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5591C1-CB1B-435D-AC85-E11315670D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176B66-772E-4577-B4D2-975C0161C4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42CCDC-5D94-4183-98EF-94CAB1E646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0914C-F5BD-4228-B181-C70B56294E20}" type="datetimeFigureOut">
              <a:rPr lang="en-US" smtClean="0"/>
              <a:t>8/7/2019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02FD2F-11E8-44EF-9131-49531A89EF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09C8B7-D875-4CFC-9527-3ADFB1EE8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BB744-FA6F-459A-A154-18FE7F1554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601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94B0EA-6BC4-46ED-9D18-5F29D39BBA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DDB9B7-CD60-41EC-850B-DDED30EA97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EE40D8-75A8-410A-A28E-22387897ED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0914C-F5BD-4228-B181-C70B56294E20}" type="datetimeFigureOut">
              <a:rPr lang="en-US" smtClean="0"/>
              <a:t>8/7/2019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D307C9-9B95-48CD-A6C5-FB2393D25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BC4A7-FFA3-4A2A-9E34-906DA771C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BB744-FA6F-459A-A154-18FE7F1554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62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C685865-9F1C-4396-87FD-65090FFC62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BBE601-B7CD-4633-822F-62DA4464F3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8E85F2-4CAF-4749-8BA7-F03060F8BE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0914C-F5BD-4228-B181-C70B56294E20}" type="datetimeFigureOut">
              <a:rPr lang="en-US" smtClean="0"/>
              <a:t>8/7/2019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63DE5C-98C5-497A-926E-B3EC3780D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14CBC0-C766-4F32-AD48-6AFE20320B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BB744-FA6F-459A-A154-18FE7F1554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453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E92F4F-1E68-490B-B968-02EB0EAADA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FF0C9B-6A2C-4315-9BF7-CC356757A6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9FFB55-25EB-4417-901B-E7608324B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0914C-F5BD-4228-B181-C70B56294E20}" type="datetimeFigureOut">
              <a:rPr lang="en-US" smtClean="0"/>
              <a:t>8/7/2019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3C73EB-1602-41DF-8E5D-3FA4225FD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C1A205-9BF4-4A87-A703-FD66FFD29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BB744-FA6F-459A-A154-18FE7F1554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673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EB8EE1-914F-4A53-8FC5-3D5043EEB7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EFF90F-AD8C-4820-A2A8-A5A7C902B3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816574-E976-4258-BF40-17BA7751FA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0914C-F5BD-4228-B181-C70B56294E20}" type="datetimeFigureOut">
              <a:rPr lang="en-US" smtClean="0"/>
              <a:t>8/7/2019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3099BF-9D08-43B6-B20D-C009C778FE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80AFA3-DE1B-47FA-A946-AF3594B56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BB744-FA6F-459A-A154-18FE7F1554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078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DBEDC-4587-467D-A390-09A4815D2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67E1B0-ACAF-4B3D-A086-C673085C6D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00E98E-1B7C-44DD-AE48-4FA3B3DEDD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D03F68-F6D7-4270-A776-14CAFA3E21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0914C-F5BD-4228-B181-C70B56294E20}" type="datetimeFigureOut">
              <a:rPr lang="en-US" smtClean="0"/>
              <a:t>8/7/2019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970599-1C67-48E5-841A-985E3D6B7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07CF23-3353-4BE9-877E-6FDCF7619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BB744-FA6F-459A-A154-18FE7F1554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958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A5D1C2-56AE-42A7-9FF6-2AB40A454C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51B71A-7564-4B19-B90D-CC13542710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7FA130-A1DB-43CD-8D67-C975ABCBD0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DA59453-AB49-42C1-A4D5-432DE4CC03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EA659A-E52B-4F93-853D-1303279F9F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371A4E9-FCAE-4217-BA10-E2C077F59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0914C-F5BD-4228-B181-C70B56294E20}" type="datetimeFigureOut">
              <a:rPr lang="en-US" smtClean="0"/>
              <a:t>8/7/2019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68BF9D6-4E39-480C-8C41-69F069EB26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6A535D8-E54B-4C77-A8B3-C4C1B30CE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BB744-FA6F-459A-A154-18FE7F1554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396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11992B-BCF7-4C50-9965-40CB6DE2E5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AFDEAC-FD88-4825-B5A4-335556F85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0914C-F5BD-4228-B181-C70B56294E20}" type="datetimeFigureOut">
              <a:rPr lang="en-US" smtClean="0"/>
              <a:t>8/7/2019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BB454C-D182-4C7D-A5B2-C3063B3960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BD0C0F-8DD1-4F6A-B7E3-2E6EF05917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BB744-FA6F-459A-A154-18FE7F1554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703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09C45E9-DAD9-43EE-919F-EDC7D3F9B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0914C-F5BD-4228-B181-C70B56294E20}" type="datetimeFigureOut">
              <a:rPr lang="en-US" smtClean="0"/>
              <a:t>8/7/2019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90F53F6-1E6E-4969-8AC3-7AE2B80EC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DBB84B-CA6B-4DF4-BFC5-F5B9A809EE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BB744-FA6F-459A-A154-18FE7F1554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168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5E3728-280F-4AB4-9508-F6D3D6504F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93E341-99B2-456F-AB8A-83390FF0BF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DA4B5A-AC6C-4E99-8B43-99A9724EF1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2507E2-01A6-4A50-8719-E1221EAD56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0914C-F5BD-4228-B181-C70B56294E20}" type="datetimeFigureOut">
              <a:rPr lang="en-US" smtClean="0"/>
              <a:t>8/7/2019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CD194E-FFA0-41AC-8E8A-9C45D06FB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3AEBCC-1061-4115-B576-3A7867F49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BB744-FA6F-459A-A154-18FE7F1554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645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9D010A-5B91-4258-AC51-6727C9CC4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B402AE5-9B57-4B6F-88D8-35B9C134589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CFC946-716C-4C98-9D01-0A6733B3EC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7EA6E8-1CB0-4B49-A95A-D8AC1FAFF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0914C-F5BD-4228-B181-C70B56294E20}" type="datetimeFigureOut">
              <a:rPr lang="en-US" smtClean="0"/>
              <a:t>8/7/2019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921E54-CF5D-4F14-A1D0-0BD9E7A97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5EA9E7-57C3-49FA-B8F2-6B435F5E3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BB744-FA6F-459A-A154-18FE7F1554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188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DB87641-6C8E-4416-8745-9E6BACA6CE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4553A0-3A8C-4406-B649-7B08CD3DE1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CFA274-BD5B-470E-9DB8-3AADE6D080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F0914C-F5BD-4228-B181-C70B56294E20}" type="datetimeFigureOut">
              <a:rPr lang="en-US" smtClean="0"/>
              <a:t>8/7/2019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E9A172-EF4D-4108-8454-8CE4BEE49F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282A68-C668-47A4-B52F-1631A82849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2BB744-FA6F-459A-A154-18FE7F1554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374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7" name="Arc 3866">
            <a:extLst>
              <a:ext uri="{FF2B5EF4-FFF2-40B4-BE49-F238E27FC236}">
                <a16:creationId xmlns:a16="http://schemas.microsoft.com/office/drawing/2014/main" id="{F430EDD6-6428-41AE-AAC0-B520B1C2C8B2}"/>
              </a:ext>
            </a:extLst>
          </p:cNvPr>
          <p:cNvSpPr/>
          <p:nvPr/>
        </p:nvSpPr>
        <p:spPr>
          <a:xfrm rot="4616692" flipH="1" flipV="1">
            <a:off x="10251285" y="993139"/>
            <a:ext cx="1009866" cy="1955349"/>
          </a:xfrm>
          <a:prstGeom prst="arc">
            <a:avLst>
              <a:gd name="adj1" fmla="val 16961556"/>
              <a:gd name="adj2" fmla="val 19166886"/>
            </a:avLst>
          </a:prstGeom>
          <a:ln w="28575">
            <a:headEnd type="diamond"/>
            <a:tailEnd type="arrow"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68" name="TextBox 3867">
            <a:extLst>
              <a:ext uri="{FF2B5EF4-FFF2-40B4-BE49-F238E27FC236}">
                <a16:creationId xmlns:a16="http://schemas.microsoft.com/office/drawing/2014/main" id="{F2B03D0E-D51B-471A-8A52-CFC2F5DC5F55}"/>
              </a:ext>
            </a:extLst>
          </p:cNvPr>
          <p:cNvSpPr txBox="1"/>
          <p:nvPr/>
        </p:nvSpPr>
        <p:spPr>
          <a:xfrm>
            <a:off x="9169604" y="3933940"/>
            <a:ext cx="4571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C00000"/>
                </a:solidFill>
                <a:latin typeface="Calibri" panose="020F0502020204030204" pitchFamily="34" charset="0"/>
              </a:rPr>
              <a:t>❶</a:t>
            </a:r>
            <a:endParaRPr lang="en-US" sz="1600" dirty="0">
              <a:solidFill>
                <a:srgbClr val="C00000"/>
              </a:solidFill>
            </a:endParaRPr>
          </a:p>
        </p:txBody>
      </p:sp>
      <p:sp>
        <p:nvSpPr>
          <p:cNvPr id="3871" name="TextBox 3870">
            <a:extLst>
              <a:ext uri="{FF2B5EF4-FFF2-40B4-BE49-F238E27FC236}">
                <a16:creationId xmlns:a16="http://schemas.microsoft.com/office/drawing/2014/main" id="{F7A8121A-7682-44AD-AC2B-541FA942491A}"/>
              </a:ext>
            </a:extLst>
          </p:cNvPr>
          <p:cNvSpPr txBox="1"/>
          <p:nvPr/>
        </p:nvSpPr>
        <p:spPr>
          <a:xfrm>
            <a:off x="9413091" y="1460404"/>
            <a:ext cx="4587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</a:t>
            </a:r>
            <a:endParaRPr lang="en-US" sz="2400" dirty="0">
              <a:solidFill>
                <a:srgbClr val="C00000"/>
              </a:solidFill>
            </a:endParaRPr>
          </a:p>
        </p:txBody>
      </p:sp>
      <p:pic>
        <p:nvPicPr>
          <p:cNvPr id="3873" name="Graphic 3872" descr="Airplane">
            <a:extLst>
              <a:ext uri="{FF2B5EF4-FFF2-40B4-BE49-F238E27FC236}">
                <a16:creationId xmlns:a16="http://schemas.microsoft.com/office/drawing/2014/main" id="{460EE2D7-0C94-40D6-ADA7-A7776A562F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4178369" flipH="1">
            <a:off x="8869043" y="3574674"/>
            <a:ext cx="601122" cy="601122"/>
          </a:xfrm>
          <a:prstGeom prst="rect">
            <a:avLst/>
          </a:prstGeom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id="{08D3553B-FE44-4514-BA9C-814D44432EB2}"/>
              </a:ext>
            </a:extLst>
          </p:cNvPr>
          <p:cNvGrpSpPr/>
          <p:nvPr/>
        </p:nvGrpSpPr>
        <p:grpSpPr>
          <a:xfrm>
            <a:off x="4389741" y="507260"/>
            <a:ext cx="7159039" cy="4610040"/>
            <a:chOff x="1192836" y="1049551"/>
            <a:chExt cx="7159039" cy="4610040"/>
          </a:xfrm>
        </p:grpSpPr>
        <p:sp>
          <p:nvSpPr>
            <p:cNvPr id="5040" name="Freeform 953">
              <a:extLst>
                <a:ext uri="{FF2B5EF4-FFF2-40B4-BE49-F238E27FC236}">
                  <a16:creationId xmlns:a16="http://schemas.microsoft.com/office/drawing/2014/main" id="{700F38F0-B611-48E2-8F6F-1B555AD66D9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146770" y="2367037"/>
              <a:ext cx="741232" cy="534430"/>
            </a:xfrm>
            <a:custGeom>
              <a:avLst/>
              <a:gdLst>
                <a:gd name="T0" fmla="*/ 385763 w 319"/>
                <a:gd name="T1" fmla="*/ 17463 h 230"/>
                <a:gd name="T2" fmla="*/ 406400 w 319"/>
                <a:gd name="T3" fmla="*/ 23813 h 230"/>
                <a:gd name="T4" fmla="*/ 423863 w 319"/>
                <a:gd name="T5" fmla="*/ 23813 h 230"/>
                <a:gd name="T6" fmla="*/ 442913 w 319"/>
                <a:gd name="T7" fmla="*/ 26988 h 230"/>
                <a:gd name="T8" fmla="*/ 457200 w 319"/>
                <a:gd name="T9" fmla="*/ 30163 h 230"/>
                <a:gd name="T10" fmla="*/ 477838 w 319"/>
                <a:gd name="T11" fmla="*/ 28575 h 230"/>
                <a:gd name="T12" fmla="*/ 481013 w 319"/>
                <a:gd name="T13" fmla="*/ 38100 h 230"/>
                <a:gd name="T14" fmla="*/ 457200 w 319"/>
                <a:gd name="T15" fmla="*/ 55563 h 230"/>
                <a:gd name="T16" fmla="*/ 431800 w 319"/>
                <a:gd name="T17" fmla="*/ 60325 h 230"/>
                <a:gd name="T18" fmla="*/ 422275 w 319"/>
                <a:gd name="T19" fmla="*/ 71438 h 230"/>
                <a:gd name="T20" fmla="*/ 409575 w 319"/>
                <a:gd name="T21" fmla="*/ 84138 h 230"/>
                <a:gd name="T22" fmla="*/ 409575 w 319"/>
                <a:gd name="T23" fmla="*/ 111125 h 230"/>
                <a:gd name="T24" fmla="*/ 398463 w 319"/>
                <a:gd name="T25" fmla="*/ 122238 h 230"/>
                <a:gd name="T26" fmla="*/ 387350 w 319"/>
                <a:gd name="T27" fmla="*/ 141288 h 230"/>
                <a:gd name="T28" fmla="*/ 371475 w 319"/>
                <a:gd name="T29" fmla="*/ 144463 h 230"/>
                <a:gd name="T30" fmla="*/ 357188 w 319"/>
                <a:gd name="T31" fmla="*/ 157163 h 230"/>
                <a:gd name="T32" fmla="*/ 336550 w 319"/>
                <a:gd name="T33" fmla="*/ 158750 h 230"/>
                <a:gd name="T34" fmla="*/ 315913 w 319"/>
                <a:gd name="T35" fmla="*/ 158750 h 230"/>
                <a:gd name="T36" fmla="*/ 295275 w 319"/>
                <a:gd name="T37" fmla="*/ 165100 h 230"/>
                <a:gd name="T38" fmla="*/ 276225 w 319"/>
                <a:gd name="T39" fmla="*/ 173038 h 230"/>
                <a:gd name="T40" fmla="*/ 265113 w 319"/>
                <a:gd name="T41" fmla="*/ 160338 h 230"/>
                <a:gd name="T42" fmla="*/ 242888 w 319"/>
                <a:gd name="T43" fmla="*/ 147638 h 230"/>
                <a:gd name="T44" fmla="*/ 244475 w 319"/>
                <a:gd name="T45" fmla="*/ 130175 h 230"/>
                <a:gd name="T46" fmla="*/ 246063 w 319"/>
                <a:gd name="T47" fmla="*/ 122238 h 230"/>
                <a:gd name="T48" fmla="*/ 246063 w 319"/>
                <a:gd name="T49" fmla="*/ 103188 h 230"/>
                <a:gd name="T50" fmla="*/ 250825 w 319"/>
                <a:gd name="T51" fmla="*/ 92075 h 230"/>
                <a:gd name="T52" fmla="*/ 255588 w 319"/>
                <a:gd name="T53" fmla="*/ 73025 h 230"/>
                <a:gd name="T54" fmla="*/ 261938 w 319"/>
                <a:gd name="T55" fmla="*/ 57150 h 230"/>
                <a:gd name="T56" fmla="*/ 261938 w 319"/>
                <a:gd name="T57" fmla="*/ 42863 h 230"/>
                <a:gd name="T58" fmla="*/ 241300 w 319"/>
                <a:gd name="T59" fmla="*/ 44450 h 230"/>
                <a:gd name="T60" fmla="*/ 225425 w 319"/>
                <a:gd name="T61" fmla="*/ 41275 h 230"/>
                <a:gd name="T62" fmla="*/ 209550 w 319"/>
                <a:gd name="T63" fmla="*/ 42863 h 230"/>
                <a:gd name="T64" fmla="*/ 211138 w 319"/>
                <a:gd name="T65" fmla="*/ 31750 h 230"/>
                <a:gd name="T66" fmla="*/ 212725 w 319"/>
                <a:gd name="T67" fmla="*/ 25400 h 230"/>
                <a:gd name="T68" fmla="*/ 203200 w 319"/>
                <a:gd name="T69" fmla="*/ 23813 h 230"/>
                <a:gd name="T70" fmla="*/ 207963 w 319"/>
                <a:gd name="T71" fmla="*/ 11113 h 230"/>
                <a:gd name="T72" fmla="*/ 231775 w 319"/>
                <a:gd name="T73" fmla="*/ 0 h 230"/>
                <a:gd name="T74" fmla="*/ 252413 w 319"/>
                <a:gd name="T75" fmla="*/ 3175 h 230"/>
                <a:gd name="T76" fmla="*/ 280988 w 319"/>
                <a:gd name="T77" fmla="*/ 3175 h 230"/>
                <a:gd name="T78" fmla="*/ 301625 w 319"/>
                <a:gd name="T79" fmla="*/ 7938 h 230"/>
                <a:gd name="T80" fmla="*/ 322263 w 319"/>
                <a:gd name="T81" fmla="*/ 6350 h 230"/>
                <a:gd name="T82" fmla="*/ 347663 w 319"/>
                <a:gd name="T83" fmla="*/ 7938 h 230"/>
                <a:gd name="T84" fmla="*/ 473075 w 319"/>
                <a:gd name="T85" fmla="*/ 100013 h 230"/>
                <a:gd name="T86" fmla="*/ 473075 w 319"/>
                <a:gd name="T87" fmla="*/ 88900 h 230"/>
                <a:gd name="T88" fmla="*/ 484188 w 319"/>
                <a:gd name="T89" fmla="*/ 95250 h 230"/>
                <a:gd name="T90" fmla="*/ 28575 w 319"/>
                <a:gd name="T91" fmla="*/ 349250 h 230"/>
                <a:gd name="T92" fmla="*/ 44450 w 319"/>
                <a:gd name="T93" fmla="*/ 344488 h 230"/>
                <a:gd name="T94" fmla="*/ 82550 w 319"/>
                <a:gd name="T95" fmla="*/ 354013 h 230"/>
                <a:gd name="T96" fmla="*/ 95250 w 319"/>
                <a:gd name="T97" fmla="*/ 338138 h 230"/>
                <a:gd name="T98" fmla="*/ 85725 w 319"/>
                <a:gd name="T99" fmla="*/ 354013 h 230"/>
                <a:gd name="T100" fmla="*/ 61913 w 319"/>
                <a:gd name="T101" fmla="*/ 358775 h 230"/>
                <a:gd name="T102" fmla="*/ 106363 w 319"/>
                <a:gd name="T103" fmla="*/ 327025 h 230"/>
                <a:gd name="T104" fmla="*/ 503238 w 319"/>
                <a:gd name="T105" fmla="*/ 87313 h 230"/>
                <a:gd name="T106" fmla="*/ 506413 w 319"/>
                <a:gd name="T107" fmla="*/ 87313 h 230"/>
                <a:gd name="T108" fmla="*/ 7938 w 319"/>
                <a:gd name="T109" fmla="*/ 341313 h 230"/>
                <a:gd name="T110" fmla="*/ 444500 w 319"/>
                <a:gd name="T111" fmla="*/ 104775 h 230"/>
                <a:gd name="T112" fmla="*/ 22225 w 319"/>
                <a:gd name="T113" fmla="*/ 352425 h 230"/>
                <a:gd name="T114" fmla="*/ 3175 w 319"/>
                <a:gd name="T115" fmla="*/ 361950 h 230"/>
                <a:gd name="T116" fmla="*/ 446088 w 319"/>
                <a:gd name="T117" fmla="*/ 115888 h 230"/>
                <a:gd name="T118" fmla="*/ 344488 w 319"/>
                <a:gd name="T119" fmla="*/ 192088 h 230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319" h="230">
                  <a:moveTo>
                    <a:pt x="233" y="6"/>
                  </a:moveTo>
                  <a:lnTo>
                    <a:pt x="234" y="7"/>
                  </a:lnTo>
                  <a:lnTo>
                    <a:pt x="236" y="7"/>
                  </a:lnTo>
                  <a:lnTo>
                    <a:pt x="238" y="7"/>
                  </a:lnTo>
                  <a:lnTo>
                    <a:pt x="238" y="8"/>
                  </a:lnTo>
                  <a:lnTo>
                    <a:pt x="237" y="9"/>
                  </a:lnTo>
                  <a:lnTo>
                    <a:pt x="237" y="10"/>
                  </a:lnTo>
                  <a:lnTo>
                    <a:pt x="238" y="10"/>
                  </a:lnTo>
                  <a:lnTo>
                    <a:pt x="239" y="10"/>
                  </a:lnTo>
                  <a:lnTo>
                    <a:pt x="240" y="10"/>
                  </a:lnTo>
                  <a:lnTo>
                    <a:pt x="243" y="11"/>
                  </a:lnTo>
                  <a:lnTo>
                    <a:pt x="244" y="11"/>
                  </a:lnTo>
                  <a:lnTo>
                    <a:pt x="245" y="11"/>
                  </a:lnTo>
                  <a:lnTo>
                    <a:pt x="246" y="11"/>
                  </a:lnTo>
                  <a:lnTo>
                    <a:pt x="247" y="11"/>
                  </a:lnTo>
                  <a:lnTo>
                    <a:pt x="247" y="12"/>
                  </a:lnTo>
                  <a:lnTo>
                    <a:pt x="249" y="14"/>
                  </a:lnTo>
                  <a:lnTo>
                    <a:pt x="253" y="14"/>
                  </a:lnTo>
                  <a:lnTo>
                    <a:pt x="254" y="14"/>
                  </a:lnTo>
                  <a:lnTo>
                    <a:pt x="255" y="14"/>
                  </a:lnTo>
                  <a:lnTo>
                    <a:pt x="256" y="14"/>
                  </a:lnTo>
                  <a:lnTo>
                    <a:pt x="256" y="15"/>
                  </a:lnTo>
                  <a:lnTo>
                    <a:pt x="257" y="15"/>
                  </a:lnTo>
                  <a:lnTo>
                    <a:pt x="258" y="16"/>
                  </a:lnTo>
                  <a:lnTo>
                    <a:pt x="260" y="15"/>
                  </a:lnTo>
                  <a:lnTo>
                    <a:pt x="261" y="15"/>
                  </a:lnTo>
                  <a:lnTo>
                    <a:pt x="262" y="15"/>
                  </a:lnTo>
                  <a:lnTo>
                    <a:pt x="264" y="16"/>
                  </a:lnTo>
                  <a:lnTo>
                    <a:pt x="265" y="15"/>
                  </a:lnTo>
                  <a:lnTo>
                    <a:pt x="266" y="15"/>
                  </a:lnTo>
                  <a:lnTo>
                    <a:pt x="267" y="15"/>
                  </a:lnTo>
                  <a:lnTo>
                    <a:pt x="267" y="16"/>
                  </a:lnTo>
                  <a:lnTo>
                    <a:pt x="267" y="15"/>
                  </a:lnTo>
                  <a:lnTo>
                    <a:pt x="267" y="14"/>
                  </a:lnTo>
                  <a:lnTo>
                    <a:pt x="267" y="12"/>
                  </a:lnTo>
                  <a:lnTo>
                    <a:pt x="268" y="12"/>
                  </a:lnTo>
                  <a:lnTo>
                    <a:pt x="270" y="14"/>
                  </a:lnTo>
                  <a:lnTo>
                    <a:pt x="271" y="14"/>
                  </a:lnTo>
                  <a:lnTo>
                    <a:pt x="273" y="14"/>
                  </a:lnTo>
                  <a:lnTo>
                    <a:pt x="274" y="15"/>
                  </a:lnTo>
                  <a:lnTo>
                    <a:pt x="276" y="15"/>
                  </a:lnTo>
                  <a:lnTo>
                    <a:pt x="277" y="15"/>
                  </a:lnTo>
                  <a:lnTo>
                    <a:pt x="277" y="16"/>
                  </a:lnTo>
                  <a:lnTo>
                    <a:pt x="279" y="17"/>
                  </a:lnTo>
                  <a:lnTo>
                    <a:pt x="279" y="18"/>
                  </a:lnTo>
                  <a:lnTo>
                    <a:pt x="279" y="19"/>
                  </a:lnTo>
                  <a:lnTo>
                    <a:pt x="280" y="19"/>
                  </a:lnTo>
                  <a:lnTo>
                    <a:pt x="282" y="18"/>
                  </a:lnTo>
                  <a:lnTo>
                    <a:pt x="283" y="18"/>
                  </a:lnTo>
                  <a:lnTo>
                    <a:pt x="284" y="18"/>
                  </a:lnTo>
                  <a:lnTo>
                    <a:pt x="285" y="19"/>
                  </a:lnTo>
                  <a:lnTo>
                    <a:pt x="286" y="19"/>
                  </a:lnTo>
                  <a:lnTo>
                    <a:pt x="286" y="20"/>
                  </a:lnTo>
                  <a:lnTo>
                    <a:pt x="288" y="20"/>
                  </a:lnTo>
                  <a:lnTo>
                    <a:pt x="288" y="19"/>
                  </a:lnTo>
                  <a:lnTo>
                    <a:pt x="289" y="19"/>
                  </a:lnTo>
                  <a:lnTo>
                    <a:pt x="290" y="19"/>
                  </a:lnTo>
                  <a:lnTo>
                    <a:pt x="291" y="19"/>
                  </a:lnTo>
                  <a:lnTo>
                    <a:pt x="292" y="19"/>
                  </a:lnTo>
                  <a:lnTo>
                    <a:pt x="293" y="20"/>
                  </a:lnTo>
                  <a:lnTo>
                    <a:pt x="294" y="20"/>
                  </a:lnTo>
                  <a:lnTo>
                    <a:pt x="295" y="20"/>
                  </a:lnTo>
                  <a:lnTo>
                    <a:pt x="295" y="19"/>
                  </a:lnTo>
                  <a:lnTo>
                    <a:pt x="296" y="19"/>
                  </a:lnTo>
                  <a:lnTo>
                    <a:pt x="300" y="18"/>
                  </a:lnTo>
                  <a:lnTo>
                    <a:pt x="301" y="18"/>
                  </a:lnTo>
                  <a:lnTo>
                    <a:pt x="302" y="19"/>
                  </a:lnTo>
                  <a:lnTo>
                    <a:pt x="303" y="19"/>
                  </a:lnTo>
                  <a:lnTo>
                    <a:pt x="303" y="20"/>
                  </a:lnTo>
                  <a:lnTo>
                    <a:pt x="304" y="20"/>
                  </a:lnTo>
                  <a:lnTo>
                    <a:pt x="305" y="20"/>
                  </a:lnTo>
                  <a:lnTo>
                    <a:pt x="304" y="21"/>
                  </a:lnTo>
                  <a:lnTo>
                    <a:pt x="303" y="21"/>
                  </a:lnTo>
                  <a:lnTo>
                    <a:pt x="302" y="21"/>
                  </a:lnTo>
                  <a:lnTo>
                    <a:pt x="302" y="23"/>
                  </a:lnTo>
                  <a:lnTo>
                    <a:pt x="302" y="24"/>
                  </a:lnTo>
                  <a:lnTo>
                    <a:pt x="303" y="24"/>
                  </a:lnTo>
                  <a:lnTo>
                    <a:pt x="303" y="26"/>
                  </a:lnTo>
                  <a:lnTo>
                    <a:pt x="303" y="27"/>
                  </a:lnTo>
                  <a:lnTo>
                    <a:pt x="302" y="27"/>
                  </a:lnTo>
                  <a:lnTo>
                    <a:pt x="301" y="28"/>
                  </a:lnTo>
                  <a:lnTo>
                    <a:pt x="300" y="29"/>
                  </a:lnTo>
                  <a:lnTo>
                    <a:pt x="296" y="30"/>
                  </a:lnTo>
                  <a:lnTo>
                    <a:pt x="295" y="30"/>
                  </a:lnTo>
                  <a:lnTo>
                    <a:pt x="294" y="32"/>
                  </a:lnTo>
                  <a:lnTo>
                    <a:pt x="290" y="33"/>
                  </a:lnTo>
                  <a:lnTo>
                    <a:pt x="289" y="35"/>
                  </a:lnTo>
                  <a:lnTo>
                    <a:pt x="288" y="35"/>
                  </a:lnTo>
                  <a:lnTo>
                    <a:pt x="288" y="36"/>
                  </a:lnTo>
                  <a:lnTo>
                    <a:pt x="286" y="36"/>
                  </a:lnTo>
                  <a:lnTo>
                    <a:pt x="284" y="36"/>
                  </a:lnTo>
                  <a:lnTo>
                    <a:pt x="283" y="36"/>
                  </a:lnTo>
                  <a:lnTo>
                    <a:pt x="282" y="36"/>
                  </a:lnTo>
                  <a:lnTo>
                    <a:pt x="281" y="36"/>
                  </a:lnTo>
                  <a:lnTo>
                    <a:pt x="280" y="37"/>
                  </a:lnTo>
                  <a:lnTo>
                    <a:pt x="276" y="37"/>
                  </a:lnTo>
                  <a:lnTo>
                    <a:pt x="275" y="38"/>
                  </a:lnTo>
                  <a:lnTo>
                    <a:pt x="273" y="38"/>
                  </a:lnTo>
                  <a:lnTo>
                    <a:pt x="272" y="38"/>
                  </a:lnTo>
                  <a:lnTo>
                    <a:pt x="272" y="39"/>
                  </a:lnTo>
                  <a:lnTo>
                    <a:pt x="271" y="39"/>
                  </a:lnTo>
                  <a:lnTo>
                    <a:pt x="267" y="43"/>
                  </a:lnTo>
                  <a:lnTo>
                    <a:pt x="268" y="43"/>
                  </a:lnTo>
                  <a:lnTo>
                    <a:pt x="270" y="43"/>
                  </a:lnTo>
                  <a:lnTo>
                    <a:pt x="271" y="43"/>
                  </a:lnTo>
                  <a:lnTo>
                    <a:pt x="271" y="44"/>
                  </a:lnTo>
                  <a:lnTo>
                    <a:pt x="270" y="44"/>
                  </a:lnTo>
                  <a:lnTo>
                    <a:pt x="267" y="45"/>
                  </a:lnTo>
                  <a:lnTo>
                    <a:pt x="267" y="46"/>
                  </a:lnTo>
                  <a:lnTo>
                    <a:pt x="266" y="45"/>
                  </a:lnTo>
                  <a:lnTo>
                    <a:pt x="267" y="45"/>
                  </a:lnTo>
                  <a:lnTo>
                    <a:pt x="268" y="45"/>
                  </a:lnTo>
                  <a:lnTo>
                    <a:pt x="267" y="45"/>
                  </a:lnTo>
                  <a:lnTo>
                    <a:pt x="266" y="45"/>
                  </a:lnTo>
                  <a:lnTo>
                    <a:pt x="265" y="45"/>
                  </a:lnTo>
                  <a:lnTo>
                    <a:pt x="265" y="46"/>
                  </a:lnTo>
                  <a:lnTo>
                    <a:pt x="264" y="47"/>
                  </a:lnTo>
                  <a:lnTo>
                    <a:pt x="263" y="49"/>
                  </a:lnTo>
                  <a:lnTo>
                    <a:pt x="262" y="51"/>
                  </a:lnTo>
                  <a:lnTo>
                    <a:pt x="261" y="51"/>
                  </a:lnTo>
                  <a:lnTo>
                    <a:pt x="258" y="53"/>
                  </a:lnTo>
                  <a:lnTo>
                    <a:pt x="258" y="54"/>
                  </a:lnTo>
                  <a:lnTo>
                    <a:pt x="257" y="55"/>
                  </a:lnTo>
                  <a:lnTo>
                    <a:pt x="256" y="56"/>
                  </a:lnTo>
                  <a:lnTo>
                    <a:pt x="255" y="57"/>
                  </a:lnTo>
                  <a:lnTo>
                    <a:pt x="253" y="61"/>
                  </a:lnTo>
                  <a:lnTo>
                    <a:pt x="253" y="62"/>
                  </a:lnTo>
                  <a:lnTo>
                    <a:pt x="254" y="66"/>
                  </a:lnTo>
                  <a:lnTo>
                    <a:pt x="255" y="67"/>
                  </a:lnTo>
                  <a:lnTo>
                    <a:pt x="256" y="68"/>
                  </a:lnTo>
                  <a:lnTo>
                    <a:pt x="257" y="70"/>
                  </a:lnTo>
                  <a:lnTo>
                    <a:pt x="258" y="70"/>
                  </a:lnTo>
                  <a:lnTo>
                    <a:pt x="260" y="71"/>
                  </a:lnTo>
                  <a:lnTo>
                    <a:pt x="261" y="71"/>
                  </a:lnTo>
                  <a:lnTo>
                    <a:pt x="261" y="72"/>
                  </a:lnTo>
                  <a:lnTo>
                    <a:pt x="260" y="72"/>
                  </a:lnTo>
                  <a:lnTo>
                    <a:pt x="258" y="73"/>
                  </a:lnTo>
                  <a:lnTo>
                    <a:pt x="257" y="73"/>
                  </a:lnTo>
                  <a:lnTo>
                    <a:pt x="257" y="74"/>
                  </a:lnTo>
                  <a:lnTo>
                    <a:pt x="256" y="74"/>
                  </a:lnTo>
                  <a:lnTo>
                    <a:pt x="254" y="75"/>
                  </a:lnTo>
                  <a:lnTo>
                    <a:pt x="253" y="75"/>
                  </a:lnTo>
                  <a:lnTo>
                    <a:pt x="251" y="77"/>
                  </a:lnTo>
                  <a:lnTo>
                    <a:pt x="249" y="80"/>
                  </a:lnTo>
                  <a:lnTo>
                    <a:pt x="248" y="81"/>
                  </a:lnTo>
                  <a:lnTo>
                    <a:pt x="247" y="83"/>
                  </a:lnTo>
                  <a:lnTo>
                    <a:pt x="247" y="84"/>
                  </a:lnTo>
                  <a:lnTo>
                    <a:pt x="246" y="85"/>
                  </a:lnTo>
                  <a:lnTo>
                    <a:pt x="246" y="86"/>
                  </a:lnTo>
                  <a:lnTo>
                    <a:pt x="247" y="88"/>
                  </a:lnTo>
                  <a:lnTo>
                    <a:pt x="248" y="88"/>
                  </a:lnTo>
                  <a:lnTo>
                    <a:pt x="247" y="88"/>
                  </a:lnTo>
                  <a:lnTo>
                    <a:pt x="245" y="89"/>
                  </a:lnTo>
                  <a:lnTo>
                    <a:pt x="244" y="89"/>
                  </a:lnTo>
                  <a:lnTo>
                    <a:pt x="244" y="88"/>
                  </a:lnTo>
                  <a:lnTo>
                    <a:pt x="243" y="88"/>
                  </a:lnTo>
                  <a:lnTo>
                    <a:pt x="240" y="88"/>
                  </a:lnTo>
                  <a:lnTo>
                    <a:pt x="239" y="89"/>
                  </a:lnTo>
                  <a:lnTo>
                    <a:pt x="238" y="89"/>
                  </a:lnTo>
                  <a:lnTo>
                    <a:pt x="237" y="89"/>
                  </a:lnTo>
                  <a:lnTo>
                    <a:pt x="237" y="90"/>
                  </a:lnTo>
                  <a:lnTo>
                    <a:pt x="236" y="90"/>
                  </a:lnTo>
                  <a:lnTo>
                    <a:pt x="236" y="91"/>
                  </a:lnTo>
                  <a:lnTo>
                    <a:pt x="235" y="91"/>
                  </a:lnTo>
                  <a:lnTo>
                    <a:pt x="234" y="91"/>
                  </a:lnTo>
                  <a:lnTo>
                    <a:pt x="233" y="93"/>
                  </a:lnTo>
                  <a:lnTo>
                    <a:pt x="232" y="93"/>
                  </a:lnTo>
                  <a:lnTo>
                    <a:pt x="232" y="94"/>
                  </a:lnTo>
                  <a:lnTo>
                    <a:pt x="232" y="95"/>
                  </a:lnTo>
                  <a:lnTo>
                    <a:pt x="230" y="96"/>
                  </a:lnTo>
                  <a:lnTo>
                    <a:pt x="229" y="98"/>
                  </a:lnTo>
                  <a:lnTo>
                    <a:pt x="228" y="99"/>
                  </a:lnTo>
                  <a:lnTo>
                    <a:pt x="228" y="100"/>
                  </a:lnTo>
                  <a:lnTo>
                    <a:pt x="227" y="100"/>
                  </a:lnTo>
                  <a:lnTo>
                    <a:pt x="226" y="100"/>
                  </a:lnTo>
                  <a:lnTo>
                    <a:pt x="225" y="99"/>
                  </a:lnTo>
                  <a:lnTo>
                    <a:pt x="223" y="99"/>
                  </a:lnTo>
                  <a:lnTo>
                    <a:pt x="221" y="99"/>
                  </a:lnTo>
                  <a:lnTo>
                    <a:pt x="221" y="100"/>
                  </a:lnTo>
                  <a:lnTo>
                    <a:pt x="220" y="100"/>
                  </a:lnTo>
                  <a:lnTo>
                    <a:pt x="220" y="101"/>
                  </a:lnTo>
                  <a:lnTo>
                    <a:pt x="219" y="101"/>
                  </a:lnTo>
                  <a:lnTo>
                    <a:pt x="218" y="101"/>
                  </a:lnTo>
                  <a:lnTo>
                    <a:pt x="217" y="100"/>
                  </a:lnTo>
                  <a:lnTo>
                    <a:pt x="216" y="100"/>
                  </a:lnTo>
                  <a:lnTo>
                    <a:pt x="214" y="100"/>
                  </a:lnTo>
                  <a:lnTo>
                    <a:pt x="212" y="100"/>
                  </a:lnTo>
                  <a:lnTo>
                    <a:pt x="211" y="100"/>
                  </a:lnTo>
                  <a:lnTo>
                    <a:pt x="210" y="100"/>
                  </a:lnTo>
                  <a:lnTo>
                    <a:pt x="209" y="101"/>
                  </a:lnTo>
                  <a:lnTo>
                    <a:pt x="208" y="101"/>
                  </a:lnTo>
                  <a:lnTo>
                    <a:pt x="208" y="100"/>
                  </a:lnTo>
                  <a:lnTo>
                    <a:pt x="207" y="100"/>
                  </a:lnTo>
                  <a:lnTo>
                    <a:pt x="206" y="100"/>
                  </a:lnTo>
                  <a:lnTo>
                    <a:pt x="205" y="100"/>
                  </a:lnTo>
                  <a:lnTo>
                    <a:pt x="203" y="100"/>
                  </a:lnTo>
                  <a:lnTo>
                    <a:pt x="200" y="100"/>
                  </a:lnTo>
                  <a:lnTo>
                    <a:pt x="199" y="100"/>
                  </a:lnTo>
                  <a:lnTo>
                    <a:pt x="198" y="100"/>
                  </a:lnTo>
                  <a:lnTo>
                    <a:pt x="197" y="100"/>
                  </a:lnTo>
                  <a:lnTo>
                    <a:pt x="196" y="100"/>
                  </a:lnTo>
                  <a:lnTo>
                    <a:pt x="195" y="101"/>
                  </a:lnTo>
                  <a:lnTo>
                    <a:pt x="195" y="102"/>
                  </a:lnTo>
                  <a:lnTo>
                    <a:pt x="192" y="103"/>
                  </a:lnTo>
                  <a:lnTo>
                    <a:pt x="191" y="103"/>
                  </a:lnTo>
                  <a:lnTo>
                    <a:pt x="190" y="103"/>
                  </a:lnTo>
                  <a:lnTo>
                    <a:pt x="189" y="103"/>
                  </a:lnTo>
                  <a:lnTo>
                    <a:pt x="188" y="103"/>
                  </a:lnTo>
                  <a:lnTo>
                    <a:pt x="186" y="104"/>
                  </a:lnTo>
                  <a:lnTo>
                    <a:pt x="184" y="104"/>
                  </a:lnTo>
                  <a:lnTo>
                    <a:pt x="183" y="105"/>
                  </a:lnTo>
                  <a:lnTo>
                    <a:pt x="182" y="107"/>
                  </a:lnTo>
                  <a:lnTo>
                    <a:pt x="182" y="108"/>
                  </a:lnTo>
                  <a:lnTo>
                    <a:pt x="181" y="108"/>
                  </a:lnTo>
                  <a:lnTo>
                    <a:pt x="180" y="109"/>
                  </a:lnTo>
                  <a:lnTo>
                    <a:pt x="181" y="109"/>
                  </a:lnTo>
                  <a:lnTo>
                    <a:pt x="180" y="110"/>
                  </a:lnTo>
                  <a:lnTo>
                    <a:pt x="178" y="110"/>
                  </a:lnTo>
                  <a:lnTo>
                    <a:pt x="175" y="109"/>
                  </a:lnTo>
                  <a:lnTo>
                    <a:pt x="174" y="109"/>
                  </a:lnTo>
                  <a:lnTo>
                    <a:pt x="174" y="108"/>
                  </a:lnTo>
                  <a:lnTo>
                    <a:pt x="173" y="108"/>
                  </a:lnTo>
                  <a:lnTo>
                    <a:pt x="172" y="108"/>
                  </a:lnTo>
                  <a:lnTo>
                    <a:pt x="170" y="107"/>
                  </a:lnTo>
                  <a:lnTo>
                    <a:pt x="169" y="104"/>
                  </a:lnTo>
                  <a:lnTo>
                    <a:pt x="169" y="103"/>
                  </a:lnTo>
                  <a:lnTo>
                    <a:pt x="169" y="104"/>
                  </a:lnTo>
                  <a:lnTo>
                    <a:pt x="170" y="103"/>
                  </a:lnTo>
                  <a:lnTo>
                    <a:pt x="169" y="102"/>
                  </a:lnTo>
                  <a:lnTo>
                    <a:pt x="168" y="102"/>
                  </a:lnTo>
                  <a:lnTo>
                    <a:pt x="167" y="101"/>
                  </a:lnTo>
                  <a:lnTo>
                    <a:pt x="167" y="100"/>
                  </a:lnTo>
                  <a:lnTo>
                    <a:pt x="168" y="98"/>
                  </a:lnTo>
                  <a:lnTo>
                    <a:pt x="164" y="95"/>
                  </a:lnTo>
                  <a:lnTo>
                    <a:pt x="162" y="95"/>
                  </a:lnTo>
                  <a:lnTo>
                    <a:pt x="160" y="94"/>
                  </a:lnTo>
                  <a:lnTo>
                    <a:pt x="159" y="93"/>
                  </a:lnTo>
                  <a:lnTo>
                    <a:pt x="158" y="93"/>
                  </a:lnTo>
                  <a:lnTo>
                    <a:pt x="156" y="93"/>
                  </a:lnTo>
                  <a:lnTo>
                    <a:pt x="155" y="93"/>
                  </a:lnTo>
                  <a:lnTo>
                    <a:pt x="154" y="93"/>
                  </a:lnTo>
                  <a:lnTo>
                    <a:pt x="153" y="93"/>
                  </a:lnTo>
                  <a:lnTo>
                    <a:pt x="152" y="93"/>
                  </a:lnTo>
                  <a:lnTo>
                    <a:pt x="152" y="91"/>
                  </a:lnTo>
                  <a:lnTo>
                    <a:pt x="152" y="90"/>
                  </a:lnTo>
                  <a:lnTo>
                    <a:pt x="152" y="89"/>
                  </a:lnTo>
                  <a:lnTo>
                    <a:pt x="151" y="89"/>
                  </a:lnTo>
                  <a:lnTo>
                    <a:pt x="152" y="86"/>
                  </a:lnTo>
                  <a:lnTo>
                    <a:pt x="152" y="85"/>
                  </a:lnTo>
                  <a:lnTo>
                    <a:pt x="153" y="85"/>
                  </a:lnTo>
                  <a:lnTo>
                    <a:pt x="154" y="84"/>
                  </a:lnTo>
                  <a:lnTo>
                    <a:pt x="154" y="83"/>
                  </a:lnTo>
                  <a:lnTo>
                    <a:pt x="154" y="82"/>
                  </a:lnTo>
                  <a:lnTo>
                    <a:pt x="155" y="82"/>
                  </a:lnTo>
                  <a:lnTo>
                    <a:pt x="156" y="82"/>
                  </a:lnTo>
                  <a:lnTo>
                    <a:pt x="159" y="82"/>
                  </a:lnTo>
                  <a:lnTo>
                    <a:pt x="159" y="80"/>
                  </a:lnTo>
                  <a:lnTo>
                    <a:pt x="160" y="79"/>
                  </a:lnTo>
                  <a:lnTo>
                    <a:pt x="159" y="79"/>
                  </a:lnTo>
                  <a:lnTo>
                    <a:pt x="158" y="80"/>
                  </a:lnTo>
                  <a:lnTo>
                    <a:pt x="156" y="80"/>
                  </a:lnTo>
                  <a:lnTo>
                    <a:pt x="156" y="79"/>
                  </a:lnTo>
                  <a:lnTo>
                    <a:pt x="156" y="77"/>
                  </a:lnTo>
                  <a:lnTo>
                    <a:pt x="155" y="77"/>
                  </a:lnTo>
                  <a:lnTo>
                    <a:pt x="154" y="76"/>
                  </a:lnTo>
                  <a:lnTo>
                    <a:pt x="154" y="75"/>
                  </a:lnTo>
                  <a:lnTo>
                    <a:pt x="154" y="72"/>
                  </a:lnTo>
                  <a:lnTo>
                    <a:pt x="155" y="72"/>
                  </a:lnTo>
                  <a:lnTo>
                    <a:pt x="156" y="71"/>
                  </a:lnTo>
                  <a:lnTo>
                    <a:pt x="158" y="70"/>
                  </a:lnTo>
                  <a:lnTo>
                    <a:pt x="159" y="67"/>
                  </a:lnTo>
                  <a:lnTo>
                    <a:pt x="159" y="66"/>
                  </a:lnTo>
                  <a:lnTo>
                    <a:pt x="158" y="66"/>
                  </a:lnTo>
                  <a:lnTo>
                    <a:pt x="156" y="66"/>
                  </a:lnTo>
                  <a:lnTo>
                    <a:pt x="155" y="65"/>
                  </a:lnTo>
                  <a:lnTo>
                    <a:pt x="154" y="63"/>
                  </a:lnTo>
                  <a:lnTo>
                    <a:pt x="154" y="62"/>
                  </a:lnTo>
                  <a:lnTo>
                    <a:pt x="153" y="61"/>
                  </a:lnTo>
                  <a:lnTo>
                    <a:pt x="151" y="60"/>
                  </a:lnTo>
                  <a:lnTo>
                    <a:pt x="151" y="58"/>
                  </a:lnTo>
                  <a:lnTo>
                    <a:pt x="152" y="58"/>
                  </a:lnTo>
                  <a:lnTo>
                    <a:pt x="153" y="58"/>
                  </a:lnTo>
                  <a:lnTo>
                    <a:pt x="154" y="58"/>
                  </a:lnTo>
                  <a:lnTo>
                    <a:pt x="155" y="58"/>
                  </a:lnTo>
                  <a:lnTo>
                    <a:pt x="156" y="58"/>
                  </a:lnTo>
                  <a:lnTo>
                    <a:pt x="158" y="58"/>
                  </a:lnTo>
                  <a:lnTo>
                    <a:pt x="159" y="57"/>
                  </a:lnTo>
                  <a:lnTo>
                    <a:pt x="160" y="53"/>
                  </a:lnTo>
                  <a:lnTo>
                    <a:pt x="160" y="52"/>
                  </a:lnTo>
                  <a:lnTo>
                    <a:pt x="159" y="52"/>
                  </a:lnTo>
                  <a:lnTo>
                    <a:pt x="158" y="51"/>
                  </a:lnTo>
                  <a:lnTo>
                    <a:pt x="159" y="51"/>
                  </a:lnTo>
                  <a:lnTo>
                    <a:pt x="159" y="49"/>
                  </a:lnTo>
                  <a:lnTo>
                    <a:pt x="160" y="49"/>
                  </a:lnTo>
                  <a:lnTo>
                    <a:pt x="161" y="49"/>
                  </a:lnTo>
                  <a:lnTo>
                    <a:pt x="161" y="48"/>
                  </a:lnTo>
                  <a:lnTo>
                    <a:pt x="161" y="46"/>
                  </a:lnTo>
                  <a:lnTo>
                    <a:pt x="161" y="43"/>
                  </a:lnTo>
                  <a:lnTo>
                    <a:pt x="161" y="42"/>
                  </a:lnTo>
                  <a:lnTo>
                    <a:pt x="160" y="40"/>
                  </a:lnTo>
                  <a:lnTo>
                    <a:pt x="160" y="39"/>
                  </a:lnTo>
                  <a:lnTo>
                    <a:pt x="161" y="39"/>
                  </a:lnTo>
                  <a:lnTo>
                    <a:pt x="161" y="38"/>
                  </a:lnTo>
                  <a:lnTo>
                    <a:pt x="162" y="38"/>
                  </a:lnTo>
                  <a:lnTo>
                    <a:pt x="162" y="37"/>
                  </a:lnTo>
                  <a:lnTo>
                    <a:pt x="163" y="36"/>
                  </a:lnTo>
                  <a:lnTo>
                    <a:pt x="164" y="36"/>
                  </a:lnTo>
                  <a:lnTo>
                    <a:pt x="165" y="36"/>
                  </a:lnTo>
                  <a:lnTo>
                    <a:pt x="167" y="35"/>
                  </a:lnTo>
                  <a:lnTo>
                    <a:pt x="168" y="34"/>
                  </a:lnTo>
                  <a:lnTo>
                    <a:pt x="169" y="33"/>
                  </a:lnTo>
                  <a:lnTo>
                    <a:pt x="170" y="32"/>
                  </a:lnTo>
                  <a:lnTo>
                    <a:pt x="169" y="30"/>
                  </a:lnTo>
                  <a:lnTo>
                    <a:pt x="168" y="29"/>
                  </a:lnTo>
                  <a:lnTo>
                    <a:pt x="167" y="29"/>
                  </a:lnTo>
                  <a:lnTo>
                    <a:pt x="165" y="30"/>
                  </a:lnTo>
                  <a:lnTo>
                    <a:pt x="164" y="29"/>
                  </a:lnTo>
                  <a:lnTo>
                    <a:pt x="164" y="28"/>
                  </a:lnTo>
                  <a:lnTo>
                    <a:pt x="165" y="27"/>
                  </a:lnTo>
                  <a:lnTo>
                    <a:pt x="164" y="26"/>
                  </a:lnTo>
                  <a:lnTo>
                    <a:pt x="163" y="26"/>
                  </a:lnTo>
                  <a:lnTo>
                    <a:pt x="160" y="26"/>
                  </a:lnTo>
                  <a:lnTo>
                    <a:pt x="159" y="26"/>
                  </a:lnTo>
                  <a:lnTo>
                    <a:pt x="158" y="26"/>
                  </a:lnTo>
                  <a:lnTo>
                    <a:pt x="156" y="25"/>
                  </a:lnTo>
                  <a:lnTo>
                    <a:pt x="155" y="26"/>
                  </a:lnTo>
                  <a:lnTo>
                    <a:pt x="155" y="27"/>
                  </a:lnTo>
                  <a:lnTo>
                    <a:pt x="154" y="27"/>
                  </a:lnTo>
                  <a:lnTo>
                    <a:pt x="153" y="27"/>
                  </a:lnTo>
                  <a:lnTo>
                    <a:pt x="152" y="28"/>
                  </a:lnTo>
                  <a:lnTo>
                    <a:pt x="150" y="27"/>
                  </a:lnTo>
                  <a:lnTo>
                    <a:pt x="149" y="26"/>
                  </a:lnTo>
                  <a:lnTo>
                    <a:pt x="147" y="27"/>
                  </a:lnTo>
                  <a:lnTo>
                    <a:pt x="146" y="27"/>
                  </a:lnTo>
                  <a:lnTo>
                    <a:pt x="145" y="27"/>
                  </a:lnTo>
                  <a:lnTo>
                    <a:pt x="144" y="27"/>
                  </a:lnTo>
                  <a:lnTo>
                    <a:pt x="143" y="28"/>
                  </a:lnTo>
                  <a:lnTo>
                    <a:pt x="142" y="28"/>
                  </a:lnTo>
                  <a:lnTo>
                    <a:pt x="142" y="27"/>
                  </a:lnTo>
                  <a:lnTo>
                    <a:pt x="141" y="26"/>
                  </a:lnTo>
                  <a:lnTo>
                    <a:pt x="142" y="26"/>
                  </a:lnTo>
                  <a:lnTo>
                    <a:pt x="142" y="25"/>
                  </a:lnTo>
                  <a:lnTo>
                    <a:pt x="143" y="25"/>
                  </a:lnTo>
                  <a:lnTo>
                    <a:pt x="141" y="23"/>
                  </a:lnTo>
                  <a:lnTo>
                    <a:pt x="141" y="24"/>
                  </a:lnTo>
                  <a:lnTo>
                    <a:pt x="140" y="24"/>
                  </a:lnTo>
                  <a:lnTo>
                    <a:pt x="137" y="24"/>
                  </a:lnTo>
                  <a:lnTo>
                    <a:pt x="136" y="24"/>
                  </a:lnTo>
                  <a:lnTo>
                    <a:pt x="135" y="25"/>
                  </a:lnTo>
                  <a:lnTo>
                    <a:pt x="134" y="26"/>
                  </a:lnTo>
                  <a:lnTo>
                    <a:pt x="133" y="26"/>
                  </a:lnTo>
                  <a:lnTo>
                    <a:pt x="132" y="27"/>
                  </a:lnTo>
                  <a:lnTo>
                    <a:pt x="132" y="26"/>
                  </a:lnTo>
                  <a:lnTo>
                    <a:pt x="132" y="24"/>
                  </a:lnTo>
                  <a:lnTo>
                    <a:pt x="133" y="23"/>
                  </a:lnTo>
                  <a:lnTo>
                    <a:pt x="134" y="21"/>
                  </a:lnTo>
                  <a:lnTo>
                    <a:pt x="135" y="21"/>
                  </a:lnTo>
                  <a:lnTo>
                    <a:pt x="136" y="20"/>
                  </a:lnTo>
                  <a:lnTo>
                    <a:pt x="135" y="20"/>
                  </a:lnTo>
                  <a:lnTo>
                    <a:pt x="134" y="21"/>
                  </a:lnTo>
                  <a:lnTo>
                    <a:pt x="133" y="21"/>
                  </a:lnTo>
                  <a:lnTo>
                    <a:pt x="132" y="21"/>
                  </a:lnTo>
                  <a:lnTo>
                    <a:pt x="133" y="20"/>
                  </a:lnTo>
                  <a:lnTo>
                    <a:pt x="134" y="19"/>
                  </a:lnTo>
                  <a:lnTo>
                    <a:pt x="135" y="19"/>
                  </a:lnTo>
                  <a:lnTo>
                    <a:pt x="134" y="19"/>
                  </a:lnTo>
                  <a:lnTo>
                    <a:pt x="133" y="19"/>
                  </a:lnTo>
                  <a:lnTo>
                    <a:pt x="132" y="19"/>
                  </a:lnTo>
                  <a:lnTo>
                    <a:pt x="131" y="18"/>
                  </a:lnTo>
                  <a:lnTo>
                    <a:pt x="132" y="18"/>
                  </a:lnTo>
                  <a:lnTo>
                    <a:pt x="133" y="18"/>
                  </a:lnTo>
                  <a:lnTo>
                    <a:pt x="132" y="17"/>
                  </a:lnTo>
                  <a:lnTo>
                    <a:pt x="133" y="17"/>
                  </a:lnTo>
                  <a:lnTo>
                    <a:pt x="134" y="16"/>
                  </a:lnTo>
                  <a:lnTo>
                    <a:pt x="134" y="15"/>
                  </a:lnTo>
                  <a:lnTo>
                    <a:pt x="132" y="16"/>
                  </a:lnTo>
                  <a:lnTo>
                    <a:pt x="131" y="16"/>
                  </a:lnTo>
                  <a:lnTo>
                    <a:pt x="131" y="17"/>
                  </a:lnTo>
                  <a:lnTo>
                    <a:pt x="130" y="18"/>
                  </a:lnTo>
                  <a:lnTo>
                    <a:pt x="130" y="17"/>
                  </a:lnTo>
                  <a:lnTo>
                    <a:pt x="130" y="16"/>
                  </a:lnTo>
                  <a:lnTo>
                    <a:pt x="130" y="15"/>
                  </a:lnTo>
                  <a:lnTo>
                    <a:pt x="131" y="14"/>
                  </a:lnTo>
                  <a:lnTo>
                    <a:pt x="130" y="14"/>
                  </a:lnTo>
                  <a:lnTo>
                    <a:pt x="128" y="15"/>
                  </a:lnTo>
                  <a:lnTo>
                    <a:pt x="128" y="14"/>
                  </a:lnTo>
                  <a:lnTo>
                    <a:pt x="127" y="12"/>
                  </a:lnTo>
                  <a:lnTo>
                    <a:pt x="127" y="11"/>
                  </a:lnTo>
                  <a:lnTo>
                    <a:pt x="126" y="12"/>
                  </a:lnTo>
                  <a:lnTo>
                    <a:pt x="126" y="10"/>
                  </a:lnTo>
                  <a:lnTo>
                    <a:pt x="127" y="9"/>
                  </a:lnTo>
                  <a:lnTo>
                    <a:pt x="127" y="8"/>
                  </a:lnTo>
                  <a:lnTo>
                    <a:pt x="128" y="8"/>
                  </a:lnTo>
                  <a:lnTo>
                    <a:pt x="130" y="8"/>
                  </a:lnTo>
                  <a:lnTo>
                    <a:pt x="131" y="8"/>
                  </a:lnTo>
                  <a:lnTo>
                    <a:pt x="131" y="7"/>
                  </a:lnTo>
                  <a:lnTo>
                    <a:pt x="132" y="7"/>
                  </a:lnTo>
                  <a:lnTo>
                    <a:pt x="133" y="6"/>
                  </a:lnTo>
                  <a:lnTo>
                    <a:pt x="133" y="7"/>
                  </a:lnTo>
                  <a:lnTo>
                    <a:pt x="134" y="7"/>
                  </a:lnTo>
                  <a:lnTo>
                    <a:pt x="135" y="7"/>
                  </a:lnTo>
                  <a:lnTo>
                    <a:pt x="139" y="6"/>
                  </a:lnTo>
                  <a:lnTo>
                    <a:pt x="140" y="5"/>
                  </a:lnTo>
                  <a:lnTo>
                    <a:pt x="141" y="4"/>
                  </a:lnTo>
                  <a:lnTo>
                    <a:pt x="144" y="1"/>
                  </a:lnTo>
                  <a:lnTo>
                    <a:pt x="145" y="0"/>
                  </a:lnTo>
                  <a:lnTo>
                    <a:pt x="146" y="0"/>
                  </a:lnTo>
                  <a:lnTo>
                    <a:pt x="146" y="1"/>
                  </a:lnTo>
                  <a:lnTo>
                    <a:pt x="146" y="0"/>
                  </a:lnTo>
                  <a:lnTo>
                    <a:pt x="147" y="0"/>
                  </a:lnTo>
                  <a:lnTo>
                    <a:pt x="149" y="0"/>
                  </a:lnTo>
                  <a:lnTo>
                    <a:pt x="151" y="0"/>
                  </a:lnTo>
                  <a:lnTo>
                    <a:pt x="152" y="0"/>
                  </a:lnTo>
                  <a:lnTo>
                    <a:pt x="153" y="1"/>
                  </a:lnTo>
                  <a:lnTo>
                    <a:pt x="154" y="2"/>
                  </a:lnTo>
                  <a:lnTo>
                    <a:pt x="155" y="2"/>
                  </a:lnTo>
                  <a:lnTo>
                    <a:pt x="158" y="4"/>
                  </a:lnTo>
                  <a:lnTo>
                    <a:pt x="159" y="2"/>
                  </a:lnTo>
                  <a:lnTo>
                    <a:pt x="162" y="2"/>
                  </a:lnTo>
                  <a:lnTo>
                    <a:pt x="164" y="4"/>
                  </a:lnTo>
                  <a:lnTo>
                    <a:pt x="165" y="4"/>
                  </a:lnTo>
                  <a:lnTo>
                    <a:pt x="168" y="4"/>
                  </a:lnTo>
                  <a:lnTo>
                    <a:pt x="169" y="2"/>
                  </a:lnTo>
                  <a:lnTo>
                    <a:pt x="171" y="2"/>
                  </a:lnTo>
                  <a:lnTo>
                    <a:pt x="173" y="2"/>
                  </a:lnTo>
                  <a:lnTo>
                    <a:pt x="174" y="2"/>
                  </a:lnTo>
                  <a:lnTo>
                    <a:pt x="174" y="1"/>
                  </a:lnTo>
                  <a:lnTo>
                    <a:pt x="175" y="2"/>
                  </a:lnTo>
                  <a:lnTo>
                    <a:pt x="177" y="2"/>
                  </a:lnTo>
                  <a:lnTo>
                    <a:pt x="177" y="4"/>
                  </a:lnTo>
                  <a:lnTo>
                    <a:pt x="178" y="4"/>
                  </a:lnTo>
                  <a:lnTo>
                    <a:pt x="179" y="4"/>
                  </a:lnTo>
                  <a:lnTo>
                    <a:pt x="180" y="4"/>
                  </a:lnTo>
                  <a:lnTo>
                    <a:pt x="181" y="4"/>
                  </a:lnTo>
                  <a:lnTo>
                    <a:pt x="183" y="4"/>
                  </a:lnTo>
                  <a:lnTo>
                    <a:pt x="183" y="5"/>
                  </a:lnTo>
                  <a:lnTo>
                    <a:pt x="186" y="5"/>
                  </a:lnTo>
                  <a:lnTo>
                    <a:pt x="187" y="5"/>
                  </a:lnTo>
                  <a:lnTo>
                    <a:pt x="189" y="5"/>
                  </a:lnTo>
                  <a:lnTo>
                    <a:pt x="190" y="5"/>
                  </a:lnTo>
                  <a:lnTo>
                    <a:pt x="192" y="5"/>
                  </a:lnTo>
                  <a:lnTo>
                    <a:pt x="193" y="6"/>
                  </a:lnTo>
                  <a:lnTo>
                    <a:pt x="193" y="5"/>
                  </a:lnTo>
                  <a:lnTo>
                    <a:pt x="195" y="5"/>
                  </a:lnTo>
                  <a:lnTo>
                    <a:pt x="196" y="6"/>
                  </a:lnTo>
                  <a:lnTo>
                    <a:pt x="197" y="6"/>
                  </a:lnTo>
                  <a:lnTo>
                    <a:pt x="198" y="6"/>
                  </a:lnTo>
                  <a:lnTo>
                    <a:pt x="199" y="5"/>
                  </a:lnTo>
                  <a:lnTo>
                    <a:pt x="200" y="5"/>
                  </a:lnTo>
                  <a:lnTo>
                    <a:pt x="201" y="5"/>
                  </a:lnTo>
                  <a:lnTo>
                    <a:pt x="203" y="4"/>
                  </a:lnTo>
                  <a:lnTo>
                    <a:pt x="205" y="5"/>
                  </a:lnTo>
                  <a:lnTo>
                    <a:pt x="207" y="4"/>
                  </a:lnTo>
                  <a:lnTo>
                    <a:pt x="209" y="5"/>
                  </a:lnTo>
                  <a:lnTo>
                    <a:pt x="210" y="5"/>
                  </a:lnTo>
                  <a:lnTo>
                    <a:pt x="212" y="6"/>
                  </a:lnTo>
                  <a:lnTo>
                    <a:pt x="214" y="6"/>
                  </a:lnTo>
                  <a:lnTo>
                    <a:pt x="215" y="6"/>
                  </a:lnTo>
                  <a:lnTo>
                    <a:pt x="216" y="5"/>
                  </a:lnTo>
                  <a:lnTo>
                    <a:pt x="217" y="5"/>
                  </a:lnTo>
                  <a:lnTo>
                    <a:pt x="218" y="5"/>
                  </a:lnTo>
                  <a:lnTo>
                    <a:pt x="219" y="5"/>
                  </a:lnTo>
                  <a:lnTo>
                    <a:pt x="221" y="6"/>
                  </a:lnTo>
                  <a:lnTo>
                    <a:pt x="223" y="6"/>
                  </a:lnTo>
                  <a:lnTo>
                    <a:pt x="225" y="7"/>
                  </a:lnTo>
                  <a:lnTo>
                    <a:pt x="227" y="7"/>
                  </a:lnTo>
                  <a:lnTo>
                    <a:pt x="228" y="7"/>
                  </a:lnTo>
                  <a:lnTo>
                    <a:pt x="229" y="6"/>
                  </a:lnTo>
                  <a:lnTo>
                    <a:pt x="232" y="6"/>
                  </a:lnTo>
                  <a:lnTo>
                    <a:pt x="233" y="6"/>
                  </a:lnTo>
                  <a:moveTo>
                    <a:pt x="301" y="64"/>
                  </a:moveTo>
                  <a:lnTo>
                    <a:pt x="300" y="63"/>
                  </a:lnTo>
                  <a:lnTo>
                    <a:pt x="298" y="63"/>
                  </a:lnTo>
                  <a:lnTo>
                    <a:pt x="296" y="62"/>
                  </a:lnTo>
                  <a:lnTo>
                    <a:pt x="296" y="61"/>
                  </a:lnTo>
                  <a:lnTo>
                    <a:pt x="296" y="60"/>
                  </a:lnTo>
                  <a:lnTo>
                    <a:pt x="295" y="60"/>
                  </a:lnTo>
                  <a:lnTo>
                    <a:pt x="294" y="61"/>
                  </a:lnTo>
                  <a:lnTo>
                    <a:pt x="292" y="61"/>
                  </a:lnTo>
                  <a:lnTo>
                    <a:pt x="291" y="60"/>
                  </a:lnTo>
                  <a:lnTo>
                    <a:pt x="292" y="60"/>
                  </a:lnTo>
                  <a:lnTo>
                    <a:pt x="294" y="57"/>
                  </a:lnTo>
                  <a:lnTo>
                    <a:pt x="296" y="56"/>
                  </a:lnTo>
                  <a:lnTo>
                    <a:pt x="298" y="56"/>
                  </a:lnTo>
                  <a:lnTo>
                    <a:pt x="300" y="55"/>
                  </a:lnTo>
                  <a:lnTo>
                    <a:pt x="301" y="55"/>
                  </a:lnTo>
                  <a:lnTo>
                    <a:pt x="302" y="55"/>
                  </a:lnTo>
                  <a:lnTo>
                    <a:pt x="302" y="56"/>
                  </a:lnTo>
                  <a:lnTo>
                    <a:pt x="303" y="57"/>
                  </a:lnTo>
                  <a:lnTo>
                    <a:pt x="304" y="57"/>
                  </a:lnTo>
                  <a:lnTo>
                    <a:pt x="305" y="57"/>
                  </a:lnTo>
                  <a:lnTo>
                    <a:pt x="307" y="57"/>
                  </a:lnTo>
                  <a:lnTo>
                    <a:pt x="308" y="57"/>
                  </a:lnTo>
                  <a:lnTo>
                    <a:pt x="307" y="58"/>
                  </a:lnTo>
                  <a:lnTo>
                    <a:pt x="305" y="60"/>
                  </a:lnTo>
                  <a:lnTo>
                    <a:pt x="305" y="61"/>
                  </a:lnTo>
                  <a:lnTo>
                    <a:pt x="304" y="61"/>
                  </a:lnTo>
                  <a:lnTo>
                    <a:pt x="304" y="62"/>
                  </a:lnTo>
                  <a:lnTo>
                    <a:pt x="304" y="63"/>
                  </a:lnTo>
                  <a:lnTo>
                    <a:pt x="302" y="64"/>
                  </a:lnTo>
                  <a:lnTo>
                    <a:pt x="301" y="64"/>
                  </a:lnTo>
                  <a:moveTo>
                    <a:pt x="21" y="224"/>
                  </a:moveTo>
                  <a:lnTo>
                    <a:pt x="20" y="223"/>
                  </a:lnTo>
                  <a:lnTo>
                    <a:pt x="19" y="222"/>
                  </a:lnTo>
                  <a:lnTo>
                    <a:pt x="19" y="221"/>
                  </a:lnTo>
                  <a:lnTo>
                    <a:pt x="18" y="220"/>
                  </a:lnTo>
                  <a:lnTo>
                    <a:pt x="19" y="219"/>
                  </a:lnTo>
                  <a:lnTo>
                    <a:pt x="20" y="219"/>
                  </a:lnTo>
                  <a:lnTo>
                    <a:pt x="21" y="219"/>
                  </a:lnTo>
                  <a:lnTo>
                    <a:pt x="22" y="219"/>
                  </a:lnTo>
                  <a:lnTo>
                    <a:pt x="23" y="219"/>
                  </a:lnTo>
                  <a:lnTo>
                    <a:pt x="24" y="217"/>
                  </a:lnTo>
                  <a:lnTo>
                    <a:pt x="24" y="216"/>
                  </a:lnTo>
                  <a:lnTo>
                    <a:pt x="25" y="216"/>
                  </a:lnTo>
                  <a:lnTo>
                    <a:pt x="26" y="216"/>
                  </a:lnTo>
                  <a:lnTo>
                    <a:pt x="28" y="216"/>
                  </a:lnTo>
                  <a:lnTo>
                    <a:pt x="28" y="217"/>
                  </a:lnTo>
                  <a:lnTo>
                    <a:pt x="26" y="217"/>
                  </a:lnTo>
                  <a:lnTo>
                    <a:pt x="25" y="219"/>
                  </a:lnTo>
                  <a:lnTo>
                    <a:pt x="24" y="221"/>
                  </a:lnTo>
                  <a:lnTo>
                    <a:pt x="24" y="222"/>
                  </a:lnTo>
                  <a:lnTo>
                    <a:pt x="23" y="223"/>
                  </a:lnTo>
                  <a:lnTo>
                    <a:pt x="23" y="224"/>
                  </a:lnTo>
                  <a:lnTo>
                    <a:pt x="22" y="224"/>
                  </a:lnTo>
                  <a:lnTo>
                    <a:pt x="21" y="224"/>
                  </a:lnTo>
                  <a:moveTo>
                    <a:pt x="54" y="223"/>
                  </a:moveTo>
                  <a:lnTo>
                    <a:pt x="53" y="223"/>
                  </a:lnTo>
                  <a:lnTo>
                    <a:pt x="52" y="223"/>
                  </a:lnTo>
                  <a:lnTo>
                    <a:pt x="53" y="223"/>
                  </a:lnTo>
                  <a:lnTo>
                    <a:pt x="53" y="222"/>
                  </a:lnTo>
                  <a:lnTo>
                    <a:pt x="54" y="222"/>
                  </a:lnTo>
                  <a:lnTo>
                    <a:pt x="56" y="222"/>
                  </a:lnTo>
                  <a:lnTo>
                    <a:pt x="56" y="221"/>
                  </a:lnTo>
                  <a:lnTo>
                    <a:pt x="56" y="220"/>
                  </a:lnTo>
                  <a:lnTo>
                    <a:pt x="57" y="217"/>
                  </a:lnTo>
                  <a:lnTo>
                    <a:pt x="58" y="216"/>
                  </a:lnTo>
                  <a:lnTo>
                    <a:pt x="59" y="215"/>
                  </a:lnTo>
                  <a:lnTo>
                    <a:pt x="59" y="214"/>
                  </a:lnTo>
                  <a:lnTo>
                    <a:pt x="60" y="213"/>
                  </a:lnTo>
                  <a:lnTo>
                    <a:pt x="61" y="213"/>
                  </a:lnTo>
                  <a:lnTo>
                    <a:pt x="61" y="214"/>
                  </a:lnTo>
                  <a:lnTo>
                    <a:pt x="61" y="215"/>
                  </a:lnTo>
                  <a:lnTo>
                    <a:pt x="61" y="216"/>
                  </a:lnTo>
                  <a:lnTo>
                    <a:pt x="61" y="219"/>
                  </a:lnTo>
                  <a:lnTo>
                    <a:pt x="60" y="220"/>
                  </a:lnTo>
                  <a:lnTo>
                    <a:pt x="60" y="221"/>
                  </a:lnTo>
                  <a:lnTo>
                    <a:pt x="59" y="221"/>
                  </a:lnTo>
                  <a:lnTo>
                    <a:pt x="58" y="221"/>
                  </a:lnTo>
                  <a:lnTo>
                    <a:pt x="56" y="222"/>
                  </a:lnTo>
                  <a:lnTo>
                    <a:pt x="54" y="223"/>
                  </a:lnTo>
                  <a:moveTo>
                    <a:pt x="37" y="228"/>
                  </a:moveTo>
                  <a:lnTo>
                    <a:pt x="35" y="228"/>
                  </a:lnTo>
                  <a:lnTo>
                    <a:pt x="33" y="226"/>
                  </a:lnTo>
                  <a:lnTo>
                    <a:pt x="33" y="225"/>
                  </a:lnTo>
                  <a:lnTo>
                    <a:pt x="33" y="224"/>
                  </a:lnTo>
                  <a:lnTo>
                    <a:pt x="34" y="223"/>
                  </a:lnTo>
                  <a:lnTo>
                    <a:pt x="34" y="222"/>
                  </a:lnTo>
                  <a:lnTo>
                    <a:pt x="35" y="222"/>
                  </a:lnTo>
                  <a:lnTo>
                    <a:pt x="39" y="222"/>
                  </a:lnTo>
                  <a:lnTo>
                    <a:pt x="40" y="224"/>
                  </a:lnTo>
                  <a:lnTo>
                    <a:pt x="39" y="226"/>
                  </a:lnTo>
                  <a:lnTo>
                    <a:pt x="39" y="228"/>
                  </a:lnTo>
                  <a:lnTo>
                    <a:pt x="38" y="228"/>
                  </a:lnTo>
                  <a:lnTo>
                    <a:pt x="37" y="228"/>
                  </a:lnTo>
                  <a:moveTo>
                    <a:pt x="62" y="212"/>
                  </a:moveTo>
                  <a:lnTo>
                    <a:pt x="61" y="212"/>
                  </a:lnTo>
                  <a:lnTo>
                    <a:pt x="61" y="211"/>
                  </a:lnTo>
                  <a:lnTo>
                    <a:pt x="61" y="210"/>
                  </a:lnTo>
                  <a:lnTo>
                    <a:pt x="62" y="208"/>
                  </a:lnTo>
                  <a:lnTo>
                    <a:pt x="63" y="208"/>
                  </a:lnTo>
                  <a:lnTo>
                    <a:pt x="65" y="207"/>
                  </a:lnTo>
                  <a:lnTo>
                    <a:pt x="67" y="206"/>
                  </a:lnTo>
                  <a:lnTo>
                    <a:pt x="67" y="207"/>
                  </a:lnTo>
                  <a:lnTo>
                    <a:pt x="67" y="210"/>
                  </a:lnTo>
                  <a:lnTo>
                    <a:pt x="66" y="210"/>
                  </a:lnTo>
                  <a:lnTo>
                    <a:pt x="66" y="211"/>
                  </a:lnTo>
                  <a:lnTo>
                    <a:pt x="65" y="211"/>
                  </a:lnTo>
                  <a:lnTo>
                    <a:pt x="63" y="211"/>
                  </a:lnTo>
                  <a:lnTo>
                    <a:pt x="62" y="211"/>
                  </a:lnTo>
                  <a:lnTo>
                    <a:pt x="62" y="212"/>
                  </a:lnTo>
                  <a:moveTo>
                    <a:pt x="319" y="56"/>
                  </a:moveTo>
                  <a:lnTo>
                    <a:pt x="318" y="56"/>
                  </a:lnTo>
                  <a:lnTo>
                    <a:pt x="317" y="55"/>
                  </a:lnTo>
                  <a:lnTo>
                    <a:pt x="316" y="55"/>
                  </a:lnTo>
                  <a:lnTo>
                    <a:pt x="314" y="55"/>
                  </a:lnTo>
                  <a:lnTo>
                    <a:pt x="314" y="54"/>
                  </a:lnTo>
                  <a:lnTo>
                    <a:pt x="313" y="55"/>
                  </a:lnTo>
                  <a:lnTo>
                    <a:pt x="312" y="55"/>
                  </a:lnTo>
                  <a:lnTo>
                    <a:pt x="312" y="53"/>
                  </a:lnTo>
                  <a:lnTo>
                    <a:pt x="313" y="53"/>
                  </a:lnTo>
                  <a:lnTo>
                    <a:pt x="317" y="53"/>
                  </a:lnTo>
                  <a:lnTo>
                    <a:pt x="318" y="54"/>
                  </a:lnTo>
                  <a:lnTo>
                    <a:pt x="319" y="54"/>
                  </a:lnTo>
                  <a:lnTo>
                    <a:pt x="319" y="55"/>
                  </a:lnTo>
                  <a:lnTo>
                    <a:pt x="319" y="56"/>
                  </a:lnTo>
                  <a:moveTo>
                    <a:pt x="4" y="217"/>
                  </a:moveTo>
                  <a:lnTo>
                    <a:pt x="4" y="216"/>
                  </a:lnTo>
                  <a:lnTo>
                    <a:pt x="3" y="214"/>
                  </a:lnTo>
                  <a:lnTo>
                    <a:pt x="2" y="214"/>
                  </a:lnTo>
                  <a:lnTo>
                    <a:pt x="2" y="213"/>
                  </a:lnTo>
                  <a:lnTo>
                    <a:pt x="3" y="212"/>
                  </a:lnTo>
                  <a:lnTo>
                    <a:pt x="5" y="212"/>
                  </a:lnTo>
                  <a:lnTo>
                    <a:pt x="5" y="213"/>
                  </a:lnTo>
                  <a:lnTo>
                    <a:pt x="6" y="213"/>
                  </a:lnTo>
                  <a:lnTo>
                    <a:pt x="5" y="215"/>
                  </a:lnTo>
                  <a:lnTo>
                    <a:pt x="5" y="216"/>
                  </a:lnTo>
                  <a:lnTo>
                    <a:pt x="5" y="217"/>
                  </a:lnTo>
                  <a:lnTo>
                    <a:pt x="4" y="217"/>
                  </a:lnTo>
                  <a:moveTo>
                    <a:pt x="277" y="70"/>
                  </a:moveTo>
                  <a:lnTo>
                    <a:pt x="276" y="70"/>
                  </a:lnTo>
                  <a:lnTo>
                    <a:pt x="275" y="70"/>
                  </a:lnTo>
                  <a:lnTo>
                    <a:pt x="275" y="68"/>
                  </a:lnTo>
                  <a:lnTo>
                    <a:pt x="276" y="67"/>
                  </a:lnTo>
                  <a:lnTo>
                    <a:pt x="277" y="66"/>
                  </a:lnTo>
                  <a:lnTo>
                    <a:pt x="279" y="66"/>
                  </a:lnTo>
                  <a:lnTo>
                    <a:pt x="280" y="66"/>
                  </a:lnTo>
                  <a:lnTo>
                    <a:pt x="281" y="66"/>
                  </a:lnTo>
                  <a:lnTo>
                    <a:pt x="281" y="67"/>
                  </a:lnTo>
                  <a:lnTo>
                    <a:pt x="280" y="68"/>
                  </a:lnTo>
                  <a:lnTo>
                    <a:pt x="277" y="70"/>
                  </a:lnTo>
                  <a:moveTo>
                    <a:pt x="13" y="224"/>
                  </a:moveTo>
                  <a:lnTo>
                    <a:pt x="12" y="224"/>
                  </a:lnTo>
                  <a:lnTo>
                    <a:pt x="12" y="223"/>
                  </a:lnTo>
                  <a:lnTo>
                    <a:pt x="12" y="222"/>
                  </a:lnTo>
                  <a:lnTo>
                    <a:pt x="13" y="221"/>
                  </a:lnTo>
                  <a:lnTo>
                    <a:pt x="13" y="222"/>
                  </a:lnTo>
                  <a:lnTo>
                    <a:pt x="14" y="222"/>
                  </a:lnTo>
                  <a:lnTo>
                    <a:pt x="15" y="222"/>
                  </a:lnTo>
                  <a:lnTo>
                    <a:pt x="15" y="223"/>
                  </a:lnTo>
                  <a:lnTo>
                    <a:pt x="14" y="223"/>
                  </a:lnTo>
                  <a:lnTo>
                    <a:pt x="14" y="224"/>
                  </a:lnTo>
                  <a:lnTo>
                    <a:pt x="13" y="224"/>
                  </a:lnTo>
                  <a:moveTo>
                    <a:pt x="2" y="230"/>
                  </a:moveTo>
                  <a:lnTo>
                    <a:pt x="2" y="229"/>
                  </a:lnTo>
                  <a:lnTo>
                    <a:pt x="0" y="229"/>
                  </a:lnTo>
                  <a:lnTo>
                    <a:pt x="0" y="228"/>
                  </a:lnTo>
                  <a:lnTo>
                    <a:pt x="1" y="228"/>
                  </a:lnTo>
                  <a:lnTo>
                    <a:pt x="2" y="228"/>
                  </a:lnTo>
                  <a:lnTo>
                    <a:pt x="2" y="226"/>
                  </a:lnTo>
                  <a:lnTo>
                    <a:pt x="3" y="226"/>
                  </a:lnTo>
                  <a:lnTo>
                    <a:pt x="4" y="226"/>
                  </a:lnTo>
                  <a:lnTo>
                    <a:pt x="3" y="228"/>
                  </a:lnTo>
                  <a:lnTo>
                    <a:pt x="3" y="229"/>
                  </a:lnTo>
                  <a:lnTo>
                    <a:pt x="2" y="230"/>
                  </a:lnTo>
                  <a:moveTo>
                    <a:pt x="277" y="73"/>
                  </a:moveTo>
                  <a:lnTo>
                    <a:pt x="277" y="72"/>
                  </a:lnTo>
                  <a:lnTo>
                    <a:pt x="279" y="72"/>
                  </a:lnTo>
                  <a:lnTo>
                    <a:pt x="280" y="72"/>
                  </a:lnTo>
                  <a:lnTo>
                    <a:pt x="281" y="73"/>
                  </a:lnTo>
                  <a:lnTo>
                    <a:pt x="280" y="73"/>
                  </a:lnTo>
                  <a:lnTo>
                    <a:pt x="279" y="72"/>
                  </a:lnTo>
                  <a:lnTo>
                    <a:pt x="277" y="73"/>
                  </a:lnTo>
                  <a:moveTo>
                    <a:pt x="182" y="112"/>
                  </a:moveTo>
                  <a:lnTo>
                    <a:pt x="181" y="112"/>
                  </a:lnTo>
                  <a:lnTo>
                    <a:pt x="181" y="111"/>
                  </a:lnTo>
                  <a:lnTo>
                    <a:pt x="182" y="112"/>
                  </a:lnTo>
                  <a:moveTo>
                    <a:pt x="217" y="121"/>
                  </a:moveTo>
                  <a:lnTo>
                    <a:pt x="216" y="121"/>
                  </a:lnTo>
                  <a:lnTo>
                    <a:pt x="216" y="120"/>
                  </a:lnTo>
                  <a:lnTo>
                    <a:pt x="217" y="121"/>
                  </a:lnTo>
                </a:path>
              </a:pathLst>
            </a:custGeom>
            <a:noFill/>
            <a:ln w="14288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>
                <a:solidFill>
                  <a:srgbClr val="FF0000"/>
                </a:solidFill>
                <a:highlight>
                  <a:srgbClr val="FF0000"/>
                </a:highlight>
              </a:endParaRPr>
            </a:p>
          </p:txBody>
        </p: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902B3521-CD85-4A68-A242-0C886E84484B}"/>
                </a:ext>
              </a:extLst>
            </p:cNvPr>
            <p:cNvGrpSpPr/>
            <p:nvPr/>
          </p:nvGrpSpPr>
          <p:grpSpPr>
            <a:xfrm>
              <a:off x="1192836" y="1049551"/>
              <a:ext cx="7159039" cy="4610040"/>
              <a:chOff x="1192836" y="1049551"/>
              <a:chExt cx="7159039" cy="4610040"/>
            </a:xfrm>
          </p:grpSpPr>
          <p:sp>
            <p:nvSpPr>
              <p:cNvPr id="5633" name="Freeform 1549">
                <a:extLst>
                  <a:ext uri="{FF2B5EF4-FFF2-40B4-BE49-F238E27FC236}">
                    <a16:creationId xmlns:a16="http://schemas.microsoft.com/office/drawing/2014/main" id="{55B064D8-0522-42BA-BDDC-2996A997D46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80404" y="3668258"/>
                <a:ext cx="715672" cy="1205954"/>
              </a:xfrm>
              <a:custGeom>
                <a:avLst/>
                <a:gdLst>
                  <a:gd name="T0" fmla="*/ 14288 w 308"/>
                  <a:gd name="T1" fmla="*/ 42863 h 519"/>
                  <a:gd name="T2" fmla="*/ 57150 w 308"/>
                  <a:gd name="T3" fmla="*/ 47625 h 519"/>
                  <a:gd name="T4" fmla="*/ 87313 w 308"/>
                  <a:gd name="T5" fmla="*/ 42863 h 519"/>
                  <a:gd name="T6" fmla="*/ 104775 w 308"/>
                  <a:gd name="T7" fmla="*/ 11113 h 519"/>
                  <a:gd name="T8" fmla="*/ 119063 w 308"/>
                  <a:gd name="T9" fmla="*/ 11113 h 519"/>
                  <a:gd name="T10" fmla="*/ 134938 w 308"/>
                  <a:gd name="T11" fmla="*/ 57150 h 519"/>
                  <a:gd name="T12" fmla="*/ 147638 w 308"/>
                  <a:gd name="T13" fmla="*/ 73025 h 519"/>
                  <a:gd name="T14" fmla="*/ 120650 w 308"/>
                  <a:gd name="T15" fmla="*/ 100013 h 519"/>
                  <a:gd name="T16" fmla="*/ 103188 w 308"/>
                  <a:gd name="T17" fmla="*/ 125413 h 519"/>
                  <a:gd name="T18" fmla="*/ 96838 w 308"/>
                  <a:gd name="T19" fmla="*/ 136525 h 519"/>
                  <a:gd name="T20" fmla="*/ 122238 w 308"/>
                  <a:gd name="T21" fmla="*/ 120650 h 519"/>
                  <a:gd name="T22" fmla="*/ 120650 w 308"/>
                  <a:gd name="T23" fmla="*/ 138113 h 519"/>
                  <a:gd name="T24" fmla="*/ 120650 w 308"/>
                  <a:gd name="T25" fmla="*/ 142875 h 519"/>
                  <a:gd name="T26" fmla="*/ 128588 w 308"/>
                  <a:gd name="T27" fmla="*/ 147638 h 519"/>
                  <a:gd name="T28" fmla="*/ 155575 w 308"/>
                  <a:gd name="T29" fmla="*/ 141288 h 519"/>
                  <a:gd name="T30" fmla="*/ 158750 w 308"/>
                  <a:gd name="T31" fmla="*/ 150813 h 519"/>
                  <a:gd name="T32" fmla="*/ 179388 w 308"/>
                  <a:gd name="T33" fmla="*/ 134938 h 519"/>
                  <a:gd name="T34" fmla="*/ 185738 w 308"/>
                  <a:gd name="T35" fmla="*/ 119063 h 519"/>
                  <a:gd name="T36" fmla="*/ 204788 w 308"/>
                  <a:gd name="T37" fmla="*/ 114300 h 519"/>
                  <a:gd name="T38" fmla="*/ 219075 w 308"/>
                  <a:gd name="T39" fmla="*/ 117475 h 519"/>
                  <a:gd name="T40" fmla="*/ 238125 w 308"/>
                  <a:gd name="T41" fmla="*/ 125413 h 519"/>
                  <a:gd name="T42" fmla="*/ 250825 w 308"/>
                  <a:gd name="T43" fmla="*/ 133350 h 519"/>
                  <a:gd name="T44" fmla="*/ 263525 w 308"/>
                  <a:gd name="T45" fmla="*/ 134938 h 519"/>
                  <a:gd name="T46" fmla="*/ 274638 w 308"/>
                  <a:gd name="T47" fmla="*/ 150813 h 519"/>
                  <a:gd name="T48" fmla="*/ 273050 w 308"/>
                  <a:gd name="T49" fmla="*/ 165100 h 519"/>
                  <a:gd name="T50" fmla="*/ 276225 w 308"/>
                  <a:gd name="T51" fmla="*/ 161925 h 519"/>
                  <a:gd name="T52" fmla="*/ 304800 w 308"/>
                  <a:gd name="T53" fmla="*/ 155575 h 519"/>
                  <a:gd name="T54" fmla="*/ 333375 w 308"/>
                  <a:gd name="T55" fmla="*/ 161925 h 519"/>
                  <a:gd name="T56" fmla="*/ 361950 w 308"/>
                  <a:gd name="T57" fmla="*/ 161925 h 519"/>
                  <a:gd name="T58" fmla="*/ 406400 w 308"/>
                  <a:gd name="T59" fmla="*/ 180975 h 519"/>
                  <a:gd name="T60" fmla="*/ 433388 w 308"/>
                  <a:gd name="T61" fmla="*/ 207963 h 519"/>
                  <a:gd name="T62" fmla="*/ 469900 w 308"/>
                  <a:gd name="T63" fmla="*/ 214313 h 519"/>
                  <a:gd name="T64" fmla="*/ 487363 w 308"/>
                  <a:gd name="T65" fmla="*/ 255588 h 519"/>
                  <a:gd name="T66" fmla="*/ 487363 w 308"/>
                  <a:gd name="T67" fmla="*/ 276225 h 519"/>
                  <a:gd name="T68" fmla="*/ 471488 w 308"/>
                  <a:gd name="T69" fmla="*/ 312738 h 519"/>
                  <a:gd name="T70" fmla="*/ 441325 w 308"/>
                  <a:gd name="T71" fmla="*/ 341313 h 519"/>
                  <a:gd name="T72" fmla="*/ 430213 w 308"/>
                  <a:gd name="T73" fmla="*/ 355600 h 519"/>
                  <a:gd name="T74" fmla="*/ 420688 w 308"/>
                  <a:gd name="T75" fmla="*/ 377825 h 519"/>
                  <a:gd name="T76" fmla="*/ 398463 w 308"/>
                  <a:gd name="T77" fmla="*/ 387350 h 519"/>
                  <a:gd name="T78" fmla="*/ 393700 w 308"/>
                  <a:gd name="T79" fmla="*/ 401638 h 519"/>
                  <a:gd name="T80" fmla="*/ 395288 w 308"/>
                  <a:gd name="T81" fmla="*/ 415925 h 519"/>
                  <a:gd name="T82" fmla="*/ 393700 w 308"/>
                  <a:gd name="T83" fmla="*/ 466725 h 519"/>
                  <a:gd name="T84" fmla="*/ 387350 w 308"/>
                  <a:gd name="T85" fmla="*/ 501650 h 519"/>
                  <a:gd name="T86" fmla="*/ 379413 w 308"/>
                  <a:gd name="T87" fmla="*/ 534988 h 519"/>
                  <a:gd name="T88" fmla="*/ 357188 w 308"/>
                  <a:gd name="T89" fmla="*/ 566738 h 519"/>
                  <a:gd name="T90" fmla="*/ 344488 w 308"/>
                  <a:gd name="T91" fmla="*/ 596900 h 519"/>
                  <a:gd name="T92" fmla="*/ 325438 w 308"/>
                  <a:gd name="T93" fmla="*/ 615950 h 519"/>
                  <a:gd name="T94" fmla="*/ 300038 w 308"/>
                  <a:gd name="T95" fmla="*/ 615950 h 519"/>
                  <a:gd name="T96" fmla="*/ 276225 w 308"/>
                  <a:gd name="T97" fmla="*/ 619125 h 519"/>
                  <a:gd name="T98" fmla="*/ 263525 w 308"/>
                  <a:gd name="T99" fmla="*/ 625475 h 519"/>
                  <a:gd name="T100" fmla="*/ 236538 w 308"/>
                  <a:gd name="T101" fmla="*/ 635000 h 519"/>
                  <a:gd name="T102" fmla="*/ 214313 w 308"/>
                  <a:gd name="T103" fmla="*/ 649288 h 519"/>
                  <a:gd name="T104" fmla="*/ 188913 w 308"/>
                  <a:gd name="T105" fmla="*/ 668338 h 519"/>
                  <a:gd name="T106" fmla="*/ 174625 w 308"/>
                  <a:gd name="T107" fmla="*/ 671513 h 519"/>
                  <a:gd name="T108" fmla="*/ 177800 w 308"/>
                  <a:gd name="T109" fmla="*/ 688975 h 519"/>
                  <a:gd name="T110" fmla="*/ 179388 w 308"/>
                  <a:gd name="T111" fmla="*/ 711200 h 519"/>
                  <a:gd name="T112" fmla="*/ 173038 w 308"/>
                  <a:gd name="T113" fmla="*/ 739775 h 519"/>
                  <a:gd name="T114" fmla="*/ 144463 w 308"/>
                  <a:gd name="T115" fmla="*/ 771525 h 519"/>
                  <a:gd name="T116" fmla="*/ 120650 w 308"/>
                  <a:gd name="T117" fmla="*/ 809625 h 519"/>
                  <a:gd name="T118" fmla="*/ 103188 w 308"/>
                  <a:gd name="T119" fmla="*/ 817563 h 519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0" t="0" r="r" b="b"/>
                <a:pathLst>
                  <a:path w="308" h="519">
                    <a:moveTo>
                      <a:pt x="0" y="35"/>
                    </a:moveTo>
                    <a:lnTo>
                      <a:pt x="2" y="35"/>
                    </a:lnTo>
                    <a:lnTo>
                      <a:pt x="3" y="35"/>
                    </a:lnTo>
                    <a:lnTo>
                      <a:pt x="5" y="36"/>
                    </a:lnTo>
                    <a:lnTo>
                      <a:pt x="6" y="36"/>
                    </a:lnTo>
                    <a:lnTo>
                      <a:pt x="7" y="36"/>
                    </a:lnTo>
                    <a:lnTo>
                      <a:pt x="8" y="36"/>
                    </a:lnTo>
                    <a:lnTo>
                      <a:pt x="8" y="35"/>
                    </a:lnTo>
                    <a:lnTo>
                      <a:pt x="8" y="33"/>
                    </a:lnTo>
                    <a:lnTo>
                      <a:pt x="6" y="30"/>
                    </a:lnTo>
                    <a:lnTo>
                      <a:pt x="5" y="30"/>
                    </a:lnTo>
                    <a:lnTo>
                      <a:pt x="6" y="28"/>
                    </a:lnTo>
                    <a:lnTo>
                      <a:pt x="7" y="27"/>
                    </a:lnTo>
                    <a:lnTo>
                      <a:pt x="7" y="26"/>
                    </a:lnTo>
                    <a:lnTo>
                      <a:pt x="8" y="26"/>
                    </a:lnTo>
                    <a:lnTo>
                      <a:pt x="8" y="27"/>
                    </a:lnTo>
                    <a:lnTo>
                      <a:pt x="9" y="27"/>
                    </a:lnTo>
                    <a:lnTo>
                      <a:pt x="11" y="28"/>
                    </a:lnTo>
                    <a:lnTo>
                      <a:pt x="14" y="27"/>
                    </a:lnTo>
                    <a:lnTo>
                      <a:pt x="19" y="26"/>
                    </a:lnTo>
                    <a:lnTo>
                      <a:pt x="21" y="26"/>
                    </a:lnTo>
                    <a:lnTo>
                      <a:pt x="23" y="27"/>
                    </a:lnTo>
                    <a:lnTo>
                      <a:pt x="24" y="27"/>
                    </a:lnTo>
                    <a:lnTo>
                      <a:pt x="25" y="27"/>
                    </a:lnTo>
                    <a:lnTo>
                      <a:pt x="26" y="27"/>
                    </a:lnTo>
                    <a:lnTo>
                      <a:pt x="26" y="28"/>
                    </a:lnTo>
                    <a:lnTo>
                      <a:pt x="25" y="28"/>
                    </a:lnTo>
                    <a:lnTo>
                      <a:pt x="26" y="29"/>
                    </a:lnTo>
                    <a:lnTo>
                      <a:pt x="27" y="29"/>
                    </a:lnTo>
                    <a:lnTo>
                      <a:pt x="28" y="29"/>
                    </a:lnTo>
                    <a:lnTo>
                      <a:pt x="28" y="30"/>
                    </a:lnTo>
                    <a:lnTo>
                      <a:pt x="30" y="31"/>
                    </a:lnTo>
                    <a:lnTo>
                      <a:pt x="34" y="31"/>
                    </a:lnTo>
                    <a:lnTo>
                      <a:pt x="36" y="30"/>
                    </a:lnTo>
                    <a:lnTo>
                      <a:pt x="36" y="29"/>
                    </a:lnTo>
                    <a:lnTo>
                      <a:pt x="38" y="28"/>
                    </a:lnTo>
                    <a:lnTo>
                      <a:pt x="39" y="29"/>
                    </a:lnTo>
                    <a:lnTo>
                      <a:pt x="42" y="30"/>
                    </a:lnTo>
                    <a:lnTo>
                      <a:pt x="43" y="30"/>
                    </a:lnTo>
                    <a:lnTo>
                      <a:pt x="45" y="29"/>
                    </a:lnTo>
                    <a:lnTo>
                      <a:pt x="45" y="28"/>
                    </a:lnTo>
                    <a:lnTo>
                      <a:pt x="45" y="29"/>
                    </a:lnTo>
                    <a:lnTo>
                      <a:pt x="46" y="29"/>
                    </a:lnTo>
                    <a:lnTo>
                      <a:pt x="46" y="30"/>
                    </a:lnTo>
                    <a:lnTo>
                      <a:pt x="48" y="30"/>
                    </a:lnTo>
                    <a:lnTo>
                      <a:pt x="49" y="31"/>
                    </a:lnTo>
                    <a:lnTo>
                      <a:pt x="51" y="31"/>
                    </a:lnTo>
                    <a:lnTo>
                      <a:pt x="51" y="30"/>
                    </a:lnTo>
                    <a:lnTo>
                      <a:pt x="53" y="29"/>
                    </a:lnTo>
                    <a:lnTo>
                      <a:pt x="54" y="28"/>
                    </a:lnTo>
                    <a:lnTo>
                      <a:pt x="55" y="27"/>
                    </a:lnTo>
                    <a:lnTo>
                      <a:pt x="55" y="26"/>
                    </a:lnTo>
                    <a:lnTo>
                      <a:pt x="56" y="26"/>
                    </a:lnTo>
                    <a:lnTo>
                      <a:pt x="56" y="25"/>
                    </a:lnTo>
                    <a:lnTo>
                      <a:pt x="56" y="24"/>
                    </a:lnTo>
                    <a:lnTo>
                      <a:pt x="57" y="23"/>
                    </a:lnTo>
                    <a:lnTo>
                      <a:pt x="57" y="20"/>
                    </a:lnTo>
                    <a:lnTo>
                      <a:pt x="58" y="19"/>
                    </a:lnTo>
                    <a:lnTo>
                      <a:pt x="58" y="18"/>
                    </a:lnTo>
                    <a:lnTo>
                      <a:pt x="58" y="17"/>
                    </a:lnTo>
                    <a:lnTo>
                      <a:pt x="59" y="16"/>
                    </a:lnTo>
                    <a:lnTo>
                      <a:pt x="61" y="16"/>
                    </a:lnTo>
                    <a:lnTo>
                      <a:pt x="62" y="15"/>
                    </a:lnTo>
                    <a:lnTo>
                      <a:pt x="62" y="12"/>
                    </a:lnTo>
                    <a:lnTo>
                      <a:pt x="64" y="10"/>
                    </a:lnTo>
                    <a:lnTo>
                      <a:pt x="64" y="9"/>
                    </a:lnTo>
                    <a:lnTo>
                      <a:pt x="65" y="8"/>
                    </a:lnTo>
                    <a:lnTo>
                      <a:pt x="66" y="7"/>
                    </a:lnTo>
                    <a:lnTo>
                      <a:pt x="66" y="6"/>
                    </a:lnTo>
                    <a:lnTo>
                      <a:pt x="67" y="6"/>
                    </a:lnTo>
                    <a:lnTo>
                      <a:pt x="67" y="5"/>
                    </a:lnTo>
                    <a:lnTo>
                      <a:pt x="68" y="5"/>
                    </a:lnTo>
                    <a:lnTo>
                      <a:pt x="70" y="3"/>
                    </a:lnTo>
                    <a:lnTo>
                      <a:pt x="71" y="5"/>
                    </a:lnTo>
                    <a:lnTo>
                      <a:pt x="72" y="6"/>
                    </a:lnTo>
                    <a:lnTo>
                      <a:pt x="72" y="5"/>
                    </a:lnTo>
                    <a:lnTo>
                      <a:pt x="71" y="5"/>
                    </a:lnTo>
                    <a:lnTo>
                      <a:pt x="71" y="3"/>
                    </a:lnTo>
                    <a:lnTo>
                      <a:pt x="70" y="1"/>
                    </a:lnTo>
                    <a:lnTo>
                      <a:pt x="70" y="0"/>
                    </a:lnTo>
                    <a:lnTo>
                      <a:pt x="73" y="2"/>
                    </a:lnTo>
                    <a:lnTo>
                      <a:pt x="74" y="3"/>
                    </a:lnTo>
                    <a:lnTo>
                      <a:pt x="75" y="5"/>
                    </a:lnTo>
                    <a:lnTo>
                      <a:pt x="75" y="6"/>
                    </a:lnTo>
                    <a:lnTo>
                      <a:pt x="75" y="7"/>
                    </a:lnTo>
                    <a:lnTo>
                      <a:pt x="76" y="7"/>
                    </a:lnTo>
                    <a:lnTo>
                      <a:pt x="76" y="9"/>
                    </a:lnTo>
                    <a:lnTo>
                      <a:pt x="76" y="10"/>
                    </a:lnTo>
                    <a:lnTo>
                      <a:pt x="76" y="11"/>
                    </a:lnTo>
                    <a:lnTo>
                      <a:pt x="77" y="14"/>
                    </a:lnTo>
                    <a:lnTo>
                      <a:pt x="77" y="15"/>
                    </a:lnTo>
                    <a:lnTo>
                      <a:pt x="77" y="16"/>
                    </a:lnTo>
                    <a:lnTo>
                      <a:pt x="77" y="18"/>
                    </a:lnTo>
                    <a:lnTo>
                      <a:pt x="77" y="19"/>
                    </a:lnTo>
                    <a:lnTo>
                      <a:pt x="79" y="21"/>
                    </a:lnTo>
                    <a:lnTo>
                      <a:pt x="80" y="23"/>
                    </a:lnTo>
                    <a:lnTo>
                      <a:pt x="81" y="25"/>
                    </a:lnTo>
                    <a:lnTo>
                      <a:pt x="81" y="27"/>
                    </a:lnTo>
                    <a:lnTo>
                      <a:pt x="82" y="31"/>
                    </a:lnTo>
                    <a:lnTo>
                      <a:pt x="84" y="33"/>
                    </a:lnTo>
                    <a:lnTo>
                      <a:pt x="85" y="35"/>
                    </a:lnTo>
                    <a:lnTo>
                      <a:pt x="85" y="36"/>
                    </a:lnTo>
                    <a:lnTo>
                      <a:pt x="86" y="36"/>
                    </a:lnTo>
                    <a:lnTo>
                      <a:pt x="88" y="36"/>
                    </a:lnTo>
                    <a:lnTo>
                      <a:pt x="90" y="36"/>
                    </a:lnTo>
                    <a:lnTo>
                      <a:pt x="91" y="37"/>
                    </a:lnTo>
                    <a:lnTo>
                      <a:pt x="92" y="37"/>
                    </a:lnTo>
                    <a:lnTo>
                      <a:pt x="93" y="38"/>
                    </a:lnTo>
                    <a:lnTo>
                      <a:pt x="93" y="39"/>
                    </a:lnTo>
                    <a:lnTo>
                      <a:pt x="94" y="40"/>
                    </a:lnTo>
                    <a:lnTo>
                      <a:pt x="94" y="42"/>
                    </a:lnTo>
                    <a:lnTo>
                      <a:pt x="93" y="43"/>
                    </a:lnTo>
                    <a:lnTo>
                      <a:pt x="92" y="44"/>
                    </a:lnTo>
                    <a:lnTo>
                      <a:pt x="91" y="44"/>
                    </a:lnTo>
                    <a:lnTo>
                      <a:pt x="91" y="45"/>
                    </a:lnTo>
                    <a:lnTo>
                      <a:pt x="92" y="45"/>
                    </a:lnTo>
                    <a:lnTo>
                      <a:pt x="93" y="44"/>
                    </a:lnTo>
                    <a:lnTo>
                      <a:pt x="93" y="45"/>
                    </a:lnTo>
                    <a:lnTo>
                      <a:pt x="93" y="46"/>
                    </a:lnTo>
                    <a:lnTo>
                      <a:pt x="92" y="46"/>
                    </a:lnTo>
                    <a:lnTo>
                      <a:pt x="89" y="49"/>
                    </a:lnTo>
                    <a:lnTo>
                      <a:pt x="88" y="52"/>
                    </a:lnTo>
                    <a:lnTo>
                      <a:pt x="86" y="52"/>
                    </a:lnTo>
                    <a:lnTo>
                      <a:pt x="86" y="53"/>
                    </a:lnTo>
                    <a:lnTo>
                      <a:pt x="85" y="53"/>
                    </a:lnTo>
                    <a:lnTo>
                      <a:pt x="85" y="54"/>
                    </a:lnTo>
                    <a:lnTo>
                      <a:pt x="84" y="56"/>
                    </a:lnTo>
                    <a:lnTo>
                      <a:pt x="83" y="56"/>
                    </a:lnTo>
                    <a:lnTo>
                      <a:pt x="83" y="57"/>
                    </a:lnTo>
                    <a:lnTo>
                      <a:pt x="81" y="59"/>
                    </a:lnTo>
                    <a:lnTo>
                      <a:pt x="80" y="59"/>
                    </a:lnTo>
                    <a:lnTo>
                      <a:pt x="79" y="59"/>
                    </a:lnTo>
                    <a:lnTo>
                      <a:pt x="79" y="61"/>
                    </a:lnTo>
                    <a:lnTo>
                      <a:pt x="77" y="61"/>
                    </a:lnTo>
                    <a:lnTo>
                      <a:pt x="77" y="62"/>
                    </a:lnTo>
                    <a:lnTo>
                      <a:pt x="76" y="63"/>
                    </a:lnTo>
                    <a:lnTo>
                      <a:pt x="75" y="63"/>
                    </a:lnTo>
                    <a:lnTo>
                      <a:pt x="75" y="64"/>
                    </a:lnTo>
                    <a:lnTo>
                      <a:pt x="74" y="64"/>
                    </a:lnTo>
                    <a:lnTo>
                      <a:pt x="74" y="65"/>
                    </a:lnTo>
                    <a:lnTo>
                      <a:pt x="73" y="65"/>
                    </a:lnTo>
                    <a:lnTo>
                      <a:pt x="73" y="66"/>
                    </a:lnTo>
                    <a:lnTo>
                      <a:pt x="73" y="67"/>
                    </a:lnTo>
                    <a:lnTo>
                      <a:pt x="72" y="67"/>
                    </a:lnTo>
                    <a:lnTo>
                      <a:pt x="72" y="68"/>
                    </a:lnTo>
                    <a:lnTo>
                      <a:pt x="71" y="70"/>
                    </a:lnTo>
                    <a:lnTo>
                      <a:pt x="70" y="71"/>
                    </a:lnTo>
                    <a:lnTo>
                      <a:pt x="67" y="73"/>
                    </a:lnTo>
                    <a:lnTo>
                      <a:pt x="67" y="74"/>
                    </a:lnTo>
                    <a:lnTo>
                      <a:pt x="67" y="75"/>
                    </a:lnTo>
                    <a:lnTo>
                      <a:pt x="67" y="76"/>
                    </a:lnTo>
                    <a:lnTo>
                      <a:pt x="66" y="79"/>
                    </a:lnTo>
                    <a:lnTo>
                      <a:pt x="65" y="79"/>
                    </a:lnTo>
                    <a:lnTo>
                      <a:pt x="64" y="79"/>
                    </a:lnTo>
                    <a:lnTo>
                      <a:pt x="65" y="80"/>
                    </a:lnTo>
                    <a:lnTo>
                      <a:pt x="65" y="81"/>
                    </a:lnTo>
                    <a:lnTo>
                      <a:pt x="64" y="82"/>
                    </a:lnTo>
                    <a:lnTo>
                      <a:pt x="63" y="82"/>
                    </a:lnTo>
                    <a:lnTo>
                      <a:pt x="62" y="82"/>
                    </a:lnTo>
                    <a:lnTo>
                      <a:pt x="61" y="81"/>
                    </a:lnTo>
                    <a:lnTo>
                      <a:pt x="57" y="83"/>
                    </a:lnTo>
                    <a:lnTo>
                      <a:pt x="55" y="84"/>
                    </a:lnTo>
                    <a:lnTo>
                      <a:pt x="54" y="84"/>
                    </a:lnTo>
                    <a:lnTo>
                      <a:pt x="54" y="85"/>
                    </a:lnTo>
                    <a:lnTo>
                      <a:pt x="56" y="84"/>
                    </a:lnTo>
                    <a:lnTo>
                      <a:pt x="59" y="84"/>
                    </a:lnTo>
                    <a:lnTo>
                      <a:pt x="61" y="84"/>
                    </a:lnTo>
                    <a:lnTo>
                      <a:pt x="61" y="85"/>
                    </a:lnTo>
                    <a:lnTo>
                      <a:pt x="59" y="86"/>
                    </a:lnTo>
                    <a:lnTo>
                      <a:pt x="61" y="86"/>
                    </a:lnTo>
                    <a:lnTo>
                      <a:pt x="61" y="85"/>
                    </a:lnTo>
                    <a:lnTo>
                      <a:pt x="62" y="85"/>
                    </a:lnTo>
                    <a:lnTo>
                      <a:pt x="63" y="85"/>
                    </a:lnTo>
                    <a:lnTo>
                      <a:pt x="64" y="84"/>
                    </a:lnTo>
                    <a:lnTo>
                      <a:pt x="65" y="84"/>
                    </a:lnTo>
                    <a:lnTo>
                      <a:pt x="66" y="84"/>
                    </a:lnTo>
                    <a:lnTo>
                      <a:pt x="66" y="83"/>
                    </a:lnTo>
                    <a:lnTo>
                      <a:pt x="68" y="82"/>
                    </a:lnTo>
                    <a:lnTo>
                      <a:pt x="70" y="82"/>
                    </a:lnTo>
                    <a:lnTo>
                      <a:pt x="71" y="81"/>
                    </a:lnTo>
                    <a:lnTo>
                      <a:pt x="72" y="81"/>
                    </a:lnTo>
                    <a:lnTo>
                      <a:pt x="74" y="80"/>
                    </a:lnTo>
                    <a:lnTo>
                      <a:pt x="75" y="79"/>
                    </a:lnTo>
                    <a:lnTo>
                      <a:pt x="75" y="77"/>
                    </a:lnTo>
                    <a:lnTo>
                      <a:pt x="76" y="77"/>
                    </a:lnTo>
                    <a:lnTo>
                      <a:pt x="77" y="77"/>
                    </a:lnTo>
                    <a:lnTo>
                      <a:pt x="77" y="76"/>
                    </a:lnTo>
                    <a:lnTo>
                      <a:pt x="77" y="75"/>
                    </a:lnTo>
                    <a:lnTo>
                      <a:pt x="79" y="75"/>
                    </a:lnTo>
                    <a:lnTo>
                      <a:pt x="80" y="75"/>
                    </a:lnTo>
                    <a:lnTo>
                      <a:pt x="81" y="75"/>
                    </a:lnTo>
                    <a:lnTo>
                      <a:pt x="81" y="79"/>
                    </a:lnTo>
                    <a:lnTo>
                      <a:pt x="81" y="80"/>
                    </a:lnTo>
                    <a:lnTo>
                      <a:pt x="80" y="81"/>
                    </a:lnTo>
                    <a:lnTo>
                      <a:pt x="81" y="83"/>
                    </a:lnTo>
                    <a:lnTo>
                      <a:pt x="81" y="84"/>
                    </a:lnTo>
                    <a:lnTo>
                      <a:pt x="82" y="84"/>
                    </a:lnTo>
                    <a:lnTo>
                      <a:pt x="82" y="85"/>
                    </a:lnTo>
                    <a:lnTo>
                      <a:pt x="83" y="86"/>
                    </a:lnTo>
                    <a:lnTo>
                      <a:pt x="83" y="87"/>
                    </a:lnTo>
                    <a:lnTo>
                      <a:pt x="81" y="89"/>
                    </a:lnTo>
                    <a:lnTo>
                      <a:pt x="80" y="89"/>
                    </a:lnTo>
                    <a:lnTo>
                      <a:pt x="79" y="87"/>
                    </a:lnTo>
                    <a:lnTo>
                      <a:pt x="76" y="87"/>
                    </a:lnTo>
                    <a:lnTo>
                      <a:pt x="74" y="86"/>
                    </a:lnTo>
                    <a:lnTo>
                      <a:pt x="73" y="85"/>
                    </a:lnTo>
                    <a:lnTo>
                      <a:pt x="72" y="87"/>
                    </a:lnTo>
                    <a:lnTo>
                      <a:pt x="71" y="89"/>
                    </a:lnTo>
                    <a:lnTo>
                      <a:pt x="71" y="90"/>
                    </a:lnTo>
                    <a:lnTo>
                      <a:pt x="71" y="91"/>
                    </a:lnTo>
                    <a:lnTo>
                      <a:pt x="71" y="94"/>
                    </a:lnTo>
                    <a:lnTo>
                      <a:pt x="72" y="94"/>
                    </a:lnTo>
                    <a:lnTo>
                      <a:pt x="72" y="95"/>
                    </a:lnTo>
                    <a:lnTo>
                      <a:pt x="72" y="94"/>
                    </a:lnTo>
                    <a:lnTo>
                      <a:pt x="71" y="92"/>
                    </a:lnTo>
                    <a:lnTo>
                      <a:pt x="71" y="91"/>
                    </a:lnTo>
                    <a:lnTo>
                      <a:pt x="73" y="89"/>
                    </a:lnTo>
                    <a:lnTo>
                      <a:pt x="73" y="87"/>
                    </a:lnTo>
                    <a:lnTo>
                      <a:pt x="75" y="87"/>
                    </a:lnTo>
                    <a:lnTo>
                      <a:pt x="75" y="89"/>
                    </a:lnTo>
                    <a:lnTo>
                      <a:pt x="76" y="90"/>
                    </a:lnTo>
                    <a:lnTo>
                      <a:pt x="77" y="91"/>
                    </a:lnTo>
                    <a:lnTo>
                      <a:pt x="77" y="92"/>
                    </a:lnTo>
                    <a:lnTo>
                      <a:pt x="77" y="93"/>
                    </a:lnTo>
                    <a:lnTo>
                      <a:pt x="77" y="95"/>
                    </a:lnTo>
                    <a:lnTo>
                      <a:pt x="77" y="96"/>
                    </a:lnTo>
                    <a:lnTo>
                      <a:pt x="79" y="96"/>
                    </a:lnTo>
                    <a:lnTo>
                      <a:pt x="79" y="98"/>
                    </a:lnTo>
                    <a:lnTo>
                      <a:pt x="80" y="98"/>
                    </a:lnTo>
                    <a:lnTo>
                      <a:pt x="80" y="96"/>
                    </a:lnTo>
                    <a:lnTo>
                      <a:pt x="79" y="96"/>
                    </a:lnTo>
                    <a:lnTo>
                      <a:pt x="77" y="95"/>
                    </a:lnTo>
                    <a:lnTo>
                      <a:pt x="77" y="94"/>
                    </a:lnTo>
                    <a:lnTo>
                      <a:pt x="77" y="93"/>
                    </a:lnTo>
                    <a:lnTo>
                      <a:pt x="79" y="91"/>
                    </a:lnTo>
                    <a:lnTo>
                      <a:pt x="80" y="91"/>
                    </a:lnTo>
                    <a:lnTo>
                      <a:pt x="81" y="92"/>
                    </a:lnTo>
                    <a:lnTo>
                      <a:pt x="81" y="93"/>
                    </a:lnTo>
                    <a:lnTo>
                      <a:pt x="82" y="93"/>
                    </a:lnTo>
                    <a:lnTo>
                      <a:pt x="81" y="92"/>
                    </a:lnTo>
                    <a:lnTo>
                      <a:pt x="81" y="91"/>
                    </a:lnTo>
                    <a:lnTo>
                      <a:pt x="81" y="90"/>
                    </a:lnTo>
                    <a:lnTo>
                      <a:pt x="82" y="87"/>
                    </a:lnTo>
                    <a:lnTo>
                      <a:pt x="84" y="87"/>
                    </a:lnTo>
                    <a:lnTo>
                      <a:pt x="85" y="89"/>
                    </a:lnTo>
                    <a:lnTo>
                      <a:pt x="86" y="89"/>
                    </a:lnTo>
                    <a:lnTo>
                      <a:pt x="85" y="90"/>
                    </a:lnTo>
                    <a:lnTo>
                      <a:pt x="86" y="90"/>
                    </a:lnTo>
                    <a:lnTo>
                      <a:pt x="88" y="90"/>
                    </a:lnTo>
                    <a:lnTo>
                      <a:pt x="88" y="89"/>
                    </a:lnTo>
                    <a:lnTo>
                      <a:pt x="89" y="89"/>
                    </a:lnTo>
                    <a:lnTo>
                      <a:pt x="92" y="87"/>
                    </a:lnTo>
                    <a:lnTo>
                      <a:pt x="93" y="89"/>
                    </a:lnTo>
                    <a:lnTo>
                      <a:pt x="94" y="89"/>
                    </a:lnTo>
                    <a:lnTo>
                      <a:pt x="98" y="89"/>
                    </a:lnTo>
                    <a:lnTo>
                      <a:pt x="99" y="87"/>
                    </a:lnTo>
                    <a:lnTo>
                      <a:pt x="100" y="87"/>
                    </a:lnTo>
                    <a:lnTo>
                      <a:pt x="100" y="86"/>
                    </a:lnTo>
                    <a:lnTo>
                      <a:pt x="102" y="86"/>
                    </a:lnTo>
                    <a:lnTo>
                      <a:pt x="102" y="87"/>
                    </a:lnTo>
                    <a:lnTo>
                      <a:pt x="101" y="90"/>
                    </a:lnTo>
                    <a:lnTo>
                      <a:pt x="101" y="91"/>
                    </a:lnTo>
                    <a:lnTo>
                      <a:pt x="100" y="92"/>
                    </a:lnTo>
                    <a:lnTo>
                      <a:pt x="100" y="93"/>
                    </a:lnTo>
                    <a:lnTo>
                      <a:pt x="99" y="94"/>
                    </a:lnTo>
                    <a:lnTo>
                      <a:pt x="99" y="95"/>
                    </a:lnTo>
                    <a:lnTo>
                      <a:pt x="100" y="96"/>
                    </a:lnTo>
                    <a:lnTo>
                      <a:pt x="100" y="98"/>
                    </a:lnTo>
                    <a:lnTo>
                      <a:pt x="100" y="99"/>
                    </a:lnTo>
                    <a:lnTo>
                      <a:pt x="100" y="98"/>
                    </a:lnTo>
                    <a:lnTo>
                      <a:pt x="100" y="96"/>
                    </a:lnTo>
                    <a:lnTo>
                      <a:pt x="100" y="95"/>
                    </a:lnTo>
                    <a:lnTo>
                      <a:pt x="101" y="94"/>
                    </a:lnTo>
                    <a:lnTo>
                      <a:pt x="101" y="93"/>
                    </a:lnTo>
                    <a:lnTo>
                      <a:pt x="102" y="92"/>
                    </a:lnTo>
                    <a:lnTo>
                      <a:pt x="102" y="91"/>
                    </a:lnTo>
                    <a:lnTo>
                      <a:pt x="103" y="89"/>
                    </a:lnTo>
                    <a:lnTo>
                      <a:pt x="104" y="89"/>
                    </a:lnTo>
                    <a:lnTo>
                      <a:pt x="105" y="89"/>
                    </a:lnTo>
                    <a:lnTo>
                      <a:pt x="107" y="89"/>
                    </a:lnTo>
                    <a:lnTo>
                      <a:pt x="108" y="86"/>
                    </a:lnTo>
                    <a:lnTo>
                      <a:pt x="109" y="85"/>
                    </a:lnTo>
                    <a:lnTo>
                      <a:pt x="110" y="84"/>
                    </a:lnTo>
                    <a:lnTo>
                      <a:pt x="110" y="83"/>
                    </a:lnTo>
                    <a:lnTo>
                      <a:pt x="111" y="83"/>
                    </a:lnTo>
                    <a:lnTo>
                      <a:pt x="112" y="83"/>
                    </a:lnTo>
                    <a:lnTo>
                      <a:pt x="112" y="84"/>
                    </a:lnTo>
                    <a:lnTo>
                      <a:pt x="113" y="84"/>
                    </a:lnTo>
                    <a:lnTo>
                      <a:pt x="113" y="85"/>
                    </a:lnTo>
                    <a:lnTo>
                      <a:pt x="114" y="85"/>
                    </a:lnTo>
                    <a:lnTo>
                      <a:pt x="114" y="84"/>
                    </a:lnTo>
                    <a:lnTo>
                      <a:pt x="114" y="83"/>
                    </a:lnTo>
                    <a:lnTo>
                      <a:pt x="116" y="83"/>
                    </a:lnTo>
                    <a:lnTo>
                      <a:pt x="118" y="83"/>
                    </a:lnTo>
                    <a:lnTo>
                      <a:pt x="117" y="83"/>
                    </a:lnTo>
                    <a:lnTo>
                      <a:pt x="116" y="83"/>
                    </a:lnTo>
                    <a:lnTo>
                      <a:pt x="114" y="83"/>
                    </a:lnTo>
                    <a:lnTo>
                      <a:pt x="113" y="83"/>
                    </a:lnTo>
                    <a:lnTo>
                      <a:pt x="113" y="82"/>
                    </a:lnTo>
                    <a:lnTo>
                      <a:pt x="113" y="81"/>
                    </a:lnTo>
                    <a:lnTo>
                      <a:pt x="114" y="81"/>
                    </a:lnTo>
                    <a:lnTo>
                      <a:pt x="116" y="81"/>
                    </a:lnTo>
                    <a:lnTo>
                      <a:pt x="117" y="79"/>
                    </a:lnTo>
                    <a:lnTo>
                      <a:pt x="117" y="77"/>
                    </a:lnTo>
                    <a:lnTo>
                      <a:pt x="116" y="76"/>
                    </a:lnTo>
                    <a:lnTo>
                      <a:pt x="117" y="75"/>
                    </a:lnTo>
                    <a:lnTo>
                      <a:pt x="117" y="74"/>
                    </a:lnTo>
                    <a:lnTo>
                      <a:pt x="120" y="72"/>
                    </a:lnTo>
                    <a:lnTo>
                      <a:pt x="120" y="73"/>
                    </a:lnTo>
                    <a:lnTo>
                      <a:pt x="121" y="73"/>
                    </a:lnTo>
                    <a:lnTo>
                      <a:pt x="122" y="72"/>
                    </a:lnTo>
                    <a:lnTo>
                      <a:pt x="123" y="71"/>
                    </a:lnTo>
                    <a:lnTo>
                      <a:pt x="124" y="71"/>
                    </a:lnTo>
                    <a:lnTo>
                      <a:pt x="124" y="72"/>
                    </a:lnTo>
                    <a:lnTo>
                      <a:pt x="124" y="73"/>
                    </a:lnTo>
                    <a:lnTo>
                      <a:pt x="126" y="73"/>
                    </a:lnTo>
                    <a:lnTo>
                      <a:pt x="126" y="72"/>
                    </a:lnTo>
                    <a:lnTo>
                      <a:pt x="127" y="72"/>
                    </a:lnTo>
                    <a:lnTo>
                      <a:pt x="127" y="71"/>
                    </a:lnTo>
                    <a:lnTo>
                      <a:pt x="128" y="73"/>
                    </a:lnTo>
                    <a:lnTo>
                      <a:pt x="129" y="74"/>
                    </a:lnTo>
                    <a:lnTo>
                      <a:pt x="129" y="73"/>
                    </a:lnTo>
                    <a:lnTo>
                      <a:pt x="129" y="72"/>
                    </a:lnTo>
                    <a:lnTo>
                      <a:pt x="128" y="72"/>
                    </a:lnTo>
                    <a:lnTo>
                      <a:pt x="128" y="71"/>
                    </a:lnTo>
                    <a:lnTo>
                      <a:pt x="129" y="71"/>
                    </a:lnTo>
                    <a:lnTo>
                      <a:pt x="130" y="71"/>
                    </a:lnTo>
                    <a:lnTo>
                      <a:pt x="131" y="71"/>
                    </a:lnTo>
                    <a:lnTo>
                      <a:pt x="132" y="72"/>
                    </a:lnTo>
                    <a:lnTo>
                      <a:pt x="133" y="73"/>
                    </a:lnTo>
                    <a:lnTo>
                      <a:pt x="136" y="72"/>
                    </a:lnTo>
                    <a:lnTo>
                      <a:pt x="136" y="74"/>
                    </a:lnTo>
                    <a:lnTo>
                      <a:pt x="136" y="75"/>
                    </a:lnTo>
                    <a:lnTo>
                      <a:pt x="136" y="74"/>
                    </a:lnTo>
                    <a:lnTo>
                      <a:pt x="137" y="73"/>
                    </a:lnTo>
                    <a:lnTo>
                      <a:pt x="137" y="72"/>
                    </a:lnTo>
                    <a:lnTo>
                      <a:pt x="138" y="72"/>
                    </a:lnTo>
                    <a:lnTo>
                      <a:pt x="138" y="73"/>
                    </a:lnTo>
                    <a:lnTo>
                      <a:pt x="137" y="74"/>
                    </a:lnTo>
                    <a:lnTo>
                      <a:pt x="138" y="74"/>
                    </a:lnTo>
                    <a:lnTo>
                      <a:pt x="140" y="74"/>
                    </a:lnTo>
                    <a:lnTo>
                      <a:pt x="141" y="76"/>
                    </a:lnTo>
                    <a:lnTo>
                      <a:pt x="140" y="76"/>
                    </a:lnTo>
                    <a:lnTo>
                      <a:pt x="141" y="76"/>
                    </a:lnTo>
                    <a:lnTo>
                      <a:pt x="142" y="76"/>
                    </a:lnTo>
                    <a:lnTo>
                      <a:pt x="145" y="76"/>
                    </a:lnTo>
                    <a:lnTo>
                      <a:pt x="146" y="75"/>
                    </a:lnTo>
                    <a:lnTo>
                      <a:pt x="146" y="77"/>
                    </a:lnTo>
                    <a:lnTo>
                      <a:pt x="146" y="79"/>
                    </a:lnTo>
                    <a:lnTo>
                      <a:pt x="145" y="79"/>
                    </a:lnTo>
                    <a:lnTo>
                      <a:pt x="147" y="79"/>
                    </a:lnTo>
                    <a:lnTo>
                      <a:pt x="147" y="77"/>
                    </a:lnTo>
                    <a:lnTo>
                      <a:pt x="148" y="79"/>
                    </a:lnTo>
                    <a:lnTo>
                      <a:pt x="148" y="80"/>
                    </a:lnTo>
                    <a:lnTo>
                      <a:pt x="148" y="79"/>
                    </a:lnTo>
                    <a:lnTo>
                      <a:pt x="149" y="77"/>
                    </a:lnTo>
                    <a:lnTo>
                      <a:pt x="150" y="79"/>
                    </a:lnTo>
                    <a:lnTo>
                      <a:pt x="151" y="80"/>
                    </a:lnTo>
                    <a:lnTo>
                      <a:pt x="152" y="80"/>
                    </a:lnTo>
                    <a:lnTo>
                      <a:pt x="152" y="79"/>
                    </a:lnTo>
                    <a:lnTo>
                      <a:pt x="152" y="80"/>
                    </a:lnTo>
                    <a:lnTo>
                      <a:pt x="154" y="82"/>
                    </a:lnTo>
                    <a:lnTo>
                      <a:pt x="155" y="81"/>
                    </a:lnTo>
                    <a:lnTo>
                      <a:pt x="155" y="80"/>
                    </a:lnTo>
                    <a:lnTo>
                      <a:pt x="157" y="81"/>
                    </a:lnTo>
                    <a:lnTo>
                      <a:pt x="156" y="83"/>
                    </a:lnTo>
                    <a:lnTo>
                      <a:pt x="157" y="83"/>
                    </a:lnTo>
                    <a:lnTo>
                      <a:pt x="157" y="84"/>
                    </a:lnTo>
                    <a:lnTo>
                      <a:pt x="158" y="82"/>
                    </a:lnTo>
                    <a:lnTo>
                      <a:pt x="158" y="81"/>
                    </a:lnTo>
                    <a:lnTo>
                      <a:pt x="159" y="81"/>
                    </a:lnTo>
                    <a:lnTo>
                      <a:pt x="159" y="82"/>
                    </a:lnTo>
                    <a:lnTo>
                      <a:pt x="158" y="83"/>
                    </a:lnTo>
                    <a:lnTo>
                      <a:pt x="158" y="84"/>
                    </a:lnTo>
                    <a:lnTo>
                      <a:pt x="158" y="86"/>
                    </a:lnTo>
                    <a:lnTo>
                      <a:pt x="159" y="86"/>
                    </a:lnTo>
                    <a:lnTo>
                      <a:pt x="160" y="85"/>
                    </a:lnTo>
                    <a:lnTo>
                      <a:pt x="159" y="85"/>
                    </a:lnTo>
                    <a:lnTo>
                      <a:pt x="159" y="84"/>
                    </a:lnTo>
                    <a:lnTo>
                      <a:pt x="160" y="84"/>
                    </a:lnTo>
                    <a:lnTo>
                      <a:pt x="160" y="83"/>
                    </a:lnTo>
                    <a:lnTo>
                      <a:pt x="161" y="83"/>
                    </a:lnTo>
                    <a:lnTo>
                      <a:pt x="163" y="83"/>
                    </a:lnTo>
                    <a:lnTo>
                      <a:pt x="164" y="83"/>
                    </a:lnTo>
                    <a:lnTo>
                      <a:pt x="165" y="82"/>
                    </a:lnTo>
                    <a:lnTo>
                      <a:pt x="165" y="83"/>
                    </a:lnTo>
                    <a:lnTo>
                      <a:pt x="165" y="84"/>
                    </a:lnTo>
                    <a:lnTo>
                      <a:pt x="164" y="85"/>
                    </a:lnTo>
                    <a:lnTo>
                      <a:pt x="165" y="85"/>
                    </a:lnTo>
                    <a:lnTo>
                      <a:pt x="166" y="84"/>
                    </a:lnTo>
                    <a:lnTo>
                      <a:pt x="166" y="85"/>
                    </a:lnTo>
                    <a:lnTo>
                      <a:pt x="166" y="86"/>
                    </a:lnTo>
                    <a:lnTo>
                      <a:pt x="167" y="87"/>
                    </a:lnTo>
                    <a:lnTo>
                      <a:pt x="168" y="87"/>
                    </a:lnTo>
                    <a:lnTo>
                      <a:pt x="169" y="87"/>
                    </a:lnTo>
                    <a:lnTo>
                      <a:pt x="169" y="89"/>
                    </a:lnTo>
                    <a:lnTo>
                      <a:pt x="170" y="89"/>
                    </a:lnTo>
                    <a:lnTo>
                      <a:pt x="170" y="90"/>
                    </a:lnTo>
                    <a:lnTo>
                      <a:pt x="170" y="91"/>
                    </a:lnTo>
                    <a:lnTo>
                      <a:pt x="169" y="93"/>
                    </a:lnTo>
                    <a:lnTo>
                      <a:pt x="168" y="93"/>
                    </a:lnTo>
                    <a:lnTo>
                      <a:pt x="168" y="94"/>
                    </a:lnTo>
                    <a:lnTo>
                      <a:pt x="168" y="95"/>
                    </a:lnTo>
                    <a:lnTo>
                      <a:pt x="168" y="94"/>
                    </a:lnTo>
                    <a:lnTo>
                      <a:pt x="170" y="92"/>
                    </a:lnTo>
                    <a:lnTo>
                      <a:pt x="172" y="93"/>
                    </a:lnTo>
                    <a:lnTo>
                      <a:pt x="173" y="94"/>
                    </a:lnTo>
                    <a:lnTo>
                      <a:pt x="173" y="95"/>
                    </a:lnTo>
                    <a:lnTo>
                      <a:pt x="172" y="96"/>
                    </a:lnTo>
                    <a:lnTo>
                      <a:pt x="170" y="98"/>
                    </a:lnTo>
                    <a:lnTo>
                      <a:pt x="169" y="99"/>
                    </a:lnTo>
                    <a:lnTo>
                      <a:pt x="168" y="100"/>
                    </a:lnTo>
                    <a:lnTo>
                      <a:pt x="168" y="101"/>
                    </a:lnTo>
                    <a:lnTo>
                      <a:pt x="168" y="103"/>
                    </a:lnTo>
                    <a:lnTo>
                      <a:pt x="167" y="104"/>
                    </a:lnTo>
                    <a:lnTo>
                      <a:pt x="168" y="105"/>
                    </a:lnTo>
                    <a:lnTo>
                      <a:pt x="167" y="108"/>
                    </a:lnTo>
                    <a:lnTo>
                      <a:pt x="166" y="108"/>
                    </a:lnTo>
                    <a:lnTo>
                      <a:pt x="166" y="109"/>
                    </a:lnTo>
                    <a:lnTo>
                      <a:pt x="167" y="109"/>
                    </a:lnTo>
                    <a:lnTo>
                      <a:pt x="168" y="108"/>
                    </a:lnTo>
                    <a:lnTo>
                      <a:pt x="168" y="107"/>
                    </a:lnTo>
                    <a:lnTo>
                      <a:pt x="169" y="105"/>
                    </a:lnTo>
                    <a:lnTo>
                      <a:pt x="170" y="104"/>
                    </a:lnTo>
                    <a:lnTo>
                      <a:pt x="172" y="104"/>
                    </a:lnTo>
                    <a:lnTo>
                      <a:pt x="172" y="103"/>
                    </a:lnTo>
                    <a:lnTo>
                      <a:pt x="172" y="101"/>
                    </a:lnTo>
                    <a:lnTo>
                      <a:pt x="173" y="99"/>
                    </a:lnTo>
                    <a:lnTo>
                      <a:pt x="173" y="98"/>
                    </a:lnTo>
                    <a:lnTo>
                      <a:pt x="174" y="98"/>
                    </a:lnTo>
                    <a:lnTo>
                      <a:pt x="175" y="96"/>
                    </a:lnTo>
                    <a:lnTo>
                      <a:pt x="176" y="96"/>
                    </a:lnTo>
                    <a:lnTo>
                      <a:pt x="177" y="96"/>
                    </a:lnTo>
                    <a:lnTo>
                      <a:pt x="177" y="98"/>
                    </a:lnTo>
                    <a:lnTo>
                      <a:pt x="177" y="99"/>
                    </a:lnTo>
                    <a:lnTo>
                      <a:pt x="175" y="100"/>
                    </a:lnTo>
                    <a:lnTo>
                      <a:pt x="174" y="101"/>
                    </a:lnTo>
                    <a:lnTo>
                      <a:pt x="173" y="102"/>
                    </a:lnTo>
                    <a:lnTo>
                      <a:pt x="174" y="102"/>
                    </a:lnTo>
                    <a:lnTo>
                      <a:pt x="175" y="101"/>
                    </a:lnTo>
                    <a:lnTo>
                      <a:pt x="175" y="102"/>
                    </a:lnTo>
                    <a:lnTo>
                      <a:pt x="174" y="102"/>
                    </a:lnTo>
                    <a:lnTo>
                      <a:pt x="175" y="103"/>
                    </a:lnTo>
                    <a:lnTo>
                      <a:pt x="175" y="102"/>
                    </a:lnTo>
                    <a:lnTo>
                      <a:pt x="176" y="101"/>
                    </a:lnTo>
                    <a:lnTo>
                      <a:pt x="177" y="100"/>
                    </a:lnTo>
                    <a:lnTo>
                      <a:pt x="178" y="99"/>
                    </a:lnTo>
                    <a:lnTo>
                      <a:pt x="179" y="99"/>
                    </a:lnTo>
                    <a:lnTo>
                      <a:pt x="180" y="99"/>
                    </a:lnTo>
                    <a:lnTo>
                      <a:pt x="182" y="98"/>
                    </a:lnTo>
                    <a:lnTo>
                      <a:pt x="184" y="98"/>
                    </a:lnTo>
                    <a:lnTo>
                      <a:pt x="185" y="98"/>
                    </a:lnTo>
                    <a:lnTo>
                      <a:pt x="185" y="96"/>
                    </a:lnTo>
                    <a:lnTo>
                      <a:pt x="185" y="95"/>
                    </a:lnTo>
                    <a:lnTo>
                      <a:pt x="186" y="95"/>
                    </a:lnTo>
                    <a:lnTo>
                      <a:pt x="187" y="95"/>
                    </a:lnTo>
                    <a:lnTo>
                      <a:pt x="189" y="96"/>
                    </a:lnTo>
                    <a:lnTo>
                      <a:pt x="191" y="96"/>
                    </a:lnTo>
                    <a:lnTo>
                      <a:pt x="192" y="98"/>
                    </a:lnTo>
                    <a:lnTo>
                      <a:pt x="193" y="98"/>
                    </a:lnTo>
                    <a:lnTo>
                      <a:pt x="194" y="99"/>
                    </a:lnTo>
                    <a:lnTo>
                      <a:pt x="195" y="99"/>
                    </a:lnTo>
                    <a:lnTo>
                      <a:pt x="196" y="99"/>
                    </a:lnTo>
                    <a:lnTo>
                      <a:pt x="197" y="100"/>
                    </a:lnTo>
                    <a:lnTo>
                      <a:pt x="198" y="101"/>
                    </a:lnTo>
                    <a:lnTo>
                      <a:pt x="200" y="101"/>
                    </a:lnTo>
                    <a:lnTo>
                      <a:pt x="201" y="101"/>
                    </a:lnTo>
                    <a:lnTo>
                      <a:pt x="202" y="101"/>
                    </a:lnTo>
                    <a:lnTo>
                      <a:pt x="203" y="102"/>
                    </a:lnTo>
                    <a:lnTo>
                      <a:pt x="204" y="102"/>
                    </a:lnTo>
                    <a:lnTo>
                      <a:pt x="205" y="102"/>
                    </a:lnTo>
                    <a:lnTo>
                      <a:pt x="206" y="102"/>
                    </a:lnTo>
                    <a:lnTo>
                      <a:pt x="206" y="101"/>
                    </a:lnTo>
                    <a:lnTo>
                      <a:pt x="207" y="101"/>
                    </a:lnTo>
                    <a:lnTo>
                      <a:pt x="208" y="101"/>
                    </a:lnTo>
                    <a:lnTo>
                      <a:pt x="210" y="102"/>
                    </a:lnTo>
                    <a:lnTo>
                      <a:pt x="211" y="102"/>
                    </a:lnTo>
                    <a:lnTo>
                      <a:pt x="211" y="103"/>
                    </a:lnTo>
                    <a:lnTo>
                      <a:pt x="210" y="103"/>
                    </a:lnTo>
                    <a:lnTo>
                      <a:pt x="211" y="103"/>
                    </a:lnTo>
                    <a:lnTo>
                      <a:pt x="212" y="103"/>
                    </a:lnTo>
                    <a:lnTo>
                      <a:pt x="213" y="103"/>
                    </a:lnTo>
                    <a:lnTo>
                      <a:pt x="214" y="103"/>
                    </a:lnTo>
                    <a:lnTo>
                      <a:pt x="215" y="103"/>
                    </a:lnTo>
                    <a:lnTo>
                      <a:pt x="216" y="104"/>
                    </a:lnTo>
                    <a:lnTo>
                      <a:pt x="216" y="105"/>
                    </a:lnTo>
                    <a:lnTo>
                      <a:pt x="216" y="104"/>
                    </a:lnTo>
                    <a:lnTo>
                      <a:pt x="216" y="103"/>
                    </a:lnTo>
                    <a:lnTo>
                      <a:pt x="221" y="103"/>
                    </a:lnTo>
                    <a:lnTo>
                      <a:pt x="223" y="103"/>
                    </a:lnTo>
                    <a:lnTo>
                      <a:pt x="225" y="102"/>
                    </a:lnTo>
                    <a:lnTo>
                      <a:pt x="226" y="102"/>
                    </a:lnTo>
                    <a:lnTo>
                      <a:pt x="228" y="102"/>
                    </a:lnTo>
                    <a:lnTo>
                      <a:pt x="230" y="102"/>
                    </a:lnTo>
                    <a:lnTo>
                      <a:pt x="231" y="102"/>
                    </a:lnTo>
                    <a:lnTo>
                      <a:pt x="234" y="102"/>
                    </a:lnTo>
                    <a:lnTo>
                      <a:pt x="237" y="103"/>
                    </a:lnTo>
                    <a:lnTo>
                      <a:pt x="237" y="104"/>
                    </a:lnTo>
                    <a:lnTo>
                      <a:pt x="238" y="104"/>
                    </a:lnTo>
                    <a:lnTo>
                      <a:pt x="239" y="105"/>
                    </a:lnTo>
                    <a:lnTo>
                      <a:pt x="240" y="105"/>
                    </a:lnTo>
                    <a:lnTo>
                      <a:pt x="242" y="107"/>
                    </a:lnTo>
                    <a:lnTo>
                      <a:pt x="243" y="108"/>
                    </a:lnTo>
                    <a:lnTo>
                      <a:pt x="245" y="109"/>
                    </a:lnTo>
                    <a:lnTo>
                      <a:pt x="248" y="110"/>
                    </a:lnTo>
                    <a:lnTo>
                      <a:pt x="249" y="110"/>
                    </a:lnTo>
                    <a:lnTo>
                      <a:pt x="249" y="111"/>
                    </a:lnTo>
                    <a:lnTo>
                      <a:pt x="250" y="112"/>
                    </a:lnTo>
                    <a:lnTo>
                      <a:pt x="253" y="114"/>
                    </a:lnTo>
                    <a:lnTo>
                      <a:pt x="256" y="114"/>
                    </a:lnTo>
                    <a:lnTo>
                      <a:pt x="258" y="118"/>
                    </a:lnTo>
                    <a:lnTo>
                      <a:pt x="259" y="118"/>
                    </a:lnTo>
                    <a:lnTo>
                      <a:pt x="260" y="120"/>
                    </a:lnTo>
                    <a:lnTo>
                      <a:pt x="261" y="121"/>
                    </a:lnTo>
                    <a:lnTo>
                      <a:pt x="262" y="122"/>
                    </a:lnTo>
                    <a:lnTo>
                      <a:pt x="263" y="123"/>
                    </a:lnTo>
                    <a:lnTo>
                      <a:pt x="266" y="124"/>
                    </a:lnTo>
                    <a:lnTo>
                      <a:pt x="267" y="126"/>
                    </a:lnTo>
                    <a:lnTo>
                      <a:pt x="267" y="127"/>
                    </a:lnTo>
                    <a:lnTo>
                      <a:pt x="268" y="127"/>
                    </a:lnTo>
                    <a:lnTo>
                      <a:pt x="268" y="128"/>
                    </a:lnTo>
                    <a:lnTo>
                      <a:pt x="269" y="128"/>
                    </a:lnTo>
                    <a:lnTo>
                      <a:pt x="270" y="128"/>
                    </a:lnTo>
                    <a:lnTo>
                      <a:pt x="271" y="128"/>
                    </a:lnTo>
                    <a:lnTo>
                      <a:pt x="272" y="129"/>
                    </a:lnTo>
                    <a:lnTo>
                      <a:pt x="273" y="129"/>
                    </a:lnTo>
                    <a:lnTo>
                      <a:pt x="273" y="131"/>
                    </a:lnTo>
                    <a:lnTo>
                      <a:pt x="275" y="132"/>
                    </a:lnTo>
                    <a:lnTo>
                      <a:pt x="276" y="132"/>
                    </a:lnTo>
                    <a:lnTo>
                      <a:pt x="278" y="132"/>
                    </a:lnTo>
                    <a:lnTo>
                      <a:pt x="279" y="132"/>
                    </a:lnTo>
                    <a:lnTo>
                      <a:pt x="279" y="133"/>
                    </a:lnTo>
                    <a:lnTo>
                      <a:pt x="280" y="135"/>
                    </a:lnTo>
                    <a:lnTo>
                      <a:pt x="281" y="135"/>
                    </a:lnTo>
                    <a:lnTo>
                      <a:pt x="282" y="135"/>
                    </a:lnTo>
                    <a:lnTo>
                      <a:pt x="285" y="135"/>
                    </a:lnTo>
                    <a:lnTo>
                      <a:pt x="286" y="135"/>
                    </a:lnTo>
                    <a:lnTo>
                      <a:pt x="287" y="135"/>
                    </a:lnTo>
                    <a:lnTo>
                      <a:pt x="289" y="135"/>
                    </a:lnTo>
                    <a:lnTo>
                      <a:pt x="290" y="135"/>
                    </a:lnTo>
                    <a:lnTo>
                      <a:pt x="291" y="133"/>
                    </a:lnTo>
                    <a:lnTo>
                      <a:pt x="293" y="133"/>
                    </a:lnTo>
                    <a:lnTo>
                      <a:pt x="294" y="135"/>
                    </a:lnTo>
                    <a:lnTo>
                      <a:pt x="296" y="135"/>
                    </a:lnTo>
                    <a:lnTo>
                      <a:pt x="297" y="135"/>
                    </a:lnTo>
                    <a:lnTo>
                      <a:pt x="298" y="136"/>
                    </a:lnTo>
                    <a:lnTo>
                      <a:pt x="299" y="136"/>
                    </a:lnTo>
                    <a:lnTo>
                      <a:pt x="300" y="137"/>
                    </a:lnTo>
                    <a:lnTo>
                      <a:pt x="300" y="139"/>
                    </a:lnTo>
                    <a:lnTo>
                      <a:pt x="303" y="141"/>
                    </a:lnTo>
                    <a:lnTo>
                      <a:pt x="303" y="143"/>
                    </a:lnTo>
                    <a:lnTo>
                      <a:pt x="304" y="147"/>
                    </a:lnTo>
                    <a:lnTo>
                      <a:pt x="304" y="149"/>
                    </a:lnTo>
                    <a:lnTo>
                      <a:pt x="304" y="150"/>
                    </a:lnTo>
                    <a:lnTo>
                      <a:pt x="305" y="150"/>
                    </a:lnTo>
                    <a:lnTo>
                      <a:pt x="306" y="154"/>
                    </a:lnTo>
                    <a:lnTo>
                      <a:pt x="306" y="155"/>
                    </a:lnTo>
                    <a:lnTo>
                      <a:pt x="306" y="156"/>
                    </a:lnTo>
                    <a:lnTo>
                      <a:pt x="306" y="157"/>
                    </a:lnTo>
                    <a:lnTo>
                      <a:pt x="307" y="160"/>
                    </a:lnTo>
                    <a:lnTo>
                      <a:pt x="307" y="161"/>
                    </a:lnTo>
                    <a:lnTo>
                      <a:pt x="307" y="163"/>
                    </a:lnTo>
                    <a:lnTo>
                      <a:pt x="307" y="164"/>
                    </a:lnTo>
                    <a:lnTo>
                      <a:pt x="307" y="163"/>
                    </a:lnTo>
                    <a:lnTo>
                      <a:pt x="307" y="161"/>
                    </a:lnTo>
                    <a:lnTo>
                      <a:pt x="308" y="161"/>
                    </a:lnTo>
                    <a:lnTo>
                      <a:pt x="307" y="163"/>
                    </a:lnTo>
                    <a:lnTo>
                      <a:pt x="308" y="163"/>
                    </a:lnTo>
                    <a:lnTo>
                      <a:pt x="308" y="164"/>
                    </a:lnTo>
                    <a:lnTo>
                      <a:pt x="308" y="166"/>
                    </a:lnTo>
                    <a:lnTo>
                      <a:pt x="308" y="167"/>
                    </a:lnTo>
                    <a:lnTo>
                      <a:pt x="308" y="168"/>
                    </a:lnTo>
                    <a:lnTo>
                      <a:pt x="307" y="169"/>
                    </a:lnTo>
                    <a:lnTo>
                      <a:pt x="308" y="170"/>
                    </a:lnTo>
                    <a:lnTo>
                      <a:pt x="308" y="171"/>
                    </a:lnTo>
                    <a:lnTo>
                      <a:pt x="307" y="171"/>
                    </a:lnTo>
                    <a:lnTo>
                      <a:pt x="307" y="173"/>
                    </a:lnTo>
                    <a:lnTo>
                      <a:pt x="307" y="174"/>
                    </a:lnTo>
                    <a:lnTo>
                      <a:pt x="308" y="174"/>
                    </a:lnTo>
                    <a:lnTo>
                      <a:pt x="308" y="175"/>
                    </a:lnTo>
                    <a:lnTo>
                      <a:pt x="308" y="176"/>
                    </a:lnTo>
                    <a:lnTo>
                      <a:pt x="307" y="177"/>
                    </a:lnTo>
                    <a:lnTo>
                      <a:pt x="307" y="178"/>
                    </a:lnTo>
                    <a:lnTo>
                      <a:pt x="306" y="180"/>
                    </a:lnTo>
                    <a:lnTo>
                      <a:pt x="305" y="185"/>
                    </a:lnTo>
                    <a:lnTo>
                      <a:pt x="304" y="187"/>
                    </a:lnTo>
                    <a:lnTo>
                      <a:pt x="304" y="188"/>
                    </a:lnTo>
                    <a:lnTo>
                      <a:pt x="303" y="188"/>
                    </a:lnTo>
                    <a:lnTo>
                      <a:pt x="303" y="189"/>
                    </a:lnTo>
                    <a:lnTo>
                      <a:pt x="303" y="191"/>
                    </a:lnTo>
                    <a:lnTo>
                      <a:pt x="301" y="193"/>
                    </a:lnTo>
                    <a:lnTo>
                      <a:pt x="300" y="193"/>
                    </a:lnTo>
                    <a:lnTo>
                      <a:pt x="300" y="194"/>
                    </a:lnTo>
                    <a:lnTo>
                      <a:pt x="299" y="194"/>
                    </a:lnTo>
                    <a:lnTo>
                      <a:pt x="297" y="197"/>
                    </a:lnTo>
                    <a:lnTo>
                      <a:pt x="296" y="198"/>
                    </a:lnTo>
                    <a:lnTo>
                      <a:pt x="295" y="199"/>
                    </a:lnTo>
                    <a:lnTo>
                      <a:pt x="294" y="201"/>
                    </a:lnTo>
                    <a:lnTo>
                      <a:pt x="293" y="202"/>
                    </a:lnTo>
                    <a:lnTo>
                      <a:pt x="293" y="203"/>
                    </a:lnTo>
                    <a:lnTo>
                      <a:pt x="290" y="205"/>
                    </a:lnTo>
                    <a:lnTo>
                      <a:pt x="289" y="206"/>
                    </a:lnTo>
                    <a:lnTo>
                      <a:pt x="288" y="207"/>
                    </a:lnTo>
                    <a:lnTo>
                      <a:pt x="287" y="207"/>
                    </a:lnTo>
                    <a:lnTo>
                      <a:pt x="287" y="208"/>
                    </a:lnTo>
                    <a:lnTo>
                      <a:pt x="287" y="210"/>
                    </a:lnTo>
                    <a:lnTo>
                      <a:pt x="286" y="211"/>
                    </a:lnTo>
                    <a:lnTo>
                      <a:pt x="285" y="212"/>
                    </a:lnTo>
                    <a:lnTo>
                      <a:pt x="284" y="212"/>
                    </a:lnTo>
                    <a:lnTo>
                      <a:pt x="281" y="213"/>
                    </a:lnTo>
                    <a:lnTo>
                      <a:pt x="279" y="214"/>
                    </a:lnTo>
                    <a:lnTo>
                      <a:pt x="278" y="215"/>
                    </a:lnTo>
                    <a:lnTo>
                      <a:pt x="278" y="216"/>
                    </a:lnTo>
                    <a:lnTo>
                      <a:pt x="277" y="217"/>
                    </a:lnTo>
                    <a:lnTo>
                      <a:pt x="277" y="216"/>
                    </a:lnTo>
                    <a:lnTo>
                      <a:pt x="276" y="215"/>
                    </a:lnTo>
                    <a:lnTo>
                      <a:pt x="275" y="215"/>
                    </a:lnTo>
                    <a:lnTo>
                      <a:pt x="275" y="216"/>
                    </a:lnTo>
                    <a:lnTo>
                      <a:pt x="276" y="216"/>
                    </a:lnTo>
                    <a:lnTo>
                      <a:pt x="276" y="217"/>
                    </a:lnTo>
                    <a:lnTo>
                      <a:pt x="275" y="220"/>
                    </a:lnTo>
                    <a:lnTo>
                      <a:pt x="273" y="219"/>
                    </a:lnTo>
                    <a:lnTo>
                      <a:pt x="272" y="219"/>
                    </a:lnTo>
                    <a:lnTo>
                      <a:pt x="273" y="220"/>
                    </a:lnTo>
                    <a:lnTo>
                      <a:pt x="275" y="220"/>
                    </a:lnTo>
                    <a:lnTo>
                      <a:pt x="273" y="222"/>
                    </a:lnTo>
                    <a:lnTo>
                      <a:pt x="273" y="223"/>
                    </a:lnTo>
                    <a:lnTo>
                      <a:pt x="272" y="224"/>
                    </a:lnTo>
                    <a:lnTo>
                      <a:pt x="271" y="224"/>
                    </a:lnTo>
                    <a:lnTo>
                      <a:pt x="271" y="223"/>
                    </a:lnTo>
                    <a:lnTo>
                      <a:pt x="272" y="223"/>
                    </a:lnTo>
                    <a:lnTo>
                      <a:pt x="272" y="222"/>
                    </a:lnTo>
                    <a:lnTo>
                      <a:pt x="272" y="221"/>
                    </a:lnTo>
                    <a:lnTo>
                      <a:pt x="272" y="222"/>
                    </a:lnTo>
                    <a:lnTo>
                      <a:pt x="271" y="223"/>
                    </a:lnTo>
                    <a:lnTo>
                      <a:pt x="271" y="224"/>
                    </a:lnTo>
                    <a:lnTo>
                      <a:pt x="271" y="225"/>
                    </a:lnTo>
                    <a:lnTo>
                      <a:pt x="270" y="225"/>
                    </a:lnTo>
                    <a:lnTo>
                      <a:pt x="271" y="226"/>
                    </a:lnTo>
                    <a:lnTo>
                      <a:pt x="270" y="227"/>
                    </a:lnTo>
                    <a:lnTo>
                      <a:pt x="269" y="231"/>
                    </a:lnTo>
                    <a:lnTo>
                      <a:pt x="268" y="232"/>
                    </a:lnTo>
                    <a:lnTo>
                      <a:pt x="268" y="233"/>
                    </a:lnTo>
                    <a:lnTo>
                      <a:pt x="267" y="234"/>
                    </a:lnTo>
                    <a:lnTo>
                      <a:pt x="266" y="236"/>
                    </a:lnTo>
                    <a:lnTo>
                      <a:pt x="265" y="238"/>
                    </a:lnTo>
                    <a:lnTo>
                      <a:pt x="263" y="239"/>
                    </a:lnTo>
                    <a:lnTo>
                      <a:pt x="263" y="240"/>
                    </a:lnTo>
                    <a:lnTo>
                      <a:pt x="262" y="241"/>
                    </a:lnTo>
                    <a:lnTo>
                      <a:pt x="262" y="242"/>
                    </a:lnTo>
                    <a:lnTo>
                      <a:pt x="258" y="245"/>
                    </a:lnTo>
                    <a:lnTo>
                      <a:pt x="258" y="247"/>
                    </a:lnTo>
                    <a:lnTo>
                      <a:pt x="256" y="247"/>
                    </a:lnTo>
                    <a:lnTo>
                      <a:pt x="256" y="245"/>
                    </a:lnTo>
                    <a:lnTo>
                      <a:pt x="256" y="244"/>
                    </a:lnTo>
                    <a:lnTo>
                      <a:pt x="256" y="243"/>
                    </a:lnTo>
                    <a:lnTo>
                      <a:pt x="254" y="243"/>
                    </a:lnTo>
                    <a:lnTo>
                      <a:pt x="253" y="243"/>
                    </a:lnTo>
                    <a:lnTo>
                      <a:pt x="253" y="242"/>
                    </a:lnTo>
                    <a:lnTo>
                      <a:pt x="253" y="241"/>
                    </a:lnTo>
                    <a:lnTo>
                      <a:pt x="252" y="241"/>
                    </a:lnTo>
                    <a:lnTo>
                      <a:pt x="252" y="243"/>
                    </a:lnTo>
                    <a:lnTo>
                      <a:pt x="251" y="244"/>
                    </a:lnTo>
                    <a:lnTo>
                      <a:pt x="250" y="244"/>
                    </a:lnTo>
                    <a:lnTo>
                      <a:pt x="250" y="243"/>
                    </a:lnTo>
                    <a:lnTo>
                      <a:pt x="250" y="242"/>
                    </a:lnTo>
                    <a:lnTo>
                      <a:pt x="250" y="243"/>
                    </a:lnTo>
                    <a:lnTo>
                      <a:pt x="250" y="244"/>
                    </a:lnTo>
                    <a:lnTo>
                      <a:pt x="251" y="244"/>
                    </a:lnTo>
                    <a:lnTo>
                      <a:pt x="252" y="245"/>
                    </a:lnTo>
                    <a:lnTo>
                      <a:pt x="252" y="247"/>
                    </a:lnTo>
                    <a:lnTo>
                      <a:pt x="251" y="247"/>
                    </a:lnTo>
                    <a:lnTo>
                      <a:pt x="251" y="248"/>
                    </a:lnTo>
                    <a:lnTo>
                      <a:pt x="250" y="249"/>
                    </a:lnTo>
                    <a:lnTo>
                      <a:pt x="249" y="250"/>
                    </a:lnTo>
                    <a:lnTo>
                      <a:pt x="249" y="251"/>
                    </a:lnTo>
                    <a:lnTo>
                      <a:pt x="249" y="252"/>
                    </a:lnTo>
                    <a:lnTo>
                      <a:pt x="248" y="252"/>
                    </a:lnTo>
                    <a:lnTo>
                      <a:pt x="248" y="254"/>
                    </a:lnTo>
                    <a:lnTo>
                      <a:pt x="248" y="253"/>
                    </a:lnTo>
                    <a:lnTo>
                      <a:pt x="248" y="254"/>
                    </a:lnTo>
                    <a:lnTo>
                      <a:pt x="249" y="254"/>
                    </a:lnTo>
                    <a:lnTo>
                      <a:pt x="249" y="255"/>
                    </a:lnTo>
                    <a:lnTo>
                      <a:pt x="249" y="257"/>
                    </a:lnTo>
                    <a:lnTo>
                      <a:pt x="249" y="258"/>
                    </a:lnTo>
                    <a:lnTo>
                      <a:pt x="248" y="259"/>
                    </a:lnTo>
                    <a:lnTo>
                      <a:pt x="248" y="261"/>
                    </a:lnTo>
                    <a:lnTo>
                      <a:pt x="249" y="261"/>
                    </a:lnTo>
                    <a:lnTo>
                      <a:pt x="249" y="262"/>
                    </a:lnTo>
                    <a:lnTo>
                      <a:pt x="248" y="262"/>
                    </a:lnTo>
                    <a:lnTo>
                      <a:pt x="248" y="263"/>
                    </a:lnTo>
                    <a:lnTo>
                      <a:pt x="249" y="262"/>
                    </a:lnTo>
                    <a:lnTo>
                      <a:pt x="249" y="261"/>
                    </a:lnTo>
                    <a:lnTo>
                      <a:pt x="249" y="260"/>
                    </a:lnTo>
                    <a:lnTo>
                      <a:pt x="250" y="260"/>
                    </a:lnTo>
                    <a:lnTo>
                      <a:pt x="250" y="261"/>
                    </a:lnTo>
                    <a:lnTo>
                      <a:pt x="249" y="262"/>
                    </a:lnTo>
                    <a:lnTo>
                      <a:pt x="249" y="263"/>
                    </a:lnTo>
                    <a:lnTo>
                      <a:pt x="249" y="264"/>
                    </a:lnTo>
                    <a:lnTo>
                      <a:pt x="249" y="266"/>
                    </a:lnTo>
                    <a:lnTo>
                      <a:pt x="248" y="269"/>
                    </a:lnTo>
                    <a:lnTo>
                      <a:pt x="248" y="270"/>
                    </a:lnTo>
                    <a:lnTo>
                      <a:pt x="248" y="271"/>
                    </a:lnTo>
                    <a:lnTo>
                      <a:pt x="248" y="272"/>
                    </a:lnTo>
                    <a:lnTo>
                      <a:pt x="249" y="274"/>
                    </a:lnTo>
                    <a:lnTo>
                      <a:pt x="249" y="276"/>
                    </a:lnTo>
                    <a:lnTo>
                      <a:pt x="249" y="279"/>
                    </a:lnTo>
                    <a:lnTo>
                      <a:pt x="249" y="282"/>
                    </a:lnTo>
                    <a:lnTo>
                      <a:pt x="249" y="285"/>
                    </a:lnTo>
                    <a:lnTo>
                      <a:pt x="250" y="286"/>
                    </a:lnTo>
                    <a:lnTo>
                      <a:pt x="250" y="287"/>
                    </a:lnTo>
                    <a:lnTo>
                      <a:pt x="250" y="288"/>
                    </a:lnTo>
                    <a:lnTo>
                      <a:pt x="249" y="290"/>
                    </a:lnTo>
                    <a:lnTo>
                      <a:pt x="248" y="294"/>
                    </a:lnTo>
                    <a:lnTo>
                      <a:pt x="248" y="296"/>
                    </a:lnTo>
                    <a:lnTo>
                      <a:pt x="248" y="297"/>
                    </a:lnTo>
                    <a:lnTo>
                      <a:pt x="248" y="298"/>
                    </a:lnTo>
                    <a:lnTo>
                      <a:pt x="247" y="299"/>
                    </a:lnTo>
                    <a:lnTo>
                      <a:pt x="247" y="300"/>
                    </a:lnTo>
                    <a:lnTo>
                      <a:pt x="247" y="301"/>
                    </a:lnTo>
                    <a:lnTo>
                      <a:pt x="247" y="302"/>
                    </a:lnTo>
                    <a:lnTo>
                      <a:pt x="245" y="304"/>
                    </a:lnTo>
                    <a:lnTo>
                      <a:pt x="245" y="306"/>
                    </a:lnTo>
                    <a:lnTo>
                      <a:pt x="245" y="307"/>
                    </a:lnTo>
                    <a:lnTo>
                      <a:pt x="245" y="308"/>
                    </a:lnTo>
                    <a:lnTo>
                      <a:pt x="245" y="309"/>
                    </a:lnTo>
                    <a:lnTo>
                      <a:pt x="245" y="311"/>
                    </a:lnTo>
                    <a:lnTo>
                      <a:pt x="245" y="313"/>
                    </a:lnTo>
                    <a:lnTo>
                      <a:pt x="247" y="313"/>
                    </a:lnTo>
                    <a:lnTo>
                      <a:pt x="247" y="314"/>
                    </a:lnTo>
                    <a:lnTo>
                      <a:pt x="244" y="316"/>
                    </a:lnTo>
                    <a:lnTo>
                      <a:pt x="243" y="316"/>
                    </a:lnTo>
                    <a:lnTo>
                      <a:pt x="242" y="317"/>
                    </a:lnTo>
                    <a:lnTo>
                      <a:pt x="241" y="318"/>
                    </a:lnTo>
                    <a:lnTo>
                      <a:pt x="240" y="320"/>
                    </a:lnTo>
                    <a:lnTo>
                      <a:pt x="239" y="322"/>
                    </a:lnTo>
                    <a:lnTo>
                      <a:pt x="239" y="323"/>
                    </a:lnTo>
                    <a:lnTo>
                      <a:pt x="239" y="324"/>
                    </a:lnTo>
                    <a:lnTo>
                      <a:pt x="238" y="325"/>
                    </a:lnTo>
                    <a:lnTo>
                      <a:pt x="238" y="327"/>
                    </a:lnTo>
                    <a:lnTo>
                      <a:pt x="238" y="328"/>
                    </a:lnTo>
                    <a:lnTo>
                      <a:pt x="238" y="329"/>
                    </a:lnTo>
                    <a:lnTo>
                      <a:pt x="238" y="330"/>
                    </a:lnTo>
                    <a:lnTo>
                      <a:pt x="238" y="333"/>
                    </a:lnTo>
                    <a:lnTo>
                      <a:pt x="239" y="334"/>
                    </a:lnTo>
                    <a:lnTo>
                      <a:pt x="239" y="335"/>
                    </a:lnTo>
                    <a:lnTo>
                      <a:pt x="239" y="336"/>
                    </a:lnTo>
                    <a:lnTo>
                      <a:pt x="239" y="337"/>
                    </a:lnTo>
                    <a:lnTo>
                      <a:pt x="239" y="338"/>
                    </a:lnTo>
                    <a:lnTo>
                      <a:pt x="238" y="341"/>
                    </a:lnTo>
                    <a:lnTo>
                      <a:pt x="237" y="341"/>
                    </a:lnTo>
                    <a:lnTo>
                      <a:pt x="237" y="342"/>
                    </a:lnTo>
                    <a:lnTo>
                      <a:pt x="235" y="342"/>
                    </a:lnTo>
                    <a:lnTo>
                      <a:pt x="234" y="343"/>
                    </a:lnTo>
                    <a:lnTo>
                      <a:pt x="232" y="346"/>
                    </a:lnTo>
                    <a:lnTo>
                      <a:pt x="232" y="348"/>
                    </a:lnTo>
                    <a:lnTo>
                      <a:pt x="231" y="351"/>
                    </a:lnTo>
                    <a:lnTo>
                      <a:pt x="230" y="350"/>
                    </a:lnTo>
                    <a:lnTo>
                      <a:pt x="229" y="350"/>
                    </a:lnTo>
                    <a:lnTo>
                      <a:pt x="229" y="351"/>
                    </a:lnTo>
                    <a:lnTo>
                      <a:pt x="230" y="351"/>
                    </a:lnTo>
                    <a:lnTo>
                      <a:pt x="230" y="353"/>
                    </a:lnTo>
                    <a:lnTo>
                      <a:pt x="229" y="355"/>
                    </a:lnTo>
                    <a:lnTo>
                      <a:pt x="225" y="358"/>
                    </a:lnTo>
                    <a:lnTo>
                      <a:pt x="225" y="357"/>
                    </a:lnTo>
                    <a:lnTo>
                      <a:pt x="224" y="358"/>
                    </a:lnTo>
                    <a:lnTo>
                      <a:pt x="223" y="358"/>
                    </a:lnTo>
                    <a:lnTo>
                      <a:pt x="223" y="360"/>
                    </a:lnTo>
                    <a:lnTo>
                      <a:pt x="222" y="360"/>
                    </a:lnTo>
                    <a:lnTo>
                      <a:pt x="223" y="361"/>
                    </a:lnTo>
                    <a:lnTo>
                      <a:pt x="222" y="361"/>
                    </a:lnTo>
                    <a:lnTo>
                      <a:pt x="222" y="362"/>
                    </a:lnTo>
                    <a:lnTo>
                      <a:pt x="222" y="363"/>
                    </a:lnTo>
                    <a:lnTo>
                      <a:pt x="221" y="363"/>
                    </a:lnTo>
                    <a:lnTo>
                      <a:pt x="221" y="364"/>
                    </a:lnTo>
                    <a:lnTo>
                      <a:pt x="221" y="365"/>
                    </a:lnTo>
                    <a:lnTo>
                      <a:pt x="220" y="366"/>
                    </a:lnTo>
                    <a:lnTo>
                      <a:pt x="220" y="369"/>
                    </a:lnTo>
                    <a:lnTo>
                      <a:pt x="220" y="370"/>
                    </a:lnTo>
                    <a:lnTo>
                      <a:pt x="221" y="374"/>
                    </a:lnTo>
                    <a:lnTo>
                      <a:pt x="220" y="375"/>
                    </a:lnTo>
                    <a:lnTo>
                      <a:pt x="217" y="376"/>
                    </a:lnTo>
                    <a:lnTo>
                      <a:pt x="216" y="376"/>
                    </a:lnTo>
                    <a:lnTo>
                      <a:pt x="215" y="376"/>
                    </a:lnTo>
                    <a:lnTo>
                      <a:pt x="215" y="378"/>
                    </a:lnTo>
                    <a:lnTo>
                      <a:pt x="214" y="378"/>
                    </a:lnTo>
                    <a:lnTo>
                      <a:pt x="213" y="378"/>
                    </a:lnTo>
                    <a:lnTo>
                      <a:pt x="212" y="378"/>
                    </a:lnTo>
                    <a:lnTo>
                      <a:pt x="212" y="379"/>
                    </a:lnTo>
                    <a:lnTo>
                      <a:pt x="211" y="379"/>
                    </a:lnTo>
                    <a:lnTo>
                      <a:pt x="210" y="379"/>
                    </a:lnTo>
                    <a:lnTo>
                      <a:pt x="210" y="380"/>
                    </a:lnTo>
                    <a:lnTo>
                      <a:pt x="207" y="381"/>
                    </a:lnTo>
                    <a:lnTo>
                      <a:pt x="206" y="382"/>
                    </a:lnTo>
                    <a:lnTo>
                      <a:pt x="206" y="383"/>
                    </a:lnTo>
                    <a:lnTo>
                      <a:pt x="206" y="384"/>
                    </a:lnTo>
                    <a:lnTo>
                      <a:pt x="206" y="385"/>
                    </a:lnTo>
                    <a:lnTo>
                      <a:pt x="206" y="386"/>
                    </a:lnTo>
                    <a:lnTo>
                      <a:pt x="205" y="388"/>
                    </a:lnTo>
                    <a:lnTo>
                      <a:pt x="204" y="388"/>
                    </a:lnTo>
                    <a:lnTo>
                      <a:pt x="200" y="388"/>
                    </a:lnTo>
                    <a:lnTo>
                      <a:pt x="198" y="388"/>
                    </a:lnTo>
                    <a:lnTo>
                      <a:pt x="197" y="388"/>
                    </a:lnTo>
                    <a:lnTo>
                      <a:pt x="196" y="388"/>
                    </a:lnTo>
                    <a:lnTo>
                      <a:pt x="196" y="389"/>
                    </a:lnTo>
                    <a:lnTo>
                      <a:pt x="193" y="389"/>
                    </a:lnTo>
                    <a:lnTo>
                      <a:pt x="191" y="388"/>
                    </a:lnTo>
                    <a:lnTo>
                      <a:pt x="189" y="388"/>
                    </a:lnTo>
                    <a:lnTo>
                      <a:pt x="191" y="386"/>
                    </a:lnTo>
                    <a:lnTo>
                      <a:pt x="192" y="385"/>
                    </a:lnTo>
                    <a:lnTo>
                      <a:pt x="192" y="384"/>
                    </a:lnTo>
                    <a:lnTo>
                      <a:pt x="191" y="384"/>
                    </a:lnTo>
                    <a:lnTo>
                      <a:pt x="188" y="385"/>
                    </a:lnTo>
                    <a:lnTo>
                      <a:pt x="187" y="385"/>
                    </a:lnTo>
                    <a:lnTo>
                      <a:pt x="188" y="386"/>
                    </a:lnTo>
                    <a:lnTo>
                      <a:pt x="189" y="388"/>
                    </a:lnTo>
                    <a:lnTo>
                      <a:pt x="189" y="389"/>
                    </a:lnTo>
                    <a:lnTo>
                      <a:pt x="188" y="389"/>
                    </a:lnTo>
                    <a:lnTo>
                      <a:pt x="187" y="389"/>
                    </a:lnTo>
                    <a:lnTo>
                      <a:pt x="186" y="389"/>
                    </a:lnTo>
                    <a:lnTo>
                      <a:pt x="183" y="390"/>
                    </a:lnTo>
                    <a:lnTo>
                      <a:pt x="178" y="390"/>
                    </a:lnTo>
                    <a:lnTo>
                      <a:pt x="177" y="390"/>
                    </a:lnTo>
                    <a:lnTo>
                      <a:pt x="179" y="390"/>
                    </a:lnTo>
                    <a:lnTo>
                      <a:pt x="180" y="390"/>
                    </a:lnTo>
                    <a:lnTo>
                      <a:pt x="182" y="390"/>
                    </a:lnTo>
                    <a:lnTo>
                      <a:pt x="183" y="389"/>
                    </a:lnTo>
                    <a:lnTo>
                      <a:pt x="180" y="388"/>
                    </a:lnTo>
                    <a:lnTo>
                      <a:pt x="179" y="388"/>
                    </a:lnTo>
                    <a:lnTo>
                      <a:pt x="177" y="388"/>
                    </a:lnTo>
                    <a:lnTo>
                      <a:pt x="176" y="389"/>
                    </a:lnTo>
                    <a:lnTo>
                      <a:pt x="175" y="390"/>
                    </a:lnTo>
                    <a:lnTo>
                      <a:pt x="174" y="390"/>
                    </a:lnTo>
                    <a:lnTo>
                      <a:pt x="173" y="388"/>
                    </a:lnTo>
                    <a:lnTo>
                      <a:pt x="172" y="388"/>
                    </a:lnTo>
                    <a:lnTo>
                      <a:pt x="172" y="389"/>
                    </a:lnTo>
                    <a:lnTo>
                      <a:pt x="170" y="389"/>
                    </a:lnTo>
                    <a:lnTo>
                      <a:pt x="169" y="389"/>
                    </a:lnTo>
                    <a:lnTo>
                      <a:pt x="169" y="390"/>
                    </a:lnTo>
                    <a:lnTo>
                      <a:pt x="168" y="390"/>
                    </a:lnTo>
                    <a:lnTo>
                      <a:pt x="167" y="390"/>
                    </a:lnTo>
                    <a:lnTo>
                      <a:pt x="167" y="392"/>
                    </a:lnTo>
                    <a:lnTo>
                      <a:pt x="168" y="392"/>
                    </a:lnTo>
                    <a:lnTo>
                      <a:pt x="169" y="392"/>
                    </a:lnTo>
                    <a:lnTo>
                      <a:pt x="170" y="393"/>
                    </a:lnTo>
                    <a:lnTo>
                      <a:pt x="169" y="394"/>
                    </a:lnTo>
                    <a:lnTo>
                      <a:pt x="168" y="393"/>
                    </a:lnTo>
                    <a:lnTo>
                      <a:pt x="167" y="393"/>
                    </a:lnTo>
                    <a:lnTo>
                      <a:pt x="167" y="394"/>
                    </a:lnTo>
                    <a:lnTo>
                      <a:pt x="166" y="394"/>
                    </a:lnTo>
                    <a:lnTo>
                      <a:pt x="165" y="394"/>
                    </a:lnTo>
                    <a:lnTo>
                      <a:pt x="165" y="393"/>
                    </a:lnTo>
                    <a:lnTo>
                      <a:pt x="164" y="394"/>
                    </a:lnTo>
                    <a:lnTo>
                      <a:pt x="163" y="394"/>
                    </a:lnTo>
                    <a:lnTo>
                      <a:pt x="163" y="395"/>
                    </a:lnTo>
                    <a:lnTo>
                      <a:pt x="161" y="397"/>
                    </a:lnTo>
                    <a:lnTo>
                      <a:pt x="159" y="398"/>
                    </a:lnTo>
                    <a:lnTo>
                      <a:pt x="157" y="398"/>
                    </a:lnTo>
                    <a:lnTo>
                      <a:pt x="157" y="399"/>
                    </a:lnTo>
                    <a:lnTo>
                      <a:pt x="157" y="400"/>
                    </a:lnTo>
                    <a:lnTo>
                      <a:pt x="157" y="401"/>
                    </a:lnTo>
                    <a:lnTo>
                      <a:pt x="156" y="401"/>
                    </a:lnTo>
                    <a:lnTo>
                      <a:pt x="156" y="400"/>
                    </a:lnTo>
                    <a:lnTo>
                      <a:pt x="154" y="400"/>
                    </a:lnTo>
                    <a:lnTo>
                      <a:pt x="151" y="400"/>
                    </a:lnTo>
                    <a:lnTo>
                      <a:pt x="150" y="400"/>
                    </a:lnTo>
                    <a:lnTo>
                      <a:pt x="149" y="400"/>
                    </a:lnTo>
                    <a:lnTo>
                      <a:pt x="148" y="401"/>
                    </a:lnTo>
                    <a:lnTo>
                      <a:pt x="147" y="401"/>
                    </a:lnTo>
                    <a:lnTo>
                      <a:pt x="146" y="402"/>
                    </a:lnTo>
                    <a:lnTo>
                      <a:pt x="147" y="401"/>
                    </a:lnTo>
                    <a:lnTo>
                      <a:pt x="147" y="402"/>
                    </a:lnTo>
                    <a:lnTo>
                      <a:pt x="146" y="403"/>
                    </a:lnTo>
                    <a:lnTo>
                      <a:pt x="145" y="403"/>
                    </a:lnTo>
                    <a:lnTo>
                      <a:pt x="145" y="402"/>
                    </a:lnTo>
                    <a:lnTo>
                      <a:pt x="144" y="401"/>
                    </a:lnTo>
                    <a:lnTo>
                      <a:pt x="142" y="402"/>
                    </a:lnTo>
                    <a:lnTo>
                      <a:pt x="142" y="403"/>
                    </a:lnTo>
                    <a:lnTo>
                      <a:pt x="140" y="404"/>
                    </a:lnTo>
                    <a:lnTo>
                      <a:pt x="137" y="406"/>
                    </a:lnTo>
                    <a:lnTo>
                      <a:pt x="137" y="407"/>
                    </a:lnTo>
                    <a:lnTo>
                      <a:pt x="136" y="407"/>
                    </a:lnTo>
                    <a:lnTo>
                      <a:pt x="135" y="408"/>
                    </a:lnTo>
                    <a:lnTo>
                      <a:pt x="135" y="409"/>
                    </a:lnTo>
                    <a:lnTo>
                      <a:pt x="131" y="411"/>
                    </a:lnTo>
                    <a:lnTo>
                      <a:pt x="130" y="412"/>
                    </a:lnTo>
                    <a:lnTo>
                      <a:pt x="129" y="412"/>
                    </a:lnTo>
                    <a:lnTo>
                      <a:pt x="128" y="413"/>
                    </a:lnTo>
                    <a:lnTo>
                      <a:pt x="127" y="413"/>
                    </a:lnTo>
                    <a:lnTo>
                      <a:pt x="124" y="414"/>
                    </a:lnTo>
                    <a:lnTo>
                      <a:pt x="123" y="416"/>
                    </a:lnTo>
                    <a:lnTo>
                      <a:pt x="121" y="418"/>
                    </a:lnTo>
                    <a:lnTo>
                      <a:pt x="120" y="418"/>
                    </a:lnTo>
                    <a:lnTo>
                      <a:pt x="121" y="418"/>
                    </a:lnTo>
                    <a:lnTo>
                      <a:pt x="122" y="418"/>
                    </a:lnTo>
                    <a:lnTo>
                      <a:pt x="122" y="419"/>
                    </a:lnTo>
                    <a:lnTo>
                      <a:pt x="121" y="419"/>
                    </a:lnTo>
                    <a:lnTo>
                      <a:pt x="121" y="420"/>
                    </a:lnTo>
                    <a:lnTo>
                      <a:pt x="120" y="420"/>
                    </a:lnTo>
                    <a:lnTo>
                      <a:pt x="120" y="421"/>
                    </a:lnTo>
                    <a:lnTo>
                      <a:pt x="119" y="421"/>
                    </a:lnTo>
                    <a:lnTo>
                      <a:pt x="118" y="422"/>
                    </a:lnTo>
                    <a:lnTo>
                      <a:pt x="118" y="423"/>
                    </a:lnTo>
                    <a:lnTo>
                      <a:pt x="117" y="423"/>
                    </a:lnTo>
                    <a:lnTo>
                      <a:pt x="118" y="422"/>
                    </a:lnTo>
                    <a:lnTo>
                      <a:pt x="118" y="421"/>
                    </a:lnTo>
                    <a:lnTo>
                      <a:pt x="119" y="421"/>
                    </a:lnTo>
                    <a:lnTo>
                      <a:pt x="118" y="421"/>
                    </a:lnTo>
                    <a:lnTo>
                      <a:pt x="117" y="422"/>
                    </a:lnTo>
                    <a:lnTo>
                      <a:pt x="116" y="422"/>
                    </a:lnTo>
                    <a:lnTo>
                      <a:pt x="116" y="421"/>
                    </a:lnTo>
                    <a:lnTo>
                      <a:pt x="114" y="421"/>
                    </a:lnTo>
                    <a:lnTo>
                      <a:pt x="114" y="422"/>
                    </a:lnTo>
                    <a:lnTo>
                      <a:pt x="114" y="423"/>
                    </a:lnTo>
                    <a:lnTo>
                      <a:pt x="113" y="425"/>
                    </a:lnTo>
                    <a:lnTo>
                      <a:pt x="112" y="423"/>
                    </a:lnTo>
                    <a:lnTo>
                      <a:pt x="111" y="423"/>
                    </a:lnTo>
                    <a:lnTo>
                      <a:pt x="110" y="423"/>
                    </a:lnTo>
                    <a:lnTo>
                      <a:pt x="110" y="425"/>
                    </a:lnTo>
                    <a:lnTo>
                      <a:pt x="111" y="425"/>
                    </a:lnTo>
                    <a:lnTo>
                      <a:pt x="112" y="425"/>
                    </a:lnTo>
                    <a:lnTo>
                      <a:pt x="113" y="425"/>
                    </a:lnTo>
                    <a:lnTo>
                      <a:pt x="116" y="425"/>
                    </a:lnTo>
                    <a:lnTo>
                      <a:pt x="116" y="426"/>
                    </a:lnTo>
                    <a:lnTo>
                      <a:pt x="114" y="426"/>
                    </a:lnTo>
                    <a:lnTo>
                      <a:pt x="114" y="427"/>
                    </a:lnTo>
                    <a:lnTo>
                      <a:pt x="113" y="428"/>
                    </a:lnTo>
                    <a:lnTo>
                      <a:pt x="112" y="429"/>
                    </a:lnTo>
                    <a:lnTo>
                      <a:pt x="110" y="429"/>
                    </a:lnTo>
                    <a:lnTo>
                      <a:pt x="110" y="430"/>
                    </a:lnTo>
                    <a:lnTo>
                      <a:pt x="111" y="430"/>
                    </a:lnTo>
                    <a:lnTo>
                      <a:pt x="112" y="430"/>
                    </a:lnTo>
                    <a:lnTo>
                      <a:pt x="112" y="431"/>
                    </a:lnTo>
                    <a:lnTo>
                      <a:pt x="112" y="432"/>
                    </a:lnTo>
                    <a:lnTo>
                      <a:pt x="112" y="434"/>
                    </a:lnTo>
                    <a:lnTo>
                      <a:pt x="111" y="435"/>
                    </a:lnTo>
                    <a:lnTo>
                      <a:pt x="110" y="435"/>
                    </a:lnTo>
                    <a:lnTo>
                      <a:pt x="110" y="434"/>
                    </a:lnTo>
                    <a:lnTo>
                      <a:pt x="110" y="432"/>
                    </a:lnTo>
                    <a:lnTo>
                      <a:pt x="109" y="432"/>
                    </a:lnTo>
                    <a:lnTo>
                      <a:pt x="109" y="434"/>
                    </a:lnTo>
                    <a:lnTo>
                      <a:pt x="110" y="436"/>
                    </a:lnTo>
                    <a:lnTo>
                      <a:pt x="111" y="437"/>
                    </a:lnTo>
                    <a:lnTo>
                      <a:pt x="112" y="438"/>
                    </a:lnTo>
                    <a:lnTo>
                      <a:pt x="111" y="439"/>
                    </a:lnTo>
                    <a:lnTo>
                      <a:pt x="111" y="440"/>
                    </a:lnTo>
                    <a:lnTo>
                      <a:pt x="111" y="441"/>
                    </a:lnTo>
                    <a:lnTo>
                      <a:pt x="111" y="442"/>
                    </a:lnTo>
                    <a:lnTo>
                      <a:pt x="111" y="444"/>
                    </a:lnTo>
                    <a:lnTo>
                      <a:pt x="112" y="447"/>
                    </a:lnTo>
                    <a:lnTo>
                      <a:pt x="112" y="448"/>
                    </a:lnTo>
                    <a:lnTo>
                      <a:pt x="113" y="448"/>
                    </a:lnTo>
                    <a:lnTo>
                      <a:pt x="113" y="447"/>
                    </a:lnTo>
                    <a:lnTo>
                      <a:pt x="113" y="448"/>
                    </a:lnTo>
                    <a:lnTo>
                      <a:pt x="113" y="449"/>
                    </a:lnTo>
                    <a:lnTo>
                      <a:pt x="112" y="448"/>
                    </a:lnTo>
                    <a:lnTo>
                      <a:pt x="112" y="449"/>
                    </a:lnTo>
                    <a:lnTo>
                      <a:pt x="111" y="453"/>
                    </a:lnTo>
                    <a:lnTo>
                      <a:pt x="112" y="455"/>
                    </a:lnTo>
                    <a:lnTo>
                      <a:pt x="111" y="455"/>
                    </a:lnTo>
                    <a:lnTo>
                      <a:pt x="112" y="456"/>
                    </a:lnTo>
                    <a:lnTo>
                      <a:pt x="112" y="457"/>
                    </a:lnTo>
                    <a:lnTo>
                      <a:pt x="112" y="458"/>
                    </a:lnTo>
                    <a:lnTo>
                      <a:pt x="112" y="460"/>
                    </a:lnTo>
                    <a:lnTo>
                      <a:pt x="111" y="462"/>
                    </a:lnTo>
                    <a:lnTo>
                      <a:pt x="111" y="463"/>
                    </a:lnTo>
                    <a:lnTo>
                      <a:pt x="110" y="467"/>
                    </a:lnTo>
                    <a:lnTo>
                      <a:pt x="109" y="467"/>
                    </a:lnTo>
                    <a:lnTo>
                      <a:pt x="109" y="466"/>
                    </a:lnTo>
                    <a:lnTo>
                      <a:pt x="109" y="465"/>
                    </a:lnTo>
                    <a:lnTo>
                      <a:pt x="108" y="465"/>
                    </a:lnTo>
                    <a:lnTo>
                      <a:pt x="108" y="466"/>
                    </a:lnTo>
                    <a:lnTo>
                      <a:pt x="109" y="467"/>
                    </a:lnTo>
                    <a:lnTo>
                      <a:pt x="109" y="468"/>
                    </a:lnTo>
                    <a:lnTo>
                      <a:pt x="108" y="469"/>
                    </a:lnTo>
                    <a:lnTo>
                      <a:pt x="107" y="469"/>
                    </a:lnTo>
                    <a:lnTo>
                      <a:pt x="103" y="472"/>
                    </a:lnTo>
                    <a:lnTo>
                      <a:pt x="101" y="474"/>
                    </a:lnTo>
                    <a:lnTo>
                      <a:pt x="100" y="475"/>
                    </a:lnTo>
                    <a:lnTo>
                      <a:pt x="98" y="477"/>
                    </a:lnTo>
                    <a:lnTo>
                      <a:pt x="96" y="478"/>
                    </a:lnTo>
                    <a:lnTo>
                      <a:pt x="95" y="479"/>
                    </a:lnTo>
                    <a:lnTo>
                      <a:pt x="95" y="481"/>
                    </a:lnTo>
                    <a:lnTo>
                      <a:pt x="93" y="483"/>
                    </a:lnTo>
                    <a:lnTo>
                      <a:pt x="93" y="484"/>
                    </a:lnTo>
                    <a:lnTo>
                      <a:pt x="91" y="486"/>
                    </a:lnTo>
                    <a:lnTo>
                      <a:pt x="91" y="487"/>
                    </a:lnTo>
                    <a:lnTo>
                      <a:pt x="90" y="490"/>
                    </a:lnTo>
                    <a:lnTo>
                      <a:pt x="89" y="492"/>
                    </a:lnTo>
                    <a:lnTo>
                      <a:pt x="89" y="493"/>
                    </a:lnTo>
                    <a:lnTo>
                      <a:pt x="89" y="494"/>
                    </a:lnTo>
                    <a:lnTo>
                      <a:pt x="88" y="495"/>
                    </a:lnTo>
                    <a:lnTo>
                      <a:pt x="86" y="496"/>
                    </a:lnTo>
                    <a:lnTo>
                      <a:pt x="86" y="497"/>
                    </a:lnTo>
                    <a:lnTo>
                      <a:pt x="85" y="498"/>
                    </a:lnTo>
                    <a:lnTo>
                      <a:pt x="83" y="502"/>
                    </a:lnTo>
                    <a:lnTo>
                      <a:pt x="82" y="502"/>
                    </a:lnTo>
                    <a:lnTo>
                      <a:pt x="82" y="503"/>
                    </a:lnTo>
                    <a:lnTo>
                      <a:pt x="82" y="504"/>
                    </a:lnTo>
                    <a:lnTo>
                      <a:pt x="80" y="505"/>
                    </a:lnTo>
                    <a:lnTo>
                      <a:pt x="79" y="506"/>
                    </a:lnTo>
                    <a:lnTo>
                      <a:pt x="77" y="509"/>
                    </a:lnTo>
                    <a:lnTo>
                      <a:pt x="76" y="510"/>
                    </a:lnTo>
                    <a:lnTo>
                      <a:pt x="74" y="511"/>
                    </a:lnTo>
                    <a:lnTo>
                      <a:pt x="71" y="513"/>
                    </a:lnTo>
                    <a:lnTo>
                      <a:pt x="70" y="514"/>
                    </a:lnTo>
                    <a:lnTo>
                      <a:pt x="68" y="514"/>
                    </a:lnTo>
                    <a:lnTo>
                      <a:pt x="66" y="515"/>
                    </a:lnTo>
                    <a:lnTo>
                      <a:pt x="65" y="515"/>
                    </a:lnTo>
                    <a:lnTo>
                      <a:pt x="65" y="516"/>
                    </a:lnTo>
                    <a:lnTo>
                      <a:pt x="64" y="516"/>
                    </a:lnTo>
                    <a:lnTo>
                      <a:pt x="64" y="518"/>
                    </a:lnTo>
                    <a:lnTo>
                      <a:pt x="63" y="519"/>
                    </a:lnTo>
                    <a:lnTo>
                      <a:pt x="63" y="518"/>
                    </a:lnTo>
                    <a:lnTo>
                      <a:pt x="63" y="516"/>
                    </a:lnTo>
                    <a:lnTo>
                      <a:pt x="63" y="515"/>
                    </a:lnTo>
                    <a:lnTo>
                      <a:pt x="62" y="514"/>
                    </a:lnTo>
                    <a:lnTo>
                      <a:pt x="63" y="514"/>
                    </a:lnTo>
                    <a:lnTo>
                      <a:pt x="64" y="514"/>
                    </a:lnTo>
                    <a:lnTo>
                      <a:pt x="65" y="515"/>
                    </a:lnTo>
                    <a:lnTo>
                      <a:pt x="68" y="514"/>
                    </a:lnTo>
                    <a:lnTo>
                      <a:pt x="68" y="513"/>
                    </a:lnTo>
                    <a:lnTo>
                      <a:pt x="71" y="512"/>
                    </a:lnTo>
                    <a:lnTo>
                      <a:pt x="71" y="511"/>
                    </a:lnTo>
                  </a:path>
                </a:pathLst>
              </a:custGeom>
              <a:noFill/>
              <a:ln w="14288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9" name="Group 8">
                <a:extLst>
                  <a:ext uri="{FF2B5EF4-FFF2-40B4-BE49-F238E27FC236}">
                    <a16:creationId xmlns:a16="http://schemas.microsoft.com/office/drawing/2014/main" id="{CC0D662C-4D55-4911-94E1-B5B020E0FE6E}"/>
                  </a:ext>
                </a:extLst>
              </p:cNvPr>
              <p:cNvGrpSpPr/>
              <p:nvPr/>
            </p:nvGrpSpPr>
            <p:grpSpPr>
              <a:xfrm>
                <a:off x="1192836" y="1049551"/>
                <a:ext cx="7159039" cy="4610040"/>
                <a:chOff x="1192836" y="1049551"/>
                <a:chExt cx="7159039" cy="4610040"/>
              </a:xfrm>
            </p:grpSpPr>
            <p:sp>
              <p:nvSpPr>
                <p:cNvPr id="5419" name="Freeform 1334">
                  <a:extLst>
                    <a:ext uri="{FF2B5EF4-FFF2-40B4-BE49-F238E27FC236}">
                      <a16:creationId xmlns:a16="http://schemas.microsoft.com/office/drawing/2014/main" id="{1D664DC6-139E-472F-85AA-2A4811336B5F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3716275" y="3765849"/>
                  <a:ext cx="543724" cy="211449"/>
                </a:xfrm>
                <a:custGeom>
                  <a:avLst/>
                  <a:gdLst>
                    <a:gd name="T0" fmla="*/ 366713 w 234"/>
                    <a:gd name="T1" fmla="*/ 36513 h 91"/>
                    <a:gd name="T2" fmla="*/ 369888 w 234"/>
                    <a:gd name="T3" fmla="*/ 46038 h 91"/>
                    <a:gd name="T4" fmla="*/ 366713 w 234"/>
                    <a:gd name="T5" fmla="*/ 53975 h 91"/>
                    <a:gd name="T6" fmla="*/ 361950 w 234"/>
                    <a:gd name="T7" fmla="*/ 69850 h 91"/>
                    <a:gd name="T8" fmla="*/ 331788 w 234"/>
                    <a:gd name="T9" fmla="*/ 93663 h 91"/>
                    <a:gd name="T10" fmla="*/ 306388 w 234"/>
                    <a:gd name="T11" fmla="*/ 106363 h 91"/>
                    <a:gd name="T12" fmla="*/ 303213 w 234"/>
                    <a:gd name="T13" fmla="*/ 111125 h 91"/>
                    <a:gd name="T14" fmla="*/ 301625 w 234"/>
                    <a:gd name="T15" fmla="*/ 112713 h 91"/>
                    <a:gd name="T16" fmla="*/ 296863 w 234"/>
                    <a:gd name="T17" fmla="*/ 123825 h 91"/>
                    <a:gd name="T18" fmla="*/ 290513 w 234"/>
                    <a:gd name="T19" fmla="*/ 136525 h 91"/>
                    <a:gd name="T20" fmla="*/ 285750 w 234"/>
                    <a:gd name="T21" fmla="*/ 144463 h 91"/>
                    <a:gd name="T22" fmla="*/ 274638 w 234"/>
                    <a:gd name="T23" fmla="*/ 136525 h 91"/>
                    <a:gd name="T24" fmla="*/ 263525 w 234"/>
                    <a:gd name="T25" fmla="*/ 128588 h 91"/>
                    <a:gd name="T26" fmla="*/ 252413 w 234"/>
                    <a:gd name="T27" fmla="*/ 130175 h 91"/>
                    <a:gd name="T28" fmla="*/ 252413 w 234"/>
                    <a:gd name="T29" fmla="*/ 125413 h 91"/>
                    <a:gd name="T30" fmla="*/ 260350 w 234"/>
                    <a:gd name="T31" fmla="*/ 119063 h 91"/>
                    <a:gd name="T32" fmla="*/ 258763 w 234"/>
                    <a:gd name="T33" fmla="*/ 106363 h 91"/>
                    <a:gd name="T34" fmla="*/ 266700 w 234"/>
                    <a:gd name="T35" fmla="*/ 100013 h 91"/>
                    <a:gd name="T36" fmla="*/ 266700 w 234"/>
                    <a:gd name="T37" fmla="*/ 84138 h 91"/>
                    <a:gd name="T38" fmla="*/ 266700 w 234"/>
                    <a:gd name="T39" fmla="*/ 85725 h 91"/>
                    <a:gd name="T40" fmla="*/ 265113 w 234"/>
                    <a:gd name="T41" fmla="*/ 84138 h 91"/>
                    <a:gd name="T42" fmla="*/ 258763 w 234"/>
                    <a:gd name="T43" fmla="*/ 93663 h 91"/>
                    <a:gd name="T44" fmla="*/ 244475 w 234"/>
                    <a:gd name="T45" fmla="*/ 84138 h 91"/>
                    <a:gd name="T46" fmla="*/ 247650 w 234"/>
                    <a:gd name="T47" fmla="*/ 71438 h 91"/>
                    <a:gd name="T48" fmla="*/ 246063 w 234"/>
                    <a:gd name="T49" fmla="*/ 58738 h 91"/>
                    <a:gd name="T50" fmla="*/ 250825 w 234"/>
                    <a:gd name="T51" fmla="*/ 52388 h 91"/>
                    <a:gd name="T52" fmla="*/ 258763 w 234"/>
                    <a:gd name="T53" fmla="*/ 46038 h 91"/>
                    <a:gd name="T54" fmla="*/ 261938 w 234"/>
                    <a:gd name="T55" fmla="*/ 31750 h 91"/>
                    <a:gd name="T56" fmla="*/ 263525 w 234"/>
                    <a:gd name="T57" fmla="*/ 20638 h 91"/>
                    <a:gd name="T58" fmla="*/ 265113 w 234"/>
                    <a:gd name="T59" fmla="*/ 14288 h 91"/>
                    <a:gd name="T60" fmla="*/ 276225 w 234"/>
                    <a:gd name="T61" fmla="*/ 7938 h 91"/>
                    <a:gd name="T62" fmla="*/ 287338 w 234"/>
                    <a:gd name="T63" fmla="*/ 4763 h 91"/>
                    <a:gd name="T64" fmla="*/ 300038 w 234"/>
                    <a:gd name="T65" fmla="*/ 4763 h 91"/>
                    <a:gd name="T66" fmla="*/ 307975 w 234"/>
                    <a:gd name="T67" fmla="*/ 11113 h 91"/>
                    <a:gd name="T68" fmla="*/ 317500 w 234"/>
                    <a:gd name="T69" fmla="*/ 15875 h 91"/>
                    <a:gd name="T70" fmla="*/ 323850 w 234"/>
                    <a:gd name="T71" fmla="*/ 23813 h 91"/>
                    <a:gd name="T72" fmla="*/ 339725 w 234"/>
                    <a:gd name="T73" fmla="*/ 25400 h 91"/>
                    <a:gd name="T74" fmla="*/ 354013 w 234"/>
                    <a:gd name="T75" fmla="*/ 23813 h 91"/>
                    <a:gd name="T76" fmla="*/ 366713 w 234"/>
                    <a:gd name="T77" fmla="*/ 33338 h 91"/>
                    <a:gd name="T78" fmla="*/ 6350 w 234"/>
                    <a:gd name="T79" fmla="*/ 53975 h 91"/>
                    <a:gd name="T80" fmla="*/ 11113 w 234"/>
                    <a:gd name="T81" fmla="*/ 47625 h 91"/>
                    <a:gd name="T82" fmla="*/ 6350 w 234"/>
                    <a:gd name="T83" fmla="*/ 33338 h 91"/>
                    <a:gd name="T84" fmla="*/ 9525 w 234"/>
                    <a:gd name="T85" fmla="*/ 30163 h 91"/>
                    <a:gd name="T86" fmla="*/ 12700 w 234"/>
                    <a:gd name="T87" fmla="*/ 38100 h 91"/>
                    <a:gd name="T88" fmla="*/ 19050 w 234"/>
                    <a:gd name="T89" fmla="*/ 47625 h 91"/>
                    <a:gd name="T90" fmla="*/ 30163 w 234"/>
                    <a:gd name="T91" fmla="*/ 49213 h 91"/>
                    <a:gd name="T92" fmla="*/ 30163 w 234"/>
                    <a:gd name="T93" fmla="*/ 44450 h 91"/>
                    <a:gd name="T94" fmla="*/ 258763 w 234"/>
                    <a:gd name="T95" fmla="*/ 100013 h 91"/>
                    <a:gd name="T96" fmla="*/ 266700 w 234"/>
                    <a:gd name="T97" fmla="*/ 93663 h 91"/>
                    <a:gd name="T98" fmla="*/ 1588 w 234"/>
                    <a:gd name="T99" fmla="*/ 39688 h 91"/>
                    <a:gd name="T100" fmla="*/ 7938 w 234"/>
                    <a:gd name="T101" fmla="*/ 41275 h 91"/>
                    <a:gd name="T102" fmla="*/ 19050 w 234"/>
                    <a:gd name="T103" fmla="*/ 38100 h 91"/>
                    <a:gd name="T104" fmla="*/ 25400 w 234"/>
                    <a:gd name="T105" fmla="*/ 39688 h 91"/>
                    <a:gd name="T106" fmla="*/ 55563 w 234"/>
                    <a:gd name="T107" fmla="*/ 47625 h 91"/>
                    <a:gd name="T108" fmla="*/ 26988 w 234"/>
                    <a:gd name="T109" fmla="*/ 60325 h 91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</a:gdLst>
                  <a:ahLst/>
                  <a:cxnLst>
                    <a:cxn ang="T110">
                      <a:pos x="T0" y="T1"/>
                    </a:cxn>
                    <a:cxn ang="T111">
                      <a:pos x="T2" y="T3"/>
                    </a:cxn>
                    <a:cxn ang="T112">
                      <a:pos x="T4" y="T5"/>
                    </a:cxn>
                    <a:cxn ang="T113">
                      <a:pos x="T6" y="T7"/>
                    </a:cxn>
                    <a:cxn ang="T114">
                      <a:pos x="T8" y="T9"/>
                    </a:cxn>
                    <a:cxn ang="T115">
                      <a:pos x="T10" y="T11"/>
                    </a:cxn>
                    <a:cxn ang="T116">
                      <a:pos x="T12" y="T13"/>
                    </a:cxn>
                    <a:cxn ang="T117">
                      <a:pos x="T14" y="T15"/>
                    </a:cxn>
                    <a:cxn ang="T118">
                      <a:pos x="T16" y="T17"/>
                    </a:cxn>
                    <a:cxn ang="T119">
                      <a:pos x="T18" y="T19"/>
                    </a:cxn>
                    <a:cxn ang="T120">
                      <a:pos x="T20" y="T21"/>
                    </a:cxn>
                    <a:cxn ang="T121">
                      <a:pos x="T22" y="T23"/>
                    </a:cxn>
                    <a:cxn ang="T122">
                      <a:pos x="T24" y="T25"/>
                    </a:cxn>
                    <a:cxn ang="T123">
                      <a:pos x="T26" y="T27"/>
                    </a:cxn>
                    <a:cxn ang="T124">
                      <a:pos x="T28" y="T29"/>
                    </a:cxn>
                    <a:cxn ang="T125">
                      <a:pos x="T30" y="T31"/>
                    </a:cxn>
                    <a:cxn ang="T126">
                      <a:pos x="T32" y="T33"/>
                    </a:cxn>
                    <a:cxn ang="T127">
                      <a:pos x="T34" y="T35"/>
                    </a:cxn>
                    <a:cxn ang="T128">
                      <a:pos x="T36" y="T37"/>
                    </a:cxn>
                    <a:cxn ang="T129">
                      <a:pos x="T38" y="T39"/>
                    </a:cxn>
                    <a:cxn ang="T130">
                      <a:pos x="T40" y="T41"/>
                    </a:cxn>
                    <a:cxn ang="T131">
                      <a:pos x="T42" y="T43"/>
                    </a:cxn>
                    <a:cxn ang="T132">
                      <a:pos x="T44" y="T45"/>
                    </a:cxn>
                    <a:cxn ang="T133">
                      <a:pos x="T46" y="T47"/>
                    </a:cxn>
                    <a:cxn ang="T134">
                      <a:pos x="T48" y="T49"/>
                    </a:cxn>
                    <a:cxn ang="T135">
                      <a:pos x="T50" y="T51"/>
                    </a:cxn>
                    <a:cxn ang="T136">
                      <a:pos x="T52" y="T53"/>
                    </a:cxn>
                    <a:cxn ang="T137">
                      <a:pos x="T54" y="T55"/>
                    </a:cxn>
                    <a:cxn ang="T138">
                      <a:pos x="T56" y="T57"/>
                    </a:cxn>
                    <a:cxn ang="T139">
                      <a:pos x="T58" y="T59"/>
                    </a:cxn>
                    <a:cxn ang="T140">
                      <a:pos x="T60" y="T61"/>
                    </a:cxn>
                    <a:cxn ang="T141">
                      <a:pos x="T62" y="T63"/>
                    </a:cxn>
                    <a:cxn ang="T142">
                      <a:pos x="T64" y="T65"/>
                    </a:cxn>
                    <a:cxn ang="T143">
                      <a:pos x="T66" y="T67"/>
                    </a:cxn>
                    <a:cxn ang="T144">
                      <a:pos x="T68" y="T69"/>
                    </a:cxn>
                    <a:cxn ang="T145">
                      <a:pos x="T70" y="T71"/>
                    </a:cxn>
                    <a:cxn ang="T146">
                      <a:pos x="T72" y="T73"/>
                    </a:cxn>
                    <a:cxn ang="T147">
                      <a:pos x="T74" y="T75"/>
                    </a:cxn>
                    <a:cxn ang="T148">
                      <a:pos x="T76" y="T77"/>
                    </a:cxn>
                    <a:cxn ang="T149">
                      <a:pos x="T78" y="T79"/>
                    </a:cxn>
                    <a:cxn ang="T150">
                      <a:pos x="T80" y="T81"/>
                    </a:cxn>
                    <a:cxn ang="T151">
                      <a:pos x="T82" y="T83"/>
                    </a:cxn>
                    <a:cxn ang="T152">
                      <a:pos x="T84" y="T85"/>
                    </a:cxn>
                    <a:cxn ang="T153">
                      <a:pos x="T86" y="T87"/>
                    </a:cxn>
                    <a:cxn ang="T154">
                      <a:pos x="T88" y="T89"/>
                    </a:cxn>
                    <a:cxn ang="T155">
                      <a:pos x="T90" y="T91"/>
                    </a:cxn>
                    <a:cxn ang="T156">
                      <a:pos x="T92" y="T93"/>
                    </a:cxn>
                    <a:cxn ang="T157">
                      <a:pos x="T94" y="T95"/>
                    </a:cxn>
                    <a:cxn ang="T158">
                      <a:pos x="T96" y="T97"/>
                    </a:cxn>
                    <a:cxn ang="T159">
                      <a:pos x="T98" y="T99"/>
                    </a:cxn>
                    <a:cxn ang="T160">
                      <a:pos x="T100" y="T101"/>
                    </a:cxn>
                    <a:cxn ang="T161">
                      <a:pos x="T102" y="T103"/>
                    </a:cxn>
                    <a:cxn ang="T162">
                      <a:pos x="T104" y="T105"/>
                    </a:cxn>
                    <a:cxn ang="T163">
                      <a:pos x="T106" y="T107"/>
                    </a:cxn>
                    <a:cxn ang="T164">
                      <a:pos x="T108" y="T109"/>
                    </a:cxn>
                  </a:cxnLst>
                  <a:rect l="0" t="0" r="r" b="b"/>
                  <a:pathLst>
                    <a:path w="234" h="91">
                      <a:moveTo>
                        <a:pt x="233" y="22"/>
                      </a:moveTo>
                      <a:lnTo>
                        <a:pt x="232" y="22"/>
                      </a:lnTo>
                      <a:lnTo>
                        <a:pt x="231" y="22"/>
                      </a:lnTo>
                      <a:lnTo>
                        <a:pt x="230" y="22"/>
                      </a:lnTo>
                      <a:lnTo>
                        <a:pt x="229" y="22"/>
                      </a:lnTo>
                      <a:lnTo>
                        <a:pt x="230" y="23"/>
                      </a:lnTo>
                      <a:lnTo>
                        <a:pt x="231" y="23"/>
                      </a:lnTo>
                      <a:lnTo>
                        <a:pt x="231" y="24"/>
                      </a:lnTo>
                      <a:lnTo>
                        <a:pt x="231" y="25"/>
                      </a:lnTo>
                      <a:lnTo>
                        <a:pt x="232" y="26"/>
                      </a:lnTo>
                      <a:lnTo>
                        <a:pt x="233" y="28"/>
                      </a:lnTo>
                      <a:lnTo>
                        <a:pt x="234" y="28"/>
                      </a:lnTo>
                      <a:lnTo>
                        <a:pt x="234" y="29"/>
                      </a:lnTo>
                      <a:lnTo>
                        <a:pt x="233" y="29"/>
                      </a:lnTo>
                      <a:lnTo>
                        <a:pt x="233" y="30"/>
                      </a:lnTo>
                      <a:lnTo>
                        <a:pt x="233" y="32"/>
                      </a:lnTo>
                      <a:lnTo>
                        <a:pt x="234" y="34"/>
                      </a:lnTo>
                      <a:lnTo>
                        <a:pt x="233" y="34"/>
                      </a:lnTo>
                      <a:lnTo>
                        <a:pt x="232" y="34"/>
                      </a:lnTo>
                      <a:lnTo>
                        <a:pt x="232" y="33"/>
                      </a:lnTo>
                      <a:lnTo>
                        <a:pt x="231" y="34"/>
                      </a:lnTo>
                      <a:lnTo>
                        <a:pt x="231" y="35"/>
                      </a:lnTo>
                      <a:lnTo>
                        <a:pt x="231" y="37"/>
                      </a:lnTo>
                      <a:lnTo>
                        <a:pt x="231" y="38"/>
                      </a:lnTo>
                      <a:lnTo>
                        <a:pt x="230" y="41"/>
                      </a:lnTo>
                      <a:lnTo>
                        <a:pt x="230" y="42"/>
                      </a:lnTo>
                      <a:lnTo>
                        <a:pt x="229" y="42"/>
                      </a:lnTo>
                      <a:lnTo>
                        <a:pt x="228" y="44"/>
                      </a:lnTo>
                      <a:lnTo>
                        <a:pt x="227" y="45"/>
                      </a:lnTo>
                      <a:lnTo>
                        <a:pt x="223" y="49"/>
                      </a:lnTo>
                      <a:lnTo>
                        <a:pt x="222" y="50"/>
                      </a:lnTo>
                      <a:lnTo>
                        <a:pt x="218" y="53"/>
                      </a:lnTo>
                      <a:lnTo>
                        <a:pt x="214" y="57"/>
                      </a:lnTo>
                      <a:lnTo>
                        <a:pt x="211" y="58"/>
                      </a:lnTo>
                      <a:lnTo>
                        <a:pt x="209" y="59"/>
                      </a:lnTo>
                      <a:lnTo>
                        <a:pt x="206" y="59"/>
                      </a:lnTo>
                      <a:lnTo>
                        <a:pt x="203" y="60"/>
                      </a:lnTo>
                      <a:lnTo>
                        <a:pt x="198" y="62"/>
                      </a:lnTo>
                      <a:lnTo>
                        <a:pt x="196" y="63"/>
                      </a:lnTo>
                      <a:lnTo>
                        <a:pt x="194" y="65"/>
                      </a:lnTo>
                      <a:lnTo>
                        <a:pt x="194" y="66"/>
                      </a:lnTo>
                      <a:lnTo>
                        <a:pt x="193" y="67"/>
                      </a:lnTo>
                      <a:lnTo>
                        <a:pt x="192" y="67"/>
                      </a:lnTo>
                      <a:lnTo>
                        <a:pt x="192" y="68"/>
                      </a:lnTo>
                      <a:lnTo>
                        <a:pt x="192" y="69"/>
                      </a:lnTo>
                      <a:lnTo>
                        <a:pt x="193" y="69"/>
                      </a:lnTo>
                      <a:lnTo>
                        <a:pt x="192" y="69"/>
                      </a:lnTo>
                      <a:lnTo>
                        <a:pt x="192" y="70"/>
                      </a:lnTo>
                      <a:lnTo>
                        <a:pt x="191" y="70"/>
                      </a:lnTo>
                      <a:lnTo>
                        <a:pt x="192" y="69"/>
                      </a:lnTo>
                      <a:lnTo>
                        <a:pt x="191" y="69"/>
                      </a:lnTo>
                      <a:lnTo>
                        <a:pt x="191" y="68"/>
                      </a:lnTo>
                      <a:lnTo>
                        <a:pt x="191" y="69"/>
                      </a:lnTo>
                      <a:lnTo>
                        <a:pt x="190" y="69"/>
                      </a:lnTo>
                      <a:lnTo>
                        <a:pt x="190" y="70"/>
                      </a:lnTo>
                      <a:lnTo>
                        <a:pt x="190" y="71"/>
                      </a:lnTo>
                      <a:lnTo>
                        <a:pt x="190" y="72"/>
                      </a:lnTo>
                      <a:lnTo>
                        <a:pt x="190" y="73"/>
                      </a:lnTo>
                      <a:lnTo>
                        <a:pt x="189" y="73"/>
                      </a:lnTo>
                      <a:lnTo>
                        <a:pt x="189" y="75"/>
                      </a:lnTo>
                      <a:lnTo>
                        <a:pt x="187" y="76"/>
                      </a:lnTo>
                      <a:lnTo>
                        <a:pt x="187" y="77"/>
                      </a:lnTo>
                      <a:lnTo>
                        <a:pt x="187" y="78"/>
                      </a:lnTo>
                      <a:lnTo>
                        <a:pt x="186" y="81"/>
                      </a:lnTo>
                      <a:lnTo>
                        <a:pt x="185" y="81"/>
                      </a:lnTo>
                      <a:lnTo>
                        <a:pt x="185" y="82"/>
                      </a:lnTo>
                      <a:lnTo>
                        <a:pt x="185" y="84"/>
                      </a:lnTo>
                      <a:lnTo>
                        <a:pt x="185" y="85"/>
                      </a:lnTo>
                      <a:lnTo>
                        <a:pt x="184" y="86"/>
                      </a:lnTo>
                      <a:lnTo>
                        <a:pt x="183" y="86"/>
                      </a:lnTo>
                      <a:lnTo>
                        <a:pt x="183" y="87"/>
                      </a:lnTo>
                      <a:lnTo>
                        <a:pt x="182" y="87"/>
                      </a:lnTo>
                      <a:lnTo>
                        <a:pt x="182" y="88"/>
                      </a:lnTo>
                      <a:lnTo>
                        <a:pt x="182" y="89"/>
                      </a:lnTo>
                      <a:lnTo>
                        <a:pt x="181" y="90"/>
                      </a:lnTo>
                      <a:lnTo>
                        <a:pt x="181" y="91"/>
                      </a:lnTo>
                      <a:lnTo>
                        <a:pt x="180" y="91"/>
                      </a:lnTo>
                      <a:lnTo>
                        <a:pt x="180" y="90"/>
                      </a:lnTo>
                      <a:lnTo>
                        <a:pt x="178" y="90"/>
                      </a:lnTo>
                      <a:lnTo>
                        <a:pt x="177" y="90"/>
                      </a:lnTo>
                      <a:lnTo>
                        <a:pt x="176" y="90"/>
                      </a:lnTo>
                      <a:lnTo>
                        <a:pt x="175" y="89"/>
                      </a:lnTo>
                      <a:lnTo>
                        <a:pt x="174" y="88"/>
                      </a:lnTo>
                      <a:lnTo>
                        <a:pt x="173" y="86"/>
                      </a:lnTo>
                      <a:lnTo>
                        <a:pt x="173" y="85"/>
                      </a:lnTo>
                      <a:lnTo>
                        <a:pt x="172" y="84"/>
                      </a:lnTo>
                      <a:lnTo>
                        <a:pt x="172" y="82"/>
                      </a:lnTo>
                      <a:lnTo>
                        <a:pt x="171" y="84"/>
                      </a:lnTo>
                      <a:lnTo>
                        <a:pt x="169" y="84"/>
                      </a:lnTo>
                      <a:lnTo>
                        <a:pt x="166" y="82"/>
                      </a:lnTo>
                      <a:lnTo>
                        <a:pt x="166" y="81"/>
                      </a:lnTo>
                      <a:lnTo>
                        <a:pt x="165" y="81"/>
                      </a:lnTo>
                      <a:lnTo>
                        <a:pt x="164" y="81"/>
                      </a:lnTo>
                      <a:lnTo>
                        <a:pt x="163" y="82"/>
                      </a:lnTo>
                      <a:lnTo>
                        <a:pt x="162" y="84"/>
                      </a:lnTo>
                      <a:lnTo>
                        <a:pt x="161" y="84"/>
                      </a:lnTo>
                      <a:lnTo>
                        <a:pt x="159" y="84"/>
                      </a:lnTo>
                      <a:lnTo>
                        <a:pt x="159" y="82"/>
                      </a:lnTo>
                      <a:lnTo>
                        <a:pt x="161" y="81"/>
                      </a:lnTo>
                      <a:lnTo>
                        <a:pt x="161" y="80"/>
                      </a:lnTo>
                      <a:lnTo>
                        <a:pt x="162" y="80"/>
                      </a:lnTo>
                      <a:lnTo>
                        <a:pt x="161" y="79"/>
                      </a:lnTo>
                      <a:lnTo>
                        <a:pt x="161" y="80"/>
                      </a:lnTo>
                      <a:lnTo>
                        <a:pt x="159" y="80"/>
                      </a:lnTo>
                      <a:lnTo>
                        <a:pt x="159" y="79"/>
                      </a:lnTo>
                      <a:lnTo>
                        <a:pt x="159" y="78"/>
                      </a:lnTo>
                      <a:lnTo>
                        <a:pt x="159" y="77"/>
                      </a:lnTo>
                      <a:lnTo>
                        <a:pt x="161" y="77"/>
                      </a:lnTo>
                      <a:lnTo>
                        <a:pt x="162" y="77"/>
                      </a:lnTo>
                      <a:lnTo>
                        <a:pt x="163" y="77"/>
                      </a:lnTo>
                      <a:lnTo>
                        <a:pt x="164" y="76"/>
                      </a:lnTo>
                      <a:lnTo>
                        <a:pt x="164" y="75"/>
                      </a:lnTo>
                      <a:lnTo>
                        <a:pt x="164" y="73"/>
                      </a:lnTo>
                      <a:lnTo>
                        <a:pt x="164" y="72"/>
                      </a:lnTo>
                      <a:lnTo>
                        <a:pt x="164" y="71"/>
                      </a:lnTo>
                      <a:lnTo>
                        <a:pt x="163" y="70"/>
                      </a:lnTo>
                      <a:lnTo>
                        <a:pt x="163" y="69"/>
                      </a:lnTo>
                      <a:lnTo>
                        <a:pt x="162" y="68"/>
                      </a:lnTo>
                      <a:lnTo>
                        <a:pt x="163" y="67"/>
                      </a:lnTo>
                      <a:lnTo>
                        <a:pt x="163" y="68"/>
                      </a:lnTo>
                      <a:lnTo>
                        <a:pt x="165" y="68"/>
                      </a:lnTo>
                      <a:lnTo>
                        <a:pt x="166" y="67"/>
                      </a:lnTo>
                      <a:lnTo>
                        <a:pt x="167" y="66"/>
                      </a:lnTo>
                      <a:lnTo>
                        <a:pt x="167" y="65"/>
                      </a:lnTo>
                      <a:lnTo>
                        <a:pt x="167" y="63"/>
                      </a:lnTo>
                      <a:lnTo>
                        <a:pt x="168" y="63"/>
                      </a:lnTo>
                      <a:lnTo>
                        <a:pt x="168" y="61"/>
                      </a:lnTo>
                      <a:lnTo>
                        <a:pt x="168" y="60"/>
                      </a:lnTo>
                      <a:lnTo>
                        <a:pt x="169" y="58"/>
                      </a:lnTo>
                      <a:lnTo>
                        <a:pt x="171" y="57"/>
                      </a:lnTo>
                      <a:lnTo>
                        <a:pt x="171" y="56"/>
                      </a:lnTo>
                      <a:lnTo>
                        <a:pt x="169" y="56"/>
                      </a:lnTo>
                      <a:lnTo>
                        <a:pt x="168" y="53"/>
                      </a:lnTo>
                      <a:lnTo>
                        <a:pt x="168" y="51"/>
                      </a:lnTo>
                      <a:lnTo>
                        <a:pt x="169" y="50"/>
                      </a:lnTo>
                      <a:lnTo>
                        <a:pt x="169" y="49"/>
                      </a:lnTo>
                      <a:lnTo>
                        <a:pt x="168" y="50"/>
                      </a:lnTo>
                      <a:lnTo>
                        <a:pt x="168" y="51"/>
                      </a:lnTo>
                      <a:lnTo>
                        <a:pt x="168" y="52"/>
                      </a:lnTo>
                      <a:lnTo>
                        <a:pt x="168" y="54"/>
                      </a:lnTo>
                      <a:lnTo>
                        <a:pt x="168" y="56"/>
                      </a:lnTo>
                      <a:lnTo>
                        <a:pt x="168" y="57"/>
                      </a:lnTo>
                      <a:lnTo>
                        <a:pt x="167" y="57"/>
                      </a:lnTo>
                      <a:lnTo>
                        <a:pt x="166" y="57"/>
                      </a:lnTo>
                      <a:lnTo>
                        <a:pt x="166" y="54"/>
                      </a:lnTo>
                      <a:lnTo>
                        <a:pt x="166" y="53"/>
                      </a:lnTo>
                      <a:lnTo>
                        <a:pt x="167" y="53"/>
                      </a:lnTo>
                      <a:lnTo>
                        <a:pt x="166" y="53"/>
                      </a:lnTo>
                      <a:lnTo>
                        <a:pt x="166" y="54"/>
                      </a:lnTo>
                      <a:lnTo>
                        <a:pt x="165" y="54"/>
                      </a:lnTo>
                      <a:lnTo>
                        <a:pt x="165" y="56"/>
                      </a:lnTo>
                      <a:lnTo>
                        <a:pt x="164" y="57"/>
                      </a:lnTo>
                      <a:lnTo>
                        <a:pt x="164" y="58"/>
                      </a:lnTo>
                      <a:lnTo>
                        <a:pt x="163" y="59"/>
                      </a:lnTo>
                      <a:lnTo>
                        <a:pt x="162" y="59"/>
                      </a:lnTo>
                      <a:lnTo>
                        <a:pt x="161" y="58"/>
                      </a:lnTo>
                      <a:lnTo>
                        <a:pt x="158" y="56"/>
                      </a:lnTo>
                      <a:lnTo>
                        <a:pt x="157" y="54"/>
                      </a:lnTo>
                      <a:lnTo>
                        <a:pt x="156" y="53"/>
                      </a:lnTo>
                      <a:lnTo>
                        <a:pt x="155" y="53"/>
                      </a:lnTo>
                      <a:lnTo>
                        <a:pt x="154" y="53"/>
                      </a:lnTo>
                      <a:lnTo>
                        <a:pt x="153" y="51"/>
                      </a:lnTo>
                      <a:lnTo>
                        <a:pt x="154" y="51"/>
                      </a:lnTo>
                      <a:lnTo>
                        <a:pt x="155" y="51"/>
                      </a:lnTo>
                      <a:lnTo>
                        <a:pt x="155" y="50"/>
                      </a:lnTo>
                      <a:lnTo>
                        <a:pt x="156" y="50"/>
                      </a:lnTo>
                      <a:lnTo>
                        <a:pt x="156" y="48"/>
                      </a:lnTo>
                      <a:lnTo>
                        <a:pt x="156" y="45"/>
                      </a:lnTo>
                      <a:lnTo>
                        <a:pt x="155" y="44"/>
                      </a:lnTo>
                      <a:lnTo>
                        <a:pt x="155" y="43"/>
                      </a:lnTo>
                      <a:lnTo>
                        <a:pt x="155" y="42"/>
                      </a:lnTo>
                      <a:lnTo>
                        <a:pt x="155" y="41"/>
                      </a:lnTo>
                      <a:lnTo>
                        <a:pt x="156" y="39"/>
                      </a:lnTo>
                      <a:lnTo>
                        <a:pt x="155" y="38"/>
                      </a:lnTo>
                      <a:lnTo>
                        <a:pt x="155" y="37"/>
                      </a:lnTo>
                      <a:lnTo>
                        <a:pt x="154" y="37"/>
                      </a:lnTo>
                      <a:lnTo>
                        <a:pt x="154" y="35"/>
                      </a:lnTo>
                      <a:lnTo>
                        <a:pt x="154" y="34"/>
                      </a:lnTo>
                      <a:lnTo>
                        <a:pt x="155" y="33"/>
                      </a:lnTo>
                      <a:lnTo>
                        <a:pt x="156" y="33"/>
                      </a:lnTo>
                      <a:lnTo>
                        <a:pt x="157" y="33"/>
                      </a:lnTo>
                      <a:lnTo>
                        <a:pt x="158" y="33"/>
                      </a:lnTo>
                      <a:lnTo>
                        <a:pt x="159" y="32"/>
                      </a:lnTo>
                      <a:lnTo>
                        <a:pt x="159" y="31"/>
                      </a:lnTo>
                      <a:lnTo>
                        <a:pt x="159" y="30"/>
                      </a:lnTo>
                      <a:lnTo>
                        <a:pt x="161" y="28"/>
                      </a:lnTo>
                      <a:lnTo>
                        <a:pt x="161" y="29"/>
                      </a:lnTo>
                      <a:lnTo>
                        <a:pt x="162" y="29"/>
                      </a:lnTo>
                      <a:lnTo>
                        <a:pt x="163" y="29"/>
                      </a:lnTo>
                      <a:lnTo>
                        <a:pt x="162" y="29"/>
                      </a:lnTo>
                      <a:lnTo>
                        <a:pt x="161" y="28"/>
                      </a:lnTo>
                      <a:lnTo>
                        <a:pt x="159" y="25"/>
                      </a:lnTo>
                      <a:lnTo>
                        <a:pt x="162" y="23"/>
                      </a:lnTo>
                      <a:lnTo>
                        <a:pt x="163" y="22"/>
                      </a:lnTo>
                      <a:lnTo>
                        <a:pt x="165" y="21"/>
                      </a:lnTo>
                      <a:lnTo>
                        <a:pt x="165" y="20"/>
                      </a:lnTo>
                      <a:lnTo>
                        <a:pt x="165" y="19"/>
                      </a:lnTo>
                      <a:lnTo>
                        <a:pt x="166" y="19"/>
                      </a:lnTo>
                      <a:lnTo>
                        <a:pt x="166" y="17"/>
                      </a:lnTo>
                      <a:lnTo>
                        <a:pt x="166" y="16"/>
                      </a:lnTo>
                      <a:lnTo>
                        <a:pt x="166" y="15"/>
                      </a:lnTo>
                      <a:lnTo>
                        <a:pt x="166" y="14"/>
                      </a:lnTo>
                      <a:lnTo>
                        <a:pt x="166" y="13"/>
                      </a:lnTo>
                      <a:lnTo>
                        <a:pt x="166" y="12"/>
                      </a:lnTo>
                      <a:lnTo>
                        <a:pt x="166" y="11"/>
                      </a:lnTo>
                      <a:lnTo>
                        <a:pt x="165" y="11"/>
                      </a:lnTo>
                      <a:lnTo>
                        <a:pt x="165" y="10"/>
                      </a:lnTo>
                      <a:lnTo>
                        <a:pt x="165" y="9"/>
                      </a:lnTo>
                      <a:lnTo>
                        <a:pt x="166" y="9"/>
                      </a:lnTo>
                      <a:lnTo>
                        <a:pt x="167" y="9"/>
                      </a:lnTo>
                      <a:lnTo>
                        <a:pt x="168" y="7"/>
                      </a:lnTo>
                      <a:lnTo>
                        <a:pt x="169" y="7"/>
                      </a:lnTo>
                      <a:lnTo>
                        <a:pt x="169" y="6"/>
                      </a:lnTo>
                      <a:lnTo>
                        <a:pt x="171" y="6"/>
                      </a:lnTo>
                      <a:lnTo>
                        <a:pt x="172" y="6"/>
                      </a:lnTo>
                      <a:lnTo>
                        <a:pt x="173" y="6"/>
                      </a:lnTo>
                      <a:lnTo>
                        <a:pt x="174" y="5"/>
                      </a:lnTo>
                      <a:lnTo>
                        <a:pt x="176" y="4"/>
                      </a:lnTo>
                      <a:lnTo>
                        <a:pt x="176" y="5"/>
                      </a:lnTo>
                      <a:lnTo>
                        <a:pt x="177" y="5"/>
                      </a:lnTo>
                      <a:lnTo>
                        <a:pt x="177" y="4"/>
                      </a:lnTo>
                      <a:lnTo>
                        <a:pt x="178" y="4"/>
                      </a:lnTo>
                      <a:lnTo>
                        <a:pt x="180" y="3"/>
                      </a:lnTo>
                      <a:lnTo>
                        <a:pt x="181" y="3"/>
                      </a:lnTo>
                      <a:lnTo>
                        <a:pt x="182" y="3"/>
                      </a:lnTo>
                      <a:lnTo>
                        <a:pt x="183" y="1"/>
                      </a:lnTo>
                      <a:lnTo>
                        <a:pt x="183" y="0"/>
                      </a:lnTo>
                      <a:lnTo>
                        <a:pt x="185" y="2"/>
                      </a:lnTo>
                      <a:lnTo>
                        <a:pt x="186" y="2"/>
                      </a:lnTo>
                      <a:lnTo>
                        <a:pt x="187" y="3"/>
                      </a:lnTo>
                      <a:lnTo>
                        <a:pt x="189" y="3"/>
                      </a:lnTo>
                      <a:lnTo>
                        <a:pt x="189" y="4"/>
                      </a:lnTo>
                      <a:lnTo>
                        <a:pt x="190" y="5"/>
                      </a:lnTo>
                      <a:lnTo>
                        <a:pt x="191" y="5"/>
                      </a:lnTo>
                      <a:lnTo>
                        <a:pt x="192" y="5"/>
                      </a:lnTo>
                      <a:lnTo>
                        <a:pt x="193" y="6"/>
                      </a:lnTo>
                      <a:lnTo>
                        <a:pt x="193" y="7"/>
                      </a:lnTo>
                      <a:lnTo>
                        <a:pt x="194" y="7"/>
                      </a:lnTo>
                      <a:lnTo>
                        <a:pt x="195" y="7"/>
                      </a:lnTo>
                      <a:lnTo>
                        <a:pt x="196" y="7"/>
                      </a:lnTo>
                      <a:lnTo>
                        <a:pt x="196" y="9"/>
                      </a:lnTo>
                      <a:lnTo>
                        <a:pt x="198" y="9"/>
                      </a:lnTo>
                      <a:lnTo>
                        <a:pt x="199" y="9"/>
                      </a:lnTo>
                      <a:lnTo>
                        <a:pt x="200" y="9"/>
                      </a:lnTo>
                      <a:lnTo>
                        <a:pt x="200" y="10"/>
                      </a:lnTo>
                      <a:lnTo>
                        <a:pt x="201" y="11"/>
                      </a:lnTo>
                      <a:lnTo>
                        <a:pt x="202" y="11"/>
                      </a:lnTo>
                      <a:lnTo>
                        <a:pt x="203" y="11"/>
                      </a:lnTo>
                      <a:lnTo>
                        <a:pt x="203" y="12"/>
                      </a:lnTo>
                      <a:lnTo>
                        <a:pt x="203" y="14"/>
                      </a:lnTo>
                      <a:lnTo>
                        <a:pt x="204" y="14"/>
                      </a:lnTo>
                      <a:lnTo>
                        <a:pt x="204" y="15"/>
                      </a:lnTo>
                      <a:lnTo>
                        <a:pt x="206" y="15"/>
                      </a:lnTo>
                      <a:lnTo>
                        <a:pt x="208" y="15"/>
                      </a:lnTo>
                      <a:lnTo>
                        <a:pt x="209" y="15"/>
                      </a:lnTo>
                      <a:lnTo>
                        <a:pt x="211" y="16"/>
                      </a:lnTo>
                      <a:lnTo>
                        <a:pt x="212" y="16"/>
                      </a:lnTo>
                      <a:lnTo>
                        <a:pt x="213" y="16"/>
                      </a:lnTo>
                      <a:lnTo>
                        <a:pt x="214" y="16"/>
                      </a:lnTo>
                      <a:lnTo>
                        <a:pt x="215" y="16"/>
                      </a:lnTo>
                      <a:lnTo>
                        <a:pt x="217" y="16"/>
                      </a:lnTo>
                      <a:lnTo>
                        <a:pt x="218" y="16"/>
                      </a:lnTo>
                      <a:lnTo>
                        <a:pt x="218" y="14"/>
                      </a:lnTo>
                      <a:lnTo>
                        <a:pt x="220" y="14"/>
                      </a:lnTo>
                      <a:lnTo>
                        <a:pt x="221" y="15"/>
                      </a:lnTo>
                      <a:lnTo>
                        <a:pt x="223" y="15"/>
                      </a:lnTo>
                      <a:lnTo>
                        <a:pt x="223" y="16"/>
                      </a:lnTo>
                      <a:lnTo>
                        <a:pt x="224" y="17"/>
                      </a:lnTo>
                      <a:lnTo>
                        <a:pt x="227" y="20"/>
                      </a:lnTo>
                      <a:lnTo>
                        <a:pt x="228" y="20"/>
                      </a:lnTo>
                      <a:lnTo>
                        <a:pt x="229" y="20"/>
                      </a:lnTo>
                      <a:lnTo>
                        <a:pt x="230" y="20"/>
                      </a:lnTo>
                      <a:lnTo>
                        <a:pt x="231" y="21"/>
                      </a:lnTo>
                      <a:lnTo>
                        <a:pt x="232" y="21"/>
                      </a:lnTo>
                      <a:lnTo>
                        <a:pt x="233" y="21"/>
                      </a:lnTo>
                      <a:lnTo>
                        <a:pt x="233" y="22"/>
                      </a:lnTo>
                      <a:moveTo>
                        <a:pt x="7" y="34"/>
                      </a:moveTo>
                      <a:lnTo>
                        <a:pt x="6" y="34"/>
                      </a:lnTo>
                      <a:lnTo>
                        <a:pt x="5" y="34"/>
                      </a:lnTo>
                      <a:lnTo>
                        <a:pt x="4" y="34"/>
                      </a:lnTo>
                      <a:lnTo>
                        <a:pt x="4" y="33"/>
                      </a:lnTo>
                      <a:lnTo>
                        <a:pt x="3" y="33"/>
                      </a:lnTo>
                      <a:lnTo>
                        <a:pt x="3" y="32"/>
                      </a:lnTo>
                      <a:lnTo>
                        <a:pt x="4" y="32"/>
                      </a:lnTo>
                      <a:lnTo>
                        <a:pt x="4" y="31"/>
                      </a:lnTo>
                      <a:lnTo>
                        <a:pt x="6" y="30"/>
                      </a:lnTo>
                      <a:lnTo>
                        <a:pt x="7" y="30"/>
                      </a:lnTo>
                      <a:lnTo>
                        <a:pt x="8" y="30"/>
                      </a:lnTo>
                      <a:lnTo>
                        <a:pt x="9" y="29"/>
                      </a:lnTo>
                      <a:lnTo>
                        <a:pt x="8" y="28"/>
                      </a:lnTo>
                      <a:lnTo>
                        <a:pt x="5" y="24"/>
                      </a:lnTo>
                      <a:lnTo>
                        <a:pt x="5" y="23"/>
                      </a:lnTo>
                      <a:lnTo>
                        <a:pt x="5" y="22"/>
                      </a:lnTo>
                      <a:lnTo>
                        <a:pt x="4" y="21"/>
                      </a:lnTo>
                      <a:lnTo>
                        <a:pt x="4" y="20"/>
                      </a:lnTo>
                      <a:lnTo>
                        <a:pt x="3" y="21"/>
                      </a:lnTo>
                      <a:lnTo>
                        <a:pt x="1" y="21"/>
                      </a:lnTo>
                      <a:lnTo>
                        <a:pt x="1" y="20"/>
                      </a:lnTo>
                      <a:lnTo>
                        <a:pt x="3" y="20"/>
                      </a:lnTo>
                      <a:lnTo>
                        <a:pt x="5" y="19"/>
                      </a:lnTo>
                      <a:lnTo>
                        <a:pt x="6" y="19"/>
                      </a:lnTo>
                      <a:lnTo>
                        <a:pt x="6" y="20"/>
                      </a:lnTo>
                      <a:lnTo>
                        <a:pt x="7" y="20"/>
                      </a:lnTo>
                      <a:lnTo>
                        <a:pt x="7" y="21"/>
                      </a:lnTo>
                      <a:lnTo>
                        <a:pt x="7" y="22"/>
                      </a:lnTo>
                      <a:lnTo>
                        <a:pt x="7" y="23"/>
                      </a:lnTo>
                      <a:lnTo>
                        <a:pt x="8" y="23"/>
                      </a:lnTo>
                      <a:lnTo>
                        <a:pt x="8" y="24"/>
                      </a:lnTo>
                      <a:lnTo>
                        <a:pt x="9" y="24"/>
                      </a:lnTo>
                      <a:lnTo>
                        <a:pt x="9" y="25"/>
                      </a:lnTo>
                      <a:lnTo>
                        <a:pt x="10" y="25"/>
                      </a:lnTo>
                      <a:lnTo>
                        <a:pt x="10" y="26"/>
                      </a:lnTo>
                      <a:lnTo>
                        <a:pt x="10" y="28"/>
                      </a:lnTo>
                      <a:lnTo>
                        <a:pt x="12" y="29"/>
                      </a:lnTo>
                      <a:lnTo>
                        <a:pt x="12" y="30"/>
                      </a:lnTo>
                      <a:lnTo>
                        <a:pt x="13" y="30"/>
                      </a:lnTo>
                      <a:lnTo>
                        <a:pt x="13" y="31"/>
                      </a:lnTo>
                      <a:lnTo>
                        <a:pt x="12" y="33"/>
                      </a:lnTo>
                      <a:lnTo>
                        <a:pt x="12" y="34"/>
                      </a:lnTo>
                      <a:lnTo>
                        <a:pt x="8" y="34"/>
                      </a:lnTo>
                      <a:lnTo>
                        <a:pt x="7" y="34"/>
                      </a:lnTo>
                      <a:moveTo>
                        <a:pt x="19" y="31"/>
                      </a:moveTo>
                      <a:lnTo>
                        <a:pt x="18" y="31"/>
                      </a:lnTo>
                      <a:lnTo>
                        <a:pt x="17" y="30"/>
                      </a:lnTo>
                      <a:lnTo>
                        <a:pt x="16" y="29"/>
                      </a:lnTo>
                      <a:lnTo>
                        <a:pt x="17" y="29"/>
                      </a:lnTo>
                      <a:lnTo>
                        <a:pt x="17" y="28"/>
                      </a:lnTo>
                      <a:lnTo>
                        <a:pt x="18" y="28"/>
                      </a:lnTo>
                      <a:lnTo>
                        <a:pt x="19" y="28"/>
                      </a:lnTo>
                      <a:lnTo>
                        <a:pt x="20" y="28"/>
                      </a:lnTo>
                      <a:lnTo>
                        <a:pt x="22" y="28"/>
                      </a:lnTo>
                      <a:lnTo>
                        <a:pt x="22" y="30"/>
                      </a:lnTo>
                      <a:lnTo>
                        <a:pt x="20" y="31"/>
                      </a:lnTo>
                      <a:lnTo>
                        <a:pt x="19" y="31"/>
                      </a:lnTo>
                      <a:moveTo>
                        <a:pt x="164" y="63"/>
                      </a:moveTo>
                      <a:lnTo>
                        <a:pt x="163" y="63"/>
                      </a:lnTo>
                      <a:lnTo>
                        <a:pt x="163" y="62"/>
                      </a:lnTo>
                      <a:lnTo>
                        <a:pt x="163" y="61"/>
                      </a:lnTo>
                      <a:lnTo>
                        <a:pt x="163" y="60"/>
                      </a:lnTo>
                      <a:lnTo>
                        <a:pt x="164" y="59"/>
                      </a:lnTo>
                      <a:lnTo>
                        <a:pt x="165" y="58"/>
                      </a:lnTo>
                      <a:lnTo>
                        <a:pt x="166" y="58"/>
                      </a:lnTo>
                      <a:lnTo>
                        <a:pt x="168" y="59"/>
                      </a:lnTo>
                      <a:lnTo>
                        <a:pt x="167" y="59"/>
                      </a:lnTo>
                      <a:lnTo>
                        <a:pt x="165" y="61"/>
                      </a:lnTo>
                      <a:lnTo>
                        <a:pt x="165" y="62"/>
                      </a:lnTo>
                      <a:lnTo>
                        <a:pt x="164" y="63"/>
                      </a:lnTo>
                      <a:moveTo>
                        <a:pt x="3" y="28"/>
                      </a:moveTo>
                      <a:lnTo>
                        <a:pt x="1" y="26"/>
                      </a:lnTo>
                      <a:lnTo>
                        <a:pt x="1" y="25"/>
                      </a:lnTo>
                      <a:lnTo>
                        <a:pt x="0" y="25"/>
                      </a:lnTo>
                      <a:lnTo>
                        <a:pt x="0" y="24"/>
                      </a:lnTo>
                      <a:lnTo>
                        <a:pt x="1" y="24"/>
                      </a:lnTo>
                      <a:lnTo>
                        <a:pt x="4" y="23"/>
                      </a:lnTo>
                      <a:lnTo>
                        <a:pt x="4" y="24"/>
                      </a:lnTo>
                      <a:lnTo>
                        <a:pt x="5" y="24"/>
                      </a:lnTo>
                      <a:lnTo>
                        <a:pt x="5" y="26"/>
                      </a:lnTo>
                      <a:lnTo>
                        <a:pt x="4" y="26"/>
                      </a:lnTo>
                      <a:lnTo>
                        <a:pt x="3" y="28"/>
                      </a:lnTo>
                      <a:moveTo>
                        <a:pt x="16" y="25"/>
                      </a:moveTo>
                      <a:lnTo>
                        <a:pt x="15" y="25"/>
                      </a:lnTo>
                      <a:lnTo>
                        <a:pt x="14" y="25"/>
                      </a:lnTo>
                      <a:lnTo>
                        <a:pt x="13" y="25"/>
                      </a:lnTo>
                      <a:lnTo>
                        <a:pt x="12" y="24"/>
                      </a:lnTo>
                      <a:lnTo>
                        <a:pt x="13" y="22"/>
                      </a:lnTo>
                      <a:lnTo>
                        <a:pt x="14" y="22"/>
                      </a:lnTo>
                      <a:lnTo>
                        <a:pt x="15" y="23"/>
                      </a:lnTo>
                      <a:lnTo>
                        <a:pt x="16" y="23"/>
                      </a:lnTo>
                      <a:lnTo>
                        <a:pt x="16" y="24"/>
                      </a:lnTo>
                      <a:lnTo>
                        <a:pt x="17" y="24"/>
                      </a:lnTo>
                      <a:lnTo>
                        <a:pt x="16" y="25"/>
                      </a:lnTo>
                      <a:moveTo>
                        <a:pt x="31" y="33"/>
                      </a:moveTo>
                      <a:lnTo>
                        <a:pt x="29" y="33"/>
                      </a:lnTo>
                      <a:lnTo>
                        <a:pt x="31" y="32"/>
                      </a:lnTo>
                      <a:lnTo>
                        <a:pt x="32" y="31"/>
                      </a:lnTo>
                      <a:lnTo>
                        <a:pt x="33" y="30"/>
                      </a:lnTo>
                      <a:lnTo>
                        <a:pt x="34" y="30"/>
                      </a:lnTo>
                      <a:lnTo>
                        <a:pt x="35" y="30"/>
                      </a:lnTo>
                      <a:lnTo>
                        <a:pt x="35" y="31"/>
                      </a:lnTo>
                      <a:lnTo>
                        <a:pt x="34" y="31"/>
                      </a:lnTo>
                      <a:lnTo>
                        <a:pt x="33" y="33"/>
                      </a:lnTo>
                      <a:lnTo>
                        <a:pt x="31" y="33"/>
                      </a:lnTo>
                      <a:moveTo>
                        <a:pt x="18" y="39"/>
                      </a:moveTo>
                      <a:lnTo>
                        <a:pt x="17" y="39"/>
                      </a:lnTo>
                      <a:lnTo>
                        <a:pt x="17" y="38"/>
                      </a:lnTo>
                      <a:lnTo>
                        <a:pt x="18" y="38"/>
                      </a:lnTo>
                      <a:lnTo>
                        <a:pt x="19" y="38"/>
                      </a:lnTo>
                      <a:lnTo>
                        <a:pt x="19" y="39"/>
                      </a:lnTo>
                      <a:lnTo>
                        <a:pt x="18" y="39"/>
                      </a:lnTo>
                    </a:path>
                  </a:pathLst>
                </a:custGeom>
                <a:noFill/>
                <a:ln w="14288">
                  <a:solidFill>
                    <a:schemeClr val="bg1">
                      <a:lumMod val="65000"/>
                    </a:schemeClr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420" name="Freeform 1335">
                  <a:extLst>
                    <a:ext uri="{FF2B5EF4-FFF2-40B4-BE49-F238E27FC236}">
                      <a16:creationId xmlns:a16="http://schemas.microsoft.com/office/drawing/2014/main" id="{181F63A9-D030-4808-AE76-7E9E1D0E9B4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057846" y="3814646"/>
                  <a:ext cx="418250" cy="604138"/>
                </a:xfrm>
                <a:custGeom>
                  <a:avLst/>
                  <a:gdLst>
                    <a:gd name="T0" fmla="*/ 157163 w 180"/>
                    <a:gd name="T1" fmla="*/ 11113 h 260"/>
                    <a:gd name="T2" fmla="*/ 171450 w 180"/>
                    <a:gd name="T3" fmla="*/ 26988 h 260"/>
                    <a:gd name="T4" fmla="*/ 177800 w 180"/>
                    <a:gd name="T5" fmla="*/ 38100 h 260"/>
                    <a:gd name="T6" fmla="*/ 188913 w 180"/>
                    <a:gd name="T7" fmla="*/ 52388 h 260"/>
                    <a:gd name="T8" fmla="*/ 214313 w 180"/>
                    <a:gd name="T9" fmla="*/ 50800 h 260"/>
                    <a:gd name="T10" fmla="*/ 234950 w 180"/>
                    <a:gd name="T11" fmla="*/ 49213 h 260"/>
                    <a:gd name="T12" fmla="*/ 254000 w 180"/>
                    <a:gd name="T13" fmla="*/ 58738 h 260"/>
                    <a:gd name="T14" fmla="*/ 247650 w 180"/>
                    <a:gd name="T15" fmla="*/ 82550 h 260"/>
                    <a:gd name="T16" fmla="*/ 250825 w 180"/>
                    <a:gd name="T17" fmla="*/ 95250 h 260"/>
                    <a:gd name="T18" fmla="*/ 234950 w 180"/>
                    <a:gd name="T19" fmla="*/ 96838 h 260"/>
                    <a:gd name="T20" fmla="*/ 206375 w 180"/>
                    <a:gd name="T21" fmla="*/ 106363 h 260"/>
                    <a:gd name="T22" fmla="*/ 190500 w 180"/>
                    <a:gd name="T23" fmla="*/ 122238 h 260"/>
                    <a:gd name="T24" fmla="*/ 187325 w 180"/>
                    <a:gd name="T25" fmla="*/ 144463 h 260"/>
                    <a:gd name="T26" fmla="*/ 173038 w 180"/>
                    <a:gd name="T27" fmla="*/ 163513 h 260"/>
                    <a:gd name="T28" fmla="*/ 171450 w 180"/>
                    <a:gd name="T29" fmla="*/ 176213 h 260"/>
                    <a:gd name="T30" fmla="*/ 182563 w 180"/>
                    <a:gd name="T31" fmla="*/ 193675 h 260"/>
                    <a:gd name="T32" fmla="*/ 185738 w 180"/>
                    <a:gd name="T33" fmla="*/ 209550 h 260"/>
                    <a:gd name="T34" fmla="*/ 207963 w 180"/>
                    <a:gd name="T35" fmla="*/ 220663 h 260"/>
                    <a:gd name="T36" fmla="*/ 231775 w 180"/>
                    <a:gd name="T37" fmla="*/ 222250 h 260"/>
                    <a:gd name="T38" fmla="*/ 244475 w 180"/>
                    <a:gd name="T39" fmla="*/ 212725 h 260"/>
                    <a:gd name="T40" fmla="*/ 241300 w 180"/>
                    <a:gd name="T41" fmla="*/ 247650 h 260"/>
                    <a:gd name="T42" fmla="*/ 261938 w 180"/>
                    <a:gd name="T43" fmla="*/ 244475 h 260"/>
                    <a:gd name="T44" fmla="*/ 279400 w 180"/>
                    <a:gd name="T45" fmla="*/ 268288 h 260"/>
                    <a:gd name="T46" fmla="*/ 280988 w 180"/>
                    <a:gd name="T47" fmla="*/ 287338 h 260"/>
                    <a:gd name="T48" fmla="*/ 279400 w 180"/>
                    <a:gd name="T49" fmla="*/ 311150 h 260"/>
                    <a:gd name="T50" fmla="*/ 274638 w 180"/>
                    <a:gd name="T51" fmla="*/ 328613 h 260"/>
                    <a:gd name="T52" fmla="*/ 273050 w 180"/>
                    <a:gd name="T53" fmla="*/ 346075 h 260"/>
                    <a:gd name="T54" fmla="*/ 279400 w 180"/>
                    <a:gd name="T55" fmla="*/ 369888 h 260"/>
                    <a:gd name="T56" fmla="*/ 265113 w 180"/>
                    <a:gd name="T57" fmla="*/ 385763 h 260"/>
                    <a:gd name="T58" fmla="*/ 261938 w 180"/>
                    <a:gd name="T59" fmla="*/ 400050 h 260"/>
                    <a:gd name="T60" fmla="*/ 247650 w 180"/>
                    <a:gd name="T61" fmla="*/ 412750 h 260"/>
                    <a:gd name="T62" fmla="*/ 225425 w 180"/>
                    <a:gd name="T63" fmla="*/ 396875 h 260"/>
                    <a:gd name="T64" fmla="*/ 211138 w 180"/>
                    <a:gd name="T65" fmla="*/ 384175 h 260"/>
                    <a:gd name="T66" fmla="*/ 195263 w 180"/>
                    <a:gd name="T67" fmla="*/ 374650 h 260"/>
                    <a:gd name="T68" fmla="*/ 174625 w 180"/>
                    <a:gd name="T69" fmla="*/ 363538 h 260"/>
                    <a:gd name="T70" fmla="*/ 150813 w 180"/>
                    <a:gd name="T71" fmla="*/ 352425 h 260"/>
                    <a:gd name="T72" fmla="*/ 131763 w 180"/>
                    <a:gd name="T73" fmla="*/ 333375 h 260"/>
                    <a:gd name="T74" fmla="*/ 115888 w 180"/>
                    <a:gd name="T75" fmla="*/ 317500 h 260"/>
                    <a:gd name="T76" fmla="*/ 117475 w 180"/>
                    <a:gd name="T77" fmla="*/ 301625 h 260"/>
                    <a:gd name="T78" fmla="*/ 103188 w 180"/>
                    <a:gd name="T79" fmla="*/ 277813 h 260"/>
                    <a:gd name="T80" fmla="*/ 93663 w 180"/>
                    <a:gd name="T81" fmla="*/ 263525 h 260"/>
                    <a:gd name="T82" fmla="*/ 82550 w 180"/>
                    <a:gd name="T83" fmla="*/ 242888 h 260"/>
                    <a:gd name="T84" fmla="*/ 71438 w 180"/>
                    <a:gd name="T85" fmla="*/ 220663 h 260"/>
                    <a:gd name="T86" fmla="*/ 60325 w 180"/>
                    <a:gd name="T87" fmla="*/ 196850 h 260"/>
                    <a:gd name="T88" fmla="*/ 46038 w 180"/>
                    <a:gd name="T89" fmla="*/ 176213 h 260"/>
                    <a:gd name="T90" fmla="*/ 38100 w 180"/>
                    <a:gd name="T91" fmla="*/ 160338 h 260"/>
                    <a:gd name="T92" fmla="*/ 23813 w 180"/>
                    <a:gd name="T93" fmla="*/ 146050 h 260"/>
                    <a:gd name="T94" fmla="*/ 4763 w 180"/>
                    <a:gd name="T95" fmla="*/ 131763 h 260"/>
                    <a:gd name="T96" fmla="*/ 4763 w 180"/>
                    <a:gd name="T97" fmla="*/ 117475 h 260"/>
                    <a:gd name="T98" fmla="*/ 1588 w 180"/>
                    <a:gd name="T99" fmla="*/ 101600 h 260"/>
                    <a:gd name="T100" fmla="*/ 14288 w 180"/>
                    <a:gd name="T101" fmla="*/ 80963 h 260"/>
                    <a:gd name="T102" fmla="*/ 26988 w 180"/>
                    <a:gd name="T103" fmla="*/ 80963 h 260"/>
                    <a:gd name="T104" fmla="*/ 22225 w 180"/>
                    <a:gd name="T105" fmla="*/ 93663 h 260"/>
                    <a:gd name="T106" fmla="*/ 28575 w 180"/>
                    <a:gd name="T107" fmla="*/ 95250 h 260"/>
                    <a:gd name="T108" fmla="*/ 46038 w 180"/>
                    <a:gd name="T109" fmla="*/ 109538 h 260"/>
                    <a:gd name="T110" fmla="*/ 57150 w 180"/>
                    <a:gd name="T111" fmla="*/ 103188 h 260"/>
                    <a:gd name="T112" fmla="*/ 66675 w 180"/>
                    <a:gd name="T113" fmla="*/ 82550 h 260"/>
                    <a:gd name="T114" fmla="*/ 71438 w 180"/>
                    <a:gd name="T115" fmla="*/ 77788 h 260"/>
                    <a:gd name="T116" fmla="*/ 88900 w 180"/>
                    <a:gd name="T117" fmla="*/ 61913 h 260"/>
                    <a:gd name="T118" fmla="*/ 131763 w 180"/>
                    <a:gd name="T119" fmla="*/ 33338 h 260"/>
                    <a:gd name="T120" fmla="*/ 136525 w 180"/>
                    <a:gd name="T121" fmla="*/ 14288 h 260"/>
                    <a:gd name="T122" fmla="*/ 131763 w 180"/>
                    <a:gd name="T123" fmla="*/ 1588 h 260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</a:gdLst>
                  <a:ahLst/>
                  <a:cxnLst>
                    <a:cxn ang="T124">
                      <a:pos x="T0" y="T1"/>
                    </a:cxn>
                    <a:cxn ang="T125">
                      <a:pos x="T2" y="T3"/>
                    </a:cxn>
                    <a:cxn ang="T126">
                      <a:pos x="T4" y="T5"/>
                    </a:cxn>
                    <a:cxn ang="T127">
                      <a:pos x="T6" y="T7"/>
                    </a:cxn>
                    <a:cxn ang="T128">
                      <a:pos x="T8" y="T9"/>
                    </a:cxn>
                    <a:cxn ang="T129">
                      <a:pos x="T10" y="T11"/>
                    </a:cxn>
                    <a:cxn ang="T130">
                      <a:pos x="T12" y="T13"/>
                    </a:cxn>
                    <a:cxn ang="T131">
                      <a:pos x="T14" y="T15"/>
                    </a:cxn>
                    <a:cxn ang="T132">
                      <a:pos x="T16" y="T17"/>
                    </a:cxn>
                    <a:cxn ang="T133">
                      <a:pos x="T18" y="T19"/>
                    </a:cxn>
                    <a:cxn ang="T134">
                      <a:pos x="T20" y="T21"/>
                    </a:cxn>
                    <a:cxn ang="T135">
                      <a:pos x="T22" y="T23"/>
                    </a:cxn>
                    <a:cxn ang="T136">
                      <a:pos x="T24" y="T25"/>
                    </a:cxn>
                    <a:cxn ang="T137">
                      <a:pos x="T26" y="T27"/>
                    </a:cxn>
                    <a:cxn ang="T138">
                      <a:pos x="T28" y="T29"/>
                    </a:cxn>
                    <a:cxn ang="T139">
                      <a:pos x="T30" y="T31"/>
                    </a:cxn>
                    <a:cxn ang="T140">
                      <a:pos x="T32" y="T33"/>
                    </a:cxn>
                    <a:cxn ang="T141">
                      <a:pos x="T34" y="T35"/>
                    </a:cxn>
                    <a:cxn ang="T142">
                      <a:pos x="T36" y="T37"/>
                    </a:cxn>
                    <a:cxn ang="T143">
                      <a:pos x="T38" y="T39"/>
                    </a:cxn>
                    <a:cxn ang="T144">
                      <a:pos x="T40" y="T41"/>
                    </a:cxn>
                    <a:cxn ang="T145">
                      <a:pos x="T42" y="T43"/>
                    </a:cxn>
                    <a:cxn ang="T146">
                      <a:pos x="T44" y="T45"/>
                    </a:cxn>
                    <a:cxn ang="T147">
                      <a:pos x="T46" y="T47"/>
                    </a:cxn>
                    <a:cxn ang="T148">
                      <a:pos x="T48" y="T49"/>
                    </a:cxn>
                    <a:cxn ang="T149">
                      <a:pos x="T50" y="T51"/>
                    </a:cxn>
                    <a:cxn ang="T150">
                      <a:pos x="T52" y="T53"/>
                    </a:cxn>
                    <a:cxn ang="T151">
                      <a:pos x="T54" y="T55"/>
                    </a:cxn>
                    <a:cxn ang="T152">
                      <a:pos x="T56" y="T57"/>
                    </a:cxn>
                    <a:cxn ang="T153">
                      <a:pos x="T58" y="T59"/>
                    </a:cxn>
                    <a:cxn ang="T154">
                      <a:pos x="T60" y="T61"/>
                    </a:cxn>
                    <a:cxn ang="T155">
                      <a:pos x="T62" y="T63"/>
                    </a:cxn>
                    <a:cxn ang="T156">
                      <a:pos x="T64" y="T65"/>
                    </a:cxn>
                    <a:cxn ang="T157">
                      <a:pos x="T66" y="T67"/>
                    </a:cxn>
                    <a:cxn ang="T158">
                      <a:pos x="T68" y="T69"/>
                    </a:cxn>
                    <a:cxn ang="T159">
                      <a:pos x="T70" y="T71"/>
                    </a:cxn>
                    <a:cxn ang="T160">
                      <a:pos x="T72" y="T73"/>
                    </a:cxn>
                    <a:cxn ang="T161">
                      <a:pos x="T74" y="T75"/>
                    </a:cxn>
                    <a:cxn ang="T162">
                      <a:pos x="T76" y="T77"/>
                    </a:cxn>
                    <a:cxn ang="T163">
                      <a:pos x="T78" y="T79"/>
                    </a:cxn>
                    <a:cxn ang="T164">
                      <a:pos x="T80" y="T81"/>
                    </a:cxn>
                    <a:cxn ang="T165">
                      <a:pos x="T82" y="T83"/>
                    </a:cxn>
                    <a:cxn ang="T166">
                      <a:pos x="T84" y="T85"/>
                    </a:cxn>
                    <a:cxn ang="T167">
                      <a:pos x="T86" y="T87"/>
                    </a:cxn>
                    <a:cxn ang="T168">
                      <a:pos x="T88" y="T89"/>
                    </a:cxn>
                    <a:cxn ang="T169">
                      <a:pos x="T90" y="T91"/>
                    </a:cxn>
                    <a:cxn ang="T170">
                      <a:pos x="T92" y="T93"/>
                    </a:cxn>
                    <a:cxn ang="T171">
                      <a:pos x="T94" y="T95"/>
                    </a:cxn>
                    <a:cxn ang="T172">
                      <a:pos x="T96" y="T97"/>
                    </a:cxn>
                    <a:cxn ang="T173">
                      <a:pos x="T98" y="T99"/>
                    </a:cxn>
                    <a:cxn ang="T174">
                      <a:pos x="T100" y="T101"/>
                    </a:cxn>
                    <a:cxn ang="T175">
                      <a:pos x="T102" y="T103"/>
                    </a:cxn>
                    <a:cxn ang="T176">
                      <a:pos x="T104" y="T105"/>
                    </a:cxn>
                    <a:cxn ang="T177">
                      <a:pos x="T106" y="T107"/>
                    </a:cxn>
                    <a:cxn ang="T178">
                      <a:pos x="T108" y="T109"/>
                    </a:cxn>
                    <a:cxn ang="T179">
                      <a:pos x="T110" y="T111"/>
                    </a:cxn>
                    <a:cxn ang="T180">
                      <a:pos x="T112" y="T113"/>
                    </a:cxn>
                    <a:cxn ang="T181">
                      <a:pos x="T114" y="T115"/>
                    </a:cxn>
                    <a:cxn ang="T182">
                      <a:pos x="T116" y="T117"/>
                    </a:cxn>
                    <a:cxn ang="T183">
                      <a:pos x="T118" y="T119"/>
                    </a:cxn>
                    <a:cxn ang="T184">
                      <a:pos x="T120" y="T121"/>
                    </a:cxn>
                    <a:cxn ang="T185">
                      <a:pos x="T122" y="T123"/>
                    </a:cxn>
                  </a:cxnLst>
                  <a:rect l="0" t="0" r="r" b="b"/>
                  <a:pathLst>
                    <a:path w="180" h="260">
                      <a:moveTo>
                        <a:pt x="89" y="0"/>
                      </a:moveTo>
                      <a:lnTo>
                        <a:pt x="91" y="1"/>
                      </a:lnTo>
                      <a:lnTo>
                        <a:pt x="92" y="2"/>
                      </a:lnTo>
                      <a:lnTo>
                        <a:pt x="93" y="2"/>
                      </a:lnTo>
                      <a:lnTo>
                        <a:pt x="94" y="2"/>
                      </a:lnTo>
                      <a:lnTo>
                        <a:pt x="94" y="3"/>
                      </a:lnTo>
                      <a:lnTo>
                        <a:pt x="94" y="4"/>
                      </a:lnTo>
                      <a:lnTo>
                        <a:pt x="95" y="4"/>
                      </a:lnTo>
                      <a:lnTo>
                        <a:pt x="96" y="4"/>
                      </a:lnTo>
                      <a:lnTo>
                        <a:pt x="96" y="5"/>
                      </a:lnTo>
                      <a:lnTo>
                        <a:pt x="99" y="7"/>
                      </a:lnTo>
                      <a:lnTo>
                        <a:pt x="100" y="7"/>
                      </a:lnTo>
                      <a:lnTo>
                        <a:pt x="100" y="8"/>
                      </a:lnTo>
                      <a:lnTo>
                        <a:pt x="100" y="9"/>
                      </a:lnTo>
                      <a:lnTo>
                        <a:pt x="100" y="10"/>
                      </a:lnTo>
                      <a:lnTo>
                        <a:pt x="101" y="11"/>
                      </a:lnTo>
                      <a:lnTo>
                        <a:pt x="101" y="12"/>
                      </a:lnTo>
                      <a:lnTo>
                        <a:pt x="101" y="13"/>
                      </a:lnTo>
                      <a:lnTo>
                        <a:pt x="102" y="13"/>
                      </a:lnTo>
                      <a:lnTo>
                        <a:pt x="103" y="14"/>
                      </a:lnTo>
                      <a:lnTo>
                        <a:pt x="107" y="17"/>
                      </a:lnTo>
                      <a:lnTo>
                        <a:pt x="108" y="17"/>
                      </a:lnTo>
                      <a:lnTo>
                        <a:pt x="109" y="18"/>
                      </a:lnTo>
                      <a:lnTo>
                        <a:pt x="109" y="17"/>
                      </a:lnTo>
                      <a:lnTo>
                        <a:pt x="110" y="18"/>
                      </a:lnTo>
                      <a:lnTo>
                        <a:pt x="111" y="19"/>
                      </a:lnTo>
                      <a:lnTo>
                        <a:pt x="111" y="20"/>
                      </a:lnTo>
                      <a:lnTo>
                        <a:pt x="112" y="20"/>
                      </a:lnTo>
                      <a:lnTo>
                        <a:pt x="112" y="21"/>
                      </a:lnTo>
                      <a:lnTo>
                        <a:pt x="113" y="22"/>
                      </a:lnTo>
                      <a:lnTo>
                        <a:pt x="112" y="22"/>
                      </a:lnTo>
                      <a:lnTo>
                        <a:pt x="112" y="23"/>
                      </a:lnTo>
                      <a:lnTo>
                        <a:pt x="112" y="24"/>
                      </a:lnTo>
                      <a:lnTo>
                        <a:pt x="113" y="24"/>
                      </a:lnTo>
                      <a:lnTo>
                        <a:pt x="114" y="26"/>
                      </a:lnTo>
                      <a:lnTo>
                        <a:pt x="115" y="26"/>
                      </a:lnTo>
                      <a:lnTo>
                        <a:pt x="117" y="24"/>
                      </a:lnTo>
                      <a:lnTo>
                        <a:pt x="117" y="26"/>
                      </a:lnTo>
                      <a:lnTo>
                        <a:pt x="118" y="27"/>
                      </a:lnTo>
                      <a:lnTo>
                        <a:pt x="118" y="29"/>
                      </a:lnTo>
                      <a:lnTo>
                        <a:pt x="118" y="30"/>
                      </a:lnTo>
                      <a:lnTo>
                        <a:pt x="118" y="31"/>
                      </a:lnTo>
                      <a:lnTo>
                        <a:pt x="118" y="32"/>
                      </a:lnTo>
                      <a:lnTo>
                        <a:pt x="119" y="33"/>
                      </a:lnTo>
                      <a:lnTo>
                        <a:pt x="120" y="33"/>
                      </a:lnTo>
                      <a:lnTo>
                        <a:pt x="121" y="35"/>
                      </a:lnTo>
                      <a:lnTo>
                        <a:pt x="122" y="35"/>
                      </a:lnTo>
                      <a:lnTo>
                        <a:pt x="123" y="33"/>
                      </a:lnTo>
                      <a:lnTo>
                        <a:pt x="124" y="33"/>
                      </a:lnTo>
                      <a:lnTo>
                        <a:pt x="127" y="33"/>
                      </a:lnTo>
                      <a:lnTo>
                        <a:pt x="129" y="35"/>
                      </a:lnTo>
                      <a:lnTo>
                        <a:pt x="130" y="35"/>
                      </a:lnTo>
                      <a:lnTo>
                        <a:pt x="132" y="33"/>
                      </a:lnTo>
                      <a:lnTo>
                        <a:pt x="133" y="32"/>
                      </a:lnTo>
                      <a:lnTo>
                        <a:pt x="135" y="32"/>
                      </a:lnTo>
                      <a:lnTo>
                        <a:pt x="136" y="31"/>
                      </a:lnTo>
                      <a:lnTo>
                        <a:pt x="137" y="30"/>
                      </a:lnTo>
                      <a:lnTo>
                        <a:pt x="138" y="29"/>
                      </a:lnTo>
                      <a:lnTo>
                        <a:pt x="138" y="30"/>
                      </a:lnTo>
                      <a:lnTo>
                        <a:pt x="139" y="31"/>
                      </a:lnTo>
                      <a:lnTo>
                        <a:pt x="140" y="31"/>
                      </a:lnTo>
                      <a:lnTo>
                        <a:pt x="141" y="31"/>
                      </a:lnTo>
                      <a:lnTo>
                        <a:pt x="142" y="32"/>
                      </a:lnTo>
                      <a:lnTo>
                        <a:pt x="145" y="32"/>
                      </a:lnTo>
                      <a:lnTo>
                        <a:pt x="146" y="32"/>
                      </a:lnTo>
                      <a:lnTo>
                        <a:pt x="148" y="31"/>
                      </a:lnTo>
                      <a:lnTo>
                        <a:pt x="149" y="30"/>
                      </a:lnTo>
                      <a:lnTo>
                        <a:pt x="152" y="32"/>
                      </a:lnTo>
                      <a:lnTo>
                        <a:pt x="152" y="33"/>
                      </a:lnTo>
                      <a:lnTo>
                        <a:pt x="154" y="35"/>
                      </a:lnTo>
                      <a:lnTo>
                        <a:pt x="156" y="35"/>
                      </a:lnTo>
                      <a:lnTo>
                        <a:pt x="157" y="35"/>
                      </a:lnTo>
                      <a:lnTo>
                        <a:pt x="158" y="36"/>
                      </a:lnTo>
                      <a:lnTo>
                        <a:pt x="159" y="36"/>
                      </a:lnTo>
                      <a:lnTo>
                        <a:pt x="159" y="37"/>
                      </a:lnTo>
                      <a:lnTo>
                        <a:pt x="160" y="38"/>
                      </a:lnTo>
                      <a:lnTo>
                        <a:pt x="160" y="37"/>
                      </a:lnTo>
                      <a:lnTo>
                        <a:pt x="160" y="38"/>
                      </a:lnTo>
                      <a:lnTo>
                        <a:pt x="156" y="46"/>
                      </a:lnTo>
                      <a:lnTo>
                        <a:pt x="156" y="47"/>
                      </a:lnTo>
                      <a:lnTo>
                        <a:pt x="154" y="49"/>
                      </a:lnTo>
                      <a:lnTo>
                        <a:pt x="152" y="50"/>
                      </a:lnTo>
                      <a:lnTo>
                        <a:pt x="152" y="51"/>
                      </a:lnTo>
                      <a:lnTo>
                        <a:pt x="151" y="52"/>
                      </a:lnTo>
                      <a:lnTo>
                        <a:pt x="154" y="54"/>
                      </a:lnTo>
                      <a:lnTo>
                        <a:pt x="155" y="54"/>
                      </a:lnTo>
                      <a:lnTo>
                        <a:pt x="156" y="54"/>
                      </a:lnTo>
                      <a:lnTo>
                        <a:pt x="156" y="52"/>
                      </a:lnTo>
                      <a:lnTo>
                        <a:pt x="157" y="52"/>
                      </a:lnTo>
                      <a:lnTo>
                        <a:pt x="158" y="54"/>
                      </a:lnTo>
                      <a:lnTo>
                        <a:pt x="159" y="55"/>
                      </a:lnTo>
                      <a:lnTo>
                        <a:pt x="159" y="56"/>
                      </a:lnTo>
                      <a:lnTo>
                        <a:pt x="160" y="57"/>
                      </a:lnTo>
                      <a:lnTo>
                        <a:pt x="161" y="58"/>
                      </a:lnTo>
                      <a:lnTo>
                        <a:pt x="163" y="59"/>
                      </a:lnTo>
                      <a:lnTo>
                        <a:pt x="163" y="60"/>
                      </a:lnTo>
                      <a:lnTo>
                        <a:pt x="161" y="60"/>
                      </a:lnTo>
                      <a:lnTo>
                        <a:pt x="159" y="60"/>
                      </a:lnTo>
                      <a:lnTo>
                        <a:pt x="158" y="60"/>
                      </a:lnTo>
                      <a:lnTo>
                        <a:pt x="157" y="59"/>
                      </a:lnTo>
                      <a:lnTo>
                        <a:pt x="157" y="58"/>
                      </a:lnTo>
                      <a:lnTo>
                        <a:pt x="156" y="58"/>
                      </a:lnTo>
                      <a:lnTo>
                        <a:pt x="155" y="58"/>
                      </a:lnTo>
                      <a:lnTo>
                        <a:pt x="154" y="58"/>
                      </a:lnTo>
                      <a:lnTo>
                        <a:pt x="152" y="58"/>
                      </a:lnTo>
                      <a:lnTo>
                        <a:pt x="151" y="58"/>
                      </a:lnTo>
                      <a:lnTo>
                        <a:pt x="150" y="58"/>
                      </a:lnTo>
                      <a:lnTo>
                        <a:pt x="149" y="59"/>
                      </a:lnTo>
                      <a:lnTo>
                        <a:pt x="149" y="60"/>
                      </a:lnTo>
                      <a:lnTo>
                        <a:pt x="148" y="61"/>
                      </a:lnTo>
                      <a:lnTo>
                        <a:pt x="147" y="61"/>
                      </a:lnTo>
                      <a:lnTo>
                        <a:pt x="145" y="61"/>
                      </a:lnTo>
                      <a:lnTo>
                        <a:pt x="143" y="61"/>
                      </a:lnTo>
                      <a:lnTo>
                        <a:pt x="142" y="61"/>
                      </a:lnTo>
                      <a:lnTo>
                        <a:pt x="138" y="63"/>
                      </a:lnTo>
                      <a:lnTo>
                        <a:pt x="137" y="63"/>
                      </a:lnTo>
                      <a:lnTo>
                        <a:pt x="135" y="63"/>
                      </a:lnTo>
                      <a:lnTo>
                        <a:pt x="135" y="64"/>
                      </a:lnTo>
                      <a:lnTo>
                        <a:pt x="133" y="65"/>
                      </a:lnTo>
                      <a:lnTo>
                        <a:pt x="131" y="66"/>
                      </a:lnTo>
                      <a:lnTo>
                        <a:pt x="130" y="67"/>
                      </a:lnTo>
                      <a:lnTo>
                        <a:pt x="129" y="67"/>
                      </a:lnTo>
                      <a:lnTo>
                        <a:pt x="128" y="67"/>
                      </a:lnTo>
                      <a:lnTo>
                        <a:pt x="128" y="68"/>
                      </a:lnTo>
                      <a:lnTo>
                        <a:pt x="127" y="69"/>
                      </a:lnTo>
                      <a:lnTo>
                        <a:pt x="124" y="70"/>
                      </a:lnTo>
                      <a:lnTo>
                        <a:pt x="122" y="72"/>
                      </a:lnTo>
                      <a:lnTo>
                        <a:pt x="121" y="72"/>
                      </a:lnTo>
                      <a:lnTo>
                        <a:pt x="120" y="73"/>
                      </a:lnTo>
                      <a:lnTo>
                        <a:pt x="120" y="75"/>
                      </a:lnTo>
                      <a:lnTo>
                        <a:pt x="120" y="76"/>
                      </a:lnTo>
                      <a:lnTo>
                        <a:pt x="120" y="77"/>
                      </a:lnTo>
                      <a:lnTo>
                        <a:pt x="120" y="79"/>
                      </a:lnTo>
                      <a:lnTo>
                        <a:pt x="119" y="80"/>
                      </a:lnTo>
                      <a:lnTo>
                        <a:pt x="119" y="82"/>
                      </a:lnTo>
                      <a:lnTo>
                        <a:pt x="118" y="82"/>
                      </a:lnTo>
                      <a:lnTo>
                        <a:pt x="118" y="83"/>
                      </a:lnTo>
                      <a:lnTo>
                        <a:pt x="117" y="85"/>
                      </a:lnTo>
                      <a:lnTo>
                        <a:pt x="115" y="85"/>
                      </a:lnTo>
                      <a:lnTo>
                        <a:pt x="115" y="86"/>
                      </a:lnTo>
                      <a:lnTo>
                        <a:pt x="117" y="87"/>
                      </a:lnTo>
                      <a:lnTo>
                        <a:pt x="118" y="89"/>
                      </a:lnTo>
                      <a:lnTo>
                        <a:pt x="118" y="91"/>
                      </a:lnTo>
                      <a:lnTo>
                        <a:pt x="117" y="92"/>
                      </a:lnTo>
                      <a:lnTo>
                        <a:pt x="115" y="93"/>
                      </a:lnTo>
                      <a:lnTo>
                        <a:pt x="114" y="93"/>
                      </a:lnTo>
                      <a:lnTo>
                        <a:pt x="111" y="95"/>
                      </a:lnTo>
                      <a:lnTo>
                        <a:pt x="110" y="96"/>
                      </a:lnTo>
                      <a:lnTo>
                        <a:pt x="109" y="96"/>
                      </a:lnTo>
                      <a:lnTo>
                        <a:pt x="109" y="97"/>
                      </a:lnTo>
                      <a:lnTo>
                        <a:pt x="108" y="100"/>
                      </a:lnTo>
                      <a:lnTo>
                        <a:pt x="108" y="101"/>
                      </a:lnTo>
                      <a:lnTo>
                        <a:pt x="109" y="102"/>
                      </a:lnTo>
                      <a:lnTo>
                        <a:pt x="109" y="103"/>
                      </a:lnTo>
                      <a:lnTo>
                        <a:pt x="105" y="104"/>
                      </a:lnTo>
                      <a:lnTo>
                        <a:pt x="105" y="105"/>
                      </a:lnTo>
                      <a:lnTo>
                        <a:pt x="105" y="106"/>
                      </a:lnTo>
                      <a:lnTo>
                        <a:pt x="104" y="106"/>
                      </a:lnTo>
                      <a:lnTo>
                        <a:pt x="105" y="106"/>
                      </a:lnTo>
                      <a:lnTo>
                        <a:pt x="105" y="107"/>
                      </a:lnTo>
                      <a:lnTo>
                        <a:pt x="107" y="108"/>
                      </a:lnTo>
                      <a:lnTo>
                        <a:pt x="108" y="108"/>
                      </a:lnTo>
                      <a:lnTo>
                        <a:pt x="109" y="110"/>
                      </a:lnTo>
                      <a:lnTo>
                        <a:pt x="109" y="111"/>
                      </a:lnTo>
                      <a:lnTo>
                        <a:pt x="108" y="111"/>
                      </a:lnTo>
                      <a:lnTo>
                        <a:pt x="108" y="112"/>
                      </a:lnTo>
                      <a:lnTo>
                        <a:pt x="109" y="112"/>
                      </a:lnTo>
                      <a:lnTo>
                        <a:pt x="109" y="113"/>
                      </a:lnTo>
                      <a:lnTo>
                        <a:pt x="110" y="113"/>
                      </a:lnTo>
                      <a:lnTo>
                        <a:pt x="111" y="114"/>
                      </a:lnTo>
                      <a:lnTo>
                        <a:pt x="111" y="116"/>
                      </a:lnTo>
                      <a:lnTo>
                        <a:pt x="111" y="117"/>
                      </a:lnTo>
                      <a:lnTo>
                        <a:pt x="112" y="119"/>
                      </a:lnTo>
                      <a:lnTo>
                        <a:pt x="113" y="119"/>
                      </a:lnTo>
                      <a:lnTo>
                        <a:pt x="114" y="121"/>
                      </a:lnTo>
                      <a:lnTo>
                        <a:pt x="115" y="122"/>
                      </a:lnTo>
                      <a:lnTo>
                        <a:pt x="117" y="123"/>
                      </a:lnTo>
                      <a:lnTo>
                        <a:pt x="117" y="124"/>
                      </a:lnTo>
                      <a:lnTo>
                        <a:pt x="118" y="124"/>
                      </a:lnTo>
                      <a:lnTo>
                        <a:pt x="118" y="125"/>
                      </a:lnTo>
                      <a:lnTo>
                        <a:pt x="119" y="126"/>
                      </a:lnTo>
                      <a:lnTo>
                        <a:pt x="120" y="126"/>
                      </a:lnTo>
                      <a:lnTo>
                        <a:pt x="120" y="128"/>
                      </a:lnTo>
                      <a:lnTo>
                        <a:pt x="120" y="129"/>
                      </a:lnTo>
                      <a:lnTo>
                        <a:pt x="119" y="130"/>
                      </a:lnTo>
                      <a:lnTo>
                        <a:pt x="118" y="131"/>
                      </a:lnTo>
                      <a:lnTo>
                        <a:pt x="117" y="132"/>
                      </a:lnTo>
                      <a:lnTo>
                        <a:pt x="117" y="133"/>
                      </a:lnTo>
                      <a:lnTo>
                        <a:pt x="119" y="133"/>
                      </a:lnTo>
                      <a:lnTo>
                        <a:pt x="121" y="133"/>
                      </a:lnTo>
                      <a:lnTo>
                        <a:pt x="123" y="133"/>
                      </a:lnTo>
                      <a:lnTo>
                        <a:pt x="124" y="133"/>
                      </a:lnTo>
                      <a:lnTo>
                        <a:pt x="128" y="134"/>
                      </a:lnTo>
                      <a:lnTo>
                        <a:pt x="129" y="134"/>
                      </a:lnTo>
                      <a:lnTo>
                        <a:pt x="130" y="136"/>
                      </a:lnTo>
                      <a:lnTo>
                        <a:pt x="129" y="138"/>
                      </a:lnTo>
                      <a:lnTo>
                        <a:pt x="130" y="138"/>
                      </a:lnTo>
                      <a:lnTo>
                        <a:pt x="131" y="139"/>
                      </a:lnTo>
                      <a:lnTo>
                        <a:pt x="131" y="140"/>
                      </a:lnTo>
                      <a:lnTo>
                        <a:pt x="131" y="141"/>
                      </a:lnTo>
                      <a:lnTo>
                        <a:pt x="132" y="141"/>
                      </a:lnTo>
                      <a:lnTo>
                        <a:pt x="133" y="141"/>
                      </a:lnTo>
                      <a:lnTo>
                        <a:pt x="135" y="141"/>
                      </a:lnTo>
                      <a:lnTo>
                        <a:pt x="138" y="141"/>
                      </a:lnTo>
                      <a:lnTo>
                        <a:pt x="141" y="141"/>
                      </a:lnTo>
                      <a:lnTo>
                        <a:pt x="142" y="141"/>
                      </a:lnTo>
                      <a:lnTo>
                        <a:pt x="143" y="141"/>
                      </a:lnTo>
                      <a:lnTo>
                        <a:pt x="145" y="140"/>
                      </a:lnTo>
                      <a:lnTo>
                        <a:pt x="146" y="140"/>
                      </a:lnTo>
                      <a:lnTo>
                        <a:pt x="146" y="139"/>
                      </a:lnTo>
                      <a:lnTo>
                        <a:pt x="147" y="139"/>
                      </a:lnTo>
                      <a:lnTo>
                        <a:pt x="148" y="139"/>
                      </a:lnTo>
                      <a:lnTo>
                        <a:pt x="148" y="138"/>
                      </a:lnTo>
                      <a:lnTo>
                        <a:pt x="149" y="136"/>
                      </a:lnTo>
                      <a:lnTo>
                        <a:pt x="150" y="136"/>
                      </a:lnTo>
                      <a:lnTo>
                        <a:pt x="150" y="135"/>
                      </a:lnTo>
                      <a:lnTo>
                        <a:pt x="152" y="134"/>
                      </a:lnTo>
                      <a:lnTo>
                        <a:pt x="154" y="133"/>
                      </a:lnTo>
                      <a:lnTo>
                        <a:pt x="155" y="133"/>
                      </a:lnTo>
                      <a:lnTo>
                        <a:pt x="154" y="134"/>
                      </a:lnTo>
                      <a:lnTo>
                        <a:pt x="154" y="135"/>
                      </a:lnTo>
                      <a:lnTo>
                        <a:pt x="154" y="138"/>
                      </a:lnTo>
                      <a:lnTo>
                        <a:pt x="152" y="139"/>
                      </a:lnTo>
                      <a:lnTo>
                        <a:pt x="152" y="140"/>
                      </a:lnTo>
                      <a:lnTo>
                        <a:pt x="152" y="142"/>
                      </a:lnTo>
                      <a:lnTo>
                        <a:pt x="152" y="143"/>
                      </a:lnTo>
                      <a:lnTo>
                        <a:pt x="152" y="145"/>
                      </a:lnTo>
                      <a:lnTo>
                        <a:pt x="152" y="150"/>
                      </a:lnTo>
                      <a:lnTo>
                        <a:pt x="152" y="152"/>
                      </a:lnTo>
                      <a:lnTo>
                        <a:pt x="152" y="154"/>
                      </a:lnTo>
                      <a:lnTo>
                        <a:pt x="152" y="156"/>
                      </a:lnTo>
                      <a:lnTo>
                        <a:pt x="154" y="154"/>
                      </a:lnTo>
                      <a:lnTo>
                        <a:pt x="155" y="154"/>
                      </a:lnTo>
                      <a:lnTo>
                        <a:pt x="155" y="156"/>
                      </a:lnTo>
                      <a:lnTo>
                        <a:pt x="156" y="156"/>
                      </a:lnTo>
                      <a:lnTo>
                        <a:pt x="157" y="157"/>
                      </a:lnTo>
                      <a:lnTo>
                        <a:pt x="158" y="156"/>
                      </a:lnTo>
                      <a:lnTo>
                        <a:pt x="159" y="156"/>
                      </a:lnTo>
                      <a:lnTo>
                        <a:pt x="161" y="156"/>
                      </a:lnTo>
                      <a:lnTo>
                        <a:pt x="161" y="154"/>
                      </a:lnTo>
                      <a:lnTo>
                        <a:pt x="163" y="154"/>
                      </a:lnTo>
                      <a:lnTo>
                        <a:pt x="165" y="154"/>
                      </a:lnTo>
                      <a:lnTo>
                        <a:pt x="166" y="154"/>
                      </a:lnTo>
                      <a:lnTo>
                        <a:pt x="167" y="154"/>
                      </a:lnTo>
                      <a:lnTo>
                        <a:pt x="168" y="154"/>
                      </a:lnTo>
                      <a:lnTo>
                        <a:pt x="169" y="157"/>
                      </a:lnTo>
                      <a:lnTo>
                        <a:pt x="169" y="158"/>
                      </a:lnTo>
                      <a:lnTo>
                        <a:pt x="173" y="162"/>
                      </a:lnTo>
                      <a:lnTo>
                        <a:pt x="173" y="163"/>
                      </a:lnTo>
                      <a:lnTo>
                        <a:pt x="174" y="163"/>
                      </a:lnTo>
                      <a:lnTo>
                        <a:pt x="175" y="167"/>
                      </a:lnTo>
                      <a:lnTo>
                        <a:pt x="176" y="168"/>
                      </a:lnTo>
                      <a:lnTo>
                        <a:pt x="176" y="169"/>
                      </a:lnTo>
                      <a:lnTo>
                        <a:pt x="177" y="169"/>
                      </a:lnTo>
                      <a:lnTo>
                        <a:pt x="177" y="171"/>
                      </a:lnTo>
                      <a:lnTo>
                        <a:pt x="178" y="172"/>
                      </a:lnTo>
                      <a:lnTo>
                        <a:pt x="179" y="175"/>
                      </a:lnTo>
                      <a:lnTo>
                        <a:pt x="180" y="176"/>
                      </a:lnTo>
                      <a:lnTo>
                        <a:pt x="180" y="177"/>
                      </a:lnTo>
                      <a:lnTo>
                        <a:pt x="179" y="178"/>
                      </a:lnTo>
                      <a:lnTo>
                        <a:pt x="179" y="179"/>
                      </a:lnTo>
                      <a:lnTo>
                        <a:pt x="178" y="180"/>
                      </a:lnTo>
                      <a:lnTo>
                        <a:pt x="177" y="180"/>
                      </a:lnTo>
                      <a:lnTo>
                        <a:pt x="177" y="181"/>
                      </a:lnTo>
                      <a:lnTo>
                        <a:pt x="176" y="181"/>
                      </a:lnTo>
                      <a:lnTo>
                        <a:pt x="176" y="184"/>
                      </a:lnTo>
                      <a:lnTo>
                        <a:pt x="176" y="185"/>
                      </a:lnTo>
                      <a:lnTo>
                        <a:pt x="176" y="186"/>
                      </a:lnTo>
                      <a:lnTo>
                        <a:pt x="176" y="188"/>
                      </a:lnTo>
                      <a:lnTo>
                        <a:pt x="176" y="190"/>
                      </a:lnTo>
                      <a:lnTo>
                        <a:pt x="176" y="191"/>
                      </a:lnTo>
                      <a:lnTo>
                        <a:pt x="176" y="192"/>
                      </a:lnTo>
                      <a:lnTo>
                        <a:pt x="175" y="194"/>
                      </a:lnTo>
                      <a:lnTo>
                        <a:pt x="176" y="195"/>
                      </a:lnTo>
                      <a:lnTo>
                        <a:pt x="176" y="196"/>
                      </a:lnTo>
                      <a:lnTo>
                        <a:pt x="176" y="197"/>
                      </a:lnTo>
                      <a:lnTo>
                        <a:pt x="176" y="198"/>
                      </a:lnTo>
                      <a:lnTo>
                        <a:pt x="177" y="198"/>
                      </a:lnTo>
                      <a:lnTo>
                        <a:pt x="178" y="200"/>
                      </a:lnTo>
                      <a:lnTo>
                        <a:pt x="177" y="201"/>
                      </a:lnTo>
                      <a:lnTo>
                        <a:pt x="176" y="201"/>
                      </a:lnTo>
                      <a:lnTo>
                        <a:pt x="176" y="203"/>
                      </a:lnTo>
                      <a:lnTo>
                        <a:pt x="176" y="204"/>
                      </a:lnTo>
                      <a:lnTo>
                        <a:pt x="174" y="205"/>
                      </a:lnTo>
                      <a:lnTo>
                        <a:pt x="173" y="206"/>
                      </a:lnTo>
                      <a:lnTo>
                        <a:pt x="173" y="207"/>
                      </a:lnTo>
                      <a:lnTo>
                        <a:pt x="173" y="208"/>
                      </a:lnTo>
                      <a:lnTo>
                        <a:pt x="172" y="209"/>
                      </a:lnTo>
                      <a:lnTo>
                        <a:pt x="170" y="209"/>
                      </a:lnTo>
                      <a:lnTo>
                        <a:pt x="170" y="211"/>
                      </a:lnTo>
                      <a:lnTo>
                        <a:pt x="172" y="214"/>
                      </a:lnTo>
                      <a:lnTo>
                        <a:pt x="173" y="215"/>
                      </a:lnTo>
                      <a:lnTo>
                        <a:pt x="174" y="215"/>
                      </a:lnTo>
                      <a:lnTo>
                        <a:pt x="174" y="216"/>
                      </a:lnTo>
                      <a:lnTo>
                        <a:pt x="173" y="216"/>
                      </a:lnTo>
                      <a:lnTo>
                        <a:pt x="173" y="217"/>
                      </a:lnTo>
                      <a:lnTo>
                        <a:pt x="172" y="218"/>
                      </a:lnTo>
                      <a:lnTo>
                        <a:pt x="170" y="219"/>
                      </a:lnTo>
                      <a:lnTo>
                        <a:pt x="170" y="220"/>
                      </a:lnTo>
                      <a:lnTo>
                        <a:pt x="173" y="228"/>
                      </a:lnTo>
                      <a:lnTo>
                        <a:pt x="174" y="229"/>
                      </a:lnTo>
                      <a:lnTo>
                        <a:pt x="175" y="229"/>
                      </a:lnTo>
                      <a:lnTo>
                        <a:pt x="176" y="229"/>
                      </a:lnTo>
                      <a:lnTo>
                        <a:pt x="177" y="229"/>
                      </a:lnTo>
                      <a:lnTo>
                        <a:pt x="177" y="231"/>
                      </a:lnTo>
                      <a:lnTo>
                        <a:pt x="178" y="231"/>
                      </a:lnTo>
                      <a:lnTo>
                        <a:pt x="178" y="232"/>
                      </a:lnTo>
                      <a:lnTo>
                        <a:pt x="176" y="233"/>
                      </a:lnTo>
                      <a:lnTo>
                        <a:pt x="175" y="233"/>
                      </a:lnTo>
                      <a:lnTo>
                        <a:pt x="175" y="234"/>
                      </a:lnTo>
                      <a:lnTo>
                        <a:pt x="176" y="235"/>
                      </a:lnTo>
                      <a:lnTo>
                        <a:pt x="176" y="236"/>
                      </a:lnTo>
                      <a:lnTo>
                        <a:pt x="175" y="236"/>
                      </a:lnTo>
                      <a:lnTo>
                        <a:pt x="173" y="237"/>
                      </a:lnTo>
                      <a:lnTo>
                        <a:pt x="172" y="239"/>
                      </a:lnTo>
                      <a:lnTo>
                        <a:pt x="170" y="242"/>
                      </a:lnTo>
                      <a:lnTo>
                        <a:pt x="169" y="242"/>
                      </a:lnTo>
                      <a:lnTo>
                        <a:pt x="168" y="243"/>
                      </a:lnTo>
                      <a:lnTo>
                        <a:pt x="167" y="243"/>
                      </a:lnTo>
                      <a:lnTo>
                        <a:pt x="167" y="244"/>
                      </a:lnTo>
                      <a:lnTo>
                        <a:pt x="167" y="245"/>
                      </a:lnTo>
                      <a:lnTo>
                        <a:pt x="168" y="245"/>
                      </a:lnTo>
                      <a:lnTo>
                        <a:pt x="169" y="246"/>
                      </a:lnTo>
                      <a:lnTo>
                        <a:pt x="169" y="247"/>
                      </a:lnTo>
                      <a:lnTo>
                        <a:pt x="167" y="250"/>
                      </a:lnTo>
                      <a:lnTo>
                        <a:pt x="166" y="250"/>
                      </a:lnTo>
                      <a:lnTo>
                        <a:pt x="165" y="250"/>
                      </a:lnTo>
                      <a:lnTo>
                        <a:pt x="164" y="251"/>
                      </a:lnTo>
                      <a:lnTo>
                        <a:pt x="164" y="252"/>
                      </a:lnTo>
                      <a:lnTo>
                        <a:pt x="165" y="252"/>
                      </a:lnTo>
                      <a:lnTo>
                        <a:pt x="165" y="254"/>
                      </a:lnTo>
                      <a:lnTo>
                        <a:pt x="165" y="255"/>
                      </a:lnTo>
                      <a:lnTo>
                        <a:pt x="164" y="256"/>
                      </a:lnTo>
                      <a:lnTo>
                        <a:pt x="164" y="257"/>
                      </a:lnTo>
                      <a:lnTo>
                        <a:pt x="163" y="259"/>
                      </a:lnTo>
                      <a:lnTo>
                        <a:pt x="161" y="259"/>
                      </a:lnTo>
                      <a:lnTo>
                        <a:pt x="160" y="260"/>
                      </a:lnTo>
                      <a:lnTo>
                        <a:pt x="159" y="260"/>
                      </a:lnTo>
                      <a:lnTo>
                        <a:pt x="158" y="260"/>
                      </a:lnTo>
                      <a:lnTo>
                        <a:pt x="157" y="260"/>
                      </a:lnTo>
                      <a:lnTo>
                        <a:pt x="156" y="260"/>
                      </a:lnTo>
                      <a:lnTo>
                        <a:pt x="155" y="259"/>
                      </a:lnTo>
                      <a:lnTo>
                        <a:pt x="154" y="257"/>
                      </a:lnTo>
                      <a:lnTo>
                        <a:pt x="152" y="257"/>
                      </a:lnTo>
                      <a:lnTo>
                        <a:pt x="151" y="256"/>
                      </a:lnTo>
                      <a:lnTo>
                        <a:pt x="149" y="254"/>
                      </a:lnTo>
                      <a:lnTo>
                        <a:pt x="148" y="254"/>
                      </a:lnTo>
                      <a:lnTo>
                        <a:pt x="147" y="253"/>
                      </a:lnTo>
                      <a:lnTo>
                        <a:pt x="146" y="253"/>
                      </a:lnTo>
                      <a:lnTo>
                        <a:pt x="145" y="252"/>
                      </a:lnTo>
                      <a:lnTo>
                        <a:pt x="143" y="251"/>
                      </a:lnTo>
                      <a:lnTo>
                        <a:pt x="142" y="250"/>
                      </a:lnTo>
                      <a:lnTo>
                        <a:pt x="142" y="248"/>
                      </a:lnTo>
                      <a:lnTo>
                        <a:pt x="142" y="247"/>
                      </a:lnTo>
                      <a:lnTo>
                        <a:pt x="141" y="246"/>
                      </a:lnTo>
                      <a:lnTo>
                        <a:pt x="140" y="245"/>
                      </a:lnTo>
                      <a:lnTo>
                        <a:pt x="140" y="244"/>
                      </a:lnTo>
                      <a:lnTo>
                        <a:pt x="138" y="244"/>
                      </a:lnTo>
                      <a:lnTo>
                        <a:pt x="137" y="244"/>
                      </a:lnTo>
                      <a:lnTo>
                        <a:pt x="136" y="243"/>
                      </a:lnTo>
                      <a:lnTo>
                        <a:pt x="135" y="243"/>
                      </a:lnTo>
                      <a:lnTo>
                        <a:pt x="135" y="242"/>
                      </a:lnTo>
                      <a:lnTo>
                        <a:pt x="133" y="242"/>
                      </a:lnTo>
                      <a:lnTo>
                        <a:pt x="133" y="241"/>
                      </a:lnTo>
                      <a:lnTo>
                        <a:pt x="132" y="241"/>
                      </a:lnTo>
                      <a:lnTo>
                        <a:pt x="131" y="241"/>
                      </a:lnTo>
                      <a:lnTo>
                        <a:pt x="130" y="239"/>
                      </a:lnTo>
                      <a:lnTo>
                        <a:pt x="129" y="238"/>
                      </a:lnTo>
                      <a:lnTo>
                        <a:pt x="129" y="237"/>
                      </a:lnTo>
                      <a:lnTo>
                        <a:pt x="128" y="237"/>
                      </a:lnTo>
                      <a:lnTo>
                        <a:pt x="127" y="236"/>
                      </a:lnTo>
                      <a:lnTo>
                        <a:pt x="126" y="236"/>
                      </a:lnTo>
                      <a:lnTo>
                        <a:pt x="124" y="236"/>
                      </a:lnTo>
                      <a:lnTo>
                        <a:pt x="123" y="236"/>
                      </a:lnTo>
                      <a:lnTo>
                        <a:pt x="122" y="235"/>
                      </a:lnTo>
                      <a:lnTo>
                        <a:pt x="121" y="235"/>
                      </a:lnTo>
                      <a:lnTo>
                        <a:pt x="121" y="234"/>
                      </a:lnTo>
                      <a:lnTo>
                        <a:pt x="120" y="234"/>
                      </a:lnTo>
                      <a:lnTo>
                        <a:pt x="119" y="234"/>
                      </a:lnTo>
                      <a:lnTo>
                        <a:pt x="115" y="232"/>
                      </a:lnTo>
                      <a:lnTo>
                        <a:pt x="114" y="232"/>
                      </a:lnTo>
                      <a:lnTo>
                        <a:pt x="113" y="231"/>
                      </a:lnTo>
                      <a:lnTo>
                        <a:pt x="112" y="231"/>
                      </a:lnTo>
                      <a:lnTo>
                        <a:pt x="111" y="229"/>
                      </a:lnTo>
                      <a:lnTo>
                        <a:pt x="110" y="229"/>
                      </a:lnTo>
                      <a:lnTo>
                        <a:pt x="108" y="228"/>
                      </a:lnTo>
                      <a:lnTo>
                        <a:pt x="105" y="227"/>
                      </a:lnTo>
                      <a:lnTo>
                        <a:pt x="104" y="227"/>
                      </a:lnTo>
                      <a:lnTo>
                        <a:pt x="104" y="226"/>
                      </a:lnTo>
                      <a:lnTo>
                        <a:pt x="102" y="225"/>
                      </a:lnTo>
                      <a:lnTo>
                        <a:pt x="101" y="225"/>
                      </a:lnTo>
                      <a:lnTo>
                        <a:pt x="100" y="224"/>
                      </a:lnTo>
                      <a:lnTo>
                        <a:pt x="99" y="224"/>
                      </a:lnTo>
                      <a:lnTo>
                        <a:pt x="99" y="223"/>
                      </a:lnTo>
                      <a:lnTo>
                        <a:pt x="98" y="223"/>
                      </a:lnTo>
                      <a:lnTo>
                        <a:pt x="95" y="222"/>
                      </a:lnTo>
                      <a:lnTo>
                        <a:pt x="93" y="220"/>
                      </a:lnTo>
                      <a:lnTo>
                        <a:pt x="93" y="219"/>
                      </a:lnTo>
                      <a:lnTo>
                        <a:pt x="91" y="219"/>
                      </a:lnTo>
                      <a:lnTo>
                        <a:pt x="90" y="218"/>
                      </a:lnTo>
                      <a:lnTo>
                        <a:pt x="89" y="218"/>
                      </a:lnTo>
                      <a:lnTo>
                        <a:pt x="89" y="217"/>
                      </a:lnTo>
                      <a:lnTo>
                        <a:pt x="87" y="215"/>
                      </a:lnTo>
                      <a:lnTo>
                        <a:pt x="86" y="215"/>
                      </a:lnTo>
                      <a:lnTo>
                        <a:pt x="85" y="214"/>
                      </a:lnTo>
                      <a:lnTo>
                        <a:pt x="83" y="211"/>
                      </a:lnTo>
                      <a:lnTo>
                        <a:pt x="83" y="210"/>
                      </a:lnTo>
                      <a:lnTo>
                        <a:pt x="82" y="210"/>
                      </a:lnTo>
                      <a:lnTo>
                        <a:pt x="81" y="209"/>
                      </a:lnTo>
                      <a:lnTo>
                        <a:pt x="79" y="208"/>
                      </a:lnTo>
                      <a:lnTo>
                        <a:pt x="77" y="207"/>
                      </a:lnTo>
                      <a:lnTo>
                        <a:pt x="77" y="206"/>
                      </a:lnTo>
                      <a:lnTo>
                        <a:pt x="76" y="205"/>
                      </a:lnTo>
                      <a:lnTo>
                        <a:pt x="75" y="204"/>
                      </a:lnTo>
                      <a:lnTo>
                        <a:pt x="75" y="203"/>
                      </a:lnTo>
                      <a:lnTo>
                        <a:pt x="74" y="201"/>
                      </a:lnTo>
                      <a:lnTo>
                        <a:pt x="74" y="200"/>
                      </a:lnTo>
                      <a:lnTo>
                        <a:pt x="73" y="200"/>
                      </a:lnTo>
                      <a:lnTo>
                        <a:pt x="73" y="198"/>
                      </a:lnTo>
                      <a:lnTo>
                        <a:pt x="72" y="197"/>
                      </a:lnTo>
                      <a:lnTo>
                        <a:pt x="71" y="197"/>
                      </a:lnTo>
                      <a:lnTo>
                        <a:pt x="71" y="196"/>
                      </a:lnTo>
                      <a:lnTo>
                        <a:pt x="71" y="195"/>
                      </a:lnTo>
                      <a:lnTo>
                        <a:pt x="72" y="195"/>
                      </a:lnTo>
                      <a:lnTo>
                        <a:pt x="73" y="196"/>
                      </a:lnTo>
                      <a:lnTo>
                        <a:pt x="73" y="195"/>
                      </a:lnTo>
                      <a:lnTo>
                        <a:pt x="73" y="194"/>
                      </a:lnTo>
                      <a:lnTo>
                        <a:pt x="74" y="192"/>
                      </a:lnTo>
                      <a:lnTo>
                        <a:pt x="74" y="190"/>
                      </a:lnTo>
                      <a:lnTo>
                        <a:pt x="74" y="189"/>
                      </a:lnTo>
                      <a:lnTo>
                        <a:pt x="73" y="188"/>
                      </a:lnTo>
                      <a:lnTo>
                        <a:pt x="71" y="186"/>
                      </a:lnTo>
                      <a:lnTo>
                        <a:pt x="70" y="185"/>
                      </a:lnTo>
                      <a:lnTo>
                        <a:pt x="70" y="184"/>
                      </a:lnTo>
                      <a:lnTo>
                        <a:pt x="70" y="182"/>
                      </a:lnTo>
                      <a:lnTo>
                        <a:pt x="67" y="181"/>
                      </a:lnTo>
                      <a:lnTo>
                        <a:pt x="67" y="180"/>
                      </a:lnTo>
                      <a:lnTo>
                        <a:pt x="66" y="177"/>
                      </a:lnTo>
                      <a:lnTo>
                        <a:pt x="65" y="176"/>
                      </a:lnTo>
                      <a:lnTo>
                        <a:pt x="65" y="175"/>
                      </a:lnTo>
                      <a:lnTo>
                        <a:pt x="64" y="175"/>
                      </a:lnTo>
                      <a:lnTo>
                        <a:pt x="63" y="173"/>
                      </a:lnTo>
                      <a:lnTo>
                        <a:pt x="62" y="171"/>
                      </a:lnTo>
                      <a:lnTo>
                        <a:pt x="61" y="171"/>
                      </a:lnTo>
                      <a:lnTo>
                        <a:pt x="61" y="170"/>
                      </a:lnTo>
                      <a:lnTo>
                        <a:pt x="59" y="170"/>
                      </a:lnTo>
                      <a:lnTo>
                        <a:pt x="61" y="170"/>
                      </a:lnTo>
                      <a:lnTo>
                        <a:pt x="61" y="169"/>
                      </a:lnTo>
                      <a:lnTo>
                        <a:pt x="59" y="168"/>
                      </a:lnTo>
                      <a:lnTo>
                        <a:pt x="59" y="167"/>
                      </a:lnTo>
                      <a:lnTo>
                        <a:pt x="59" y="166"/>
                      </a:lnTo>
                      <a:lnTo>
                        <a:pt x="59" y="164"/>
                      </a:lnTo>
                      <a:lnTo>
                        <a:pt x="58" y="162"/>
                      </a:lnTo>
                      <a:lnTo>
                        <a:pt x="57" y="162"/>
                      </a:lnTo>
                      <a:lnTo>
                        <a:pt x="55" y="161"/>
                      </a:lnTo>
                      <a:lnTo>
                        <a:pt x="54" y="160"/>
                      </a:lnTo>
                      <a:lnTo>
                        <a:pt x="53" y="160"/>
                      </a:lnTo>
                      <a:lnTo>
                        <a:pt x="53" y="159"/>
                      </a:lnTo>
                      <a:lnTo>
                        <a:pt x="54" y="159"/>
                      </a:lnTo>
                      <a:lnTo>
                        <a:pt x="54" y="158"/>
                      </a:lnTo>
                      <a:lnTo>
                        <a:pt x="53" y="154"/>
                      </a:lnTo>
                      <a:lnTo>
                        <a:pt x="52" y="153"/>
                      </a:lnTo>
                      <a:lnTo>
                        <a:pt x="51" y="152"/>
                      </a:lnTo>
                      <a:lnTo>
                        <a:pt x="51" y="151"/>
                      </a:lnTo>
                      <a:lnTo>
                        <a:pt x="49" y="150"/>
                      </a:lnTo>
                      <a:lnTo>
                        <a:pt x="49" y="149"/>
                      </a:lnTo>
                      <a:lnTo>
                        <a:pt x="48" y="149"/>
                      </a:lnTo>
                      <a:lnTo>
                        <a:pt x="48" y="148"/>
                      </a:lnTo>
                      <a:lnTo>
                        <a:pt x="47" y="145"/>
                      </a:lnTo>
                      <a:lnTo>
                        <a:pt x="45" y="142"/>
                      </a:lnTo>
                      <a:lnTo>
                        <a:pt x="45" y="140"/>
                      </a:lnTo>
                      <a:lnTo>
                        <a:pt x="44" y="140"/>
                      </a:lnTo>
                      <a:lnTo>
                        <a:pt x="45" y="139"/>
                      </a:lnTo>
                      <a:lnTo>
                        <a:pt x="43" y="136"/>
                      </a:lnTo>
                      <a:lnTo>
                        <a:pt x="43" y="135"/>
                      </a:lnTo>
                      <a:lnTo>
                        <a:pt x="43" y="134"/>
                      </a:lnTo>
                      <a:lnTo>
                        <a:pt x="43" y="133"/>
                      </a:lnTo>
                      <a:lnTo>
                        <a:pt x="42" y="132"/>
                      </a:lnTo>
                      <a:lnTo>
                        <a:pt x="40" y="130"/>
                      </a:lnTo>
                      <a:lnTo>
                        <a:pt x="39" y="129"/>
                      </a:lnTo>
                      <a:lnTo>
                        <a:pt x="39" y="128"/>
                      </a:lnTo>
                      <a:lnTo>
                        <a:pt x="38" y="126"/>
                      </a:lnTo>
                      <a:lnTo>
                        <a:pt x="38" y="125"/>
                      </a:lnTo>
                      <a:lnTo>
                        <a:pt x="38" y="124"/>
                      </a:lnTo>
                      <a:lnTo>
                        <a:pt x="37" y="123"/>
                      </a:lnTo>
                      <a:lnTo>
                        <a:pt x="37" y="122"/>
                      </a:lnTo>
                      <a:lnTo>
                        <a:pt x="37" y="121"/>
                      </a:lnTo>
                      <a:lnTo>
                        <a:pt x="36" y="120"/>
                      </a:lnTo>
                      <a:lnTo>
                        <a:pt x="35" y="119"/>
                      </a:lnTo>
                      <a:lnTo>
                        <a:pt x="35" y="117"/>
                      </a:lnTo>
                      <a:lnTo>
                        <a:pt x="34" y="116"/>
                      </a:lnTo>
                      <a:lnTo>
                        <a:pt x="31" y="113"/>
                      </a:lnTo>
                      <a:lnTo>
                        <a:pt x="30" y="113"/>
                      </a:lnTo>
                      <a:lnTo>
                        <a:pt x="29" y="112"/>
                      </a:lnTo>
                      <a:lnTo>
                        <a:pt x="29" y="111"/>
                      </a:lnTo>
                      <a:lnTo>
                        <a:pt x="28" y="111"/>
                      </a:lnTo>
                      <a:lnTo>
                        <a:pt x="28" y="110"/>
                      </a:lnTo>
                      <a:lnTo>
                        <a:pt x="27" y="108"/>
                      </a:lnTo>
                      <a:lnTo>
                        <a:pt x="27" y="107"/>
                      </a:lnTo>
                      <a:lnTo>
                        <a:pt x="27" y="106"/>
                      </a:lnTo>
                      <a:lnTo>
                        <a:pt x="26" y="106"/>
                      </a:lnTo>
                      <a:lnTo>
                        <a:pt x="26" y="105"/>
                      </a:lnTo>
                      <a:lnTo>
                        <a:pt x="26" y="104"/>
                      </a:lnTo>
                      <a:lnTo>
                        <a:pt x="25" y="103"/>
                      </a:lnTo>
                      <a:lnTo>
                        <a:pt x="25" y="102"/>
                      </a:lnTo>
                      <a:lnTo>
                        <a:pt x="24" y="101"/>
                      </a:lnTo>
                      <a:lnTo>
                        <a:pt x="24" y="100"/>
                      </a:lnTo>
                      <a:lnTo>
                        <a:pt x="22" y="98"/>
                      </a:lnTo>
                      <a:lnTo>
                        <a:pt x="21" y="98"/>
                      </a:lnTo>
                      <a:lnTo>
                        <a:pt x="21" y="97"/>
                      </a:lnTo>
                      <a:lnTo>
                        <a:pt x="20" y="97"/>
                      </a:lnTo>
                      <a:lnTo>
                        <a:pt x="20" y="96"/>
                      </a:lnTo>
                      <a:lnTo>
                        <a:pt x="20" y="95"/>
                      </a:lnTo>
                      <a:lnTo>
                        <a:pt x="18" y="94"/>
                      </a:lnTo>
                      <a:lnTo>
                        <a:pt x="18" y="93"/>
                      </a:lnTo>
                      <a:lnTo>
                        <a:pt x="17" y="93"/>
                      </a:lnTo>
                      <a:lnTo>
                        <a:pt x="15" y="92"/>
                      </a:lnTo>
                      <a:lnTo>
                        <a:pt x="14" y="91"/>
                      </a:lnTo>
                      <a:lnTo>
                        <a:pt x="12" y="91"/>
                      </a:lnTo>
                      <a:lnTo>
                        <a:pt x="11" y="89"/>
                      </a:lnTo>
                      <a:lnTo>
                        <a:pt x="10" y="88"/>
                      </a:lnTo>
                      <a:lnTo>
                        <a:pt x="7" y="87"/>
                      </a:lnTo>
                      <a:lnTo>
                        <a:pt x="5" y="86"/>
                      </a:lnTo>
                      <a:lnTo>
                        <a:pt x="3" y="86"/>
                      </a:lnTo>
                      <a:lnTo>
                        <a:pt x="2" y="85"/>
                      </a:lnTo>
                      <a:lnTo>
                        <a:pt x="2" y="84"/>
                      </a:lnTo>
                      <a:lnTo>
                        <a:pt x="2" y="83"/>
                      </a:lnTo>
                      <a:lnTo>
                        <a:pt x="3" y="83"/>
                      </a:lnTo>
                      <a:lnTo>
                        <a:pt x="3" y="82"/>
                      </a:lnTo>
                      <a:lnTo>
                        <a:pt x="5" y="82"/>
                      </a:lnTo>
                      <a:lnTo>
                        <a:pt x="6" y="83"/>
                      </a:lnTo>
                      <a:lnTo>
                        <a:pt x="7" y="82"/>
                      </a:lnTo>
                      <a:lnTo>
                        <a:pt x="7" y="80"/>
                      </a:lnTo>
                      <a:lnTo>
                        <a:pt x="7" y="79"/>
                      </a:lnTo>
                      <a:lnTo>
                        <a:pt x="7" y="77"/>
                      </a:lnTo>
                      <a:lnTo>
                        <a:pt x="6" y="76"/>
                      </a:lnTo>
                      <a:lnTo>
                        <a:pt x="5" y="75"/>
                      </a:lnTo>
                      <a:lnTo>
                        <a:pt x="3" y="75"/>
                      </a:lnTo>
                      <a:lnTo>
                        <a:pt x="3" y="74"/>
                      </a:lnTo>
                      <a:lnTo>
                        <a:pt x="2" y="73"/>
                      </a:lnTo>
                      <a:lnTo>
                        <a:pt x="2" y="72"/>
                      </a:lnTo>
                      <a:lnTo>
                        <a:pt x="3" y="70"/>
                      </a:lnTo>
                      <a:lnTo>
                        <a:pt x="3" y="72"/>
                      </a:lnTo>
                      <a:lnTo>
                        <a:pt x="3" y="70"/>
                      </a:lnTo>
                      <a:lnTo>
                        <a:pt x="5" y="70"/>
                      </a:lnTo>
                      <a:lnTo>
                        <a:pt x="3" y="69"/>
                      </a:lnTo>
                      <a:lnTo>
                        <a:pt x="2" y="68"/>
                      </a:lnTo>
                      <a:lnTo>
                        <a:pt x="0" y="66"/>
                      </a:lnTo>
                      <a:lnTo>
                        <a:pt x="0" y="65"/>
                      </a:lnTo>
                      <a:lnTo>
                        <a:pt x="1" y="64"/>
                      </a:lnTo>
                      <a:lnTo>
                        <a:pt x="1" y="61"/>
                      </a:lnTo>
                      <a:lnTo>
                        <a:pt x="1" y="60"/>
                      </a:lnTo>
                      <a:lnTo>
                        <a:pt x="1" y="59"/>
                      </a:lnTo>
                      <a:lnTo>
                        <a:pt x="3" y="58"/>
                      </a:lnTo>
                      <a:lnTo>
                        <a:pt x="5" y="57"/>
                      </a:lnTo>
                      <a:lnTo>
                        <a:pt x="5" y="56"/>
                      </a:lnTo>
                      <a:lnTo>
                        <a:pt x="6" y="55"/>
                      </a:lnTo>
                      <a:lnTo>
                        <a:pt x="7" y="55"/>
                      </a:lnTo>
                      <a:lnTo>
                        <a:pt x="7" y="54"/>
                      </a:lnTo>
                      <a:lnTo>
                        <a:pt x="8" y="52"/>
                      </a:lnTo>
                      <a:lnTo>
                        <a:pt x="9" y="51"/>
                      </a:lnTo>
                      <a:lnTo>
                        <a:pt x="10" y="51"/>
                      </a:lnTo>
                      <a:lnTo>
                        <a:pt x="11" y="50"/>
                      </a:lnTo>
                      <a:lnTo>
                        <a:pt x="11" y="49"/>
                      </a:lnTo>
                      <a:lnTo>
                        <a:pt x="12" y="49"/>
                      </a:lnTo>
                      <a:lnTo>
                        <a:pt x="14" y="49"/>
                      </a:lnTo>
                      <a:lnTo>
                        <a:pt x="15" y="48"/>
                      </a:lnTo>
                      <a:lnTo>
                        <a:pt x="15" y="47"/>
                      </a:lnTo>
                      <a:lnTo>
                        <a:pt x="16" y="48"/>
                      </a:lnTo>
                      <a:lnTo>
                        <a:pt x="16" y="49"/>
                      </a:lnTo>
                      <a:lnTo>
                        <a:pt x="17" y="50"/>
                      </a:lnTo>
                      <a:lnTo>
                        <a:pt x="17" y="51"/>
                      </a:lnTo>
                      <a:lnTo>
                        <a:pt x="17" y="52"/>
                      </a:lnTo>
                      <a:lnTo>
                        <a:pt x="17" y="54"/>
                      </a:lnTo>
                      <a:lnTo>
                        <a:pt x="17" y="55"/>
                      </a:lnTo>
                      <a:lnTo>
                        <a:pt x="16" y="56"/>
                      </a:lnTo>
                      <a:lnTo>
                        <a:pt x="15" y="56"/>
                      </a:lnTo>
                      <a:lnTo>
                        <a:pt x="14" y="56"/>
                      </a:lnTo>
                      <a:lnTo>
                        <a:pt x="12" y="56"/>
                      </a:lnTo>
                      <a:lnTo>
                        <a:pt x="12" y="57"/>
                      </a:lnTo>
                      <a:lnTo>
                        <a:pt x="12" y="58"/>
                      </a:lnTo>
                      <a:lnTo>
                        <a:pt x="12" y="59"/>
                      </a:lnTo>
                      <a:lnTo>
                        <a:pt x="14" y="59"/>
                      </a:lnTo>
                      <a:lnTo>
                        <a:pt x="14" y="58"/>
                      </a:lnTo>
                      <a:lnTo>
                        <a:pt x="15" y="59"/>
                      </a:lnTo>
                      <a:lnTo>
                        <a:pt x="14" y="59"/>
                      </a:lnTo>
                      <a:lnTo>
                        <a:pt x="14" y="60"/>
                      </a:lnTo>
                      <a:lnTo>
                        <a:pt x="12" y="61"/>
                      </a:lnTo>
                      <a:lnTo>
                        <a:pt x="12" y="63"/>
                      </a:lnTo>
                      <a:lnTo>
                        <a:pt x="14" y="63"/>
                      </a:lnTo>
                      <a:lnTo>
                        <a:pt x="15" y="63"/>
                      </a:lnTo>
                      <a:lnTo>
                        <a:pt x="16" y="61"/>
                      </a:lnTo>
                      <a:lnTo>
                        <a:pt x="17" y="60"/>
                      </a:lnTo>
                      <a:lnTo>
                        <a:pt x="18" y="60"/>
                      </a:lnTo>
                      <a:lnTo>
                        <a:pt x="19" y="60"/>
                      </a:lnTo>
                      <a:lnTo>
                        <a:pt x="19" y="61"/>
                      </a:lnTo>
                      <a:lnTo>
                        <a:pt x="22" y="63"/>
                      </a:lnTo>
                      <a:lnTo>
                        <a:pt x="24" y="63"/>
                      </a:lnTo>
                      <a:lnTo>
                        <a:pt x="25" y="61"/>
                      </a:lnTo>
                      <a:lnTo>
                        <a:pt x="25" y="63"/>
                      </a:lnTo>
                      <a:lnTo>
                        <a:pt x="26" y="64"/>
                      </a:lnTo>
                      <a:lnTo>
                        <a:pt x="26" y="65"/>
                      </a:lnTo>
                      <a:lnTo>
                        <a:pt x="27" y="67"/>
                      </a:lnTo>
                      <a:lnTo>
                        <a:pt x="28" y="68"/>
                      </a:lnTo>
                      <a:lnTo>
                        <a:pt x="29" y="69"/>
                      </a:lnTo>
                      <a:lnTo>
                        <a:pt x="30" y="69"/>
                      </a:lnTo>
                      <a:lnTo>
                        <a:pt x="31" y="69"/>
                      </a:lnTo>
                      <a:lnTo>
                        <a:pt x="33" y="69"/>
                      </a:lnTo>
                      <a:lnTo>
                        <a:pt x="33" y="70"/>
                      </a:lnTo>
                      <a:lnTo>
                        <a:pt x="34" y="70"/>
                      </a:lnTo>
                      <a:lnTo>
                        <a:pt x="34" y="69"/>
                      </a:lnTo>
                      <a:lnTo>
                        <a:pt x="35" y="68"/>
                      </a:lnTo>
                      <a:lnTo>
                        <a:pt x="35" y="67"/>
                      </a:lnTo>
                      <a:lnTo>
                        <a:pt x="35" y="66"/>
                      </a:lnTo>
                      <a:lnTo>
                        <a:pt x="36" y="66"/>
                      </a:lnTo>
                      <a:lnTo>
                        <a:pt x="36" y="65"/>
                      </a:lnTo>
                      <a:lnTo>
                        <a:pt x="37" y="65"/>
                      </a:lnTo>
                      <a:lnTo>
                        <a:pt x="38" y="64"/>
                      </a:lnTo>
                      <a:lnTo>
                        <a:pt x="38" y="63"/>
                      </a:lnTo>
                      <a:lnTo>
                        <a:pt x="38" y="61"/>
                      </a:lnTo>
                      <a:lnTo>
                        <a:pt x="38" y="60"/>
                      </a:lnTo>
                      <a:lnTo>
                        <a:pt x="39" y="60"/>
                      </a:lnTo>
                      <a:lnTo>
                        <a:pt x="40" y="57"/>
                      </a:lnTo>
                      <a:lnTo>
                        <a:pt x="40" y="56"/>
                      </a:lnTo>
                      <a:lnTo>
                        <a:pt x="40" y="55"/>
                      </a:lnTo>
                      <a:lnTo>
                        <a:pt x="42" y="54"/>
                      </a:lnTo>
                      <a:lnTo>
                        <a:pt x="42" y="52"/>
                      </a:lnTo>
                      <a:lnTo>
                        <a:pt x="43" y="52"/>
                      </a:lnTo>
                      <a:lnTo>
                        <a:pt x="43" y="51"/>
                      </a:lnTo>
                      <a:lnTo>
                        <a:pt x="43" y="50"/>
                      </a:lnTo>
                      <a:lnTo>
                        <a:pt x="43" y="49"/>
                      </a:lnTo>
                      <a:lnTo>
                        <a:pt x="43" y="48"/>
                      </a:lnTo>
                      <a:lnTo>
                        <a:pt x="44" y="48"/>
                      </a:lnTo>
                      <a:lnTo>
                        <a:pt x="44" y="47"/>
                      </a:lnTo>
                      <a:lnTo>
                        <a:pt x="44" y="48"/>
                      </a:lnTo>
                      <a:lnTo>
                        <a:pt x="45" y="48"/>
                      </a:lnTo>
                      <a:lnTo>
                        <a:pt x="44" y="49"/>
                      </a:lnTo>
                      <a:lnTo>
                        <a:pt x="45" y="49"/>
                      </a:lnTo>
                      <a:lnTo>
                        <a:pt x="45" y="48"/>
                      </a:lnTo>
                      <a:lnTo>
                        <a:pt x="46" y="48"/>
                      </a:lnTo>
                      <a:lnTo>
                        <a:pt x="45" y="48"/>
                      </a:lnTo>
                      <a:lnTo>
                        <a:pt x="45" y="47"/>
                      </a:lnTo>
                      <a:lnTo>
                        <a:pt x="45" y="46"/>
                      </a:lnTo>
                      <a:lnTo>
                        <a:pt x="46" y="46"/>
                      </a:lnTo>
                      <a:lnTo>
                        <a:pt x="47" y="45"/>
                      </a:lnTo>
                      <a:lnTo>
                        <a:pt x="47" y="44"/>
                      </a:lnTo>
                      <a:lnTo>
                        <a:pt x="49" y="42"/>
                      </a:lnTo>
                      <a:lnTo>
                        <a:pt x="51" y="41"/>
                      </a:lnTo>
                      <a:lnTo>
                        <a:pt x="56" y="39"/>
                      </a:lnTo>
                      <a:lnTo>
                        <a:pt x="59" y="38"/>
                      </a:lnTo>
                      <a:lnTo>
                        <a:pt x="62" y="38"/>
                      </a:lnTo>
                      <a:lnTo>
                        <a:pt x="64" y="37"/>
                      </a:lnTo>
                      <a:lnTo>
                        <a:pt x="67" y="36"/>
                      </a:lnTo>
                      <a:lnTo>
                        <a:pt x="71" y="32"/>
                      </a:lnTo>
                      <a:lnTo>
                        <a:pt x="75" y="29"/>
                      </a:lnTo>
                      <a:lnTo>
                        <a:pt x="76" y="28"/>
                      </a:lnTo>
                      <a:lnTo>
                        <a:pt x="80" y="24"/>
                      </a:lnTo>
                      <a:lnTo>
                        <a:pt x="81" y="23"/>
                      </a:lnTo>
                      <a:lnTo>
                        <a:pt x="82" y="21"/>
                      </a:lnTo>
                      <a:lnTo>
                        <a:pt x="83" y="21"/>
                      </a:lnTo>
                      <a:lnTo>
                        <a:pt x="83" y="20"/>
                      </a:lnTo>
                      <a:lnTo>
                        <a:pt x="84" y="17"/>
                      </a:lnTo>
                      <a:lnTo>
                        <a:pt x="84" y="16"/>
                      </a:lnTo>
                      <a:lnTo>
                        <a:pt x="84" y="14"/>
                      </a:lnTo>
                      <a:lnTo>
                        <a:pt x="84" y="13"/>
                      </a:lnTo>
                      <a:lnTo>
                        <a:pt x="85" y="12"/>
                      </a:lnTo>
                      <a:lnTo>
                        <a:pt x="85" y="13"/>
                      </a:lnTo>
                      <a:lnTo>
                        <a:pt x="86" y="13"/>
                      </a:lnTo>
                      <a:lnTo>
                        <a:pt x="87" y="13"/>
                      </a:lnTo>
                      <a:lnTo>
                        <a:pt x="86" y="11"/>
                      </a:lnTo>
                      <a:lnTo>
                        <a:pt x="86" y="9"/>
                      </a:lnTo>
                      <a:lnTo>
                        <a:pt x="86" y="8"/>
                      </a:lnTo>
                      <a:lnTo>
                        <a:pt x="87" y="8"/>
                      </a:lnTo>
                      <a:lnTo>
                        <a:pt x="87" y="7"/>
                      </a:lnTo>
                      <a:lnTo>
                        <a:pt x="86" y="7"/>
                      </a:lnTo>
                      <a:lnTo>
                        <a:pt x="85" y="5"/>
                      </a:lnTo>
                      <a:lnTo>
                        <a:pt x="84" y="4"/>
                      </a:lnTo>
                      <a:lnTo>
                        <a:pt x="84" y="3"/>
                      </a:lnTo>
                      <a:lnTo>
                        <a:pt x="84" y="2"/>
                      </a:lnTo>
                      <a:lnTo>
                        <a:pt x="83" y="2"/>
                      </a:lnTo>
                      <a:lnTo>
                        <a:pt x="82" y="1"/>
                      </a:lnTo>
                      <a:lnTo>
                        <a:pt x="83" y="1"/>
                      </a:lnTo>
                      <a:lnTo>
                        <a:pt x="84" y="1"/>
                      </a:lnTo>
                      <a:lnTo>
                        <a:pt x="85" y="1"/>
                      </a:lnTo>
                      <a:lnTo>
                        <a:pt x="86" y="1"/>
                      </a:lnTo>
                      <a:lnTo>
                        <a:pt x="87" y="1"/>
                      </a:lnTo>
                      <a:lnTo>
                        <a:pt x="87" y="0"/>
                      </a:lnTo>
                      <a:lnTo>
                        <a:pt x="89" y="0"/>
                      </a:lnTo>
                    </a:path>
                  </a:pathLst>
                </a:custGeom>
                <a:noFill/>
                <a:ln w="14288">
                  <a:solidFill>
                    <a:schemeClr val="bg1">
                      <a:lumMod val="65000"/>
                    </a:schemeClr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6" name="Group 5">
                  <a:extLst>
                    <a:ext uri="{FF2B5EF4-FFF2-40B4-BE49-F238E27FC236}">
                      <a16:creationId xmlns:a16="http://schemas.microsoft.com/office/drawing/2014/main" id="{A0240612-C8FD-43DE-A99B-A961A2D4B328}"/>
                    </a:ext>
                  </a:extLst>
                </p:cNvPr>
                <p:cNvGrpSpPr/>
                <p:nvPr/>
              </p:nvGrpSpPr>
              <p:grpSpPr>
                <a:xfrm>
                  <a:off x="1192836" y="1049551"/>
                  <a:ext cx="7159039" cy="4610040"/>
                  <a:chOff x="500817" y="833775"/>
                  <a:chExt cx="7159039" cy="4610040"/>
                </a:xfrm>
              </p:grpSpPr>
              <p:sp>
                <p:nvSpPr>
                  <p:cNvPr id="4099" name="Freeform 8">
                    <a:extLst>
                      <a:ext uri="{FF2B5EF4-FFF2-40B4-BE49-F238E27FC236}">
                        <a16:creationId xmlns:a16="http://schemas.microsoft.com/office/drawing/2014/main" id="{B4634F6E-2D81-4E94-B1F8-FA78B3514AB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62315" y="833775"/>
                    <a:ext cx="889943" cy="104562"/>
                  </a:xfrm>
                  <a:custGeom>
                    <a:avLst/>
                    <a:gdLst>
                      <a:gd name="T0" fmla="*/ 14288 w 383"/>
                      <a:gd name="T1" fmla="*/ 14287 h 45"/>
                      <a:gd name="T2" fmla="*/ 9525 w 383"/>
                      <a:gd name="T3" fmla="*/ 14287 h 45"/>
                      <a:gd name="T4" fmla="*/ 49213 w 383"/>
                      <a:gd name="T5" fmla="*/ 11112 h 45"/>
                      <a:gd name="T6" fmla="*/ 6350 w 383"/>
                      <a:gd name="T7" fmla="*/ 7937 h 45"/>
                      <a:gd name="T8" fmla="*/ 36513 w 383"/>
                      <a:gd name="T9" fmla="*/ 4762 h 45"/>
                      <a:gd name="T10" fmla="*/ 55563 w 383"/>
                      <a:gd name="T11" fmla="*/ 6350 h 45"/>
                      <a:gd name="T12" fmla="*/ 95250 w 383"/>
                      <a:gd name="T13" fmla="*/ 3175 h 45"/>
                      <a:gd name="T14" fmla="*/ 112713 w 383"/>
                      <a:gd name="T15" fmla="*/ 3175 h 45"/>
                      <a:gd name="T16" fmla="*/ 163513 w 383"/>
                      <a:gd name="T17" fmla="*/ 0 h 45"/>
                      <a:gd name="T18" fmla="*/ 209550 w 383"/>
                      <a:gd name="T19" fmla="*/ 3175 h 45"/>
                      <a:gd name="T20" fmla="*/ 230188 w 383"/>
                      <a:gd name="T21" fmla="*/ 4762 h 45"/>
                      <a:gd name="T22" fmla="*/ 277813 w 383"/>
                      <a:gd name="T23" fmla="*/ 6350 h 45"/>
                      <a:gd name="T24" fmla="*/ 258763 w 383"/>
                      <a:gd name="T25" fmla="*/ 11112 h 45"/>
                      <a:gd name="T26" fmla="*/ 193675 w 383"/>
                      <a:gd name="T27" fmla="*/ 11112 h 45"/>
                      <a:gd name="T28" fmla="*/ 153988 w 383"/>
                      <a:gd name="T29" fmla="*/ 12700 h 45"/>
                      <a:gd name="T30" fmla="*/ 147638 w 383"/>
                      <a:gd name="T31" fmla="*/ 12700 h 45"/>
                      <a:gd name="T32" fmla="*/ 103188 w 383"/>
                      <a:gd name="T33" fmla="*/ 17462 h 45"/>
                      <a:gd name="T34" fmla="*/ 82550 w 383"/>
                      <a:gd name="T35" fmla="*/ 20637 h 45"/>
                      <a:gd name="T36" fmla="*/ 120650 w 383"/>
                      <a:gd name="T37" fmla="*/ 19050 h 45"/>
                      <a:gd name="T38" fmla="*/ 155575 w 383"/>
                      <a:gd name="T39" fmla="*/ 14287 h 45"/>
                      <a:gd name="T40" fmla="*/ 188913 w 383"/>
                      <a:gd name="T41" fmla="*/ 12700 h 45"/>
                      <a:gd name="T42" fmla="*/ 244475 w 383"/>
                      <a:gd name="T43" fmla="*/ 12700 h 45"/>
                      <a:gd name="T44" fmla="*/ 303213 w 383"/>
                      <a:gd name="T45" fmla="*/ 11112 h 45"/>
                      <a:gd name="T46" fmla="*/ 312738 w 383"/>
                      <a:gd name="T47" fmla="*/ 19050 h 45"/>
                      <a:gd name="T48" fmla="*/ 320675 w 383"/>
                      <a:gd name="T49" fmla="*/ 19050 h 45"/>
                      <a:gd name="T50" fmla="*/ 346075 w 383"/>
                      <a:gd name="T51" fmla="*/ 20637 h 45"/>
                      <a:gd name="T52" fmla="*/ 376238 w 383"/>
                      <a:gd name="T53" fmla="*/ 20637 h 45"/>
                      <a:gd name="T54" fmla="*/ 379413 w 383"/>
                      <a:gd name="T55" fmla="*/ 28575 h 45"/>
                      <a:gd name="T56" fmla="*/ 325438 w 383"/>
                      <a:gd name="T57" fmla="*/ 33337 h 45"/>
                      <a:gd name="T58" fmla="*/ 257175 w 383"/>
                      <a:gd name="T59" fmla="*/ 33337 h 45"/>
                      <a:gd name="T60" fmla="*/ 212725 w 383"/>
                      <a:gd name="T61" fmla="*/ 34925 h 45"/>
                      <a:gd name="T62" fmla="*/ 168275 w 383"/>
                      <a:gd name="T63" fmla="*/ 33337 h 45"/>
                      <a:gd name="T64" fmla="*/ 179388 w 383"/>
                      <a:gd name="T65" fmla="*/ 38100 h 45"/>
                      <a:gd name="T66" fmla="*/ 136525 w 383"/>
                      <a:gd name="T67" fmla="*/ 44450 h 45"/>
                      <a:gd name="T68" fmla="*/ 179388 w 383"/>
                      <a:gd name="T69" fmla="*/ 41275 h 45"/>
                      <a:gd name="T70" fmla="*/ 215900 w 383"/>
                      <a:gd name="T71" fmla="*/ 39687 h 45"/>
                      <a:gd name="T72" fmla="*/ 285750 w 383"/>
                      <a:gd name="T73" fmla="*/ 38100 h 45"/>
                      <a:gd name="T74" fmla="*/ 301625 w 383"/>
                      <a:gd name="T75" fmla="*/ 42862 h 45"/>
                      <a:gd name="T76" fmla="*/ 261938 w 383"/>
                      <a:gd name="T77" fmla="*/ 50800 h 45"/>
                      <a:gd name="T78" fmla="*/ 280988 w 383"/>
                      <a:gd name="T79" fmla="*/ 50800 h 45"/>
                      <a:gd name="T80" fmla="*/ 328613 w 383"/>
                      <a:gd name="T81" fmla="*/ 42862 h 45"/>
                      <a:gd name="T82" fmla="*/ 366713 w 383"/>
                      <a:gd name="T83" fmla="*/ 36512 h 45"/>
                      <a:gd name="T84" fmla="*/ 365125 w 383"/>
                      <a:gd name="T85" fmla="*/ 53975 h 45"/>
                      <a:gd name="T86" fmla="*/ 344488 w 383"/>
                      <a:gd name="T87" fmla="*/ 65087 h 45"/>
                      <a:gd name="T88" fmla="*/ 336550 w 383"/>
                      <a:gd name="T89" fmla="*/ 68262 h 45"/>
                      <a:gd name="T90" fmla="*/ 371475 w 383"/>
                      <a:gd name="T91" fmla="*/ 58737 h 45"/>
                      <a:gd name="T92" fmla="*/ 404813 w 383"/>
                      <a:gd name="T93" fmla="*/ 49212 h 45"/>
                      <a:gd name="T94" fmla="*/ 431800 w 383"/>
                      <a:gd name="T95" fmla="*/ 50800 h 45"/>
                      <a:gd name="T96" fmla="*/ 479425 w 383"/>
                      <a:gd name="T97" fmla="*/ 47625 h 45"/>
                      <a:gd name="T98" fmla="*/ 487363 w 383"/>
                      <a:gd name="T99" fmla="*/ 41275 h 45"/>
                      <a:gd name="T100" fmla="*/ 511175 w 383"/>
                      <a:gd name="T101" fmla="*/ 39687 h 45"/>
                      <a:gd name="T102" fmla="*/ 557213 w 383"/>
                      <a:gd name="T103" fmla="*/ 39687 h 45"/>
                      <a:gd name="T104" fmla="*/ 601663 w 383"/>
                      <a:gd name="T105" fmla="*/ 44450 h 45"/>
                      <a:gd name="T106" fmla="*/ 581025 w 383"/>
                      <a:gd name="T107" fmla="*/ 52387 h 45"/>
                      <a:gd name="T108" fmla="*/ 546100 w 383"/>
                      <a:gd name="T109" fmla="*/ 58737 h 45"/>
                      <a:gd name="T110" fmla="*/ 517525 w 383"/>
                      <a:gd name="T111" fmla="*/ 66675 h 45"/>
                      <a:gd name="T112" fmla="*/ 476250 w 383"/>
                      <a:gd name="T113" fmla="*/ 66675 h 45"/>
                      <a:gd name="T114" fmla="*/ 439738 w 383"/>
                      <a:gd name="T115" fmla="*/ 68262 h 45"/>
                      <a:gd name="T116" fmla="*/ 403225 w 383"/>
                      <a:gd name="T117" fmla="*/ 69850 h 45"/>
                      <a:gd name="T118" fmla="*/ 433388 w 383"/>
                      <a:gd name="T119" fmla="*/ 68262 h 45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</a:gdLst>
                    <a:ahLst/>
                    <a:cxnLst>
                      <a:cxn ang="T120">
                        <a:pos x="T0" y="T1"/>
                      </a:cxn>
                      <a:cxn ang="T121">
                        <a:pos x="T2" y="T3"/>
                      </a:cxn>
                      <a:cxn ang="T122">
                        <a:pos x="T4" y="T5"/>
                      </a:cxn>
                      <a:cxn ang="T123">
                        <a:pos x="T6" y="T7"/>
                      </a:cxn>
                      <a:cxn ang="T124">
                        <a:pos x="T8" y="T9"/>
                      </a:cxn>
                      <a:cxn ang="T125">
                        <a:pos x="T10" y="T11"/>
                      </a:cxn>
                      <a:cxn ang="T126">
                        <a:pos x="T12" y="T13"/>
                      </a:cxn>
                      <a:cxn ang="T127">
                        <a:pos x="T14" y="T15"/>
                      </a:cxn>
                      <a:cxn ang="T128">
                        <a:pos x="T16" y="T17"/>
                      </a:cxn>
                      <a:cxn ang="T129">
                        <a:pos x="T18" y="T19"/>
                      </a:cxn>
                      <a:cxn ang="T130">
                        <a:pos x="T20" y="T21"/>
                      </a:cxn>
                      <a:cxn ang="T131">
                        <a:pos x="T22" y="T23"/>
                      </a:cxn>
                      <a:cxn ang="T132">
                        <a:pos x="T24" y="T25"/>
                      </a:cxn>
                      <a:cxn ang="T133">
                        <a:pos x="T26" y="T27"/>
                      </a:cxn>
                      <a:cxn ang="T134">
                        <a:pos x="T28" y="T29"/>
                      </a:cxn>
                      <a:cxn ang="T135">
                        <a:pos x="T30" y="T31"/>
                      </a:cxn>
                      <a:cxn ang="T136">
                        <a:pos x="T32" y="T33"/>
                      </a:cxn>
                      <a:cxn ang="T137">
                        <a:pos x="T34" y="T35"/>
                      </a:cxn>
                      <a:cxn ang="T138">
                        <a:pos x="T36" y="T37"/>
                      </a:cxn>
                      <a:cxn ang="T139">
                        <a:pos x="T38" y="T39"/>
                      </a:cxn>
                      <a:cxn ang="T140">
                        <a:pos x="T40" y="T41"/>
                      </a:cxn>
                      <a:cxn ang="T141">
                        <a:pos x="T42" y="T43"/>
                      </a:cxn>
                      <a:cxn ang="T142">
                        <a:pos x="T44" y="T45"/>
                      </a:cxn>
                      <a:cxn ang="T143">
                        <a:pos x="T46" y="T47"/>
                      </a:cxn>
                      <a:cxn ang="T144">
                        <a:pos x="T48" y="T49"/>
                      </a:cxn>
                      <a:cxn ang="T145">
                        <a:pos x="T50" y="T51"/>
                      </a:cxn>
                      <a:cxn ang="T146">
                        <a:pos x="T52" y="T53"/>
                      </a:cxn>
                      <a:cxn ang="T147">
                        <a:pos x="T54" y="T55"/>
                      </a:cxn>
                      <a:cxn ang="T148">
                        <a:pos x="T56" y="T57"/>
                      </a:cxn>
                      <a:cxn ang="T149">
                        <a:pos x="T58" y="T59"/>
                      </a:cxn>
                      <a:cxn ang="T150">
                        <a:pos x="T60" y="T61"/>
                      </a:cxn>
                      <a:cxn ang="T151">
                        <a:pos x="T62" y="T63"/>
                      </a:cxn>
                      <a:cxn ang="T152">
                        <a:pos x="T64" y="T65"/>
                      </a:cxn>
                      <a:cxn ang="T153">
                        <a:pos x="T66" y="T67"/>
                      </a:cxn>
                      <a:cxn ang="T154">
                        <a:pos x="T68" y="T69"/>
                      </a:cxn>
                      <a:cxn ang="T155">
                        <a:pos x="T70" y="T71"/>
                      </a:cxn>
                      <a:cxn ang="T156">
                        <a:pos x="T72" y="T73"/>
                      </a:cxn>
                      <a:cxn ang="T157">
                        <a:pos x="T74" y="T75"/>
                      </a:cxn>
                      <a:cxn ang="T158">
                        <a:pos x="T76" y="T77"/>
                      </a:cxn>
                      <a:cxn ang="T159">
                        <a:pos x="T78" y="T79"/>
                      </a:cxn>
                      <a:cxn ang="T160">
                        <a:pos x="T80" y="T81"/>
                      </a:cxn>
                      <a:cxn ang="T161">
                        <a:pos x="T82" y="T83"/>
                      </a:cxn>
                      <a:cxn ang="T162">
                        <a:pos x="T84" y="T85"/>
                      </a:cxn>
                      <a:cxn ang="T163">
                        <a:pos x="T86" y="T87"/>
                      </a:cxn>
                      <a:cxn ang="T164">
                        <a:pos x="T88" y="T89"/>
                      </a:cxn>
                      <a:cxn ang="T165">
                        <a:pos x="T90" y="T91"/>
                      </a:cxn>
                      <a:cxn ang="T166">
                        <a:pos x="T92" y="T93"/>
                      </a:cxn>
                      <a:cxn ang="T167">
                        <a:pos x="T94" y="T95"/>
                      </a:cxn>
                      <a:cxn ang="T168">
                        <a:pos x="T96" y="T97"/>
                      </a:cxn>
                      <a:cxn ang="T169">
                        <a:pos x="T98" y="T99"/>
                      </a:cxn>
                      <a:cxn ang="T170">
                        <a:pos x="T100" y="T101"/>
                      </a:cxn>
                      <a:cxn ang="T171">
                        <a:pos x="T102" y="T103"/>
                      </a:cxn>
                      <a:cxn ang="T172">
                        <a:pos x="T104" y="T105"/>
                      </a:cxn>
                      <a:cxn ang="T173">
                        <a:pos x="T106" y="T107"/>
                      </a:cxn>
                      <a:cxn ang="T174">
                        <a:pos x="T108" y="T109"/>
                      </a:cxn>
                      <a:cxn ang="T175">
                        <a:pos x="T110" y="T111"/>
                      </a:cxn>
                      <a:cxn ang="T176">
                        <a:pos x="T112" y="T113"/>
                      </a:cxn>
                      <a:cxn ang="T177">
                        <a:pos x="T114" y="T115"/>
                      </a:cxn>
                      <a:cxn ang="T178">
                        <a:pos x="T116" y="T117"/>
                      </a:cxn>
                      <a:cxn ang="T179">
                        <a:pos x="T118" y="T119"/>
                      </a:cxn>
                    </a:cxnLst>
                    <a:rect l="0" t="0" r="r" b="b"/>
                    <a:pathLst>
                      <a:path w="383" h="45">
                        <a:moveTo>
                          <a:pt x="7" y="13"/>
                        </a:moveTo>
                        <a:lnTo>
                          <a:pt x="9" y="13"/>
                        </a:lnTo>
                        <a:lnTo>
                          <a:pt x="9" y="12"/>
                        </a:lnTo>
                        <a:lnTo>
                          <a:pt x="7" y="12"/>
                        </a:lnTo>
                        <a:lnTo>
                          <a:pt x="6" y="12"/>
                        </a:lnTo>
                        <a:lnTo>
                          <a:pt x="5" y="12"/>
                        </a:lnTo>
                        <a:lnTo>
                          <a:pt x="4" y="12"/>
                        </a:lnTo>
                        <a:lnTo>
                          <a:pt x="4" y="11"/>
                        </a:lnTo>
                        <a:lnTo>
                          <a:pt x="3" y="11"/>
                        </a:lnTo>
                        <a:lnTo>
                          <a:pt x="2" y="11"/>
                        </a:lnTo>
                        <a:lnTo>
                          <a:pt x="1" y="11"/>
                        </a:lnTo>
                        <a:lnTo>
                          <a:pt x="0" y="9"/>
                        </a:lnTo>
                        <a:lnTo>
                          <a:pt x="1" y="9"/>
                        </a:lnTo>
                        <a:lnTo>
                          <a:pt x="2" y="9"/>
                        </a:lnTo>
                        <a:lnTo>
                          <a:pt x="3" y="9"/>
                        </a:lnTo>
                        <a:lnTo>
                          <a:pt x="6" y="9"/>
                        </a:lnTo>
                        <a:lnTo>
                          <a:pt x="9" y="9"/>
                        </a:lnTo>
                        <a:lnTo>
                          <a:pt x="12" y="9"/>
                        </a:lnTo>
                        <a:lnTo>
                          <a:pt x="14" y="9"/>
                        </a:lnTo>
                        <a:lnTo>
                          <a:pt x="19" y="9"/>
                        </a:lnTo>
                        <a:lnTo>
                          <a:pt x="20" y="9"/>
                        </a:lnTo>
                        <a:lnTo>
                          <a:pt x="21" y="9"/>
                        </a:lnTo>
                        <a:lnTo>
                          <a:pt x="22" y="9"/>
                        </a:lnTo>
                        <a:lnTo>
                          <a:pt x="23" y="9"/>
                        </a:lnTo>
                        <a:lnTo>
                          <a:pt x="25" y="9"/>
                        </a:lnTo>
                        <a:lnTo>
                          <a:pt x="26" y="9"/>
                        </a:lnTo>
                        <a:lnTo>
                          <a:pt x="25" y="9"/>
                        </a:lnTo>
                        <a:lnTo>
                          <a:pt x="20" y="8"/>
                        </a:lnTo>
                        <a:lnTo>
                          <a:pt x="19" y="8"/>
                        </a:lnTo>
                        <a:lnTo>
                          <a:pt x="14" y="9"/>
                        </a:lnTo>
                        <a:lnTo>
                          <a:pt x="12" y="9"/>
                        </a:lnTo>
                        <a:lnTo>
                          <a:pt x="11" y="9"/>
                        </a:lnTo>
                        <a:lnTo>
                          <a:pt x="7" y="9"/>
                        </a:lnTo>
                        <a:lnTo>
                          <a:pt x="6" y="9"/>
                        </a:lnTo>
                        <a:lnTo>
                          <a:pt x="5" y="8"/>
                        </a:lnTo>
                        <a:lnTo>
                          <a:pt x="4" y="8"/>
                        </a:lnTo>
                        <a:lnTo>
                          <a:pt x="5" y="8"/>
                        </a:lnTo>
                        <a:lnTo>
                          <a:pt x="6" y="8"/>
                        </a:lnTo>
                        <a:lnTo>
                          <a:pt x="10" y="8"/>
                        </a:lnTo>
                        <a:lnTo>
                          <a:pt x="11" y="8"/>
                        </a:lnTo>
                        <a:lnTo>
                          <a:pt x="13" y="8"/>
                        </a:lnTo>
                        <a:lnTo>
                          <a:pt x="15" y="8"/>
                        </a:lnTo>
                        <a:lnTo>
                          <a:pt x="18" y="7"/>
                        </a:lnTo>
                        <a:lnTo>
                          <a:pt x="21" y="7"/>
                        </a:lnTo>
                        <a:lnTo>
                          <a:pt x="25" y="7"/>
                        </a:lnTo>
                        <a:lnTo>
                          <a:pt x="26" y="7"/>
                        </a:lnTo>
                        <a:lnTo>
                          <a:pt x="28" y="7"/>
                        </a:lnTo>
                        <a:lnTo>
                          <a:pt x="30" y="7"/>
                        </a:lnTo>
                        <a:lnTo>
                          <a:pt x="31" y="7"/>
                        </a:lnTo>
                        <a:lnTo>
                          <a:pt x="32" y="7"/>
                        </a:lnTo>
                        <a:lnTo>
                          <a:pt x="31" y="7"/>
                        </a:lnTo>
                        <a:lnTo>
                          <a:pt x="28" y="7"/>
                        </a:lnTo>
                        <a:lnTo>
                          <a:pt x="26" y="7"/>
                        </a:lnTo>
                        <a:lnTo>
                          <a:pt x="24" y="7"/>
                        </a:lnTo>
                        <a:lnTo>
                          <a:pt x="22" y="7"/>
                        </a:lnTo>
                        <a:lnTo>
                          <a:pt x="21" y="7"/>
                        </a:lnTo>
                        <a:lnTo>
                          <a:pt x="19" y="7"/>
                        </a:lnTo>
                        <a:lnTo>
                          <a:pt x="16" y="6"/>
                        </a:lnTo>
                        <a:lnTo>
                          <a:pt x="15" y="6"/>
                        </a:lnTo>
                        <a:lnTo>
                          <a:pt x="14" y="7"/>
                        </a:lnTo>
                        <a:lnTo>
                          <a:pt x="9" y="7"/>
                        </a:lnTo>
                        <a:lnTo>
                          <a:pt x="7" y="7"/>
                        </a:lnTo>
                        <a:lnTo>
                          <a:pt x="7" y="6"/>
                        </a:lnTo>
                        <a:lnTo>
                          <a:pt x="6" y="6"/>
                        </a:lnTo>
                        <a:lnTo>
                          <a:pt x="5" y="6"/>
                        </a:lnTo>
                        <a:lnTo>
                          <a:pt x="3" y="6"/>
                        </a:lnTo>
                        <a:lnTo>
                          <a:pt x="4" y="6"/>
                        </a:lnTo>
                        <a:lnTo>
                          <a:pt x="4" y="5"/>
                        </a:lnTo>
                        <a:lnTo>
                          <a:pt x="3" y="4"/>
                        </a:lnTo>
                        <a:lnTo>
                          <a:pt x="4" y="4"/>
                        </a:lnTo>
                        <a:lnTo>
                          <a:pt x="7" y="4"/>
                        </a:lnTo>
                        <a:lnTo>
                          <a:pt x="14" y="4"/>
                        </a:lnTo>
                        <a:lnTo>
                          <a:pt x="15" y="4"/>
                        </a:lnTo>
                        <a:lnTo>
                          <a:pt x="16" y="4"/>
                        </a:lnTo>
                        <a:lnTo>
                          <a:pt x="18" y="4"/>
                        </a:lnTo>
                        <a:lnTo>
                          <a:pt x="19" y="4"/>
                        </a:lnTo>
                        <a:lnTo>
                          <a:pt x="20" y="4"/>
                        </a:lnTo>
                        <a:lnTo>
                          <a:pt x="19" y="4"/>
                        </a:lnTo>
                        <a:lnTo>
                          <a:pt x="18" y="4"/>
                        </a:lnTo>
                        <a:lnTo>
                          <a:pt x="15" y="4"/>
                        </a:lnTo>
                        <a:lnTo>
                          <a:pt x="16" y="3"/>
                        </a:lnTo>
                        <a:lnTo>
                          <a:pt x="20" y="3"/>
                        </a:lnTo>
                        <a:lnTo>
                          <a:pt x="21" y="3"/>
                        </a:lnTo>
                        <a:lnTo>
                          <a:pt x="22" y="3"/>
                        </a:lnTo>
                        <a:lnTo>
                          <a:pt x="23" y="3"/>
                        </a:lnTo>
                        <a:lnTo>
                          <a:pt x="24" y="3"/>
                        </a:lnTo>
                        <a:lnTo>
                          <a:pt x="25" y="3"/>
                        </a:lnTo>
                        <a:lnTo>
                          <a:pt x="26" y="3"/>
                        </a:lnTo>
                        <a:lnTo>
                          <a:pt x="29" y="3"/>
                        </a:lnTo>
                        <a:lnTo>
                          <a:pt x="31" y="3"/>
                        </a:lnTo>
                        <a:lnTo>
                          <a:pt x="32" y="3"/>
                        </a:lnTo>
                        <a:lnTo>
                          <a:pt x="32" y="4"/>
                        </a:lnTo>
                        <a:lnTo>
                          <a:pt x="33" y="4"/>
                        </a:lnTo>
                        <a:lnTo>
                          <a:pt x="34" y="4"/>
                        </a:lnTo>
                        <a:lnTo>
                          <a:pt x="37" y="4"/>
                        </a:lnTo>
                        <a:lnTo>
                          <a:pt x="38" y="4"/>
                        </a:lnTo>
                        <a:lnTo>
                          <a:pt x="39" y="4"/>
                        </a:lnTo>
                        <a:lnTo>
                          <a:pt x="38" y="4"/>
                        </a:lnTo>
                        <a:lnTo>
                          <a:pt x="37" y="4"/>
                        </a:lnTo>
                        <a:lnTo>
                          <a:pt x="35" y="4"/>
                        </a:lnTo>
                        <a:lnTo>
                          <a:pt x="34" y="4"/>
                        </a:lnTo>
                        <a:lnTo>
                          <a:pt x="35" y="4"/>
                        </a:lnTo>
                        <a:lnTo>
                          <a:pt x="35" y="3"/>
                        </a:lnTo>
                        <a:lnTo>
                          <a:pt x="33" y="3"/>
                        </a:lnTo>
                        <a:lnTo>
                          <a:pt x="31" y="3"/>
                        </a:lnTo>
                        <a:lnTo>
                          <a:pt x="33" y="2"/>
                        </a:lnTo>
                        <a:lnTo>
                          <a:pt x="34" y="2"/>
                        </a:lnTo>
                        <a:lnTo>
                          <a:pt x="37" y="2"/>
                        </a:lnTo>
                        <a:lnTo>
                          <a:pt x="40" y="2"/>
                        </a:lnTo>
                        <a:lnTo>
                          <a:pt x="43" y="2"/>
                        </a:lnTo>
                        <a:lnTo>
                          <a:pt x="44" y="2"/>
                        </a:lnTo>
                        <a:lnTo>
                          <a:pt x="47" y="2"/>
                        </a:lnTo>
                        <a:lnTo>
                          <a:pt x="49" y="2"/>
                        </a:lnTo>
                        <a:lnTo>
                          <a:pt x="51" y="2"/>
                        </a:lnTo>
                        <a:lnTo>
                          <a:pt x="53" y="2"/>
                        </a:lnTo>
                        <a:lnTo>
                          <a:pt x="54" y="2"/>
                        </a:lnTo>
                        <a:lnTo>
                          <a:pt x="56" y="2"/>
                        </a:lnTo>
                        <a:lnTo>
                          <a:pt x="59" y="2"/>
                        </a:lnTo>
                        <a:lnTo>
                          <a:pt x="60" y="2"/>
                        </a:lnTo>
                        <a:lnTo>
                          <a:pt x="61" y="0"/>
                        </a:lnTo>
                        <a:lnTo>
                          <a:pt x="62" y="0"/>
                        </a:lnTo>
                        <a:lnTo>
                          <a:pt x="63" y="0"/>
                        </a:lnTo>
                        <a:lnTo>
                          <a:pt x="63" y="2"/>
                        </a:lnTo>
                        <a:lnTo>
                          <a:pt x="65" y="2"/>
                        </a:lnTo>
                        <a:lnTo>
                          <a:pt x="66" y="2"/>
                        </a:lnTo>
                        <a:lnTo>
                          <a:pt x="67" y="0"/>
                        </a:lnTo>
                        <a:lnTo>
                          <a:pt x="68" y="0"/>
                        </a:lnTo>
                        <a:lnTo>
                          <a:pt x="68" y="2"/>
                        </a:lnTo>
                        <a:lnTo>
                          <a:pt x="70" y="2"/>
                        </a:lnTo>
                        <a:lnTo>
                          <a:pt x="74" y="3"/>
                        </a:lnTo>
                        <a:lnTo>
                          <a:pt x="75" y="3"/>
                        </a:lnTo>
                        <a:lnTo>
                          <a:pt x="76" y="3"/>
                        </a:lnTo>
                        <a:lnTo>
                          <a:pt x="75" y="3"/>
                        </a:lnTo>
                        <a:lnTo>
                          <a:pt x="74" y="2"/>
                        </a:lnTo>
                        <a:lnTo>
                          <a:pt x="72" y="2"/>
                        </a:lnTo>
                        <a:lnTo>
                          <a:pt x="71" y="2"/>
                        </a:lnTo>
                        <a:lnTo>
                          <a:pt x="72" y="2"/>
                        </a:lnTo>
                        <a:lnTo>
                          <a:pt x="74" y="2"/>
                        </a:lnTo>
                        <a:lnTo>
                          <a:pt x="74" y="0"/>
                        </a:lnTo>
                        <a:lnTo>
                          <a:pt x="76" y="0"/>
                        </a:lnTo>
                        <a:lnTo>
                          <a:pt x="77" y="0"/>
                        </a:lnTo>
                        <a:lnTo>
                          <a:pt x="80" y="0"/>
                        </a:lnTo>
                        <a:lnTo>
                          <a:pt x="85" y="0"/>
                        </a:lnTo>
                        <a:lnTo>
                          <a:pt x="88" y="0"/>
                        </a:lnTo>
                        <a:lnTo>
                          <a:pt x="93" y="0"/>
                        </a:lnTo>
                        <a:lnTo>
                          <a:pt x="94" y="0"/>
                        </a:lnTo>
                        <a:lnTo>
                          <a:pt x="97" y="0"/>
                        </a:lnTo>
                        <a:lnTo>
                          <a:pt x="98" y="0"/>
                        </a:lnTo>
                        <a:lnTo>
                          <a:pt x="97" y="0"/>
                        </a:lnTo>
                        <a:lnTo>
                          <a:pt x="97" y="2"/>
                        </a:lnTo>
                        <a:lnTo>
                          <a:pt x="98" y="2"/>
                        </a:lnTo>
                        <a:lnTo>
                          <a:pt x="102" y="2"/>
                        </a:lnTo>
                        <a:lnTo>
                          <a:pt x="103" y="0"/>
                        </a:lnTo>
                        <a:lnTo>
                          <a:pt x="105" y="0"/>
                        </a:lnTo>
                        <a:lnTo>
                          <a:pt x="106" y="2"/>
                        </a:lnTo>
                        <a:lnTo>
                          <a:pt x="108" y="2"/>
                        </a:lnTo>
                        <a:lnTo>
                          <a:pt x="109" y="2"/>
                        </a:lnTo>
                        <a:lnTo>
                          <a:pt x="112" y="2"/>
                        </a:lnTo>
                        <a:lnTo>
                          <a:pt x="113" y="2"/>
                        </a:lnTo>
                        <a:lnTo>
                          <a:pt x="116" y="2"/>
                        </a:lnTo>
                        <a:lnTo>
                          <a:pt x="117" y="2"/>
                        </a:lnTo>
                        <a:lnTo>
                          <a:pt x="118" y="2"/>
                        </a:lnTo>
                        <a:lnTo>
                          <a:pt x="119" y="2"/>
                        </a:lnTo>
                        <a:lnTo>
                          <a:pt x="119" y="0"/>
                        </a:lnTo>
                        <a:lnTo>
                          <a:pt x="121" y="0"/>
                        </a:lnTo>
                        <a:lnTo>
                          <a:pt x="123" y="0"/>
                        </a:lnTo>
                        <a:lnTo>
                          <a:pt x="124" y="0"/>
                        </a:lnTo>
                        <a:lnTo>
                          <a:pt x="125" y="0"/>
                        </a:lnTo>
                        <a:lnTo>
                          <a:pt x="126" y="0"/>
                        </a:lnTo>
                        <a:lnTo>
                          <a:pt x="132" y="2"/>
                        </a:lnTo>
                        <a:lnTo>
                          <a:pt x="134" y="2"/>
                        </a:lnTo>
                        <a:lnTo>
                          <a:pt x="137" y="2"/>
                        </a:lnTo>
                        <a:lnTo>
                          <a:pt x="140" y="2"/>
                        </a:lnTo>
                        <a:lnTo>
                          <a:pt x="141" y="2"/>
                        </a:lnTo>
                        <a:lnTo>
                          <a:pt x="140" y="3"/>
                        </a:lnTo>
                        <a:lnTo>
                          <a:pt x="141" y="3"/>
                        </a:lnTo>
                        <a:lnTo>
                          <a:pt x="142" y="3"/>
                        </a:lnTo>
                        <a:lnTo>
                          <a:pt x="143" y="3"/>
                        </a:lnTo>
                        <a:lnTo>
                          <a:pt x="145" y="3"/>
                        </a:lnTo>
                        <a:lnTo>
                          <a:pt x="146" y="2"/>
                        </a:lnTo>
                        <a:lnTo>
                          <a:pt x="149" y="3"/>
                        </a:lnTo>
                        <a:lnTo>
                          <a:pt x="150" y="3"/>
                        </a:lnTo>
                        <a:lnTo>
                          <a:pt x="151" y="3"/>
                        </a:lnTo>
                        <a:lnTo>
                          <a:pt x="150" y="3"/>
                        </a:lnTo>
                        <a:lnTo>
                          <a:pt x="149" y="3"/>
                        </a:lnTo>
                        <a:lnTo>
                          <a:pt x="147" y="3"/>
                        </a:lnTo>
                        <a:lnTo>
                          <a:pt x="145" y="3"/>
                        </a:lnTo>
                        <a:lnTo>
                          <a:pt x="147" y="4"/>
                        </a:lnTo>
                        <a:lnTo>
                          <a:pt x="149" y="4"/>
                        </a:lnTo>
                        <a:lnTo>
                          <a:pt x="150" y="4"/>
                        </a:lnTo>
                        <a:lnTo>
                          <a:pt x="153" y="4"/>
                        </a:lnTo>
                        <a:lnTo>
                          <a:pt x="155" y="4"/>
                        </a:lnTo>
                        <a:lnTo>
                          <a:pt x="155" y="3"/>
                        </a:lnTo>
                        <a:lnTo>
                          <a:pt x="153" y="3"/>
                        </a:lnTo>
                        <a:lnTo>
                          <a:pt x="152" y="3"/>
                        </a:lnTo>
                        <a:lnTo>
                          <a:pt x="155" y="3"/>
                        </a:lnTo>
                        <a:lnTo>
                          <a:pt x="156" y="3"/>
                        </a:lnTo>
                        <a:lnTo>
                          <a:pt x="158" y="3"/>
                        </a:lnTo>
                        <a:lnTo>
                          <a:pt x="159" y="3"/>
                        </a:lnTo>
                        <a:lnTo>
                          <a:pt x="160" y="3"/>
                        </a:lnTo>
                        <a:lnTo>
                          <a:pt x="161" y="3"/>
                        </a:lnTo>
                        <a:lnTo>
                          <a:pt x="165" y="3"/>
                        </a:lnTo>
                        <a:lnTo>
                          <a:pt x="170" y="3"/>
                        </a:lnTo>
                        <a:lnTo>
                          <a:pt x="175" y="4"/>
                        </a:lnTo>
                        <a:lnTo>
                          <a:pt x="181" y="4"/>
                        </a:lnTo>
                        <a:lnTo>
                          <a:pt x="182" y="4"/>
                        </a:lnTo>
                        <a:lnTo>
                          <a:pt x="183" y="4"/>
                        </a:lnTo>
                        <a:lnTo>
                          <a:pt x="184" y="4"/>
                        </a:lnTo>
                        <a:lnTo>
                          <a:pt x="189" y="5"/>
                        </a:lnTo>
                        <a:lnTo>
                          <a:pt x="191" y="5"/>
                        </a:lnTo>
                        <a:lnTo>
                          <a:pt x="190" y="6"/>
                        </a:lnTo>
                        <a:lnTo>
                          <a:pt x="186" y="6"/>
                        </a:lnTo>
                        <a:lnTo>
                          <a:pt x="184" y="6"/>
                        </a:lnTo>
                        <a:lnTo>
                          <a:pt x="182" y="7"/>
                        </a:lnTo>
                        <a:lnTo>
                          <a:pt x="177" y="7"/>
                        </a:lnTo>
                        <a:lnTo>
                          <a:pt x="174" y="7"/>
                        </a:lnTo>
                        <a:lnTo>
                          <a:pt x="172" y="7"/>
                        </a:lnTo>
                        <a:lnTo>
                          <a:pt x="171" y="7"/>
                        </a:lnTo>
                        <a:lnTo>
                          <a:pt x="169" y="7"/>
                        </a:lnTo>
                        <a:lnTo>
                          <a:pt x="167" y="7"/>
                        </a:lnTo>
                        <a:lnTo>
                          <a:pt x="163" y="7"/>
                        </a:lnTo>
                        <a:lnTo>
                          <a:pt x="161" y="7"/>
                        </a:lnTo>
                        <a:lnTo>
                          <a:pt x="156" y="7"/>
                        </a:lnTo>
                        <a:lnTo>
                          <a:pt x="155" y="7"/>
                        </a:lnTo>
                        <a:lnTo>
                          <a:pt x="154" y="7"/>
                        </a:lnTo>
                        <a:lnTo>
                          <a:pt x="151" y="7"/>
                        </a:lnTo>
                        <a:lnTo>
                          <a:pt x="150" y="7"/>
                        </a:lnTo>
                        <a:lnTo>
                          <a:pt x="146" y="7"/>
                        </a:lnTo>
                        <a:lnTo>
                          <a:pt x="139" y="7"/>
                        </a:lnTo>
                        <a:lnTo>
                          <a:pt x="135" y="7"/>
                        </a:lnTo>
                        <a:lnTo>
                          <a:pt x="134" y="7"/>
                        </a:lnTo>
                        <a:lnTo>
                          <a:pt x="132" y="7"/>
                        </a:lnTo>
                        <a:lnTo>
                          <a:pt x="130" y="7"/>
                        </a:lnTo>
                        <a:lnTo>
                          <a:pt x="128" y="7"/>
                        </a:lnTo>
                        <a:lnTo>
                          <a:pt x="126" y="7"/>
                        </a:lnTo>
                        <a:lnTo>
                          <a:pt x="124" y="7"/>
                        </a:lnTo>
                        <a:lnTo>
                          <a:pt x="123" y="7"/>
                        </a:lnTo>
                        <a:lnTo>
                          <a:pt x="122" y="7"/>
                        </a:lnTo>
                        <a:lnTo>
                          <a:pt x="121" y="7"/>
                        </a:lnTo>
                        <a:lnTo>
                          <a:pt x="119" y="7"/>
                        </a:lnTo>
                        <a:lnTo>
                          <a:pt x="118" y="7"/>
                        </a:lnTo>
                        <a:lnTo>
                          <a:pt x="118" y="8"/>
                        </a:lnTo>
                        <a:lnTo>
                          <a:pt x="117" y="8"/>
                        </a:lnTo>
                        <a:lnTo>
                          <a:pt x="116" y="8"/>
                        </a:lnTo>
                        <a:lnTo>
                          <a:pt x="115" y="8"/>
                        </a:lnTo>
                        <a:lnTo>
                          <a:pt x="114" y="8"/>
                        </a:lnTo>
                        <a:lnTo>
                          <a:pt x="113" y="8"/>
                        </a:lnTo>
                        <a:lnTo>
                          <a:pt x="111" y="8"/>
                        </a:lnTo>
                        <a:lnTo>
                          <a:pt x="108" y="8"/>
                        </a:lnTo>
                        <a:lnTo>
                          <a:pt x="107" y="8"/>
                        </a:lnTo>
                        <a:lnTo>
                          <a:pt x="106" y="8"/>
                        </a:lnTo>
                        <a:lnTo>
                          <a:pt x="102" y="8"/>
                        </a:lnTo>
                        <a:lnTo>
                          <a:pt x="100" y="8"/>
                        </a:lnTo>
                        <a:lnTo>
                          <a:pt x="99" y="8"/>
                        </a:lnTo>
                        <a:lnTo>
                          <a:pt x="97" y="8"/>
                        </a:lnTo>
                        <a:lnTo>
                          <a:pt x="96" y="8"/>
                        </a:lnTo>
                        <a:lnTo>
                          <a:pt x="95" y="8"/>
                        </a:lnTo>
                        <a:lnTo>
                          <a:pt x="94" y="8"/>
                        </a:lnTo>
                        <a:lnTo>
                          <a:pt x="89" y="7"/>
                        </a:lnTo>
                        <a:lnTo>
                          <a:pt x="86" y="7"/>
                        </a:lnTo>
                        <a:lnTo>
                          <a:pt x="84" y="7"/>
                        </a:lnTo>
                        <a:lnTo>
                          <a:pt x="82" y="7"/>
                        </a:lnTo>
                        <a:lnTo>
                          <a:pt x="81" y="7"/>
                        </a:lnTo>
                        <a:lnTo>
                          <a:pt x="80" y="7"/>
                        </a:lnTo>
                        <a:lnTo>
                          <a:pt x="84" y="8"/>
                        </a:lnTo>
                        <a:lnTo>
                          <a:pt x="85" y="7"/>
                        </a:lnTo>
                        <a:lnTo>
                          <a:pt x="87" y="7"/>
                        </a:lnTo>
                        <a:lnTo>
                          <a:pt x="87" y="8"/>
                        </a:lnTo>
                        <a:lnTo>
                          <a:pt x="88" y="8"/>
                        </a:lnTo>
                        <a:lnTo>
                          <a:pt x="90" y="8"/>
                        </a:lnTo>
                        <a:lnTo>
                          <a:pt x="91" y="8"/>
                        </a:lnTo>
                        <a:lnTo>
                          <a:pt x="93" y="8"/>
                        </a:lnTo>
                        <a:lnTo>
                          <a:pt x="94" y="8"/>
                        </a:lnTo>
                        <a:lnTo>
                          <a:pt x="94" y="9"/>
                        </a:lnTo>
                        <a:lnTo>
                          <a:pt x="91" y="9"/>
                        </a:lnTo>
                        <a:lnTo>
                          <a:pt x="90" y="9"/>
                        </a:lnTo>
                        <a:lnTo>
                          <a:pt x="87" y="9"/>
                        </a:lnTo>
                        <a:lnTo>
                          <a:pt x="82" y="9"/>
                        </a:lnTo>
                        <a:lnTo>
                          <a:pt x="79" y="9"/>
                        </a:lnTo>
                        <a:lnTo>
                          <a:pt x="78" y="9"/>
                        </a:lnTo>
                        <a:lnTo>
                          <a:pt x="77" y="9"/>
                        </a:lnTo>
                        <a:lnTo>
                          <a:pt x="76" y="9"/>
                        </a:lnTo>
                        <a:lnTo>
                          <a:pt x="75" y="11"/>
                        </a:lnTo>
                        <a:lnTo>
                          <a:pt x="74" y="11"/>
                        </a:lnTo>
                        <a:lnTo>
                          <a:pt x="72" y="11"/>
                        </a:lnTo>
                        <a:lnTo>
                          <a:pt x="70" y="11"/>
                        </a:lnTo>
                        <a:lnTo>
                          <a:pt x="68" y="11"/>
                        </a:lnTo>
                        <a:lnTo>
                          <a:pt x="67" y="11"/>
                        </a:lnTo>
                        <a:lnTo>
                          <a:pt x="65" y="11"/>
                        </a:lnTo>
                        <a:lnTo>
                          <a:pt x="62" y="11"/>
                        </a:lnTo>
                        <a:lnTo>
                          <a:pt x="61" y="11"/>
                        </a:lnTo>
                        <a:lnTo>
                          <a:pt x="59" y="11"/>
                        </a:lnTo>
                        <a:lnTo>
                          <a:pt x="56" y="11"/>
                        </a:lnTo>
                        <a:lnTo>
                          <a:pt x="54" y="11"/>
                        </a:lnTo>
                        <a:lnTo>
                          <a:pt x="52" y="11"/>
                        </a:lnTo>
                        <a:lnTo>
                          <a:pt x="51" y="11"/>
                        </a:lnTo>
                        <a:lnTo>
                          <a:pt x="50" y="11"/>
                        </a:lnTo>
                        <a:lnTo>
                          <a:pt x="51" y="11"/>
                        </a:lnTo>
                        <a:lnTo>
                          <a:pt x="52" y="11"/>
                        </a:lnTo>
                        <a:lnTo>
                          <a:pt x="53" y="11"/>
                        </a:lnTo>
                        <a:lnTo>
                          <a:pt x="54" y="11"/>
                        </a:lnTo>
                        <a:lnTo>
                          <a:pt x="53" y="11"/>
                        </a:lnTo>
                        <a:lnTo>
                          <a:pt x="52" y="12"/>
                        </a:lnTo>
                        <a:lnTo>
                          <a:pt x="50" y="13"/>
                        </a:lnTo>
                        <a:lnTo>
                          <a:pt x="51" y="13"/>
                        </a:lnTo>
                        <a:lnTo>
                          <a:pt x="52" y="13"/>
                        </a:lnTo>
                        <a:lnTo>
                          <a:pt x="53" y="13"/>
                        </a:lnTo>
                        <a:lnTo>
                          <a:pt x="53" y="12"/>
                        </a:lnTo>
                        <a:lnTo>
                          <a:pt x="54" y="12"/>
                        </a:lnTo>
                        <a:lnTo>
                          <a:pt x="58" y="11"/>
                        </a:lnTo>
                        <a:lnTo>
                          <a:pt x="59" y="11"/>
                        </a:lnTo>
                        <a:lnTo>
                          <a:pt x="60" y="11"/>
                        </a:lnTo>
                        <a:lnTo>
                          <a:pt x="61" y="11"/>
                        </a:lnTo>
                        <a:lnTo>
                          <a:pt x="62" y="11"/>
                        </a:lnTo>
                        <a:lnTo>
                          <a:pt x="63" y="11"/>
                        </a:lnTo>
                        <a:lnTo>
                          <a:pt x="67" y="11"/>
                        </a:lnTo>
                        <a:lnTo>
                          <a:pt x="68" y="11"/>
                        </a:lnTo>
                        <a:lnTo>
                          <a:pt x="71" y="11"/>
                        </a:lnTo>
                        <a:lnTo>
                          <a:pt x="72" y="11"/>
                        </a:lnTo>
                        <a:lnTo>
                          <a:pt x="74" y="11"/>
                        </a:lnTo>
                        <a:lnTo>
                          <a:pt x="75" y="11"/>
                        </a:lnTo>
                        <a:lnTo>
                          <a:pt x="75" y="12"/>
                        </a:lnTo>
                        <a:lnTo>
                          <a:pt x="76" y="12"/>
                        </a:lnTo>
                        <a:lnTo>
                          <a:pt x="75" y="12"/>
                        </a:lnTo>
                        <a:lnTo>
                          <a:pt x="74" y="13"/>
                        </a:lnTo>
                        <a:lnTo>
                          <a:pt x="75" y="13"/>
                        </a:lnTo>
                        <a:lnTo>
                          <a:pt x="76" y="12"/>
                        </a:lnTo>
                        <a:lnTo>
                          <a:pt x="77" y="12"/>
                        </a:lnTo>
                        <a:lnTo>
                          <a:pt x="76" y="11"/>
                        </a:lnTo>
                        <a:lnTo>
                          <a:pt x="77" y="11"/>
                        </a:lnTo>
                        <a:lnTo>
                          <a:pt x="78" y="11"/>
                        </a:lnTo>
                        <a:lnTo>
                          <a:pt x="79" y="11"/>
                        </a:lnTo>
                        <a:lnTo>
                          <a:pt x="80" y="11"/>
                        </a:lnTo>
                        <a:lnTo>
                          <a:pt x="81" y="11"/>
                        </a:lnTo>
                        <a:lnTo>
                          <a:pt x="84" y="9"/>
                        </a:lnTo>
                        <a:lnTo>
                          <a:pt x="87" y="9"/>
                        </a:lnTo>
                        <a:lnTo>
                          <a:pt x="89" y="9"/>
                        </a:lnTo>
                        <a:lnTo>
                          <a:pt x="94" y="9"/>
                        </a:lnTo>
                        <a:lnTo>
                          <a:pt x="96" y="9"/>
                        </a:lnTo>
                        <a:lnTo>
                          <a:pt x="98" y="9"/>
                        </a:lnTo>
                        <a:lnTo>
                          <a:pt x="100" y="9"/>
                        </a:lnTo>
                        <a:lnTo>
                          <a:pt x="102" y="9"/>
                        </a:lnTo>
                        <a:lnTo>
                          <a:pt x="103" y="9"/>
                        </a:lnTo>
                        <a:lnTo>
                          <a:pt x="104" y="9"/>
                        </a:lnTo>
                        <a:lnTo>
                          <a:pt x="105" y="9"/>
                        </a:lnTo>
                        <a:lnTo>
                          <a:pt x="105" y="11"/>
                        </a:lnTo>
                        <a:lnTo>
                          <a:pt x="106" y="11"/>
                        </a:lnTo>
                        <a:lnTo>
                          <a:pt x="107" y="11"/>
                        </a:lnTo>
                        <a:lnTo>
                          <a:pt x="108" y="9"/>
                        </a:lnTo>
                        <a:lnTo>
                          <a:pt x="109" y="9"/>
                        </a:lnTo>
                        <a:lnTo>
                          <a:pt x="112" y="9"/>
                        </a:lnTo>
                        <a:lnTo>
                          <a:pt x="113" y="9"/>
                        </a:lnTo>
                        <a:lnTo>
                          <a:pt x="115" y="8"/>
                        </a:lnTo>
                        <a:lnTo>
                          <a:pt x="116" y="8"/>
                        </a:lnTo>
                        <a:lnTo>
                          <a:pt x="117" y="8"/>
                        </a:lnTo>
                        <a:lnTo>
                          <a:pt x="118" y="8"/>
                        </a:lnTo>
                        <a:lnTo>
                          <a:pt x="119" y="8"/>
                        </a:lnTo>
                        <a:lnTo>
                          <a:pt x="122" y="8"/>
                        </a:lnTo>
                        <a:lnTo>
                          <a:pt x="124" y="8"/>
                        </a:lnTo>
                        <a:lnTo>
                          <a:pt x="125" y="8"/>
                        </a:lnTo>
                        <a:lnTo>
                          <a:pt x="126" y="8"/>
                        </a:lnTo>
                        <a:lnTo>
                          <a:pt x="127" y="7"/>
                        </a:lnTo>
                        <a:lnTo>
                          <a:pt x="128" y="7"/>
                        </a:lnTo>
                        <a:lnTo>
                          <a:pt x="131" y="7"/>
                        </a:lnTo>
                        <a:lnTo>
                          <a:pt x="134" y="7"/>
                        </a:lnTo>
                        <a:lnTo>
                          <a:pt x="136" y="7"/>
                        </a:lnTo>
                        <a:lnTo>
                          <a:pt x="137" y="7"/>
                        </a:lnTo>
                        <a:lnTo>
                          <a:pt x="140" y="7"/>
                        </a:lnTo>
                        <a:lnTo>
                          <a:pt x="141" y="7"/>
                        </a:lnTo>
                        <a:lnTo>
                          <a:pt x="145" y="8"/>
                        </a:lnTo>
                        <a:lnTo>
                          <a:pt x="146" y="8"/>
                        </a:lnTo>
                        <a:lnTo>
                          <a:pt x="150" y="8"/>
                        </a:lnTo>
                        <a:lnTo>
                          <a:pt x="151" y="8"/>
                        </a:lnTo>
                        <a:lnTo>
                          <a:pt x="154" y="8"/>
                        </a:lnTo>
                        <a:lnTo>
                          <a:pt x="155" y="8"/>
                        </a:lnTo>
                        <a:lnTo>
                          <a:pt x="156" y="8"/>
                        </a:lnTo>
                        <a:lnTo>
                          <a:pt x="158" y="8"/>
                        </a:lnTo>
                        <a:lnTo>
                          <a:pt x="159" y="8"/>
                        </a:lnTo>
                        <a:lnTo>
                          <a:pt x="160" y="8"/>
                        </a:lnTo>
                        <a:lnTo>
                          <a:pt x="162" y="8"/>
                        </a:lnTo>
                        <a:lnTo>
                          <a:pt x="163" y="8"/>
                        </a:lnTo>
                        <a:lnTo>
                          <a:pt x="168" y="8"/>
                        </a:lnTo>
                        <a:lnTo>
                          <a:pt x="170" y="8"/>
                        </a:lnTo>
                        <a:lnTo>
                          <a:pt x="177" y="8"/>
                        </a:lnTo>
                        <a:lnTo>
                          <a:pt x="178" y="8"/>
                        </a:lnTo>
                        <a:lnTo>
                          <a:pt x="179" y="8"/>
                        </a:lnTo>
                        <a:lnTo>
                          <a:pt x="181" y="8"/>
                        </a:lnTo>
                        <a:lnTo>
                          <a:pt x="182" y="8"/>
                        </a:lnTo>
                        <a:lnTo>
                          <a:pt x="186" y="8"/>
                        </a:lnTo>
                        <a:lnTo>
                          <a:pt x="189" y="7"/>
                        </a:lnTo>
                        <a:lnTo>
                          <a:pt x="191" y="7"/>
                        </a:lnTo>
                        <a:lnTo>
                          <a:pt x="196" y="7"/>
                        </a:lnTo>
                        <a:lnTo>
                          <a:pt x="198" y="7"/>
                        </a:lnTo>
                        <a:lnTo>
                          <a:pt x="199" y="7"/>
                        </a:lnTo>
                        <a:lnTo>
                          <a:pt x="200" y="7"/>
                        </a:lnTo>
                        <a:lnTo>
                          <a:pt x="201" y="7"/>
                        </a:lnTo>
                        <a:lnTo>
                          <a:pt x="202" y="8"/>
                        </a:lnTo>
                        <a:lnTo>
                          <a:pt x="201" y="8"/>
                        </a:lnTo>
                        <a:lnTo>
                          <a:pt x="200" y="8"/>
                        </a:lnTo>
                        <a:lnTo>
                          <a:pt x="201" y="8"/>
                        </a:lnTo>
                        <a:lnTo>
                          <a:pt x="202" y="9"/>
                        </a:lnTo>
                        <a:lnTo>
                          <a:pt x="203" y="9"/>
                        </a:lnTo>
                        <a:lnTo>
                          <a:pt x="202" y="11"/>
                        </a:lnTo>
                        <a:lnTo>
                          <a:pt x="201" y="11"/>
                        </a:lnTo>
                        <a:lnTo>
                          <a:pt x="200" y="11"/>
                        </a:lnTo>
                        <a:lnTo>
                          <a:pt x="199" y="11"/>
                        </a:lnTo>
                        <a:lnTo>
                          <a:pt x="199" y="12"/>
                        </a:lnTo>
                        <a:lnTo>
                          <a:pt x="197" y="12"/>
                        </a:lnTo>
                        <a:lnTo>
                          <a:pt x="196" y="12"/>
                        </a:lnTo>
                        <a:lnTo>
                          <a:pt x="193" y="13"/>
                        </a:lnTo>
                        <a:lnTo>
                          <a:pt x="192" y="13"/>
                        </a:lnTo>
                        <a:lnTo>
                          <a:pt x="190" y="13"/>
                        </a:lnTo>
                        <a:lnTo>
                          <a:pt x="189" y="13"/>
                        </a:lnTo>
                        <a:lnTo>
                          <a:pt x="188" y="13"/>
                        </a:lnTo>
                        <a:lnTo>
                          <a:pt x="189" y="13"/>
                        </a:lnTo>
                        <a:lnTo>
                          <a:pt x="190" y="13"/>
                        </a:lnTo>
                        <a:lnTo>
                          <a:pt x="191" y="13"/>
                        </a:lnTo>
                        <a:lnTo>
                          <a:pt x="192" y="13"/>
                        </a:lnTo>
                        <a:lnTo>
                          <a:pt x="193" y="13"/>
                        </a:lnTo>
                        <a:lnTo>
                          <a:pt x="195" y="13"/>
                        </a:lnTo>
                        <a:lnTo>
                          <a:pt x="196" y="13"/>
                        </a:lnTo>
                        <a:lnTo>
                          <a:pt x="197" y="12"/>
                        </a:lnTo>
                        <a:lnTo>
                          <a:pt x="199" y="12"/>
                        </a:lnTo>
                        <a:lnTo>
                          <a:pt x="200" y="12"/>
                        </a:lnTo>
                        <a:lnTo>
                          <a:pt x="202" y="12"/>
                        </a:lnTo>
                        <a:lnTo>
                          <a:pt x="203" y="12"/>
                        </a:lnTo>
                        <a:lnTo>
                          <a:pt x="205" y="12"/>
                        </a:lnTo>
                        <a:lnTo>
                          <a:pt x="206" y="11"/>
                        </a:lnTo>
                        <a:lnTo>
                          <a:pt x="207" y="11"/>
                        </a:lnTo>
                        <a:lnTo>
                          <a:pt x="208" y="11"/>
                        </a:lnTo>
                        <a:lnTo>
                          <a:pt x="209" y="11"/>
                        </a:lnTo>
                        <a:lnTo>
                          <a:pt x="210" y="11"/>
                        </a:lnTo>
                        <a:lnTo>
                          <a:pt x="210" y="12"/>
                        </a:lnTo>
                        <a:lnTo>
                          <a:pt x="211" y="12"/>
                        </a:lnTo>
                        <a:lnTo>
                          <a:pt x="212" y="11"/>
                        </a:lnTo>
                        <a:lnTo>
                          <a:pt x="215" y="11"/>
                        </a:lnTo>
                        <a:lnTo>
                          <a:pt x="217" y="11"/>
                        </a:lnTo>
                        <a:lnTo>
                          <a:pt x="215" y="12"/>
                        </a:lnTo>
                        <a:lnTo>
                          <a:pt x="215" y="13"/>
                        </a:lnTo>
                        <a:lnTo>
                          <a:pt x="216" y="13"/>
                        </a:lnTo>
                        <a:lnTo>
                          <a:pt x="217" y="13"/>
                        </a:lnTo>
                        <a:lnTo>
                          <a:pt x="218" y="13"/>
                        </a:lnTo>
                        <a:lnTo>
                          <a:pt x="218" y="12"/>
                        </a:lnTo>
                        <a:lnTo>
                          <a:pt x="219" y="12"/>
                        </a:lnTo>
                        <a:lnTo>
                          <a:pt x="223" y="12"/>
                        </a:lnTo>
                        <a:lnTo>
                          <a:pt x="224" y="12"/>
                        </a:lnTo>
                        <a:lnTo>
                          <a:pt x="225" y="12"/>
                        </a:lnTo>
                        <a:lnTo>
                          <a:pt x="226" y="12"/>
                        </a:lnTo>
                        <a:lnTo>
                          <a:pt x="227" y="12"/>
                        </a:lnTo>
                        <a:lnTo>
                          <a:pt x="226" y="13"/>
                        </a:lnTo>
                        <a:lnTo>
                          <a:pt x="227" y="13"/>
                        </a:lnTo>
                        <a:lnTo>
                          <a:pt x="228" y="13"/>
                        </a:lnTo>
                        <a:lnTo>
                          <a:pt x="229" y="13"/>
                        </a:lnTo>
                        <a:lnTo>
                          <a:pt x="230" y="13"/>
                        </a:lnTo>
                        <a:lnTo>
                          <a:pt x="231" y="13"/>
                        </a:lnTo>
                        <a:lnTo>
                          <a:pt x="234" y="13"/>
                        </a:lnTo>
                        <a:lnTo>
                          <a:pt x="235" y="13"/>
                        </a:lnTo>
                        <a:lnTo>
                          <a:pt x="236" y="13"/>
                        </a:lnTo>
                        <a:lnTo>
                          <a:pt x="237" y="13"/>
                        </a:lnTo>
                        <a:lnTo>
                          <a:pt x="239" y="13"/>
                        </a:lnTo>
                        <a:lnTo>
                          <a:pt x="242" y="14"/>
                        </a:lnTo>
                        <a:lnTo>
                          <a:pt x="243" y="14"/>
                        </a:lnTo>
                        <a:lnTo>
                          <a:pt x="246" y="14"/>
                        </a:lnTo>
                        <a:lnTo>
                          <a:pt x="249" y="14"/>
                        </a:lnTo>
                        <a:lnTo>
                          <a:pt x="252" y="15"/>
                        </a:lnTo>
                        <a:lnTo>
                          <a:pt x="253" y="15"/>
                        </a:lnTo>
                        <a:lnTo>
                          <a:pt x="252" y="16"/>
                        </a:lnTo>
                        <a:lnTo>
                          <a:pt x="245" y="17"/>
                        </a:lnTo>
                        <a:lnTo>
                          <a:pt x="244" y="17"/>
                        </a:lnTo>
                        <a:lnTo>
                          <a:pt x="243" y="17"/>
                        </a:lnTo>
                        <a:lnTo>
                          <a:pt x="242" y="17"/>
                        </a:lnTo>
                        <a:lnTo>
                          <a:pt x="240" y="17"/>
                        </a:lnTo>
                        <a:lnTo>
                          <a:pt x="238" y="17"/>
                        </a:lnTo>
                        <a:lnTo>
                          <a:pt x="239" y="17"/>
                        </a:lnTo>
                        <a:lnTo>
                          <a:pt x="240" y="18"/>
                        </a:lnTo>
                        <a:lnTo>
                          <a:pt x="239" y="18"/>
                        </a:lnTo>
                        <a:lnTo>
                          <a:pt x="238" y="18"/>
                        </a:lnTo>
                        <a:lnTo>
                          <a:pt x="237" y="18"/>
                        </a:lnTo>
                        <a:lnTo>
                          <a:pt x="236" y="20"/>
                        </a:lnTo>
                        <a:lnTo>
                          <a:pt x="234" y="20"/>
                        </a:lnTo>
                        <a:lnTo>
                          <a:pt x="229" y="20"/>
                        </a:lnTo>
                        <a:lnTo>
                          <a:pt x="228" y="20"/>
                        </a:lnTo>
                        <a:lnTo>
                          <a:pt x="227" y="20"/>
                        </a:lnTo>
                        <a:lnTo>
                          <a:pt x="220" y="20"/>
                        </a:lnTo>
                        <a:lnTo>
                          <a:pt x="219" y="20"/>
                        </a:lnTo>
                        <a:lnTo>
                          <a:pt x="218" y="20"/>
                        </a:lnTo>
                        <a:lnTo>
                          <a:pt x="212" y="20"/>
                        </a:lnTo>
                        <a:lnTo>
                          <a:pt x="211" y="21"/>
                        </a:lnTo>
                        <a:lnTo>
                          <a:pt x="210" y="21"/>
                        </a:lnTo>
                        <a:lnTo>
                          <a:pt x="209" y="21"/>
                        </a:lnTo>
                        <a:lnTo>
                          <a:pt x="207" y="21"/>
                        </a:lnTo>
                        <a:lnTo>
                          <a:pt x="206" y="21"/>
                        </a:lnTo>
                        <a:lnTo>
                          <a:pt x="205" y="21"/>
                        </a:lnTo>
                        <a:lnTo>
                          <a:pt x="201" y="22"/>
                        </a:lnTo>
                        <a:lnTo>
                          <a:pt x="200" y="22"/>
                        </a:lnTo>
                        <a:lnTo>
                          <a:pt x="199" y="22"/>
                        </a:lnTo>
                        <a:lnTo>
                          <a:pt x="198" y="22"/>
                        </a:lnTo>
                        <a:lnTo>
                          <a:pt x="195" y="22"/>
                        </a:lnTo>
                        <a:lnTo>
                          <a:pt x="190" y="22"/>
                        </a:lnTo>
                        <a:lnTo>
                          <a:pt x="188" y="22"/>
                        </a:lnTo>
                        <a:lnTo>
                          <a:pt x="184" y="22"/>
                        </a:lnTo>
                        <a:lnTo>
                          <a:pt x="183" y="22"/>
                        </a:lnTo>
                        <a:lnTo>
                          <a:pt x="179" y="22"/>
                        </a:lnTo>
                        <a:lnTo>
                          <a:pt x="177" y="22"/>
                        </a:lnTo>
                        <a:lnTo>
                          <a:pt x="175" y="22"/>
                        </a:lnTo>
                        <a:lnTo>
                          <a:pt x="172" y="22"/>
                        </a:lnTo>
                        <a:lnTo>
                          <a:pt x="170" y="22"/>
                        </a:lnTo>
                        <a:lnTo>
                          <a:pt x="167" y="21"/>
                        </a:lnTo>
                        <a:lnTo>
                          <a:pt x="165" y="21"/>
                        </a:lnTo>
                        <a:lnTo>
                          <a:pt x="162" y="21"/>
                        </a:lnTo>
                        <a:lnTo>
                          <a:pt x="160" y="21"/>
                        </a:lnTo>
                        <a:lnTo>
                          <a:pt x="159" y="21"/>
                        </a:lnTo>
                        <a:lnTo>
                          <a:pt x="158" y="21"/>
                        </a:lnTo>
                        <a:lnTo>
                          <a:pt x="156" y="21"/>
                        </a:lnTo>
                        <a:lnTo>
                          <a:pt x="154" y="22"/>
                        </a:lnTo>
                        <a:lnTo>
                          <a:pt x="152" y="21"/>
                        </a:lnTo>
                        <a:lnTo>
                          <a:pt x="151" y="21"/>
                        </a:lnTo>
                        <a:lnTo>
                          <a:pt x="150" y="21"/>
                        </a:lnTo>
                        <a:lnTo>
                          <a:pt x="149" y="22"/>
                        </a:lnTo>
                        <a:lnTo>
                          <a:pt x="144" y="22"/>
                        </a:lnTo>
                        <a:lnTo>
                          <a:pt x="142" y="22"/>
                        </a:lnTo>
                        <a:lnTo>
                          <a:pt x="140" y="22"/>
                        </a:lnTo>
                        <a:lnTo>
                          <a:pt x="139" y="22"/>
                        </a:lnTo>
                        <a:lnTo>
                          <a:pt x="137" y="22"/>
                        </a:lnTo>
                        <a:lnTo>
                          <a:pt x="136" y="22"/>
                        </a:lnTo>
                        <a:lnTo>
                          <a:pt x="135" y="22"/>
                        </a:lnTo>
                        <a:lnTo>
                          <a:pt x="134" y="22"/>
                        </a:lnTo>
                        <a:lnTo>
                          <a:pt x="133" y="22"/>
                        </a:lnTo>
                        <a:lnTo>
                          <a:pt x="132" y="22"/>
                        </a:lnTo>
                        <a:lnTo>
                          <a:pt x="131" y="22"/>
                        </a:lnTo>
                        <a:lnTo>
                          <a:pt x="130" y="22"/>
                        </a:lnTo>
                        <a:lnTo>
                          <a:pt x="128" y="22"/>
                        </a:lnTo>
                        <a:lnTo>
                          <a:pt x="125" y="21"/>
                        </a:lnTo>
                        <a:lnTo>
                          <a:pt x="124" y="21"/>
                        </a:lnTo>
                        <a:lnTo>
                          <a:pt x="123" y="21"/>
                        </a:lnTo>
                        <a:lnTo>
                          <a:pt x="119" y="21"/>
                        </a:lnTo>
                        <a:lnTo>
                          <a:pt x="116" y="21"/>
                        </a:lnTo>
                        <a:lnTo>
                          <a:pt x="114" y="21"/>
                        </a:lnTo>
                        <a:lnTo>
                          <a:pt x="113" y="21"/>
                        </a:lnTo>
                        <a:lnTo>
                          <a:pt x="111" y="21"/>
                        </a:lnTo>
                        <a:lnTo>
                          <a:pt x="109" y="21"/>
                        </a:lnTo>
                        <a:lnTo>
                          <a:pt x="108" y="21"/>
                        </a:lnTo>
                        <a:lnTo>
                          <a:pt x="107" y="21"/>
                        </a:lnTo>
                        <a:lnTo>
                          <a:pt x="106" y="21"/>
                        </a:lnTo>
                        <a:lnTo>
                          <a:pt x="107" y="21"/>
                        </a:lnTo>
                        <a:lnTo>
                          <a:pt x="109" y="21"/>
                        </a:lnTo>
                        <a:lnTo>
                          <a:pt x="115" y="21"/>
                        </a:lnTo>
                        <a:lnTo>
                          <a:pt x="121" y="21"/>
                        </a:lnTo>
                        <a:lnTo>
                          <a:pt x="123" y="21"/>
                        </a:lnTo>
                        <a:lnTo>
                          <a:pt x="127" y="22"/>
                        </a:lnTo>
                        <a:lnTo>
                          <a:pt x="128" y="22"/>
                        </a:lnTo>
                        <a:lnTo>
                          <a:pt x="131" y="22"/>
                        </a:lnTo>
                        <a:lnTo>
                          <a:pt x="131" y="23"/>
                        </a:lnTo>
                        <a:lnTo>
                          <a:pt x="126" y="23"/>
                        </a:lnTo>
                        <a:lnTo>
                          <a:pt x="125" y="23"/>
                        </a:lnTo>
                        <a:lnTo>
                          <a:pt x="124" y="23"/>
                        </a:lnTo>
                        <a:lnTo>
                          <a:pt x="123" y="23"/>
                        </a:lnTo>
                        <a:lnTo>
                          <a:pt x="118" y="23"/>
                        </a:lnTo>
                        <a:lnTo>
                          <a:pt x="115" y="24"/>
                        </a:lnTo>
                        <a:lnTo>
                          <a:pt x="114" y="24"/>
                        </a:lnTo>
                        <a:lnTo>
                          <a:pt x="113" y="24"/>
                        </a:lnTo>
                        <a:lnTo>
                          <a:pt x="112" y="24"/>
                        </a:lnTo>
                        <a:lnTo>
                          <a:pt x="111" y="24"/>
                        </a:lnTo>
                        <a:lnTo>
                          <a:pt x="108" y="24"/>
                        </a:lnTo>
                        <a:lnTo>
                          <a:pt x="105" y="24"/>
                        </a:lnTo>
                        <a:lnTo>
                          <a:pt x="103" y="25"/>
                        </a:lnTo>
                        <a:lnTo>
                          <a:pt x="102" y="25"/>
                        </a:lnTo>
                        <a:lnTo>
                          <a:pt x="99" y="25"/>
                        </a:lnTo>
                        <a:lnTo>
                          <a:pt x="98" y="25"/>
                        </a:lnTo>
                        <a:lnTo>
                          <a:pt x="97" y="25"/>
                        </a:lnTo>
                        <a:lnTo>
                          <a:pt x="95" y="25"/>
                        </a:lnTo>
                        <a:lnTo>
                          <a:pt x="91" y="25"/>
                        </a:lnTo>
                        <a:lnTo>
                          <a:pt x="90" y="25"/>
                        </a:lnTo>
                        <a:lnTo>
                          <a:pt x="88" y="26"/>
                        </a:lnTo>
                        <a:lnTo>
                          <a:pt x="87" y="26"/>
                        </a:lnTo>
                        <a:lnTo>
                          <a:pt x="86" y="26"/>
                        </a:lnTo>
                        <a:lnTo>
                          <a:pt x="86" y="27"/>
                        </a:lnTo>
                        <a:lnTo>
                          <a:pt x="86" y="28"/>
                        </a:lnTo>
                        <a:lnTo>
                          <a:pt x="87" y="28"/>
                        </a:lnTo>
                        <a:lnTo>
                          <a:pt x="88" y="28"/>
                        </a:lnTo>
                        <a:lnTo>
                          <a:pt x="91" y="28"/>
                        </a:lnTo>
                        <a:lnTo>
                          <a:pt x="93" y="28"/>
                        </a:lnTo>
                        <a:lnTo>
                          <a:pt x="94" y="28"/>
                        </a:lnTo>
                        <a:lnTo>
                          <a:pt x="94" y="27"/>
                        </a:lnTo>
                        <a:lnTo>
                          <a:pt x="95" y="27"/>
                        </a:lnTo>
                        <a:lnTo>
                          <a:pt x="96" y="27"/>
                        </a:lnTo>
                        <a:lnTo>
                          <a:pt x="97" y="27"/>
                        </a:lnTo>
                        <a:lnTo>
                          <a:pt x="100" y="26"/>
                        </a:lnTo>
                        <a:lnTo>
                          <a:pt x="104" y="26"/>
                        </a:lnTo>
                        <a:lnTo>
                          <a:pt x="105" y="26"/>
                        </a:lnTo>
                        <a:lnTo>
                          <a:pt x="106" y="26"/>
                        </a:lnTo>
                        <a:lnTo>
                          <a:pt x="107" y="26"/>
                        </a:lnTo>
                        <a:lnTo>
                          <a:pt x="109" y="26"/>
                        </a:lnTo>
                        <a:lnTo>
                          <a:pt x="112" y="26"/>
                        </a:lnTo>
                        <a:lnTo>
                          <a:pt x="113" y="26"/>
                        </a:lnTo>
                        <a:lnTo>
                          <a:pt x="114" y="25"/>
                        </a:lnTo>
                        <a:lnTo>
                          <a:pt x="115" y="25"/>
                        </a:lnTo>
                        <a:lnTo>
                          <a:pt x="118" y="25"/>
                        </a:lnTo>
                        <a:lnTo>
                          <a:pt x="119" y="25"/>
                        </a:lnTo>
                        <a:lnTo>
                          <a:pt x="121" y="25"/>
                        </a:lnTo>
                        <a:lnTo>
                          <a:pt x="122" y="25"/>
                        </a:lnTo>
                        <a:lnTo>
                          <a:pt x="124" y="25"/>
                        </a:lnTo>
                        <a:lnTo>
                          <a:pt x="131" y="25"/>
                        </a:lnTo>
                        <a:lnTo>
                          <a:pt x="133" y="24"/>
                        </a:lnTo>
                        <a:lnTo>
                          <a:pt x="134" y="24"/>
                        </a:lnTo>
                        <a:lnTo>
                          <a:pt x="134" y="25"/>
                        </a:lnTo>
                        <a:lnTo>
                          <a:pt x="133" y="25"/>
                        </a:lnTo>
                        <a:lnTo>
                          <a:pt x="134" y="25"/>
                        </a:lnTo>
                        <a:lnTo>
                          <a:pt x="135" y="25"/>
                        </a:lnTo>
                        <a:lnTo>
                          <a:pt x="136" y="25"/>
                        </a:lnTo>
                        <a:lnTo>
                          <a:pt x="137" y="25"/>
                        </a:lnTo>
                        <a:lnTo>
                          <a:pt x="136" y="25"/>
                        </a:lnTo>
                        <a:lnTo>
                          <a:pt x="136" y="24"/>
                        </a:lnTo>
                        <a:lnTo>
                          <a:pt x="137" y="24"/>
                        </a:lnTo>
                        <a:lnTo>
                          <a:pt x="144" y="24"/>
                        </a:lnTo>
                        <a:lnTo>
                          <a:pt x="145" y="24"/>
                        </a:lnTo>
                        <a:lnTo>
                          <a:pt x="149" y="24"/>
                        </a:lnTo>
                        <a:lnTo>
                          <a:pt x="150" y="24"/>
                        </a:lnTo>
                        <a:lnTo>
                          <a:pt x="152" y="24"/>
                        </a:lnTo>
                        <a:lnTo>
                          <a:pt x="153" y="24"/>
                        </a:lnTo>
                        <a:lnTo>
                          <a:pt x="158" y="24"/>
                        </a:lnTo>
                        <a:lnTo>
                          <a:pt x="161" y="23"/>
                        </a:lnTo>
                        <a:lnTo>
                          <a:pt x="164" y="23"/>
                        </a:lnTo>
                        <a:lnTo>
                          <a:pt x="165" y="23"/>
                        </a:lnTo>
                        <a:lnTo>
                          <a:pt x="167" y="23"/>
                        </a:lnTo>
                        <a:lnTo>
                          <a:pt x="170" y="23"/>
                        </a:lnTo>
                        <a:lnTo>
                          <a:pt x="173" y="23"/>
                        </a:lnTo>
                        <a:lnTo>
                          <a:pt x="178" y="24"/>
                        </a:lnTo>
                        <a:lnTo>
                          <a:pt x="180" y="24"/>
                        </a:lnTo>
                        <a:lnTo>
                          <a:pt x="180" y="23"/>
                        </a:lnTo>
                        <a:lnTo>
                          <a:pt x="182" y="24"/>
                        </a:lnTo>
                        <a:lnTo>
                          <a:pt x="186" y="24"/>
                        </a:lnTo>
                        <a:lnTo>
                          <a:pt x="191" y="24"/>
                        </a:lnTo>
                        <a:lnTo>
                          <a:pt x="193" y="24"/>
                        </a:lnTo>
                        <a:lnTo>
                          <a:pt x="195" y="24"/>
                        </a:lnTo>
                        <a:lnTo>
                          <a:pt x="196" y="24"/>
                        </a:lnTo>
                        <a:lnTo>
                          <a:pt x="197" y="24"/>
                        </a:lnTo>
                        <a:lnTo>
                          <a:pt x="198" y="24"/>
                        </a:lnTo>
                        <a:lnTo>
                          <a:pt x="197" y="26"/>
                        </a:lnTo>
                        <a:lnTo>
                          <a:pt x="196" y="26"/>
                        </a:lnTo>
                        <a:lnTo>
                          <a:pt x="196" y="27"/>
                        </a:lnTo>
                        <a:lnTo>
                          <a:pt x="195" y="27"/>
                        </a:lnTo>
                        <a:lnTo>
                          <a:pt x="193" y="27"/>
                        </a:lnTo>
                        <a:lnTo>
                          <a:pt x="192" y="27"/>
                        </a:lnTo>
                        <a:lnTo>
                          <a:pt x="191" y="27"/>
                        </a:lnTo>
                        <a:lnTo>
                          <a:pt x="190" y="27"/>
                        </a:lnTo>
                        <a:lnTo>
                          <a:pt x="189" y="28"/>
                        </a:lnTo>
                        <a:lnTo>
                          <a:pt x="188" y="28"/>
                        </a:lnTo>
                        <a:lnTo>
                          <a:pt x="184" y="28"/>
                        </a:lnTo>
                        <a:lnTo>
                          <a:pt x="183" y="28"/>
                        </a:lnTo>
                        <a:lnTo>
                          <a:pt x="181" y="28"/>
                        </a:lnTo>
                        <a:lnTo>
                          <a:pt x="180" y="30"/>
                        </a:lnTo>
                        <a:lnTo>
                          <a:pt x="178" y="30"/>
                        </a:lnTo>
                        <a:lnTo>
                          <a:pt x="177" y="30"/>
                        </a:lnTo>
                        <a:lnTo>
                          <a:pt x="174" y="30"/>
                        </a:lnTo>
                        <a:lnTo>
                          <a:pt x="173" y="30"/>
                        </a:lnTo>
                        <a:lnTo>
                          <a:pt x="170" y="31"/>
                        </a:lnTo>
                        <a:lnTo>
                          <a:pt x="165" y="31"/>
                        </a:lnTo>
                        <a:lnTo>
                          <a:pt x="164" y="31"/>
                        </a:lnTo>
                        <a:lnTo>
                          <a:pt x="163" y="31"/>
                        </a:lnTo>
                        <a:lnTo>
                          <a:pt x="164" y="31"/>
                        </a:lnTo>
                        <a:lnTo>
                          <a:pt x="164" y="32"/>
                        </a:lnTo>
                        <a:lnTo>
                          <a:pt x="165" y="32"/>
                        </a:lnTo>
                        <a:lnTo>
                          <a:pt x="167" y="32"/>
                        </a:lnTo>
                        <a:lnTo>
                          <a:pt x="168" y="32"/>
                        </a:lnTo>
                        <a:lnTo>
                          <a:pt x="169" y="32"/>
                        </a:lnTo>
                        <a:lnTo>
                          <a:pt x="170" y="32"/>
                        </a:lnTo>
                        <a:lnTo>
                          <a:pt x="169" y="32"/>
                        </a:lnTo>
                        <a:lnTo>
                          <a:pt x="168" y="32"/>
                        </a:lnTo>
                        <a:lnTo>
                          <a:pt x="167" y="32"/>
                        </a:lnTo>
                        <a:lnTo>
                          <a:pt x="165" y="32"/>
                        </a:lnTo>
                        <a:lnTo>
                          <a:pt x="164" y="32"/>
                        </a:lnTo>
                        <a:lnTo>
                          <a:pt x="165" y="33"/>
                        </a:lnTo>
                        <a:lnTo>
                          <a:pt x="168" y="33"/>
                        </a:lnTo>
                        <a:lnTo>
                          <a:pt x="171" y="32"/>
                        </a:lnTo>
                        <a:lnTo>
                          <a:pt x="172" y="32"/>
                        </a:lnTo>
                        <a:lnTo>
                          <a:pt x="173" y="32"/>
                        </a:lnTo>
                        <a:lnTo>
                          <a:pt x="174" y="32"/>
                        </a:lnTo>
                        <a:lnTo>
                          <a:pt x="175" y="32"/>
                        </a:lnTo>
                        <a:lnTo>
                          <a:pt x="177" y="32"/>
                        </a:lnTo>
                        <a:lnTo>
                          <a:pt x="177" y="31"/>
                        </a:lnTo>
                        <a:lnTo>
                          <a:pt x="178" y="31"/>
                        </a:lnTo>
                        <a:lnTo>
                          <a:pt x="179" y="31"/>
                        </a:lnTo>
                        <a:lnTo>
                          <a:pt x="180" y="31"/>
                        </a:lnTo>
                        <a:lnTo>
                          <a:pt x="181" y="31"/>
                        </a:lnTo>
                        <a:lnTo>
                          <a:pt x="182" y="31"/>
                        </a:lnTo>
                        <a:lnTo>
                          <a:pt x="186" y="31"/>
                        </a:lnTo>
                        <a:lnTo>
                          <a:pt x="193" y="30"/>
                        </a:lnTo>
                        <a:lnTo>
                          <a:pt x="196" y="30"/>
                        </a:lnTo>
                        <a:lnTo>
                          <a:pt x="199" y="28"/>
                        </a:lnTo>
                        <a:lnTo>
                          <a:pt x="200" y="28"/>
                        </a:lnTo>
                        <a:lnTo>
                          <a:pt x="201" y="28"/>
                        </a:lnTo>
                        <a:lnTo>
                          <a:pt x="203" y="28"/>
                        </a:lnTo>
                        <a:lnTo>
                          <a:pt x="205" y="28"/>
                        </a:lnTo>
                        <a:lnTo>
                          <a:pt x="205" y="27"/>
                        </a:lnTo>
                        <a:lnTo>
                          <a:pt x="206" y="27"/>
                        </a:lnTo>
                        <a:lnTo>
                          <a:pt x="207" y="27"/>
                        </a:lnTo>
                        <a:lnTo>
                          <a:pt x="208" y="27"/>
                        </a:lnTo>
                        <a:lnTo>
                          <a:pt x="209" y="27"/>
                        </a:lnTo>
                        <a:lnTo>
                          <a:pt x="210" y="27"/>
                        </a:lnTo>
                        <a:lnTo>
                          <a:pt x="211" y="27"/>
                        </a:lnTo>
                        <a:lnTo>
                          <a:pt x="212" y="27"/>
                        </a:lnTo>
                        <a:lnTo>
                          <a:pt x="214" y="27"/>
                        </a:lnTo>
                        <a:lnTo>
                          <a:pt x="214" y="26"/>
                        </a:lnTo>
                        <a:lnTo>
                          <a:pt x="212" y="25"/>
                        </a:lnTo>
                        <a:lnTo>
                          <a:pt x="212" y="24"/>
                        </a:lnTo>
                        <a:lnTo>
                          <a:pt x="214" y="24"/>
                        </a:lnTo>
                        <a:lnTo>
                          <a:pt x="215" y="24"/>
                        </a:lnTo>
                        <a:lnTo>
                          <a:pt x="219" y="23"/>
                        </a:lnTo>
                        <a:lnTo>
                          <a:pt x="220" y="23"/>
                        </a:lnTo>
                        <a:lnTo>
                          <a:pt x="221" y="23"/>
                        </a:lnTo>
                        <a:lnTo>
                          <a:pt x="227" y="23"/>
                        </a:lnTo>
                        <a:lnTo>
                          <a:pt x="230" y="23"/>
                        </a:lnTo>
                        <a:lnTo>
                          <a:pt x="231" y="23"/>
                        </a:lnTo>
                        <a:lnTo>
                          <a:pt x="235" y="23"/>
                        </a:lnTo>
                        <a:lnTo>
                          <a:pt x="237" y="23"/>
                        </a:lnTo>
                        <a:lnTo>
                          <a:pt x="238" y="23"/>
                        </a:lnTo>
                        <a:lnTo>
                          <a:pt x="239" y="23"/>
                        </a:lnTo>
                        <a:lnTo>
                          <a:pt x="242" y="24"/>
                        </a:lnTo>
                        <a:lnTo>
                          <a:pt x="243" y="24"/>
                        </a:lnTo>
                        <a:lnTo>
                          <a:pt x="243" y="25"/>
                        </a:lnTo>
                        <a:lnTo>
                          <a:pt x="244" y="27"/>
                        </a:lnTo>
                        <a:lnTo>
                          <a:pt x="242" y="30"/>
                        </a:lnTo>
                        <a:lnTo>
                          <a:pt x="240" y="31"/>
                        </a:lnTo>
                        <a:lnTo>
                          <a:pt x="239" y="31"/>
                        </a:lnTo>
                        <a:lnTo>
                          <a:pt x="239" y="32"/>
                        </a:lnTo>
                        <a:lnTo>
                          <a:pt x="236" y="33"/>
                        </a:lnTo>
                        <a:lnTo>
                          <a:pt x="235" y="33"/>
                        </a:lnTo>
                        <a:lnTo>
                          <a:pt x="234" y="33"/>
                        </a:lnTo>
                        <a:lnTo>
                          <a:pt x="233" y="34"/>
                        </a:lnTo>
                        <a:lnTo>
                          <a:pt x="230" y="34"/>
                        </a:lnTo>
                        <a:lnTo>
                          <a:pt x="229" y="34"/>
                        </a:lnTo>
                        <a:lnTo>
                          <a:pt x="230" y="34"/>
                        </a:lnTo>
                        <a:lnTo>
                          <a:pt x="231" y="34"/>
                        </a:lnTo>
                        <a:lnTo>
                          <a:pt x="233" y="34"/>
                        </a:lnTo>
                        <a:lnTo>
                          <a:pt x="229" y="35"/>
                        </a:lnTo>
                        <a:lnTo>
                          <a:pt x="228" y="36"/>
                        </a:lnTo>
                        <a:lnTo>
                          <a:pt x="226" y="36"/>
                        </a:lnTo>
                        <a:lnTo>
                          <a:pt x="225" y="36"/>
                        </a:lnTo>
                        <a:lnTo>
                          <a:pt x="224" y="36"/>
                        </a:lnTo>
                        <a:lnTo>
                          <a:pt x="224" y="37"/>
                        </a:lnTo>
                        <a:lnTo>
                          <a:pt x="223" y="37"/>
                        </a:lnTo>
                        <a:lnTo>
                          <a:pt x="221" y="37"/>
                        </a:lnTo>
                        <a:lnTo>
                          <a:pt x="220" y="39"/>
                        </a:lnTo>
                        <a:lnTo>
                          <a:pt x="219" y="39"/>
                        </a:lnTo>
                        <a:lnTo>
                          <a:pt x="216" y="40"/>
                        </a:lnTo>
                        <a:lnTo>
                          <a:pt x="217" y="40"/>
                        </a:lnTo>
                        <a:lnTo>
                          <a:pt x="217" y="41"/>
                        </a:lnTo>
                        <a:lnTo>
                          <a:pt x="215" y="42"/>
                        </a:lnTo>
                        <a:lnTo>
                          <a:pt x="212" y="42"/>
                        </a:lnTo>
                        <a:lnTo>
                          <a:pt x="209" y="42"/>
                        </a:lnTo>
                        <a:lnTo>
                          <a:pt x="208" y="42"/>
                        </a:lnTo>
                        <a:lnTo>
                          <a:pt x="209" y="43"/>
                        </a:lnTo>
                        <a:lnTo>
                          <a:pt x="210" y="42"/>
                        </a:lnTo>
                        <a:lnTo>
                          <a:pt x="211" y="42"/>
                        </a:lnTo>
                        <a:lnTo>
                          <a:pt x="212" y="42"/>
                        </a:lnTo>
                        <a:lnTo>
                          <a:pt x="214" y="42"/>
                        </a:lnTo>
                        <a:lnTo>
                          <a:pt x="212" y="43"/>
                        </a:lnTo>
                        <a:lnTo>
                          <a:pt x="210" y="43"/>
                        </a:lnTo>
                        <a:lnTo>
                          <a:pt x="207" y="44"/>
                        </a:lnTo>
                        <a:lnTo>
                          <a:pt x="208" y="44"/>
                        </a:lnTo>
                        <a:lnTo>
                          <a:pt x="209" y="44"/>
                        </a:lnTo>
                        <a:lnTo>
                          <a:pt x="210" y="44"/>
                        </a:lnTo>
                        <a:lnTo>
                          <a:pt x="211" y="44"/>
                        </a:lnTo>
                        <a:lnTo>
                          <a:pt x="212" y="43"/>
                        </a:lnTo>
                        <a:lnTo>
                          <a:pt x="214" y="43"/>
                        </a:lnTo>
                        <a:lnTo>
                          <a:pt x="216" y="43"/>
                        </a:lnTo>
                        <a:lnTo>
                          <a:pt x="217" y="43"/>
                        </a:lnTo>
                        <a:lnTo>
                          <a:pt x="218" y="42"/>
                        </a:lnTo>
                        <a:lnTo>
                          <a:pt x="219" y="42"/>
                        </a:lnTo>
                        <a:lnTo>
                          <a:pt x="220" y="41"/>
                        </a:lnTo>
                        <a:lnTo>
                          <a:pt x="221" y="41"/>
                        </a:lnTo>
                        <a:lnTo>
                          <a:pt x="221" y="40"/>
                        </a:lnTo>
                        <a:lnTo>
                          <a:pt x="220" y="40"/>
                        </a:lnTo>
                        <a:lnTo>
                          <a:pt x="221" y="40"/>
                        </a:lnTo>
                        <a:lnTo>
                          <a:pt x="224" y="40"/>
                        </a:lnTo>
                        <a:lnTo>
                          <a:pt x="225" y="40"/>
                        </a:lnTo>
                        <a:lnTo>
                          <a:pt x="227" y="39"/>
                        </a:lnTo>
                        <a:lnTo>
                          <a:pt x="228" y="39"/>
                        </a:lnTo>
                        <a:lnTo>
                          <a:pt x="231" y="39"/>
                        </a:lnTo>
                        <a:lnTo>
                          <a:pt x="233" y="37"/>
                        </a:lnTo>
                        <a:lnTo>
                          <a:pt x="234" y="37"/>
                        </a:lnTo>
                        <a:lnTo>
                          <a:pt x="236" y="36"/>
                        </a:lnTo>
                        <a:lnTo>
                          <a:pt x="237" y="36"/>
                        </a:lnTo>
                        <a:lnTo>
                          <a:pt x="238" y="36"/>
                        </a:lnTo>
                        <a:lnTo>
                          <a:pt x="242" y="35"/>
                        </a:lnTo>
                        <a:lnTo>
                          <a:pt x="243" y="35"/>
                        </a:lnTo>
                        <a:lnTo>
                          <a:pt x="245" y="34"/>
                        </a:lnTo>
                        <a:lnTo>
                          <a:pt x="246" y="34"/>
                        </a:lnTo>
                        <a:lnTo>
                          <a:pt x="247" y="34"/>
                        </a:lnTo>
                        <a:lnTo>
                          <a:pt x="247" y="33"/>
                        </a:lnTo>
                        <a:lnTo>
                          <a:pt x="248" y="33"/>
                        </a:lnTo>
                        <a:lnTo>
                          <a:pt x="249" y="33"/>
                        </a:lnTo>
                        <a:lnTo>
                          <a:pt x="251" y="33"/>
                        </a:lnTo>
                        <a:lnTo>
                          <a:pt x="251" y="32"/>
                        </a:lnTo>
                        <a:lnTo>
                          <a:pt x="252" y="32"/>
                        </a:lnTo>
                        <a:lnTo>
                          <a:pt x="253" y="32"/>
                        </a:lnTo>
                        <a:lnTo>
                          <a:pt x="254" y="32"/>
                        </a:lnTo>
                        <a:lnTo>
                          <a:pt x="255" y="31"/>
                        </a:lnTo>
                        <a:lnTo>
                          <a:pt x="256" y="31"/>
                        </a:lnTo>
                        <a:lnTo>
                          <a:pt x="257" y="31"/>
                        </a:lnTo>
                        <a:lnTo>
                          <a:pt x="261" y="30"/>
                        </a:lnTo>
                        <a:lnTo>
                          <a:pt x="263" y="30"/>
                        </a:lnTo>
                        <a:lnTo>
                          <a:pt x="264" y="30"/>
                        </a:lnTo>
                        <a:lnTo>
                          <a:pt x="268" y="28"/>
                        </a:lnTo>
                        <a:lnTo>
                          <a:pt x="272" y="28"/>
                        </a:lnTo>
                        <a:lnTo>
                          <a:pt x="273" y="28"/>
                        </a:lnTo>
                        <a:lnTo>
                          <a:pt x="271" y="28"/>
                        </a:lnTo>
                        <a:lnTo>
                          <a:pt x="270" y="30"/>
                        </a:lnTo>
                        <a:lnTo>
                          <a:pt x="268" y="30"/>
                        </a:lnTo>
                        <a:lnTo>
                          <a:pt x="268" y="31"/>
                        </a:lnTo>
                        <a:lnTo>
                          <a:pt x="267" y="32"/>
                        </a:lnTo>
                        <a:lnTo>
                          <a:pt x="268" y="32"/>
                        </a:lnTo>
                        <a:lnTo>
                          <a:pt x="270" y="32"/>
                        </a:lnTo>
                        <a:lnTo>
                          <a:pt x="271" y="32"/>
                        </a:lnTo>
                        <a:lnTo>
                          <a:pt x="272" y="32"/>
                        </a:lnTo>
                        <a:lnTo>
                          <a:pt x="272" y="31"/>
                        </a:lnTo>
                        <a:lnTo>
                          <a:pt x="273" y="31"/>
                        </a:lnTo>
                        <a:lnTo>
                          <a:pt x="277" y="30"/>
                        </a:lnTo>
                        <a:lnTo>
                          <a:pt x="282" y="30"/>
                        </a:lnTo>
                        <a:lnTo>
                          <a:pt x="284" y="30"/>
                        </a:lnTo>
                        <a:lnTo>
                          <a:pt x="285" y="30"/>
                        </a:lnTo>
                        <a:lnTo>
                          <a:pt x="286" y="31"/>
                        </a:lnTo>
                        <a:lnTo>
                          <a:pt x="288" y="31"/>
                        </a:lnTo>
                        <a:lnTo>
                          <a:pt x="289" y="31"/>
                        </a:lnTo>
                        <a:lnTo>
                          <a:pt x="290" y="31"/>
                        </a:lnTo>
                        <a:lnTo>
                          <a:pt x="293" y="31"/>
                        </a:lnTo>
                        <a:lnTo>
                          <a:pt x="293" y="32"/>
                        </a:lnTo>
                        <a:lnTo>
                          <a:pt x="294" y="32"/>
                        </a:lnTo>
                        <a:lnTo>
                          <a:pt x="296" y="32"/>
                        </a:lnTo>
                        <a:lnTo>
                          <a:pt x="300" y="31"/>
                        </a:lnTo>
                        <a:lnTo>
                          <a:pt x="301" y="30"/>
                        </a:lnTo>
                        <a:lnTo>
                          <a:pt x="302" y="30"/>
                        </a:lnTo>
                        <a:lnTo>
                          <a:pt x="303" y="30"/>
                        </a:lnTo>
                        <a:lnTo>
                          <a:pt x="305" y="30"/>
                        </a:lnTo>
                        <a:lnTo>
                          <a:pt x="304" y="30"/>
                        </a:lnTo>
                        <a:lnTo>
                          <a:pt x="303" y="30"/>
                        </a:lnTo>
                        <a:lnTo>
                          <a:pt x="302" y="28"/>
                        </a:lnTo>
                        <a:lnTo>
                          <a:pt x="301" y="28"/>
                        </a:lnTo>
                        <a:lnTo>
                          <a:pt x="302" y="27"/>
                        </a:lnTo>
                        <a:lnTo>
                          <a:pt x="303" y="27"/>
                        </a:lnTo>
                        <a:lnTo>
                          <a:pt x="304" y="27"/>
                        </a:lnTo>
                        <a:lnTo>
                          <a:pt x="305" y="27"/>
                        </a:lnTo>
                        <a:lnTo>
                          <a:pt x="307" y="27"/>
                        </a:lnTo>
                        <a:lnTo>
                          <a:pt x="307" y="28"/>
                        </a:lnTo>
                        <a:lnTo>
                          <a:pt x="308" y="28"/>
                        </a:lnTo>
                        <a:lnTo>
                          <a:pt x="309" y="27"/>
                        </a:lnTo>
                        <a:lnTo>
                          <a:pt x="308" y="27"/>
                        </a:lnTo>
                        <a:lnTo>
                          <a:pt x="307" y="27"/>
                        </a:lnTo>
                        <a:lnTo>
                          <a:pt x="307" y="26"/>
                        </a:lnTo>
                        <a:lnTo>
                          <a:pt x="307" y="25"/>
                        </a:lnTo>
                        <a:lnTo>
                          <a:pt x="308" y="25"/>
                        </a:lnTo>
                        <a:lnTo>
                          <a:pt x="308" y="26"/>
                        </a:lnTo>
                        <a:lnTo>
                          <a:pt x="309" y="26"/>
                        </a:lnTo>
                        <a:lnTo>
                          <a:pt x="310" y="26"/>
                        </a:lnTo>
                        <a:lnTo>
                          <a:pt x="311" y="26"/>
                        </a:lnTo>
                        <a:lnTo>
                          <a:pt x="312" y="25"/>
                        </a:lnTo>
                        <a:lnTo>
                          <a:pt x="313" y="26"/>
                        </a:lnTo>
                        <a:lnTo>
                          <a:pt x="314" y="26"/>
                        </a:lnTo>
                        <a:lnTo>
                          <a:pt x="316" y="26"/>
                        </a:lnTo>
                        <a:lnTo>
                          <a:pt x="316" y="25"/>
                        </a:lnTo>
                        <a:lnTo>
                          <a:pt x="317" y="25"/>
                        </a:lnTo>
                        <a:lnTo>
                          <a:pt x="316" y="25"/>
                        </a:lnTo>
                        <a:lnTo>
                          <a:pt x="318" y="25"/>
                        </a:lnTo>
                        <a:lnTo>
                          <a:pt x="319" y="25"/>
                        </a:lnTo>
                        <a:lnTo>
                          <a:pt x="321" y="25"/>
                        </a:lnTo>
                        <a:lnTo>
                          <a:pt x="322" y="25"/>
                        </a:lnTo>
                        <a:lnTo>
                          <a:pt x="324" y="25"/>
                        </a:lnTo>
                        <a:lnTo>
                          <a:pt x="326" y="25"/>
                        </a:lnTo>
                        <a:lnTo>
                          <a:pt x="329" y="25"/>
                        </a:lnTo>
                        <a:lnTo>
                          <a:pt x="332" y="25"/>
                        </a:lnTo>
                        <a:lnTo>
                          <a:pt x="333" y="25"/>
                        </a:lnTo>
                        <a:lnTo>
                          <a:pt x="335" y="25"/>
                        </a:lnTo>
                        <a:lnTo>
                          <a:pt x="336" y="25"/>
                        </a:lnTo>
                        <a:lnTo>
                          <a:pt x="339" y="25"/>
                        </a:lnTo>
                        <a:lnTo>
                          <a:pt x="340" y="25"/>
                        </a:lnTo>
                        <a:lnTo>
                          <a:pt x="341" y="25"/>
                        </a:lnTo>
                        <a:lnTo>
                          <a:pt x="342" y="25"/>
                        </a:lnTo>
                        <a:lnTo>
                          <a:pt x="345" y="25"/>
                        </a:lnTo>
                        <a:lnTo>
                          <a:pt x="346" y="25"/>
                        </a:lnTo>
                        <a:lnTo>
                          <a:pt x="348" y="25"/>
                        </a:lnTo>
                        <a:lnTo>
                          <a:pt x="349" y="25"/>
                        </a:lnTo>
                        <a:lnTo>
                          <a:pt x="350" y="25"/>
                        </a:lnTo>
                        <a:lnTo>
                          <a:pt x="351" y="25"/>
                        </a:lnTo>
                        <a:lnTo>
                          <a:pt x="352" y="25"/>
                        </a:lnTo>
                        <a:lnTo>
                          <a:pt x="354" y="25"/>
                        </a:lnTo>
                        <a:lnTo>
                          <a:pt x="355" y="25"/>
                        </a:lnTo>
                        <a:lnTo>
                          <a:pt x="355" y="26"/>
                        </a:lnTo>
                        <a:lnTo>
                          <a:pt x="356" y="26"/>
                        </a:lnTo>
                        <a:lnTo>
                          <a:pt x="358" y="26"/>
                        </a:lnTo>
                        <a:lnTo>
                          <a:pt x="359" y="26"/>
                        </a:lnTo>
                        <a:lnTo>
                          <a:pt x="361" y="26"/>
                        </a:lnTo>
                        <a:lnTo>
                          <a:pt x="366" y="26"/>
                        </a:lnTo>
                        <a:lnTo>
                          <a:pt x="367" y="26"/>
                        </a:lnTo>
                        <a:lnTo>
                          <a:pt x="368" y="26"/>
                        </a:lnTo>
                        <a:lnTo>
                          <a:pt x="373" y="27"/>
                        </a:lnTo>
                        <a:lnTo>
                          <a:pt x="374" y="27"/>
                        </a:lnTo>
                        <a:lnTo>
                          <a:pt x="376" y="28"/>
                        </a:lnTo>
                        <a:lnTo>
                          <a:pt x="377" y="28"/>
                        </a:lnTo>
                        <a:lnTo>
                          <a:pt x="378" y="28"/>
                        </a:lnTo>
                        <a:lnTo>
                          <a:pt x="379" y="28"/>
                        </a:lnTo>
                        <a:lnTo>
                          <a:pt x="381" y="28"/>
                        </a:lnTo>
                        <a:lnTo>
                          <a:pt x="382" y="28"/>
                        </a:lnTo>
                        <a:lnTo>
                          <a:pt x="382" y="30"/>
                        </a:lnTo>
                        <a:lnTo>
                          <a:pt x="383" y="30"/>
                        </a:lnTo>
                        <a:lnTo>
                          <a:pt x="381" y="31"/>
                        </a:lnTo>
                        <a:lnTo>
                          <a:pt x="378" y="31"/>
                        </a:lnTo>
                        <a:lnTo>
                          <a:pt x="377" y="31"/>
                        </a:lnTo>
                        <a:lnTo>
                          <a:pt x="375" y="32"/>
                        </a:lnTo>
                        <a:lnTo>
                          <a:pt x="373" y="32"/>
                        </a:lnTo>
                        <a:lnTo>
                          <a:pt x="372" y="32"/>
                        </a:lnTo>
                        <a:lnTo>
                          <a:pt x="370" y="32"/>
                        </a:lnTo>
                        <a:lnTo>
                          <a:pt x="369" y="32"/>
                        </a:lnTo>
                        <a:lnTo>
                          <a:pt x="368" y="33"/>
                        </a:lnTo>
                        <a:lnTo>
                          <a:pt x="367" y="33"/>
                        </a:lnTo>
                        <a:lnTo>
                          <a:pt x="368" y="33"/>
                        </a:lnTo>
                        <a:lnTo>
                          <a:pt x="367" y="33"/>
                        </a:lnTo>
                        <a:lnTo>
                          <a:pt x="366" y="33"/>
                        </a:lnTo>
                        <a:lnTo>
                          <a:pt x="365" y="33"/>
                        </a:lnTo>
                        <a:lnTo>
                          <a:pt x="364" y="33"/>
                        </a:lnTo>
                        <a:lnTo>
                          <a:pt x="364" y="34"/>
                        </a:lnTo>
                        <a:lnTo>
                          <a:pt x="363" y="34"/>
                        </a:lnTo>
                        <a:lnTo>
                          <a:pt x="361" y="34"/>
                        </a:lnTo>
                        <a:lnTo>
                          <a:pt x="360" y="35"/>
                        </a:lnTo>
                        <a:lnTo>
                          <a:pt x="357" y="35"/>
                        </a:lnTo>
                        <a:lnTo>
                          <a:pt x="357" y="36"/>
                        </a:lnTo>
                        <a:lnTo>
                          <a:pt x="356" y="36"/>
                        </a:lnTo>
                        <a:lnTo>
                          <a:pt x="355" y="36"/>
                        </a:lnTo>
                        <a:lnTo>
                          <a:pt x="352" y="36"/>
                        </a:lnTo>
                        <a:lnTo>
                          <a:pt x="351" y="36"/>
                        </a:lnTo>
                        <a:lnTo>
                          <a:pt x="348" y="36"/>
                        </a:lnTo>
                        <a:lnTo>
                          <a:pt x="345" y="36"/>
                        </a:lnTo>
                        <a:lnTo>
                          <a:pt x="342" y="36"/>
                        </a:lnTo>
                        <a:lnTo>
                          <a:pt x="340" y="36"/>
                        </a:lnTo>
                        <a:lnTo>
                          <a:pt x="344" y="37"/>
                        </a:lnTo>
                        <a:lnTo>
                          <a:pt x="345" y="39"/>
                        </a:lnTo>
                        <a:lnTo>
                          <a:pt x="346" y="39"/>
                        </a:lnTo>
                        <a:lnTo>
                          <a:pt x="347" y="39"/>
                        </a:lnTo>
                        <a:lnTo>
                          <a:pt x="348" y="39"/>
                        </a:lnTo>
                        <a:lnTo>
                          <a:pt x="347" y="39"/>
                        </a:lnTo>
                        <a:lnTo>
                          <a:pt x="346" y="40"/>
                        </a:lnTo>
                        <a:lnTo>
                          <a:pt x="345" y="40"/>
                        </a:lnTo>
                        <a:lnTo>
                          <a:pt x="344" y="40"/>
                        </a:lnTo>
                        <a:lnTo>
                          <a:pt x="341" y="40"/>
                        </a:lnTo>
                        <a:lnTo>
                          <a:pt x="339" y="40"/>
                        </a:lnTo>
                        <a:lnTo>
                          <a:pt x="335" y="40"/>
                        </a:lnTo>
                        <a:lnTo>
                          <a:pt x="333" y="40"/>
                        </a:lnTo>
                        <a:lnTo>
                          <a:pt x="331" y="41"/>
                        </a:lnTo>
                        <a:lnTo>
                          <a:pt x="329" y="41"/>
                        </a:lnTo>
                        <a:lnTo>
                          <a:pt x="328" y="42"/>
                        </a:lnTo>
                        <a:lnTo>
                          <a:pt x="327" y="42"/>
                        </a:lnTo>
                        <a:lnTo>
                          <a:pt x="326" y="42"/>
                        </a:lnTo>
                        <a:lnTo>
                          <a:pt x="323" y="42"/>
                        </a:lnTo>
                        <a:lnTo>
                          <a:pt x="322" y="42"/>
                        </a:lnTo>
                        <a:lnTo>
                          <a:pt x="321" y="42"/>
                        </a:lnTo>
                        <a:lnTo>
                          <a:pt x="319" y="42"/>
                        </a:lnTo>
                        <a:lnTo>
                          <a:pt x="318" y="42"/>
                        </a:lnTo>
                        <a:lnTo>
                          <a:pt x="317" y="42"/>
                        </a:lnTo>
                        <a:lnTo>
                          <a:pt x="313" y="42"/>
                        </a:lnTo>
                        <a:lnTo>
                          <a:pt x="312" y="42"/>
                        </a:lnTo>
                        <a:lnTo>
                          <a:pt x="311" y="42"/>
                        </a:lnTo>
                        <a:lnTo>
                          <a:pt x="308" y="42"/>
                        </a:lnTo>
                        <a:lnTo>
                          <a:pt x="305" y="42"/>
                        </a:lnTo>
                        <a:lnTo>
                          <a:pt x="304" y="42"/>
                        </a:lnTo>
                        <a:lnTo>
                          <a:pt x="303" y="41"/>
                        </a:lnTo>
                        <a:lnTo>
                          <a:pt x="302" y="41"/>
                        </a:lnTo>
                        <a:lnTo>
                          <a:pt x="301" y="41"/>
                        </a:lnTo>
                        <a:lnTo>
                          <a:pt x="300" y="41"/>
                        </a:lnTo>
                        <a:lnTo>
                          <a:pt x="300" y="42"/>
                        </a:lnTo>
                        <a:lnTo>
                          <a:pt x="299" y="42"/>
                        </a:lnTo>
                        <a:lnTo>
                          <a:pt x="298" y="42"/>
                        </a:lnTo>
                        <a:lnTo>
                          <a:pt x="296" y="42"/>
                        </a:lnTo>
                        <a:lnTo>
                          <a:pt x="295" y="42"/>
                        </a:lnTo>
                        <a:lnTo>
                          <a:pt x="295" y="43"/>
                        </a:lnTo>
                        <a:lnTo>
                          <a:pt x="294" y="43"/>
                        </a:lnTo>
                        <a:lnTo>
                          <a:pt x="293" y="43"/>
                        </a:lnTo>
                        <a:lnTo>
                          <a:pt x="292" y="43"/>
                        </a:lnTo>
                        <a:lnTo>
                          <a:pt x="290" y="43"/>
                        </a:lnTo>
                        <a:lnTo>
                          <a:pt x="289" y="43"/>
                        </a:lnTo>
                        <a:lnTo>
                          <a:pt x="288" y="43"/>
                        </a:lnTo>
                        <a:lnTo>
                          <a:pt x="286" y="43"/>
                        </a:lnTo>
                        <a:lnTo>
                          <a:pt x="284" y="43"/>
                        </a:lnTo>
                        <a:lnTo>
                          <a:pt x="281" y="43"/>
                        </a:lnTo>
                        <a:lnTo>
                          <a:pt x="280" y="43"/>
                        </a:lnTo>
                        <a:lnTo>
                          <a:pt x="279" y="43"/>
                        </a:lnTo>
                        <a:lnTo>
                          <a:pt x="277" y="43"/>
                        </a:lnTo>
                        <a:lnTo>
                          <a:pt x="276" y="43"/>
                        </a:lnTo>
                        <a:lnTo>
                          <a:pt x="274" y="42"/>
                        </a:lnTo>
                        <a:lnTo>
                          <a:pt x="271" y="42"/>
                        </a:lnTo>
                        <a:lnTo>
                          <a:pt x="270" y="42"/>
                        </a:lnTo>
                        <a:lnTo>
                          <a:pt x="268" y="43"/>
                        </a:lnTo>
                        <a:lnTo>
                          <a:pt x="266" y="43"/>
                        </a:lnTo>
                        <a:lnTo>
                          <a:pt x="265" y="43"/>
                        </a:lnTo>
                        <a:lnTo>
                          <a:pt x="265" y="44"/>
                        </a:lnTo>
                        <a:lnTo>
                          <a:pt x="264" y="44"/>
                        </a:lnTo>
                        <a:lnTo>
                          <a:pt x="263" y="44"/>
                        </a:lnTo>
                        <a:lnTo>
                          <a:pt x="262" y="44"/>
                        </a:lnTo>
                        <a:lnTo>
                          <a:pt x="261" y="44"/>
                        </a:lnTo>
                        <a:lnTo>
                          <a:pt x="260" y="44"/>
                        </a:lnTo>
                        <a:lnTo>
                          <a:pt x="257" y="44"/>
                        </a:lnTo>
                        <a:lnTo>
                          <a:pt x="256" y="44"/>
                        </a:lnTo>
                        <a:lnTo>
                          <a:pt x="255" y="44"/>
                        </a:lnTo>
                        <a:lnTo>
                          <a:pt x="254" y="44"/>
                        </a:lnTo>
                        <a:lnTo>
                          <a:pt x="255" y="44"/>
                        </a:lnTo>
                        <a:lnTo>
                          <a:pt x="256" y="44"/>
                        </a:lnTo>
                        <a:lnTo>
                          <a:pt x="257" y="44"/>
                        </a:lnTo>
                        <a:lnTo>
                          <a:pt x="258" y="44"/>
                        </a:lnTo>
                        <a:lnTo>
                          <a:pt x="260" y="44"/>
                        </a:lnTo>
                        <a:lnTo>
                          <a:pt x="260" y="45"/>
                        </a:lnTo>
                        <a:lnTo>
                          <a:pt x="261" y="45"/>
                        </a:lnTo>
                        <a:lnTo>
                          <a:pt x="262" y="45"/>
                        </a:lnTo>
                        <a:lnTo>
                          <a:pt x="262" y="44"/>
                        </a:lnTo>
                        <a:lnTo>
                          <a:pt x="263" y="44"/>
                        </a:lnTo>
                        <a:lnTo>
                          <a:pt x="265" y="44"/>
                        </a:lnTo>
                        <a:lnTo>
                          <a:pt x="266" y="44"/>
                        </a:lnTo>
                        <a:lnTo>
                          <a:pt x="267" y="44"/>
                        </a:lnTo>
                        <a:lnTo>
                          <a:pt x="268" y="44"/>
                        </a:lnTo>
                        <a:lnTo>
                          <a:pt x="270" y="43"/>
                        </a:lnTo>
                        <a:lnTo>
                          <a:pt x="271" y="43"/>
                        </a:lnTo>
                        <a:lnTo>
                          <a:pt x="273" y="43"/>
                        </a:lnTo>
                        <a:lnTo>
                          <a:pt x="274" y="43"/>
                        </a:lnTo>
                        <a:lnTo>
                          <a:pt x="276" y="43"/>
                        </a:lnTo>
                        <a:lnTo>
                          <a:pt x="277" y="43"/>
                        </a:lnTo>
                        <a:lnTo>
                          <a:pt x="279" y="4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00" name="Freeform 9">
                    <a:extLst>
                      <a:ext uri="{FF2B5EF4-FFF2-40B4-BE49-F238E27FC236}">
                        <a16:creationId xmlns:a16="http://schemas.microsoft.com/office/drawing/2014/main" id="{D2A74C24-6686-4F0F-A2BE-97F642C328E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138740" y="933689"/>
                    <a:ext cx="383396" cy="260244"/>
                  </a:xfrm>
                  <a:custGeom>
                    <a:avLst/>
                    <a:gdLst>
                      <a:gd name="T0" fmla="*/ 230188 w 165"/>
                      <a:gd name="T1" fmla="*/ 0 h 112"/>
                      <a:gd name="T2" fmla="*/ 250825 w 165"/>
                      <a:gd name="T3" fmla="*/ 4763 h 112"/>
                      <a:gd name="T4" fmla="*/ 217488 w 165"/>
                      <a:gd name="T5" fmla="*/ 9525 h 112"/>
                      <a:gd name="T6" fmla="*/ 177800 w 165"/>
                      <a:gd name="T7" fmla="*/ 9525 h 112"/>
                      <a:gd name="T8" fmla="*/ 158750 w 165"/>
                      <a:gd name="T9" fmla="*/ 15875 h 112"/>
                      <a:gd name="T10" fmla="*/ 166688 w 165"/>
                      <a:gd name="T11" fmla="*/ 17463 h 112"/>
                      <a:gd name="T12" fmla="*/ 219075 w 165"/>
                      <a:gd name="T13" fmla="*/ 11113 h 112"/>
                      <a:gd name="T14" fmla="*/ 207963 w 165"/>
                      <a:gd name="T15" fmla="*/ 19050 h 112"/>
                      <a:gd name="T16" fmla="*/ 179388 w 165"/>
                      <a:gd name="T17" fmla="*/ 25400 h 112"/>
                      <a:gd name="T18" fmla="*/ 192088 w 165"/>
                      <a:gd name="T19" fmla="*/ 31750 h 112"/>
                      <a:gd name="T20" fmla="*/ 174625 w 165"/>
                      <a:gd name="T21" fmla="*/ 34925 h 112"/>
                      <a:gd name="T22" fmla="*/ 149225 w 165"/>
                      <a:gd name="T23" fmla="*/ 41275 h 112"/>
                      <a:gd name="T24" fmla="*/ 142875 w 165"/>
                      <a:gd name="T25" fmla="*/ 52388 h 112"/>
                      <a:gd name="T26" fmla="*/ 136525 w 165"/>
                      <a:gd name="T27" fmla="*/ 58738 h 112"/>
                      <a:gd name="T28" fmla="*/ 141288 w 165"/>
                      <a:gd name="T29" fmla="*/ 65088 h 112"/>
                      <a:gd name="T30" fmla="*/ 166688 w 165"/>
                      <a:gd name="T31" fmla="*/ 61913 h 112"/>
                      <a:gd name="T32" fmla="*/ 192088 w 165"/>
                      <a:gd name="T33" fmla="*/ 68263 h 112"/>
                      <a:gd name="T34" fmla="*/ 161925 w 165"/>
                      <a:gd name="T35" fmla="*/ 68263 h 112"/>
                      <a:gd name="T36" fmla="*/ 163513 w 165"/>
                      <a:gd name="T37" fmla="*/ 71438 h 112"/>
                      <a:gd name="T38" fmla="*/ 166688 w 165"/>
                      <a:gd name="T39" fmla="*/ 73025 h 112"/>
                      <a:gd name="T40" fmla="*/ 180975 w 165"/>
                      <a:gd name="T41" fmla="*/ 73025 h 112"/>
                      <a:gd name="T42" fmla="*/ 204788 w 165"/>
                      <a:gd name="T43" fmla="*/ 74613 h 112"/>
                      <a:gd name="T44" fmla="*/ 196850 w 165"/>
                      <a:gd name="T45" fmla="*/ 85725 h 112"/>
                      <a:gd name="T46" fmla="*/ 155575 w 165"/>
                      <a:gd name="T47" fmla="*/ 84138 h 112"/>
                      <a:gd name="T48" fmla="*/ 150813 w 165"/>
                      <a:gd name="T49" fmla="*/ 85725 h 112"/>
                      <a:gd name="T50" fmla="*/ 119063 w 165"/>
                      <a:gd name="T51" fmla="*/ 85725 h 112"/>
                      <a:gd name="T52" fmla="*/ 130175 w 165"/>
                      <a:gd name="T53" fmla="*/ 90488 h 112"/>
                      <a:gd name="T54" fmla="*/ 119063 w 165"/>
                      <a:gd name="T55" fmla="*/ 93663 h 112"/>
                      <a:gd name="T56" fmla="*/ 147638 w 165"/>
                      <a:gd name="T57" fmla="*/ 98425 h 112"/>
                      <a:gd name="T58" fmla="*/ 157163 w 165"/>
                      <a:gd name="T59" fmla="*/ 98425 h 112"/>
                      <a:gd name="T60" fmla="*/ 173038 w 165"/>
                      <a:gd name="T61" fmla="*/ 103188 h 112"/>
                      <a:gd name="T62" fmla="*/ 130175 w 165"/>
                      <a:gd name="T63" fmla="*/ 104775 h 112"/>
                      <a:gd name="T64" fmla="*/ 168275 w 165"/>
                      <a:gd name="T65" fmla="*/ 106363 h 112"/>
                      <a:gd name="T66" fmla="*/ 182563 w 165"/>
                      <a:gd name="T67" fmla="*/ 123825 h 112"/>
                      <a:gd name="T68" fmla="*/ 146050 w 165"/>
                      <a:gd name="T69" fmla="*/ 117475 h 112"/>
                      <a:gd name="T70" fmla="*/ 136525 w 165"/>
                      <a:gd name="T71" fmla="*/ 115888 h 112"/>
                      <a:gd name="T72" fmla="*/ 128588 w 165"/>
                      <a:gd name="T73" fmla="*/ 117475 h 112"/>
                      <a:gd name="T74" fmla="*/ 160338 w 165"/>
                      <a:gd name="T75" fmla="*/ 122238 h 112"/>
                      <a:gd name="T76" fmla="*/ 131763 w 165"/>
                      <a:gd name="T77" fmla="*/ 127000 h 112"/>
                      <a:gd name="T78" fmla="*/ 144463 w 165"/>
                      <a:gd name="T79" fmla="*/ 127000 h 112"/>
                      <a:gd name="T80" fmla="*/ 157163 w 165"/>
                      <a:gd name="T81" fmla="*/ 134938 h 112"/>
                      <a:gd name="T82" fmla="*/ 180975 w 165"/>
                      <a:gd name="T83" fmla="*/ 136525 h 112"/>
                      <a:gd name="T84" fmla="*/ 177800 w 165"/>
                      <a:gd name="T85" fmla="*/ 144463 h 112"/>
                      <a:gd name="T86" fmla="*/ 131763 w 165"/>
                      <a:gd name="T87" fmla="*/ 138113 h 112"/>
                      <a:gd name="T88" fmla="*/ 127000 w 165"/>
                      <a:gd name="T89" fmla="*/ 142875 h 112"/>
                      <a:gd name="T90" fmla="*/ 131763 w 165"/>
                      <a:gd name="T91" fmla="*/ 153988 h 112"/>
                      <a:gd name="T92" fmla="*/ 158750 w 165"/>
                      <a:gd name="T93" fmla="*/ 152400 h 112"/>
                      <a:gd name="T94" fmla="*/ 160338 w 165"/>
                      <a:gd name="T95" fmla="*/ 161925 h 112"/>
                      <a:gd name="T96" fmla="*/ 122238 w 165"/>
                      <a:gd name="T97" fmla="*/ 166688 h 112"/>
                      <a:gd name="T98" fmla="*/ 90488 w 165"/>
                      <a:gd name="T99" fmla="*/ 160338 h 112"/>
                      <a:gd name="T100" fmla="*/ 123825 w 165"/>
                      <a:gd name="T101" fmla="*/ 158750 h 112"/>
                      <a:gd name="T102" fmla="*/ 84138 w 165"/>
                      <a:gd name="T103" fmla="*/ 153988 h 112"/>
                      <a:gd name="T104" fmla="*/ 57150 w 165"/>
                      <a:gd name="T105" fmla="*/ 153988 h 112"/>
                      <a:gd name="T106" fmla="*/ 63500 w 165"/>
                      <a:gd name="T107" fmla="*/ 160338 h 112"/>
                      <a:gd name="T108" fmla="*/ 30163 w 165"/>
                      <a:gd name="T109" fmla="*/ 165100 h 112"/>
                      <a:gd name="T110" fmla="*/ 23813 w 165"/>
                      <a:gd name="T111" fmla="*/ 165100 h 112"/>
                      <a:gd name="T112" fmla="*/ 1588 w 165"/>
                      <a:gd name="T113" fmla="*/ 168275 h 112"/>
                      <a:gd name="T114" fmla="*/ 14288 w 165"/>
                      <a:gd name="T115" fmla="*/ 168275 h 112"/>
                      <a:gd name="T116" fmla="*/ 46038 w 165"/>
                      <a:gd name="T117" fmla="*/ 168275 h 112"/>
                      <a:gd name="T118" fmla="*/ 39688 w 165"/>
                      <a:gd name="T119" fmla="*/ 177800 h 112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</a:gdLst>
                    <a:ahLst/>
                    <a:cxnLst>
                      <a:cxn ang="T120">
                        <a:pos x="T0" y="T1"/>
                      </a:cxn>
                      <a:cxn ang="T121">
                        <a:pos x="T2" y="T3"/>
                      </a:cxn>
                      <a:cxn ang="T122">
                        <a:pos x="T4" y="T5"/>
                      </a:cxn>
                      <a:cxn ang="T123">
                        <a:pos x="T6" y="T7"/>
                      </a:cxn>
                      <a:cxn ang="T124">
                        <a:pos x="T8" y="T9"/>
                      </a:cxn>
                      <a:cxn ang="T125">
                        <a:pos x="T10" y="T11"/>
                      </a:cxn>
                      <a:cxn ang="T126">
                        <a:pos x="T12" y="T13"/>
                      </a:cxn>
                      <a:cxn ang="T127">
                        <a:pos x="T14" y="T15"/>
                      </a:cxn>
                      <a:cxn ang="T128">
                        <a:pos x="T16" y="T17"/>
                      </a:cxn>
                      <a:cxn ang="T129">
                        <a:pos x="T18" y="T19"/>
                      </a:cxn>
                      <a:cxn ang="T130">
                        <a:pos x="T20" y="T21"/>
                      </a:cxn>
                      <a:cxn ang="T131">
                        <a:pos x="T22" y="T23"/>
                      </a:cxn>
                      <a:cxn ang="T132">
                        <a:pos x="T24" y="T25"/>
                      </a:cxn>
                      <a:cxn ang="T133">
                        <a:pos x="T26" y="T27"/>
                      </a:cxn>
                      <a:cxn ang="T134">
                        <a:pos x="T28" y="T29"/>
                      </a:cxn>
                      <a:cxn ang="T135">
                        <a:pos x="T30" y="T31"/>
                      </a:cxn>
                      <a:cxn ang="T136">
                        <a:pos x="T32" y="T33"/>
                      </a:cxn>
                      <a:cxn ang="T137">
                        <a:pos x="T34" y="T35"/>
                      </a:cxn>
                      <a:cxn ang="T138">
                        <a:pos x="T36" y="T37"/>
                      </a:cxn>
                      <a:cxn ang="T139">
                        <a:pos x="T38" y="T39"/>
                      </a:cxn>
                      <a:cxn ang="T140">
                        <a:pos x="T40" y="T41"/>
                      </a:cxn>
                      <a:cxn ang="T141">
                        <a:pos x="T42" y="T43"/>
                      </a:cxn>
                      <a:cxn ang="T142">
                        <a:pos x="T44" y="T45"/>
                      </a:cxn>
                      <a:cxn ang="T143">
                        <a:pos x="T46" y="T47"/>
                      </a:cxn>
                      <a:cxn ang="T144">
                        <a:pos x="T48" y="T49"/>
                      </a:cxn>
                      <a:cxn ang="T145">
                        <a:pos x="T50" y="T51"/>
                      </a:cxn>
                      <a:cxn ang="T146">
                        <a:pos x="T52" y="T53"/>
                      </a:cxn>
                      <a:cxn ang="T147">
                        <a:pos x="T54" y="T55"/>
                      </a:cxn>
                      <a:cxn ang="T148">
                        <a:pos x="T56" y="T57"/>
                      </a:cxn>
                      <a:cxn ang="T149">
                        <a:pos x="T58" y="T59"/>
                      </a:cxn>
                      <a:cxn ang="T150">
                        <a:pos x="T60" y="T61"/>
                      </a:cxn>
                      <a:cxn ang="T151">
                        <a:pos x="T62" y="T63"/>
                      </a:cxn>
                      <a:cxn ang="T152">
                        <a:pos x="T64" y="T65"/>
                      </a:cxn>
                      <a:cxn ang="T153">
                        <a:pos x="T66" y="T67"/>
                      </a:cxn>
                      <a:cxn ang="T154">
                        <a:pos x="T68" y="T69"/>
                      </a:cxn>
                      <a:cxn ang="T155">
                        <a:pos x="T70" y="T71"/>
                      </a:cxn>
                      <a:cxn ang="T156">
                        <a:pos x="T72" y="T73"/>
                      </a:cxn>
                      <a:cxn ang="T157">
                        <a:pos x="T74" y="T75"/>
                      </a:cxn>
                      <a:cxn ang="T158">
                        <a:pos x="T76" y="T77"/>
                      </a:cxn>
                      <a:cxn ang="T159">
                        <a:pos x="T78" y="T79"/>
                      </a:cxn>
                      <a:cxn ang="T160">
                        <a:pos x="T80" y="T81"/>
                      </a:cxn>
                      <a:cxn ang="T161">
                        <a:pos x="T82" y="T83"/>
                      </a:cxn>
                      <a:cxn ang="T162">
                        <a:pos x="T84" y="T85"/>
                      </a:cxn>
                      <a:cxn ang="T163">
                        <a:pos x="T86" y="T87"/>
                      </a:cxn>
                      <a:cxn ang="T164">
                        <a:pos x="T88" y="T89"/>
                      </a:cxn>
                      <a:cxn ang="T165">
                        <a:pos x="T90" y="T91"/>
                      </a:cxn>
                      <a:cxn ang="T166">
                        <a:pos x="T92" y="T93"/>
                      </a:cxn>
                      <a:cxn ang="T167">
                        <a:pos x="T94" y="T95"/>
                      </a:cxn>
                      <a:cxn ang="T168">
                        <a:pos x="T96" y="T97"/>
                      </a:cxn>
                      <a:cxn ang="T169">
                        <a:pos x="T98" y="T99"/>
                      </a:cxn>
                      <a:cxn ang="T170">
                        <a:pos x="T100" y="T101"/>
                      </a:cxn>
                      <a:cxn ang="T171">
                        <a:pos x="T102" y="T103"/>
                      </a:cxn>
                      <a:cxn ang="T172">
                        <a:pos x="T104" y="T105"/>
                      </a:cxn>
                      <a:cxn ang="T173">
                        <a:pos x="T106" y="T107"/>
                      </a:cxn>
                      <a:cxn ang="T174">
                        <a:pos x="T108" y="T109"/>
                      </a:cxn>
                      <a:cxn ang="T175">
                        <a:pos x="T110" y="T111"/>
                      </a:cxn>
                      <a:cxn ang="T176">
                        <a:pos x="T112" y="T113"/>
                      </a:cxn>
                      <a:cxn ang="T177">
                        <a:pos x="T114" y="T115"/>
                      </a:cxn>
                      <a:cxn ang="T178">
                        <a:pos x="T116" y="T117"/>
                      </a:cxn>
                      <a:cxn ang="T179">
                        <a:pos x="T118" y="T119"/>
                      </a:cxn>
                    </a:cxnLst>
                    <a:rect l="0" t="0" r="r" b="b"/>
                    <a:pathLst>
                      <a:path w="165" h="112">
                        <a:moveTo>
                          <a:pt x="117" y="0"/>
                        </a:moveTo>
                        <a:lnTo>
                          <a:pt x="120" y="1"/>
                        </a:lnTo>
                        <a:lnTo>
                          <a:pt x="121" y="1"/>
                        </a:lnTo>
                        <a:lnTo>
                          <a:pt x="122" y="1"/>
                        </a:lnTo>
                        <a:lnTo>
                          <a:pt x="123" y="1"/>
                        </a:lnTo>
                        <a:lnTo>
                          <a:pt x="124" y="1"/>
                        </a:lnTo>
                        <a:lnTo>
                          <a:pt x="126" y="1"/>
                        </a:lnTo>
                        <a:lnTo>
                          <a:pt x="128" y="1"/>
                        </a:lnTo>
                        <a:lnTo>
                          <a:pt x="129" y="1"/>
                        </a:lnTo>
                        <a:lnTo>
                          <a:pt x="131" y="1"/>
                        </a:lnTo>
                        <a:lnTo>
                          <a:pt x="134" y="1"/>
                        </a:lnTo>
                        <a:lnTo>
                          <a:pt x="136" y="1"/>
                        </a:lnTo>
                        <a:lnTo>
                          <a:pt x="138" y="1"/>
                        </a:lnTo>
                        <a:lnTo>
                          <a:pt x="139" y="1"/>
                        </a:lnTo>
                        <a:lnTo>
                          <a:pt x="140" y="1"/>
                        </a:lnTo>
                        <a:lnTo>
                          <a:pt x="142" y="0"/>
                        </a:lnTo>
                        <a:lnTo>
                          <a:pt x="145" y="0"/>
                        </a:lnTo>
                        <a:lnTo>
                          <a:pt x="146" y="0"/>
                        </a:lnTo>
                        <a:lnTo>
                          <a:pt x="147" y="0"/>
                        </a:lnTo>
                        <a:lnTo>
                          <a:pt x="148" y="0"/>
                        </a:lnTo>
                        <a:lnTo>
                          <a:pt x="149" y="0"/>
                        </a:lnTo>
                        <a:lnTo>
                          <a:pt x="151" y="1"/>
                        </a:lnTo>
                        <a:lnTo>
                          <a:pt x="152" y="1"/>
                        </a:lnTo>
                        <a:lnTo>
                          <a:pt x="156" y="1"/>
                        </a:lnTo>
                        <a:lnTo>
                          <a:pt x="159" y="1"/>
                        </a:lnTo>
                        <a:lnTo>
                          <a:pt x="164" y="1"/>
                        </a:lnTo>
                        <a:lnTo>
                          <a:pt x="165" y="2"/>
                        </a:lnTo>
                        <a:lnTo>
                          <a:pt x="162" y="2"/>
                        </a:lnTo>
                        <a:lnTo>
                          <a:pt x="161" y="2"/>
                        </a:lnTo>
                        <a:lnTo>
                          <a:pt x="160" y="3"/>
                        </a:lnTo>
                        <a:lnTo>
                          <a:pt x="159" y="3"/>
                        </a:lnTo>
                        <a:lnTo>
                          <a:pt x="158" y="3"/>
                        </a:lnTo>
                        <a:lnTo>
                          <a:pt x="157" y="3"/>
                        </a:lnTo>
                        <a:lnTo>
                          <a:pt x="158" y="3"/>
                        </a:lnTo>
                        <a:lnTo>
                          <a:pt x="157" y="3"/>
                        </a:lnTo>
                        <a:lnTo>
                          <a:pt x="156" y="3"/>
                        </a:lnTo>
                        <a:lnTo>
                          <a:pt x="156" y="5"/>
                        </a:lnTo>
                        <a:lnTo>
                          <a:pt x="157" y="5"/>
                        </a:lnTo>
                        <a:lnTo>
                          <a:pt x="158" y="5"/>
                        </a:lnTo>
                        <a:lnTo>
                          <a:pt x="155" y="6"/>
                        </a:lnTo>
                        <a:lnTo>
                          <a:pt x="154" y="6"/>
                        </a:lnTo>
                        <a:lnTo>
                          <a:pt x="152" y="6"/>
                        </a:lnTo>
                        <a:lnTo>
                          <a:pt x="150" y="6"/>
                        </a:lnTo>
                        <a:lnTo>
                          <a:pt x="148" y="6"/>
                        </a:lnTo>
                        <a:lnTo>
                          <a:pt x="146" y="6"/>
                        </a:lnTo>
                        <a:lnTo>
                          <a:pt x="145" y="6"/>
                        </a:lnTo>
                        <a:lnTo>
                          <a:pt x="142" y="6"/>
                        </a:lnTo>
                        <a:lnTo>
                          <a:pt x="140" y="6"/>
                        </a:lnTo>
                        <a:lnTo>
                          <a:pt x="139" y="6"/>
                        </a:lnTo>
                        <a:lnTo>
                          <a:pt x="138" y="6"/>
                        </a:lnTo>
                        <a:lnTo>
                          <a:pt x="137" y="6"/>
                        </a:lnTo>
                        <a:lnTo>
                          <a:pt x="136" y="6"/>
                        </a:lnTo>
                        <a:lnTo>
                          <a:pt x="133" y="6"/>
                        </a:lnTo>
                        <a:lnTo>
                          <a:pt x="132" y="6"/>
                        </a:lnTo>
                        <a:lnTo>
                          <a:pt x="131" y="6"/>
                        </a:lnTo>
                        <a:lnTo>
                          <a:pt x="130" y="6"/>
                        </a:lnTo>
                        <a:lnTo>
                          <a:pt x="128" y="6"/>
                        </a:lnTo>
                        <a:lnTo>
                          <a:pt x="127" y="6"/>
                        </a:lnTo>
                        <a:lnTo>
                          <a:pt x="126" y="6"/>
                        </a:lnTo>
                        <a:lnTo>
                          <a:pt x="124" y="6"/>
                        </a:lnTo>
                        <a:lnTo>
                          <a:pt x="122" y="6"/>
                        </a:lnTo>
                        <a:lnTo>
                          <a:pt x="121" y="6"/>
                        </a:lnTo>
                        <a:lnTo>
                          <a:pt x="120" y="6"/>
                        </a:lnTo>
                        <a:lnTo>
                          <a:pt x="119" y="6"/>
                        </a:lnTo>
                        <a:lnTo>
                          <a:pt x="118" y="6"/>
                        </a:lnTo>
                        <a:lnTo>
                          <a:pt x="115" y="5"/>
                        </a:lnTo>
                        <a:lnTo>
                          <a:pt x="114" y="5"/>
                        </a:lnTo>
                        <a:lnTo>
                          <a:pt x="112" y="6"/>
                        </a:lnTo>
                        <a:lnTo>
                          <a:pt x="110" y="6"/>
                        </a:lnTo>
                        <a:lnTo>
                          <a:pt x="109" y="6"/>
                        </a:lnTo>
                        <a:lnTo>
                          <a:pt x="108" y="7"/>
                        </a:lnTo>
                        <a:lnTo>
                          <a:pt x="106" y="7"/>
                        </a:lnTo>
                        <a:lnTo>
                          <a:pt x="105" y="7"/>
                        </a:lnTo>
                        <a:lnTo>
                          <a:pt x="104" y="8"/>
                        </a:lnTo>
                        <a:lnTo>
                          <a:pt x="103" y="8"/>
                        </a:lnTo>
                        <a:lnTo>
                          <a:pt x="102" y="8"/>
                        </a:lnTo>
                        <a:lnTo>
                          <a:pt x="104" y="8"/>
                        </a:lnTo>
                        <a:lnTo>
                          <a:pt x="103" y="8"/>
                        </a:lnTo>
                        <a:lnTo>
                          <a:pt x="103" y="9"/>
                        </a:lnTo>
                        <a:lnTo>
                          <a:pt x="102" y="9"/>
                        </a:lnTo>
                        <a:lnTo>
                          <a:pt x="101" y="9"/>
                        </a:lnTo>
                        <a:lnTo>
                          <a:pt x="102" y="9"/>
                        </a:lnTo>
                        <a:lnTo>
                          <a:pt x="103" y="9"/>
                        </a:lnTo>
                        <a:lnTo>
                          <a:pt x="101" y="10"/>
                        </a:lnTo>
                        <a:lnTo>
                          <a:pt x="100" y="10"/>
                        </a:lnTo>
                        <a:lnTo>
                          <a:pt x="99" y="11"/>
                        </a:lnTo>
                        <a:lnTo>
                          <a:pt x="100" y="11"/>
                        </a:lnTo>
                        <a:lnTo>
                          <a:pt x="101" y="11"/>
                        </a:lnTo>
                        <a:lnTo>
                          <a:pt x="102" y="11"/>
                        </a:lnTo>
                        <a:lnTo>
                          <a:pt x="103" y="11"/>
                        </a:lnTo>
                        <a:lnTo>
                          <a:pt x="104" y="11"/>
                        </a:lnTo>
                        <a:lnTo>
                          <a:pt x="104" y="12"/>
                        </a:lnTo>
                        <a:lnTo>
                          <a:pt x="105" y="12"/>
                        </a:lnTo>
                        <a:lnTo>
                          <a:pt x="106" y="12"/>
                        </a:lnTo>
                        <a:lnTo>
                          <a:pt x="108" y="12"/>
                        </a:lnTo>
                        <a:lnTo>
                          <a:pt x="109" y="11"/>
                        </a:lnTo>
                        <a:lnTo>
                          <a:pt x="110" y="11"/>
                        </a:lnTo>
                        <a:lnTo>
                          <a:pt x="111" y="11"/>
                        </a:lnTo>
                        <a:lnTo>
                          <a:pt x="110" y="11"/>
                        </a:lnTo>
                        <a:lnTo>
                          <a:pt x="108" y="11"/>
                        </a:lnTo>
                        <a:lnTo>
                          <a:pt x="106" y="11"/>
                        </a:lnTo>
                        <a:lnTo>
                          <a:pt x="105" y="11"/>
                        </a:lnTo>
                        <a:lnTo>
                          <a:pt x="109" y="9"/>
                        </a:lnTo>
                        <a:lnTo>
                          <a:pt x="110" y="9"/>
                        </a:lnTo>
                        <a:lnTo>
                          <a:pt x="111" y="9"/>
                        </a:lnTo>
                        <a:lnTo>
                          <a:pt x="113" y="9"/>
                        </a:lnTo>
                        <a:lnTo>
                          <a:pt x="115" y="9"/>
                        </a:lnTo>
                        <a:lnTo>
                          <a:pt x="117" y="8"/>
                        </a:lnTo>
                        <a:lnTo>
                          <a:pt x="118" y="8"/>
                        </a:lnTo>
                        <a:lnTo>
                          <a:pt x="119" y="8"/>
                        </a:lnTo>
                        <a:lnTo>
                          <a:pt x="120" y="8"/>
                        </a:lnTo>
                        <a:lnTo>
                          <a:pt x="121" y="8"/>
                        </a:lnTo>
                        <a:lnTo>
                          <a:pt x="123" y="8"/>
                        </a:lnTo>
                        <a:lnTo>
                          <a:pt x="126" y="8"/>
                        </a:lnTo>
                        <a:lnTo>
                          <a:pt x="128" y="8"/>
                        </a:lnTo>
                        <a:lnTo>
                          <a:pt x="131" y="8"/>
                        </a:lnTo>
                        <a:lnTo>
                          <a:pt x="132" y="7"/>
                        </a:lnTo>
                        <a:lnTo>
                          <a:pt x="136" y="7"/>
                        </a:lnTo>
                        <a:lnTo>
                          <a:pt x="138" y="7"/>
                        </a:lnTo>
                        <a:lnTo>
                          <a:pt x="139" y="7"/>
                        </a:lnTo>
                        <a:lnTo>
                          <a:pt x="141" y="7"/>
                        </a:lnTo>
                        <a:lnTo>
                          <a:pt x="142" y="7"/>
                        </a:lnTo>
                        <a:lnTo>
                          <a:pt x="143" y="8"/>
                        </a:lnTo>
                        <a:lnTo>
                          <a:pt x="145" y="8"/>
                        </a:lnTo>
                        <a:lnTo>
                          <a:pt x="146" y="8"/>
                        </a:lnTo>
                        <a:lnTo>
                          <a:pt x="143" y="9"/>
                        </a:lnTo>
                        <a:lnTo>
                          <a:pt x="142" y="10"/>
                        </a:lnTo>
                        <a:lnTo>
                          <a:pt x="140" y="10"/>
                        </a:lnTo>
                        <a:lnTo>
                          <a:pt x="140" y="11"/>
                        </a:lnTo>
                        <a:lnTo>
                          <a:pt x="138" y="11"/>
                        </a:lnTo>
                        <a:lnTo>
                          <a:pt x="138" y="12"/>
                        </a:lnTo>
                        <a:lnTo>
                          <a:pt x="136" y="12"/>
                        </a:lnTo>
                        <a:lnTo>
                          <a:pt x="134" y="12"/>
                        </a:lnTo>
                        <a:lnTo>
                          <a:pt x="133" y="12"/>
                        </a:lnTo>
                        <a:lnTo>
                          <a:pt x="132" y="12"/>
                        </a:lnTo>
                        <a:lnTo>
                          <a:pt x="131" y="12"/>
                        </a:lnTo>
                        <a:lnTo>
                          <a:pt x="130" y="12"/>
                        </a:lnTo>
                        <a:lnTo>
                          <a:pt x="129" y="12"/>
                        </a:lnTo>
                        <a:lnTo>
                          <a:pt x="127" y="12"/>
                        </a:lnTo>
                        <a:lnTo>
                          <a:pt x="126" y="12"/>
                        </a:lnTo>
                        <a:lnTo>
                          <a:pt x="124" y="12"/>
                        </a:lnTo>
                        <a:lnTo>
                          <a:pt x="121" y="12"/>
                        </a:lnTo>
                        <a:lnTo>
                          <a:pt x="120" y="12"/>
                        </a:lnTo>
                        <a:lnTo>
                          <a:pt x="119" y="12"/>
                        </a:lnTo>
                        <a:lnTo>
                          <a:pt x="118" y="12"/>
                        </a:lnTo>
                        <a:lnTo>
                          <a:pt x="117" y="13"/>
                        </a:lnTo>
                        <a:lnTo>
                          <a:pt x="115" y="13"/>
                        </a:lnTo>
                        <a:lnTo>
                          <a:pt x="114" y="13"/>
                        </a:lnTo>
                        <a:lnTo>
                          <a:pt x="114" y="15"/>
                        </a:lnTo>
                        <a:lnTo>
                          <a:pt x="115" y="15"/>
                        </a:lnTo>
                        <a:lnTo>
                          <a:pt x="115" y="16"/>
                        </a:lnTo>
                        <a:lnTo>
                          <a:pt x="114" y="16"/>
                        </a:lnTo>
                        <a:lnTo>
                          <a:pt x="113" y="16"/>
                        </a:lnTo>
                        <a:lnTo>
                          <a:pt x="112" y="17"/>
                        </a:lnTo>
                        <a:lnTo>
                          <a:pt x="113" y="17"/>
                        </a:lnTo>
                        <a:lnTo>
                          <a:pt x="114" y="17"/>
                        </a:lnTo>
                        <a:lnTo>
                          <a:pt x="114" y="18"/>
                        </a:lnTo>
                        <a:lnTo>
                          <a:pt x="114" y="19"/>
                        </a:lnTo>
                        <a:lnTo>
                          <a:pt x="113" y="19"/>
                        </a:lnTo>
                        <a:lnTo>
                          <a:pt x="112" y="20"/>
                        </a:lnTo>
                        <a:lnTo>
                          <a:pt x="111" y="20"/>
                        </a:lnTo>
                        <a:lnTo>
                          <a:pt x="111" y="21"/>
                        </a:lnTo>
                        <a:lnTo>
                          <a:pt x="112" y="21"/>
                        </a:lnTo>
                        <a:lnTo>
                          <a:pt x="114" y="20"/>
                        </a:lnTo>
                        <a:lnTo>
                          <a:pt x="114" y="19"/>
                        </a:lnTo>
                        <a:lnTo>
                          <a:pt x="115" y="19"/>
                        </a:lnTo>
                        <a:lnTo>
                          <a:pt x="117" y="19"/>
                        </a:lnTo>
                        <a:lnTo>
                          <a:pt x="121" y="19"/>
                        </a:lnTo>
                        <a:lnTo>
                          <a:pt x="122" y="19"/>
                        </a:lnTo>
                        <a:lnTo>
                          <a:pt x="121" y="20"/>
                        </a:lnTo>
                        <a:lnTo>
                          <a:pt x="122" y="20"/>
                        </a:lnTo>
                        <a:lnTo>
                          <a:pt x="120" y="21"/>
                        </a:lnTo>
                        <a:lnTo>
                          <a:pt x="119" y="21"/>
                        </a:lnTo>
                        <a:lnTo>
                          <a:pt x="120" y="19"/>
                        </a:lnTo>
                        <a:lnTo>
                          <a:pt x="121" y="19"/>
                        </a:lnTo>
                        <a:lnTo>
                          <a:pt x="120" y="19"/>
                        </a:lnTo>
                        <a:lnTo>
                          <a:pt x="119" y="19"/>
                        </a:lnTo>
                        <a:lnTo>
                          <a:pt x="118" y="19"/>
                        </a:lnTo>
                        <a:lnTo>
                          <a:pt x="115" y="20"/>
                        </a:lnTo>
                        <a:lnTo>
                          <a:pt x="117" y="21"/>
                        </a:lnTo>
                        <a:lnTo>
                          <a:pt x="115" y="21"/>
                        </a:lnTo>
                        <a:lnTo>
                          <a:pt x="114" y="21"/>
                        </a:lnTo>
                        <a:lnTo>
                          <a:pt x="113" y="21"/>
                        </a:lnTo>
                        <a:lnTo>
                          <a:pt x="112" y="21"/>
                        </a:lnTo>
                        <a:lnTo>
                          <a:pt x="111" y="21"/>
                        </a:lnTo>
                        <a:lnTo>
                          <a:pt x="109" y="22"/>
                        </a:lnTo>
                        <a:lnTo>
                          <a:pt x="110" y="22"/>
                        </a:lnTo>
                        <a:lnTo>
                          <a:pt x="111" y="24"/>
                        </a:lnTo>
                        <a:lnTo>
                          <a:pt x="111" y="25"/>
                        </a:lnTo>
                        <a:lnTo>
                          <a:pt x="110" y="25"/>
                        </a:lnTo>
                        <a:lnTo>
                          <a:pt x="109" y="25"/>
                        </a:lnTo>
                        <a:lnTo>
                          <a:pt x="108" y="25"/>
                        </a:lnTo>
                        <a:lnTo>
                          <a:pt x="108" y="26"/>
                        </a:lnTo>
                        <a:lnTo>
                          <a:pt x="106" y="26"/>
                        </a:lnTo>
                        <a:lnTo>
                          <a:pt x="105" y="25"/>
                        </a:lnTo>
                        <a:lnTo>
                          <a:pt x="103" y="25"/>
                        </a:lnTo>
                        <a:lnTo>
                          <a:pt x="101" y="25"/>
                        </a:lnTo>
                        <a:lnTo>
                          <a:pt x="100" y="25"/>
                        </a:lnTo>
                        <a:lnTo>
                          <a:pt x="99" y="26"/>
                        </a:lnTo>
                        <a:lnTo>
                          <a:pt x="98" y="26"/>
                        </a:lnTo>
                        <a:lnTo>
                          <a:pt x="96" y="26"/>
                        </a:lnTo>
                        <a:lnTo>
                          <a:pt x="95" y="26"/>
                        </a:lnTo>
                        <a:lnTo>
                          <a:pt x="93" y="26"/>
                        </a:lnTo>
                        <a:lnTo>
                          <a:pt x="94" y="26"/>
                        </a:lnTo>
                        <a:lnTo>
                          <a:pt x="94" y="27"/>
                        </a:lnTo>
                        <a:lnTo>
                          <a:pt x="95" y="27"/>
                        </a:lnTo>
                        <a:lnTo>
                          <a:pt x="96" y="28"/>
                        </a:lnTo>
                        <a:lnTo>
                          <a:pt x="94" y="28"/>
                        </a:lnTo>
                        <a:lnTo>
                          <a:pt x="93" y="28"/>
                        </a:lnTo>
                        <a:lnTo>
                          <a:pt x="92" y="28"/>
                        </a:lnTo>
                        <a:lnTo>
                          <a:pt x="90" y="28"/>
                        </a:lnTo>
                        <a:lnTo>
                          <a:pt x="91" y="29"/>
                        </a:lnTo>
                        <a:lnTo>
                          <a:pt x="92" y="28"/>
                        </a:lnTo>
                        <a:lnTo>
                          <a:pt x="93" y="28"/>
                        </a:lnTo>
                        <a:lnTo>
                          <a:pt x="95" y="28"/>
                        </a:lnTo>
                        <a:lnTo>
                          <a:pt x="96" y="28"/>
                        </a:lnTo>
                        <a:lnTo>
                          <a:pt x="96" y="29"/>
                        </a:lnTo>
                        <a:lnTo>
                          <a:pt x="95" y="29"/>
                        </a:lnTo>
                        <a:lnTo>
                          <a:pt x="93" y="30"/>
                        </a:lnTo>
                        <a:lnTo>
                          <a:pt x="91" y="33"/>
                        </a:lnTo>
                        <a:lnTo>
                          <a:pt x="90" y="33"/>
                        </a:lnTo>
                        <a:lnTo>
                          <a:pt x="90" y="34"/>
                        </a:lnTo>
                        <a:lnTo>
                          <a:pt x="91" y="34"/>
                        </a:lnTo>
                        <a:lnTo>
                          <a:pt x="92" y="35"/>
                        </a:lnTo>
                        <a:lnTo>
                          <a:pt x="91" y="35"/>
                        </a:lnTo>
                        <a:lnTo>
                          <a:pt x="90" y="35"/>
                        </a:lnTo>
                        <a:lnTo>
                          <a:pt x="90" y="36"/>
                        </a:lnTo>
                        <a:lnTo>
                          <a:pt x="89" y="36"/>
                        </a:lnTo>
                        <a:lnTo>
                          <a:pt x="87" y="36"/>
                        </a:lnTo>
                        <a:lnTo>
                          <a:pt x="86" y="36"/>
                        </a:lnTo>
                        <a:lnTo>
                          <a:pt x="85" y="36"/>
                        </a:lnTo>
                        <a:lnTo>
                          <a:pt x="84" y="36"/>
                        </a:lnTo>
                        <a:lnTo>
                          <a:pt x="87" y="36"/>
                        </a:lnTo>
                        <a:lnTo>
                          <a:pt x="89" y="36"/>
                        </a:lnTo>
                        <a:lnTo>
                          <a:pt x="90" y="36"/>
                        </a:lnTo>
                        <a:lnTo>
                          <a:pt x="89" y="37"/>
                        </a:lnTo>
                        <a:lnTo>
                          <a:pt x="87" y="37"/>
                        </a:lnTo>
                        <a:lnTo>
                          <a:pt x="86" y="37"/>
                        </a:lnTo>
                        <a:lnTo>
                          <a:pt x="85" y="37"/>
                        </a:lnTo>
                        <a:lnTo>
                          <a:pt x="83" y="38"/>
                        </a:lnTo>
                        <a:lnTo>
                          <a:pt x="84" y="39"/>
                        </a:lnTo>
                        <a:lnTo>
                          <a:pt x="84" y="38"/>
                        </a:lnTo>
                        <a:lnTo>
                          <a:pt x="85" y="38"/>
                        </a:lnTo>
                        <a:lnTo>
                          <a:pt x="86" y="38"/>
                        </a:lnTo>
                        <a:lnTo>
                          <a:pt x="87" y="38"/>
                        </a:lnTo>
                        <a:lnTo>
                          <a:pt x="85" y="39"/>
                        </a:lnTo>
                        <a:lnTo>
                          <a:pt x="84" y="39"/>
                        </a:lnTo>
                        <a:lnTo>
                          <a:pt x="83" y="40"/>
                        </a:lnTo>
                        <a:lnTo>
                          <a:pt x="81" y="41"/>
                        </a:lnTo>
                        <a:lnTo>
                          <a:pt x="81" y="43"/>
                        </a:lnTo>
                        <a:lnTo>
                          <a:pt x="83" y="43"/>
                        </a:lnTo>
                        <a:lnTo>
                          <a:pt x="83" y="41"/>
                        </a:lnTo>
                        <a:lnTo>
                          <a:pt x="84" y="41"/>
                        </a:lnTo>
                        <a:lnTo>
                          <a:pt x="87" y="41"/>
                        </a:lnTo>
                        <a:lnTo>
                          <a:pt x="89" y="41"/>
                        </a:lnTo>
                        <a:lnTo>
                          <a:pt x="89" y="43"/>
                        </a:lnTo>
                        <a:lnTo>
                          <a:pt x="90" y="43"/>
                        </a:lnTo>
                        <a:lnTo>
                          <a:pt x="87" y="43"/>
                        </a:lnTo>
                        <a:lnTo>
                          <a:pt x="85" y="44"/>
                        </a:lnTo>
                        <a:lnTo>
                          <a:pt x="87" y="44"/>
                        </a:lnTo>
                        <a:lnTo>
                          <a:pt x="90" y="43"/>
                        </a:lnTo>
                        <a:lnTo>
                          <a:pt x="90" y="41"/>
                        </a:lnTo>
                        <a:lnTo>
                          <a:pt x="90" y="40"/>
                        </a:lnTo>
                        <a:lnTo>
                          <a:pt x="91" y="40"/>
                        </a:lnTo>
                        <a:lnTo>
                          <a:pt x="93" y="39"/>
                        </a:lnTo>
                        <a:lnTo>
                          <a:pt x="93" y="38"/>
                        </a:lnTo>
                        <a:lnTo>
                          <a:pt x="94" y="38"/>
                        </a:lnTo>
                        <a:lnTo>
                          <a:pt x="96" y="37"/>
                        </a:lnTo>
                        <a:lnTo>
                          <a:pt x="98" y="37"/>
                        </a:lnTo>
                        <a:lnTo>
                          <a:pt x="101" y="38"/>
                        </a:lnTo>
                        <a:lnTo>
                          <a:pt x="104" y="39"/>
                        </a:lnTo>
                        <a:lnTo>
                          <a:pt x="105" y="39"/>
                        </a:lnTo>
                        <a:lnTo>
                          <a:pt x="108" y="39"/>
                        </a:lnTo>
                        <a:lnTo>
                          <a:pt x="111" y="40"/>
                        </a:lnTo>
                        <a:lnTo>
                          <a:pt x="112" y="40"/>
                        </a:lnTo>
                        <a:lnTo>
                          <a:pt x="114" y="40"/>
                        </a:lnTo>
                        <a:lnTo>
                          <a:pt x="115" y="40"/>
                        </a:lnTo>
                        <a:lnTo>
                          <a:pt x="117" y="40"/>
                        </a:lnTo>
                        <a:lnTo>
                          <a:pt x="118" y="40"/>
                        </a:lnTo>
                        <a:lnTo>
                          <a:pt x="119" y="40"/>
                        </a:lnTo>
                        <a:lnTo>
                          <a:pt x="120" y="40"/>
                        </a:lnTo>
                        <a:lnTo>
                          <a:pt x="121" y="41"/>
                        </a:lnTo>
                        <a:lnTo>
                          <a:pt x="122" y="41"/>
                        </a:lnTo>
                        <a:lnTo>
                          <a:pt x="123" y="41"/>
                        </a:lnTo>
                        <a:lnTo>
                          <a:pt x="123" y="43"/>
                        </a:lnTo>
                        <a:lnTo>
                          <a:pt x="124" y="43"/>
                        </a:lnTo>
                        <a:lnTo>
                          <a:pt x="123" y="43"/>
                        </a:lnTo>
                        <a:lnTo>
                          <a:pt x="122" y="43"/>
                        </a:lnTo>
                        <a:lnTo>
                          <a:pt x="121" y="43"/>
                        </a:lnTo>
                        <a:lnTo>
                          <a:pt x="120" y="44"/>
                        </a:lnTo>
                        <a:lnTo>
                          <a:pt x="119" y="44"/>
                        </a:lnTo>
                        <a:lnTo>
                          <a:pt x="118" y="44"/>
                        </a:lnTo>
                        <a:lnTo>
                          <a:pt x="115" y="43"/>
                        </a:lnTo>
                        <a:lnTo>
                          <a:pt x="110" y="41"/>
                        </a:lnTo>
                        <a:lnTo>
                          <a:pt x="109" y="41"/>
                        </a:lnTo>
                        <a:lnTo>
                          <a:pt x="108" y="41"/>
                        </a:lnTo>
                        <a:lnTo>
                          <a:pt x="106" y="41"/>
                        </a:lnTo>
                        <a:lnTo>
                          <a:pt x="105" y="41"/>
                        </a:lnTo>
                        <a:lnTo>
                          <a:pt x="104" y="41"/>
                        </a:lnTo>
                        <a:lnTo>
                          <a:pt x="103" y="41"/>
                        </a:lnTo>
                        <a:lnTo>
                          <a:pt x="102" y="41"/>
                        </a:lnTo>
                        <a:lnTo>
                          <a:pt x="100" y="41"/>
                        </a:lnTo>
                        <a:lnTo>
                          <a:pt x="98" y="41"/>
                        </a:lnTo>
                        <a:lnTo>
                          <a:pt x="96" y="43"/>
                        </a:lnTo>
                        <a:lnTo>
                          <a:pt x="100" y="43"/>
                        </a:lnTo>
                        <a:lnTo>
                          <a:pt x="102" y="43"/>
                        </a:lnTo>
                        <a:lnTo>
                          <a:pt x="103" y="43"/>
                        </a:lnTo>
                        <a:lnTo>
                          <a:pt x="104" y="43"/>
                        </a:lnTo>
                        <a:lnTo>
                          <a:pt x="104" y="44"/>
                        </a:lnTo>
                        <a:lnTo>
                          <a:pt x="105" y="44"/>
                        </a:lnTo>
                        <a:lnTo>
                          <a:pt x="106" y="44"/>
                        </a:lnTo>
                        <a:lnTo>
                          <a:pt x="105" y="44"/>
                        </a:lnTo>
                        <a:lnTo>
                          <a:pt x="104" y="44"/>
                        </a:lnTo>
                        <a:lnTo>
                          <a:pt x="103" y="44"/>
                        </a:lnTo>
                        <a:lnTo>
                          <a:pt x="102" y="44"/>
                        </a:lnTo>
                        <a:lnTo>
                          <a:pt x="101" y="44"/>
                        </a:lnTo>
                        <a:lnTo>
                          <a:pt x="100" y="44"/>
                        </a:lnTo>
                        <a:lnTo>
                          <a:pt x="101" y="44"/>
                        </a:lnTo>
                        <a:lnTo>
                          <a:pt x="102" y="44"/>
                        </a:lnTo>
                        <a:lnTo>
                          <a:pt x="103" y="44"/>
                        </a:lnTo>
                        <a:lnTo>
                          <a:pt x="104" y="44"/>
                        </a:lnTo>
                        <a:lnTo>
                          <a:pt x="104" y="45"/>
                        </a:lnTo>
                        <a:lnTo>
                          <a:pt x="103" y="45"/>
                        </a:lnTo>
                        <a:lnTo>
                          <a:pt x="102" y="45"/>
                        </a:lnTo>
                        <a:lnTo>
                          <a:pt x="101" y="45"/>
                        </a:lnTo>
                        <a:lnTo>
                          <a:pt x="99" y="44"/>
                        </a:lnTo>
                        <a:lnTo>
                          <a:pt x="98" y="44"/>
                        </a:lnTo>
                        <a:lnTo>
                          <a:pt x="96" y="44"/>
                        </a:lnTo>
                        <a:lnTo>
                          <a:pt x="95" y="44"/>
                        </a:lnTo>
                        <a:lnTo>
                          <a:pt x="94" y="44"/>
                        </a:lnTo>
                        <a:lnTo>
                          <a:pt x="96" y="45"/>
                        </a:lnTo>
                        <a:lnTo>
                          <a:pt x="100" y="45"/>
                        </a:lnTo>
                        <a:lnTo>
                          <a:pt x="101" y="45"/>
                        </a:lnTo>
                        <a:lnTo>
                          <a:pt x="104" y="45"/>
                        </a:lnTo>
                        <a:lnTo>
                          <a:pt x="109" y="45"/>
                        </a:lnTo>
                        <a:lnTo>
                          <a:pt x="110" y="45"/>
                        </a:lnTo>
                        <a:lnTo>
                          <a:pt x="109" y="46"/>
                        </a:lnTo>
                        <a:lnTo>
                          <a:pt x="108" y="46"/>
                        </a:lnTo>
                        <a:lnTo>
                          <a:pt x="106" y="46"/>
                        </a:lnTo>
                        <a:lnTo>
                          <a:pt x="105" y="46"/>
                        </a:lnTo>
                        <a:lnTo>
                          <a:pt x="104" y="46"/>
                        </a:lnTo>
                        <a:lnTo>
                          <a:pt x="103" y="46"/>
                        </a:lnTo>
                        <a:lnTo>
                          <a:pt x="102" y="46"/>
                        </a:lnTo>
                        <a:lnTo>
                          <a:pt x="100" y="46"/>
                        </a:lnTo>
                        <a:lnTo>
                          <a:pt x="99" y="46"/>
                        </a:lnTo>
                        <a:lnTo>
                          <a:pt x="100" y="46"/>
                        </a:lnTo>
                        <a:lnTo>
                          <a:pt x="102" y="46"/>
                        </a:lnTo>
                        <a:lnTo>
                          <a:pt x="103" y="46"/>
                        </a:lnTo>
                        <a:lnTo>
                          <a:pt x="104" y="46"/>
                        </a:lnTo>
                        <a:lnTo>
                          <a:pt x="105" y="46"/>
                        </a:lnTo>
                        <a:lnTo>
                          <a:pt x="106" y="46"/>
                        </a:lnTo>
                        <a:lnTo>
                          <a:pt x="108" y="46"/>
                        </a:lnTo>
                        <a:lnTo>
                          <a:pt x="109" y="46"/>
                        </a:lnTo>
                        <a:lnTo>
                          <a:pt x="111" y="46"/>
                        </a:lnTo>
                        <a:lnTo>
                          <a:pt x="112" y="46"/>
                        </a:lnTo>
                        <a:lnTo>
                          <a:pt x="113" y="46"/>
                        </a:lnTo>
                        <a:lnTo>
                          <a:pt x="114" y="46"/>
                        </a:lnTo>
                        <a:lnTo>
                          <a:pt x="115" y="47"/>
                        </a:lnTo>
                        <a:lnTo>
                          <a:pt x="117" y="47"/>
                        </a:lnTo>
                        <a:lnTo>
                          <a:pt x="118" y="47"/>
                        </a:lnTo>
                        <a:lnTo>
                          <a:pt x="118" y="48"/>
                        </a:lnTo>
                        <a:lnTo>
                          <a:pt x="119" y="48"/>
                        </a:lnTo>
                        <a:lnTo>
                          <a:pt x="120" y="48"/>
                        </a:lnTo>
                        <a:lnTo>
                          <a:pt x="121" y="48"/>
                        </a:lnTo>
                        <a:lnTo>
                          <a:pt x="122" y="48"/>
                        </a:lnTo>
                        <a:lnTo>
                          <a:pt x="123" y="48"/>
                        </a:lnTo>
                        <a:lnTo>
                          <a:pt x="123" y="47"/>
                        </a:lnTo>
                        <a:lnTo>
                          <a:pt x="122" y="47"/>
                        </a:lnTo>
                        <a:lnTo>
                          <a:pt x="123" y="47"/>
                        </a:lnTo>
                        <a:lnTo>
                          <a:pt x="124" y="46"/>
                        </a:lnTo>
                        <a:lnTo>
                          <a:pt x="126" y="46"/>
                        </a:lnTo>
                        <a:lnTo>
                          <a:pt x="127" y="47"/>
                        </a:lnTo>
                        <a:lnTo>
                          <a:pt x="128" y="47"/>
                        </a:lnTo>
                        <a:lnTo>
                          <a:pt x="129" y="47"/>
                        </a:lnTo>
                        <a:lnTo>
                          <a:pt x="130" y="47"/>
                        </a:lnTo>
                        <a:lnTo>
                          <a:pt x="132" y="47"/>
                        </a:lnTo>
                        <a:lnTo>
                          <a:pt x="134" y="47"/>
                        </a:lnTo>
                        <a:lnTo>
                          <a:pt x="134" y="48"/>
                        </a:lnTo>
                        <a:lnTo>
                          <a:pt x="136" y="50"/>
                        </a:lnTo>
                        <a:lnTo>
                          <a:pt x="137" y="53"/>
                        </a:lnTo>
                        <a:lnTo>
                          <a:pt x="136" y="53"/>
                        </a:lnTo>
                        <a:lnTo>
                          <a:pt x="136" y="54"/>
                        </a:lnTo>
                        <a:lnTo>
                          <a:pt x="133" y="55"/>
                        </a:lnTo>
                        <a:lnTo>
                          <a:pt x="132" y="55"/>
                        </a:lnTo>
                        <a:lnTo>
                          <a:pt x="132" y="54"/>
                        </a:lnTo>
                        <a:lnTo>
                          <a:pt x="131" y="54"/>
                        </a:lnTo>
                        <a:lnTo>
                          <a:pt x="131" y="55"/>
                        </a:lnTo>
                        <a:lnTo>
                          <a:pt x="130" y="55"/>
                        </a:lnTo>
                        <a:lnTo>
                          <a:pt x="127" y="54"/>
                        </a:lnTo>
                        <a:lnTo>
                          <a:pt x="126" y="54"/>
                        </a:lnTo>
                        <a:lnTo>
                          <a:pt x="124" y="54"/>
                        </a:lnTo>
                        <a:lnTo>
                          <a:pt x="121" y="54"/>
                        </a:lnTo>
                        <a:lnTo>
                          <a:pt x="120" y="54"/>
                        </a:lnTo>
                        <a:lnTo>
                          <a:pt x="118" y="54"/>
                        </a:lnTo>
                        <a:lnTo>
                          <a:pt x="117" y="53"/>
                        </a:lnTo>
                        <a:lnTo>
                          <a:pt x="113" y="53"/>
                        </a:lnTo>
                        <a:lnTo>
                          <a:pt x="111" y="53"/>
                        </a:lnTo>
                        <a:lnTo>
                          <a:pt x="110" y="53"/>
                        </a:lnTo>
                        <a:lnTo>
                          <a:pt x="109" y="53"/>
                        </a:lnTo>
                        <a:lnTo>
                          <a:pt x="108" y="53"/>
                        </a:lnTo>
                        <a:lnTo>
                          <a:pt x="106" y="53"/>
                        </a:lnTo>
                        <a:lnTo>
                          <a:pt x="105" y="53"/>
                        </a:lnTo>
                        <a:lnTo>
                          <a:pt x="104" y="53"/>
                        </a:lnTo>
                        <a:lnTo>
                          <a:pt x="100" y="52"/>
                        </a:lnTo>
                        <a:lnTo>
                          <a:pt x="95" y="52"/>
                        </a:lnTo>
                        <a:lnTo>
                          <a:pt x="95" y="53"/>
                        </a:lnTo>
                        <a:lnTo>
                          <a:pt x="96" y="53"/>
                        </a:lnTo>
                        <a:lnTo>
                          <a:pt x="98" y="53"/>
                        </a:lnTo>
                        <a:lnTo>
                          <a:pt x="99" y="53"/>
                        </a:lnTo>
                        <a:lnTo>
                          <a:pt x="100" y="53"/>
                        </a:lnTo>
                        <a:lnTo>
                          <a:pt x="101" y="53"/>
                        </a:lnTo>
                        <a:lnTo>
                          <a:pt x="99" y="54"/>
                        </a:lnTo>
                        <a:lnTo>
                          <a:pt x="98" y="54"/>
                        </a:lnTo>
                        <a:lnTo>
                          <a:pt x="96" y="54"/>
                        </a:lnTo>
                        <a:lnTo>
                          <a:pt x="94" y="53"/>
                        </a:lnTo>
                        <a:lnTo>
                          <a:pt x="93" y="53"/>
                        </a:lnTo>
                        <a:lnTo>
                          <a:pt x="92" y="53"/>
                        </a:lnTo>
                        <a:lnTo>
                          <a:pt x="89" y="54"/>
                        </a:lnTo>
                        <a:lnTo>
                          <a:pt x="89" y="53"/>
                        </a:lnTo>
                        <a:lnTo>
                          <a:pt x="87" y="53"/>
                        </a:lnTo>
                        <a:lnTo>
                          <a:pt x="85" y="54"/>
                        </a:lnTo>
                        <a:lnTo>
                          <a:pt x="89" y="54"/>
                        </a:lnTo>
                        <a:lnTo>
                          <a:pt x="92" y="54"/>
                        </a:lnTo>
                        <a:lnTo>
                          <a:pt x="94" y="54"/>
                        </a:lnTo>
                        <a:lnTo>
                          <a:pt x="95" y="54"/>
                        </a:lnTo>
                        <a:lnTo>
                          <a:pt x="96" y="54"/>
                        </a:lnTo>
                        <a:lnTo>
                          <a:pt x="95" y="55"/>
                        </a:lnTo>
                        <a:lnTo>
                          <a:pt x="94" y="55"/>
                        </a:lnTo>
                        <a:lnTo>
                          <a:pt x="93" y="55"/>
                        </a:lnTo>
                        <a:lnTo>
                          <a:pt x="92" y="55"/>
                        </a:lnTo>
                        <a:lnTo>
                          <a:pt x="91" y="55"/>
                        </a:lnTo>
                        <a:lnTo>
                          <a:pt x="89" y="56"/>
                        </a:lnTo>
                        <a:lnTo>
                          <a:pt x="86" y="57"/>
                        </a:lnTo>
                        <a:lnTo>
                          <a:pt x="85" y="57"/>
                        </a:lnTo>
                        <a:lnTo>
                          <a:pt x="85" y="56"/>
                        </a:lnTo>
                        <a:lnTo>
                          <a:pt x="84" y="56"/>
                        </a:lnTo>
                        <a:lnTo>
                          <a:pt x="83" y="56"/>
                        </a:lnTo>
                        <a:lnTo>
                          <a:pt x="82" y="55"/>
                        </a:lnTo>
                        <a:lnTo>
                          <a:pt x="78" y="54"/>
                        </a:lnTo>
                        <a:lnTo>
                          <a:pt x="77" y="54"/>
                        </a:lnTo>
                        <a:lnTo>
                          <a:pt x="76" y="54"/>
                        </a:lnTo>
                        <a:lnTo>
                          <a:pt x="75" y="54"/>
                        </a:lnTo>
                        <a:lnTo>
                          <a:pt x="76" y="55"/>
                        </a:lnTo>
                        <a:lnTo>
                          <a:pt x="75" y="55"/>
                        </a:lnTo>
                        <a:lnTo>
                          <a:pt x="73" y="55"/>
                        </a:lnTo>
                        <a:lnTo>
                          <a:pt x="72" y="55"/>
                        </a:lnTo>
                        <a:lnTo>
                          <a:pt x="72" y="56"/>
                        </a:lnTo>
                        <a:lnTo>
                          <a:pt x="71" y="56"/>
                        </a:lnTo>
                        <a:lnTo>
                          <a:pt x="72" y="56"/>
                        </a:lnTo>
                        <a:lnTo>
                          <a:pt x="73" y="56"/>
                        </a:lnTo>
                        <a:lnTo>
                          <a:pt x="74" y="57"/>
                        </a:lnTo>
                        <a:lnTo>
                          <a:pt x="75" y="58"/>
                        </a:lnTo>
                        <a:lnTo>
                          <a:pt x="76" y="58"/>
                        </a:lnTo>
                        <a:lnTo>
                          <a:pt x="77" y="58"/>
                        </a:lnTo>
                        <a:lnTo>
                          <a:pt x="76" y="58"/>
                        </a:lnTo>
                        <a:lnTo>
                          <a:pt x="76" y="57"/>
                        </a:lnTo>
                        <a:lnTo>
                          <a:pt x="78" y="57"/>
                        </a:lnTo>
                        <a:lnTo>
                          <a:pt x="80" y="57"/>
                        </a:lnTo>
                        <a:lnTo>
                          <a:pt x="82" y="57"/>
                        </a:lnTo>
                        <a:lnTo>
                          <a:pt x="83" y="57"/>
                        </a:lnTo>
                        <a:lnTo>
                          <a:pt x="84" y="57"/>
                        </a:lnTo>
                        <a:lnTo>
                          <a:pt x="85" y="58"/>
                        </a:lnTo>
                        <a:lnTo>
                          <a:pt x="84" y="58"/>
                        </a:lnTo>
                        <a:lnTo>
                          <a:pt x="82" y="59"/>
                        </a:lnTo>
                        <a:lnTo>
                          <a:pt x="81" y="59"/>
                        </a:lnTo>
                        <a:lnTo>
                          <a:pt x="83" y="59"/>
                        </a:lnTo>
                        <a:lnTo>
                          <a:pt x="84" y="59"/>
                        </a:lnTo>
                        <a:lnTo>
                          <a:pt x="85" y="59"/>
                        </a:lnTo>
                        <a:lnTo>
                          <a:pt x="84" y="59"/>
                        </a:lnTo>
                        <a:lnTo>
                          <a:pt x="83" y="59"/>
                        </a:lnTo>
                        <a:lnTo>
                          <a:pt x="82" y="59"/>
                        </a:lnTo>
                        <a:lnTo>
                          <a:pt x="80" y="59"/>
                        </a:lnTo>
                        <a:lnTo>
                          <a:pt x="78" y="59"/>
                        </a:lnTo>
                        <a:lnTo>
                          <a:pt x="77" y="59"/>
                        </a:lnTo>
                        <a:lnTo>
                          <a:pt x="76" y="59"/>
                        </a:lnTo>
                        <a:lnTo>
                          <a:pt x="75" y="59"/>
                        </a:lnTo>
                        <a:lnTo>
                          <a:pt x="74" y="59"/>
                        </a:lnTo>
                        <a:lnTo>
                          <a:pt x="75" y="59"/>
                        </a:lnTo>
                        <a:lnTo>
                          <a:pt x="76" y="59"/>
                        </a:lnTo>
                        <a:lnTo>
                          <a:pt x="78" y="61"/>
                        </a:lnTo>
                        <a:lnTo>
                          <a:pt x="80" y="61"/>
                        </a:lnTo>
                        <a:lnTo>
                          <a:pt x="85" y="59"/>
                        </a:lnTo>
                        <a:lnTo>
                          <a:pt x="86" y="59"/>
                        </a:lnTo>
                        <a:lnTo>
                          <a:pt x="87" y="59"/>
                        </a:lnTo>
                        <a:lnTo>
                          <a:pt x="87" y="61"/>
                        </a:lnTo>
                        <a:lnTo>
                          <a:pt x="86" y="61"/>
                        </a:lnTo>
                        <a:lnTo>
                          <a:pt x="86" y="62"/>
                        </a:lnTo>
                        <a:lnTo>
                          <a:pt x="85" y="63"/>
                        </a:lnTo>
                        <a:lnTo>
                          <a:pt x="86" y="63"/>
                        </a:lnTo>
                        <a:lnTo>
                          <a:pt x="87" y="63"/>
                        </a:lnTo>
                        <a:lnTo>
                          <a:pt x="89" y="63"/>
                        </a:lnTo>
                        <a:lnTo>
                          <a:pt x="90" y="63"/>
                        </a:lnTo>
                        <a:lnTo>
                          <a:pt x="93" y="62"/>
                        </a:lnTo>
                        <a:lnTo>
                          <a:pt x="94" y="62"/>
                        </a:lnTo>
                        <a:lnTo>
                          <a:pt x="94" y="63"/>
                        </a:lnTo>
                        <a:lnTo>
                          <a:pt x="95" y="63"/>
                        </a:lnTo>
                        <a:lnTo>
                          <a:pt x="96" y="63"/>
                        </a:lnTo>
                        <a:lnTo>
                          <a:pt x="100" y="64"/>
                        </a:lnTo>
                        <a:lnTo>
                          <a:pt x="101" y="64"/>
                        </a:lnTo>
                        <a:lnTo>
                          <a:pt x="102" y="64"/>
                        </a:lnTo>
                        <a:lnTo>
                          <a:pt x="103" y="64"/>
                        </a:lnTo>
                        <a:lnTo>
                          <a:pt x="100" y="63"/>
                        </a:lnTo>
                        <a:lnTo>
                          <a:pt x="98" y="63"/>
                        </a:lnTo>
                        <a:lnTo>
                          <a:pt x="95" y="63"/>
                        </a:lnTo>
                        <a:lnTo>
                          <a:pt x="95" y="62"/>
                        </a:lnTo>
                        <a:lnTo>
                          <a:pt x="94" y="62"/>
                        </a:lnTo>
                        <a:lnTo>
                          <a:pt x="95" y="62"/>
                        </a:lnTo>
                        <a:lnTo>
                          <a:pt x="96" y="62"/>
                        </a:lnTo>
                        <a:lnTo>
                          <a:pt x="98" y="62"/>
                        </a:lnTo>
                        <a:lnTo>
                          <a:pt x="99" y="62"/>
                        </a:lnTo>
                        <a:lnTo>
                          <a:pt x="100" y="63"/>
                        </a:lnTo>
                        <a:lnTo>
                          <a:pt x="101" y="63"/>
                        </a:lnTo>
                        <a:lnTo>
                          <a:pt x="103" y="63"/>
                        </a:lnTo>
                        <a:lnTo>
                          <a:pt x="104" y="63"/>
                        </a:lnTo>
                        <a:lnTo>
                          <a:pt x="105" y="63"/>
                        </a:lnTo>
                        <a:lnTo>
                          <a:pt x="106" y="63"/>
                        </a:lnTo>
                        <a:lnTo>
                          <a:pt x="108" y="63"/>
                        </a:lnTo>
                        <a:lnTo>
                          <a:pt x="110" y="63"/>
                        </a:lnTo>
                        <a:lnTo>
                          <a:pt x="111" y="63"/>
                        </a:lnTo>
                        <a:lnTo>
                          <a:pt x="112" y="63"/>
                        </a:lnTo>
                        <a:lnTo>
                          <a:pt x="113" y="63"/>
                        </a:lnTo>
                        <a:lnTo>
                          <a:pt x="114" y="64"/>
                        </a:lnTo>
                        <a:lnTo>
                          <a:pt x="113" y="65"/>
                        </a:lnTo>
                        <a:lnTo>
                          <a:pt x="112" y="65"/>
                        </a:lnTo>
                        <a:lnTo>
                          <a:pt x="111" y="65"/>
                        </a:lnTo>
                        <a:lnTo>
                          <a:pt x="110" y="65"/>
                        </a:lnTo>
                        <a:lnTo>
                          <a:pt x="109" y="65"/>
                        </a:lnTo>
                        <a:lnTo>
                          <a:pt x="108" y="66"/>
                        </a:lnTo>
                        <a:lnTo>
                          <a:pt x="106" y="66"/>
                        </a:lnTo>
                        <a:lnTo>
                          <a:pt x="105" y="66"/>
                        </a:lnTo>
                        <a:lnTo>
                          <a:pt x="104" y="66"/>
                        </a:lnTo>
                        <a:lnTo>
                          <a:pt x="103" y="66"/>
                        </a:lnTo>
                        <a:lnTo>
                          <a:pt x="100" y="66"/>
                        </a:lnTo>
                        <a:lnTo>
                          <a:pt x="98" y="66"/>
                        </a:lnTo>
                        <a:lnTo>
                          <a:pt x="96" y="66"/>
                        </a:lnTo>
                        <a:lnTo>
                          <a:pt x="91" y="66"/>
                        </a:lnTo>
                        <a:lnTo>
                          <a:pt x="90" y="66"/>
                        </a:lnTo>
                        <a:lnTo>
                          <a:pt x="86" y="66"/>
                        </a:lnTo>
                        <a:lnTo>
                          <a:pt x="85" y="66"/>
                        </a:lnTo>
                        <a:lnTo>
                          <a:pt x="84" y="66"/>
                        </a:lnTo>
                        <a:lnTo>
                          <a:pt x="83" y="66"/>
                        </a:lnTo>
                        <a:lnTo>
                          <a:pt x="83" y="65"/>
                        </a:lnTo>
                        <a:lnTo>
                          <a:pt x="82" y="65"/>
                        </a:lnTo>
                        <a:lnTo>
                          <a:pt x="82" y="66"/>
                        </a:lnTo>
                        <a:lnTo>
                          <a:pt x="83" y="66"/>
                        </a:lnTo>
                        <a:lnTo>
                          <a:pt x="87" y="66"/>
                        </a:lnTo>
                        <a:lnTo>
                          <a:pt x="89" y="66"/>
                        </a:lnTo>
                        <a:lnTo>
                          <a:pt x="90" y="66"/>
                        </a:lnTo>
                        <a:lnTo>
                          <a:pt x="91" y="66"/>
                        </a:lnTo>
                        <a:lnTo>
                          <a:pt x="92" y="66"/>
                        </a:lnTo>
                        <a:lnTo>
                          <a:pt x="93" y="66"/>
                        </a:lnTo>
                        <a:lnTo>
                          <a:pt x="94" y="66"/>
                        </a:lnTo>
                        <a:lnTo>
                          <a:pt x="98" y="66"/>
                        </a:lnTo>
                        <a:lnTo>
                          <a:pt x="100" y="66"/>
                        </a:lnTo>
                        <a:lnTo>
                          <a:pt x="101" y="66"/>
                        </a:lnTo>
                        <a:lnTo>
                          <a:pt x="102" y="66"/>
                        </a:lnTo>
                        <a:lnTo>
                          <a:pt x="103" y="66"/>
                        </a:lnTo>
                        <a:lnTo>
                          <a:pt x="103" y="67"/>
                        </a:lnTo>
                        <a:lnTo>
                          <a:pt x="104" y="67"/>
                        </a:lnTo>
                        <a:lnTo>
                          <a:pt x="105" y="67"/>
                        </a:lnTo>
                        <a:lnTo>
                          <a:pt x="106" y="67"/>
                        </a:lnTo>
                        <a:lnTo>
                          <a:pt x="108" y="67"/>
                        </a:lnTo>
                        <a:lnTo>
                          <a:pt x="110" y="67"/>
                        </a:lnTo>
                        <a:lnTo>
                          <a:pt x="111" y="67"/>
                        </a:lnTo>
                        <a:lnTo>
                          <a:pt x="112" y="67"/>
                        </a:lnTo>
                        <a:lnTo>
                          <a:pt x="113" y="67"/>
                        </a:lnTo>
                        <a:lnTo>
                          <a:pt x="113" y="68"/>
                        </a:lnTo>
                        <a:lnTo>
                          <a:pt x="114" y="68"/>
                        </a:lnTo>
                        <a:lnTo>
                          <a:pt x="115" y="69"/>
                        </a:lnTo>
                        <a:lnTo>
                          <a:pt x="115" y="71"/>
                        </a:lnTo>
                        <a:lnTo>
                          <a:pt x="117" y="72"/>
                        </a:lnTo>
                        <a:lnTo>
                          <a:pt x="118" y="72"/>
                        </a:lnTo>
                        <a:lnTo>
                          <a:pt x="119" y="73"/>
                        </a:lnTo>
                        <a:lnTo>
                          <a:pt x="119" y="74"/>
                        </a:lnTo>
                        <a:lnTo>
                          <a:pt x="119" y="75"/>
                        </a:lnTo>
                        <a:lnTo>
                          <a:pt x="119" y="76"/>
                        </a:lnTo>
                        <a:lnTo>
                          <a:pt x="118" y="77"/>
                        </a:lnTo>
                        <a:lnTo>
                          <a:pt x="115" y="78"/>
                        </a:lnTo>
                        <a:lnTo>
                          <a:pt x="114" y="78"/>
                        </a:lnTo>
                        <a:lnTo>
                          <a:pt x="111" y="78"/>
                        </a:lnTo>
                        <a:lnTo>
                          <a:pt x="110" y="77"/>
                        </a:lnTo>
                        <a:lnTo>
                          <a:pt x="109" y="76"/>
                        </a:lnTo>
                        <a:lnTo>
                          <a:pt x="110" y="76"/>
                        </a:lnTo>
                        <a:lnTo>
                          <a:pt x="108" y="75"/>
                        </a:lnTo>
                        <a:lnTo>
                          <a:pt x="106" y="75"/>
                        </a:lnTo>
                        <a:lnTo>
                          <a:pt x="105" y="75"/>
                        </a:lnTo>
                        <a:lnTo>
                          <a:pt x="104" y="75"/>
                        </a:lnTo>
                        <a:lnTo>
                          <a:pt x="104" y="76"/>
                        </a:lnTo>
                        <a:lnTo>
                          <a:pt x="103" y="76"/>
                        </a:lnTo>
                        <a:lnTo>
                          <a:pt x="102" y="76"/>
                        </a:lnTo>
                        <a:lnTo>
                          <a:pt x="101" y="76"/>
                        </a:lnTo>
                        <a:lnTo>
                          <a:pt x="100" y="76"/>
                        </a:lnTo>
                        <a:lnTo>
                          <a:pt x="95" y="75"/>
                        </a:lnTo>
                        <a:lnTo>
                          <a:pt x="93" y="74"/>
                        </a:lnTo>
                        <a:lnTo>
                          <a:pt x="92" y="74"/>
                        </a:lnTo>
                        <a:lnTo>
                          <a:pt x="92" y="73"/>
                        </a:lnTo>
                        <a:lnTo>
                          <a:pt x="89" y="73"/>
                        </a:lnTo>
                        <a:lnTo>
                          <a:pt x="86" y="72"/>
                        </a:lnTo>
                        <a:lnTo>
                          <a:pt x="85" y="72"/>
                        </a:lnTo>
                        <a:lnTo>
                          <a:pt x="84" y="72"/>
                        </a:lnTo>
                        <a:lnTo>
                          <a:pt x="83" y="72"/>
                        </a:lnTo>
                        <a:lnTo>
                          <a:pt x="82" y="72"/>
                        </a:lnTo>
                        <a:lnTo>
                          <a:pt x="81" y="71"/>
                        </a:lnTo>
                        <a:lnTo>
                          <a:pt x="80" y="71"/>
                        </a:lnTo>
                        <a:lnTo>
                          <a:pt x="78" y="71"/>
                        </a:lnTo>
                        <a:lnTo>
                          <a:pt x="77" y="71"/>
                        </a:lnTo>
                        <a:lnTo>
                          <a:pt x="78" y="72"/>
                        </a:lnTo>
                        <a:lnTo>
                          <a:pt x="80" y="72"/>
                        </a:lnTo>
                        <a:lnTo>
                          <a:pt x="81" y="72"/>
                        </a:lnTo>
                        <a:lnTo>
                          <a:pt x="82" y="72"/>
                        </a:lnTo>
                        <a:lnTo>
                          <a:pt x="83" y="72"/>
                        </a:lnTo>
                        <a:lnTo>
                          <a:pt x="86" y="73"/>
                        </a:lnTo>
                        <a:lnTo>
                          <a:pt x="87" y="73"/>
                        </a:lnTo>
                        <a:lnTo>
                          <a:pt x="90" y="74"/>
                        </a:lnTo>
                        <a:lnTo>
                          <a:pt x="89" y="74"/>
                        </a:lnTo>
                        <a:lnTo>
                          <a:pt x="86" y="74"/>
                        </a:lnTo>
                        <a:lnTo>
                          <a:pt x="85" y="74"/>
                        </a:lnTo>
                        <a:lnTo>
                          <a:pt x="83" y="74"/>
                        </a:lnTo>
                        <a:lnTo>
                          <a:pt x="81" y="73"/>
                        </a:lnTo>
                        <a:lnTo>
                          <a:pt x="80" y="73"/>
                        </a:lnTo>
                        <a:lnTo>
                          <a:pt x="77" y="73"/>
                        </a:lnTo>
                        <a:lnTo>
                          <a:pt x="76" y="73"/>
                        </a:lnTo>
                        <a:lnTo>
                          <a:pt x="75" y="73"/>
                        </a:lnTo>
                        <a:lnTo>
                          <a:pt x="74" y="73"/>
                        </a:lnTo>
                        <a:lnTo>
                          <a:pt x="74" y="72"/>
                        </a:lnTo>
                        <a:lnTo>
                          <a:pt x="74" y="73"/>
                        </a:lnTo>
                        <a:lnTo>
                          <a:pt x="75" y="73"/>
                        </a:lnTo>
                        <a:lnTo>
                          <a:pt x="80" y="74"/>
                        </a:lnTo>
                        <a:lnTo>
                          <a:pt x="81" y="74"/>
                        </a:lnTo>
                        <a:lnTo>
                          <a:pt x="82" y="74"/>
                        </a:lnTo>
                        <a:lnTo>
                          <a:pt x="83" y="74"/>
                        </a:lnTo>
                        <a:lnTo>
                          <a:pt x="84" y="74"/>
                        </a:lnTo>
                        <a:lnTo>
                          <a:pt x="86" y="74"/>
                        </a:lnTo>
                        <a:lnTo>
                          <a:pt x="87" y="74"/>
                        </a:lnTo>
                        <a:lnTo>
                          <a:pt x="89" y="74"/>
                        </a:lnTo>
                        <a:lnTo>
                          <a:pt x="90" y="74"/>
                        </a:lnTo>
                        <a:lnTo>
                          <a:pt x="90" y="75"/>
                        </a:lnTo>
                        <a:lnTo>
                          <a:pt x="91" y="75"/>
                        </a:lnTo>
                        <a:lnTo>
                          <a:pt x="92" y="75"/>
                        </a:lnTo>
                        <a:lnTo>
                          <a:pt x="95" y="75"/>
                        </a:lnTo>
                        <a:lnTo>
                          <a:pt x="95" y="76"/>
                        </a:lnTo>
                        <a:lnTo>
                          <a:pt x="96" y="76"/>
                        </a:lnTo>
                        <a:lnTo>
                          <a:pt x="98" y="76"/>
                        </a:lnTo>
                        <a:lnTo>
                          <a:pt x="99" y="77"/>
                        </a:lnTo>
                        <a:lnTo>
                          <a:pt x="100" y="77"/>
                        </a:lnTo>
                        <a:lnTo>
                          <a:pt x="101" y="77"/>
                        </a:lnTo>
                        <a:lnTo>
                          <a:pt x="102" y="77"/>
                        </a:lnTo>
                        <a:lnTo>
                          <a:pt x="102" y="78"/>
                        </a:lnTo>
                        <a:lnTo>
                          <a:pt x="100" y="78"/>
                        </a:lnTo>
                        <a:lnTo>
                          <a:pt x="99" y="78"/>
                        </a:lnTo>
                        <a:lnTo>
                          <a:pt x="98" y="78"/>
                        </a:lnTo>
                        <a:lnTo>
                          <a:pt x="96" y="78"/>
                        </a:lnTo>
                        <a:lnTo>
                          <a:pt x="95" y="78"/>
                        </a:lnTo>
                        <a:lnTo>
                          <a:pt x="93" y="78"/>
                        </a:lnTo>
                        <a:lnTo>
                          <a:pt x="92" y="78"/>
                        </a:lnTo>
                        <a:lnTo>
                          <a:pt x="91" y="78"/>
                        </a:lnTo>
                        <a:lnTo>
                          <a:pt x="90" y="80"/>
                        </a:lnTo>
                        <a:lnTo>
                          <a:pt x="89" y="80"/>
                        </a:lnTo>
                        <a:lnTo>
                          <a:pt x="87" y="80"/>
                        </a:lnTo>
                        <a:lnTo>
                          <a:pt x="86" y="81"/>
                        </a:lnTo>
                        <a:lnTo>
                          <a:pt x="85" y="81"/>
                        </a:lnTo>
                        <a:lnTo>
                          <a:pt x="84" y="81"/>
                        </a:lnTo>
                        <a:lnTo>
                          <a:pt x="83" y="80"/>
                        </a:lnTo>
                        <a:lnTo>
                          <a:pt x="82" y="80"/>
                        </a:lnTo>
                        <a:lnTo>
                          <a:pt x="80" y="78"/>
                        </a:lnTo>
                        <a:lnTo>
                          <a:pt x="78" y="78"/>
                        </a:lnTo>
                        <a:lnTo>
                          <a:pt x="76" y="77"/>
                        </a:lnTo>
                        <a:lnTo>
                          <a:pt x="75" y="77"/>
                        </a:lnTo>
                        <a:lnTo>
                          <a:pt x="75" y="78"/>
                        </a:lnTo>
                        <a:lnTo>
                          <a:pt x="77" y="78"/>
                        </a:lnTo>
                        <a:lnTo>
                          <a:pt x="78" y="78"/>
                        </a:lnTo>
                        <a:lnTo>
                          <a:pt x="82" y="80"/>
                        </a:lnTo>
                        <a:lnTo>
                          <a:pt x="83" y="81"/>
                        </a:lnTo>
                        <a:lnTo>
                          <a:pt x="84" y="81"/>
                        </a:lnTo>
                        <a:lnTo>
                          <a:pt x="85" y="81"/>
                        </a:lnTo>
                        <a:lnTo>
                          <a:pt x="86" y="81"/>
                        </a:lnTo>
                        <a:lnTo>
                          <a:pt x="87" y="81"/>
                        </a:lnTo>
                        <a:lnTo>
                          <a:pt x="89" y="81"/>
                        </a:lnTo>
                        <a:lnTo>
                          <a:pt x="90" y="81"/>
                        </a:lnTo>
                        <a:lnTo>
                          <a:pt x="91" y="80"/>
                        </a:lnTo>
                        <a:lnTo>
                          <a:pt x="92" y="80"/>
                        </a:lnTo>
                        <a:lnTo>
                          <a:pt x="93" y="80"/>
                        </a:lnTo>
                        <a:lnTo>
                          <a:pt x="93" y="78"/>
                        </a:lnTo>
                        <a:lnTo>
                          <a:pt x="94" y="78"/>
                        </a:lnTo>
                        <a:lnTo>
                          <a:pt x="95" y="80"/>
                        </a:lnTo>
                        <a:lnTo>
                          <a:pt x="96" y="80"/>
                        </a:lnTo>
                        <a:lnTo>
                          <a:pt x="98" y="80"/>
                        </a:lnTo>
                        <a:lnTo>
                          <a:pt x="99" y="80"/>
                        </a:lnTo>
                        <a:lnTo>
                          <a:pt x="100" y="80"/>
                        </a:lnTo>
                        <a:lnTo>
                          <a:pt x="101" y="80"/>
                        </a:lnTo>
                        <a:lnTo>
                          <a:pt x="100" y="82"/>
                        </a:lnTo>
                        <a:lnTo>
                          <a:pt x="99" y="82"/>
                        </a:lnTo>
                        <a:lnTo>
                          <a:pt x="99" y="83"/>
                        </a:lnTo>
                        <a:lnTo>
                          <a:pt x="100" y="83"/>
                        </a:lnTo>
                        <a:lnTo>
                          <a:pt x="101" y="84"/>
                        </a:lnTo>
                        <a:lnTo>
                          <a:pt x="100" y="84"/>
                        </a:lnTo>
                        <a:lnTo>
                          <a:pt x="99" y="85"/>
                        </a:lnTo>
                        <a:lnTo>
                          <a:pt x="98" y="85"/>
                        </a:lnTo>
                        <a:lnTo>
                          <a:pt x="96" y="85"/>
                        </a:lnTo>
                        <a:lnTo>
                          <a:pt x="95" y="85"/>
                        </a:lnTo>
                        <a:lnTo>
                          <a:pt x="94" y="85"/>
                        </a:lnTo>
                        <a:lnTo>
                          <a:pt x="95" y="85"/>
                        </a:lnTo>
                        <a:lnTo>
                          <a:pt x="96" y="85"/>
                        </a:lnTo>
                        <a:lnTo>
                          <a:pt x="98" y="85"/>
                        </a:lnTo>
                        <a:lnTo>
                          <a:pt x="100" y="85"/>
                        </a:lnTo>
                        <a:lnTo>
                          <a:pt x="101" y="85"/>
                        </a:lnTo>
                        <a:lnTo>
                          <a:pt x="102" y="85"/>
                        </a:lnTo>
                        <a:lnTo>
                          <a:pt x="106" y="85"/>
                        </a:lnTo>
                        <a:lnTo>
                          <a:pt x="108" y="85"/>
                        </a:lnTo>
                        <a:lnTo>
                          <a:pt x="109" y="85"/>
                        </a:lnTo>
                        <a:lnTo>
                          <a:pt x="110" y="85"/>
                        </a:lnTo>
                        <a:lnTo>
                          <a:pt x="112" y="86"/>
                        </a:lnTo>
                        <a:lnTo>
                          <a:pt x="113" y="86"/>
                        </a:lnTo>
                        <a:lnTo>
                          <a:pt x="114" y="86"/>
                        </a:lnTo>
                        <a:lnTo>
                          <a:pt x="114" y="85"/>
                        </a:lnTo>
                        <a:lnTo>
                          <a:pt x="118" y="85"/>
                        </a:lnTo>
                        <a:lnTo>
                          <a:pt x="119" y="85"/>
                        </a:lnTo>
                        <a:lnTo>
                          <a:pt x="120" y="85"/>
                        </a:lnTo>
                        <a:lnTo>
                          <a:pt x="119" y="85"/>
                        </a:lnTo>
                        <a:lnTo>
                          <a:pt x="119" y="86"/>
                        </a:lnTo>
                        <a:lnTo>
                          <a:pt x="120" y="87"/>
                        </a:lnTo>
                        <a:lnTo>
                          <a:pt x="122" y="87"/>
                        </a:lnTo>
                        <a:lnTo>
                          <a:pt x="123" y="87"/>
                        </a:lnTo>
                        <a:lnTo>
                          <a:pt x="124" y="87"/>
                        </a:lnTo>
                        <a:lnTo>
                          <a:pt x="122" y="89"/>
                        </a:lnTo>
                        <a:lnTo>
                          <a:pt x="121" y="89"/>
                        </a:lnTo>
                        <a:lnTo>
                          <a:pt x="121" y="90"/>
                        </a:lnTo>
                        <a:lnTo>
                          <a:pt x="119" y="91"/>
                        </a:lnTo>
                        <a:lnTo>
                          <a:pt x="115" y="91"/>
                        </a:lnTo>
                        <a:lnTo>
                          <a:pt x="114" y="91"/>
                        </a:lnTo>
                        <a:lnTo>
                          <a:pt x="112" y="91"/>
                        </a:lnTo>
                        <a:lnTo>
                          <a:pt x="108" y="91"/>
                        </a:lnTo>
                        <a:lnTo>
                          <a:pt x="106" y="90"/>
                        </a:lnTo>
                        <a:lnTo>
                          <a:pt x="104" y="89"/>
                        </a:lnTo>
                        <a:lnTo>
                          <a:pt x="103" y="87"/>
                        </a:lnTo>
                        <a:lnTo>
                          <a:pt x="102" y="87"/>
                        </a:lnTo>
                        <a:lnTo>
                          <a:pt x="101" y="87"/>
                        </a:lnTo>
                        <a:lnTo>
                          <a:pt x="99" y="87"/>
                        </a:lnTo>
                        <a:lnTo>
                          <a:pt x="96" y="87"/>
                        </a:lnTo>
                        <a:lnTo>
                          <a:pt x="95" y="87"/>
                        </a:lnTo>
                        <a:lnTo>
                          <a:pt x="92" y="87"/>
                        </a:lnTo>
                        <a:lnTo>
                          <a:pt x="91" y="87"/>
                        </a:lnTo>
                        <a:lnTo>
                          <a:pt x="90" y="87"/>
                        </a:lnTo>
                        <a:lnTo>
                          <a:pt x="87" y="89"/>
                        </a:lnTo>
                        <a:lnTo>
                          <a:pt x="86" y="89"/>
                        </a:lnTo>
                        <a:lnTo>
                          <a:pt x="85" y="87"/>
                        </a:lnTo>
                        <a:lnTo>
                          <a:pt x="84" y="87"/>
                        </a:lnTo>
                        <a:lnTo>
                          <a:pt x="83" y="87"/>
                        </a:lnTo>
                        <a:lnTo>
                          <a:pt x="83" y="86"/>
                        </a:lnTo>
                        <a:lnTo>
                          <a:pt x="81" y="86"/>
                        </a:lnTo>
                        <a:lnTo>
                          <a:pt x="80" y="86"/>
                        </a:lnTo>
                        <a:lnTo>
                          <a:pt x="81" y="86"/>
                        </a:lnTo>
                        <a:lnTo>
                          <a:pt x="82" y="87"/>
                        </a:lnTo>
                        <a:lnTo>
                          <a:pt x="84" y="89"/>
                        </a:lnTo>
                        <a:lnTo>
                          <a:pt x="84" y="90"/>
                        </a:lnTo>
                        <a:lnTo>
                          <a:pt x="82" y="90"/>
                        </a:lnTo>
                        <a:lnTo>
                          <a:pt x="81" y="90"/>
                        </a:lnTo>
                        <a:lnTo>
                          <a:pt x="80" y="90"/>
                        </a:lnTo>
                        <a:lnTo>
                          <a:pt x="77" y="90"/>
                        </a:lnTo>
                        <a:lnTo>
                          <a:pt x="75" y="90"/>
                        </a:lnTo>
                        <a:lnTo>
                          <a:pt x="74" y="90"/>
                        </a:lnTo>
                        <a:lnTo>
                          <a:pt x="76" y="91"/>
                        </a:lnTo>
                        <a:lnTo>
                          <a:pt x="77" y="91"/>
                        </a:lnTo>
                        <a:lnTo>
                          <a:pt x="78" y="90"/>
                        </a:lnTo>
                        <a:lnTo>
                          <a:pt x="80" y="90"/>
                        </a:lnTo>
                        <a:lnTo>
                          <a:pt x="80" y="91"/>
                        </a:lnTo>
                        <a:lnTo>
                          <a:pt x="81" y="91"/>
                        </a:lnTo>
                        <a:lnTo>
                          <a:pt x="80" y="91"/>
                        </a:lnTo>
                        <a:lnTo>
                          <a:pt x="78" y="92"/>
                        </a:lnTo>
                        <a:lnTo>
                          <a:pt x="78" y="93"/>
                        </a:lnTo>
                        <a:lnTo>
                          <a:pt x="77" y="93"/>
                        </a:lnTo>
                        <a:lnTo>
                          <a:pt x="76" y="93"/>
                        </a:lnTo>
                        <a:lnTo>
                          <a:pt x="75" y="93"/>
                        </a:lnTo>
                        <a:lnTo>
                          <a:pt x="74" y="93"/>
                        </a:lnTo>
                        <a:lnTo>
                          <a:pt x="77" y="94"/>
                        </a:lnTo>
                        <a:lnTo>
                          <a:pt x="78" y="94"/>
                        </a:lnTo>
                        <a:lnTo>
                          <a:pt x="80" y="94"/>
                        </a:lnTo>
                        <a:lnTo>
                          <a:pt x="81" y="94"/>
                        </a:lnTo>
                        <a:lnTo>
                          <a:pt x="82" y="94"/>
                        </a:lnTo>
                        <a:lnTo>
                          <a:pt x="83" y="96"/>
                        </a:lnTo>
                        <a:lnTo>
                          <a:pt x="84" y="96"/>
                        </a:lnTo>
                        <a:lnTo>
                          <a:pt x="83" y="97"/>
                        </a:lnTo>
                        <a:lnTo>
                          <a:pt x="83" y="99"/>
                        </a:lnTo>
                        <a:lnTo>
                          <a:pt x="84" y="100"/>
                        </a:lnTo>
                        <a:lnTo>
                          <a:pt x="85" y="99"/>
                        </a:lnTo>
                        <a:lnTo>
                          <a:pt x="84" y="96"/>
                        </a:lnTo>
                        <a:lnTo>
                          <a:pt x="84" y="95"/>
                        </a:lnTo>
                        <a:lnTo>
                          <a:pt x="83" y="95"/>
                        </a:lnTo>
                        <a:lnTo>
                          <a:pt x="82" y="94"/>
                        </a:lnTo>
                        <a:lnTo>
                          <a:pt x="83" y="94"/>
                        </a:lnTo>
                        <a:lnTo>
                          <a:pt x="85" y="93"/>
                        </a:lnTo>
                        <a:lnTo>
                          <a:pt x="87" y="94"/>
                        </a:lnTo>
                        <a:lnTo>
                          <a:pt x="89" y="94"/>
                        </a:lnTo>
                        <a:lnTo>
                          <a:pt x="90" y="94"/>
                        </a:lnTo>
                        <a:lnTo>
                          <a:pt x="91" y="94"/>
                        </a:lnTo>
                        <a:lnTo>
                          <a:pt x="92" y="94"/>
                        </a:lnTo>
                        <a:lnTo>
                          <a:pt x="94" y="95"/>
                        </a:lnTo>
                        <a:lnTo>
                          <a:pt x="99" y="96"/>
                        </a:lnTo>
                        <a:lnTo>
                          <a:pt x="100" y="96"/>
                        </a:lnTo>
                        <a:lnTo>
                          <a:pt x="101" y="96"/>
                        </a:lnTo>
                        <a:lnTo>
                          <a:pt x="102" y="96"/>
                        </a:lnTo>
                        <a:lnTo>
                          <a:pt x="103" y="96"/>
                        </a:lnTo>
                        <a:lnTo>
                          <a:pt x="104" y="96"/>
                        </a:lnTo>
                        <a:lnTo>
                          <a:pt x="105" y="96"/>
                        </a:lnTo>
                        <a:lnTo>
                          <a:pt x="105" y="97"/>
                        </a:lnTo>
                        <a:lnTo>
                          <a:pt x="104" y="97"/>
                        </a:lnTo>
                        <a:lnTo>
                          <a:pt x="103" y="97"/>
                        </a:lnTo>
                        <a:lnTo>
                          <a:pt x="102" y="99"/>
                        </a:lnTo>
                        <a:lnTo>
                          <a:pt x="103" y="100"/>
                        </a:lnTo>
                        <a:lnTo>
                          <a:pt x="102" y="100"/>
                        </a:lnTo>
                        <a:lnTo>
                          <a:pt x="102" y="101"/>
                        </a:lnTo>
                        <a:lnTo>
                          <a:pt x="103" y="101"/>
                        </a:lnTo>
                        <a:lnTo>
                          <a:pt x="104" y="101"/>
                        </a:lnTo>
                        <a:lnTo>
                          <a:pt x="103" y="102"/>
                        </a:lnTo>
                        <a:lnTo>
                          <a:pt x="102" y="102"/>
                        </a:lnTo>
                        <a:lnTo>
                          <a:pt x="101" y="102"/>
                        </a:lnTo>
                        <a:lnTo>
                          <a:pt x="100" y="102"/>
                        </a:lnTo>
                        <a:lnTo>
                          <a:pt x="99" y="102"/>
                        </a:lnTo>
                        <a:lnTo>
                          <a:pt x="96" y="102"/>
                        </a:lnTo>
                        <a:lnTo>
                          <a:pt x="94" y="102"/>
                        </a:lnTo>
                        <a:lnTo>
                          <a:pt x="93" y="102"/>
                        </a:lnTo>
                        <a:lnTo>
                          <a:pt x="92" y="102"/>
                        </a:lnTo>
                        <a:lnTo>
                          <a:pt x="90" y="102"/>
                        </a:lnTo>
                        <a:lnTo>
                          <a:pt x="89" y="102"/>
                        </a:lnTo>
                        <a:lnTo>
                          <a:pt x="87" y="102"/>
                        </a:lnTo>
                        <a:lnTo>
                          <a:pt x="86" y="102"/>
                        </a:lnTo>
                        <a:lnTo>
                          <a:pt x="85" y="103"/>
                        </a:lnTo>
                        <a:lnTo>
                          <a:pt x="84" y="103"/>
                        </a:lnTo>
                        <a:lnTo>
                          <a:pt x="82" y="104"/>
                        </a:lnTo>
                        <a:lnTo>
                          <a:pt x="81" y="104"/>
                        </a:lnTo>
                        <a:lnTo>
                          <a:pt x="80" y="104"/>
                        </a:lnTo>
                        <a:lnTo>
                          <a:pt x="78" y="105"/>
                        </a:lnTo>
                        <a:lnTo>
                          <a:pt x="77" y="105"/>
                        </a:lnTo>
                        <a:lnTo>
                          <a:pt x="76" y="105"/>
                        </a:lnTo>
                        <a:lnTo>
                          <a:pt x="75" y="105"/>
                        </a:lnTo>
                        <a:lnTo>
                          <a:pt x="74" y="105"/>
                        </a:lnTo>
                        <a:lnTo>
                          <a:pt x="74" y="104"/>
                        </a:lnTo>
                        <a:lnTo>
                          <a:pt x="73" y="104"/>
                        </a:lnTo>
                        <a:lnTo>
                          <a:pt x="72" y="104"/>
                        </a:lnTo>
                        <a:lnTo>
                          <a:pt x="71" y="104"/>
                        </a:lnTo>
                        <a:lnTo>
                          <a:pt x="69" y="104"/>
                        </a:lnTo>
                        <a:lnTo>
                          <a:pt x="68" y="104"/>
                        </a:lnTo>
                        <a:lnTo>
                          <a:pt x="67" y="104"/>
                        </a:lnTo>
                        <a:lnTo>
                          <a:pt x="65" y="103"/>
                        </a:lnTo>
                        <a:lnTo>
                          <a:pt x="64" y="103"/>
                        </a:lnTo>
                        <a:lnTo>
                          <a:pt x="63" y="103"/>
                        </a:lnTo>
                        <a:lnTo>
                          <a:pt x="62" y="103"/>
                        </a:lnTo>
                        <a:lnTo>
                          <a:pt x="59" y="102"/>
                        </a:lnTo>
                        <a:lnTo>
                          <a:pt x="58" y="102"/>
                        </a:lnTo>
                        <a:lnTo>
                          <a:pt x="57" y="101"/>
                        </a:lnTo>
                        <a:lnTo>
                          <a:pt x="53" y="100"/>
                        </a:lnTo>
                        <a:lnTo>
                          <a:pt x="53" y="99"/>
                        </a:lnTo>
                        <a:lnTo>
                          <a:pt x="55" y="99"/>
                        </a:lnTo>
                        <a:lnTo>
                          <a:pt x="56" y="99"/>
                        </a:lnTo>
                        <a:lnTo>
                          <a:pt x="58" y="99"/>
                        </a:lnTo>
                        <a:lnTo>
                          <a:pt x="59" y="99"/>
                        </a:lnTo>
                        <a:lnTo>
                          <a:pt x="61" y="99"/>
                        </a:lnTo>
                        <a:lnTo>
                          <a:pt x="62" y="99"/>
                        </a:lnTo>
                        <a:lnTo>
                          <a:pt x="65" y="100"/>
                        </a:lnTo>
                        <a:lnTo>
                          <a:pt x="67" y="100"/>
                        </a:lnTo>
                        <a:lnTo>
                          <a:pt x="68" y="101"/>
                        </a:lnTo>
                        <a:lnTo>
                          <a:pt x="69" y="101"/>
                        </a:lnTo>
                        <a:lnTo>
                          <a:pt x="72" y="101"/>
                        </a:lnTo>
                        <a:lnTo>
                          <a:pt x="73" y="101"/>
                        </a:lnTo>
                        <a:lnTo>
                          <a:pt x="75" y="100"/>
                        </a:lnTo>
                        <a:lnTo>
                          <a:pt x="77" y="100"/>
                        </a:lnTo>
                        <a:lnTo>
                          <a:pt x="78" y="100"/>
                        </a:lnTo>
                        <a:lnTo>
                          <a:pt x="77" y="100"/>
                        </a:lnTo>
                        <a:lnTo>
                          <a:pt x="75" y="100"/>
                        </a:lnTo>
                        <a:lnTo>
                          <a:pt x="74" y="100"/>
                        </a:lnTo>
                        <a:lnTo>
                          <a:pt x="73" y="101"/>
                        </a:lnTo>
                        <a:lnTo>
                          <a:pt x="72" y="101"/>
                        </a:lnTo>
                        <a:lnTo>
                          <a:pt x="71" y="101"/>
                        </a:lnTo>
                        <a:lnTo>
                          <a:pt x="69" y="101"/>
                        </a:lnTo>
                        <a:lnTo>
                          <a:pt x="68" y="101"/>
                        </a:lnTo>
                        <a:lnTo>
                          <a:pt x="68" y="100"/>
                        </a:lnTo>
                        <a:lnTo>
                          <a:pt x="65" y="100"/>
                        </a:lnTo>
                        <a:lnTo>
                          <a:pt x="59" y="99"/>
                        </a:lnTo>
                        <a:lnTo>
                          <a:pt x="58" y="99"/>
                        </a:lnTo>
                        <a:lnTo>
                          <a:pt x="57" y="99"/>
                        </a:lnTo>
                        <a:lnTo>
                          <a:pt x="56" y="99"/>
                        </a:lnTo>
                        <a:lnTo>
                          <a:pt x="55" y="99"/>
                        </a:lnTo>
                        <a:lnTo>
                          <a:pt x="54" y="97"/>
                        </a:lnTo>
                        <a:lnTo>
                          <a:pt x="53" y="97"/>
                        </a:lnTo>
                        <a:lnTo>
                          <a:pt x="52" y="97"/>
                        </a:lnTo>
                        <a:lnTo>
                          <a:pt x="50" y="97"/>
                        </a:lnTo>
                        <a:lnTo>
                          <a:pt x="48" y="97"/>
                        </a:lnTo>
                        <a:lnTo>
                          <a:pt x="46" y="99"/>
                        </a:lnTo>
                        <a:lnTo>
                          <a:pt x="46" y="100"/>
                        </a:lnTo>
                        <a:lnTo>
                          <a:pt x="47" y="100"/>
                        </a:lnTo>
                        <a:lnTo>
                          <a:pt x="47" y="101"/>
                        </a:lnTo>
                        <a:lnTo>
                          <a:pt x="46" y="101"/>
                        </a:lnTo>
                        <a:lnTo>
                          <a:pt x="45" y="101"/>
                        </a:lnTo>
                        <a:lnTo>
                          <a:pt x="44" y="101"/>
                        </a:lnTo>
                        <a:lnTo>
                          <a:pt x="43" y="101"/>
                        </a:lnTo>
                        <a:lnTo>
                          <a:pt x="40" y="100"/>
                        </a:lnTo>
                        <a:lnTo>
                          <a:pt x="39" y="100"/>
                        </a:lnTo>
                        <a:lnTo>
                          <a:pt x="38" y="100"/>
                        </a:lnTo>
                        <a:lnTo>
                          <a:pt x="39" y="99"/>
                        </a:lnTo>
                        <a:lnTo>
                          <a:pt x="38" y="99"/>
                        </a:lnTo>
                        <a:lnTo>
                          <a:pt x="36" y="97"/>
                        </a:lnTo>
                        <a:lnTo>
                          <a:pt x="33" y="97"/>
                        </a:lnTo>
                        <a:lnTo>
                          <a:pt x="33" y="96"/>
                        </a:lnTo>
                        <a:lnTo>
                          <a:pt x="31" y="96"/>
                        </a:lnTo>
                        <a:lnTo>
                          <a:pt x="31" y="95"/>
                        </a:lnTo>
                        <a:lnTo>
                          <a:pt x="29" y="95"/>
                        </a:lnTo>
                        <a:lnTo>
                          <a:pt x="28" y="95"/>
                        </a:lnTo>
                        <a:lnTo>
                          <a:pt x="29" y="95"/>
                        </a:lnTo>
                        <a:lnTo>
                          <a:pt x="30" y="96"/>
                        </a:lnTo>
                        <a:lnTo>
                          <a:pt x="30" y="97"/>
                        </a:lnTo>
                        <a:lnTo>
                          <a:pt x="34" y="97"/>
                        </a:lnTo>
                        <a:lnTo>
                          <a:pt x="34" y="99"/>
                        </a:lnTo>
                        <a:lnTo>
                          <a:pt x="35" y="99"/>
                        </a:lnTo>
                        <a:lnTo>
                          <a:pt x="37" y="99"/>
                        </a:lnTo>
                        <a:lnTo>
                          <a:pt x="37" y="100"/>
                        </a:lnTo>
                        <a:lnTo>
                          <a:pt x="38" y="100"/>
                        </a:lnTo>
                        <a:lnTo>
                          <a:pt x="39" y="101"/>
                        </a:lnTo>
                        <a:lnTo>
                          <a:pt x="40" y="101"/>
                        </a:lnTo>
                        <a:lnTo>
                          <a:pt x="43" y="101"/>
                        </a:lnTo>
                        <a:lnTo>
                          <a:pt x="43" y="102"/>
                        </a:lnTo>
                        <a:lnTo>
                          <a:pt x="39" y="102"/>
                        </a:lnTo>
                        <a:lnTo>
                          <a:pt x="37" y="102"/>
                        </a:lnTo>
                        <a:lnTo>
                          <a:pt x="35" y="102"/>
                        </a:lnTo>
                        <a:lnTo>
                          <a:pt x="34" y="102"/>
                        </a:lnTo>
                        <a:lnTo>
                          <a:pt x="31" y="103"/>
                        </a:lnTo>
                        <a:lnTo>
                          <a:pt x="31" y="104"/>
                        </a:lnTo>
                        <a:lnTo>
                          <a:pt x="28" y="105"/>
                        </a:lnTo>
                        <a:lnTo>
                          <a:pt x="27" y="105"/>
                        </a:lnTo>
                        <a:lnTo>
                          <a:pt x="26" y="105"/>
                        </a:lnTo>
                        <a:lnTo>
                          <a:pt x="24" y="105"/>
                        </a:lnTo>
                        <a:lnTo>
                          <a:pt x="22" y="105"/>
                        </a:lnTo>
                        <a:lnTo>
                          <a:pt x="21" y="105"/>
                        </a:lnTo>
                        <a:lnTo>
                          <a:pt x="21" y="104"/>
                        </a:lnTo>
                        <a:lnTo>
                          <a:pt x="20" y="104"/>
                        </a:lnTo>
                        <a:lnTo>
                          <a:pt x="19" y="104"/>
                        </a:lnTo>
                        <a:lnTo>
                          <a:pt x="18" y="104"/>
                        </a:lnTo>
                        <a:lnTo>
                          <a:pt x="17" y="104"/>
                        </a:lnTo>
                        <a:lnTo>
                          <a:pt x="16" y="104"/>
                        </a:lnTo>
                        <a:lnTo>
                          <a:pt x="15" y="104"/>
                        </a:lnTo>
                        <a:lnTo>
                          <a:pt x="13" y="104"/>
                        </a:lnTo>
                        <a:lnTo>
                          <a:pt x="12" y="104"/>
                        </a:lnTo>
                        <a:lnTo>
                          <a:pt x="11" y="103"/>
                        </a:lnTo>
                        <a:lnTo>
                          <a:pt x="10" y="103"/>
                        </a:lnTo>
                        <a:lnTo>
                          <a:pt x="8" y="102"/>
                        </a:lnTo>
                        <a:lnTo>
                          <a:pt x="7" y="102"/>
                        </a:lnTo>
                        <a:lnTo>
                          <a:pt x="6" y="102"/>
                        </a:lnTo>
                        <a:lnTo>
                          <a:pt x="5" y="102"/>
                        </a:lnTo>
                        <a:lnTo>
                          <a:pt x="3" y="102"/>
                        </a:lnTo>
                        <a:lnTo>
                          <a:pt x="8" y="103"/>
                        </a:lnTo>
                        <a:lnTo>
                          <a:pt x="9" y="104"/>
                        </a:lnTo>
                        <a:lnTo>
                          <a:pt x="12" y="104"/>
                        </a:lnTo>
                        <a:lnTo>
                          <a:pt x="15" y="104"/>
                        </a:lnTo>
                        <a:lnTo>
                          <a:pt x="17" y="104"/>
                        </a:lnTo>
                        <a:lnTo>
                          <a:pt x="18" y="104"/>
                        </a:lnTo>
                        <a:lnTo>
                          <a:pt x="19" y="105"/>
                        </a:lnTo>
                        <a:lnTo>
                          <a:pt x="18" y="105"/>
                        </a:lnTo>
                        <a:lnTo>
                          <a:pt x="17" y="105"/>
                        </a:lnTo>
                        <a:lnTo>
                          <a:pt x="16" y="105"/>
                        </a:lnTo>
                        <a:lnTo>
                          <a:pt x="16" y="106"/>
                        </a:lnTo>
                        <a:lnTo>
                          <a:pt x="15" y="106"/>
                        </a:lnTo>
                        <a:lnTo>
                          <a:pt x="13" y="106"/>
                        </a:lnTo>
                        <a:lnTo>
                          <a:pt x="12" y="106"/>
                        </a:lnTo>
                        <a:lnTo>
                          <a:pt x="11" y="106"/>
                        </a:lnTo>
                        <a:lnTo>
                          <a:pt x="9" y="106"/>
                        </a:lnTo>
                        <a:lnTo>
                          <a:pt x="8" y="105"/>
                        </a:lnTo>
                        <a:lnTo>
                          <a:pt x="7" y="106"/>
                        </a:lnTo>
                        <a:lnTo>
                          <a:pt x="6" y="106"/>
                        </a:lnTo>
                        <a:lnTo>
                          <a:pt x="2" y="106"/>
                        </a:lnTo>
                        <a:lnTo>
                          <a:pt x="1" y="106"/>
                        </a:lnTo>
                        <a:lnTo>
                          <a:pt x="0" y="106"/>
                        </a:lnTo>
                        <a:lnTo>
                          <a:pt x="1" y="106"/>
                        </a:lnTo>
                        <a:lnTo>
                          <a:pt x="2" y="106"/>
                        </a:lnTo>
                        <a:lnTo>
                          <a:pt x="3" y="106"/>
                        </a:lnTo>
                        <a:lnTo>
                          <a:pt x="5" y="106"/>
                        </a:lnTo>
                        <a:lnTo>
                          <a:pt x="5" y="108"/>
                        </a:lnTo>
                        <a:lnTo>
                          <a:pt x="5" y="109"/>
                        </a:lnTo>
                        <a:lnTo>
                          <a:pt x="3" y="109"/>
                        </a:lnTo>
                        <a:lnTo>
                          <a:pt x="3" y="110"/>
                        </a:lnTo>
                        <a:lnTo>
                          <a:pt x="2" y="110"/>
                        </a:lnTo>
                        <a:lnTo>
                          <a:pt x="3" y="110"/>
                        </a:lnTo>
                        <a:lnTo>
                          <a:pt x="6" y="109"/>
                        </a:lnTo>
                        <a:lnTo>
                          <a:pt x="6" y="108"/>
                        </a:lnTo>
                        <a:lnTo>
                          <a:pt x="6" y="106"/>
                        </a:lnTo>
                        <a:lnTo>
                          <a:pt x="7" y="106"/>
                        </a:lnTo>
                        <a:lnTo>
                          <a:pt x="8" y="106"/>
                        </a:lnTo>
                        <a:lnTo>
                          <a:pt x="9" y="106"/>
                        </a:lnTo>
                        <a:lnTo>
                          <a:pt x="10" y="106"/>
                        </a:lnTo>
                        <a:lnTo>
                          <a:pt x="12" y="106"/>
                        </a:lnTo>
                        <a:lnTo>
                          <a:pt x="13" y="108"/>
                        </a:lnTo>
                        <a:lnTo>
                          <a:pt x="15" y="108"/>
                        </a:lnTo>
                        <a:lnTo>
                          <a:pt x="16" y="106"/>
                        </a:lnTo>
                        <a:lnTo>
                          <a:pt x="17" y="106"/>
                        </a:lnTo>
                        <a:lnTo>
                          <a:pt x="18" y="105"/>
                        </a:lnTo>
                        <a:lnTo>
                          <a:pt x="19" y="106"/>
                        </a:lnTo>
                        <a:lnTo>
                          <a:pt x="20" y="106"/>
                        </a:lnTo>
                        <a:lnTo>
                          <a:pt x="21" y="105"/>
                        </a:lnTo>
                        <a:lnTo>
                          <a:pt x="22" y="105"/>
                        </a:lnTo>
                        <a:lnTo>
                          <a:pt x="24" y="105"/>
                        </a:lnTo>
                        <a:lnTo>
                          <a:pt x="25" y="105"/>
                        </a:lnTo>
                        <a:lnTo>
                          <a:pt x="26" y="106"/>
                        </a:lnTo>
                        <a:lnTo>
                          <a:pt x="27" y="106"/>
                        </a:lnTo>
                        <a:lnTo>
                          <a:pt x="28" y="106"/>
                        </a:lnTo>
                        <a:lnTo>
                          <a:pt x="29" y="106"/>
                        </a:lnTo>
                        <a:lnTo>
                          <a:pt x="33" y="108"/>
                        </a:lnTo>
                        <a:lnTo>
                          <a:pt x="35" y="108"/>
                        </a:lnTo>
                        <a:lnTo>
                          <a:pt x="36" y="108"/>
                        </a:lnTo>
                        <a:lnTo>
                          <a:pt x="37" y="108"/>
                        </a:lnTo>
                        <a:lnTo>
                          <a:pt x="38" y="108"/>
                        </a:lnTo>
                        <a:lnTo>
                          <a:pt x="38" y="109"/>
                        </a:lnTo>
                        <a:lnTo>
                          <a:pt x="37" y="110"/>
                        </a:lnTo>
                        <a:lnTo>
                          <a:pt x="36" y="110"/>
                        </a:lnTo>
                        <a:lnTo>
                          <a:pt x="34" y="110"/>
                        </a:lnTo>
                        <a:lnTo>
                          <a:pt x="33" y="110"/>
                        </a:lnTo>
                        <a:lnTo>
                          <a:pt x="31" y="110"/>
                        </a:lnTo>
                        <a:lnTo>
                          <a:pt x="29" y="110"/>
                        </a:lnTo>
                        <a:lnTo>
                          <a:pt x="28" y="110"/>
                        </a:lnTo>
                        <a:lnTo>
                          <a:pt x="27" y="111"/>
                        </a:lnTo>
                        <a:lnTo>
                          <a:pt x="26" y="111"/>
                        </a:lnTo>
                        <a:lnTo>
                          <a:pt x="25" y="111"/>
                        </a:lnTo>
                        <a:lnTo>
                          <a:pt x="25" y="112"/>
                        </a:lnTo>
                        <a:lnTo>
                          <a:pt x="24" y="112"/>
                        </a:lnTo>
                        <a:lnTo>
                          <a:pt x="21" y="112"/>
                        </a:lnTo>
                        <a:lnTo>
                          <a:pt x="20" y="112"/>
                        </a:lnTo>
                        <a:lnTo>
                          <a:pt x="17" y="11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01" name="Freeform 10">
                    <a:extLst>
                      <a:ext uri="{FF2B5EF4-FFF2-40B4-BE49-F238E27FC236}">
                        <a16:creationId xmlns:a16="http://schemas.microsoft.com/office/drawing/2014/main" id="{4BF89EE5-CC2A-48AE-A9ED-69EFF10E30F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80990" y="1191611"/>
                    <a:ext cx="664552" cy="285803"/>
                  </a:xfrm>
                  <a:custGeom>
                    <a:avLst/>
                    <a:gdLst>
                      <a:gd name="T0" fmla="*/ 341313 w 286"/>
                      <a:gd name="T1" fmla="*/ 1587 h 123"/>
                      <a:gd name="T2" fmla="*/ 350838 w 286"/>
                      <a:gd name="T3" fmla="*/ 1587 h 123"/>
                      <a:gd name="T4" fmla="*/ 371475 w 286"/>
                      <a:gd name="T5" fmla="*/ 9525 h 123"/>
                      <a:gd name="T6" fmla="*/ 366713 w 286"/>
                      <a:gd name="T7" fmla="*/ 11112 h 123"/>
                      <a:gd name="T8" fmla="*/ 395288 w 286"/>
                      <a:gd name="T9" fmla="*/ 12700 h 123"/>
                      <a:gd name="T10" fmla="*/ 428625 w 286"/>
                      <a:gd name="T11" fmla="*/ 20637 h 123"/>
                      <a:gd name="T12" fmla="*/ 427038 w 286"/>
                      <a:gd name="T13" fmla="*/ 26987 h 123"/>
                      <a:gd name="T14" fmla="*/ 430213 w 286"/>
                      <a:gd name="T15" fmla="*/ 28575 h 123"/>
                      <a:gd name="T16" fmla="*/ 446088 w 286"/>
                      <a:gd name="T17" fmla="*/ 34925 h 123"/>
                      <a:gd name="T18" fmla="*/ 446088 w 286"/>
                      <a:gd name="T19" fmla="*/ 39687 h 123"/>
                      <a:gd name="T20" fmla="*/ 446088 w 286"/>
                      <a:gd name="T21" fmla="*/ 49212 h 123"/>
                      <a:gd name="T22" fmla="*/ 434975 w 286"/>
                      <a:gd name="T23" fmla="*/ 53975 h 123"/>
                      <a:gd name="T24" fmla="*/ 427038 w 286"/>
                      <a:gd name="T25" fmla="*/ 55562 h 123"/>
                      <a:gd name="T26" fmla="*/ 390525 w 286"/>
                      <a:gd name="T27" fmla="*/ 39687 h 123"/>
                      <a:gd name="T28" fmla="*/ 360363 w 286"/>
                      <a:gd name="T29" fmla="*/ 30162 h 123"/>
                      <a:gd name="T30" fmla="*/ 320675 w 286"/>
                      <a:gd name="T31" fmla="*/ 22225 h 123"/>
                      <a:gd name="T32" fmla="*/ 292100 w 286"/>
                      <a:gd name="T33" fmla="*/ 17462 h 123"/>
                      <a:gd name="T34" fmla="*/ 315913 w 286"/>
                      <a:gd name="T35" fmla="*/ 25400 h 123"/>
                      <a:gd name="T36" fmla="*/ 296863 w 286"/>
                      <a:gd name="T37" fmla="*/ 28575 h 123"/>
                      <a:gd name="T38" fmla="*/ 331788 w 286"/>
                      <a:gd name="T39" fmla="*/ 30162 h 123"/>
                      <a:gd name="T40" fmla="*/ 360363 w 286"/>
                      <a:gd name="T41" fmla="*/ 34925 h 123"/>
                      <a:gd name="T42" fmla="*/ 325438 w 286"/>
                      <a:gd name="T43" fmla="*/ 42862 h 123"/>
                      <a:gd name="T44" fmla="*/ 311150 w 286"/>
                      <a:gd name="T45" fmla="*/ 42862 h 123"/>
                      <a:gd name="T46" fmla="*/ 284163 w 286"/>
                      <a:gd name="T47" fmla="*/ 53975 h 123"/>
                      <a:gd name="T48" fmla="*/ 301625 w 286"/>
                      <a:gd name="T49" fmla="*/ 55562 h 123"/>
                      <a:gd name="T50" fmla="*/ 330200 w 286"/>
                      <a:gd name="T51" fmla="*/ 57150 h 123"/>
                      <a:gd name="T52" fmla="*/ 298450 w 286"/>
                      <a:gd name="T53" fmla="*/ 61912 h 123"/>
                      <a:gd name="T54" fmla="*/ 322263 w 286"/>
                      <a:gd name="T55" fmla="*/ 63500 h 123"/>
                      <a:gd name="T56" fmla="*/ 358775 w 286"/>
                      <a:gd name="T57" fmla="*/ 55562 h 123"/>
                      <a:gd name="T58" fmla="*/ 406400 w 286"/>
                      <a:gd name="T59" fmla="*/ 61912 h 123"/>
                      <a:gd name="T60" fmla="*/ 428625 w 286"/>
                      <a:gd name="T61" fmla="*/ 65087 h 123"/>
                      <a:gd name="T62" fmla="*/ 415925 w 286"/>
                      <a:gd name="T63" fmla="*/ 66675 h 123"/>
                      <a:gd name="T64" fmla="*/ 412750 w 286"/>
                      <a:gd name="T65" fmla="*/ 66675 h 123"/>
                      <a:gd name="T66" fmla="*/ 390525 w 286"/>
                      <a:gd name="T67" fmla="*/ 73025 h 123"/>
                      <a:gd name="T68" fmla="*/ 377825 w 286"/>
                      <a:gd name="T69" fmla="*/ 80962 h 123"/>
                      <a:gd name="T70" fmla="*/ 360363 w 286"/>
                      <a:gd name="T71" fmla="*/ 85725 h 123"/>
                      <a:gd name="T72" fmla="*/ 344488 w 286"/>
                      <a:gd name="T73" fmla="*/ 93662 h 123"/>
                      <a:gd name="T74" fmla="*/ 317500 w 286"/>
                      <a:gd name="T75" fmla="*/ 95250 h 123"/>
                      <a:gd name="T76" fmla="*/ 287338 w 286"/>
                      <a:gd name="T77" fmla="*/ 101600 h 123"/>
                      <a:gd name="T78" fmla="*/ 265113 w 286"/>
                      <a:gd name="T79" fmla="*/ 101600 h 123"/>
                      <a:gd name="T80" fmla="*/ 250825 w 286"/>
                      <a:gd name="T81" fmla="*/ 104775 h 123"/>
                      <a:gd name="T82" fmla="*/ 228600 w 286"/>
                      <a:gd name="T83" fmla="*/ 106362 h 123"/>
                      <a:gd name="T84" fmla="*/ 212725 w 286"/>
                      <a:gd name="T85" fmla="*/ 101600 h 123"/>
                      <a:gd name="T86" fmla="*/ 207963 w 286"/>
                      <a:gd name="T87" fmla="*/ 101600 h 123"/>
                      <a:gd name="T88" fmla="*/ 211138 w 286"/>
                      <a:gd name="T89" fmla="*/ 111125 h 123"/>
                      <a:gd name="T90" fmla="*/ 185738 w 286"/>
                      <a:gd name="T91" fmla="*/ 122237 h 123"/>
                      <a:gd name="T92" fmla="*/ 169863 w 286"/>
                      <a:gd name="T93" fmla="*/ 133350 h 123"/>
                      <a:gd name="T94" fmla="*/ 152400 w 286"/>
                      <a:gd name="T95" fmla="*/ 147637 h 123"/>
                      <a:gd name="T96" fmla="*/ 133350 w 286"/>
                      <a:gd name="T97" fmla="*/ 147637 h 123"/>
                      <a:gd name="T98" fmla="*/ 117475 w 286"/>
                      <a:gd name="T99" fmla="*/ 155575 h 123"/>
                      <a:gd name="T100" fmla="*/ 100013 w 286"/>
                      <a:gd name="T101" fmla="*/ 153987 h 123"/>
                      <a:gd name="T102" fmla="*/ 95250 w 286"/>
                      <a:gd name="T103" fmla="*/ 147637 h 123"/>
                      <a:gd name="T104" fmla="*/ 84138 w 286"/>
                      <a:gd name="T105" fmla="*/ 147637 h 123"/>
                      <a:gd name="T106" fmla="*/ 77788 w 286"/>
                      <a:gd name="T107" fmla="*/ 155575 h 123"/>
                      <a:gd name="T108" fmla="*/ 74613 w 286"/>
                      <a:gd name="T109" fmla="*/ 161925 h 123"/>
                      <a:gd name="T110" fmla="*/ 52388 w 286"/>
                      <a:gd name="T111" fmla="*/ 161925 h 123"/>
                      <a:gd name="T112" fmla="*/ 33338 w 286"/>
                      <a:gd name="T113" fmla="*/ 163512 h 123"/>
                      <a:gd name="T114" fmla="*/ 30163 w 286"/>
                      <a:gd name="T115" fmla="*/ 176212 h 123"/>
                      <a:gd name="T116" fmla="*/ 20638 w 286"/>
                      <a:gd name="T117" fmla="*/ 184150 h 123"/>
                      <a:gd name="T118" fmla="*/ 4763 w 286"/>
                      <a:gd name="T119" fmla="*/ 192087 h 123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</a:gdLst>
                    <a:ahLst/>
                    <a:cxnLst>
                      <a:cxn ang="T120">
                        <a:pos x="T0" y="T1"/>
                      </a:cxn>
                      <a:cxn ang="T121">
                        <a:pos x="T2" y="T3"/>
                      </a:cxn>
                      <a:cxn ang="T122">
                        <a:pos x="T4" y="T5"/>
                      </a:cxn>
                      <a:cxn ang="T123">
                        <a:pos x="T6" y="T7"/>
                      </a:cxn>
                      <a:cxn ang="T124">
                        <a:pos x="T8" y="T9"/>
                      </a:cxn>
                      <a:cxn ang="T125">
                        <a:pos x="T10" y="T11"/>
                      </a:cxn>
                      <a:cxn ang="T126">
                        <a:pos x="T12" y="T13"/>
                      </a:cxn>
                      <a:cxn ang="T127">
                        <a:pos x="T14" y="T15"/>
                      </a:cxn>
                      <a:cxn ang="T128">
                        <a:pos x="T16" y="T17"/>
                      </a:cxn>
                      <a:cxn ang="T129">
                        <a:pos x="T18" y="T19"/>
                      </a:cxn>
                      <a:cxn ang="T130">
                        <a:pos x="T20" y="T21"/>
                      </a:cxn>
                      <a:cxn ang="T131">
                        <a:pos x="T22" y="T23"/>
                      </a:cxn>
                      <a:cxn ang="T132">
                        <a:pos x="T24" y="T25"/>
                      </a:cxn>
                      <a:cxn ang="T133">
                        <a:pos x="T26" y="T27"/>
                      </a:cxn>
                      <a:cxn ang="T134">
                        <a:pos x="T28" y="T29"/>
                      </a:cxn>
                      <a:cxn ang="T135">
                        <a:pos x="T30" y="T31"/>
                      </a:cxn>
                      <a:cxn ang="T136">
                        <a:pos x="T32" y="T33"/>
                      </a:cxn>
                      <a:cxn ang="T137">
                        <a:pos x="T34" y="T35"/>
                      </a:cxn>
                      <a:cxn ang="T138">
                        <a:pos x="T36" y="T37"/>
                      </a:cxn>
                      <a:cxn ang="T139">
                        <a:pos x="T38" y="T39"/>
                      </a:cxn>
                      <a:cxn ang="T140">
                        <a:pos x="T40" y="T41"/>
                      </a:cxn>
                      <a:cxn ang="T141">
                        <a:pos x="T42" y="T43"/>
                      </a:cxn>
                      <a:cxn ang="T142">
                        <a:pos x="T44" y="T45"/>
                      </a:cxn>
                      <a:cxn ang="T143">
                        <a:pos x="T46" y="T47"/>
                      </a:cxn>
                      <a:cxn ang="T144">
                        <a:pos x="T48" y="T49"/>
                      </a:cxn>
                      <a:cxn ang="T145">
                        <a:pos x="T50" y="T51"/>
                      </a:cxn>
                      <a:cxn ang="T146">
                        <a:pos x="T52" y="T53"/>
                      </a:cxn>
                      <a:cxn ang="T147">
                        <a:pos x="T54" y="T55"/>
                      </a:cxn>
                      <a:cxn ang="T148">
                        <a:pos x="T56" y="T57"/>
                      </a:cxn>
                      <a:cxn ang="T149">
                        <a:pos x="T58" y="T59"/>
                      </a:cxn>
                      <a:cxn ang="T150">
                        <a:pos x="T60" y="T61"/>
                      </a:cxn>
                      <a:cxn ang="T151">
                        <a:pos x="T62" y="T63"/>
                      </a:cxn>
                      <a:cxn ang="T152">
                        <a:pos x="T64" y="T65"/>
                      </a:cxn>
                      <a:cxn ang="T153">
                        <a:pos x="T66" y="T67"/>
                      </a:cxn>
                      <a:cxn ang="T154">
                        <a:pos x="T68" y="T69"/>
                      </a:cxn>
                      <a:cxn ang="T155">
                        <a:pos x="T70" y="T71"/>
                      </a:cxn>
                      <a:cxn ang="T156">
                        <a:pos x="T72" y="T73"/>
                      </a:cxn>
                      <a:cxn ang="T157">
                        <a:pos x="T74" y="T75"/>
                      </a:cxn>
                      <a:cxn ang="T158">
                        <a:pos x="T76" y="T77"/>
                      </a:cxn>
                      <a:cxn ang="T159">
                        <a:pos x="T78" y="T79"/>
                      </a:cxn>
                      <a:cxn ang="T160">
                        <a:pos x="T80" y="T81"/>
                      </a:cxn>
                      <a:cxn ang="T161">
                        <a:pos x="T82" y="T83"/>
                      </a:cxn>
                      <a:cxn ang="T162">
                        <a:pos x="T84" y="T85"/>
                      </a:cxn>
                      <a:cxn ang="T163">
                        <a:pos x="T86" y="T87"/>
                      </a:cxn>
                      <a:cxn ang="T164">
                        <a:pos x="T88" y="T89"/>
                      </a:cxn>
                      <a:cxn ang="T165">
                        <a:pos x="T90" y="T91"/>
                      </a:cxn>
                      <a:cxn ang="T166">
                        <a:pos x="T92" y="T93"/>
                      </a:cxn>
                      <a:cxn ang="T167">
                        <a:pos x="T94" y="T95"/>
                      </a:cxn>
                      <a:cxn ang="T168">
                        <a:pos x="T96" y="T97"/>
                      </a:cxn>
                      <a:cxn ang="T169">
                        <a:pos x="T98" y="T99"/>
                      </a:cxn>
                      <a:cxn ang="T170">
                        <a:pos x="T100" y="T101"/>
                      </a:cxn>
                      <a:cxn ang="T171">
                        <a:pos x="T102" y="T103"/>
                      </a:cxn>
                      <a:cxn ang="T172">
                        <a:pos x="T104" y="T105"/>
                      </a:cxn>
                      <a:cxn ang="T173">
                        <a:pos x="T106" y="T107"/>
                      </a:cxn>
                      <a:cxn ang="T174">
                        <a:pos x="T108" y="T109"/>
                      </a:cxn>
                      <a:cxn ang="T175">
                        <a:pos x="T110" y="T111"/>
                      </a:cxn>
                      <a:cxn ang="T176">
                        <a:pos x="T112" y="T113"/>
                      </a:cxn>
                      <a:cxn ang="T177">
                        <a:pos x="T114" y="T115"/>
                      </a:cxn>
                      <a:cxn ang="T178">
                        <a:pos x="T116" y="T117"/>
                      </a:cxn>
                      <a:cxn ang="T179">
                        <a:pos x="T118" y="T119"/>
                      </a:cxn>
                    </a:cxnLst>
                    <a:rect l="0" t="0" r="r" b="b"/>
                    <a:pathLst>
                      <a:path w="286" h="123">
                        <a:moveTo>
                          <a:pt x="214" y="0"/>
                        </a:moveTo>
                        <a:lnTo>
                          <a:pt x="213" y="0"/>
                        </a:lnTo>
                        <a:lnTo>
                          <a:pt x="212" y="0"/>
                        </a:lnTo>
                        <a:lnTo>
                          <a:pt x="210" y="0"/>
                        </a:lnTo>
                        <a:lnTo>
                          <a:pt x="207" y="0"/>
                        </a:lnTo>
                        <a:lnTo>
                          <a:pt x="206" y="0"/>
                        </a:lnTo>
                        <a:lnTo>
                          <a:pt x="205" y="0"/>
                        </a:lnTo>
                        <a:lnTo>
                          <a:pt x="204" y="0"/>
                        </a:lnTo>
                        <a:lnTo>
                          <a:pt x="203" y="0"/>
                        </a:lnTo>
                        <a:lnTo>
                          <a:pt x="202" y="0"/>
                        </a:lnTo>
                        <a:lnTo>
                          <a:pt x="203" y="0"/>
                        </a:lnTo>
                        <a:lnTo>
                          <a:pt x="205" y="0"/>
                        </a:lnTo>
                        <a:lnTo>
                          <a:pt x="206" y="0"/>
                        </a:lnTo>
                        <a:lnTo>
                          <a:pt x="208" y="0"/>
                        </a:lnTo>
                        <a:lnTo>
                          <a:pt x="210" y="0"/>
                        </a:lnTo>
                        <a:lnTo>
                          <a:pt x="212" y="0"/>
                        </a:lnTo>
                        <a:lnTo>
                          <a:pt x="215" y="1"/>
                        </a:lnTo>
                        <a:lnTo>
                          <a:pt x="216" y="1"/>
                        </a:lnTo>
                        <a:lnTo>
                          <a:pt x="215" y="1"/>
                        </a:lnTo>
                        <a:lnTo>
                          <a:pt x="214" y="1"/>
                        </a:lnTo>
                        <a:lnTo>
                          <a:pt x="213" y="1"/>
                        </a:lnTo>
                        <a:lnTo>
                          <a:pt x="212" y="1"/>
                        </a:lnTo>
                        <a:lnTo>
                          <a:pt x="210" y="2"/>
                        </a:lnTo>
                        <a:lnTo>
                          <a:pt x="212" y="2"/>
                        </a:lnTo>
                        <a:lnTo>
                          <a:pt x="214" y="1"/>
                        </a:lnTo>
                        <a:lnTo>
                          <a:pt x="216" y="1"/>
                        </a:lnTo>
                        <a:lnTo>
                          <a:pt x="217" y="1"/>
                        </a:lnTo>
                        <a:lnTo>
                          <a:pt x="216" y="3"/>
                        </a:lnTo>
                        <a:lnTo>
                          <a:pt x="215" y="3"/>
                        </a:lnTo>
                        <a:lnTo>
                          <a:pt x="216" y="3"/>
                        </a:lnTo>
                        <a:lnTo>
                          <a:pt x="217" y="2"/>
                        </a:lnTo>
                        <a:lnTo>
                          <a:pt x="219" y="2"/>
                        </a:lnTo>
                        <a:lnTo>
                          <a:pt x="221" y="2"/>
                        </a:lnTo>
                        <a:lnTo>
                          <a:pt x="221" y="1"/>
                        </a:lnTo>
                        <a:lnTo>
                          <a:pt x="223" y="1"/>
                        </a:lnTo>
                        <a:lnTo>
                          <a:pt x="224" y="1"/>
                        </a:lnTo>
                        <a:lnTo>
                          <a:pt x="225" y="1"/>
                        </a:lnTo>
                        <a:lnTo>
                          <a:pt x="226" y="0"/>
                        </a:lnTo>
                        <a:lnTo>
                          <a:pt x="227" y="0"/>
                        </a:lnTo>
                        <a:lnTo>
                          <a:pt x="228" y="0"/>
                        </a:lnTo>
                        <a:lnTo>
                          <a:pt x="233" y="1"/>
                        </a:lnTo>
                        <a:lnTo>
                          <a:pt x="234" y="1"/>
                        </a:lnTo>
                        <a:lnTo>
                          <a:pt x="237" y="1"/>
                        </a:lnTo>
                        <a:lnTo>
                          <a:pt x="237" y="2"/>
                        </a:lnTo>
                        <a:lnTo>
                          <a:pt x="240" y="2"/>
                        </a:lnTo>
                        <a:lnTo>
                          <a:pt x="240" y="3"/>
                        </a:lnTo>
                        <a:lnTo>
                          <a:pt x="241" y="3"/>
                        </a:lnTo>
                        <a:lnTo>
                          <a:pt x="241" y="4"/>
                        </a:lnTo>
                        <a:lnTo>
                          <a:pt x="240" y="4"/>
                        </a:lnTo>
                        <a:lnTo>
                          <a:pt x="236" y="6"/>
                        </a:lnTo>
                        <a:lnTo>
                          <a:pt x="234" y="6"/>
                        </a:lnTo>
                        <a:lnTo>
                          <a:pt x="233" y="6"/>
                        </a:lnTo>
                        <a:lnTo>
                          <a:pt x="232" y="6"/>
                        </a:lnTo>
                        <a:lnTo>
                          <a:pt x="231" y="6"/>
                        </a:lnTo>
                        <a:lnTo>
                          <a:pt x="230" y="6"/>
                        </a:lnTo>
                        <a:lnTo>
                          <a:pt x="228" y="6"/>
                        </a:lnTo>
                        <a:lnTo>
                          <a:pt x="226" y="6"/>
                        </a:lnTo>
                        <a:lnTo>
                          <a:pt x="224" y="6"/>
                        </a:lnTo>
                        <a:lnTo>
                          <a:pt x="223" y="6"/>
                        </a:lnTo>
                        <a:lnTo>
                          <a:pt x="224" y="7"/>
                        </a:lnTo>
                        <a:lnTo>
                          <a:pt x="225" y="7"/>
                        </a:lnTo>
                        <a:lnTo>
                          <a:pt x="226" y="7"/>
                        </a:lnTo>
                        <a:lnTo>
                          <a:pt x="227" y="7"/>
                        </a:lnTo>
                        <a:lnTo>
                          <a:pt x="227" y="6"/>
                        </a:lnTo>
                        <a:lnTo>
                          <a:pt x="228" y="6"/>
                        </a:lnTo>
                        <a:lnTo>
                          <a:pt x="231" y="7"/>
                        </a:lnTo>
                        <a:lnTo>
                          <a:pt x="232" y="7"/>
                        </a:lnTo>
                        <a:lnTo>
                          <a:pt x="231" y="7"/>
                        </a:lnTo>
                        <a:lnTo>
                          <a:pt x="228" y="8"/>
                        </a:lnTo>
                        <a:lnTo>
                          <a:pt x="228" y="9"/>
                        </a:lnTo>
                        <a:lnTo>
                          <a:pt x="228" y="10"/>
                        </a:lnTo>
                        <a:lnTo>
                          <a:pt x="230" y="10"/>
                        </a:lnTo>
                        <a:lnTo>
                          <a:pt x="230" y="9"/>
                        </a:lnTo>
                        <a:lnTo>
                          <a:pt x="231" y="8"/>
                        </a:lnTo>
                        <a:lnTo>
                          <a:pt x="232" y="7"/>
                        </a:lnTo>
                        <a:lnTo>
                          <a:pt x="233" y="7"/>
                        </a:lnTo>
                        <a:lnTo>
                          <a:pt x="234" y="7"/>
                        </a:lnTo>
                        <a:lnTo>
                          <a:pt x="236" y="7"/>
                        </a:lnTo>
                        <a:lnTo>
                          <a:pt x="238" y="6"/>
                        </a:lnTo>
                        <a:lnTo>
                          <a:pt x="241" y="6"/>
                        </a:lnTo>
                        <a:lnTo>
                          <a:pt x="242" y="6"/>
                        </a:lnTo>
                        <a:lnTo>
                          <a:pt x="243" y="7"/>
                        </a:lnTo>
                        <a:lnTo>
                          <a:pt x="244" y="7"/>
                        </a:lnTo>
                        <a:lnTo>
                          <a:pt x="245" y="7"/>
                        </a:lnTo>
                        <a:lnTo>
                          <a:pt x="249" y="8"/>
                        </a:lnTo>
                        <a:lnTo>
                          <a:pt x="251" y="8"/>
                        </a:lnTo>
                        <a:lnTo>
                          <a:pt x="252" y="8"/>
                        </a:lnTo>
                        <a:lnTo>
                          <a:pt x="253" y="9"/>
                        </a:lnTo>
                        <a:lnTo>
                          <a:pt x="254" y="9"/>
                        </a:lnTo>
                        <a:lnTo>
                          <a:pt x="254" y="10"/>
                        </a:lnTo>
                        <a:lnTo>
                          <a:pt x="256" y="10"/>
                        </a:lnTo>
                        <a:lnTo>
                          <a:pt x="260" y="10"/>
                        </a:lnTo>
                        <a:lnTo>
                          <a:pt x="262" y="11"/>
                        </a:lnTo>
                        <a:lnTo>
                          <a:pt x="261" y="11"/>
                        </a:lnTo>
                        <a:lnTo>
                          <a:pt x="262" y="12"/>
                        </a:lnTo>
                        <a:lnTo>
                          <a:pt x="263" y="12"/>
                        </a:lnTo>
                        <a:lnTo>
                          <a:pt x="263" y="11"/>
                        </a:lnTo>
                        <a:lnTo>
                          <a:pt x="265" y="12"/>
                        </a:lnTo>
                        <a:lnTo>
                          <a:pt x="266" y="12"/>
                        </a:lnTo>
                        <a:lnTo>
                          <a:pt x="268" y="12"/>
                        </a:lnTo>
                        <a:lnTo>
                          <a:pt x="269" y="12"/>
                        </a:lnTo>
                        <a:lnTo>
                          <a:pt x="270" y="13"/>
                        </a:lnTo>
                        <a:lnTo>
                          <a:pt x="271" y="13"/>
                        </a:lnTo>
                        <a:lnTo>
                          <a:pt x="270" y="13"/>
                        </a:lnTo>
                        <a:lnTo>
                          <a:pt x="268" y="14"/>
                        </a:lnTo>
                        <a:lnTo>
                          <a:pt x="266" y="14"/>
                        </a:lnTo>
                        <a:lnTo>
                          <a:pt x="265" y="16"/>
                        </a:lnTo>
                        <a:lnTo>
                          <a:pt x="264" y="16"/>
                        </a:lnTo>
                        <a:lnTo>
                          <a:pt x="263" y="16"/>
                        </a:lnTo>
                        <a:lnTo>
                          <a:pt x="262" y="17"/>
                        </a:lnTo>
                        <a:lnTo>
                          <a:pt x="263" y="17"/>
                        </a:lnTo>
                        <a:lnTo>
                          <a:pt x="264" y="17"/>
                        </a:lnTo>
                        <a:lnTo>
                          <a:pt x="265" y="17"/>
                        </a:lnTo>
                        <a:lnTo>
                          <a:pt x="268" y="16"/>
                        </a:lnTo>
                        <a:lnTo>
                          <a:pt x="272" y="14"/>
                        </a:lnTo>
                        <a:lnTo>
                          <a:pt x="272" y="16"/>
                        </a:lnTo>
                        <a:lnTo>
                          <a:pt x="270" y="16"/>
                        </a:lnTo>
                        <a:lnTo>
                          <a:pt x="270" y="17"/>
                        </a:lnTo>
                        <a:lnTo>
                          <a:pt x="269" y="17"/>
                        </a:lnTo>
                        <a:lnTo>
                          <a:pt x="269" y="18"/>
                        </a:lnTo>
                        <a:lnTo>
                          <a:pt x="270" y="18"/>
                        </a:lnTo>
                        <a:lnTo>
                          <a:pt x="272" y="17"/>
                        </a:lnTo>
                        <a:lnTo>
                          <a:pt x="273" y="16"/>
                        </a:lnTo>
                        <a:lnTo>
                          <a:pt x="274" y="16"/>
                        </a:lnTo>
                        <a:lnTo>
                          <a:pt x="275" y="16"/>
                        </a:lnTo>
                        <a:lnTo>
                          <a:pt x="280" y="16"/>
                        </a:lnTo>
                        <a:lnTo>
                          <a:pt x="279" y="16"/>
                        </a:lnTo>
                        <a:lnTo>
                          <a:pt x="278" y="17"/>
                        </a:lnTo>
                        <a:lnTo>
                          <a:pt x="277" y="17"/>
                        </a:lnTo>
                        <a:lnTo>
                          <a:pt x="275" y="17"/>
                        </a:lnTo>
                        <a:lnTo>
                          <a:pt x="277" y="17"/>
                        </a:lnTo>
                        <a:lnTo>
                          <a:pt x="277" y="18"/>
                        </a:lnTo>
                        <a:lnTo>
                          <a:pt x="275" y="18"/>
                        </a:lnTo>
                        <a:lnTo>
                          <a:pt x="274" y="18"/>
                        </a:lnTo>
                        <a:lnTo>
                          <a:pt x="272" y="18"/>
                        </a:lnTo>
                        <a:lnTo>
                          <a:pt x="271" y="18"/>
                        </a:lnTo>
                        <a:lnTo>
                          <a:pt x="270" y="19"/>
                        </a:lnTo>
                        <a:lnTo>
                          <a:pt x="271" y="19"/>
                        </a:lnTo>
                        <a:lnTo>
                          <a:pt x="271" y="20"/>
                        </a:lnTo>
                        <a:lnTo>
                          <a:pt x="271" y="22"/>
                        </a:lnTo>
                        <a:lnTo>
                          <a:pt x="272" y="22"/>
                        </a:lnTo>
                        <a:lnTo>
                          <a:pt x="273" y="22"/>
                        </a:lnTo>
                        <a:lnTo>
                          <a:pt x="273" y="21"/>
                        </a:lnTo>
                        <a:lnTo>
                          <a:pt x="274" y="20"/>
                        </a:lnTo>
                        <a:lnTo>
                          <a:pt x="275" y="19"/>
                        </a:lnTo>
                        <a:lnTo>
                          <a:pt x="277" y="19"/>
                        </a:lnTo>
                        <a:lnTo>
                          <a:pt x="278" y="19"/>
                        </a:lnTo>
                        <a:lnTo>
                          <a:pt x="281" y="19"/>
                        </a:lnTo>
                        <a:lnTo>
                          <a:pt x="282" y="20"/>
                        </a:lnTo>
                        <a:lnTo>
                          <a:pt x="281" y="21"/>
                        </a:lnTo>
                        <a:lnTo>
                          <a:pt x="282" y="21"/>
                        </a:lnTo>
                        <a:lnTo>
                          <a:pt x="283" y="21"/>
                        </a:lnTo>
                        <a:lnTo>
                          <a:pt x="281" y="22"/>
                        </a:lnTo>
                        <a:lnTo>
                          <a:pt x="280" y="22"/>
                        </a:lnTo>
                        <a:lnTo>
                          <a:pt x="279" y="22"/>
                        </a:lnTo>
                        <a:lnTo>
                          <a:pt x="280" y="22"/>
                        </a:lnTo>
                        <a:lnTo>
                          <a:pt x="281" y="22"/>
                        </a:lnTo>
                        <a:lnTo>
                          <a:pt x="282" y="22"/>
                        </a:lnTo>
                        <a:lnTo>
                          <a:pt x="283" y="23"/>
                        </a:lnTo>
                        <a:lnTo>
                          <a:pt x="282" y="23"/>
                        </a:lnTo>
                        <a:lnTo>
                          <a:pt x="281" y="25"/>
                        </a:lnTo>
                        <a:lnTo>
                          <a:pt x="279" y="25"/>
                        </a:lnTo>
                        <a:lnTo>
                          <a:pt x="278" y="25"/>
                        </a:lnTo>
                        <a:lnTo>
                          <a:pt x="277" y="25"/>
                        </a:lnTo>
                        <a:lnTo>
                          <a:pt x="273" y="26"/>
                        </a:lnTo>
                        <a:lnTo>
                          <a:pt x="274" y="26"/>
                        </a:lnTo>
                        <a:lnTo>
                          <a:pt x="275" y="26"/>
                        </a:lnTo>
                        <a:lnTo>
                          <a:pt x="277" y="26"/>
                        </a:lnTo>
                        <a:lnTo>
                          <a:pt x="279" y="25"/>
                        </a:lnTo>
                        <a:lnTo>
                          <a:pt x="281" y="25"/>
                        </a:lnTo>
                        <a:lnTo>
                          <a:pt x="282" y="25"/>
                        </a:lnTo>
                        <a:lnTo>
                          <a:pt x="283" y="27"/>
                        </a:lnTo>
                        <a:lnTo>
                          <a:pt x="282" y="29"/>
                        </a:lnTo>
                        <a:lnTo>
                          <a:pt x="281" y="29"/>
                        </a:lnTo>
                        <a:lnTo>
                          <a:pt x="280" y="29"/>
                        </a:lnTo>
                        <a:lnTo>
                          <a:pt x="279" y="29"/>
                        </a:lnTo>
                        <a:lnTo>
                          <a:pt x="280" y="29"/>
                        </a:lnTo>
                        <a:lnTo>
                          <a:pt x="281" y="29"/>
                        </a:lnTo>
                        <a:lnTo>
                          <a:pt x="282" y="29"/>
                        </a:lnTo>
                        <a:lnTo>
                          <a:pt x="283" y="29"/>
                        </a:lnTo>
                        <a:lnTo>
                          <a:pt x="284" y="30"/>
                        </a:lnTo>
                        <a:lnTo>
                          <a:pt x="283" y="30"/>
                        </a:lnTo>
                        <a:lnTo>
                          <a:pt x="282" y="30"/>
                        </a:lnTo>
                        <a:lnTo>
                          <a:pt x="281" y="30"/>
                        </a:lnTo>
                        <a:lnTo>
                          <a:pt x="282" y="30"/>
                        </a:lnTo>
                        <a:lnTo>
                          <a:pt x="283" y="31"/>
                        </a:lnTo>
                        <a:lnTo>
                          <a:pt x="281" y="31"/>
                        </a:lnTo>
                        <a:lnTo>
                          <a:pt x="281" y="32"/>
                        </a:lnTo>
                        <a:lnTo>
                          <a:pt x="282" y="32"/>
                        </a:lnTo>
                        <a:lnTo>
                          <a:pt x="283" y="32"/>
                        </a:lnTo>
                        <a:lnTo>
                          <a:pt x="286" y="32"/>
                        </a:lnTo>
                        <a:lnTo>
                          <a:pt x="284" y="34"/>
                        </a:lnTo>
                        <a:lnTo>
                          <a:pt x="283" y="34"/>
                        </a:lnTo>
                        <a:lnTo>
                          <a:pt x="283" y="35"/>
                        </a:lnTo>
                        <a:lnTo>
                          <a:pt x="282" y="35"/>
                        </a:lnTo>
                        <a:lnTo>
                          <a:pt x="281" y="35"/>
                        </a:lnTo>
                        <a:lnTo>
                          <a:pt x="280" y="35"/>
                        </a:lnTo>
                        <a:lnTo>
                          <a:pt x="279" y="35"/>
                        </a:lnTo>
                        <a:lnTo>
                          <a:pt x="278" y="35"/>
                        </a:lnTo>
                        <a:lnTo>
                          <a:pt x="279" y="34"/>
                        </a:lnTo>
                        <a:lnTo>
                          <a:pt x="278" y="34"/>
                        </a:lnTo>
                        <a:lnTo>
                          <a:pt x="277" y="34"/>
                        </a:lnTo>
                        <a:lnTo>
                          <a:pt x="275" y="34"/>
                        </a:lnTo>
                        <a:lnTo>
                          <a:pt x="274" y="34"/>
                        </a:lnTo>
                        <a:lnTo>
                          <a:pt x="273" y="34"/>
                        </a:lnTo>
                        <a:lnTo>
                          <a:pt x="272" y="34"/>
                        </a:lnTo>
                        <a:lnTo>
                          <a:pt x="272" y="32"/>
                        </a:lnTo>
                        <a:lnTo>
                          <a:pt x="272" y="31"/>
                        </a:lnTo>
                        <a:lnTo>
                          <a:pt x="271" y="31"/>
                        </a:lnTo>
                        <a:lnTo>
                          <a:pt x="271" y="30"/>
                        </a:lnTo>
                        <a:lnTo>
                          <a:pt x="272" y="29"/>
                        </a:lnTo>
                        <a:lnTo>
                          <a:pt x="272" y="28"/>
                        </a:lnTo>
                        <a:lnTo>
                          <a:pt x="271" y="28"/>
                        </a:lnTo>
                        <a:lnTo>
                          <a:pt x="270" y="29"/>
                        </a:lnTo>
                        <a:lnTo>
                          <a:pt x="269" y="30"/>
                        </a:lnTo>
                        <a:lnTo>
                          <a:pt x="269" y="31"/>
                        </a:lnTo>
                        <a:lnTo>
                          <a:pt x="270" y="31"/>
                        </a:lnTo>
                        <a:lnTo>
                          <a:pt x="270" y="32"/>
                        </a:lnTo>
                        <a:lnTo>
                          <a:pt x="270" y="34"/>
                        </a:lnTo>
                        <a:lnTo>
                          <a:pt x="269" y="34"/>
                        </a:lnTo>
                        <a:lnTo>
                          <a:pt x="269" y="35"/>
                        </a:lnTo>
                        <a:lnTo>
                          <a:pt x="268" y="35"/>
                        </a:lnTo>
                        <a:lnTo>
                          <a:pt x="266" y="35"/>
                        </a:lnTo>
                        <a:lnTo>
                          <a:pt x="266" y="34"/>
                        </a:lnTo>
                        <a:lnTo>
                          <a:pt x="264" y="34"/>
                        </a:lnTo>
                        <a:lnTo>
                          <a:pt x="263" y="35"/>
                        </a:lnTo>
                        <a:lnTo>
                          <a:pt x="262" y="35"/>
                        </a:lnTo>
                        <a:lnTo>
                          <a:pt x="259" y="34"/>
                        </a:lnTo>
                        <a:lnTo>
                          <a:pt x="256" y="34"/>
                        </a:lnTo>
                        <a:lnTo>
                          <a:pt x="252" y="32"/>
                        </a:lnTo>
                        <a:lnTo>
                          <a:pt x="251" y="31"/>
                        </a:lnTo>
                        <a:lnTo>
                          <a:pt x="250" y="31"/>
                        </a:lnTo>
                        <a:lnTo>
                          <a:pt x="247" y="29"/>
                        </a:lnTo>
                        <a:lnTo>
                          <a:pt x="246" y="27"/>
                        </a:lnTo>
                        <a:lnTo>
                          <a:pt x="246" y="26"/>
                        </a:lnTo>
                        <a:lnTo>
                          <a:pt x="247" y="26"/>
                        </a:lnTo>
                        <a:lnTo>
                          <a:pt x="246" y="26"/>
                        </a:lnTo>
                        <a:lnTo>
                          <a:pt x="246" y="25"/>
                        </a:lnTo>
                        <a:lnTo>
                          <a:pt x="245" y="25"/>
                        </a:lnTo>
                        <a:lnTo>
                          <a:pt x="244" y="25"/>
                        </a:lnTo>
                        <a:lnTo>
                          <a:pt x="244" y="23"/>
                        </a:lnTo>
                        <a:lnTo>
                          <a:pt x="243" y="23"/>
                        </a:lnTo>
                        <a:lnTo>
                          <a:pt x="242" y="23"/>
                        </a:lnTo>
                        <a:lnTo>
                          <a:pt x="240" y="22"/>
                        </a:lnTo>
                        <a:lnTo>
                          <a:pt x="240" y="21"/>
                        </a:lnTo>
                        <a:lnTo>
                          <a:pt x="238" y="21"/>
                        </a:lnTo>
                        <a:lnTo>
                          <a:pt x="237" y="21"/>
                        </a:lnTo>
                        <a:lnTo>
                          <a:pt x="234" y="22"/>
                        </a:lnTo>
                        <a:lnTo>
                          <a:pt x="234" y="21"/>
                        </a:lnTo>
                        <a:lnTo>
                          <a:pt x="232" y="21"/>
                        </a:lnTo>
                        <a:lnTo>
                          <a:pt x="232" y="20"/>
                        </a:lnTo>
                        <a:lnTo>
                          <a:pt x="231" y="20"/>
                        </a:lnTo>
                        <a:lnTo>
                          <a:pt x="230" y="20"/>
                        </a:lnTo>
                        <a:lnTo>
                          <a:pt x="228" y="19"/>
                        </a:lnTo>
                        <a:lnTo>
                          <a:pt x="227" y="19"/>
                        </a:lnTo>
                        <a:lnTo>
                          <a:pt x="226" y="18"/>
                        </a:lnTo>
                        <a:lnTo>
                          <a:pt x="224" y="18"/>
                        </a:lnTo>
                        <a:lnTo>
                          <a:pt x="216" y="18"/>
                        </a:lnTo>
                        <a:lnTo>
                          <a:pt x="215" y="18"/>
                        </a:lnTo>
                        <a:lnTo>
                          <a:pt x="214" y="18"/>
                        </a:lnTo>
                        <a:lnTo>
                          <a:pt x="213" y="18"/>
                        </a:lnTo>
                        <a:lnTo>
                          <a:pt x="212" y="18"/>
                        </a:lnTo>
                        <a:lnTo>
                          <a:pt x="210" y="18"/>
                        </a:lnTo>
                        <a:lnTo>
                          <a:pt x="209" y="18"/>
                        </a:lnTo>
                        <a:lnTo>
                          <a:pt x="208" y="18"/>
                        </a:lnTo>
                        <a:lnTo>
                          <a:pt x="207" y="18"/>
                        </a:lnTo>
                        <a:lnTo>
                          <a:pt x="205" y="17"/>
                        </a:lnTo>
                        <a:lnTo>
                          <a:pt x="204" y="17"/>
                        </a:lnTo>
                        <a:lnTo>
                          <a:pt x="204" y="16"/>
                        </a:lnTo>
                        <a:lnTo>
                          <a:pt x="203" y="16"/>
                        </a:lnTo>
                        <a:lnTo>
                          <a:pt x="203" y="14"/>
                        </a:lnTo>
                        <a:lnTo>
                          <a:pt x="202" y="14"/>
                        </a:lnTo>
                        <a:lnTo>
                          <a:pt x="200" y="14"/>
                        </a:lnTo>
                        <a:lnTo>
                          <a:pt x="198" y="13"/>
                        </a:lnTo>
                        <a:lnTo>
                          <a:pt x="197" y="12"/>
                        </a:lnTo>
                        <a:lnTo>
                          <a:pt x="196" y="12"/>
                        </a:lnTo>
                        <a:lnTo>
                          <a:pt x="195" y="12"/>
                        </a:lnTo>
                        <a:lnTo>
                          <a:pt x="194" y="12"/>
                        </a:lnTo>
                        <a:lnTo>
                          <a:pt x="193" y="12"/>
                        </a:lnTo>
                        <a:lnTo>
                          <a:pt x="191" y="12"/>
                        </a:lnTo>
                        <a:lnTo>
                          <a:pt x="190" y="12"/>
                        </a:lnTo>
                        <a:lnTo>
                          <a:pt x="189" y="12"/>
                        </a:lnTo>
                        <a:lnTo>
                          <a:pt x="189" y="11"/>
                        </a:lnTo>
                        <a:lnTo>
                          <a:pt x="188" y="11"/>
                        </a:lnTo>
                        <a:lnTo>
                          <a:pt x="185" y="10"/>
                        </a:lnTo>
                        <a:lnTo>
                          <a:pt x="184" y="10"/>
                        </a:lnTo>
                        <a:lnTo>
                          <a:pt x="182" y="10"/>
                        </a:lnTo>
                        <a:lnTo>
                          <a:pt x="182" y="11"/>
                        </a:lnTo>
                        <a:lnTo>
                          <a:pt x="184" y="11"/>
                        </a:lnTo>
                        <a:lnTo>
                          <a:pt x="185" y="11"/>
                        </a:lnTo>
                        <a:lnTo>
                          <a:pt x="186" y="11"/>
                        </a:lnTo>
                        <a:lnTo>
                          <a:pt x="187" y="11"/>
                        </a:lnTo>
                        <a:lnTo>
                          <a:pt x="188" y="11"/>
                        </a:lnTo>
                        <a:lnTo>
                          <a:pt x="188" y="12"/>
                        </a:lnTo>
                        <a:lnTo>
                          <a:pt x="187" y="12"/>
                        </a:lnTo>
                        <a:lnTo>
                          <a:pt x="186" y="12"/>
                        </a:lnTo>
                        <a:lnTo>
                          <a:pt x="187" y="12"/>
                        </a:lnTo>
                        <a:lnTo>
                          <a:pt x="190" y="13"/>
                        </a:lnTo>
                        <a:lnTo>
                          <a:pt x="191" y="13"/>
                        </a:lnTo>
                        <a:lnTo>
                          <a:pt x="193" y="13"/>
                        </a:lnTo>
                        <a:lnTo>
                          <a:pt x="194" y="13"/>
                        </a:lnTo>
                        <a:lnTo>
                          <a:pt x="195" y="13"/>
                        </a:lnTo>
                        <a:lnTo>
                          <a:pt x="196" y="13"/>
                        </a:lnTo>
                        <a:lnTo>
                          <a:pt x="195" y="14"/>
                        </a:lnTo>
                        <a:lnTo>
                          <a:pt x="198" y="16"/>
                        </a:lnTo>
                        <a:lnTo>
                          <a:pt x="199" y="16"/>
                        </a:lnTo>
                        <a:lnTo>
                          <a:pt x="200" y="16"/>
                        </a:lnTo>
                        <a:lnTo>
                          <a:pt x="202" y="16"/>
                        </a:lnTo>
                        <a:lnTo>
                          <a:pt x="203" y="16"/>
                        </a:lnTo>
                        <a:lnTo>
                          <a:pt x="202" y="17"/>
                        </a:lnTo>
                        <a:lnTo>
                          <a:pt x="200" y="17"/>
                        </a:lnTo>
                        <a:lnTo>
                          <a:pt x="199" y="17"/>
                        </a:lnTo>
                        <a:lnTo>
                          <a:pt x="198" y="17"/>
                        </a:lnTo>
                        <a:lnTo>
                          <a:pt x="197" y="17"/>
                        </a:lnTo>
                        <a:lnTo>
                          <a:pt x="196" y="17"/>
                        </a:lnTo>
                        <a:lnTo>
                          <a:pt x="194" y="18"/>
                        </a:lnTo>
                        <a:lnTo>
                          <a:pt x="193" y="18"/>
                        </a:lnTo>
                        <a:lnTo>
                          <a:pt x="191" y="18"/>
                        </a:lnTo>
                        <a:lnTo>
                          <a:pt x="190" y="18"/>
                        </a:lnTo>
                        <a:lnTo>
                          <a:pt x="188" y="18"/>
                        </a:lnTo>
                        <a:lnTo>
                          <a:pt x="187" y="18"/>
                        </a:lnTo>
                        <a:lnTo>
                          <a:pt x="186" y="18"/>
                        </a:lnTo>
                        <a:lnTo>
                          <a:pt x="187" y="18"/>
                        </a:lnTo>
                        <a:lnTo>
                          <a:pt x="188" y="18"/>
                        </a:lnTo>
                        <a:lnTo>
                          <a:pt x="191" y="18"/>
                        </a:lnTo>
                        <a:lnTo>
                          <a:pt x="193" y="18"/>
                        </a:lnTo>
                        <a:lnTo>
                          <a:pt x="194" y="18"/>
                        </a:lnTo>
                        <a:lnTo>
                          <a:pt x="196" y="18"/>
                        </a:lnTo>
                        <a:lnTo>
                          <a:pt x="197" y="18"/>
                        </a:lnTo>
                        <a:lnTo>
                          <a:pt x="198" y="18"/>
                        </a:lnTo>
                        <a:lnTo>
                          <a:pt x="199" y="18"/>
                        </a:lnTo>
                        <a:lnTo>
                          <a:pt x="202" y="18"/>
                        </a:lnTo>
                        <a:lnTo>
                          <a:pt x="205" y="18"/>
                        </a:lnTo>
                        <a:lnTo>
                          <a:pt x="204" y="19"/>
                        </a:lnTo>
                        <a:lnTo>
                          <a:pt x="203" y="19"/>
                        </a:lnTo>
                        <a:lnTo>
                          <a:pt x="204" y="19"/>
                        </a:lnTo>
                        <a:lnTo>
                          <a:pt x="205" y="19"/>
                        </a:lnTo>
                        <a:lnTo>
                          <a:pt x="206" y="19"/>
                        </a:lnTo>
                        <a:lnTo>
                          <a:pt x="207" y="19"/>
                        </a:lnTo>
                        <a:lnTo>
                          <a:pt x="209" y="19"/>
                        </a:lnTo>
                        <a:lnTo>
                          <a:pt x="212" y="19"/>
                        </a:lnTo>
                        <a:lnTo>
                          <a:pt x="214" y="19"/>
                        </a:lnTo>
                        <a:lnTo>
                          <a:pt x="215" y="19"/>
                        </a:lnTo>
                        <a:lnTo>
                          <a:pt x="217" y="19"/>
                        </a:lnTo>
                        <a:lnTo>
                          <a:pt x="218" y="19"/>
                        </a:lnTo>
                        <a:lnTo>
                          <a:pt x="221" y="19"/>
                        </a:lnTo>
                        <a:lnTo>
                          <a:pt x="222" y="19"/>
                        </a:lnTo>
                        <a:lnTo>
                          <a:pt x="223" y="19"/>
                        </a:lnTo>
                        <a:lnTo>
                          <a:pt x="225" y="19"/>
                        </a:lnTo>
                        <a:lnTo>
                          <a:pt x="226" y="20"/>
                        </a:lnTo>
                        <a:lnTo>
                          <a:pt x="227" y="20"/>
                        </a:lnTo>
                        <a:lnTo>
                          <a:pt x="228" y="21"/>
                        </a:lnTo>
                        <a:lnTo>
                          <a:pt x="230" y="21"/>
                        </a:lnTo>
                        <a:lnTo>
                          <a:pt x="230" y="22"/>
                        </a:lnTo>
                        <a:lnTo>
                          <a:pt x="228" y="23"/>
                        </a:lnTo>
                        <a:lnTo>
                          <a:pt x="227" y="23"/>
                        </a:lnTo>
                        <a:lnTo>
                          <a:pt x="227" y="22"/>
                        </a:lnTo>
                        <a:lnTo>
                          <a:pt x="226" y="22"/>
                        </a:lnTo>
                        <a:lnTo>
                          <a:pt x="225" y="22"/>
                        </a:lnTo>
                        <a:lnTo>
                          <a:pt x="224" y="22"/>
                        </a:lnTo>
                        <a:lnTo>
                          <a:pt x="225" y="22"/>
                        </a:lnTo>
                        <a:lnTo>
                          <a:pt x="226" y="23"/>
                        </a:lnTo>
                        <a:lnTo>
                          <a:pt x="227" y="23"/>
                        </a:lnTo>
                        <a:lnTo>
                          <a:pt x="226" y="23"/>
                        </a:lnTo>
                        <a:lnTo>
                          <a:pt x="222" y="26"/>
                        </a:lnTo>
                        <a:lnTo>
                          <a:pt x="221" y="26"/>
                        </a:lnTo>
                        <a:lnTo>
                          <a:pt x="219" y="26"/>
                        </a:lnTo>
                        <a:lnTo>
                          <a:pt x="217" y="26"/>
                        </a:lnTo>
                        <a:lnTo>
                          <a:pt x="216" y="26"/>
                        </a:lnTo>
                        <a:lnTo>
                          <a:pt x="215" y="27"/>
                        </a:lnTo>
                        <a:lnTo>
                          <a:pt x="214" y="27"/>
                        </a:lnTo>
                        <a:lnTo>
                          <a:pt x="210" y="27"/>
                        </a:lnTo>
                        <a:lnTo>
                          <a:pt x="207" y="27"/>
                        </a:lnTo>
                        <a:lnTo>
                          <a:pt x="205" y="27"/>
                        </a:lnTo>
                        <a:lnTo>
                          <a:pt x="204" y="27"/>
                        </a:lnTo>
                        <a:lnTo>
                          <a:pt x="203" y="27"/>
                        </a:lnTo>
                        <a:lnTo>
                          <a:pt x="200" y="27"/>
                        </a:lnTo>
                        <a:lnTo>
                          <a:pt x="199" y="27"/>
                        </a:lnTo>
                        <a:lnTo>
                          <a:pt x="199" y="26"/>
                        </a:lnTo>
                        <a:lnTo>
                          <a:pt x="198" y="26"/>
                        </a:lnTo>
                        <a:lnTo>
                          <a:pt x="197" y="25"/>
                        </a:lnTo>
                        <a:lnTo>
                          <a:pt x="196" y="25"/>
                        </a:lnTo>
                        <a:lnTo>
                          <a:pt x="196" y="23"/>
                        </a:lnTo>
                        <a:lnTo>
                          <a:pt x="195" y="23"/>
                        </a:lnTo>
                        <a:lnTo>
                          <a:pt x="194" y="25"/>
                        </a:lnTo>
                        <a:lnTo>
                          <a:pt x="195" y="26"/>
                        </a:lnTo>
                        <a:lnTo>
                          <a:pt x="196" y="26"/>
                        </a:lnTo>
                        <a:lnTo>
                          <a:pt x="197" y="26"/>
                        </a:lnTo>
                        <a:lnTo>
                          <a:pt x="198" y="27"/>
                        </a:lnTo>
                        <a:lnTo>
                          <a:pt x="197" y="27"/>
                        </a:lnTo>
                        <a:lnTo>
                          <a:pt x="196" y="27"/>
                        </a:lnTo>
                        <a:lnTo>
                          <a:pt x="195" y="27"/>
                        </a:lnTo>
                        <a:lnTo>
                          <a:pt x="193" y="26"/>
                        </a:lnTo>
                        <a:lnTo>
                          <a:pt x="191" y="26"/>
                        </a:lnTo>
                        <a:lnTo>
                          <a:pt x="188" y="26"/>
                        </a:lnTo>
                        <a:lnTo>
                          <a:pt x="187" y="27"/>
                        </a:lnTo>
                        <a:lnTo>
                          <a:pt x="188" y="27"/>
                        </a:lnTo>
                        <a:lnTo>
                          <a:pt x="190" y="27"/>
                        </a:lnTo>
                        <a:lnTo>
                          <a:pt x="191" y="27"/>
                        </a:lnTo>
                        <a:lnTo>
                          <a:pt x="194" y="28"/>
                        </a:lnTo>
                        <a:lnTo>
                          <a:pt x="193" y="30"/>
                        </a:lnTo>
                        <a:lnTo>
                          <a:pt x="188" y="32"/>
                        </a:lnTo>
                        <a:lnTo>
                          <a:pt x="187" y="32"/>
                        </a:lnTo>
                        <a:lnTo>
                          <a:pt x="185" y="32"/>
                        </a:lnTo>
                        <a:lnTo>
                          <a:pt x="184" y="32"/>
                        </a:lnTo>
                        <a:lnTo>
                          <a:pt x="182" y="32"/>
                        </a:lnTo>
                        <a:lnTo>
                          <a:pt x="181" y="32"/>
                        </a:lnTo>
                        <a:lnTo>
                          <a:pt x="179" y="34"/>
                        </a:lnTo>
                        <a:lnTo>
                          <a:pt x="176" y="34"/>
                        </a:lnTo>
                        <a:lnTo>
                          <a:pt x="176" y="35"/>
                        </a:lnTo>
                        <a:lnTo>
                          <a:pt x="177" y="35"/>
                        </a:lnTo>
                        <a:lnTo>
                          <a:pt x="179" y="35"/>
                        </a:lnTo>
                        <a:lnTo>
                          <a:pt x="179" y="34"/>
                        </a:lnTo>
                        <a:lnTo>
                          <a:pt x="180" y="34"/>
                        </a:lnTo>
                        <a:lnTo>
                          <a:pt x="181" y="34"/>
                        </a:lnTo>
                        <a:lnTo>
                          <a:pt x="182" y="34"/>
                        </a:lnTo>
                        <a:lnTo>
                          <a:pt x="184" y="34"/>
                        </a:lnTo>
                        <a:lnTo>
                          <a:pt x="185" y="34"/>
                        </a:lnTo>
                        <a:lnTo>
                          <a:pt x="186" y="34"/>
                        </a:lnTo>
                        <a:lnTo>
                          <a:pt x="188" y="34"/>
                        </a:lnTo>
                        <a:lnTo>
                          <a:pt x="189" y="34"/>
                        </a:lnTo>
                        <a:lnTo>
                          <a:pt x="188" y="34"/>
                        </a:lnTo>
                        <a:lnTo>
                          <a:pt x="188" y="35"/>
                        </a:lnTo>
                        <a:lnTo>
                          <a:pt x="189" y="35"/>
                        </a:lnTo>
                        <a:lnTo>
                          <a:pt x="190" y="35"/>
                        </a:lnTo>
                        <a:lnTo>
                          <a:pt x="195" y="35"/>
                        </a:lnTo>
                        <a:lnTo>
                          <a:pt x="199" y="35"/>
                        </a:lnTo>
                        <a:lnTo>
                          <a:pt x="204" y="34"/>
                        </a:lnTo>
                        <a:lnTo>
                          <a:pt x="206" y="34"/>
                        </a:lnTo>
                        <a:lnTo>
                          <a:pt x="207" y="34"/>
                        </a:lnTo>
                        <a:lnTo>
                          <a:pt x="208" y="34"/>
                        </a:lnTo>
                        <a:lnTo>
                          <a:pt x="209" y="34"/>
                        </a:lnTo>
                        <a:lnTo>
                          <a:pt x="210" y="34"/>
                        </a:lnTo>
                        <a:lnTo>
                          <a:pt x="212" y="34"/>
                        </a:lnTo>
                        <a:lnTo>
                          <a:pt x="213" y="34"/>
                        </a:lnTo>
                        <a:lnTo>
                          <a:pt x="214" y="34"/>
                        </a:lnTo>
                        <a:lnTo>
                          <a:pt x="216" y="35"/>
                        </a:lnTo>
                        <a:lnTo>
                          <a:pt x="213" y="36"/>
                        </a:lnTo>
                        <a:lnTo>
                          <a:pt x="212" y="36"/>
                        </a:lnTo>
                        <a:lnTo>
                          <a:pt x="210" y="36"/>
                        </a:lnTo>
                        <a:lnTo>
                          <a:pt x="209" y="36"/>
                        </a:lnTo>
                        <a:lnTo>
                          <a:pt x="208" y="36"/>
                        </a:lnTo>
                        <a:lnTo>
                          <a:pt x="207" y="36"/>
                        </a:lnTo>
                        <a:lnTo>
                          <a:pt x="206" y="36"/>
                        </a:lnTo>
                        <a:lnTo>
                          <a:pt x="204" y="37"/>
                        </a:lnTo>
                        <a:lnTo>
                          <a:pt x="203" y="37"/>
                        </a:lnTo>
                        <a:lnTo>
                          <a:pt x="202" y="37"/>
                        </a:lnTo>
                        <a:lnTo>
                          <a:pt x="199" y="38"/>
                        </a:lnTo>
                        <a:lnTo>
                          <a:pt x="197" y="38"/>
                        </a:lnTo>
                        <a:lnTo>
                          <a:pt x="196" y="38"/>
                        </a:lnTo>
                        <a:lnTo>
                          <a:pt x="196" y="39"/>
                        </a:lnTo>
                        <a:lnTo>
                          <a:pt x="195" y="39"/>
                        </a:lnTo>
                        <a:lnTo>
                          <a:pt x="194" y="39"/>
                        </a:lnTo>
                        <a:lnTo>
                          <a:pt x="193" y="39"/>
                        </a:lnTo>
                        <a:lnTo>
                          <a:pt x="193" y="38"/>
                        </a:lnTo>
                        <a:lnTo>
                          <a:pt x="191" y="38"/>
                        </a:lnTo>
                        <a:lnTo>
                          <a:pt x="190" y="38"/>
                        </a:lnTo>
                        <a:lnTo>
                          <a:pt x="189" y="38"/>
                        </a:lnTo>
                        <a:lnTo>
                          <a:pt x="188" y="39"/>
                        </a:lnTo>
                        <a:lnTo>
                          <a:pt x="185" y="39"/>
                        </a:lnTo>
                        <a:lnTo>
                          <a:pt x="186" y="39"/>
                        </a:lnTo>
                        <a:lnTo>
                          <a:pt x="187" y="39"/>
                        </a:lnTo>
                        <a:lnTo>
                          <a:pt x="188" y="39"/>
                        </a:lnTo>
                        <a:lnTo>
                          <a:pt x="190" y="39"/>
                        </a:lnTo>
                        <a:lnTo>
                          <a:pt x="191" y="39"/>
                        </a:lnTo>
                        <a:lnTo>
                          <a:pt x="193" y="40"/>
                        </a:lnTo>
                        <a:lnTo>
                          <a:pt x="194" y="40"/>
                        </a:lnTo>
                        <a:lnTo>
                          <a:pt x="195" y="40"/>
                        </a:lnTo>
                        <a:lnTo>
                          <a:pt x="196" y="40"/>
                        </a:lnTo>
                        <a:lnTo>
                          <a:pt x="198" y="39"/>
                        </a:lnTo>
                        <a:lnTo>
                          <a:pt x="199" y="39"/>
                        </a:lnTo>
                        <a:lnTo>
                          <a:pt x="199" y="40"/>
                        </a:lnTo>
                        <a:lnTo>
                          <a:pt x="200" y="40"/>
                        </a:lnTo>
                        <a:lnTo>
                          <a:pt x="200" y="41"/>
                        </a:lnTo>
                        <a:lnTo>
                          <a:pt x="202" y="41"/>
                        </a:lnTo>
                        <a:lnTo>
                          <a:pt x="203" y="40"/>
                        </a:lnTo>
                        <a:lnTo>
                          <a:pt x="205" y="39"/>
                        </a:lnTo>
                        <a:lnTo>
                          <a:pt x="204" y="38"/>
                        </a:lnTo>
                        <a:lnTo>
                          <a:pt x="205" y="38"/>
                        </a:lnTo>
                        <a:lnTo>
                          <a:pt x="206" y="37"/>
                        </a:lnTo>
                        <a:lnTo>
                          <a:pt x="208" y="37"/>
                        </a:lnTo>
                        <a:lnTo>
                          <a:pt x="209" y="37"/>
                        </a:lnTo>
                        <a:lnTo>
                          <a:pt x="210" y="37"/>
                        </a:lnTo>
                        <a:lnTo>
                          <a:pt x="212" y="37"/>
                        </a:lnTo>
                        <a:lnTo>
                          <a:pt x="213" y="37"/>
                        </a:lnTo>
                        <a:lnTo>
                          <a:pt x="214" y="37"/>
                        </a:lnTo>
                        <a:lnTo>
                          <a:pt x="215" y="37"/>
                        </a:lnTo>
                        <a:lnTo>
                          <a:pt x="216" y="37"/>
                        </a:lnTo>
                        <a:lnTo>
                          <a:pt x="217" y="37"/>
                        </a:lnTo>
                        <a:lnTo>
                          <a:pt x="221" y="37"/>
                        </a:lnTo>
                        <a:lnTo>
                          <a:pt x="222" y="36"/>
                        </a:lnTo>
                        <a:lnTo>
                          <a:pt x="225" y="36"/>
                        </a:lnTo>
                        <a:lnTo>
                          <a:pt x="226" y="35"/>
                        </a:lnTo>
                        <a:lnTo>
                          <a:pt x="232" y="35"/>
                        </a:lnTo>
                        <a:lnTo>
                          <a:pt x="233" y="35"/>
                        </a:lnTo>
                        <a:lnTo>
                          <a:pt x="232" y="35"/>
                        </a:lnTo>
                        <a:lnTo>
                          <a:pt x="231" y="36"/>
                        </a:lnTo>
                        <a:lnTo>
                          <a:pt x="231" y="37"/>
                        </a:lnTo>
                        <a:lnTo>
                          <a:pt x="232" y="37"/>
                        </a:lnTo>
                        <a:lnTo>
                          <a:pt x="232" y="36"/>
                        </a:lnTo>
                        <a:lnTo>
                          <a:pt x="233" y="36"/>
                        </a:lnTo>
                        <a:lnTo>
                          <a:pt x="234" y="36"/>
                        </a:lnTo>
                        <a:lnTo>
                          <a:pt x="235" y="35"/>
                        </a:lnTo>
                        <a:lnTo>
                          <a:pt x="236" y="35"/>
                        </a:lnTo>
                        <a:lnTo>
                          <a:pt x="238" y="36"/>
                        </a:lnTo>
                        <a:lnTo>
                          <a:pt x="242" y="37"/>
                        </a:lnTo>
                        <a:lnTo>
                          <a:pt x="251" y="38"/>
                        </a:lnTo>
                        <a:lnTo>
                          <a:pt x="252" y="38"/>
                        </a:lnTo>
                        <a:lnTo>
                          <a:pt x="255" y="39"/>
                        </a:lnTo>
                        <a:lnTo>
                          <a:pt x="256" y="39"/>
                        </a:lnTo>
                        <a:lnTo>
                          <a:pt x="262" y="39"/>
                        </a:lnTo>
                        <a:lnTo>
                          <a:pt x="265" y="39"/>
                        </a:lnTo>
                        <a:lnTo>
                          <a:pt x="266" y="39"/>
                        </a:lnTo>
                        <a:lnTo>
                          <a:pt x="269" y="39"/>
                        </a:lnTo>
                        <a:lnTo>
                          <a:pt x="270" y="39"/>
                        </a:lnTo>
                        <a:lnTo>
                          <a:pt x="271" y="39"/>
                        </a:lnTo>
                        <a:lnTo>
                          <a:pt x="273" y="39"/>
                        </a:lnTo>
                        <a:lnTo>
                          <a:pt x="274" y="38"/>
                        </a:lnTo>
                        <a:lnTo>
                          <a:pt x="275" y="38"/>
                        </a:lnTo>
                        <a:lnTo>
                          <a:pt x="277" y="38"/>
                        </a:lnTo>
                        <a:lnTo>
                          <a:pt x="277" y="39"/>
                        </a:lnTo>
                        <a:lnTo>
                          <a:pt x="275" y="39"/>
                        </a:lnTo>
                        <a:lnTo>
                          <a:pt x="274" y="40"/>
                        </a:lnTo>
                        <a:lnTo>
                          <a:pt x="273" y="40"/>
                        </a:lnTo>
                        <a:lnTo>
                          <a:pt x="272" y="40"/>
                        </a:lnTo>
                        <a:lnTo>
                          <a:pt x="271" y="40"/>
                        </a:lnTo>
                        <a:lnTo>
                          <a:pt x="270" y="41"/>
                        </a:lnTo>
                        <a:lnTo>
                          <a:pt x="269" y="41"/>
                        </a:lnTo>
                        <a:lnTo>
                          <a:pt x="268" y="41"/>
                        </a:lnTo>
                        <a:lnTo>
                          <a:pt x="266" y="41"/>
                        </a:lnTo>
                        <a:lnTo>
                          <a:pt x="266" y="40"/>
                        </a:lnTo>
                        <a:lnTo>
                          <a:pt x="265" y="41"/>
                        </a:lnTo>
                        <a:lnTo>
                          <a:pt x="266" y="41"/>
                        </a:lnTo>
                        <a:lnTo>
                          <a:pt x="268" y="41"/>
                        </a:lnTo>
                        <a:lnTo>
                          <a:pt x="266" y="41"/>
                        </a:lnTo>
                        <a:lnTo>
                          <a:pt x="266" y="42"/>
                        </a:lnTo>
                        <a:lnTo>
                          <a:pt x="266" y="41"/>
                        </a:lnTo>
                        <a:lnTo>
                          <a:pt x="265" y="41"/>
                        </a:lnTo>
                        <a:lnTo>
                          <a:pt x="264" y="41"/>
                        </a:lnTo>
                        <a:lnTo>
                          <a:pt x="263" y="41"/>
                        </a:lnTo>
                        <a:lnTo>
                          <a:pt x="262" y="41"/>
                        </a:lnTo>
                        <a:lnTo>
                          <a:pt x="263" y="41"/>
                        </a:lnTo>
                        <a:lnTo>
                          <a:pt x="263" y="42"/>
                        </a:lnTo>
                        <a:lnTo>
                          <a:pt x="262" y="42"/>
                        </a:lnTo>
                        <a:lnTo>
                          <a:pt x="261" y="41"/>
                        </a:lnTo>
                        <a:lnTo>
                          <a:pt x="261" y="42"/>
                        </a:lnTo>
                        <a:lnTo>
                          <a:pt x="260" y="42"/>
                        </a:lnTo>
                        <a:lnTo>
                          <a:pt x="261" y="42"/>
                        </a:lnTo>
                        <a:lnTo>
                          <a:pt x="262" y="42"/>
                        </a:lnTo>
                        <a:lnTo>
                          <a:pt x="263" y="42"/>
                        </a:lnTo>
                        <a:lnTo>
                          <a:pt x="264" y="42"/>
                        </a:lnTo>
                        <a:lnTo>
                          <a:pt x="265" y="42"/>
                        </a:lnTo>
                        <a:lnTo>
                          <a:pt x="265" y="44"/>
                        </a:lnTo>
                        <a:lnTo>
                          <a:pt x="264" y="44"/>
                        </a:lnTo>
                        <a:lnTo>
                          <a:pt x="263" y="44"/>
                        </a:lnTo>
                        <a:lnTo>
                          <a:pt x="262" y="44"/>
                        </a:lnTo>
                        <a:lnTo>
                          <a:pt x="261" y="44"/>
                        </a:lnTo>
                        <a:lnTo>
                          <a:pt x="261" y="42"/>
                        </a:lnTo>
                        <a:lnTo>
                          <a:pt x="260" y="42"/>
                        </a:lnTo>
                        <a:lnTo>
                          <a:pt x="259" y="42"/>
                        </a:lnTo>
                        <a:lnTo>
                          <a:pt x="260" y="42"/>
                        </a:lnTo>
                        <a:lnTo>
                          <a:pt x="260" y="44"/>
                        </a:lnTo>
                        <a:lnTo>
                          <a:pt x="261" y="44"/>
                        </a:lnTo>
                        <a:lnTo>
                          <a:pt x="260" y="44"/>
                        </a:lnTo>
                        <a:lnTo>
                          <a:pt x="259" y="44"/>
                        </a:lnTo>
                        <a:lnTo>
                          <a:pt x="258" y="44"/>
                        </a:lnTo>
                        <a:lnTo>
                          <a:pt x="254" y="44"/>
                        </a:lnTo>
                        <a:lnTo>
                          <a:pt x="251" y="44"/>
                        </a:lnTo>
                        <a:lnTo>
                          <a:pt x="252" y="44"/>
                        </a:lnTo>
                        <a:lnTo>
                          <a:pt x="253" y="44"/>
                        </a:lnTo>
                        <a:lnTo>
                          <a:pt x="253" y="45"/>
                        </a:lnTo>
                        <a:lnTo>
                          <a:pt x="254" y="45"/>
                        </a:lnTo>
                        <a:lnTo>
                          <a:pt x="255" y="46"/>
                        </a:lnTo>
                        <a:lnTo>
                          <a:pt x="254" y="47"/>
                        </a:lnTo>
                        <a:lnTo>
                          <a:pt x="253" y="47"/>
                        </a:lnTo>
                        <a:lnTo>
                          <a:pt x="252" y="47"/>
                        </a:lnTo>
                        <a:lnTo>
                          <a:pt x="249" y="47"/>
                        </a:lnTo>
                        <a:lnTo>
                          <a:pt x="246" y="46"/>
                        </a:lnTo>
                        <a:lnTo>
                          <a:pt x="245" y="46"/>
                        </a:lnTo>
                        <a:lnTo>
                          <a:pt x="246" y="46"/>
                        </a:lnTo>
                        <a:lnTo>
                          <a:pt x="246" y="47"/>
                        </a:lnTo>
                        <a:lnTo>
                          <a:pt x="247" y="47"/>
                        </a:lnTo>
                        <a:lnTo>
                          <a:pt x="249" y="47"/>
                        </a:lnTo>
                        <a:lnTo>
                          <a:pt x="249" y="48"/>
                        </a:lnTo>
                        <a:lnTo>
                          <a:pt x="247" y="48"/>
                        </a:lnTo>
                        <a:lnTo>
                          <a:pt x="245" y="48"/>
                        </a:lnTo>
                        <a:lnTo>
                          <a:pt x="244" y="49"/>
                        </a:lnTo>
                        <a:lnTo>
                          <a:pt x="243" y="49"/>
                        </a:lnTo>
                        <a:lnTo>
                          <a:pt x="241" y="49"/>
                        </a:lnTo>
                        <a:lnTo>
                          <a:pt x="240" y="49"/>
                        </a:lnTo>
                        <a:lnTo>
                          <a:pt x="241" y="49"/>
                        </a:lnTo>
                        <a:lnTo>
                          <a:pt x="241" y="50"/>
                        </a:lnTo>
                        <a:lnTo>
                          <a:pt x="241" y="51"/>
                        </a:lnTo>
                        <a:lnTo>
                          <a:pt x="240" y="51"/>
                        </a:lnTo>
                        <a:lnTo>
                          <a:pt x="238" y="51"/>
                        </a:lnTo>
                        <a:lnTo>
                          <a:pt x="237" y="50"/>
                        </a:lnTo>
                        <a:lnTo>
                          <a:pt x="235" y="50"/>
                        </a:lnTo>
                        <a:lnTo>
                          <a:pt x="234" y="50"/>
                        </a:lnTo>
                        <a:lnTo>
                          <a:pt x="233" y="50"/>
                        </a:lnTo>
                        <a:lnTo>
                          <a:pt x="232" y="50"/>
                        </a:lnTo>
                        <a:lnTo>
                          <a:pt x="232" y="51"/>
                        </a:lnTo>
                        <a:lnTo>
                          <a:pt x="233" y="51"/>
                        </a:lnTo>
                        <a:lnTo>
                          <a:pt x="234" y="51"/>
                        </a:lnTo>
                        <a:lnTo>
                          <a:pt x="235" y="51"/>
                        </a:lnTo>
                        <a:lnTo>
                          <a:pt x="235" y="53"/>
                        </a:lnTo>
                        <a:lnTo>
                          <a:pt x="232" y="54"/>
                        </a:lnTo>
                        <a:lnTo>
                          <a:pt x="231" y="54"/>
                        </a:lnTo>
                        <a:lnTo>
                          <a:pt x="227" y="54"/>
                        </a:lnTo>
                        <a:lnTo>
                          <a:pt x="227" y="53"/>
                        </a:lnTo>
                        <a:lnTo>
                          <a:pt x="226" y="53"/>
                        </a:lnTo>
                        <a:lnTo>
                          <a:pt x="226" y="54"/>
                        </a:lnTo>
                        <a:lnTo>
                          <a:pt x="227" y="54"/>
                        </a:lnTo>
                        <a:lnTo>
                          <a:pt x="228" y="55"/>
                        </a:lnTo>
                        <a:lnTo>
                          <a:pt x="230" y="55"/>
                        </a:lnTo>
                        <a:lnTo>
                          <a:pt x="228" y="55"/>
                        </a:lnTo>
                        <a:lnTo>
                          <a:pt x="227" y="55"/>
                        </a:lnTo>
                        <a:lnTo>
                          <a:pt x="226" y="55"/>
                        </a:lnTo>
                        <a:lnTo>
                          <a:pt x="225" y="55"/>
                        </a:lnTo>
                        <a:lnTo>
                          <a:pt x="225" y="56"/>
                        </a:lnTo>
                        <a:lnTo>
                          <a:pt x="226" y="56"/>
                        </a:lnTo>
                        <a:lnTo>
                          <a:pt x="227" y="56"/>
                        </a:lnTo>
                        <a:lnTo>
                          <a:pt x="226" y="56"/>
                        </a:lnTo>
                        <a:lnTo>
                          <a:pt x="224" y="57"/>
                        </a:lnTo>
                        <a:lnTo>
                          <a:pt x="223" y="57"/>
                        </a:lnTo>
                        <a:lnTo>
                          <a:pt x="222" y="57"/>
                        </a:lnTo>
                        <a:lnTo>
                          <a:pt x="221" y="57"/>
                        </a:lnTo>
                        <a:lnTo>
                          <a:pt x="219" y="57"/>
                        </a:lnTo>
                        <a:lnTo>
                          <a:pt x="217" y="58"/>
                        </a:lnTo>
                        <a:lnTo>
                          <a:pt x="217" y="59"/>
                        </a:lnTo>
                        <a:lnTo>
                          <a:pt x="216" y="59"/>
                        </a:lnTo>
                        <a:lnTo>
                          <a:pt x="215" y="59"/>
                        </a:lnTo>
                        <a:lnTo>
                          <a:pt x="212" y="59"/>
                        </a:lnTo>
                        <a:lnTo>
                          <a:pt x="210" y="59"/>
                        </a:lnTo>
                        <a:lnTo>
                          <a:pt x="208" y="59"/>
                        </a:lnTo>
                        <a:lnTo>
                          <a:pt x="207" y="60"/>
                        </a:lnTo>
                        <a:lnTo>
                          <a:pt x="206" y="60"/>
                        </a:lnTo>
                        <a:lnTo>
                          <a:pt x="205" y="60"/>
                        </a:lnTo>
                        <a:lnTo>
                          <a:pt x="203" y="60"/>
                        </a:lnTo>
                        <a:lnTo>
                          <a:pt x="204" y="60"/>
                        </a:lnTo>
                        <a:lnTo>
                          <a:pt x="204" y="62"/>
                        </a:lnTo>
                        <a:lnTo>
                          <a:pt x="203" y="62"/>
                        </a:lnTo>
                        <a:lnTo>
                          <a:pt x="202" y="62"/>
                        </a:lnTo>
                        <a:lnTo>
                          <a:pt x="200" y="62"/>
                        </a:lnTo>
                        <a:lnTo>
                          <a:pt x="200" y="60"/>
                        </a:lnTo>
                        <a:lnTo>
                          <a:pt x="199" y="60"/>
                        </a:lnTo>
                        <a:lnTo>
                          <a:pt x="200" y="60"/>
                        </a:lnTo>
                        <a:lnTo>
                          <a:pt x="199" y="60"/>
                        </a:lnTo>
                        <a:lnTo>
                          <a:pt x="198" y="60"/>
                        </a:lnTo>
                        <a:lnTo>
                          <a:pt x="197" y="62"/>
                        </a:lnTo>
                        <a:lnTo>
                          <a:pt x="198" y="62"/>
                        </a:lnTo>
                        <a:lnTo>
                          <a:pt x="196" y="62"/>
                        </a:lnTo>
                        <a:lnTo>
                          <a:pt x="195" y="62"/>
                        </a:lnTo>
                        <a:lnTo>
                          <a:pt x="194" y="62"/>
                        </a:lnTo>
                        <a:lnTo>
                          <a:pt x="194" y="60"/>
                        </a:lnTo>
                        <a:lnTo>
                          <a:pt x="193" y="60"/>
                        </a:lnTo>
                        <a:lnTo>
                          <a:pt x="193" y="62"/>
                        </a:lnTo>
                        <a:lnTo>
                          <a:pt x="193" y="63"/>
                        </a:lnTo>
                        <a:lnTo>
                          <a:pt x="189" y="63"/>
                        </a:lnTo>
                        <a:lnTo>
                          <a:pt x="187" y="63"/>
                        </a:lnTo>
                        <a:lnTo>
                          <a:pt x="186" y="63"/>
                        </a:lnTo>
                        <a:lnTo>
                          <a:pt x="185" y="63"/>
                        </a:lnTo>
                        <a:lnTo>
                          <a:pt x="184" y="63"/>
                        </a:lnTo>
                        <a:lnTo>
                          <a:pt x="181" y="64"/>
                        </a:lnTo>
                        <a:lnTo>
                          <a:pt x="180" y="64"/>
                        </a:lnTo>
                        <a:lnTo>
                          <a:pt x="179" y="64"/>
                        </a:lnTo>
                        <a:lnTo>
                          <a:pt x="177" y="63"/>
                        </a:lnTo>
                        <a:lnTo>
                          <a:pt x="176" y="63"/>
                        </a:lnTo>
                        <a:lnTo>
                          <a:pt x="176" y="64"/>
                        </a:lnTo>
                        <a:lnTo>
                          <a:pt x="177" y="64"/>
                        </a:lnTo>
                        <a:lnTo>
                          <a:pt x="177" y="65"/>
                        </a:lnTo>
                        <a:lnTo>
                          <a:pt x="176" y="65"/>
                        </a:lnTo>
                        <a:lnTo>
                          <a:pt x="175" y="64"/>
                        </a:lnTo>
                        <a:lnTo>
                          <a:pt x="174" y="64"/>
                        </a:lnTo>
                        <a:lnTo>
                          <a:pt x="174" y="65"/>
                        </a:lnTo>
                        <a:lnTo>
                          <a:pt x="174" y="66"/>
                        </a:lnTo>
                        <a:lnTo>
                          <a:pt x="172" y="66"/>
                        </a:lnTo>
                        <a:lnTo>
                          <a:pt x="171" y="66"/>
                        </a:lnTo>
                        <a:lnTo>
                          <a:pt x="170" y="65"/>
                        </a:lnTo>
                        <a:lnTo>
                          <a:pt x="168" y="64"/>
                        </a:lnTo>
                        <a:lnTo>
                          <a:pt x="167" y="64"/>
                        </a:lnTo>
                        <a:lnTo>
                          <a:pt x="168" y="64"/>
                        </a:lnTo>
                        <a:lnTo>
                          <a:pt x="167" y="63"/>
                        </a:lnTo>
                        <a:lnTo>
                          <a:pt x="165" y="64"/>
                        </a:lnTo>
                        <a:lnTo>
                          <a:pt x="161" y="65"/>
                        </a:lnTo>
                        <a:lnTo>
                          <a:pt x="162" y="65"/>
                        </a:lnTo>
                        <a:lnTo>
                          <a:pt x="162" y="66"/>
                        </a:lnTo>
                        <a:lnTo>
                          <a:pt x="165" y="67"/>
                        </a:lnTo>
                        <a:lnTo>
                          <a:pt x="163" y="67"/>
                        </a:lnTo>
                        <a:lnTo>
                          <a:pt x="160" y="67"/>
                        </a:lnTo>
                        <a:lnTo>
                          <a:pt x="159" y="67"/>
                        </a:lnTo>
                        <a:lnTo>
                          <a:pt x="159" y="66"/>
                        </a:lnTo>
                        <a:lnTo>
                          <a:pt x="154" y="65"/>
                        </a:lnTo>
                        <a:lnTo>
                          <a:pt x="153" y="65"/>
                        </a:lnTo>
                        <a:lnTo>
                          <a:pt x="152" y="65"/>
                        </a:lnTo>
                        <a:lnTo>
                          <a:pt x="154" y="66"/>
                        </a:lnTo>
                        <a:lnTo>
                          <a:pt x="157" y="66"/>
                        </a:lnTo>
                        <a:lnTo>
                          <a:pt x="158" y="66"/>
                        </a:lnTo>
                        <a:lnTo>
                          <a:pt x="158" y="68"/>
                        </a:lnTo>
                        <a:lnTo>
                          <a:pt x="157" y="68"/>
                        </a:lnTo>
                        <a:lnTo>
                          <a:pt x="154" y="68"/>
                        </a:lnTo>
                        <a:lnTo>
                          <a:pt x="154" y="67"/>
                        </a:lnTo>
                        <a:lnTo>
                          <a:pt x="152" y="67"/>
                        </a:lnTo>
                        <a:lnTo>
                          <a:pt x="151" y="67"/>
                        </a:lnTo>
                        <a:lnTo>
                          <a:pt x="150" y="68"/>
                        </a:lnTo>
                        <a:lnTo>
                          <a:pt x="149" y="68"/>
                        </a:lnTo>
                        <a:lnTo>
                          <a:pt x="146" y="67"/>
                        </a:lnTo>
                        <a:lnTo>
                          <a:pt x="144" y="67"/>
                        </a:lnTo>
                        <a:lnTo>
                          <a:pt x="143" y="67"/>
                        </a:lnTo>
                        <a:lnTo>
                          <a:pt x="144" y="67"/>
                        </a:lnTo>
                        <a:lnTo>
                          <a:pt x="146" y="67"/>
                        </a:lnTo>
                        <a:lnTo>
                          <a:pt x="144" y="66"/>
                        </a:lnTo>
                        <a:lnTo>
                          <a:pt x="143" y="66"/>
                        </a:lnTo>
                        <a:lnTo>
                          <a:pt x="143" y="67"/>
                        </a:lnTo>
                        <a:lnTo>
                          <a:pt x="144" y="67"/>
                        </a:lnTo>
                        <a:lnTo>
                          <a:pt x="143" y="67"/>
                        </a:lnTo>
                        <a:lnTo>
                          <a:pt x="142" y="67"/>
                        </a:lnTo>
                        <a:lnTo>
                          <a:pt x="142" y="68"/>
                        </a:lnTo>
                        <a:lnTo>
                          <a:pt x="142" y="67"/>
                        </a:lnTo>
                        <a:lnTo>
                          <a:pt x="140" y="67"/>
                        </a:lnTo>
                        <a:lnTo>
                          <a:pt x="140" y="66"/>
                        </a:lnTo>
                        <a:lnTo>
                          <a:pt x="141" y="66"/>
                        </a:lnTo>
                        <a:lnTo>
                          <a:pt x="140" y="66"/>
                        </a:lnTo>
                        <a:lnTo>
                          <a:pt x="141" y="65"/>
                        </a:lnTo>
                        <a:lnTo>
                          <a:pt x="142" y="66"/>
                        </a:lnTo>
                        <a:lnTo>
                          <a:pt x="142" y="65"/>
                        </a:lnTo>
                        <a:lnTo>
                          <a:pt x="141" y="65"/>
                        </a:lnTo>
                        <a:lnTo>
                          <a:pt x="139" y="65"/>
                        </a:lnTo>
                        <a:lnTo>
                          <a:pt x="138" y="65"/>
                        </a:lnTo>
                        <a:lnTo>
                          <a:pt x="137" y="65"/>
                        </a:lnTo>
                        <a:lnTo>
                          <a:pt x="135" y="65"/>
                        </a:lnTo>
                        <a:lnTo>
                          <a:pt x="134" y="64"/>
                        </a:lnTo>
                        <a:lnTo>
                          <a:pt x="133" y="63"/>
                        </a:lnTo>
                        <a:lnTo>
                          <a:pt x="132" y="63"/>
                        </a:lnTo>
                        <a:lnTo>
                          <a:pt x="131" y="63"/>
                        </a:lnTo>
                        <a:lnTo>
                          <a:pt x="131" y="62"/>
                        </a:lnTo>
                        <a:lnTo>
                          <a:pt x="131" y="60"/>
                        </a:lnTo>
                        <a:lnTo>
                          <a:pt x="130" y="60"/>
                        </a:lnTo>
                        <a:lnTo>
                          <a:pt x="130" y="59"/>
                        </a:lnTo>
                        <a:lnTo>
                          <a:pt x="129" y="59"/>
                        </a:lnTo>
                        <a:lnTo>
                          <a:pt x="129" y="60"/>
                        </a:lnTo>
                        <a:lnTo>
                          <a:pt x="130" y="60"/>
                        </a:lnTo>
                        <a:lnTo>
                          <a:pt x="130" y="62"/>
                        </a:lnTo>
                        <a:lnTo>
                          <a:pt x="129" y="62"/>
                        </a:lnTo>
                        <a:lnTo>
                          <a:pt x="128" y="62"/>
                        </a:lnTo>
                        <a:lnTo>
                          <a:pt x="129" y="63"/>
                        </a:lnTo>
                        <a:lnTo>
                          <a:pt x="130" y="63"/>
                        </a:lnTo>
                        <a:lnTo>
                          <a:pt x="130" y="64"/>
                        </a:lnTo>
                        <a:lnTo>
                          <a:pt x="131" y="64"/>
                        </a:lnTo>
                        <a:lnTo>
                          <a:pt x="132" y="64"/>
                        </a:lnTo>
                        <a:lnTo>
                          <a:pt x="133" y="64"/>
                        </a:lnTo>
                        <a:lnTo>
                          <a:pt x="134" y="65"/>
                        </a:lnTo>
                        <a:lnTo>
                          <a:pt x="134" y="66"/>
                        </a:lnTo>
                        <a:lnTo>
                          <a:pt x="133" y="66"/>
                        </a:lnTo>
                        <a:lnTo>
                          <a:pt x="132" y="66"/>
                        </a:lnTo>
                        <a:lnTo>
                          <a:pt x="130" y="65"/>
                        </a:lnTo>
                        <a:lnTo>
                          <a:pt x="130" y="66"/>
                        </a:lnTo>
                        <a:lnTo>
                          <a:pt x="131" y="66"/>
                        </a:lnTo>
                        <a:lnTo>
                          <a:pt x="132" y="66"/>
                        </a:lnTo>
                        <a:lnTo>
                          <a:pt x="133" y="66"/>
                        </a:lnTo>
                        <a:lnTo>
                          <a:pt x="135" y="66"/>
                        </a:lnTo>
                        <a:lnTo>
                          <a:pt x="135" y="67"/>
                        </a:lnTo>
                        <a:lnTo>
                          <a:pt x="135" y="68"/>
                        </a:lnTo>
                        <a:lnTo>
                          <a:pt x="134" y="69"/>
                        </a:lnTo>
                        <a:lnTo>
                          <a:pt x="134" y="70"/>
                        </a:lnTo>
                        <a:lnTo>
                          <a:pt x="133" y="70"/>
                        </a:lnTo>
                        <a:lnTo>
                          <a:pt x="132" y="70"/>
                        </a:lnTo>
                        <a:lnTo>
                          <a:pt x="131" y="70"/>
                        </a:lnTo>
                        <a:lnTo>
                          <a:pt x="129" y="70"/>
                        </a:lnTo>
                        <a:lnTo>
                          <a:pt x="128" y="72"/>
                        </a:lnTo>
                        <a:lnTo>
                          <a:pt x="125" y="73"/>
                        </a:lnTo>
                        <a:lnTo>
                          <a:pt x="124" y="73"/>
                        </a:lnTo>
                        <a:lnTo>
                          <a:pt x="123" y="73"/>
                        </a:lnTo>
                        <a:lnTo>
                          <a:pt x="121" y="73"/>
                        </a:lnTo>
                        <a:lnTo>
                          <a:pt x="120" y="73"/>
                        </a:lnTo>
                        <a:lnTo>
                          <a:pt x="119" y="73"/>
                        </a:lnTo>
                        <a:lnTo>
                          <a:pt x="119" y="74"/>
                        </a:lnTo>
                        <a:lnTo>
                          <a:pt x="120" y="74"/>
                        </a:lnTo>
                        <a:lnTo>
                          <a:pt x="121" y="74"/>
                        </a:lnTo>
                        <a:lnTo>
                          <a:pt x="120" y="74"/>
                        </a:lnTo>
                        <a:lnTo>
                          <a:pt x="119" y="75"/>
                        </a:lnTo>
                        <a:lnTo>
                          <a:pt x="117" y="76"/>
                        </a:lnTo>
                        <a:lnTo>
                          <a:pt x="117" y="77"/>
                        </a:lnTo>
                        <a:lnTo>
                          <a:pt x="116" y="77"/>
                        </a:lnTo>
                        <a:lnTo>
                          <a:pt x="116" y="78"/>
                        </a:lnTo>
                        <a:lnTo>
                          <a:pt x="115" y="77"/>
                        </a:lnTo>
                        <a:lnTo>
                          <a:pt x="114" y="77"/>
                        </a:lnTo>
                        <a:lnTo>
                          <a:pt x="113" y="77"/>
                        </a:lnTo>
                        <a:lnTo>
                          <a:pt x="114" y="78"/>
                        </a:lnTo>
                        <a:lnTo>
                          <a:pt x="115" y="78"/>
                        </a:lnTo>
                        <a:lnTo>
                          <a:pt x="116" y="79"/>
                        </a:lnTo>
                        <a:lnTo>
                          <a:pt x="114" y="81"/>
                        </a:lnTo>
                        <a:lnTo>
                          <a:pt x="114" y="82"/>
                        </a:lnTo>
                        <a:lnTo>
                          <a:pt x="113" y="82"/>
                        </a:lnTo>
                        <a:lnTo>
                          <a:pt x="112" y="82"/>
                        </a:lnTo>
                        <a:lnTo>
                          <a:pt x="111" y="83"/>
                        </a:lnTo>
                        <a:lnTo>
                          <a:pt x="110" y="83"/>
                        </a:lnTo>
                        <a:lnTo>
                          <a:pt x="109" y="83"/>
                        </a:lnTo>
                        <a:lnTo>
                          <a:pt x="107" y="83"/>
                        </a:lnTo>
                        <a:lnTo>
                          <a:pt x="107" y="84"/>
                        </a:lnTo>
                        <a:lnTo>
                          <a:pt x="107" y="85"/>
                        </a:lnTo>
                        <a:lnTo>
                          <a:pt x="106" y="86"/>
                        </a:lnTo>
                        <a:lnTo>
                          <a:pt x="106" y="87"/>
                        </a:lnTo>
                        <a:lnTo>
                          <a:pt x="104" y="88"/>
                        </a:lnTo>
                        <a:lnTo>
                          <a:pt x="103" y="88"/>
                        </a:lnTo>
                        <a:lnTo>
                          <a:pt x="104" y="88"/>
                        </a:lnTo>
                        <a:lnTo>
                          <a:pt x="103" y="88"/>
                        </a:lnTo>
                        <a:lnTo>
                          <a:pt x="102" y="88"/>
                        </a:lnTo>
                        <a:lnTo>
                          <a:pt x="102" y="87"/>
                        </a:lnTo>
                        <a:lnTo>
                          <a:pt x="102" y="86"/>
                        </a:lnTo>
                        <a:lnTo>
                          <a:pt x="101" y="87"/>
                        </a:lnTo>
                        <a:lnTo>
                          <a:pt x="101" y="88"/>
                        </a:lnTo>
                        <a:lnTo>
                          <a:pt x="101" y="90"/>
                        </a:lnTo>
                        <a:lnTo>
                          <a:pt x="102" y="90"/>
                        </a:lnTo>
                        <a:lnTo>
                          <a:pt x="98" y="92"/>
                        </a:lnTo>
                        <a:lnTo>
                          <a:pt x="97" y="92"/>
                        </a:lnTo>
                        <a:lnTo>
                          <a:pt x="96" y="93"/>
                        </a:lnTo>
                        <a:lnTo>
                          <a:pt x="94" y="93"/>
                        </a:lnTo>
                        <a:lnTo>
                          <a:pt x="93" y="93"/>
                        </a:lnTo>
                        <a:lnTo>
                          <a:pt x="92" y="93"/>
                        </a:lnTo>
                        <a:lnTo>
                          <a:pt x="92" y="92"/>
                        </a:lnTo>
                        <a:lnTo>
                          <a:pt x="92" y="91"/>
                        </a:lnTo>
                        <a:lnTo>
                          <a:pt x="92" y="92"/>
                        </a:lnTo>
                        <a:lnTo>
                          <a:pt x="91" y="92"/>
                        </a:lnTo>
                        <a:lnTo>
                          <a:pt x="89" y="93"/>
                        </a:lnTo>
                        <a:lnTo>
                          <a:pt x="91" y="93"/>
                        </a:lnTo>
                        <a:lnTo>
                          <a:pt x="93" y="93"/>
                        </a:lnTo>
                        <a:lnTo>
                          <a:pt x="93" y="94"/>
                        </a:lnTo>
                        <a:lnTo>
                          <a:pt x="92" y="94"/>
                        </a:lnTo>
                        <a:lnTo>
                          <a:pt x="91" y="94"/>
                        </a:lnTo>
                        <a:lnTo>
                          <a:pt x="89" y="94"/>
                        </a:lnTo>
                        <a:lnTo>
                          <a:pt x="87" y="93"/>
                        </a:lnTo>
                        <a:lnTo>
                          <a:pt x="86" y="93"/>
                        </a:lnTo>
                        <a:lnTo>
                          <a:pt x="84" y="93"/>
                        </a:lnTo>
                        <a:lnTo>
                          <a:pt x="83" y="92"/>
                        </a:lnTo>
                        <a:lnTo>
                          <a:pt x="83" y="91"/>
                        </a:lnTo>
                        <a:lnTo>
                          <a:pt x="82" y="91"/>
                        </a:lnTo>
                        <a:lnTo>
                          <a:pt x="81" y="91"/>
                        </a:lnTo>
                        <a:lnTo>
                          <a:pt x="84" y="93"/>
                        </a:lnTo>
                        <a:lnTo>
                          <a:pt x="85" y="94"/>
                        </a:lnTo>
                        <a:lnTo>
                          <a:pt x="84" y="94"/>
                        </a:lnTo>
                        <a:lnTo>
                          <a:pt x="85" y="95"/>
                        </a:lnTo>
                        <a:lnTo>
                          <a:pt x="84" y="95"/>
                        </a:lnTo>
                        <a:lnTo>
                          <a:pt x="83" y="95"/>
                        </a:lnTo>
                        <a:lnTo>
                          <a:pt x="82" y="96"/>
                        </a:lnTo>
                        <a:lnTo>
                          <a:pt x="81" y="97"/>
                        </a:lnTo>
                        <a:lnTo>
                          <a:pt x="78" y="98"/>
                        </a:lnTo>
                        <a:lnTo>
                          <a:pt x="77" y="98"/>
                        </a:lnTo>
                        <a:lnTo>
                          <a:pt x="76" y="98"/>
                        </a:lnTo>
                        <a:lnTo>
                          <a:pt x="75" y="97"/>
                        </a:lnTo>
                        <a:lnTo>
                          <a:pt x="74" y="98"/>
                        </a:lnTo>
                        <a:lnTo>
                          <a:pt x="74" y="97"/>
                        </a:lnTo>
                        <a:lnTo>
                          <a:pt x="74" y="96"/>
                        </a:lnTo>
                        <a:lnTo>
                          <a:pt x="72" y="96"/>
                        </a:lnTo>
                        <a:lnTo>
                          <a:pt x="70" y="96"/>
                        </a:lnTo>
                        <a:lnTo>
                          <a:pt x="72" y="96"/>
                        </a:lnTo>
                        <a:lnTo>
                          <a:pt x="73" y="96"/>
                        </a:lnTo>
                        <a:lnTo>
                          <a:pt x="72" y="97"/>
                        </a:lnTo>
                        <a:lnTo>
                          <a:pt x="70" y="97"/>
                        </a:lnTo>
                        <a:lnTo>
                          <a:pt x="68" y="98"/>
                        </a:lnTo>
                        <a:lnTo>
                          <a:pt x="67" y="98"/>
                        </a:lnTo>
                        <a:lnTo>
                          <a:pt x="65" y="100"/>
                        </a:lnTo>
                        <a:lnTo>
                          <a:pt x="64" y="100"/>
                        </a:lnTo>
                        <a:lnTo>
                          <a:pt x="64" y="98"/>
                        </a:lnTo>
                        <a:lnTo>
                          <a:pt x="64" y="97"/>
                        </a:lnTo>
                        <a:lnTo>
                          <a:pt x="65" y="96"/>
                        </a:lnTo>
                        <a:lnTo>
                          <a:pt x="64" y="96"/>
                        </a:lnTo>
                        <a:lnTo>
                          <a:pt x="63" y="97"/>
                        </a:lnTo>
                        <a:lnTo>
                          <a:pt x="64" y="100"/>
                        </a:lnTo>
                        <a:lnTo>
                          <a:pt x="63" y="101"/>
                        </a:lnTo>
                        <a:lnTo>
                          <a:pt x="61" y="101"/>
                        </a:lnTo>
                        <a:lnTo>
                          <a:pt x="61" y="100"/>
                        </a:lnTo>
                        <a:lnTo>
                          <a:pt x="60" y="100"/>
                        </a:lnTo>
                        <a:lnTo>
                          <a:pt x="59" y="100"/>
                        </a:lnTo>
                        <a:lnTo>
                          <a:pt x="58" y="98"/>
                        </a:lnTo>
                        <a:lnTo>
                          <a:pt x="57" y="98"/>
                        </a:lnTo>
                        <a:lnTo>
                          <a:pt x="56" y="98"/>
                        </a:lnTo>
                        <a:lnTo>
                          <a:pt x="55" y="98"/>
                        </a:lnTo>
                        <a:lnTo>
                          <a:pt x="54" y="98"/>
                        </a:lnTo>
                        <a:lnTo>
                          <a:pt x="54" y="96"/>
                        </a:lnTo>
                        <a:lnTo>
                          <a:pt x="55" y="96"/>
                        </a:lnTo>
                        <a:lnTo>
                          <a:pt x="56" y="96"/>
                        </a:lnTo>
                        <a:lnTo>
                          <a:pt x="57" y="95"/>
                        </a:lnTo>
                        <a:lnTo>
                          <a:pt x="58" y="94"/>
                        </a:lnTo>
                        <a:lnTo>
                          <a:pt x="60" y="93"/>
                        </a:lnTo>
                        <a:lnTo>
                          <a:pt x="61" y="93"/>
                        </a:lnTo>
                        <a:lnTo>
                          <a:pt x="63" y="93"/>
                        </a:lnTo>
                        <a:lnTo>
                          <a:pt x="63" y="92"/>
                        </a:lnTo>
                        <a:lnTo>
                          <a:pt x="61" y="92"/>
                        </a:lnTo>
                        <a:lnTo>
                          <a:pt x="60" y="93"/>
                        </a:lnTo>
                        <a:lnTo>
                          <a:pt x="59" y="93"/>
                        </a:lnTo>
                        <a:lnTo>
                          <a:pt x="57" y="93"/>
                        </a:lnTo>
                        <a:lnTo>
                          <a:pt x="56" y="93"/>
                        </a:lnTo>
                        <a:lnTo>
                          <a:pt x="54" y="92"/>
                        </a:lnTo>
                        <a:lnTo>
                          <a:pt x="51" y="92"/>
                        </a:lnTo>
                        <a:lnTo>
                          <a:pt x="49" y="92"/>
                        </a:lnTo>
                        <a:lnTo>
                          <a:pt x="48" y="92"/>
                        </a:lnTo>
                        <a:lnTo>
                          <a:pt x="49" y="92"/>
                        </a:lnTo>
                        <a:lnTo>
                          <a:pt x="49" y="93"/>
                        </a:lnTo>
                        <a:lnTo>
                          <a:pt x="50" y="93"/>
                        </a:lnTo>
                        <a:lnTo>
                          <a:pt x="51" y="93"/>
                        </a:lnTo>
                        <a:lnTo>
                          <a:pt x="53" y="93"/>
                        </a:lnTo>
                        <a:lnTo>
                          <a:pt x="54" y="93"/>
                        </a:lnTo>
                        <a:lnTo>
                          <a:pt x="55" y="93"/>
                        </a:lnTo>
                        <a:lnTo>
                          <a:pt x="55" y="94"/>
                        </a:lnTo>
                        <a:lnTo>
                          <a:pt x="54" y="94"/>
                        </a:lnTo>
                        <a:lnTo>
                          <a:pt x="53" y="94"/>
                        </a:lnTo>
                        <a:lnTo>
                          <a:pt x="51" y="94"/>
                        </a:lnTo>
                        <a:lnTo>
                          <a:pt x="50" y="94"/>
                        </a:lnTo>
                        <a:lnTo>
                          <a:pt x="51" y="94"/>
                        </a:lnTo>
                        <a:lnTo>
                          <a:pt x="53" y="94"/>
                        </a:lnTo>
                        <a:lnTo>
                          <a:pt x="53" y="95"/>
                        </a:lnTo>
                        <a:lnTo>
                          <a:pt x="51" y="95"/>
                        </a:lnTo>
                        <a:lnTo>
                          <a:pt x="50" y="95"/>
                        </a:lnTo>
                        <a:lnTo>
                          <a:pt x="50" y="96"/>
                        </a:lnTo>
                        <a:lnTo>
                          <a:pt x="51" y="97"/>
                        </a:lnTo>
                        <a:lnTo>
                          <a:pt x="50" y="97"/>
                        </a:lnTo>
                        <a:lnTo>
                          <a:pt x="50" y="98"/>
                        </a:lnTo>
                        <a:lnTo>
                          <a:pt x="49" y="98"/>
                        </a:lnTo>
                        <a:lnTo>
                          <a:pt x="49" y="97"/>
                        </a:lnTo>
                        <a:lnTo>
                          <a:pt x="48" y="97"/>
                        </a:lnTo>
                        <a:lnTo>
                          <a:pt x="48" y="98"/>
                        </a:lnTo>
                        <a:lnTo>
                          <a:pt x="47" y="98"/>
                        </a:lnTo>
                        <a:lnTo>
                          <a:pt x="46" y="98"/>
                        </a:lnTo>
                        <a:lnTo>
                          <a:pt x="46" y="97"/>
                        </a:lnTo>
                        <a:lnTo>
                          <a:pt x="45" y="97"/>
                        </a:lnTo>
                        <a:lnTo>
                          <a:pt x="45" y="96"/>
                        </a:lnTo>
                        <a:lnTo>
                          <a:pt x="44" y="97"/>
                        </a:lnTo>
                        <a:lnTo>
                          <a:pt x="44" y="98"/>
                        </a:lnTo>
                        <a:lnTo>
                          <a:pt x="45" y="98"/>
                        </a:lnTo>
                        <a:lnTo>
                          <a:pt x="47" y="100"/>
                        </a:lnTo>
                        <a:lnTo>
                          <a:pt x="48" y="100"/>
                        </a:lnTo>
                        <a:lnTo>
                          <a:pt x="49" y="100"/>
                        </a:lnTo>
                        <a:lnTo>
                          <a:pt x="49" y="101"/>
                        </a:lnTo>
                        <a:lnTo>
                          <a:pt x="48" y="102"/>
                        </a:lnTo>
                        <a:lnTo>
                          <a:pt x="47" y="102"/>
                        </a:lnTo>
                        <a:lnTo>
                          <a:pt x="45" y="103"/>
                        </a:lnTo>
                        <a:lnTo>
                          <a:pt x="45" y="102"/>
                        </a:lnTo>
                        <a:lnTo>
                          <a:pt x="44" y="101"/>
                        </a:lnTo>
                        <a:lnTo>
                          <a:pt x="42" y="101"/>
                        </a:lnTo>
                        <a:lnTo>
                          <a:pt x="42" y="102"/>
                        </a:lnTo>
                        <a:lnTo>
                          <a:pt x="40" y="102"/>
                        </a:lnTo>
                        <a:lnTo>
                          <a:pt x="39" y="102"/>
                        </a:lnTo>
                        <a:lnTo>
                          <a:pt x="40" y="102"/>
                        </a:lnTo>
                        <a:lnTo>
                          <a:pt x="41" y="102"/>
                        </a:lnTo>
                        <a:lnTo>
                          <a:pt x="42" y="103"/>
                        </a:lnTo>
                        <a:lnTo>
                          <a:pt x="39" y="103"/>
                        </a:lnTo>
                        <a:lnTo>
                          <a:pt x="38" y="103"/>
                        </a:lnTo>
                        <a:lnTo>
                          <a:pt x="37" y="103"/>
                        </a:lnTo>
                        <a:lnTo>
                          <a:pt x="36" y="103"/>
                        </a:lnTo>
                        <a:lnTo>
                          <a:pt x="35" y="103"/>
                        </a:lnTo>
                        <a:lnTo>
                          <a:pt x="35" y="102"/>
                        </a:lnTo>
                        <a:lnTo>
                          <a:pt x="33" y="102"/>
                        </a:lnTo>
                        <a:lnTo>
                          <a:pt x="31" y="101"/>
                        </a:lnTo>
                        <a:lnTo>
                          <a:pt x="32" y="102"/>
                        </a:lnTo>
                        <a:lnTo>
                          <a:pt x="33" y="103"/>
                        </a:lnTo>
                        <a:lnTo>
                          <a:pt x="31" y="104"/>
                        </a:lnTo>
                        <a:lnTo>
                          <a:pt x="30" y="104"/>
                        </a:lnTo>
                        <a:lnTo>
                          <a:pt x="30" y="103"/>
                        </a:lnTo>
                        <a:lnTo>
                          <a:pt x="29" y="103"/>
                        </a:lnTo>
                        <a:lnTo>
                          <a:pt x="29" y="102"/>
                        </a:lnTo>
                        <a:lnTo>
                          <a:pt x="27" y="102"/>
                        </a:lnTo>
                        <a:lnTo>
                          <a:pt x="26" y="102"/>
                        </a:lnTo>
                        <a:lnTo>
                          <a:pt x="26" y="103"/>
                        </a:lnTo>
                        <a:lnTo>
                          <a:pt x="25" y="103"/>
                        </a:lnTo>
                        <a:lnTo>
                          <a:pt x="26" y="104"/>
                        </a:lnTo>
                        <a:lnTo>
                          <a:pt x="25" y="104"/>
                        </a:lnTo>
                        <a:lnTo>
                          <a:pt x="23" y="104"/>
                        </a:lnTo>
                        <a:lnTo>
                          <a:pt x="22" y="103"/>
                        </a:lnTo>
                        <a:lnTo>
                          <a:pt x="21" y="103"/>
                        </a:lnTo>
                        <a:lnTo>
                          <a:pt x="19" y="104"/>
                        </a:lnTo>
                        <a:lnTo>
                          <a:pt x="20" y="104"/>
                        </a:lnTo>
                        <a:lnTo>
                          <a:pt x="20" y="105"/>
                        </a:lnTo>
                        <a:lnTo>
                          <a:pt x="21" y="105"/>
                        </a:lnTo>
                        <a:lnTo>
                          <a:pt x="22" y="105"/>
                        </a:lnTo>
                        <a:lnTo>
                          <a:pt x="23" y="105"/>
                        </a:lnTo>
                        <a:lnTo>
                          <a:pt x="26" y="105"/>
                        </a:lnTo>
                        <a:lnTo>
                          <a:pt x="25" y="105"/>
                        </a:lnTo>
                        <a:lnTo>
                          <a:pt x="23" y="105"/>
                        </a:lnTo>
                        <a:lnTo>
                          <a:pt x="23" y="106"/>
                        </a:lnTo>
                        <a:lnTo>
                          <a:pt x="25" y="106"/>
                        </a:lnTo>
                        <a:lnTo>
                          <a:pt x="25" y="107"/>
                        </a:lnTo>
                        <a:lnTo>
                          <a:pt x="26" y="107"/>
                        </a:lnTo>
                        <a:lnTo>
                          <a:pt x="23" y="109"/>
                        </a:lnTo>
                        <a:lnTo>
                          <a:pt x="22" y="110"/>
                        </a:lnTo>
                        <a:lnTo>
                          <a:pt x="20" y="110"/>
                        </a:lnTo>
                        <a:lnTo>
                          <a:pt x="19" y="111"/>
                        </a:lnTo>
                        <a:lnTo>
                          <a:pt x="17" y="111"/>
                        </a:lnTo>
                        <a:lnTo>
                          <a:pt x="16" y="111"/>
                        </a:lnTo>
                        <a:lnTo>
                          <a:pt x="14" y="110"/>
                        </a:lnTo>
                        <a:lnTo>
                          <a:pt x="13" y="110"/>
                        </a:lnTo>
                        <a:lnTo>
                          <a:pt x="12" y="111"/>
                        </a:lnTo>
                        <a:lnTo>
                          <a:pt x="8" y="110"/>
                        </a:lnTo>
                        <a:lnTo>
                          <a:pt x="8" y="111"/>
                        </a:lnTo>
                        <a:lnTo>
                          <a:pt x="8" y="112"/>
                        </a:lnTo>
                        <a:lnTo>
                          <a:pt x="7" y="112"/>
                        </a:lnTo>
                        <a:lnTo>
                          <a:pt x="5" y="112"/>
                        </a:lnTo>
                        <a:lnTo>
                          <a:pt x="7" y="113"/>
                        </a:lnTo>
                        <a:lnTo>
                          <a:pt x="8" y="113"/>
                        </a:lnTo>
                        <a:lnTo>
                          <a:pt x="9" y="114"/>
                        </a:lnTo>
                        <a:lnTo>
                          <a:pt x="10" y="114"/>
                        </a:lnTo>
                        <a:lnTo>
                          <a:pt x="12" y="115"/>
                        </a:lnTo>
                        <a:lnTo>
                          <a:pt x="13" y="115"/>
                        </a:lnTo>
                        <a:lnTo>
                          <a:pt x="13" y="116"/>
                        </a:lnTo>
                        <a:lnTo>
                          <a:pt x="13" y="117"/>
                        </a:lnTo>
                        <a:lnTo>
                          <a:pt x="14" y="117"/>
                        </a:lnTo>
                        <a:lnTo>
                          <a:pt x="14" y="119"/>
                        </a:lnTo>
                        <a:lnTo>
                          <a:pt x="13" y="119"/>
                        </a:lnTo>
                        <a:lnTo>
                          <a:pt x="14" y="119"/>
                        </a:lnTo>
                        <a:lnTo>
                          <a:pt x="16" y="120"/>
                        </a:lnTo>
                        <a:lnTo>
                          <a:pt x="17" y="120"/>
                        </a:lnTo>
                        <a:lnTo>
                          <a:pt x="17" y="121"/>
                        </a:lnTo>
                        <a:lnTo>
                          <a:pt x="16" y="121"/>
                        </a:lnTo>
                        <a:lnTo>
                          <a:pt x="14" y="121"/>
                        </a:lnTo>
                        <a:lnTo>
                          <a:pt x="13" y="120"/>
                        </a:lnTo>
                        <a:lnTo>
                          <a:pt x="11" y="120"/>
                        </a:lnTo>
                        <a:lnTo>
                          <a:pt x="10" y="120"/>
                        </a:lnTo>
                        <a:lnTo>
                          <a:pt x="10" y="121"/>
                        </a:lnTo>
                        <a:lnTo>
                          <a:pt x="9" y="121"/>
                        </a:lnTo>
                        <a:lnTo>
                          <a:pt x="7" y="121"/>
                        </a:lnTo>
                        <a:lnTo>
                          <a:pt x="3" y="121"/>
                        </a:lnTo>
                        <a:lnTo>
                          <a:pt x="1" y="121"/>
                        </a:lnTo>
                        <a:lnTo>
                          <a:pt x="0" y="121"/>
                        </a:lnTo>
                        <a:lnTo>
                          <a:pt x="0" y="122"/>
                        </a:lnTo>
                        <a:lnTo>
                          <a:pt x="2" y="12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02" name="Freeform 11">
                    <a:extLst>
                      <a:ext uri="{FF2B5EF4-FFF2-40B4-BE49-F238E27FC236}">
                        <a16:creationId xmlns:a16="http://schemas.microsoft.com/office/drawing/2014/main" id="{92D3E2E6-DAE9-4E68-8C34-9D8DBAACAD0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318507" y="1426295"/>
                    <a:ext cx="395014" cy="188213"/>
                  </a:xfrm>
                  <a:custGeom>
                    <a:avLst/>
                    <a:gdLst>
                      <a:gd name="T0" fmla="*/ 261938 w 170"/>
                      <a:gd name="T1" fmla="*/ 46038 h 81"/>
                      <a:gd name="T2" fmla="*/ 265113 w 170"/>
                      <a:gd name="T3" fmla="*/ 49213 h 81"/>
                      <a:gd name="T4" fmla="*/ 254000 w 170"/>
                      <a:gd name="T5" fmla="*/ 50800 h 81"/>
                      <a:gd name="T6" fmla="*/ 241300 w 170"/>
                      <a:gd name="T7" fmla="*/ 52388 h 81"/>
                      <a:gd name="T8" fmla="*/ 244475 w 170"/>
                      <a:gd name="T9" fmla="*/ 60325 h 81"/>
                      <a:gd name="T10" fmla="*/ 239713 w 170"/>
                      <a:gd name="T11" fmla="*/ 65088 h 81"/>
                      <a:gd name="T12" fmla="*/ 220663 w 170"/>
                      <a:gd name="T13" fmla="*/ 68263 h 81"/>
                      <a:gd name="T14" fmla="*/ 231775 w 170"/>
                      <a:gd name="T15" fmla="*/ 74613 h 81"/>
                      <a:gd name="T16" fmla="*/ 230188 w 170"/>
                      <a:gd name="T17" fmla="*/ 77788 h 81"/>
                      <a:gd name="T18" fmla="*/ 228600 w 170"/>
                      <a:gd name="T19" fmla="*/ 87313 h 81"/>
                      <a:gd name="T20" fmla="*/ 228600 w 170"/>
                      <a:gd name="T21" fmla="*/ 93663 h 81"/>
                      <a:gd name="T22" fmla="*/ 222250 w 170"/>
                      <a:gd name="T23" fmla="*/ 101600 h 81"/>
                      <a:gd name="T24" fmla="*/ 222250 w 170"/>
                      <a:gd name="T25" fmla="*/ 103188 h 81"/>
                      <a:gd name="T26" fmla="*/ 211138 w 170"/>
                      <a:gd name="T27" fmla="*/ 104775 h 81"/>
                      <a:gd name="T28" fmla="*/ 220663 w 170"/>
                      <a:gd name="T29" fmla="*/ 109538 h 81"/>
                      <a:gd name="T30" fmla="*/ 217488 w 170"/>
                      <a:gd name="T31" fmla="*/ 114300 h 81"/>
                      <a:gd name="T32" fmla="*/ 209550 w 170"/>
                      <a:gd name="T33" fmla="*/ 119063 h 81"/>
                      <a:gd name="T34" fmla="*/ 204788 w 170"/>
                      <a:gd name="T35" fmla="*/ 120650 h 81"/>
                      <a:gd name="T36" fmla="*/ 214313 w 170"/>
                      <a:gd name="T37" fmla="*/ 127000 h 81"/>
                      <a:gd name="T38" fmla="*/ 180975 w 170"/>
                      <a:gd name="T39" fmla="*/ 125413 h 81"/>
                      <a:gd name="T40" fmla="*/ 180975 w 170"/>
                      <a:gd name="T41" fmla="*/ 119063 h 81"/>
                      <a:gd name="T42" fmla="*/ 176213 w 170"/>
                      <a:gd name="T43" fmla="*/ 112713 h 81"/>
                      <a:gd name="T44" fmla="*/ 160338 w 170"/>
                      <a:gd name="T45" fmla="*/ 119063 h 81"/>
                      <a:gd name="T46" fmla="*/ 150813 w 170"/>
                      <a:gd name="T47" fmla="*/ 114300 h 81"/>
                      <a:gd name="T48" fmla="*/ 150813 w 170"/>
                      <a:gd name="T49" fmla="*/ 111125 h 81"/>
                      <a:gd name="T50" fmla="*/ 146050 w 170"/>
                      <a:gd name="T51" fmla="*/ 109538 h 81"/>
                      <a:gd name="T52" fmla="*/ 158750 w 170"/>
                      <a:gd name="T53" fmla="*/ 103188 h 81"/>
                      <a:gd name="T54" fmla="*/ 150813 w 170"/>
                      <a:gd name="T55" fmla="*/ 98425 h 81"/>
                      <a:gd name="T56" fmla="*/ 128588 w 170"/>
                      <a:gd name="T57" fmla="*/ 111125 h 81"/>
                      <a:gd name="T58" fmla="*/ 114300 w 170"/>
                      <a:gd name="T59" fmla="*/ 109538 h 81"/>
                      <a:gd name="T60" fmla="*/ 98425 w 170"/>
                      <a:gd name="T61" fmla="*/ 107950 h 81"/>
                      <a:gd name="T62" fmla="*/ 101600 w 170"/>
                      <a:gd name="T63" fmla="*/ 98425 h 81"/>
                      <a:gd name="T64" fmla="*/ 90488 w 170"/>
                      <a:gd name="T65" fmla="*/ 101600 h 81"/>
                      <a:gd name="T66" fmla="*/ 92075 w 170"/>
                      <a:gd name="T67" fmla="*/ 93663 h 81"/>
                      <a:gd name="T68" fmla="*/ 77788 w 170"/>
                      <a:gd name="T69" fmla="*/ 92075 h 81"/>
                      <a:gd name="T70" fmla="*/ 73025 w 170"/>
                      <a:gd name="T71" fmla="*/ 87313 h 81"/>
                      <a:gd name="T72" fmla="*/ 80963 w 170"/>
                      <a:gd name="T73" fmla="*/ 79375 h 81"/>
                      <a:gd name="T74" fmla="*/ 69850 w 170"/>
                      <a:gd name="T75" fmla="*/ 79375 h 81"/>
                      <a:gd name="T76" fmla="*/ 58738 w 170"/>
                      <a:gd name="T77" fmla="*/ 63500 h 81"/>
                      <a:gd name="T78" fmla="*/ 50800 w 170"/>
                      <a:gd name="T79" fmla="*/ 65088 h 81"/>
                      <a:gd name="T80" fmla="*/ 47625 w 170"/>
                      <a:gd name="T81" fmla="*/ 57150 h 81"/>
                      <a:gd name="T82" fmla="*/ 36513 w 170"/>
                      <a:gd name="T83" fmla="*/ 57150 h 81"/>
                      <a:gd name="T84" fmla="*/ 31750 w 170"/>
                      <a:gd name="T85" fmla="*/ 52388 h 81"/>
                      <a:gd name="T86" fmla="*/ 44450 w 170"/>
                      <a:gd name="T87" fmla="*/ 47625 h 81"/>
                      <a:gd name="T88" fmla="*/ 25400 w 170"/>
                      <a:gd name="T89" fmla="*/ 46038 h 81"/>
                      <a:gd name="T90" fmla="*/ 26988 w 170"/>
                      <a:gd name="T91" fmla="*/ 42863 h 81"/>
                      <a:gd name="T92" fmla="*/ 46038 w 170"/>
                      <a:gd name="T93" fmla="*/ 34925 h 81"/>
                      <a:gd name="T94" fmla="*/ 36513 w 170"/>
                      <a:gd name="T95" fmla="*/ 34925 h 81"/>
                      <a:gd name="T96" fmla="*/ 23813 w 170"/>
                      <a:gd name="T97" fmla="*/ 33338 h 81"/>
                      <a:gd name="T98" fmla="*/ 52388 w 170"/>
                      <a:gd name="T99" fmla="*/ 30163 h 81"/>
                      <a:gd name="T100" fmla="*/ 41275 w 170"/>
                      <a:gd name="T101" fmla="*/ 23813 h 81"/>
                      <a:gd name="T102" fmla="*/ 63500 w 170"/>
                      <a:gd name="T103" fmla="*/ 31750 h 81"/>
                      <a:gd name="T104" fmla="*/ 55563 w 170"/>
                      <a:gd name="T105" fmla="*/ 20638 h 81"/>
                      <a:gd name="T106" fmla="*/ 39688 w 170"/>
                      <a:gd name="T107" fmla="*/ 15875 h 81"/>
                      <a:gd name="T108" fmla="*/ 28575 w 170"/>
                      <a:gd name="T109" fmla="*/ 22225 h 81"/>
                      <a:gd name="T110" fmla="*/ 11113 w 170"/>
                      <a:gd name="T111" fmla="*/ 25400 h 81"/>
                      <a:gd name="T112" fmla="*/ 17463 w 170"/>
                      <a:gd name="T113" fmla="*/ 19050 h 81"/>
                      <a:gd name="T114" fmla="*/ 9525 w 170"/>
                      <a:gd name="T115" fmla="*/ 17463 h 81"/>
                      <a:gd name="T116" fmla="*/ 9525 w 170"/>
                      <a:gd name="T117" fmla="*/ 6350 h 81"/>
                      <a:gd name="T118" fmla="*/ 39688 w 170"/>
                      <a:gd name="T119" fmla="*/ 0 h 81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</a:gdLst>
                    <a:ahLst/>
                    <a:cxnLst>
                      <a:cxn ang="T120">
                        <a:pos x="T0" y="T1"/>
                      </a:cxn>
                      <a:cxn ang="T121">
                        <a:pos x="T2" y="T3"/>
                      </a:cxn>
                      <a:cxn ang="T122">
                        <a:pos x="T4" y="T5"/>
                      </a:cxn>
                      <a:cxn ang="T123">
                        <a:pos x="T6" y="T7"/>
                      </a:cxn>
                      <a:cxn ang="T124">
                        <a:pos x="T8" y="T9"/>
                      </a:cxn>
                      <a:cxn ang="T125">
                        <a:pos x="T10" y="T11"/>
                      </a:cxn>
                      <a:cxn ang="T126">
                        <a:pos x="T12" y="T13"/>
                      </a:cxn>
                      <a:cxn ang="T127">
                        <a:pos x="T14" y="T15"/>
                      </a:cxn>
                      <a:cxn ang="T128">
                        <a:pos x="T16" y="T17"/>
                      </a:cxn>
                      <a:cxn ang="T129">
                        <a:pos x="T18" y="T19"/>
                      </a:cxn>
                      <a:cxn ang="T130">
                        <a:pos x="T20" y="T21"/>
                      </a:cxn>
                      <a:cxn ang="T131">
                        <a:pos x="T22" y="T23"/>
                      </a:cxn>
                      <a:cxn ang="T132">
                        <a:pos x="T24" y="T25"/>
                      </a:cxn>
                      <a:cxn ang="T133">
                        <a:pos x="T26" y="T27"/>
                      </a:cxn>
                      <a:cxn ang="T134">
                        <a:pos x="T28" y="T29"/>
                      </a:cxn>
                      <a:cxn ang="T135">
                        <a:pos x="T30" y="T31"/>
                      </a:cxn>
                      <a:cxn ang="T136">
                        <a:pos x="T32" y="T33"/>
                      </a:cxn>
                      <a:cxn ang="T137">
                        <a:pos x="T34" y="T35"/>
                      </a:cxn>
                      <a:cxn ang="T138">
                        <a:pos x="T36" y="T37"/>
                      </a:cxn>
                      <a:cxn ang="T139">
                        <a:pos x="T38" y="T39"/>
                      </a:cxn>
                      <a:cxn ang="T140">
                        <a:pos x="T40" y="T41"/>
                      </a:cxn>
                      <a:cxn ang="T141">
                        <a:pos x="T42" y="T43"/>
                      </a:cxn>
                      <a:cxn ang="T142">
                        <a:pos x="T44" y="T45"/>
                      </a:cxn>
                      <a:cxn ang="T143">
                        <a:pos x="T46" y="T47"/>
                      </a:cxn>
                      <a:cxn ang="T144">
                        <a:pos x="T48" y="T49"/>
                      </a:cxn>
                      <a:cxn ang="T145">
                        <a:pos x="T50" y="T51"/>
                      </a:cxn>
                      <a:cxn ang="T146">
                        <a:pos x="T52" y="T53"/>
                      </a:cxn>
                      <a:cxn ang="T147">
                        <a:pos x="T54" y="T55"/>
                      </a:cxn>
                      <a:cxn ang="T148">
                        <a:pos x="T56" y="T57"/>
                      </a:cxn>
                      <a:cxn ang="T149">
                        <a:pos x="T58" y="T59"/>
                      </a:cxn>
                      <a:cxn ang="T150">
                        <a:pos x="T60" y="T61"/>
                      </a:cxn>
                      <a:cxn ang="T151">
                        <a:pos x="T62" y="T63"/>
                      </a:cxn>
                      <a:cxn ang="T152">
                        <a:pos x="T64" y="T65"/>
                      </a:cxn>
                      <a:cxn ang="T153">
                        <a:pos x="T66" y="T67"/>
                      </a:cxn>
                      <a:cxn ang="T154">
                        <a:pos x="T68" y="T69"/>
                      </a:cxn>
                      <a:cxn ang="T155">
                        <a:pos x="T70" y="T71"/>
                      </a:cxn>
                      <a:cxn ang="T156">
                        <a:pos x="T72" y="T73"/>
                      </a:cxn>
                      <a:cxn ang="T157">
                        <a:pos x="T74" y="T75"/>
                      </a:cxn>
                      <a:cxn ang="T158">
                        <a:pos x="T76" y="T77"/>
                      </a:cxn>
                      <a:cxn ang="T159">
                        <a:pos x="T78" y="T79"/>
                      </a:cxn>
                      <a:cxn ang="T160">
                        <a:pos x="T80" y="T81"/>
                      </a:cxn>
                      <a:cxn ang="T161">
                        <a:pos x="T82" y="T83"/>
                      </a:cxn>
                      <a:cxn ang="T162">
                        <a:pos x="T84" y="T85"/>
                      </a:cxn>
                      <a:cxn ang="T163">
                        <a:pos x="T86" y="T87"/>
                      </a:cxn>
                      <a:cxn ang="T164">
                        <a:pos x="T88" y="T89"/>
                      </a:cxn>
                      <a:cxn ang="T165">
                        <a:pos x="T90" y="T91"/>
                      </a:cxn>
                      <a:cxn ang="T166">
                        <a:pos x="T92" y="T93"/>
                      </a:cxn>
                      <a:cxn ang="T167">
                        <a:pos x="T94" y="T95"/>
                      </a:cxn>
                      <a:cxn ang="T168">
                        <a:pos x="T96" y="T97"/>
                      </a:cxn>
                      <a:cxn ang="T169">
                        <a:pos x="T98" y="T99"/>
                      </a:cxn>
                      <a:cxn ang="T170">
                        <a:pos x="T100" y="T101"/>
                      </a:cxn>
                      <a:cxn ang="T171">
                        <a:pos x="T102" y="T103"/>
                      </a:cxn>
                      <a:cxn ang="T172">
                        <a:pos x="T104" y="T105"/>
                      </a:cxn>
                      <a:cxn ang="T173">
                        <a:pos x="T106" y="T107"/>
                      </a:cxn>
                      <a:cxn ang="T174">
                        <a:pos x="T108" y="T109"/>
                      </a:cxn>
                      <a:cxn ang="T175">
                        <a:pos x="T110" y="T111"/>
                      </a:cxn>
                      <a:cxn ang="T176">
                        <a:pos x="T112" y="T113"/>
                      </a:cxn>
                      <a:cxn ang="T177">
                        <a:pos x="T114" y="T115"/>
                      </a:cxn>
                      <a:cxn ang="T178">
                        <a:pos x="T116" y="T117"/>
                      </a:cxn>
                      <a:cxn ang="T179">
                        <a:pos x="T118" y="T119"/>
                      </a:cxn>
                    </a:cxnLst>
                    <a:rect l="0" t="0" r="r" b="b"/>
                    <a:pathLst>
                      <a:path w="170" h="81">
                        <a:moveTo>
                          <a:pt x="158" y="22"/>
                        </a:moveTo>
                        <a:lnTo>
                          <a:pt x="160" y="22"/>
                        </a:lnTo>
                        <a:lnTo>
                          <a:pt x="164" y="22"/>
                        </a:lnTo>
                        <a:lnTo>
                          <a:pt x="165" y="22"/>
                        </a:lnTo>
                        <a:lnTo>
                          <a:pt x="166" y="22"/>
                        </a:lnTo>
                        <a:lnTo>
                          <a:pt x="167" y="22"/>
                        </a:lnTo>
                        <a:lnTo>
                          <a:pt x="168" y="22"/>
                        </a:lnTo>
                        <a:lnTo>
                          <a:pt x="170" y="23"/>
                        </a:lnTo>
                        <a:lnTo>
                          <a:pt x="169" y="24"/>
                        </a:lnTo>
                        <a:lnTo>
                          <a:pt x="166" y="25"/>
                        </a:lnTo>
                        <a:lnTo>
                          <a:pt x="167" y="25"/>
                        </a:lnTo>
                        <a:lnTo>
                          <a:pt x="168" y="25"/>
                        </a:lnTo>
                        <a:lnTo>
                          <a:pt x="169" y="25"/>
                        </a:lnTo>
                        <a:lnTo>
                          <a:pt x="170" y="29"/>
                        </a:lnTo>
                        <a:lnTo>
                          <a:pt x="169" y="29"/>
                        </a:lnTo>
                        <a:lnTo>
                          <a:pt x="166" y="29"/>
                        </a:lnTo>
                        <a:lnTo>
                          <a:pt x="165" y="29"/>
                        </a:lnTo>
                        <a:lnTo>
                          <a:pt x="164" y="29"/>
                        </a:lnTo>
                        <a:lnTo>
                          <a:pt x="159" y="28"/>
                        </a:lnTo>
                        <a:lnTo>
                          <a:pt x="158" y="28"/>
                        </a:lnTo>
                        <a:lnTo>
                          <a:pt x="158" y="27"/>
                        </a:lnTo>
                        <a:lnTo>
                          <a:pt x="157" y="27"/>
                        </a:lnTo>
                        <a:lnTo>
                          <a:pt x="155" y="28"/>
                        </a:lnTo>
                        <a:lnTo>
                          <a:pt x="156" y="28"/>
                        </a:lnTo>
                        <a:lnTo>
                          <a:pt x="157" y="28"/>
                        </a:lnTo>
                        <a:lnTo>
                          <a:pt x="158" y="28"/>
                        </a:lnTo>
                        <a:lnTo>
                          <a:pt x="159" y="29"/>
                        </a:lnTo>
                        <a:lnTo>
                          <a:pt x="163" y="29"/>
                        </a:lnTo>
                        <a:lnTo>
                          <a:pt x="164" y="29"/>
                        </a:lnTo>
                        <a:lnTo>
                          <a:pt x="165" y="29"/>
                        </a:lnTo>
                        <a:lnTo>
                          <a:pt x="166" y="29"/>
                        </a:lnTo>
                        <a:lnTo>
                          <a:pt x="166" y="30"/>
                        </a:lnTo>
                        <a:lnTo>
                          <a:pt x="167" y="30"/>
                        </a:lnTo>
                        <a:lnTo>
                          <a:pt x="167" y="31"/>
                        </a:lnTo>
                        <a:lnTo>
                          <a:pt x="166" y="31"/>
                        </a:lnTo>
                        <a:lnTo>
                          <a:pt x="165" y="31"/>
                        </a:lnTo>
                        <a:lnTo>
                          <a:pt x="164" y="31"/>
                        </a:lnTo>
                        <a:lnTo>
                          <a:pt x="164" y="32"/>
                        </a:lnTo>
                        <a:lnTo>
                          <a:pt x="163" y="32"/>
                        </a:lnTo>
                        <a:lnTo>
                          <a:pt x="163" y="31"/>
                        </a:lnTo>
                        <a:lnTo>
                          <a:pt x="161" y="31"/>
                        </a:lnTo>
                        <a:lnTo>
                          <a:pt x="161" y="32"/>
                        </a:lnTo>
                        <a:lnTo>
                          <a:pt x="163" y="32"/>
                        </a:lnTo>
                        <a:lnTo>
                          <a:pt x="164" y="32"/>
                        </a:lnTo>
                        <a:lnTo>
                          <a:pt x="164" y="33"/>
                        </a:lnTo>
                        <a:lnTo>
                          <a:pt x="163" y="33"/>
                        </a:lnTo>
                        <a:lnTo>
                          <a:pt x="161" y="33"/>
                        </a:lnTo>
                        <a:lnTo>
                          <a:pt x="160" y="32"/>
                        </a:lnTo>
                        <a:lnTo>
                          <a:pt x="158" y="31"/>
                        </a:lnTo>
                        <a:lnTo>
                          <a:pt x="159" y="32"/>
                        </a:lnTo>
                        <a:lnTo>
                          <a:pt x="160" y="32"/>
                        </a:lnTo>
                        <a:lnTo>
                          <a:pt x="160" y="33"/>
                        </a:lnTo>
                        <a:lnTo>
                          <a:pt x="159" y="32"/>
                        </a:lnTo>
                        <a:lnTo>
                          <a:pt x="158" y="32"/>
                        </a:lnTo>
                        <a:lnTo>
                          <a:pt x="157" y="32"/>
                        </a:lnTo>
                        <a:lnTo>
                          <a:pt x="156" y="32"/>
                        </a:lnTo>
                        <a:lnTo>
                          <a:pt x="157" y="32"/>
                        </a:lnTo>
                        <a:lnTo>
                          <a:pt x="161" y="33"/>
                        </a:lnTo>
                        <a:lnTo>
                          <a:pt x="163" y="34"/>
                        </a:lnTo>
                        <a:lnTo>
                          <a:pt x="160" y="33"/>
                        </a:lnTo>
                        <a:lnTo>
                          <a:pt x="158" y="33"/>
                        </a:lnTo>
                        <a:lnTo>
                          <a:pt x="157" y="32"/>
                        </a:lnTo>
                        <a:lnTo>
                          <a:pt x="156" y="32"/>
                        </a:lnTo>
                        <a:lnTo>
                          <a:pt x="155" y="31"/>
                        </a:lnTo>
                        <a:lnTo>
                          <a:pt x="154" y="31"/>
                        </a:lnTo>
                        <a:lnTo>
                          <a:pt x="151" y="32"/>
                        </a:lnTo>
                        <a:lnTo>
                          <a:pt x="151" y="33"/>
                        </a:lnTo>
                        <a:lnTo>
                          <a:pt x="152" y="33"/>
                        </a:lnTo>
                        <a:lnTo>
                          <a:pt x="155" y="33"/>
                        </a:lnTo>
                        <a:lnTo>
                          <a:pt x="157" y="36"/>
                        </a:lnTo>
                        <a:lnTo>
                          <a:pt x="157" y="37"/>
                        </a:lnTo>
                        <a:lnTo>
                          <a:pt x="158" y="37"/>
                        </a:lnTo>
                        <a:lnTo>
                          <a:pt x="157" y="38"/>
                        </a:lnTo>
                        <a:lnTo>
                          <a:pt x="156" y="38"/>
                        </a:lnTo>
                        <a:lnTo>
                          <a:pt x="156" y="37"/>
                        </a:lnTo>
                        <a:lnTo>
                          <a:pt x="155" y="37"/>
                        </a:lnTo>
                        <a:lnTo>
                          <a:pt x="152" y="36"/>
                        </a:lnTo>
                        <a:lnTo>
                          <a:pt x="149" y="36"/>
                        </a:lnTo>
                        <a:lnTo>
                          <a:pt x="150" y="36"/>
                        </a:lnTo>
                        <a:lnTo>
                          <a:pt x="152" y="37"/>
                        </a:lnTo>
                        <a:lnTo>
                          <a:pt x="155" y="37"/>
                        </a:lnTo>
                        <a:lnTo>
                          <a:pt x="155" y="38"/>
                        </a:lnTo>
                        <a:lnTo>
                          <a:pt x="156" y="38"/>
                        </a:lnTo>
                        <a:lnTo>
                          <a:pt x="155" y="38"/>
                        </a:lnTo>
                        <a:lnTo>
                          <a:pt x="154" y="38"/>
                        </a:lnTo>
                        <a:lnTo>
                          <a:pt x="152" y="38"/>
                        </a:lnTo>
                        <a:lnTo>
                          <a:pt x="150" y="38"/>
                        </a:lnTo>
                        <a:lnTo>
                          <a:pt x="149" y="37"/>
                        </a:lnTo>
                        <a:lnTo>
                          <a:pt x="148" y="37"/>
                        </a:lnTo>
                        <a:lnTo>
                          <a:pt x="148" y="36"/>
                        </a:lnTo>
                        <a:lnTo>
                          <a:pt x="147" y="36"/>
                        </a:lnTo>
                        <a:lnTo>
                          <a:pt x="148" y="37"/>
                        </a:lnTo>
                        <a:lnTo>
                          <a:pt x="148" y="38"/>
                        </a:lnTo>
                        <a:lnTo>
                          <a:pt x="150" y="38"/>
                        </a:lnTo>
                        <a:lnTo>
                          <a:pt x="151" y="39"/>
                        </a:lnTo>
                        <a:lnTo>
                          <a:pt x="152" y="39"/>
                        </a:lnTo>
                        <a:lnTo>
                          <a:pt x="154" y="39"/>
                        </a:lnTo>
                        <a:lnTo>
                          <a:pt x="155" y="39"/>
                        </a:lnTo>
                        <a:lnTo>
                          <a:pt x="155" y="40"/>
                        </a:lnTo>
                        <a:lnTo>
                          <a:pt x="154" y="41"/>
                        </a:lnTo>
                        <a:lnTo>
                          <a:pt x="152" y="41"/>
                        </a:lnTo>
                        <a:lnTo>
                          <a:pt x="151" y="41"/>
                        </a:lnTo>
                        <a:lnTo>
                          <a:pt x="150" y="41"/>
                        </a:lnTo>
                        <a:lnTo>
                          <a:pt x="149" y="41"/>
                        </a:lnTo>
                        <a:lnTo>
                          <a:pt x="149" y="42"/>
                        </a:lnTo>
                        <a:lnTo>
                          <a:pt x="148" y="41"/>
                        </a:lnTo>
                        <a:lnTo>
                          <a:pt x="147" y="41"/>
                        </a:lnTo>
                        <a:lnTo>
                          <a:pt x="146" y="41"/>
                        </a:lnTo>
                        <a:lnTo>
                          <a:pt x="145" y="41"/>
                        </a:lnTo>
                        <a:lnTo>
                          <a:pt x="145" y="40"/>
                        </a:lnTo>
                        <a:lnTo>
                          <a:pt x="146" y="40"/>
                        </a:lnTo>
                        <a:lnTo>
                          <a:pt x="145" y="40"/>
                        </a:lnTo>
                        <a:lnTo>
                          <a:pt x="144" y="40"/>
                        </a:lnTo>
                        <a:lnTo>
                          <a:pt x="144" y="41"/>
                        </a:lnTo>
                        <a:lnTo>
                          <a:pt x="142" y="42"/>
                        </a:lnTo>
                        <a:lnTo>
                          <a:pt x="141" y="42"/>
                        </a:lnTo>
                        <a:lnTo>
                          <a:pt x="140" y="42"/>
                        </a:lnTo>
                        <a:lnTo>
                          <a:pt x="139" y="42"/>
                        </a:lnTo>
                        <a:lnTo>
                          <a:pt x="139" y="43"/>
                        </a:lnTo>
                        <a:lnTo>
                          <a:pt x="138" y="43"/>
                        </a:lnTo>
                        <a:lnTo>
                          <a:pt x="135" y="42"/>
                        </a:lnTo>
                        <a:lnTo>
                          <a:pt x="133" y="42"/>
                        </a:lnTo>
                        <a:lnTo>
                          <a:pt x="133" y="43"/>
                        </a:lnTo>
                        <a:lnTo>
                          <a:pt x="135" y="43"/>
                        </a:lnTo>
                        <a:lnTo>
                          <a:pt x="136" y="43"/>
                        </a:lnTo>
                        <a:lnTo>
                          <a:pt x="137" y="43"/>
                        </a:lnTo>
                        <a:lnTo>
                          <a:pt x="139" y="43"/>
                        </a:lnTo>
                        <a:lnTo>
                          <a:pt x="139" y="44"/>
                        </a:lnTo>
                        <a:lnTo>
                          <a:pt x="140" y="44"/>
                        </a:lnTo>
                        <a:lnTo>
                          <a:pt x="141" y="44"/>
                        </a:lnTo>
                        <a:lnTo>
                          <a:pt x="145" y="44"/>
                        </a:lnTo>
                        <a:lnTo>
                          <a:pt x="145" y="46"/>
                        </a:lnTo>
                        <a:lnTo>
                          <a:pt x="145" y="47"/>
                        </a:lnTo>
                        <a:lnTo>
                          <a:pt x="142" y="46"/>
                        </a:lnTo>
                        <a:lnTo>
                          <a:pt x="145" y="47"/>
                        </a:lnTo>
                        <a:lnTo>
                          <a:pt x="146" y="47"/>
                        </a:lnTo>
                        <a:lnTo>
                          <a:pt x="147" y="48"/>
                        </a:lnTo>
                        <a:lnTo>
                          <a:pt x="146" y="48"/>
                        </a:lnTo>
                        <a:lnTo>
                          <a:pt x="142" y="47"/>
                        </a:lnTo>
                        <a:lnTo>
                          <a:pt x="141" y="47"/>
                        </a:lnTo>
                        <a:lnTo>
                          <a:pt x="140" y="46"/>
                        </a:lnTo>
                        <a:lnTo>
                          <a:pt x="139" y="46"/>
                        </a:lnTo>
                        <a:lnTo>
                          <a:pt x="136" y="46"/>
                        </a:lnTo>
                        <a:lnTo>
                          <a:pt x="136" y="47"/>
                        </a:lnTo>
                        <a:lnTo>
                          <a:pt x="137" y="47"/>
                        </a:lnTo>
                        <a:lnTo>
                          <a:pt x="137" y="46"/>
                        </a:lnTo>
                        <a:lnTo>
                          <a:pt x="139" y="47"/>
                        </a:lnTo>
                        <a:lnTo>
                          <a:pt x="140" y="47"/>
                        </a:lnTo>
                        <a:lnTo>
                          <a:pt x="140" y="48"/>
                        </a:lnTo>
                        <a:lnTo>
                          <a:pt x="142" y="48"/>
                        </a:lnTo>
                        <a:lnTo>
                          <a:pt x="144" y="48"/>
                        </a:lnTo>
                        <a:lnTo>
                          <a:pt x="145" y="48"/>
                        </a:lnTo>
                        <a:lnTo>
                          <a:pt x="145" y="49"/>
                        </a:lnTo>
                        <a:lnTo>
                          <a:pt x="146" y="49"/>
                        </a:lnTo>
                        <a:lnTo>
                          <a:pt x="146" y="50"/>
                        </a:lnTo>
                        <a:lnTo>
                          <a:pt x="146" y="51"/>
                        </a:lnTo>
                        <a:lnTo>
                          <a:pt x="144" y="52"/>
                        </a:lnTo>
                        <a:lnTo>
                          <a:pt x="142" y="53"/>
                        </a:lnTo>
                        <a:lnTo>
                          <a:pt x="144" y="53"/>
                        </a:lnTo>
                        <a:lnTo>
                          <a:pt x="145" y="53"/>
                        </a:lnTo>
                        <a:lnTo>
                          <a:pt x="145" y="52"/>
                        </a:lnTo>
                        <a:lnTo>
                          <a:pt x="146" y="52"/>
                        </a:lnTo>
                        <a:lnTo>
                          <a:pt x="148" y="52"/>
                        </a:lnTo>
                        <a:lnTo>
                          <a:pt x="148" y="53"/>
                        </a:lnTo>
                        <a:lnTo>
                          <a:pt x="147" y="53"/>
                        </a:lnTo>
                        <a:lnTo>
                          <a:pt x="147" y="55"/>
                        </a:lnTo>
                        <a:lnTo>
                          <a:pt x="146" y="55"/>
                        </a:lnTo>
                        <a:lnTo>
                          <a:pt x="146" y="53"/>
                        </a:lnTo>
                        <a:lnTo>
                          <a:pt x="145" y="53"/>
                        </a:lnTo>
                        <a:lnTo>
                          <a:pt x="144" y="55"/>
                        </a:lnTo>
                        <a:lnTo>
                          <a:pt x="145" y="55"/>
                        </a:lnTo>
                        <a:lnTo>
                          <a:pt x="147" y="55"/>
                        </a:lnTo>
                        <a:lnTo>
                          <a:pt x="147" y="56"/>
                        </a:lnTo>
                        <a:lnTo>
                          <a:pt x="146" y="56"/>
                        </a:lnTo>
                        <a:lnTo>
                          <a:pt x="145" y="57"/>
                        </a:lnTo>
                        <a:lnTo>
                          <a:pt x="142" y="57"/>
                        </a:lnTo>
                        <a:lnTo>
                          <a:pt x="141" y="57"/>
                        </a:lnTo>
                        <a:lnTo>
                          <a:pt x="139" y="56"/>
                        </a:lnTo>
                        <a:lnTo>
                          <a:pt x="138" y="56"/>
                        </a:lnTo>
                        <a:lnTo>
                          <a:pt x="139" y="56"/>
                        </a:lnTo>
                        <a:lnTo>
                          <a:pt x="140" y="57"/>
                        </a:lnTo>
                        <a:lnTo>
                          <a:pt x="141" y="57"/>
                        </a:lnTo>
                        <a:lnTo>
                          <a:pt x="144" y="57"/>
                        </a:lnTo>
                        <a:lnTo>
                          <a:pt x="145" y="58"/>
                        </a:lnTo>
                        <a:lnTo>
                          <a:pt x="146" y="58"/>
                        </a:lnTo>
                        <a:lnTo>
                          <a:pt x="145" y="58"/>
                        </a:lnTo>
                        <a:lnTo>
                          <a:pt x="144" y="59"/>
                        </a:lnTo>
                        <a:lnTo>
                          <a:pt x="140" y="59"/>
                        </a:lnTo>
                        <a:lnTo>
                          <a:pt x="139" y="59"/>
                        </a:lnTo>
                        <a:lnTo>
                          <a:pt x="138" y="59"/>
                        </a:lnTo>
                        <a:lnTo>
                          <a:pt x="137" y="59"/>
                        </a:lnTo>
                        <a:lnTo>
                          <a:pt x="136" y="59"/>
                        </a:lnTo>
                        <a:lnTo>
                          <a:pt x="135" y="59"/>
                        </a:lnTo>
                        <a:lnTo>
                          <a:pt x="136" y="59"/>
                        </a:lnTo>
                        <a:lnTo>
                          <a:pt x="137" y="59"/>
                        </a:lnTo>
                        <a:lnTo>
                          <a:pt x="139" y="59"/>
                        </a:lnTo>
                        <a:lnTo>
                          <a:pt x="141" y="60"/>
                        </a:lnTo>
                        <a:lnTo>
                          <a:pt x="142" y="59"/>
                        </a:lnTo>
                        <a:lnTo>
                          <a:pt x="142" y="60"/>
                        </a:lnTo>
                        <a:lnTo>
                          <a:pt x="142" y="61"/>
                        </a:lnTo>
                        <a:lnTo>
                          <a:pt x="144" y="61"/>
                        </a:lnTo>
                        <a:lnTo>
                          <a:pt x="142" y="62"/>
                        </a:lnTo>
                        <a:lnTo>
                          <a:pt x="141" y="62"/>
                        </a:lnTo>
                        <a:lnTo>
                          <a:pt x="140" y="64"/>
                        </a:lnTo>
                        <a:lnTo>
                          <a:pt x="139" y="62"/>
                        </a:lnTo>
                        <a:lnTo>
                          <a:pt x="138" y="62"/>
                        </a:lnTo>
                        <a:lnTo>
                          <a:pt x="137" y="62"/>
                        </a:lnTo>
                        <a:lnTo>
                          <a:pt x="133" y="62"/>
                        </a:lnTo>
                        <a:lnTo>
                          <a:pt x="132" y="62"/>
                        </a:lnTo>
                        <a:lnTo>
                          <a:pt x="133" y="62"/>
                        </a:lnTo>
                        <a:lnTo>
                          <a:pt x="135" y="62"/>
                        </a:lnTo>
                        <a:lnTo>
                          <a:pt x="137" y="62"/>
                        </a:lnTo>
                        <a:lnTo>
                          <a:pt x="138" y="62"/>
                        </a:lnTo>
                        <a:lnTo>
                          <a:pt x="139" y="64"/>
                        </a:lnTo>
                        <a:lnTo>
                          <a:pt x="138" y="64"/>
                        </a:lnTo>
                        <a:lnTo>
                          <a:pt x="137" y="64"/>
                        </a:lnTo>
                        <a:lnTo>
                          <a:pt x="139" y="64"/>
                        </a:lnTo>
                        <a:lnTo>
                          <a:pt x="140" y="64"/>
                        </a:lnTo>
                        <a:lnTo>
                          <a:pt x="141" y="64"/>
                        </a:lnTo>
                        <a:lnTo>
                          <a:pt x="141" y="65"/>
                        </a:lnTo>
                        <a:lnTo>
                          <a:pt x="140" y="65"/>
                        </a:lnTo>
                        <a:lnTo>
                          <a:pt x="138" y="65"/>
                        </a:lnTo>
                        <a:lnTo>
                          <a:pt x="136" y="65"/>
                        </a:lnTo>
                        <a:lnTo>
                          <a:pt x="135" y="65"/>
                        </a:lnTo>
                        <a:lnTo>
                          <a:pt x="138" y="65"/>
                        </a:lnTo>
                        <a:lnTo>
                          <a:pt x="139" y="65"/>
                        </a:lnTo>
                        <a:lnTo>
                          <a:pt x="140" y="65"/>
                        </a:lnTo>
                        <a:lnTo>
                          <a:pt x="140" y="66"/>
                        </a:lnTo>
                        <a:lnTo>
                          <a:pt x="137" y="66"/>
                        </a:lnTo>
                        <a:lnTo>
                          <a:pt x="136" y="66"/>
                        </a:lnTo>
                        <a:lnTo>
                          <a:pt x="133" y="66"/>
                        </a:lnTo>
                        <a:lnTo>
                          <a:pt x="128" y="65"/>
                        </a:lnTo>
                        <a:lnTo>
                          <a:pt x="127" y="65"/>
                        </a:lnTo>
                        <a:lnTo>
                          <a:pt x="127" y="66"/>
                        </a:lnTo>
                        <a:lnTo>
                          <a:pt x="130" y="66"/>
                        </a:lnTo>
                        <a:lnTo>
                          <a:pt x="131" y="66"/>
                        </a:lnTo>
                        <a:lnTo>
                          <a:pt x="132" y="66"/>
                        </a:lnTo>
                        <a:lnTo>
                          <a:pt x="133" y="66"/>
                        </a:lnTo>
                        <a:lnTo>
                          <a:pt x="136" y="66"/>
                        </a:lnTo>
                        <a:lnTo>
                          <a:pt x="139" y="66"/>
                        </a:lnTo>
                        <a:lnTo>
                          <a:pt x="140" y="66"/>
                        </a:lnTo>
                        <a:lnTo>
                          <a:pt x="140" y="67"/>
                        </a:lnTo>
                        <a:lnTo>
                          <a:pt x="138" y="68"/>
                        </a:lnTo>
                        <a:lnTo>
                          <a:pt x="136" y="69"/>
                        </a:lnTo>
                        <a:lnTo>
                          <a:pt x="135" y="69"/>
                        </a:lnTo>
                        <a:lnTo>
                          <a:pt x="133" y="68"/>
                        </a:lnTo>
                        <a:lnTo>
                          <a:pt x="132" y="68"/>
                        </a:lnTo>
                        <a:lnTo>
                          <a:pt x="129" y="68"/>
                        </a:lnTo>
                        <a:lnTo>
                          <a:pt x="130" y="68"/>
                        </a:lnTo>
                        <a:lnTo>
                          <a:pt x="131" y="68"/>
                        </a:lnTo>
                        <a:lnTo>
                          <a:pt x="132" y="68"/>
                        </a:lnTo>
                        <a:lnTo>
                          <a:pt x="132" y="69"/>
                        </a:lnTo>
                        <a:lnTo>
                          <a:pt x="133" y="69"/>
                        </a:lnTo>
                        <a:lnTo>
                          <a:pt x="137" y="69"/>
                        </a:lnTo>
                        <a:lnTo>
                          <a:pt x="139" y="69"/>
                        </a:lnTo>
                        <a:lnTo>
                          <a:pt x="139" y="70"/>
                        </a:lnTo>
                        <a:lnTo>
                          <a:pt x="138" y="70"/>
                        </a:lnTo>
                        <a:lnTo>
                          <a:pt x="137" y="70"/>
                        </a:lnTo>
                        <a:lnTo>
                          <a:pt x="136" y="70"/>
                        </a:lnTo>
                        <a:lnTo>
                          <a:pt x="135" y="70"/>
                        </a:lnTo>
                        <a:lnTo>
                          <a:pt x="132" y="69"/>
                        </a:lnTo>
                        <a:lnTo>
                          <a:pt x="130" y="69"/>
                        </a:lnTo>
                        <a:lnTo>
                          <a:pt x="128" y="69"/>
                        </a:lnTo>
                        <a:lnTo>
                          <a:pt x="131" y="70"/>
                        </a:lnTo>
                        <a:lnTo>
                          <a:pt x="133" y="70"/>
                        </a:lnTo>
                        <a:lnTo>
                          <a:pt x="136" y="70"/>
                        </a:lnTo>
                        <a:lnTo>
                          <a:pt x="137" y="70"/>
                        </a:lnTo>
                        <a:lnTo>
                          <a:pt x="139" y="70"/>
                        </a:lnTo>
                        <a:lnTo>
                          <a:pt x="139" y="71"/>
                        </a:lnTo>
                        <a:lnTo>
                          <a:pt x="138" y="71"/>
                        </a:lnTo>
                        <a:lnTo>
                          <a:pt x="137" y="71"/>
                        </a:lnTo>
                        <a:lnTo>
                          <a:pt x="137" y="72"/>
                        </a:lnTo>
                        <a:lnTo>
                          <a:pt x="136" y="71"/>
                        </a:lnTo>
                        <a:lnTo>
                          <a:pt x="135" y="71"/>
                        </a:lnTo>
                        <a:lnTo>
                          <a:pt x="133" y="71"/>
                        </a:lnTo>
                        <a:lnTo>
                          <a:pt x="135" y="72"/>
                        </a:lnTo>
                        <a:lnTo>
                          <a:pt x="137" y="72"/>
                        </a:lnTo>
                        <a:lnTo>
                          <a:pt x="138" y="71"/>
                        </a:lnTo>
                        <a:lnTo>
                          <a:pt x="139" y="71"/>
                        </a:lnTo>
                        <a:lnTo>
                          <a:pt x="138" y="72"/>
                        </a:lnTo>
                        <a:lnTo>
                          <a:pt x="137" y="72"/>
                        </a:lnTo>
                        <a:lnTo>
                          <a:pt x="138" y="74"/>
                        </a:lnTo>
                        <a:lnTo>
                          <a:pt x="135" y="75"/>
                        </a:lnTo>
                        <a:lnTo>
                          <a:pt x="133" y="74"/>
                        </a:lnTo>
                        <a:lnTo>
                          <a:pt x="131" y="74"/>
                        </a:lnTo>
                        <a:lnTo>
                          <a:pt x="132" y="74"/>
                        </a:lnTo>
                        <a:lnTo>
                          <a:pt x="132" y="75"/>
                        </a:lnTo>
                        <a:lnTo>
                          <a:pt x="133" y="75"/>
                        </a:lnTo>
                        <a:lnTo>
                          <a:pt x="132" y="75"/>
                        </a:lnTo>
                        <a:lnTo>
                          <a:pt x="128" y="74"/>
                        </a:lnTo>
                        <a:lnTo>
                          <a:pt x="127" y="72"/>
                        </a:lnTo>
                        <a:lnTo>
                          <a:pt x="126" y="72"/>
                        </a:lnTo>
                        <a:lnTo>
                          <a:pt x="126" y="71"/>
                        </a:lnTo>
                        <a:lnTo>
                          <a:pt x="126" y="72"/>
                        </a:lnTo>
                        <a:lnTo>
                          <a:pt x="127" y="72"/>
                        </a:lnTo>
                        <a:lnTo>
                          <a:pt x="127" y="74"/>
                        </a:lnTo>
                        <a:lnTo>
                          <a:pt x="123" y="74"/>
                        </a:lnTo>
                        <a:lnTo>
                          <a:pt x="121" y="72"/>
                        </a:lnTo>
                        <a:lnTo>
                          <a:pt x="120" y="72"/>
                        </a:lnTo>
                        <a:lnTo>
                          <a:pt x="119" y="72"/>
                        </a:lnTo>
                        <a:lnTo>
                          <a:pt x="119" y="74"/>
                        </a:lnTo>
                        <a:lnTo>
                          <a:pt x="120" y="74"/>
                        </a:lnTo>
                        <a:lnTo>
                          <a:pt x="127" y="74"/>
                        </a:lnTo>
                        <a:lnTo>
                          <a:pt x="129" y="75"/>
                        </a:lnTo>
                        <a:lnTo>
                          <a:pt x="131" y="75"/>
                        </a:lnTo>
                        <a:lnTo>
                          <a:pt x="129" y="76"/>
                        </a:lnTo>
                        <a:lnTo>
                          <a:pt x="128" y="77"/>
                        </a:lnTo>
                        <a:lnTo>
                          <a:pt x="127" y="77"/>
                        </a:lnTo>
                        <a:lnTo>
                          <a:pt x="129" y="76"/>
                        </a:lnTo>
                        <a:lnTo>
                          <a:pt x="130" y="76"/>
                        </a:lnTo>
                        <a:lnTo>
                          <a:pt x="131" y="76"/>
                        </a:lnTo>
                        <a:lnTo>
                          <a:pt x="132" y="76"/>
                        </a:lnTo>
                        <a:lnTo>
                          <a:pt x="133" y="76"/>
                        </a:lnTo>
                        <a:lnTo>
                          <a:pt x="135" y="77"/>
                        </a:lnTo>
                        <a:lnTo>
                          <a:pt x="135" y="78"/>
                        </a:lnTo>
                        <a:lnTo>
                          <a:pt x="133" y="78"/>
                        </a:lnTo>
                        <a:lnTo>
                          <a:pt x="132" y="78"/>
                        </a:lnTo>
                        <a:lnTo>
                          <a:pt x="131" y="78"/>
                        </a:lnTo>
                        <a:lnTo>
                          <a:pt x="132" y="78"/>
                        </a:lnTo>
                        <a:lnTo>
                          <a:pt x="133" y="78"/>
                        </a:lnTo>
                        <a:lnTo>
                          <a:pt x="133" y="79"/>
                        </a:lnTo>
                        <a:lnTo>
                          <a:pt x="135" y="79"/>
                        </a:lnTo>
                        <a:lnTo>
                          <a:pt x="135" y="80"/>
                        </a:lnTo>
                        <a:lnTo>
                          <a:pt x="133" y="80"/>
                        </a:lnTo>
                        <a:lnTo>
                          <a:pt x="130" y="79"/>
                        </a:lnTo>
                        <a:lnTo>
                          <a:pt x="129" y="79"/>
                        </a:lnTo>
                        <a:lnTo>
                          <a:pt x="127" y="79"/>
                        </a:lnTo>
                        <a:lnTo>
                          <a:pt x="126" y="79"/>
                        </a:lnTo>
                        <a:lnTo>
                          <a:pt x="123" y="79"/>
                        </a:lnTo>
                        <a:lnTo>
                          <a:pt x="120" y="79"/>
                        </a:lnTo>
                        <a:lnTo>
                          <a:pt x="120" y="78"/>
                        </a:lnTo>
                        <a:lnTo>
                          <a:pt x="121" y="77"/>
                        </a:lnTo>
                        <a:lnTo>
                          <a:pt x="120" y="76"/>
                        </a:lnTo>
                        <a:lnTo>
                          <a:pt x="120" y="77"/>
                        </a:lnTo>
                        <a:lnTo>
                          <a:pt x="119" y="78"/>
                        </a:lnTo>
                        <a:lnTo>
                          <a:pt x="118" y="78"/>
                        </a:lnTo>
                        <a:lnTo>
                          <a:pt x="118" y="79"/>
                        </a:lnTo>
                        <a:lnTo>
                          <a:pt x="117" y="79"/>
                        </a:lnTo>
                        <a:lnTo>
                          <a:pt x="116" y="79"/>
                        </a:lnTo>
                        <a:lnTo>
                          <a:pt x="114" y="79"/>
                        </a:lnTo>
                        <a:lnTo>
                          <a:pt x="114" y="80"/>
                        </a:lnTo>
                        <a:lnTo>
                          <a:pt x="113" y="81"/>
                        </a:lnTo>
                        <a:lnTo>
                          <a:pt x="112" y="81"/>
                        </a:lnTo>
                        <a:lnTo>
                          <a:pt x="110" y="81"/>
                        </a:lnTo>
                        <a:lnTo>
                          <a:pt x="108" y="81"/>
                        </a:lnTo>
                        <a:lnTo>
                          <a:pt x="108" y="80"/>
                        </a:lnTo>
                        <a:lnTo>
                          <a:pt x="107" y="80"/>
                        </a:lnTo>
                        <a:lnTo>
                          <a:pt x="105" y="80"/>
                        </a:lnTo>
                        <a:lnTo>
                          <a:pt x="104" y="80"/>
                        </a:lnTo>
                        <a:lnTo>
                          <a:pt x="105" y="79"/>
                        </a:lnTo>
                        <a:lnTo>
                          <a:pt x="107" y="79"/>
                        </a:lnTo>
                        <a:lnTo>
                          <a:pt x="108" y="79"/>
                        </a:lnTo>
                        <a:lnTo>
                          <a:pt x="110" y="78"/>
                        </a:lnTo>
                        <a:lnTo>
                          <a:pt x="111" y="77"/>
                        </a:lnTo>
                        <a:lnTo>
                          <a:pt x="112" y="76"/>
                        </a:lnTo>
                        <a:lnTo>
                          <a:pt x="113" y="75"/>
                        </a:lnTo>
                        <a:lnTo>
                          <a:pt x="114" y="75"/>
                        </a:lnTo>
                        <a:lnTo>
                          <a:pt x="114" y="74"/>
                        </a:lnTo>
                        <a:lnTo>
                          <a:pt x="109" y="77"/>
                        </a:lnTo>
                        <a:lnTo>
                          <a:pt x="109" y="78"/>
                        </a:lnTo>
                        <a:lnTo>
                          <a:pt x="108" y="78"/>
                        </a:lnTo>
                        <a:lnTo>
                          <a:pt x="107" y="78"/>
                        </a:lnTo>
                        <a:lnTo>
                          <a:pt x="105" y="78"/>
                        </a:lnTo>
                        <a:lnTo>
                          <a:pt x="105" y="79"/>
                        </a:lnTo>
                        <a:lnTo>
                          <a:pt x="104" y="79"/>
                        </a:lnTo>
                        <a:lnTo>
                          <a:pt x="104" y="78"/>
                        </a:lnTo>
                        <a:lnTo>
                          <a:pt x="105" y="78"/>
                        </a:lnTo>
                        <a:lnTo>
                          <a:pt x="105" y="77"/>
                        </a:lnTo>
                        <a:lnTo>
                          <a:pt x="107" y="77"/>
                        </a:lnTo>
                        <a:lnTo>
                          <a:pt x="108" y="76"/>
                        </a:lnTo>
                        <a:lnTo>
                          <a:pt x="109" y="76"/>
                        </a:lnTo>
                        <a:lnTo>
                          <a:pt x="110" y="72"/>
                        </a:lnTo>
                        <a:lnTo>
                          <a:pt x="110" y="71"/>
                        </a:lnTo>
                        <a:lnTo>
                          <a:pt x="111" y="71"/>
                        </a:lnTo>
                        <a:lnTo>
                          <a:pt x="112" y="71"/>
                        </a:lnTo>
                        <a:lnTo>
                          <a:pt x="111" y="71"/>
                        </a:lnTo>
                        <a:lnTo>
                          <a:pt x="110" y="71"/>
                        </a:lnTo>
                        <a:lnTo>
                          <a:pt x="110" y="72"/>
                        </a:lnTo>
                        <a:lnTo>
                          <a:pt x="109" y="72"/>
                        </a:lnTo>
                        <a:lnTo>
                          <a:pt x="109" y="74"/>
                        </a:lnTo>
                        <a:lnTo>
                          <a:pt x="107" y="75"/>
                        </a:lnTo>
                        <a:lnTo>
                          <a:pt x="104" y="75"/>
                        </a:lnTo>
                        <a:lnTo>
                          <a:pt x="103" y="75"/>
                        </a:lnTo>
                        <a:lnTo>
                          <a:pt x="103" y="74"/>
                        </a:lnTo>
                        <a:lnTo>
                          <a:pt x="104" y="74"/>
                        </a:lnTo>
                        <a:lnTo>
                          <a:pt x="105" y="72"/>
                        </a:lnTo>
                        <a:lnTo>
                          <a:pt x="104" y="72"/>
                        </a:lnTo>
                        <a:lnTo>
                          <a:pt x="104" y="74"/>
                        </a:lnTo>
                        <a:lnTo>
                          <a:pt x="103" y="74"/>
                        </a:lnTo>
                        <a:lnTo>
                          <a:pt x="101" y="74"/>
                        </a:lnTo>
                        <a:lnTo>
                          <a:pt x="101" y="75"/>
                        </a:lnTo>
                        <a:lnTo>
                          <a:pt x="100" y="75"/>
                        </a:lnTo>
                        <a:lnTo>
                          <a:pt x="102" y="72"/>
                        </a:lnTo>
                        <a:lnTo>
                          <a:pt x="103" y="72"/>
                        </a:lnTo>
                        <a:lnTo>
                          <a:pt x="103" y="71"/>
                        </a:lnTo>
                        <a:lnTo>
                          <a:pt x="102" y="71"/>
                        </a:lnTo>
                        <a:lnTo>
                          <a:pt x="101" y="72"/>
                        </a:lnTo>
                        <a:lnTo>
                          <a:pt x="99" y="74"/>
                        </a:lnTo>
                        <a:lnTo>
                          <a:pt x="99" y="75"/>
                        </a:lnTo>
                        <a:lnTo>
                          <a:pt x="96" y="72"/>
                        </a:lnTo>
                        <a:lnTo>
                          <a:pt x="98" y="72"/>
                        </a:lnTo>
                        <a:lnTo>
                          <a:pt x="96" y="72"/>
                        </a:lnTo>
                        <a:lnTo>
                          <a:pt x="95" y="72"/>
                        </a:lnTo>
                        <a:lnTo>
                          <a:pt x="95" y="74"/>
                        </a:lnTo>
                        <a:lnTo>
                          <a:pt x="94" y="74"/>
                        </a:lnTo>
                        <a:lnTo>
                          <a:pt x="93" y="74"/>
                        </a:lnTo>
                        <a:lnTo>
                          <a:pt x="94" y="72"/>
                        </a:lnTo>
                        <a:lnTo>
                          <a:pt x="95" y="72"/>
                        </a:lnTo>
                        <a:lnTo>
                          <a:pt x="98" y="71"/>
                        </a:lnTo>
                        <a:lnTo>
                          <a:pt x="96" y="71"/>
                        </a:lnTo>
                        <a:lnTo>
                          <a:pt x="95" y="71"/>
                        </a:lnTo>
                        <a:lnTo>
                          <a:pt x="96" y="71"/>
                        </a:lnTo>
                        <a:lnTo>
                          <a:pt x="98" y="70"/>
                        </a:lnTo>
                        <a:lnTo>
                          <a:pt x="99" y="70"/>
                        </a:lnTo>
                        <a:lnTo>
                          <a:pt x="101" y="69"/>
                        </a:lnTo>
                        <a:lnTo>
                          <a:pt x="102" y="69"/>
                        </a:lnTo>
                        <a:lnTo>
                          <a:pt x="102" y="68"/>
                        </a:lnTo>
                        <a:lnTo>
                          <a:pt x="103" y="68"/>
                        </a:lnTo>
                        <a:lnTo>
                          <a:pt x="102" y="67"/>
                        </a:lnTo>
                        <a:lnTo>
                          <a:pt x="101" y="67"/>
                        </a:lnTo>
                        <a:lnTo>
                          <a:pt x="101" y="68"/>
                        </a:lnTo>
                        <a:lnTo>
                          <a:pt x="100" y="69"/>
                        </a:lnTo>
                        <a:lnTo>
                          <a:pt x="98" y="70"/>
                        </a:lnTo>
                        <a:lnTo>
                          <a:pt x="96" y="70"/>
                        </a:lnTo>
                        <a:lnTo>
                          <a:pt x="95" y="70"/>
                        </a:lnTo>
                        <a:lnTo>
                          <a:pt x="94" y="70"/>
                        </a:lnTo>
                        <a:lnTo>
                          <a:pt x="95" y="70"/>
                        </a:lnTo>
                        <a:lnTo>
                          <a:pt x="96" y="69"/>
                        </a:lnTo>
                        <a:lnTo>
                          <a:pt x="95" y="69"/>
                        </a:lnTo>
                        <a:lnTo>
                          <a:pt x="94" y="69"/>
                        </a:lnTo>
                        <a:lnTo>
                          <a:pt x="93" y="70"/>
                        </a:lnTo>
                        <a:lnTo>
                          <a:pt x="93" y="71"/>
                        </a:lnTo>
                        <a:lnTo>
                          <a:pt x="92" y="71"/>
                        </a:lnTo>
                        <a:lnTo>
                          <a:pt x="91" y="71"/>
                        </a:lnTo>
                        <a:lnTo>
                          <a:pt x="90" y="70"/>
                        </a:lnTo>
                        <a:lnTo>
                          <a:pt x="92" y="70"/>
                        </a:lnTo>
                        <a:lnTo>
                          <a:pt x="93" y="69"/>
                        </a:lnTo>
                        <a:lnTo>
                          <a:pt x="92" y="69"/>
                        </a:lnTo>
                        <a:lnTo>
                          <a:pt x="91" y="70"/>
                        </a:lnTo>
                        <a:lnTo>
                          <a:pt x="90" y="70"/>
                        </a:lnTo>
                        <a:lnTo>
                          <a:pt x="91" y="69"/>
                        </a:lnTo>
                        <a:lnTo>
                          <a:pt x="92" y="69"/>
                        </a:lnTo>
                        <a:lnTo>
                          <a:pt x="93" y="69"/>
                        </a:lnTo>
                        <a:lnTo>
                          <a:pt x="93" y="68"/>
                        </a:lnTo>
                        <a:lnTo>
                          <a:pt x="94" y="68"/>
                        </a:lnTo>
                        <a:lnTo>
                          <a:pt x="95" y="68"/>
                        </a:lnTo>
                        <a:lnTo>
                          <a:pt x="96" y="68"/>
                        </a:lnTo>
                        <a:lnTo>
                          <a:pt x="98" y="68"/>
                        </a:lnTo>
                        <a:lnTo>
                          <a:pt x="99" y="68"/>
                        </a:lnTo>
                        <a:lnTo>
                          <a:pt x="100" y="67"/>
                        </a:lnTo>
                        <a:lnTo>
                          <a:pt x="101" y="67"/>
                        </a:lnTo>
                        <a:lnTo>
                          <a:pt x="102" y="66"/>
                        </a:lnTo>
                        <a:lnTo>
                          <a:pt x="103" y="66"/>
                        </a:lnTo>
                        <a:lnTo>
                          <a:pt x="104" y="65"/>
                        </a:lnTo>
                        <a:lnTo>
                          <a:pt x="103" y="65"/>
                        </a:lnTo>
                        <a:lnTo>
                          <a:pt x="102" y="66"/>
                        </a:lnTo>
                        <a:lnTo>
                          <a:pt x="101" y="65"/>
                        </a:lnTo>
                        <a:lnTo>
                          <a:pt x="100" y="64"/>
                        </a:lnTo>
                        <a:lnTo>
                          <a:pt x="100" y="65"/>
                        </a:lnTo>
                        <a:lnTo>
                          <a:pt x="100" y="66"/>
                        </a:lnTo>
                        <a:lnTo>
                          <a:pt x="99" y="67"/>
                        </a:lnTo>
                        <a:lnTo>
                          <a:pt x="98" y="67"/>
                        </a:lnTo>
                        <a:lnTo>
                          <a:pt x="95" y="68"/>
                        </a:lnTo>
                        <a:lnTo>
                          <a:pt x="94" y="68"/>
                        </a:lnTo>
                        <a:lnTo>
                          <a:pt x="93" y="68"/>
                        </a:lnTo>
                        <a:lnTo>
                          <a:pt x="92" y="68"/>
                        </a:lnTo>
                        <a:lnTo>
                          <a:pt x="91" y="68"/>
                        </a:lnTo>
                        <a:lnTo>
                          <a:pt x="92" y="67"/>
                        </a:lnTo>
                        <a:lnTo>
                          <a:pt x="93" y="67"/>
                        </a:lnTo>
                        <a:lnTo>
                          <a:pt x="96" y="66"/>
                        </a:lnTo>
                        <a:lnTo>
                          <a:pt x="98" y="65"/>
                        </a:lnTo>
                        <a:lnTo>
                          <a:pt x="95" y="65"/>
                        </a:lnTo>
                        <a:lnTo>
                          <a:pt x="94" y="64"/>
                        </a:lnTo>
                        <a:lnTo>
                          <a:pt x="95" y="64"/>
                        </a:lnTo>
                        <a:lnTo>
                          <a:pt x="96" y="62"/>
                        </a:lnTo>
                        <a:lnTo>
                          <a:pt x="95" y="62"/>
                        </a:lnTo>
                        <a:lnTo>
                          <a:pt x="93" y="64"/>
                        </a:lnTo>
                        <a:lnTo>
                          <a:pt x="94" y="65"/>
                        </a:lnTo>
                        <a:lnTo>
                          <a:pt x="95" y="65"/>
                        </a:lnTo>
                        <a:lnTo>
                          <a:pt x="94" y="66"/>
                        </a:lnTo>
                        <a:lnTo>
                          <a:pt x="91" y="67"/>
                        </a:lnTo>
                        <a:lnTo>
                          <a:pt x="90" y="67"/>
                        </a:lnTo>
                        <a:lnTo>
                          <a:pt x="89" y="67"/>
                        </a:lnTo>
                        <a:lnTo>
                          <a:pt x="88" y="66"/>
                        </a:lnTo>
                        <a:lnTo>
                          <a:pt x="88" y="67"/>
                        </a:lnTo>
                        <a:lnTo>
                          <a:pt x="86" y="67"/>
                        </a:lnTo>
                        <a:lnTo>
                          <a:pt x="85" y="67"/>
                        </a:lnTo>
                        <a:lnTo>
                          <a:pt x="85" y="68"/>
                        </a:lnTo>
                        <a:lnTo>
                          <a:pt x="84" y="68"/>
                        </a:lnTo>
                        <a:lnTo>
                          <a:pt x="81" y="68"/>
                        </a:lnTo>
                        <a:lnTo>
                          <a:pt x="83" y="69"/>
                        </a:lnTo>
                        <a:lnTo>
                          <a:pt x="82" y="69"/>
                        </a:lnTo>
                        <a:lnTo>
                          <a:pt x="81" y="70"/>
                        </a:lnTo>
                        <a:lnTo>
                          <a:pt x="80" y="70"/>
                        </a:lnTo>
                        <a:lnTo>
                          <a:pt x="80" y="69"/>
                        </a:lnTo>
                        <a:lnTo>
                          <a:pt x="80" y="68"/>
                        </a:lnTo>
                        <a:lnTo>
                          <a:pt x="79" y="68"/>
                        </a:lnTo>
                        <a:lnTo>
                          <a:pt x="79" y="67"/>
                        </a:lnTo>
                        <a:lnTo>
                          <a:pt x="76" y="68"/>
                        </a:lnTo>
                        <a:lnTo>
                          <a:pt x="74" y="68"/>
                        </a:lnTo>
                        <a:lnTo>
                          <a:pt x="72" y="68"/>
                        </a:lnTo>
                        <a:lnTo>
                          <a:pt x="71" y="69"/>
                        </a:lnTo>
                        <a:lnTo>
                          <a:pt x="68" y="68"/>
                        </a:lnTo>
                        <a:lnTo>
                          <a:pt x="67" y="68"/>
                        </a:lnTo>
                        <a:lnTo>
                          <a:pt x="67" y="69"/>
                        </a:lnTo>
                        <a:lnTo>
                          <a:pt x="70" y="69"/>
                        </a:lnTo>
                        <a:lnTo>
                          <a:pt x="72" y="69"/>
                        </a:lnTo>
                        <a:lnTo>
                          <a:pt x="73" y="69"/>
                        </a:lnTo>
                        <a:lnTo>
                          <a:pt x="74" y="69"/>
                        </a:lnTo>
                        <a:lnTo>
                          <a:pt x="72" y="69"/>
                        </a:lnTo>
                        <a:lnTo>
                          <a:pt x="70" y="70"/>
                        </a:lnTo>
                        <a:lnTo>
                          <a:pt x="67" y="69"/>
                        </a:lnTo>
                        <a:lnTo>
                          <a:pt x="66" y="69"/>
                        </a:lnTo>
                        <a:lnTo>
                          <a:pt x="64" y="69"/>
                        </a:lnTo>
                        <a:lnTo>
                          <a:pt x="63" y="69"/>
                        </a:lnTo>
                        <a:lnTo>
                          <a:pt x="62" y="70"/>
                        </a:lnTo>
                        <a:lnTo>
                          <a:pt x="61" y="69"/>
                        </a:lnTo>
                        <a:lnTo>
                          <a:pt x="62" y="69"/>
                        </a:lnTo>
                        <a:lnTo>
                          <a:pt x="63" y="69"/>
                        </a:lnTo>
                        <a:lnTo>
                          <a:pt x="64" y="68"/>
                        </a:lnTo>
                        <a:lnTo>
                          <a:pt x="65" y="68"/>
                        </a:lnTo>
                        <a:lnTo>
                          <a:pt x="68" y="68"/>
                        </a:lnTo>
                        <a:lnTo>
                          <a:pt x="68" y="67"/>
                        </a:lnTo>
                        <a:lnTo>
                          <a:pt x="66" y="67"/>
                        </a:lnTo>
                        <a:lnTo>
                          <a:pt x="64" y="67"/>
                        </a:lnTo>
                        <a:lnTo>
                          <a:pt x="63" y="68"/>
                        </a:lnTo>
                        <a:lnTo>
                          <a:pt x="62" y="68"/>
                        </a:lnTo>
                        <a:lnTo>
                          <a:pt x="62" y="67"/>
                        </a:lnTo>
                        <a:lnTo>
                          <a:pt x="61" y="67"/>
                        </a:lnTo>
                        <a:lnTo>
                          <a:pt x="60" y="67"/>
                        </a:lnTo>
                        <a:lnTo>
                          <a:pt x="58" y="67"/>
                        </a:lnTo>
                        <a:lnTo>
                          <a:pt x="60" y="67"/>
                        </a:lnTo>
                        <a:lnTo>
                          <a:pt x="61" y="67"/>
                        </a:lnTo>
                        <a:lnTo>
                          <a:pt x="63" y="67"/>
                        </a:lnTo>
                        <a:lnTo>
                          <a:pt x="65" y="67"/>
                        </a:lnTo>
                        <a:lnTo>
                          <a:pt x="66" y="67"/>
                        </a:lnTo>
                        <a:lnTo>
                          <a:pt x="67" y="67"/>
                        </a:lnTo>
                        <a:lnTo>
                          <a:pt x="66" y="66"/>
                        </a:lnTo>
                        <a:lnTo>
                          <a:pt x="65" y="66"/>
                        </a:lnTo>
                        <a:lnTo>
                          <a:pt x="63" y="66"/>
                        </a:lnTo>
                        <a:lnTo>
                          <a:pt x="62" y="65"/>
                        </a:lnTo>
                        <a:lnTo>
                          <a:pt x="63" y="64"/>
                        </a:lnTo>
                        <a:lnTo>
                          <a:pt x="63" y="62"/>
                        </a:lnTo>
                        <a:lnTo>
                          <a:pt x="64" y="62"/>
                        </a:lnTo>
                        <a:lnTo>
                          <a:pt x="65" y="62"/>
                        </a:lnTo>
                        <a:lnTo>
                          <a:pt x="64" y="62"/>
                        </a:lnTo>
                        <a:lnTo>
                          <a:pt x="63" y="62"/>
                        </a:lnTo>
                        <a:lnTo>
                          <a:pt x="61" y="64"/>
                        </a:lnTo>
                        <a:lnTo>
                          <a:pt x="61" y="65"/>
                        </a:lnTo>
                        <a:lnTo>
                          <a:pt x="62" y="65"/>
                        </a:lnTo>
                        <a:lnTo>
                          <a:pt x="61" y="66"/>
                        </a:lnTo>
                        <a:lnTo>
                          <a:pt x="60" y="66"/>
                        </a:lnTo>
                        <a:lnTo>
                          <a:pt x="58" y="66"/>
                        </a:lnTo>
                        <a:lnTo>
                          <a:pt x="58" y="65"/>
                        </a:lnTo>
                        <a:lnTo>
                          <a:pt x="60" y="65"/>
                        </a:lnTo>
                        <a:lnTo>
                          <a:pt x="58" y="65"/>
                        </a:lnTo>
                        <a:lnTo>
                          <a:pt x="57" y="65"/>
                        </a:lnTo>
                        <a:lnTo>
                          <a:pt x="55" y="65"/>
                        </a:lnTo>
                        <a:lnTo>
                          <a:pt x="55" y="64"/>
                        </a:lnTo>
                        <a:lnTo>
                          <a:pt x="56" y="64"/>
                        </a:lnTo>
                        <a:lnTo>
                          <a:pt x="57" y="64"/>
                        </a:lnTo>
                        <a:lnTo>
                          <a:pt x="58" y="62"/>
                        </a:lnTo>
                        <a:lnTo>
                          <a:pt x="60" y="62"/>
                        </a:lnTo>
                        <a:lnTo>
                          <a:pt x="57" y="61"/>
                        </a:lnTo>
                        <a:lnTo>
                          <a:pt x="55" y="61"/>
                        </a:lnTo>
                        <a:lnTo>
                          <a:pt x="54" y="61"/>
                        </a:lnTo>
                        <a:lnTo>
                          <a:pt x="53" y="61"/>
                        </a:lnTo>
                        <a:lnTo>
                          <a:pt x="51" y="62"/>
                        </a:lnTo>
                        <a:lnTo>
                          <a:pt x="49" y="61"/>
                        </a:lnTo>
                        <a:lnTo>
                          <a:pt x="51" y="61"/>
                        </a:lnTo>
                        <a:lnTo>
                          <a:pt x="53" y="60"/>
                        </a:lnTo>
                        <a:lnTo>
                          <a:pt x="55" y="60"/>
                        </a:lnTo>
                        <a:lnTo>
                          <a:pt x="58" y="60"/>
                        </a:lnTo>
                        <a:lnTo>
                          <a:pt x="61" y="60"/>
                        </a:lnTo>
                        <a:lnTo>
                          <a:pt x="61" y="59"/>
                        </a:lnTo>
                        <a:lnTo>
                          <a:pt x="60" y="58"/>
                        </a:lnTo>
                        <a:lnTo>
                          <a:pt x="60" y="59"/>
                        </a:lnTo>
                        <a:lnTo>
                          <a:pt x="58" y="59"/>
                        </a:lnTo>
                        <a:lnTo>
                          <a:pt x="57" y="59"/>
                        </a:lnTo>
                        <a:lnTo>
                          <a:pt x="53" y="60"/>
                        </a:lnTo>
                        <a:lnTo>
                          <a:pt x="51" y="60"/>
                        </a:lnTo>
                        <a:lnTo>
                          <a:pt x="48" y="60"/>
                        </a:lnTo>
                        <a:lnTo>
                          <a:pt x="46" y="59"/>
                        </a:lnTo>
                        <a:lnTo>
                          <a:pt x="47" y="59"/>
                        </a:lnTo>
                        <a:lnTo>
                          <a:pt x="49" y="59"/>
                        </a:lnTo>
                        <a:lnTo>
                          <a:pt x="51" y="59"/>
                        </a:lnTo>
                        <a:lnTo>
                          <a:pt x="52" y="59"/>
                        </a:lnTo>
                        <a:lnTo>
                          <a:pt x="54" y="58"/>
                        </a:lnTo>
                        <a:lnTo>
                          <a:pt x="55" y="58"/>
                        </a:lnTo>
                        <a:lnTo>
                          <a:pt x="56" y="58"/>
                        </a:lnTo>
                        <a:lnTo>
                          <a:pt x="55" y="58"/>
                        </a:lnTo>
                        <a:lnTo>
                          <a:pt x="54" y="58"/>
                        </a:lnTo>
                        <a:lnTo>
                          <a:pt x="52" y="59"/>
                        </a:lnTo>
                        <a:lnTo>
                          <a:pt x="51" y="59"/>
                        </a:lnTo>
                        <a:lnTo>
                          <a:pt x="49" y="58"/>
                        </a:lnTo>
                        <a:lnTo>
                          <a:pt x="49" y="57"/>
                        </a:lnTo>
                        <a:lnTo>
                          <a:pt x="48" y="57"/>
                        </a:lnTo>
                        <a:lnTo>
                          <a:pt x="48" y="56"/>
                        </a:lnTo>
                        <a:lnTo>
                          <a:pt x="52" y="53"/>
                        </a:lnTo>
                        <a:lnTo>
                          <a:pt x="53" y="53"/>
                        </a:lnTo>
                        <a:lnTo>
                          <a:pt x="54" y="53"/>
                        </a:lnTo>
                        <a:lnTo>
                          <a:pt x="53" y="53"/>
                        </a:lnTo>
                        <a:lnTo>
                          <a:pt x="52" y="53"/>
                        </a:lnTo>
                        <a:lnTo>
                          <a:pt x="51" y="53"/>
                        </a:lnTo>
                        <a:lnTo>
                          <a:pt x="48" y="55"/>
                        </a:lnTo>
                        <a:lnTo>
                          <a:pt x="47" y="56"/>
                        </a:lnTo>
                        <a:lnTo>
                          <a:pt x="47" y="57"/>
                        </a:lnTo>
                        <a:lnTo>
                          <a:pt x="46" y="57"/>
                        </a:lnTo>
                        <a:lnTo>
                          <a:pt x="45" y="56"/>
                        </a:lnTo>
                        <a:lnTo>
                          <a:pt x="46" y="56"/>
                        </a:lnTo>
                        <a:lnTo>
                          <a:pt x="47" y="55"/>
                        </a:lnTo>
                        <a:lnTo>
                          <a:pt x="46" y="55"/>
                        </a:lnTo>
                        <a:lnTo>
                          <a:pt x="46" y="56"/>
                        </a:lnTo>
                        <a:lnTo>
                          <a:pt x="45" y="56"/>
                        </a:lnTo>
                        <a:lnTo>
                          <a:pt x="44" y="56"/>
                        </a:lnTo>
                        <a:lnTo>
                          <a:pt x="45" y="53"/>
                        </a:lnTo>
                        <a:lnTo>
                          <a:pt x="46" y="53"/>
                        </a:lnTo>
                        <a:lnTo>
                          <a:pt x="47" y="53"/>
                        </a:lnTo>
                        <a:lnTo>
                          <a:pt x="48" y="53"/>
                        </a:lnTo>
                        <a:lnTo>
                          <a:pt x="49" y="52"/>
                        </a:lnTo>
                        <a:lnTo>
                          <a:pt x="51" y="52"/>
                        </a:lnTo>
                        <a:lnTo>
                          <a:pt x="52" y="52"/>
                        </a:lnTo>
                        <a:lnTo>
                          <a:pt x="53" y="52"/>
                        </a:lnTo>
                        <a:lnTo>
                          <a:pt x="51" y="51"/>
                        </a:lnTo>
                        <a:lnTo>
                          <a:pt x="49" y="52"/>
                        </a:lnTo>
                        <a:lnTo>
                          <a:pt x="48" y="51"/>
                        </a:lnTo>
                        <a:lnTo>
                          <a:pt x="49" y="51"/>
                        </a:lnTo>
                        <a:lnTo>
                          <a:pt x="49" y="50"/>
                        </a:lnTo>
                        <a:lnTo>
                          <a:pt x="51" y="50"/>
                        </a:lnTo>
                        <a:lnTo>
                          <a:pt x="49" y="50"/>
                        </a:lnTo>
                        <a:lnTo>
                          <a:pt x="48" y="50"/>
                        </a:lnTo>
                        <a:lnTo>
                          <a:pt x="48" y="51"/>
                        </a:lnTo>
                        <a:lnTo>
                          <a:pt x="48" y="52"/>
                        </a:lnTo>
                        <a:lnTo>
                          <a:pt x="45" y="53"/>
                        </a:lnTo>
                        <a:lnTo>
                          <a:pt x="42" y="53"/>
                        </a:lnTo>
                        <a:lnTo>
                          <a:pt x="40" y="53"/>
                        </a:lnTo>
                        <a:lnTo>
                          <a:pt x="40" y="52"/>
                        </a:lnTo>
                        <a:lnTo>
                          <a:pt x="40" y="51"/>
                        </a:lnTo>
                        <a:lnTo>
                          <a:pt x="42" y="51"/>
                        </a:lnTo>
                        <a:lnTo>
                          <a:pt x="43" y="51"/>
                        </a:lnTo>
                        <a:lnTo>
                          <a:pt x="44" y="51"/>
                        </a:lnTo>
                        <a:lnTo>
                          <a:pt x="45" y="51"/>
                        </a:lnTo>
                        <a:lnTo>
                          <a:pt x="46" y="51"/>
                        </a:lnTo>
                        <a:lnTo>
                          <a:pt x="46" y="50"/>
                        </a:lnTo>
                        <a:lnTo>
                          <a:pt x="45" y="50"/>
                        </a:lnTo>
                        <a:lnTo>
                          <a:pt x="44" y="50"/>
                        </a:lnTo>
                        <a:lnTo>
                          <a:pt x="44" y="51"/>
                        </a:lnTo>
                        <a:lnTo>
                          <a:pt x="42" y="51"/>
                        </a:lnTo>
                        <a:lnTo>
                          <a:pt x="42" y="50"/>
                        </a:lnTo>
                        <a:lnTo>
                          <a:pt x="43" y="50"/>
                        </a:lnTo>
                        <a:lnTo>
                          <a:pt x="44" y="50"/>
                        </a:lnTo>
                        <a:lnTo>
                          <a:pt x="45" y="49"/>
                        </a:lnTo>
                        <a:lnTo>
                          <a:pt x="43" y="49"/>
                        </a:lnTo>
                        <a:lnTo>
                          <a:pt x="40" y="49"/>
                        </a:lnTo>
                        <a:lnTo>
                          <a:pt x="38" y="49"/>
                        </a:lnTo>
                        <a:lnTo>
                          <a:pt x="37" y="48"/>
                        </a:lnTo>
                        <a:lnTo>
                          <a:pt x="36" y="48"/>
                        </a:lnTo>
                        <a:lnTo>
                          <a:pt x="33" y="47"/>
                        </a:lnTo>
                        <a:lnTo>
                          <a:pt x="32" y="46"/>
                        </a:lnTo>
                        <a:lnTo>
                          <a:pt x="33" y="43"/>
                        </a:lnTo>
                        <a:lnTo>
                          <a:pt x="35" y="42"/>
                        </a:lnTo>
                        <a:lnTo>
                          <a:pt x="37" y="41"/>
                        </a:lnTo>
                        <a:lnTo>
                          <a:pt x="37" y="40"/>
                        </a:lnTo>
                        <a:lnTo>
                          <a:pt x="35" y="41"/>
                        </a:lnTo>
                        <a:lnTo>
                          <a:pt x="33" y="43"/>
                        </a:lnTo>
                        <a:lnTo>
                          <a:pt x="32" y="42"/>
                        </a:lnTo>
                        <a:lnTo>
                          <a:pt x="33" y="41"/>
                        </a:lnTo>
                        <a:lnTo>
                          <a:pt x="34" y="40"/>
                        </a:lnTo>
                        <a:lnTo>
                          <a:pt x="35" y="39"/>
                        </a:lnTo>
                        <a:lnTo>
                          <a:pt x="36" y="39"/>
                        </a:lnTo>
                        <a:lnTo>
                          <a:pt x="37" y="39"/>
                        </a:lnTo>
                        <a:lnTo>
                          <a:pt x="38" y="39"/>
                        </a:lnTo>
                        <a:lnTo>
                          <a:pt x="40" y="38"/>
                        </a:lnTo>
                        <a:lnTo>
                          <a:pt x="39" y="38"/>
                        </a:lnTo>
                        <a:lnTo>
                          <a:pt x="38" y="38"/>
                        </a:lnTo>
                        <a:lnTo>
                          <a:pt x="37" y="39"/>
                        </a:lnTo>
                        <a:lnTo>
                          <a:pt x="36" y="39"/>
                        </a:lnTo>
                        <a:lnTo>
                          <a:pt x="35" y="39"/>
                        </a:lnTo>
                        <a:lnTo>
                          <a:pt x="34" y="40"/>
                        </a:lnTo>
                        <a:lnTo>
                          <a:pt x="32" y="41"/>
                        </a:lnTo>
                        <a:lnTo>
                          <a:pt x="32" y="42"/>
                        </a:lnTo>
                        <a:lnTo>
                          <a:pt x="30" y="42"/>
                        </a:lnTo>
                        <a:lnTo>
                          <a:pt x="30" y="41"/>
                        </a:lnTo>
                        <a:lnTo>
                          <a:pt x="32" y="40"/>
                        </a:lnTo>
                        <a:lnTo>
                          <a:pt x="33" y="39"/>
                        </a:lnTo>
                        <a:lnTo>
                          <a:pt x="34" y="39"/>
                        </a:lnTo>
                        <a:lnTo>
                          <a:pt x="33" y="38"/>
                        </a:lnTo>
                        <a:lnTo>
                          <a:pt x="33" y="39"/>
                        </a:lnTo>
                        <a:lnTo>
                          <a:pt x="32" y="39"/>
                        </a:lnTo>
                        <a:lnTo>
                          <a:pt x="30" y="40"/>
                        </a:lnTo>
                        <a:lnTo>
                          <a:pt x="27" y="39"/>
                        </a:lnTo>
                        <a:lnTo>
                          <a:pt x="27" y="38"/>
                        </a:lnTo>
                        <a:lnTo>
                          <a:pt x="28" y="37"/>
                        </a:lnTo>
                        <a:lnTo>
                          <a:pt x="29" y="37"/>
                        </a:lnTo>
                        <a:lnTo>
                          <a:pt x="30" y="37"/>
                        </a:lnTo>
                        <a:lnTo>
                          <a:pt x="29" y="37"/>
                        </a:lnTo>
                        <a:lnTo>
                          <a:pt x="30" y="36"/>
                        </a:lnTo>
                        <a:lnTo>
                          <a:pt x="32" y="36"/>
                        </a:lnTo>
                        <a:lnTo>
                          <a:pt x="33" y="36"/>
                        </a:lnTo>
                        <a:lnTo>
                          <a:pt x="34" y="36"/>
                        </a:lnTo>
                        <a:lnTo>
                          <a:pt x="35" y="36"/>
                        </a:lnTo>
                        <a:lnTo>
                          <a:pt x="34" y="36"/>
                        </a:lnTo>
                        <a:lnTo>
                          <a:pt x="30" y="36"/>
                        </a:lnTo>
                        <a:lnTo>
                          <a:pt x="29" y="36"/>
                        </a:lnTo>
                        <a:lnTo>
                          <a:pt x="28" y="36"/>
                        </a:lnTo>
                        <a:lnTo>
                          <a:pt x="26" y="36"/>
                        </a:lnTo>
                        <a:lnTo>
                          <a:pt x="25" y="36"/>
                        </a:lnTo>
                        <a:lnTo>
                          <a:pt x="24" y="37"/>
                        </a:lnTo>
                        <a:lnTo>
                          <a:pt x="23" y="37"/>
                        </a:lnTo>
                        <a:lnTo>
                          <a:pt x="23" y="36"/>
                        </a:lnTo>
                        <a:lnTo>
                          <a:pt x="24" y="36"/>
                        </a:lnTo>
                        <a:lnTo>
                          <a:pt x="25" y="36"/>
                        </a:lnTo>
                        <a:lnTo>
                          <a:pt x="24" y="36"/>
                        </a:lnTo>
                        <a:lnTo>
                          <a:pt x="23" y="36"/>
                        </a:lnTo>
                        <a:lnTo>
                          <a:pt x="23" y="37"/>
                        </a:lnTo>
                        <a:lnTo>
                          <a:pt x="21" y="37"/>
                        </a:lnTo>
                        <a:lnTo>
                          <a:pt x="21" y="36"/>
                        </a:lnTo>
                        <a:lnTo>
                          <a:pt x="20" y="34"/>
                        </a:lnTo>
                        <a:lnTo>
                          <a:pt x="20" y="33"/>
                        </a:lnTo>
                        <a:lnTo>
                          <a:pt x="21" y="33"/>
                        </a:lnTo>
                        <a:lnTo>
                          <a:pt x="23" y="33"/>
                        </a:lnTo>
                        <a:lnTo>
                          <a:pt x="24" y="33"/>
                        </a:lnTo>
                        <a:lnTo>
                          <a:pt x="28" y="33"/>
                        </a:lnTo>
                        <a:lnTo>
                          <a:pt x="32" y="33"/>
                        </a:lnTo>
                        <a:lnTo>
                          <a:pt x="30" y="32"/>
                        </a:lnTo>
                        <a:lnTo>
                          <a:pt x="30" y="33"/>
                        </a:lnTo>
                        <a:lnTo>
                          <a:pt x="29" y="33"/>
                        </a:lnTo>
                        <a:lnTo>
                          <a:pt x="28" y="33"/>
                        </a:lnTo>
                        <a:lnTo>
                          <a:pt x="25" y="33"/>
                        </a:lnTo>
                        <a:lnTo>
                          <a:pt x="21" y="33"/>
                        </a:lnTo>
                        <a:lnTo>
                          <a:pt x="20" y="33"/>
                        </a:lnTo>
                        <a:lnTo>
                          <a:pt x="19" y="33"/>
                        </a:lnTo>
                        <a:lnTo>
                          <a:pt x="19" y="32"/>
                        </a:lnTo>
                        <a:lnTo>
                          <a:pt x="20" y="32"/>
                        </a:lnTo>
                        <a:lnTo>
                          <a:pt x="23" y="31"/>
                        </a:lnTo>
                        <a:lnTo>
                          <a:pt x="25" y="31"/>
                        </a:lnTo>
                        <a:lnTo>
                          <a:pt x="26" y="31"/>
                        </a:lnTo>
                        <a:lnTo>
                          <a:pt x="25" y="31"/>
                        </a:lnTo>
                        <a:lnTo>
                          <a:pt x="23" y="31"/>
                        </a:lnTo>
                        <a:lnTo>
                          <a:pt x="21" y="31"/>
                        </a:lnTo>
                        <a:lnTo>
                          <a:pt x="20" y="31"/>
                        </a:lnTo>
                        <a:lnTo>
                          <a:pt x="19" y="30"/>
                        </a:lnTo>
                        <a:lnTo>
                          <a:pt x="20" y="30"/>
                        </a:lnTo>
                        <a:lnTo>
                          <a:pt x="21" y="30"/>
                        </a:lnTo>
                        <a:lnTo>
                          <a:pt x="23" y="30"/>
                        </a:lnTo>
                        <a:lnTo>
                          <a:pt x="26" y="30"/>
                        </a:lnTo>
                        <a:lnTo>
                          <a:pt x="27" y="30"/>
                        </a:lnTo>
                        <a:lnTo>
                          <a:pt x="28" y="30"/>
                        </a:lnTo>
                        <a:lnTo>
                          <a:pt x="29" y="29"/>
                        </a:lnTo>
                        <a:lnTo>
                          <a:pt x="28" y="29"/>
                        </a:lnTo>
                        <a:lnTo>
                          <a:pt x="27" y="29"/>
                        </a:lnTo>
                        <a:lnTo>
                          <a:pt x="26" y="30"/>
                        </a:lnTo>
                        <a:lnTo>
                          <a:pt x="25" y="30"/>
                        </a:lnTo>
                        <a:lnTo>
                          <a:pt x="24" y="30"/>
                        </a:lnTo>
                        <a:lnTo>
                          <a:pt x="23" y="30"/>
                        </a:lnTo>
                        <a:lnTo>
                          <a:pt x="21" y="30"/>
                        </a:lnTo>
                        <a:lnTo>
                          <a:pt x="21" y="29"/>
                        </a:lnTo>
                        <a:lnTo>
                          <a:pt x="20" y="29"/>
                        </a:lnTo>
                        <a:lnTo>
                          <a:pt x="19" y="30"/>
                        </a:lnTo>
                        <a:lnTo>
                          <a:pt x="19" y="31"/>
                        </a:lnTo>
                        <a:lnTo>
                          <a:pt x="20" y="31"/>
                        </a:lnTo>
                        <a:lnTo>
                          <a:pt x="19" y="31"/>
                        </a:lnTo>
                        <a:lnTo>
                          <a:pt x="17" y="30"/>
                        </a:lnTo>
                        <a:lnTo>
                          <a:pt x="16" y="30"/>
                        </a:lnTo>
                        <a:lnTo>
                          <a:pt x="16" y="29"/>
                        </a:lnTo>
                        <a:lnTo>
                          <a:pt x="15" y="29"/>
                        </a:lnTo>
                        <a:lnTo>
                          <a:pt x="14" y="29"/>
                        </a:lnTo>
                        <a:lnTo>
                          <a:pt x="14" y="28"/>
                        </a:lnTo>
                        <a:lnTo>
                          <a:pt x="15" y="28"/>
                        </a:lnTo>
                        <a:lnTo>
                          <a:pt x="19" y="27"/>
                        </a:lnTo>
                        <a:lnTo>
                          <a:pt x="20" y="27"/>
                        </a:lnTo>
                        <a:lnTo>
                          <a:pt x="21" y="25"/>
                        </a:lnTo>
                        <a:lnTo>
                          <a:pt x="23" y="25"/>
                        </a:lnTo>
                        <a:lnTo>
                          <a:pt x="21" y="25"/>
                        </a:lnTo>
                        <a:lnTo>
                          <a:pt x="19" y="25"/>
                        </a:lnTo>
                        <a:lnTo>
                          <a:pt x="19" y="27"/>
                        </a:lnTo>
                        <a:lnTo>
                          <a:pt x="18" y="27"/>
                        </a:lnTo>
                        <a:lnTo>
                          <a:pt x="17" y="27"/>
                        </a:lnTo>
                        <a:lnTo>
                          <a:pt x="16" y="28"/>
                        </a:lnTo>
                        <a:lnTo>
                          <a:pt x="15" y="27"/>
                        </a:lnTo>
                        <a:lnTo>
                          <a:pt x="16" y="27"/>
                        </a:lnTo>
                        <a:lnTo>
                          <a:pt x="17" y="27"/>
                        </a:lnTo>
                        <a:lnTo>
                          <a:pt x="17" y="25"/>
                        </a:lnTo>
                        <a:lnTo>
                          <a:pt x="17" y="24"/>
                        </a:lnTo>
                        <a:lnTo>
                          <a:pt x="16" y="24"/>
                        </a:lnTo>
                        <a:lnTo>
                          <a:pt x="15" y="24"/>
                        </a:lnTo>
                        <a:lnTo>
                          <a:pt x="15" y="25"/>
                        </a:lnTo>
                        <a:lnTo>
                          <a:pt x="15" y="24"/>
                        </a:lnTo>
                        <a:lnTo>
                          <a:pt x="14" y="24"/>
                        </a:lnTo>
                        <a:lnTo>
                          <a:pt x="12" y="24"/>
                        </a:lnTo>
                        <a:lnTo>
                          <a:pt x="14" y="24"/>
                        </a:lnTo>
                        <a:lnTo>
                          <a:pt x="18" y="23"/>
                        </a:lnTo>
                        <a:lnTo>
                          <a:pt x="23" y="23"/>
                        </a:lnTo>
                        <a:lnTo>
                          <a:pt x="24" y="23"/>
                        </a:lnTo>
                        <a:lnTo>
                          <a:pt x="25" y="23"/>
                        </a:lnTo>
                        <a:lnTo>
                          <a:pt x="25" y="22"/>
                        </a:lnTo>
                        <a:lnTo>
                          <a:pt x="26" y="22"/>
                        </a:lnTo>
                        <a:lnTo>
                          <a:pt x="27" y="22"/>
                        </a:lnTo>
                        <a:lnTo>
                          <a:pt x="29" y="22"/>
                        </a:lnTo>
                        <a:lnTo>
                          <a:pt x="30" y="22"/>
                        </a:lnTo>
                        <a:lnTo>
                          <a:pt x="33" y="22"/>
                        </a:lnTo>
                        <a:lnTo>
                          <a:pt x="34" y="22"/>
                        </a:lnTo>
                        <a:lnTo>
                          <a:pt x="35" y="22"/>
                        </a:lnTo>
                        <a:lnTo>
                          <a:pt x="35" y="21"/>
                        </a:lnTo>
                        <a:lnTo>
                          <a:pt x="34" y="21"/>
                        </a:lnTo>
                        <a:lnTo>
                          <a:pt x="33" y="21"/>
                        </a:lnTo>
                        <a:lnTo>
                          <a:pt x="32" y="22"/>
                        </a:lnTo>
                        <a:lnTo>
                          <a:pt x="30" y="22"/>
                        </a:lnTo>
                        <a:lnTo>
                          <a:pt x="28" y="22"/>
                        </a:lnTo>
                        <a:lnTo>
                          <a:pt x="28" y="21"/>
                        </a:lnTo>
                        <a:lnTo>
                          <a:pt x="29" y="21"/>
                        </a:lnTo>
                        <a:lnTo>
                          <a:pt x="29" y="20"/>
                        </a:lnTo>
                        <a:lnTo>
                          <a:pt x="28" y="21"/>
                        </a:lnTo>
                        <a:lnTo>
                          <a:pt x="27" y="21"/>
                        </a:lnTo>
                        <a:lnTo>
                          <a:pt x="25" y="22"/>
                        </a:lnTo>
                        <a:lnTo>
                          <a:pt x="23" y="22"/>
                        </a:lnTo>
                        <a:lnTo>
                          <a:pt x="21" y="23"/>
                        </a:lnTo>
                        <a:lnTo>
                          <a:pt x="20" y="23"/>
                        </a:lnTo>
                        <a:lnTo>
                          <a:pt x="19" y="23"/>
                        </a:lnTo>
                        <a:lnTo>
                          <a:pt x="18" y="23"/>
                        </a:lnTo>
                        <a:lnTo>
                          <a:pt x="17" y="23"/>
                        </a:lnTo>
                        <a:lnTo>
                          <a:pt x="16" y="23"/>
                        </a:lnTo>
                        <a:lnTo>
                          <a:pt x="14" y="23"/>
                        </a:lnTo>
                        <a:lnTo>
                          <a:pt x="12" y="23"/>
                        </a:lnTo>
                        <a:lnTo>
                          <a:pt x="14" y="22"/>
                        </a:lnTo>
                        <a:lnTo>
                          <a:pt x="15" y="22"/>
                        </a:lnTo>
                        <a:lnTo>
                          <a:pt x="16" y="22"/>
                        </a:lnTo>
                        <a:lnTo>
                          <a:pt x="15" y="22"/>
                        </a:lnTo>
                        <a:lnTo>
                          <a:pt x="14" y="22"/>
                        </a:lnTo>
                        <a:lnTo>
                          <a:pt x="12" y="22"/>
                        </a:lnTo>
                        <a:lnTo>
                          <a:pt x="11" y="22"/>
                        </a:lnTo>
                        <a:lnTo>
                          <a:pt x="14" y="21"/>
                        </a:lnTo>
                        <a:lnTo>
                          <a:pt x="15" y="21"/>
                        </a:lnTo>
                        <a:lnTo>
                          <a:pt x="16" y="21"/>
                        </a:lnTo>
                        <a:lnTo>
                          <a:pt x="17" y="22"/>
                        </a:lnTo>
                        <a:lnTo>
                          <a:pt x="18" y="22"/>
                        </a:lnTo>
                        <a:lnTo>
                          <a:pt x="23" y="21"/>
                        </a:lnTo>
                        <a:lnTo>
                          <a:pt x="24" y="21"/>
                        </a:lnTo>
                        <a:lnTo>
                          <a:pt x="23" y="21"/>
                        </a:lnTo>
                        <a:lnTo>
                          <a:pt x="21" y="21"/>
                        </a:lnTo>
                        <a:lnTo>
                          <a:pt x="23" y="20"/>
                        </a:lnTo>
                        <a:lnTo>
                          <a:pt x="24" y="19"/>
                        </a:lnTo>
                        <a:lnTo>
                          <a:pt x="25" y="19"/>
                        </a:lnTo>
                        <a:lnTo>
                          <a:pt x="26" y="19"/>
                        </a:lnTo>
                        <a:lnTo>
                          <a:pt x="27" y="19"/>
                        </a:lnTo>
                        <a:lnTo>
                          <a:pt x="28" y="19"/>
                        </a:lnTo>
                        <a:lnTo>
                          <a:pt x="29" y="19"/>
                        </a:lnTo>
                        <a:lnTo>
                          <a:pt x="30" y="19"/>
                        </a:lnTo>
                        <a:lnTo>
                          <a:pt x="32" y="19"/>
                        </a:lnTo>
                        <a:lnTo>
                          <a:pt x="33" y="19"/>
                        </a:lnTo>
                        <a:lnTo>
                          <a:pt x="34" y="18"/>
                        </a:lnTo>
                        <a:lnTo>
                          <a:pt x="33" y="18"/>
                        </a:lnTo>
                        <a:lnTo>
                          <a:pt x="32" y="19"/>
                        </a:lnTo>
                        <a:lnTo>
                          <a:pt x="30" y="19"/>
                        </a:lnTo>
                        <a:lnTo>
                          <a:pt x="28" y="19"/>
                        </a:lnTo>
                        <a:lnTo>
                          <a:pt x="28" y="18"/>
                        </a:lnTo>
                        <a:lnTo>
                          <a:pt x="27" y="18"/>
                        </a:lnTo>
                        <a:lnTo>
                          <a:pt x="28" y="18"/>
                        </a:lnTo>
                        <a:lnTo>
                          <a:pt x="29" y="16"/>
                        </a:lnTo>
                        <a:lnTo>
                          <a:pt x="28" y="16"/>
                        </a:lnTo>
                        <a:lnTo>
                          <a:pt x="27" y="18"/>
                        </a:lnTo>
                        <a:lnTo>
                          <a:pt x="27" y="16"/>
                        </a:lnTo>
                        <a:lnTo>
                          <a:pt x="26" y="16"/>
                        </a:lnTo>
                        <a:lnTo>
                          <a:pt x="24" y="16"/>
                        </a:lnTo>
                        <a:lnTo>
                          <a:pt x="24" y="15"/>
                        </a:lnTo>
                        <a:lnTo>
                          <a:pt x="25" y="15"/>
                        </a:lnTo>
                        <a:lnTo>
                          <a:pt x="26" y="15"/>
                        </a:lnTo>
                        <a:lnTo>
                          <a:pt x="27" y="15"/>
                        </a:lnTo>
                        <a:lnTo>
                          <a:pt x="28" y="15"/>
                        </a:lnTo>
                        <a:lnTo>
                          <a:pt x="29" y="15"/>
                        </a:lnTo>
                        <a:lnTo>
                          <a:pt x="28" y="15"/>
                        </a:lnTo>
                        <a:lnTo>
                          <a:pt x="27" y="15"/>
                        </a:lnTo>
                        <a:lnTo>
                          <a:pt x="27" y="14"/>
                        </a:lnTo>
                        <a:lnTo>
                          <a:pt x="28" y="14"/>
                        </a:lnTo>
                        <a:lnTo>
                          <a:pt x="29" y="14"/>
                        </a:lnTo>
                        <a:lnTo>
                          <a:pt x="32" y="15"/>
                        </a:lnTo>
                        <a:lnTo>
                          <a:pt x="33" y="15"/>
                        </a:lnTo>
                        <a:lnTo>
                          <a:pt x="33" y="16"/>
                        </a:lnTo>
                        <a:lnTo>
                          <a:pt x="34" y="16"/>
                        </a:lnTo>
                        <a:lnTo>
                          <a:pt x="34" y="18"/>
                        </a:lnTo>
                        <a:lnTo>
                          <a:pt x="35" y="18"/>
                        </a:lnTo>
                        <a:lnTo>
                          <a:pt x="38" y="19"/>
                        </a:lnTo>
                        <a:lnTo>
                          <a:pt x="39" y="20"/>
                        </a:lnTo>
                        <a:lnTo>
                          <a:pt x="40" y="20"/>
                        </a:lnTo>
                        <a:lnTo>
                          <a:pt x="42" y="20"/>
                        </a:lnTo>
                        <a:lnTo>
                          <a:pt x="40" y="19"/>
                        </a:lnTo>
                        <a:lnTo>
                          <a:pt x="39" y="19"/>
                        </a:lnTo>
                        <a:lnTo>
                          <a:pt x="38" y="18"/>
                        </a:lnTo>
                        <a:lnTo>
                          <a:pt x="37" y="18"/>
                        </a:lnTo>
                        <a:lnTo>
                          <a:pt x="36" y="18"/>
                        </a:lnTo>
                        <a:lnTo>
                          <a:pt x="35" y="16"/>
                        </a:lnTo>
                        <a:lnTo>
                          <a:pt x="35" y="15"/>
                        </a:lnTo>
                        <a:lnTo>
                          <a:pt x="34" y="15"/>
                        </a:lnTo>
                        <a:lnTo>
                          <a:pt x="35" y="15"/>
                        </a:lnTo>
                        <a:lnTo>
                          <a:pt x="36" y="15"/>
                        </a:lnTo>
                        <a:lnTo>
                          <a:pt x="36" y="14"/>
                        </a:lnTo>
                        <a:lnTo>
                          <a:pt x="35" y="14"/>
                        </a:lnTo>
                        <a:lnTo>
                          <a:pt x="34" y="14"/>
                        </a:lnTo>
                        <a:lnTo>
                          <a:pt x="33" y="14"/>
                        </a:lnTo>
                        <a:lnTo>
                          <a:pt x="34" y="13"/>
                        </a:lnTo>
                        <a:lnTo>
                          <a:pt x="35" y="13"/>
                        </a:lnTo>
                        <a:lnTo>
                          <a:pt x="36" y="12"/>
                        </a:lnTo>
                        <a:lnTo>
                          <a:pt x="34" y="12"/>
                        </a:lnTo>
                        <a:lnTo>
                          <a:pt x="34" y="13"/>
                        </a:lnTo>
                        <a:lnTo>
                          <a:pt x="33" y="13"/>
                        </a:lnTo>
                        <a:lnTo>
                          <a:pt x="32" y="14"/>
                        </a:lnTo>
                        <a:lnTo>
                          <a:pt x="28" y="13"/>
                        </a:lnTo>
                        <a:lnTo>
                          <a:pt x="26" y="12"/>
                        </a:lnTo>
                        <a:lnTo>
                          <a:pt x="26" y="11"/>
                        </a:lnTo>
                        <a:lnTo>
                          <a:pt x="26" y="10"/>
                        </a:lnTo>
                        <a:lnTo>
                          <a:pt x="25" y="10"/>
                        </a:lnTo>
                        <a:lnTo>
                          <a:pt x="25" y="9"/>
                        </a:lnTo>
                        <a:lnTo>
                          <a:pt x="24" y="8"/>
                        </a:lnTo>
                        <a:lnTo>
                          <a:pt x="23" y="8"/>
                        </a:lnTo>
                        <a:lnTo>
                          <a:pt x="23" y="9"/>
                        </a:lnTo>
                        <a:lnTo>
                          <a:pt x="24" y="11"/>
                        </a:lnTo>
                        <a:lnTo>
                          <a:pt x="25" y="11"/>
                        </a:lnTo>
                        <a:lnTo>
                          <a:pt x="25" y="10"/>
                        </a:lnTo>
                        <a:lnTo>
                          <a:pt x="26" y="10"/>
                        </a:lnTo>
                        <a:lnTo>
                          <a:pt x="26" y="12"/>
                        </a:lnTo>
                        <a:lnTo>
                          <a:pt x="27" y="13"/>
                        </a:lnTo>
                        <a:lnTo>
                          <a:pt x="26" y="14"/>
                        </a:lnTo>
                        <a:lnTo>
                          <a:pt x="25" y="14"/>
                        </a:lnTo>
                        <a:lnTo>
                          <a:pt x="23" y="15"/>
                        </a:lnTo>
                        <a:lnTo>
                          <a:pt x="21" y="15"/>
                        </a:lnTo>
                        <a:lnTo>
                          <a:pt x="20" y="15"/>
                        </a:lnTo>
                        <a:lnTo>
                          <a:pt x="19" y="15"/>
                        </a:lnTo>
                        <a:lnTo>
                          <a:pt x="19" y="14"/>
                        </a:lnTo>
                        <a:lnTo>
                          <a:pt x="20" y="14"/>
                        </a:lnTo>
                        <a:lnTo>
                          <a:pt x="21" y="14"/>
                        </a:lnTo>
                        <a:lnTo>
                          <a:pt x="21" y="13"/>
                        </a:lnTo>
                        <a:lnTo>
                          <a:pt x="20" y="13"/>
                        </a:lnTo>
                        <a:lnTo>
                          <a:pt x="19" y="13"/>
                        </a:lnTo>
                        <a:lnTo>
                          <a:pt x="18" y="13"/>
                        </a:lnTo>
                        <a:lnTo>
                          <a:pt x="18" y="14"/>
                        </a:lnTo>
                        <a:lnTo>
                          <a:pt x="16" y="15"/>
                        </a:lnTo>
                        <a:lnTo>
                          <a:pt x="16" y="16"/>
                        </a:lnTo>
                        <a:lnTo>
                          <a:pt x="16" y="18"/>
                        </a:lnTo>
                        <a:lnTo>
                          <a:pt x="15" y="18"/>
                        </a:lnTo>
                        <a:lnTo>
                          <a:pt x="14" y="19"/>
                        </a:lnTo>
                        <a:lnTo>
                          <a:pt x="12" y="19"/>
                        </a:lnTo>
                        <a:lnTo>
                          <a:pt x="12" y="20"/>
                        </a:lnTo>
                        <a:lnTo>
                          <a:pt x="10" y="21"/>
                        </a:lnTo>
                        <a:lnTo>
                          <a:pt x="8" y="22"/>
                        </a:lnTo>
                        <a:lnTo>
                          <a:pt x="7" y="21"/>
                        </a:lnTo>
                        <a:lnTo>
                          <a:pt x="8" y="21"/>
                        </a:lnTo>
                        <a:lnTo>
                          <a:pt x="7" y="20"/>
                        </a:lnTo>
                        <a:lnTo>
                          <a:pt x="7" y="19"/>
                        </a:lnTo>
                        <a:lnTo>
                          <a:pt x="6" y="19"/>
                        </a:lnTo>
                        <a:lnTo>
                          <a:pt x="6" y="18"/>
                        </a:lnTo>
                        <a:lnTo>
                          <a:pt x="6" y="16"/>
                        </a:lnTo>
                        <a:lnTo>
                          <a:pt x="7" y="16"/>
                        </a:lnTo>
                        <a:lnTo>
                          <a:pt x="6" y="15"/>
                        </a:lnTo>
                        <a:lnTo>
                          <a:pt x="6" y="14"/>
                        </a:lnTo>
                        <a:lnTo>
                          <a:pt x="7" y="14"/>
                        </a:lnTo>
                        <a:lnTo>
                          <a:pt x="8" y="13"/>
                        </a:lnTo>
                        <a:lnTo>
                          <a:pt x="9" y="13"/>
                        </a:lnTo>
                        <a:lnTo>
                          <a:pt x="10" y="13"/>
                        </a:lnTo>
                        <a:lnTo>
                          <a:pt x="12" y="12"/>
                        </a:lnTo>
                        <a:lnTo>
                          <a:pt x="14" y="12"/>
                        </a:lnTo>
                        <a:lnTo>
                          <a:pt x="15" y="12"/>
                        </a:lnTo>
                        <a:lnTo>
                          <a:pt x="16" y="11"/>
                        </a:lnTo>
                        <a:lnTo>
                          <a:pt x="17" y="11"/>
                        </a:lnTo>
                        <a:lnTo>
                          <a:pt x="18" y="10"/>
                        </a:lnTo>
                        <a:lnTo>
                          <a:pt x="16" y="11"/>
                        </a:lnTo>
                        <a:lnTo>
                          <a:pt x="14" y="11"/>
                        </a:lnTo>
                        <a:lnTo>
                          <a:pt x="14" y="12"/>
                        </a:lnTo>
                        <a:lnTo>
                          <a:pt x="12" y="12"/>
                        </a:lnTo>
                        <a:lnTo>
                          <a:pt x="11" y="12"/>
                        </a:lnTo>
                        <a:lnTo>
                          <a:pt x="12" y="11"/>
                        </a:lnTo>
                        <a:lnTo>
                          <a:pt x="14" y="11"/>
                        </a:lnTo>
                        <a:lnTo>
                          <a:pt x="12" y="10"/>
                        </a:lnTo>
                        <a:lnTo>
                          <a:pt x="11" y="10"/>
                        </a:lnTo>
                        <a:lnTo>
                          <a:pt x="10" y="11"/>
                        </a:lnTo>
                        <a:lnTo>
                          <a:pt x="9" y="12"/>
                        </a:lnTo>
                        <a:lnTo>
                          <a:pt x="8" y="13"/>
                        </a:lnTo>
                        <a:lnTo>
                          <a:pt x="7" y="13"/>
                        </a:lnTo>
                        <a:lnTo>
                          <a:pt x="6" y="13"/>
                        </a:lnTo>
                        <a:lnTo>
                          <a:pt x="7" y="13"/>
                        </a:lnTo>
                        <a:lnTo>
                          <a:pt x="8" y="13"/>
                        </a:lnTo>
                        <a:lnTo>
                          <a:pt x="8" y="12"/>
                        </a:lnTo>
                        <a:lnTo>
                          <a:pt x="7" y="12"/>
                        </a:lnTo>
                        <a:lnTo>
                          <a:pt x="6" y="13"/>
                        </a:lnTo>
                        <a:lnTo>
                          <a:pt x="5" y="13"/>
                        </a:lnTo>
                        <a:lnTo>
                          <a:pt x="5" y="12"/>
                        </a:lnTo>
                        <a:lnTo>
                          <a:pt x="6" y="11"/>
                        </a:lnTo>
                        <a:lnTo>
                          <a:pt x="7" y="11"/>
                        </a:lnTo>
                        <a:lnTo>
                          <a:pt x="8" y="11"/>
                        </a:lnTo>
                        <a:lnTo>
                          <a:pt x="7" y="10"/>
                        </a:lnTo>
                        <a:lnTo>
                          <a:pt x="6" y="10"/>
                        </a:lnTo>
                        <a:lnTo>
                          <a:pt x="3" y="9"/>
                        </a:lnTo>
                        <a:lnTo>
                          <a:pt x="6" y="6"/>
                        </a:lnTo>
                        <a:lnTo>
                          <a:pt x="5" y="8"/>
                        </a:lnTo>
                        <a:lnTo>
                          <a:pt x="3" y="8"/>
                        </a:lnTo>
                        <a:lnTo>
                          <a:pt x="5" y="6"/>
                        </a:lnTo>
                        <a:lnTo>
                          <a:pt x="5" y="5"/>
                        </a:lnTo>
                        <a:lnTo>
                          <a:pt x="2" y="6"/>
                        </a:lnTo>
                        <a:lnTo>
                          <a:pt x="1" y="8"/>
                        </a:lnTo>
                        <a:lnTo>
                          <a:pt x="0" y="8"/>
                        </a:lnTo>
                        <a:lnTo>
                          <a:pt x="0" y="5"/>
                        </a:lnTo>
                        <a:lnTo>
                          <a:pt x="1" y="4"/>
                        </a:lnTo>
                        <a:lnTo>
                          <a:pt x="2" y="4"/>
                        </a:lnTo>
                        <a:lnTo>
                          <a:pt x="6" y="4"/>
                        </a:lnTo>
                        <a:lnTo>
                          <a:pt x="7" y="3"/>
                        </a:lnTo>
                        <a:lnTo>
                          <a:pt x="9" y="3"/>
                        </a:lnTo>
                        <a:lnTo>
                          <a:pt x="10" y="2"/>
                        </a:lnTo>
                        <a:lnTo>
                          <a:pt x="11" y="2"/>
                        </a:lnTo>
                        <a:lnTo>
                          <a:pt x="10" y="2"/>
                        </a:lnTo>
                        <a:lnTo>
                          <a:pt x="9" y="2"/>
                        </a:lnTo>
                        <a:lnTo>
                          <a:pt x="9" y="1"/>
                        </a:lnTo>
                        <a:lnTo>
                          <a:pt x="11" y="1"/>
                        </a:lnTo>
                        <a:lnTo>
                          <a:pt x="12" y="1"/>
                        </a:lnTo>
                        <a:lnTo>
                          <a:pt x="15" y="0"/>
                        </a:lnTo>
                        <a:lnTo>
                          <a:pt x="16" y="0"/>
                        </a:lnTo>
                        <a:lnTo>
                          <a:pt x="17" y="0"/>
                        </a:lnTo>
                        <a:lnTo>
                          <a:pt x="18" y="0"/>
                        </a:lnTo>
                        <a:lnTo>
                          <a:pt x="21" y="0"/>
                        </a:lnTo>
                        <a:lnTo>
                          <a:pt x="23" y="0"/>
                        </a:lnTo>
                        <a:lnTo>
                          <a:pt x="24" y="0"/>
                        </a:lnTo>
                        <a:lnTo>
                          <a:pt x="25" y="0"/>
                        </a:lnTo>
                        <a:lnTo>
                          <a:pt x="25" y="1"/>
                        </a:lnTo>
                        <a:lnTo>
                          <a:pt x="26" y="1"/>
                        </a:lnTo>
                        <a:lnTo>
                          <a:pt x="28" y="1"/>
                        </a:lnTo>
                        <a:lnTo>
                          <a:pt x="28" y="0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03" name="Freeform 12">
                    <a:extLst>
                      <a:ext uri="{FF2B5EF4-FFF2-40B4-BE49-F238E27FC236}">
                        <a16:creationId xmlns:a16="http://schemas.microsoft.com/office/drawing/2014/main" id="{A84EC250-C5E3-4CCC-85FA-10022517DC6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248799" y="1254347"/>
                    <a:ext cx="155681" cy="181241"/>
                  </a:xfrm>
                  <a:custGeom>
                    <a:avLst/>
                    <a:gdLst>
                      <a:gd name="T0" fmla="*/ 52387 w 67"/>
                      <a:gd name="T1" fmla="*/ 123825 h 78"/>
                      <a:gd name="T2" fmla="*/ 42862 w 67"/>
                      <a:gd name="T3" fmla="*/ 119063 h 78"/>
                      <a:gd name="T4" fmla="*/ 36512 w 67"/>
                      <a:gd name="T5" fmla="*/ 115888 h 78"/>
                      <a:gd name="T6" fmla="*/ 57150 w 67"/>
                      <a:gd name="T7" fmla="*/ 111125 h 78"/>
                      <a:gd name="T8" fmla="*/ 33337 w 67"/>
                      <a:gd name="T9" fmla="*/ 112713 h 78"/>
                      <a:gd name="T10" fmla="*/ 31750 w 67"/>
                      <a:gd name="T11" fmla="*/ 111125 h 78"/>
                      <a:gd name="T12" fmla="*/ 44450 w 67"/>
                      <a:gd name="T13" fmla="*/ 104775 h 78"/>
                      <a:gd name="T14" fmla="*/ 92075 w 67"/>
                      <a:gd name="T15" fmla="*/ 92075 h 78"/>
                      <a:gd name="T16" fmla="*/ 104775 w 67"/>
                      <a:gd name="T17" fmla="*/ 88900 h 78"/>
                      <a:gd name="T18" fmla="*/ 77787 w 67"/>
                      <a:gd name="T19" fmla="*/ 90488 h 78"/>
                      <a:gd name="T20" fmla="*/ 42862 w 67"/>
                      <a:gd name="T21" fmla="*/ 103188 h 78"/>
                      <a:gd name="T22" fmla="*/ 28575 w 67"/>
                      <a:gd name="T23" fmla="*/ 104775 h 78"/>
                      <a:gd name="T24" fmla="*/ 42862 w 67"/>
                      <a:gd name="T25" fmla="*/ 100013 h 78"/>
                      <a:gd name="T26" fmla="*/ 33337 w 67"/>
                      <a:gd name="T27" fmla="*/ 95250 h 78"/>
                      <a:gd name="T28" fmla="*/ 34925 w 67"/>
                      <a:gd name="T29" fmla="*/ 93663 h 78"/>
                      <a:gd name="T30" fmla="*/ 41275 w 67"/>
                      <a:gd name="T31" fmla="*/ 90488 h 78"/>
                      <a:gd name="T32" fmla="*/ 28575 w 67"/>
                      <a:gd name="T33" fmla="*/ 88900 h 78"/>
                      <a:gd name="T34" fmla="*/ 19050 w 67"/>
                      <a:gd name="T35" fmla="*/ 85725 h 78"/>
                      <a:gd name="T36" fmla="*/ 50800 w 67"/>
                      <a:gd name="T37" fmla="*/ 80963 h 78"/>
                      <a:gd name="T38" fmla="*/ 84137 w 67"/>
                      <a:gd name="T39" fmla="*/ 85725 h 78"/>
                      <a:gd name="T40" fmla="*/ 77787 w 67"/>
                      <a:gd name="T41" fmla="*/ 85725 h 78"/>
                      <a:gd name="T42" fmla="*/ 46037 w 67"/>
                      <a:gd name="T43" fmla="*/ 80963 h 78"/>
                      <a:gd name="T44" fmla="*/ 26987 w 67"/>
                      <a:gd name="T45" fmla="*/ 77788 h 78"/>
                      <a:gd name="T46" fmla="*/ 47625 w 67"/>
                      <a:gd name="T47" fmla="*/ 73025 h 78"/>
                      <a:gd name="T48" fmla="*/ 73025 w 67"/>
                      <a:gd name="T49" fmla="*/ 73025 h 78"/>
                      <a:gd name="T50" fmla="*/ 95250 w 67"/>
                      <a:gd name="T51" fmla="*/ 77788 h 78"/>
                      <a:gd name="T52" fmla="*/ 103187 w 67"/>
                      <a:gd name="T53" fmla="*/ 73025 h 78"/>
                      <a:gd name="T54" fmla="*/ 93662 w 67"/>
                      <a:gd name="T55" fmla="*/ 71438 h 78"/>
                      <a:gd name="T56" fmla="*/ 77787 w 67"/>
                      <a:gd name="T57" fmla="*/ 68263 h 78"/>
                      <a:gd name="T58" fmla="*/ 73025 w 67"/>
                      <a:gd name="T59" fmla="*/ 73025 h 78"/>
                      <a:gd name="T60" fmla="*/ 50800 w 67"/>
                      <a:gd name="T61" fmla="*/ 68263 h 78"/>
                      <a:gd name="T62" fmla="*/ 49212 w 67"/>
                      <a:gd name="T63" fmla="*/ 68263 h 78"/>
                      <a:gd name="T64" fmla="*/ 22225 w 67"/>
                      <a:gd name="T65" fmla="*/ 74613 h 78"/>
                      <a:gd name="T66" fmla="*/ 33337 w 67"/>
                      <a:gd name="T67" fmla="*/ 68263 h 78"/>
                      <a:gd name="T68" fmla="*/ 39687 w 67"/>
                      <a:gd name="T69" fmla="*/ 65088 h 78"/>
                      <a:gd name="T70" fmla="*/ 34925 w 67"/>
                      <a:gd name="T71" fmla="*/ 63500 h 78"/>
                      <a:gd name="T72" fmla="*/ 46037 w 67"/>
                      <a:gd name="T73" fmla="*/ 61913 h 78"/>
                      <a:gd name="T74" fmla="*/ 92075 w 67"/>
                      <a:gd name="T75" fmla="*/ 68263 h 78"/>
                      <a:gd name="T76" fmla="*/ 74612 w 67"/>
                      <a:gd name="T77" fmla="*/ 61913 h 78"/>
                      <a:gd name="T78" fmla="*/ 87312 w 67"/>
                      <a:gd name="T79" fmla="*/ 55563 h 78"/>
                      <a:gd name="T80" fmla="*/ 73025 w 67"/>
                      <a:gd name="T81" fmla="*/ 60325 h 78"/>
                      <a:gd name="T82" fmla="*/ 42862 w 67"/>
                      <a:gd name="T83" fmla="*/ 60325 h 78"/>
                      <a:gd name="T84" fmla="*/ 28575 w 67"/>
                      <a:gd name="T85" fmla="*/ 60325 h 78"/>
                      <a:gd name="T86" fmla="*/ 60325 w 67"/>
                      <a:gd name="T87" fmla="*/ 52388 h 78"/>
                      <a:gd name="T88" fmla="*/ 87312 w 67"/>
                      <a:gd name="T89" fmla="*/ 50800 h 78"/>
                      <a:gd name="T90" fmla="*/ 80962 w 67"/>
                      <a:gd name="T91" fmla="*/ 46038 h 78"/>
                      <a:gd name="T92" fmla="*/ 93662 w 67"/>
                      <a:gd name="T93" fmla="*/ 44450 h 78"/>
                      <a:gd name="T94" fmla="*/ 98425 w 67"/>
                      <a:gd name="T95" fmla="*/ 41275 h 78"/>
                      <a:gd name="T96" fmla="*/ 80962 w 67"/>
                      <a:gd name="T97" fmla="*/ 38100 h 78"/>
                      <a:gd name="T98" fmla="*/ 87312 w 67"/>
                      <a:gd name="T99" fmla="*/ 30163 h 78"/>
                      <a:gd name="T100" fmla="*/ 92075 w 67"/>
                      <a:gd name="T101" fmla="*/ 26988 h 78"/>
                      <a:gd name="T102" fmla="*/ 88900 w 67"/>
                      <a:gd name="T103" fmla="*/ 20638 h 78"/>
                      <a:gd name="T104" fmla="*/ 60325 w 67"/>
                      <a:gd name="T105" fmla="*/ 20638 h 78"/>
                      <a:gd name="T106" fmla="*/ 17462 w 67"/>
                      <a:gd name="T107" fmla="*/ 12700 h 78"/>
                      <a:gd name="T108" fmla="*/ 22225 w 67"/>
                      <a:gd name="T109" fmla="*/ 3175 h 78"/>
                      <a:gd name="T110" fmla="*/ 74612 w 67"/>
                      <a:gd name="T111" fmla="*/ 12700 h 78"/>
                      <a:gd name="T112" fmla="*/ 88900 w 67"/>
                      <a:gd name="T113" fmla="*/ 12700 h 78"/>
                      <a:gd name="T114" fmla="*/ 85725 w 67"/>
                      <a:gd name="T115" fmla="*/ 11113 h 78"/>
                      <a:gd name="T116" fmla="*/ 73025 w 67"/>
                      <a:gd name="T117" fmla="*/ 4763 h 78"/>
                      <a:gd name="T118" fmla="*/ 77787 w 67"/>
                      <a:gd name="T119" fmla="*/ 1588 h 78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</a:gdLst>
                    <a:ahLst/>
                    <a:cxnLst>
                      <a:cxn ang="T120">
                        <a:pos x="T0" y="T1"/>
                      </a:cxn>
                      <a:cxn ang="T121">
                        <a:pos x="T2" y="T3"/>
                      </a:cxn>
                      <a:cxn ang="T122">
                        <a:pos x="T4" y="T5"/>
                      </a:cxn>
                      <a:cxn ang="T123">
                        <a:pos x="T6" y="T7"/>
                      </a:cxn>
                      <a:cxn ang="T124">
                        <a:pos x="T8" y="T9"/>
                      </a:cxn>
                      <a:cxn ang="T125">
                        <a:pos x="T10" y="T11"/>
                      </a:cxn>
                      <a:cxn ang="T126">
                        <a:pos x="T12" y="T13"/>
                      </a:cxn>
                      <a:cxn ang="T127">
                        <a:pos x="T14" y="T15"/>
                      </a:cxn>
                      <a:cxn ang="T128">
                        <a:pos x="T16" y="T17"/>
                      </a:cxn>
                      <a:cxn ang="T129">
                        <a:pos x="T18" y="T19"/>
                      </a:cxn>
                      <a:cxn ang="T130">
                        <a:pos x="T20" y="T21"/>
                      </a:cxn>
                      <a:cxn ang="T131">
                        <a:pos x="T22" y="T23"/>
                      </a:cxn>
                      <a:cxn ang="T132">
                        <a:pos x="T24" y="T25"/>
                      </a:cxn>
                      <a:cxn ang="T133">
                        <a:pos x="T26" y="T27"/>
                      </a:cxn>
                      <a:cxn ang="T134">
                        <a:pos x="T28" y="T29"/>
                      </a:cxn>
                      <a:cxn ang="T135">
                        <a:pos x="T30" y="T31"/>
                      </a:cxn>
                      <a:cxn ang="T136">
                        <a:pos x="T32" y="T33"/>
                      </a:cxn>
                      <a:cxn ang="T137">
                        <a:pos x="T34" y="T35"/>
                      </a:cxn>
                      <a:cxn ang="T138">
                        <a:pos x="T36" y="T37"/>
                      </a:cxn>
                      <a:cxn ang="T139">
                        <a:pos x="T38" y="T39"/>
                      </a:cxn>
                      <a:cxn ang="T140">
                        <a:pos x="T40" y="T41"/>
                      </a:cxn>
                      <a:cxn ang="T141">
                        <a:pos x="T42" y="T43"/>
                      </a:cxn>
                      <a:cxn ang="T142">
                        <a:pos x="T44" y="T45"/>
                      </a:cxn>
                      <a:cxn ang="T143">
                        <a:pos x="T46" y="T47"/>
                      </a:cxn>
                      <a:cxn ang="T144">
                        <a:pos x="T48" y="T49"/>
                      </a:cxn>
                      <a:cxn ang="T145">
                        <a:pos x="T50" y="T51"/>
                      </a:cxn>
                      <a:cxn ang="T146">
                        <a:pos x="T52" y="T53"/>
                      </a:cxn>
                      <a:cxn ang="T147">
                        <a:pos x="T54" y="T55"/>
                      </a:cxn>
                      <a:cxn ang="T148">
                        <a:pos x="T56" y="T57"/>
                      </a:cxn>
                      <a:cxn ang="T149">
                        <a:pos x="T58" y="T59"/>
                      </a:cxn>
                      <a:cxn ang="T150">
                        <a:pos x="T60" y="T61"/>
                      </a:cxn>
                      <a:cxn ang="T151">
                        <a:pos x="T62" y="T63"/>
                      </a:cxn>
                      <a:cxn ang="T152">
                        <a:pos x="T64" y="T65"/>
                      </a:cxn>
                      <a:cxn ang="T153">
                        <a:pos x="T66" y="T67"/>
                      </a:cxn>
                      <a:cxn ang="T154">
                        <a:pos x="T68" y="T69"/>
                      </a:cxn>
                      <a:cxn ang="T155">
                        <a:pos x="T70" y="T71"/>
                      </a:cxn>
                      <a:cxn ang="T156">
                        <a:pos x="T72" y="T73"/>
                      </a:cxn>
                      <a:cxn ang="T157">
                        <a:pos x="T74" y="T75"/>
                      </a:cxn>
                      <a:cxn ang="T158">
                        <a:pos x="T76" y="T77"/>
                      </a:cxn>
                      <a:cxn ang="T159">
                        <a:pos x="T78" y="T79"/>
                      </a:cxn>
                      <a:cxn ang="T160">
                        <a:pos x="T80" y="T81"/>
                      </a:cxn>
                      <a:cxn ang="T161">
                        <a:pos x="T82" y="T83"/>
                      </a:cxn>
                      <a:cxn ang="T162">
                        <a:pos x="T84" y="T85"/>
                      </a:cxn>
                      <a:cxn ang="T163">
                        <a:pos x="T86" y="T87"/>
                      </a:cxn>
                      <a:cxn ang="T164">
                        <a:pos x="T88" y="T89"/>
                      </a:cxn>
                      <a:cxn ang="T165">
                        <a:pos x="T90" y="T91"/>
                      </a:cxn>
                      <a:cxn ang="T166">
                        <a:pos x="T92" y="T93"/>
                      </a:cxn>
                      <a:cxn ang="T167">
                        <a:pos x="T94" y="T95"/>
                      </a:cxn>
                      <a:cxn ang="T168">
                        <a:pos x="T96" y="T97"/>
                      </a:cxn>
                      <a:cxn ang="T169">
                        <a:pos x="T98" y="T99"/>
                      </a:cxn>
                      <a:cxn ang="T170">
                        <a:pos x="T100" y="T101"/>
                      </a:cxn>
                      <a:cxn ang="T171">
                        <a:pos x="T102" y="T103"/>
                      </a:cxn>
                      <a:cxn ang="T172">
                        <a:pos x="T104" y="T105"/>
                      </a:cxn>
                      <a:cxn ang="T173">
                        <a:pos x="T106" y="T107"/>
                      </a:cxn>
                      <a:cxn ang="T174">
                        <a:pos x="T108" y="T109"/>
                      </a:cxn>
                      <a:cxn ang="T175">
                        <a:pos x="T110" y="T111"/>
                      </a:cxn>
                      <a:cxn ang="T176">
                        <a:pos x="T112" y="T113"/>
                      </a:cxn>
                      <a:cxn ang="T177">
                        <a:pos x="T114" y="T115"/>
                      </a:cxn>
                      <a:cxn ang="T178">
                        <a:pos x="T116" y="T117"/>
                      </a:cxn>
                      <a:cxn ang="T179">
                        <a:pos x="T118" y="T119"/>
                      </a:cxn>
                    </a:cxnLst>
                    <a:rect l="0" t="0" r="r" b="b"/>
                    <a:pathLst>
                      <a:path w="67" h="78">
                        <a:moveTo>
                          <a:pt x="58" y="74"/>
                        </a:moveTo>
                        <a:lnTo>
                          <a:pt x="56" y="74"/>
                        </a:lnTo>
                        <a:lnTo>
                          <a:pt x="53" y="74"/>
                        </a:lnTo>
                        <a:lnTo>
                          <a:pt x="49" y="73"/>
                        </a:lnTo>
                        <a:lnTo>
                          <a:pt x="48" y="73"/>
                        </a:lnTo>
                        <a:lnTo>
                          <a:pt x="47" y="73"/>
                        </a:lnTo>
                        <a:lnTo>
                          <a:pt x="45" y="74"/>
                        </a:lnTo>
                        <a:lnTo>
                          <a:pt x="41" y="74"/>
                        </a:lnTo>
                        <a:lnTo>
                          <a:pt x="38" y="75"/>
                        </a:lnTo>
                        <a:lnTo>
                          <a:pt x="38" y="76"/>
                        </a:lnTo>
                        <a:lnTo>
                          <a:pt x="39" y="76"/>
                        </a:lnTo>
                        <a:lnTo>
                          <a:pt x="38" y="76"/>
                        </a:lnTo>
                        <a:lnTo>
                          <a:pt x="38" y="77"/>
                        </a:lnTo>
                        <a:lnTo>
                          <a:pt x="37" y="77"/>
                        </a:lnTo>
                        <a:lnTo>
                          <a:pt x="36" y="77"/>
                        </a:lnTo>
                        <a:lnTo>
                          <a:pt x="35" y="78"/>
                        </a:lnTo>
                        <a:lnTo>
                          <a:pt x="33" y="78"/>
                        </a:lnTo>
                        <a:lnTo>
                          <a:pt x="31" y="78"/>
                        </a:lnTo>
                        <a:lnTo>
                          <a:pt x="30" y="78"/>
                        </a:lnTo>
                        <a:lnTo>
                          <a:pt x="29" y="77"/>
                        </a:lnTo>
                        <a:lnTo>
                          <a:pt x="29" y="76"/>
                        </a:lnTo>
                        <a:lnTo>
                          <a:pt x="30" y="76"/>
                        </a:lnTo>
                        <a:lnTo>
                          <a:pt x="31" y="75"/>
                        </a:lnTo>
                        <a:lnTo>
                          <a:pt x="30" y="75"/>
                        </a:lnTo>
                        <a:lnTo>
                          <a:pt x="29" y="76"/>
                        </a:lnTo>
                        <a:lnTo>
                          <a:pt x="29" y="77"/>
                        </a:lnTo>
                        <a:lnTo>
                          <a:pt x="28" y="77"/>
                        </a:lnTo>
                        <a:lnTo>
                          <a:pt x="27" y="77"/>
                        </a:lnTo>
                        <a:lnTo>
                          <a:pt x="26" y="76"/>
                        </a:lnTo>
                        <a:lnTo>
                          <a:pt x="27" y="76"/>
                        </a:lnTo>
                        <a:lnTo>
                          <a:pt x="28" y="75"/>
                        </a:lnTo>
                        <a:lnTo>
                          <a:pt x="29" y="75"/>
                        </a:lnTo>
                        <a:lnTo>
                          <a:pt x="28" y="75"/>
                        </a:lnTo>
                        <a:lnTo>
                          <a:pt x="27" y="75"/>
                        </a:lnTo>
                        <a:lnTo>
                          <a:pt x="28" y="75"/>
                        </a:lnTo>
                        <a:lnTo>
                          <a:pt x="28" y="74"/>
                        </a:lnTo>
                        <a:lnTo>
                          <a:pt x="28" y="73"/>
                        </a:lnTo>
                        <a:lnTo>
                          <a:pt x="27" y="74"/>
                        </a:lnTo>
                        <a:lnTo>
                          <a:pt x="27" y="75"/>
                        </a:lnTo>
                        <a:lnTo>
                          <a:pt x="26" y="75"/>
                        </a:lnTo>
                        <a:lnTo>
                          <a:pt x="25" y="75"/>
                        </a:lnTo>
                        <a:lnTo>
                          <a:pt x="23" y="75"/>
                        </a:lnTo>
                        <a:lnTo>
                          <a:pt x="22" y="75"/>
                        </a:lnTo>
                        <a:lnTo>
                          <a:pt x="21" y="75"/>
                        </a:lnTo>
                        <a:lnTo>
                          <a:pt x="20" y="75"/>
                        </a:lnTo>
                        <a:lnTo>
                          <a:pt x="21" y="74"/>
                        </a:lnTo>
                        <a:lnTo>
                          <a:pt x="22" y="74"/>
                        </a:lnTo>
                        <a:lnTo>
                          <a:pt x="23" y="74"/>
                        </a:lnTo>
                        <a:lnTo>
                          <a:pt x="26" y="73"/>
                        </a:lnTo>
                        <a:lnTo>
                          <a:pt x="25" y="73"/>
                        </a:lnTo>
                        <a:lnTo>
                          <a:pt x="23" y="73"/>
                        </a:lnTo>
                        <a:lnTo>
                          <a:pt x="23" y="74"/>
                        </a:lnTo>
                        <a:lnTo>
                          <a:pt x="22" y="74"/>
                        </a:lnTo>
                        <a:lnTo>
                          <a:pt x="21" y="74"/>
                        </a:lnTo>
                        <a:lnTo>
                          <a:pt x="20" y="74"/>
                        </a:lnTo>
                        <a:lnTo>
                          <a:pt x="21" y="74"/>
                        </a:lnTo>
                        <a:lnTo>
                          <a:pt x="22" y="73"/>
                        </a:lnTo>
                        <a:lnTo>
                          <a:pt x="23" y="73"/>
                        </a:lnTo>
                        <a:lnTo>
                          <a:pt x="23" y="71"/>
                        </a:lnTo>
                        <a:lnTo>
                          <a:pt x="27" y="71"/>
                        </a:lnTo>
                        <a:lnTo>
                          <a:pt x="28" y="71"/>
                        </a:lnTo>
                        <a:lnTo>
                          <a:pt x="29" y="71"/>
                        </a:lnTo>
                        <a:lnTo>
                          <a:pt x="30" y="71"/>
                        </a:lnTo>
                        <a:lnTo>
                          <a:pt x="31" y="71"/>
                        </a:lnTo>
                        <a:lnTo>
                          <a:pt x="33" y="71"/>
                        </a:lnTo>
                        <a:lnTo>
                          <a:pt x="35" y="71"/>
                        </a:lnTo>
                        <a:lnTo>
                          <a:pt x="35" y="70"/>
                        </a:lnTo>
                        <a:lnTo>
                          <a:pt x="36" y="70"/>
                        </a:lnTo>
                        <a:lnTo>
                          <a:pt x="37" y="70"/>
                        </a:lnTo>
                        <a:lnTo>
                          <a:pt x="38" y="70"/>
                        </a:lnTo>
                        <a:lnTo>
                          <a:pt x="39" y="70"/>
                        </a:lnTo>
                        <a:lnTo>
                          <a:pt x="40" y="70"/>
                        </a:lnTo>
                        <a:lnTo>
                          <a:pt x="40" y="69"/>
                        </a:lnTo>
                        <a:lnTo>
                          <a:pt x="39" y="69"/>
                        </a:lnTo>
                        <a:lnTo>
                          <a:pt x="37" y="70"/>
                        </a:lnTo>
                        <a:lnTo>
                          <a:pt x="35" y="70"/>
                        </a:lnTo>
                        <a:lnTo>
                          <a:pt x="33" y="70"/>
                        </a:lnTo>
                        <a:lnTo>
                          <a:pt x="33" y="71"/>
                        </a:lnTo>
                        <a:lnTo>
                          <a:pt x="30" y="71"/>
                        </a:lnTo>
                        <a:lnTo>
                          <a:pt x="29" y="71"/>
                        </a:lnTo>
                        <a:lnTo>
                          <a:pt x="29" y="70"/>
                        </a:lnTo>
                        <a:lnTo>
                          <a:pt x="27" y="70"/>
                        </a:lnTo>
                        <a:lnTo>
                          <a:pt x="26" y="71"/>
                        </a:lnTo>
                        <a:lnTo>
                          <a:pt x="23" y="71"/>
                        </a:lnTo>
                        <a:lnTo>
                          <a:pt x="21" y="71"/>
                        </a:lnTo>
                        <a:lnTo>
                          <a:pt x="21" y="73"/>
                        </a:lnTo>
                        <a:lnTo>
                          <a:pt x="20" y="71"/>
                        </a:lnTo>
                        <a:lnTo>
                          <a:pt x="23" y="70"/>
                        </a:lnTo>
                        <a:lnTo>
                          <a:pt x="25" y="70"/>
                        </a:lnTo>
                        <a:lnTo>
                          <a:pt x="26" y="69"/>
                        </a:lnTo>
                        <a:lnTo>
                          <a:pt x="25" y="69"/>
                        </a:lnTo>
                        <a:lnTo>
                          <a:pt x="23" y="69"/>
                        </a:lnTo>
                        <a:lnTo>
                          <a:pt x="23" y="70"/>
                        </a:lnTo>
                        <a:lnTo>
                          <a:pt x="22" y="70"/>
                        </a:lnTo>
                        <a:lnTo>
                          <a:pt x="21" y="70"/>
                        </a:lnTo>
                        <a:lnTo>
                          <a:pt x="20" y="70"/>
                        </a:lnTo>
                        <a:lnTo>
                          <a:pt x="20" y="71"/>
                        </a:lnTo>
                        <a:lnTo>
                          <a:pt x="18" y="71"/>
                        </a:lnTo>
                        <a:lnTo>
                          <a:pt x="17" y="70"/>
                        </a:lnTo>
                        <a:lnTo>
                          <a:pt x="18" y="70"/>
                        </a:lnTo>
                        <a:lnTo>
                          <a:pt x="19" y="70"/>
                        </a:lnTo>
                        <a:lnTo>
                          <a:pt x="20" y="70"/>
                        </a:lnTo>
                        <a:lnTo>
                          <a:pt x="21" y="70"/>
                        </a:lnTo>
                        <a:lnTo>
                          <a:pt x="21" y="69"/>
                        </a:lnTo>
                        <a:lnTo>
                          <a:pt x="19" y="70"/>
                        </a:lnTo>
                        <a:lnTo>
                          <a:pt x="19" y="69"/>
                        </a:lnTo>
                        <a:lnTo>
                          <a:pt x="18" y="69"/>
                        </a:lnTo>
                        <a:lnTo>
                          <a:pt x="17" y="69"/>
                        </a:lnTo>
                        <a:lnTo>
                          <a:pt x="18" y="69"/>
                        </a:lnTo>
                        <a:lnTo>
                          <a:pt x="19" y="69"/>
                        </a:lnTo>
                        <a:lnTo>
                          <a:pt x="20" y="68"/>
                        </a:lnTo>
                        <a:lnTo>
                          <a:pt x="21" y="68"/>
                        </a:lnTo>
                        <a:lnTo>
                          <a:pt x="22" y="68"/>
                        </a:lnTo>
                        <a:lnTo>
                          <a:pt x="23" y="68"/>
                        </a:lnTo>
                        <a:lnTo>
                          <a:pt x="25" y="67"/>
                        </a:lnTo>
                        <a:lnTo>
                          <a:pt x="26" y="67"/>
                        </a:lnTo>
                        <a:lnTo>
                          <a:pt x="27" y="67"/>
                        </a:lnTo>
                        <a:lnTo>
                          <a:pt x="27" y="66"/>
                        </a:lnTo>
                        <a:lnTo>
                          <a:pt x="28" y="66"/>
                        </a:lnTo>
                        <a:lnTo>
                          <a:pt x="29" y="65"/>
                        </a:lnTo>
                        <a:lnTo>
                          <a:pt x="32" y="64"/>
                        </a:lnTo>
                        <a:lnTo>
                          <a:pt x="33" y="64"/>
                        </a:lnTo>
                        <a:lnTo>
                          <a:pt x="35" y="64"/>
                        </a:lnTo>
                        <a:lnTo>
                          <a:pt x="37" y="64"/>
                        </a:lnTo>
                        <a:lnTo>
                          <a:pt x="37" y="63"/>
                        </a:lnTo>
                        <a:lnTo>
                          <a:pt x="38" y="61"/>
                        </a:lnTo>
                        <a:lnTo>
                          <a:pt x="39" y="61"/>
                        </a:lnTo>
                        <a:lnTo>
                          <a:pt x="44" y="60"/>
                        </a:lnTo>
                        <a:lnTo>
                          <a:pt x="45" y="59"/>
                        </a:lnTo>
                        <a:lnTo>
                          <a:pt x="48" y="58"/>
                        </a:lnTo>
                        <a:lnTo>
                          <a:pt x="50" y="58"/>
                        </a:lnTo>
                        <a:lnTo>
                          <a:pt x="51" y="58"/>
                        </a:lnTo>
                        <a:lnTo>
                          <a:pt x="53" y="58"/>
                        </a:lnTo>
                        <a:lnTo>
                          <a:pt x="55" y="58"/>
                        </a:lnTo>
                        <a:lnTo>
                          <a:pt x="56" y="58"/>
                        </a:lnTo>
                        <a:lnTo>
                          <a:pt x="58" y="58"/>
                        </a:lnTo>
                        <a:lnTo>
                          <a:pt x="60" y="58"/>
                        </a:lnTo>
                        <a:lnTo>
                          <a:pt x="62" y="58"/>
                        </a:lnTo>
                        <a:lnTo>
                          <a:pt x="60" y="58"/>
                        </a:lnTo>
                        <a:lnTo>
                          <a:pt x="57" y="58"/>
                        </a:lnTo>
                        <a:lnTo>
                          <a:pt x="56" y="58"/>
                        </a:lnTo>
                        <a:lnTo>
                          <a:pt x="55" y="58"/>
                        </a:lnTo>
                        <a:lnTo>
                          <a:pt x="54" y="58"/>
                        </a:lnTo>
                        <a:lnTo>
                          <a:pt x="51" y="57"/>
                        </a:lnTo>
                        <a:lnTo>
                          <a:pt x="53" y="57"/>
                        </a:lnTo>
                        <a:lnTo>
                          <a:pt x="56" y="56"/>
                        </a:lnTo>
                        <a:lnTo>
                          <a:pt x="58" y="56"/>
                        </a:lnTo>
                        <a:lnTo>
                          <a:pt x="59" y="56"/>
                        </a:lnTo>
                        <a:lnTo>
                          <a:pt x="60" y="56"/>
                        </a:lnTo>
                        <a:lnTo>
                          <a:pt x="63" y="56"/>
                        </a:lnTo>
                        <a:lnTo>
                          <a:pt x="64" y="56"/>
                        </a:lnTo>
                        <a:lnTo>
                          <a:pt x="65" y="56"/>
                        </a:lnTo>
                        <a:lnTo>
                          <a:pt x="66" y="56"/>
                        </a:lnTo>
                        <a:lnTo>
                          <a:pt x="65" y="56"/>
                        </a:lnTo>
                        <a:lnTo>
                          <a:pt x="64" y="56"/>
                        </a:lnTo>
                        <a:lnTo>
                          <a:pt x="63" y="56"/>
                        </a:lnTo>
                        <a:lnTo>
                          <a:pt x="62" y="56"/>
                        </a:lnTo>
                        <a:lnTo>
                          <a:pt x="60" y="56"/>
                        </a:lnTo>
                        <a:lnTo>
                          <a:pt x="59" y="56"/>
                        </a:lnTo>
                        <a:lnTo>
                          <a:pt x="57" y="56"/>
                        </a:lnTo>
                        <a:lnTo>
                          <a:pt x="58" y="56"/>
                        </a:lnTo>
                        <a:lnTo>
                          <a:pt x="59" y="56"/>
                        </a:lnTo>
                        <a:lnTo>
                          <a:pt x="60" y="55"/>
                        </a:lnTo>
                        <a:lnTo>
                          <a:pt x="62" y="55"/>
                        </a:lnTo>
                        <a:lnTo>
                          <a:pt x="60" y="55"/>
                        </a:lnTo>
                        <a:lnTo>
                          <a:pt x="58" y="55"/>
                        </a:lnTo>
                        <a:lnTo>
                          <a:pt x="53" y="56"/>
                        </a:lnTo>
                        <a:lnTo>
                          <a:pt x="51" y="57"/>
                        </a:lnTo>
                        <a:lnTo>
                          <a:pt x="50" y="57"/>
                        </a:lnTo>
                        <a:lnTo>
                          <a:pt x="49" y="57"/>
                        </a:lnTo>
                        <a:lnTo>
                          <a:pt x="47" y="58"/>
                        </a:lnTo>
                        <a:lnTo>
                          <a:pt x="46" y="58"/>
                        </a:lnTo>
                        <a:lnTo>
                          <a:pt x="44" y="59"/>
                        </a:lnTo>
                        <a:lnTo>
                          <a:pt x="42" y="59"/>
                        </a:lnTo>
                        <a:lnTo>
                          <a:pt x="41" y="60"/>
                        </a:lnTo>
                        <a:lnTo>
                          <a:pt x="39" y="60"/>
                        </a:lnTo>
                        <a:lnTo>
                          <a:pt x="38" y="60"/>
                        </a:lnTo>
                        <a:lnTo>
                          <a:pt x="38" y="61"/>
                        </a:lnTo>
                        <a:lnTo>
                          <a:pt x="37" y="61"/>
                        </a:lnTo>
                        <a:lnTo>
                          <a:pt x="37" y="63"/>
                        </a:lnTo>
                        <a:lnTo>
                          <a:pt x="36" y="63"/>
                        </a:lnTo>
                        <a:lnTo>
                          <a:pt x="35" y="63"/>
                        </a:lnTo>
                        <a:lnTo>
                          <a:pt x="32" y="64"/>
                        </a:lnTo>
                        <a:lnTo>
                          <a:pt x="31" y="64"/>
                        </a:lnTo>
                        <a:lnTo>
                          <a:pt x="30" y="64"/>
                        </a:lnTo>
                        <a:lnTo>
                          <a:pt x="28" y="65"/>
                        </a:lnTo>
                        <a:lnTo>
                          <a:pt x="27" y="65"/>
                        </a:lnTo>
                        <a:lnTo>
                          <a:pt x="27" y="66"/>
                        </a:lnTo>
                        <a:lnTo>
                          <a:pt x="26" y="66"/>
                        </a:lnTo>
                        <a:lnTo>
                          <a:pt x="26" y="67"/>
                        </a:lnTo>
                        <a:lnTo>
                          <a:pt x="25" y="67"/>
                        </a:lnTo>
                        <a:lnTo>
                          <a:pt x="23" y="67"/>
                        </a:lnTo>
                        <a:lnTo>
                          <a:pt x="22" y="67"/>
                        </a:lnTo>
                        <a:lnTo>
                          <a:pt x="19" y="68"/>
                        </a:lnTo>
                        <a:lnTo>
                          <a:pt x="17" y="68"/>
                        </a:lnTo>
                        <a:lnTo>
                          <a:pt x="16" y="68"/>
                        </a:lnTo>
                        <a:lnTo>
                          <a:pt x="14" y="68"/>
                        </a:lnTo>
                        <a:lnTo>
                          <a:pt x="16" y="67"/>
                        </a:lnTo>
                        <a:lnTo>
                          <a:pt x="17" y="67"/>
                        </a:lnTo>
                        <a:lnTo>
                          <a:pt x="18" y="67"/>
                        </a:lnTo>
                        <a:lnTo>
                          <a:pt x="19" y="67"/>
                        </a:lnTo>
                        <a:lnTo>
                          <a:pt x="21" y="66"/>
                        </a:lnTo>
                        <a:lnTo>
                          <a:pt x="20" y="66"/>
                        </a:lnTo>
                        <a:lnTo>
                          <a:pt x="18" y="66"/>
                        </a:lnTo>
                        <a:lnTo>
                          <a:pt x="17" y="67"/>
                        </a:lnTo>
                        <a:lnTo>
                          <a:pt x="14" y="67"/>
                        </a:lnTo>
                        <a:lnTo>
                          <a:pt x="14" y="66"/>
                        </a:lnTo>
                        <a:lnTo>
                          <a:pt x="13" y="66"/>
                        </a:lnTo>
                        <a:lnTo>
                          <a:pt x="13" y="65"/>
                        </a:lnTo>
                        <a:lnTo>
                          <a:pt x="14" y="63"/>
                        </a:lnTo>
                        <a:lnTo>
                          <a:pt x="16" y="63"/>
                        </a:lnTo>
                        <a:lnTo>
                          <a:pt x="18" y="63"/>
                        </a:lnTo>
                        <a:lnTo>
                          <a:pt x="20" y="63"/>
                        </a:lnTo>
                        <a:lnTo>
                          <a:pt x="19" y="63"/>
                        </a:lnTo>
                        <a:lnTo>
                          <a:pt x="20" y="63"/>
                        </a:lnTo>
                        <a:lnTo>
                          <a:pt x="21" y="63"/>
                        </a:lnTo>
                        <a:lnTo>
                          <a:pt x="22" y="63"/>
                        </a:lnTo>
                        <a:lnTo>
                          <a:pt x="23" y="63"/>
                        </a:lnTo>
                        <a:lnTo>
                          <a:pt x="25" y="63"/>
                        </a:lnTo>
                        <a:lnTo>
                          <a:pt x="26" y="63"/>
                        </a:lnTo>
                        <a:lnTo>
                          <a:pt x="27" y="63"/>
                        </a:lnTo>
                        <a:lnTo>
                          <a:pt x="28" y="63"/>
                        </a:lnTo>
                        <a:lnTo>
                          <a:pt x="30" y="63"/>
                        </a:lnTo>
                        <a:lnTo>
                          <a:pt x="31" y="63"/>
                        </a:lnTo>
                        <a:lnTo>
                          <a:pt x="30" y="63"/>
                        </a:lnTo>
                        <a:lnTo>
                          <a:pt x="29" y="63"/>
                        </a:lnTo>
                        <a:lnTo>
                          <a:pt x="27" y="63"/>
                        </a:lnTo>
                        <a:lnTo>
                          <a:pt x="26" y="61"/>
                        </a:lnTo>
                        <a:lnTo>
                          <a:pt x="25" y="61"/>
                        </a:lnTo>
                        <a:lnTo>
                          <a:pt x="23" y="61"/>
                        </a:lnTo>
                        <a:lnTo>
                          <a:pt x="22" y="63"/>
                        </a:lnTo>
                        <a:lnTo>
                          <a:pt x="21" y="63"/>
                        </a:lnTo>
                        <a:lnTo>
                          <a:pt x="20" y="63"/>
                        </a:lnTo>
                        <a:lnTo>
                          <a:pt x="19" y="63"/>
                        </a:lnTo>
                        <a:lnTo>
                          <a:pt x="17" y="61"/>
                        </a:lnTo>
                        <a:lnTo>
                          <a:pt x="19" y="60"/>
                        </a:lnTo>
                        <a:lnTo>
                          <a:pt x="20" y="60"/>
                        </a:lnTo>
                        <a:lnTo>
                          <a:pt x="21" y="60"/>
                        </a:lnTo>
                        <a:lnTo>
                          <a:pt x="23" y="60"/>
                        </a:lnTo>
                        <a:lnTo>
                          <a:pt x="26" y="60"/>
                        </a:lnTo>
                        <a:lnTo>
                          <a:pt x="28" y="60"/>
                        </a:lnTo>
                        <a:lnTo>
                          <a:pt x="29" y="60"/>
                        </a:lnTo>
                        <a:lnTo>
                          <a:pt x="29" y="59"/>
                        </a:lnTo>
                        <a:lnTo>
                          <a:pt x="26" y="59"/>
                        </a:lnTo>
                        <a:lnTo>
                          <a:pt x="25" y="60"/>
                        </a:lnTo>
                        <a:lnTo>
                          <a:pt x="23" y="60"/>
                        </a:lnTo>
                        <a:lnTo>
                          <a:pt x="22" y="59"/>
                        </a:lnTo>
                        <a:lnTo>
                          <a:pt x="20" y="59"/>
                        </a:lnTo>
                        <a:lnTo>
                          <a:pt x="21" y="59"/>
                        </a:lnTo>
                        <a:lnTo>
                          <a:pt x="22" y="59"/>
                        </a:lnTo>
                        <a:lnTo>
                          <a:pt x="23" y="59"/>
                        </a:lnTo>
                        <a:lnTo>
                          <a:pt x="25" y="59"/>
                        </a:lnTo>
                        <a:lnTo>
                          <a:pt x="26" y="59"/>
                        </a:lnTo>
                        <a:lnTo>
                          <a:pt x="23" y="59"/>
                        </a:lnTo>
                        <a:lnTo>
                          <a:pt x="22" y="59"/>
                        </a:lnTo>
                        <a:lnTo>
                          <a:pt x="22" y="58"/>
                        </a:lnTo>
                        <a:lnTo>
                          <a:pt x="23" y="58"/>
                        </a:lnTo>
                        <a:lnTo>
                          <a:pt x="27" y="58"/>
                        </a:lnTo>
                        <a:lnTo>
                          <a:pt x="29" y="58"/>
                        </a:lnTo>
                        <a:lnTo>
                          <a:pt x="30" y="58"/>
                        </a:lnTo>
                        <a:lnTo>
                          <a:pt x="31" y="58"/>
                        </a:lnTo>
                        <a:lnTo>
                          <a:pt x="32" y="58"/>
                        </a:lnTo>
                        <a:lnTo>
                          <a:pt x="33" y="58"/>
                        </a:lnTo>
                        <a:lnTo>
                          <a:pt x="35" y="58"/>
                        </a:lnTo>
                        <a:lnTo>
                          <a:pt x="33" y="58"/>
                        </a:lnTo>
                        <a:lnTo>
                          <a:pt x="32" y="58"/>
                        </a:lnTo>
                        <a:lnTo>
                          <a:pt x="31" y="58"/>
                        </a:lnTo>
                        <a:lnTo>
                          <a:pt x="31" y="57"/>
                        </a:lnTo>
                        <a:lnTo>
                          <a:pt x="30" y="57"/>
                        </a:lnTo>
                        <a:lnTo>
                          <a:pt x="29" y="57"/>
                        </a:lnTo>
                        <a:lnTo>
                          <a:pt x="27" y="57"/>
                        </a:lnTo>
                        <a:lnTo>
                          <a:pt x="26" y="57"/>
                        </a:lnTo>
                        <a:lnTo>
                          <a:pt x="22" y="57"/>
                        </a:lnTo>
                        <a:lnTo>
                          <a:pt x="20" y="57"/>
                        </a:lnTo>
                        <a:lnTo>
                          <a:pt x="18" y="57"/>
                        </a:lnTo>
                        <a:lnTo>
                          <a:pt x="17" y="57"/>
                        </a:lnTo>
                        <a:lnTo>
                          <a:pt x="16" y="57"/>
                        </a:lnTo>
                        <a:lnTo>
                          <a:pt x="14" y="57"/>
                        </a:lnTo>
                        <a:lnTo>
                          <a:pt x="13" y="57"/>
                        </a:lnTo>
                        <a:lnTo>
                          <a:pt x="12" y="57"/>
                        </a:lnTo>
                        <a:lnTo>
                          <a:pt x="12" y="56"/>
                        </a:lnTo>
                        <a:lnTo>
                          <a:pt x="11" y="56"/>
                        </a:lnTo>
                        <a:lnTo>
                          <a:pt x="12" y="56"/>
                        </a:lnTo>
                        <a:lnTo>
                          <a:pt x="13" y="56"/>
                        </a:lnTo>
                        <a:lnTo>
                          <a:pt x="16" y="56"/>
                        </a:lnTo>
                        <a:lnTo>
                          <a:pt x="18" y="56"/>
                        </a:lnTo>
                        <a:lnTo>
                          <a:pt x="19" y="56"/>
                        </a:lnTo>
                        <a:lnTo>
                          <a:pt x="20" y="56"/>
                        </a:lnTo>
                        <a:lnTo>
                          <a:pt x="18" y="56"/>
                        </a:lnTo>
                        <a:lnTo>
                          <a:pt x="17" y="56"/>
                        </a:lnTo>
                        <a:lnTo>
                          <a:pt x="16" y="56"/>
                        </a:lnTo>
                        <a:lnTo>
                          <a:pt x="14" y="56"/>
                        </a:lnTo>
                        <a:lnTo>
                          <a:pt x="12" y="56"/>
                        </a:lnTo>
                        <a:lnTo>
                          <a:pt x="11" y="55"/>
                        </a:lnTo>
                        <a:lnTo>
                          <a:pt x="12" y="55"/>
                        </a:lnTo>
                        <a:lnTo>
                          <a:pt x="13" y="55"/>
                        </a:lnTo>
                        <a:lnTo>
                          <a:pt x="14" y="55"/>
                        </a:lnTo>
                        <a:lnTo>
                          <a:pt x="16" y="55"/>
                        </a:lnTo>
                        <a:lnTo>
                          <a:pt x="17" y="55"/>
                        </a:lnTo>
                        <a:lnTo>
                          <a:pt x="18" y="55"/>
                        </a:lnTo>
                        <a:lnTo>
                          <a:pt x="17" y="55"/>
                        </a:lnTo>
                        <a:lnTo>
                          <a:pt x="14" y="55"/>
                        </a:lnTo>
                        <a:lnTo>
                          <a:pt x="10" y="55"/>
                        </a:lnTo>
                        <a:lnTo>
                          <a:pt x="10" y="54"/>
                        </a:lnTo>
                        <a:lnTo>
                          <a:pt x="11" y="54"/>
                        </a:lnTo>
                        <a:lnTo>
                          <a:pt x="12" y="54"/>
                        </a:lnTo>
                        <a:lnTo>
                          <a:pt x="13" y="54"/>
                        </a:lnTo>
                        <a:lnTo>
                          <a:pt x="14" y="54"/>
                        </a:lnTo>
                        <a:lnTo>
                          <a:pt x="16" y="54"/>
                        </a:lnTo>
                        <a:lnTo>
                          <a:pt x="17" y="54"/>
                        </a:lnTo>
                        <a:lnTo>
                          <a:pt x="18" y="54"/>
                        </a:lnTo>
                        <a:lnTo>
                          <a:pt x="18" y="52"/>
                        </a:lnTo>
                        <a:lnTo>
                          <a:pt x="17" y="52"/>
                        </a:lnTo>
                        <a:lnTo>
                          <a:pt x="16" y="52"/>
                        </a:lnTo>
                        <a:lnTo>
                          <a:pt x="17" y="52"/>
                        </a:lnTo>
                        <a:lnTo>
                          <a:pt x="20" y="52"/>
                        </a:lnTo>
                        <a:lnTo>
                          <a:pt x="21" y="52"/>
                        </a:lnTo>
                        <a:lnTo>
                          <a:pt x="22" y="52"/>
                        </a:lnTo>
                        <a:lnTo>
                          <a:pt x="25" y="52"/>
                        </a:lnTo>
                        <a:lnTo>
                          <a:pt x="26" y="52"/>
                        </a:lnTo>
                        <a:lnTo>
                          <a:pt x="27" y="51"/>
                        </a:lnTo>
                        <a:lnTo>
                          <a:pt x="29" y="51"/>
                        </a:lnTo>
                        <a:lnTo>
                          <a:pt x="32" y="51"/>
                        </a:lnTo>
                        <a:lnTo>
                          <a:pt x="35" y="50"/>
                        </a:lnTo>
                        <a:lnTo>
                          <a:pt x="36" y="50"/>
                        </a:lnTo>
                        <a:lnTo>
                          <a:pt x="36" y="51"/>
                        </a:lnTo>
                        <a:lnTo>
                          <a:pt x="37" y="51"/>
                        </a:lnTo>
                        <a:lnTo>
                          <a:pt x="38" y="51"/>
                        </a:lnTo>
                        <a:lnTo>
                          <a:pt x="39" y="51"/>
                        </a:lnTo>
                        <a:lnTo>
                          <a:pt x="42" y="51"/>
                        </a:lnTo>
                        <a:lnTo>
                          <a:pt x="44" y="51"/>
                        </a:lnTo>
                        <a:lnTo>
                          <a:pt x="45" y="51"/>
                        </a:lnTo>
                        <a:lnTo>
                          <a:pt x="46" y="51"/>
                        </a:lnTo>
                        <a:lnTo>
                          <a:pt x="46" y="52"/>
                        </a:lnTo>
                        <a:lnTo>
                          <a:pt x="47" y="54"/>
                        </a:lnTo>
                        <a:lnTo>
                          <a:pt x="48" y="54"/>
                        </a:lnTo>
                        <a:lnTo>
                          <a:pt x="49" y="54"/>
                        </a:lnTo>
                        <a:lnTo>
                          <a:pt x="50" y="54"/>
                        </a:lnTo>
                        <a:lnTo>
                          <a:pt x="51" y="54"/>
                        </a:lnTo>
                        <a:lnTo>
                          <a:pt x="53" y="54"/>
                        </a:lnTo>
                        <a:lnTo>
                          <a:pt x="54" y="54"/>
                        </a:lnTo>
                        <a:lnTo>
                          <a:pt x="55" y="54"/>
                        </a:lnTo>
                        <a:lnTo>
                          <a:pt x="57" y="54"/>
                        </a:lnTo>
                        <a:lnTo>
                          <a:pt x="58" y="54"/>
                        </a:lnTo>
                        <a:lnTo>
                          <a:pt x="59" y="54"/>
                        </a:lnTo>
                        <a:lnTo>
                          <a:pt x="60" y="54"/>
                        </a:lnTo>
                        <a:lnTo>
                          <a:pt x="62" y="54"/>
                        </a:lnTo>
                        <a:lnTo>
                          <a:pt x="60" y="54"/>
                        </a:lnTo>
                        <a:lnTo>
                          <a:pt x="59" y="52"/>
                        </a:lnTo>
                        <a:lnTo>
                          <a:pt x="58" y="52"/>
                        </a:lnTo>
                        <a:lnTo>
                          <a:pt x="57" y="52"/>
                        </a:lnTo>
                        <a:lnTo>
                          <a:pt x="56" y="52"/>
                        </a:lnTo>
                        <a:lnTo>
                          <a:pt x="55" y="54"/>
                        </a:lnTo>
                        <a:lnTo>
                          <a:pt x="53" y="54"/>
                        </a:lnTo>
                        <a:lnTo>
                          <a:pt x="51" y="54"/>
                        </a:lnTo>
                        <a:lnTo>
                          <a:pt x="50" y="54"/>
                        </a:lnTo>
                        <a:lnTo>
                          <a:pt x="49" y="54"/>
                        </a:lnTo>
                        <a:lnTo>
                          <a:pt x="48" y="54"/>
                        </a:lnTo>
                        <a:lnTo>
                          <a:pt x="47" y="52"/>
                        </a:lnTo>
                        <a:lnTo>
                          <a:pt x="46" y="52"/>
                        </a:lnTo>
                        <a:lnTo>
                          <a:pt x="45" y="51"/>
                        </a:lnTo>
                        <a:lnTo>
                          <a:pt x="45" y="50"/>
                        </a:lnTo>
                        <a:lnTo>
                          <a:pt x="46" y="50"/>
                        </a:lnTo>
                        <a:lnTo>
                          <a:pt x="47" y="50"/>
                        </a:lnTo>
                        <a:lnTo>
                          <a:pt x="48" y="50"/>
                        </a:lnTo>
                        <a:lnTo>
                          <a:pt x="49" y="50"/>
                        </a:lnTo>
                        <a:lnTo>
                          <a:pt x="50" y="50"/>
                        </a:lnTo>
                        <a:lnTo>
                          <a:pt x="49" y="50"/>
                        </a:lnTo>
                        <a:lnTo>
                          <a:pt x="47" y="50"/>
                        </a:lnTo>
                        <a:lnTo>
                          <a:pt x="44" y="50"/>
                        </a:lnTo>
                        <a:lnTo>
                          <a:pt x="39" y="51"/>
                        </a:lnTo>
                        <a:lnTo>
                          <a:pt x="37" y="50"/>
                        </a:lnTo>
                        <a:lnTo>
                          <a:pt x="35" y="50"/>
                        </a:lnTo>
                        <a:lnTo>
                          <a:pt x="29" y="51"/>
                        </a:lnTo>
                        <a:lnTo>
                          <a:pt x="26" y="51"/>
                        </a:lnTo>
                        <a:lnTo>
                          <a:pt x="25" y="51"/>
                        </a:lnTo>
                        <a:lnTo>
                          <a:pt x="23" y="51"/>
                        </a:lnTo>
                        <a:lnTo>
                          <a:pt x="22" y="51"/>
                        </a:lnTo>
                        <a:lnTo>
                          <a:pt x="21" y="52"/>
                        </a:lnTo>
                        <a:lnTo>
                          <a:pt x="20" y="51"/>
                        </a:lnTo>
                        <a:lnTo>
                          <a:pt x="17" y="52"/>
                        </a:lnTo>
                        <a:lnTo>
                          <a:pt x="14" y="52"/>
                        </a:lnTo>
                        <a:lnTo>
                          <a:pt x="13" y="52"/>
                        </a:lnTo>
                        <a:lnTo>
                          <a:pt x="12" y="52"/>
                        </a:lnTo>
                        <a:lnTo>
                          <a:pt x="11" y="52"/>
                        </a:lnTo>
                        <a:lnTo>
                          <a:pt x="11" y="51"/>
                        </a:lnTo>
                        <a:lnTo>
                          <a:pt x="12" y="50"/>
                        </a:lnTo>
                        <a:lnTo>
                          <a:pt x="13" y="49"/>
                        </a:lnTo>
                        <a:lnTo>
                          <a:pt x="14" y="49"/>
                        </a:lnTo>
                        <a:lnTo>
                          <a:pt x="16" y="49"/>
                        </a:lnTo>
                        <a:lnTo>
                          <a:pt x="17" y="49"/>
                        </a:lnTo>
                        <a:lnTo>
                          <a:pt x="19" y="48"/>
                        </a:lnTo>
                        <a:lnTo>
                          <a:pt x="21" y="47"/>
                        </a:lnTo>
                        <a:lnTo>
                          <a:pt x="22" y="47"/>
                        </a:lnTo>
                        <a:lnTo>
                          <a:pt x="23" y="47"/>
                        </a:lnTo>
                        <a:lnTo>
                          <a:pt x="25" y="47"/>
                        </a:lnTo>
                        <a:lnTo>
                          <a:pt x="25" y="46"/>
                        </a:lnTo>
                        <a:lnTo>
                          <a:pt x="23" y="46"/>
                        </a:lnTo>
                        <a:lnTo>
                          <a:pt x="23" y="47"/>
                        </a:lnTo>
                        <a:lnTo>
                          <a:pt x="22" y="47"/>
                        </a:lnTo>
                        <a:lnTo>
                          <a:pt x="22" y="46"/>
                        </a:lnTo>
                        <a:lnTo>
                          <a:pt x="23" y="46"/>
                        </a:lnTo>
                        <a:lnTo>
                          <a:pt x="25" y="46"/>
                        </a:lnTo>
                        <a:lnTo>
                          <a:pt x="26" y="46"/>
                        </a:lnTo>
                        <a:lnTo>
                          <a:pt x="27" y="46"/>
                        </a:lnTo>
                        <a:lnTo>
                          <a:pt x="28" y="46"/>
                        </a:lnTo>
                        <a:lnTo>
                          <a:pt x="29" y="46"/>
                        </a:lnTo>
                        <a:lnTo>
                          <a:pt x="30" y="46"/>
                        </a:lnTo>
                        <a:lnTo>
                          <a:pt x="29" y="46"/>
                        </a:lnTo>
                        <a:lnTo>
                          <a:pt x="28" y="46"/>
                        </a:lnTo>
                        <a:lnTo>
                          <a:pt x="27" y="46"/>
                        </a:lnTo>
                        <a:lnTo>
                          <a:pt x="26" y="46"/>
                        </a:lnTo>
                        <a:lnTo>
                          <a:pt x="27" y="46"/>
                        </a:lnTo>
                        <a:lnTo>
                          <a:pt x="30" y="45"/>
                        </a:lnTo>
                        <a:lnTo>
                          <a:pt x="31" y="45"/>
                        </a:lnTo>
                        <a:lnTo>
                          <a:pt x="32" y="45"/>
                        </a:lnTo>
                        <a:lnTo>
                          <a:pt x="33" y="46"/>
                        </a:lnTo>
                        <a:lnTo>
                          <a:pt x="36" y="46"/>
                        </a:lnTo>
                        <a:lnTo>
                          <a:pt x="37" y="46"/>
                        </a:lnTo>
                        <a:lnTo>
                          <a:pt x="39" y="47"/>
                        </a:lnTo>
                        <a:lnTo>
                          <a:pt x="40" y="47"/>
                        </a:lnTo>
                        <a:lnTo>
                          <a:pt x="41" y="47"/>
                        </a:lnTo>
                        <a:lnTo>
                          <a:pt x="45" y="47"/>
                        </a:lnTo>
                        <a:lnTo>
                          <a:pt x="46" y="47"/>
                        </a:lnTo>
                        <a:lnTo>
                          <a:pt x="46" y="46"/>
                        </a:lnTo>
                        <a:lnTo>
                          <a:pt x="47" y="46"/>
                        </a:lnTo>
                        <a:lnTo>
                          <a:pt x="48" y="47"/>
                        </a:lnTo>
                        <a:lnTo>
                          <a:pt x="50" y="47"/>
                        </a:lnTo>
                        <a:lnTo>
                          <a:pt x="53" y="48"/>
                        </a:lnTo>
                        <a:lnTo>
                          <a:pt x="54" y="48"/>
                        </a:lnTo>
                        <a:lnTo>
                          <a:pt x="55" y="49"/>
                        </a:lnTo>
                        <a:lnTo>
                          <a:pt x="56" y="49"/>
                        </a:lnTo>
                        <a:lnTo>
                          <a:pt x="58" y="49"/>
                        </a:lnTo>
                        <a:lnTo>
                          <a:pt x="59" y="49"/>
                        </a:lnTo>
                        <a:lnTo>
                          <a:pt x="60" y="49"/>
                        </a:lnTo>
                        <a:lnTo>
                          <a:pt x="62" y="49"/>
                        </a:lnTo>
                        <a:lnTo>
                          <a:pt x="63" y="49"/>
                        </a:lnTo>
                        <a:lnTo>
                          <a:pt x="64" y="49"/>
                        </a:lnTo>
                        <a:lnTo>
                          <a:pt x="65" y="49"/>
                        </a:lnTo>
                        <a:lnTo>
                          <a:pt x="64" y="49"/>
                        </a:lnTo>
                        <a:lnTo>
                          <a:pt x="62" y="49"/>
                        </a:lnTo>
                        <a:lnTo>
                          <a:pt x="60" y="49"/>
                        </a:lnTo>
                        <a:lnTo>
                          <a:pt x="59" y="49"/>
                        </a:lnTo>
                        <a:lnTo>
                          <a:pt x="58" y="49"/>
                        </a:lnTo>
                        <a:lnTo>
                          <a:pt x="57" y="48"/>
                        </a:lnTo>
                        <a:lnTo>
                          <a:pt x="56" y="48"/>
                        </a:lnTo>
                        <a:lnTo>
                          <a:pt x="55" y="48"/>
                        </a:lnTo>
                        <a:lnTo>
                          <a:pt x="54" y="48"/>
                        </a:lnTo>
                        <a:lnTo>
                          <a:pt x="54" y="47"/>
                        </a:lnTo>
                        <a:lnTo>
                          <a:pt x="55" y="47"/>
                        </a:lnTo>
                        <a:lnTo>
                          <a:pt x="56" y="47"/>
                        </a:lnTo>
                        <a:lnTo>
                          <a:pt x="57" y="47"/>
                        </a:lnTo>
                        <a:lnTo>
                          <a:pt x="59" y="46"/>
                        </a:lnTo>
                        <a:lnTo>
                          <a:pt x="62" y="46"/>
                        </a:lnTo>
                        <a:lnTo>
                          <a:pt x="63" y="46"/>
                        </a:lnTo>
                        <a:lnTo>
                          <a:pt x="65" y="46"/>
                        </a:lnTo>
                        <a:lnTo>
                          <a:pt x="66" y="46"/>
                        </a:lnTo>
                        <a:lnTo>
                          <a:pt x="67" y="46"/>
                        </a:lnTo>
                        <a:lnTo>
                          <a:pt x="65" y="46"/>
                        </a:lnTo>
                        <a:lnTo>
                          <a:pt x="63" y="46"/>
                        </a:lnTo>
                        <a:lnTo>
                          <a:pt x="62" y="46"/>
                        </a:lnTo>
                        <a:lnTo>
                          <a:pt x="60" y="46"/>
                        </a:lnTo>
                        <a:lnTo>
                          <a:pt x="59" y="46"/>
                        </a:lnTo>
                        <a:lnTo>
                          <a:pt x="57" y="47"/>
                        </a:lnTo>
                        <a:lnTo>
                          <a:pt x="55" y="47"/>
                        </a:lnTo>
                        <a:lnTo>
                          <a:pt x="54" y="47"/>
                        </a:lnTo>
                        <a:lnTo>
                          <a:pt x="53" y="47"/>
                        </a:lnTo>
                        <a:lnTo>
                          <a:pt x="51" y="47"/>
                        </a:lnTo>
                        <a:lnTo>
                          <a:pt x="50" y="47"/>
                        </a:lnTo>
                        <a:lnTo>
                          <a:pt x="48" y="46"/>
                        </a:lnTo>
                        <a:lnTo>
                          <a:pt x="50" y="46"/>
                        </a:lnTo>
                        <a:lnTo>
                          <a:pt x="51" y="46"/>
                        </a:lnTo>
                        <a:lnTo>
                          <a:pt x="55" y="45"/>
                        </a:lnTo>
                        <a:lnTo>
                          <a:pt x="56" y="45"/>
                        </a:lnTo>
                        <a:lnTo>
                          <a:pt x="57" y="45"/>
                        </a:lnTo>
                        <a:lnTo>
                          <a:pt x="59" y="45"/>
                        </a:lnTo>
                        <a:lnTo>
                          <a:pt x="60" y="45"/>
                        </a:lnTo>
                        <a:lnTo>
                          <a:pt x="60" y="43"/>
                        </a:lnTo>
                        <a:lnTo>
                          <a:pt x="59" y="43"/>
                        </a:lnTo>
                        <a:lnTo>
                          <a:pt x="56" y="43"/>
                        </a:lnTo>
                        <a:lnTo>
                          <a:pt x="55" y="43"/>
                        </a:lnTo>
                        <a:lnTo>
                          <a:pt x="54" y="43"/>
                        </a:lnTo>
                        <a:lnTo>
                          <a:pt x="55" y="43"/>
                        </a:lnTo>
                        <a:lnTo>
                          <a:pt x="56" y="43"/>
                        </a:lnTo>
                        <a:lnTo>
                          <a:pt x="56" y="45"/>
                        </a:lnTo>
                        <a:lnTo>
                          <a:pt x="55" y="45"/>
                        </a:lnTo>
                        <a:lnTo>
                          <a:pt x="54" y="45"/>
                        </a:lnTo>
                        <a:lnTo>
                          <a:pt x="53" y="45"/>
                        </a:lnTo>
                        <a:lnTo>
                          <a:pt x="51" y="45"/>
                        </a:lnTo>
                        <a:lnTo>
                          <a:pt x="49" y="45"/>
                        </a:lnTo>
                        <a:lnTo>
                          <a:pt x="48" y="45"/>
                        </a:lnTo>
                        <a:lnTo>
                          <a:pt x="47" y="43"/>
                        </a:lnTo>
                        <a:lnTo>
                          <a:pt x="49" y="43"/>
                        </a:lnTo>
                        <a:lnTo>
                          <a:pt x="50" y="43"/>
                        </a:lnTo>
                        <a:lnTo>
                          <a:pt x="51" y="43"/>
                        </a:lnTo>
                        <a:lnTo>
                          <a:pt x="53" y="43"/>
                        </a:lnTo>
                        <a:lnTo>
                          <a:pt x="53" y="42"/>
                        </a:lnTo>
                        <a:lnTo>
                          <a:pt x="51" y="42"/>
                        </a:lnTo>
                        <a:lnTo>
                          <a:pt x="50" y="42"/>
                        </a:lnTo>
                        <a:lnTo>
                          <a:pt x="49" y="42"/>
                        </a:lnTo>
                        <a:lnTo>
                          <a:pt x="48" y="42"/>
                        </a:lnTo>
                        <a:lnTo>
                          <a:pt x="47" y="42"/>
                        </a:lnTo>
                        <a:lnTo>
                          <a:pt x="46" y="42"/>
                        </a:lnTo>
                        <a:lnTo>
                          <a:pt x="45" y="42"/>
                        </a:lnTo>
                        <a:lnTo>
                          <a:pt x="44" y="42"/>
                        </a:lnTo>
                        <a:lnTo>
                          <a:pt x="45" y="43"/>
                        </a:lnTo>
                        <a:lnTo>
                          <a:pt x="47" y="43"/>
                        </a:lnTo>
                        <a:lnTo>
                          <a:pt x="47" y="45"/>
                        </a:lnTo>
                        <a:lnTo>
                          <a:pt x="46" y="45"/>
                        </a:lnTo>
                        <a:lnTo>
                          <a:pt x="46" y="46"/>
                        </a:lnTo>
                        <a:lnTo>
                          <a:pt x="45" y="46"/>
                        </a:lnTo>
                        <a:lnTo>
                          <a:pt x="45" y="45"/>
                        </a:lnTo>
                        <a:lnTo>
                          <a:pt x="44" y="46"/>
                        </a:lnTo>
                        <a:lnTo>
                          <a:pt x="42" y="46"/>
                        </a:lnTo>
                        <a:lnTo>
                          <a:pt x="41" y="46"/>
                        </a:lnTo>
                        <a:lnTo>
                          <a:pt x="40" y="46"/>
                        </a:lnTo>
                        <a:lnTo>
                          <a:pt x="40" y="45"/>
                        </a:lnTo>
                        <a:lnTo>
                          <a:pt x="41" y="45"/>
                        </a:lnTo>
                        <a:lnTo>
                          <a:pt x="42" y="45"/>
                        </a:lnTo>
                        <a:lnTo>
                          <a:pt x="41" y="45"/>
                        </a:lnTo>
                        <a:lnTo>
                          <a:pt x="40" y="45"/>
                        </a:lnTo>
                        <a:lnTo>
                          <a:pt x="38" y="45"/>
                        </a:lnTo>
                        <a:lnTo>
                          <a:pt x="36" y="45"/>
                        </a:lnTo>
                        <a:lnTo>
                          <a:pt x="35" y="45"/>
                        </a:lnTo>
                        <a:lnTo>
                          <a:pt x="33" y="45"/>
                        </a:lnTo>
                        <a:lnTo>
                          <a:pt x="32" y="45"/>
                        </a:lnTo>
                        <a:lnTo>
                          <a:pt x="32" y="43"/>
                        </a:lnTo>
                        <a:lnTo>
                          <a:pt x="33" y="43"/>
                        </a:lnTo>
                        <a:lnTo>
                          <a:pt x="35" y="43"/>
                        </a:lnTo>
                        <a:lnTo>
                          <a:pt x="36" y="43"/>
                        </a:lnTo>
                        <a:lnTo>
                          <a:pt x="37" y="43"/>
                        </a:lnTo>
                        <a:lnTo>
                          <a:pt x="38" y="43"/>
                        </a:lnTo>
                        <a:lnTo>
                          <a:pt x="39" y="43"/>
                        </a:lnTo>
                        <a:lnTo>
                          <a:pt x="41" y="42"/>
                        </a:lnTo>
                        <a:lnTo>
                          <a:pt x="44" y="42"/>
                        </a:lnTo>
                        <a:lnTo>
                          <a:pt x="40" y="42"/>
                        </a:lnTo>
                        <a:lnTo>
                          <a:pt x="39" y="42"/>
                        </a:lnTo>
                        <a:lnTo>
                          <a:pt x="39" y="43"/>
                        </a:lnTo>
                        <a:lnTo>
                          <a:pt x="38" y="43"/>
                        </a:lnTo>
                        <a:lnTo>
                          <a:pt x="37" y="43"/>
                        </a:lnTo>
                        <a:lnTo>
                          <a:pt x="36" y="43"/>
                        </a:lnTo>
                        <a:lnTo>
                          <a:pt x="35" y="43"/>
                        </a:lnTo>
                        <a:lnTo>
                          <a:pt x="32" y="43"/>
                        </a:lnTo>
                        <a:lnTo>
                          <a:pt x="31" y="43"/>
                        </a:lnTo>
                        <a:lnTo>
                          <a:pt x="31" y="45"/>
                        </a:lnTo>
                        <a:lnTo>
                          <a:pt x="29" y="45"/>
                        </a:lnTo>
                        <a:lnTo>
                          <a:pt x="27" y="45"/>
                        </a:lnTo>
                        <a:lnTo>
                          <a:pt x="26" y="45"/>
                        </a:lnTo>
                        <a:lnTo>
                          <a:pt x="23" y="45"/>
                        </a:lnTo>
                        <a:lnTo>
                          <a:pt x="23" y="46"/>
                        </a:lnTo>
                        <a:lnTo>
                          <a:pt x="21" y="46"/>
                        </a:lnTo>
                        <a:lnTo>
                          <a:pt x="21" y="47"/>
                        </a:lnTo>
                        <a:lnTo>
                          <a:pt x="20" y="47"/>
                        </a:lnTo>
                        <a:lnTo>
                          <a:pt x="19" y="48"/>
                        </a:lnTo>
                        <a:lnTo>
                          <a:pt x="16" y="49"/>
                        </a:lnTo>
                        <a:lnTo>
                          <a:pt x="14" y="49"/>
                        </a:lnTo>
                        <a:lnTo>
                          <a:pt x="13" y="49"/>
                        </a:lnTo>
                        <a:lnTo>
                          <a:pt x="13" y="48"/>
                        </a:lnTo>
                        <a:lnTo>
                          <a:pt x="12" y="47"/>
                        </a:lnTo>
                        <a:lnTo>
                          <a:pt x="13" y="47"/>
                        </a:lnTo>
                        <a:lnTo>
                          <a:pt x="14" y="47"/>
                        </a:lnTo>
                        <a:lnTo>
                          <a:pt x="16" y="47"/>
                        </a:lnTo>
                        <a:lnTo>
                          <a:pt x="16" y="46"/>
                        </a:lnTo>
                        <a:lnTo>
                          <a:pt x="16" y="45"/>
                        </a:lnTo>
                        <a:lnTo>
                          <a:pt x="14" y="45"/>
                        </a:lnTo>
                        <a:lnTo>
                          <a:pt x="16" y="43"/>
                        </a:lnTo>
                        <a:lnTo>
                          <a:pt x="17" y="43"/>
                        </a:lnTo>
                        <a:lnTo>
                          <a:pt x="17" y="45"/>
                        </a:lnTo>
                        <a:lnTo>
                          <a:pt x="19" y="45"/>
                        </a:lnTo>
                        <a:lnTo>
                          <a:pt x="18" y="45"/>
                        </a:lnTo>
                        <a:lnTo>
                          <a:pt x="18" y="43"/>
                        </a:lnTo>
                        <a:lnTo>
                          <a:pt x="17" y="43"/>
                        </a:lnTo>
                        <a:lnTo>
                          <a:pt x="18" y="43"/>
                        </a:lnTo>
                        <a:lnTo>
                          <a:pt x="19" y="43"/>
                        </a:lnTo>
                        <a:lnTo>
                          <a:pt x="19" y="45"/>
                        </a:lnTo>
                        <a:lnTo>
                          <a:pt x="19" y="43"/>
                        </a:lnTo>
                        <a:lnTo>
                          <a:pt x="20" y="43"/>
                        </a:lnTo>
                        <a:lnTo>
                          <a:pt x="21" y="43"/>
                        </a:lnTo>
                        <a:lnTo>
                          <a:pt x="22" y="43"/>
                        </a:lnTo>
                        <a:lnTo>
                          <a:pt x="21" y="43"/>
                        </a:lnTo>
                        <a:lnTo>
                          <a:pt x="21" y="42"/>
                        </a:lnTo>
                        <a:lnTo>
                          <a:pt x="20" y="43"/>
                        </a:lnTo>
                        <a:lnTo>
                          <a:pt x="19" y="42"/>
                        </a:lnTo>
                        <a:lnTo>
                          <a:pt x="20" y="42"/>
                        </a:lnTo>
                        <a:lnTo>
                          <a:pt x="21" y="42"/>
                        </a:lnTo>
                        <a:lnTo>
                          <a:pt x="23" y="42"/>
                        </a:lnTo>
                        <a:lnTo>
                          <a:pt x="23" y="41"/>
                        </a:lnTo>
                        <a:lnTo>
                          <a:pt x="22" y="41"/>
                        </a:lnTo>
                        <a:lnTo>
                          <a:pt x="21" y="41"/>
                        </a:lnTo>
                        <a:lnTo>
                          <a:pt x="20" y="42"/>
                        </a:lnTo>
                        <a:lnTo>
                          <a:pt x="20" y="41"/>
                        </a:lnTo>
                        <a:lnTo>
                          <a:pt x="21" y="41"/>
                        </a:lnTo>
                        <a:lnTo>
                          <a:pt x="22" y="41"/>
                        </a:lnTo>
                        <a:lnTo>
                          <a:pt x="23" y="41"/>
                        </a:lnTo>
                        <a:lnTo>
                          <a:pt x="25" y="41"/>
                        </a:lnTo>
                        <a:lnTo>
                          <a:pt x="26" y="42"/>
                        </a:lnTo>
                        <a:lnTo>
                          <a:pt x="27" y="42"/>
                        </a:lnTo>
                        <a:lnTo>
                          <a:pt x="28" y="42"/>
                        </a:lnTo>
                        <a:lnTo>
                          <a:pt x="30" y="42"/>
                        </a:lnTo>
                        <a:lnTo>
                          <a:pt x="35" y="42"/>
                        </a:lnTo>
                        <a:lnTo>
                          <a:pt x="36" y="42"/>
                        </a:lnTo>
                        <a:lnTo>
                          <a:pt x="37" y="42"/>
                        </a:lnTo>
                        <a:lnTo>
                          <a:pt x="36" y="42"/>
                        </a:lnTo>
                        <a:lnTo>
                          <a:pt x="35" y="42"/>
                        </a:lnTo>
                        <a:lnTo>
                          <a:pt x="30" y="42"/>
                        </a:lnTo>
                        <a:lnTo>
                          <a:pt x="29" y="42"/>
                        </a:lnTo>
                        <a:lnTo>
                          <a:pt x="28" y="42"/>
                        </a:lnTo>
                        <a:lnTo>
                          <a:pt x="27" y="42"/>
                        </a:lnTo>
                        <a:lnTo>
                          <a:pt x="27" y="41"/>
                        </a:lnTo>
                        <a:lnTo>
                          <a:pt x="26" y="41"/>
                        </a:lnTo>
                        <a:lnTo>
                          <a:pt x="25" y="41"/>
                        </a:lnTo>
                        <a:lnTo>
                          <a:pt x="22" y="40"/>
                        </a:lnTo>
                        <a:lnTo>
                          <a:pt x="21" y="40"/>
                        </a:lnTo>
                        <a:lnTo>
                          <a:pt x="20" y="40"/>
                        </a:lnTo>
                        <a:lnTo>
                          <a:pt x="19" y="40"/>
                        </a:lnTo>
                        <a:lnTo>
                          <a:pt x="17" y="39"/>
                        </a:lnTo>
                        <a:lnTo>
                          <a:pt x="18" y="39"/>
                        </a:lnTo>
                        <a:lnTo>
                          <a:pt x="19" y="39"/>
                        </a:lnTo>
                        <a:lnTo>
                          <a:pt x="21" y="39"/>
                        </a:lnTo>
                        <a:lnTo>
                          <a:pt x="22" y="39"/>
                        </a:lnTo>
                        <a:lnTo>
                          <a:pt x="25" y="39"/>
                        </a:lnTo>
                        <a:lnTo>
                          <a:pt x="26" y="39"/>
                        </a:lnTo>
                        <a:lnTo>
                          <a:pt x="27" y="40"/>
                        </a:lnTo>
                        <a:lnTo>
                          <a:pt x="31" y="41"/>
                        </a:lnTo>
                        <a:lnTo>
                          <a:pt x="32" y="40"/>
                        </a:lnTo>
                        <a:lnTo>
                          <a:pt x="29" y="40"/>
                        </a:lnTo>
                        <a:lnTo>
                          <a:pt x="28" y="40"/>
                        </a:lnTo>
                        <a:lnTo>
                          <a:pt x="27" y="39"/>
                        </a:lnTo>
                        <a:lnTo>
                          <a:pt x="29" y="39"/>
                        </a:lnTo>
                        <a:lnTo>
                          <a:pt x="30" y="39"/>
                        </a:lnTo>
                        <a:lnTo>
                          <a:pt x="33" y="40"/>
                        </a:lnTo>
                        <a:lnTo>
                          <a:pt x="36" y="40"/>
                        </a:lnTo>
                        <a:lnTo>
                          <a:pt x="38" y="41"/>
                        </a:lnTo>
                        <a:lnTo>
                          <a:pt x="39" y="41"/>
                        </a:lnTo>
                        <a:lnTo>
                          <a:pt x="40" y="41"/>
                        </a:lnTo>
                        <a:lnTo>
                          <a:pt x="41" y="41"/>
                        </a:lnTo>
                        <a:lnTo>
                          <a:pt x="42" y="41"/>
                        </a:lnTo>
                        <a:lnTo>
                          <a:pt x="44" y="41"/>
                        </a:lnTo>
                        <a:lnTo>
                          <a:pt x="45" y="41"/>
                        </a:lnTo>
                        <a:lnTo>
                          <a:pt x="46" y="41"/>
                        </a:lnTo>
                        <a:lnTo>
                          <a:pt x="47" y="41"/>
                        </a:lnTo>
                        <a:lnTo>
                          <a:pt x="48" y="41"/>
                        </a:lnTo>
                        <a:lnTo>
                          <a:pt x="49" y="41"/>
                        </a:lnTo>
                        <a:lnTo>
                          <a:pt x="51" y="41"/>
                        </a:lnTo>
                        <a:lnTo>
                          <a:pt x="57" y="42"/>
                        </a:lnTo>
                        <a:lnTo>
                          <a:pt x="58" y="43"/>
                        </a:lnTo>
                        <a:lnTo>
                          <a:pt x="58" y="42"/>
                        </a:lnTo>
                        <a:lnTo>
                          <a:pt x="59" y="42"/>
                        </a:lnTo>
                        <a:lnTo>
                          <a:pt x="60" y="42"/>
                        </a:lnTo>
                        <a:lnTo>
                          <a:pt x="62" y="42"/>
                        </a:lnTo>
                        <a:lnTo>
                          <a:pt x="63" y="43"/>
                        </a:lnTo>
                        <a:lnTo>
                          <a:pt x="64" y="42"/>
                        </a:lnTo>
                        <a:lnTo>
                          <a:pt x="63" y="42"/>
                        </a:lnTo>
                        <a:lnTo>
                          <a:pt x="62" y="42"/>
                        </a:lnTo>
                        <a:lnTo>
                          <a:pt x="59" y="42"/>
                        </a:lnTo>
                        <a:lnTo>
                          <a:pt x="57" y="41"/>
                        </a:lnTo>
                        <a:lnTo>
                          <a:pt x="56" y="41"/>
                        </a:lnTo>
                        <a:lnTo>
                          <a:pt x="55" y="41"/>
                        </a:lnTo>
                        <a:lnTo>
                          <a:pt x="53" y="41"/>
                        </a:lnTo>
                        <a:lnTo>
                          <a:pt x="51" y="40"/>
                        </a:lnTo>
                        <a:lnTo>
                          <a:pt x="50" y="40"/>
                        </a:lnTo>
                        <a:lnTo>
                          <a:pt x="48" y="39"/>
                        </a:lnTo>
                        <a:lnTo>
                          <a:pt x="47" y="39"/>
                        </a:lnTo>
                        <a:lnTo>
                          <a:pt x="46" y="39"/>
                        </a:lnTo>
                        <a:lnTo>
                          <a:pt x="47" y="39"/>
                        </a:lnTo>
                        <a:lnTo>
                          <a:pt x="48" y="39"/>
                        </a:lnTo>
                        <a:lnTo>
                          <a:pt x="49" y="39"/>
                        </a:lnTo>
                        <a:lnTo>
                          <a:pt x="50" y="39"/>
                        </a:lnTo>
                        <a:lnTo>
                          <a:pt x="51" y="39"/>
                        </a:lnTo>
                        <a:lnTo>
                          <a:pt x="53" y="39"/>
                        </a:lnTo>
                        <a:lnTo>
                          <a:pt x="51" y="39"/>
                        </a:lnTo>
                        <a:lnTo>
                          <a:pt x="49" y="38"/>
                        </a:lnTo>
                        <a:lnTo>
                          <a:pt x="50" y="37"/>
                        </a:lnTo>
                        <a:lnTo>
                          <a:pt x="49" y="37"/>
                        </a:lnTo>
                        <a:lnTo>
                          <a:pt x="49" y="36"/>
                        </a:lnTo>
                        <a:lnTo>
                          <a:pt x="50" y="36"/>
                        </a:lnTo>
                        <a:lnTo>
                          <a:pt x="51" y="36"/>
                        </a:lnTo>
                        <a:lnTo>
                          <a:pt x="54" y="36"/>
                        </a:lnTo>
                        <a:lnTo>
                          <a:pt x="54" y="35"/>
                        </a:lnTo>
                        <a:lnTo>
                          <a:pt x="55" y="35"/>
                        </a:lnTo>
                        <a:lnTo>
                          <a:pt x="54" y="35"/>
                        </a:lnTo>
                        <a:lnTo>
                          <a:pt x="50" y="36"/>
                        </a:lnTo>
                        <a:lnTo>
                          <a:pt x="49" y="36"/>
                        </a:lnTo>
                        <a:lnTo>
                          <a:pt x="48" y="36"/>
                        </a:lnTo>
                        <a:lnTo>
                          <a:pt x="46" y="36"/>
                        </a:lnTo>
                        <a:lnTo>
                          <a:pt x="45" y="36"/>
                        </a:lnTo>
                        <a:lnTo>
                          <a:pt x="44" y="36"/>
                        </a:lnTo>
                        <a:lnTo>
                          <a:pt x="42" y="36"/>
                        </a:lnTo>
                        <a:lnTo>
                          <a:pt x="45" y="37"/>
                        </a:lnTo>
                        <a:lnTo>
                          <a:pt x="46" y="37"/>
                        </a:lnTo>
                        <a:lnTo>
                          <a:pt x="47" y="37"/>
                        </a:lnTo>
                        <a:lnTo>
                          <a:pt x="48" y="37"/>
                        </a:lnTo>
                        <a:lnTo>
                          <a:pt x="49" y="37"/>
                        </a:lnTo>
                        <a:lnTo>
                          <a:pt x="49" y="38"/>
                        </a:lnTo>
                        <a:lnTo>
                          <a:pt x="48" y="38"/>
                        </a:lnTo>
                        <a:lnTo>
                          <a:pt x="47" y="38"/>
                        </a:lnTo>
                        <a:lnTo>
                          <a:pt x="46" y="38"/>
                        </a:lnTo>
                        <a:lnTo>
                          <a:pt x="45" y="38"/>
                        </a:lnTo>
                        <a:lnTo>
                          <a:pt x="44" y="38"/>
                        </a:lnTo>
                        <a:lnTo>
                          <a:pt x="42" y="38"/>
                        </a:lnTo>
                        <a:lnTo>
                          <a:pt x="41" y="38"/>
                        </a:lnTo>
                        <a:lnTo>
                          <a:pt x="40" y="38"/>
                        </a:lnTo>
                        <a:lnTo>
                          <a:pt x="39" y="38"/>
                        </a:lnTo>
                        <a:lnTo>
                          <a:pt x="38" y="38"/>
                        </a:lnTo>
                        <a:lnTo>
                          <a:pt x="37" y="38"/>
                        </a:lnTo>
                        <a:lnTo>
                          <a:pt x="35" y="39"/>
                        </a:lnTo>
                        <a:lnTo>
                          <a:pt x="32" y="39"/>
                        </a:lnTo>
                        <a:lnTo>
                          <a:pt x="31" y="39"/>
                        </a:lnTo>
                        <a:lnTo>
                          <a:pt x="30" y="39"/>
                        </a:lnTo>
                        <a:lnTo>
                          <a:pt x="31" y="39"/>
                        </a:lnTo>
                        <a:lnTo>
                          <a:pt x="30" y="38"/>
                        </a:lnTo>
                        <a:lnTo>
                          <a:pt x="29" y="38"/>
                        </a:lnTo>
                        <a:lnTo>
                          <a:pt x="28" y="38"/>
                        </a:lnTo>
                        <a:lnTo>
                          <a:pt x="27" y="38"/>
                        </a:lnTo>
                        <a:lnTo>
                          <a:pt x="28" y="38"/>
                        </a:lnTo>
                        <a:lnTo>
                          <a:pt x="29" y="38"/>
                        </a:lnTo>
                        <a:lnTo>
                          <a:pt x="28" y="39"/>
                        </a:lnTo>
                        <a:lnTo>
                          <a:pt x="27" y="39"/>
                        </a:lnTo>
                        <a:lnTo>
                          <a:pt x="26" y="39"/>
                        </a:lnTo>
                        <a:lnTo>
                          <a:pt x="25" y="38"/>
                        </a:lnTo>
                        <a:lnTo>
                          <a:pt x="26" y="38"/>
                        </a:lnTo>
                        <a:lnTo>
                          <a:pt x="27" y="38"/>
                        </a:lnTo>
                        <a:lnTo>
                          <a:pt x="27" y="37"/>
                        </a:lnTo>
                        <a:lnTo>
                          <a:pt x="26" y="38"/>
                        </a:lnTo>
                        <a:lnTo>
                          <a:pt x="25" y="38"/>
                        </a:lnTo>
                        <a:lnTo>
                          <a:pt x="23" y="38"/>
                        </a:lnTo>
                        <a:lnTo>
                          <a:pt x="22" y="38"/>
                        </a:lnTo>
                        <a:lnTo>
                          <a:pt x="21" y="38"/>
                        </a:lnTo>
                        <a:lnTo>
                          <a:pt x="20" y="38"/>
                        </a:lnTo>
                        <a:lnTo>
                          <a:pt x="19" y="38"/>
                        </a:lnTo>
                        <a:lnTo>
                          <a:pt x="18" y="38"/>
                        </a:lnTo>
                        <a:lnTo>
                          <a:pt x="18" y="37"/>
                        </a:lnTo>
                        <a:lnTo>
                          <a:pt x="20" y="37"/>
                        </a:lnTo>
                        <a:lnTo>
                          <a:pt x="21" y="37"/>
                        </a:lnTo>
                        <a:lnTo>
                          <a:pt x="22" y="37"/>
                        </a:lnTo>
                        <a:lnTo>
                          <a:pt x="26" y="37"/>
                        </a:lnTo>
                        <a:lnTo>
                          <a:pt x="29" y="36"/>
                        </a:lnTo>
                        <a:lnTo>
                          <a:pt x="29" y="35"/>
                        </a:lnTo>
                        <a:lnTo>
                          <a:pt x="30" y="35"/>
                        </a:lnTo>
                        <a:lnTo>
                          <a:pt x="31" y="33"/>
                        </a:lnTo>
                        <a:lnTo>
                          <a:pt x="32" y="33"/>
                        </a:lnTo>
                        <a:lnTo>
                          <a:pt x="35" y="33"/>
                        </a:lnTo>
                        <a:lnTo>
                          <a:pt x="36" y="33"/>
                        </a:lnTo>
                        <a:lnTo>
                          <a:pt x="38" y="33"/>
                        </a:lnTo>
                        <a:lnTo>
                          <a:pt x="39" y="33"/>
                        </a:lnTo>
                        <a:lnTo>
                          <a:pt x="40" y="33"/>
                        </a:lnTo>
                        <a:lnTo>
                          <a:pt x="39" y="33"/>
                        </a:lnTo>
                        <a:lnTo>
                          <a:pt x="38" y="33"/>
                        </a:lnTo>
                        <a:lnTo>
                          <a:pt x="38" y="35"/>
                        </a:lnTo>
                        <a:lnTo>
                          <a:pt x="39" y="35"/>
                        </a:lnTo>
                        <a:lnTo>
                          <a:pt x="40" y="35"/>
                        </a:lnTo>
                        <a:lnTo>
                          <a:pt x="41" y="35"/>
                        </a:lnTo>
                        <a:lnTo>
                          <a:pt x="42" y="35"/>
                        </a:lnTo>
                        <a:lnTo>
                          <a:pt x="44" y="35"/>
                        </a:lnTo>
                        <a:lnTo>
                          <a:pt x="45" y="35"/>
                        </a:lnTo>
                        <a:lnTo>
                          <a:pt x="45" y="33"/>
                        </a:lnTo>
                        <a:lnTo>
                          <a:pt x="47" y="33"/>
                        </a:lnTo>
                        <a:lnTo>
                          <a:pt x="50" y="33"/>
                        </a:lnTo>
                        <a:lnTo>
                          <a:pt x="51" y="33"/>
                        </a:lnTo>
                        <a:lnTo>
                          <a:pt x="51" y="32"/>
                        </a:lnTo>
                        <a:lnTo>
                          <a:pt x="53" y="32"/>
                        </a:lnTo>
                        <a:lnTo>
                          <a:pt x="54" y="32"/>
                        </a:lnTo>
                        <a:lnTo>
                          <a:pt x="54" y="33"/>
                        </a:lnTo>
                        <a:lnTo>
                          <a:pt x="54" y="32"/>
                        </a:lnTo>
                        <a:lnTo>
                          <a:pt x="55" y="32"/>
                        </a:lnTo>
                        <a:lnTo>
                          <a:pt x="54" y="32"/>
                        </a:lnTo>
                        <a:lnTo>
                          <a:pt x="53" y="32"/>
                        </a:lnTo>
                        <a:lnTo>
                          <a:pt x="53" y="31"/>
                        </a:lnTo>
                        <a:lnTo>
                          <a:pt x="54" y="31"/>
                        </a:lnTo>
                        <a:lnTo>
                          <a:pt x="55" y="30"/>
                        </a:lnTo>
                        <a:lnTo>
                          <a:pt x="57" y="30"/>
                        </a:lnTo>
                        <a:lnTo>
                          <a:pt x="56" y="30"/>
                        </a:lnTo>
                        <a:lnTo>
                          <a:pt x="55" y="30"/>
                        </a:lnTo>
                        <a:lnTo>
                          <a:pt x="54" y="30"/>
                        </a:lnTo>
                        <a:lnTo>
                          <a:pt x="53" y="30"/>
                        </a:lnTo>
                        <a:lnTo>
                          <a:pt x="51" y="31"/>
                        </a:lnTo>
                        <a:lnTo>
                          <a:pt x="50" y="31"/>
                        </a:lnTo>
                        <a:lnTo>
                          <a:pt x="48" y="31"/>
                        </a:lnTo>
                        <a:lnTo>
                          <a:pt x="49" y="30"/>
                        </a:lnTo>
                        <a:lnTo>
                          <a:pt x="50" y="29"/>
                        </a:lnTo>
                        <a:lnTo>
                          <a:pt x="53" y="29"/>
                        </a:lnTo>
                        <a:lnTo>
                          <a:pt x="51" y="29"/>
                        </a:lnTo>
                        <a:lnTo>
                          <a:pt x="50" y="29"/>
                        </a:lnTo>
                        <a:lnTo>
                          <a:pt x="50" y="27"/>
                        </a:lnTo>
                        <a:lnTo>
                          <a:pt x="50" y="26"/>
                        </a:lnTo>
                        <a:lnTo>
                          <a:pt x="55" y="26"/>
                        </a:lnTo>
                        <a:lnTo>
                          <a:pt x="55" y="27"/>
                        </a:lnTo>
                        <a:lnTo>
                          <a:pt x="54" y="27"/>
                        </a:lnTo>
                        <a:lnTo>
                          <a:pt x="53" y="27"/>
                        </a:lnTo>
                        <a:lnTo>
                          <a:pt x="54" y="27"/>
                        </a:lnTo>
                        <a:lnTo>
                          <a:pt x="55" y="27"/>
                        </a:lnTo>
                        <a:lnTo>
                          <a:pt x="56" y="27"/>
                        </a:lnTo>
                        <a:lnTo>
                          <a:pt x="57" y="27"/>
                        </a:lnTo>
                        <a:lnTo>
                          <a:pt x="58" y="27"/>
                        </a:lnTo>
                        <a:lnTo>
                          <a:pt x="58" y="28"/>
                        </a:lnTo>
                        <a:lnTo>
                          <a:pt x="60" y="29"/>
                        </a:lnTo>
                        <a:lnTo>
                          <a:pt x="62" y="29"/>
                        </a:lnTo>
                        <a:lnTo>
                          <a:pt x="60" y="28"/>
                        </a:lnTo>
                        <a:lnTo>
                          <a:pt x="59" y="28"/>
                        </a:lnTo>
                        <a:lnTo>
                          <a:pt x="59" y="27"/>
                        </a:lnTo>
                        <a:lnTo>
                          <a:pt x="62" y="27"/>
                        </a:lnTo>
                        <a:lnTo>
                          <a:pt x="63" y="27"/>
                        </a:lnTo>
                        <a:lnTo>
                          <a:pt x="63" y="28"/>
                        </a:lnTo>
                        <a:lnTo>
                          <a:pt x="62" y="28"/>
                        </a:lnTo>
                        <a:lnTo>
                          <a:pt x="63" y="28"/>
                        </a:lnTo>
                        <a:lnTo>
                          <a:pt x="64" y="27"/>
                        </a:lnTo>
                        <a:lnTo>
                          <a:pt x="63" y="27"/>
                        </a:lnTo>
                        <a:lnTo>
                          <a:pt x="62" y="27"/>
                        </a:lnTo>
                        <a:lnTo>
                          <a:pt x="60" y="27"/>
                        </a:lnTo>
                        <a:lnTo>
                          <a:pt x="59" y="27"/>
                        </a:lnTo>
                        <a:lnTo>
                          <a:pt x="58" y="27"/>
                        </a:lnTo>
                        <a:lnTo>
                          <a:pt x="56" y="26"/>
                        </a:lnTo>
                        <a:lnTo>
                          <a:pt x="57" y="26"/>
                        </a:lnTo>
                        <a:lnTo>
                          <a:pt x="58" y="26"/>
                        </a:lnTo>
                        <a:lnTo>
                          <a:pt x="59" y="26"/>
                        </a:lnTo>
                        <a:lnTo>
                          <a:pt x="62" y="26"/>
                        </a:lnTo>
                        <a:lnTo>
                          <a:pt x="63" y="26"/>
                        </a:lnTo>
                        <a:lnTo>
                          <a:pt x="64" y="26"/>
                        </a:lnTo>
                        <a:lnTo>
                          <a:pt x="64" y="24"/>
                        </a:lnTo>
                        <a:lnTo>
                          <a:pt x="63" y="24"/>
                        </a:lnTo>
                        <a:lnTo>
                          <a:pt x="62" y="24"/>
                        </a:lnTo>
                        <a:lnTo>
                          <a:pt x="60" y="24"/>
                        </a:lnTo>
                        <a:lnTo>
                          <a:pt x="59" y="24"/>
                        </a:lnTo>
                        <a:lnTo>
                          <a:pt x="59" y="23"/>
                        </a:lnTo>
                        <a:lnTo>
                          <a:pt x="60" y="23"/>
                        </a:lnTo>
                        <a:lnTo>
                          <a:pt x="60" y="22"/>
                        </a:lnTo>
                        <a:lnTo>
                          <a:pt x="59" y="22"/>
                        </a:lnTo>
                        <a:lnTo>
                          <a:pt x="58" y="23"/>
                        </a:lnTo>
                        <a:lnTo>
                          <a:pt x="57" y="24"/>
                        </a:lnTo>
                        <a:lnTo>
                          <a:pt x="56" y="24"/>
                        </a:lnTo>
                        <a:lnTo>
                          <a:pt x="54" y="24"/>
                        </a:lnTo>
                        <a:lnTo>
                          <a:pt x="53" y="24"/>
                        </a:lnTo>
                        <a:lnTo>
                          <a:pt x="51" y="24"/>
                        </a:lnTo>
                        <a:lnTo>
                          <a:pt x="50" y="24"/>
                        </a:lnTo>
                        <a:lnTo>
                          <a:pt x="51" y="23"/>
                        </a:lnTo>
                        <a:lnTo>
                          <a:pt x="53" y="23"/>
                        </a:lnTo>
                        <a:lnTo>
                          <a:pt x="54" y="22"/>
                        </a:lnTo>
                        <a:lnTo>
                          <a:pt x="54" y="21"/>
                        </a:lnTo>
                        <a:lnTo>
                          <a:pt x="56" y="21"/>
                        </a:lnTo>
                        <a:lnTo>
                          <a:pt x="58" y="20"/>
                        </a:lnTo>
                        <a:lnTo>
                          <a:pt x="60" y="20"/>
                        </a:lnTo>
                        <a:lnTo>
                          <a:pt x="62" y="20"/>
                        </a:lnTo>
                        <a:lnTo>
                          <a:pt x="63" y="20"/>
                        </a:lnTo>
                        <a:lnTo>
                          <a:pt x="59" y="20"/>
                        </a:lnTo>
                        <a:lnTo>
                          <a:pt x="58" y="20"/>
                        </a:lnTo>
                        <a:lnTo>
                          <a:pt x="56" y="20"/>
                        </a:lnTo>
                        <a:lnTo>
                          <a:pt x="54" y="21"/>
                        </a:lnTo>
                        <a:lnTo>
                          <a:pt x="54" y="20"/>
                        </a:lnTo>
                        <a:lnTo>
                          <a:pt x="55" y="20"/>
                        </a:lnTo>
                        <a:lnTo>
                          <a:pt x="55" y="19"/>
                        </a:lnTo>
                        <a:lnTo>
                          <a:pt x="54" y="19"/>
                        </a:lnTo>
                        <a:lnTo>
                          <a:pt x="55" y="19"/>
                        </a:lnTo>
                        <a:lnTo>
                          <a:pt x="55" y="18"/>
                        </a:lnTo>
                        <a:lnTo>
                          <a:pt x="56" y="18"/>
                        </a:lnTo>
                        <a:lnTo>
                          <a:pt x="57" y="19"/>
                        </a:lnTo>
                        <a:lnTo>
                          <a:pt x="58" y="19"/>
                        </a:lnTo>
                        <a:lnTo>
                          <a:pt x="59" y="19"/>
                        </a:lnTo>
                        <a:lnTo>
                          <a:pt x="60" y="19"/>
                        </a:lnTo>
                        <a:lnTo>
                          <a:pt x="59" y="19"/>
                        </a:lnTo>
                        <a:lnTo>
                          <a:pt x="58" y="18"/>
                        </a:lnTo>
                        <a:lnTo>
                          <a:pt x="57" y="18"/>
                        </a:lnTo>
                        <a:lnTo>
                          <a:pt x="56" y="18"/>
                        </a:lnTo>
                        <a:lnTo>
                          <a:pt x="55" y="18"/>
                        </a:lnTo>
                        <a:lnTo>
                          <a:pt x="56" y="18"/>
                        </a:lnTo>
                        <a:lnTo>
                          <a:pt x="56" y="17"/>
                        </a:lnTo>
                        <a:lnTo>
                          <a:pt x="57" y="17"/>
                        </a:lnTo>
                        <a:lnTo>
                          <a:pt x="58" y="17"/>
                        </a:lnTo>
                        <a:lnTo>
                          <a:pt x="59" y="17"/>
                        </a:lnTo>
                        <a:lnTo>
                          <a:pt x="62" y="17"/>
                        </a:lnTo>
                        <a:lnTo>
                          <a:pt x="63" y="17"/>
                        </a:lnTo>
                        <a:lnTo>
                          <a:pt x="64" y="17"/>
                        </a:lnTo>
                        <a:lnTo>
                          <a:pt x="62" y="15"/>
                        </a:lnTo>
                        <a:lnTo>
                          <a:pt x="60" y="14"/>
                        </a:lnTo>
                        <a:lnTo>
                          <a:pt x="59" y="14"/>
                        </a:lnTo>
                        <a:lnTo>
                          <a:pt x="58" y="14"/>
                        </a:lnTo>
                        <a:lnTo>
                          <a:pt x="58" y="13"/>
                        </a:lnTo>
                        <a:lnTo>
                          <a:pt x="60" y="13"/>
                        </a:lnTo>
                        <a:lnTo>
                          <a:pt x="62" y="13"/>
                        </a:lnTo>
                        <a:lnTo>
                          <a:pt x="63" y="13"/>
                        </a:lnTo>
                        <a:lnTo>
                          <a:pt x="63" y="12"/>
                        </a:lnTo>
                        <a:lnTo>
                          <a:pt x="60" y="12"/>
                        </a:lnTo>
                        <a:lnTo>
                          <a:pt x="59" y="12"/>
                        </a:lnTo>
                        <a:lnTo>
                          <a:pt x="58" y="13"/>
                        </a:lnTo>
                        <a:lnTo>
                          <a:pt x="56" y="13"/>
                        </a:lnTo>
                        <a:lnTo>
                          <a:pt x="53" y="13"/>
                        </a:lnTo>
                        <a:lnTo>
                          <a:pt x="49" y="13"/>
                        </a:lnTo>
                        <a:lnTo>
                          <a:pt x="48" y="13"/>
                        </a:lnTo>
                        <a:lnTo>
                          <a:pt x="50" y="13"/>
                        </a:lnTo>
                        <a:lnTo>
                          <a:pt x="51" y="13"/>
                        </a:lnTo>
                        <a:lnTo>
                          <a:pt x="53" y="13"/>
                        </a:lnTo>
                        <a:lnTo>
                          <a:pt x="54" y="13"/>
                        </a:lnTo>
                        <a:lnTo>
                          <a:pt x="51" y="12"/>
                        </a:lnTo>
                        <a:lnTo>
                          <a:pt x="50" y="12"/>
                        </a:lnTo>
                        <a:lnTo>
                          <a:pt x="48" y="12"/>
                        </a:lnTo>
                        <a:lnTo>
                          <a:pt x="47" y="13"/>
                        </a:lnTo>
                        <a:lnTo>
                          <a:pt x="46" y="13"/>
                        </a:lnTo>
                        <a:lnTo>
                          <a:pt x="45" y="13"/>
                        </a:lnTo>
                        <a:lnTo>
                          <a:pt x="44" y="13"/>
                        </a:lnTo>
                        <a:lnTo>
                          <a:pt x="40" y="13"/>
                        </a:lnTo>
                        <a:lnTo>
                          <a:pt x="39" y="13"/>
                        </a:lnTo>
                        <a:lnTo>
                          <a:pt x="38" y="13"/>
                        </a:lnTo>
                        <a:lnTo>
                          <a:pt x="37" y="13"/>
                        </a:lnTo>
                        <a:lnTo>
                          <a:pt x="36" y="13"/>
                        </a:lnTo>
                        <a:lnTo>
                          <a:pt x="35" y="13"/>
                        </a:lnTo>
                        <a:lnTo>
                          <a:pt x="35" y="12"/>
                        </a:lnTo>
                        <a:lnTo>
                          <a:pt x="33" y="12"/>
                        </a:lnTo>
                        <a:lnTo>
                          <a:pt x="32" y="12"/>
                        </a:lnTo>
                        <a:lnTo>
                          <a:pt x="30" y="11"/>
                        </a:lnTo>
                        <a:lnTo>
                          <a:pt x="29" y="11"/>
                        </a:lnTo>
                        <a:lnTo>
                          <a:pt x="29" y="10"/>
                        </a:lnTo>
                        <a:lnTo>
                          <a:pt x="28" y="10"/>
                        </a:lnTo>
                        <a:lnTo>
                          <a:pt x="26" y="10"/>
                        </a:lnTo>
                        <a:lnTo>
                          <a:pt x="26" y="9"/>
                        </a:lnTo>
                        <a:lnTo>
                          <a:pt x="22" y="9"/>
                        </a:lnTo>
                        <a:lnTo>
                          <a:pt x="20" y="9"/>
                        </a:lnTo>
                        <a:lnTo>
                          <a:pt x="19" y="9"/>
                        </a:lnTo>
                        <a:lnTo>
                          <a:pt x="16" y="8"/>
                        </a:lnTo>
                        <a:lnTo>
                          <a:pt x="11" y="8"/>
                        </a:lnTo>
                        <a:lnTo>
                          <a:pt x="10" y="8"/>
                        </a:lnTo>
                        <a:lnTo>
                          <a:pt x="9" y="8"/>
                        </a:lnTo>
                        <a:lnTo>
                          <a:pt x="7" y="7"/>
                        </a:lnTo>
                        <a:lnTo>
                          <a:pt x="5" y="5"/>
                        </a:lnTo>
                        <a:lnTo>
                          <a:pt x="4" y="5"/>
                        </a:lnTo>
                        <a:lnTo>
                          <a:pt x="2" y="4"/>
                        </a:lnTo>
                        <a:lnTo>
                          <a:pt x="1" y="4"/>
                        </a:lnTo>
                        <a:lnTo>
                          <a:pt x="0" y="4"/>
                        </a:lnTo>
                        <a:lnTo>
                          <a:pt x="1" y="3"/>
                        </a:lnTo>
                        <a:lnTo>
                          <a:pt x="4" y="2"/>
                        </a:lnTo>
                        <a:lnTo>
                          <a:pt x="5" y="2"/>
                        </a:lnTo>
                        <a:lnTo>
                          <a:pt x="7" y="2"/>
                        </a:lnTo>
                        <a:lnTo>
                          <a:pt x="7" y="1"/>
                        </a:lnTo>
                        <a:lnTo>
                          <a:pt x="8" y="1"/>
                        </a:lnTo>
                        <a:lnTo>
                          <a:pt x="9" y="1"/>
                        </a:lnTo>
                        <a:lnTo>
                          <a:pt x="13" y="2"/>
                        </a:lnTo>
                        <a:lnTo>
                          <a:pt x="14" y="2"/>
                        </a:lnTo>
                        <a:lnTo>
                          <a:pt x="16" y="2"/>
                        </a:lnTo>
                        <a:lnTo>
                          <a:pt x="17" y="2"/>
                        </a:lnTo>
                        <a:lnTo>
                          <a:pt x="18" y="2"/>
                        </a:lnTo>
                        <a:lnTo>
                          <a:pt x="19" y="2"/>
                        </a:lnTo>
                        <a:lnTo>
                          <a:pt x="21" y="2"/>
                        </a:lnTo>
                        <a:lnTo>
                          <a:pt x="22" y="2"/>
                        </a:lnTo>
                        <a:lnTo>
                          <a:pt x="23" y="2"/>
                        </a:lnTo>
                        <a:lnTo>
                          <a:pt x="27" y="3"/>
                        </a:lnTo>
                        <a:lnTo>
                          <a:pt x="31" y="3"/>
                        </a:lnTo>
                        <a:lnTo>
                          <a:pt x="32" y="3"/>
                        </a:lnTo>
                        <a:lnTo>
                          <a:pt x="35" y="4"/>
                        </a:lnTo>
                        <a:lnTo>
                          <a:pt x="37" y="5"/>
                        </a:lnTo>
                        <a:lnTo>
                          <a:pt x="39" y="5"/>
                        </a:lnTo>
                        <a:lnTo>
                          <a:pt x="41" y="7"/>
                        </a:lnTo>
                        <a:lnTo>
                          <a:pt x="44" y="7"/>
                        </a:lnTo>
                        <a:lnTo>
                          <a:pt x="45" y="8"/>
                        </a:lnTo>
                        <a:lnTo>
                          <a:pt x="47" y="8"/>
                        </a:lnTo>
                        <a:lnTo>
                          <a:pt x="49" y="8"/>
                        </a:lnTo>
                        <a:lnTo>
                          <a:pt x="50" y="8"/>
                        </a:lnTo>
                        <a:lnTo>
                          <a:pt x="53" y="8"/>
                        </a:lnTo>
                        <a:lnTo>
                          <a:pt x="55" y="9"/>
                        </a:lnTo>
                        <a:lnTo>
                          <a:pt x="56" y="9"/>
                        </a:lnTo>
                        <a:lnTo>
                          <a:pt x="57" y="9"/>
                        </a:lnTo>
                        <a:lnTo>
                          <a:pt x="58" y="9"/>
                        </a:lnTo>
                        <a:lnTo>
                          <a:pt x="58" y="8"/>
                        </a:lnTo>
                        <a:lnTo>
                          <a:pt x="57" y="8"/>
                        </a:lnTo>
                        <a:lnTo>
                          <a:pt x="56" y="8"/>
                        </a:lnTo>
                        <a:lnTo>
                          <a:pt x="57" y="8"/>
                        </a:lnTo>
                        <a:lnTo>
                          <a:pt x="58" y="7"/>
                        </a:lnTo>
                        <a:lnTo>
                          <a:pt x="59" y="7"/>
                        </a:lnTo>
                        <a:lnTo>
                          <a:pt x="59" y="5"/>
                        </a:lnTo>
                        <a:lnTo>
                          <a:pt x="58" y="5"/>
                        </a:lnTo>
                        <a:lnTo>
                          <a:pt x="57" y="7"/>
                        </a:lnTo>
                        <a:lnTo>
                          <a:pt x="56" y="8"/>
                        </a:lnTo>
                        <a:lnTo>
                          <a:pt x="55" y="8"/>
                        </a:lnTo>
                        <a:lnTo>
                          <a:pt x="54" y="8"/>
                        </a:lnTo>
                        <a:lnTo>
                          <a:pt x="53" y="8"/>
                        </a:lnTo>
                        <a:lnTo>
                          <a:pt x="51" y="8"/>
                        </a:lnTo>
                        <a:lnTo>
                          <a:pt x="51" y="7"/>
                        </a:lnTo>
                        <a:lnTo>
                          <a:pt x="50" y="7"/>
                        </a:lnTo>
                        <a:lnTo>
                          <a:pt x="51" y="7"/>
                        </a:lnTo>
                        <a:lnTo>
                          <a:pt x="53" y="7"/>
                        </a:lnTo>
                        <a:lnTo>
                          <a:pt x="51" y="7"/>
                        </a:lnTo>
                        <a:lnTo>
                          <a:pt x="50" y="5"/>
                        </a:lnTo>
                        <a:lnTo>
                          <a:pt x="50" y="7"/>
                        </a:lnTo>
                        <a:lnTo>
                          <a:pt x="49" y="5"/>
                        </a:lnTo>
                        <a:lnTo>
                          <a:pt x="47" y="5"/>
                        </a:lnTo>
                        <a:lnTo>
                          <a:pt x="48" y="4"/>
                        </a:lnTo>
                        <a:lnTo>
                          <a:pt x="49" y="4"/>
                        </a:lnTo>
                        <a:lnTo>
                          <a:pt x="51" y="5"/>
                        </a:lnTo>
                        <a:lnTo>
                          <a:pt x="54" y="7"/>
                        </a:lnTo>
                        <a:lnTo>
                          <a:pt x="56" y="5"/>
                        </a:lnTo>
                        <a:lnTo>
                          <a:pt x="55" y="5"/>
                        </a:lnTo>
                        <a:lnTo>
                          <a:pt x="54" y="5"/>
                        </a:lnTo>
                        <a:lnTo>
                          <a:pt x="53" y="4"/>
                        </a:lnTo>
                        <a:lnTo>
                          <a:pt x="51" y="4"/>
                        </a:lnTo>
                        <a:lnTo>
                          <a:pt x="53" y="4"/>
                        </a:lnTo>
                        <a:lnTo>
                          <a:pt x="54" y="4"/>
                        </a:lnTo>
                        <a:lnTo>
                          <a:pt x="55" y="4"/>
                        </a:lnTo>
                        <a:lnTo>
                          <a:pt x="56" y="4"/>
                        </a:lnTo>
                        <a:lnTo>
                          <a:pt x="57" y="4"/>
                        </a:lnTo>
                        <a:lnTo>
                          <a:pt x="55" y="3"/>
                        </a:lnTo>
                        <a:lnTo>
                          <a:pt x="54" y="3"/>
                        </a:lnTo>
                        <a:lnTo>
                          <a:pt x="53" y="3"/>
                        </a:lnTo>
                        <a:lnTo>
                          <a:pt x="51" y="4"/>
                        </a:lnTo>
                        <a:lnTo>
                          <a:pt x="50" y="4"/>
                        </a:lnTo>
                        <a:lnTo>
                          <a:pt x="49" y="3"/>
                        </a:lnTo>
                        <a:lnTo>
                          <a:pt x="46" y="3"/>
                        </a:lnTo>
                        <a:lnTo>
                          <a:pt x="46" y="2"/>
                        </a:lnTo>
                        <a:lnTo>
                          <a:pt x="47" y="2"/>
                        </a:lnTo>
                        <a:lnTo>
                          <a:pt x="48" y="2"/>
                        </a:lnTo>
                        <a:lnTo>
                          <a:pt x="53" y="2"/>
                        </a:lnTo>
                        <a:lnTo>
                          <a:pt x="55" y="3"/>
                        </a:lnTo>
                        <a:lnTo>
                          <a:pt x="56" y="3"/>
                        </a:lnTo>
                        <a:lnTo>
                          <a:pt x="57" y="3"/>
                        </a:lnTo>
                        <a:lnTo>
                          <a:pt x="56" y="2"/>
                        </a:lnTo>
                        <a:lnTo>
                          <a:pt x="55" y="2"/>
                        </a:lnTo>
                        <a:lnTo>
                          <a:pt x="54" y="2"/>
                        </a:lnTo>
                        <a:lnTo>
                          <a:pt x="53" y="2"/>
                        </a:lnTo>
                        <a:lnTo>
                          <a:pt x="53" y="1"/>
                        </a:lnTo>
                        <a:lnTo>
                          <a:pt x="54" y="1"/>
                        </a:lnTo>
                        <a:lnTo>
                          <a:pt x="53" y="1"/>
                        </a:lnTo>
                        <a:lnTo>
                          <a:pt x="51" y="1"/>
                        </a:lnTo>
                        <a:lnTo>
                          <a:pt x="50" y="1"/>
                        </a:lnTo>
                        <a:lnTo>
                          <a:pt x="49" y="1"/>
                        </a:lnTo>
                        <a:lnTo>
                          <a:pt x="48" y="1"/>
                        </a:lnTo>
                        <a:lnTo>
                          <a:pt x="47" y="1"/>
                        </a:lnTo>
                        <a:lnTo>
                          <a:pt x="46" y="1"/>
                        </a:lnTo>
                        <a:lnTo>
                          <a:pt x="44" y="0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04" name="Freeform 13">
                    <a:extLst>
                      <a:ext uri="{FF2B5EF4-FFF2-40B4-BE49-F238E27FC236}">
                        <a16:creationId xmlns:a16="http://schemas.microsoft.com/office/drawing/2014/main" id="{E25A85F0-51D2-42B8-81B4-ED0D6347195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640013" y="982486"/>
                    <a:ext cx="731936" cy="271862"/>
                  </a:xfrm>
                  <a:custGeom>
                    <a:avLst/>
                    <a:gdLst>
                      <a:gd name="T0" fmla="*/ 493712 w 315"/>
                      <a:gd name="T1" fmla="*/ 185737 h 117"/>
                      <a:gd name="T2" fmla="*/ 479425 w 315"/>
                      <a:gd name="T3" fmla="*/ 182562 h 117"/>
                      <a:gd name="T4" fmla="*/ 482600 w 315"/>
                      <a:gd name="T5" fmla="*/ 176212 h 117"/>
                      <a:gd name="T6" fmla="*/ 473075 w 315"/>
                      <a:gd name="T7" fmla="*/ 174625 h 117"/>
                      <a:gd name="T8" fmla="*/ 461962 w 315"/>
                      <a:gd name="T9" fmla="*/ 176212 h 117"/>
                      <a:gd name="T10" fmla="*/ 482600 w 315"/>
                      <a:gd name="T11" fmla="*/ 168275 h 117"/>
                      <a:gd name="T12" fmla="*/ 449262 w 315"/>
                      <a:gd name="T13" fmla="*/ 168275 h 117"/>
                      <a:gd name="T14" fmla="*/ 444500 w 315"/>
                      <a:gd name="T15" fmla="*/ 163512 h 117"/>
                      <a:gd name="T16" fmla="*/ 431800 w 315"/>
                      <a:gd name="T17" fmla="*/ 155575 h 117"/>
                      <a:gd name="T18" fmla="*/ 431800 w 315"/>
                      <a:gd name="T19" fmla="*/ 168275 h 117"/>
                      <a:gd name="T20" fmla="*/ 433387 w 315"/>
                      <a:gd name="T21" fmla="*/ 174625 h 117"/>
                      <a:gd name="T22" fmla="*/ 400050 w 315"/>
                      <a:gd name="T23" fmla="*/ 174625 h 117"/>
                      <a:gd name="T24" fmla="*/ 401637 w 315"/>
                      <a:gd name="T25" fmla="*/ 163512 h 117"/>
                      <a:gd name="T26" fmla="*/ 403225 w 315"/>
                      <a:gd name="T27" fmla="*/ 163512 h 117"/>
                      <a:gd name="T28" fmla="*/ 412750 w 315"/>
                      <a:gd name="T29" fmla="*/ 153987 h 117"/>
                      <a:gd name="T30" fmla="*/ 400050 w 315"/>
                      <a:gd name="T31" fmla="*/ 149225 h 117"/>
                      <a:gd name="T32" fmla="*/ 407987 w 315"/>
                      <a:gd name="T33" fmla="*/ 147637 h 117"/>
                      <a:gd name="T34" fmla="*/ 415925 w 315"/>
                      <a:gd name="T35" fmla="*/ 142875 h 117"/>
                      <a:gd name="T36" fmla="*/ 400050 w 315"/>
                      <a:gd name="T37" fmla="*/ 134937 h 117"/>
                      <a:gd name="T38" fmla="*/ 387350 w 315"/>
                      <a:gd name="T39" fmla="*/ 123825 h 117"/>
                      <a:gd name="T40" fmla="*/ 392112 w 315"/>
                      <a:gd name="T41" fmla="*/ 119062 h 117"/>
                      <a:gd name="T42" fmla="*/ 377825 w 315"/>
                      <a:gd name="T43" fmla="*/ 111125 h 117"/>
                      <a:gd name="T44" fmla="*/ 371475 w 315"/>
                      <a:gd name="T45" fmla="*/ 111125 h 117"/>
                      <a:gd name="T46" fmla="*/ 374650 w 315"/>
                      <a:gd name="T47" fmla="*/ 107950 h 117"/>
                      <a:gd name="T48" fmla="*/ 363537 w 315"/>
                      <a:gd name="T49" fmla="*/ 100012 h 117"/>
                      <a:gd name="T50" fmla="*/ 347662 w 315"/>
                      <a:gd name="T51" fmla="*/ 95250 h 117"/>
                      <a:gd name="T52" fmla="*/ 328612 w 315"/>
                      <a:gd name="T53" fmla="*/ 85725 h 117"/>
                      <a:gd name="T54" fmla="*/ 330200 w 315"/>
                      <a:gd name="T55" fmla="*/ 79375 h 117"/>
                      <a:gd name="T56" fmla="*/ 303212 w 315"/>
                      <a:gd name="T57" fmla="*/ 74612 h 117"/>
                      <a:gd name="T58" fmla="*/ 284162 w 315"/>
                      <a:gd name="T59" fmla="*/ 69850 h 117"/>
                      <a:gd name="T60" fmla="*/ 249237 w 315"/>
                      <a:gd name="T61" fmla="*/ 66675 h 117"/>
                      <a:gd name="T62" fmla="*/ 219075 w 315"/>
                      <a:gd name="T63" fmla="*/ 63500 h 117"/>
                      <a:gd name="T64" fmla="*/ 192087 w 315"/>
                      <a:gd name="T65" fmla="*/ 65087 h 117"/>
                      <a:gd name="T66" fmla="*/ 171450 w 315"/>
                      <a:gd name="T67" fmla="*/ 71437 h 117"/>
                      <a:gd name="T68" fmla="*/ 155575 w 315"/>
                      <a:gd name="T69" fmla="*/ 65087 h 117"/>
                      <a:gd name="T70" fmla="*/ 136525 w 315"/>
                      <a:gd name="T71" fmla="*/ 68262 h 117"/>
                      <a:gd name="T72" fmla="*/ 122237 w 315"/>
                      <a:gd name="T73" fmla="*/ 71437 h 117"/>
                      <a:gd name="T74" fmla="*/ 95250 w 315"/>
                      <a:gd name="T75" fmla="*/ 66675 h 117"/>
                      <a:gd name="T76" fmla="*/ 93662 w 315"/>
                      <a:gd name="T77" fmla="*/ 58737 h 117"/>
                      <a:gd name="T78" fmla="*/ 103187 w 315"/>
                      <a:gd name="T79" fmla="*/ 55562 h 117"/>
                      <a:gd name="T80" fmla="*/ 73025 w 315"/>
                      <a:gd name="T81" fmla="*/ 52387 h 117"/>
                      <a:gd name="T82" fmla="*/ 47625 w 315"/>
                      <a:gd name="T83" fmla="*/ 52387 h 117"/>
                      <a:gd name="T84" fmla="*/ 50800 w 315"/>
                      <a:gd name="T85" fmla="*/ 44450 h 117"/>
                      <a:gd name="T86" fmla="*/ 103187 w 315"/>
                      <a:gd name="T87" fmla="*/ 44450 h 117"/>
                      <a:gd name="T88" fmla="*/ 152400 w 315"/>
                      <a:gd name="T89" fmla="*/ 44450 h 117"/>
                      <a:gd name="T90" fmla="*/ 112712 w 315"/>
                      <a:gd name="T91" fmla="*/ 42862 h 117"/>
                      <a:gd name="T92" fmla="*/ 111125 w 315"/>
                      <a:gd name="T93" fmla="*/ 39687 h 117"/>
                      <a:gd name="T94" fmla="*/ 150812 w 315"/>
                      <a:gd name="T95" fmla="*/ 42862 h 117"/>
                      <a:gd name="T96" fmla="*/ 136525 w 315"/>
                      <a:gd name="T97" fmla="*/ 34925 h 117"/>
                      <a:gd name="T98" fmla="*/ 96837 w 315"/>
                      <a:gd name="T99" fmla="*/ 34925 h 117"/>
                      <a:gd name="T100" fmla="*/ 77787 w 315"/>
                      <a:gd name="T101" fmla="*/ 38100 h 117"/>
                      <a:gd name="T102" fmla="*/ 68262 w 315"/>
                      <a:gd name="T103" fmla="*/ 34925 h 117"/>
                      <a:gd name="T104" fmla="*/ 60325 w 315"/>
                      <a:gd name="T105" fmla="*/ 28575 h 117"/>
                      <a:gd name="T106" fmla="*/ 38100 w 315"/>
                      <a:gd name="T107" fmla="*/ 28575 h 117"/>
                      <a:gd name="T108" fmla="*/ 4762 w 315"/>
                      <a:gd name="T109" fmla="*/ 23812 h 117"/>
                      <a:gd name="T110" fmla="*/ 4762 w 315"/>
                      <a:gd name="T111" fmla="*/ 19050 h 117"/>
                      <a:gd name="T112" fmla="*/ 39687 w 315"/>
                      <a:gd name="T113" fmla="*/ 11112 h 117"/>
                      <a:gd name="T114" fmla="*/ 85725 w 315"/>
                      <a:gd name="T115" fmla="*/ 7937 h 117"/>
                      <a:gd name="T116" fmla="*/ 115887 w 315"/>
                      <a:gd name="T117" fmla="*/ 1587 h 117"/>
                      <a:gd name="T118" fmla="*/ 153987 w 315"/>
                      <a:gd name="T119" fmla="*/ 0 h 117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</a:gdLst>
                    <a:ahLst/>
                    <a:cxnLst>
                      <a:cxn ang="T120">
                        <a:pos x="T0" y="T1"/>
                      </a:cxn>
                      <a:cxn ang="T121">
                        <a:pos x="T2" y="T3"/>
                      </a:cxn>
                      <a:cxn ang="T122">
                        <a:pos x="T4" y="T5"/>
                      </a:cxn>
                      <a:cxn ang="T123">
                        <a:pos x="T6" y="T7"/>
                      </a:cxn>
                      <a:cxn ang="T124">
                        <a:pos x="T8" y="T9"/>
                      </a:cxn>
                      <a:cxn ang="T125">
                        <a:pos x="T10" y="T11"/>
                      </a:cxn>
                      <a:cxn ang="T126">
                        <a:pos x="T12" y="T13"/>
                      </a:cxn>
                      <a:cxn ang="T127">
                        <a:pos x="T14" y="T15"/>
                      </a:cxn>
                      <a:cxn ang="T128">
                        <a:pos x="T16" y="T17"/>
                      </a:cxn>
                      <a:cxn ang="T129">
                        <a:pos x="T18" y="T19"/>
                      </a:cxn>
                      <a:cxn ang="T130">
                        <a:pos x="T20" y="T21"/>
                      </a:cxn>
                      <a:cxn ang="T131">
                        <a:pos x="T22" y="T23"/>
                      </a:cxn>
                      <a:cxn ang="T132">
                        <a:pos x="T24" y="T25"/>
                      </a:cxn>
                      <a:cxn ang="T133">
                        <a:pos x="T26" y="T27"/>
                      </a:cxn>
                      <a:cxn ang="T134">
                        <a:pos x="T28" y="T29"/>
                      </a:cxn>
                      <a:cxn ang="T135">
                        <a:pos x="T30" y="T31"/>
                      </a:cxn>
                      <a:cxn ang="T136">
                        <a:pos x="T32" y="T33"/>
                      </a:cxn>
                      <a:cxn ang="T137">
                        <a:pos x="T34" y="T35"/>
                      </a:cxn>
                      <a:cxn ang="T138">
                        <a:pos x="T36" y="T37"/>
                      </a:cxn>
                      <a:cxn ang="T139">
                        <a:pos x="T38" y="T39"/>
                      </a:cxn>
                      <a:cxn ang="T140">
                        <a:pos x="T40" y="T41"/>
                      </a:cxn>
                      <a:cxn ang="T141">
                        <a:pos x="T42" y="T43"/>
                      </a:cxn>
                      <a:cxn ang="T142">
                        <a:pos x="T44" y="T45"/>
                      </a:cxn>
                      <a:cxn ang="T143">
                        <a:pos x="T46" y="T47"/>
                      </a:cxn>
                      <a:cxn ang="T144">
                        <a:pos x="T48" y="T49"/>
                      </a:cxn>
                      <a:cxn ang="T145">
                        <a:pos x="T50" y="T51"/>
                      </a:cxn>
                      <a:cxn ang="T146">
                        <a:pos x="T52" y="T53"/>
                      </a:cxn>
                      <a:cxn ang="T147">
                        <a:pos x="T54" y="T55"/>
                      </a:cxn>
                      <a:cxn ang="T148">
                        <a:pos x="T56" y="T57"/>
                      </a:cxn>
                      <a:cxn ang="T149">
                        <a:pos x="T58" y="T59"/>
                      </a:cxn>
                      <a:cxn ang="T150">
                        <a:pos x="T60" y="T61"/>
                      </a:cxn>
                      <a:cxn ang="T151">
                        <a:pos x="T62" y="T63"/>
                      </a:cxn>
                      <a:cxn ang="T152">
                        <a:pos x="T64" y="T65"/>
                      </a:cxn>
                      <a:cxn ang="T153">
                        <a:pos x="T66" y="T67"/>
                      </a:cxn>
                      <a:cxn ang="T154">
                        <a:pos x="T68" y="T69"/>
                      </a:cxn>
                      <a:cxn ang="T155">
                        <a:pos x="T70" y="T71"/>
                      </a:cxn>
                      <a:cxn ang="T156">
                        <a:pos x="T72" y="T73"/>
                      </a:cxn>
                      <a:cxn ang="T157">
                        <a:pos x="T74" y="T75"/>
                      </a:cxn>
                      <a:cxn ang="T158">
                        <a:pos x="T76" y="T77"/>
                      </a:cxn>
                      <a:cxn ang="T159">
                        <a:pos x="T78" y="T79"/>
                      </a:cxn>
                      <a:cxn ang="T160">
                        <a:pos x="T80" y="T81"/>
                      </a:cxn>
                      <a:cxn ang="T161">
                        <a:pos x="T82" y="T83"/>
                      </a:cxn>
                      <a:cxn ang="T162">
                        <a:pos x="T84" y="T85"/>
                      </a:cxn>
                      <a:cxn ang="T163">
                        <a:pos x="T86" y="T87"/>
                      </a:cxn>
                      <a:cxn ang="T164">
                        <a:pos x="T88" y="T89"/>
                      </a:cxn>
                      <a:cxn ang="T165">
                        <a:pos x="T90" y="T91"/>
                      </a:cxn>
                      <a:cxn ang="T166">
                        <a:pos x="T92" y="T93"/>
                      </a:cxn>
                      <a:cxn ang="T167">
                        <a:pos x="T94" y="T95"/>
                      </a:cxn>
                      <a:cxn ang="T168">
                        <a:pos x="T96" y="T97"/>
                      </a:cxn>
                      <a:cxn ang="T169">
                        <a:pos x="T98" y="T99"/>
                      </a:cxn>
                      <a:cxn ang="T170">
                        <a:pos x="T100" y="T101"/>
                      </a:cxn>
                      <a:cxn ang="T171">
                        <a:pos x="T102" y="T103"/>
                      </a:cxn>
                      <a:cxn ang="T172">
                        <a:pos x="T104" y="T105"/>
                      </a:cxn>
                      <a:cxn ang="T173">
                        <a:pos x="T106" y="T107"/>
                      </a:cxn>
                      <a:cxn ang="T174">
                        <a:pos x="T108" y="T109"/>
                      </a:cxn>
                      <a:cxn ang="T175">
                        <a:pos x="T110" y="T111"/>
                      </a:cxn>
                      <a:cxn ang="T176">
                        <a:pos x="T112" y="T113"/>
                      </a:cxn>
                      <a:cxn ang="T177">
                        <a:pos x="T114" y="T115"/>
                      </a:cxn>
                      <a:cxn ang="T178">
                        <a:pos x="T116" y="T117"/>
                      </a:cxn>
                      <a:cxn ang="T179">
                        <a:pos x="T118" y="T119"/>
                      </a:cxn>
                    </a:cxnLst>
                    <a:rect l="0" t="0" r="r" b="b"/>
                    <a:pathLst>
                      <a:path w="315" h="117">
                        <a:moveTo>
                          <a:pt x="306" y="117"/>
                        </a:moveTo>
                        <a:lnTo>
                          <a:pt x="304" y="117"/>
                        </a:lnTo>
                        <a:lnTo>
                          <a:pt x="303" y="117"/>
                        </a:lnTo>
                        <a:lnTo>
                          <a:pt x="302" y="116"/>
                        </a:lnTo>
                        <a:lnTo>
                          <a:pt x="300" y="116"/>
                        </a:lnTo>
                        <a:lnTo>
                          <a:pt x="301" y="116"/>
                        </a:lnTo>
                        <a:lnTo>
                          <a:pt x="301" y="115"/>
                        </a:lnTo>
                        <a:lnTo>
                          <a:pt x="302" y="115"/>
                        </a:lnTo>
                        <a:lnTo>
                          <a:pt x="302" y="116"/>
                        </a:lnTo>
                        <a:lnTo>
                          <a:pt x="303" y="116"/>
                        </a:lnTo>
                        <a:lnTo>
                          <a:pt x="306" y="116"/>
                        </a:lnTo>
                        <a:lnTo>
                          <a:pt x="307" y="116"/>
                        </a:lnTo>
                        <a:lnTo>
                          <a:pt x="308" y="116"/>
                        </a:lnTo>
                        <a:lnTo>
                          <a:pt x="309" y="116"/>
                        </a:lnTo>
                        <a:lnTo>
                          <a:pt x="309" y="117"/>
                        </a:lnTo>
                        <a:lnTo>
                          <a:pt x="310" y="117"/>
                        </a:lnTo>
                        <a:lnTo>
                          <a:pt x="311" y="117"/>
                        </a:lnTo>
                        <a:lnTo>
                          <a:pt x="315" y="117"/>
                        </a:lnTo>
                        <a:lnTo>
                          <a:pt x="315" y="116"/>
                        </a:lnTo>
                        <a:lnTo>
                          <a:pt x="312" y="116"/>
                        </a:lnTo>
                        <a:lnTo>
                          <a:pt x="310" y="116"/>
                        </a:lnTo>
                        <a:lnTo>
                          <a:pt x="308" y="116"/>
                        </a:lnTo>
                        <a:lnTo>
                          <a:pt x="307" y="116"/>
                        </a:lnTo>
                        <a:lnTo>
                          <a:pt x="307" y="115"/>
                        </a:lnTo>
                        <a:lnTo>
                          <a:pt x="308" y="115"/>
                        </a:lnTo>
                        <a:lnTo>
                          <a:pt x="309" y="115"/>
                        </a:lnTo>
                        <a:lnTo>
                          <a:pt x="310" y="115"/>
                        </a:lnTo>
                        <a:lnTo>
                          <a:pt x="310" y="113"/>
                        </a:lnTo>
                        <a:lnTo>
                          <a:pt x="308" y="115"/>
                        </a:lnTo>
                        <a:lnTo>
                          <a:pt x="307" y="115"/>
                        </a:lnTo>
                        <a:lnTo>
                          <a:pt x="306" y="115"/>
                        </a:lnTo>
                        <a:lnTo>
                          <a:pt x="304" y="115"/>
                        </a:lnTo>
                        <a:lnTo>
                          <a:pt x="303" y="115"/>
                        </a:lnTo>
                        <a:lnTo>
                          <a:pt x="302" y="115"/>
                        </a:lnTo>
                        <a:lnTo>
                          <a:pt x="301" y="115"/>
                        </a:lnTo>
                        <a:lnTo>
                          <a:pt x="300" y="115"/>
                        </a:lnTo>
                        <a:lnTo>
                          <a:pt x="299" y="115"/>
                        </a:lnTo>
                        <a:lnTo>
                          <a:pt x="298" y="115"/>
                        </a:lnTo>
                        <a:lnTo>
                          <a:pt x="297" y="115"/>
                        </a:lnTo>
                        <a:lnTo>
                          <a:pt x="297" y="113"/>
                        </a:lnTo>
                        <a:lnTo>
                          <a:pt x="298" y="113"/>
                        </a:lnTo>
                        <a:lnTo>
                          <a:pt x="299" y="113"/>
                        </a:lnTo>
                        <a:lnTo>
                          <a:pt x="299" y="112"/>
                        </a:lnTo>
                        <a:lnTo>
                          <a:pt x="301" y="112"/>
                        </a:lnTo>
                        <a:lnTo>
                          <a:pt x="302" y="112"/>
                        </a:lnTo>
                        <a:lnTo>
                          <a:pt x="303" y="112"/>
                        </a:lnTo>
                        <a:lnTo>
                          <a:pt x="304" y="112"/>
                        </a:lnTo>
                        <a:lnTo>
                          <a:pt x="306" y="112"/>
                        </a:lnTo>
                        <a:lnTo>
                          <a:pt x="307" y="112"/>
                        </a:lnTo>
                        <a:lnTo>
                          <a:pt x="307" y="111"/>
                        </a:lnTo>
                        <a:lnTo>
                          <a:pt x="304" y="111"/>
                        </a:lnTo>
                        <a:lnTo>
                          <a:pt x="303" y="111"/>
                        </a:lnTo>
                        <a:lnTo>
                          <a:pt x="302" y="111"/>
                        </a:lnTo>
                        <a:lnTo>
                          <a:pt x="301" y="111"/>
                        </a:lnTo>
                        <a:lnTo>
                          <a:pt x="301" y="112"/>
                        </a:lnTo>
                        <a:lnTo>
                          <a:pt x="299" y="112"/>
                        </a:lnTo>
                        <a:lnTo>
                          <a:pt x="295" y="113"/>
                        </a:lnTo>
                        <a:lnTo>
                          <a:pt x="294" y="113"/>
                        </a:lnTo>
                        <a:lnTo>
                          <a:pt x="293" y="113"/>
                        </a:lnTo>
                        <a:lnTo>
                          <a:pt x="292" y="113"/>
                        </a:lnTo>
                        <a:lnTo>
                          <a:pt x="292" y="112"/>
                        </a:lnTo>
                        <a:lnTo>
                          <a:pt x="293" y="112"/>
                        </a:lnTo>
                        <a:lnTo>
                          <a:pt x="294" y="112"/>
                        </a:lnTo>
                        <a:lnTo>
                          <a:pt x="295" y="112"/>
                        </a:lnTo>
                        <a:lnTo>
                          <a:pt x="297" y="112"/>
                        </a:lnTo>
                        <a:lnTo>
                          <a:pt x="295" y="111"/>
                        </a:lnTo>
                        <a:lnTo>
                          <a:pt x="297" y="110"/>
                        </a:lnTo>
                        <a:lnTo>
                          <a:pt x="298" y="110"/>
                        </a:lnTo>
                        <a:lnTo>
                          <a:pt x="300" y="110"/>
                        </a:lnTo>
                        <a:lnTo>
                          <a:pt x="301" y="110"/>
                        </a:lnTo>
                        <a:lnTo>
                          <a:pt x="304" y="110"/>
                        </a:lnTo>
                        <a:lnTo>
                          <a:pt x="306" y="109"/>
                        </a:lnTo>
                        <a:lnTo>
                          <a:pt x="307" y="110"/>
                        </a:lnTo>
                        <a:lnTo>
                          <a:pt x="308" y="110"/>
                        </a:lnTo>
                        <a:lnTo>
                          <a:pt x="309" y="109"/>
                        </a:lnTo>
                        <a:lnTo>
                          <a:pt x="307" y="109"/>
                        </a:lnTo>
                        <a:lnTo>
                          <a:pt x="306" y="109"/>
                        </a:lnTo>
                        <a:lnTo>
                          <a:pt x="303" y="109"/>
                        </a:lnTo>
                        <a:lnTo>
                          <a:pt x="300" y="109"/>
                        </a:lnTo>
                        <a:lnTo>
                          <a:pt x="298" y="110"/>
                        </a:lnTo>
                        <a:lnTo>
                          <a:pt x="295" y="110"/>
                        </a:lnTo>
                        <a:lnTo>
                          <a:pt x="294" y="110"/>
                        </a:lnTo>
                        <a:lnTo>
                          <a:pt x="293" y="111"/>
                        </a:lnTo>
                        <a:lnTo>
                          <a:pt x="292" y="111"/>
                        </a:lnTo>
                        <a:lnTo>
                          <a:pt x="291" y="111"/>
                        </a:lnTo>
                        <a:lnTo>
                          <a:pt x="290" y="110"/>
                        </a:lnTo>
                        <a:lnTo>
                          <a:pt x="287" y="110"/>
                        </a:lnTo>
                        <a:lnTo>
                          <a:pt x="285" y="110"/>
                        </a:lnTo>
                        <a:lnTo>
                          <a:pt x="287" y="110"/>
                        </a:lnTo>
                        <a:lnTo>
                          <a:pt x="287" y="109"/>
                        </a:lnTo>
                        <a:lnTo>
                          <a:pt x="289" y="109"/>
                        </a:lnTo>
                        <a:lnTo>
                          <a:pt x="290" y="109"/>
                        </a:lnTo>
                        <a:lnTo>
                          <a:pt x="292" y="108"/>
                        </a:lnTo>
                        <a:lnTo>
                          <a:pt x="293" y="108"/>
                        </a:lnTo>
                        <a:lnTo>
                          <a:pt x="295" y="108"/>
                        </a:lnTo>
                        <a:lnTo>
                          <a:pt x="297" y="108"/>
                        </a:lnTo>
                        <a:lnTo>
                          <a:pt x="299" y="108"/>
                        </a:lnTo>
                        <a:lnTo>
                          <a:pt x="302" y="108"/>
                        </a:lnTo>
                        <a:lnTo>
                          <a:pt x="303" y="108"/>
                        </a:lnTo>
                        <a:lnTo>
                          <a:pt x="303" y="107"/>
                        </a:lnTo>
                        <a:lnTo>
                          <a:pt x="304" y="107"/>
                        </a:lnTo>
                        <a:lnTo>
                          <a:pt x="304" y="106"/>
                        </a:lnTo>
                        <a:lnTo>
                          <a:pt x="303" y="106"/>
                        </a:lnTo>
                        <a:lnTo>
                          <a:pt x="302" y="106"/>
                        </a:lnTo>
                        <a:lnTo>
                          <a:pt x="302" y="107"/>
                        </a:lnTo>
                        <a:lnTo>
                          <a:pt x="301" y="107"/>
                        </a:lnTo>
                        <a:lnTo>
                          <a:pt x="300" y="107"/>
                        </a:lnTo>
                        <a:lnTo>
                          <a:pt x="298" y="107"/>
                        </a:lnTo>
                        <a:lnTo>
                          <a:pt x="298" y="108"/>
                        </a:lnTo>
                        <a:lnTo>
                          <a:pt x="297" y="108"/>
                        </a:lnTo>
                        <a:lnTo>
                          <a:pt x="294" y="107"/>
                        </a:lnTo>
                        <a:lnTo>
                          <a:pt x="291" y="107"/>
                        </a:lnTo>
                        <a:lnTo>
                          <a:pt x="289" y="107"/>
                        </a:lnTo>
                        <a:lnTo>
                          <a:pt x="288" y="107"/>
                        </a:lnTo>
                        <a:lnTo>
                          <a:pt x="287" y="107"/>
                        </a:lnTo>
                        <a:lnTo>
                          <a:pt x="284" y="107"/>
                        </a:lnTo>
                        <a:lnTo>
                          <a:pt x="283" y="106"/>
                        </a:lnTo>
                        <a:lnTo>
                          <a:pt x="282" y="106"/>
                        </a:lnTo>
                        <a:lnTo>
                          <a:pt x="283" y="106"/>
                        </a:lnTo>
                        <a:lnTo>
                          <a:pt x="283" y="104"/>
                        </a:lnTo>
                        <a:lnTo>
                          <a:pt x="284" y="104"/>
                        </a:lnTo>
                        <a:lnTo>
                          <a:pt x="285" y="104"/>
                        </a:lnTo>
                        <a:lnTo>
                          <a:pt x="287" y="104"/>
                        </a:lnTo>
                        <a:lnTo>
                          <a:pt x="288" y="104"/>
                        </a:lnTo>
                        <a:lnTo>
                          <a:pt x="288" y="103"/>
                        </a:lnTo>
                        <a:lnTo>
                          <a:pt x="287" y="103"/>
                        </a:lnTo>
                        <a:lnTo>
                          <a:pt x="289" y="102"/>
                        </a:lnTo>
                        <a:lnTo>
                          <a:pt x="290" y="102"/>
                        </a:lnTo>
                        <a:lnTo>
                          <a:pt x="290" y="101"/>
                        </a:lnTo>
                        <a:lnTo>
                          <a:pt x="289" y="101"/>
                        </a:lnTo>
                        <a:lnTo>
                          <a:pt x="287" y="102"/>
                        </a:lnTo>
                        <a:lnTo>
                          <a:pt x="285" y="103"/>
                        </a:lnTo>
                        <a:lnTo>
                          <a:pt x="285" y="104"/>
                        </a:lnTo>
                        <a:lnTo>
                          <a:pt x="282" y="104"/>
                        </a:lnTo>
                        <a:lnTo>
                          <a:pt x="281" y="104"/>
                        </a:lnTo>
                        <a:lnTo>
                          <a:pt x="280" y="103"/>
                        </a:lnTo>
                        <a:lnTo>
                          <a:pt x="280" y="102"/>
                        </a:lnTo>
                        <a:lnTo>
                          <a:pt x="280" y="101"/>
                        </a:lnTo>
                        <a:lnTo>
                          <a:pt x="279" y="101"/>
                        </a:lnTo>
                        <a:lnTo>
                          <a:pt x="278" y="101"/>
                        </a:lnTo>
                        <a:lnTo>
                          <a:pt x="278" y="100"/>
                        </a:lnTo>
                        <a:lnTo>
                          <a:pt x="276" y="100"/>
                        </a:lnTo>
                        <a:lnTo>
                          <a:pt x="275" y="100"/>
                        </a:lnTo>
                        <a:lnTo>
                          <a:pt x="274" y="99"/>
                        </a:lnTo>
                        <a:lnTo>
                          <a:pt x="273" y="98"/>
                        </a:lnTo>
                        <a:lnTo>
                          <a:pt x="273" y="97"/>
                        </a:lnTo>
                        <a:lnTo>
                          <a:pt x="274" y="97"/>
                        </a:lnTo>
                        <a:lnTo>
                          <a:pt x="275" y="97"/>
                        </a:lnTo>
                        <a:lnTo>
                          <a:pt x="278" y="97"/>
                        </a:lnTo>
                        <a:lnTo>
                          <a:pt x="276" y="97"/>
                        </a:lnTo>
                        <a:lnTo>
                          <a:pt x="273" y="97"/>
                        </a:lnTo>
                        <a:lnTo>
                          <a:pt x="272" y="97"/>
                        </a:lnTo>
                        <a:lnTo>
                          <a:pt x="272" y="98"/>
                        </a:lnTo>
                        <a:lnTo>
                          <a:pt x="273" y="99"/>
                        </a:lnTo>
                        <a:lnTo>
                          <a:pt x="273" y="100"/>
                        </a:lnTo>
                        <a:lnTo>
                          <a:pt x="274" y="100"/>
                        </a:lnTo>
                        <a:lnTo>
                          <a:pt x="275" y="100"/>
                        </a:lnTo>
                        <a:lnTo>
                          <a:pt x="275" y="101"/>
                        </a:lnTo>
                        <a:lnTo>
                          <a:pt x="276" y="101"/>
                        </a:lnTo>
                        <a:lnTo>
                          <a:pt x="278" y="101"/>
                        </a:lnTo>
                        <a:lnTo>
                          <a:pt x="278" y="102"/>
                        </a:lnTo>
                        <a:lnTo>
                          <a:pt x="280" y="103"/>
                        </a:lnTo>
                        <a:lnTo>
                          <a:pt x="280" y="104"/>
                        </a:lnTo>
                        <a:lnTo>
                          <a:pt x="279" y="104"/>
                        </a:lnTo>
                        <a:lnTo>
                          <a:pt x="278" y="104"/>
                        </a:lnTo>
                        <a:lnTo>
                          <a:pt x="276" y="106"/>
                        </a:lnTo>
                        <a:lnTo>
                          <a:pt x="275" y="106"/>
                        </a:lnTo>
                        <a:lnTo>
                          <a:pt x="274" y="106"/>
                        </a:lnTo>
                        <a:lnTo>
                          <a:pt x="273" y="106"/>
                        </a:lnTo>
                        <a:lnTo>
                          <a:pt x="272" y="106"/>
                        </a:lnTo>
                        <a:lnTo>
                          <a:pt x="273" y="106"/>
                        </a:lnTo>
                        <a:lnTo>
                          <a:pt x="274" y="106"/>
                        </a:lnTo>
                        <a:lnTo>
                          <a:pt x="275" y="106"/>
                        </a:lnTo>
                        <a:lnTo>
                          <a:pt x="275" y="107"/>
                        </a:lnTo>
                        <a:lnTo>
                          <a:pt x="274" y="107"/>
                        </a:lnTo>
                        <a:lnTo>
                          <a:pt x="273" y="107"/>
                        </a:lnTo>
                        <a:lnTo>
                          <a:pt x="272" y="107"/>
                        </a:lnTo>
                        <a:lnTo>
                          <a:pt x="271" y="107"/>
                        </a:lnTo>
                        <a:lnTo>
                          <a:pt x="271" y="106"/>
                        </a:lnTo>
                        <a:lnTo>
                          <a:pt x="270" y="106"/>
                        </a:lnTo>
                        <a:lnTo>
                          <a:pt x="270" y="107"/>
                        </a:lnTo>
                        <a:lnTo>
                          <a:pt x="271" y="107"/>
                        </a:lnTo>
                        <a:lnTo>
                          <a:pt x="271" y="108"/>
                        </a:lnTo>
                        <a:lnTo>
                          <a:pt x="272" y="108"/>
                        </a:lnTo>
                        <a:lnTo>
                          <a:pt x="273" y="108"/>
                        </a:lnTo>
                        <a:lnTo>
                          <a:pt x="273" y="109"/>
                        </a:lnTo>
                        <a:lnTo>
                          <a:pt x="273" y="110"/>
                        </a:lnTo>
                        <a:lnTo>
                          <a:pt x="272" y="110"/>
                        </a:lnTo>
                        <a:lnTo>
                          <a:pt x="269" y="110"/>
                        </a:lnTo>
                        <a:lnTo>
                          <a:pt x="266" y="111"/>
                        </a:lnTo>
                        <a:lnTo>
                          <a:pt x="265" y="111"/>
                        </a:lnTo>
                        <a:lnTo>
                          <a:pt x="264" y="111"/>
                        </a:lnTo>
                        <a:lnTo>
                          <a:pt x="263" y="111"/>
                        </a:lnTo>
                        <a:lnTo>
                          <a:pt x="262" y="111"/>
                        </a:lnTo>
                        <a:lnTo>
                          <a:pt x="260" y="111"/>
                        </a:lnTo>
                        <a:lnTo>
                          <a:pt x="259" y="111"/>
                        </a:lnTo>
                        <a:lnTo>
                          <a:pt x="255" y="110"/>
                        </a:lnTo>
                        <a:lnTo>
                          <a:pt x="254" y="109"/>
                        </a:lnTo>
                        <a:lnTo>
                          <a:pt x="253" y="109"/>
                        </a:lnTo>
                        <a:lnTo>
                          <a:pt x="254" y="110"/>
                        </a:lnTo>
                        <a:lnTo>
                          <a:pt x="255" y="110"/>
                        </a:lnTo>
                        <a:lnTo>
                          <a:pt x="254" y="110"/>
                        </a:lnTo>
                        <a:lnTo>
                          <a:pt x="253" y="110"/>
                        </a:lnTo>
                        <a:lnTo>
                          <a:pt x="252" y="110"/>
                        </a:lnTo>
                        <a:lnTo>
                          <a:pt x="251" y="110"/>
                        </a:lnTo>
                        <a:lnTo>
                          <a:pt x="250" y="110"/>
                        </a:lnTo>
                        <a:lnTo>
                          <a:pt x="250" y="109"/>
                        </a:lnTo>
                        <a:lnTo>
                          <a:pt x="247" y="108"/>
                        </a:lnTo>
                        <a:lnTo>
                          <a:pt x="247" y="107"/>
                        </a:lnTo>
                        <a:lnTo>
                          <a:pt x="248" y="107"/>
                        </a:lnTo>
                        <a:lnTo>
                          <a:pt x="247" y="107"/>
                        </a:lnTo>
                        <a:lnTo>
                          <a:pt x="246" y="107"/>
                        </a:lnTo>
                        <a:lnTo>
                          <a:pt x="244" y="107"/>
                        </a:lnTo>
                        <a:lnTo>
                          <a:pt x="244" y="106"/>
                        </a:lnTo>
                        <a:lnTo>
                          <a:pt x="245" y="106"/>
                        </a:lnTo>
                        <a:lnTo>
                          <a:pt x="246" y="106"/>
                        </a:lnTo>
                        <a:lnTo>
                          <a:pt x="248" y="106"/>
                        </a:lnTo>
                        <a:lnTo>
                          <a:pt x="251" y="104"/>
                        </a:lnTo>
                        <a:lnTo>
                          <a:pt x="252" y="104"/>
                        </a:lnTo>
                        <a:lnTo>
                          <a:pt x="252" y="103"/>
                        </a:lnTo>
                        <a:lnTo>
                          <a:pt x="253" y="103"/>
                        </a:lnTo>
                        <a:lnTo>
                          <a:pt x="255" y="103"/>
                        </a:lnTo>
                        <a:lnTo>
                          <a:pt x="256" y="103"/>
                        </a:lnTo>
                        <a:lnTo>
                          <a:pt x="259" y="103"/>
                        </a:lnTo>
                        <a:lnTo>
                          <a:pt x="260" y="103"/>
                        </a:lnTo>
                        <a:lnTo>
                          <a:pt x="262" y="102"/>
                        </a:lnTo>
                        <a:lnTo>
                          <a:pt x="263" y="102"/>
                        </a:lnTo>
                        <a:lnTo>
                          <a:pt x="263" y="101"/>
                        </a:lnTo>
                        <a:lnTo>
                          <a:pt x="264" y="101"/>
                        </a:lnTo>
                        <a:lnTo>
                          <a:pt x="264" y="100"/>
                        </a:lnTo>
                        <a:lnTo>
                          <a:pt x="265" y="99"/>
                        </a:lnTo>
                        <a:lnTo>
                          <a:pt x="264" y="99"/>
                        </a:lnTo>
                        <a:lnTo>
                          <a:pt x="262" y="101"/>
                        </a:lnTo>
                        <a:lnTo>
                          <a:pt x="260" y="102"/>
                        </a:lnTo>
                        <a:lnTo>
                          <a:pt x="259" y="102"/>
                        </a:lnTo>
                        <a:lnTo>
                          <a:pt x="257" y="102"/>
                        </a:lnTo>
                        <a:lnTo>
                          <a:pt x="256" y="102"/>
                        </a:lnTo>
                        <a:lnTo>
                          <a:pt x="254" y="103"/>
                        </a:lnTo>
                        <a:lnTo>
                          <a:pt x="253" y="103"/>
                        </a:lnTo>
                        <a:lnTo>
                          <a:pt x="253" y="102"/>
                        </a:lnTo>
                        <a:lnTo>
                          <a:pt x="251" y="102"/>
                        </a:lnTo>
                        <a:lnTo>
                          <a:pt x="248" y="102"/>
                        </a:lnTo>
                        <a:lnTo>
                          <a:pt x="248" y="101"/>
                        </a:lnTo>
                        <a:lnTo>
                          <a:pt x="250" y="101"/>
                        </a:lnTo>
                        <a:lnTo>
                          <a:pt x="251" y="101"/>
                        </a:lnTo>
                        <a:lnTo>
                          <a:pt x="254" y="100"/>
                        </a:lnTo>
                        <a:lnTo>
                          <a:pt x="257" y="99"/>
                        </a:lnTo>
                        <a:lnTo>
                          <a:pt x="257" y="98"/>
                        </a:lnTo>
                        <a:lnTo>
                          <a:pt x="257" y="97"/>
                        </a:lnTo>
                        <a:lnTo>
                          <a:pt x="259" y="97"/>
                        </a:lnTo>
                        <a:lnTo>
                          <a:pt x="260" y="97"/>
                        </a:lnTo>
                        <a:lnTo>
                          <a:pt x="261" y="97"/>
                        </a:lnTo>
                        <a:lnTo>
                          <a:pt x="262" y="97"/>
                        </a:lnTo>
                        <a:lnTo>
                          <a:pt x="261" y="97"/>
                        </a:lnTo>
                        <a:lnTo>
                          <a:pt x="260" y="97"/>
                        </a:lnTo>
                        <a:lnTo>
                          <a:pt x="259" y="97"/>
                        </a:lnTo>
                        <a:lnTo>
                          <a:pt x="257" y="97"/>
                        </a:lnTo>
                        <a:lnTo>
                          <a:pt x="257" y="96"/>
                        </a:lnTo>
                        <a:lnTo>
                          <a:pt x="259" y="96"/>
                        </a:lnTo>
                        <a:lnTo>
                          <a:pt x="256" y="96"/>
                        </a:lnTo>
                        <a:lnTo>
                          <a:pt x="255" y="97"/>
                        </a:lnTo>
                        <a:lnTo>
                          <a:pt x="254" y="97"/>
                        </a:lnTo>
                        <a:lnTo>
                          <a:pt x="253" y="97"/>
                        </a:lnTo>
                        <a:lnTo>
                          <a:pt x="253" y="96"/>
                        </a:lnTo>
                        <a:lnTo>
                          <a:pt x="251" y="97"/>
                        </a:lnTo>
                        <a:lnTo>
                          <a:pt x="250" y="97"/>
                        </a:lnTo>
                        <a:lnTo>
                          <a:pt x="248" y="96"/>
                        </a:lnTo>
                        <a:lnTo>
                          <a:pt x="247" y="96"/>
                        </a:lnTo>
                        <a:lnTo>
                          <a:pt x="248" y="96"/>
                        </a:lnTo>
                        <a:lnTo>
                          <a:pt x="250" y="94"/>
                        </a:lnTo>
                        <a:lnTo>
                          <a:pt x="251" y="94"/>
                        </a:lnTo>
                        <a:lnTo>
                          <a:pt x="252" y="94"/>
                        </a:lnTo>
                        <a:lnTo>
                          <a:pt x="253" y="94"/>
                        </a:lnTo>
                        <a:lnTo>
                          <a:pt x="257" y="94"/>
                        </a:lnTo>
                        <a:lnTo>
                          <a:pt x="263" y="96"/>
                        </a:lnTo>
                        <a:lnTo>
                          <a:pt x="263" y="94"/>
                        </a:lnTo>
                        <a:lnTo>
                          <a:pt x="265" y="94"/>
                        </a:lnTo>
                        <a:lnTo>
                          <a:pt x="266" y="94"/>
                        </a:lnTo>
                        <a:lnTo>
                          <a:pt x="266" y="96"/>
                        </a:lnTo>
                        <a:lnTo>
                          <a:pt x="266" y="94"/>
                        </a:lnTo>
                        <a:lnTo>
                          <a:pt x="265" y="94"/>
                        </a:lnTo>
                        <a:lnTo>
                          <a:pt x="264" y="94"/>
                        </a:lnTo>
                        <a:lnTo>
                          <a:pt x="263" y="94"/>
                        </a:lnTo>
                        <a:lnTo>
                          <a:pt x="262" y="94"/>
                        </a:lnTo>
                        <a:lnTo>
                          <a:pt x="261" y="94"/>
                        </a:lnTo>
                        <a:lnTo>
                          <a:pt x="260" y="94"/>
                        </a:lnTo>
                        <a:lnTo>
                          <a:pt x="257" y="94"/>
                        </a:lnTo>
                        <a:lnTo>
                          <a:pt x="256" y="94"/>
                        </a:lnTo>
                        <a:lnTo>
                          <a:pt x="257" y="93"/>
                        </a:lnTo>
                        <a:lnTo>
                          <a:pt x="259" y="93"/>
                        </a:lnTo>
                        <a:lnTo>
                          <a:pt x="260" y="93"/>
                        </a:lnTo>
                        <a:lnTo>
                          <a:pt x="261" y="93"/>
                        </a:lnTo>
                        <a:lnTo>
                          <a:pt x="262" y="93"/>
                        </a:lnTo>
                        <a:lnTo>
                          <a:pt x="261" y="93"/>
                        </a:lnTo>
                        <a:lnTo>
                          <a:pt x="260" y="93"/>
                        </a:lnTo>
                        <a:lnTo>
                          <a:pt x="259" y="93"/>
                        </a:lnTo>
                        <a:lnTo>
                          <a:pt x="259" y="92"/>
                        </a:lnTo>
                        <a:lnTo>
                          <a:pt x="261" y="92"/>
                        </a:lnTo>
                        <a:lnTo>
                          <a:pt x="262" y="92"/>
                        </a:lnTo>
                        <a:lnTo>
                          <a:pt x="262" y="91"/>
                        </a:lnTo>
                        <a:lnTo>
                          <a:pt x="261" y="91"/>
                        </a:lnTo>
                        <a:lnTo>
                          <a:pt x="260" y="91"/>
                        </a:lnTo>
                        <a:lnTo>
                          <a:pt x="259" y="91"/>
                        </a:lnTo>
                        <a:lnTo>
                          <a:pt x="260" y="90"/>
                        </a:lnTo>
                        <a:lnTo>
                          <a:pt x="261" y="90"/>
                        </a:lnTo>
                        <a:lnTo>
                          <a:pt x="262" y="90"/>
                        </a:lnTo>
                        <a:lnTo>
                          <a:pt x="263" y="90"/>
                        </a:lnTo>
                        <a:lnTo>
                          <a:pt x="262" y="89"/>
                        </a:lnTo>
                        <a:lnTo>
                          <a:pt x="260" y="88"/>
                        </a:lnTo>
                        <a:lnTo>
                          <a:pt x="259" y="88"/>
                        </a:lnTo>
                        <a:lnTo>
                          <a:pt x="256" y="88"/>
                        </a:lnTo>
                        <a:lnTo>
                          <a:pt x="255" y="87"/>
                        </a:lnTo>
                        <a:lnTo>
                          <a:pt x="254" y="88"/>
                        </a:lnTo>
                        <a:lnTo>
                          <a:pt x="252" y="87"/>
                        </a:lnTo>
                        <a:lnTo>
                          <a:pt x="251" y="87"/>
                        </a:lnTo>
                        <a:lnTo>
                          <a:pt x="250" y="87"/>
                        </a:lnTo>
                        <a:lnTo>
                          <a:pt x="248" y="87"/>
                        </a:lnTo>
                        <a:lnTo>
                          <a:pt x="247" y="87"/>
                        </a:lnTo>
                        <a:lnTo>
                          <a:pt x="247" y="85"/>
                        </a:lnTo>
                        <a:lnTo>
                          <a:pt x="248" y="85"/>
                        </a:lnTo>
                        <a:lnTo>
                          <a:pt x="250" y="85"/>
                        </a:lnTo>
                        <a:lnTo>
                          <a:pt x="251" y="85"/>
                        </a:lnTo>
                        <a:lnTo>
                          <a:pt x="252" y="85"/>
                        </a:lnTo>
                        <a:lnTo>
                          <a:pt x="255" y="85"/>
                        </a:lnTo>
                        <a:lnTo>
                          <a:pt x="255" y="84"/>
                        </a:lnTo>
                        <a:lnTo>
                          <a:pt x="253" y="84"/>
                        </a:lnTo>
                        <a:lnTo>
                          <a:pt x="252" y="84"/>
                        </a:lnTo>
                        <a:lnTo>
                          <a:pt x="251" y="84"/>
                        </a:lnTo>
                        <a:lnTo>
                          <a:pt x="253" y="82"/>
                        </a:lnTo>
                        <a:lnTo>
                          <a:pt x="254" y="82"/>
                        </a:lnTo>
                        <a:lnTo>
                          <a:pt x="255" y="82"/>
                        </a:lnTo>
                        <a:lnTo>
                          <a:pt x="254" y="82"/>
                        </a:lnTo>
                        <a:lnTo>
                          <a:pt x="253" y="81"/>
                        </a:lnTo>
                        <a:lnTo>
                          <a:pt x="251" y="81"/>
                        </a:lnTo>
                        <a:lnTo>
                          <a:pt x="250" y="81"/>
                        </a:lnTo>
                        <a:lnTo>
                          <a:pt x="247" y="80"/>
                        </a:lnTo>
                        <a:lnTo>
                          <a:pt x="244" y="79"/>
                        </a:lnTo>
                        <a:lnTo>
                          <a:pt x="242" y="79"/>
                        </a:lnTo>
                        <a:lnTo>
                          <a:pt x="243" y="79"/>
                        </a:lnTo>
                        <a:lnTo>
                          <a:pt x="244" y="78"/>
                        </a:lnTo>
                        <a:lnTo>
                          <a:pt x="245" y="78"/>
                        </a:lnTo>
                        <a:lnTo>
                          <a:pt x="244" y="78"/>
                        </a:lnTo>
                        <a:lnTo>
                          <a:pt x="243" y="78"/>
                        </a:lnTo>
                        <a:lnTo>
                          <a:pt x="242" y="78"/>
                        </a:lnTo>
                        <a:lnTo>
                          <a:pt x="243" y="76"/>
                        </a:lnTo>
                        <a:lnTo>
                          <a:pt x="244" y="76"/>
                        </a:lnTo>
                        <a:lnTo>
                          <a:pt x="245" y="78"/>
                        </a:lnTo>
                        <a:lnTo>
                          <a:pt x="246" y="78"/>
                        </a:lnTo>
                        <a:lnTo>
                          <a:pt x="247" y="78"/>
                        </a:lnTo>
                        <a:lnTo>
                          <a:pt x="248" y="78"/>
                        </a:lnTo>
                        <a:lnTo>
                          <a:pt x="247" y="78"/>
                        </a:lnTo>
                        <a:lnTo>
                          <a:pt x="246" y="78"/>
                        </a:lnTo>
                        <a:lnTo>
                          <a:pt x="244" y="76"/>
                        </a:lnTo>
                        <a:lnTo>
                          <a:pt x="244" y="75"/>
                        </a:lnTo>
                        <a:lnTo>
                          <a:pt x="245" y="75"/>
                        </a:lnTo>
                        <a:lnTo>
                          <a:pt x="246" y="75"/>
                        </a:lnTo>
                        <a:lnTo>
                          <a:pt x="247" y="75"/>
                        </a:lnTo>
                        <a:lnTo>
                          <a:pt x="248" y="75"/>
                        </a:lnTo>
                        <a:lnTo>
                          <a:pt x="247" y="75"/>
                        </a:lnTo>
                        <a:lnTo>
                          <a:pt x="245" y="74"/>
                        </a:lnTo>
                        <a:lnTo>
                          <a:pt x="244" y="74"/>
                        </a:lnTo>
                        <a:lnTo>
                          <a:pt x="242" y="74"/>
                        </a:lnTo>
                        <a:lnTo>
                          <a:pt x="241" y="73"/>
                        </a:lnTo>
                        <a:lnTo>
                          <a:pt x="242" y="73"/>
                        </a:lnTo>
                        <a:lnTo>
                          <a:pt x="243" y="73"/>
                        </a:lnTo>
                        <a:lnTo>
                          <a:pt x="242" y="73"/>
                        </a:lnTo>
                        <a:lnTo>
                          <a:pt x="239" y="73"/>
                        </a:lnTo>
                        <a:lnTo>
                          <a:pt x="237" y="73"/>
                        </a:lnTo>
                        <a:lnTo>
                          <a:pt x="237" y="72"/>
                        </a:lnTo>
                        <a:lnTo>
                          <a:pt x="238" y="72"/>
                        </a:lnTo>
                        <a:lnTo>
                          <a:pt x="241" y="71"/>
                        </a:lnTo>
                        <a:lnTo>
                          <a:pt x="241" y="70"/>
                        </a:lnTo>
                        <a:lnTo>
                          <a:pt x="239" y="70"/>
                        </a:lnTo>
                        <a:lnTo>
                          <a:pt x="238" y="70"/>
                        </a:lnTo>
                        <a:lnTo>
                          <a:pt x="235" y="71"/>
                        </a:lnTo>
                        <a:lnTo>
                          <a:pt x="234" y="71"/>
                        </a:lnTo>
                        <a:lnTo>
                          <a:pt x="233" y="71"/>
                        </a:lnTo>
                        <a:lnTo>
                          <a:pt x="232" y="71"/>
                        </a:lnTo>
                        <a:lnTo>
                          <a:pt x="229" y="72"/>
                        </a:lnTo>
                        <a:lnTo>
                          <a:pt x="228" y="72"/>
                        </a:lnTo>
                        <a:lnTo>
                          <a:pt x="227" y="72"/>
                        </a:lnTo>
                        <a:lnTo>
                          <a:pt x="226" y="72"/>
                        </a:lnTo>
                        <a:lnTo>
                          <a:pt x="224" y="72"/>
                        </a:lnTo>
                        <a:lnTo>
                          <a:pt x="224" y="71"/>
                        </a:lnTo>
                        <a:lnTo>
                          <a:pt x="225" y="71"/>
                        </a:lnTo>
                        <a:lnTo>
                          <a:pt x="228" y="71"/>
                        </a:lnTo>
                        <a:lnTo>
                          <a:pt x="229" y="71"/>
                        </a:lnTo>
                        <a:lnTo>
                          <a:pt x="231" y="71"/>
                        </a:lnTo>
                        <a:lnTo>
                          <a:pt x="232" y="71"/>
                        </a:lnTo>
                        <a:lnTo>
                          <a:pt x="233" y="71"/>
                        </a:lnTo>
                        <a:lnTo>
                          <a:pt x="234" y="70"/>
                        </a:lnTo>
                        <a:lnTo>
                          <a:pt x="235" y="70"/>
                        </a:lnTo>
                        <a:lnTo>
                          <a:pt x="237" y="70"/>
                        </a:lnTo>
                        <a:lnTo>
                          <a:pt x="238" y="70"/>
                        </a:lnTo>
                        <a:lnTo>
                          <a:pt x="238" y="69"/>
                        </a:lnTo>
                        <a:lnTo>
                          <a:pt x="237" y="69"/>
                        </a:lnTo>
                        <a:lnTo>
                          <a:pt x="236" y="69"/>
                        </a:lnTo>
                        <a:lnTo>
                          <a:pt x="235" y="70"/>
                        </a:lnTo>
                        <a:lnTo>
                          <a:pt x="233" y="69"/>
                        </a:lnTo>
                        <a:lnTo>
                          <a:pt x="234" y="69"/>
                        </a:lnTo>
                        <a:lnTo>
                          <a:pt x="236" y="69"/>
                        </a:lnTo>
                        <a:lnTo>
                          <a:pt x="237" y="69"/>
                        </a:lnTo>
                        <a:lnTo>
                          <a:pt x="241" y="69"/>
                        </a:lnTo>
                        <a:lnTo>
                          <a:pt x="241" y="68"/>
                        </a:lnTo>
                        <a:lnTo>
                          <a:pt x="239" y="68"/>
                        </a:lnTo>
                        <a:lnTo>
                          <a:pt x="238" y="68"/>
                        </a:lnTo>
                        <a:lnTo>
                          <a:pt x="237" y="68"/>
                        </a:lnTo>
                        <a:lnTo>
                          <a:pt x="236" y="68"/>
                        </a:lnTo>
                        <a:lnTo>
                          <a:pt x="235" y="68"/>
                        </a:lnTo>
                        <a:lnTo>
                          <a:pt x="234" y="68"/>
                        </a:lnTo>
                        <a:lnTo>
                          <a:pt x="232" y="68"/>
                        </a:lnTo>
                        <a:lnTo>
                          <a:pt x="233" y="68"/>
                        </a:lnTo>
                        <a:lnTo>
                          <a:pt x="234" y="68"/>
                        </a:lnTo>
                        <a:lnTo>
                          <a:pt x="235" y="68"/>
                        </a:lnTo>
                        <a:lnTo>
                          <a:pt x="238" y="66"/>
                        </a:lnTo>
                        <a:lnTo>
                          <a:pt x="239" y="66"/>
                        </a:lnTo>
                        <a:lnTo>
                          <a:pt x="239" y="65"/>
                        </a:lnTo>
                        <a:lnTo>
                          <a:pt x="238" y="65"/>
                        </a:lnTo>
                        <a:lnTo>
                          <a:pt x="237" y="65"/>
                        </a:lnTo>
                        <a:lnTo>
                          <a:pt x="236" y="65"/>
                        </a:lnTo>
                        <a:lnTo>
                          <a:pt x="235" y="65"/>
                        </a:lnTo>
                        <a:lnTo>
                          <a:pt x="234" y="65"/>
                        </a:lnTo>
                        <a:lnTo>
                          <a:pt x="234" y="64"/>
                        </a:lnTo>
                        <a:lnTo>
                          <a:pt x="231" y="63"/>
                        </a:lnTo>
                        <a:lnTo>
                          <a:pt x="229" y="63"/>
                        </a:lnTo>
                        <a:lnTo>
                          <a:pt x="229" y="64"/>
                        </a:lnTo>
                        <a:lnTo>
                          <a:pt x="228" y="64"/>
                        </a:lnTo>
                        <a:lnTo>
                          <a:pt x="227" y="63"/>
                        </a:lnTo>
                        <a:lnTo>
                          <a:pt x="226" y="62"/>
                        </a:lnTo>
                        <a:lnTo>
                          <a:pt x="227" y="62"/>
                        </a:lnTo>
                        <a:lnTo>
                          <a:pt x="228" y="63"/>
                        </a:lnTo>
                        <a:lnTo>
                          <a:pt x="229" y="63"/>
                        </a:lnTo>
                        <a:lnTo>
                          <a:pt x="231" y="62"/>
                        </a:lnTo>
                        <a:lnTo>
                          <a:pt x="229" y="61"/>
                        </a:lnTo>
                        <a:lnTo>
                          <a:pt x="228" y="61"/>
                        </a:lnTo>
                        <a:lnTo>
                          <a:pt x="227" y="61"/>
                        </a:lnTo>
                        <a:lnTo>
                          <a:pt x="226" y="61"/>
                        </a:lnTo>
                        <a:lnTo>
                          <a:pt x="225" y="61"/>
                        </a:lnTo>
                        <a:lnTo>
                          <a:pt x="224" y="61"/>
                        </a:lnTo>
                        <a:lnTo>
                          <a:pt x="224" y="60"/>
                        </a:lnTo>
                        <a:lnTo>
                          <a:pt x="223" y="60"/>
                        </a:lnTo>
                        <a:lnTo>
                          <a:pt x="219" y="60"/>
                        </a:lnTo>
                        <a:lnTo>
                          <a:pt x="217" y="59"/>
                        </a:lnTo>
                        <a:lnTo>
                          <a:pt x="216" y="59"/>
                        </a:lnTo>
                        <a:lnTo>
                          <a:pt x="215" y="59"/>
                        </a:lnTo>
                        <a:lnTo>
                          <a:pt x="214" y="59"/>
                        </a:lnTo>
                        <a:lnTo>
                          <a:pt x="213" y="59"/>
                        </a:lnTo>
                        <a:lnTo>
                          <a:pt x="214" y="57"/>
                        </a:lnTo>
                        <a:lnTo>
                          <a:pt x="215" y="57"/>
                        </a:lnTo>
                        <a:lnTo>
                          <a:pt x="216" y="56"/>
                        </a:lnTo>
                        <a:lnTo>
                          <a:pt x="215" y="56"/>
                        </a:lnTo>
                        <a:lnTo>
                          <a:pt x="211" y="56"/>
                        </a:lnTo>
                        <a:lnTo>
                          <a:pt x="209" y="55"/>
                        </a:lnTo>
                        <a:lnTo>
                          <a:pt x="209" y="54"/>
                        </a:lnTo>
                        <a:lnTo>
                          <a:pt x="210" y="54"/>
                        </a:lnTo>
                        <a:lnTo>
                          <a:pt x="209" y="54"/>
                        </a:lnTo>
                        <a:lnTo>
                          <a:pt x="208" y="53"/>
                        </a:lnTo>
                        <a:lnTo>
                          <a:pt x="208" y="54"/>
                        </a:lnTo>
                        <a:lnTo>
                          <a:pt x="207" y="54"/>
                        </a:lnTo>
                        <a:lnTo>
                          <a:pt x="205" y="54"/>
                        </a:lnTo>
                        <a:lnTo>
                          <a:pt x="206" y="54"/>
                        </a:lnTo>
                        <a:lnTo>
                          <a:pt x="206" y="53"/>
                        </a:lnTo>
                        <a:lnTo>
                          <a:pt x="209" y="53"/>
                        </a:lnTo>
                        <a:lnTo>
                          <a:pt x="210" y="53"/>
                        </a:lnTo>
                        <a:lnTo>
                          <a:pt x="211" y="53"/>
                        </a:lnTo>
                        <a:lnTo>
                          <a:pt x="211" y="52"/>
                        </a:lnTo>
                        <a:lnTo>
                          <a:pt x="209" y="51"/>
                        </a:lnTo>
                        <a:lnTo>
                          <a:pt x="208" y="51"/>
                        </a:lnTo>
                        <a:lnTo>
                          <a:pt x="209" y="51"/>
                        </a:lnTo>
                        <a:lnTo>
                          <a:pt x="210" y="50"/>
                        </a:lnTo>
                        <a:lnTo>
                          <a:pt x="209" y="50"/>
                        </a:lnTo>
                        <a:lnTo>
                          <a:pt x="208" y="50"/>
                        </a:lnTo>
                        <a:lnTo>
                          <a:pt x="207" y="50"/>
                        </a:lnTo>
                        <a:lnTo>
                          <a:pt x="206" y="50"/>
                        </a:lnTo>
                        <a:lnTo>
                          <a:pt x="207" y="50"/>
                        </a:lnTo>
                        <a:lnTo>
                          <a:pt x="208" y="50"/>
                        </a:lnTo>
                        <a:lnTo>
                          <a:pt x="208" y="48"/>
                        </a:lnTo>
                        <a:lnTo>
                          <a:pt x="207" y="48"/>
                        </a:lnTo>
                        <a:lnTo>
                          <a:pt x="206" y="48"/>
                        </a:lnTo>
                        <a:lnTo>
                          <a:pt x="205" y="48"/>
                        </a:lnTo>
                        <a:lnTo>
                          <a:pt x="204" y="48"/>
                        </a:lnTo>
                        <a:lnTo>
                          <a:pt x="203" y="48"/>
                        </a:lnTo>
                        <a:lnTo>
                          <a:pt x="203" y="50"/>
                        </a:lnTo>
                        <a:lnTo>
                          <a:pt x="200" y="50"/>
                        </a:lnTo>
                        <a:lnTo>
                          <a:pt x="199" y="50"/>
                        </a:lnTo>
                        <a:lnTo>
                          <a:pt x="197" y="48"/>
                        </a:lnTo>
                        <a:lnTo>
                          <a:pt x="197" y="47"/>
                        </a:lnTo>
                        <a:lnTo>
                          <a:pt x="198" y="47"/>
                        </a:lnTo>
                        <a:lnTo>
                          <a:pt x="197" y="46"/>
                        </a:lnTo>
                        <a:lnTo>
                          <a:pt x="196" y="46"/>
                        </a:lnTo>
                        <a:lnTo>
                          <a:pt x="194" y="47"/>
                        </a:lnTo>
                        <a:lnTo>
                          <a:pt x="192" y="47"/>
                        </a:lnTo>
                        <a:lnTo>
                          <a:pt x="191" y="47"/>
                        </a:lnTo>
                        <a:lnTo>
                          <a:pt x="190" y="47"/>
                        </a:lnTo>
                        <a:lnTo>
                          <a:pt x="189" y="47"/>
                        </a:lnTo>
                        <a:lnTo>
                          <a:pt x="188" y="47"/>
                        </a:lnTo>
                        <a:lnTo>
                          <a:pt x="189" y="47"/>
                        </a:lnTo>
                        <a:lnTo>
                          <a:pt x="190" y="46"/>
                        </a:lnTo>
                        <a:lnTo>
                          <a:pt x="191" y="46"/>
                        </a:lnTo>
                        <a:lnTo>
                          <a:pt x="190" y="45"/>
                        </a:lnTo>
                        <a:lnTo>
                          <a:pt x="189" y="45"/>
                        </a:lnTo>
                        <a:lnTo>
                          <a:pt x="188" y="46"/>
                        </a:lnTo>
                        <a:lnTo>
                          <a:pt x="187" y="46"/>
                        </a:lnTo>
                        <a:lnTo>
                          <a:pt x="186" y="46"/>
                        </a:lnTo>
                        <a:lnTo>
                          <a:pt x="185" y="45"/>
                        </a:lnTo>
                        <a:lnTo>
                          <a:pt x="183" y="45"/>
                        </a:lnTo>
                        <a:lnTo>
                          <a:pt x="185" y="45"/>
                        </a:lnTo>
                        <a:lnTo>
                          <a:pt x="183" y="45"/>
                        </a:lnTo>
                        <a:lnTo>
                          <a:pt x="182" y="44"/>
                        </a:lnTo>
                        <a:lnTo>
                          <a:pt x="179" y="44"/>
                        </a:lnTo>
                        <a:lnTo>
                          <a:pt x="178" y="44"/>
                        </a:lnTo>
                        <a:lnTo>
                          <a:pt x="177" y="44"/>
                        </a:lnTo>
                        <a:lnTo>
                          <a:pt x="176" y="45"/>
                        </a:lnTo>
                        <a:lnTo>
                          <a:pt x="174" y="44"/>
                        </a:lnTo>
                        <a:lnTo>
                          <a:pt x="173" y="44"/>
                        </a:lnTo>
                        <a:lnTo>
                          <a:pt x="174" y="43"/>
                        </a:lnTo>
                        <a:lnTo>
                          <a:pt x="173" y="43"/>
                        </a:lnTo>
                        <a:lnTo>
                          <a:pt x="172" y="43"/>
                        </a:lnTo>
                        <a:lnTo>
                          <a:pt x="168" y="43"/>
                        </a:lnTo>
                        <a:lnTo>
                          <a:pt x="167" y="43"/>
                        </a:lnTo>
                        <a:lnTo>
                          <a:pt x="166" y="43"/>
                        </a:lnTo>
                        <a:lnTo>
                          <a:pt x="164" y="43"/>
                        </a:lnTo>
                        <a:lnTo>
                          <a:pt x="162" y="43"/>
                        </a:lnTo>
                        <a:lnTo>
                          <a:pt x="162" y="42"/>
                        </a:lnTo>
                        <a:lnTo>
                          <a:pt x="159" y="42"/>
                        </a:lnTo>
                        <a:lnTo>
                          <a:pt x="158" y="42"/>
                        </a:lnTo>
                        <a:lnTo>
                          <a:pt x="157" y="42"/>
                        </a:lnTo>
                        <a:lnTo>
                          <a:pt x="155" y="42"/>
                        </a:lnTo>
                        <a:lnTo>
                          <a:pt x="154" y="42"/>
                        </a:lnTo>
                        <a:lnTo>
                          <a:pt x="155" y="42"/>
                        </a:lnTo>
                        <a:lnTo>
                          <a:pt x="154" y="41"/>
                        </a:lnTo>
                        <a:lnTo>
                          <a:pt x="153" y="41"/>
                        </a:lnTo>
                        <a:lnTo>
                          <a:pt x="152" y="41"/>
                        </a:lnTo>
                        <a:lnTo>
                          <a:pt x="152" y="42"/>
                        </a:lnTo>
                        <a:lnTo>
                          <a:pt x="151" y="42"/>
                        </a:lnTo>
                        <a:lnTo>
                          <a:pt x="150" y="42"/>
                        </a:lnTo>
                        <a:lnTo>
                          <a:pt x="149" y="42"/>
                        </a:lnTo>
                        <a:lnTo>
                          <a:pt x="146" y="42"/>
                        </a:lnTo>
                        <a:lnTo>
                          <a:pt x="145" y="42"/>
                        </a:lnTo>
                        <a:lnTo>
                          <a:pt x="145" y="41"/>
                        </a:lnTo>
                        <a:lnTo>
                          <a:pt x="143" y="41"/>
                        </a:lnTo>
                        <a:lnTo>
                          <a:pt x="141" y="40"/>
                        </a:lnTo>
                        <a:lnTo>
                          <a:pt x="139" y="40"/>
                        </a:lnTo>
                        <a:lnTo>
                          <a:pt x="138" y="40"/>
                        </a:lnTo>
                        <a:lnTo>
                          <a:pt x="136" y="40"/>
                        </a:lnTo>
                        <a:lnTo>
                          <a:pt x="136" y="41"/>
                        </a:lnTo>
                        <a:lnTo>
                          <a:pt x="133" y="43"/>
                        </a:lnTo>
                        <a:lnTo>
                          <a:pt x="132" y="43"/>
                        </a:lnTo>
                        <a:lnTo>
                          <a:pt x="130" y="43"/>
                        </a:lnTo>
                        <a:lnTo>
                          <a:pt x="129" y="43"/>
                        </a:lnTo>
                        <a:lnTo>
                          <a:pt x="127" y="43"/>
                        </a:lnTo>
                        <a:lnTo>
                          <a:pt x="126" y="42"/>
                        </a:lnTo>
                        <a:lnTo>
                          <a:pt x="126" y="41"/>
                        </a:lnTo>
                        <a:lnTo>
                          <a:pt x="124" y="40"/>
                        </a:lnTo>
                        <a:lnTo>
                          <a:pt x="123" y="40"/>
                        </a:lnTo>
                        <a:lnTo>
                          <a:pt x="123" y="41"/>
                        </a:lnTo>
                        <a:lnTo>
                          <a:pt x="124" y="41"/>
                        </a:lnTo>
                        <a:lnTo>
                          <a:pt x="124" y="42"/>
                        </a:lnTo>
                        <a:lnTo>
                          <a:pt x="123" y="42"/>
                        </a:lnTo>
                        <a:lnTo>
                          <a:pt x="121" y="42"/>
                        </a:lnTo>
                        <a:lnTo>
                          <a:pt x="121" y="41"/>
                        </a:lnTo>
                        <a:lnTo>
                          <a:pt x="120" y="41"/>
                        </a:lnTo>
                        <a:lnTo>
                          <a:pt x="120" y="42"/>
                        </a:lnTo>
                        <a:lnTo>
                          <a:pt x="120" y="43"/>
                        </a:lnTo>
                        <a:lnTo>
                          <a:pt x="121" y="43"/>
                        </a:lnTo>
                        <a:lnTo>
                          <a:pt x="120" y="43"/>
                        </a:lnTo>
                        <a:lnTo>
                          <a:pt x="118" y="43"/>
                        </a:lnTo>
                        <a:lnTo>
                          <a:pt x="117" y="43"/>
                        </a:lnTo>
                        <a:lnTo>
                          <a:pt x="116" y="43"/>
                        </a:lnTo>
                        <a:lnTo>
                          <a:pt x="115" y="43"/>
                        </a:lnTo>
                        <a:lnTo>
                          <a:pt x="114" y="43"/>
                        </a:lnTo>
                        <a:lnTo>
                          <a:pt x="113" y="43"/>
                        </a:lnTo>
                        <a:lnTo>
                          <a:pt x="112" y="43"/>
                        </a:lnTo>
                        <a:lnTo>
                          <a:pt x="111" y="43"/>
                        </a:lnTo>
                        <a:lnTo>
                          <a:pt x="110" y="43"/>
                        </a:lnTo>
                        <a:lnTo>
                          <a:pt x="111" y="44"/>
                        </a:lnTo>
                        <a:lnTo>
                          <a:pt x="110" y="44"/>
                        </a:lnTo>
                        <a:lnTo>
                          <a:pt x="108" y="45"/>
                        </a:lnTo>
                        <a:lnTo>
                          <a:pt x="107" y="45"/>
                        </a:lnTo>
                        <a:lnTo>
                          <a:pt x="106" y="44"/>
                        </a:lnTo>
                        <a:lnTo>
                          <a:pt x="105" y="44"/>
                        </a:lnTo>
                        <a:lnTo>
                          <a:pt x="103" y="44"/>
                        </a:lnTo>
                        <a:lnTo>
                          <a:pt x="102" y="44"/>
                        </a:lnTo>
                        <a:lnTo>
                          <a:pt x="103" y="43"/>
                        </a:lnTo>
                        <a:lnTo>
                          <a:pt x="104" y="43"/>
                        </a:lnTo>
                        <a:lnTo>
                          <a:pt x="105" y="42"/>
                        </a:lnTo>
                        <a:lnTo>
                          <a:pt x="104" y="42"/>
                        </a:lnTo>
                        <a:lnTo>
                          <a:pt x="105" y="42"/>
                        </a:lnTo>
                        <a:lnTo>
                          <a:pt x="106" y="42"/>
                        </a:lnTo>
                        <a:lnTo>
                          <a:pt x="107" y="42"/>
                        </a:lnTo>
                        <a:lnTo>
                          <a:pt x="106" y="42"/>
                        </a:lnTo>
                        <a:lnTo>
                          <a:pt x="105" y="42"/>
                        </a:lnTo>
                        <a:lnTo>
                          <a:pt x="104" y="41"/>
                        </a:lnTo>
                        <a:lnTo>
                          <a:pt x="102" y="41"/>
                        </a:lnTo>
                        <a:lnTo>
                          <a:pt x="98" y="41"/>
                        </a:lnTo>
                        <a:lnTo>
                          <a:pt x="97" y="41"/>
                        </a:lnTo>
                        <a:lnTo>
                          <a:pt x="95" y="43"/>
                        </a:lnTo>
                        <a:lnTo>
                          <a:pt x="95" y="44"/>
                        </a:lnTo>
                        <a:lnTo>
                          <a:pt x="94" y="44"/>
                        </a:lnTo>
                        <a:lnTo>
                          <a:pt x="93" y="44"/>
                        </a:lnTo>
                        <a:lnTo>
                          <a:pt x="89" y="42"/>
                        </a:lnTo>
                        <a:lnTo>
                          <a:pt x="87" y="42"/>
                        </a:lnTo>
                        <a:lnTo>
                          <a:pt x="87" y="41"/>
                        </a:lnTo>
                        <a:lnTo>
                          <a:pt x="86" y="41"/>
                        </a:lnTo>
                        <a:lnTo>
                          <a:pt x="86" y="42"/>
                        </a:lnTo>
                        <a:lnTo>
                          <a:pt x="85" y="42"/>
                        </a:lnTo>
                        <a:lnTo>
                          <a:pt x="83" y="42"/>
                        </a:lnTo>
                        <a:lnTo>
                          <a:pt x="82" y="43"/>
                        </a:lnTo>
                        <a:lnTo>
                          <a:pt x="83" y="43"/>
                        </a:lnTo>
                        <a:lnTo>
                          <a:pt x="84" y="43"/>
                        </a:lnTo>
                        <a:lnTo>
                          <a:pt x="85" y="43"/>
                        </a:lnTo>
                        <a:lnTo>
                          <a:pt x="86" y="43"/>
                        </a:lnTo>
                        <a:lnTo>
                          <a:pt x="86" y="44"/>
                        </a:lnTo>
                        <a:lnTo>
                          <a:pt x="87" y="44"/>
                        </a:lnTo>
                        <a:lnTo>
                          <a:pt x="88" y="44"/>
                        </a:lnTo>
                        <a:lnTo>
                          <a:pt x="89" y="45"/>
                        </a:lnTo>
                        <a:lnTo>
                          <a:pt x="90" y="45"/>
                        </a:lnTo>
                        <a:lnTo>
                          <a:pt x="92" y="45"/>
                        </a:lnTo>
                        <a:lnTo>
                          <a:pt x="94" y="45"/>
                        </a:lnTo>
                        <a:lnTo>
                          <a:pt x="94" y="46"/>
                        </a:lnTo>
                        <a:lnTo>
                          <a:pt x="93" y="46"/>
                        </a:lnTo>
                        <a:lnTo>
                          <a:pt x="92" y="46"/>
                        </a:lnTo>
                        <a:lnTo>
                          <a:pt x="90" y="46"/>
                        </a:lnTo>
                        <a:lnTo>
                          <a:pt x="89" y="45"/>
                        </a:lnTo>
                        <a:lnTo>
                          <a:pt x="86" y="45"/>
                        </a:lnTo>
                        <a:lnTo>
                          <a:pt x="83" y="45"/>
                        </a:lnTo>
                        <a:lnTo>
                          <a:pt x="82" y="45"/>
                        </a:lnTo>
                        <a:lnTo>
                          <a:pt x="79" y="45"/>
                        </a:lnTo>
                        <a:lnTo>
                          <a:pt x="77" y="45"/>
                        </a:lnTo>
                        <a:lnTo>
                          <a:pt x="76" y="44"/>
                        </a:lnTo>
                        <a:lnTo>
                          <a:pt x="75" y="44"/>
                        </a:lnTo>
                        <a:lnTo>
                          <a:pt x="74" y="44"/>
                        </a:lnTo>
                        <a:lnTo>
                          <a:pt x="69" y="44"/>
                        </a:lnTo>
                        <a:lnTo>
                          <a:pt x="68" y="44"/>
                        </a:lnTo>
                        <a:lnTo>
                          <a:pt x="67" y="44"/>
                        </a:lnTo>
                        <a:lnTo>
                          <a:pt x="66" y="44"/>
                        </a:lnTo>
                        <a:lnTo>
                          <a:pt x="65" y="44"/>
                        </a:lnTo>
                        <a:lnTo>
                          <a:pt x="64" y="43"/>
                        </a:lnTo>
                        <a:lnTo>
                          <a:pt x="65" y="43"/>
                        </a:lnTo>
                        <a:lnTo>
                          <a:pt x="66" y="43"/>
                        </a:lnTo>
                        <a:lnTo>
                          <a:pt x="65" y="43"/>
                        </a:lnTo>
                        <a:lnTo>
                          <a:pt x="64" y="43"/>
                        </a:lnTo>
                        <a:lnTo>
                          <a:pt x="61" y="43"/>
                        </a:lnTo>
                        <a:lnTo>
                          <a:pt x="60" y="43"/>
                        </a:lnTo>
                        <a:lnTo>
                          <a:pt x="61" y="43"/>
                        </a:lnTo>
                        <a:lnTo>
                          <a:pt x="60" y="42"/>
                        </a:lnTo>
                        <a:lnTo>
                          <a:pt x="59" y="42"/>
                        </a:lnTo>
                        <a:lnTo>
                          <a:pt x="58" y="42"/>
                        </a:lnTo>
                        <a:lnTo>
                          <a:pt x="58" y="41"/>
                        </a:lnTo>
                        <a:lnTo>
                          <a:pt x="57" y="41"/>
                        </a:lnTo>
                        <a:lnTo>
                          <a:pt x="56" y="41"/>
                        </a:lnTo>
                        <a:lnTo>
                          <a:pt x="55" y="41"/>
                        </a:lnTo>
                        <a:lnTo>
                          <a:pt x="54" y="41"/>
                        </a:lnTo>
                        <a:lnTo>
                          <a:pt x="52" y="41"/>
                        </a:lnTo>
                        <a:lnTo>
                          <a:pt x="49" y="40"/>
                        </a:lnTo>
                        <a:lnTo>
                          <a:pt x="50" y="38"/>
                        </a:lnTo>
                        <a:lnTo>
                          <a:pt x="51" y="38"/>
                        </a:lnTo>
                        <a:lnTo>
                          <a:pt x="54" y="38"/>
                        </a:lnTo>
                        <a:lnTo>
                          <a:pt x="55" y="38"/>
                        </a:lnTo>
                        <a:lnTo>
                          <a:pt x="56" y="38"/>
                        </a:lnTo>
                        <a:lnTo>
                          <a:pt x="57" y="38"/>
                        </a:lnTo>
                        <a:lnTo>
                          <a:pt x="58" y="37"/>
                        </a:lnTo>
                        <a:lnTo>
                          <a:pt x="59" y="37"/>
                        </a:lnTo>
                        <a:lnTo>
                          <a:pt x="60" y="37"/>
                        </a:lnTo>
                        <a:lnTo>
                          <a:pt x="61" y="36"/>
                        </a:lnTo>
                        <a:lnTo>
                          <a:pt x="62" y="36"/>
                        </a:lnTo>
                        <a:lnTo>
                          <a:pt x="64" y="36"/>
                        </a:lnTo>
                        <a:lnTo>
                          <a:pt x="65" y="36"/>
                        </a:lnTo>
                        <a:lnTo>
                          <a:pt x="66" y="37"/>
                        </a:lnTo>
                        <a:lnTo>
                          <a:pt x="67" y="37"/>
                        </a:lnTo>
                        <a:lnTo>
                          <a:pt x="71" y="37"/>
                        </a:lnTo>
                        <a:lnTo>
                          <a:pt x="71" y="36"/>
                        </a:lnTo>
                        <a:lnTo>
                          <a:pt x="73" y="36"/>
                        </a:lnTo>
                        <a:lnTo>
                          <a:pt x="73" y="35"/>
                        </a:lnTo>
                        <a:lnTo>
                          <a:pt x="71" y="35"/>
                        </a:lnTo>
                        <a:lnTo>
                          <a:pt x="70" y="35"/>
                        </a:lnTo>
                        <a:lnTo>
                          <a:pt x="69" y="35"/>
                        </a:lnTo>
                        <a:lnTo>
                          <a:pt x="68" y="35"/>
                        </a:lnTo>
                        <a:lnTo>
                          <a:pt x="67" y="35"/>
                        </a:lnTo>
                        <a:lnTo>
                          <a:pt x="65" y="35"/>
                        </a:lnTo>
                        <a:lnTo>
                          <a:pt x="64" y="35"/>
                        </a:lnTo>
                        <a:lnTo>
                          <a:pt x="61" y="36"/>
                        </a:lnTo>
                        <a:lnTo>
                          <a:pt x="61" y="35"/>
                        </a:lnTo>
                        <a:lnTo>
                          <a:pt x="60" y="35"/>
                        </a:lnTo>
                        <a:lnTo>
                          <a:pt x="59" y="35"/>
                        </a:lnTo>
                        <a:lnTo>
                          <a:pt x="57" y="35"/>
                        </a:lnTo>
                        <a:lnTo>
                          <a:pt x="55" y="35"/>
                        </a:lnTo>
                        <a:lnTo>
                          <a:pt x="52" y="35"/>
                        </a:lnTo>
                        <a:lnTo>
                          <a:pt x="49" y="35"/>
                        </a:lnTo>
                        <a:lnTo>
                          <a:pt x="47" y="34"/>
                        </a:lnTo>
                        <a:lnTo>
                          <a:pt x="45" y="34"/>
                        </a:lnTo>
                        <a:lnTo>
                          <a:pt x="43" y="34"/>
                        </a:lnTo>
                        <a:lnTo>
                          <a:pt x="42" y="34"/>
                        </a:lnTo>
                        <a:lnTo>
                          <a:pt x="42" y="33"/>
                        </a:lnTo>
                        <a:lnTo>
                          <a:pt x="43" y="33"/>
                        </a:lnTo>
                        <a:lnTo>
                          <a:pt x="45" y="33"/>
                        </a:lnTo>
                        <a:lnTo>
                          <a:pt x="46" y="33"/>
                        </a:lnTo>
                        <a:lnTo>
                          <a:pt x="46" y="32"/>
                        </a:lnTo>
                        <a:lnTo>
                          <a:pt x="47" y="32"/>
                        </a:lnTo>
                        <a:lnTo>
                          <a:pt x="48" y="32"/>
                        </a:lnTo>
                        <a:lnTo>
                          <a:pt x="48" y="31"/>
                        </a:lnTo>
                        <a:lnTo>
                          <a:pt x="49" y="31"/>
                        </a:lnTo>
                        <a:lnTo>
                          <a:pt x="50" y="31"/>
                        </a:lnTo>
                        <a:lnTo>
                          <a:pt x="48" y="31"/>
                        </a:lnTo>
                        <a:lnTo>
                          <a:pt x="47" y="31"/>
                        </a:lnTo>
                        <a:lnTo>
                          <a:pt x="43" y="32"/>
                        </a:lnTo>
                        <a:lnTo>
                          <a:pt x="42" y="33"/>
                        </a:lnTo>
                        <a:lnTo>
                          <a:pt x="39" y="34"/>
                        </a:lnTo>
                        <a:lnTo>
                          <a:pt x="38" y="34"/>
                        </a:lnTo>
                        <a:lnTo>
                          <a:pt x="37" y="34"/>
                        </a:lnTo>
                        <a:lnTo>
                          <a:pt x="36" y="34"/>
                        </a:lnTo>
                        <a:lnTo>
                          <a:pt x="33" y="34"/>
                        </a:lnTo>
                        <a:lnTo>
                          <a:pt x="32" y="33"/>
                        </a:lnTo>
                        <a:lnTo>
                          <a:pt x="30" y="33"/>
                        </a:lnTo>
                        <a:lnTo>
                          <a:pt x="30" y="32"/>
                        </a:lnTo>
                        <a:lnTo>
                          <a:pt x="32" y="32"/>
                        </a:lnTo>
                        <a:lnTo>
                          <a:pt x="34" y="32"/>
                        </a:lnTo>
                        <a:lnTo>
                          <a:pt x="33" y="32"/>
                        </a:lnTo>
                        <a:lnTo>
                          <a:pt x="32" y="32"/>
                        </a:lnTo>
                        <a:lnTo>
                          <a:pt x="31" y="32"/>
                        </a:lnTo>
                        <a:lnTo>
                          <a:pt x="30" y="32"/>
                        </a:lnTo>
                        <a:lnTo>
                          <a:pt x="29" y="32"/>
                        </a:lnTo>
                        <a:lnTo>
                          <a:pt x="28" y="32"/>
                        </a:lnTo>
                        <a:lnTo>
                          <a:pt x="27" y="32"/>
                        </a:lnTo>
                        <a:lnTo>
                          <a:pt x="25" y="32"/>
                        </a:lnTo>
                        <a:lnTo>
                          <a:pt x="24" y="31"/>
                        </a:lnTo>
                        <a:lnTo>
                          <a:pt x="24" y="29"/>
                        </a:lnTo>
                        <a:lnTo>
                          <a:pt x="27" y="28"/>
                        </a:lnTo>
                        <a:lnTo>
                          <a:pt x="30" y="28"/>
                        </a:lnTo>
                        <a:lnTo>
                          <a:pt x="31" y="28"/>
                        </a:lnTo>
                        <a:lnTo>
                          <a:pt x="32" y="28"/>
                        </a:lnTo>
                        <a:lnTo>
                          <a:pt x="31" y="28"/>
                        </a:lnTo>
                        <a:lnTo>
                          <a:pt x="37" y="27"/>
                        </a:lnTo>
                        <a:lnTo>
                          <a:pt x="38" y="27"/>
                        </a:lnTo>
                        <a:lnTo>
                          <a:pt x="41" y="27"/>
                        </a:lnTo>
                        <a:lnTo>
                          <a:pt x="43" y="27"/>
                        </a:lnTo>
                        <a:lnTo>
                          <a:pt x="45" y="27"/>
                        </a:lnTo>
                        <a:lnTo>
                          <a:pt x="47" y="27"/>
                        </a:lnTo>
                        <a:lnTo>
                          <a:pt x="48" y="27"/>
                        </a:lnTo>
                        <a:lnTo>
                          <a:pt x="50" y="27"/>
                        </a:lnTo>
                        <a:lnTo>
                          <a:pt x="52" y="27"/>
                        </a:lnTo>
                        <a:lnTo>
                          <a:pt x="56" y="28"/>
                        </a:lnTo>
                        <a:lnTo>
                          <a:pt x="58" y="28"/>
                        </a:lnTo>
                        <a:lnTo>
                          <a:pt x="60" y="28"/>
                        </a:lnTo>
                        <a:lnTo>
                          <a:pt x="61" y="28"/>
                        </a:lnTo>
                        <a:lnTo>
                          <a:pt x="62" y="28"/>
                        </a:lnTo>
                        <a:lnTo>
                          <a:pt x="64" y="28"/>
                        </a:lnTo>
                        <a:lnTo>
                          <a:pt x="65" y="28"/>
                        </a:lnTo>
                        <a:lnTo>
                          <a:pt x="67" y="28"/>
                        </a:lnTo>
                        <a:lnTo>
                          <a:pt x="69" y="28"/>
                        </a:lnTo>
                        <a:lnTo>
                          <a:pt x="70" y="28"/>
                        </a:lnTo>
                        <a:lnTo>
                          <a:pt x="71" y="28"/>
                        </a:lnTo>
                        <a:lnTo>
                          <a:pt x="73" y="28"/>
                        </a:lnTo>
                        <a:lnTo>
                          <a:pt x="74" y="28"/>
                        </a:lnTo>
                        <a:lnTo>
                          <a:pt x="75" y="28"/>
                        </a:lnTo>
                        <a:lnTo>
                          <a:pt x="76" y="28"/>
                        </a:lnTo>
                        <a:lnTo>
                          <a:pt x="80" y="28"/>
                        </a:lnTo>
                        <a:lnTo>
                          <a:pt x="83" y="28"/>
                        </a:lnTo>
                        <a:lnTo>
                          <a:pt x="85" y="28"/>
                        </a:lnTo>
                        <a:lnTo>
                          <a:pt x="87" y="29"/>
                        </a:lnTo>
                        <a:lnTo>
                          <a:pt x="88" y="29"/>
                        </a:lnTo>
                        <a:lnTo>
                          <a:pt x="90" y="29"/>
                        </a:lnTo>
                        <a:lnTo>
                          <a:pt x="94" y="28"/>
                        </a:lnTo>
                        <a:lnTo>
                          <a:pt x="95" y="28"/>
                        </a:lnTo>
                        <a:lnTo>
                          <a:pt x="96" y="28"/>
                        </a:lnTo>
                        <a:lnTo>
                          <a:pt x="97" y="28"/>
                        </a:lnTo>
                        <a:lnTo>
                          <a:pt x="98" y="28"/>
                        </a:lnTo>
                        <a:lnTo>
                          <a:pt x="96" y="28"/>
                        </a:lnTo>
                        <a:lnTo>
                          <a:pt x="92" y="28"/>
                        </a:lnTo>
                        <a:lnTo>
                          <a:pt x="90" y="28"/>
                        </a:lnTo>
                        <a:lnTo>
                          <a:pt x="88" y="28"/>
                        </a:lnTo>
                        <a:lnTo>
                          <a:pt x="87" y="28"/>
                        </a:lnTo>
                        <a:lnTo>
                          <a:pt x="86" y="28"/>
                        </a:lnTo>
                        <a:lnTo>
                          <a:pt x="85" y="28"/>
                        </a:lnTo>
                        <a:lnTo>
                          <a:pt x="80" y="28"/>
                        </a:lnTo>
                        <a:lnTo>
                          <a:pt x="79" y="28"/>
                        </a:lnTo>
                        <a:lnTo>
                          <a:pt x="78" y="28"/>
                        </a:lnTo>
                        <a:lnTo>
                          <a:pt x="77" y="28"/>
                        </a:lnTo>
                        <a:lnTo>
                          <a:pt x="76" y="27"/>
                        </a:lnTo>
                        <a:lnTo>
                          <a:pt x="74" y="27"/>
                        </a:lnTo>
                        <a:lnTo>
                          <a:pt x="73" y="27"/>
                        </a:lnTo>
                        <a:lnTo>
                          <a:pt x="71" y="27"/>
                        </a:lnTo>
                        <a:lnTo>
                          <a:pt x="70" y="28"/>
                        </a:lnTo>
                        <a:lnTo>
                          <a:pt x="68" y="28"/>
                        </a:lnTo>
                        <a:lnTo>
                          <a:pt x="66" y="27"/>
                        </a:lnTo>
                        <a:lnTo>
                          <a:pt x="65" y="27"/>
                        </a:lnTo>
                        <a:lnTo>
                          <a:pt x="62" y="27"/>
                        </a:lnTo>
                        <a:lnTo>
                          <a:pt x="59" y="27"/>
                        </a:lnTo>
                        <a:lnTo>
                          <a:pt x="58" y="27"/>
                        </a:lnTo>
                        <a:lnTo>
                          <a:pt x="57" y="27"/>
                        </a:lnTo>
                        <a:lnTo>
                          <a:pt x="58" y="26"/>
                        </a:lnTo>
                        <a:lnTo>
                          <a:pt x="59" y="26"/>
                        </a:lnTo>
                        <a:lnTo>
                          <a:pt x="62" y="26"/>
                        </a:lnTo>
                        <a:lnTo>
                          <a:pt x="64" y="26"/>
                        </a:lnTo>
                        <a:lnTo>
                          <a:pt x="65" y="26"/>
                        </a:lnTo>
                        <a:lnTo>
                          <a:pt x="68" y="25"/>
                        </a:lnTo>
                        <a:lnTo>
                          <a:pt x="68" y="26"/>
                        </a:lnTo>
                        <a:lnTo>
                          <a:pt x="69" y="26"/>
                        </a:lnTo>
                        <a:lnTo>
                          <a:pt x="70" y="25"/>
                        </a:lnTo>
                        <a:lnTo>
                          <a:pt x="73" y="25"/>
                        </a:lnTo>
                        <a:lnTo>
                          <a:pt x="74" y="25"/>
                        </a:lnTo>
                        <a:lnTo>
                          <a:pt x="75" y="25"/>
                        </a:lnTo>
                        <a:lnTo>
                          <a:pt x="76" y="25"/>
                        </a:lnTo>
                        <a:lnTo>
                          <a:pt x="77" y="25"/>
                        </a:lnTo>
                        <a:lnTo>
                          <a:pt x="79" y="25"/>
                        </a:lnTo>
                        <a:lnTo>
                          <a:pt x="82" y="25"/>
                        </a:lnTo>
                        <a:lnTo>
                          <a:pt x="85" y="25"/>
                        </a:lnTo>
                        <a:lnTo>
                          <a:pt x="89" y="26"/>
                        </a:lnTo>
                        <a:lnTo>
                          <a:pt x="90" y="26"/>
                        </a:lnTo>
                        <a:lnTo>
                          <a:pt x="92" y="26"/>
                        </a:lnTo>
                        <a:lnTo>
                          <a:pt x="93" y="26"/>
                        </a:lnTo>
                        <a:lnTo>
                          <a:pt x="93" y="27"/>
                        </a:lnTo>
                        <a:lnTo>
                          <a:pt x="94" y="27"/>
                        </a:lnTo>
                        <a:lnTo>
                          <a:pt x="97" y="27"/>
                        </a:lnTo>
                        <a:lnTo>
                          <a:pt x="96" y="27"/>
                        </a:lnTo>
                        <a:lnTo>
                          <a:pt x="95" y="27"/>
                        </a:lnTo>
                        <a:lnTo>
                          <a:pt x="94" y="26"/>
                        </a:lnTo>
                        <a:lnTo>
                          <a:pt x="93" y="26"/>
                        </a:lnTo>
                        <a:lnTo>
                          <a:pt x="92" y="25"/>
                        </a:lnTo>
                        <a:lnTo>
                          <a:pt x="93" y="25"/>
                        </a:lnTo>
                        <a:lnTo>
                          <a:pt x="94" y="25"/>
                        </a:lnTo>
                        <a:lnTo>
                          <a:pt x="95" y="25"/>
                        </a:lnTo>
                        <a:lnTo>
                          <a:pt x="96" y="25"/>
                        </a:lnTo>
                        <a:lnTo>
                          <a:pt x="97" y="25"/>
                        </a:lnTo>
                        <a:lnTo>
                          <a:pt x="98" y="25"/>
                        </a:lnTo>
                        <a:lnTo>
                          <a:pt x="99" y="25"/>
                        </a:lnTo>
                        <a:lnTo>
                          <a:pt x="99" y="24"/>
                        </a:lnTo>
                        <a:lnTo>
                          <a:pt x="98" y="23"/>
                        </a:lnTo>
                        <a:lnTo>
                          <a:pt x="97" y="22"/>
                        </a:lnTo>
                        <a:lnTo>
                          <a:pt x="96" y="22"/>
                        </a:lnTo>
                        <a:lnTo>
                          <a:pt x="93" y="22"/>
                        </a:lnTo>
                        <a:lnTo>
                          <a:pt x="90" y="22"/>
                        </a:lnTo>
                        <a:lnTo>
                          <a:pt x="86" y="22"/>
                        </a:lnTo>
                        <a:lnTo>
                          <a:pt x="85" y="22"/>
                        </a:lnTo>
                        <a:lnTo>
                          <a:pt x="84" y="22"/>
                        </a:lnTo>
                        <a:lnTo>
                          <a:pt x="84" y="23"/>
                        </a:lnTo>
                        <a:lnTo>
                          <a:pt x="83" y="23"/>
                        </a:lnTo>
                        <a:lnTo>
                          <a:pt x="79" y="23"/>
                        </a:lnTo>
                        <a:lnTo>
                          <a:pt x="78" y="24"/>
                        </a:lnTo>
                        <a:lnTo>
                          <a:pt x="76" y="24"/>
                        </a:lnTo>
                        <a:lnTo>
                          <a:pt x="75" y="24"/>
                        </a:lnTo>
                        <a:lnTo>
                          <a:pt x="73" y="24"/>
                        </a:lnTo>
                        <a:lnTo>
                          <a:pt x="70" y="24"/>
                        </a:lnTo>
                        <a:lnTo>
                          <a:pt x="69" y="24"/>
                        </a:lnTo>
                        <a:lnTo>
                          <a:pt x="67" y="24"/>
                        </a:lnTo>
                        <a:lnTo>
                          <a:pt x="67" y="23"/>
                        </a:lnTo>
                        <a:lnTo>
                          <a:pt x="66" y="23"/>
                        </a:lnTo>
                        <a:lnTo>
                          <a:pt x="64" y="22"/>
                        </a:lnTo>
                        <a:lnTo>
                          <a:pt x="62" y="22"/>
                        </a:lnTo>
                        <a:lnTo>
                          <a:pt x="61" y="22"/>
                        </a:lnTo>
                        <a:lnTo>
                          <a:pt x="60" y="22"/>
                        </a:lnTo>
                        <a:lnTo>
                          <a:pt x="61" y="22"/>
                        </a:lnTo>
                        <a:lnTo>
                          <a:pt x="62" y="22"/>
                        </a:lnTo>
                        <a:lnTo>
                          <a:pt x="62" y="23"/>
                        </a:lnTo>
                        <a:lnTo>
                          <a:pt x="64" y="23"/>
                        </a:lnTo>
                        <a:lnTo>
                          <a:pt x="64" y="24"/>
                        </a:lnTo>
                        <a:lnTo>
                          <a:pt x="62" y="24"/>
                        </a:lnTo>
                        <a:lnTo>
                          <a:pt x="61" y="24"/>
                        </a:lnTo>
                        <a:lnTo>
                          <a:pt x="60" y="24"/>
                        </a:lnTo>
                        <a:lnTo>
                          <a:pt x="59" y="24"/>
                        </a:lnTo>
                        <a:lnTo>
                          <a:pt x="57" y="24"/>
                        </a:lnTo>
                        <a:lnTo>
                          <a:pt x="56" y="24"/>
                        </a:lnTo>
                        <a:lnTo>
                          <a:pt x="55" y="24"/>
                        </a:lnTo>
                        <a:lnTo>
                          <a:pt x="54" y="24"/>
                        </a:lnTo>
                        <a:lnTo>
                          <a:pt x="52" y="24"/>
                        </a:lnTo>
                        <a:lnTo>
                          <a:pt x="51" y="24"/>
                        </a:lnTo>
                        <a:lnTo>
                          <a:pt x="49" y="24"/>
                        </a:lnTo>
                        <a:lnTo>
                          <a:pt x="45" y="23"/>
                        </a:lnTo>
                        <a:lnTo>
                          <a:pt x="43" y="23"/>
                        </a:lnTo>
                        <a:lnTo>
                          <a:pt x="42" y="23"/>
                        </a:lnTo>
                        <a:lnTo>
                          <a:pt x="40" y="23"/>
                        </a:lnTo>
                        <a:lnTo>
                          <a:pt x="42" y="22"/>
                        </a:lnTo>
                        <a:lnTo>
                          <a:pt x="43" y="22"/>
                        </a:lnTo>
                        <a:lnTo>
                          <a:pt x="45" y="22"/>
                        </a:lnTo>
                        <a:lnTo>
                          <a:pt x="46" y="22"/>
                        </a:lnTo>
                        <a:lnTo>
                          <a:pt x="51" y="20"/>
                        </a:lnTo>
                        <a:lnTo>
                          <a:pt x="50" y="20"/>
                        </a:lnTo>
                        <a:lnTo>
                          <a:pt x="49" y="20"/>
                        </a:lnTo>
                        <a:lnTo>
                          <a:pt x="48" y="20"/>
                        </a:lnTo>
                        <a:lnTo>
                          <a:pt x="47" y="20"/>
                        </a:lnTo>
                        <a:lnTo>
                          <a:pt x="46" y="20"/>
                        </a:lnTo>
                        <a:lnTo>
                          <a:pt x="45" y="20"/>
                        </a:lnTo>
                        <a:lnTo>
                          <a:pt x="43" y="20"/>
                        </a:lnTo>
                        <a:lnTo>
                          <a:pt x="43" y="22"/>
                        </a:lnTo>
                        <a:lnTo>
                          <a:pt x="42" y="22"/>
                        </a:lnTo>
                        <a:lnTo>
                          <a:pt x="40" y="22"/>
                        </a:lnTo>
                        <a:lnTo>
                          <a:pt x="39" y="22"/>
                        </a:lnTo>
                        <a:lnTo>
                          <a:pt x="36" y="22"/>
                        </a:lnTo>
                        <a:lnTo>
                          <a:pt x="34" y="20"/>
                        </a:lnTo>
                        <a:lnTo>
                          <a:pt x="37" y="20"/>
                        </a:lnTo>
                        <a:lnTo>
                          <a:pt x="38" y="19"/>
                        </a:lnTo>
                        <a:lnTo>
                          <a:pt x="39" y="19"/>
                        </a:lnTo>
                        <a:lnTo>
                          <a:pt x="40" y="19"/>
                        </a:lnTo>
                        <a:lnTo>
                          <a:pt x="41" y="19"/>
                        </a:lnTo>
                        <a:lnTo>
                          <a:pt x="42" y="19"/>
                        </a:lnTo>
                        <a:lnTo>
                          <a:pt x="43" y="19"/>
                        </a:lnTo>
                        <a:lnTo>
                          <a:pt x="45" y="19"/>
                        </a:lnTo>
                        <a:lnTo>
                          <a:pt x="43" y="18"/>
                        </a:lnTo>
                        <a:lnTo>
                          <a:pt x="42" y="18"/>
                        </a:lnTo>
                        <a:lnTo>
                          <a:pt x="39" y="18"/>
                        </a:lnTo>
                        <a:lnTo>
                          <a:pt x="38" y="18"/>
                        </a:lnTo>
                        <a:lnTo>
                          <a:pt x="37" y="18"/>
                        </a:lnTo>
                        <a:lnTo>
                          <a:pt x="37" y="19"/>
                        </a:lnTo>
                        <a:lnTo>
                          <a:pt x="36" y="19"/>
                        </a:lnTo>
                        <a:lnTo>
                          <a:pt x="34" y="19"/>
                        </a:lnTo>
                        <a:lnTo>
                          <a:pt x="33" y="19"/>
                        </a:lnTo>
                        <a:lnTo>
                          <a:pt x="31" y="19"/>
                        </a:lnTo>
                        <a:lnTo>
                          <a:pt x="30" y="19"/>
                        </a:lnTo>
                        <a:lnTo>
                          <a:pt x="28" y="19"/>
                        </a:lnTo>
                        <a:lnTo>
                          <a:pt x="27" y="20"/>
                        </a:lnTo>
                        <a:lnTo>
                          <a:pt x="25" y="20"/>
                        </a:lnTo>
                        <a:lnTo>
                          <a:pt x="24" y="19"/>
                        </a:lnTo>
                        <a:lnTo>
                          <a:pt x="23" y="19"/>
                        </a:lnTo>
                        <a:lnTo>
                          <a:pt x="24" y="19"/>
                        </a:lnTo>
                        <a:lnTo>
                          <a:pt x="25" y="18"/>
                        </a:lnTo>
                        <a:lnTo>
                          <a:pt x="27" y="18"/>
                        </a:lnTo>
                        <a:lnTo>
                          <a:pt x="25" y="18"/>
                        </a:lnTo>
                        <a:lnTo>
                          <a:pt x="24" y="18"/>
                        </a:lnTo>
                        <a:lnTo>
                          <a:pt x="23" y="18"/>
                        </a:lnTo>
                        <a:lnTo>
                          <a:pt x="22" y="18"/>
                        </a:lnTo>
                        <a:lnTo>
                          <a:pt x="21" y="18"/>
                        </a:lnTo>
                        <a:lnTo>
                          <a:pt x="21" y="17"/>
                        </a:lnTo>
                        <a:lnTo>
                          <a:pt x="19" y="18"/>
                        </a:lnTo>
                        <a:lnTo>
                          <a:pt x="18" y="18"/>
                        </a:lnTo>
                        <a:lnTo>
                          <a:pt x="17" y="18"/>
                        </a:lnTo>
                        <a:lnTo>
                          <a:pt x="15" y="18"/>
                        </a:lnTo>
                        <a:lnTo>
                          <a:pt x="14" y="17"/>
                        </a:lnTo>
                        <a:lnTo>
                          <a:pt x="13" y="17"/>
                        </a:lnTo>
                        <a:lnTo>
                          <a:pt x="12" y="17"/>
                        </a:lnTo>
                        <a:lnTo>
                          <a:pt x="10" y="16"/>
                        </a:lnTo>
                        <a:lnTo>
                          <a:pt x="11" y="16"/>
                        </a:lnTo>
                        <a:lnTo>
                          <a:pt x="10" y="16"/>
                        </a:lnTo>
                        <a:lnTo>
                          <a:pt x="8" y="16"/>
                        </a:lnTo>
                        <a:lnTo>
                          <a:pt x="6" y="15"/>
                        </a:lnTo>
                        <a:lnTo>
                          <a:pt x="3" y="15"/>
                        </a:lnTo>
                        <a:lnTo>
                          <a:pt x="2" y="15"/>
                        </a:lnTo>
                        <a:lnTo>
                          <a:pt x="1" y="15"/>
                        </a:lnTo>
                        <a:lnTo>
                          <a:pt x="0" y="14"/>
                        </a:lnTo>
                        <a:lnTo>
                          <a:pt x="1" y="14"/>
                        </a:lnTo>
                        <a:lnTo>
                          <a:pt x="2" y="14"/>
                        </a:lnTo>
                        <a:lnTo>
                          <a:pt x="3" y="14"/>
                        </a:lnTo>
                        <a:lnTo>
                          <a:pt x="5" y="14"/>
                        </a:lnTo>
                        <a:lnTo>
                          <a:pt x="4" y="14"/>
                        </a:lnTo>
                        <a:lnTo>
                          <a:pt x="4" y="13"/>
                        </a:lnTo>
                        <a:lnTo>
                          <a:pt x="5" y="13"/>
                        </a:lnTo>
                        <a:lnTo>
                          <a:pt x="6" y="13"/>
                        </a:lnTo>
                        <a:lnTo>
                          <a:pt x="9" y="13"/>
                        </a:lnTo>
                        <a:lnTo>
                          <a:pt x="8" y="13"/>
                        </a:lnTo>
                        <a:lnTo>
                          <a:pt x="5" y="13"/>
                        </a:lnTo>
                        <a:lnTo>
                          <a:pt x="4" y="13"/>
                        </a:lnTo>
                        <a:lnTo>
                          <a:pt x="3" y="13"/>
                        </a:lnTo>
                        <a:lnTo>
                          <a:pt x="3" y="12"/>
                        </a:lnTo>
                        <a:lnTo>
                          <a:pt x="4" y="12"/>
                        </a:lnTo>
                        <a:lnTo>
                          <a:pt x="5" y="12"/>
                        </a:lnTo>
                        <a:lnTo>
                          <a:pt x="6" y="10"/>
                        </a:lnTo>
                        <a:lnTo>
                          <a:pt x="6" y="9"/>
                        </a:lnTo>
                        <a:lnTo>
                          <a:pt x="8" y="9"/>
                        </a:lnTo>
                        <a:lnTo>
                          <a:pt x="10" y="9"/>
                        </a:lnTo>
                        <a:lnTo>
                          <a:pt x="12" y="9"/>
                        </a:lnTo>
                        <a:lnTo>
                          <a:pt x="13" y="9"/>
                        </a:lnTo>
                        <a:lnTo>
                          <a:pt x="14" y="9"/>
                        </a:lnTo>
                        <a:lnTo>
                          <a:pt x="17" y="8"/>
                        </a:lnTo>
                        <a:lnTo>
                          <a:pt x="18" y="8"/>
                        </a:lnTo>
                        <a:lnTo>
                          <a:pt x="19" y="8"/>
                        </a:lnTo>
                        <a:lnTo>
                          <a:pt x="20" y="8"/>
                        </a:lnTo>
                        <a:lnTo>
                          <a:pt x="21" y="7"/>
                        </a:lnTo>
                        <a:lnTo>
                          <a:pt x="22" y="7"/>
                        </a:lnTo>
                        <a:lnTo>
                          <a:pt x="24" y="7"/>
                        </a:lnTo>
                        <a:lnTo>
                          <a:pt x="25" y="7"/>
                        </a:lnTo>
                        <a:lnTo>
                          <a:pt x="27" y="7"/>
                        </a:lnTo>
                        <a:lnTo>
                          <a:pt x="28" y="7"/>
                        </a:lnTo>
                        <a:lnTo>
                          <a:pt x="28" y="8"/>
                        </a:lnTo>
                        <a:lnTo>
                          <a:pt x="29" y="8"/>
                        </a:lnTo>
                        <a:lnTo>
                          <a:pt x="31" y="8"/>
                        </a:lnTo>
                        <a:lnTo>
                          <a:pt x="32" y="7"/>
                        </a:lnTo>
                        <a:lnTo>
                          <a:pt x="33" y="7"/>
                        </a:lnTo>
                        <a:lnTo>
                          <a:pt x="36" y="6"/>
                        </a:lnTo>
                        <a:lnTo>
                          <a:pt x="38" y="6"/>
                        </a:lnTo>
                        <a:lnTo>
                          <a:pt x="41" y="6"/>
                        </a:lnTo>
                        <a:lnTo>
                          <a:pt x="45" y="6"/>
                        </a:lnTo>
                        <a:lnTo>
                          <a:pt x="43" y="6"/>
                        </a:lnTo>
                        <a:lnTo>
                          <a:pt x="45" y="5"/>
                        </a:lnTo>
                        <a:lnTo>
                          <a:pt x="46" y="5"/>
                        </a:lnTo>
                        <a:lnTo>
                          <a:pt x="49" y="5"/>
                        </a:lnTo>
                        <a:lnTo>
                          <a:pt x="52" y="5"/>
                        </a:lnTo>
                        <a:lnTo>
                          <a:pt x="54" y="5"/>
                        </a:lnTo>
                        <a:lnTo>
                          <a:pt x="56" y="4"/>
                        </a:lnTo>
                        <a:lnTo>
                          <a:pt x="58" y="5"/>
                        </a:lnTo>
                        <a:lnTo>
                          <a:pt x="59" y="5"/>
                        </a:lnTo>
                        <a:lnTo>
                          <a:pt x="60" y="5"/>
                        </a:lnTo>
                        <a:lnTo>
                          <a:pt x="61" y="5"/>
                        </a:lnTo>
                        <a:lnTo>
                          <a:pt x="59" y="4"/>
                        </a:lnTo>
                        <a:lnTo>
                          <a:pt x="58" y="4"/>
                        </a:lnTo>
                        <a:lnTo>
                          <a:pt x="56" y="4"/>
                        </a:lnTo>
                        <a:lnTo>
                          <a:pt x="56" y="3"/>
                        </a:lnTo>
                        <a:lnTo>
                          <a:pt x="57" y="3"/>
                        </a:lnTo>
                        <a:lnTo>
                          <a:pt x="60" y="3"/>
                        </a:lnTo>
                        <a:lnTo>
                          <a:pt x="61" y="3"/>
                        </a:lnTo>
                        <a:lnTo>
                          <a:pt x="67" y="1"/>
                        </a:lnTo>
                        <a:lnTo>
                          <a:pt x="68" y="1"/>
                        </a:lnTo>
                        <a:lnTo>
                          <a:pt x="70" y="1"/>
                        </a:lnTo>
                        <a:lnTo>
                          <a:pt x="71" y="1"/>
                        </a:lnTo>
                        <a:lnTo>
                          <a:pt x="73" y="1"/>
                        </a:lnTo>
                        <a:lnTo>
                          <a:pt x="74" y="1"/>
                        </a:lnTo>
                        <a:lnTo>
                          <a:pt x="76" y="1"/>
                        </a:lnTo>
                        <a:lnTo>
                          <a:pt x="77" y="1"/>
                        </a:lnTo>
                        <a:lnTo>
                          <a:pt x="76" y="1"/>
                        </a:lnTo>
                        <a:lnTo>
                          <a:pt x="79" y="0"/>
                        </a:lnTo>
                        <a:lnTo>
                          <a:pt x="80" y="0"/>
                        </a:lnTo>
                        <a:lnTo>
                          <a:pt x="82" y="0"/>
                        </a:lnTo>
                        <a:lnTo>
                          <a:pt x="83" y="0"/>
                        </a:lnTo>
                        <a:lnTo>
                          <a:pt x="84" y="0"/>
                        </a:lnTo>
                        <a:lnTo>
                          <a:pt x="85" y="0"/>
                        </a:lnTo>
                        <a:lnTo>
                          <a:pt x="87" y="0"/>
                        </a:lnTo>
                        <a:lnTo>
                          <a:pt x="89" y="0"/>
                        </a:lnTo>
                        <a:lnTo>
                          <a:pt x="90" y="0"/>
                        </a:lnTo>
                        <a:lnTo>
                          <a:pt x="92" y="0"/>
                        </a:lnTo>
                        <a:lnTo>
                          <a:pt x="95" y="0"/>
                        </a:lnTo>
                        <a:lnTo>
                          <a:pt x="96" y="0"/>
                        </a:lnTo>
                        <a:lnTo>
                          <a:pt x="97" y="0"/>
                        </a:lnTo>
                        <a:lnTo>
                          <a:pt x="98" y="0"/>
                        </a:lnTo>
                        <a:lnTo>
                          <a:pt x="99" y="0"/>
                        </a:lnTo>
                        <a:lnTo>
                          <a:pt x="99" y="1"/>
                        </a:lnTo>
                        <a:lnTo>
                          <a:pt x="101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05" name="Freeform 14">
                    <a:extLst>
                      <a:ext uri="{FF2B5EF4-FFF2-40B4-BE49-F238E27FC236}">
                        <a16:creationId xmlns:a16="http://schemas.microsoft.com/office/drawing/2014/main" id="{5E0A8397-D2DE-4A74-8944-8F9DDD26036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823577" y="847717"/>
                    <a:ext cx="955004" cy="137092"/>
                  </a:xfrm>
                  <a:custGeom>
                    <a:avLst/>
                    <a:gdLst>
                      <a:gd name="T0" fmla="*/ 58738 w 411"/>
                      <a:gd name="T1" fmla="*/ 85725 h 59"/>
                      <a:gd name="T2" fmla="*/ 74613 w 411"/>
                      <a:gd name="T3" fmla="*/ 71437 h 59"/>
                      <a:gd name="T4" fmla="*/ 68263 w 411"/>
                      <a:gd name="T5" fmla="*/ 71437 h 59"/>
                      <a:gd name="T6" fmla="*/ 31750 w 411"/>
                      <a:gd name="T7" fmla="*/ 73025 h 59"/>
                      <a:gd name="T8" fmla="*/ 0 w 411"/>
                      <a:gd name="T9" fmla="*/ 69850 h 59"/>
                      <a:gd name="T10" fmla="*/ 26988 w 411"/>
                      <a:gd name="T11" fmla="*/ 60325 h 59"/>
                      <a:gd name="T12" fmla="*/ 52388 w 411"/>
                      <a:gd name="T13" fmla="*/ 55562 h 59"/>
                      <a:gd name="T14" fmla="*/ 69850 w 411"/>
                      <a:gd name="T15" fmla="*/ 49212 h 59"/>
                      <a:gd name="T16" fmla="*/ 103188 w 411"/>
                      <a:gd name="T17" fmla="*/ 55562 h 59"/>
                      <a:gd name="T18" fmla="*/ 104775 w 411"/>
                      <a:gd name="T19" fmla="*/ 46037 h 59"/>
                      <a:gd name="T20" fmla="*/ 141288 w 411"/>
                      <a:gd name="T21" fmla="*/ 47625 h 59"/>
                      <a:gd name="T22" fmla="*/ 150813 w 411"/>
                      <a:gd name="T23" fmla="*/ 41275 h 59"/>
                      <a:gd name="T24" fmla="*/ 153988 w 411"/>
                      <a:gd name="T25" fmla="*/ 30162 h 59"/>
                      <a:gd name="T26" fmla="*/ 193675 w 411"/>
                      <a:gd name="T27" fmla="*/ 30162 h 59"/>
                      <a:gd name="T28" fmla="*/ 227013 w 411"/>
                      <a:gd name="T29" fmla="*/ 39687 h 59"/>
                      <a:gd name="T30" fmla="*/ 249238 w 411"/>
                      <a:gd name="T31" fmla="*/ 42862 h 59"/>
                      <a:gd name="T32" fmla="*/ 212725 w 411"/>
                      <a:gd name="T33" fmla="*/ 34925 h 59"/>
                      <a:gd name="T34" fmla="*/ 184150 w 411"/>
                      <a:gd name="T35" fmla="*/ 28575 h 59"/>
                      <a:gd name="T36" fmla="*/ 236538 w 411"/>
                      <a:gd name="T37" fmla="*/ 23812 h 59"/>
                      <a:gd name="T38" fmla="*/ 263525 w 411"/>
                      <a:gd name="T39" fmla="*/ 22225 h 59"/>
                      <a:gd name="T40" fmla="*/ 277813 w 411"/>
                      <a:gd name="T41" fmla="*/ 23812 h 59"/>
                      <a:gd name="T42" fmla="*/ 307975 w 411"/>
                      <a:gd name="T43" fmla="*/ 23812 h 59"/>
                      <a:gd name="T44" fmla="*/ 315913 w 411"/>
                      <a:gd name="T45" fmla="*/ 39687 h 59"/>
                      <a:gd name="T46" fmla="*/ 330200 w 411"/>
                      <a:gd name="T47" fmla="*/ 26987 h 59"/>
                      <a:gd name="T48" fmla="*/ 368300 w 411"/>
                      <a:gd name="T49" fmla="*/ 31750 h 59"/>
                      <a:gd name="T50" fmla="*/ 401638 w 411"/>
                      <a:gd name="T51" fmla="*/ 34925 h 59"/>
                      <a:gd name="T52" fmla="*/ 376238 w 411"/>
                      <a:gd name="T53" fmla="*/ 30162 h 59"/>
                      <a:gd name="T54" fmla="*/ 398463 w 411"/>
                      <a:gd name="T55" fmla="*/ 30162 h 59"/>
                      <a:gd name="T56" fmla="*/ 379413 w 411"/>
                      <a:gd name="T57" fmla="*/ 23812 h 59"/>
                      <a:gd name="T58" fmla="*/ 390525 w 411"/>
                      <a:gd name="T59" fmla="*/ 15875 h 59"/>
                      <a:gd name="T60" fmla="*/ 433388 w 411"/>
                      <a:gd name="T61" fmla="*/ 22225 h 59"/>
                      <a:gd name="T62" fmla="*/ 460375 w 411"/>
                      <a:gd name="T63" fmla="*/ 25400 h 59"/>
                      <a:gd name="T64" fmla="*/ 488950 w 411"/>
                      <a:gd name="T65" fmla="*/ 28575 h 59"/>
                      <a:gd name="T66" fmla="*/ 519113 w 411"/>
                      <a:gd name="T67" fmla="*/ 31750 h 59"/>
                      <a:gd name="T68" fmla="*/ 509588 w 411"/>
                      <a:gd name="T69" fmla="*/ 28575 h 59"/>
                      <a:gd name="T70" fmla="*/ 519113 w 411"/>
                      <a:gd name="T71" fmla="*/ 22225 h 59"/>
                      <a:gd name="T72" fmla="*/ 554038 w 411"/>
                      <a:gd name="T73" fmla="*/ 23812 h 59"/>
                      <a:gd name="T74" fmla="*/ 554038 w 411"/>
                      <a:gd name="T75" fmla="*/ 22225 h 59"/>
                      <a:gd name="T76" fmla="*/ 519113 w 411"/>
                      <a:gd name="T77" fmla="*/ 15875 h 59"/>
                      <a:gd name="T78" fmla="*/ 493713 w 411"/>
                      <a:gd name="T79" fmla="*/ 11112 h 59"/>
                      <a:gd name="T80" fmla="*/ 544513 w 411"/>
                      <a:gd name="T81" fmla="*/ 11112 h 59"/>
                      <a:gd name="T82" fmla="*/ 573088 w 411"/>
                      <a:gd name="T83" fmla="*/ 12700 h 59"/>
                      <a:gd name="T84" fmla="*/ 577850 w 411"/>
                      <a:gd name="T85" fmla="*/ 12700 h 59"/>
                      <a:gd name="T86" fmla="*/ 611188 w 411"/>
                      <a:gd name="T87" fmla="*/ 15875 h 59"/>
                      <a:gd name="T88" fmla="*/ 620713 w 411"/>
                      <a:gd name="T89" fmla="*/ 12700 h 59"/>
                      <a:gd name="T90" fmla="*/ 585788 w 411"/>
                      <a:gd name="T91" fmla="*/ 9525 h 59"/>
                      <a:gd name="T92" fmla="*/ 519113 w 411"/>
                      <a:gd name="T93" fmla="*/ 9525 h 59"/>
                      <a:gd name="T94" fmla="*/ 487363 w 411"/>
                      <a:gd name="T95" fmla="*/ 9525 h 59"/>
                      <a:gd name="T96" fmla="*/ 482600 w 411"/>
                      <a:gd name="T97" fmla="*/ 7937 h 59"/>
                      <a:gd name="T98" fmla="*/ 482600 w 411"/>
                      <a:gd name="T99" fmla="*/ 3175 h 59"/>
                      <a:gd name="T100" fmla="*/ 512763 w 411"/>
                      <a:gd name="T101" fmla="*/ 4762 h 59"/>
                      <a:gd name="T102" fmla="*/ 539750 w 411"/>
                      <a:gd name="T103" fmla="*/ 7937 h 59"/>
                      <a:gd name="T104" fmla="*/ 496888 w 411"/>
                      <a:gd name="T105" fmla="*/ 3175 h 59"/>
                      <a:gd name="T106" fmla="*/ 514350 w 411"/>
                      <a:gd name="T107" fmla="*/ 1587 h 59"/>
                      <a:gd name="T108" fmla="*/ 554038 w 411"/>
                      <a:gd name="T109" fmla="*/ 3175 h 59"/>
                      <a:gd name="T110" fmla="*/ 541338 w 411"/>
                      <a:gd name="T111" fmla="*/ 0 h 59"/>
                      <a:gd name="T112" fmla="*/ 561975 w 411"/>
                      <a:gd name="T113" fmla="*/ 0 h 59"/>
                      <a:gd name="T114" fmla="*/ 584200 w 411"/>
                      <a:gd name="T115" fmla="*/ 1587 h 59"/>
                      <a:gd name="T116" fmla="*/ 619125 w 411"/>
                      <a:gd name="T117" fmla="*/ 7937 h 59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</a:gdLst>
                    <a:ahLst/>
                    <a:cxnLst>
                      <a:cxn ang="T118">
                        <a:pos x="T0" y="T1"/>
                      </a:cxn>
                      <a:cxn ang="T119">
                        <a:pos x="T2" y="T3"/>
                      </a:cxn>
                      <a:cxn ang="T120">
                        <a:pos x="T4" y="T5"/>
                      </a:cxn>
                      <a:cxn ang="T121">
                        <a:pos x="T6" y="T7"/>
                      </a:cxn>
                      <a:cxn ang="T122">
                        <a:pos x="T8" y="T9"/>
                      </a:cxn>
                      <a:cxn ang="T123">
                        <a:pos x="T10" y="T11"/>
                      </a:cxn>
                      <a:cxn ang="T124">
                        <a:pos x="T12" y="T13"/>
                      </a:cxn>
                      <a:cxn ang="T125">
                        <a:pos x="T14" y="T15"/>
                      </a:cxn>
                      <a:cxn ang="T126">
                        <a:pos x="T16" y="T17"/>
                      </a:cxn>
                      <a:cxn ang="T127">
                        <a:pos x="T18" y="T19"/>
                      </a:cxn>
                      <a:cxn ang="T128">
                        <a:pos x="T20" y="T21"/>
                      </a:cxn>
                      <a:cxn ang="T129">
                        <a:pos x="T22" y="T23"/>
                      </a:cxn>
                      <a:cxn ang="T130">
                        <a:pos x="T24" y="T25"/>
                      </a:cxn>
                      <a:cxn ang="T131">
                        <a:pos x="T26" y="T27"/>
                      </a:cxn>
                      <a:cxn ang="T132">
                        <a:pos x="T28" y="T29"/>
                      </a:cxn>
                      <a:cxn ang="T133">
                        <a:pos x="T30" y="T31"/>
                      </a:cxn>
                      <a:cxn ang="T134">
                        <a:pos x="T32" y="T33"/>
                      </a:cxn>
                      <a:cxn ang="T135">
                        <a:pos x="T34" y="T35"/>
                      </a:cxn>
                      <a:cxn ang="T136">
                        <a:pos x="T36" y="T37"/>
                      </a:cxn>
                      <a:cxn ang="T137">
                        <a:pos x="T38" y="T39"/>
                      </a:cxn>
                      <a:cxn ang="T138">
                        <a:pos x="T40" y="T41"/>
                      </a:cxn>
                      <a:cxn ang="T139">
                        <a:pos x="T42" y="T43"/>
                      </a:cxn>
                      <a:cxn ang="T140">
                        <a:pos x="T44" y="T45"/>
                      </a:cxn>
                      <a:cxn ang="T141">
                        <a:pos x="T46" y="T47"/>
                      </a:cxn>
                      <a:cxn ang="T142">
                        <a:pos x="T48" y="T49"/>
                      </a:cxn>
                      <a:cxn ang="T143">
                        <a:pos x="T50" y="T51"/>
                      </a:cxn>
                      <a:cxn ang="T144">
                        <a:pos x="T52" y="T53"/>
                      </a:cxn>
                      <a:cxn ang="T145">
                        <a:pos x="T54" y="T55"/>
                      </a:cxn>
                      <a:cxn ang="T146">
                        <a:pos x="T56" y="T57"/>
                      </a:cxn>
                      <a:cxn ang="T147">
                        <a:pos x="T58" y="T59"/>
                      </a:cxn>
                      <a:cxn ang="T148">
                        <a:pos x="T60" y="T61"/>
                      </a:cxn>
                      <a:cxn ang="T149">
                        <a:pos x="T62" y="T63"/>
                      </a:cxn>
                      <a:cxn ang="T150">
                        <a:pos x="T64" y="T65"/>
                      </a:cxn>
                      <a:cxn ang="T151">
                        <a:pos x="T66" y="T67"/>
                      </a:cxn>
                      <a:cxn ang="T152">
                        <a:pos x="T68" y="T69"/>
                      </a:cxn>
                      <a:cxn ang="T153">
                        <a:pos x="T70" y="T71"/>
                      </a:cxn>
                      <a:cxn ang="T154">
                        <a:pos x="T72" y="T73"/>
                      </a:cxn>
                      <a:cxn ang="T155">
                        <a:pos x="T74" y="T75"/>
                      </a:cxn>
                      <a:cxn ang="T156">
                        <a:pos x="T76" y="T77"/>
                      </a:cxn>
                      <a:cxn ang="T157">
                        <a:pos x="T78" y="T79"/>
                      </a:cxn>
                      <a:cxn ang="T158">
                        <a:pos x="T80" y="T81"/>
                      </a:cxn>
                      <a:cxn ang="T159">
                        <a:pos x="T82" y="T83"/>
                      </a:cxn>
                      <a:cxn ang="T160">
                        <a:pos x="T84" y="T85"/>
                      </a:cxn>
                      <a:cxn ang="T161">
                        <a:pos x="T86" y="T87"/>
                      </a:cxn>
                      <a:cxn ang="T162">
                        <a:pos x="T88" y="T89"/>
                      </a:cxn>
                      <a:cxn ang="T163">
                        <a:pos x="T90" y="T91"/>
                      </a:cxn>
                      <a:cxn ang="T164">
                        <a:pos x="T92" y="T93"/>
                      </a:cxn>
                      <a:cxn ang="T165">
                        <a:pos x="T94" y="T95"/>
                      </a:cxn>
                      <a:cxn ang="T166">
                        <a:pos x="T96" y="T97"/>
                      </a:cxn>
                      <a:cxn ang="T167">
                        <a:pos x="T98" y="T99"/>
                      </a:cxn>
                      <a:cxn ang="T168">
                        <a:pos x="T100" y="T101"/>
                      </a:cxn>
                      <a:cxn ang="T169">
                        <a:pos x="T102" y="T103"/>
                      </a:cxn>
                      <a:cxn ang="T170">
                        <a:pos x="T104" y="T105"/>
                      </a:cxn>
                      <a:cxn ang="T171">
                        <a:pos x="T106" y="T107"/>
                      </a:cxn>
                      <a:cxn ang="T172">
                        <a:pos x="T108" y="T109"/>
                      </a:cxn>
                      <a:cxn ang="T173">
                        <a:pos x="T110" y="T111"/>
                      </a:cxn>
                      <a:cxn ang="T174">
                        <a:pos x="T112" y="T113"/>
                      </a:cxn>
                      <a:cxn ang="T175">
                        <a:pos x="T114" y="T115"/>
                      </a:cxn>
                      <a:cxn ang="T176">
                        <a:pos x="T116" y="T117"/>
                      </a:cxn>
                    </a:cxnLst>
                    <a:rect l="0" t="0" r="r" b="b"/>
                    <a:pathLst>
                      <a:path w="411" h="59">
                        <a:moveTo>
                          <a:pt x="22" y="59"/>
                        </a:moveTo>
                        <a:lnTo>
                          <a:pt x="22" y="58"/>
                        </a:lnTo>
                        <a:lnTo>
                          <a:pt x="23" y="58"/>
                        </a:lnTo>
                        <a:lnTo>
                          <a:pt x="26" y="57"/>
                        </a:lnTo>
                        <a:lnTo>
                          <a:pt x="27" y="57"/>
                        </a:lnTo>
                        <a:lnTo>
                          <a:pt x="28" y="56"/>
                        </a:lnTo>
                        <a:lnTo>
                          <a:pt x="29" y="56"/>
                        </a:lnTo>
                        <a:lnTo>
                          <a:pt x="31" y="56"/>
                        </a:lnTo>
                        <a:lnTo>
                          <a:pt x="31" y="55"/>
                        </a:lnTo>
                        <a:lnTo>
                          <a:pt x="33" y="55"/>
                        </a:lnTo>
                        <a:lnTo>
                          <a:pt x="34" y="55"/>
                        </a:lnTo>
                        <a:lnTo>
                          <a:pt x="35" y="54"/>
                        </a:lnTo>
                        <a:lnTo>
                          <a:pt x="36" y="54"/>
                        </a:lnTo>
                        <a:lnTo>
                          <a:pt x="37" y="54"/>
                        </a:lnTo>
                        <a:lnTo>
                          <a:pt x="37" y="53"/>
                        </a:lnTo>
                        <a:lnTo>
                          <a:pt x="38" y="53"/>
                        </a:lnTo>
                        <a:lnTo>
                          <a:pt x="38" y="52"/>
                        </a:lnTo>
                        <a:lnTo>
                          <a:pt x="37" y="52"/>
                        </a:lnTo>
                        <a:lnTo>
                          <a:pt x="36" y="50"/>
                        </a:lnTo>
                        <a:lnTo>
                          <a:pt x="35" y="49"/>
                        </a:lnTo>
                        <a:lnTo>
                          <a:pt x="35" y="48"/>
                        </a:lnTo>
                        <a:lnTo>
                          <a:pt x="35" y="47"/>
                        </a:lnTo>
                        <a:lnTo>
                          <a:pt x="36" y="47"/>
                        </a:lnTo>
                        <a:lnTo>
                          <a:pt x="35" y="46"/>
                        </a:lnTo>
                        <a:lnTo>
                          <a:pt x="39" y="46"/>
                        </a:lnTo>
                        <a:lnTo>
                          <a:pt x="45" y="45"/>
                        </a:lnTo>
                        <a:lnTo>
                          <a:pt x="46" y="45"/>
                        </a:lnTo>
                        <a:lnTo>
                          <a:pt x="47" y="45"/>
                        </a:lnTo>
                        <a:lnTo>
                          <a:pt x="47" y="44"/>
                        </a:lnTo>
                        <a:lnTo>
                          <a:pt x="48" y="44"/>
                        </a:lnTo>
                        <a:lnTo>
                          <a:pt x="50" y="44"/>
                        </a:lnTo>
                        <a:lnTo>
                          <a:pt x="51" y="44"/>
                        </a:lnTo>
                        <a:lnTo>
                          <a:pt x="52" y="44"/>
                        </a:lnTo>
                        <a:lnTo>
                          <a:pt x="53" y="44"/>
                        </a:lnTo>
                        <a:lnTo>
                          <a:pt x="52" y="44"/>
                        </a:lnTo>
                        <a:lnTo>
                          <a:pt x="51" y="44"/>
                        </a:lnTo>
                        <a:lnTo>
                          <a:pt x="48" y="44"/>
                        </a:lnTo>
                        <a:lnTo>
                          <a:pt x="47" y="44"/>
                        </a:lnTo>
                        <a:lnTo>
                          <a:pt x="47" y="43"/>
                        </a:lnTo>
                        <a:lnTo>
                          <a:pt x="46" y="43"/>
                        </a:lnTo>
                        <a:lnTo>
                          <a:pt x="45" y="44"/>
                        </a:lnTo>
                        <a:lnTo>
                          <a:pt x="43" y="45"/>
                        </a:lnTo>
                        <a:lnTo>
                          <a:pt x="42" y="45"/>
                        </a:lnTo>
                        <a:lnTo>
                          <a:pt x="38" y="45"/>
                        </a:lnTo>
                        <a:lnTo>
                          <a:pt x="37" y="45"/>
                        </a:lnTo>
                        <a:lnTo>
                          <a:pt x="36" y="45"/>
                        </a:lnTo>
                        <a:lnTo>
                          <a:pt x="33" y="45"/>
                        </a:lnTo>
                        <a:lnTo>
                          <a:pt x="32" y="45"/>
                        </a:lnTo>
                        <a:lnTo>
                          <a:pt x="31" y="45"/>
                        </a:lnTo>
                        <a:lnTo>
                          <a:pt x="29" y="45"/>
                        </a:lnTo>
                        <a:lnTo>
                          <a:pt x="28" y="46"/>
                        </a:lnTo>
                        <a:lnTo>
                          <a:pt x="25" y="46"/>
                        </a:lnTo>
                        <a:lnTo>
                          <a:pt x="24" y="46"/>
                        </a:lnTo>
                        <a:lnTo>
                          <a:pt x="23" y="46"/>
                        </a:lnTo>
                        <a:lnTo>
                          <a:pt x="22" y="46"/>
                        </a:lnTo>
                        <a:lnTo>
                          <a:pt x="20" y="46"/>
                        </a:lnTo>
                        <a:lnTo>
                          <a:pt x="19" y="46"/>
                        </a:lnTo>
                        <a:lnTo>
                          <a:pt x="19" y="45"/>
                        </a:lnTo>
                        <a:lnTo>
                          <a:pt x="16" y="45"/>
                        </a:lnTo>
                        <a:lnTo>
                          <a:pt x="15" y="45"/>
                        </a:lnTo>
                        <a:lnTo>
                          <a:pt x="14" y="45"/>
                        </a:lnTo>
                        <a:lnTo>
                          <a:pt x="11" y="45"/>
                        </a:lnTo>
                        <a:lnTo>
                          <a:pt x="7" y="45"/>
                        </a:lnTo>
                        <a:lnTo>
                          <a:pt x="6" y="45"/>
                        </a:lnTo>
                        <a:lnTo>
                          <a:pt x="6" y="44"/>
                        </a:lnTo>
                        <a:lnTo>
                          <a:pt x="5" y="44"/>
                        </a:lnTo>
                        <a:lnTo>
                          <a:pt x="4" y="44"/>
                        </a:lnTo>
                        <a:lnTo>
                          <a:pt x="3" y="44"/>
                        </a:lnTo>
                        <a:lnTo>
                          <a:pt x="1" y="44"/>
                        </a:lnTo>
                        <a:lnTo>
                          <a:pt x="0" y="44"/>
                        </a:lnTo>
                        <a:lnTo>
                          <a:pt x="0" y="42"/>
                        </a:lnTo>
                        <a:lnTo>
                          <a:pt x="1" y="42"/>
                        </a:lnTo>
                        <a:lnTo>
                          <a:pt x="3" y="42"/>
                        </a:lnTo>
                        <a:lnTo>
                          <a:pt x="5" y="40"/>
                        </a:lnTo>
                        <a:lnTo>
                          <a:pt x="7" y="40"/>
                        </a:lnTo>
                        <a:lnTo>
                          <a:pt x="10" y="39"/>
                        </a:lnTo>
                        <a:lnTo>
                          <a:pt x="11" y="39"/>
                        </a:lnTo>
                        <a:lnTo>
                          <a:pt x="11" y="38"/>
                        </a:lnTo>
                        <a:lnTo>
                          <a:pt x="10" y="38"/>
                        </a:lnTo>
                        <a:lnTo>
                          <a:pt x="11" y="38"/>
                        </a:lnTo>
                        <a:lnTo>
                          <a:pt x="13" y="38"/>
                        </a:lnTo>
                        <a:lnTo>
                          <a:pt x="15" y="38"/>
                        </a:lnTo>
                        <a:lnTo>
                          <a:pt x="16" y="38"/>
                        </a:lnTo>
                        <a:lnTo>
                          <a:pt x="17" y="38"/>
                        </a:lnTo>
                        <a:lnTo>
                          <a:pt x="18" y="37"/>
                        </a:lnTo>
                        <a:lnTo>
                          <a:pt x="19" y="37"/>
                        </a:lnTo>
                        <a:lnTo>
                          <a:pt x="20" y="37"/>
                        </a:lnTo>
                        <a:lnTo>
                          <a:pt x="22" y="37"/>
                        </a:lnTo>
                        <a:lnTo>
                          <a:pt x="23" y="37"/>
                        </a:lnTo>
                        <a:lnTo>
                          <a:pt x="24" y="37"/>
                        </a:lnTo>
                        <a:lnTo>
                          <a:pt x="26" y="37"/>
                        </a:lnTo>
                        <a:lnTo>
                          <a:pt x="27" y="37"/>
                        </a:lnTo>
                        <a:lnTo>
                          <a:pt x="28" y="37"/>
                        </a:lnTo>
                        <a:lnTo>
                          <a:pt x="27" y="37"/>
                        </a:lnTo>
                        <a:lnTo>
                          <a:pt x="26" y="36"/>
                        </a:lnTo>
                        <a:lnTo>
                          <a:pt x="31" y="36"/>
                        </a:lnTo>
                        <a:lnTo>
                          <a:pt x="32" y="35"/>
                        </a:lnTo>
                        <a:lnTo>
                          <a:pt x="33" y="35"/>
                        </a:lnTo>
                        <a:lnTo>
                          <a:pt x="34" y="35"/>
                        </a:lnTo>
                        <a:lnTo>
                          <a:pt x="35" y="35"/>
                        </a:lnTo>
                        <a:lnTo>
                          <a:pt x="36" y="34"/>
                        </a:lnTo>
                        <a:lnTo>
                          <a:pt x="35" y="34"/>
                        </a:lnTo>
                        <a:lnTo>
                          <a:pt x="36" y="34"/>
                        </a:lnTo>
                        <a:lnTo>
                          <a:pt x="37" y="34"/>
                        </a:lnTo>
                        <a:lnTo>
                          <a:pt x="38" y="34"/>
                        </a:lnTo>
                        <a:lnTo>
                          <a:pt x="39" y="34"/>
                        </a:lnTo>
                        <a:lnTo>
                          <a:pt x="39" y="33"/>
                        </a:lnTo>
                        <a:lnTo>
                          <a:pt x="38" y="33"/>
                        </a:lnTo>
                        <a:lnTo>
                          <a:pt x="39" y="33"/>
                        </a:lnTo>
                        <a:lnTo>
                          <a:pt x="42" y="31"/>
                        </a:lnTo>
                        <a:lnTo>
                          <a:pt x="43" y="31"/>
                        </a:lnTo>
                        <a:lnTo>
                          <a:pt x="44" y="31"/>
                        </a:lnTo>
                        <a:lnTo>
                          <a:pt x="46" y="31"/>
                        </a:lnTo>
                        <a:lnTo>
                          <a:pt x="51" y="31"/>
                        </a:lnTo>
                        <a:lnTo>
                          <a:pt x="52" y="31"/>
                        </a:lnTo>
                        <a:lnTo>
                          <a:pt x="52" y="30"/>
                        </a:lnTo>
                        <a:lnTo>
                          <a:pt x="53" y="30"/>
                        </a:lnTo>
                        <a:lnTo>
                          <a:pt x="54" y="30"/>
                        </a:lnTo>
                        <a:lnTo>
                          <a:pt x="55" y="30"/>
                        </a:lnTo>
                        <a:lnTo>
                          <a:pt x="56" y="30"/>
                        </a:lnTo>
                        <a:lnTo>
                          <a:pt x="57" y="30"/>
                        </a:lnTo>
                        <a:lnTo>
                          <a:pt x="59" y="31"/>
                        </a:lnTo>
                        <a:lnTo>
                          <a:pt x="60" y="33"/>
                        </a:lnTo>
                        <a:lnTo>
                          <a:pt x="61" y="33"/>
                        </a:lnTo>
                        <a:lnTo>
                          <a:pt x="64" y="35"/>
                        </a:lnTo>
                        <a:lnTo>
                          <a:pt x="65" y="35"/>
                        </a:lnTo>
                        <a:lnTo>
                          <a:pt x="67" y="36"/>
                        </a:lnTo>
                        <a:lnTo>
                          <a:pt x="67" y="35"/>
                        </a:lnTo>
                        <a:lnTo>
                          <a:pt x="66" y="35"/>
                        </a:lnTo>
                        <a:lnTo>
                          <a:pt x="64" y="34"/>
                        </a:lnTo>
                        <a:lnTo>
                          <a:pt x="62" y="33"/>
                        </a:lnTo>
                        <a:lnTo>
                          <a:pt x="61" y="33"/>
                        </a:lnTo>
                        <a:lnTo>
                          <a:pt x="60" y="31"/>
                        </a:lnTo>
                        <a:lnTo>
                          <a:pt x="59" y="30"/>
                        </a:lnTo>
                        <a:lnTo>
                          <a:pt x="59" y="29"/>
                        </a:lnTo>
                        <a:lnTo>
                          <a:pt x="60" y="29"/>
                        </a:lnTo>
                        <a:lnTo>
                          <a:pt x="61" y="29"/>
                        </a:lnTo>
                        <a:lnTo>
                          <a:pt x="63" y="29"/>
                        </a:lnTo>
                        <a:lnTo>
                          <a:pt x="64" y="29"/>
                        </a:lnTo>
                        <a:lnTo>
                          <a:pt x="66" y="29"/>
                        </a:lnTo>
                        <a:lnTo>
                          <a:pt x="67" y="29"/>
                        </a:lnTo>
                        <a:lnTo>
                          <a:pt x="69" y="29"/>
                        </a:lnTo>
                        <a:lnTo>
                          <a:pt x="72" y="29"/>
                        </a:lnTo>
                        <a:lnTo>
                          <a:pt x="73" y="29"/>
                        </a:lnTo>
                        <a:lnTo>
                          <a:pt x="74" y="29"/>
                        </a:lnTo>
                        <a:lnTo>
                          <a:pt x="75" y="29"/>
                        </a:lnTo>
                        <a:lnTo>
                          <a:pt x="76" y="29"/>
                        </a:lnTo>
                        <a:lnTo>
                          <a:pt x="79" y="29"/>
                        </a:lnTo>
                        <a:lnTo>
                          <a:pt x="81" y="30"/>
                        </a:lnTo>
                        <a:lnTo>
                          <a:pt x="84" y="30"/>
                        </a:lnTo>
                        <a:lnTo>
                          <a:pt x="84" y="31"/>
                        </a:lnTo>
                        <a:lnTo>
                          <a:pt x="85" y="31"/>
                        </a:lnTo>
                        <a:lnTo>
                          <a:pt x="85" y="30"/>
                        </a:lnTo>
                        <a:lnTo>
                          <a:pt x="89" y="30"/>
                        </a:lnTo>
                        <a:lnTo>
                          <a:pt x="90" y="30"/>
                        </a:lnTo>
                        <a:lnTo>
                          <a:pt x="91" y="30"/>
                        </a:lnTo>
                        <a:lnTo>
                          <a:pt x="92" y="30"/>
                        </a:lnTo>
                        <a:lnTo>
                          <a:pt x="93" y="30"/>
                        </a:lnTo>
                        <a:lnTo>
                          <a:pt x="94" y="29"/>
                        </a:lnTo>
                        <a:lnTo>
                          <a:pt x="93" y="29"/>
                        </a:lnTo>
                        <a:lnTo>
                          <a:pt x="92" y="29"/>
                        </a:lnTo>
                        <a:lnTo>
                          <a:pt x="91" y="29"/>
                        </a:lnTo>
                        <a:lnTo>
                          <a:pt x="88" y="27"/>
                        </a:lnTo>
                        <a:lnTo>
                          <a:pt x="90" y="27"/>
                        </a:lnTo>
                        <a:lnTo>
                          <a:pt x="92" y="26"/>
                        </a:lnTo>
                        <a:lnTo>
                          <a:pt x="93" y="26"/>
                        </a:lnTo>
                        <a:lnTo>
                          <a:pt x="94" y="26"/>
                        </a:lnTo>
                        <a:lnTo>
                          <a:pt x="95" y="26"/>
                        </a:lnTo>
                        <a:lnTo>
                          <a:pt x="95" y="25"/>
                        </a:lnTo>
                        <a:lnTo>
                          <a:pt x="94" y="25"/>
                        </a:lnTo>
                        <a:lnTo>
                          <a:pt x="92" y="24"/>
                        </a:lnTo>
                        <a:lnTo>
                          <a:pt x="90" y="22"/>
                        </a:lnTo>
                        <a:lnTo>
                          <a:pt x="88" y="22"/>
                        </a:lnTo>
                        <a:lnTo>
                          <a:pt x="87" y="21"/>
                        </a:lnTo>
                        <a:lnTo>
                          <a:pt x="88" y="20"/>
                        </a:lnTo>
                        <a:lnTo>
                          <a:pt x="89" y="20"/>
                        </a:lnTo>
                        <a:lnTo>
                          <a:pt x="90" y="20"/>
                        </a:lnTo>
                        <a:lnTo>
                          <a:pt x="91" y="20"/>
                        </a:lnTo>
                        <a:lnTo>
                          <a:pt x="93" y="19"/>
                        </a:lnTo>
                        <a:lnTo>
                          <a:pt x="94" y="19"/>
                        </a:lnTo>
                        <a:lnTo>
                          <a:pt x="95" y="19"/>
                        </a:lnTo>
                        <a:lnTo>
                          <a:pt x="97" y="19"/>
                        </a:lnTo>
                        <a:lnTo>
                          <a:pt x="98" y="19"/>
                        </a:lnTo>
                        <a:lnTo>
                          <a:pt x="100" y="19"/>
                        </a:lnTo>
                        <a:lnTo>
                          <a:pt x="102" y="19"/>
                        </a:lnTo>
                        <a:lnTo>
                          <a:pt x="104" y="18"/>
                        </a:lnTo>
                        <a:lnTo>
                          <a:pt x="106" y="18"/>
                        </a:lnTo>
                        <a:lnTo>
                          <a:pt x="107" y="18"/>
                        </a:lnTo>
                        <a:lnTo>
                          <a:pt x="109" y="19"/>
                        </a:lnTo>
                        <a:lnTo>
                          <a:pt x="112" y="19"/>
                        </a:lnTo>
                        <a:lnTo>
                          <a:pt x="113" y="19"/>
                        </a:lnTo>
                        <a:lnTo>
                          <a:pt x="117" y="19"/>
                        </a:lnTo>
                        <a:lnTo>
                          <a:pt x="119" y="19"/>
                        </a:lnTo>
                        <a:lnTo>
                          <a:pt x="120" y="19"/>
                        </a:lnTo>
                        <a:lnTo>
                          <a:pt x="121" y="19"/>
                        </a:lnTo>
                        <a:lnTo>
                          <a:pt x="122" y="19"/>
                        </a:lnTo>
                        <a:lnTo>
                          <a:pt x="124" y="20"/>
                        </a:lnTo>
                        <a:lnTo>
                          <a:pt x="125" y="20"/>
                        </a:lnTo>
                        <a:lnTo>
                          <a:pt x="125" y="21"/>
                        </a:lnTo>
                        <a:lnTo>
                          <a:pt x="125" y="22"/>
                        </a:lnTo>
                        <a:lnTo>
                          <a:pt x="126" y="22"/>
                        </a:lnTo>
                        <a:lnTo>
                          <a:pt x="127" y="22"/>
                        </a:lnTo>
                        <a:lnTo>
                          <a:pt x="129" y="22"/>
                        </a:lnTo>
                        <a:lnTo>
                          <a:pt x="137" y="24"/>
                        </a:lnTo>
                        <a:lnTo>
                          <a:pt x="138" y="24"/>
                        </a:lnTo>
                        <a:lnTo>
                          <a:pt x="139" y="24"/>
                        </a:lnTo>
                        <a:lnTo>
                          <a:pt x="140" y="24"/>
                        </a:lnTo>
                        <a:lnTo>
                          <a:pt x="141" y="24"/>
                        </a:lnTo>
                        <a:lnTo>
                          <a:pt x="141" y="25"/>
                        </a:lnTo>
                        <a:lnTo>
                          <a:pt x="143" y="25"/>
                        </a:lnTo>
                        <a:lnTo>
                          <a:pt x="144" y="25"/>
                        </a:lnTo>
                        <a:lnTo>
                          <a:pt x="145" y="25"/>
                        </a:lnTo>
                        <a:lnTo>
                          <a:pt x="146" y="25"/>
                        </a:lnTo>
                        <a:lnTo>
                          <a:pt x="147" y="25"/>
                        </a:lnTo>
                        <a:lnTo>
                          <a:pt x="147" y="26"/>
                        </a:lnTo>
                        <a:lnTo>
                          <a:pt x="146" y="26"/>
                        </a:lnTo>
                        <a:lnTo>
                          <a:pt x="147" y="26"/>
                        </a:lnTo>
                        <a:lnTo>
                          <a:pt x="148" y="26"/>
                        </a:lnTo>
                        <a:lnTo>
                          <a:pt x="152" y="26"/>
                        </a:lnTo>
                        <a:lnTo>
                          <a:pt x="154" y="26"/>
                        </a:lnTo>
                        <a:lnTo>
                          <a:pt x="154" y="27"/>
                        </a:lnTo>
                        <a:lnTo>
                          <a:pt x="155" y="27"/>
                        </a:lnTo>
                        <a:lnTo>
                          <a:pt x="156" y="27"/>
                        </a:lnTo>
                        <a:lnTo>
                          <a:pt x="157" y="27"/>
                        </a:lnTo>
                        <a:lnTo>
                          <a:pt x="156" y="26"/>
                        </a:lnTo>
                        <a:lnTo>
                          <a:pt x="155" y="26"/>
                        </a:lnTo>
                        <a:lnTo>
                          <a:pt x="154" y="26"/>
                        </a:lnTo>
                        <a:lnTo>
                          <a:pt x="152" y="26"/>
                        </a:lnTo>
                        <a:lnTo>
                          <a:pt x="149" y="26"/>
                        </a:lnTo>
                        <a:lnTo>
                          <a:pt x="148" y="26"/>
                        </a:lnTo>
                        <a:lnTo>
                          <a:pt x="147" y="25"/>
                        </a:lnTo>
                        <a:lnTo>
                          <a:pt x="145" y="24"/>
                        </a:lnTo>
                        <a:lnTo>
                          <a:pt x="141" y="24"/>
                        </a:lnTo>
                        <a:lnTo>
                          <a:pt x="139" y="22"/>
                        </a:lnTo>
                        <a:lnTo>
                          <a:pt x="138" y="22"/>
                        </a:lnTo>
                        <a:lnTo>
                          <a:pt x="136" y="22"/>
                        </a:lnTo>
                        <a:lnTo>
                          <a:pt x="135" y="22"/>
                        </a:lnTo>
                        <a:lnTo>
                          <a:pt x="134" y="22"/>
                        </a:lnTo>
                        <a:lnTo>
                          <a:pt x="131" y="21"/>
                        </a:lnTo>
                        <a:lnTo>
                          <a:pt x="130" y="21"/>
                        </a:lnTo>
                        <a:lnTo>
                          <a:pt x="129" y="20"/>
                        </a:lnTo>
                        <a:lnTo>
                          <a:pt x="129" y="19"/>
                        </a:lnTo>
                        <a:lnTo>
                          <a:pt x="128" y="19"/>
                        </a:lnTo>
                        <a:lnTo>
                          <a:pt x="125" y="19"/>
                        </a:lnTo>
                        <a:lnTo>
                          <a:pt x="122" y="18"/>
                        </a:lnTo>
                        <a:lnTo>
                          <a:pt x="121" y="18"/>
                        </a:lnTo>
                        <a:lnTo>
                          <a:pt x="120" y="18"/>
                        </a:lnTo>
                        <a:lnTo>
                          <a:pt x="119" y="18"/>
                        </a:lnTo>
                        <a:lnTo>
                          <a:pt x="117" y="18"/>
                        </a:lnTo>
                        <a:lnTo>
                          <a:pt x="116" y="18"/>
                        </a:lnTo>
                        <a:lnTo>
                          <a:pt x="115" y="18"/>
                        </a:lnTo>
                        <a:lnTo>
                          <a:pt x="116" y="18"/>
                        </a:lnTo>
                        <a:lnTo>
                          <a:pt x="117" y="17"/>
                        </a:lnTo>
                        <a:lnTo>
                          <a:pt x="118" y="17"/>
                        </a:lnTo>
                        <a:lnTo>
                          <a:pt x="121" y="17"/>
                        </a:lnTo>
                        <a:lnTo>
                          <a:pt x="126" y="17"/>
                        </a:lnTo>
                        <a:lnTo>
                          <a:pt x="129" y="16"/>
                        </a:lnTo>
                        <a:lnTo>
                          <a:pt x="130" y="16"/>
                        </a:lnTo>
                        <a:lnTo>
                          <a:pt x="131" y="16"/>
                        </a:lnTo>
                        <a:lnTo>
                          <a:pt x="137" y="16"/>
                        </a:lnTo>
                        <a:lnTo>
                          <a:pt x="139" y="16"/>
                        </a:lnTo>
                        <a:lnTo>
                          <a:pt x="143" y="16"/>
                        </a:lnTo>
                        <a:lnTo>
                          <a:pt x="145" y="16"/>
                        </a:lnTo>
                        <a:lnTo>
                          <a:pt x="146" y="15"/>
                        </a:lnTo>
                        <a:lnTo>
                          <a:pt x="148" y="15"/>
                        </a:lnTo>
                        <a:lnTo>
                          <a:pt x="149" y="15"/>
                        </a:lnTo>
                        <a:lnTo>
                          <a:pt x="152" y="15"/>
                        </a:lnTo>
                        <a:lnTo>
                          <a:pt x="154" y="15"/>
                        </a:lnTo>
                        <a:lnTo>
                          <a:pt x="155" y="15"/>
                        </a:lnTo>
                        <a:lnTo>
                          <a:pt x="156" y="15"/>
                        </a:lnTo>
                        <a:lnTo>
                          <a:pt x="157" y="15"/>
                        </a:lnTo>
                        <a:lnTo>
                          <a:pt x="158" y="15"/>
                        </a:lnTo>
                        <a:lnTo>
                          <a:pt x="159" y="15"/>
                        </a:lnTo>
                        <a:lnTo>
                          <a:pt x="159" y="16"/>
                        </a:lnTo>
                        <a:lnTo>
                          <a:pt x="160" y="16"/>
                        </a:lnTo>
                        <a:lnTo>
                          <a:pt x="162" y="15"/>
                        </a:lnTo>
                        <a:lnTo>
                          <a:pt x="162" y="14"/>
                        </a:lnTo>
                        <a:lnTo>
                          <a:pt x="163" y="14"/>
                        </a:lnTo>
                        <a:lnTo>
                          <a:pt x="165" y="14"/>
                        </a:lnTo>
                        <a:lnTo>
                          <a:pt x="166" y="14"/>
                        </a:lnTo>
                        <a:lnTo>
                          <a:pt x="167" y="14"/>
                        </a:lnTo>
                        <a:lnTo>
                          <a:pt x="168" y="15"/>
                        </a:lnTo>
                        <a:lnTo>
                          <a:pt x="169" y="15"/>
                        </a:lnTo>
                        <a:lnTo>
                          <a:pt x="171" y="15"/>
                        </a:lnTo>
                        <a:lnTo>
                          <a:pt x="172" y="15"/>
                        </a:lnTo>
                        <a:lnTo>
                          <a:pt x="173" y="15"/>
                        </a:lnTo>
                        <a:lnTo>
                          <a:pt x="174" y="15"/>
                        </a:lnTo>
                        <a:lnTo>
                          <a:pt x="175" y="15"/>
                        </a:lnTo>
                        <a:lnTo>
                          <a:pt x="174" y="15"/>
                        </a:lnTo>
                        <a:lnTo>
                          <a:pt x="173" y="15"/>
                        </a:lnTo>
                        <a:lnTo>
                          <a:pt x="174" y="15"/>
                        </a:lnTo>
                        <a:lnTo>
                          <a:pt x="176" y="16"/>
                        </a:lnTo>
                        <a:lnTo>
                          <a:pt x="176" y="15"/>
                        </a:lnTo>
                        <a:lnTo>
                          <a:pt x="175" y="15"/>
                        </a:lnTo>
                        <a:lnTo>
                          <a:pt x="175" y="14"/>
                        </a:lnTo>
                        <a:lnTo>
                          <a:pt x="174" y="14"/>
                        </a:lnTo>
                        <a:lnTo>
                          <a:pt x="173" y="14"/>
                        </a:lnTo>
                        <a:lnTo>
                          <a:pt x="171" y="14"/>
                        </a:lnTo>
                        <a:lnTo>
                          <a:pt x="169" y="14"/>
                        </a:lnTo>
                        <a:lnTo>
                          <a:pt x="171" y="14"/>
                        </a:lnTo>
                        <a:lnTo>
                          <a:pt x="176" y="14"/>
                        </a:lnTo>
                        <a:lnTo>
                          <a:pt x="180" y="12"/>
                        </a:lnTo>
                        <a:lnTo>
                          <a:pt x="182" y="12"/>
                        </a:lnTo>
                        <a:lnTo>
                          <a:pt x="184" y="12"/>
                        </a:lnTo>
                        <a:lnTo>
                          <a:pt x="185" y="12"/>
                        </a:lnTo>
                        <a:lnTo>
                          <a:pt x="186" y="12"/>
                        </a:lnTo>
                        <a:lnTo>
                          <a:pt x="191" y="14"/>
                        </a:lnTo>
                        <a:lnTo>
                          <a:pt x="194" y="15"/>
                        </a:lnTo>
                        <a:lnTo>
                          <a:pt x="195" y="15"/>
                        </a:lnTo>
                        <a:lnTo>
                          <a:pt x="199" y="16"/>
                        </a:lnTo>
                        <a:lnTo>
                          <a:pt x="200" y="18"/>
                        </a:lnTo>
                        <a:lnTo>
                          <a:pt x="200" y="19"/>
                        </a:lnTo>
                        <a:lnTo>
                          <a:pt x="199" y="20"/>
                        </a:lnTo>
                        <a:lnTo>
                          <a:pt x="197" y="20"/>
                        </a:lnTo>
                        <a:lnTo>
                          <a:pt x="196" y="20"/>
                        </a:lnTo>
                        <a:lnTo>
                          <a:pt x="196" y="21"/>
                        </a:lnTo>
                        <a:lnTo>
                          <a:pt x="195" y="21"/>
                        </a:lnTo>
                        <a:lnTo>
                          <a:pt x="195" y="22"/>
                        </a:lnTo>
                        <a:lnTo>
                          <a:pt x="195" y="24"/>
                        </a:lnTo>
                        <a:lnTo>
                          <a:pt x="195" y="25"/>
                        </a:lnTo>
                        <a:lnTo>
                          <a:pt x="197" y="25"/>
                        </a:lnTo>
                        <a:lnTo>
                          <a:pt x="199" y="25"/>
                        </a:lnTo>
                        <a:lnTo>
                          <a:pt x="200" y="25"/>
                        </a:lnTo>
                        <a:lnTo>
                          <a:pt x="199" y="25"/>
                        </a:lnTo>
                        <a:lnTo>
                          <a:pt x="199" y="22"/>
                        </a:lnTo>
                        <a:lnTo>
                          <a:pt x="202" y="21"/>
                        </a:lnTo>
                        <a:lnTo>
                          <a:pt x="203" y="21"/>
                        </a:lnTo>
                        <a:lnTo>
                          <a:pt x="204" y="20"/>
                        </a:lnTo>
                        <a:lnTo>
                          <a:pt x="205" y="20"/>
                        </a:lnTo>
                        <a:lnTo>
                          <a:pt x="206" y="20"/>
                        </a:lnTo>
                        <a:lnTo>
                          <a:pt x="208" y="20"/>
                        </a:lnTo>
                        <a:lnTo>
                          <a:pt x="208" y="19"/>
                        </a:lnTo>
                        <a:lnTo>
                          <a:pt x="208" y="18"/>
                        </a:lnTo>
                        <a:lnTo>
                          <a:pt x="206" y="18"/>
                        </a:lnTo>
                        <a:lnTo>
                          <a:pt x="206" y="17"/>
                        </a:lnTo>
                        <a:lnTo>
                          <a:pt x="208" y="17"/>
                        </a:lnTo>
                        <a:lnTo>
                          <a:pt x="209" y="17"/>
                        </a:lnTo>
                        <a:lnTo>
                          <a:pt x="210" y="17"/>
                        </a:lnTo>
                        <a:lnTo>
                          <a:pt x="213" y="18"/>
                        </a:lnTo>
                        <a:lnTo>
                          <a:pt x="214" y="18"/>
                        </a:lnTo>
                        <a:lnTo>
                          <a:pt x="215" y="18"/>
                        </a:lnTo>
                        <a:lnTo>
                          <a:pt x="221" y="19"/>
                        </a:lnTo>
                        <a:lnTo>
                          <a:pt x="222" y="19"/>
                        </a:lnTo>
                        <a:lnTo>
                          <a:pt x="225" y="19"/>
                        </a:lnTo>
                        <a:lnTo>
                          <a:pt x="227" y="19"/>
                        </a:lnTo>
                        <a:lnTo>
                          <a:pt x="228" y="19"/>
                        </a:lnTo>
                        <a:lnTo>
                          <a:pt x="230" y="19"/>
                        </a:lnTo>
                        <a:lnTo>
                          <a:pt x="231" y="19"/>
                        </a:lnTo>
                        <a:lnTo>
                          <a:pt x="232" y="19"/>
                        </a:lnTo>
                        <a:lnTo>
                          <a:pt x="232" y="20"/>
                        </a:lnTo>
                        <a:lnTo>
                          <a:pt x="234" y="20"/>
                        </a:lnTo>
                        <a:lnTo>
                          <a:pt x="238" y="20"/>
                        </a:lnTo>
                        <a:lnTo>
                          <a:pt x="239" y="21"/>
                        </a:lnTo>
                        <a:lnTo>
                          <a:pt x="241" y="21"/>
                        </a:lnTo>
                        <a:lnTo>
                          <a:pt x="242" y="21"/>
                        </a:lnTo>
                        <a:lnTo>
                          <a:pt x="243" y="21"/>
                        </a:lnTo>
                        <a:lnTo>
                          <a:pt x="245" y="21"/>
                        </a:lnTo>
                        <a:lnTo>
                          <a:pt x="246" y="21"/>
                        </a:lnTo>
                        <a:lnTo>
                          <a:pt x="246" y="22"/>
                        </a:lnTo>
                        <a:lnTo>
                          <a:pt x="247" y="22"/>
                        </a:lnTo>
                        <a:lnTo>
                          <a:pt x="250" y="24"/>
                        </a:lnTo>
                        <a:lnTo>
                          <a:pt x="251" y="24"/>
                        </a:lnTo>
                        <a:lnTo>
                          <a:pt x="255" y="22"/>
                        </a:lnTo>
                        <a:lnTo>
                          <a:pt x="253" y="22"/>
                        </a:lnTo>
                        <a:lnTo>
                          <a:pt x="252" y="22"/>
                        </a:lnTo>
                        <a:lnTo>
                          <a:pt x="251" y="22"/>
                        </a:lnTo>
                        <a:lnTo>
                          <a:pt x="250" y="22"/>
                        </a:lnTo>
                        <a:lnTo>
                          <a:pt x="250" y="21"/>
                        </a:lnTo>
                        <a:lnTo>
                          <a:pt x="249" y="21"/>
                        </a:lnTo>
                        <a:lnTo>
                          <a:pt x="248" y="21"/>
                        </a:lnTo>
                        <a:lnTo>
                          <a:pt x="247" y="21"/>
                        </a:lnTo>
                        <a:lnTo>
                          <a:pt x="245" y="21"/>
                        </a:lnTo>
                        <a:lnTo>
                          <a:pt x="242" y="21"/>
                        </a:lnTo>
                        <a:lnTo>
                          <a:pt x="241" y="20"/>
                        </a:lnTo>
                        <a:lnTo>
                          <a:pt x="240" y="20"/>
                        </a:lnTo>
                        <a:lnTo>
                          <a:pt x="239" y="20"/>
                        </a:lnTo>
                        <a:lnTo>
                          <a:pt x="238" y="19"/>
                        </a:lnTo>
                        <a:lnTo>
                          <a:pt x="237" y="19"/>
                        </a:lnTo>
                        <a:lnTo>
                          <a:pt x="236" y="19"/>
                        </a:lnTo>
                        <a:lnTo>
                          <a:pt x="234" y="19"/>
                        </a:lnTo>
                        <a:lnTo>
                          <a:pt x="233" y="19"/>
                        </a:lnTo>
                        <a:lnTo>
                          <a:pt x="234" y="18"/>
                        </a:lnTo>
                        <a:lnTo>
                          <a:pt x="236" y="18"/>
                        </a:lnTo>
                        <a:lnTo>
                          <a:pt x="237" y="18"/>
                        </a:lnTo>
                        <a:lnTo>
                          <a:pt x="237" y="19"/>
                        </a:lnTo>
                        <a:lnTo>
                          <a:pt x="238" y="19"/>
                        </a:lnTo>
                        <a:lnTo>
                          <a:pt x="239" y="19"/>
                        </a:lnTo>
                        <a:lnTo>
                          <a:pt x="242" y="19"/>
                        </a:lnTo>
                        <a:lnTo>
                          <a:pt x="247" y="19"/>
                        </a:lnTo>
                        <a:lnTo>
                          <a:pt x="249" y="19"/>
                        </a:lnTo>
                        <a:lnTo>
                          <a:pt x="250" y="19"/>
                        </a:lnTo>
                        <a:lnTo>
                          <a:pt x="251" y="19"/>
                        </a:lnTo>
                        <a:lnTo>
                          <a:pt x="252" y="19"/>
                        </a:lnTo>
                        <a:lnTo>
                          <a:pt x="253" y="19"/>
                        </a:lnTo>
                        <a:lnTo>
                          <a:pt x="255" y="19"/>
                        </a:lnTo>
                        <a:lnTo>
                          <a:pt x="257" y="19"/>
                        </a:lnTo>
                        <a:lnTo>
                          <a:pt x="256" y="18"/>
                        </a:lnTo>
                        <a:lnTo>
                          <a:pt x="253" y="18"/>
                        </a:lnTo>
                        <a:lnTo>
                          <a:pt x="251" y="18"/>
                        </a:lnTo>
                        <a:lnTo>
                          <a:pt x="250" y="18"/>
                        </a:lnTo>
                        <a:lnTo>
                          <a:pt x="248" y="17"/>
                        </a:lnTo>
                        <a:lnTo>
                          <a:pt x="247" y="17"/>
                        </a:lnTo>
                        <a:lnTo>
                          <a:pt x="246" y="17"/>
                        </a:lnTo>
                        <a:lnTo>
                          <a:pt x="245" y="16"/>
                        </a:lnTo>
                        <a:lnTo>
                          <a:pt x="242" y="16"/>
                        </a:lnTo>
                        <a:lnTo>
                          <a:pt x="239" y="15"/>
                        </a:lnTo>
                        <a:lnTo>
                          <a:pt x="238" y="15"/>
                        </a:lnTo>
                        <a:lnTo>
                          <a:pt x="238" y="14"/>
                        </a:lnTo>
                        <a:lnTo>
                          <a:pt x="238" y="12"/>
                        </a:lnTo>
                        <a:lnTo>
                          <a:pt x="237" y="12"/>
                        </a:lnTo>
                        <a:lnTo>
                          <a:pt x="236" y="12"/>
                        </a:lnTo>
                        <a:lnTo>
                          <a:pt x="234" y="11"/>
                        </a:lnTo>
                        <a:lnTo>
                          <a:pt x="233" y="10"/>
                        </a:lnTo>
                        <a:lnTo>
                          <a:pt x="234" y="10"/>
                        </a:lnTo>
                        <a:lnTo>
                          <a:pt x="238" y="10"/>
                        </a:lnTo>
                        <a:lnTo>
                          <a:pt x="241" y="10"/>
                        </a:lnTo>
                        <a:lnTo>
                          <a:pt x="242" y="10"/>
                        </a:lnTo>
                        <a:lnTo>
                          <a:pt x="243" y="10"/>
                        </a:lnTo>
                        <a:lnTo>
                          <a:pt x="245" y="10"/>
                        </a:lnTo>
                        <a:lnTo>
                          <a:pt x="246" y="10"/>
                        </a:lnTo>
                        <a:lnTo>
                          <a:pt x="249" y="10"/>
                        </a:lnTo>
                        <a:lnTo>
                          <a:pt x="251" y="10"/>
                        </a:lnTo>
                        <a:lnTo>
                          <a:pt x="252" y="10"/>
                        </a:lnTo>
                        <a:lnTo>
                          <a:pt x="255" y="10"/>
                        </a:lnTo>
                        <a:lnTo>
                          <a:pt x="259" y="11"/>
                        </a:lnTo>
                        <a:lnTo>
                          <a:pt x="260" y="11"/>
                        </a:lnTo>
                        <a:lnTo>
                          <a:pt x="261" y="11"/>
                        </a:lnTo>
                        <a:lnTo>
                          <a:pt x="264" y="11"/>
                        </a:lnTo>
                        <a:lnTo>
                          <a:pt x="265" y="11"/>
                        </a:lnTo>
                        <a:lnTo>
                          <a:pt x="266" y="12"/>
                        </a:lnTo>
                        <a:lnTo>
                          <a:pt x="267" y="12"/>
                        </a:lnTo>
                        <a:lnTo>
                          <a:pt x="269" y="12"/>
                        </a:lnTo>
                        <a:lnTo>
                          <a:pt x="271" y="14"/>
                        </a:lnTo>
                        <a:lnTo>
                          <a:pt x="273" y="14"/>
                        </a:lnTo>
                        <a:lnTo>
                          <a:pt x="274" y="14"/>
                        </a:lnTo>
                        <a:lnTo>
                          <a:pt x="275" y="14"/>
                        </a:lnTo>
                        <a:lnTo>
                          <a:pt x="276" y="14"/>
                        </a:lnTo>
                        <a:lnTo>
                          <a:pt x="277" y="14"/>
                        </a:lnTo>
                        <a:lnTo>
                          <a:pt x="278" y="14"/>
                        </a:lnTo>
                        <a:lnTo>
                          <a:pt x="279" y="14"/>
                        </a:lnTo>
                        <a:lnTo>
                          <a:pt x="281" y="15"/>
                        </a:lnTo>
                        <a:lnTo>
                          <a:pt x="283" y="15"/>
                        </a:lnTo>
                        <a:lnTo>
                          <a:pt x="284" y="15"/>
                        </a:lnTo>
                        <a:lnTo>
                          <a:pt x="285" y="16"/>
                        </a:lnTo>
                        <a:lnTo>
                          <a:pt x="286" y="16"/>
                        </a:lnTo>
                        <a:lnTo>
                          <a:pt x="287" y="16"/>
                        </a:lnTo>
                        <a:lnTo>
                          <a:pt x="289" y="16"/>
                        </a:lnTo>
                        <a:lnTo>
                          <a:pt x="290" y="16"/>
                        </a:lnTo>
                        <a:lnTo>
                          <a:pt x="292" y="16"/>
                        </a:lnTo>
                        <a:lnTo>
                          <a:pt x="293" y="16"/>
                        </a:lnTo>
                        <a:lnTo>
                          <a:pt x="294" y="16"/>
                        </a:lnTo>
                        <a:lnTo>
                          <a:pt x="295" y="16"/>
                        </a:lnTo>
                        <a:lnTo>
                          <a:pt x="297" y="16"/>
                        </a:lnTo>
                        <a:lnTo>
                          <a:pt x="298" y="16"/>
                        </a:lnTo>
                        <a:lnTo>
                          <a:pt x="299" y="16"/>
                        </a:lnTo>
                        <a:lnTo>
                          <a:pt x="301" y="16"/>
                        </a:lnTo>
                        <a:lnTo>
                          <a:pt x="302" y="17"/>
                        </a:lnTo>
                        <a:lnTo>
                          <a:pt x="304" y="17"/>
                        </a:lnTo>
                        <a:lnTo>
                          <a:pt x="306" y="17"/>
                        </a:lnTo>
                        <a:lnTo>
                          <a:pt x="306" y="18"/>
                        </a:lnTo>
                        <a:lnTo>
                          <a:pt x="305" y="18"/>
                        </a:lnTo>
                        <a:lnTo>
                          <a:pt x="308" y="18"/>
                        </a:lnTo>
                        <a:lnTo>
                          <a:pt x="309" y="19"/>
                        </a:lnTo>
                        <a:lnTo>
                          <a:pt x="312" y="19"/>
                        </a:lnTo>
                        <a:lnTo>
                          <a:pt x="313" y="19"/>
                        </a:lnTo>
                        <a:lnTo>
                          <a:pt x="314" y="19"/>
                        </a:lnTo>
                        <a:lnTo>
                          <a:pt x="315" y="20"/>
                        </a:lnTo>
                        <a:lnTo>
                          <a:pt x="318" y="20"/>
                        </a:lnTo>
                        <a:lnTo>
                          <a:pt x="318" y="21"/>
                        </a:lnTo>
                        <a:lnTo>
                          <a:pt x="320" y="21"/>
                        </a:lnTo>
                        <a:lnTo>
                          <a:pt x="321" y="21"/>
                        </a:lnTo>
                        <a:lnTo>
                          <a:pt x="322" y="21"/>
                        </a:lnTo>
                        <a:lnTo>
                          <a:pt x="323" y="21"/>
                        </a:lnTo>
                        <a:lnTo>
                          <a:pt x="324" y="21"/>
                        </a:lnTo>
                        <a:lnTo>
                          <a:pt x="325" y="21"/>
                        </a:lnTo>
                        <a:lnTo>
                          <a:pt x="327" y="20"/>
                        </a:lnTo>
                        <a:lnTo>
                          <a:pt x="331" y="20"/>
                        </a:lnTo>
                        <a:lnTo>
                          <a:pt x="332" y="20"/>
                        </a:lnTo>
                        <a:lnTo>
                          <a:pt x="331" y="20"/>
                        </a:lnTo>
                        <a:lnTo>
                          <a:pt x="329" y="19"/>
                        </a:lnTo>
                        <a:lnTo>
                          <a:pt x="326" y="19"/>
                        </a:lnTo>
                        <a:lnTo>
                          <a:pt x="325" y="19"/>
                        </a:lnTo>
                        <a:lnTo>
                          <a:pt x="324" y="19"/>
                        </a:lnTo>
                        <a:lnTo>
                          <a:pt x="324" y="18"/>
                        </a:lnTo>
                        <a:lnTo>
                          <a:pt x="325" y="18"/>
                        </a:lnTo>
                        <a:lnTo>
                          <a:pt x="327" y="18"/>
                        </a:lnTo>
                        <a:lnTo>
                          <a:pt x="326" y="18"/>
                        </a:lnTo>
                        <a:lnTo>
                          <a:pt x="324" y="18"/>
                        </a:lnTo>
                        <a:lnTo>
                          <a:pt x="322" y="18"/>
                        </a:lnTo>
                        <a:lnTo>
                          <a:pt x="321" y="18"/>
                        </a:lnTo>
                        <a:lnTo>
                          <a:pt x="321" y="17"/>
                        </a:lnTo>
                        <a:lnTo>
                          <a:pt x="322" y="17"/>
                        </a:lnTo>
                        <a:lnTo>
                          <a:pt x="323" y="17"/>
                        </a:lnTo>
                        <a:lnTo>
                          <a:pt x="324" y="17"/>
                        </a:lnTo>
                        <a:lnTo>
                          <a:pt x="325" y="17"/>
                        </a:lnTo>
                        <a:lnTo>
                          <a:pt x="327" y="17"/>
                        </a:lnTo>
                        <a:lnTo>
                          <a:pt x="327" y="16"/>
                        </a:lnTo>
                        <a:lnTo>
                          <a:pt x="326" y="16"/>
                        </a:lnTo>
                        <a:lnTo>
                          <a:pt x="325" y="16"/>
                        </a:lnTo>
                        <a:lnTo>
                          <a:pt x="323" y="15"/>
                        </a:lnTo>
                        <a:lnTo>
                          <a:pt x="324" y="14"/>
                        </a:lnTo>
                        <a:lnTo>
                          <a:pt x="325" y="14"/>
                        </a:lnTo>
                        <a:lnTo>
                          <a:pt x="326" y="14"/>
                        </a:lnTo>
                        <a:lnTo>
                          <a:pt x="327" y="14"/>
                        </a:lnTo>
                        <a:lnTo>
                          <a:pt x="329" y="14"/>
                        </a:lnTo>
                        <a:lnTo>
                          <a:pt x="330" y="14"/>
                        </a:lnTo>
                        <a:lnTo>
                          <a:pt x="331" y="14"/>
                        </a:lnTo>
                        <a:lnTo>
                          <a:pt x="332" y="14"/>
                        </a:lnTo>
                        <a:lnTo>
                          <a:pt x="333" y="14"/>
                        </a:lnTo>
                        <a:lnTo>
                          <a:pt x="334" y="14"/>
                        </a:lnTo>
                        <a:lnTo>
                          <a:pt x="335" y="14"/>
                        </a:lnTo>
                        <a:lnTo>
                          <a:pt x="336" y="14"/>
                        </a:lnTo>
                        <a:lnTo>
                          <a:pt x="341" y="14"/>
                        </a:lnTo>
                        <a:lnTo>
                          <a:pt x="342" y="14"/>
                        </a:lnTo>
                        <a:lnTo>
                          <a:pt x="343" y="14"/>
                        </a:lnTo>
                        <a:lnTo>
                          <a:pt x="344" y="15"/>
                        </a:lnTo>
                        <a:lnTo>
                          <a:pt x="348" y="15"/>
                        </a:lnTo>
                        <a:lnTo>
                          <a:pt x="349" y="15"/>
                        </a:lnTo>
                        <a:lnTo>
                          <a:pt x="350" y="15"/>
                        </a:lnTo>
                        <a:lnTo>
                          <a:pt x="351" y="15"/>
                        </a:lnTo>
                        <a:lnTo>
                          <a:pt x="352" y="15"/>
                        </a:lnTo>
                        <a:lnTo>
                          <a:pt x="353" y="15"/>
                        </a:lnTo>
                        <a:lnTo>
                          <a:pt x="354" y="15"/>
                        </a:lnTo>
                        <a:lnTo>
                          <a:pt x="357" y="15"/>
                        </a:lnTo>
                        <a:lnTo>
                          <a:pt x="358" y="15"/>
                        </a:lnTo>
                        <a:lnTo>
                          <a:pt x="359" y="15"/>
                        </a:lnTo>
                        <a:lnTo>
                          <a:pt x="358" y="15"/>
                        </a:lnTo>
                        <a:lnTo>
                          <a:pt x="353" y="14"/>
                        </a:lnTo>
                        <a:lnTo>
                          <a:pt x="352" y="14"/>
                        </a:lnTo>
                        <a:lnTo>
                          <a:pt x="351" y="14"/>
                        </a:lnTo>
                        <a:lnTo>
                          <a:pt x="350" y="14"/>
                        </a:lnTo>
                        <a:lnTo>
                          <a:pt x="349" y="14"/>
                        </a:lnTo>
                        <a:lnTo>
                          <a:pt x="348" y="14"/>
                        </a:lnTo>
                        <a:lnTo>
                          <a:pt x="346" y="14"/>
                        </a:lnTo>
                        <a:lnTo>
                          <a:pt x="345" y="14"/>
                        </a:lnTo>
                        <a:lnTo>
                          <a:pt x="344" y="14"/>
                        </a:lnTo>
                        <a:lnTo>
                          <a:pt x="342" y="14"/>
                        </a:lnTo>
                        <a:lnTo>
                          <a:pt x="340" y="14"/>
                        </a:lnTo>
                        <a:lnTo>
                          <a:pt x="339" y="14"/>
                        </a:lnTo>
                        <a:lnTo>
                          <a:pt x="336" y="12"/>
                        </a:lnTo>
                        <a:lnTo>
                          <a:pt x="337" y="12"/>
                        </a:lnTo>
                        <a:lnTo>
                          <a:pt x="339" y="12"/>
                        </a:lnTo>
                        <a:lnTo>
                          <a:pt x="337" y="11"/>
                        </a:lnTo>
                        <a:lnTo>
                          <a:pt x="333" y="11"/>
                        </a:lnTo>
                        <a:lnTo>
                          <a:pt x="330" y="11"/>
                        </a:lnTo>
                        <a:lnTo>
                          <a:pt x="327" y="10"/>
                        </a:lnTo>
                        <a:lnTo>
                          <a:pt x="326" y="10"/>
                        </a:lnTo>
                        <a:lnTo>
                          <a:pt x="325" y="10"/>
                        </a:lnTo>
                        <a:lnTo>
                          <a:pt x="324" y="9"/>
                        </a:lnTo>
                        <a:lnTo>
                          <a:pt x="323" y="9"/>
                        </a:lnTo>
                        <a:lnTo>
                          <a:pt x="321" y="9"/>
                        </a:lnTo>
                        <a:lnTo>
                          <a:pt x="320" y="9"/>
                        </a:lnTo>
                        <a:lnTo>
                          <a:pt x="318" y="8"/>
                        </a:lnTo>
                        <a:lnTo>
                          <a:pt x="316" y="8"/>
                        </a:lnTo>
                        <a:lnTo>
                          <a:pt x="315" y="8"/>
                        </a:lnTo>
                        <a:lnTo>
                          <a:pt x="314" y="8"/>
                        </a:lnTo>
                        <a:lnTo>
                          <a:pt x="312" y="8"/>
                        </a:lnTo>
                        <a:lnTo>
                          <a:pt x="311" y="7"/>
                        </a:lnTo>
                        <a:lnTo>
                          <a:pt x="309" y="7"/>
                        </a:lnTo>
                        <a:lnTo>
                          <a:pt x="311" y="7"/>
                        </a:lnTo>
                        <a:lnTo>
                          <a:pt x="312" y="7"/>
                        </a:lnTo>
                        <a:lnTo>
                          <a:pt x="317" y="7"/>
                        </a:lnTo>
                        <a:lnTo>
                          <a:pt x="320" y="7"/>
                        </a:lnTo>
                        <a:lnTo>
                          <a:pt x="321" y="7"/>
                        </a:lnTo>
                        <a:lnTo>
                          <a:pt x="323" y="7"/>
                        </a:lnTo>
                        <a:lnTo>
                          <a:pt x="325" y="7"/>
                        </a:lnTo>
                        <a:lnTo>
                          <a:pt x="329" y="7"/>
                        </a:lnTo>
                        <a:lnTo>
                          <a:pt x="331" y="7"/>
                        </a:lnTo>
                        <a:lnTo>
                          <a:pt x="332" y="7"/>
                        </a:lnTo>
                        <a:lnTo>
                          <a:pt x="334" y="7"/>
                        </a:lnTo>
                        <a:lnTo>
                          <a:pt x="336" y="7"/>
                        </a:lnTo>
                        <a:lnTo>
                          <a:pt x="339" y="7"/>
                        </a:lnTo>
                        <a:lnTo>
                          <a:pt x="340" y="7"/>
                        </a:lnTo>
                        <a:lnTo>
                          <a:pt x="343" y="7"/>
                        </a:lnTo>
                        <a:lnTo>
                          <a:pt x="346" y="7"/>
                        </a:lnTo>
                        <a:lnTo>
                          <a:pt x="348" y="7"/>
                        </a:lnTo>
                        <a:lnTo>
                          <a:pt x="349" y="7"/>
                        </a:lnTo>
                        <a:lnTo>
                          <a:pt x="350" y="7"/>
                        </a:lnTo>
                        <a:lnTo>
                          <a:pt x="353" y="7"/>
                        </a:lnTo>
                        <a:lnTo>
                          <a:pt x="354" y="7"/>
                        </a:lnTo>
                        <a:lnTo>
                          <a:pt x="355" y="7"/>
                        </a:lnTo>
                        <a:lnTo>
                          <a:pt x="360" y="7"/>
                        </a:lnTo>
                        <a:lnTo>
                          <a:pt x="361" y="7"/>
                        </a:lnTo>
                        <a:lnTo>
                          <a:pt x="362" y="7"/>
                        </a:lnTo>
                        <a:lnTo>
                          <a:pt x="361" y="7"/>
                        </a:lnTo>
                        <a:lnTo>
                          <a:pt x="361" y="8"/>
                        </a:lnTo>
                        <a:lnTo>
                          <a:pt x="360" y="8"/>
                        </a:lnTo>
                        <a:lnTo>
                          <a:pt x="361" y="8"/>
                        </a:lnTo>
                        <a:lnTo>
                          <a:pt x="362" y="8"/>
                        </a:lnTo>
                        <a:lnTo>
                          <a:pt x="363" y="8"/>
                        </a:lnTo>
                        <a:lnTo>
                          <a:pt x="364" y="8"/>
                        </a:lnTo>
                        <a:lnTo>
                          <a:pt x="365" y="9"/>
                        </a:lnTo>
                        <a:lnTo>
                          <a:pt x="364" y="10"/>
                        </a:lnTo>
                        <a:lnTo>
                          <a:pt x="367" y="10"/>
                        </a:lnTo>
                        <a:lnTo>
                          <a:pt x="367" y="11"/>
                        </a:lnTo>
                        <a:lnTo>
                          <a:pt x="368" y="11"/>
                        </a:lnTo>
                        <a:lnTo>
                          <a:pt x="369" y="11"/>
                        </a:lnTo>
                        <a:lnTo>
                          <a:pt x="369" y="10"/>
                        </a:lnTo>
                        <a:lnTo>
                          <a:pt x="369" y="9"/>
                        </a:lnTo>
                        <a:lnTo>
                          <a:pt x="368" y="8"/>
                        </a:lnTo>
                        <a:lnTo>
                          <a:pt x="367" y="8"/>
                        </a:lnTo>
                        <a:lnTo>
                          <a:pt x="364" y="8"/>
                        </a:lnTo>
                        <a:lnTo>
                          <a:pt x="364" y="7"/>
                        </a:lnTo>
                        <a:lnTo>
                          <a:pt x="365" y="7"/>
                        </a:lnTo>
                        <a:lnTo>
                          <a:pt x="367" y="7"/>
                        </a:lnTo>
                        <a:lnTo>
                          <a:pt x="369" y="7"/>
                        </a:lnTo>
                        <a:lnTo>
                          <a:pt x="370" y="7"/>
                        </a:lnTo>
                        <a:lnTo>
                          <a:pt x="371" y="8"/>
                        </a:lnTo>
                        <a:lnTo>
                          <a:pt x="372" y="8"/>
                        </a:lnTo>
                        <a:lnTo>
                          <a:pt x="373" y="8"/>
                        </a:lnTo>
                        <a:lnTo>
                          <a:pt x="378" y="8"/>
                        </a:lnTo>
                        <a:lnTo>
                          <a:pt x="379" y="9"/>
                        </a:lnTo>
                        <a:lnTo>
                          <a:pt x="381" y="9"/>
                        </a:lnTo>
                        <a:lnTo>
                          <a:pt x="382" y="9"/>
                        </a:lnTo>
                        <a:lnTo>
                          <a:pt x="383" y="9"/>
                        </a:lnTo>
                        <a:lnTo>
                          <a:pt x="385" y="10"/>
                        </a:lnTo>
                        <a:lnTo>
                          <a:pt x="386" y="9"/>
                        </a:lnTo>
                        <a:lnTo>
                          <a:pt x="387" y="10"/>
                        </a:lnTo>
                        <a:lnTo>
                          <a:pt x="388" y="10"/>
                        </a:lnTo>
                        <a:lnTo>
                          <a:pt x="390" y="11"/>
                        </a:lnTo>
                        <a:lnTo>
                          <a:pt x="392" y="12"/>
                        </a:lnTo>
                        <a:lnTo>
                          <a:pt x="394" y="12"/>
                        </a:lnTo>
                        <a:lnTo>
                          <a:pt x="395" y="12"/>
                        </a:lnTo>
                        <a:lnTo>
                          <a:pt x="394" y="11"/>
                        </a:lnTo>
                        <a:lnTo>
                          <a:pt x="391" y="10"/>
                        </a:lnTo>
                        <a:lnTo>
                          <a:pt x="391" y="9"/>
                        </a:lnTo>
                        <a:lnTo>
                          <a:pt x="392" y="9"/>
                        </a:lnTo>
                        <a:lnTo>
                          <a:pt x="394" y="9"/>
                        </a:lnTo>
                        <a:lnTo>
                          <a:pt x="392" y="8"/>
                        </a:lnTo>
                        <a:lnTo>
                          <a:pt x="391" y="8"/>
                        </a:lnTo>
                        <a:lnTo>
                          <a:pt x="390" y="8"/>
                        </a:lnTo>
                        <a:lnTo>
                          <a:pt x="389" y="8"/>
                        </a:lnTo>
                        <a:lnTo>
                          <a:pt x="388" y="8"/>
                        </a:lnTo>
                        <a:lnTo>
                          <a:pt x="387" y="8"/>
                        </a:lnTo>
                        <a:lnTo>
                          <a:pt x="385" y="8"/>
                        </a:lnTo>
                        <a:lnTo>
                          <a:pt x="383" y="8"/>
                        </a:lnTo>
                        <a:lnTo>
                          <a:pt x="382" y="8"/>
                        </a:lnTo>
                        <a:lnTo>
                          <a:pt x="382" y="7"/>
                        </a:lnTo>
                        <a:lnTo>
                          <a:pt x="381" y="7"/>
                        </a:lnTo>
                        <a:lnTo>
                          <a:pt x="377" y="7"/>
                        </a:lnTo>
                        <a:lnTo>
                          <a:pt x="376" y="7"/>
                        </a:lnTo>
                        <a:lnTo>
                          <a:pt x="374" y="7"/>
                        </a:lnTo>
                        <a:lnTo>
                          <a:pt x="373" y="7"/>
                        </a:lnTo>
                        <a:lnTo>
                          <a:pt x="369" y="6"/>
                        </a:lnTo>
                        <a:lnTo>
                          <a:pt x="367" y="6"/>
                        </a:lnTo>
                        <a:lnTo>
                          <a:pt x="362" y="6"/>
                        </a:lnTo>
                        <a:lnTo>
                          <a:pt x="360" y="6"/>
                        </a:lnTo>
                        <a:lnTo>
                          <a:pt x="359" y="6"/>
                        </a:lnTo>
                        <a:lnTo>
                          <a:pt x="358" y="6"/>
                        </a:lnTo>
                        <a:lnTo>
                          <a:pt x="357" y="6"/>
                        </a:lnTo>
                        <a:lnTo>
                          <a:pt x="353" y="6"/>
                        </a:lnTo>
                        <a:lnTo>
                          <a:pt x="349" y="6"/>
                        </a:lnTo>
                        <a:lnTo>
                          <a:pt x="343" y="6"/>
                        </a:lnTo>
                        <a:lnTo>
                          <a:pt x="341" y="6"/>
                        </a:lnTo>
                        <a:lnTo>
                          <a:pt x="337" y="6"/>
                        </a:lnTo>
                        <a:lnTo>
                          <a:pt x="332" y="6"/>
                        </a:lnTo>
                        <a:lnTo>
                          <a:pt x="330" y="6"/>
                        </a:lnTo>
                        <a:lnTo>
                          <a:pt x="327" y="6"/>
                        </a:lnTo>
                        <a:lnTo>
                          <a:pt x="325" y="6"/>
                        </a:lnTo>
                        <a:lnTo>
                          <a:pt x="324" y="6"/>
                        </a:lnTo>
                        <a:lnTo>
                          <a:pt x="323" y="6"/>
                        </a:lnTo>
                        <a:lnTo>
                          <a:pt x="322" y="5"/>
                        </a:lnTo>
                        <a:lnTo>
                          <a:pt x="321" y="5"/>
                        </a:lnTo>
                        <a:lnTo>
                          <a:pt x="320" y="5"/>
                        </a:lnTo>
                        <a:lnTo>
                          <a:pt x="322" y="6"/>
                        </a:lnTo>
                        <a:lnTo>
                          <a:pt x="321" y="6"/>
                        </a:lnTo>
                        <a:lnTo>
                          <a:pt x="320" y="6"/>
                        </a:lnTo>
                        <a:lnTo>
                          <a:pt x="318" y="6"/>
                        </a:lnTo>
                        <a:lnTo>
                          <a:pt x="315" y="6"/>
                        </a:lnTo>
                        <a:lnTo>
                          <a:pt x="311" y="6"/>
                        </a:lnTo>
                        <a:lnTo>
                          <a:pt x="308" y="6"/>
                        </a:lnTo>
                        <a:lnTo>
                          <a:pt x="307" y="6"/>
                        </a:lnTo>
                        <a:lnTo>
                          <a:pt x="306" y="6"/>
                        </a:lnTo>
                        <a:lnTo>
                          <a:pt x="305" y="6"/>
                        </a:lnTo>
                        <a:lnTo>
                          <a:pt x="301" y="6"/>
                        </a:lnTo>
                        <a:lnTo>
                          <a:pt x="299" y="6"/>
                        </a:lnTo>
                        <a:lnTo>
                          <a:pt x="298" y="5"/>
                        </a:lnTo>
                        <a:lnTo>
                          <a:pt x="296" y="5"/>
                        </a:lnTo>
                        <a:lnTo>
                          <a:pt x="294" y="5"/>
                        </a:lnTo>
                        <a:lnTo>
                          <a:pt x="294" y="3"/>
                        </a:lnTo>
                        <a:lnTo>
                          <a:pt x="295" y="3"/>
                        </a:lnTo>
                        <a:lnTo>
                          <a:pt x="299" y="3"/>
                        </a:lnTo>
                        <a:lnTo>
                          <a:pt x="301" y="5"/>
                        </a:lnTo>
                        <a:lnTo>
                          <a:pt x="302" y="5"/>
                        </a:lnTo>
                        <a:lnTo>
                          <a:pt x="303" y="5"/>
                        </a:lnTo>
                        <a:lnTo>
                          <a:pt x="304" y="5"/>
                        </a:lnTo>
                        <a:lnTo>
                          <a:pt x="305" y="5"/>
                        </a:lnTo>
                        <a:lnTo>
                          <a:pt x="306" y="5"/>
                        </a:lnTo>
                        <a:lnTo>
                          <a:pt x="305" y="5"/>
                        </a:lnTo>
                        <a:lnTo>
                          <a:pt x="303" y="3"/>
                        </a:lnTo>
                        <a:lnTo>
                          <a:pt x="302" y="3"/>
                        </a:lnTo>
                        <a:lnTo>
                          <a:pt x="301" y="3"/>
                        </a:lnTo>
                        <a:lnTo>
                          <a:pt x="299" y="3"/>
                        </a:lnTo>
                        <a:lnTo>
                          <a:pt x="297" y="3"/>
                        </a:lnTo>
                        <a:lnTo>
                          <a:pt x="296" y="3"/>
                        </a:lnTo>
                        <a:lnTo>
                          <a:pt x="298" y="2"/>
                        </a:lnTo>
                        <a:lnTo>
                          <a:pt x="299" y="2"/>
                        </a:lnTo>
                        <a:lnTo>
                          <a:pt x="301" y="2"/>
                        </a:lnTo>
                        <a:lnTo>
                          <a:pt x="302" y="2"/>
                        </a:lnTo>
                        <a:lnTo>
                          <a:pt x="304" y="2"/>
                        </a:lnTo>
                        <a:lnTo>
                          <a:pt x="305" y="2"/>
                        </a:lnTo>
                        <a:lnTo>
                          <a:pt x="306" y="2"/>
                        </a:lnTo>
                        <a:lnTo>
                          <a:pt x="307" y="2"/>
                        </a:lnTo>
                        <a:lnTo>
                          <a:pt x="308" y="2"/>
                        </a:lnTo>
                        <a:lnTo>
                          <a:pt x="309" y="2"/>
                        </a:lnTo>
                        <a:lnTo>
                          <a:pt x="311" y="3"/>
                        </a:lnTo>
                        <a:lnTo>
                          <a:pt x="313" y="3"/>
                        </a:lnTo>
                        <a:lnTo>
                          <a:pt x="315" y="3"/>
                        </a:lnTo>
                        <a:lnTo>
                          <a:pt x="317" y="3"/>
                        </a:lnTo>
                        <a:lnTo>
                          <a:pt x="318" y="3"/>
                        </a:lnTo>
                        <a:lnTo>
                          <a:pt x="318" y="5"/>
                        </a:lnTo>
                        <a:lnTo>
                          <a:pt x="320" y="5"/>
                        </a:lnTo>
                        <a:lnTo>
                          <a:pt x="322" y="5"/>
                        </a:lnTo>
                        <a:lnTo>
                          <a:pt x="323" y="3"/>
                        </a:lnTo>
                        <a:lnTo>
                          <a:pt x="324" y="3"/>
                        </a:lnTo>
                        <a:lnTo>
                          <a:pt x="325" y="5"/>
                        </a:lnTo>
                        <a:lnTo>
                          <a:pt x="326" y="5"/>
                        </a:lnTo>
                        <a:lnTo>
                          <a:pt x="327" y="5"/>
                        </a:lnTo>
                        <a:lnTo>
                          <a:pt x="333" y="5"/>
                        </a:lnTo>
                        <a:lnTo>
                          <a:pt x="334" y="5"/>
                        </a:lnTo>
                        <a:lnTo>
                          <a:pt x="336" y="5"/>
                        </a:lnTo>
                        <a:lnTo>
                          <a:pt x="337" y="5"/>
                        </a:lnTo>
                        <a:lnTo>
                          <a:pt x="340" y="5"/>
                        </a:lnTo>
                        <a:lnTo>
                          <a:pt x="342" y="5"/>
                        </a:lnTo>
                        <a:lnTo>
                          <a:pt x="343" y="5"/>
                        </a:lnTo>
                        <a:lnTo>
                          <a:pt x="342" y="5"/>
                        </a:lnTo>
                        <a:lnTo>
                          <a:pt x="341" y="5"/>
                        </a:lnTo>
                        <a:lnTo>
                          <a:pt x="340" y="5"/>
                        </a:lnTo>
                        <a:lnTo>
                          <a:pt x="339" y="5"/>
                        </a:lnTo>
                        <a:lnTo>
                          <a:pt x="336" y="5"/>
                        </a:lnTo>
                        <a:lnTo>
                          <a:pt x="335" y="5"/>
                        </a:lnTo>
                        <a:lnTo>
                          <a:pt x="334" y="5"/>
                        </a:lnTo>
                        <a:lnTo>
                          <a:pt x="333" y="5"/>
                        </a:lnTo>
                        <a:lnTo>
                          <a:pt x="331" y="5"/>
                        </a:lnTo>
                        <a:lnTo>
                          <a:pt x="330" y="5"/>
                        </a:lnTo>
                        <a:lnTo>
                          <a:pt x="327" y="3"/>
                        </a:lnTo>
                        <a:lnTo>
                          <a:pt x="325" y="3"/>
                        </a:lnTo>
                        <a:lnTo>
                          <a:pt x="324" y="3"/>
                        </a:lnTo>
                        <a:lnTo>
                          <a:pt x="322" y="3"/>
                        </a:lnTo>
                        <a:lnTo>
                          <a:pt x="318" y="3"/>
                        </a:lnTo>
                        <a:lnTo>
                          <a:pt x="317" y="2"/>
                        </a:lnTo>
                        <a:lnTo>
                          <a:pt x="313" y="2"/>
                        </a:lnTo>
                        <a:lnTo>
                          <a:pt x="313" y="1"/>
                        </a:lnTo>
                        <a:lnTo>
                          <a:pt x="314" y="1"/>
                        </a:lnTo>
                        <a:lnTo>
                          <a:pt x="315" y="1"/>
                        </a:lnTo>
                        <a:lnTo>
                          <a:pt x="314" y="1"/>
                        </a:lnTo>
                        <a:lnTo>
                          <a:pt x="315" y="1"/>
                        </a:lnTo>
                        <a:lnTo>
                          <a:pt x="316" y="1"/>
                        </a:lnTo>
                        <a:lnTo>
                          <a:pt x="317" y="1"/>
                        </a:lnTo>
                        <a:lnTo>
                          <a:pt x="318" y="1"/>
                        </a:lnTo>
                        <a:lnTo>
                          <a:pt x="320" y="1"/>
                        </a:lnTo>
                        <a:lnTo>
                          <a:pt x="321" y="1"/>
                        </a:lnTo>
                        <a:lnTo>
                          <a:pt x="323" y="2"/>
                        </a:lnTo>
                        <a:lnTo>
                          <a:pt x="324" y="2"/>
                        </a:lnTo>
                        <a:lnTo>
                          <a:pt x="325" y="2"/>
                        </a:lnTo>
                        <a:lnTo>
                          <a:pt x="324" y="1"/>
                        </a:lnTo>
                        <a:lnTo>
                          <a:pt x="325" y="1"/>
                        </a:lnTo>
                        <a:lnTo>
                          <a:pt x="331" y="1"/>
                        </a:lnTo>
                        <a:lnTo>
                          <a:pt x="332" y="1"/>
                        </a:lnTo>
                        <a:lnTo>
                          <a:pt x="334" y="1"/>
                        </a:lnTo>
                        <a:lnTo>
                          <a:pt x="336" y="1"/>
                        </a:lnTo>
                        <a:lnTo>
                          <a:pt x="337" y="1"/>
                        </a:lnTo>
                        <a:lnTo>
                          <a:pt x="337" y="2"/>
                        </a:lnTo>
                        <a:lnTo>
                          <a:pt x="339" y="2"/>
                        </a:lnTo>
                        <a:lnTo>
                          <a:pt x="340" y="1"/>
                        </a:lnTo>
                        <a:lnTo>
                          <a:pt x="343" y="1"/>
                        </a:lnTo>
                        <a:lnTo>
                          <a:pt x="345" y="1"/>
                        </a:lnTo>
                        <a:lnTo>
                          <a:pt x="346" y="1"/>
                        </a:lnTo>
                        <a:lnTo>
                          <a:pt x="348" y="2"/>
                        </a:lnTo>
                        <a:lnTo>
                          <a:pt x="349" y="2"/>
                        </a:lnTo>
                        <a:lnTo>
                          <a:pt x="350" y="2"/>
                        </a:lnTo>
                        <a:lnTo>
                          <a:pt x="351" y="2"/>
                        </a:lnTo>
                        <a:lnTo>
                          <a:pt x="349" y="1"/>
                        </a:lnTo>
                        <a:lnTo>
                          <a:pt x="344" y="1"/>
                        </a:lnTo>
                        <a:lnTo>
                          <a:pt x="343" y="1"/>
                        </a:lnTo>
                        <a:lnTo>
                          <a:pt x="342" y="1"/>
                        </a:lnTo>
                        <a:lnTo>
                          <a:pt x="341" y="1"/>
                        </a:lnTo>
                        <a:lnTo>
                          <a:pt x="337" y="1"/>
                        </a:lnTo>
                        <a:lnTo>
                          <a:pt x="335" y="1"/>
                        </a:lnTo>
                        <a:lnTo>
                          <a:pt x="334" y="0"/>
                        </a:lnTo>
                        <a:lnTo>
                          <a:pt x="335" y="0"/>
                        </a:lnTo>
                        <a:lnTo>
                          <a:pt x="337" y="0"/>
                        </a:lnTo>
                        <a:lnTo>
                          <a:pt x="339" y="0"/>
                        </a:lnTo>
                        <a:lnTo>
                          <a:pt x="341" y="0"/>
                        </a:lnTo>
                        <a:lnTo>
                          <a:pt x="344" y="0"/>
                        </a:lnTo>
                        <a:lnTo>
                          <a:pt x="348" y="0"/>
                        </a:lnTo>
                        <a:lnTo>
                          <a:pt x="349" y="0"/>
                        </a:lnTo>
                        <a:lnTo>
                          <a:pt x="350" y="0"/>
                        </a:lnTo>
                        <a:lnTo>
                          <a:pt x="348" y="0"/>
                        </a:lnTo>
                        <a:lnTo>
                          <a:pt x="345" y="0"/>
                        </a:lnTo>
                        <a:lnTo>
                          <a:pt x="344" y="0"/>
                        </a:lnTo>
                        <a:lnTo>
                          <a:pt x="345" y="0"/>
                        </a:lnTo>
                        <a:lnTo>
                          <a:pt x="346" y="0"/>
                        </a:lnTo>
                        <a:lnTo>
                          <a:pt x="348" y="0"/>
                        </a:lnTo>
                        <a:lnTo>
                          <a:pt x="349" y="0"/>
                        </a:lnTo>
                        <a:lnTo>
                          <a:pt x="352" y="0"/>
                        </a:lnTo>
                        <a:lnTo>
                          <a:pt x="353" y="0"/>
                        </a:lnTo>
                        <a:lnTo>
                          <a:pt x="354" y="0"/>
                        </a:lnTo>
                        <a:lnTo>
                          <a:pt x="355" y="0"/>
                        </a:lnTo>
                        <a:lnTo>
                          <a:pt x="357" y="0"/>
                        </a:lnTo>
                        <a:lnTo>
                          <a:pt x="358" y="0"/>
                        </a:lnTo>
                        <a:lnTo>
                          <a:pt x="359" y="0"/>
                        </a:lnTo>
                        <a:lnTo>
                          <a:pt x="362" y="0"/>
                        </a:lnTo>
                        <a:lnTo>
                          <a:pt x="363" y="0"/>
                        </a:lnTo>
                        <a:lnTo>
                          <a:pt x="367" y="1"/>
                        </a:lnTo>
                        <a:lnTo>
                          <a:pt x="365" y="1"/>
                        </a:lnTo>
                        <a:lnTo>
                          <a:pt x="364" y="1"/>
                        </a:lnTo>
                        <a:lnTo>
                          <a:pt x="364" y="2"/>
                        </a:lnTo>
                        <a:lnTo>
                          <a:pt x="363" y="2"/>
                        </a:lnTo>
                        <a:lnTo>
                          <a:pt x="365" y="2"/>
                        </a:lnTo>
                        <a:lnTo>
                          <a:pt x="367" y="1"/>
                        </a:lnTo>
                        <a:lnTo>
                          <a:pt x="368" y="1"/>
                        </a:lnTo>
                        <a:lnTo>
                          <a:pt x="369" y="1"/>
                        </a:lnTo>
                        <a:lnTo>
                          <a:pt x="370" y="1"/>
                        </a:lnTo>
                        <a:lnTo>
                          <a:pt x="372" y="2"/>
                        </a:lnTo>
                        <a:lnTo>
                          <a:pt x="373" y="2"/>
                        </a:lnTo>
                        <a:lnTo>
                          <a:pt x="376" y="2"/>
                        </a:lnTo>
                        <a:lnTo>
                          <a:pt x="377" y="2"/>
                        </a:lnTo>
                        <a:lnTo>
                          <a:pt x="378" y="3"/>
                        </a:lnTo>
                        <a:lnTo>
                          <a:pt x="379" y="3"/>
                        </a:lnTo>
                        <a:lnTo>
                          <a:pt x="380" y="3"/>
                        </a:lnTo>
                        <a:lnTo>
                          <a:pt x="381" y="3"/>
                        </a:lnTo>
                        <a:lnTo>
                          <a:pt x="382" y="3"/>
                        </a:lnTo>
                        <a:lnTo>
                          <a:pt x="383" y="3"/>
                        </a:lnTo>
                        <a:lnTo>
                          <a:pt x="385" y="3"/>
                        </a:lnTo>
                        <a:lnTo>
                          <a:pt x="390" y="5"/>
                        </a:lnTo>
                        <a:lnTo>
                          <a:pt x="394" y="5"/>
                        </a:lnTo>
                        <a:lnTo>
                          <a:pt x="396" y="3"/>
                        </a:lnTo>
                        <a:lnTo>
                          <a:pt x="399" y="5"/>
                        </a:lnTo>
                        <a:lnTo>
                          <a:pt x="405" y="6"/>
                        </a:lnTo>
                        <a:lnTo>
                          <a:pt x="406" y="6"/>
                        </a:lnTo>
                        <a:lnTo>
                          <a:pt x="407" y="6"/>
                        </a:lnTo>
                        <a:lnTo>
                          <a:pt x="408" y="7"/>
                        </a:lnTo>
                        <a:lnTo>
                          <a:pt x="409" y="7"/>
                        </a:lnTo>
                        <a:lnTo>
                          <a:pt x="410" y="7"/>
                        </a:lnTo>
                        <a:lnTo>
                          <a:pt x="411" y="7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06" name="Freeform 15">
                    <a:extLst>
                      <a:ext uri="{FF2B5EF4-FFF2-40B4-BE49-F238E27FC236}">
                        <a16:creationId xmlns:a16="http://schemas.microsoft.com/office/drawing/2014/main" id="{6C78C197-16D2-4D67-912B-F544314E88F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237180" y="1275261"/>
                    <a:ext cx="104563" cy="34853"/>
                  </a:xfrm>
                  <a:custGeom>
                    <a:avLst/>
                    <a:gdLst>
                      <a:gd name="T0" fmla="*/ 25400 w 45"/>
                      <a:gd name="T1" fmla="*/ 22225 h 15"/>
                      <a:gd name="T2" fmla="*/ 22225 w 45"/>
                      <a:gd name="T3" fmla="*/ 22225 h 15"/>
                      <a:gd name="T4" fmla="*/ 20638 w 45"/>
                      <a:gd name="T5" fmla="*/ 20637 h 15"/>
                      <a:gd name="T6" fmla="*/ 15875 w 45"/>
                      <a:gd name="T7" fmla="*/ 20637 h 15"/>
                      <a:gd name="T8" fmla="*/ 23813 w 45"/>
                      <a:gd name="T9" fmla="*/ 19050 h 15"/>
                      <a:gd name="T10" fmla="*/ 26988 w 45"/>
                      <a:gd name="T11" fmla="*/ 19050 h 15"/>
                      <a:gd name="T12" fmla="*/ 30163 w 45"/>
                      <a:gd name="T13" fmla="*/ 19050 h 15"/>
                      <a:gd name="T14" fmla="*/ 36513 w 45"/>
                      <a:gd name="T15" fmla="*/ 19050 h 15"/>
                      <a:gd name="T16" fmla="*/ 33338 w 45"/>
                      <a:gd name="T17" fmla="*/ 19050 h 15"/>
                      <a:gd name="T18" fmla="*/ 34925 w 45"/>
                      <a:gd name="T19" fmla="*/ 17462 h 15"/>
                      <a:gd name="T20" fmla="*/ 36513 w 45"/>
                      <a:gd name="T21" fmla="*/ 15875 h 15"/>
                      <a:gd name="T22" fmla="*/ 33338 w 45"/>
                      <a:gd name="T23" fmla="*/ 15875 h 15"/>
                      <a:gd name="T24" fmla="*/ 30163 w 45"/>
                      <a:gd name="T25" fmla="*/ 19050 h 15"/>
                      <a:gd name="T26" fmla="*/ 26988 w 45"/>
                      <a:gd name="T27" fmla="*/ 19050 h 15"/>
                      <a:gd name="T28" fmla="*/ 26988 w 45"/>
                      <a:gd name="T29" fmla="*/ 17462 h 15"/>
                      <a:gd name="T30" fmla="*/ 26988 w 45"/>
                      <a:gd name="T31" fmla="*/ 17462 h 15"/>
                      <a:gd name="T32" fmla="*/ 23813 w 45"/>
                      <a:gd name="T33" fmla="*/ 17462 h 15"/>
                      <a:gd name="T34" fmla="*/ 23813 w 45"/>
                      <a:gd name="T35" fmla="*/ 17462 h 15"/>
                      <a:gd name="T36" fmla="*/ 25400 w 45"/>
                      <a:gd name="T37" fmla="*/ 15875 h 15"/>
                      <a:gd name="T38" fmla="*/ 22225 w 45"/>
                      <a:gd name="T39" fmla="*/ 15875 h 15"/>
                      <a:gd name="T40" fmla="*/ 20638 w 45"/>
                      <a:gd name="T41" fmla="*/ 17462 h 15"/>
                      <a:gd name="T42" fmla="*/ 7938 w 45"/>
                      <a:gd name="T43" fmla="*/ 15875 h 15"/>
                      <a:gd name="T44" fmla="*/ 4763 w 45"/>
                      <a:gd name="T45" fmla="*/ 15875 h 15"/>
                      <a:gd name="T46" fmla="*/ 0 w 45"/>
                      <a:gd name="T47" fmla="*/ 12700 h 15"/>
                      <a:gd name="T48" fmla="*/ 7938 w 45"/>
                      <a:gd name="T49" fmla="*/ 12700 h 15"/>
                      <a:gd name="T50" fmla="*/ 12700 w 45"/>
                      <a:gd name="T51" fmla="*/ 14287 h 15"/>
                      <a:gd name="T52" fmla="*/ 7938 w 45"/>
                      <a:gd name="T53" fmla="*/ 12700 h 15"/>
                      <a:gd name="T54" fmla="*/ 4763 w 45"/>
                      <a:gd name="T55" fmla="*/ 12700 h 15"/>
                      <a:gd name="T56" fmla="*/ 0 w 45"/>
                      <a:gd name="T57" fmla="*/ 9525 h 15"/>
                      <a:gd name="T58" fmla="*/ 4763 w 45"/>
                      <a:gd name="T59" fmla="*/ 7937 h 15"/>
                      <a:gd name="T60" fmla="*/ 6350 w 45"/>
                      <a:gd name="T61" fmla="*/ 6350 h 15"/>
                      <a:gd name="T62" fmla="*/ 9525 w 45"/>
                      <a:gd name="T63" fmla="*/ 7937 h 15"/>
                      <a:gd name="T64" fmla="*/ 12700 w 45"/>
                      <a:gd name="T65" fmla="*/ 7937 h 15"/>
                      <a:gd name="T66" fmla="*/ 15875 w 45"/>
                      <a:gd name="T67" fmla="*/ 7937 h 15"/>
                      <a:gd name="T68" fmla="*/ 12700 w 45"/>
                      <a:gd name="T69" fmla="*/ 6350 h 15"/>
                      <a:gd name="T70" fmla="*/ 9525 w 45"/>
                      <a:gd name="T71" fmla="*/ 6350 h 15"/>
                      <a:gd name="T72" fmla="*/ 4763 w 45"/>
                      <a:gd name="T73" fmla="*/ 4762 h 15"/>
                      <a:gd name="T74" fmla="*/ 4763 w 45"/>
                      <a:gd name="T75" fmla="*/ 1587 h 15"/>
                      <a:gd name="T76" fmla="*/ 7938 w 45"/>
                      <a:gd name="T77" fmla="*/ 1587 h 15"/>
                      <a:gd name="T78" fmla="*/ 12700 w 45"/>
                      <a:gd name="T79" fmla="*/ 0 h 15"/>
                      <a:gd name="T80" fmla="*/ 23813 w 45"/>
                      <a:gd name="T81" fmla="*/ 0 h 15"/>
                      <a:gd name="T82" fmla="*/ 26988 w 45"/>
                      <a:gd name="T83" fmla="*/ 1587 h 15"/>
                      <a:gd name="T84" fmla="*/ 30163 w 45"/>
                      <a:gd name="T85" fmla="*/ 1587 h 15"/>
                      <a:gd name="T86" fmla="*/ 34925 w 45"/>
                      <a:gd name="T87" fmla="*/ 1587 h 15"/>
                      <a:gd name="T88" fmla="*/ 39688 w 45"/>
                      <a:gd name="T89" fmla="*/ 3175 h 15"/>
                      <a:gd name="T90" fmla="*/ 42863 w 45"/>
                      <a:gd name="T91" fmla="*/ 4762 h 15"/>
                      <a:gd name="T92" fmla="*/ 47625 w 45"/>
                      <a:gd name="T93" fmla="*/ 4762 h 15"/>
                      <a:gd name="T94" fmla="*/ 50800 w 45"/>
                      <a:gd name="T95" fmla="*/ 7937 h 15"/>
                      <a:gd name="T96" fmla="*/ 53975 w 45"/>
                      <a:gd name="T97" fmla="*/ 7937 h 15"/>
                      <a:gd name="T98" fmla="*/ 55563 w 45"/>
                      <a:gd name="T99" fmla="*/ 9525 h 15"/>
                      <a:gd name="T100" fmla="*/ 60325 w 45"/>
                      <a:gd name="T101" fmla="*/ 9525 h 15"/>
                      <a:gd name="T102" fmla="*/ 66675 w 45"/>
                      <a:gd name="T103" fmla="*/ 9525 h 15"/>
                      <a:gd name="T104" fmla="*/ 69850 w 45"/>
                      <a:gd name="T105" fmla="*/ 12700 h 15"/>
                      <a:gd name="T106" fmla="*/ 66675 w 45"/>
                      <a:gd name="T107" fmla="*/ 14287 h 15"/>
                      <a:gd name="T108" fmla="*/ 69850 w 45"/>
                      <a:gd name="T109" fmla="*/ 15875 h 15"/>
                      <a:gd name="T110" fmla="*/ 71438 w 45"/>
                      <a:gd name="T111" fmla="*/ 15875 h 15"/>
                      <a:gd name="T112" fmla="*/ 66675 w 45"/>
                      <a:gd name="T113" fmla="*/ 17462 h 15"/>
                      <a:gd name="T114" fmla="*/ 60325 w 45"/>
                      <a:gd name="T115" fmla="*/ 19050 h 15"/>
                      <a:gd name="T116" fmla="*/ 53975 w 45"/>
                      <a:gd name="T117" fmla="*/ 20637 h 15"/>
                      <a:gd name="T118" fmla="*/ 50800 w 45"/>
                      <a:gd name="T119" fmla="*/ 20637 h 15"/>
                      <a:gd name="T120" fmla="*/ 47625 w 45"/>
                      <a:gd name="T121" fmla="*/ 20637 h 15"/>
                      <a:gd name="T122" fmla="*/ 36513 w 45"/>
                      <a:gd name="T123" fmla="*/ 22225 h 15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  <a:gd name="T180" fmla="*/ 0 60000 65536"/>
                      <a:gd name="T181" fmla="*/ 0 60000 65536"/>
                      <a:gd name="T182" fmla="*/ 0 60000 65536"/>
                      <a:gd name="T183" fmla="*/ 0 60000 65536"/>
                      <a:gd name="T184" fmla="*/ 0 60000 65536"/>
                      <a:gd name="T185" fmla="*/ 0 60000 65536"/>
                    </a:gdLst>
                    <a:ahLst/>
                    <a:cxnLst>
                      <a:cxn ang="T124">
                        <a:pos x="T0" y="T1"/>
                      </a:cxn>
                      <a:cxn ang="T125">
                        <a:pos x="T2" y="T3"/>
                      </a:cxn>
                      <a:cxn ang="T126">
                        <a:pos x="T4" y="T5"/>
                      </a:cxn>
                      <a:cxn ang="T127">
                        <a:pos x="T6" y="T7"/>
                      </a:cxn>
                      <a:cxn ang="T128">
                        <a:pos x="T8" y="T9"/>
                      </a:cxn>
                      <a:cxn ang="T129">
                        <a:pos x="T10" y="T11"/>
                      </a:cxn>
                      <a:cxn ang="T130">
                        <a:pos x="T12" y="T13"/>
                      </a:cxn>
                      <a:cxn ang="T131">
                        <a:pos x="T14" y="T15"/>
                      </a:cxn>
                      <a:cxn ang="T132">
                        <a:pos x="T16" y="T17"/>
                      </a:cxn>
                      <a:cxn ang="T133">
                        <a:pos x="T18" y="T19"/>
                      </a:cxn>
                      <a:cxn ang="T134">
                        <a:pos x="T20" y="T21"/>
                      </a:cxn>
                      <a:cxn ang="T135">
                        <a:pos x="T22" y="T23"/>
                      </a:cxn>
                      <a:cxn ang="T136">
                        <a:pos x="T24" y="T25"/>
                      </a:cxn>
                      <a:cxn ang="T137">
                        <a:pos x="T26" y="T27"/>
                      </a:cxn>
                      <a:cxn ang="T138">
                        <a:pos x="T28" y="T29"/>
                      </a:cxn>
                      <a:cxn ang="T139">
                        <a:pos x="T30" y="T31"/>
                      </a:cxn>
                      <a:cxn ang="T140">
                        <a:pos x="T32" y="T33"/>
                      </a:cxn>
                      <a:cxn ang="T141">
                        <a:pos x="T34" y="T35"/>
                      </a:cxn>
                      <a:cxn ang="T142">
                        <a:pos x="T36" y="T37"/>
                      </a:cxn>
                      <a:cxn ang="T143">
                        <a:pos x="T38" y="T39"/>
                      </a:cxn>
                      <a:cxn ang="T144">
                        <a:pos x="T40" y="T41"/>
                      </a:cxn>
                      <a:cxn ang="T145">
                        <a:pos x="T42" y="T43"/>
                      </a:cxn>
                      <a:cxn ang="T146">
                        <a:pos x="T44" y="T45"/>
                      </a:cxn>
                      <a:cxn ang="T147">
                        <a:pos x="T46" y="T47"/>
                      </a:cxn>
                      <a:cxn ang="T148">
                        <a:pos x="T48" y="T49"/>
                      </a:cxn>
                      <a:cxn ang="T149">
                        <a:pos x="T50" y="T51"/>
                      </a:cxn>
                      <a:cxn ang="T150">
                        <a:pos x="T52" y="T53"/>
                      </a:cxn>
                      <a:cxn ang="T151">
                        <a:pos x="T54" y="T55"/>
                      </a:cxn>
                      <a:cxn ang="T152">
                        <a:pos x="T56" y="T57"/>
                      </a:cxn>
                      <a:cxn ang="T153">
                        <a:pos x="T58" y="T59"/>
                      </a:cxn>
                      <a:cxn ang="T154">
                        <a:pos x="T60" y="T61"/>
                      </a:cxn>
                      <a:cxn ang="T155">
                        <a:pos x="T62" y="T63"/>
                      </a:cxn>
                      <a:cxn ang="T156">
                        <a:pos x="T64" y="T65"/>
                      </a:cxn>
                      <a:cxn ang="T157">
                        <a:pos x="T66" y="T67"/>
                      </a:cxn>
                      <a:cxn ang="T158">
                        <a:pos x="T68" y="T69"/>
                      </a:cxn>
                      <a:cxn ang="T159">
                        <a:pos x="T70" y="T71"/>
                      </a:cxn>
                      <a:cxn ang="T160">
                        <a:pos x="T72" y="T73"/>
                      </a:cxn>
                      <a:cxn ang="T161">
                        <a:pos x="T74" y="T75"/>
                      </a:cxn>
                      <a:cxn ang="T162">
                        <a:pos x="T76" y="T77"/>
                      </a:cxn>
                      <a:cxn ang="T163">
                        <a:pos x="T78" y="T79"/>
                      </a:cxn>
                      <a:cxn ang="T164">
                        <a:pos x="T80" y="T81"/>
                      </a:cxn>
                      <a:cxn ang="T165">
                        <a:pos x="T82" y="T83"/>
                      </a:cxn>
                      <a:cxn ang="T166">
                        <a:pos x="T84" y="T85"/>
                      </a:cxn>
                      <a:cxn ang="T167">
                        <a:pos x="T86" y="T87"/>
                      </a:cxn>
                      <a:cxn ang="T168">
                        <a:pos x="T88" y="T89"/>
                      </a:cxn>
                      <a:cxn ang="T169">
                        <a:pos x="T90" y="T91"/>
                      </a:cxn>
                      <a:cxn ang="T170">
                        <a:pos x="T92" y="T93"/>
                      </a:cxn>
                      <a:cxn ang="T171">
                        <a:pos x="T94" y="T95"/>
                      </a:cxn>
                      <a:cxn ang="T172">
                        <a:pos x="T96" y="T97"/>
                      </a:cxn>
                      <a:cxn ang="T173">
                        <a:pos x="T98" y="T99"/>
                      </a:cxn>
                      <a:cxn ang="T174">
                        <a:pos x="T100" y="T101"/>
                      </a:cxn>
                      <a:cxn ang="T175">
                        <a:pos x="T102" y="T103"/>
                      </a:cxn>
                      <a:cxn ang="T176">
                        <a:pos x="T104" y="T105"/>
                      </a:cxn>
                      <a:cxn ang="T177">
                        <a:pos x="T106" y="T107"/>
                      </a:cxn>
                      <a:cxn ang="T178">
                        <a:pos x="T108" y="T109"/>
                      </a:cxn>
                      <a:cxn ang="T179">
                        <a:pos x="T110" y="T111"/>
                      </a:cxn>
                      <a:cxn ang="T180">
                        <a:pos x="T112" y="T113"/>
                      </a:cxn>
                      <a:cxn ang="T181">
                        <a:pos x="T114" y="T115"/>
                      </a:cxn>
                      <a:cxn ang="T182">
                        <a:pos x="T116" y="T117"/>
                      </a:cxn>
                      <a:cxn ang="T183">
                        <a:pos x="T118" y="T119"/>
                      </a:cxn>
                      <a:cxn ang="T184">
                        <a:pos x="T120" y="T121"/>
                      </a:cxn>
                      <a:cxn ang="T185">
                        <a:pos x="T122" y="T123"/>
                      </a:cxn>
                    </a:cxnLst>
                    <a:rect l="0" t="0" r="r" b="b"/>
                    <a:pathLst>
                      <a:path w="45" h="15">
                        <a:moveTo>
                          <a:pt x="21" y="15"/>
                        </a:moveTo>
                        <a:lnTo>
                          <a:pt x="16" y="14"/>
                        </a:lnTo>
                        <a:lnTo>
                          <a:pt x="15" y="14"/>
                        </a:lnTo>
                        <a:lnTo>
                          <a:pt x="14" y="14"/>
                        </a:lnTo>
                        <a:lnTo>
                          <a:pt x="13" y="14"/>
                        </a:lnTo>
                        <a:lnTo>
                          <a:pt x="13" y="13"/>
                        </a:lnTo>
                        <a:lnTo>
                          <a:pt x="12" y="13"/>
                        </a:lnTo>
                        <a:lnTo>
                          <a:pt x="10" y="13"/>
                        </a:lnTo>
                        <a:lnTo>
                          <a:pt x="10" y="12"/>
                        </a:lnTo>
                        <a:lnTo>
                          <a:pt x="15" y="12"/>
                        </a:lnTo>
                        <a:lnTo>
                          <a:pt x="16" y="12"/>
                        </a:lnTo>
                        <a:lnTo>
                          <a:pt x="17" y="12"/>
                        </a:lnTo>
                        <a:lnTo>
                          <a:pt x="18" y="12"/>
                        </a:lnTo>
                        <a:lnTo>
                          <a:pt x="19" y="12"/>
                        </a:lnTo>
                        <a:lnTo>
                          <a:pt x="22" y="12"/>
                        </a:lnTo>
                        <a:lnTo>
                          <a:pt x="23" y="12"/>
                        </a:lnTo>
                        <a:lnTo>
                          <a:pt x="22" y="12"/>
                        </a:lnTo>
                        <a:lnTo>
                          <a:pt x="21" y="12"/>
                        </a:lnTo>
                        <a:lnTo>
                          <a:pt x="21" y="11"/>
                        </a:lnTo>
                        <a:lnTo>
                          <a:pt x="22" y="11"/>
                        </a:lnTo>
                        <a:lnTo>
                          <a:pt x="22" y="10"/>
                        </a:lnTo>
                        <a:lnTo>
                          <a:pt x="23" y="10"/>
                        </a:lnTo>
                        <a:lnTo>
                          <a:pt x="22" y="10"/>
                        </a:lnTo>
                        <a:lnTo>
                          <a:pt x="21" y="10"/>
                        </a:lnTo>
                        <a:lnTo>
                          <a:pt x="19" y="11"/>
                        </a:lnTo>
                        <a:lnTo>
                          <a:pt x="19" y="12"/>
                        </a:lnTo>
                        <a:lnTo>
                          <a:pt x="18" y="12"/>
                        </a:lnTo>
                        <a:lnTo>
                          <a:pt x="17" y="12"/>
                        </a:lnTo>
                        <a:lnTo>
                          <a:pt x="16" y="12"/>
                        </a:lnTo>
                        <a:lnTo>
                          <a:pt x="17" y="11"/>
                        </a:lnTo>
                        <a:lnTo>
                          <a:pt x="18" y="11"/>
                        </a:lnTo>
                        <a:lnTo>
                          <a:pt x="17" y="11"/>
                        </a:lnTo>
                        <a:lnTo>
                          <a:pt x="16" y="11"/>
                        </a:lnTo>
                        <a:lnTo>
                          <a:pt x="15" y="11"/>
                        </a:lnTo>
                        <a:lnTo>
                          <a:pt x="14" y="11"/>
                        </a:lnTo>
                        <a:lnTo>
                          <a:pt x="15" y="11"/>
                        </a:lnTo>
                        <a:lnTo>
                          <a:pt x="16" y="11"/>
                        </a:lnTo>
                        <a:lnTo>
                          <a:pt x="16" y="10"/>
                        </a:lnTo>
                        <a:lnTo>
                          <a:pt x="15" y="10"/>
                        </a:lnTo>
                        <a:lnTo>
                          <a:pt x="14" y="10"/>
                        </a:lnTo>
                        <a:lnTo>
                          <a:pt x="14" y="11"/>
                        </a:lnTo>
                        <a:lnTo>
                          <a:pt x="13" y="11"/>
                        </a:lnTo>
                        <a:lnTo>
                          <a:pt x="7" y="11"/>
                        </a:lnTo>
                        <a:lnTo>
                          <a:pt x="5" y="10"/>
                        </a:lnTo>
                        <a:lnTo>
                          <a:pt x="4" y="10"/>
                        </a:lnTo>
                        <a:lnTo>
                          <a:pt x="3" y="10"/>
                        </a:lnTo>
                        <a:lnTo>
                          <a:pt x="0" y="9"/>
                        </a:lnTo>
                        <a:lnTo>
                          <a:pt x="0" y="8"/>
                        </a:lnTo>
                        <a:lnTo>
                          <a:pt x="2" y="8"/>
                        </a:lnTo>
                        <a:lnTo>
                          <a:pt x="5" y="8"/>
                        </a:lnTo>
                        <a:lnTo>
                          <a:pt x="6" y="9"/>
                        </a:lnTo>
                        <a:lnTo>
                          <a:pt x="8" y="9"/>
                        </a:lnTo>
                        <a:lnTo>
                          <a:pt x="7" y="9"/>
                        </a:lnTo>
                        <a:lnTo>
                          <a:pt x="5" y="8"/>
                        </a:lnTo>
                        <a:lnTo>
                          <a:pt x="4" y="8"/>
                        </a:lnTo>
                        <a:lnTo>
                          <a:pt x="3" y="8"/>
                        </a:lnTo>
                        <a:lnTo>
                          <a:pt x="2" y="6"/>
                        </a:lnTo>
                        <a:lnTo>
                          <a:pt x="0" y="6"/>
                        </a:lnTo>
                        <a:lnTo>
                          <a:pt x="2" y="5"/>
                        </a:lnTo>
                        <a:lnTo>
                          <a:pt x="3" y="5"/>
                        </a:lnTo>
                        <a:lnTo>
                          <a:pt x="3" y="4"/>
                        </a:lnTo>
                        <a:lnTo>
                          <a:pt x="4" y="4"/>
                        </a:lnTo>
                        <a:lnTo>
                          <a:pt x="5" y="4"/>
                        </a:lnTo>
                        <a:lnTo>
                          <a:pt x="6" y="5"/>
                        </a:lnTo>
                        <a:lnTo>
                          <a:pt x="7" y="5"/>
                        </a:lnTo>
                        <a:lnTo>
                          <a:pt x="8" y="5"/>
                        </a:lnTo>
                        <a:lnTo>
                          <a:pt x="9" y="5"/>
                        </a:lnTo>
                        <a:lnTo>
                          <a:pt x="10" y="5"/>
                        </a:lnTo>
                        <a:lnTo>
                          <a:pt x="9" y="5"/>
                        </a:lnTo>
                        <a:lnTo>
                          <a:pt x="8" y="4"/>
                        </a:lnTo>
                        <a:lnTo>
                          <a:pt x="7" y="4"/>
                        </a:lnTo>
                        <a:lnTo>
                          <a:pt x="6" y="4"/>
                        </a:lnTo>
                        <a:lnTo>
                          <a:pt x="4" y="4"/>
                        </a:lnTo>
                        <a:lnTo>
                          <a:pt x="3" y="3"/>
                        </a:lnTo>
                        <a:lnTo>
                          <a:pt x="3" y="2"/>
                        </a:lnTo>
                        <a:lnTo>
                          <a:pt x="3" y="1"/>
                        </a:lnTo>
                        <a:lnTo>
                          <a:pt x="4" y="1"/>
                        </a:lnTo>
                        <a:lnTo>
                          <a:pt x="5" y="1"/>
                        </a:lnTo>
                        <a:lnTo>
                          <a:pt x="6" y="0"/>
                        </a:lnTo>
                        <a:lnTo>
                          <a:pt x="8" y="0"/>
                        </a:lnTo>
                        <a:lnTo>
                          <a:pt x="9" y="0"/>
                        </a:lnTo>
                        <a:lnTo>
                          <a:pt x="15" y="0"/>
                        </a:lnTo>
                        <a:lnTo>
                          <a:pt x="16" y="1"/>
                        </a:lnTo>
                        <a:lnTo>
                          <a:pt x="17" y="1"/>
                        </a:lnTo>
                        <a:lnTo>
                          <a:pt x="18" y="1"/>
                        </a:lnTo>
                        <a:lnTo>
                          <a:pt x="19" y="1"/>
                        </a:lnTo>
                        <a:lnTo>
                          <a:pt x="21" y="1"/>
                        </a:lnTo>
                        <a:lnTo>
                          <a:pt x="22" y="1"/>
                        </a:lnTo>
                        <a:lnTo>
                          <a:pt x="25" y="1"/>
                        </a:lnTo>
                        <a:lnTo>
                          <a:pt x="25" y="2"/>
                        </a:lnTo>
                        <a:lnTo>
                          <a:pt x="27" y="2"/>
                        </a:lnTo>
                        <a:lnTo>
                          <a:pt x="27" y="3"/>
                        </a:lnTo>
                        <a:lnTo>
                          <a:pt x="28" y="3"/>
                        </a:lnTo>
                        <a:lnTo>
                          <a:pt x="30" y="3"/>
                        </a:lnTo>
                        <a:lnTo>
                          <a:pt x="30" y="4"/>
                        </a:lnTo>
                        <a:lnTo>
                          <a:pt x="32" y="5"/>
                        </a:lnTo>
                        <a:lnTo>
                          <a:pt x="33" y="5"/>
                        </a:lnTo>
                        <a:lnTo>
                          <a:pt x="34" y="5"/>
                        </a:lnTo>
                        <a:lnTo>
                          <a:pt x="35" y="5"/>
                        </a:lnTo>
                        <a:lnTo>
                          <a:pt x="35" y="6"/>
                        </a:lnTo>
                        <a:lnTo>
                          <a:pt x="37" y="6"/>
                        </a:lnTo>
                        <a:lnTo>
                          <a:pt x="38" y="6"/>
                        </a:lnTo>
                        <a:lnTo>
                          <a:pt x="40" y="6"/>
                        </a:lnTo>
                        <a:lnTo>
                          <a:pt x="42" y="6"/>
                        </a:lnTo>
                        <a:lnTo>
                          <a:pt x="43" y="8"/>
                        </a:lnTo>
                        <a:lnTo>
                          <a:pt x="44" y="8"/>
                        </a:lnTo>
                        <a:lnTo>
                          <a:pt x="43" y="9"/>
                        </a:lnTo>
                        <a:lnTo>
                          <a:pt x="42" y="9"/>
                        </a:lnTo>
                        <a:lnTo>
                          <a:pt x="43" y="9"/>
                        </a:lnTo>
                        <a:lnTo>
                          <a:pt x="44" y="10"/>
                        </a:lnTo>
                        <a:lnTo>
                          <a:pt x="44" y="9"/>
                        </a:lnTo>
                        <a:lnTo>
                          <a:pt x="45" y="10"/>
                        </a:lnTo>
                        <a:lnTo>
                          <a:pt x="43" y="11"/>
                        </a:lnTo>
                        <a:lnTo>
                          <a:pt x="42" y="11"/>
                        </a:lnTo>
                        <a:lnTo>
                          <a:pt x="40" y="12"/>
                        </a:lnTo>
                        <a:lnTo>
                          <a:pt x="38" y="12"/>
                        </a:lnTo>
                        <a:lnTo>
                          <a:pt x="35" y="13"/>
                        </a:lnTo>
                        <a:lnTo>
                          <a:pt x="34" y="13"/>
                        </a:lnTo>
                        <a:lnTo>
                          <a:pt x="33" y="13"/>
                        </a:lnTo>
                        <a:lnTo>
                          <a:pt x="32" y="13"/>
                        </a:lnTo>
                        <a:lnTo>
                          <a:pt x="31" y="13"/>
                        </a:lnTo>
                        <a:lnTo>
                          <a:pt x="30" y="13"/>
                        </a:lnTo>
                        <a:lnTo>
                          <a:pt x="26" y="14"/>
                        </a:lnTo>
                        <a:lnTo>
                          <a:pt x="23" y="14"/>
                        </a:lnTo>
                        <a:lnTo>
                          <a:pt x="21" y="15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07" name="Freeform 16">
                    <a:extLst>
                      <a:ext uri="{FF2B5EF4-FFF2-40B4-BE49-F238E27FC236}">
                        <a16:creationId xmlns:a16="http://schemas.microsoft.com/office/drawing/2014/main" id="{B06B8FFD-0314-45CD-8E69-49B33D054E2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122475" y="1249700"/>
                    <a:ext cx="97592" cy="23236"/>
                  </a:xfrm>
                  <a:custGeom>
                    <a:avLst/>
                    <a:gdLst>
                      <a:gd name="T0" fmla="*/ 4763 w 42"/>
                      <a:gd name="T1" fmla="*/ 15875 h 10"/>
                      <a:gd name="T2" fmla="*/ 1588 w 42"/>
                      <a:gd name="T3" fmla="*/ 15875 h 10"/>
                      <a:gd name="T4" fmla="*/ 1588 w 42"/>
                      <a:gd name="T5" fmla="*/ 14288 h 10"/>
                      <a:gd name="T6" fmla="*/ 0 w 42"/>
                      <a:gd name="T7" fmla="*/ 14288 h 10"/>
                      <a:gd name="T8" fmla="*/ 1588 w 42"/>
                      <a:gd name="T9" fmla="*/ 11113 h 10"/>
                      <a:gd name="T10" fmla="*/ 4763 w 42"/>
                      <a:gd name="T11" fmla="*/ 9525 h 10"/>
                      <a:gd name="T12" fmla="*/ 6350 w 42"/>
                      <a:gd name="T13" fmla="*/ 9525 h 10"/>
                      <a:gd name="T14" fmla="*/ 7938 w 42"/>
                      <a:gd name="T15" fmla="*/ 9525 h 10"/>
                      <a:gd name="T16" fmla="*/ 9525 w 42"/>
                      <a:gd name="T17" fmla="*/ 9525 h 10"/>
                      <a:gd name="T18" fmla="*/ 11113 w 42"/>
                      <a:gd name="T19" fmla="*/ 9525 h 10"/>
                      <a:gd name="T20" fmla="*/ 12700 w 42"/>
                      <a:gd name="T21" fmla="*/ 9525 h 10"/>
                      <a:gd name="T22" fmla="*/ 12700 w 42"/>
                      <a:gd name="T23" fmla="*/ 7938 h 10"/>
                      <a:gd name="T24" fmla="*/ 14288 w 42"/>
                      <a:gd name="T25" fmla="*/ 7938 h 10"/>
                      <a:gd name="T26" fmla="*/ 19050 w 42"/>
                      <a:gd name="T27" fmla="*/ 6350 h 10"/>
                      <a:gd name="T28" fmla="*/ 20638 w 42"/>
                      <a:gd name="T29" fmla="*/ 6350 h 10"/>
                      <a:gd name="T30" fmla="*/ 22225 w 42"/>
                      <a:gd name="T31" fmla="*/ 6350 h 10"/>
                      <a:gd name="T32" fmla="*/ 22225 w 42"/>
                      <a:gd name="T33" fmla="*/ 4763 h 10"/>
                      <a:gd name="T34" fmla="*/ 23813 w 42"/>
                      <a:gd name="T35" fmla="*/ 4763 h 10"/>
                      <a:gd name="T36" fmla="*/ 25400 w 42"/>
                      <a:gd name="T37" fmla="*/ 4763 h 10"/>
                      <a:gd name="T38" fmla="*/ 26988 w 42"/>
                      <a:gd name="T39" fmla="*/ 4763 h 10"/>
                      <a:gd name="T40" fmla="*/ 28575 w 42"/>
                      <a:gd name="T41" fmla="*/ 4763 h 10"/>
                      <a:gd name="T42" fmla="*/ 30163 w 42"/>
                      <a:gd name="T43" fmla="*/ 4763 h 10"/>
                      <a:gd name="T44" fmla="*/ 34925 w 42"/>
                      <a:gd name="T45" fmla="*/ 4763 h 10"/>
                      <a:gd name="T46" fmla="*/ 36513 w 42"/>
                      <a:gd name="T47" fmla="*/ 4763 h 10"/>
                      <a:gd name="T48" fmla="*/ 39688 w 42"/>
                      <a:gd name="T49" fmla="*/ 3175 h 10"/>
                      <a:gd name="T50" fmla="*/ 41275 w 42"/>
                      <a:gd name="T51" fmla="*/ 3175 h 10"/>
                      <a:gd name="T52" fmla="*/ 42863 w 42"/>
                      <a:gd name="T53" fmla="*/ 3175 h 10"/>
                      <a:gd name="T54" fmla="*/ 46038 w 42"/>
                      <a:gd name="T55" fmla="*/ 1588 h 10"/>
                      <a:gd name="T56" fmla="*/ 49213 w 42"/>
                      <a:gd name="T57" fmla="*/ 1588 h 10"/>
                      <a:gd name="T58" fmla="*/ 50800 w 42"/>
                      <a:gd name="T59" fmla="*/ 1588 h 10"/>
                      <a:gd name="T60" fmla="*/ 52388 w 42"/>
                      <a:gd name="T61" fmla="*/ 1588 h 10"/>
                      <a:gd name="T62" fmla="*/ 53975 w 42"/>
                      <a:gd name="T63" fmla="*/ 1588 h 10"/>
                      <a:gd name="T64" fmla="*/ 55563 w 42"/>
                      <a:gd name="T65" fmla="*/ 0 h 10"/>
                      <a:gd name="T66" fmla="*/ 57150 w 42"/>
                      <a:gd name="T67" fmla="*/ 0 h 10"/>
                      <a:gd name="T68" fmla="*/ 57150 w 42"/>
                      <a:gd name="T69" fmla="*/ 1588 h 10"/>
                      <a:gd name="T70" fmla="*/ 58738 w 42"/>
                      <a:gd name="T71" fmla="*/ 3175 h 10"/>
                      <a:gd name="T72" fmla="*/ 60325 w 42"/>
                      <a:gd name="T73" fmla="*/ 3175 h 10"/>
                      <a:gd name="T74" fmla="*/ 63500 w 42"/>
                      <a:gd name="T75" fmla="*/ 3175 h 10"/>
                      <a:gd name="T76" fmla="*/ 65088 w 42"/>
                      <a:gd name="T77" fmla="*/ 6350 h 10"/>
                      <a:gd name="T78" fmla="*/ 66675 w 42"/>
                      <a:gd name="T79" fmla="*/ 7938 h 10"/>
                      <a:gd name="T80" fmla="*/ 66675 w 42"/>
                      <a:gd name="T81" fmla="*/ 9525 h 10"/>
                      <a:gd name="T82" fmla="*/ 65088 w 42"/>
                      <a:gd name="T83" fmla="*/ 9525 h 10"/>
                      <a:gd name="T84" fmla="*/ 60325 w 42"/>
                      <a:gd name="T85" fmla="*/ 9525 h 10"/>
                      <a:gd name="T86" fmla="*/ 57150 w 42"/>
                      <a:gd name="T87" fmla="*/ 9525 h 10"/>
                      <a:gd name="T88" fmla="*/ 53975 w 42"/>
                      <a:gd name="T89" fmla="*/ 9525 h 10"/>
                      <a:gd name="T90" fmla="*/ 49213 w 42"/>
                      <a:gd name="T91" fmla="*/ 11113 h 10"/>
                      <a:gd name="T92" fmla="*/ 46038 w 42"/>
                      <a:gd name="T93" fmla="*/ 11113 h 10"/>
                      <a:gd name="T94" fmla="*/ 44450 w 42"/>
                      <a:gd name="T95" fmla="*/ 11113 h 10"/>
                      <a:gd name="T96" fmla="*/ 42863 w 42"/>
                      <a:gd name="T97" fmla="*/ 11113 h 10"/>
                      <a:gd name="T98" fmla="*/ 39688 w 42"/>
                      <a:gd name="T99" fmla="*/ 11113 h 10"/>
                      <a:gd name="T100" fmla="*/ 38100 w 42"/>
                      <a:gd name="T101" fmla="*/ 11113 h 10"/>
                      <a:gd name="T102" fmla="*/ 31750 w 42"/>
                      <a:gd name="T103" fmla="*/ 11113 h 10"/>
                      <a:gd name="T104" fmla="*/ 30163 w 42"/>
                      <a:gd name="T105" fmla="*/ 11113 h 10"/>
                      <a:gd name="T106" fmla="*/ 28575 w 42"/>
                      <a:gd name="T107" fmla="*/ 11113 h 10"/>
                      <a:gd name="T108" fmla="*/ 26988 w 42"/>
                      <a:gd name="T109" fmla="*/ 11113 h 10"/>
                      <a:gd name="T110" fmla="*/ 26988 w 42"/>
                      <a:gd name="T111" fmla="*/ 14288 h 10"/>
                      <a:gd name="T112" fmla="*/ 22225 w 42"/>
                      <a:gd name="T113" fmla="*/ 14288 h 10"/>
                      <a:gd name="T114" fmla="*/ 12700 w 42"/>
                      <a:gd name="T115" fmla="*/ 14288 h 10"/>
                      <a:gd name="T116" fmla="*/ 9525 w 42"/>
                      <a:gd name="T117" fmla="*/ 14288 h 10"/>
                      <a:gd name="T118" fmla="*/ 7938 w 42"/>
                      <a:gd name="T119" fmla="*/ 15875 h 10"/>
                      <a:gd name="T120" fmla="*/ 4763 w 42"/>
                      <a:gd name="T121" fmla="*/ 15875 h 10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  <a:gd name="T180" fmla="*/ 0 60000 65536"/>
                      <a:gd name="T181" fmla="*/ 0 60000 65536"/>
                      <a:gd name="T182" fmla="*/ 0 60000 65536"/>
                    </a:gdLst>
                    <a:ahLst/>
                    <a:cxnLst>
                      <a:cxn ang="T122">
                        <a:pos x="T0" y="T1"/>
                      </a:cxn>
                      <a:cxn ang="T123">
                        <a:pos x="T2" y="T3"/>
                      </a:cxn>
                      <a:cxn ang="T124">
                        <a:pos x="T4" y="T5"/>
                      </a:cxn>
                      <a:cxn ang="T125">
                        <a:pos x="T6" y="T7"/>
                      </a:cxn>
                      <a:cxn ang="T126">
                        <a:pos x="T8" y="T9"/>
                      </a:cxn>
                      <a:cxn ang="T127">
                        <a:pos x="T10" y="T11"/>
                      </a:cxn>
                      <a:cxn ang="T128">
                        <a:pos x="T12" y="T13"/>
                      </a:cxn>
                      <a:cxn ang="T129">
                        <a:pos x="T14" y="T15"/>
                      </a:cxn>
                      <a:cxn ang="T130">
                        <a:pos x="T16" y="T17"/>
                      </a:cxn>
                      <a:cxn ang="T131">
                        <a:pos x="T18" y="T19"/>
                      </a:cxn>
                      <a:cxn ang="T132">
                        <a:pos x="T20" y="T21"/>
                      </a:cxn>
                      <a:cxn ang="T133">
                        <a:pos x="T22" y="T23"/>
                      </a:cxn>
                      <a:cxn ang="T134">
                        <a:pos x="T24" y="T25"/>
                      </a:cxn>
                      <a:cxn ang="T135">
                        <a:pos x="T26" y="T27"/>
                      </a:cxn>
                      <a:cxn ang="T136">
                        <a:pos x="T28" y="T29"/>
                      </a:cxn>
                      <a:cxn ang="T137">
                        <a:pos x="T30" y="T31"/>
                      </a:cxn>
                      <a:cxn ang="T138">
                        <a:pos x="T32" y="T33"/>
                      </a:cxn>
                      <a:cxn ang="T139">
                        <a:pos x="T34" y="T35"/>
                      </a:cxn>
                      <a:cxn ang="T140">
                        <a:pos x="T36" y="T37"/>
                      </a:cxn>
                      <a:cxn ang="T141">
                        <a:pos x="T38" y="T39"/>
                      </a:cxn>
                      <a:cxn ang="T142">
                        <a:pos x="T40" y="T41"/>
                      </a:cxn>
                      <a:cxn ang="T143">
                        <a:pos x="T42" y="T43"/>
                      </a:cxn>
                      <a:cxn ang="T144">
                        <a:pos x="T44" y="T45"/>
                      </a:cxn>
                      <a:cxn ang="T145">
                        <a:pos x="T46" y="T47"/>
                      </a:cxn>
                      <a:cxn ang="T146">
                        <a:pos x="T48" y="T49"/>
                      </a:cxn>
                      <a:cxn ang="T147">
                        <a:pos x="T50" y="T51"/>
                      </a:cxn>
                      <a:cxn ang="T148">
                        <a:pos x="T52" y="T53"/>
                      </a:cxn>
                      <a:cxn ang="T149">
                        <a:pos x="T54" y="T55"/>
                      </a:cxn>
                      <a:cxn ang="T150">
                        <a:pos x="T56" y="T57"/>
                      </a:cxn>
                      <a:cxn ang="T151">
                        <a:pos x="T58" y="T59"/>
                      </a:cxn>
                      <a:cxn ang="T152">
                        <a:pos x="T60" y="T61"/>
                      </a:cxn>
                      <a:cxn ang="T153">
                        <a:pos x="T62" y="T63"/>
                      </a:cxn>
                      <a:cxn ang="T154">
                        <a:pos x="T64" y="T65"/>
                      </a:cxn>
                      <a:cxn ang="T155">
                        <a:pos x="T66" y="T67"/>
                      </a:cxn>
                      <a:cxn ang="T156">
                        <a:pos x="T68" y="T69"/>
                      </a:cxn>
                      <a:cxn ang="T157">
                        <a:pos x="T70" y="T71"/>
                      </a:cxn>
                      <a:cxn ang="T158">
                        <a:pos x="T72" y="T73"/>
                      </a:cxn>
                      <a:cxn ang="T159">
                        <a:pos x="T74" y="T75"/>
                      </a:cxn>
                      <a:cxn ang="T160">
                        <a:pos x="T76" y="T77"/>
                      </a:cxn>
                      <a:cxn ang="T161">
                        <a:pos x="T78" y="T79"/>
                      </a:cxn>
                      <a:cxn ang="T162">
                        <a:pos x="T80" y="T81"/>
                      </a:cxn>
                      <a:cxn ang="T163">
                        <a:pos x="T82" y="T83"/>
                      </a:cxn>
                      <a:cxn ang="T164">
                        <a:pos x="T84" y="T85"/>
                      </a:cxn>
                      <a:cxn ang="T165">
                        <a:pos x="T86" y="T87"/>
                      </a:cxn>
                      <a:cxn ang="T166">
                        <a:pos x="T88" y="T89"/>
                      </a:cxn>
                      <a:cxn ang="T167">
                        <a:pos x="T90" y="T91"/>
                      </a:cxn>
                      <a:cxn ang="T168">
                        <a:pos x="T92" y="T93"/>
                      </a:cxn>
                      <a:cxn ang="T169">
                        <a:pos x="T94" y="T95"/>
                      </a:cxn>
                      <a:cxn ang="T170">
                        <a:pos x="T96" y="T97"/>
                      </a:cxn>
                      <a:cxn ang="T171">
                        <a:pos x="T98" y="T99"/>
                      </a:cxn>
                      <a:cxn ang="T172">
                        <a:pos x="T100" y="T101"/>
                      </a:cxn>
                      <a:cxn ang="T173">
                        <a:pos x="T102" y="T103"/>
                      </a:cxn>
                      <a:cxn ang="T174">
                        <a:pos x="T104" y="T105"/>
                      </a:cxn>
                      <a:cxn ang="T175">
                        <a:pos x="T106" y="T107"/>
                      </a:cxn>
                      <a:cxn ang="T176">
                        <a:pos x="T108" y="T109"/>
                      </a:cxn>
                      <a:cxn ang="T177">
                        <a:pos x="T110" y="T111"/>
                      </a:cxn>
                      <a:cxn ang="T178">
                        <a:pos x="T112" y="T113"/>
                      </a:cxn>
                      <a:cxn ang="T179">
                        <a:pos x="T114" y="T115"/>
                      </a:cxn>
                      <a:cxn ang="T180">
                        <a:pos x="T116" y="T117"/>
                      </a:cxn>
                      <a:cxn ang="T181">
                        <a:pos x="T118" y="T119"/>
                      </a:cxn>
                      <a:cxn ang="T182">
                        <a:pos x="T120" y="T121"/>
                      </a:cxn>
                    </a:cxnLst>
                    <a:rect l="0" t="0" r="r" b="b"/>
                    <a:pathLst>
                      <a:path w="42" h="10">
                        <a:moveTo>
                          <a:pt x="3" y="10"/>
                        </a:moveTo>
                        <a:lnTo>
                          <a:pt x="1" y="10"/>
                        </a:lnTo>
                        <a:lnTo>
                          <a:pt x="1" y="9"/>
                        </a:lnTo>
                        <a:lnTo>
                          <a:pt x="0" y="9"/>
                        </a:lnTo>
                        <a:lnTo>
                          <a:pt x="1" y="7"/>
                        </a:lnTo>
                        <a:lnTo>
                          <a:pt x="3" y="6"/>
                        </a:lnTo>
                        <a:lnTo>
                          <a:pt x="4" y="6"/>
                        </a:lnTo>
                        <a:lnTo>
                          <a:pt x="5" y="6"/>
                        </a:lnTo>
                        <a:lnTo>
                          <a:pt x="6" y="6"/>
                        </a:lnTo>
                        <a:lnTo>
                          <a:pt x="7" y="6"/>
                        </a:lnTo>
                        <a:lnTo>
                          <a:pt x="8" y="6"/>
                        </a:lnTo>
                        <a:lnTo>
                          <a:pt x="8" y="5"/>
                        </a:lnTo>
                        <a:lnTo>
                          <a:pt x="9" y="5"/>
                        </a:lnTo>
                        <a:lnTo>
                          <a:pt x="12" y="4"/>
                        </a:lnTo>
                        <a:lnTo>
                          <a:pt x="13" y="4"/>
                        </a:lnTo>
                        <a:lnTo>
                          <a:pt x="14" y="4"/>
                        </a:lnTo>
                        <a:lnTo>
                          <a:pt x="14" y="3"/>
                        </a:lnTo>
                        <a:lnTo>
                          <a:pt x="15" y="3"/>
                        </a:lnTo>
                        <a:lnTo>
                          <a:pt x="16" y="3"/>
                        </a:lnTo>
                        <a:lnTo>
                          <a:pt x="17" y="3"/>
                        </a:lnTo>
                        <a:lnTo>
                          <a:pt x="18" y="3"/>
                        </a:lnTo>
                        <a:lnTo>
                          <a:pt x="19" y="3"/>
                        </a:lnTo>
                        <a:lnTo>
                          <a:pt x="22" y="3"/>
                        </a:lnTo>
                        <a:lnTo>
                          <a:pt x="23" y="3"/>
                        </a:lnTo>
                        <a:lnTo>
                          <a:pt x="25" y="2"/>
                        </a:lnTo>
                        <a:lnTo>
                          <a:pt x="26" y="2"/>
                        </a:lnTo>
                        <a:lnTo>
                          <a:pt x="27" y="2"/>
                        </a:lnTo>
                        <a:lnTo>
                          <a:pt x="29" y="1"/>
                        </a:lnTo>
                        <a:lnTo>
                          <a:pt x="31" y="1"/>
                        </a:lnTo>
                        <a:lnTo>
                          <a:pt x="32" y="1"/>
                        </a:lnTo>
                        <a:lnTo>
                          <a:pt x="33" y="1"/>
                        </a:lnTo>
                        <a:lnTo>
                          <a:pt x="34" y="1"/>
                        </a:lnTo>
                        <a:lnTo>
                          <a:pt x="35" y="0"/>
                        </a:lnTo>
                        <a:lnTo>
                          <a:pt x="36" y="0"/>
                        </a:lnTo>
                        <a:lnTo>
                          <a:pt x="36" y="1"/>
                        </a:lnTo>
                        <a:lnTo>
                          <a:pt x="37" y="2"/>
                        </a:lnTo>
                        <a:lnTo>
                          <a:pt x="38" y="2"/>
                        </a:lnTo>
                        <a:lnTo>
                          <a:pt x="40" y="2"/>
                        </a:lnTo>
                        <a:lnTo>
                          <a:pt x="41" y="4"/>
                        </a:lnTo>
                        <a:lnTo>
                          <a:pt x="42" y="5"/>
                        </a:lnTo>
                        <a:lnTo>
                          <a:pt x="42" y="6"/>
                        </a:lnTo>
                        <a:lnTo>
                          <a:pt x="41" y="6"/>
                        </a:lnTo>
                        <a:lnTo>
                          <a:pt x="38" y="6"/>
                        </a:lnTo>
                        <a:lnTo>
                          <a:pt x="36" y="6"/>
                        </a:lnTo>
                        <a:lnTo>
                          <a:pt x="34" y="6"/>
                        </a:lnTo>
                        <a:lnTo>
                          <a:pt x="31" y="7"/>
                        </a:lnTo>
                        <a:lnTo>
                          <a:pt x="29" y="7"/>
                        </a:lnTo>
                        <a:lnTo>
                          <a:pt x="28" y="7"/>
                        </a:lnTo>
                        <a:lnTo>
                          <a:pt x="27" y="7"/>
                        </a:lnTo>
                        <a:lnTo>
                          <a:pt x="25" y="7"/>
                        </a:lnTo>
                        <a:lnTo>
                          <a:pt x="24" y="7"/>
                        </a:lnTo>
                        <a:lnTo>
                          <a:pt x="20" y="7"/>
                        </a:lnTo>
                        <a:lnTo>
                          <a:pt x="19" y="7"/>
                        </a:lnTo>
                        <a:lnTo>
                          <a:pt x="18" y="7"/>
                        </a:lnTo>
                        <a:lnTo>
                          <a:pt x="17" y="7"/>
                        </a:lnTo>
                        <a:lnTo>
                          <a:pt x="17" y="9"/>
                        </a:lnTo>
                        <a:lnTo>
                          <a:pt x="14" y="9"/>
                        </a:lnTo>
                        <a:lnTo>
                          <a:pt x="8" y="9"/>
                        </a:lnTo>
                        <a:lnTo>
                          <a:pt x="6" y="9"/>
                        </a:lnTo>
                        <a:lnTo>
                          <a:pt x="5" y="10"/>
                        </a:lnTo>
                        <a:lnTo>
                          <a:pt x="3" y="10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08" name="Freeform 17">
                    <a:extLst>
                      <a:ext uri="{FF2B5EF4-FFF2-40B4-BE49-F238E27FC236}">
                        <a16:creationId xmlns:a16="http://schemas.microsoft.com/office/drawing/2014/main" id="{EA55B836-12EC-4C2F-9464-C4544F4F64F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245626" y="1191611"/>
                    <a:ext cx="83650" cy="23236"/>
                  </a:xfrm>
                  <a:custGeom>
                    <a:avLst/>
                    <a:gdLst>
                      <a:gd name="T0" fmla="*/ 47625 w 36"/>
                      <a:gd name="T1" fmla="*/ 15875 h 10"/>
                      <a:gd name="T2" fmla="*/ 44450 w 36"/>
                      <a:gd name="T3" fmla="*/ 15875 h 10"/>
                      <a:gd name="T4" fmla="*/ 42863 w 36"/>
                      <a:gd name="T5" fmla="*/ 15875 h 10"/>
                      <a:gd name="T6" fmla="*/ 39688 w 36"/>
                      <a:gd name="T7" fmla="*/ 14288 h 10"/>
                      <a:gd name="T8" fmla="*/ 33338 w 36"/>
                      <a:gd name="T9" fmla="*/ 14288 h 10"/>
                      <a:gd name="T10" fmla="*/ 33338 w 36"/>
                      <a:gd name="T11" fmla="*/ 12700 h 10"/>
                      <a:gd name="T12" fmla="*/ 31750 w 36"/>
                      <a:gd name="T13" fmla="*/ 12700 h 10"/>
                      <a:gd name="T14" fmla="*/ 30163 w 36"/>
                      <a:gd name="T15" fmla="*/ 11113 h 10"/>
                      <a:gd name="T16" fmla="*/ 26988 w 36"/>
                      <a:gd name="T17" fmla="*/ 11113 h 10"/>
                      <a:gd name="T18" fmla="*/ 20638 w 36"/>
                      <a:gd name="T19" fmla="*/ 11113 h 10"/>
                      <a:gd name="T20" fmla="*/ 14288 w 36"/>
                      <a:gd name="T21" fmla="*/ 9525 h 10"/>
                      <a:gd name="T22" fmla="*/ 11113 w 36"/>
                      <a:gd name="T23" fmla="*/ 9525 h 10"/>
                      <a:gd name="T24" fmla="*/ 11113 w 36"/>
                      <a:gd name="T25" fmla="*/ 6350 h 10"/>
                      <a:gd name="T26" fmla="*/ 9525 w 36"/>
                      <a:gd name="T27" fmla="*/ 6350 h 10"/>
                      <a:gd name="T28" fmla="*/ 6350 w 36"/>
                      <a:gd name="T29" fmla="*/ 6350 h 10"/>
                      <a:gd name="T30" fmla="*/ 3175 w 36"/>
                      <a:gd name="T31" fmla="*/ 4763 h 10"/>
                      <a:gd name="T32" fmla="*/ 1588 w 36"/>
                      <a:gd name="T33" fmla="*/ 4763 h 10"/>
                      <a:gd name="T34" fmla="*/ 0 w 36"/>
                      <a:gd name="T35" fmla="*/ 0 h 10"/>
                      <a:gd name="T36" fmla="*/ 1588 w 36"/>
                      <a:gd name="T37" fmla="*/ 0 h 10"/>
                      <a:gd name="T38" fmla="*/ 3175 w 36"/>
                      <a:gd name="T39" fmla="*/ 0 h 10"/>
                      <a:gd name="T40" fmla="*/ 4763 w 36"/>
                      <a:gd name="T41" fmla="*/ 0 h 10"/>
                      <a:gd name="T42" fmla="*/ 6350 w 36"/>
                      <a:gd name="T43" fmla="*/ 0 h 10"/>
                      <a:gd name="T44" fmla="*/ 11113 w 36"/>
                      <a:gd name="T45" fmla="*/ 0 h 10"/>
                      <a:gd name="T46" fmla="*/ 12700 w 36"/>
                      <a:gd name="T47" fmla="*/ 0 h 10"/>
                      <a:gd name="T48" fmla="*/ 15875 w 36"/>
                      <a:gd name="T49" fmla="*/ 0 h 10"/>
                      <a:gd name="T50" fmla="*/ 17463 w 36"/>
                      <a:gd name="T51" fmla="*/ 0 h 10"/>
                      <a:gd name="T52" fmla="*/ 19050 w 36"/>
                      <a:gd name="T53" fmla="*/ 0 h 10"/>
                      <a:gd name="T54" fmla="*/ 20638 w 36"/>
                      <a:gd name="T55" fmla="*/ 0 h 10"/>
                      <a:gd name="T56" fmla="*/ 25400 w 36"/>
                      <a:gd name="T57" fmla="*/ 0 h 10"/>
                      <a:gd name="T58" fmla="*/ 30163 w 36"/>
                      <a:gd name="T59" fmla="*/ 0 h 10"/>
                      <a:gd name="T60" fmla="*/ 31750 w 36"/>
                      <a:gd name="T61" fmla="*/ 0 h 10"/>
                      <a:gd name="T62" fmla="*/ 31750 w 36"/>
                      <a:gd name="T63" fmla="*/ 1588 h 10"/>
                      <a:gd name="T64" fmla="*/ 33338 w 36"/>
                      <a:gd name="T65" fmla="*/ 1588 h 10"/>
                      <a:gd name="T66" fmla="*/ 33338 w 36"/>
                      <a:gd name="T67" fmla="*/ 3175 h 10"/>
                      <a:gd name="T68" fmla="*/ 36513 w 36"/>
                      <a:gd name="T69" fmla="*/ 3175 h 10"/>
                      <a:gd name="T70" fmla="*/ 39688 w 36"/>
                      <a:gd name="T71" fmla="*/ 3175 h 10"/>
                      <a:gd name="T72" fmla="*/ 41275 w 36"/>
                      <a:gd name="T73" fmla="*/ 4763 h 10"/>
                      <a:gd name="T74" fmla="*/ 42863 w 36"/>
                      <a:gd name="T75" fmla="*/ 4763 h 10"/>
                      <a:gd name="T76" fmla="*/ 44450 w 36"/>
                      <a:gd name="T77" fmla="*/ 4763 h 10"/>
                      <a:gd name="T78" fmla="*/ 47625 w 36"/>
                      <a:gd name="T79" fmla="*/ 4763 h 10"/>
                      <a:gd name="T80" fmla="*/ 50800 w 36"/>
                      <a:gd name="T81" fmla="*/ 6350 h 10"/>
                      <a:gd name="T82" fmla="*/ 57150 w 36"/>
                      <a:gd name="T83" fmla="*/ 6350 h 10"/>
                      <a:gd name="T84" fmla="*/ 57150 w 36"/>
                      <a:gd name="T85" fmla="*/ 9525 h 10"/>
                      <a:gd name="T86" fmla="*/ 57150 w 36"/>
                      <a:gd name="T87" fmla="*/ 11113 h 10"/>
                      <a:gd name="T88" fmla="*/ 55563 w 36"/>
                      <a:gd name="T89" fmla="*/ 11113 h 10"/>
                      <a:gd name="T90" fmla="*/ 53975 w 36"/>
                      <a:gd name="T91" fmla="*/ 11113 h 10"/>
                      <a:gd name="T92" fmla="*/ 50800 w 36"/>
                      <a:gd name="T93" fmla="*/ 9525 h 10"/>
                      <a:gd name="T94" fmla="*/ 49213 w 36"/>
                      <a:gd name="T95" fmla="*/ 9525 h 10"/>
                      <a:gd name="T96" fmla="*/ 47625 w 36"/>
                      <a:gd name="T97" fmla="*/ 9525 h 10"/>
                      <a:gd name="T98" fmla="*/ 42863 w 36"/>
                      <a:gd name="T99" fmla="*/ 9525 h 10"/>
                      <a:gd name="T100" fmla="*/ 41275 w 36"/>
                      <a:gd name="T101" fmla="*/ 9525 h 10"/>
                      <a:gd name="T102" fmla="*/ 39688 w 36"/>
                      <a:gd name="T103" fmla="*/ 9525 h 10"/>
                      <a:gd name="T104" fmla="*/ 39688 w 36"/>
                      <a:gd name="T105" fmla="*/ 11113 h 10"/>
                      <a:gd name="T106" fmla="*/ 41275 w 36"/>
                      <a:gd name="T107" fmla="*/ 11113 h 10"/>
                      <a:gd name="T108" fmla="*/ 42863 w 36"/>
                      <a:gd name="T109" fmla="*/ 11113 h 10"/>
                      <a:gd name="T110" fmla="*/ 44450 w 36"/>
                      <a:gd name="T111" fmla="*/ 11113 h 10"/>
                      <a:gd name="T112" fmla="*/ 53975 w 36"/>
                      <a:gd name="T113" fmla="*/ 12700 h 10"/>
                      <a:gd name="T114" fmla="*/ 53975 w 36"/>
                      <a:gd name="T115" fmla="*/ 15875 h 10"/>
                      <a:gd name="T116" fmla="*/ 50800 w 36"/>
                      <a:gd name="T117" fmla="*/ 15875 h 10"/>
                      <a:gd name="T118" fmla="*/ 49213 w 36"/>
                      <a:gd name="T119" fmla="*/ 15875 h 10"/>
                      <a:gd name="T120" fmla="*/ 47625 w 36"/>
                      <a:gd name="T121" fmla="*/ 15875 h 10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  <a:gd name="T180" fmla="*/ 0 60000 65536"/>
                      <a:gd name="T181" fmla="*/ 0 60000 65536"/>
                      <a:gd name="T182" fmla="*/ 0 60000 65536"/>
                    </a:gdLst>
                    <a:ahLst/>
                    <a:cxnLst>
                      <a:cxn ang="T122">
                        <a:pos x="T0" y="T1"/>
                      </a:cxn>
                      <a:cxn ang="T123">
                        <a:pos x="T2" y="T3"/>
                      </a:cxn>
                      <a:cxn ang="T124">
                        <a:pos x="T4" y="T5"/>
                      </a:cxn>
                      <a:cxn ang="T125">
                        <a:pos x="T6" y="T7"/>
                      </a:cxn>
                      <a:cxn ang="T126">
                        <a:pos x="T8" y="T9"/>
                      </a:cxn>
                      <a:cxn ang="T127">
                        <a:pos x="T10" y="T11"/>
                      </a:cxn>
                      <a:cxn ang="T128">
                        <a:pos x="T12" y="T13"/>
                      </a:cxn>
                      <a:cxn ang="T129">
                        <a:pos x="T14" y="T15"/>
                      </a:cxn>
                      <a:cxn ang="T130">
                        <a:pos x="T16" y="T17"/>
                      </a:cxn>
                      <a:cxn ang="T131">
                        <a:pos x="T18" y="T19"/>
                      </a:cxn>
                      <a:cxn ang="T132">
                        <a:pos x="T20" y="T21"/>
                      </a:cxn>
                      <a:cxn ang="T133">
                        <a:pos x="T22" y="T23"/>
                      </a:cxn>
                      <a:cxn ang="T134">
                        <a:pos x="T24" y="T25"/>
                      </a:cxn>
                      <a:cxn ang="T135">
                        <a:pos x="T26" y="T27"/>
                      </a:cxn>
                      <a:cxn ang="T136">
                        <a:pos x="T28" y="T29"/>
                      </a:cxn>
                      <a:cxn ang="T137">
                        <a:pos x="T30" y="T31"/>
                      </a:cxn>
                      <a:cxn ang="T138">
                        <a:pos x="T32" y="T33"/>
                      </a:cxn>
                      <a:cxn ang="T139">
                        <a:pos x="T34" y="T35"/>
                      </a:cxn>
                      <a:cxn ang="T140">
                        <a:pos x="T36" y="T37"/>
                      </a:cxn>
                      <a:cxn ang="T141">
                        <a:pos x="T38" y="T39"/>
                      </a:cxn>
                      <a:cxn ang="T142">
                        <a:pos x="T40" y="T41"/>
                      </a:cxn>
                      <a:cxn ang="T143">
                        <a:pos x="T42" y="T43"/>
                      </a:cxn>
                      <a:cxn ang="T144">
                        <a:pos x="T44" y="T45"/>
                      </a:cxn>
                      <a:cxn ang="T145">
                        <a:pos x="T46" y="T47"/>
                      </a:cxn>
                      <a:cxn ang="T146">
                        <a:pos x="T48" y="T49"/>
                      </a:cxn>
                      <a:cxn ang="T147">
                        <a:pos x="T50" y="T51"/>
                      </a:cxn>
                      <a:cxn ang="T148">
                        <a:pos x="T52" y="T53"/>
                      </a:cxn>
                      <a:cxn ang="T149">
                        <a:pos x="T54" y="T55"/>
                      </a:cxn>
                      <a:cxn ang="T150">
                        <a:pos x="T56" y="T57"/>
                      </a:cxn>
                      <a:cxn ang="T151">
                        <a:pos x="T58" y="T59"/>
                      </a:cxn>
                      <a:cxn ang="T152">
                        <a:pos x="T60" y="T61"/>
                      </a:cxn>
                      <a:cxn ang="T153">
                        <a:pos x="T62" y="T63"/>
                      </a:cxn>
                      <a:cxn ang="T154">
                        <a:pos x="T64" y="T65"/>
                      </a:cxn>
                      <a:cxn ang="T155">
                        <a:pos x="T66" y="T67"/>
                      </a:cxn>
                      <a:cxn ang="T156">
                        <a:pos x="T68" y="T69"/>
                      </a:cxn>
                      <a:cxn ang="T157">
                        <a:pos x="T70" y="T71"/>
                      </a:cxn>
                      <a:cxn ang="T158">
                        <a:pos x="T72" y="T73"/>
                      </a:cxn>
                      <a:cxn ang="T159">
                        <a:pos x="T74" y="T75"/>
                      </a:cxn>
                      <a:cxn ang="T160">
                        <a:pos x="T76" y="T77"/>
                      </a:cxn>
                      <a:cxn ang="T161">
                        <a:pos x="T78" y="T79"/>
                      </a:cxn>
                      <a:cxn ang="T162">
                        <a:pos x="T80" y="T81"/>
                      </a:cxn>
                      <a:cxn ang="T163">
                        <a:pos x="T82" y="T83"/>
                      </a:cxn>
                      <a:cxn ang="T164">
                        <a:pos x="T84" y="T85"/>
                      </a:cxn>
                      <a:cxn ang="T165">
                        <a:pos x="T86" y="T87"/>
                      </a:cxn>
                      <a:cxn ang="T166">
                        <a:pos x="T88" y="T89"/>
                      </a:cxn>
                      <a:cxn ang="T167">
                        <a:pos x="T90" y="T91"/>
                      </a:cxn>
                      <a:cxn ang="T168">
                        <a:pos x="T92" y="T93"/>
                      </a:cxn>
                      <a:cxn ang="T169">
                        <a:pos x="T94" y="T95"/>
                      </a:cxn>
                      <a:cxn ang="T170">
                        <a:pos x="T96" y="T97"/>
                      </a:cxn>
                      <a:cxn ang="T171">
                        <a:pos x="T98" y="T99"/>
                      </a:cxn>
                      <a:cxn ang="T172">
                        <a:pos x="T100" y="T101"/>
                      </a:cxn>
                      <a:cxn ang="T173">
                        <a:pos x="T102" y="T103"/>
                      </a:cxn>
                      <a:cxn ang="T174">
                        <a:pos x="T104" y="T105"/>
                      </a:cxn>
                      <a:cxn ang="T175">
                        <a:pos x="T106" y="T107"/>
                      </a:cxn>
                      <a:cxn ang="T176">
                        <a:pos x="T108" y="T109"/>
                      </a:cxn>
                      <a:cxn ang="T177">
                        <a:pos x="T110" y="T111"/>
                      </a:cxn>
                      <a:cxn ang="T178">
                        <a:pos x="T112" y="T113"/>
                      </a:cxn>
                      <a:cxn ang="T179">
                        <a:pos x="T114" y="T115"/>
                      </a:cxn>
                      <a:cxn ang="T180">
                        <a:pos x="T116" y="T117"/>
                      </a:cxn>
                      <a:cxn ang="T181">
                        <a:pos x="T118" y="T119"/>
                      </a:cxn>
                      <a:cxn ang="T182">
                        <a:pos x="T120" y="T121"/>
                      </a:cxn>
                    </a:cxnLst>
                    <a:rect l="0" t="0" r="r" b="b"/>
                    <a:pathLst>
                      <a:path w="36" h="10">
                        <a:moveTo>
                          <a:pt x="30" y="10"/>
                        </a:moveTo>
                        <a:lnTo>
                          <a:pt x="28" y="10"/>
                        </a:lnTo>
                        <a:lnTo>
                          <a:pt x="27" y="10"/>
                        </a:lnTo>
                        <a:lnTo>
                          <a:pt x="25" y="9"/>
                        </a:lnTo>
                        <a:lnTo>
                          <a:pt x="21" y="9"/>
                        </a:lnTo>
                        <a:lnTo>
                          <a:pt x="21" y="8"/>
                        </a:lnTo>
                        <a:lnTo>
                          <a:pt x="20" y="8"/>
                        </a:lnTo>
                        <a:lnTo>
                          <a:pt x="19" y="7"/>
                        </a:lnTo>
                        <a:lnTo>
                          <a:pt x="17" y="7"/>
                        </a:lnTo>
                        <a:lnTo>
                          <a:pt x="13" y="7"/>
                        </a:lnTo>
                        <a:lnTo>
                          <a:pt x="9" y="6"/>
                        </a:lnTo>
                        <a:lnTo>
                          <a:pt x="7" y="6"/>
                        </a:lnTo>
                        <a:lnTo>
                          <a:pt x="7" y="4"/>
                        </a:lnTo>
                        <a:lnTo>
                          <a:pt x="6" y="4"/>
                        </a:lnTo>
                        <a:lnTo>
                          <a:pt x="4" y="4"/>
                        </a:lnTo>
                        <a:lnTo>
                          <a:pt x="2" y="3"/>
                        </a:lnTo>
                        <a:lnTo>
                          <a:pt x="1" y="3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7" y="0"/>
                        </a:lnTo>
                        <a:lnTo>
                          <a:pt x="8" y="0"/>
                        </a:lnTo>
                        <a:lnTo>
                          <a:pt x="10" y="0"/>
                        </a:lnTo>
                        <a:lnTo>
                          <a:pt x="11" y="0"/>
                        </a:lnTo>
                        <a:lnTo>
                          <a:pt x="12" y="0"/>
                        </a:lnTo>
                        <a:lnTo>
                          <a:pt x="13" y="0"/>
                        </a:lnTo>
                        <a:lnTo>
                          <a:pt x="16" y="0"/>
                        </a:lnTo>
                        <a:lnTo>
                          <a:pt x="19" y="0"/>
                        </a:lnTo>
                        <a:lnTo>
                          <a:pt x="20" y="0"/>
                        </a:lnTo>
                        <a:lnTo>
                          <a:pt x="20" y="1"/>
                        </a:lnTo>
                        <a:lnTo>
                          <a:pt x="21" y="1"/>
                        </a:lnTo>
                        <a:lnTo>
                          <a:pt x="21" y="2"/>
                        </a:lnTo>
                        <a:lnTo>
                          <a:pt x="23" y="2"/>
                        </a:lnTo>
                        <a:lnTo>
                          <a:pt x="25" y="2"/>
                        </a:lnTo>
                        <a:lnTo>
                          <a:pt x="26" y="3"/>
                        </a:lnTo>
                        <a:lnTo>
                          <a:pt x="27" y="3"/>
                        </a:lnTo>
                        <a:lnTo>
                          <a:pt x="28" y="3"/>
                        </a:lnTo>
                        <a:lnTo>
                          <a:pt x="30" y="3"/>
                        </a:lnTo>
                        <a:lnTo>
                          <a:pt x="32" y="4"/>
                        </a:lnTo>
                        <a:lnTo>
                          <a:pt x="36" y="4"/>
                        </a:lnTo>
                        <a:lnTo>
                          <a:pt x="36" y="6"/>
                        </a:lnTo>
                        <a:lnTo>
                          <a:pt x="36" y="7"/>
                        </a:lnTo>
                        <a:lnTo>
                          <a:pt x="35" y="7"/>
                        </a:lnTo>
                        <a:lnTo>
                          <a:pt x="34" y="7"/>
                        </a:lnTo>
                        <a:lnTo>
                          <a:pt x="32" y="6"/>
                        </a:lnTo>
                        <a:lnTo>
                          <a:pt x="31" y="6"/>
                        </a:lnTo>
                        <a:lnTo>
                          <a:pt x="30" y="6"/>
                        </a:lnTo>
                        <a:lnTo>
                          <a:pt x="27" y="6"/>
                        </a:lnTo>
                        <a:lnTo>
                          <a:pt x="26" y="6"/>
                        </a:lnTo>
                        <a:lnTo>
                          <a:pt x="25" y="6"/>
                        </a:lnTo>
                        <a:lnTo>
                          <a:pt x="25" y="7"/>
                        </a:lnTo>
                        <a:lnTo>
                          <a:pt x="26" y="7"/>
                        </a:lnTo>
                        <a:lnTo>
                          <a:pt x="27" y="7"/>
                        </a:lnTo>
                        <a:lnTo>
                          <a:pt x="28" y="7"/>
                        </a:lnTo>
                        <a:lnTo>
                          <a:pt x="34" y="8"/>
                        </a:lnTo>
                        <a:lnTo>
                          <a:pt x="34" y="10"/>
                        </a:lnTo>
                        <a:lnTo>
                          <a:pt x="32" y="10"/>
                        </a:lnTo>
                        <a:lnTo>
                          <a:pt x="31" y="10"/>
                        </a:lnTo>
                        <a:lnTo>
                          <a:pt x="30" y="10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09" name="Freeform 18">
                    <a:extLst>
                      <a:ext uri="{FF2B5EF4-FFF2-40B4-BE49-F238E27FC236}">
                        <a16:creationId xmlns:a16="http://schemas.microsoft.com/office/drawing/2014/main" id="{8FC8E4B6-8400-4C33-8FAF-F05578B438D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203801" y="1170698"/>
                    <a:ext cx="90621" cy="16266"/>
                  </a:xfrm>
                  <a:custGeom>
                    <a:avLst/>
                    <a:gdLst>
                      <a:gd name="T0" fmla="*/ 23813 w 39"/>
                      <a:gd name="T1" fmla="*/ 9525 h 7"/>
                      <a:gd name="T2" fmla="*/ 17463 w 39"/>
                      <a:gd name="T3" fmla="*/ 9525 h 7"/>
                      <a:gd name="T4" fmla="*/ 15875 w 39"/>
                      <a:gd name="T5" fmla="*/ 6350 h 7"/>
                      <a:gd name="T6" fmla="*/ 12700 w 39"/>
                      <a:gd name="T7" fmla="*/ 6350 h 7"/>
                      <a:gd name="T8" fmla="*/ 11113 w 39"/>
                      <a:gd name="T9" fmla="*/ 9525 h 7"/>
                      <a:gd name="T10" fmla="*/ 4763 w 39"/>
                      <a:gd name="T11" fmla="*/ 6350 h 7"/>
                      <a:gd name="T12" fmla="*/ 0 w 39"/>
                      <a:gd name="T13" fmla="*/ 6350 h 7"/>
                      <a:gd name="T14" fmla="*/ 7938 w 39"/>
                      <a:gd name="T15" fmla="*/ 3175 h 7"/>
                      <a:gd name="T16" fmla="*/ 11113 w 39"/>
                      <a:gd name="T17" fmla="*/ 3175 h 7"/>
                      <a:gd name="T18" fmla="*/ 9525 w 39"/>
                      <a:gd name="T19" fmla="*/ 1588 h 7"/>
                      <a:gd name="T20" fmla="*/ 12700 w 39"/>
                      <a:gd name="T21" fmla="*/ 1588 h 7"/>
                      <a:gd name="T22" fmla="*/ 15875 w 39"/>
                      <a:gd name="T23" fmla="*/ 1588 h 7"/>
                      <a:gd name="T24" fmla="*/ 19050 w 39"/>
                      <a:gd name="T25" fmla="*/ 1588 h 7"/>
                      <a:gd name="T26" fmla="*/ 25400 w 39"/>
                      <a:gd name="T27" fmla="*/ 1588 h 7"/>
                      <a:gd name="T28" fmla="*/ 30163 w 39"/>
                      <a:gd name="T29" fmla="*/ 1588 h 7"/>
                      <a:gd name="T30" fmla="*/ 42863 w 39"/>
                      <a:gd name="T31" fmla="*/ 1588 h 7"/>
                      <a:gd name="T32" fmla="*/ 47625 w 39"/>
                      <a:gd name="T33" fmla="*/ 3175 h 7"/>
                      <a:gd name="T34" fmla="*/ 55563 w 39"/>
                      <a:gd name="T35" fmla="*/ 4763 h 7"/>
                      <a:gd name="T36" fmla="*/ 55563 w 39"/>
                      <a:gd name="T37" fmla="*/ 4763 h 7"/>
                      <a:gd name="T38" fmla="*/ 46038 w 39"/>
                      <a:gd name="T39" fmla="*/ 4763 h 7"/>
                      <a:gd name="T40" fmla="*/ 42863 w 39"/>
                      <a:gd name="T41" fmla="*/ 4763 h 7"/>
                      <a:gd name="T42" fmla="*/ 38100 w 39"/>
                      <a:gd name="T43" fmla="*/ 4763 h 7"/>
                      <a:gd name="T44" fmla="*/ 33338 w 39"/>
                      <a:gd name="T45" fmla="*/ 3175 h 7"/>
                      <a:gd name="T46" fmla="*/ 30163 w 39"/>
                      <a:gd name="T47" fmla="*/ 3175 h 7"/>
                      <a:gd name="T48" fmla="*/ 25400 w 39"/>
                      <a:gd name="T49" fmla="*/ 3175 h 7"/>
                      <a:gd name="T50" fmla="*/ 19050 w 39"/>
                      <a:gd name="T51" fmla="*/ 3175 h 7"/>
                      <a:gd name="T52" fmla="*/ 15875 w 39"/>
                      <a:gd name="T53" fmla="*/ 3175 h 7"/>
                      <a:gd name="T54" fmla="*/ 19050 w 39"/>
                      <a:gd name="T55" fmla="*/ 3175 h 7"/>
                      <a:gd name="T56" fmla="*/ 23813 w 39"/>
                      <a:gd name="T57" fmla="*/ 3175 h 7"/>
                      <a:gd name="T58" fmla="*/ 30163 w 39"/>
                      <a:gd name="T59" fmla="*/ 4763 h 7"/>
                      <a:gd name="T60" fmla="*/ 33338 w 39"/>
                      <a:gd name="T61" fmla="*/ 4763 h 7"/>
                      <a:gd name="T62" fmla="*/ 38100 w 39"/>
                      <a:gd name="T63" fmla="*/ 4763 h 7"/>
                      <a:gd name="T64" fmla="*/ 42863 w 39"/>
                      <a:gd name="T65" fmla="*/ 4763 h 7"/>
                      <a:gd name="T66" fmla="*/ 47625 w 39"/>
                      <a:gd name="T67" fmla="*/ 6350 h 7"/>
                      <a:gd name="T68" fmla="*/ 49213 w 39"/>
                      <a:gd name="T69" fmla="*/ 4763 h 7"/>
                      <a:gd name="T70" fmla="*/ 55563 w 39"/>
                      <a:gd name="T71" fmla="*/ 6350 h 7"/>
                      <a:gd name="T72" fmla="*/ 61913 w 39"/>
                      <a:gd name="T73" fmla="*/ 6350 h 7"/>
                      <a:gd name="T74" fmla="*/ 60325 w 39"/>
                      <a:gd name="T75" fmla="*/ 9525 h 7"/>
                      <a:gd name="T76" fmla="*/ 57150 w 39"/>
                      <a:gd name="T77" fmla="*/ 9525 h 7"/>
                      <a:gd name="T78" fmla="*/ 49213 w 39"/>
                      <a:gd name="T79" fmla="*/ 9525 h 7"/>
                      <a:gd name="T80" fmla="*/ 44450 w 39"/>
                      <a:gd name="T81" fmla="*/ 9525 h 7"/>
                      <a:gd name="T82" fmla="*/ 39688 w 39"/>
                      <a:gd name="T83" fmla="*/ 9525 h 7"/>
                      <a:gd name="T84" fmla="*/ 33338 w 39"/>
                      <a:gd name="T85" fmla="*/ 9525 h 7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</a:gdLst>
                    <a:ahLst/>
                    <a:cxnLst>
                      <a:cxn ang="T86">
                        <a:pos x="T0" y="T1"/>
                      </a:cxn>
                      <a:cxn ang="T87">
                        <a:pos x="T2" y="T3"/>
                      </a:cxn>
                      <a:cxn ang="T88">
                        <a:pos x="T4" y="T5"/>
                      </a:cxn>
                      <a:cxn ang="T89">
                        <a:pos x="T6" y="T7"/>
                      </a:cxn>
                      <a:cxn ang="T90">
                        <a:pos x="T8" y="T9"/>
                      </a:cxn>
                      <a:cxn ang="T91">
                        <a:pos x="T10" y="T11"/>
                      </a:cxn>
                      <a:cxn ang="T92">
                        <a:pos x="T12" y="T13"/>
                      </a:cxn>
                      <a:cxn ang="T93">
                        <a:pos x="T14" y="T15"/>
                      </a:cxn>
                      <a:cxn ang="T94">
                        <a:pos x="T16" y="T17"/>
                      </a:cxn>
                      <a:cxn ang="T95">
                        <a:pos x="T18" y="T19"/>
                      </a:cxn>
                      <a:cxn ang="T96">
                        <a:pos x="T20" y="T21"/>
                      </a:cxn>
                      <a:cxn ang="T97">
                        <a:pos x="T22" y="T23"/>
                      </a:cxn>
                      <a:cxn ang="T98">
                        <a:pos x="T24" y="T25"/>
                      </a:cxn>
                      <a:cxn ang="T99">
                        <a:pos x="T26" y="T27"/>
                      </a:cxn>
                      <a:cxn ang="T100">
                        <a:pos x="T28" y="T29"/>
                      </a:cxn>
                      <a:cxn ang="T101">
                        <a:pos x="T30" y="T31"/>
                      </a:cxn>
                      <a:cxn ang="T102">
                        <a:pos x="T32" y="T33"/>
                      </a:cxn>
                      <a:cxn ang="T103">
                        <a:pos x="T34" y="T35"/>
                      </a:cxn>
                      <a:cxn ang="T104">
                        <a:pos x="T36" y="T37"/>
                      </a:cxn>
                      <a:cxn ang="T105">
                        <a:pos x="T38" y="T39"/>
                      </a:cxn>
                      <a:cxn ang="T106">
                        <a:pos x="T40" y="T41"/>
                      </a:cxn>
                      <a:cxn ang="T107">
                        <a:pos x="T42" y="T43"/>
                      </a:cxn>
                      <a:cxn ang="T108">
                        <a:pos x="T44" y="T45"/>
                      </a:cxn>
                      <a:cxn ang="T109">
                        <a:pos x="T46" y="T47"/>
                      </a:cxn>
                      <a:cxn ang="T110">
                        <a:pos x="T48" y="T49"/>
                      </a:cxn>
                      <a:cxn ang="T111">
                        <a:pos x="T50" y="T51"/>
                      </a:cxn>
                      <a:cxn ang="T112">
                        <a:pos x="T52" y="T53"/>
                      </a:cxn>
                      <a:cxn ang="T113">
                        <a:pos x="T54" y="T55"/>
                      </a:cxn>
                      <a:cxn ang="T114">
                        <a:pos x="T56" y="T57"/>
                      </a:cxn>
                      <a:cxn ang="T115">
                        <a:pos x="T58" y="T59"/>
                      </a:cxn>
                      <a:cxn ang="T116">
                        <a:pos x="T60" y="T61"/>
                      </a:cxn>
                      <a:cxn ang="T117">
                        <a:pos x="T62" y="T63"/>
                      </a:cxn>
                      <a:cxn ang="T118">
                        <a:pos x="T64" y="T65"/>
                      </a:cxn>
                      <a:cxn ang="T119">
                        <a:pos x="T66" y="T67"/>
                      </a:cxn>
                      <a:cxn ang="T120">
                        <a:pos x="T68" y="T69"/>
                      </a:cxn>
                      <a:cxn ang="T121">
                        <a:pos x="T70" y="T71"/>
                      </a:cxn>
                      <a:cxn ang="T122">
                        <a:pos x="T72" y="T73"/>
                      </a:cxn>
                      <a:cxn ang="T123">
                        <a:pos x="T74" y="T75"/>
                      </a:cxn>
                      <a:cxn ang="T124">
                        <a:pos x="T76" y="T77"/>
                      </a:cxn>
                      <a:cxn ang="T125">
                        <a:pos x="T78" y="T79"/>
                      </a:cxn>
                      <a:cxn ang="T126">
                        <a:pos x="T80" y="T81"/>
                      </a:cxn>
                      <a:cxn ang="T127">
                        <a:pos x="T82" y="T83"/>
                      </a:cxn>
                      <a:cxn ang="T128">
                        <a:pos x="T84" y="T85"/>
                      </a:cxn>
                    </a:cxnLst>
                    <a:rect l="0" t="0" r="r" b="b"/>
                    <a:pathLst>
                      <a:path w="39" h="7">
                        <a:moveTo>
                          <a:pt x="19" y="7"/>
                        </a:moveTo>
                        <a:lnTo>
                          <a:pt x="15" y="6"/>
                        </a:lnTo>
                        <a:lnTo>
                          <a:pt x="13" y="6"/>
                        </a:lnTo>
                        <a:lnTo>
                          <a:pt x="11" y="6"/>
                        </a:lnTo>
                        <a:lnTo>
                          <a:pt x="10" y="6"/>
                        </a:lnTo>
                        <a:lnTo>
                          <a:pt x="10" y="4"/>
                        </a:lnTo>
                        <a:lnTo>
                          <a:pt x="9" y="4"/>
                        </a:lnTo>
                        <a:lnTo>
                          <a:pt x="8" y="4"/>
                        </a:lnTo>
                        <a:lnTo>
                          <a:pt x="8" y="6"/>
                        </a:lnTo>
                        <a:lnTo>
                          <a:pt x="7" y="6"/>
                        </a:lnTo>
                        <a:lnTo>
                          <a:pt x="5" y="4"/>
                        </a:lnTo>
                        <a:lnTo>
                          <a:pt x="3" y="4"/>
                        </a:lnTo>
                        <a:lnTo>
                          <a:pt x="1" y="4"/>
                        </a:lnTo>
                        <a:lnTo>
                          <a:pt x="0" y="4"/>
                        </a:lnTo>
                        <a:lnTo>
                          <a:pt x="0" y="3"/>
                        </a:lnTo>
                        <a:lnTo>
                          <a:pt x="5" y="2"/>
                        </a:lnTo>
                        <a:lnTo>
                          <a:pt x="6" y="2"/>
                        </a:lnTo>
                        <a:lnTo>
                          <a:pt x="7" y="2"/>
                        </a:lnTo>
                        <a:lnTo>
                          <a:pt x="7" y="1"/>
                        </a:lnTo>
                        <a:lnTo>
                          <a:pt x="6" y="1"/>
                        </a:lnTo>
                        <a:lnTo>
                          <a:pt x="7" y="1"/>
                        </a:lnTo>
                        <a:lnTo>
                          <a:pt x="8" y="1"/>
                        </a:lnTo>
                        <a:lnTo>
                          <a:pt x="9" y="1"/>
                        </a:lnTo>
                        <a:lnTo>
                          <a:pt x="10" y="1"/>
                        </a:lnTo>
                        <a:lnTo>
                          <a:pt x="11" y="1"/>
                        </a:lnTo>
                        <a:lnTo>
                          <a:pt x="12" y="1"/>
                        </a:lnTo>
                        <a:lnTo>
                          <a:pt x="15" y="0"/>
                        </a:lnTo>
                        <a:lnTo>
                          <a:pt x="16" y="1"/>
                        </a:lnTo>
                        <a:lnTo>
                          <a:pt x="18" y="1"/>
                        </a:lnTo>
                        <a:lnTo>
                          <a:pt x="19" y="1"/>
                        </a:lnTo>
                        <a:lnTo>
                          <a:pt x="21" y="1"/>
                        </a:lnTo>
                        <a:lnTo>
                          <a:pt x="27" y="1"/>
                        </a:lnTo>
                        <a:lnTo>
                          <a:pt x="29" y="2"/>
                        </a:lnTo>
                        <a:lnTo>
                          <a:pt x="30" y="2"/>
                        </a:lnTo>
                        <a:lnTo>
                          <a:pt x="31" y="2"/>
                        </a:lnTo>
                        <a:lnTo>
                          <a:pt x="35" y="3"/>
                        </a:lnTo>
                        <a:lnTo>
                          <a:pt x="36" y="3"/>
                        </a:lnTo>
                        <a:lnTo>
                          <a:pt x="35" y="3"/>
                        </a:lnTo>
                        <a:lnTo>
                          <a:pt x="30" y="3"/>
                        </a:lnTo>
                        <a:lnTo>
                          <a:pt x="29" y="3"/>
                        </a:lnTo>
                        <a:lnTo>
                          <a:pt x="28" y="3"/>
                        </a:lnTo>
                        <a:lnTo>
                          <a:pt x="27" y="3"/>
                        </a:lnTo>
                        <a:lnTo>
                          <a:pt x="25" y="3"/>
                        </a:lnTo>
                        <a:lnTo>
                          <a:pt x="24" y="3"/>
                        </a:lnTo>
                        <a:lnTo>
                          <a:pt x="22" y="2"/>
                        </a:lnTo>
                        <a:lnTo>
                          <a:pt x="21" y="2"/>
                        </a:lnTo>
                        <a:lnTo>
                          <a:pt x="20" y="2"/>
                        </a:lnTo>
                        <a:lnTo>
                          <a:pt x="19" y="2"/>
                        </a:lnTo>
                        <a:lnTo>
                          <a:pt x="18" y="2"/>
                        </a:lnTo>
                        <a:lnTo>
                          <a:pt x="16" y="2"/>
                        </a:lnTo>
                        <a:lnTo>
                          <a:pt x="13" y="2"/>
                        </a:lnTo>
                        <a:lnTo>
                          <a:pt x="12" y="2"/>
                        </a:lnTo>
                        <a:lnTo>
                          <a:pt x="11" y="2"/>
                        </a:lnTo>
                        <a:lnTo>
                          <a:pt x="10" y="2"/>
                        </a:lnTo>
                        <a:lnTo>
                          <a:pt x="11" y="2"/>
                        </a:lnTo>
                        <a:lnTo>
                          <a:pt x="12" y="2"/>
                        </a:lnTo>
                        <a:lnTo>
                          <a:pt x="13" y="2"/>
                        </a:lnTo>
                        <a:lnTo>
                          <a:pt x="15" y="2"/>
                        </a:lnTo>
                        <a:lnTo>
                          <a:pt x="17" y="2"/>
                        </a:lnTo>
                        <a:lnTo>
                          <a:pt x="19" y="3"/>
                        </a:lnTo>
                        <a:lnTo>
                          <a:pt x="20" y="3"/>
                        </a:lnTo>
                        <a:lnTo>
                          <a:pt x="21" y="3"/>
                        </a:lnTo>
                        <a:lnTo>
                          <a:pt x="22" y="3"/>
                        </a:lnTo>
                        <a:lnTo>
                          <a:pt x="24" y="3"/>
                        </a:lnTo>
                        <a:lnTo>
                          <a:pt x="26" y="3"/>
                        </a:lnTo>
                        <a:lnTo>
                          <a:pt x="27" y="3"/>
                        </a:lnTo>
                        <a:lnTo>
                          <a:pt x="28" y="3"/>
                        </a:lnTo>
                        <a:lnTo>
                          <a:pt x="30" y="4"/>
                        </a:lnTo>
                        <a:lnTo>
                          <a:pt x="31" y="4"/>
                        </a:lnTo>
                        <a:lnTo>
                          <a:pt x="31" y="3"/>
                        </a:lnTo>
                        <a:lnTo>
                          <a:pt x="34" y="3"/>
                        </a:lnTo>
                        <a:lnTo>
                          <a:pt x="35" y="4"/>
                        </a:lnTo>
                        <a:lnTo>
                          <a:pt x="37" y="4"/>
                        </a:lnTo>
                        <a:lnTo>
                          <a:pt x="39" y="4"/>
                        </a:lnTo>
                        <a:lnTo>
                          <a:pt x="39" y="6"/>
                        </a:lnTo>
                        <a:lnTo>
                          <a:pt x="38" y="6"/>
                        </a:lnTo>
                        <a:lnTo>
                          <a:pt x="37" y="6"/>
                        </a:lnTo>
                        <a:lnTo>
                          <a:pt x="36" y="6"/>
                        </a:lnTo>
                        <a:lnTo>
                          <a:pt x="34" y="6"/>
                        </a:lnTo>
                        <a:lnTo>
                          <a:pt x="31" y="6"/>
                        </a:lnTo>
                        <a:lnTo>
                          <a:pt x="30" y="6"/>
                        </a:lnTo>
                        <a:lnTo>
                          <a:pt x="28" y="6"/>
                        </a:lnTo>
                        <a:lnTo>
                          <a:pt x="26" y="6"/>
                        </a:lnTo>
                        <a:lnTo>
                          <a:pt x="25" y="6"/>
                        </a:lnTo>
                        <a:lnTo>
                          <a:pt x="22" y="6"/>
                        </a:lnTo>
                        <a:lnTo>
                          <a:pt x="21" y="6"/>
                        </a:lnTo>
                        <a:lnTo>
                          <a:pt x="19" y="7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10" name="Freeform 19">
                    <a:extLst>
                      <a:ext uri="{FF2B5EF4-FFF2-40B4-BE49-F238E27FC236}">
                        <a16:creationId xmlns:a16="http://schemas.microsoft.com/office/drawing/2014/main" id="{36DFA7C8-82CB-40BA-AFBD-01B6AB2C15B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476512" y="866306"/>
                    <a:ext cx="111533" cy="20912"/>
                  </a:xfrm>
                  <a:custGeom>
                    <a:avLst/>
                    <a:gdLst>
                      <a:gd name="T0" fmla="*/ 61913 w 48"/>
                      <a:gd name="T1" fmla="*/ 14287 h 9"/>
                      <a:gd name="T2" fmla="*/ 58738 w 48"/>
                      <a:gd name="T3" fmla="*/ 14287 h 9"/>
                      <a:gd name="T4" fmla="*/ 55563 w 48"/>
                      <a:gd name="T5" fmla="*/ 12700 h 9"/>
                      <a:gd name="T6" fmla="*/ 53975 w 48"/>
                      <a:gd name="T7" fmla="*/ 12700 h 9"/>
                      <a:gd name="T8" fmla="*/ 53975 w 48"/>
                      <a:gd name="T9" fmla="*/ 11112 h 9"/>
                      <a:gd name="T10" fmla="*/ 52388 w 48"/>
                      <a:gd name="T11" fmla="*/ 11112 h 9"/>
                      <a:gd name="T12" fmla="*/ 49213 w 48"/>
                      <a:gd name="T13" fmla="*/ 11112 h 9"/>
                      <a:gd name="T14" fmla="*/ 47625 w 48"/>
                      <a:gd name="T15" fmla="*/ 11112 h 9"/>
                      <a:gd name="T16" fmla="*/ 39688 w 48"/>
                      <a:gd name="T17" fmla="*/ 11112 h 9"/>
                      <a:gd name="T18" fmla="*/ 36513 w 48"/>
                      <a:gd name="T19" fmla="*/ 9525 h 9"/>
                      <a:gd name="T20" fmla="*/ 33338 w 48"/>
                      <a:gd name="T21" fmla="*/ 9525 h 9"/>
                      <a:gd name="T22" fmla="*/ 28575 w 48"/>
                      <a:gd name="T23" fmla="*/ 9525 h 9"/>
                      <a:gd name="T24" fmla="*/ 26988 w 48"/>
                      <a:gd name="T25" fmla="*/ 9525 h 9"/>
                      <a:gd name="T26" fmla="*/ 20638 w 48"/>
                      <a:gd name="T27" fmla="*/ 6350 h 9"/>
                      <a:gd name="T28" fmla="*/ 19050 w 48"/>
                      <a:gd name="T29" fmla="*/ 6350 h 9"/>
                      <a:gd name="T30" fmla="*/ 17463 w 48"/>
                      <a:gd name="T31" fmla="*/ 6350 h 9"/>
                      <a:gd name="T32" fmla="*/ 17463 w 48"/>
                      <a:gd name="T33" fmla="*/ 4762 h 9"/>
                      <a:gd name="T34" fmla="*/ 12700 w 48"/>
                      <a:gd name="T35" fmla="*/ 4762 h 9"/>
                      <a:gd name="T36" fmla="*/ 12700 w 48"/>
                      <a:gd name="T37" fmla="*/ 3175 h 9"/>
                      <a:gd name="T38" fmla="*/ 11113 w 48"/>
                      <a:gd name="T39" fmla="*/ 3175 h 9"/>
                      <a:gd name="T40" fmla="*/ 9525 w 48"/>
                      <a:gd name="T41" fmla="*/ 3175 h 9"/>
                      <a:gd name="T42" fmla="*/ 7938 w 48"/>
                      <a:gd name="T43" fmla="*/ 3175 h 9"/>
                      <a:gd name="T44" fmla="*/ 6350 w 48"/>
                      <a:gd name="T45" fmla="*/ 1587 h 9"/>
                      <a:gd name="T46" fmla="*/ 0 w 48"/>
                      <a:gd name="T47" fmla="*/ 1587 h 9"/>
                      <a:gd name="T48" fmla="*/ 4763 w 48"/>
                      <a:gd name="T49" fmla="*/ 1587 h 9"/>
                      <a:gd name="T50" fmla="*/ 12700 w 48"/>
                      <a:gd name="T51" fmla="*/ 0 h 9"/>
                      <a:gd name="T52" fmla="*/ 14288 w 48"/>
                      <a:gd name="T53" fmla="*/ 0 h 9"/>
                      <a:gd name="T54" fmla="*/ 20638 w 48"/>
                      <a:gd name="T55" fmla="*/ 1587 h 9"/>
                      <a:gd name="T56" fmla="*/ 20638 w 48"/>
                      <a:gd name="T57" fmla="*/ 0 h 9"/>
                      <a:gd name="T58" fmla="*/ 22225 w 48"/>
                      <a:gd name="T59" fmla="*/ 0 h 9"/>
                      <a:gd name="T60" fmla="*/ 23813 w 48"/>
                      <a:gd name="T61" fmla="*/ 0 h 9"/>
                      <a:gd name="T62" fmla="*/ 25400 w 48"/>
                      <a:gd name="T63" fmla="*/ 0 h 9"/>
                      <a:gd name="T64" fmla="*/ 31750 w 48"/>
                      <a:gd name="T65" fmla="*/ 0 h 9"/>
                      <a:gd name="T66" fmla="*/ 34925 w 48"/>
                      <a:gd name="T67" fmla="*/ 0 h 9"/>
                      <a:gd name="T68" fmla="*/ 36513 w 48"/>
                      <a:gd name="T69" fmla="*/ 0 h 9"/>
                      <a:gd name="T70" fmla="*/ 38100 w 48"/>
                      <a:gd name="T71" fmla="*/ 0 h 9"/>
                      <a:gd name="T72" fmla="*/ 39688 w 48"/>
                      <a:gd name="T73" fmla="*/ 1587 h 9"/>
                      <a:gd name="T74" fmla="*/ 41275 w 48"/>
                      <a:gd name="T75" fmla="*/ 1587 h 9"/>
                      <a:gd name="T76" fmla="*/ 42863 w 48"/>
                      <a:gd name="T77" fmla="*/ 1587 h 9"/>
                      <a:gd name="T78" fmla="*/ 44450 w 48"/>
                      <a:gd name="T79" fmla="*/ 1587 h 9"/>
                      <a:gd name="T80" fmla="*/ 53975 w 48"/>
                      <a:gd name="T81" fmla="*/ 3175 h 9"/>
                      <a:gd name="T82" fmla="*/ 57150 w 48"/>
                      <a:gd name="T83" fmla="*/ 3175 h 9"/>
                      <a:gd name="T84" fmla="*/ 63500 w 48"/>
                      <a:gd name="T85" fmla="*/ 3175 h 9"/>
                      <a:gd name="T86" fmla="*/ 65088 w 48"/>
                      <a:gd name="T87" fmla="*/ 3175 h 9"/>
                      <a:gd name="T88" fmla="*/ 65088 w 48"/>
                      <a:gd name="T89" fmla="*/ 4762 h 9"/>
                      <a:gd name="T90" fmla="*/ 66675 w 48"/>
                      <a:gd name="T91" fmla="*/ 4762 h 9"/>
                      <a:gd name="T92" fmla="*/ 68263 w 48"/>
                      <a:gd name="T93" fmla="*/ 4762 h 9"/>
                      <a:gd name="T94" fmla="*/ 71438 w 48"/>
                      <a:gd name="T95" fmla="*/ 4762 h 9"/>
                      <a:gd name="T96" fmla="*/ 73025 w 48"/>
                      <a:gd name="T97" fmla="*/ 6350 h 9"/>
                      <a:gd name="T98" fmla="*/ 76200 w 48"/>
                      <a:gd name="T99" fmla="*/ 6350 h 9"/>
                      <a:gd name="T100" fmla="*/ 73025 w 48"/>
                      <a:gd name="T101" fmla="*/ 6350 h 9"/>
                      <a:gd name="T102" fmla="*/ 69850 w 48"/>
                      <a:gd name="T103" fmla="*/ 9525 h 9"/>
                      <a:gd name="T104" fmla="*/ 66675 w 48"/>
                      <a:gd name="T105" fmla="*/ 9525 h 9"/>
                      <a:gd name="T106" fmla="*/ 65088 w 48"/>
                      <a:gd name="T107" fmla="*/ 9525 h 9"/>
                      <a:gd name="T108" fmla="*/ 63500 w 48"/>
                      <a:gd name="T109" fmla="*/ 9525 h 9"/>
                      <a:gd name="T110" fmla="*/ 61913 w 48"/>
                      <a:gd name="T111" fmla="*/ 11112 h 9"/>
                      <a:gd name="T112" fmla="*/ 63500 w 48"/>
                      <a:gd name="T113" fmla="*/ 12700 h 9"/>
                      <a:gd name="T114" fmla="*/ 65088 w 48"/>
                      <a:gd name="T115" fmla="*/ 12700 h 9"/>
                      <a:gd name="T116" fmla="*/ 68263 w 48"/>
                      <a:gd name="T117" fmla="*/ 12700 h 9"/>
                      <a:gd name="T118" fmla="*/ 68263 w 48"/>
                      <a:gd name="T119" fmla="*/ 14287 h 9"/>
                      <a:gd name="T120" fmla="*/ 66675 w 48"/>
                      <a:gd name="T121" fmla="*/ 14287 h 9"/>
                      <a:gd name="T122" fmla="*/ 65088 w 48"/>
                      <a:gd name="T123" fmla="*/ 14287 h 9"/>
                      <a:gd name="T124" fmla="*/ 61913 w 48"/>
                      <a:gd name="T125" fmla="*/ 14287 h 9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  <a:gd name="T180" fmla="*/ 0 60000 65536"/>
                      <a:gd name="T181" fmla="*/ 0 60000 65536"/>
                      <a:gd name="T182" fmla="*/ 0 60000 65536"/>
                      <a:gd name="T183" fmla="*/ 0 60000 65536"/>
                      <a:gd name="T184" fmla="*/ 0 60000 65536"/>
                      <a:gd name="T185" fmla="*/ 0 60000 65536"/>
                      <a:gd name="T186" fmla="*/ 0 60000 65536"/>
                      <a:gd name="T187" fmla="*/ 0 60000 65536"/>
                      <a:gd name="T188" fmla="*/ 0 60000 65536"/>
                    </a:gdLst>
                    <a:ahLst/>
                    <a:cxnLst>
                      <a:cxn ang="T126">
                        <a:pos x="T0" y="T1"/>
                      </a:cxn>
                      <a:cxn ang="T127">
                        <a:pos x="T2" y="T3"/>
                      </a:cxn>
                      <a:cxn ang="T128">
                        <a:pos x="T4" y="T5"/>
                      </a:cxn>
                      <a:cxn ang="T129">
                        <a:pos x="T6" y="T7"/>
                      </a:cxn>
                      <a:cxn ang="T130">
                        <a:pos x="T8" y="T9"/>
                      </a:cxn>
                      <a:cxn ang="T131">
                        <a:pos x="T10" y="T11"/>
                      </a:cxn>
                      <a:cxn ang="T132">
                        <a:pos x="T12" y="T13"/>
                      </a:cxn>
                      <a:cxn ang="T133">
                        <a:pos x="T14" y="T15"/>
                      </a:cxn>
                      <a:cxn ang="T134">
                        <a:pos x="T16" y="T17"/>
                      </a:cxn>
                      <a:cxn ang="T135">
                        <a:pos x="T18" y="T19"/>
                      </a:cxn>
                      <a:cxn ang="T136">
                        <a:pos x="T20" y="T21"/>
                      </a:cxn>
                      <a:cxn ang="T137">
                        <a:pos x="T22" y="T23"/>
                      </a:cxn>
                      <a:cxn ang="T138">
                        <a:pos x="T24" y="T25"/>
                      </a:cxn>
                      <a:cxn ang="T139">
                        <a:pos x="T26" y="T27"/>
                      </a:cxn>
                      <a:cxn ang="T140">
                        <a:pos x="T28" y="T29"/>
                      </a:cxn>
                      <a:cxn ang="T141">
                        <a:pos x="T30" y="T31"/>
                      </a:cxn>
                      <a:cxn ang="T142">
                        <a:pos x="T32" y="T33"/>
                      </a:cxn>
                      <a:cxn ang="T143">
                        <a:pos x="T34" y="T35"/>
                      </a:cxn>
                      <a:cxn ang="T144">
                        <a:pos x="T36" y="T37"/>
                      </a:cxn>
                      <a:cxn ang="T145">
                        <a:pos x="T38" y="T39"/>
                      </a:cxn>
                      <a:cxn ang="T146">
                        <a:pos x="T40" y="T41"/>
                      </a:cxn>
                      <a:cxn ang="T147">
                        <a:pos x="T42" y="T43"/>
                      </a:cxn>
                      <a:cxn ang="T148">
                        <a:pos x="T44" y="T45"/>
                      </a:cxn>
                      <a:cxn ang="T149">
                        <a:pos x="T46" y="T47"/>
                      </a:cxn>
                      <a:cxn ang="T150">
                        <a:pos x="T48" y="T49"/>
                      </a:cxn>
                      <a:cxn ang="T151">
                        <a:pos x="T50" y="T51"/>
                      </a:cxn>
                      <a:cxn ang="T152">
                        <a:pos x="T52" y="T53"/>
                      </a:cxn>
                      <a:cxn ang="T153">
                        <a:pos x="T54" y="T55"/>
                      </a:cxn>
                      <a:cxn ang="T154">
                        <a:pos x="T56" y="T57"/>
                      </a:cxn>
                      <a:cxn ang="T155">
                        <a:pos x="T58" y="T59"/>
                      </a:cxn>
                      <a:cxn ang="T156">
                        <a:pos x="T60" y="T61"/>
                      </a:cxn>
                      <a:cxn ang="T157">
                        <a:pos x="T62" y="T63"/>
                      </a:cxn>
                      <a:cxn ang="T158">
                        <a:pos x="T64" y="T65"/>
                      </a:cxn>
                      <a:cxn ang="T159">
                        <a:pos x="T66" y="T67"/>
                      </a:cxn>
                      <a:cxn ang="T160">
                        <a:pos x="T68" y="T69"/>
                      </a:cxn>
                      <a:cxn ang="T161">
                        <a:pos x="T70" y="T71"/>
                      </a:cxn>
                      <a:cxn ang="T162">
                        <a:pos x="T72" y="T73"/>
                      </a:cxn>
                      <a:cxn ang="T163">
                        <a:pos x="T74" y="T75"/>
                      </a:cxn>
                      <a:cxn ang="T164">
                        <a:pos x="T76" y="T77"/>
                      </a:cxn>
                      <a:cxn ang="T165">
                        <a:pos x="T78" y="T79"/>
                      </a:cxn>
                      <a:cxn ang="T166">
                        <a:pos x="T80" y="T81"/>
                      </a:cxn>
                      <a:cxn ang="T167">
                        <a:pos x="T82" y="T83"/>
                      </a:cxn>
                      <a:cxn ang="T168">
                        <a:pos x="T84" y="T85"/>
                      </a:cxn>
                      <a:cxn ang="T169">
                        <a:pos x="T86" y="T87"/>
                      </a:cxn>
                      <a:cxn ang="T170">
                        <a:pos x="T88" y="T89"/>
                      </a:cxn>
                      <a:cxn ang="T171">
                        <a:pos x="T90" y="T91"/>
                      </a:cxn>
                      <a:cxn ang="T172">
                        <a:pos x="T92" y="T93"/>
                      </a:cxn>
                      <a:cxn ang="T173">
                        <a:pos x="T94" y="T95"/>
                      </a:cxn>
                      <a:cxn ang="T174">
                        <a:pos x="T96" y="T97"/>
                      </a:cxn>
                      <a:cxn ang="T175">
                        <a:pos x="T98" y="T99"/>
                      </a:cxn>
                      <a:cxn ang="T176">
                        <a:pos x="T100" y="T101"/>
                      </a:cxn>
                      <a:cxn ang="T177">
                        <a:pos x="T102" y="T103"/>
                      </a:cxn>
                      <a:cxn ang="T178">
                        <a:pos x="T104" y="T105"/>
                      </a:cxn>
                      <a:cxn ang="T179">
                        <a:pos x="T106" y="T107"/>
                      </a:cxn>
                      <a:cxn ang="T180">
                        <a:pos x="T108" y="T109"/>
                      </a:cxn>
                      <a:cxn ang="T181">
                        <a:pos x="T110" y="T111"/>
                      </a:cxn>
                      <a:cxn ang="T182">
                        <a:pos x="T112" y="T113"/>
                      </a:cxn>
                      <a:cxn ang="T183">
                        <a:pos x="T114" y="T115"/>
                      </a:cxn>
                      <a:cxn ang="T184">
                        <a:pos x="T116" y="T117"/>
                      </a:cxn>
                      <a:cxn ang="T185">
                        <a:pos x="T118" y="T119"/>
                      </a:cxn>
                      <a:cxn ang="T186">
                        <a:pos x="T120" y="T121"/>
                      </a:cxn>
                      <a:cxn ang="T187">
                        <a:pos x="T122" y="T123"/>
                      </a:cxn>
                      <a:cxn ang="T188">
                        <a:pos x="T124" y="T125"/>
                      </a:cxn>
                    </a:cxnLst>
                    <a:rect l="0" t="0" r="r" b="b"/>
                    <a:pathLst>
                      <a:path w="48" h="9">
                        <a:moveTo>
                          <a:pt x="39" y="9"/>
                        </a:moveTo>
                        <a:lnTo>
                          <a:pt x="37" y="9"/>
                        </a:lnTo>
                        <a:lnTo>
                          <a:pt x="35" y="8"/>
                        </a:lnTo>
                        <a:lnTo>
                          <a:pt x="34" y="8"/>
                        </a:lnTo>
                        <a:lnTo>
                          <a:pt x="34" y="7"/>
                        </a:lnTo>
                        <a:lnTo>
                          <a:pt x="33" y="7"/>
                        </a:lnTo>
                        <a:lnTo>
                          <a:pt x="31" y="7"/>
                        </a:lnTo>
                        <a:lnTo>
                          <a:pt x="30" y="7"/>
                        </a:lnTo>
                        <a:lnTo>
                          <a:pt x="25" y="7"/>
                        </a:lnTo>
                        <a:lnTo>
                          <a:pt x="23" y="6"/>
                        </a:lnTo>
                        <a:lnTo>
                          <a:pt x="21" y="6"/>
                        </a:lnTo>
                        <a:lnTo>
                          <a:pt x="18" y="6"/>
                        </a:lnTo>
                        <a:lnTo>
                          <a:pt x="17" y="6"/>
                        </a:lnTo>
                        <a:lnTo>
                          <a:pt x="13" y="4"/>
                        </a:lnTo>
                        <a:lnTo>
                          <a:pt x="12" y="4"/>
                        </a:lnTo>
                        <a:lnTo>
                          <a:pt x="11" y="4"/>
                        </a:lnTo>
                        <a:lnTo>
                          <a:pt x="11" y="3"/>
                        </a:lnTo>
                        <a:lnTo>
                          <a:pt x="8" y="3"/>
                        </a:lnTo>
                        <a:lnTo>
                          <a:pt x="8" y="2"/>
                        </a:lnTo>
                        <a:lnTo>
                          <a:pt x="7" y="2"/>
                        </a:lnTo>
                        <a:lnTo>
                          <a:pt x="6" y="2"/>
                        </a:lnTo>
                        <a:lnTo>
                          <a:pt x="5" y="2"/>
                        </a:lnTo>
                        <a:lnTo>
                          <a:pt x="4" y="1"/>
                        </a:lnTo>
                        <a:lnTo>
                          <a:pt x="0" y="1"/>
                        </a:lnTo>
                        <a:lnTo>
                          <a:pt x="3" y="1"/>
                        </a:lnTo>
                        <a:lnTo>
                          <a:pt x="8" y="0"/>
                        </a:lnTo>
                        <a:lnTo>
                          <a:pt x="9" y="0"/>
                        </a:lnTo>
                        <a:lnTo>
                          <a:pt x="13" y="1"/>
                        </a:lnTo>
                        <a:lnTo>
                          <a:pt x="13" y="0"/>
                        </a:lnTo>
                        <a:lnTo>
                          <a:pt x="14" y="0"/>
                        </a:lnTo>
                        <a:lnTo>
                          <a:pt x="15" y="0"/>
                        </a:lnTo>
                        <a:lnTo>
                          <a:pt x="16" y="0"/>
                        </a:lnTo>
                        <a:lnTo>
                          <a:pt x="20" y="0"/>
                        </a:lnTo>
                        <a:lnTo>
                          <a:pt x="22" y="0"/>
                        </a:lnTo>
                        <a:lnTo>
                          <a:pt x="23" y="0"/>
                        </a:lnTo>
                        <a:lnTo>
                          <a:pt x="24" y="0"/>
                        </a:lnTo>
                        <a:lnTo>
                          <a:pt x="25" y="1"/>
                        </a:lnTo>
                        <a:lnTo>
                          <a:pt x="26" y="1"/>
                        </a:lnTo>
                        <a:lnTo>
                          <a:pt x="27" y="1"/>
                        </a:lnTo>
                        <a:lnTo>
                          <a:pt x="28" y="1"/>
                        </a:lnTo>
                        <a:lnTo>
                          <a:pt x="34" y="2"/>
                        </a:lnTo>
                        <a:lnTo>
                          <a:pt x="36" y="2"/>
                        </a:lnTo>
                        <a:lnTo>
                          <a:pt x="40" y="2"/>
                        </a:lnTo>
                        <a:lnTo>
                          <a:pt x="41" y="2"/>
                        </a:lnTo>
                        <a:lnTo>
                          <a:pt x="41" y="3"/>
                        </a:lnTo>
                        <a:lnTo>
                          <a:pt x="42" y="3"/>
                        </a:lnTo>
                        <a:lnTo>
                          <a:pt x="43" y="3"/>
                        </a:lnTo>
                        <a:lnTo>
                          <a:pt x="45" y="3"/>
                        </a:lnTo>
                        <a:lnTo>
                          <a:pt x="46" y="4"/>
                        </a:lnTo>
                        <a:lnTo>
                          <a:pt x="48" y="4"/>
                        </a:lnTo>
                        <a:lnTo>
                          <a:pt x="46" y="4"/>
                        </a:lnTo>
                        <a:lnTo>
                          <a:pt x="44" y="6"/>
                        </a:lnTo>
                        <a:lnTo>
                          <a:pt x="42" y="6"/>
                        </a:lnTo>
                        <a:lnTo>
                          <a:pt x="41" y="6"/>
                        </a:lnTo>
                        <a:lnTo>
                          <a:pt x="40" y="6"/>
                        </a:lnTo>
                        <a:lnTo>
                          <a:pt x="39" y="7"/>
                        </a:lnTo>
                        <a:lnTo>
                          <a:pt x="40" y="8"/>
                        </a:lnTo>
                        <a:lnTo>
                          <a:pt x="41" y="8"/>
                        </a:lnTo>
                        <a:lnTo>
                          <a:pt x="43" y="8"/>
                        </a:lnTo>
                        <a:lnTo>
                          <a:pt x="43" y="9"/>
                        </a:lnTo>
                        <a:lnTo>
                          <a:pt x="42" y="9"/>
                        </a:lnTo>
                        <a:lnTo>
                          <a:pt x="41" y="9"/>
                        </a:lnTo>
                        <a:lnTo>
                          <a:pt x="39" y="9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11" name="Freeform 20">
                    <a:extLst>
                      <a:ext uri="{FF2B5EF4-FFF2-40B4-BE49-F238E27FC236}">
                        <a16:creationId xmlns:a16="http://schemas.microsoft.com/office/drawing/2014/main" id="{6F5B1FC8-BD53-4D88-A955-95CBE23D3A4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240979" y="1184639"/>
                    <a:ext cx="90621" cy="11619"/>
                  </a:xfrm>
                  <a:custGeom>
                    <a:avLst/>
                    <a:gdLst>
                      <a:gd name="T0" fmla="*/ 60325 w 39"/>
                      <a:gd name="T1" fmla="*/ 7938 h 5"/>
                      <a:gd name="T2" fmla="*/ 58738 w 39"/>
                      <a:gd name="T3" fmla="*/ 7938 h 5"/>
                      <a:gd name="T4" fmla="*/ 52388 w 39"/>
                      <a:gd name="T5" fmla="*/ 7938 h 5"/>
                      <a:gd name="T6" fmla="*/ 47625 w 39"/>
                      <a:gd name="T7" fmla="*/ 7938 h 5"/>
                      <a:gd name="T8" fmla="*/ 44450 w 39"/>
                      <a:gd name="T9" fmla="*/ 6350 h 5"/>
                      <a:gd name="T10" fmla="*/ 39688 w 39"/>
                      <a:gd name="T11" fmla="*/ 4763 h 5"/>
                      <a:gd name="T12" fmla="*/ 38100 w 39"/>
                      <a:gd name="T13" fmla="*/ 4763 h 5"/>
                      <a:gd name="T14" fmla="*/ 36513 w 39"/>
                      <a:gd name="T15" fmla="*/ 4763 h 5"/>
                      <a:gd name="T16" fmla="*/ 33338 w 39"/>
                      <a:gd name="T17" fmla="*/ 4763 h 5"/>
                      <a:gd name="T18" fmla="*/ 28575 w 39"/>
                      <a:gd name="T19" fmla="*/ 4763 h 5"/>
                      <a:gd name="T20" fmla="*/ 26988 w 39"/>
                      <a:gd name="T21" fmla="*/ 4763 h 5"/>
                      <a:gd name="T22" fmla="*/ 20638 w 39"/>
                      <a:gd name="T23" fmla="*/ 3175 h 5"/>
                      <a:gd name="T24" fmla="*/ 19050 w 39"/>
                      <a:gd name="T25" fmla="*/ 3175 h 5"/>
                      <a:gd name="T26" fmla="*/ 17463 w 39"/>
                      <a:gd name="T27" fmla="*/ 3175 h 5"/>
                      <a:gd name="T28" fmla="*/ 14288 w 39"/>
                      <a:gd name="T29" fmla="*/ 3175 h 5"/>
                      <a:gd name="T30" fmla="*/ 12700 w 39"/>
                      <a:gd name="T31" fmla="*/ 3175 h 5"/>
                      <a:gd name="T32" fmla="*/ 9525 w 39"/>
                      <a:gd name="T33" fmla="*/ 3175 h 5"/>
                      <a:gd name="T34" fmla="*/ 7938 w 39"/>
                      <a:gd name="T35" fmla="*/ 3175 h 5"/>
                      <a:gd name="T36" fmla="*/ 6350 w 39"/>
                      <a:gd name="T37" fmla="*/ 3175 h 5"/>
                      <a:gd name="T38" fmla="*/ 4763 w 39"/>
                      <a:gd name="T39" fmla="*/ 3175 h 5"/>
                      <a:gd name="T40" fmla="*/ 3175 w 39"/>
                      <a:gd name="T41" fmla="*/ 3175 h 5"/>
                      <a:gd name="T42" fmla="*/ 1588 w 39"/>
                      <a:gd name="T43" fmla="*/ 3175 h 5"/>
                      <a:gd name="T44" fmla="*/ 0 w 39"/>
                      <a:gd name="T45" fmla="*/ 1588 h 5"/>
                      <a:gd name="T46" fmla="*/ 1588 w 39"/>
                      <a:gd name="T47" fmla="*/ 1588 h 5"/>
                      <a:gd name="T48" fmla="*/ 9525 w 39"/>
                      <a:gd name="T49" fmla="*/ 1588 h 5"/>
                      <a:gd name="T50" fmla="*/ 14288 w 39"/>
                      <a:gd name="T51" fmla="*/ 1588 h 5"/>
                      <a:gd name="T52" fmla="*/ 15875 w 39"/>
                      <a:gd name="T53" fmla="*/ 1588 h 5"/>
                      <a:gd name="T54" fmla="*/ 19050 w 39"/>
                      <a:gd name="T55" fmla="*/ 1588 h 5"/>
                      <a:gd name="T56" fmla="*/ 22225 w 39"/>
                      <a:gd name="T57" fmla="*/ 1588 h 5"/>
                      <a:gd name="T58" fmla="*/ 26988 w 39"/>
                      <a:gd name="T59" fmla="*/ 0 h 5"/>
                      <a:gd name="T60" fmla="*/ 28575 w 39"/>
                      <a:gd name="T61" fmla="*/ 0 h 5"/>
                      <a:gd name="T62" fmla="*/ 30163 w 39"/>
                      <a:gd name="T63" fmla="*/ 0 h 5"/>
                      <a:gd name="T64" fmla="*/ 31750 w 39"/>
                      <a:gd name="T65" fmla="*/ 0 h 5"/>
                      <a:gd name="T66" fmla="*/ 33338 w 39"/>
                      <a:gd name="T67" fmla="*/ 0 h 5"/>
                      <a:gd name="T68" fmla="*/ 34925 w 39"/>
                      <a:gd name="T69" fmla="*/ 0 h 5"/>
                      <a:gd name="T70" fmla="*/ 36513 w 39"/>
                      <a:gd name="T71" fmla="*/ 0 h 5"/>
                      <a:gd name="T72" fmla="*/ 42863 w 39"/>
                      <a:gd name="T73" fmla="*/ 1588 h 5"/>
                      <a:gd name="T74" fmla="*/ 46038 w 39"/>
                      <a:gd name="T75" fmla="*/ 1588 h 5"/>
                      <a:gd name="T76" fmla="*/ 47625 w 39"/>
                      <a:gd name="T77" fmla="*/ 1588 h 5"/>
                      <a:gd name="T78" fmla="*/ 49213 w 39"/>
                      <a:gd name="T79" fmla="*/ 1588 h 5"/>
                      <a:gd name="T80" fmla="*/ 50800 w 39"/>
                      <a:gd name="T81" fmla="*/ 1588 h 5"/>
                      <a:gd name="T82" fmla="*/ 52388 w 39"/>
                      <a:gd name="T83" fmla="*/ 1588 h 5"/>
                      <a:gd name="T84" fmla="*/ 53975 w 39"/>
                      <a:gd name="T85" fmla="*/ 1588 h 5"/>
                      <a:gd name="T86" fmla="*/ 53975 w 39"/>
                      <a:gd name="T87" fmla="*/ 3175 h 5"/>
                      <a:gd name="T88" fmla="*/ 57150 w 39"/>
                      <a:gd name="T89" fmla="*/ 3175 h 5"/>
                      <a:gd name="T90" fmla="*/ 58738 w 39"/>
                      <a:gd name="T91" fmla="*/ 3175 h 5"/>
                      <a:gd name="T92" fmla="*/ 60325 w 39"/>
                      <a:gd name="T93" fmla="*/ 3175 h 5"/>
                      <a:gd name="T94" fmla="*/ 61913 w 39"/>
                      <a:gd name="T95" fmla="*/ 3175 h 5"/>
                      <a:gd name="T96" fmla="*/ 58738 w 39"/>
                      <a:gd name="T97" fmla="*/ 4763 h 5"/>
                      <a:gd name="T98" fmla="*/ 57150 w 39"/>
                      <a:gd name="T99" fmla="*/ 4763 h 5"/>
                      <a:gd name="T100" fmla="*/ 53975 w 39"/>
                      <a:gd name="T101" fmla="*/ 4763 h 5"/>
                      <a:gd name="T102" fmla="*/ 57150 w 39"/>
                      <a:gd name="T103" fmla="*/ 6350 h 5"/>
                      <a:gd name="T104" fmla="*/ 58738 w 39"/>
                      <a:gd name="T105" fmla="*/ 6350 h 5"/>
                      <a:gd name="T106" fmla="*/ 60325 w 39"/>
                      <a:gd name="T107" fmla="*/ 6350 h 5"/>
                      <a:gd name="T108" fmla="*/ 61913 w 39"/>
                      <a:gd name="T109" fmla="*/ 7938 h 5"/>
                      <a:gd name="T110" fmla="*/ 60325 w 39"/>
                      <a:gd name="T111" fmla="*/ 7938 h 5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</a:gdLst>
                    <a:ahLst/>
                    <a:cxnLst>
                      <a:cxn ang="T112">
                        <a:pos x="T0" y="T1"/>
                      </a:cxn>
                      <a:cxn ang="T113">
                        <a:pos x="T2" y="T3"/>
                      </a:cxn>
                      <a:cxn ang="T114">
                        <a:pos x="T4" y="T5"/>
                      </a:cxn>
                      <a:cxn ang="T115">
                        <a:pos x="T6" y="T7"/>
                      </a:cxn>
                      <a:cxn ang="T116">
                        <a:pos x="T8" y="T9"/>
                      </a:cxn>
                      <a:cxn ang="T117">
                        <a:pos x="T10" y="T11"/>
                      </a:cxn>
                      <a:cxn ang="T118">
                        <a:pos x="T12" y="T13"/>
                      </a:cxn>
                      <a:cxn ang="T119">
                        <a:pos x="T14" y="T15"/>
                      </a:cxn>
                      <a:cxn ang="T120">
                        <a:pos x="T16" y="T17"/>
                      </a:cxn>
                      <a:cxn ang="T121">
                        <a:pos x="T18" y="T19"/>
                      </a:cxn>
                      <a:cxn ang="T122">
                        <a:pos x="T20" y="T21"/>
                      </a:cxn>
                      <a:cxn ang="T123">
                        <a:pos x="T22" y="T23"/>
                      </a:cxn>
                      <a:cxn ang="T124">
                        <a:pos x="T24" y="T25"/>
                      </a:cxn>
                      <a:cxn ang="T125">
                        <a:pos x="T26" y="T27"/>
                      </a:cxn>
                      <a:cxn ang="T126">
                        <a:pos x="T28" y="T29"/>
                      </a:cxn>
                      <a:cxn ang="T127">
                        <a:pos x="T30" y="T31"/>
                      </a:cxn>
                      <a:cxn ang="T128">
                        <a:pos x="T32" y="T33"/>
                      </a:cxn>
                      <a:cxn ang="T129">
                        <a:pos x="T34" y="T35"/>
                      </a:cxn>
                      <a:cxn ang="T130">
                        <a:pos x="T36" y="T37"/>
                      </a:cxn>
                      <a:cxn ang="T131">
                        <a:pos x="T38" y="T39"/>
                      </a:cxn>
                      <a:cxn ang="T132">
                        <a:pos x="T40" y="T41"/>
                      </a:cxn>
                      <a:cxn ang="T133">
                        <a:pos x="T42" y="T43"/>
                      </a:cxn>
                      <a:cxn ang="T134">
                        <a:pos x="T44" y="T45"/>
                      </a:cxn>
                      <a:cxn ang="T135">
                        <a:pos x="T46" y="T47"/>
                      </a:cxn>
                      <a:cxn ang="T136">
                        <a:pos x="T48" y="T49"/>
                      </a:cxn>
                      <a:cxn ang="T137">
                        <a:pos x="T50" y="T51"/>
                      </a:cxn>
                      <a:cxn ang="T138">
                        <a:pos x="T52" y="T53"/>
                      </a:cxn>
                      <a:cxn ang="T139">
                        <a:pos x="T54" y="T55"/>
                      </a:cxn>
                      <a:cxn ang="T140">
                        <a:pos x="T56" y="T57"/>
                      </a:cxn>
                      <a:cxn ang="T141">
                        <a:pos x="T58" y="T59"/>
                      </a:cxn>
                      <a:cxn ang="T142">
                        <a:pos x="T60" y="T61"/>
                      </a:cxn>
                      <a:cxn ang="T143">
                        <a:pos x="T62" y="T63"/>
                      </a:cxn>
                      <a:cxn ang="T144">
                        <a:pos x="T64" y="T65"/>
                      </a:cxn>
                      <a:cxn ang="T145">
                        <a:pos x="T66" y="T67"/>
                      </a:cxn>
                      <a:cxn ang="T146">
                        <a:pos x="T68" y="T69"/>
                      </a:cxn>
                      <a:cxn ang="T147">
                        <a:pos x="T70" y="T71"/>
                      </a:cxn>
                      <a:cxn ang="T148">
                        <a:pos x="T72" y="T73"/>
                      </a:cxn>
                      <a:cxn ang="T149">
                        <a:pos x="T74" y="T75"/>
                      </a:cxn>
                      <a:cxn ang="T150">
                        <a:pos x="T76" y="T77"/>
                      </a:cxn>
                      <a:cxn ang="T151">
                        <a:pos x="T78" y="T79"/>
                      </a:cxn>
                      <a:cxn ang="T152">
                        <a:pos x="T80" y="T81"/>
                      </a:cxn>
                      <a:cxn ang="T153">
                        <a:pos x="T82" y="T83"/>
                      </a:cxn>
                      <a:cxn ang="T154">
                        <a:pos x="T84" y="T85"/>
                      </a:cxn>
                      <a:cxn ang="T155">
                        <a:pos x="T86" y="T87"/>
                      </a:cxn>
                      <a:cxn ang="T156">
                        <a:pos x="T88" y="T89"/>
                      </a:cxn>
                      <a:cxn ang="T157">
                        <a:pos x="T90" y="T91"/>
                      </a:cxn>
                      <a:cxn ang="T158">
                        <a:pos x="T92" y="T93"/>
                      </a:cxn>
                      <a:cxn ang="T159">
                        <a:pos x="T94" y="T95"/>
                      </a:cxn>
                      <a:cxn ang="T160">
                        <a:pos x="T96" y="T97"/>
                      </a:cxn>
                      <a:cxn ang="T161">
                        <a:pos x="T98" y="T99"/>
                      </a:cxn>
                      <a:cxn ang="T162">
                        <a:pos x="T100" y="T101"/>
                      </a:cxn>
                      <a:cxn ang="T163">
                        <a:pos x="T102" y="T103"/>
                      </a:cxn>
                      <a:cxn ang="T164">
                        <a:pos x="T104" y="T105"/>
                      </a:cxn>
                      <a:cxn ang="T165">
                        <a:pos x="T106" y="T107"/>
                      </a:cxn>
                      <a:cxn ang="T166">
                        <a:pos x="T108" y="T109"/>
                      </a:cxn>
                      <a:cxn ang="T167">
                        <a:pos x="T110" y="T111"/>
                      </a:cxn>
                    </a:cxnLst>
                    <a:rect l="0" t="0" r="r" b="b"/>
                    <a:pathLst>
                      <a:path w="39" h="5">
                        <a:moveTo>
                          <a:pt x="38" y="5"/>
                        </a:moveTo>
                        <a:lnTo>
                          <a:pt x="37" y="5"/>
                        </a:lnTo>
                        <a:lnTo>
                          <a:pt x="33" y="5"/>
                        </a:lnTo>
                        <a:lnTo>
                          <a:pt x="30" y="5"/>
                        </a:lnTo>
                        <a:lnTo>
                          <a:pt x="28" y="4"/>
                        </a:lnTo>
                        <a:lnTo>
                          <a:pt x="25" y="3"/>
                        </a:lnTo>
                        <a:lnTo>
                          <a:pt x="24" y="3"/>
                        </a:lnTo>
                        <a:lnTo>
                          <a:pt x="23" y="3"/>
                        </a:lnTo>
                        <a:lnTo>
                          <a:pt x="21" y="3"/>
                        </a:lnTo>
                        <a:lnTo>
                          <a:pt x="18" y="3"/>
                        </a:lnTo>
                        <a:lnTo>
                          <a:pt x="17" y="3"/>
                        </a:lnTo>
                        <a:lnTo>
                          <a:pt x="13" y="2"/>
                        </a:lnTo>
                        <a:lnTo>
                          <a:pt x="12" y="2"/>
                        </a:lnTo>
                        <a:lnTo>
                          <a:pt x="11" y="2"/>
                        </a:lnTo>
                        <a:lnTo>
                          <a:pt x="9" y="2"/>
                        </a:lnTo>
                        <a:lnTo>
                          <a:pt x="8" y="2"/>
                        </a:lnTo>
                        <a:lnTo>
                          <a:pt x="6" y="2"/>
                        </a:lnTo>
                        <a:lnTo>
                          <a:pt x="5" y="2"/>
                        </a:lnTo>
                        <a:lnTo>
                          <a:pt x="4" y="2"/>
                        </a:lnTo>
                        <a:lnTo>
                          <a:pt x="3" y="2"/>
                        </a:lnTo>
                        <a:lnTo>
                          <a:pt x="2" y="2"/>
                        </a:lnTo>
                        <a:lnTo>
                          <a:pt x="1" y="2"/>
                        </a:lnTo>
                        <a:lnTo>
                          <a:pt x="0" y="1"/>
                        </a:lnTo>
                        <a:lnTo>
                          <a:pt x="1" y="1"/>
                        </a:lnTo>
                        <a:lnTo>
                          <a:pt x="6" y="1"/>
                        </a:lnTo>
                        <a:lnTo>
                          <a:pt x="9" y="1"/>
                        </a:lnTo>
                        <a:lnTo>
                          <a:pt x="10" y="1"/>
                        </a:lnTo>
                        <a:lnTo>
                          <a:pt x="12" y="1"/>
                        </a:lnTo>
                        <a:lnTo>
                          <a:pt x="14" y="1"/>
                        </a:lnTo>
                        <a:lnTo>
                          <a:pt x="17" y="0"/>
                        </a:lnTo>
                        <a:lnTo>
                          <a:pt x="18" y="0"/>
                        </a:lnTo>
                        <a:lnTo>
                          <a:pt x="19" y="0"/>
                        </a:lnTo>
                        <a:lnTo>
                          <a:pt x="20" y="0"/>
                        </a:lnTo>
                        <a:lnTo>
                          <a:pt x="21" y="0"/>
                        </a:lnTo>
                        <a:lnTo>
                          <a:pt x="22" y="0"/>
                        </a:lnTo>
                        <a:lnTo>
                          <a:pt x="23" y="0"/>
                        </a:lnTo>
                        <a:lnTo>
                          <a:pt x="27" y="1"/>
                        </a:lnTo>
                        <a:lnTo>
                          <a:pt x="29" y="1"/>
                        </a:lnTo>
                        <a:lnTo>
                          <a:pt x="30" y="1"/>
                        </a:lnTo>
                        <a:lnTo>
                          <a:pt x="31" y="1"/>
                        </a:lnTo>
                        <a:lnTo>
                          <a:pt x="32" y="1"/>
                        </a:lnTo>
                        <a:lnTo>
                          <a:pt x="33" y="1"/>
                        </a:lnTo>
                        <a:lnTo>
                          <a:pt x="34" y="1"/>
                        </a:lnTo>
                        <a:lnTo>
                          <a:pt x="34" y="2"/>
                        </a:lnTo>
                        <a:lnTo>
                          <a:pt x="36" y="2"/>
                        </a:lnTo>
                        <a:lnTo>
                          <a:pt x="37" y="2"/>
                        </a:lnTo>
                        <a:lnTo>
                          <a:pt x="38" y="2"/>
                        </a:lnTo>
                        <a:lnTo>
                          <a:pt x="39" y="2"/>
                        </a:lnTo>
                        <a:lnTo>
                          <a:pt x="37" y="3"/>
                        </a:lnTo>
                        <a:lnTo>
                          <a:pt x="36" y="3"/>
                        </a:lnTo>
                        <a:lnTo>
                          <a:pt x="34" y="3"/>
                        </a:lnTo>
                        <a:lnTo>
                          <a:pt x="36" y="4"/>
                        </a:lnTo>
                        <a:lnTo>
                          <a:pt x="37" y="4"/>
                        </a:lnTo>
                        <a:lnTo>
                          <a:pt x="38" y="4"/>
                        </a:lnTo>
                        <a:lnTo>
                          <a:pt x="39" y="5"/>
                        </a:lnTo>
                        <a:lnTo>
                          <a:pt x="38" y="5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12" name="Freeform 21">
                    <a:extLst>
                      <a:ext uri="{FF2B5EF4-FFF2-40B4-BE49-F238E27FC236}">
                        <a16:creationId xmlns:a16="http://schemas.microsoft.com/office/drawing/2014/main" id="{B7DD620D-9A72-44B8-B8EE-D1C4BFBC575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326953" y="1135844"/>
                    <a:ext cx="62737" cy="13942"/>
                  </a:xfrm>
                  <a:custGeom>
                    <a:avLst/>
                    <a:gdLst>
                      <a:gd name="T0" fmla="*/ 17462 w 27"/>
                      <a:gd name="T1" fmla="*/ 9525 h 6"/>
                      <a:gd name="T2" fmla="*/ 15875 w 27"/>
                      <a:gd name="T3" fmla="*/ 9525 h 6"/>
                      <a:gd name="T4" fmla="*/ 14287 w 27"/>
                      <a:gd name="T5" fmla="*/ 9525 h 6"/>
                      <a:gd name="T6" fmla="*/ 7937 w 27"/>
                      <a:gd name="T7" fmla="*/ 7938 h 6"/>
                      <a:gd name="T8" fmla="*/ 6350 w 27"/>
                      <a:gd name="T9" fmla="*/ 7938 h 6"/>
                      <a:gd name="T10" fmla="*/ 4762 w 27"/>
                      <a:gd name="T11" fmla="*/ 7938 h 6"/>
                      <a:gd name="T12" fmla="*/ 1587 w 27"/>
                      <a:gd name="T13" fmla="*/ 7938 h 6"/>
                      <a:gd name="T14" fmla="*/ 0 w 27"/>
                      <a:gd name="T15" fmla="*/ 6350 h 6"/>
                      <a:gd name="T16" fmla="*/ 1587 w 27"/>
                      <a:gd name="T17" fmla="*/ 6350 h 6"/>
                      <a:gd name="T18" fmla="*/ 3175 w 27"/>
                      <a:gd name="T19" fmla="*/ 4763 h 6"/>
                      <a:gd name="T20" fmla="*/ 6350 w 27"/>
                      <a:gd name="T21" fmla="*/ 3175 h 6"/>
                      <a:gd name="T22" fmla="*/ 7937 w 27"/>
                      <a:gd name="T23" fmla="*/ 3175 h 6"/>
                      <a:gd name="T24" fmla="*/ 9525 w 27"/>
                      <a:gd name="T25" fmla="*/ 3175 h 6"/>
                      <a:gd name="T26" fmla="*/ 14287 w 27"/>
                      <a:gd name="T27" fmla="*/ 3175 h 6"/>
                      <a:gd name="T28" fmla="*/ 15875 w 27"/>
                      <a:gd name="T29" fmla="*/ 3175 h 6"/>
                      <a:gd name="T30" fmla="*/ 17462 w 27"/>
                      <a:gd name="T31" fmla="*/ 0 h 6"/>
                      <a:gd name="T32" fmla="*/ 19050 w 27"/>
                      <a:gd name="T33" fmla="*/ 0 h 6"/>
                      <a:gd name="T34" fmla="*/ 20637 w 27"/>
                      <a:gd name="T35" fmla="*/ 0 h 6"/>
                      <a:gd name="T36" fmla="*/ 22225 w 27"/>
                      <a:gd name="T37" fmla="*/ 3175 h 6"/>
                      <a:gd name="T38" fmla="*/ 23812 w 27"/>
                      <a:gd name="T39" fmla="*/ 3175 h 6"/>
                      <a:gd name="T40" fmla="*/ 26987 w 27"/>
                      <a:gd name="T41" fmla="*/ 3175 h 6"/>
                      <a:gd name="T42" fmla="*/ 33337 w 27"/>
                      <a:gd name="T43" fmla="*/ 3175 h 6"/>
                      <a:gd name="T44" fmla="*/ 34925 w 27"/>
                      <a:gd name="T45" fmla="*/ 4763 h 6"/>
                      <a:gd name="T46" fmla="*/ 34925 w 27"/>
                      <a:gd name="T47" fmla="*/ 6350 h 6"/>
                      <a:gd name="T48" fmla="*/ 38100 w 27"/>
                      <a:gd name="T49" fmla="*/ 6350 h 6"/>
                      <a:gd name="T50" fmla="*/ 39687 w 27"/>
                      <a:gd name="T51" fmla="*/ 6350 h 6"/>
                      <a:gd name="T52" fmla="*/ 42862 w 27"/>
                      <a:gd name="T53" fmla="*/ 7938 h 6"/>
                      <a:gd name="T54" fmla="*/ 39687 w 27"/>
                      <a:gd name="T55" fmla="*/ 7938 h 6"/>
                      <a:gd name="T56" fmla="*/ 36512 w 27"/>
                      <a:gd name="T57" fmla="*/ 7938 h 6"/>
                      <a:gd name="T58" fmla="*/ 33337 w 27"/>
                      <a:gd name="T59" fmla="*/ 7938 h 6"/>
                      <a:gd name="T60" fmla="*/ 30162 w 27"/>
                      <a:gd name="T61" fmla="*/ 9525 h 6"/>
                      <a:gd name="T62" fmla="*/ 28575 w 27"/>
                      <a:gd name="T63" fmla="*/ 9525 h 6"/>
                      <a:gd name="T64" fmla="*/ 20637 w 27"/>
                      <a:gd name="T65" fmla="*/ 9525 h 6"/>
                      <a:gd name="T66" fmla="*/ 17462 w 27"/>
                      <a:gd name="T67" fmla="*/ 9525 h 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</a:gdLst>
                    <a:ahLst/>
                    <a:cxnLst>
                      <a:cxn ang="T68">
                        <a:pos x="T0" y="T1"/>
                      </a:cxn>
                      <a:cxn ang="T69">
                        <a:pos x="T2" y="T3"/>
                      </a:cxn>
                      <a:cxn ang="T70">
                        <a:pos x="T4" y="T5"/>
                      </a:cxn>
                      <a:cxn ang="T71">
                        <a:pos x="T6" y="T7"/>
                      </a:cxn>
                      <a:cxn ang="T72">
                        <a:pos x="T8" y="T9"/>
                      </a:cxn>
                      <a:cxn ang="T73">
                        <a:pos x="T10" y="T11"/>
                      </a:cxn>
                      <a:cxn ang="T74">
                        <a:pos x="T12" y="T13"/>
                      </a:cxn>
                      <a:cxn ang="T75">
                        <a:pos x="T14" y="T15"/>
                      </a:cxn>
                      <a:cxn ang="T76">
                        <a:pos x="T16" y="T17"/>
                      </a:cxn>
                      <a:cxn ang="T77">
                        <a:pos x="T18" y="T19"/>
                      </a:cxn>
                      <a:cxn ang="T78">
                        <a:pos x="T20" y="T21"/>
                      </a:cxn>
                      <a:cxn ang="T79">
                        <a:pos x="T22" y="T23"/>
                      </a:cxn>
                      <a:cxn ang="T80">
                        <a:pos x="T24" y="T25"/>
                      </a:cxn>
                      <a:cxn ang="T81">
                        <a:pos x="T26" y="T27"/>
                      </a:cxn>
                      <a:cxn ang="T82">
                        <a:pos x="T28" y="T29"/>
                      </a:cxn>
                      <a:cxn ang="T83">
                        <a:pos x="T30" y="T31"/>
                      </a:cxn>
                      <a:cxn ang="T84">
                        <a:pos x="T32" y="T33"/>
                      </a:cxn>
                      <a:cxn ang="T85">
                        <a:pos x="T34" y="T35"/>
                      </a:cxn>
                      <a:cxn ang="T86">
                        <a:pos x="T36" y="T37"/>
                      </a:cxn>
                      <a:cxn ang="T87">
                        <a:pos x="T38" y="T39"/>
                      </a:cxn>
                      <a:cxn ang="T88">
                        <a:pos x="T40" y="T41"/>
                      </a:cxn>
                      <a:cxn ang="T89">
                        <a:pos x="T42" y="T43"/>
                      </a:cxn>
                      <a:cxn ang="T90">
                        <a:pos x="T44" y="T45"/>
                      </a:cxn>
                      <a:cxn ang="T91">
                        <a:pos x="T46" y="T47"/>
                      </a:cxn>
                      <a:cxn ang="T92">
                        <a:pos x="T48" y="T49"/>
                      </a:cxn>
                      <a:cxn ang="T93">
                        <a:pos x="T50" y="T51"/>
                      </a:cxn>
                      <a:cxn ang="T94">
                        <a:pos x="T52" y="T53"/>
                      </a:cxn>
                      <a:cxn ang="T95">
                        <a:pos x="T54" y="T55"/>
                      </a:cxn>
                      <a:cxn ang="T96">
                        <a:pos x="T56" y="T57"/>
                      </a:cxn>
                      <a:cxn ang="T97">
                        <a:pos x="T58" y="T59"/>
                      </a:cxn>
                      <a:cxn ang="T98">
                        <a:pos x="T60" y="T61"/>
                      </a:cxn>
                      <a:cxn ang="T99">
                        <a:pos x="T62" y="T63"/>
                      </a:cxn>
                      <a:cxn ang="T100">
                        <a:pos x="T64" y="T65"/>
                      </a:cxn>
                      <a:cxn ang="T101">
                        <a:pos x="T66" y="T67"/>
                      </a:cxn>
                    </a:cxnLst>
                    <a:rect l="0" t="0" r="r" b="b"/>
                    <a:pathLst>
                      <a:path w="27" h="6">
                        <a:moveTo>
                          <a:pt x="11" y="6"/>
                        </a:moveTo>
                        <a:lnTo>
                          <a:pt x="10" y="6"/>
                        </a:lnTo>
                        <a:lnTo>
                          <a:pt x="9" y="6"/>
                        </a:lnTo>
                        <a:lnTo>
                          <a:pt x="5" y="5"/>
                        </a:lnTo>
                        <a:lnTo>
                          <a:pt x="4" y="5"/>
                        </a:lnTo>
                        <a:lnTo>
                          <a:pt x="3" y="5"/>
                        </a:lnTo>
                        <a:lnTo>
                          <a:pt x="1" y="5"/>
                        </a:lnTo>
                        <a:lnTo>
                          <a:pt x="0" y="4"/>
                        </a:lnTo>
                        <a:lnTo>
                          <a:pt x="1" y="4"/>
                        </a:lnTo>
                        <a:lnTo>
                          <a:pt x="2" y="3"/>
                        </a:lnTo>
                        <a:lnTo>
                          <a:pt x="4" y="2"/>
                        </a:lnTo>
                        <a:lnTo>
                          <a:pt x="5" y="2"/>
                        </a:lnTo>
                        <a:lnTo>
                          <a:pt x="6" y="2"/>
                        </a:lnTo>
                        <a:lnTo>
                          <a:pt x="9" y="2"/>
                        </a:lnTo>
                        <a:lnTo>
                          <a:pt x="10" y="2"/>
                        </a:lnTo>
                        <a:lnTo>
                          <a:pt x="11" y="0"/>
                        </a:lnTo>
                        <a:lnTo>
                          <a:pt x="12" y="0"/>
                        </a:lnTo>
                        <a:lnTo>
                          <a:pt x="13" y="0"/>
                        </a:lnTo>
                        <a:lnTo>
                          <a:pt x="14" y="2"/>
                        </a:lnTo>
                        <a:lnTo>
                          <a:pt x="15" y="2"/>
                        </a:lnTo>
                        <a:lnTo>
                          <a:pt x="17" y="2"/>
                        </a:lnTo>
                        <a:lnTo>
                          <a:pt x="21" y="2"/>
                        </a:lnTo>
                        <a:lnTo>
                          <a:pt x="22" y="3"/>
                        </a:lnTo>
                        <a:lnTo>
                          <a:pt x="22" y="4"/>
                        </a:lnTo>
                        <a:lnTo>
                          <a:pt x="24" y="4"/>
                        </a:lnTo>
                        <a:lnTo>
                          <a:pt x="25" y="4"/>
                        </a:lnTo>
                        <a:lnTo>
                          <a:pt x="27" y="5"/>
                        </a:lnTo>
                        <a:lnTo>
                          <a:pt x="25" y="5"/>
                        </a:lnTo>
                        <a:lnTo>
                          <a:pt x="23" y="5"/>
                        </a:lnTo>
                        <a:lnTo>
                          <a:pt x="21" y="5"/>
                        </a:lnTo>
                        <a:lnTo>
                          <a:pt x="19" y="6"/>
                        </a:lnTo>
                        <a:lnTo>
                          <a:pt x="18" y="6"/>
                        </a:lnTo>
                        <a:lnTo>
                          <a:pt x="13" y="6"/>
                        </a:lnTo>
                        <a:lnTo>
                          <a:pt x="11" y="6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13" name="Freeform 22">
                    <a:extLst>
                      <a:ext uri="{FF2B5EF4-FFF2-40B4-BE49-F238E27FC236}">
                        <a16:creationId xmlns:a16="http://schemas.microsoft.com/office/drawing/2014/main" id="{701AFC1A-A443-4566-AC5A-6DA908E7E4C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426868" y="1105637"/>
                    <a:ext cx="55767" cy="16266"/>
                  </a:xfrm>
                  <a:custGeom>
                    <a:avLst/>
                    <a:gdLst>
                      <a:gd name="T0" fmla="*/ 30163 w 24"/>
                      <a:gd name="T1" fmla="*/ 11113 h 7"/>
                      <a:gd name="T2" fmla="*/ 25400 w 24"/>
                      <a:gd name="T3" fmla="*/ 9525 h 7"/>
                      <a:gd name="T4" fmla="*/ 22225 w 24"/>
                      <a:gd name="T5" fmla="*/ 9525 h 7"/>
                      <a:gd name="T6" fmla="*/ 20638 w 24"/>
                      <a:gd name="T7" fmla="*/ 9525 h 7"/>
                      <a:gd name="T8" fmla="*/ 19050 w 24"/>
                      <a:gd name="T9" fmla="*/ 9525 h 7"/>
                      <a:gd name="T10" fmla="*/ 15875 w 24"/>
                      <a:gd name="T11" fmla="*/ 9525 h 7"/>
                      <a:gd name="T12" fmla="*/ 14288 w 24"/>
                      <a:gd name="T13" fmla="*/ 11113 h 7"/>
                      <a:gd name="T14" fmla="*/ 12700 w 24"/>
                      <a:gd name="T15" fmla="*/ 11113 h 7"/>
                      <a:gd name="T16" fmla="*/ 11113 w 24"/>
                      <a:gd name="T17" fmla="*/ 11113 h 7"/>
                      <a:gd name="T18" fmla="*/ 9525 w 24"/>
                      <a:gd name="T19" fmla="*/ 11113 h 7"/>
                      <a:gd name="T20" fmla="*/ 7938 w 24"/>
                      <a:gd name="T21" fmla="*/ 11113 h 7"/>
                      <a:gd name="T22" fmla="*/ 6350 w 24"/>
                      <a:gd name="T23" fmla="*/ 9525 h 7"/>
                      <a:gd name="T24" fmla="*/ 4763 w 24"/>
                      <a:gd name="T25" fmla="*/ 11113 h 7"/>
                      <a:gd name="T26" fmla="*/ 3175 w 24"/>
                      <a:gd name="T27" fmla="*/ 11113 h 7"/>
                      <a:gd name="T28" fmla="*/ 0 w 24"/>
                      <a:gd name="T29" fmla="*/ 9525 h 7"/>
                      <a:gd name="T30" fmla="*/ 0 w 24"/>
                      <a:gd name="T31" fmla="*/ 6350 h 7"/>
                      <a:gd name="T32" fmla="*/ 3175 w 24"/>
                      <a:gd name="T33" fmla="*/ 6350 h 7"/>
                      <a:gd name="T34" fmla="*/ 4763 w 24"/>
                      <a:gd name="T35" fmla="*/ 6350 h 7"/>
                      <a:gd name="T36" fmla="*/ 4763 w 24"/>
                      <a:gd name="T37" fmla="*/ 4763 h 7"/>
                      <a:gd name="T38" fmla="*/ 3175 w 24"/>
                      <a:gd name="T39" fmla="*/ 3175 h 7"/>
                      <a:gd name="T40" fmla="*/ 3175 w 24"/>
                      <a:gd name="T41" fmla="*/ 1588 h 7"/>
                      <a:gd name="T42" fmla="*/ 6350 w 24"/>
                      <a:gd name="T43" fmla="*/ 1588 h 7"/>
                      <a:gd name="T44" fmla="*/ 9525 w 24"/>
                      <a:gd name="T45" fmla="*/ 1588 h 7"/>
                      <a:gd name="T46" fmla="*/ 11113 w 24"/>
                      <a:gd name="T47" fmla="*/ 1588 h 7"/>
                      <a:gd name="T48" fmla="*/ 12700 w 24"/>
                      <a:gd name="T49" fmla="*/ 1588 h 7"/>
                      <a:gd name="T50" fmla="*/ 12700 w 24"/>
                      <a:gd name="T51" fmla="*/ 3175 h 7"/>
                      <a:gd name="T52" fmla="*/ 14288 w 24"/>
                      <a:gd name="T53" fmla="*/ 3175 h 7"/>
                      <a:gd name="T54" fmla="*/ 15875 w 24"/>
                      <a:gd name="T55" fmla="*/ 3175 h 7"/>
                      <a:gd name="T56" fmla="*/ 19050 w 24"/>
                      <a:gd name="T57" fmla="*/ 1588 h 7"/>
                      <a:gd name="T58" fmla="*/ 20638 w 24"/>
                      <a:gd name="T59" fmla="*/ 0 h 7"/>
                      <a:gd name="T60" fmla="*/ 22225 w 24"/>
                      <a:gd name="T61" fmla="*/ 0 h 7"/>
                      <a:gd name="T62" fmla="*/ 23813 w 24"/>
                      <a:gd name="T63" fmla="*/ 1588 h 7"/>
                      <a:gd name="T64" fmla="*/ 25400 w 24"/>
                      <a:gd name="T65" fmla="*/ 1588 h 7"/>
                      <a:gd name="T66" fmla="*/ 26988 w 24"/>
                      <a:gd name="T67" fmla="*/ 3175 h 7"/>
                      <a:gd name="T68" fmla="*/ 25400 w 24"/>
                      <a:gd name="T69" fmla="*/ 3175 h 7"/>
                      <a:gd name="T70" fmla="*/ 23813 w 24"/>
                      <a:gd name="T71" fmla="*/ 3175 h 7"/>
                      <a:gd name="T72" fmla="*/ 22225 w 24"/>
                      <a:gd name="T73" fmla="*/ 3175 h 7"/>
                      <a:gd name="T74" fmla="*/ 20638 w 24"/>
                      <a:gd name="T75" fmla="*/ 3175 h 7"/>
                      <a:gd name="T76" fmla="*/ 19050 w 24"/>
                      <a:gd name="T77" fmla="*/ 3175 h 7"/>
                      <a:gd name="T78" fmla="*/ 15875 w 24"/>
                      <a:gd name="T79" fmla="*/ 4763 h 7"/>
                      <a:gd name="T80" fmla="*/ 22225 w 24"/>
                      <a:gd name="T81" fmla="*/ 6350 h 7"/>
                      <a:gd name="T82" fmla="*/ 25400 w 24"/>
                      <a:gd name="T83" fmla="*/ 6350 h 7"/>
                      <a:gd name="T84" fmla="*/ 26988 w 24"/>
                      <a:gd name="T85" fmla="*/ 6350 h 7"/>
                      <a:gd name="T86" fmla="*/ 26988 w 24"/>
                      <a:gd name="T87" fmla="*/ 9525 h 7"/>
                      <a:gd name="T88" fmla="*/ 28575 w 24"/>
                      <a:gd name="T89" fmla="*/ 9525 h 7"/>
                      <a:gd name="T90" fmla="*/ 30163 w 24"/>
                      <a:gd name="T91" fmla="*/ 6350 h 7"/>
                      <a:gd name="T92" fmla="*/ 33338 w 24"/>
                      <a:gd name="T93" fmla="*/ 6350 h 7"/>
                      <a:gd name="T94" fmla="*/ 34925 w 24"/>
                      <a:gd name="T95" fmla="*/ 6350 h 7"/>
                      <a:gd name="T96" fmla="*/ 34925 w 24"/>
                      <a:gd name="T97" fmla="*/ 4763 h 7"/>
                      <a:gd name="T98" fmla="*/ 36513 w 24"/>
                      <a:gd name="T99" fmla="*/ 4763 h 7"/>
                      <a:gd name="T100" fmla="*/ 36513 w 24"/>
                      <a:gd name="T101" fmla="*/ 6350 h 7"/>
                      <a:gd name="T102" fmla="*/ 38100 w 24"/>
                      <a:gd name="T103" fmla="*/ 6350 h 7"/>
                      <a:gd name="T104" fmla="*/ 36513 w 24"/>
                      <a:gd name="T105" fmla="*/ 9525 h 7"/>
                      <a:gd name="T106" fmla="*/ 33338 w 24"/>
                      <a:gd name="T107" fmla="*/ 11113 h 7"/>
                      <a:gd name="T108" fmla="*/ 30163 w 24"/>
                      <a:gd name="T109" fmla="*/ 11113 h 7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</a:gdLst>
                    <a:ahLst/>
                    <a:cxnLst>
                      <a:cxn ang="T110">
                        <a:pos x="T0" y="T1"/>
                      </a:cxn>
                      <a:cxn ang="T111">
                        <a:pos x="T2" y="T3"/>
                      </a:cxn>
                      <a:cxn ang="T112">
                        <a:pos x="T4" y="T5"/>
                      </a:cxn>
                      <a:cxn ang="T113">
                        <a:pos x="T6" y="T7"/>
                      </a:cxn>
                      <a:cxn ang="T114">
                        <a:pos x="T8" y="T9"/>
                      </a:cxn>
                      <a:cxn ang="T115">
                        <a:pos x="T10" y="T11"/>
                      </a:cxn>
                      <a:cxn ang="T116">
                        <a:pos x="T12" y="T13"/>
                      </a:cxn>
                      <a:cxn ang="T117">
                        <a:pos x="T14" y="T15"/>
                      </a:cxn>
                      <a:cxn ang="T118">
                        <a:pos x="T16" y="T17"/>
                      </a:cxn>
                      <a:cxn ang="T119">
                        <a:pos x="T18" y="T19"/>
                      </a:cxn>
                      <a:cxn ang="T120">
                        <a:pos x="T20" y="T21"/>
                      </a:cxn>
                      <a:cxn ang="T121">
                        <a:pos x="T22" y="T23"/>
                      </a:cxn>
                      <a:cxn ang="T122">
                        <a:pos x="T24" y="T25"/>
                      </a:cxn>
                      <a:cxn ang="T123">
                        <a:pos x="T26" y="T27"/>
                      </a:cxn>
                      <a:cxn ang="T124">
                        <a:pos x="T28" y="T29"/>
                      </a:cxn>
                      <a:cxn ang="T125">
                        <a:pos x="T30" y="T31"/>
                      </a:cxn>
                      <a:cxn ang="T126">
                        <a:pos x="T32" y="T33"/>
                      </a:cxn>
                      <a:cxn ang="T127">
                        <a:pos x="T34" y="T35"/>
                      </a:cxn>
                      <a:cxn ang="T128">
                        <a:pos x="T36" y="T37"/>
                      </a:cxn>
                      <a:cxn ang="T129">
                        <a:pos x="T38" y="T39"/>
                      </a:cxn>
                      <a:cxn ang="T130">
                        <a:pos x="T40" y="T41"/>
                      </a:cxn>
                      <a:cxn ang="T131">
                        <a:pos x="T42" y="T43"/>
                      </a:cxn>
                      <a:cxn ang="T132">
                        <a:pos x="T44" y="T45"/>
                      </a:cxn>
                      <a:cxn ang="T133">
                        <a:pos x="T46" y="T47"/>
                      </a:cxn>
                      <a:cxn ang="T134">
                        <a:pos x="T48" y="T49"/>
                      </a:cxn>
                      <a:cxn ang="T135">
                        <a:pos x="T50" y="T51"/>
                      </a:cxn>
                      <a:cxn ang="T136">
                        <a:pos x="T52" y="T53"/>
                      </a:cxn>
                      <a:cxn ang="T137">
                        <a:pos x="T54" y="T55"/>
                      </a:cxn>
                      <a:cxn ang="T138">
                        <a:pos x="T56" y="T57"/>
                      </a:cxn>
                      <a:cxn ang="T139">
                        <a:pos x="T58" y="T59"/>
                      </a:cxn>
                      <a:cxn ang="T140">
                        <a:pos x="T60" y="T61"/>
                      </a:cxn>
                      <a:cxn ang="T141">
                        <a:pos x="T62" y="T63"/>
                      </a:cxn>
                      <a:cxn ang="T142">
                        <a:pos x="T64" y="T65"/>
                      </a:cxn>
                      <a:cxn ang="T143">
                        <a:pos x="T66" y="T67"/>
                      </a:cxn>
                      <a:cxn ang="T144">
                        <a:pos x="T68" y="T69"/>
                      </a:cxn>
                      <a:cxn ang="T145">
                        <a:pos x="T70" y="T71"/>
                      </a:cxn>
                      <a:cxn ang="T146">
                        <a:pos x="T72" y="T73"/>
                      </a:cxn>
                      <a:cxn ang="T147">
                        <a:pos x="T74" y="T75"/>
                      </a:cxn>
                      <a:cxn ang="T148">
                        <a:pos x="T76" y="T77"/>
                      </a:cxn>
                      <a:cxn ang="T149">
                        <a:pos x="T78" y="T79"/>
                      </a:cxn>
                      <a:cxn ang="T150">
                        <a:pos x="T80" y="T81"/>
                      </a:cxn>
                      <a:cxn ang="T151">
                        <a:pos x="T82" y="T83"/>
                      </a:cxn>
                      <a:cxn ang="T152">
                        <a:pos x="T84" y="T85"/>
                      </a:cxn>
                      <a:cxn ang="T153">
                        <a:pos x="T86" y="T87"/>
                      </a:cxn>
                      <a:cxn ang="T154">
                        <a:pos x="T88" y="T89"/>
                      </a:cxn>
                      <a:cxn ang="T155">
                        <a:pos x="T90" y="T91"/>
                      </a:cxn>
                      <a:cxn ang="T156">
                        <a:pos x="T92" y="T93"/>
                      </a:cxn>
                      <a:cxn ang="T157">
                        <a:pos x="T94" y="T95"/>
                      </a:cxn>
                      <a:cxn ang="T158">
                        <a:pos x="T96" y="T97"/>
                      </a:cxn>
                      <a:cxn ang="T159">
                        <a:pos x="T98" y="T99"/>
                      </a:cxn>
                      <a:cxn ang="T160">
                        <a:pos x="T100" y="T101"/>
                      </a:cxn>
                      <a:cxn ang="T161">
                        <a:pos x="T102" y="T103"/>
                      </a:cxn>
                      <a:cxn ang="T162">
                        <a:pos x="T104" y="T105"/>
                      </a:cxn>
                      <a:cxn ang="T163">
                        <a:pos x="T106" y="T107"/>
                      </a:cxn>
                      <a:cxn ang="T164">
                        <a:pos x="T108" y="T109"/>
                      </a:cxn>
                    </a:cxnLst>
                    <a:rect l="0" t="0" r="r" b="b"/>
                    <a:pathLst>
                      <a:path w="24" h="7">
                        <a:moveTo>
                          <a:pt x="19" y="7"/>
                        </a:moveTo>
                        <a:lnTo>
                          <a:pt x="16" y="6"/>
                        </a:lnTo>
                        <a:lnTo>
                          <a:pt x="14" y="6"/>
                        </a:lnTo>
                        <a:lnTo>
                          <a:pt x="13" y="6"/>
                        </a:lnTo>
                        <a:lnTo>
                          <a:pt x="12" y="6"/>
                        </a:lnTo>
                        <a:lnTo>
                          <a:pt x="10" y="6"/>
                        </a:lnTo>
                        <a:lnTo>
                          <a:pt x="9" y="7"/>
                        </a:lnTo>
                        <a:lnTo>
                          <a:pt x="8" y="7"/>
                        </a:lnTo>
                        <a:lnTo>
                          <a:pt x="7" y="7"/>
                        </a:lnTo>
                        <a:lnTo>
                          <a:pt x="6" y="7"/>
                        </a:lnTo>
                        <a:lnTo>
                          <a:pt x="5" y="7"/>
                        </a:lnTo>
                        <a:lnTo>
                          <a:pt x="4" y="6"/>
                        </a:lnTo>
                        <a:lnTo>
                          <a:pt x="3" y="7"/>
                        </a:lnTo>
                        <a:lnTo>
                          <a:pt x="2" y="7"/>
                        </a:lnTo>
                        <a:lnTo>
                          <a:pt x="0" y="6"/>
                        </a:lnTo>
                        <a:lnTo>
                          <a:pt x="0" y="4"/>
                        </a:lnTo>
                        <a:lnTo>
                          <a:pt x="2" y="4"/>
                        </a:lnTo>
                        <a:lnTo>
                          <a:pt x="3" y="4"/>
                        </a:lnTo>
                        <a:lnTo>
                          <a:pt x="3" y="3"/>
                        </a:lnTo>
                        <a:lnTo>
                          <a:pt x="2" y="2"/>
                        </a:lnTo>
                        <a:lnTo>
                          <a:pt x="2" y="1"/>
                        </a:lnTo>
                        <a:lnTo>
                          <a:pt x="4" y="1"/>
                        </a:lnTo>
                        <a:lnTo>
                          <a:pt x="6" y="1"/>
                        </a:lnTo>
                        <a:lnTo>
                          <a:pt x="7" y="1"/>
                        </a:lnTo>
                        <a:lnTo>
                          <a:pt x="8" y="1"/>
                        </a:lnTo>
                        <a:lnTo>
                          <a:pt x="8" y="2"/>
                        </a:lnTo>
                        <a:lnTo>
                          <a:pt x="9" y="2"/>
                        </a:lnTo>
                        <a:lnTo>
                          <a:pt x="10" y="2"/>
                        </a:lnTo>
                        <a:lnTo>
                          <a:pt x="12" y="1"/>
                        </a:lnTo>
                        <a:lnTo>
                          <a:pt x="13" y="0"/>
                        </a:lnTo>
                        <a:lnTo>
                          <a:pt x="14" y="0"/>
                        </a:lnTo>
                        <a:lnTo>
                          <a:pt x="15" y="1"/>
                        </a:lnTo>
                        <a:lnTo>
                          <a:pt x="16" y="1"/>
                        </a:lnTo>
                        <a:lnTo>
                          <a:pt x="17" y="2"/>
                        </a:lnTo>
                        <a:lnTo>
                          <a:pt x="16" y="2"/>
                        </a:lnTo>
                        <a:lnTo>
                          <a:pt x="15" y="2"/>
                        </a:lnTo>
                        <a:lnTo>
                          <a:pt x="14" y="2"/>
                        </a:lnTo>
                        <a:lnTo>
                          <a:pt x="13" y="2"/>
                        </a:lnTo>
                        <a:lnTo>
                          <a:pt x="12" y="2"/>
                        </a:lnTo>
                        <a:lnTo>
                          <a:pt x="10" y="3"/>
                        </a:lnTo>
                        <a:lnTo>
                          <a:pt x="14" y="4"/>
                        </a:lnTo>
                        <a:lnTo>
                          <a:pt x="16" y="4"/>
                        </a:lnTo>
                        <a:lnTo>
                          <a:pt x="17" y="4"/>
                        </a:lnTo>
                        <a:lnTo>
                          <a:pt x="17" y="6"/>
                        </a:lnTo>
                        <a:lnTo>
                          <a:pt x="18" y="6"/>
                        </a:lnTo>
                        <a:lnTo>
                          <a:pt x="19" y="4"/>
                        </a:lnTo>
                        <a:lnTo>
                          <a:pt x="21" y="4"/>
                        </a:lnTo>
                        <a:lnTo>
                          <a:pt x="22" y="4"/>
                        </a:lnTo>
                        <a:lnTo>
                          <a:pt x="22" y="3"/>
                        </a:lnTo>
                        <a:lnTo>
                          <a:pt x="23" y="3"/>
                        </a:lnTo>
                        <a:lnTo>
                          <a:pt x="23" y="4"/>
                        </a:lnTo>
                        <a:lnTo>
                          <a:pt x="24" y="4"/>
                        </a:lnTo>
                        <a:lnTo>
                          <a:pt x="23" y="6"/>
                        </a:lnTo>
                        <a:lnTo>
                          <a:pt x="21" y="7"/>
                        </a:lnTo>
                        <a:lnTo>
                          <a:pt x="19" y="7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14" name="Freeform 23">
                    <a:extLst>
                      <a:ext uri="{FF2B5EF4-FFF2-40B4-BE49-F238E27FC236}">
                        <a16:creationId xmlns:a16="http://schemas.microsoft.com/office/drawing/2014/main" id="{EB52764C-3B4B-4D4A-B93E-A42ED8180FD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290623" y="880247"/>
                    <a:ext cx="72031" cy="9294"/>
                  </a:xfrm>
                  <a:custGeom>
                    <a:avLst/>
                    <a:gdLst>
                      <a:gd name="T0" fmla="*/ 41275 w 31"/>
                      <a:gd name="T1" fmla="*/ 6350 h 4"/>
                      <a:gd name="T2" fmla="*/ 38100 w 31"/>
                      <a:gd name="T3" fmla="*/ 6350 h 4"/>
                      <a:gd name="T4" fmla="*/ 36512 w 31"/>
                      <a:gd name="T5" fmla="*/ 6350 h 4"/>
                      <a:gd name="T6" fmla="*/ 31750 w 31"/>
                      <a:gd name="T7" fmla="*/ 6350 h 4"/>
                      <a:gd name="T8" fmla="*/ 30162 w 31"/>
                      <a:gd name="T9" fmla="*/ 6350 h 4"/>
                      <a:gd name="T10" fmla="*/ 26987 w 31"/>
                      <a:gd name="T11" fmla="*/ 6350 h 4"/>
                      <a:gd name="T12" fmla="*/ 23812 w 31"/>
                      <a:gd name="T13" fmla="*/ 4763 h 4"/>
                      <a:gd name="T14" fmla="*/ 20637 w 31"/>
                      <a:gd name="T15" fmla="*/ 4763 h 4"/>
                      <a:gd name="T16" fmla="*/ 19050 w 31"/>
                      <a:gd name="T17" fmla="*/ 4763 h 4"/>
                      <a:gd name="T18" fmla="*/ 17462 w 31"/>
                      <a:gd name="T19" fmla="*/ 4763 h 4"/>
                      <a:gd name="T20" fmla="*/ 15875 w 31"/>
                      <a:gd name="T21" fmla="*/ 4763 h 4"/>
                      <a:gd name="T22" fmla="*/ 12700 w 31"/>
                      <a:gd name="T23" fmla="*/ 4763 h 4"/>
                      <a:gd name="T24" fmla="*/ 6350 w 31"/>
                      <a:gd name="T25" fmla="*/ 4763 h 4"/>
                      <a:gd name="T26" fmla="*/ 4762 w 31"/>
                      <a:gd name="T27" fmla="*/ 3175 h 4"/>
                      <a:gd name="T28" fmla="*/ 3175 w 31"/>
                      <a:gd name="T29" fmla="*/ 3175 h 4"/>
                      <a:gd name="T30" fmla="*/ 1587 w 31"/>
                      <a:gd name="T31" fmla="*/ 1588 h 4"/>
                      <a:gd name="T32" fmla="*/ 0 w 31"/>
                      <a:gd name="T33" fmla="*/ 1588 h 4"/>
                      <a:gd name="T34" fmla="*/ 1587 w 31"/>
                      <a:gd name="T35" fmla="*/ 1588 h 4"/>
                      <a:gd name="T36" fmla="*/ 1587 w 31"/>
                      <a:gd name="T37" fmla="*/ 0 h 4"/>
                      <a:gd name="T38" fmla="*/ 3175 w 31"/>
                      <a:gd name="T39" fmla="*/ 0 h 4"/>
                      <a:gd name="T40" fmla="*/ 4762 w 31"/>
                      <a:gd name="T41" fmla="*/ 0 h 4"/>
                      <a:gd name="T42" fmla="*/ 6350 w 31"/>
                      <a:gd name="T43" fmla="*/ 0 h 4"/>
                      <a:gd name="T44" fmla="*/ 7937 w 31"/>
                      <a:gd name="T45" fmla="*/ 0 h 4"/>
                      <a:gd name="T46" fmla="*/ 11112 w 31"/>
                      <a:gd name="T47" fmla="*/ 0 h 4"/>
                      <a:gd name="T48" fmla="*/ 12700 w 31"/>
                      <a:gd name="T49" fmla="*/ 0 h 4"/>
                      <a:gd name="T50" fmla="*/ 14287 w 31"/>
                      <a:gd name="T51" fmla="*/ 0 h 4"/>
                      <a:gd name="T52" fmla="*/ 17462 w 31"/>
                      <a:gd name="T53" fmla="*/ 0 h 4"/>
                      <a:gd name="T54" fmla="*/ 19050 w 31"/>
                      <a:gd name="T55" fmla="*/ 0 h 4"/>
                      <a:gd name="T56" fmla="*/ 17462 w 31"/>
                      <a:gd name="T57" fmla="*/ 0 h 4"/>
                      <a:gd name="T58" fmla="*/ 19050 w 31"/>
                      <a:gd name="T59" fmla="*/ 1588 h 4"/>
                      <a:gd name="T60" fmla="*/ 20637 w 31"/>
                      <a:gd name="T61" fmla="*/ 1588 h 4"/>
                      <a:gd name="T62" fmla="*/ 22225 w 31"/>
                      <a:gd name="T63" fmla="*/ 1588 h 4"/>
                      <a:gd name="T64" fmla="*/ 23812 w 31"/>
                      <a:gd name="T65" fmla="*/ 1588 h 4"/>
                      <a:gd name="T66" fmla="*/ 23812 w 31"/>
                      <a:gd name="T67" fmla="*/ 3175 h 4"/>
                      <a:gd name="T68" fmla="*/ 26987 w 31"/>
                      <a:gd name="T69" fmla="*/ 3175 h 4"/>
                      <a:gd name="T70" fmla="*/ 28575 w 31"/>
                      <a:gd name="T71" fmla="*/ 3175 h 4"/>
                      <a:gd name="T72" fmla="*/ 31750 w 31"/>
                      <a:gd name="T73" fmla="*/ 3175 h 4"/>
                      <a:gd name="T74" fmla="*/ 33337 w 31"/>
                      <a:gd name="T75" fmla="*/ 3175 h 4"/>
                      <a:gd name="T76" fmla="*/ 34925 w 31"/>
                      <a:gd name="T77" fmla="*/ 3175 h 4"/>
                      <a:gd name="T78" fmla="*/ 46037 w 31"/>
                      <a:gd name="T79" fmla="*/ 4763 h 4"/>
                      <a:gd name="T80" fmla="*/ 47625 w 31"/>
                      <a:gd name="T81" fmla="*/ 4763 h 4"/>
                      <a:gd name="T82" fmla="*/ 47625 w 31"/>
                      <a:gd name="T83" fmla="*/ 6350 h 4"/>
                      <a:gd name="T84" fmla="*/ 49212 w 31"/>
                      <a:gd name="T85" fmla="*/ 6350 h 4"/>
                      <a:gd name="T86" fmla="*/ 47625 w 31"/>
                      <a:gd name="T87" fmla="*/ 6350 h 4"/>
                      <a:gd name="T88" fmla="*/ 46037 w 31"/>
                      <a:gd name="T89" fmla="*/ 6350 h 4"/>
                      <a:gd name="T90" fmla="*/ 42862 w 31"/>
                      <a:gd name="T91" fmla="*/ 6350 h 4"/>
                      <a:gd name="T92" fmla="*/ 41275 w 31"/>
                      <a:gd name="T93" fmla="*/ 6350 h 4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</a:gdLst>
                    <a:ahLst/>
                    <a:cxnLst>
                      <a:cxn ang="T94">
                        <a:pos x="T0" y="T1"/>
                      </a:cxn>
                      <a:cxn ang="T95">
                        <a:pos x="T2" y="T3"/>
                      </a:cxn>
                      <a:cxn ang="T96">
                        <a:pos x="T4" y="T5"/>
                      </a:cxn>
                      <a:cxn ang="T97">
                        <a:pos x="T6" y="T7"/>
                      </a:cxn>
                      <a:cxn ang="T98">
                        <a:pos x="T8" y="T9"/>
                      </a:cxn>
                      <a:cxn ang="T99">
                        <a:pos x="T10" y="T11"/>
                      </a:cxn>
                      <a:cxn ang="T100">
                        <a:pos x="T12" y="T13"/>
                      </a:cxn>
                      <a:cxn ang="T101">
                        <a:pos x="T14" y="T15"/>
                      </a:cxn>
                      <a:cxn ang="T102">
                        <a:pos x="T16" y="T17"/>
                      </a:cxn>
                      <a:cxn ang="T103">
                        <a:pos x="T18" y="T19"/>
                      </a:cxn>
                      <a:cxn ang="T104">
                        <a:pos x="T20" y="T21"/>
                      </a:cxn>
                      <a:cxn ang="T105">
                        <a:pos x="T22" y="T23"/>
                      </a:cxn>
                      <a:cxn ang="T106">
                        <a:pos x="T24" y="T25"/>
                      </a:cxn>
                      <a:cxn ang="T107">
                        <a:pos x="T26" y="T27"/>
                      </a:cxn>
                      <a:cxn ang="T108">
                        <a:pos x="T28" y="T29"/>
                      </a:cxn>
                      <a:cxn ang="T109">
                        <a:pos x="T30" y="T31"/>
                      </a:cxn>
                      <a:cxn ang="T110">
                        <a:pos x="T32" y="T33"/>
                      </a:cxn>
                      <a:cxn ang="T111">
                        <a:pos x="T34" y="T35"/>
                      </a:cxn>
                      <a:cxn ang="T112">
                        <a:pos x="T36" y="T37"/>
                      </a:cxn>
                      <a:cxn ang="T113">
                        <a:pos x="T38" y="T39"/>
                      </a:cxn>
                      <a:cxn ang="T114">
                        <a:pos x="T40" y="T41"/>
                      </a:cxn>
                      <a:cxn ang="T115">
                        <a:pos x="T42" y="T43"/>
                      </a:cxn>
                      <a:cxn ang="T116">
                        <a:pos x="T44" y="T45"/>
                      </a:cxn>
                      <a:cxn ang="T117">
                        <a:pos x="T46" y="T47"/>
                      </a:cxn>
                      <a:cxn ang="T118">
                        <a:pos x="T48" y="T49"/>
                      </a:cxn>
                      <a:cxn ang="T119">
                        <a:pos x="T50" y="T51"/>
                      </a:cxn>
                      <a:cxn ang="T120">
                        <a:pos x="T52" y="T53"/>
                      </a:cxn>
                      <a:cxn ang="T121">
                        <a:pos x="T54" y="T55"/>
                      </a:cxn>
                      <a:cxn ang="T122">
                        <a:pos x="T56" y="T57"/>
                      </a:cxn>
                      <a:cxn ang="T123">
                        <a:pos x="T58" y="T59"/>
                      </a:cxn>
                      <a:cxn ang="T124">
                        <a:pos x="T60" y="T61"/>
                      </a:cxn>
                      <a:cxn ang="T125">
                        <a:pos x="T62" y="T63"/>
                      </a:cxn>
                      <a:cxn ang="T126">
                        <a:pos x="T64" y="T65"/>
                      </a:cxn>
                      <a:cxn ang="T127">
                        <a:pos x="T66" y="T67"/>
                      </a:cxn>
                      <a:cxn ang="T128">
                        <a:pos x="T68" y="T69"/>
                      </a:cxn>
                      <a:cxn ang="T129">
                        <a:pos x="T70" y="T71"/>
                      </a:cxn>
                      <a:cxn ang="T130">
                        <a:pos x="T72" y="T73"/>
                      </a:cxn>
                      <a:cxn ang="T131">
                        <a:pos x="T74" y="T75"/>
                      </a:cxn>
                      <a:cxn ang="T132">
                        <a:pos x="T76" y="T77"/>
                      </a:cxn>
                      <a:cxn ang="T133">
                        <a:pos x="T78" y="T79"/>
                      </a:cxn>
                      <a:cxn ang="T134">
                        <a:pos x="T80" y="T81"/>
                      </a:cxn>
                      <a:cxn ang="T135">
                        <a:pos x="T82" y="T83"/>
                      </a:cxn>
                      <a:cxn ang="T136">
                        <a:pos x="T84" y="T85"/>
                      </a:cxn>
                      <a:cxn ang="T137">
                        <a:pos x="T86" y="T87"/>
                      </a:cxn>
                      <a:cxn ang="T138">
                        <a:pos x="T88" y="T89"/>
                      </a:cxn>
                      <a:cxn ang="T139">
                        <a:pos x="T90" y="T91"/>
                      </a:cxn>
                      <a:cxn ang="T140">
                        <a:pos x="T92" y="T93"/>
                      </a:cxn>
                    </a:cxnLst>
                    <a:rect l="0" t="0" r="r" b="b"/>
                    <a:pathLst>
                      <a:path w="31" h="4">
                        <a:moveTo>
                          <a:pt x="26" y="4"/>
                        </a:moveTo>
                        <a:lnTo>
                          <a:pt x="24" y="4"/>
                        </a:lnTo>
                        <a:lnTo>
                          <a:pt x="23" y="4"/>
                        </a:lnTo>
                        <a:lnTo>
                          <a:pt x="20" y="4"/>
                        </a:lnTo>
                        <a:lnTo>
                          <a:pt x="19" y="4"/>
                        </a:lnTo>
                        <a:lnTo>
                          <a:pt x="17" y="4"/>
                        </a:lnTo>
                        <a:lnTo>
                          <a:pt x="15" y="3"/>
                        </a:lnTo>
                        <a:lnTo>
                          <a:pt x="13" y="3"/>
                        </a:lnTo>
                        <a:lnTo>
                          <a:pt x="12" y="3"/>
                        </a:lnTo>
                        <a:lnTo>
                          <a:pt x="11" y="3"/>
                        </a:lnTo>
                        <a:lnTo>
                          <a:pt x="10" y="3"/>
                        </a:lnTo>
                        <a:lnTo>
                          <a:pt x="8" y="3"/>
                        </a:lnTo>
                        <a:lnTo>
                          <a:pt x="4" y="3"/>
                        </a:lnTo>
                        <a:lnTo>
                          <a:pt x="3" y="2"/>
                        </a:lnTo>
                        <a:lnTo>
                          <a:pt x="2" y="2"/>
                        </a:ln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1" y="1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5" y="0"/>
                        </a:lnTo>
                        <a:lnTo>
                          <a:pt x="7" y="0"/>
                        </a:lnTo>
                        <a:lnTo>
                          <a:pt x="8" y="0"/>
                        </a:lnTo>
                        <a:lnTo>
                          <a:pt x="9" y="0"/>
                        </a:lnTo>
                        <a:lnTo>
                          <a:pt x="11" y="0"/>
                        </a:lnTo>
                        <a:lnTo>
                          <a:pt x="12" y="0"/>
                        </a:lnTo>
                        <a:lnTo>
                          <a:pt x="11" y="0"/>
                        </a:lnTo>
                        <a:lnTo>
                          <a:pt x="12" y="1"/>
                        </a:lnTo>
                        <a:lnTo>
                          <a:pt x="13" y="1"/>
                        </a:lnTo>
                        <a:lnTo>
                          <a:pt x="14" y="1"/>
                        </a:lnTo>
                        <a:lnTo>
                          <a:pt x="15" y="1"/>
                        </a:lnTo>
                        <a:lnTo>
                          <a:pt x="15" y="2"/>
                        </a:lnTo>
                        <a:lnTo>
                          <a:pt x="17" y="2"/>
                        </a:lnTo>
                        <a:lnTo>
                          <a:pt x="18" y="2"/>
                        </a:lnTo>
                        <a:lnTo>
                          <a:pt x="20" y="2"/>
                        </a:lnTo>
                        <a:lnTo>
                          <a:pt x="21" y="2"/>
                        </a:lnTo>
                        <a:lnTo>
                          <a:pt x="22" y="2"/>
                        </a:lnTo>
                        <a:lnTo>
                          <a:pt x="29" y="3"/>
                        </a:lnTo>
                        <a:lnTo>
                          <a:pt x="30" y="3"/>
                        </a:lnTo>
                        <a:lnTo>
                          <a:pt x="30" y="4"/>
                        </a:lnTo>
                        <a:lnTo>
                          <a:pt x="31" y="4"/>
                        </a:lnTo>
                        <a:lnTo>
                          <a:pt x="30" y="4"/>
                        </a:lnTo>
                        <a:lnTo>
                          <a:pt x="29" y="4"/>
                        </a:lnTo>
                        <a:lnTo>
                          <a:pt x="27" y="4"/>
                        </a:lnTo>
                        <a:lnTo>
                          <a:pt x="26" y="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15" name="Freeform 24">
                    <a:extLst>
                      <a:ext uri="{FF2B5EF4-FFF2-40B4-BE49-F238E27FC236}">
                        <a16:creationId xmlns:a16="http://schemas.microsoft.com/office/drawing/2014/main" id="{ECB41AD2-463E-451A-9243-D6D8BBEEECF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371101" y="1119578"/>
                    <a:ext cx="30208" cy="9294"/>
                  </a:xfrm>
                  <a:custGeom>
                    <a:avLst/>
                    <a:gdLst>
                      <a:gd name="T0" fmla="*/ 9525 w 13"/>
                      <a:gd name="T1" fmla="*/ 6350 h 4"/>
                      <a:gd name="T2" fmla="*/ 4763 w 13"/>
                      <a:gd name="T3" fmla="*/ 6350 h 4"/>
                      <a:gd name="T4" fmla="*/ 0 w 13"/>
                      <a:gd name="T5" fmla="*/ 4763 h 4"/>
                      <a:gd name="T6" fmla="*/ 1588 w 13"/>
                      <a:gd name="T7" fmla="*/ 3175 h 4"/>
                      <a:gd name="T8" fmla="*/ 3175 w 13"/>
                      <a:gd name="T9" fmla="*/ 3175 h 4"/>
                      <a:gd name="T10" fmla="*/ 3175 w 13"/>
                      <a:gd name="T11" fmla="*/ 1588 h 4"/>
                      <a:gd name="T12" fmla="*/ 1588 w 13"/>
                      <a:gd name="T13" fmla="*/ 1588 h 4"/>
                      <a:gd name="T14" fmla="*/ 1588 w 13"/>
                      <a:gd name="T15" fmla="*/ 0 h 4"/>
                      <a:gd name="T16" fmla="*/ 3175 w 13"/>
                      <a:gd name="T17" fmla="*/ 0 h 4"/>
                      <a:gd name="T18" fmla="*/ 4763 w 13"/>
                      <a:gd name="T19" fmla="*/ 0 h 4"/>
                      <a:gd name="T20" fmla="*/ 6350 w 13"/>
                      <a:gd name="T21" fmla="*/ 0 h 4"/>
                      <a:gd name="T22" fmla="*/ 7938 w 13"/>
                      <a:gd name="T23" fmla="*/ 0 h 4"/>
                      <a:gd name="T24" fmla="*/ 9525 w 13"/>
                      <a:gd name="T25" fmla="*/ 0 h 4"/>
                      <a:gd name="T26" fmla="*/ 14288 w 13"/>
                      <a:gd name="T27" fmla="*/ 0 h 4"/>
                      <a:gd name="T28" fmla="*/ 15875 w 13"/>
                      <a:gd name="T29" fmla="*/ 0 h 4"/>
                      <a:gd name="T30" fmla="*/ 15875 w 13"/>
                      <a:gd name="T31" fmla="*/ 1588 h 4"/>
                      <a:gd name="T32" fmla="*/ 14288 w 13"/>
                      <a:gd name="T33" fmla="*/ 1588 h 4"/>
                      <a:gd name="T34" fmla="*/ 12700 w 13"/>
                      <a:gd name="T35" fmla="*/ 1588 h 4"/>
                      <a:gd name="T36" fmla="*/ 9525 w 13"/>
                      <a:gd name="T37" fmla="*/ 1588 h 4"/>
                      <a:gd name="T38" fmla="*/ 9525 w 13"/>
                      <a:gd name="T39" fmla="*/ 3175 h 4"/>
                      <a:gd name="T40" fmla="*/ 12700 w 13"/>
                      <a:gd name="T41" fmla="*/ 3175 h 4"/>
                      <a:gd name="T42" fmla="*/ 14288 w 13"/>
                      <a:gd name="T43" fmla="*/ 1588 h 4"/>
                      <a:gd name="T44" fmla="*/ 14288 w 13"/>
                      <a:gd name="T45" fmla="*/ 3175 h 4"/>
                      <a:gd name="T46" fmla="*/ 15875 w 13"/>
                      <a:gd name="T47" fmla="*/ 3175 h 4"/>
                      <a:gd name="T48" fmla="*/ 19050 w 13"/>
                      <a:gd name="T49" fmla="*/ 3175 h 4"/>
                      <a:gd name="T50" fmla="*/ 20638 w 13"/>
                      <a:gd name="T51" fmla="*/ 3175 h 4"/>
                      <a:gd name="T52" fmla="*/ 17463 w 13"/>
                      <a:gd name="T53" fmla="*/ 4763 h 4"/>
                      <a:gd name="T54" fmla="*/ 14288 w 13"/>
                      <a:gd name="T55" fmla="*/ 6350 h 4"/>
                      <a:gd name="T56" fmla="*/ 9525 w 13"/>
                      <a:gd name="T57" fmla="*/ 6350 h 4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</a:gdLst>
                    <a:ahLst/>
                    <a:cxnLst>
                      <a:cxn ang="T58">
                        <a:pos x="T0" y="T1"/>
                      </a:cxn>
                      <a:cxn ang="T59">
                        <a:pos x="T2" y="T3"/>
                      </a:cxn>
                      <a:cxn ang="T60">
                        <a:pos x="T4" y="T5"/>
                      </a:cxn>
                      <a:cxn ang="T61">
                        <a:pos x="T6" y="T7"/>
                      </a:cxn>
                      <a:cxn ang="T62">
                        <a:pos x="T8" y="T9"/>
                      </a:cxn>
                      <a:cxn ang="T63">
                        <a:pos x="T10" y="T11"/>
                      </a:cxn>
                      <a:cxn ang="T64">
                        <a:pos x="T12" y="T13"/>
                      </a:cxn>
                      <a:cxn ang="T65">
                        <a:pos x="T14" y="T15"/>
                      </a:cxn>
                      <a:cxn ang="T66">
                        <a:pos x="T16" y="T17"/>
                      </a:cxn>
                      <a:cxn ang="T67">
                        <a:pos x="T18" y="T19"/>
                      </a:cxn>
                      <a:cxn ang="T68">
                        <a:pos x="T20" y="T21"/>
                      </a:cxn>
                      <a:cxn ang="T69">
                        <a:pos x="T22" y="T23"/>
                      </a:cxn>
                      <a:cxn ang="T70">
                        <a:pos x="T24" y="T25"/>
                      </a:cxn>
                      <a:cxn ang="T71">
                        <a:pos x="T26" y="T27"/>
                      </a:cxn>
                      <a:cxn ang="T72">
                        <a:pos x="T28" y="T29"/>
                      </a:cxn>
                      <a:cxn ang="T73">
                        <a:pos x="T30" y="T31"/>
                      </a:cxn>
                      <a:cxn ang="T74">
                        <a:pos x="T32" y="T33"/>
                      </a:cxn>
                      <a:cxn ang="T75">
                        <a:pos x="T34" y="T35"/>
                      </a:cxn>
                      <a:cxn ang="T76">
                        <a:pos x="T36" y="T37"/>
                      </a:cxn>
                      <a:cxn ang="T77">
                        <a:pos x="T38" y="T39"/>
                      </a:cxn>
                      <a:cxn ang="T78">
                        <a:pos x="T40" y="T41"/>
                      </a:cxn>
                      <a:cxn ang="T79">
                        <a:pos x="T42" y="T43"/>
                      </a:cxn>
                      <a:cxn ang="T80">
                        <a:pos x="T44" y="T45"/>
                      </a:cxn>
                      <a:cxn ang="T81">
                        <a:pos x="T46" y="T47"/>
                      </a:cxn>
                      <a:cxn ang="T82">
                        <a:pos x="T48" y="T49"/>
                      </a:cxn>
                      <a:cxn ang="T83">
                        <a:pos x="T50" y="T51"/>
                      </a:cxn>
                      <a:cxn ang="T84">
                        <a:pos x="T52" y="T53"/>
                      </a:cxn>
                      <a:cxn ang="T85">
                        <a:pos x="T54" y="T55"/>
                      </a:cxn>
                      <a:cxn ang="T86">
                        <a:pos x="T56" y="T57"/>
                      </a:cxn>
                    </a:cxnLst>
                    <a:rect l="0" t="0" r="r" b="b"/>
                    <a:pathLst>
                      <a:path w="13" h="4">
                        <a:moveTo>
                          <a:pt x="6" y="4"/>
                        </a:moveTo>
                        <a:lnTo>
                          <a:pt x="3" y="4"/>
                        </a:lnTo>
                        <a:lnTo>
                          <a:pt x="0" y="3"/>
                        </a:lnTo>
                        <a:lnTo>
                          <a:pt x="1" y="2"/>
                        </a:lnTo>
                        <a:lnTo>
                          <a:pt x="2" y="2"/>
                        </a:lnTo>
                        <a:lnTo>
                          <a:pt x="2" y="1"/>
                        </a:lnTo>
                        <a:lnTo>
                          <a:pt x="1" y="1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5" y="0"/>
                        </a:lnTo>
                        <a:lnTo>
                          <a:pt x="6" y="0"/>
                        </a:lnTo>
                        <a:lnTo>
                          <a:pt x="9" y="0"/>
                        </a:lnTo>
                        <a:lnTo>
                          <a:pt x="10" y="0"/>
                        </a:lnTo>
                        <a:lnTo>
                          <a:pt x="10" y="1"/>
                        </a:lnTo>
                        <a:lnTo>
                          <a:pt x="9" y="1"/>
                        </a:lnTo>
                        <a:lnTo>
                          <a:pt x="8" y="1"/>
                        </a:lnTo>
                        <a:lnTo>
                          <a:pt x="6" y="1"/>
                        </a:lnTo>
                        <a:lnTo>
                          <a:pt x="6" y="2"/>
                        </a:lnTo>
                        <a:lnTo>
                          <a:pt x="8" y="2"/>
                        </a:lnTo>
                        <a:lnTo>
                          <a:pt x="9" y="1"/>
                        </a:lnTo>
                        <a:lnTo>
                          <a:pt x="9" y="2"/>
                        </a:lnTo>
                        <a:lnTo>
                          <a:pt x="10" y="2"/>
                        </a:lnTo>
                        <a:lnTo>
                          <a:pt x="12" y="2"/>
                        </a:lnTo>
                        <a:lnTo>
                          <a:pt x="13" y="2"/>
                        </a:lnTo>
                        <a:lnTo>
                          <a:pt x="11" y="3"/>
                        </a:lnTo>
                        <a:lnTo>
                          <a:pt x="9" y="4"/>
                        </a:lnTo>
                        <a:lnTo>
                          <a:pt x="6" y="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16" name="Freeform 25">
                    <a:extLst>
                      <a:ext uri="{FF2B5EF4-FFF2-40B4-BE49-F238E27FC236}">
                        <a16:creationId xmlns:a16="http://schemas.microsoft.com/office/drawing/2014/main" id="{C2242DDF-C166-4699-834F-D671652298E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422220" y="1061489"/>
                    <a:ext cx="18589" cy="27883"/>
                  </a:xfrm>
                  <a:custGeom>
                    <a:avLst/>
                    <a:gdLst>
                      <a:gd name="T0" fmla="*/ 11113 w 8"/>
                      <a:gd name="T1" fmla="*/ 19050 h 12"/>
                      <a:gd name="T2" fmla="*/ 11113 w 8"/>
                      <a:gd name="T3" fmla="*/ 17463 h 12"/>
                      <a:gd name="T4" fmla="*/ 9525 w 8"/>
                      <a:gd name="T5" fmla="*/ 17463 h 12"/>
                      <a:gd name="T6" fmla="*/ 9525 w 8"/>
                      <a:gd name="T7" fmla="*/ 15875 h 12"/>
                      <a:gd name="T8" fmla="*/ 7938 w 8"/>
                      <a:gd name="T9" fmla="*/ 15875 h 12"/>
                      <a:gd name="T10" fmla="*/ 7938 w 8"/>
                      <a:gd name="T11" fmla="*/ 14288 h 12"/>
                      <a:gd name="T12" fmla="*/ 6350 w 8"/>
                      <a:gd name="T13" fmla="*/ 12700 h 12"/>
                      <a:gd name="T14" fmla="*/ 6350 w 8"/>
                      <a:gd name="T15" fmla="*/ 11113 h 12"/>
                      <a:gd name="T16" fmla="*/ 3175 w 8"/>
                      <a:gd name="T17" fmla="*/ 9525 h 12"/>
                      <a:gd name="T18" fmla="*/ 1588 w 8"/>
                      <a:gd name="T19" fmla="*/ 9525 h 12"/>
                      <a:gd name="T20" fmla="*/ 0 w 8"/>
                      <a:gd name="T21" fmla="*/ 6350 h 12"/>
                      <a:gd name="T22" fmla="*/ 0 w 8"/>
                      <a:gd name="T23" fmla="*/ 4763 h 12"/>
                      <a:gd name="T24" fmla="*/ 0 w 8"/>
                      <a:gd name="T25" fmla="*/ 3175 h 12"/>
                      <a:gd name="T26" fmla="*/ 1588 w 8"/>
                      <a:gd name="T27" fmla="*/ 3175 h 12"/>
                      <a:gd name="T28" fmla="*/ 3175 w 8"/>
                      <a:gd name="T29" fmla="*/ 3175 h 12"/>
                      <a:gd name="T30" fmla="*/ 7938 w 8"/>
                      <a:gd name="T31" fmla="*/ 3175 h 12"/>
                      <a:gd name="T32" fmla="*/ 3175 w 8"/>
                      <a:gd name="T33" fmla="*/ 3175 h 12"/>
                      <a:gd name="T34" fmla="*/ 1588 w 8"/>
                      <a:gd name="T35" fmla="*/ 1588 h 12"/>
                      <a:gd name="T36" fmla="*/ 0 w 8"/>
                      <a:gd name="T37" fmla="*/ 1588 h 12"/>
                      <a:gd name="T38" fmla="*/ 1588 w 8"/>
                      <a:gd name="T39" fmla="*/ 0 h 12"/>
                      <a:gd name="T40" fmla="*/ 3175 w 8"/>
                      <a:gd name="T41" fmla="*/ 0 h 12"/>
                      <a:gd name="T42" fmla="*/ 7938 w 8"/>
                      <a:gd name="T43" fmla="*/ 1588 h 12"/>
                      <a:gd name="T44" fmla="*/ 9525 w 8"/>
                      <a:gd name="T45" fmla="*/ 1588 h 12"/>
                      <a:gd name="T46" fmla="*/ 11113 w 8"/>
                      <a:gd name="T47" fmla="*/ 3175 h 12"/>
                      <a:gd name="T48" fmla="*/ 9525 w 8"/>
                      <a:gd name="T49" fmla="*/ 4763 h 12"/>
                      <a:gd name="T50" fmla="*/ 9525 w 8"/>
                      <a:gd name="T51" fmla="*/ 11113 h 12"/>
                      <a:gd name="T52" fmla="*/ 11113 w 8"/>
                      <a:gd name="T53" fmla="*/ 11113 h 12"/>
                      <a:gd name="T54" fmla="*/ 11113 w 8"/>
                      <a:gd name="T55" fmla="*/ 12700 h 12"/>
                      <a:gd name="T56" fmla="*/ 11113 w 8"/>
                      <a:gd name="T57" fmla="*/ 14288 h 12"/>
                      <a:gd name="T58" fmla="*/ 12700 w 8"/>
                      <a:gd name="T59" fmla="*/ 15875 h 12"/>
                      <a:gd name="T60" fmla="*/ 12700 w 8"/>
                      <a:gd name="T61" fmla="*/ 17463 h 12"/>
                      <a:gd name="T62" fmla="*/ 12700 w 8"/>
                      <a:gd name="T63" fmla="*/ 19050 h 12"/>
                      <a:gd name="T64" fmla="*/ 11113 w 8"/>
                      <a:gd name="T65" fmla="*/ 19050 h 12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0" t="0" r="r" b="b"/>
                    <a:pathLst>
                      <a:path w="8" h="12">
                        <a:moveTo>
                          <a:pt x="7" y="12"/>
                        </a:moveTo>
                        <a:lnTo>
                          <a:pt x="7" y="11"/>
                        </a:lnTo>
                        <a:lnTo>
                          <a:pt x="6" y="11"/>
                        </a:lnTo>
                        <a:lnTo>
                          <a:pt x="6" y="10"/>
                        </a:lnTo>
                        <a:lnTo>
                          <a:pt x="5" y="10"/>
                        </a:lnTo>
                        <a:lnTo>
                          <a:pt x="5" y="9"/>
                        </a:lnTo>
                        <a:lnTo>
                          <a:pt x="4" y="8"/>
                        </a:lnTo>
                        <a:lnTo>
                          <a:pt x="4" y="7"/>
                        </a:lnTo>
                        <a:lnTo>
                          <a:pt x="2" y="6"/>
                        </a:lnTo>
                        <a:lnTo>
                          <a:pt x="1" y="6"/>
                        </a:lnTo>
                        <a:lnTo>
                          <a:pt x="0" y="4"/>
                        </a:lnTo>
                        <a:lnTo>
                          <a:pt x="0" y="3"/>
                        </a:lnTo>
                        <a:lnTo>
                          <a:pt x="0" y="2"/>
                        </a:lnTo>
                        <a:lnTo>
                          <a:pt x="1" y="2"/>
                        </a:lnTo>
                        <a:lnTo>
                          <a:pt x="2" y="2"/>
                        </a:lnTo>
                        <a:lnTo>
                          <a:pt x="5" y="2"/>
                        </a:lnTo>
                        <a:lnTo>
                          <a:pt x="2" y="2"/>
                        </a:ln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5" y="1"/>
                        </a:lnTo>
                        <a:lnTo>
                          <a:pt x="6" y="1"/>
                        </a:lnTo>
                        <a:lnTo>
                          <a:pt x="7" y="2"/>
                        </a:lnTo>
                        <a:lnTo>
                          <a:pt x="6" y="3"/>
                        </a:lnTo>
                        <a:lnTo>
                          <a:pt x="6" y="7"/>
                        </a:lnTo>
                        <a:lnTo>
                          <a:pt x="7" y="7"/>
                        </a:lnTo>
                        <a:lnTo>
                          <a:pt x="7" y="8"/>
                        </a:lnTo>
                        <a:lnTo>
                          <a:pt x="7" y="9"/>
                        </a:lnTo>
                        <a:lnTo>
                          <a:pt x="8" y="10"/>
                        </a:lnTo>
                        <a:lnTo>
                          <a:pt x="8" y="11"/>
                        </a:lnTo>
                        <a:lnTo>
                          <a:pt x="8" y="12"/>
                        </a:lnTo>
                        <a:lnTo>
                          <a:pt x="7" y="1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17" name="Freeform 26">
                    <a:extLst>
                      <a:ext uri="{FF2B5EF4-FFF2-40B4-BE49-F238E27FC236}">
                        <a16:creationId xmlns:a16="http://schemas.microsoft.com/office/drawing/2014/main" id="{B1068330-07AD-4ADA-AB6A-1BA2C869EF2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97170" y="1419324"/>
                    <a:ext cx="25559" cy="11617"/>
                  </a:xfrm>
                  <a:custGeom>
                    <a:avLst/>
                    <a:gdLst>
                      <a:gd name="T0" fmla="*/ 7937 w 11"/>
                      <a:gd name="T1" fmla="*/ 7937 h 5"/>
                      <a:gd name="T2" fmla="*/ 6350 w 11"/>
                      <a:gd name="T3" fmla="*/ 7937 h 5"/>
                      <a:gd name="T4" fmla="*/ 4762 w 11"/>
                      <a:gd name="T5" fmla="*/ 7937 h 5"/>
                      <a:gd name="T6" fmla="*/ 1587 w 11"/>
                      <a:gd name="T7" fmla="*/ 7937 h 5"/>
                      <a:gd name="T8" fmla="*/ 0 w 11"/>
                      <a:gd name="T9" fmla="*/ 6350 h 5"/>
                      <a:gd name="T10" fmla="*/ 1587 w 11"/>
                      <a:gd name="T11" fmla="*/ 3175 h 5"/>
                      <a:gd name="T12" fmla="*/ 4762 w 11"/>
                      <a:gd name="T13" fmla="*/ 0 h 5"/>
                      <a:gd name="T14" fmla="*/ 6350 w 11"/>
                      <a:gd name="T15" fmla="*/ 0 h 5"/>
                      <a:gd name="T16" fmla="*/ 7937 w 11"/>
                      <a:gd name="T17" fmla="*/ 0 h 5"/>
                      <a:gd name="T18" fmla="*/ 9525 w 11"/>
                      <a:gd name="T19" fmla="*/ 0 h 5"/>
                      <a:gd name="T20" fmla="*/ 11112 w 11"/>
                      <a:gd name="T21" fmla="*/ 0 h 5"/>
                      <a:gd name="T22" fmla="*/ 11112 w 11"/>
                      <a:gd name="T23" fmla="*/ 3175 h 5"/>
                      <a:gd name="T24" fmla="*/ 12700 w 11"/>
                      <a:gd name="T25" fmla="*/ 3175 h 5"/>
                      <a:gd name="T26" fmla="*/ 14287 w 11"/>
                      <a:gd name="T27" fmla="*/ 3175 h 5"/>
                      <a:gd name="T28" fmla="*/ 17462 w 11"/>
                      <a:gd name="T29" fmla="*/ 4762 h 5"/>
                      <a:gd name="T30" fmla="*/ 15875 w 11"/>
                      <a:gd name="T31" fmla="*/ 4762 h 5"/>
                      <a:gd name="T32" fmla="*/ 14287 w 11"/>
                      <a:gd name="T33" fmla="*/ 4762 h 5"/>
                      <a:gd name="T34" fmla="*/ 12700 w 11"/>
                      <a:gd name="T35" fmla="*/ 4762 h 5"/>
                      <a:gd name="T36" fmla="*/ 12700 w 11"/>
                      <a:gd name="T37" fmla="*/ 3175 h 5"/>
                      <a:gd name="T38" fmla="*/ 12700 w 11"/>
                      <a:gd name="T39" fmla="*/ 4762 h 5"/>
                      <a:gd name="T40" fmla="*/ 14287 w 11"/>
                      <a:gd name="T41" fmla="*/ 4762 h 5"/>
                      <a:gd name="T42" fmla="*/ 15875 w 11"/>
                      <a:gd name="T43" fmla="*/ 6350 h 5"/>
                      <a:gd name="T44" fmla="*/ 14287 w 11"/>
                      <a:gd name="T45" fmla="*/ 6350 h 5"/>
                      <a:gd name="T46" fmla="*/ 12700 w 11"/>
                      <a:gd name="T47" fmla="*/ 7937 h 5"/>
                      <a:gd name="T48" fmla="*/ 11112 w 11"/>
                      <a:gd name="T49" fmla="*/ 7937 h 5"/>
                      <a:gd name="T50" fmla="*/ 9525 w 11"/>
                      <a:gd name="T51" fmla="*/ 6350 h 5"/>
                      <a:gd name="T52" fmla="*/ 7937 w 11"/>
                      <a:gd name="T53" fmla="*/ 6350 h 5"/>
                      <a:gd name="T54" fmla="*/ 7937 w 11"/>
                      <a:gd name="T55" fmla="*/ 7937 h 5"/>
                      <a:gd name="T56" fmla="*/ 9525 w 11"/>
                      <a:gd name="T57" fmla="*/ 7937 h 5"/>
                      <a:gd name="T58" fmla="*/ 7937 w 11"/>
                      <a:gd name="T59" fmla="*/ 7937 h 5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</a:gdLst>
                    <a:ahLst/>
                    <a:cxnLst>
                      <a:cxn ang="T60">
                        <a:pos x="T0" y="T1"/>
                      </a:cxn>
                      <a:cxn ang="T61">
                        <a:pos x="T2" y="T3"/>
                      </a:cxn>
                      <a:cxn ang="T62">
                        <a:pos x="T4" y="T5"/>
                      </a:cxn>
                      <a:cxn ang="T63">
                        <a:pos x="T6" y="T7"/>
                      </a:cxn>
                      <a:cxn ang="T64">
                        <a:pos x="T8" y="T9"/>
                      </a:cxn>
                      <a:cxn ang="T65">
                        <a:pos x="T10" y="T11"/>
                      </a:cxn>
                      <a:cxn ang="T66">
                        <a:pos x="T12" y="T13"/>
                      </a:cxn>
                      <a:cxn ang="T67">
                        <a:pos x="T14" y="T15"/>
                      </a:cxn>
                      <a:cxn ang="T68">
                        <a:pos x="T16" y="T17"/>
                      </a:cxn>
                      <a:cxn ang="T69">
                        <a:pos x="T18" y="T19"/>
                      </a:cxn>
                      <a:cxn ang="T70">
                        <a:pos x="T20" y="T21"/>
                      </a:cxn>
                      <a:cxn ang="T71">
                        <a:pos x="T22" y="T23"/>
                      </a:cxn>
                      <a:cxn ang="T72">
                        <a:pos x="T24" y="T25"/>
                      </a:cxn>
                      <a:cxn ang="T73">
                        <a:pos x="T26" y="T27"/>
                      </a:cxn>
                      <a:cxn ang="T74">
                        <a:pos x="T28" y="T29"/>
                      </a:cxn>
                      <a:cxn ang="T75">
                        <a:pos x="T30" y="T31"/>
                      </a:cxn>
                      <a:cxn ang="T76">
                        <a:pos x="T32" y="T33"/>
                      </a:cxn>
                      <a:cxn ang="T77">
                        <a:pos x="T34" y="T35"/>
                      </a:cxn>
                      <a:cxn ang="T78">
                        <a:pos x="T36" y="T37"/>
                      </a:cxn>
                      <a:cxn ang="T79">
                        <a:pos x="T38" y="T39"/>
                      </a:cxn>
                      <a:cxn ang="T80">
                        <a:pos x="T40" y="T41"/>
                      </a:cxn>
                      <a:cxn ang="T81">
                        <a:pos x="T42" y="T43"/>
                      </a:cxn>
                      <a:cxn ang="T82">
                        <a:pos x="T44" y="T45"/>
                      </a:cxn>
                      <a:cxn ang="T83">
                        <a:pos x="T46" y="T47"/>
                      </a:cxn>
                      <a:cxn ang="T84">
                        <a:pos x="T48" y="T49"/>
                      </a:cxn>
                      <a:cxn ang="T85">
                        <a:pos x="T50" y="T51"/>
                      </a:cxn>
                      <a:cxn ang="T86">
                        <a:pos x="T52" y="T53"/>
                      </a:cxn>
                      <a:cxn ang="T87">
                        <a:pos x="T54" y="T55"/>
                      </a:cxn>
                      <a:cxn ang="T88">
                        <a:pos x="T56" y="T57"/>
                      </a:cxn>
                      <a:cxn ang="T89">
                        <a:pos x="T58" y="T59"/>
                      </a:cxn>
                    </a:cxnLst>
                    <a:rect l="0" t="0" r="r" b="b"/>
                    <a:pathLst>
                      <a:path w="11" h="5">
                        <a:moveTo>
                          <a:pt x="5" y="5"/>
                        </a:moveTo>
                        <a:lnTo>
                          <a:pt x="4" y="5"/>
                        </a:lnTo>
                        <a:lnTo>
                          <a:pt x="3" y="5"/>
                        </a:lnTo>
                        <a:lnTo>
                          <a:pt x="1" y="5"/>
                        </a:lnTo>
                        <a:lnTo>
                          <a:pt x="0" y="4"/>
                        </a:lnTo>
                        <a:lnTo>
                          <a:pt x="1" y="2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5" y="0"/>
                        </a:lnTo>
                        <a:lnTo>
                          <a:pt x="6" y="0"/>
                        </a:lnTo>
                        <a:lnTo>
                          <a:pt x="7" y="0"/>
                        </a:lnTo>
                        <a:lnTo>
                          <a:pt x="7" y="2"/>
                        </a:lnTo>
                        <a:lnTo>
                          <a:pt x="8" y="2"/>
                        </a:lnTo>
                        <a:lnTo>
                          <a:pt x="9" y="2"/>
                        </a:lnTo>
                        <a:lnTo>
                          <a:pt x="11" y="3"/>
                        </a:lnTo>
                        <a:lnTo>
                          <a:pt x="10" y="3"/>
                        </a:lnTo>
                        <a:lnTo>
                          <a:pt x="9" y="3"/>
                        </a:lnTo>
                        <a:lnTo>
                          <a:pt x="8" y="3"/>
                        </a:lnTo>
                        <a:lnTo>
                          <a:pt x="8" y="2"/>
                        </a:lnTo>
                        <a:lnTo>
                          <a:pt x="8" y="3"/>
                        </a:lnTo>
                        <a:lnTo>
                          <a:pt x="9" y="3"/>
                        </a:lnTo>
                        <a:lnTo>
                          <a:pt x="10" y="4"/>
                        </a:lnTo>
                        <a:lnTo>
                          <a:pt x="9" y="4"/>
                        </a:lnTo>
                        <a:lnTo>
                          <a:pt x="8" y="5"/>
                        </a:lnTo>
                        <a:lnTo>
                          <a:pt x="7" y="5"/>
                        </a:lnTo>
                        <a:lnTo>
                          <a:pt x="6" y="4"/>
                        </a:lnTo>
                        <a:lnTo>
                          <a:pt x="5" y="4"/>
                        </a:lnTo>
                        <a:lnTo>
                          <a:pt x="5" y="5"/>
                        </a:lnTo>
                        <a:lnTo>
                          <a:pt x="6" y="5"/>
                        </a:lnTo>
                        <a:lnTo>
                          <a:pt x="5" y="5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18" name="Freeform 27">
                    <a:extLst>
                      <a:ext uri="{FF2B5EF4-FFF2-40B4-BE49-F238E27FC236}">
                        <a16:creationId xmlns:a16="http://schemas.microsoft.com/office/drawing/2014/main" id="{13E29502-2CFD-4A67-BB43-344E9703193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355685" y="1286878"/>
                    <a:ext cx="25559" cy="13942"/>
                  </a:xfrm>
                  <a:custGeom>
                    <a:avLst/>
                    <a:gdLst>
                      <a:gd name="T0" fmla="*/ 6350 w 11"/>
                      <a:gd name="T1" fmla="*/ 9525 h 6"/>
                      <a:gd name="T2" fmla="*/ 4762 w 11"/>
                      <a:gd name="T3" fmla="*/ 9525 h 6"/>
                      <a:gd name="T4" fmla="*/ 3175 w 11"/>
                      <a:gd name="T5" fmla="*/ 9525 h 6"/>
                      <a:gd name="T6" fmla="*/ 1587 w 11"/>
                      <a:gd name="T7" fmla="*/ 6350 h 6"/>
                      <a:gd name="T8" fmla="*/ 0 w 11"/>
                      <a:gd name="T9" fmla="*/ 6350 h 6"/>
                      <a:gd name="T10" fmla="*/ 1587 w 11"/>
                      <a:gd name="T11" fmla="*/ 6350 h 6"/>
                      <a:gd name="T12" fmla="*/ 1587 w 11"/>
                      <a:gd name="T13" fmla="*/ 4763 h 6"/>
                      <a:gd name="T14" fmla="*/ 3175 w 11"/>
                      <a:gd name="T15" fmla="*/ 4763 h 6"/>
                      <a:gd name="T16" fmla="*/ 4762 w 11"/>
                      <a:gd name="T17" fmla="*/ 4763 h 6"/>
                      <a:gd name="T18" fmla="*/ 4762 w 11"/>
                      <a:gd name="T19" fmla="*/ 1588 h 6"/>
                      <a:gd name="T20" fmla="*/ 6350 w 11"/>
                      <a:gd name="T21" fmla="*/ 1588 h 6"/>
                      <a:gd name="T22" fmla="*/ 7937 w 11"/>
                      <a:gd name="T23" fmla="*/ 1588 h 6"/>
                      <a:gd name="T24" fmla="*/ 7937 w 11"/>
                      <a:gd name="T25" fmla="*/ 0 h 6"/>
                      <a:gd name="T26" fmla="*/ 6350 w 11"/>
                      <a:gd name="T27" fmla="*/ 1588 h 6"/>
                      <a:gd name="T28" fmla="*/ 4762 w 11"/>
                      <a:gd name="T29" fmla="*/ 1588 h 6"/>
                      <a:gd name="T30" fmla="*/ 3175 w 11"/>
                      <a:gd name="T31" fmla="*/ 1588 h 6"/>
                      <a:gd name="T32" fmla="*/ 1587 w 11"/>
                      <a:gd name="T33" fmla="*/ 1588 h 6"/>
                      <a:gd name="T34" fmla="*/ 4762 w 11"/>
                      <a:gd name="T35" fmla="*/ 0 h 6"/>
                      <a:gd name="T36" fmla="*/ 7937 w 11"/>
                      <a:gd name="T37" fmla="*/ 0 h 6"/>
                      <a:gd name="T38" fmla="*/ 11112 w 11"/>
                      <a:gd name="T39" fmla="*/ 0 h 6"/>
                      <a:gd name="T40" fmla="*/ 12700 w 11"/>
                      <a:gd name="T41" fmla="*/ 0 h 6"/>
                      <a:gd name="T42" fmla="*/ 14287 w 11"/>
                      <a:gd name="T43" fmla="*/ 0 h 6"/>
                      <a:gd name="T44" fmla="*/ 17462 w 11"/>
                      <a:gd name="T45" fmla="*/ 1588 h 6"/>
                      <a:gd name="T46" fmla="*/ 15875 w 11"/>
                      <a:gd name="T47" fmla="*/ 1588 h 6"/>
                      <a:gd name="T48" fmla="*/ 15875 w 11"/>
                      <a:gd name="T49" fmla="*/ 4763 h 6"/>
                      <a:gd name="T50" fmla="*/ 14287 w 11"/>
                      <a:gd name="T51" fmla="*/ 4763 h 6"/>
                      <a:gd name="T52" fmla="*/ 12700 w 11"/>
                      <a:gd name="T53" fmla="*/ 4763 h 6"/>
                      <a:gd name="T54" fmla="*/ 11112 w 11"/>
                      <a:gd name="T55" fmla="*/ 4763 h 6"/>
                      <a:gd name="T56" fmla="*/ 11112 w 11"/>
                      <a:gd name="T57" fmla="*/ 7938 h 6"/>
                      <a:gd name="T58" fmla="*/ 11112 w 11"/>
                      <a:gd name="T59" fmla="*/ 9525 h 6"/>
                      <a:gd name="T60" fmla="*/ 6350 w 11"/>
                      <a:gd name="T61" fmla="*/ 9525 h 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</a:gdLst>
                    <a:ahLst/>
                    <a:cxnLst>
                      <a:cxn ang="T62">
                        <a:pos x="T0" y="T1"/>
                      </a:cxn>
                      <a:cxn ang="T63">
                        <a:pos x="T2" y="T3"/>
                      </a:cxn>
                      <a:cxn ang="T64">
                        <a:pos x="T4" y="T5"/>
                      </a:cxn>
                      <a:cxn ang="T65">
                        <a:pos x="T6" y="T7"/>
                      </a:cxn>
                      <a:cxn ang="T66">
                        <a:pos x="T8" y="T9"/>
                      </a:cxn>
                      <a:cxn ang="T67">
                        <a:pos x="T10" y="T11"/>
                      </a:cxn>
                      <a:cxn ang="T68">
                        <a:pos x="T12" y="T13"/>
                      </a:cxn>
                      <a:cxn ang="T69">
                        <a:pos x="T14" y="T15"/>
                      </a:cxn>
                      <a:cxn ang="T70">
                        <a:pos x="T16" y="T17"/>
                      </a:cxn>
                      <a:cxn ang="T71">
                        <a:pos x="T18" y="T19"/>
                      </a:cxn>
                      <a:cxn ang="T72">
                        <a:pos x="T20" y="T21"/>
                      </a:cxn>
                      <a:cxn ang="T73">
                        <a:pos x="T22" y="T23"/>
                      </a:cxn>
                      <a:cxn ang="T74">
                        <a:pos x="T24" y="T25"/>
                      </a:cxn>
                      <a:cxn ang="T75">
                        <a:pos x="T26" y="T27"/>
                      </a:cxn>
                      <a:cxn ang="T76">
                        <a:pos x="T28" y="T29"/>
                      </a:cxn>
                      <a:cxn ang="T77">
                        <a:pos x="T30" y="T31"/>
                      </a:cxn>
                      <a:cxn ang="T78">
                        <a:pos x="T32" y="T33"/>
                      </a:cxn>
                      <a:cxn ang="T79">
                        <a:pos x="T34" y="T35"/>
                      </a:cxn>
                      <a:cxn ang="T80">
                        <a:pos x="T36" y="T37"/>
                      </a:cxn>
                      <a:cxn ang="T81">
                        <a:pos x="T38" y="T39"/>
                      </a:cxn>
                      <a:cxn ang="T82">
                        <a:pos x="T40" y="T41"/>
                      </a:cxn>
                      <a:cxn ang="T83">
                        <a:pos x="T42" y="T43"/>
                      </a:cxn>
                      <a:cxn ang="T84">
                        <a:pos x="T44" y="T45"/>
                      </a:cxn>
                      <a:cxn ang="T85">
                        <a:pos x="T46" y="T47"/>
                      </a:cxn>
                      <a:cxn ang="T86">
                        <a:pos x="T48" y="T49"/>
                      </a:cxn>
                      <a:cxn ang="T87">
                        <a:pos x="T50" y="T51"/>
                      </a:cxn>
                      <a:cxn ang="T88">
                        <a:pos x="T52" y="T53"/>
                      </a:cxn>
                      <a:cxn ang="T89">
                        <a:pos x="T54" y="T55"/>
                      </a:cxn>
                      <a:cxn ang="T90">
                        <a:pos x="T56" y="T57"/>
                      </a:cxn>
                      <a:cxn ang="T91">
                        <a:pos x="T58" y="T59"/>
                      </a:cxn>
                      <a:cxn ang="T92">
                        <a:pos x="T60" y="T61"/>
                      </a:cxn>
                    </a:cxnLst>
                    <a:rect l="0" t="0" r="r" b="b"/>
                    <a:pathLst>
                      <a:path w="11" h="6">
                        <a:moveTo>
                          <a:pt x="4" y="6"/>
                        </a:moveTo>
                        <a:lnTo>
                          <a:pt x="3" y="6"/>
                        </a:lnTo>
                        <a:lnTo>
                          <a:pt x="2" y="6"/>
                        </a:lnTo>
                        <a:lnTo>
                          <a:pt x="1" y="4"/>
                        </a:lnTo>
                        <a:lnTo>
                          <a:pt x="0" y="4"/>
                        </a:lnTo>
                        <a:lnTo>
                          <a:pt x="1" y="4"/>
                        </a:lnTo>
                        <a:lnTo>
                          <a:pt x="1" y="3"/>
                        </a:lnTo>
                        <a:lnTo>
                          <a:pt x="2" y="3"/>
                        </a:lnTo>
                        <a:lnTo>
                          <a:pt x="3" y="3"/>
                        </a:lnTo>
                        <a:lnTo>
                          <a:pt x="3" y="1"/>
                        </a:lnTo>
                        <a:lnTo>
                          <a:pt x="4" y="1"/>
                        </a:lnTo>
                        <a:lnTo>
                          <a:pt x="5" y="1"/>
                        </a:lnTo>
                        <a:lnTo>
                          <a:pt x="5" y="0"/>
                        </a:lnTo>
                        <a:lnTo>
                          <a:pt x="4" y="1"/>
                        </a:lnTo>
                        <a:lnTo>
                          <a:pt x="3" y="1"/>
                        </a:lnTo>
                        <a:lnTo>
                          <a:pt x="2" y="1"/>
                        </a:lnTo>
                        <a:lnTo>
                          <a:pt x="1" y="1"/>
                        </a:lnTo>
                        <a:lnTo>
                          <a:pt x="3" y="0"/>
                        </a:lnTo>
                        <a:lnTo>
                          <a:pt x="5" y="0"/>
                        </a:lnTo>
                        <a:lnTo>
                          <a:pt x="7" y="0"/>
                        </a:lnTo>
                        <a:lnTo>
                          <a:pt x="8" y="0"/>
                        </a:lnTo>
                        <a:lnTo>
                          <a:pt x="9" y="0"/>
                        </a:lnTo>
                        <a:lnTo>
                          <a:pt x="11" y="1"/>
                        </a:lnTo>
                        <a:lnTo>
                          <a:pt x="10" y="1"/>
                        </a:lnTo>
                        <a:lnTo>
                          <a:pt x="10" y="3"/>
                        </a:lnTo>
                        <a:lnTo>
                          <a:pt x="9" y="3"/>
                        </a:lnTo>
                        <a:lnTo>
                          <a:pt x="8" y="3"/>
                        </a:lnTo>
                        <a:lnTo>
                          <a:pt x="7" y="3"/>
                        </a:lnTo>
                        <a:lnTo>
                          <a:pt x="7" y="5"/>
                        </a:lnTo>
                        <a:lnTo>
                          <a:pt x="7" y="6"/>
                        </a:lnTo>
                        <a:lnTo>
                          <a:pt x="4" y="6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19" name="Freeform 28">
                    <a:extLst>
                      <a:ext uri="{FF2B5EF4-FFF2-40B4-BE49-F238E27FC236}">
                        <a16:creationId xmlns:a16="http://schemas.microsoft.com/office/drawing/2014/main" id="{7417E085-7902-45B1-AB34-0797B30564A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595016" y="1609860"/>
                    <a:ext cx="32531" cy="9294"/>
                  </a:xfrm>
                  <a:custGeom>
                    <a:avLst/>
                    <a:gdLst>
                      <a:gd name="T0" fmla="*/ 14288 w 14"/>
                      <a:gd name="T1" fmla="*/ 6350 h 4"/>
                      <a:gd name="T2" fmla="*/ 12700 w 14"/>
                      <a:gd name="T3" fmla="*/ 6350 h 4"/>
                      <a:gd name="T4" fmla="*/ 11113 w 14"/>
                      <a:gd name="T5" fmla="*/ 6350 h 4"/>
                      <a:gd name="T6" fmla="*/ 7938 w 14"/>
                      <a:gd name="T7" fmla="*/ 3175 h 4"/>
                      <a:gd name="T8" fmla="*/ 4763 w 14"/>
                      <a:gd name="T9" fmla="*/ 3175 h 4"/>
                      <a:gd name="T10" fmla="*/ 4763 w 14"/>
                      <a:gd name="T11" fmla="*/ 1588 h 4"/>
                      <a:gd name="T12" fmla="*/ 1588 w 14"/>
                      <a:gd name="T13" fmla="*/ 1588 h 4"/>
                      <a:gd name="T14" fmla="*/ 0 w 14"/>
                      <a:gd name="T15" fmla="*/ 0 h 4"/>
                      <a:gd name="T16" fmla="*/ 1588 w 14"/>
                      <a:gd name="T17" fmla="*/ 0 h 4"/>
                      <a:gd name="T18" fmla="*/ 3175 w 14"/>
                      <a:gd name="T19" fmla="*/ 0 h 4"/>
                      <a:gd name="T20" fmla="*/ 7938 w 14"/>
                      <a:gd name="T21" fmla="*/ 0 h 4"/>
                      <a:gd name="T22" fmla="*/ 11113 w 14"/>
                      <a:gd name="T23" fmla="*/ 0 h 4"/>
                      <a:gd name="T24" fmla="*/ 12700 w 14"/>
                      <a:gd name="T25" fmla="*/ 0 h 4"/>
                      <a:gd name="T26" fmla="*/ 17463 w 14"/>
                      <a:gd name="T27" fmla="*/ 1588 h 4"/>
                      <a:gd name="T28" fmla="*/ 20638 w 14"/>
                      <a:gd name="T29" fmla="*/ 1588 h 4"/>
                      <a:gd name="T30" fmla="*/ 22225 w 14"/>
                      <a:gd name="T31" fmla="*/ 1588 h 4"/>
                      <a:gd name="T32" fmla="*/ 22225 w 14"/>
                      <a:gd name="T33" fmla="*/ 3175 h 4"/>
                      <a:gd name="T34" fmla="*/ 20638 w 14"/>
                      <a:gd name="T35" fmla="*/ 3175 h 4"/>
                      <a:gd name="T36" fmla="*/ 19050 w 14"/>
                      <a:gd name="T37" fmla="*/ 3175 h 4"/>
                      <a:gd name="T38" fmla="*/ 15875 w 14"/>
                      <a:gd name="T39" fmla="*/ 1588 h 4"/>
                      <a:gd name="T40" fmla="*/ 14288 w 14"/>
                      <a:gd name="T41" fmla="*/ 1588 h 4"/>
                      <a:gd name="T42" fmla="*/ 15875 w 14"/>
                      <a:gd name="T43" fmla="*/ 1588 h 4"/>
                      <a:gd name="T44" fmla="*/ 15875 w 14"/>
                      <a:gd name="T45" fmla="*/ 3175 h 4"/>
                      <a:gd name="T46" fmla="*/ 14288 w 14"/>
                      <a:gd name="T47" fmla="*/ 3175 h 4"/>
                      <a:gd name="T48" fmla="*/ 14288 w 14"/>
                      <a:gd name="T49" fmla="*/ 6350 h 4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</a:gdLst>
                    <a:ahLst/>
                    <a:cxnLst>
                      <a:cxn ang="T50">
                        <a:pos x="T0" y="T1"/>
                      </a:cxn>
                      <a:cxn ang="T51">
                        <a:pos x="T2" y="T3"/>
                      </a:cxn>
                      <a:cxn ang="T52">
                        <a:pos x="T4" y="T5"/>
                      </a:cxn>
                      <a:cxn ang="T53">
                        <a:pos x="T6" y="T7"/>
                      </a:cxn>
                      <a:cxn ang="T54">
                        <a:pos x="T8" y="T9"/>
                      </a:cxn>
                      <a:cxn ang="T55">
                        <a:pos x="T10" y="T11"/>
                      </a:cxn>
                      <a:cxn ang="T56">
                        <a:pos x="T12" y="T13"/>
                      </a:cxn>
                      <a:cxn ang="T57">
                        <a:pos x="T14" y="T15"/>
                      </a:cxn>
                      <a:cxn ang="T58">
                        <a:pos x="T16" y="T17"/>
                      </a:cxn>
                      <a:cxn ang="T59">
                        <a:pos x="T18" y="T19"/>
                      </a:cxn>
                      <a:cxn ang="T60">
                        <a:pos x="T20" y="T21"/>
                      </a:cxn>
                      <a:cxn ang="T61">
                        <a:pos x="T22" y="T23"/>
                      </a:cxn>
                      <a:cxn ang="T62">
                        <a:pos x="T24" y="T25"/>
                      </a:cxn>
                      <a:cxn ang="T63">
                        <a:pos x="T26" y="T27"/>
                      </a:cxn>
                      <a:cxn ang="T64">
                        <a:pos x="T28" y="T29"/>
                      </a:cxn>
                      <a:cxn ang="T65">
                        <a:pos x="T30" y="T31"/>
                      </a:cxn>
                      <a:cxn ang="T66">
                        <a:pos x="T32" y="T33"/>
                      </a:cxn>
                      <a:cxn ang="T67">
                        <a:pos x="T34" y="T35"/>
                      </a:cxn>
                      <a:cxn ang="T68">
                        <a:pos x="T36" y="T37"/>
                      </a:cxn>
                      <a:cxn ang="T69">
                        <a:pos x="T38" y="T39"/>
                      </a:cxn>
                      <a:cxn ang="T70">
                        <a:pos x="T40" y="T41"/>
                      </a:cxn>
                      <a:cxn ang="T71">
                        <a:pos x="T42" y="T43"/>
                      </a:cxn>
                      <a:cxn ang="T72">
                        <a:pos x="T44" y="T45"/>
                      </a:cxn>
                      <a:cxn ang="T73">
                        <a:pos x="T46" y="T47"/>
                      </a:cxn>
                      <a:cxn ang="T74">
                        <a:pos x="T48" y="T49"/>
                      </a:cxn>
                    </a:cxnLst>
                    <a:rect l="0" t="0" r="r" b="b"/>
                    <a:pathLst>
                      <a:path w="14" h="4">
                        <a:moveTo>
                          <a:pt x="9" y="4"/>
                        </a:moveTo>
                        <a:lnTo>
                          <a:pt x="8" y="4"/>
                        </a:lnTo>
                        <a:lnTo>
                          <a:pt x="7" y="4"/>
                        </a:lnTo>
                        <a:lnTo>
                          <a:pt x="5" y="2"/>
                        </a:lnTo>
                        <a:lnTo>
                          <a:pt x="3" y="2"/>
                        </a:lnTo>
                        <a:lnTo>
                          <a:pt x="3" y="1"/>
                        </a:lnTo>
                        <a:lnTo>
                          <a:pt x="1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5" y="0"/>
                        </a:lnTo>
                        <a:lnTo>
                          <a:pt x="7" y="0"/>
                        </a:lnTo>
                        <a:lnTo>
                          <a:pt x="8" y="0"/>
                        </a:lnTo>
                        <a:lnTo>
                          <a:pt x="11" y="1"/>
                        </a:lnTo>
                        <a:lnTo>
                          <a:pt x="13" y="1"/>
                        </a:lnTo>
                        <a:lnTo>
                          <a:pt x="14" y="1"/>
                        </a:lnTo>
                        <a:lnTo>
                          <a:pt x="14" y="2"/>
                        </a:lnTo>
                        <a:lnTo>
                          <a:pt x="13" y="2"/>
                        </a:lnTo>
                        <a:lnTo>
                          <a:pt x="12" y="2"/>
                        </a:lnTo>
                        <a:lnTo>
                          <a:pt x="10" y="1"/>
                        </a:lnTo>
                        <a:lnTo>
                          <a:pt x="9" y="1"/>
                        </a:lnTo>
                        <a:lnTo>
                          <a:pt x="10" y="1"/>
                        </a:lnTo>
                        <a:lnTo>
                          <a:pt x="10" y="2"/>
                        </a:lnTo>
                        <a:lnTo>
                          <a:pt x="9" y="2"/>
                        </a:lnTo>
                        <a:lnTo>
                          <a:pt x="9" y="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20" name="Freeform 29">
                    <a:extLst>
                      <a:ext uri="{FF2B5EF4-FFF2-40B4-BE49-F238E27FC236}">
                        <a16:creationId xmlns:a16="http://schemas.microsoft.com/office/drawing/2014/main" id="{600A1485-3E45-4ED8-B28B-A3D319D7078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297594" y="1238083"/>
                    <a:ext cx="25560" cy="6970"/>
                  </a:xfrm>
                  <a:custGeom>
                    <a:avLst/>
                    <a:gdLst>
                      <a:gd name="T0" fmla="*/ 6350 w 11"/>
                      <a:gd name="T1" fmla="*/ 4762 h 3"/>
                      <a:gd name="T2" fmla="*/ 3175 w 11"/>
                      <a:gd name="T3" fmla="*/ 4762 h 3"/>
                      <a:gd name="T4" fmla="*/ 1588 w 11"/>
                      <a:gd name="T5" fmla="*/ 4762 h 3"/>
                      <a:gd name="T6" fmla="*/ 0 w 11"/>
                      <a:gd name="T7" fmla="*/ 4762 h 3"/>
                      <a:gd name="T8" fmla="*/ 0 w 11"/>
                      <a:gd name="T9" fmla="*/ 3175 h 3"/>
                      <a:gd name="T10" fmla="*/ 0 w 11"/>
                      <a:gd name="T11" fmla="*/ 1587 h 3"/>
                      <a:gd name="T12" fmla="*/ 1588 w 11"/>
                      <a:gd name="T13" fmla="*/ 1587 h 3"/>
                      <a:gd name="T14" fmla="*/ 3175 w 11"/>
                      <a:gd name="T15" fmla="*/ 0 h 3"/>
                      <a:gd name="T16" fmla="*/ 6350 w 11"/>
                      <a:gd name="T17" fmla="*/ 0 h 3"/>
                      <a:gd name="T18" fmla="*/ 9525 w 11"/>
                      <a:gd name="T19" fmla="*/ 1587 h 3"/>
                      <a:gd name="T20" fmla="*/ 11113 w 11"/>
                      <a:gd name="T21" fmla="*/ 1587 h 3"/>
                      <a:gd name="T22" fmla="*/ 12700 w 11"/>
                      <a:gd name="T23" fmla="*/ 1587 h 3"/>
                      <a:gd name="T24" fmla="*/ 14288 w 11"/>
                      <a:gd name="T25" fmla="*/ 1587 h 3"/>
                      <a:gd name="T26" fmla="*/ 15875 w 11"/>
                      <a:gd name="T27" fmla="*/ 1587 h 3"/>
                      <a:gd name="T28" fmla="*/ 17463 w 11"/>
                      <a:gd name="T29" fmla="*/ 1587 h 3"/>
                      <a:gd name="T30" fmla="*/ 17463 w 11"/>
                      <a:gd name="T31" fmla="*/ 3175 h 3"/>
                      <a:gd name="T32" fmla="*/ 15875 w 11"/>
                      <a:gd name="T33" fmla="*/ 3175 h 3"/>
                      <a:gd name="T34" fmla="*/ 14288 w 11"/>
                      <a:gd name="T35" fmla="*/ 3175 h 3"/>
                      <a:gd name="T36" fmla="*/ 12700 w 11"/>
                      <a:gd name="T37" fmla="*/ 3175 h 3"/>
                      <a:gd name="T38" fmla="*/ 12700 w 11"/>
                      <a:gd name="T39" fmla="*/ 4762 h 3"/>
                      <a:gd name="T40" fmla="*/ 6350 w 11"/>
                      <a:gd name="T41" fmla="*/ 4762 h 3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</a:gdLst>
                    <a:ahLst/>
                    <a:cxnLst>
                      <a:cxn ang="T42">
                        <a:pos x="T0" y="T1"/>
                      </a:cxn>
                      <a:cxn ang="T43">
                        <a:pos x="T2" y="T3"/>
                      </a:cxn>
                      <a:cxn ang="T44">
                        <a:pos x="T4" y="T5"/>
                      </a:cxn>
                      <a:cxn ang="T45">
                        <a:pos x="T6" y="T7"/>
                      </a:cxn>
                      <a:cxn ang="T46">
                        <a:pos x="T8" y="T9"/>
                      </a:cxn>
                      <a:cxn ang="T47">
                        <a:pos x="T10" y="T11"/>
                      </a:cxn>
                      <a:cxn ang="T48">
                        <a:pos x="T12" y="T13"/>
                      </a:cxn>
                      <a:cxn ang="T49">
                        <a:pos x="T14" y="T15"/>
                      </a:cxn>
                      <a:cxn ang="T50">
                        <a:pos x="T16" y="T17"/>
                      </a:cxn>
                      <a:cxn ang="T51">
                        <a:pos x="T18" y="T19"/>
                      </a:cxn>
                      <a:cxn ang="T52">
                        <a:pos x="T20" y="T21"/>
                      </a:cxn>
                      <a:cxn ang="T53">
                        <a:pos x="T22" y="T23"/>
                      </a:cxn>
                      <a:cxn ang="T54">
                        <a:pos x="T24" y="T25"/>
                      </a:cxn>
                      <a:cxn ang="T55">
                        <a:pos x="T26" y="T27"/>
                      </a:cxn>
                      <a:cxn ang="T56">
                        <a:pos x="T28" y="T29"/>
                      </a:cxn>
                      <a:cxn ang="T57">
                        <a:pos x="T30" y="T31"/>
                      </a:cxn>
                      <a:cxn ang="T58">
                        <a:pos x="T32" y="T33"/>
                      </a:cxn>
                      <a:cxn ang="T59">
                        <a:pos x="T34" y="T35"/>
                      </a:cxn>
                      <a:cxn ang="T60">
                        <a:pos x="T36" y="T37"/>
                      </a:cxn>
                      <a:cxn ang="T61">
                        <a:pos x="T38" y="T39"/>
                      </a:cxn>
                      <a:cxn ang="T62">
                        <a:pos x="T40" y="T41"/>
                      </a:cxn>
                    </a:cxnLst>
                    <a:rect l="0" t="0" r="r" b="b"/>
                    <a:pathLst>
                      <a:path w="11" h="3">
                        <a:moveTo>
                          <a:pt x="4" y="3"/>
                        </a:moveTo>
                        <a:lnTo>
                          <a:pt x="2" y="3"/>
                        </a:lnTo>
                        <a:lnTo>
                          <a:pt x="1" y="3"/>
                        </a:lnTo>
                        <a:lnTo>
                          <a:pt x="0" y="3"/>
                        </a:lnTo>
                        <a:lnTo>
                          <a:pt x="0" y="2"/>
                        </a:lnTo>
                        <a:lnTo>
                          <a:pt x="0" y="1"/>
                        </a:lnTo>
                        <a:lnTo>
                          <a:pt x="1" y="1"/>
                        </a:lnTo>
                        <a:lnTo>
                          <a:pt x="2" y="0"/>
                        </a:lnTo>
                        <a:lnTo>
                          <a:pt x="4" y="0"/>
                        </a:lnTo>
                        <a:lnTo>
                          <a:pt x="6" y="1"/>
                        </a:lnTo>
                        <a:lnTo>
                          <a:pt x="7" y="1"/>
                        </a:lnTo>
                        <a:lnTo>
                          <a:pt x="8" y="1"/>
                        </a:lnTo>
                        <a:lnTo>
                          <a:pt x="9" y="1"/>
                        </a:lnTo>
                        <a:lnTo>
                          <a:pt x="10" y="1"/>
                        </a:lnTo>
                        <a:lnTo>
                          <a:pt x="11" y="1"/>
                        </a:lnTo>
                        <a:lnTo>
                          <a:pt x="11" y="2"/>
                        </a:lnTo>
                        <a:lnTo>
                          <a:pt x="10" y="2"/>
                        </a:lnTo>
                        <a:lnTo>
                          <a:pt x="9" y="2"/>
                        </a:lnTo>
                        <a:lnTo>
                          <a:pt x="8" y="2"/>
                        </a:lnTo>
                        <a:lnTo>
                          <a:pt x="8" y="3"/>
                        </a:lnTo>
                        <a:lnTo>
                          <a:pt x="4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21" name="Freeform 30">
                    <a:extLst>
                      <a:ext uri="{FF2B5EF4-FFF2-40B4-BE49-F238E27FC236}">
                        <a16:creationId xmlns:a16="http://schemas.microsoft.com/office/drawing/2014/main" id="{38AE0A7E-EB93-49C5-B5BA-1ED0D9C31D8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04226" y="1451855"/>
                    <a:ext cx="23236" cy="18589"/>
                  </a:xfrm>
                  <a:custGeom>
                    <a:avLst/>
                    <a:gdLst>
                      <a:gd name="T0" fmla="*/ 14288 w 10"/>
                      <a:gd name="T1" fmla="*/ 12700 h 8"/>
                      <a:gd name="T2" fmla="*/ 14288 w 10"/>
                      <a:gd name="T3" fmla="*/ 11113 h 8"/>
                      <a:gd name="T4" fmla="*/ 12700 w 10"/>
                      <a:gd name="T5" fmla="*/ 11113 h 8"/>
                      <a:gd name="T6" fmla="*/ 11113 w 10"/>
                      <a:gd name="T7" fmla="*/ 11113 h 8"/>
                      <a:gd name="T8" fmla="*/ 9525 w 10"/>
                      <a:gd name="T9" fmla="*/ 11113 h 8"/>
                      <a:gd name="T10" fmla="*/ 6350 w 10"/>
                      <a:gd name="T11" fmla="*/ 7938 h 8"/>
                      <a:gd name="T12" fmla="*/ 6350 w 10"/>
                      <a:gd name="T13" fmla="*/ 6350 h 8"/>
                      <a:gd name="T14" fmla="*/ 6350 w 10"/>
                      <a:gd name="T15" fmla="*/ 4763 h 8"/>
                      <a:gd name="T16" fmla="*/ 4763 w 10"/>
                      <a:gd name="T17" fmla="*/ 4763 h 8"/>
                      <a:gd name="T18" fmla="*/ 3175 w 10"/>
                      <a:gd name="T19" fmla="*/ 4763 h 8"/>
                      <a:gd name="T20" fmla="*/ 1588 w 10"/>
                      <a:gd name="T21" fmla="*/ 3175 h 8"/>
                      <a:gd name="T22" fmla="*/ 0 w 10"/>
                      <a:gd name="T23" fmla="*/ 1588 h 8"/>
                      <a:gd name="T24" fmla="*/ 0 w 10"/>
                      <a:gd name="T25" fmla="*/ 0 h 8"/>
                      <a:gd name="T26" fmla="*/ 1588 w 10"/>
                      <a:gd name="T27" fmla="*/ 0 h 8"/>
                      <a:gd name="T28" fmla="*/ 3175 w 10"/>
                      <a:gd name="T29" fmla="*/ 0 h 8"/>
                      <a:gd name="T30" fmla="*/ 4763 w 10"/>
                      <a:gd name="T31" fmla="*/ 1588 h 8"/>
                      <a:gd name="T32" fmla="*/ 6350 w 10"/>
                      <a:gd name="T33" fmla="*/ 1588 h 8"/>
                      <a:gd name="T34" fmla="*/ 9525 w 10"/>
                      <a:gd name="T35" fmla="*/ 4763 h 8"/>
                      <a:gd name="T36" fmla="*/ 6350 w 10"/>
                      <a:gd name="T37" fmla="*/ 4763 h 8"/>
                      <a:gd name="T38" fmla="*/ 11113 w 10"/>
                      <a:gd name="T39" fmla="*/ 7938 h 8"/>
                      <a:gd name="T40" fmla="*/ 12700 w 10"/>
                      <a:gd name="T41" fmla="*/ 7938 h 8"/>
                      <a:gd name="T42" fmla="*/ 14288 w 10"/>
                      <a:gd name="T43" fmla="*/ 7938 h 8"/>
                      <a:gd name="T44" fmla="*/ 15875 w 10"/>
                      <a:gd name="T45" fmla="*/ 11113 h 8"/>
                      <a:gd name="T46" fmla="*/ 15875 w 10"/>
                      <a:gd name="T47" fmla="*/ 12700 h 8"/>
                      <a:gd name="T48" fmla="*/ 14288 w 10"/>
                      <a:gd name="T49" fmla="*/ 12700 h 8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</a:gdLst>
                    <a:ahLst/>
                    <a:cxnLst>
                      <a:cxn ang="T50">
                        <a:pos x="T0" y="T1"/>
                      </a:cxn>
                      <a:cxn ang="T51">
                        <a:pos x="T2" y="T3"/>
                      </a:cxn>
                      <a:cxn ang="T52">
                        <a:pos x="T4" y="T5"/>
                      </a:cxn>
                      <a:cxn ang="T53">
                        <a:pos x="T6" y="T7"/>
                      </a:cxn>
                      <a:cxn ang="T54">
                        <a:pos x="T8" y="T9"/>
                      </a:cxn>
                      <a:cxn ang="T55">
                        <a:pos x="T10" y="T11"/>
                      </a:cxn>
                      <a:cxn ang="T56">
                        <a:pos x="T12" y="T13"/>
                      </a:cxn>
                      <a:cxn ang="T57">
                        <a:pos x="T14" y="T15"/>
                      </a:cxn>
                      <a:cxn ang="T58">
                        <a:pos x="T16" y="T17"/>
                      </a:cxn>
                      <a:cxn ang="T59">
                        <a:pos x="T18" y="T19"/>
                      </a:cxn>
                      <a:cxn ang="T60">
                        <a:pos x="T20" y="T21"/>
                      </a:cxn>
                      <a:cxn ang="T61">
                        <a:pos x="T22" y="T23"/>
                      </a:cxn>
                      <a:cxn ang="T62">
                        <a:pos x="T24" y="T25"/>
                      </a:cxn>
                      <a:cxn ang="T63">
                        <a:pos x="T26" y="T27"/>
                      </a:cxn>
                      <a:cxn ang="T64">
                        <a:pos x="T28" y="T29"/>
                      </a:cxn>
                      <a:cxn ang="T65">
                        <a:pos x="T30" y="T31"/>
                      </a:cxn>
                      <a:cxn ang="T66">
                        <a:pos x="T32" y="T33"/>
                      </a:cxn>
                      <a:cxn ang="T67">
                        <a:pos x="T34" y="T35"/>
                      </a:cxn>
                      <a:cxn ang="T68">
                        <a:pos x="T36" y="T37"/>
                      </a:cxn>
                      <a:cxn ang="T69">
                        <a:pos x="T38" y="T39"/>
                      </a:cxn>
                      <a:cxn ang="T70">
                        <a:pos x="T40" y="T41"/>
                      </a:cxn>
                      <a:cxn ang="T71">
                        <a:pos x="T42" y="T43"/>
                      </a:cxn>
                      <a:cxn ang="T72">
                        <a:pos x="T44" y="T45"/>
                      </a:cxn>
                      <a:cxn ang="T73">
                        <a:pos x="T46" y="T47"/>
                      </a:cxn>
                      <a:cxn ang="T74">
                        <a:pos x="T48" y="T49"/>
                      </a:cxn>
                    </a:cxnLst>
                    <a:rect l="0" t="0" r="r" b="b"/>
                    <a:pathLst>
                      <a:path w="10" h="8">
                        <a:moveTo>
                          <a:pt x="9" y="8"/>
                        </a:moveTo>
                        <a:lnTo>
                          <a:pt x="9" y="7"/>
                        </a:lnTo>
                        <a:lnTo>
                          <a:pt x="8" y="7"/>
                        </a:lnTo>
                        <a:lnTo>
                          <a:pt x="7" y="7"/>
                        </a:lnTo>
                        <a:lnTo>
                          <a:pt x="6" y="7"/>
                        </a:lnTo>
                        <a:lnTo>
                          <a:pt x="4" y="5"/>
                        </a:lnTo>
                        <a:lnTo>
                          <a:pt x="4" y="4"/>
                        </a:lnTo>
                        <a:lnTo>
                          <a:pt x="4" y="3"/>
                        </a:lnTo>
                        <a:lnTo>
                          <a:pt x="3" y="3"/>
                        </a:lnTo>
                        <a:lnTo>
                          <a:pt x="2" y="3"/>
                        </a:lnTo>
                        <a:lnTo>
                          <a:pt x="1" y="2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1"/>
                        </a:lnTo>
                        <a:lnTo>
                          <a:pt x="4" y="1"/>
                        </a:lnTo>
                        <a:lnTo>
                          <a:pt x="6" y="3"/>
                        </a:lnTo>
                        <a:lnTo>
                          <a:pt x="4" y="3"/>
                        </a:lnTo>
                        <a:lnTo>
                          <a:pt x="7" y="5"/>
                        </a:lnTo>
                        <a:lnTo>
                          <a:pt x="8" y="5"/>
                        </a:lnTo>
                        <a:lnTo>
                          <a:pt x="9" y="5"/>
                        </a:lnTo>
                        <a:lnTo>
                          <a:pt x="10" y="7"/>
                        </a:lnTo>
                        <a:lnTo>
                          <a:pt x="10" y="8"/>
                        </a:lnTo>
                        <a:lnTo>
                          <a:pt x="9" y="8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22" name="Freeform 31">
                    <a:extLst>
                      <a:ext uri="{FF2B5EF4-FFF2-40B4-BE49-F238E27FC236}">
                        <a16:creationId xmlns:a16="http://schemas.microsoft.com/office/drawing/2014/main" id="{2A4E7216-F134-454E-92DA-B4186B3491F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269710" y="1240406"/>
                    <a:ext cx="20913" cy="11619"/>
                  </a:xfrm>
                  <a:custGeom>
                    <a:avLst/>
                    <a:gdLst>
                      <a:gd name="T0" fmla="*/ 6350 w 9"/>
                      <a:gd name="T1" fmla="*/ 7938 h 5"/>
                      <a:gd name="T2" fmla="*/ 3175 w 9"/>
                      <a:gd name="T3" fmla="*/ 6350 h 5"/>
                      <a:gd name="T4" fmla="*/ 1588 w 9"/>
                      <a:gd name="T5" fmla="*/ 6350 h 5"/>
                      <a:gd name="T6" fmla="*/ 0 w 9"/>
                      <a:gd name="T7" fmla="*/ 6350 h 5"/>
                      <a:gd name="T8" fmla="*/ 1588 w 9"/>
                      <a:gd name="T9" fmla="*/ 3175 h 5"/>
                      <a:gd name="T10" fmla="*/ 3175 w 9"/>
                      <a:gd name="T11" fmla="*/ 1588 h 5"/>
                      <a:gd name="T12" fmla="*/ 7938 w 9"/>
                      <a:gd name="T13" fmla="*/ 0 h 5"/>
                      <a:gd name="T14" fmla="*/ 11113 w 9"/>
                      <a:gd name="T15" fmla="*/ 0 h 5"/>
                      <a:gd name="T16" fmla="*/ 11113 w 9"/>
                      <a:gd name="T17" fmla="*/ 1588 h 5"/>
                      <a:gd name="T18" fmla="*/ 12700 w 9"/>
                      <a:gd name="T19" fmla="*/ 1588 h 5"/>
                      <a:gd name="T20" fmla="*/ 12700 w 9"/>
                      <a:gd name="T21" fmla="*/ 3175 h 5"/>
                      <a:gd name="T22" fmla="*/ 14288 w 9"/>
                      <a:gd name="T23" fmla="*/ 3175 h 5"/>
                      <a:gd name="T24" fmla="*/ 14288 w 9"/>
                      <a:gd name="T25" fmla="*/ 6350 h 5"/>
                      <a:gd name="T26" fmla="*/ 12700 w 9"/>
                      <a:gd name="T27" fmla="*/ 7938 h 5"/>
                      <a:gd name="T28" fmla="*/ 11113 w 9"/>
                      <a:gd name="T29" fmla="*/ 7938 h 5"/>
                      <a:gd name="T30" fmla="*/ 7938 w 9"/>
                      <a:gd name="T31" fmla="*/ 7938 h 5"/>
                      <a:gd name="T32" fmla="*/ 6350 w 9"/>
                      <a:gd name="T33" fmla="*/ 7938 h 5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</a:gdLst>
                    <a:ahLst/>
                    <a:cxnLst>
                      <a:cxn ang="T34">
                        <a:pos x="T0" y="T1"/>
                      </a:cxn>
                      <a:cxn ang="T35">
                        <a:pos x="T2" y="T3"/>
                      </a:cxn>
                      <a:cxn ang="T36">
                        <a:pos x="T4" y="T5"/>
                      </a:cxn>
                      <a:cxn ang="T37">
                        <a:pos x="T6" y="T7"/>
                      </a:cxn>
                      <a:cxn ang="T38">
                        <a:pos x="T8" y="T9"/>
                      </a:cxn>
                      <a:cxn ang="T39">
                        <a:pos x="T10" y="T11"/>
                      </a:cxn>
                      <a:cxn ang="T40">
                        <a:pos x="T12" y="T13"/>
                      </a:cxn>
                      <a:cxn ang="T41">
                        <a:pos x="T14" y="T15"/>
                      </a:cxn>
                      <a:cxn ang="T42">
                        <a:pos x="T16" y="T17"/>
                      </a:cxn>
                      <a:cxn ang="T43">
                        <a:pos x="T18" y="T19"/>
                      </a:cxn>
                      <a:cxn ang="T44">
                        <a:pos x="T20" y="T21"/>
                      </a:cxn>
                      <a:cxn ang="T45">
                        <a:pos x="T22" y="T23"/>
                      </a:cxn>
                      <a:cxn ang="T46">
                        <a:pos x="T24" y="T25"/>
                      </a:cxn>
                      <a:cxn ang="T47">
                        <a:pos x="T26" y="T27"/>
                      </a:cxn>
                      <a:cxn ang="T48">
                        <a:pos x="T28" y="T29"/>
                      </a:cxn>
                      <a:cxn ang="T49">
                        <a:pos x="T30" y="T31"/>
                      </a:cxn>
                      <a:cxn ang="T50">
                        <a:pos x="T32" y="T33"/>
                      </a:cxn>
                    </a:cxnLst>
                    <a:rect l="0" t="0" r="r" b="b"/>
                    <a:pathLst>
                      <a:path w="9" h="5">
                        <a:moveTo>
                          <a:pt x="4" y="5"/>
                        </a:moveTo>
                        <a:lnTo>
                          <a:pt x="2" y="4"/>
                        </a:lnTo>
                        <a:lnTo>
                          <a:pt x="1" y="4"/>
                        </a:lnTo>
                        <a:lnTo>
                          <a:pt x="0" y="4"/>
                        </a:lnTo>
                        <a:lnTo>
                          <a:pt x="1" y="2"/>
                        </a:lnTo>
                        <a:lnTo>
                          <a:pt x="2" y="1"/>
                        </a:lnTo>
                        <a:lnTo>
                          <a:pt x="5" y="0"/>
                        </a:lnTo>
                        <a:lnTo>
                          <a:pt x="7" y="0"/>
                        </a:lnTo>
                        <a:lnTo>
                          <a:pt x="7" y="1"/>
                        </a:lnTo>
                        <a:lnTo>
                          <a:pt x="8" y="1"/>
                        </a:lnTo>
                        <a:lnTo>
                          <a:pt x="8" y="2"/>
                        </a:lnTo>
                        <a:lnTo>
                          <a:pt x="9" y="2"/>
                        </a:lnTo>
                        <a:lnTo>
                          <a:pt x="9" y="4"/>
                        </a:lnTo>
                        <a:lnTo>
                          <a:pt x="8" y="5"/>
                        </a:lnTo>
                        <a:lnTo>
                          <a:pt x="7" y="5"/>
                        </a:lnTo>
                        <a:lnTo>
                          <a:pt x="5" y="5"/>
                        </a:lnTo>
                        <a:lnTo>
                          <a:pt x="4" y="5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23" name="Freeform 32">
                    <a:extLst>
                      <a:ext uri="{FF2B5EF4-FFF2-40B4-BE49-F238E27FC236}">
                        <a16:creationId xmlns:a16="http://schemas.microsoft.com/office/drawing/2014/main" id="{D0FFD078-C297-4D29-86AC-6C1DA672AD4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69371" y="1498327"/>
                    <a:ext cx="27883" cy="11617"/>
                  </a:xfrm>
                  <a:custGeom>
                    <a:avLst/>
                    <a:gdLst>
                      <a:gd name="T0" fmla="*/ 19050 w 12"/>
                      <a:gd name="T1" fmla="*/ 7937 h 5"/>
                      <a:gd name="T2" fmla="*/ 15875 w 12"/>
                      <a:gd name="T3" fmla="*/ 7937 h 5"/>
                      <a:gd name="T4" fmla="*/ 14288 w 12"/>
                      <a:gd name="T5" fmla="*/ 7937 h 5"/>
                      <a:gd name="T6" fmla="*/ 11113 w 12"/>
                      <a:gd name="T7" fmla="*/ 7937 h 5"/>
                      <a:gd name="T8" fmla="*/ 9525 w 12"/>
                      <a:gd name="T9" fmla="*/ 4762 h 5"/>
                      <a:gd name="T10" fmla="*/ 7938 w 12"/>
                      <a:gd name="T11" fmla="*/ 4762 h 5"/>
                      <a:gd name="T12" fmla="*/ 6350 w 12"/>
                      <a:gd name="T13" fmla="*/ 3175 h 5"/>
                      <a:gd name="T14" fmla="*/ 4763 w 12"/>
                      <a:gd name="T15" fmla="*/ 3175 h 5"/>
                      <a:gd name="T16" fmla="*/ 1588 w 12"/>
                      <a:gd name="T17" fmla="*/ 3175 h 5"/>
                      <a:gd name="T18" fmla="*/ 0 w 12"/>
                      <a:gd name="T19" fmla="*/ 1587 h 5"/>
                      <a:gd name="T20" fmla="*/ 1588 w 12"/>
                      <a:gd name="T21" fmla="*/ 1587 h 5"/>
                      <a:gd name="T22" fmla="*/ 4763 w 12"/>
                      <a:gd name="T23" fmla="*/ 0 h 5"/>
                      <a:gd name="T24" fmla="*/ 4763 w 12"/>
                      <a:gd name="T25" fmla="*/ 1587 h 5"/>
                      <a:gd name="T26" fmla="*/ 6350 w 12"/>
                      <a:gd name="T27" fmla="*/ 1587 h 5"/>
                      <a:gd name="T28" fmla="*/ 7938 w 12"/>
                      <a:gd name="T29" fmla="*/ 1587 h 5"/>
                      <a:gd name="T30" fmla="*/ 11113 w 12"/>
                      <a:gd name="T31" fmla="*/ 3175 h 5"/>
                      <a:gd name="T32" fmla="*/ 14288 w 12"/>
                      <a:gd name="T33" fmla="*/ 3175 h 5"/>
                      <a:gd name="T34" fmla="*/ 14288 w 12"/>
                      <a:gd name="T35" fmla="*/ 4762 h 5"/>
                      <a:gd name="T36" fmla="*/ 15875 w 12"/>
                      <a:gd name="T37" fmla="*/ 4762 h 5"/>
                      <a:gd name="T38" fmla="*/ 19050 w 12"/>
                      <a:gd name="T39" fmla="*/ 7937 h 5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</a:gdLst>
                    <a:ahLst/>
                    <a:cxnLst>
                      <a:cxn ang="T40">
                        <a:pos x="T0" y="T1"/>
                      </a:cxn>
                      <a:cxn ang="T41">
                        <a:pos x="T2" y="T3"/>
                      </a:cxn>
                      <a:cxn ang="T42">
                        <a:pos x="T4" y="T5"/>
                      </a:cxn>
                      <a:cxn ang="T43">
                        <a:pos x="T6" y="T7"/>
                      </a:cxn>
                      <a:cxn ang="T44">
                        <a:pos x="T8" y="T9"/>
                      </a:cxn>
                      <a:cxn ang="T45">
                        <a:pos x="T10" y="T11"/>
                      </a:cxn>
                      <a:cxn ang="T46">
                        <a:pos x="T12" y="T13"/>
                      </a:cxn>
                      <a:cxn ang="T47">
                        <a:pos x="T14" y="T15"/>
                      </a:cxn>
                      <a:cxn ang="T48">
                        <a:pos x="T16" y="T17"/>
                      </a:cxn>
                      <a:cxn ang="T49">
                        <a:pos x="T18" y="T19"/>
                      </a:cxn>
                      <a:cxn ang="T50">
                        <a:pos x="T20" y="T21"/>
                      </a:cxn>
                      <a:cxn ang="T51">
                        <a:pos x="T22" y="T23"/>
                      </a:cxn>
                      <a:cxn ang="T52">
                        <a:pos x="T24" y="T25"/>
                      </a:cxn>
                      <a:cxn ang="T53">
                        <a:pos x="T26" y="T27"/>
                      </a:cxn>
                      <a:cxn ang="T54">
                        <a:pos x="T28" y="T29"/>
                      </a:cxn>
                      <a:cxn ang="T55">
                        <a:pos x="T30" y="T31"/>
                      </a:cxn>
                      <a:cxn ang="T56">
                        <a:pos x="T32" y="T33"/>
                      </a:cxn>
                      <a:cxn ang="T57">
                        <a:pos x="T34" y="T35"/>
                      </a:cxn>
                      <a:cxn ang="T58">
                        <a:pos x="T36" y="T37"/>
                      </a:cxn>
                      <a:cxn ang="T59">
                        <a:pos x="T38" y="T39"/>
                      </a:cxn>
                    </a:cxnLst>
                    <a:rect l="0" t="0" r="r" b="b"/>
                    <a:pathLst>
                      <a:path w="12" h="5">
                        <a:moveTo>
                          <a:pt x="12" y="5"/>
                        </a:moveTo>
                        <a:lnTo>
                          <a:pt x="10" y="5"/>
                        </a:lnTo>
                        <a:lnTo>
                          <a:pt x="9" y="5"/>
                        </a:lnTo>
                        <a:lnTo>
                          <a:pt x="7" y="5"/>
                        </a:lnTo>
                        <a:lnTo>
                          <a:pt x="6" y="3"/>
                        </a:lnTo>
                        <a:lnTo>
                          <a:pt x="5" y="3"/>
                        </a:lnTo>
                        <a:lnTo>
                          <a:pt x="4" y="2"/>
                        </a:lnTo>
                        <a:lnTo>
                          <a:pt x="3" y="2"/>
                        </a:lnTo>
                        <a:lnTo>
                          <a:pt x="1" y="2"/>
                        </a:lnTo>
                        <a:lnTo>
                          <a:pt x="0" y="1"/>
                        </a:lnTo>
                        <a:lnTo>
                          <a:pt x="1" y="1"/>
                        </a:lnTo>
                        <a:lnTo>
                          <a:pt x="3" y="0"/>
                        </a:lnTo>
                        <a:lnTo>
                          <a:pt x="3" y="1"/>
                        </a:lnTo>
                        <a:lnTo>
                          <a:pt x="4" y="1"/>
                        </a:lnTo>
                        <a:lnTo>
                          <a:pt x="5" y="1"/>
                        </a:lnTo>
                        <a:lnTo>
                          <a:pt x="7" y="2"/>
                        </a:lnTo>
                        <a:lnTo>
                          <a:pt x="9" y="2"/>
                        </a:lnTo>
                        <a:lnTo>
                          <a:pt x="9" y="3"/>
                        </a:lnTo>
                        <a:lnTo>
                          <a:pt x="10" y="3"/>
                        </a:lnTo>
                        <a:lnTo>
                          <a:pt x="12" y="5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24" name="Freeform 33">
                    <a:extLst>
                      <a:ext uri="{FF2B5EF4-FFF2-40B4-BE49-F238E27FC236}">
                        <a16:creationId xmlns:a16="http://schemas.microsoft.com/office/drawing/2014/main" id="{3431D504-A453-4336-B522-5C53C435B32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368778" y="882570"/>
                    <a:ext cx="32531" cy="9294"/>
                  </a:xfrm>
                  <a:custGeom>
                    <a:avLst/>
                    <a:gdLst>
                      <a:gd name="T0" fmla="*/ 20638 w 14"/>
                      <a:gd name="T1" fmla="*/ 6350 h 4"/>
                      <a:gd name="T2" fmla="*/ 17463 w 14"/>
                      <a:gd name="T3" fmla="*/ 6350 h 4"/>
                      <a:gd name="T4" fmla="*/ 15875 w 14"/>
                      <a:gd name="T5" fmla="*/ 6350 h 4"/>
                      <a:gd name="T6" fmla="*/ 14288 w 14"/>
                      <a:gd name="T7" fmla="*/ 6350 h 4"/>
                      <a:gd name="T8" fmla="*/ 11113 w 14"/>
                      <a:gd name="T9" fmla="*/ 6350 h 4"/>
                      <a:gd name="T10" fmla="*/ 4763 w 14"/>
                      <a:gd name="T11" fmla="*/ 4763 h 4"/>
                      <a:gd name="T12" fmla="*/ 1588 w 14"/>
                      <a:gd name="T13" fmla="*/ 3175 h 4"/>
                      <a:gd name="T14" fmla="*/ 0 w 14"/>
                      <a:gd name="T15" fmla="*/ 3175 h 4"/>
                      <a:gd name="T16" fmla="*/ 0 w 14"/>
                      <a:gd name="T17" fmla="*/ 1588 h 4"/>
                      <a:gd name="T18" fmla="*/ 1588 w 14"/>
                      <a:gd name="T19" fmla="*/ 1588 h 4"/>
                      <a:gd name="T20" fmla="*/ 3175 w 14"/>
                      <a:gd name="T21" fmla="*/ 0 h 4"/>
                      <a:gd name="T22" fmla="*/ 4763 w 14"/>
                      <a:gd name="T23" fmla="*/ 0 h 4"/>
                      <a:gd name="T24" fmla="*/ 6350 w 14"/>
                      <a:gd name="T25" fmla="*/ 1588 h 4"/>
                      <a:gd name="T26" fmla="*/ 9525 w 14"/>
                      <a:gd name="T27" fmla="*/ 1588 h 4"/>
                      <a:gd name="T28" fmla="*/ 11113 w 14"/>
                      <a:gd name="T29" fmla="*/ 3175 h 4"/>
                      <a:gd name="T30" fmla="*/ 14288 w 14"/>
                      <a:gd name="T31" fmla="*/ 3175 h 4"/>
                      <a:gd name="T32" fmla="*/ 15875 w 14"/>
                      <a:gd name="T33" fmla="*/ 3175 h 4"/>
                      <a:gd name="T34" fmla="*/ 17463 w 14"/>
                      <a:gd name="T35" fmla="*/ 3175 h 4"/>
                      <a:gd name="T36" fmla="*/ 19050 w 14"/>
                      <a:gd name="T37" fmla="*/ 4763 h 4"/>
                      <a:gd name="T38" fmla="*/ 22225 w 14"/>
                      <a:gd name="T39" fmla="*/ 6350 h 4"/>
                      <a:gd name="T40" fmla="*/ 20638 w 14"/>
                      <a:gd name="T41" fmla="*/ 6350 h 4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</a:gdLst>
                    <a:ahLst/>
                    <a:cxnLst>
                      <a:cxn ang="T42">
                        <a:pos x="T0" y="T1"/>
                      </a:cxn>
                      <a:cxn ang="T43">
                        <a:pos x="T2" y="T3"/>
                      </a:cxn>
                      <a:cxn ang="T44">
                        <a:pos x="T4" y="T5"/>
                      </a:cxn>
                      <a:cxn ang="T45">
                        <a:pos x="T6" y="T7"/>
                      </a:cxn>
                      <a:cxn ang="T46">
                        <a:pos x="T8" y="T9"/>
                      </a:cxn>
                      <a:cxn ang="T47">
                        <a:pos x="T10" y="T11"/>
                      </a:cxn>
                      <a:cxn ang="T48">
                        <a:pos x="T12" y="T13"/>
                      </a:cxn>
                      <a:cxn ang="T49">
                        <a:pos x="T14" y="T15"/>
                      </a:cxn>
                      <a:cxn ang="T50">
                        <a:pos x="T16" y="T17"/>
                      </a:cxn>
                      <a:cxn ang="T51">
                        <a:pos x="T18" y="T19"/>
                      </a:cxn>
                      <a:cxn ang="T52">
                        <a:pos x="T20" y="T21"/>
                      </a:cxn>
                      <a:cxn ang="T53">
                        <a:pos x="T22" y="T23"/>
                      </a:cxn>
                      <a:cxn ang="T54">
                        <a:pos x="T24" y="T25"/>
                      </a:cxn>
                      <a:cxn ang="T55">
                        <a:pos x="T26" y="T27"/>
                      </a:cxn>
                      <a:cxn ang="T56">
                        <a:pos x="T28" y="T29"/>
                      </a:cxn>
                      <a:cxn ang="T57">
                        <a:pos x="T30" y="T31"/>
                      </a:cxn>
                      <a:cxn ang="T58">
                        <a:pos x="T32" y="T33"/>
                      </a:cxn>
                      <a:cxn ang="T59">
                        <a:pos x="T34" y="T35"/>
                      </a:cxn>
                      <a:cxn ang="T60">
                        <a:pos x="T36" y="T37"/>
                      </a:cxn>
                      <a:cxn ang="T61">
                        <a:pos x="T38" y="T39"/>
                      </a:cxn>
                      <a:cxn ang="T62">
                        <a:pos x="T40" y="T41"/>
                      </a:cxn>
                    </a:cxnLst>
                    <a:rect l="0" t="0" r="r" b="b"/>
                    <a:pathLst>
                      <a:path w="14" h="4">
                        <a:moveTo>
                          <a:pt x="13" y="4"/>
                        </a:moveTo>
                        <a:lnTo>
                          <a:pt x="11" y="4"/>
                        </a:lnTo>
                        <a:lnTo>
                          <a:pt x="10" y="4"/>
                        </a:lnTo>
                        <a:lnTo>
                          <a:pt x="9" y="4"/>
                        </a:lnTo>
                        <a:lnTo>
                          <a:pt x="7" y="4"/>
                        </a:lnTo>
                        <a:lnTo>
                          <a:pt x="3" y="3"/>
                        </a:lnTo>
                        <a:lnTo>
                          <a:pt x="1" y="2"/>
                        </a:lnTo>
                        <a:lnTo>
                          <a:pt x="0" y="2"/>
                        </a:lnTo>
                        <a:lnTo>
                          <a:pt x="0" y="1"/>
                        </a:lnTo>
                        <a:lnTo>
                          <a:pt x="1" y="1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4" y="1"/>
                        </a:lnTo>
                        <a:lnTo>
                          <a:pt x="6" y="1"/>
                        </a:lnTo>
                        <a:lnTo>
                          <a:pt x="7" y="2"/>
                        </a:lnTo>
                        <a:lnTo>
                          <a:pt x="9" y="2"/>
                        </a:lnTo>
                        <a:lnTo>
                          <a:pt x="10" y="2"/>
                        </a:lnTo>
                        <a:lnTo>
                          <a:pt x="11" y="2"/>
                        </a:lnTo>
                        <a:lnTo>
                          <a:pt x="12" y="3"/>
                        </a:lnTo>
                        <a:lnTo>
                          <a:pt x="14" y="4"/>
                        </a:lnTo>
                        <a:lnTo>
                          <a:pt x="13" y="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25" name="Freeform 34">
                    <a:extLst>
                      <a:ext uri="{FF2B5EF4-FFF2-40B4-BE49-F238E27FC236}">
                        <a16:creationId xmlns:a16="http://schemas.microsoft.com/office/drawing/2014/main" id="{36F30245-4FAE-43C1-BED6-D248F3D780B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209296" y="1191611"/>
                    <a:ext cx="27883" cy="9294"/>
                  </a:xfrm>
                  <a:custGeom>
                    <a:avLst/>
                    <a:gdLst>
                      <a:gd name="T0" fmla="*/ 7938 w 12"/>
                      <a:gd name="T1" fmla="*/ 6350 h 4"/>
                      <a:gd name="T2" fmla="*/ 4763 w 12"/>
                      <a:gd name="T3" fmla="*/ 4763 h 4"/>
                      <a:gd name="T4" fmla="*/ 7938 w 12"/>
                      <a:gd name="T5" fmla="*/ 4763 h 4"/>
                      <a:gd name="T6" fmla="*/ 4763 w 12"/>
                      <a:gd name="T7" fmla="*/ 4763 h 4"/>
                      <a:gd name="T8" fmla="*/ 3175 w 12"/>
                      <a:gd name="T9" fmla="*/ 4763 h 4"/>
                      <a:gd name="T10" fmla="*/ 1588 w 12"/>
                      <a:gd name="T11" fmla="*/ 4763 h 4"/>
                      <a:gd name="T12" fmla="*/ 0 w 12"/>
                      <a:gd name="T13" fmla="*/ 4763 h 4"/>
                      <a:gd name="T14" fmla="*/ 0 w 12"/>
                      <a:gd name="T15" fmla="*/ 3175 h 4"/>
                      <a:gd name="T16" fmla="*/ 3175 w 12"/>
                      <a:gd name="T17" fmla="*/ 3175 h 4"/>
                      <a:gd name="T18" fmla="*/ 4763 w 12"/>
                      <a:gd name="T19" fmla="*/ 3175 h 4"/>
                      <a:gd name="T20" fmla="*/ 4763 w 12"/>
                      <a:gd name="T21" fmla="*/ 1588 h 4"/>
                      <a:gd name="T22" fmla="*/ 9525 w 12"/>
                      <a:gd name="T23" fmla="*/ 1588 h 4"/>
                      <a:gd name="T24" fmla="*/ 14288 w 12"/>
                      <a:gd name="T25" fmla="*/ 0 h 4"/>
                      <a:gd name="T26" fmla="*/ 15875 w 12"/>
                      <a:gd name="T27" fmla="*/ 0 h 4"/>
                      <a:gd name="T28" fmla="*/ 17463 w 12"/>
                      <a:gd name="T29" fmla="*/ 0 h 4"/>
                      <a:gd name="T30" fmla="*/ 19050 w 12"/>
                      <a:gd name="T31" fmla="*/ 0 h 4"/>
                      <a:gd name="T32" fmla="*/ 15875 w 12"/>
                      <a:gd name="T33" fmla="*/ 1588 h 4"/>
                      <a:gd name="T34" fmla="*/ 15875 w 12"/>
                      <a:gd name="T35" fmla="*/ 3175 h 4"/>
                      <a:gd name="T36" fmla="*/ 14288 w 12"/>
                      <a:gd name="T37" fmla="*/ 3175 h 4"/>
                      <a:gd name="T38" fmla="*/ 12700 w 12"/>
                      <a:gd name="T39" fmla="*/ 3175 h 4"/>
                      <a:gd name="T40" fmla="*/ 11113 w 12"/>
                      <a:gd name="T41" fmla="*/ 4763 h 4"/>
                      <a:gd name="T42" fmla="*/ 7938 w 12"/>
                      <a:gd name="T43" fmla="*/ 4763 h 4"/>
                      <a:gd name="T44" fmla="*/ 7938 w 12"/>
                      <a:gd name="T45" fmla="*/ 6350 h 4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</a:gdLst>
                    <a:ahLst/>
                    <a:cxnLst>
                      <a:cxn ang="T46">
                        <a:pos x="T0" y="T1"/>
                      </a:cxn>
                      <a:cxn ang="T47">
                        <a:pos x="T2" y="T3"/>
                      </a:cxn>
                      <a:cxn ang="T48">
                        <a:pos x="T4" y="T5"/>
                      </a:cxn>
                      <a:cxn ang="T49">
                        <a:pos x="T6" y="T7"/>
                      </a:cxn>
                      <a:cxn ang="T50">
                        <a:pos x="T8" y="T9"/>
                      </a:cxn>
                      <a:cxn ang="T51">
                        <a:pos x="T10" y="T11"/>
                      </a:cxn>
                      <a:cxn ang="T52">
                        <a:pos x="T12" y="T13"/>
                      </a:cxn>
                      <a:cxn ang="T53">
                        <a:pos x="T14" y="T15"/>
                      </a:cxn>
                      <a:cxn ang="T54">
                        <a:pos x="T16" y="T17"/>
                      </a:cxn>
                      <a:cxn ang="T55">
                        <a:pos x="T18" y="T19"/>
                      </a:cxn>
                      <a:cxn ang="T56">
                        <a:pos x="T20" y="T21"/>
                      </a:cxn>
                      <a:cxn ang="T57">
                        <a:pos x="T22" y="T23"/>
                      </a:cxn>
                      <a:cxn ang="T58">
                        <a:pos x="T24" y="T25"/>
                      </a:cxn>
                      <a:cxn ang="T59">
                        <a:pos x="T26" y="T27"/>
                      </a:cxn>
                      <a:cxn ang="T60">
                        <a:pos x="T28" y="T29"/>
                      </a:cxn>
                      <a:cxn ang="T61">
                        <a:pos x="T30" y="T31"/>
                      </a:cxn>
                      <a:cxn ang="T62">
                        <a:pos x="T32" y="T33"/>
                      </a:cxn>
                      <a:cxn ang="T63">
                        <a:pos x="T34" y="T35"/>
                      </a:cxn>
                      <a:cxn ang="T64">
                        <a:pos x="T36" y="T37"/>
                      </a:cxn>
                      <a:cxn ang="T65">
                        <a:pos x="T38" y="T39"/>
                      </a:cxn>
                      <a:cxn ang="T66">
                        <a:pos x="T40" y="T41"/>
                      </a:cxn>
                      <a:cxn ang="T67">
                        <a:pos x="T42" y="T43"/>
                      </a:cxn>
                      <a:cxn ang="T68">
                        <a:pos x="T44" y="T45"/>
                      </a:cxn>
                    </a:cxnLst>
                    <a:rect l="0" t="0" r="r" b="b"/>
                    <a:pathLst>
                      <a:path w="12" h="4">
                        <a:moveTo>
                          <a:pt x="5" y="4"/>
                        </a:moveTo>
                        <a:lnTo>
                          <a:pt x="3" y="3"/>
                        </a:lnTo>
                        <a:lnTo>
                          <a:pt x="5" y="3"/>
                        </a:lnTo>
                        <a:lnTo>
                          <a:pt x="3" y="3"/>
                        </a:lnTo>
                        <a:lnTo>
                          <a:pt x="2" y="3"/>
                        </a:lnTo>
                        <a:lnTo>
                          <a:pt x="1" y="3"/>
                        </a:lnTo>
                        <a:lnTo>
                          <a:pt x="0" y="3"/>
                        </a:lnTo>
                        <a:lnTo>
                          <a:pt x="0" y="2"/>
                        </a:lnTo>
                        <a:lnTo>
                          <a:pt x="2" y="2"/>
                        </a:lnTo>
                        <a:lnTo>
                          <a:pt x="3" y="2"/>
                        </a:lnTo>
                        <a:lnTo>
                          <a:pt x="3" y="1"/>
                        </a:lnTo>
                        <a:lnTo>
                          <a:pt x="6" y="1"/>
                        </a:lnTo>
                        <a:lnTo>
                          <a:pt x="9" y="0"/>
                        </a:lnTo>
                        <a:lnTo>
                          <a:pt x="10" y="0"/>
                        </a:lnTo>
                        <a:lnTo>
                          <a:pt x="11" y="0"/>
                        </a:lnTo>
                        <a:lnTo>
                          <a:pt x="12" y="0"/>
                        </a:lnTo>
                        <a:lnTo>
                          <a:pt x="10" y="1"/>
                        </a:lnTo>
                        <a:lnTo>
                          <a:pt x="10" y="2"/>
                        </a:lnTo>
                        <a:lnTo>
                          <a:pt x="9" y="2"/>
                        </a:lnTo>
                        <a:lnTo>
                          <a:pt x="8" y="2"/>
                        </a:lnTo>
                        <a:lnTo>
                          <a:pt x="7" y="3"/>
                        </a:lnTo>
                        <a:lnTo>
                          <a:pt x="5" y="3"/>
                        </a:lnTo>
                        <a:lnTo>
                          <a:pt x="5" y="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26" name="Freeform 35">
                    <a:extLst>
                      <a:ext uri="{FF2B5EF4-FFF2-40B4-BE49-F238E27FC236}">
                        <a16:creationId xmlns:a16="http://schemas.microsoft.com/office/drawing/2014/main" id="{F6BCEA9B-BE18-4585-B615-B2F488F6E10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658602" y="1038253"/>
                    <a:ext cx="37178" cy="4647"/>
                  </a:xfrm>
                  <a:custGeom>
                    <a:avLst/>
                    <a:gdLst>
                      <a:gd name="T0" fmla="*/ 11113 w 16"/>
                      <a:gd name="T1" fmla="*/ 3175 h 2"/>
                      <a:gd name="T2" fmla="*/ 9525 w 16"/>
                      <a:gd name="T3" fmla="*/ 3175 h 2"/>
                      <a:gd name="T4" fmla="*/ 7938 w 16"/>
                      <a:gd name="T5" fmla="*/ 3175 h 2"/>
                      <a:gd name="T6" fmla="*/ 4763 w 16"/>
                      <a:gd name="T7" fmla="*/ 3175 h 2"/>
                      <a:gd name="T8" fmla="*/ 1588 w 16"/>
                      <a:gd name="T9" fmla="*/ 1588 h 2"/>
                      <a:gd name="T10" fmla="*/ 0 w 16"/>
                      <a:gd name="T11" fmla="*/ 1588 h 2"/>
                      <a:gd name="T12" fmla="*/ 3175 w 16"/>
                      <a:gd name="T13" fmla="*/ 0 h 2"/>
                      <a:gd name="T14" fmla="*/ 6350 w 16"/>
                      <a:gd name="T15" fmla="*/ 0 h 2"/>
                      <a:gd name="T16" fmla="*/ 9525 w 16"/>
                      <a:gd name="T17" fmla="*/ 1588 h 2"/>
                      <a:gd name="T18" fmla="*/ 14288 w 16"/>
                      <a:gd name="T19" fmla="*/ 1588 h 2"/>
                      <a:gd name="T20" fmla="*/ 19050 w 16"/>
                      <a:gd name="T21" fmla="*/ 1588 h 2"/>
                      <a:gd name="T22" fmla="*/ 20638 w 16"/>
                      <a:gd name="T23" fmla="*/ 1588 h 2"/>
                      <a:gd name="T24" fmla="*/ 23813 w 16"/>
                      <a:gd name="T25" fmla="*/ 1588 h 2"/>
                      <a:gd name="T26" fmla="*/ 25400 w 16"/>
                      <a:gd name="T27" fmla="*/ 1588 h 2"/>
                      <a:gd name="T28" fmla="*/ 25400 w 16"/>
                      <a:gd name="T29" fmla="*/ 3175 h 2"/>
                      <a:gd name="T30" fmla="*/ 20638 w 16"/>
                      <a:gd name="T31" fmla="*/ 3175 h 2"/>
                      <a:gd name="T32" fmla="*/ 19050 w 16"/>
                      <a:gd name="T33" fmla="*/ 3175 h 2"/>
                      <a:gd name="T34" fmla="*/ 17463 w 16"/>
                      <a:gd name="T35" fmla="*/ 3175 h 2"/>
                      <a:gd name="T36" fmla="*/ 14288 w 16"/>
                      <a:gd name="T37" fmla="*/ 3175 h 2"/>
                      <a:gd name="T38" fmla="*/ 11113 w 16"/>
                      <a:gd name="T39" fmla="*/ 3175 h 2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</a:gdLst>
                    <a:ahLst/>
                    <a:cxnLst>
                      <a:cxn ang="T40">
                        <a:pos x="T0" y="T1"/>
                      </a:cxn>
                      <a:cxn ang="T41">
                        <a:pos x="T2" y="T3"/>
                      </a:cxn>
                      <a:cxn ang="T42">
                        <a:pos x="T4" y="T5"/>
                      </a:cxn>
                      <a:cxn ang="T43">
                        <a:pos x="T6" y="T7"/>
                      </a:cxn>
                      <a:cxn ang="T44">
                        <a:pos x="T8" y="T9"/>
                      </a:cxn>
                      <a:cxn ang="T45">
                        <a:pos x="T10" y="T11"/>
                      </a:cxn>
                      <a:cxn ang="T46">
                        <a:pos x="T12" y="T13"/>
                      </a:cxn>
                      <a:cxn ang="T47">
                        <a:pos x="T14" y="T15"/>
                      </a:cxn>
                      <a:cxn ang="T48">
                        <a:pos x="T16" y="T17"/>
                      </a:cxn>
                      <a:cxn ang="T49">
                        <a:pos x="T18" y="T19"/>
                      </a:cxn>
                      <a:cxn ang="T50">
                        <a:pos x="T20" y="T21"/>
                      </a:cxn>
                      <a:cxn ang="T51">
                        <a:pos x="T22" y="T23"/>
                      </a:cxn>
                      <a:cxn ang="T52">
                        <a:pos x="T24" y="T25"/>
                      </a:cxn>
                      <a:cxn ang="T53">
                        <a:pos x="T26" y="T27"/>
                      </a:cxn>
                      <a:cxn ang="T54">
                        <a:pos x="T28" y="T29"/>
                      </a:cxn>
                      <a:cxn ang="T55">
                        <a:pos x="T30" y="T31"/>
                      </a:cxn>
                      <a:cxn ang="T56">
                        <a:pos x="T32" y="T33"/>
                      </a:cxn>
                      <a:cxn ang="T57">
                        <a:pos x="T34" y="T35"/>
                      </a:cxn>
                      <a:cxn ang="T58">
                        <a:pos x="T36" y="T37"/>
                      </a:cxn>
                      <a:cxn ang="T59">
                        <a:pos x="T38" y="T39"/>
                      </a:cxn>
                    </a:cxnLst>
                    <a:rect l="0" t="0" r="r" b="b"/>
                    <a:pathLst>
                      <a:path w="16" h="2">
                        <a:moveTo>
                          <a:pt x="7" y="2"/>
                        </a:moveTo>
                        <a:lnTo>
                          <a:pt x="6" y="2"/>
                        </a:lnTo>
                        <a:lnTo>
                          <a:pt x="5" y="2"/>
                        </a:lnTo>
                        <a:lnTo>
                          <a:pt x="3" y="2"/>
                        </a:ln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2" y="0"/>
                        </a:lnTo>
                        <a:lnTo>
                          <a:pt x="4" y="0"/>
                        </a:lnTo>
                        <a:lnTo>
                          <a:pt x="6" y="1"/>
                        </a:lnTo>
                        <a:lnTo>
                          <a:pt x="9" y="1"/>
                        </a:lnTo>
                        <a:lnTo>
                          <a:pt x="12" y="1"/>
                        </a:lnTo>
                        <a:lnTo>
                          <a:pt x="13" y="1"/>
                        </a:lnTo>
                        <a:lnTo>
                          <a:pt x="15" y="1"/>
                        </a:lnTo>
                        <a:lnTo>
                          <a:pt x="16" y="1"/>
                        </a:lnTo>
                        <a:lnTo>
                          <a:pt x="16" y="2"/>
                        </a:lnTo>
                        <a:lnTo>
                          <a:pt x="13" y="2"/>
                        </a:lnTo>
                        <a:lnTo>
                          <a:pt x="12" y="2"/>
                        </a:lnTo>
                        <a:lnTo>
                          <a:pt x="11" y="2"/>
                        </a:lnTo>
                        <a:lnTo>
                          <a:pt x="9" y="2"/>
                        </a:lnTo>
                        <a:lnTo>
                          <a:pt x="7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27" name="Freeform 36">
                    <a:extLst>
                      <a:ext uri="{FF2B5EF4-FFF2-40B4-BE49-F238E27FC236}">
                        <a16:creationId xmlns:a16="http://schemas.microsoft.com/office/drawing/2014/main" id="{62F2A2B3-1015-46B9-A9E6-4929378334C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08873" y="843069"/>
                    <a:ext cx="67384" cy="9294"/>
                  </a:xfrm>
                  <a:custGeom>
                    <a:avLst/>
                    <a:gdLst>
                      <a:gd name="T0" fmla="*/ 42862 w 29"/>
                      <a:gd name="T1" fmla="*/ 6350 h 4"/>
                      <a:gd name="T2" fmla="*/ 41275 w 29"/>
                      <a:gd name="T3" fmla="*/ 6350 h 4"/>
                      <a:gd name="T4" fmla="*/ 39687 w 29"/>
                      <a:gd name="T5" fmla="*/ 6350 h 4"/>
                      <a:gd name="T6" fmla="*/ 38100 w 29"/>
                      <a:gd name="T7" fmla="*/ 4763 h 4"/>
                      <a:gd name="T8" fmla="*/ 36512 w 29"/>
                      <a:gd name="T9" fmla="*/ 4763 h 4"/>
                      <a:gd name="T10" fmla="*/ 33337 w 29"/>
                      <a:gd name="T11" fmla="*/ 4763 h 4"/>
                      <a:gd name="T12" fmla="*/ 26987 w 29"/>
                      <a:gd name="T13" fmla="*/ 4763 h 4"/>
                      <a:gd name="T14" fmla="*/ 25400 w 29"/>
                      <a:gd name="T15" fmla="*/ 4763 h 4"/>
                      <a:gd name="T16" fmla="*/ 20637 w 29"/>
                      <a:gd name="T17" fmla="*/ 4763 h 4"/>
                      <a:gd name="T18" fmla="*/ 17462 w 29"/>
                      <a:gd name="T19" fmla="*/ 3175 h 4"/>
                      <a:gd name="T20" fmla="*/ 15875 w 29"/>
                      <a:gd name="T21" fmla="*/ 3175 h 4"/>
                      <a:gd name="T22" fmla="*/ 14287 w 29"/>
                      <a:gd name="T23" fmla="*/ 3175 h 4"/>
                      <a:gd name="T24" fmla="*/ 12700 w 29"/>
                      <a:gd name="T25" fmla="*/ 3175 h 4"/>
                      <a:gd name="T26" fmla="*/ 11112 w 29"/>
                      <a:gd name="T27" fmla="*/ 3175 h 4"/>
                      <a:gd name="T28" fmla="*/ 6350 w 29"/>
                      <a:gd name="T29" fmla="*/ 3175 h 4"/>
                      <a:gd name="T30" fmla="*/ 3175 w 29"/>
                      <a:gd name="T31" fmla="*/ 3175 h 4"/>
                      <a:gd name="T32" fmla="*/ 1587 w 29"/>
                      <a:gd name="T33" fmla="*/ 3175 h 4"/>
                      <a:gd name="T34" fmla="*/ 0 w 29"/>
                      <a:gd name="T35" fmla="*/ 3175 h 4"/>
                      <a:gd name="T36" fmla="*/ 0 w 29"/>
                      <a:gd name="T37" fmla="*/ 1588 h 4"/>
                      <a:gd name="T38" fmla="*/ 1587 w 29"/>
                      <a:gd name="T39" fmla="*/ 1588 h 4"/>
                      <a:gd name="T40" fmla="*/ 3175 w 29"/>
                      <a:gd name="T41" fmla="*/ 0 h 4"/>
                      <a:gd name="T42" fmla="*/ 9525 w 29"/>
                      <a:gd name="T43" fmla="*/ 1588 h 4"/>
                      <a:gd name="T44" fmla="*/ 11112 w 29"/>
                      <a:gd name="T45" fmla="*/ 1588 h 4"/>
                      <a:gd name="T46" fmla="*/ 14287 w 29"/>
                      <a:gd name="T47" fmla="*/ 1588 h 4"/>
                      <a:gd name="T48" fmla="*/ 15875 w 29"/>
                      <a:gd name="T49" fmla="*/ 1588 h 4"/>
                      <a:gd name="T50" fmla="*/ 17462 w 29"/>
                      <a:gd name="T51" fmla="*/ 1588 h 4"/>
                      <a:gd name="T52" fmla="*/ 22225 w 29"/>
                      <a:gd name="T53" fmla="*/ 1588 h 4"/>
                      <a:gd name="T54" fmla="*/ 23812 w 29"/>
                      <a:gd name="T55" fmla="*/ 1588 h 4"/>
                      <a:gd name="T56" fmla="*/ 23812 w 29"/>
                      <a:gd name="T57" fmla="*/ 3175 h 4"/>
                      <a:gd name="T58" fmla="*/ 25400 w 29"/>
                      <a:gd name="T59" fmla="*/ 3175 h 4"/>
                      <a:gd name="T60" fmla="*/ 26987 w 29"/>
                      <a:gd name="T61" fmla="*/ 3175 h 4"/>
                      <a:gd name="T62" fmla="*/ 28575 w 29"/>
                      <a:gd name="T63" fmla="*/ 3175 h 4"/>
                      <a:gd name="T64" fmla="*/ 30162 w 29"/>
                      <a:gd name="T65" fmla="*/ 3175 h 4"/>
                      <a:gd name="T66" fmla="*/ 33337 w 29"/>
                      <a:gd name="T67" fmla="*/ 4763 h 4"/>
                      <a:gd name="T68" fmla="*/ 38100 w 29"/>
                      <a:gd name="T69" fmla="*/ 4763 h 4"/>
                      <a:gd name="T70" fmla="*/ 39687 w 29"/>
                      <a:gd name="T71" fmla="*/ 4763 h 4"/>
                      <a:gd name="T72" fmla="*/ 41275 w 29"/>
                      <a:gd name="T73" fmla="*/ 4763 h 4"/>
                      <a:gd name="T74" fmla="*/ 42862 w 29"/>
                      <a:gd name="T75" fmla="*/ 4763 h 4"/>
                      <a:gd name="T76" fmla="*/ 46037 w 29"/>
                      <a:gd name="T77" fmla="*/ 6350 h 4"/>
                      <a:gd name="T78" fmla="*/ 42862 w 29"/>
                      <a:gd name="T79" fmla="*/ 6350 h 4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</a:gdLst>
                    <a:ahLst/>
                    <a:cxnLst>
                      <a:cxn ang="T80">
                        <a:pos x="T0" y="T1"/>
                      </a:cxn>
                      <a:cxn ang="T81">
                        <a:pos x="T2" y="T3"/>
                      </a:cxn>
                      <a:cxn ang="T82">
                        <a:pos x="T4" y="T5"/>
                      </a:cxn>
                      <a:cxn ang="T83">
                        <a:pos x="T6" y="T7"/>
                      </a:cxn>
                      <a:cxn ang="T84">
                        <a:pos x="T8" y="T9"/>
                      </a:cxn>
                      <a:cxn ang="T85">
                        <a:pos x="T10" y="T11"/>
                      </a:cxn>
                      <a:cxn ang="T86">
                        <a:pos x="T12" y="T13"/>
                      </a:cxn>
                      <a:cxn ang="T87">
                        <a:pos x="T14" y="T15"/>
                      </a:cxn>
                      <a:cxn ang="T88">
                        <a:pos x="T16" y="T17"/>
                      </a:cxn>
                      <a:cxn ang="T89">
                        <a:pos x="T18" y="T19"/>
                      </a:cxn>
                      <a:cxn ang="T90">
                        <a:pos x="T20" y="T21"/>
                      </a:cxn>
                      <a:cxn ang="T91">
                        <a:pos x="T22" y="T23"/>
                      </a:cxn>
                      <a:cxn ang="T92">
                        <a:pos x="T24" y="T25"/>
                      </a:cxn>
                      <a:cxn ang="T93">
                        <a:pos x="T26" y="T27"/>
                      </a:cxn>
                      <a:cxn ang="T94">
                        <a:pos x="T28" y="T29"/>
                      </a:cxn>
                      <a:cxn ang="T95">
                        <a:pos x="T30" y="T31"/>
                      </a:cxn>
                      <a:cxn ang="T96">
                        <a:pos x="T32" y="T33"/>
                      </a:cxn>
                      <a:cxn ang="T97">
                        <a:pos x="T34" y="T35"/>
                      </a:cxn>
                      <a:cxn ang="T98">
                        <a:pos x="T36" y="T37"/>
                      </a:cxn>
                      <a:cxn ang="T99">
                        <a:pos x="T38" y="T39"/>
                      </a:cxn>
                      <a:cxn ang="T100">
                        <a:pos x="T40" y="T41"/>
                      </a:cxn>
                      <a:cxn ang="T101">
                        <a:pos x="T42" y="T43"/>
                      </a:cxn>
                      <a:cxn ang="T102">
                        <a:pos x="T44" y="T45"/>
                      </a:cxn>
                      <a:cxn ang="T103">
                        <a:pos x="T46" y="T47"/>
                      </a:cxn>
                      <a:cxn ang="T104">
                        <a:pos x="T48" y="T49"/>
                      </a:cxn>
                      <a:cxn ang="T105">
                        <a:pos x="T50" y="T51"/>
                      </a:cxn>
                      <a:cxn ang="T106">
                        <a:pos x="T52" y="T53"/>
                      </a:cxn>
                      <a:cxn ang="T107">
                        <a:pos x="T54" y="T55"/>
                      </a:cxn>
                      <a:cxn ang="T108">
                        <a:pos x="T56" y="T57"/>
                      </a:cxn>
                      <a:cxn ang="T109">
                        <a:pos x="T58" y="T59"/>
                      </a:cxn>
                      <a:cxn ang="T110">
                        <a:pos x="T60" y="T61"/>
                      </a:cxn>
                      <a:cxn ang="T111">
                        <a:pos x="T62" y="T63"/>
                      </a:cxn>
                      <a:cxn ang="T112">
                        <a:pos x="T64" y="T65"/>
                      </a:cxn>
                      <a:cxn ang="T113">
                        <a:pos x="T66" y="T67"/>
                      </a:cxn>
                      <a:cxn ang="T114">
                        <a:pos x="T68" y="T69"/>
                      </a:cxn>
                      <a:cxn ang="T115">
                        <a:pos x="T70" y="T71"/>
                      </a:cxn>
                      <a:cxn ang="T116">
                        <a:pos x="T72" y="T73"/>
                      </a:cxn>
                      <a:cxn ang="T117">
                        <a:pos x="T74" y="T75"/>
                      </a:cxn>
                      <a:cxn ang="T118">
                        <a:pos x="T76" y="T77"/>
                      </a:cxn>
                      <a:cxn ang="T119">
                        <a:pos x="T78" y="T79"/>
                      </a:cxn>
                    </a:cxnLst>
                    <a:rect l="0" t="0" r="r" b="b"/>
                    <a:pathLst>
                      <a:path w="29" h="4">
                        <a:moveTo>
                          <a:pt x="27" y="4"/>
                        </a:moveTo>
                        <a:lnTo>
                          <a:pt x="26" y="4"/>
                        </a:lnTo>
                        <a:lnTo>
                          <a:pt x="25" y="4"/>
                        </a:lnTo>
                        <a:lnTo>
                          <a:pt x="24" y="3"/>
                        </a:lnTo>
                        <a:lnTo>
                          <a:pt x="23" y="3"/>
                        </a:lnTo>
                        <a:lnTo>
                          <a:pt x="21" y="3"/>
                        </a:lnTo>
                        <a:lnTo>
                          <a:pt x="17" y="3"/>
                        </a:lnTo>
                        <a:lnTo>
                          <a:pt x="16" y="3"/>
                        </a:lnTo>
                        <a:lnTo>
                          <a:pt x="13" y="3"/>
                        </a:lnTo>
                        <a:lnTo>
                          <a:pt x="11" y="2"/>
                        </a:lnTo>
                        <a:lnTo>
                          <a:pt x="10" y="2"/>
                        </a:lnTo>
                        <a:lnTo>
                          <a:pt x="9" y="2"/>
                        </a:lnTo>
                        <a:lnTo>
                          <a:pt x="8" y="2"/>
                        </a:lnTo>
                        <a:lnTo>
                          <a:pt x="7" y="2"/>
                        </a:lnTo>
                        <a:lnTo>
                          <a:pt x="4" y="2"/>
                        </a:lnTo>
                        <a:lnTo>
                          <a:pt x="2" y="2"/>
                        </a:lnTo>
                        <a:lnTo>
                          <a:pt x="1" y="2"/>
                        </a:lnTo>
                        <a:lnTo>
                          <a:pt x="0" y="2"/>
                        </a:lnTo>
                        <a:lnTo>
                          <a:pt x="0" y="1"/>
                        </a:lnTo>
                        <a:lnTo>
                          <a:pt x="1" y="1"/>
                        </a:lnTo>
                        <a:lnTo>
                          <a:pt x="2" y="0"/>
                        </a:lnTo>
                        <a:lnTo>
                          <a:pt x="6" y="1"/>
                        </a:lnTo>
                        <a:lnTo>
                          <a:pt x="7" y="1"/>
                        </a:lnTo>
                        <a:lnTo>
                          <a:pt x="9" y="1"/>
                        </a:lnTo>
                        <a:lnTo>
                          <a:pt x="10" y="1"/>
                        </a:lnTo>
                        <a:lnTo>
                          <a:pt x="11" y="1"/>
                        </a:lnTo>
                        <a:lnTo>
                          <a:pt x="14" y="1"/>
                        </a:lnTo>
                        <a:lnTo>
                          <a:pt x="15" y="1"/>
                        </a:lnTo>
                        <a:lnTo>
                          <a:pt x="15" y="2"/>
                        </a:lnTo>
                        <a:lnTo>
                          <a:pt x="16" y="2"/>
                        </a:lnTo>
                        <a:lnTo>
                          <a:pt x="17" y="2"/>
                        </a:lnTo>
                        <a:lnTo>
                          <a:pt x="18" y="2"/>
                        </a:lnTo>
                        <a:lnTo>
                          <a:pt x="19" y="2"/>
                        </a:lnTo>
                        <a:lnTo>
                          <a:pt x="21" y="3"/>
                        </a:lnTo>
                        <a:lnTo>
                          <a:pt x="24" y="3"/>
                        </a:lnTo>
                        <a:lnTo>
                          <a:pt x="25" y="3"/>
                        </a:lnTo>
                        <a:lnTo>
                          <a:pt x="26" y="3"/>
                        </a:lnTo>
                        <a:lnTo>
                          <a:pt x="27" y="3"/>
                        </a:lnTo>
                        <a:lnTo>
                          <a:pt x="29" y="4"/>
                        </a:lnTo>
                        <a:lnTo>
                          <a:pt x="27" y="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28" name="Freeform 37">
                    <a:extLst>
                      <a:ext uri="{FF2B5EF4-FFF2-40B4-BE49-F238E27FC236}">
                        <a16:creationId xmlns:a16="http://schemas.microsoft.com/office/drawing/2014/main" id="{3F004BD4-2215-4763-84DE-A8599149B06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394337" y="947631"/>
                    <a:ext cx="30208" cy="4647"/>
                  </a:xfrm>
                  <a:custGeom>
                    <a:avLst/>
                    <a:gdLst>
                      <a:gd name="T0" fmla="*/ 0 w 13"/>
                      <a:gd name="T1" fmla="*/ 3175 h 2"/>
                      <a:gd name="T2" fmla="*/ 1588 w 13"/>
                      <a:gd name="T3" fmla="*/ 1588 h 2"/>
                      <a:gd name="T4" fmla="*/ 1588 w 13"/>
                      <a:gd name="T5" fmla="*/ 0 h 2"/>
                      <a:gd name="T6" fmla="*/ 3175 w 13"/>
                      <a:gd name="T7" fmla="*/ 0 h 2"/>
                      <a:gd name="T8" fmla="*/ 4763 w 13"/>
                      <a:gd name="T9" fmla="*/ 0 h 2"/>
                      <a:gd name="T10" fmla="*/ 6350 w 13"/>
                      <a:gd name="T11" fmla="*/ 0 h 2"/>
                      <a:gd name="T12" fmla="*/ 7938 w 13"/>
                      <a:gd name="T13" fmla="*/ 0 h 2"/>
                      <a:gd name="T14" fmla="*/ 11113 w 13"/>
                      <a:gd name="T15" fmla="*/ 0 h 2"/>
                      <a:gd name="T16" fmla="*/ 12700 w 13"/>
                      <a:gd name="T17" fmla="*/ 0 h 2"/>
                      <a:gd name="T18" fmla="*/ 20638 w 13"/>
                      <a:gd name="T19" fmla="*/ 1588 h 2"/>
                      <a:gd name="T20" fmla="*/ 19050 w 13"/>
                      <a:gd name="T21" fmla="*/ 1588 h 2"/>
                      <a:gd name="T22" fmla="*/ 14288 w 13"/>
                      <a:gd name="T23" fmla="*/ 1588 h 2"/>
                      <a:gd name="T24" fmla="*/ 11113 w 13"/>
                      <a:gd name="T25" fmla="*/ 3175 h 2"/>
                      <a:gd name="T26" fmla="*/ 3175 w 13"/>
                      <a:gd name="T27" fmla="*/ 3175 h 2"/>
                      <a:gd name="T28" fmla="*/ 1588 w 13"/>
                      <a:gd name="T29" fmla="*/ 3175 h 2"/>
                      <a:gd name="T30" fmla="*/ 0 w 13"/>
                      <a:gd name="T31" fmla="*/ 3175 h 2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</a:gdLst>
                    <a:ahLst/>
                    <a:cxnLst>
                      <a:cxn ang="T32">
                        <a:pos x="T0" y="T1"/>
                      </a:cxn>
                      <a:cxn ang="T33">
                        <a:pos x="T2" y="T3"/>
                      </a:cxn>
                      <a:cxn ang="T34">
                        <a:pos x="T4" y="T5"/>
                      </a:cxn>
                      <a:cxn ang="T35">
                        <a:pos x="T6" y="T7"/>
                      </a:cxn>
                      <a:cxn ang="T36">
                        <a:pos x="T8" y="T9"/>
                      </a:cxn>
                      <a:cxn ang="T37">
                        <a:pos x="T10" y="T11"/>
                      </a:cxn>
                      <a:cxn ang="T38">
                        <a:pos x="T12" y="T13"/>
                      </a:cxn>
                      <a:cxn ang="T39">
                        <a:pos x="T14" y="T15"/>
                      </a:cxn>
                      <a:cxn ang="T40">
                        <a:pos x="T16" y="T17"/>
                      </a:cxn>
                      <a:cxn ang="T41">
                        <a:pos x="T18" y="T19"/>
                      </a:cxn>
                      <a:cxn ang="T42">
                        <a:pos x="T20" y="T21"/>
                      </a:cxn>
                      <a:cxn ang="T43">
                        <a:pos x="T22" y="T23"/>
                      </a:cxn>
                      <a:cxn ang="T44">
                        <a:pos x="T24" y="T25"/>
                      </a:cxn>
                      <a:cxn ang="T45">
                        <a:pos x="T26" y="T27"/>
                      </a:cxn>
                      <a:cxn ang="T46">
                        <a:pos x="T28" y="T29"/>
                      </a:cxn>
                      <a:cxn ang="T47">
                        <a:pos x="T30" y="T31"/>
                      </a:cxn>
                    </a:cxnLst>
                    <a:rect l="0" t="0" r="r" b="b"/>
                    <a:pathLst>
                      <a:path w="13" h="2">
                        <a:moveTo>
                          <a:pt x="0" y="2"/>
                        </a:moveTo>
                        <a:lnTo>
                          <a:pt x="1" y="1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5" y="0"/>
                        </a:lnTo>
                        <a:lnTo>
                          <a:pt x="7" y="0"/>
                        </a:lnTo>
                        <a:lnTo>
                          <a:pt x="8" y="0"/>
                        </a:lnTo>
                        <a:lnTo>
                          <a:pt x="13" y="1"/>
                        </a:lnTo>
                        <a:lnTo>
                          <a:pt x="12" y="1"/>
                        </a:lnTo>
                        <a:lnTo>
                          <a:pt x="9" y="1"/>
                        </a:lnTo>
                        <a:lnTo>
                          <a:pt x="7" y="2"/>
                        </a:lnTo>
                        <a:lnTo>
                          <a:pt x="2" y="2"/>
                        </a:lnTo>
                        <a:lnTo>
                          <a:pt x="1" y="2"/>
                        </a:lnTo>
                        <a:lnTo>
                          <a:pt x="0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29" name="Freeform 38">
                    <a:extLst>
                      <a:ext uri="{FF2B5EF4-FFF2-40B4-BE49-F238E27FC236}">
                        <a16:creationId xmlns:a16="http://schemas.microsoft.com/office/drawing/2014/main" id="{3B83F1AC-C4C6-410B-A754-DFEDD8D35D1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378072" y="1021987"/>
                    <a:ext cx="39501" cy="4647"/>
                  </a:xfrm>
                  <a:custGeom>
                    <a:avLst/>
                    <a:gdLst>
                      <a:gd name="T0" fmla="*/ 25400 w 17"/>
                      <a:gd name="T1" fmla="*/ 3175 h 2"/>
                      <a:gd name="T2" fmla="*/ 23812 w 17"/>
                      <a:gd name="T3" fmla="*/ 3175 h 2"/>
                      <a:gd name="T4" fmla="*/ 15875 w 17"/>
                      <a:gd name="T5" fmla="*/ 3175 h 2"/>
                      <a:gd name="T6" fmla="*/ 12700 w 17"/>
                      <a:gd name="T7" fmla="*/ 1588 h 2"/>
                      <a:gd name="T8" fmla="*/ 9525 w 17"/>
                      <a:gd name="T9" fmla="*/ 1588 h 2"/>
                      <a:gd name="T10" fmla="*/ 1587 w 17"/>
                      <a:gd name="T11" fmla="*/ 1588 h 2"/>
                      <a:gd name="T12" fmla="*/ 1587 w 17"/>
                      <a:gd name="T13" fmla="*/ 0 h 2"/>
                      <a:gd name="T14" fmla="*/ 0 w 17"/>
                      <a:gd name="T15" fmla="*/ 0 h 2"/>
                      <a:gd name="T16" fmla="*/ 1587 w 17"/>
                      <a:gd name="T17" fmla="*/ 0 h 2"/>
                      <a:gd name="T18" fmla="*/ 11112 w 17"/>
                      <a:gd name="T19" fmla="*/ 0 h 2"/>
                      <a:gd name="T20" fmla="*/ 12700 w 17"/>
                      <a:gd name="T21" fmla="*/ 0 h 2"/>
                      <a:gd name="T22" fmla="*/ 11112 w 17"/>
                      <a:gd name="T23" fmla="*/ 0 h 2"/>
                      <a:gd name="T24" fmla="*/ 9525 w 17"/>
                      <a:gd name="T25" fmla="*/ 0 h 2"/>
                      <a:gd name="T26" fmla="*/ 14287 w 17"/>
                      <a:gd name="T27" fmla="*/ 1588 h 2"/>
                      <a:gd name="T28" fmla="*/ 15875 w 17"/>
                      <a:gd name="T29" fmla="*/ 1588 h 2"/>
                      <a:gd name="T30" fmla="*/ 17462 w 17"/>
                      <a:gd name="T31" fmla="*/ 1588 h 2"/>
                      <a:gd name="T32" fmla="*/ 19050 w 17"/>
                      <a:gd name="T33" fmla="*/ 1588 h 2"/>
                      <a:gd name="T34" fmla="*/ 22225 w 17"/>
                      <a:gd name="T35" fmla="*/ 1588 h 2"/>
                      <a:gd name="T36" fmla="*/ 23812 w 17"/>
                      <a:gd name="T37" fmla="*/ 1588 h 2"/>
                      <a:gd name="T38" fmla="*/ 25400 w 17"/>
                      <a:gd name="T39" fmla="*/ 1588 h 2"/>
                      <a:gd name="T40" fmla="*/ 26987 w 17"/>
                      <a:gd name="T41" fmla="*/ 1588 h 2"/>
                      <a:gd name="T42" fmla="*/ 26987 w 17"/>
                      <a:gd name="T43" fmla="*/ 3175 h 2"/>
                      <a:gd name="T44" fmla="*/ 25400 w 17"/>
                      <a:gd name="T45" fmla="*/ 3175 h 2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</a:gdLst>
                    <a:ahLst/>
                    <a:cxnLst>
                      <a:cxn ang="T46">
                        <a:pos x="T0" y="T1"/>
                      </a:cxn>
                      <a:cxn ang="T47">
                        <a:pos x="T2" y="T3"/>
                      </a:cxn>
                      <a:cxn ang="T48">
                        <a:pos x="T4" y="T5"/>
                      </a:cxn>
                      <a:cxn ang="T49">
                        <a:pos x="T6" y="T7"/>
                      </a:cxn>
                      <a:cxn ang="T50">
                        <a:pos x="T8" y="T9"/>
                      </a:cxn>
                      <a:cxn ang="T51">
                        <a:pos x="T10" y="T11"/>
                      </a:cxn>
                      <a:cxn ang="T52">
                        <a:pos x="T12" y="T13"/>
                      </a:cxn>
                      <a:cxn ang="T53">
                        <a:pos x="T14" y="T15"/>
                      </a:cxn>
                      <a:cxn ang="T54">
                        <a:pos x="T16" y="T17"/>
                      </a:cxn>
                      <a:cxn ang="T55">
                        <a:pos x="T18" y="T19"/>
                      </a:cxn>
                      <a:cxn ang="T56">
                        <a:pos x="T20" y="T21"/>
                      </a:cxn>
                      <a:cxn ang="T57">
                        <a:pos x="T22" y="T23"/>
                      </a:cxn>
                      <a:cxn ang="T58">
                        <a:pos x="T24" y="T25"/>
                      </a:cxn>
                      <a:cxn ang="T59">
                        <a:pos x="T26" y="T27"/>
                      </a:cxn>
                      <a:cxn ang="T60">
                        <a:pos x="T28" y="T29"/>
                      </a:cxn>
                      <a:cxn ang="T61">
                        <a:pos x="T30" y="T31"/>
                      </a:cxn>
                      <a:cxn ang="T62">
                        <a:pos x="T32" y="T33"/>
                      </a:cxn>
                      <a:cxn ang="T63">
                        <a:pos x="T34" y="T35"/>
                      </a:cxn>
                      <a:cxn ang="T64">
                        <a:pos x="T36" y="T37"/>
                      </a:cxn>
                      <a:cxn ang="T65">
                        <a:pos x="T38" y="T39"/>
                      </a:cxn>
                      <a:cxn ang="T66">
                        <a:pos x="T40" y="T41"/>
                      </a:cxn>
                      <a:cxn ang="T67">
                        <a:pos x="T42" y="T43"/>
                      </a:cxn>
                      <a:cxn ang="T68">
                        <a:pos x="T44" y="T45"/>
                      </a:cxn>
                    </a:cxnLst>
                    <a:rect l="0" t="0" r="r" b="b"/>
                    <a:pathLst>
                      <a:path w="17" h="2">
                        <a:moveTo>
                          <a:pt x="16" y="2"/>
                        </a:moveTo>
                        <a:lnTo>
                          <a:pt x="15" y="2"/>
                        </a:lnTo>
                        <a:lnTo>
                          <a:pt x="10" y="2"/>
                        </a:lnTo>
                        <a:lnTo>
                          <a:pt x="8" y="1"/>
                        </a:lnTo>
                        <a:lnTo>
                          <a:pt x="6" y="1"/>
                        </a:lnTo>
                        <a:lnTo>
                          <a:pt x="1" y="1"/>
                        </a:lnTo>
                        <a:lnTo>
                          <a:pt x="1" y="0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7" y="0"/>
                        </a:lnTo>
                        <a:lnTo>
                          <a:pt x="8" y="0"/>
                        </a:lnTo>
                        <a:lnTo>
                          <a:pt x="7" y="0"/>
                        </a:lnTo>
                        <a:lnTo>
                          <a:pt x="6" y="0"/>
                        </a:lnTo>
                        <a:lnTo>
                          <a:pt x="9" y="1"/>
                        </a:lnTo>
                        <a:lnTo>
                          <a:pt x="10" y="1"/>
                        </a:lnTo>
                        <a:lnTo>
                          <a:pt x="11" y="1"/>
                        </a:lnTo>
                        <a:lnTo>
                          <a:pt x="12" y="1"/>
                        </a:lnTo>
                        <a:lnTo>
                          <a:pt x="14" y="1"/>
                        </a:lnTo>
                        <a:lnTo>
                          <a:pt x="15" y="1"/>
                        </a:lnTo>
                        <a:lnTo>
                          <a:pt x="16" y="1"/>
                        </a:lnTo>
                        <a:lnTo>
                          <a:pt x="17" y="1"/>
                        </a:lnTo>
                        <a:lnTo>
                          <a:pt x="17" y="2"/>
                        </a:lnTo>
                        <a:lnTo>
                          <a:pt x="16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30" name="Freeform 39">
                    <a:extLst>
                      <a:ext uri="{FF2B5EF4-FFF2-40B4-BE49-F238E27FC236}">
                        <a16:creationId xmlns:a16="http://schemas.microsoft.com/office/drawing/2014/main" id="{4B15F5F9-D9B4-464F-82B7-8D7B3ECD8D6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450104" y="1024311"/>
                    <a:ext cx="20913" cy="9294"/>
                  </a:xfrm>
                  <a:custGeom>
                    <a:avLst/>
                    <a:gdLst>
                      <a:gd name="T0" fmla="*/ 4763 w 9"/>
                      <a:gd name="T1" fmla="*/ 6350 h 4"/>
                      <a:gd name="T2" fmla="*/ 0 w 9"/>
                      <a:gd name="T3" fmla="*/ 3175 h 4"/>
                      <a:gd name="T4" fmla="*/ 4763 w 9"/>
                      <a:gd name="T5" fmla="*/ 3175 h 4"/>
                      <a:gd name="T6" fmla="*/ 4763 w 9"/>
                      <a:gd name="T7" fmla="*/ 1588 h 4"/>
                      <a:gd name="T8" fmla="*/ 6350 w 9"/>
                      <a:gd name="T9" fmla="*/ 1588 h 4"/>
                      <a:gd name="T10" fmla="*/ 7938 w 9"/>
                      <a:gd name="T11" fmla="*/ 0 h 4"/>
                      <a:gd name="T12" fmla="*/ 9525 w 9"/>
                      <a:gd name="T13" fmla="*/ 0 h 4"/>
                      <a:gd name="T14" fmla="*/ 11113 w 9"/>
                      <a:gd name="T15" fmla="*/ 0 h 4"/>
                      <a:gd name="T16" fmla="*/ 12700 w 9"/>
                      <a:gd name="T17" fmla="*/ 0 h 4"/>
                      <a:gd name="T18" fmla="*/ 14288 w 9"/>
                      <a:gd name="T19" fmla="*/ 0 h 4"/>
                      <a:gd name="T20" fmla="*/ 14288 w 9"/>
                      <a:gd name="T21" fmla="*/ 1588 h 4"/>
                      <a:gd name="T22" fmla="*/ 11113 w 9"/>
                      <a:gd name="T23" fmla="*/ 3175 h 4"/>
                      <a:gd name="T24" fmla="*/ 9525 w 9"/>
                      <a:gd name="T25" fmla="*/ 3175 h 4"/>
                      <a:gd name="T26" fmla="*/ 9525 w 9"/>
                      <a:gd name="T27" fmla="*/ 6350 h 4"/>
                      <a:gd name="T28" fmla="*/ 7938 w 9"/>
                      <a:gd name="T29" fmla="*/ 6350 h 4"/>
                      <a:gd name="T30" fmla="*/ 6350 w 9"/>
                      <a:gd name="T31" fmla="*/ 6350 h 4"/>
                      <a:gd name="T32" fmla="*/ 4763 w 9"/>
                      <a:gd name="T33" fmla="*/ 6350 h 4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</a:gdLst>
                    <a:ahLst/>
                    <a:cxnLst>
                      <a:cxn ang="T34">
                        <a:pos x="T0" y="T1"/>
                      </a:cxn>
                      <a:cxn ang="T35">
                        <a:pos x="T2" y="T3"/>
                      </a:cxn>
                      <a:cxn ang="T36">
                        <a:pos x="T4" y="T5"/>
                      </a:cxn>
                      <a:cxn ang="T37">
                        <a:pos x="T6" y="T7"/>
                      </a:cxn>
                      <a:cxn ang="T38">
                        <a:pos x="T8" y="T9"/>
                      </a:cxn>
                      <a:cxn ang="T39">
                        <a:pos x="T10" y="T11"/>
                      </a:cxn>
                      <a:cxn ang="T40">
                        <a:pos x="T12" y="T13"/>
                      </a:cxn>
                      <a:cxn ang="T41">
                        <a:pos x="T14" y="T15"/>
                      </a:cxn>
                      <a:cxn ang="T42">
                        <a:pos x="T16" y="T17"/>
                      </a:cxn>
                      <a:cxn ang="T43">
                        <a:pos x="T18" y="T19"/>
                      </a:cxn>
                      <a:cxn ang="T44">
                        <a:pos x="T20" y="T21"/>
                      </a:cxn>
                      <a:cxn ang="T45">
                        <a:pos x="T22" y="T23"/>
                      </a:cxn>
                      <a:cxn ang="T46">
                        <a:pos x="T24" y="T25"/>
                      </a:cxn>
                      <a:cxn ang="T47">
                        <a:pos x="T26" y="T27"/>
                      </a:cxn>
                      <a:cxn ang="T48">
                        <a:pos x="T28" y="T29"/>
                      </a:cxn>
                      <a:cxn ang="T49">
                        <a:pos x="T30" y="T31"/>
                      </a:cxn>
                      <a:cxn ang="T50">
                        <a:pos x="T32" y="T33"/>
                      </a:cxn>
                    </a:cxnLst>
                    <a:rect l="0" t="0" r="r" b="b"/>
                    <a:pathLst>
                      <a:path w="9" h="4">
                        <a:moveTo>
                          <a:pt x="3" y="4"/>
                        </a:moveTo>
                        <a:lnTo>
                          <a:pt x="0" y="2"/>
                        </a:lnTo>
                        <a:lnTo>
                          <a:pt x="3" y="2"/>
                        </a:lnTo>
                        <a:lnTo>
                          <a:pt x="3" y="1"/>
                        </a:lnTo>
                        <a:lnTo>
                          <a:pt x="4" y="1"/>
                        </a:lnTo>
                        <a:lnTo>
                          <a:pt x="5" y="0"/>
                        </a:lnTo>
                        <a:lnTo>
                          <a:pt x="6" y="0"/>
                        </a:lnTo>
                        <a:lnTo>
                          <a:pt x="7" y="0"/>
                        </a:lnTo>
                        <a:lnTo>
                          <a:pt x="8" y="0"/>
                        </a:lnTo>
                        <a:lnTo>
                          <a:pt x="9" y="0"/>
                        </a:lnTo>
                        <a:lnTo>
                          <a:pt x="9" y="1"/>
                        </a:lnTo>
                        <a:lnTo>
                          <a:pt x="7" y="2"/>
                        </a:lnTo>
                        <a:lnTo>
                          <a:pt x="6" y="2"/>
                        </a:lnTo>
                        <a:lnTo>
                          <a:pt x="6" y="4"/>
                        </a:lnTo>
                        <a:lnTo>
                          <a:pt x="5" y="4"/>
                        </a:lnTo>
                        <a:lnTo>
                          <a:pt x="4" y="4"/>
                        </a:lnTo>
                        <a:lnTo>
                          <a:pt x="3" y="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31" name="Freeform 40">
                    <a:extLst>
                      <a:ext uri="{FF2B5EF4-FFF2-40B4-BE49-F238E27FC236}">
                        <a16:creationId xmlns:a16="http://schemas.microsoft.com/office/drawing/2014/main" id="{E9EC887E-16B7-4FE5-8D67-8EDE4C2B91E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213944" y="1207875"/>
                    <a:ext cx="20913" cy="6972"/>
                  </a:xfrm>
                  <a:custGeom>
                    <a:avLst/>
                    <a:gdLst>
                      <a:gd name="T0" fmla="*/ 4763 w 9"/>
                      <a:gd name="T1" fmla="*/ 4763 h 3"/>
                      <a:gd name="T2" fmla="*/ 0 w 9"/>
                      <a:gd name="T3" fmla="*/ 3175 h 3"/>
                      <a:gd name="T4" fmla="*/ 4763 w 9"/>
                      <a:gd name="T5" fmla="*/ 1588 h 3"/>
                      <a:gd name="T6" fmla="*/ 6350 w 9"/>
                      <a:gd name="T7" fmla="*/ 1588 h 3"/>
                      <a:gd name="T8" fmla="*/ 9525 w 9"/>
                      <a:gd name="T9" fmla="*/ 0 h 3"/>
                      <a:gd name="T10" fmla="*/ 12700 w 9"/>
                      <a:gd name="T11" fmla="*/ 0 h 3"/>
                      <a:gd name="T12" fmla="*/ 14288 w 9"/>
                      <a:gd name="T13" fmla="*/ 0 h 3"/>
                      <a:gd name="T14" fmla="*/ 14288 w 9"/>
                      <a:gd name="T15" fmla="*/ 1588 h 3"/>
                      <a:gd name="T16" fmla="*/ 12700 w 9"/>
                      <a:gd name="T17" fmla="*/ 1588 h 3"/>
                      <a:gd name="T18" fmla="*/ 11113 w 9"/>
                      <a:gd name="T19" fmla="*/ 1588 h 3"/>
                      <a:gd name="T20" fmla="*/ 11113 w 9"/>
                      <a:gd name="T21" fmla="*/ 3175 h 3"/>
                      <a:gd name="T22" fmla="*/ 9525 w 9"/>
                      <a:gd name="T23" fmla="*/ 3175 h 3"/>
                      <a:gd name="T24" fmla="*/ 7938 w 9"/>
                      <a:gd name="T25" fmla="*/ 3175 h 3"/>
                      <a:gd name="T26" fmla="*/ 7938 w 9"/>
                      <a:gd name="T27" fmla="*/ 4763 h 3"/>
                      <a:gd name="T28" fmla="*/ 4763 w 9"/>
                      <a:gd name="T29" fmla="*/ 4763 h 3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</a:gdLst>
                    <a:ahLst/>
                    <a:cxnLst>
                      <a:cxn ang="T30">
                        <a:pos x="T0" y="T1"/>
                      </a:cxn>
                      <a:cxn ang="T31">
                        <a:pos x="T2" y="T3"/>
                      </a:cxn>
                      <a:cxn ang="T32">
                        <a:pos x="T4" y="T5"/>
                      </a:cxn>
                      <a:cxn ang="T33">
                        <a:pos x="T6" y="T7"/>
                      </a:cxn>
                      <a:cxn ang="T34">
                        <a:pos x="T8" y="T9"/>
                      </a:cxn>
                      <a:cxn ang="T35">
                        <a:pos x="T10" y="T11"/>
                      </a:cxn>
                      <a:cxn ang="T36">
                        <a:pos x="T12" y="T13"/>
                      </a:cxn>
                      <a:cxn ang="T37">
                        <a:pos x="T14" y="T15"/>
                      </a:cxn>
                      <a:cxn ang="T38">
                        <a:pos x="T16" y="T17"/>
                      </a:cxn>
                      <a:cxn ang="T39">
                        <a:pos x="T18" y="T19"/>
                      </a:cxn>
                      <a:cxn ang="T40">
                        <a:pos x="T20" y="T21"/>
                      </a:cxn>
                      <a:cxn ang="T41">
                        <a:pos x="T22" y="T23"/>
                      </a:cxn>
                      <a:cxn ang="T42">
                        <a:pos x="T24" y="T25"/>
                      </a:cxn>
                      <a:cxn ang="T43">
                        <a:pos x="T26" y="T27"/>
                      </a:cxn>
                      <a:cxn ang="T44">
                        <a:pos x="T28" y="T29"/>
                      </a:cxn>
                    </a:cxnLst>
                    <a:rect l="0" t="0" r="r" b="b"/>
                    <a:pathLst>
                      <a:path w="9" h="3">
                        <a:moveTo>
                          <a:pt x="3" y="3"/>
                        </a:moveTo>
                        <a:lnTo>
                          <a:pt x="0" y="2"/>
                        </a:lnTo>
                        <a:lnTo>
                          <a:pt x="3" y="1"/>
                        </a:lnTo>
                        <a:lnTo>
                          <a:pt x="4" y="1"/>
                        </a:lnTo>
                        <a:lnTo>
                          <a:pt x="6" y="0"/>
                        </a:lnTo>
                        <a:lnTo>
                          <a:pt x="8" y="0"/>
                        </a:lnTo>
                        <a:lnTo>
                          <a:pt x="9" y="0"/>
                        </a:lnTo>
                        <a:lnTo>
                          <a:pt x="9" y="1"/>
                        </a:lnTo>
                        <a:lnTo>
                          <a:pt x="8" y="1"/>
                        </a:lnTo>
                        <a:lnTo>
                          <a:pt x="7" y="1"/>
                        </a:lnTo>
                        <a:lnTo>
                          <a:pt x="7" y="2"/>
                        </a:lnTo>
                        <a:lnTo>
                          <a:pt x="6" y="2"/>
                        </a:lnTo>
                        <a:lnTo>
                          <a:pt x="5" y="2"/>
                        </a:lnTo>
                        <a:lnTo>
                          <a:pt x="5" y="3"/>
                        </a:lnTo>
                        <a:lnTo>
                          <a:pt x="3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32" name="Freeform 41">
                    <a:extLst>
                      <a:ext uri="{FF2B5EF4-FFF2-40B4-BE49-F238E27FC236}">
                        <a16:creationId xmlns:a16="http://schemas.microsoft.com/office/drawing/2014/main" id="{E38816D2-0BFC-420F-B3C4-AFC200AECD9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597340" y="1614508"/>
                    <a:ext cx="16265" cy="9294"/>
                  </a:xfrm>
                  <a:custGeom>
                    <a:avLst/>
                    <a:gdLst>
                      <a:gd name="T0" fmla="*/ 3175 w 7"/>
                      <a:gd name="T1" fmla="*/ 6350 h 4"/>
                      <a:gd name="T2" fmla="*/ 3175 w 7"/>
                      <a:gd name="T3" fmla="*/ 4763 h 4"/>
                      <a:gd name="T4" fmla="*/ 1587 w 7"/>
                      <a:gd name="T5" fmla="*/ 4763 h 4"/>
                      <a:gd name="T6" fmla="*/ 0 w 7"/>
                      <a:gd name="T7" fmla="*/ 4763 h 4"/>
                      <a:gd name="T8" fmla="*/ 0 w 7"/>
                      <a:gd name="T9" fmla="*/ 3175 h 4"/>
                      <a:gd name="T10" fmla="*/ 1587 w 7"/>
                      <a:gd name="T11" fmla="*/ 0 h 4"/>
                      <a:gd name="T12" fmla="*/ 3175 w 7"/>
                      <a:gd name="T13" fmla="*/ 0 h 4"/>
                      <a:gd name="T14" fmla="*/ 6350 w 7"/>
                      <a:gd name="T15" fmla="*/ 3175 h 4"/>
                      <a:gd name="T16" fmla="*/ 9525 w 7"/>
                      <a:gd name="T17" fmla="*/ 3175 h 4"/>
                      <a:gd name="T18" fmla="*/ 11112 w 7"/>
                      <a:gd name="T19" fmla="*/ 3175 h 4"/>
                      <a:gd name="T20" fmla="*/ 11112 w 7"/>
                      <a:gd name="T21" fmla="*/ 4763 h 4"/>
                      <a:gd name="T22" fmla="*/ 4762 w 7"/>
                      <a:gd name="T23" fmla="*/ 4763 h 4"/>
                      <a:gd name="T24" fmla="*/ 3175 w 7"/>
                      <a:gd name="T25" fmla="*/ 6350 h 4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</a:gdLst>
                    <a:ahLst/>
                    <a:cxnLst>
                      <a:cxn ang="T26">
                        <a:pos x="T0" y="T1"/>
                      </a:cxn>
                      <a:cxn ang="T27">
                        <a:pos x="T2" y="T3"/>
                      </a:cxn>
                      <a:cxn ang="T28">
                        <a:pos x="T4" y="T5"/>
                      </a:cxn>
                      <a:cxn ang="T29">
                        <a:pos x="T6" y="T7"/>
                      </a:cxn>
                      <a:cxn ang="T30">
                        <a:pos x="T8" y="T9"/>
                      </a:cxn>
                      <a:cxn ang="T31">
                        <a:pos x="T10" y="T11"/>
                      </a:cxn>
                      <a:cxn ang="T32">
                        <a:pos x="T12" y="T13"/>
                      </a:cxn>
                      <a:cxn ang="T33">
                        <a:pos x="T14" y="T15"/>
                      </a:cxn>
                      <a:cxn ang="T34">
                        <a:pos x="T16" y="T17"/>
                      </a:cxn>
                      <a:cxn ang="T35">
                        <a:pos x="T18" y="T19"/>
                      </a:cxn>
                      <a:cxn ang="T36">
                        <a:pos x="T20" y="T21"/>
                      </a:cxn>
                      <a:cxn ang="T37">
                        <a:pos x="T22" y="T23"/>
                      </a:cxn>
                      <a:cxn ang="T38">
                        <a:pos x="T24" y="T25"/>
                      </a:cxn>
                    </a:cxnLst>
                    <a:rect l="0" t="0" r="r" b="b"/>
                    <a:pathLst>
                      <a:path w="7" h="4">
                        <a:moveTo>
                          <a:pt x="2" y="4"/>
                        </a:moveTo>
                        <a:lnTo>
                          <a:pt x="2" y="3"/>
                        </a:lnTo>
                        <a:lnTo>
                          <a:pt x="1" y="3"/>
                        </a:lnTo>
                        <a:lnTo>
                          <a:pt x="0" y="3"/>
                        </a:lnTo>
                        <a:lnTo>
                          <a:pt x="0" y="2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4" y="2"/>
                        </a:lnTo>
                        <a:lnTo>
                          <a:pt x="6" y="2"/>
                        </a:lnTo>
                        <a:lnTo>
                          <a:pt x="7" y="2"/>
                        </a:lnTo>
                        <a:lnTo>
                          <a:pt x="7" y="3"/>
                        </a:lnTo>
                        <a:lnTo>
                          <a:pt x="3" y="3"/>
                        </a:lnTo>
                        <a:lnTo>
                          <a:pt x="2" y="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33" name="Freeform 42">
                    <a:extLst>
                      <a:ext uri="{FF2B5EF4-FFF2-40B4-BE49-F238E27FC236}">
                        <a16:creationId xmlns:a16="http://schemas.microsoft.com/office/drawing/2014/main" id="{2ECFA78F-230C-4529-8920-3526B8AFBC6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288299" y="1231111"/>
                    <a:ext cx="23236" cy="4647"/>
                  </a:xfrm>
                  <a:custGeom>
                    <a:avLst/>
                    <a:gdLst>
                      <a:gd name="T0" fmla="*/ 4763 w 10"/>
                      <a:gd name="T1" fmla="*/ 3175 h 2"/>
                      <a:gd name="T2" fmla="*/ 1588 w 10"/>
                      <a:gd name="T3" fmla="*/ 1588 h 2"/>
                      <a:gd name="T4" fmla="*/ 0 w 10"/>
                      <a:gd name="T5" fmla="*/ 1588 h 2"/>
                      <a:gd name="T6" fmla="*/ 0 w 10"/>
                      <a:gd name="T7" fmla="*/ 0 h 2"/>
                      <a:gd name="T8" fmla="*/ 1588 w 10"/>
                      <a:gd name="T9" fmla="*/ 0 h 2"/>
                      <a:gd name="T10" fmla="*/ 3175 w 10"/>
                      <a:gd name="T11" fmla="*/ 0 h 2"/>
                      <a:gd name="T12" fmla="*/ 4763 w 10"/>
                      <a:gd name="T13" fmla="*/ 0 h 2"/>
                      <a:gd name="T14" fmla="*/ 6350 w 10"/>
                      <a:gd name="T15" fmla="*/ 0 h 2"/>
                      <a:gd name="T16" fmla="*/ 12700 w 10"/>
                      <a:gd name="T17" fmla="*/ 0 h 2"/>
                      <a:gd name="T18" fmla="*/ 14288 w 10"/>
                      <a:gd name="T19" fmla="*/ 0 h 2"/>
                      <a:gd name="T20" fmla="*/ 15875 w 10"/>
                      <a:gd name="T21" fmla="*/ 0 h 2"/>
                      <a:gd name="T22" fmla="*/ 14288 w 10"/>
                      <a:gd name="T23" fmla="*/ 0 h 2"/>
                      <a:gd name="T24" fmla="*/ 14288 w 10"/>
                      <a:gd name="T25" fmla="*/ 1588 h 2"/>
                      <a:gd name="T26" fmla="*/ 12700 w 10"/>
                      <a:gd name="T27" fmla="*/ 1588 h 2"/>
                      <a:gd name="T28" fmla="*/ 7938 w 10"/>
                      <a:gd name="T29" fmla="*/ 1588 h 2"/>
                      <a:gd name="T30" fmla="*/ 6350 w 10"/>
                      <a:gd name="T31" fmla="*/ 1588 h 2"/>
                      <a:gd name="T32" fmla="*/ 6350 w 10"/>
                      <a:gd name="T33" fmla="*/ 3175 h 2"/>
                      <a:gd name="T34" fmla="*/ 4763 w 10"/>
                      <a:gd name="T35" fmla="*/ 3175 h 2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</a:gdLst>
                    <a:ahLst/>
                    <a:cxnLst>
                      <a:cxn ang="T36">
                        <a:pos x="T0" y="T1"/>
                      </a:cxn>
                      <a:cxn ang="T37">
                        <a:pos x="T2" y="T3"/>
                      </a:cxn>
                      <a:cxn ang="T38">
                        <a:pos x="T4" y="T5"/>
                      </a:cxn>
                      <a:cxn ang="T39">
                        <a:pos x="T6" y="T7"/>
                      </a:cxn>
                      <a:cxn ang="T40">
                        <a:pos x="T8" y="T9"/>
                      </a:cxn>
                      <a:cxn ang="T41">
                        <a:pos x="T10" y="T11"/>
                      </a:cxn>
                      <a:cxn ang="T42">
                        <a:pos x="T12" y="T13"/>
                      </a:cxn>
                      <a:cxn ang="T43">
                        <a:pos x="T14" y="T15"/>
                      </a:cxn>
                      <a:cxn ang="T44">
                        <a:pos x="T16" y="T17"/>
                      </a:cxn>
                      <a:cxn ang="T45">
                        <a:pos x="T18" y="T19"/>
                      </a:cxn>
                      <a:cxn ang="T46">
                        <a:pos x="T20" y="T21"/>
                      </a:cxn>
                      <a:cxn ang="T47">
                        <a:pos x="T22" y="T23"/>
                      </a:cxn>
                      <a:cxn ang="T48">
                        <a:pos x="T24" y="T25"/>
                      </a:cxn>
                      <a:cxn ang="T49">
                        <a:pos x="T26" y="T27"/>
                      </a:cxn>
                      <a:cxn ang="T50">
                        <a:pos x="T28" y="T29"/>
                      </a:cxn>
                      <a:cxn ang="T51">
                        <a:pos x="T30" y="T31"/>
                      </a:cxn>
                      <a:cxn ang="T52">
                        <a:pos x="T32" y="T33"/>
                      </a:cxn>
                      <a:cxn ang="T53">
                        <a:pos x="T34" y="T35"/>
                      </a:cxn>
                    </a:cxnLst>
                    <a:rect l="0" t="0" r="r" b="b"/>
                    <a:pathLst>
                      <a:path w="10" h="2">
                        <a:moveTo>
                          <a:pt x="3" y="2"/>
                        </a:move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8" y="0"/>
                        </a:lnTo>
                        <a:lnTo>
                          <a:pt x="9" y="0"/>
                        </a:lnTo>
                        <a:lnTo>
                          <a:pt x="10" y="0"/>
                        </a:lnTo>
                        <a:lnTo>
                          <a:pt x="9" y="0"/>
                        </a:lnTo>
                        <a:lnTo>
                          <a:pt x="9" y="1"/>
                        </a:lnTo>
                        <a:lnTo>
                          <a:pt x="8" y="1"/>
                        </a:lnTo>
                        <a:lnTo>
                          <a:pt x="5" y="1"/>
                        </a:lnTo>
                        <a:lnTo>
                          <a:pt x="4" y="1"/>
                        </a:lnTo>
                        <a:lnTo>
                          <a:pt x="4" y="2"/>
                        </a:lnTo>
                        <a:lnTo>
                          <a:pt x="3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34" name="Freeform 43">
                    <a:extLst>
                      <a:ext uri="{FF2B5EF4-FFF2-40B4-BE49-F238E27FC236}">
                        <a16:creationId xmlns:a16="http://schemas.microsoft.com/office/drawing/2014/main" id="{A9A46B87-629A-4F45-8CA1-BA9BF12A258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13520" y="850040"/>
                    <a:ext cx="41825" cy="4647"/>
                  </a:xfrm>
                  <a:custGeom>
                    <a:avLst/>
                    <a:gdLst>
                      <a:gd name="T0" fmla="*/ 22225 w 18"/>
                      <a:gd name="T1" fmla="*/ 3175 h 2"/>
                      <a:gd name="T2" fmla="*/ 20638 w 18"/>
                      <a:gd name="T3" fmla="*/ 3175 h 2"/>
                      <a:gd name="T4" fmla="*/ 17463 w 18"/>
                      <a:gd name="T5" fmla="*/ 3175 h 2"/>
                      <a:gd name="T6" fmla="*/ 14288 w 18"/>
                      <a:gd name="T7" fmla="*/ 3175 h 2"/>
                      <a:gd name="T8" fmla="*/ 14288 w 18"/>
                      <a:gd name="T9" fmla="*/ 1588 h 2"/>
                      <a:gd name="T10" fmla="*/ 12700 w 18"/>
                      <a:gd name="T11" fmla="*/ 1588 h 2"/>
                      <a:gd name="T12" fmla="*/ 11113 w 18"/>
                      <a:gd name="T13" fmla="*/ 1588 h 2"/>
                      <a:gd name="T14" fmla="*/ 9525 w 18"/>
                      <a:gd name="T15" fmla="*/ 1588 h 2"/>
                      <a:gd name="T16" fmla="*/ 6350 w 18"/>
                      <a:gd name="T17" fmla="*/ 1588 h 2"/>
                      <a:gd name="T18" fmla="*/ 4763 w 18"/>
                      <a:gd name="T19" fmla="*/ 1588 h 2"/>
                      <a:gd name="T20" fmla="*/ 0 w 18"/>
                      <a:gd name="T21" fmla="*/ 0 h 2"/>
                      <a:gd name="T22" fmla="*/ 3175 w 18"/>
                      <a:gd name="T23" fmla="*/ 0 h 2"/>
                      <a:gd name="T24" fmla="*/ 6350 w 18"/>
                      <a:gd name="T25" fmla="*/ 0 h 2"/>
                      <a:gd name="T26" fmla="*/ 9525 w 18"/>
                      <a:gd name="T27" fmla="*/ 0 h 2"/>
                      <a:gd name="T28" fmla="*/ 11113 w 18"/>
                      <a:gd name="T29" fmla="*/ 0 h 2"/>
                      <a:gd name="T30" fmla="*/ 12700 w 18"/>
                      <a:gd name="T31" fmla="*/ 0 h 2"/>
                      <a:gd name="T32" fmla="*/ 14288 w 18"/>
                      <a:gd name="T33" fmla="*/ 0 h 2"/>
                      <a:gd name="T34" fmla="*/ 17463 w 18"/>
                      <a:gd name="T35" fmla="*/ 0 h 2"/>
                      <a:gd name="T36" fmla="*/ 19050 w 18"/>
                      <a:gd name="T37" fmla="*/ 0 h 2"/>
                      <a:gd name="T38" fmla="*/ 20638 w 18"/>
                      <a:gd name="T39" fmla="*/ 1588 h 2"/>
                      <a:gd name="T40" fmla="*/ 23813 w 18"/>
                      <a:gd name="T41" fmla="*/ 1588 h 2"/>
                      <a:gd name="T42" fmla="*/ 26988 w 18"/>
                      <a:gd name="T43" fmla="*/ 1588 h 2"/>
                      <a:gd name="T44" fmla="*/ 28575 w 18"/>
                      <a:gd name="T45" fmla="*/ 1588 h 2"/>
                      <a:gd name="T46" fmla="*/ 26988 w 18"/>
                      <a:gd name="T47" fmla="*/ 1588 h 2"/>
                      <a:gd name="T48" fmla="*/ 25400 w 18"/>
                      <a:gd name="T49" fmla="*/ 3175 h 2"/>
                      <a:gd name="T50" fmla="*/ 23813 w 18"/>
                      <a:gd name="T51" fmla="*/ 3175 h 2"/>
                      <a:gd name="T52" fmla="*/ 22225 w 18"/>
                      <a:gd name="T53" fmla="*/ 3175 h 2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</a:gdLst>
                    <a:ahLst/>
                    <a:cxnLst>
                      <a:cxn ang="T54">
                        <a:pos x="T0" y="T1"/>
                      </a:cxn>
                      <a:cxn ang="T55">
                        <a:pos x="T2" y="T3"/>
                      </a:cxn>
                      <a:cxn ang="T56">
                        <a:pos x="T4" y="T5"/>
                      </a:cxn>
                      <a:cxn ang="T57">
                        <a:pos x="T6" y="T7"/>
                      </a:cxn>
                      <a:cxn ang="T58">
                        <a:pos x="T8" y="T9"/>
                      </a:cxn>
                      <a:cxn ang="T59">
                        <a:pos x="T10" y="T11"/>
                      </a:cxn>
                      <a:cxn ang="T60">
                        <a:pos x="T12" y="T13"/>
                      </a:cxn>
                      <a:cxn ang="T61">
                        <a:pos x="T14" y="T15"/>
                      </a:cxn>
                      <a:cxn ang="T62">
                        <a:pos x="T16" y="T17"/>
                      </a:cxn>
                      <a:cxn ang="T63">
                        <a:pos x="T18" y="T19"/>
                      </a:cxn>
                      <a:cxn ang="T64">
                        <a:pos x="T20" y="T21"/>
                      </a:cxn>
                      <a:cxn ang="T65">
                        <a:pos x="T22" y="T23"/>
                      </a:cxn>
                      <a:cxn ang="T66">
                        <a:pos x="T24" y="T25"/>
                      </a:cxn>
                      <a:cxn ang="T67">
                        <a:pos x="T26" y="T27"/>
                      </a:cxn>
                      <a:cxn ang="T68">
                        <a:pos x="T28" y="T29"/>
                      </a:cxn>
                      <a:cxn ang="T69">
                        <a:pos x="T30" y="T31"/>
                      </a:cxn>
                      <a:cxn ang="T70">
                        <a:pos x="T32" y="T33"/>
                      </a:cxn>
                      <a:cxn ang="T71">
                        <a:pos x="T34" y="T35"/>
                      </a:cxn>
                      <a:cxn ang="T72">
                        <a:pos x="T36" y="T37"/>
                      </a:cxn>
                      <a:cxn ang="T73">
                        <a:pos x="T38" y="T39"/>
                      </a:cxn>
                      <a:cxn ang="T74">
                        <a:pos x="T40" y="T41"/>
                      </a:cxn>
                      <a:cxn ang="T75">
                        <a:pos x="T42" y="T43"/>
                      </a:cxn>
                      <a:cxn ang="T76">
                        <a:pos x="T44" y="T45"/>
                      </a:cxn>
                      <a:cxn ang="T77">
                        <a:pos x="T46" y="T47"/>
                      </a:cxn>
                      <a:cxn ang="T78">
                        <a:pos x="T48" y="T49"/>
                      </a:cxn>
                      <a:cxn ang="T79">
                        <a:pos x="T50" y="T51"/>
                      </a:cxn>
                      <a:cxn ang="T80">
                        <a:pos x="T52" y="T53"/>
                      </a:cxn>
                    </a:cxnLst>
                    <a:rect l="0" t="0" r="r" b="b"/>
                    <a:pathLst>
                      <a:path w="18" h="2">
                        <a:moveTo>
                          <a:pt x="14" y="2"/>
                        </a:moveTo>
                        <a:lnTo>
                          <a:pt x="13" y="2"/>
                        </a:lnTo>
                        <a:lnTo>
                          <a:pt x="11" y="2"/>
                        </a:lnTo>
                        <a:lnTo>
                          <a:pt x="9" y="2"/>
                        </a:lnTo>
                        <a:lnTo>
                          <a:pt x="9" y="1"/>
                        </a:lnTo>
                        <a:lnTo>
                          <a:pt x="8" y="1"/>
                        </a:lnTo>
                        <a:lnTo>
                          <a:pt x="7" y="1"/>
                        </a:lnTo>
                        <a:lnTo>
                          <a:pt x="6" y="1"/>
                        </a:lnTo>
                        <a:lnTo>
                          <a:pt x="4" y="1"/>
                        </a:lnTo>
                        <a:lnTo>
                          <a:pt x="3" y="1"/>
                        </a:lnTo>
                        <a:lnTo>
                          <a:pt x="0" y="0"/>
                        </a:lnTo>
                        <a:lnTo>
                          <a:pt x="2" y="0"/>
                        </a:lnTo>
                        <a:lnTo>
                          <a:pt x="4" y="0"/>
                        </a:lnTo>
                        <a:lnTo>
                          <a:pt x="6" y="0"/>
                        </a:lnTo>
                        <a:lnTo>
                          <a:pt x="7" y="0"/>
                        </a:lnTo>
                        <a:lnTo>
                          <a:pt x="8" y="0"/>
                        </a:lnTo>
                        <a:lnTo>
                          <a:pt x="9" y="0"/>
                        </a:lnTo>
                        <a:lnTo>
                          <a:pt x="11" y="0"/>
                        </a:lnTo>
                        <a:lnTo>
                          <a:pt x="12" y="0"/>
                        </a:lnTo>
                        <a:lnTo>
                          <a:pt x="13" y="1"/>
                        </a:lnTo>
                        <a:lnTo>
                          <a:pt x="15" y="1"/>
                        </a:lnTo>
                        <a:lnTo>
                          <a:pt x="17" y="1"/>
                        </a:lnTo>
                        <a:lnTo>
                          <a:pt x="18" y="1"/>
                        </a:lnTo>
                        <a:lnTo>
                          <a:pt x="17" y="1"/>
                        </a:lnTo>
                        <a:lnTo>
                          <a:pt x="16" y="2"/>
                        </a:lnTo>
                        <a:lnTo>
                          <a:pt x="15" y="2"/>
                        </a:lnTo>
                        <a:lnTo>
                          <a:pt x="14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35" name="Freeform 44">
                    <a:extLst>
                      <a:ext uri="{FF2B5EF4-FFF2-40B4-BE49-F238E27FC236}">
                        <a16:creationId xmlns:a16="http://schemas.microsoft.com/office/drawing/2014/main" id="{94BA46DA-E7CB-45FE-A3D8-4431177656D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460246" y="1586624"/>
                    <a:ext cx="20913" cy="4647"/>
                  </a:xfrm>
                  <a:custGeom>
                    <a:avLst/>
                    <a:gdLst>
                      <a:gd name="T0" fmla="*/ 7938 w 9"/>
                      <a:gd name="T1" fmla="*/ 3175 h 2"/>
                      <a:gd name="T2" fmla="*/ 4763 w 9"/>
                      <a:gd name="T3" fmla="*/ 3175 h 2"/>
                      <a:gd name="T4" fmla="*/ 3175 w 9"/>
                      <a:gd name="T5" fmla="*/ 3175 h 2"/>
                      <a:gd name="T6" fmla="*/ 1588 w 9"/>
                      <a:gd name="T7" fmla="*/ 1588 h 2"/>
                      <a:gd name="T8" fmla="*/ 0 w 9"/>
                      <a:gd name="T9" fmla="*/ 1588 h 2"/>
                      <a:gd name="T10" fmla="*/ 1588 w 9"/>
                      <a:gd name="T11" fmla="*/ 1588 h 2"/>
                      <a:gd name="T12" fmla="*/ 3175 w 9"/>
                      <a:gd name="T13" fmla="*/ 1588 h 2"/>
                      <a:gd name="T14" fmla="*/ 4763 w 9"/>
                      <a:gd name="T15" fmla="*/ 0 h 2"/>
                      <a:gd name="T16" fmla="*/ 6350 w 9"/>
                      <a:gd name="T17" fmla="*/ 0 h 2"/>
                      <a:gd name="T18" fmla="*/ 11113 w 9"/>
                      <a:gd name="T19" fmla="*/ 1588 h 2"/>
                      <a:gd name="T20" fmla="*/ 9525 w 9"/>
                      <a:gd name="T21" fmla="*/ 1588 h 2"/>
                      <a:gd name="T22" fmla="*/ 9525 w 9"/>
                      <a:gd name="T23" fmla="*/ 3175 h 2"/>
                      <a:gd name="T24" fmla="*/ 11113 w 9"/>
                      <a:gd name="T25" fmla="*/ 1588 h 2"/>
                      <a:gd name="T26" fmla="*/ 14288 w 9"/>
                      <a:gd name="T27" fmla="*/ 1588 h 2"/>
                      <a:gd name="T28" fmla="*/ 11113 w 9"/>
                      <a:gd name="T29" fmla="*/ 3175 h 2"/>
                      <a:gd name="T30" fmla="*/ 7938 w 9"/>
                      <a:gd name="T31" fmla="*/ 3175 h 2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</a:gdLst>
                    <a:ahLst/>
                    <a:cxnLst>
                      <a:cxn ang="T32">
                        <a:pos x="T0" y="T1"/>
                      </a:cxn>
                      <a:cxn ang="T33">
                        <a:pos x="T2" y="T3"/>
                      </a:cxn>
                      <a:cxn ang="T34">
                        <a:pos x="T4" y="T5"/>
                      </a:cxn>
                      <a:cxn ang="T35">
                        <a:pos x="T6" y="T7"/>
                      </a:cxn>
                      <a:cxn ang="T36">
                        <a:pos x="T8" y="T9"/>
                      </a:cxn>
                      <a:cxn ang="T37">
                        <a:pos x="T10" y="T11"/>
                      </a:cxn>
                      <a:cxn ang="T38">
                        <a:pos x="T12" y="T13"/>
                      </a:cxn>
                      <a:cxn ang="T39">
                        <a:pos x="T14" y="T15"/>
                      </a:cxn>
                      <a:cxn ang="T40">
                        <a:pos x="T16" y="T17"/>
                      </a:cxn>
                      <a:cxn ang="T41">
                        <a:pos x="T18" y="T19"/>
                      </a:cxn>
                      <a:cxn ang="T42">
                        <a:pos x="T20" y="T21"/>
                      </a:cxn>
                      <a:cxn ang="T43">
                        <a:pos x="T22" y="T23"/>
                      </a:cxn>
                      <a:cxn ang="T44">
                        <a:pos x="T24" y="T25"/>
                      </a:cxn>
                      <a:cxn ang="T45">
                        <a:pos x="T26" y="T27"/>
                      </a:cxn>
                      <a:cxn ang="T46">
                        <a:pos x="T28" y="T29"/>
                      </a:cxn>
                      <a:cxn ang="T47">
                        <a:pos x="T30" y="T31"/>
                      </a:cxn>
                    </a:cxnLst>
                    <a:rect l="0" t="0" r="r" b="b"/>
                    <a:pathLst>
                      <a:path w="9" h="2">
                        <a:moveTo>
                          <a:pt x="5" y="2"/>
                        </a:moveTo>
                        <a:lnTo>
                          <a:pt x="3" y="2"/>
                        </a:lnTo>
                        <a:lnTo>
                          <a:pt x="2" y="2"/>
                        </a:ln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1" y="1"/>
                        </a:lnTo>
                        <a:lnTo>
                          <a:pt x="2" y="1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7" y="1"/>
                        </a:lnTo>
                        <a:lnTo>
                          <a:pt x="6" y="1"/>
                        </a:lnTo>
                        <a:lnTo>
                          <a:pt x="6" y="2"/>
                        </a:lnTo>
                        <a:lnTo>
                          <a:pt x="7" y="1"/>
                        </a:lnTo>
                        <a:lnTo>
                          <a:pt x="9" y="1"/>
                        </a:lnTo>
                        <a:lnTo>
                          <a:pt x="7" y="2"/>
                        </a:lnTo>
                        <a:lnTo>
                          <a:pt x="5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36" name="Freeform 45">
                    <a:extLst>
                      <a:ext uri="{FF2B5EF4-FFF2-40B4-BE49-F238E27FC236}">
                        <a16:creationId xmlns:a16="http://schemas.microsoft.com/office/drawing/2014/main" id="{80FF29FD-A72B-4A84-B77F-8553457B5D8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83313" y="850040"/>
                    <a:ext cx="55767" cy="4647"/>
                  </a:xfrm>
                  <a:custGeom>
                    <a:avLst/>
                    <a:gdLst>
                      <a:gd name="T0" fmla="*/ 38100 w 24"/>
                      <a:gd name="T1" fmla="*/ 3175 h 2"/>
                      <a:gd name="T2" fmla="*/ 34925 w 24"/>
                      <a:gd name="T3" fmla="*/ 3175 h 2"/>
                      <a:gd name="T4" fmla="*/ 30163 w 24"/>
                      <a:gd name="T5" fmla="*/ 3175 h 2"/>
                      <a:gd name="T6" fmla="*/ 28575 w 24"/>
                      <a:gd name="T7" fmla="*/ 3175 h 2"/>
                      <a:gd name="T8" fmla="*/ 23813 w 24"/>
                      <a:gd name="T9" fmla="*/ 3175 h 2"/>
                      <a:gd name="T10" fmla="*/ 19050 w 24"/>
                      <a:gd name="T11" fmla="*/ 3175 h 2"/>
                      <a:gd name="T12" fmla="*/ 15875 w 24"/>
                      <a:gd name="T13" fmla="*/ 1588 h 2"/>
                      <a:gd name="T14" fmla="*/ 11113 w 24"/>
                      <a:gd name="T15" fmla="*/ 1588 h 2"/>
                      <a:gd name="T16" fmla="*/ 9525 w 24"/>
                      <a:gd name="T17" fmla="*/ 1588 h 2"/>
                      <a:gd name="T18" fmla="*/ 6350 w 24"/>
                      <a:gd name="T19" fmla="*/ 1588 h 2"/>
                      <a:gd name="T20" fmla="*/ 6350 w 24"/>
                      <a:gd name="T21" fmla="*/ 0 h 2"/>
                      <a:gd name="T22" fmla="*/ 4763 w 24"/>
                      <a:gd name="T23" fmla="*/ 0 h 2"/>
                      <a:gd name="T24" fmla="*/ 1588 w 24"/>
                      <a:gd name="T25" fmla="*/ 0 h 2"/>
                      <a:gd name="T26" fmla="*/ 0 w 24"/>
                      <a:gd name="T27" fmla="*/ 0 h 2"/>
                      <a:gd name="T28" fmla="*/ 1588 w 24"/>
                      <a:gd name="T29" fmla="*/ 0 h 2"/>
                      <a:gd name="T30" fmla="*/ 3175 w 24"/>
                      <a:gd name="T31" fmla="*/ 0 h 2"/>
                      <a:gd name="T32" fmla="*/ 11113 w 24"/>
                      <a:gd name="T33" fmla="*/ 0 h 2"/>
                      <a:gd name="T34" fmla="*/ 14288 w 24"/>
                      <a:gd name="T35" fmla="*/ 0 h 2"/>
                      <a:gd name="T36" fmla="*/ 15875 w 24"/>
                      <a:gd name="T37" fmla="*/ 0 h 2"/>
                      <a:gd name="T38" fmla="*/ 17463 w 24"/>
                      <a:gd name="T39" fmla="*/ 1588 h 2"/>
                      <a:gd name="T40" fmla="*/ 20638 w 24"/>
                      <a:gd name="T41" fmla="*/ 1588 h 2"/>
                      <a:gd name="T42" fmla="*/ 23813 w 24"/>
                      <a:gd name="T43" fmla="*/ 1588 h 2"/>
                      <a:gd name="T44" fmla="*/ 25400 w 24"/>
                      <a:gd name="T45" fmla="*/ 1588 h 2"/>
                      <a:gd name="T46" fmla="*/ 26988 w 24"/>
                      <a:gd name="T47" fmla="*/ 1588 h 2"/>
                      <a:gd name="T48" fmla="*/ 30163 w 24"/>
                      <a:gd name="T49" fmla="*/ 1588 h 2"/>
                      <a:gd name="T50" fmla="*/ 31750 w 24"/>
                      <a:gd name="T51" fmla="*/ 1588 h 2"/>
                      <a:gd name="T52" fmla="*/ 34925 w 24"/>
                      <a:gd name="T53" fmla="*/ 3175 h 2"/>
                      <a:gd name="T54" fmla="*/ 38100 w 24"/>
                      <a:gd name="T55" fmla="*/ 3175 h 2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</a:gdLst>
                    <a:ahLst/>
                    <a:cxnLst>
                      <a:cxn ang="T56">
                        <a:pos x="T0" y="T1"/>
                      </a:cxn>
                      <a:cxn ang="T57">
                        <a:pos x="T2" y="T3"/>
                      </a:cxn>
                      <a:cxn ang="T58">
                        <a:pos x="T4" y="T5"/>
                      </a:cxn>
                      <a:cxn ang="T59">
                        <a:pos x="T6" y="T7"/>
                      </a:cxn>
                      <a:cxn ang="T60">
                        <a:pos x="T8" y="T9"/>
                      </a:cxn>
                      <a:cxn ang="T61">
                        <a:pos x="T10" y="T11"/>
                      </a:cxn>
                      <a:cxn ang="T62">
                        <a:pos x="T12" y="T13"/>
                      </a:cxn>
                      <a:cxn ang="T63">
                        <a:pos x="T14" y="T15"/>
                      </a:cxn>
                      <a:cxn ang="T64">
                        <a:pos x="T16" y="T17"/>
                      </a:cxn>
                      <a:cxn ang="T65">
                        <a:pos x="T18" y="T19"/>
                      </a:cxn>
                      <a:cxn ang="T66">
                        <a:pos x="T20" y="T21"/>
                      </a:cxn>
                      <a:cxn ang="T67">
                        <a:pos x="T22" y="T23"/>
                      </a:cxn>
                      <a:cxn ang="T68">
                        <a:pos x="T24" y="T25"/>
                      </a:cxn>
                      <a:cxn ang="T69">
                        <a:pos x="T26" y="T27"/>
                      </a:cxn>
                      <a:cxn ang="T70">
                        <a:pos x="T28" y="T29"/>
                      </a:cxn>
                      <a:cxn ang="T71">
                        <a:pos x="T30" y="T31"/>
                      </a:cxn>
                      <a:cxn ang="T72">
                        <a:pos x="T32" y="T33"/>
                      </a:cxn>
                      <a:cxn ang="T73">
                        <a:pos x="T34" y="T35"/>
                      </a:cxn>
                      <a:cxn ang="T74">
                        <a:pos x="T36" y="T37"/>
                      </a:cxn>
                      <a:cxn ang="T75">
                        <a:pos x="T38" y="T39"/>
                      </a:cxn>
                      <a:cxn ang="T76">
                        <a:pos x="T40" y="T41"/>
                      </a:cxn>
                      <a:cxn ang="T77">
                        <a:pos x="T42" y="T43"/>
                      </a:cxn>
                      <a:cxn ang="T78">
                        <a:pos x="T44" y="T45"/>
                      </a:cxn>
                      <a:cxn ang="T79">
                        <a:pos x="T46" y="T47"/>
                      </a:cxn>
                      <a:cxn ang="T80">
                        <a:pos x="T48" y="T49"/>
                      </a:cxn>
                      <a:cxn ang="T81">
                        <a:pos x="T50" y="T51"/>
                      </a:cxn>
                      <a:cxn ang="T82">
                        <a:pos x="T52" y="T53"/>
                      </a:cxn>
                      <a:cxn ang="T83">
                        <a:pos x="T54" y="T55"/>
                      </a:cxn>
                    </a:cxnLst>
                    <a:rect l="0" t="0" r="r" b="b"/>
                    <a:pathLst>
                      <a:path w="24" h="2">
                        <a:moveTo>
                          <a:pt x="24" y="2"/>
                        </a:moveTo>
                        <a:lnTo>
                          <a:pt x="22" y="2"/>
                        </a:lnTo>
                        <a:lnTo>
                          <a:pt x="19" y="2"/>
                        </a:lnTo>
                        <a:lnTo>
                          <a:pt x="18" y="2"/>
                        </a:lnTo>
                        <a:lnTo>
                          <a:pt x="15" y="2"/>
                        </a:lnTo>
                        <a:lnTo>
                          <a:pt x="12" y="2"/>
                        </a:lnTo>
                        <a:lnTo>
                          <a:pt x="10" y="1"/>
                        </a:lnTo>
                        <a:lnTo>
                          <a:pt x="7" y="1"/>
                        </a:lnTo>
                        <a:lnTo>
                          <a:pt x="6" y="1"/>
                        </a:lnTo>
                        <a:lnTo>
                          <a:pt x="4" y="1"/>
                        </a:lnTo>
                        <a:lnTo>
                          <a:pt x="4" y="0"/>
                        </a:lnTo>
                        <a:lnTo>
                          <a:pt x="3" y="0"/>
                        </a:lnTo>
                        <a:lnTo>
                          <a:pt x="1" y="0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7" y="0"/>
                        </a:lnTo>
                        <a:lnTo>
                          <a:pt x="9" y="0"/>
                        </a:lnTo>
                        <a:lnTo>
                          <a:pt x="10" y="0"/>
                        </a:lnTo>
                        <a:lnTo>
                          <a:pt x="11" y="1"/>
                        </a:lnTo>
                        <a:lnTo>
                          <a:pt x="13" y="1"/>
                        </a:lnTo>
                        <a:lnTo>
                          <a:pt x="15" y="1"/>
                        </a:lnTo>
                        <a:lnTo>
                          <a:pt x="16" y="1"/>
                        </a:lnTo>
                        <a:lnTo>
                          <a:pt x="17" y="1"/>
                        </a:lnTo>
                        <a:lnTo>
                          <a:pt x="19" y="1"/>
                        </a:lnTo>
                        <a:lnTo>
                          <a:pt x="20" y="1"/>
                        </a:lnTo>
                        <a:lnTo>
                          <a:pt x="22" y="2"/>
                        </a:lnTo>
                        <a:lnTo>
                          <a:pt x="24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37" name="Freeform 46">
                    <a:extLst>
                      <a:ext uri="{FF2B5EF4-FFF2-40B4-BE49-F238E27FC236}">
                        <a16:creationId xmlns:a16="http://schemas.microsoft.com/office/drawing/2014/main" id="{2C044840-2576-4486-9E9D-20D9D5573A2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358007" y="1463472"/>
                    <a:ext cx="18589" cy="11619"/>
                  </a:xfrm>
                  <a:custGeom>
                    <a:avLst/>
                    <a:gdLst>
                      <a:gd name="T0" fmla="*/ 1588 w 8"/>
                      <a:gd name="T1" fmla="*/ 7938 h 5"/>
                      <a:gd name="T2" fmla="*/ 0 w 8"/>
                      <a:gd name="T3" fmla="*/ 7938 h 5"/>
                      <a:gd name="T4" fmla="*/ 1588 w 8"/>
                      <a:gd name="T5" fmla="*/ 6350 h 5"/>
                      <a:gd name="T6" fmla="*/ 3175 w 8"/>
                      <a:gd name="T7" fmla="*/ 6350 h 5"/>
                      <a:gd name="T8" fmla="*/ 4763 w 8"/>
                      <a:gd name="T9" fmla="*/ 4763 h 5"/>
                      <a:gd name="T10" fmla="*/ 4763 w 8"/>
                      <a:gd name="T11" fmla="*/ 3175 h 5"/>
                      <a:gd name="T12" fmla="*/ 6350 w 8"/>
                      <a:gd name="T13" fmla="*/ 3175 h 5"/>
                      <a:gd name="T14" fmla="*/ 6350 w 8"/>
                      <a:gd name="T15" fmla="*/ 0 h 5"/>
                      <a:gd name="T16" fmla="*/ 9525 w 8"/>
                      <a:gd name="T17" fmla="*/ 0 h 5"/>
                      <a:gd name="T18" fmla="*/ 11113 w 8"/>
                      <a:gd name="T19" fmla="*/ 0 h 5"/>
                      <a:gd name="T20" fmla="*/ 12700 w 8"/>
                      <a:gd name="T21" fmla="*/ 0 h 5"/>
                      <a:gd name="T22" fmla="*/ 12700 w 8"/>
                      <a:gd name="T23" fmla="*/ 3175 h 5"/>
                      <a:gd name="T24" fmla="*/ 11113 w 8"/>
                      <a:gd name="T25" fmla="*/ 3175 h 5"/>
                      <a:gd name="T26" fmla="*/ 9525 w 8"/>
                      <a:gd name="T27" fmla="*/ 3175 h 5"/>
                      <a:gd name="T28" fmla="*/ 9525 w 8"/>
                      <a:gd name="T29" fmla="*/ 4763 h 5"/>
                      <a:gd name="T30" fmla="*/ 6350 w 8"/>
                      <a:gd name="T31" fmla="*/ 4763 h 5"/>
                      <a:gd name="T32" fmla="*/ 4763 w 8"/>
                      <a:gd name="T33" fmla="*/ 6350 h 5"/>
                      <a:gd name="T34" fmla="*/ 4763 w 8"/>
                      <a:gd name="T35" fmla="*/ 7938 h 5"/>
                      <a:gd name="T36" fmla="*/ 3175 w 8"/>
                      <a:gd name="T37" fmla="*/ 7938 h 5"/>
                      <a:gd name="T38" fmla="*/ 1588 w 8"/>
                      <a:gd name="T39" fmla="*/ 7938 h 5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</a:gdLst>
                    <a:ahLst/>
                    <a:cxnLst>
                      <a:cxn ang="T40">
                        <a:pos x="T0" y="T1"/>
                      </a:cxn>
                      <a:cxn ang="T41">
                        <a:pos x="T2" y="T3"/>
                      </a:cxn>
                      <a:cxn ang="T42">
                        <a:pos x="T4" y="T5"/>
                      </a:cxn>
                      <a:cxn ang="T43">
                        <a:pos x="T6" y="T7"/>
                      </a:cxn>
                      <a:cxn ang="T44">
                        <a:pos x="T8" y="T9"/>
                      </a:cxn>
                      <a:cxn ang="T45">
                        <a:pos x="T10" y="T11"/>
                      </a:cxn>
                      <a:cxn ang="T46">
                        <a:pos x="T12" y="T13"/>
                      </a:cxn>
                      <a:cxn ang="T47">
                        <a:pos x="T14" y="T15"/>
                      </a:cxn>
                      <a:cxn ang="T48">
                        <a:pos x="T16" y="T17"/>
                      </a:cxn>
                      <a:cxn ang="T49">
                        <a:pos x="T18" y="T19"/>
                      </a:cxn>
                      <a:cxn ang="T50">
                        <a:pos x="T20" y="T21"/>
                      </a:cxn>
                      <a:cxn ang="T51">
                        <a:pos x="T22" y="T23"/>
                      </a:cxn>
                      <a:cxn ang="T52">
                        <a:pos x="T24" y="T25"/>
                      </a:cxn>
                      <a:cxn ang="T53">
                        <a:pos x="T26" y="T27"/>
                      </a:cxn>
                      <a:cxn ang="T54">
                        <a:pos x="T28" y="T29"/>
                      </a:cxn>
                      <a:cxn ang="T55">
                        <a:pos x="T30" y="T31"/>
                      </a:cxn>
                      <a:cxn ang="T56">
                        <a:pos x="T32" y="T33"/>
                      </a:cxn>
                      <a:cxn ang="T57">
                        <a:pos x="T34" y="T35"/>
                      </a:cxn>
                      <a:cxn ang="T58">
                        <a:pos x="T36" y="T37"/>
                      </a:cxn>
                      <a:cxn ang="T59">
                        <a:pos x="T38" y="T39"/>
                      </a:cxn>
                    </a:cxnLst>
                    <a:rect l="0" t="0" r="r" b="b"/>
                    <a:pathLst>
                      <a:path w="8" h="5">
                        <a:moveTo>
                          <a:pt x="1" y="5"/>
                        </a:moveTo>
                        <a:lnTo>
                          <a:pt x="0" y="5"/>
                        </a:lnTo>
                        <a:lnTo>
                          <a:pt x="1" y="4"/>
                        </a:lnTo>
                        <a:lnTo>
                          <a:pt x="2" y="4"/>
                        </a:lnTo>
                        <a:lnTo>
                          <a:pt x="3" y="3"/>
                        </a:lnTo>
                        <a:lnTo>
                          <a:pt x="3" y="2"/>
                        </a:lnTo>
                        <a:lnTo>
                          <a:pt x="4" y="2"/>
                        </a:lnTo>
                        <a:lnTo>
                          <a:pt x="4" y="0"/>
                        </a:lnTo>
                        <a:lnTo>
                          <a:pt x="6" y="0"/>
                        </a:lnTo>
                        <a:lnTo>
                          <a:pt x="7" y="0"/>
                        </a:lnTo>
                        <a:lnTo>
                          <a:pt x="8" y="0"/>
                        </a:lnTo>
                        <a:lnTo>
                          <a:pt x="8" y="2"/>
                        </a:lnTo>
                        <a:lnTo>
                          <a:pt x="7" y="2"/>
                        </a:lnTo>
                        <a:lnTo>
                          <a:pt x="6" y="2"/>
                        </a:lnTo>
                        <a:lnTo>
                          <a:pt x="6" y="3"/>
                        </a:lnTo>
                        <a:lnTo>
                          <a:pt x="4" y="3"/>
                        </a:lnTo>
                        <a:lnTo>
                          <a:pt x="3" y="4"/>
                        </a:lnTo>
                        <a:lnTo>
                          <a:pt x="3" y="5"/>
                        </a:lnTo>
                        <a:lnTo>
                          <a:pt x="2" y="5"/>
                        </a:lnTo>
                        <a:lnTo>
                          <a:pt x="1" y="5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38" name="Freeform 47">
                    <a:extLst>
                      <a:ext uri="{FF2B5EF4-FFF2-40B4-BE49-F238E27FC236}">
                        <a16:creationId xmlns:a16="http://schemas.microsoft.com/office/drawing/2014/main" id="{4D9A6D4E-8C07-440C-BAE2-2566F56CCB1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297594" y="1326380"/>
                    <a:ext cx="34855" cy="4647"/>
                  </a:xfrm>
                  <a:custGeom>
                    <a:avLst/>
                    <a:gdLst>
                      <a:gd name="T0" fmla="*/ 0 w 15"/>
                      <a:gd name="T1" fmla="*/ 3175 h 2"/>
                      <a:gd name="T2" fmla="*/ 1588 w 15"/>
                      <a:gd name="T3" fmla="*/ 3175 h 2"/>
                      <a:gd name="T4" fmla="*/ 1588 w 15"/>
                      <a:gd name="T5" fmla="*/ 1588 h 2"/>
                      <a:gd name="T6" fmla="*/ 3175 w 15"/>
                      <a:gd name="T7" fmla="*/ 1588 h 2"/>
                      <a:gd name="T8" fmla="*/ 6350 w 15"/>
                      <a:gd name="T9" fmla="*/ 1588 h 2"/>
                      <a:gd name="T10" fmla="*/ 7938 w 15"/>
                      <a:gd name="T11" fmla="*/ 1588 h 2"/>
                      <a:gd name="T12" fmla="*/ 9525 w 15"/>
                      <a:gd name="T13" fmla="*/ 1588 h 2"/>
                      <a:gd name="T14" fmla="*/ 7938 w 15"/>
                      <a:gd name="T15" fmla="*/ 1588 h 2"/>
                      <a:gd name="T16" fmla="*/ 11113 w 15"/>
                      <a:gd name="T17" fmla="*/ 0 h 2"/>
                      <a:gd name="T18" fmla="*/ 12700 w 15"/>
                      <a:gd name="T19" fmla="*/ 0 h 2"/>
                      <a:gd name="T20" fmla="*/ 14288 w 15"/>
                      <a:gd name="T21" fmla="*/ 0 h 2"/>
                      <a:gd name="T22" fmla="*/ 15875 w 15"/>
                      <a:gd name="T23" fmla="*/ 0 h 2"/>
                      <a:gd name="T24" fmla="*/ 14288 w 15"/>
                      <a:gd name="T25" fmla="*/ 0 h 2"/>
                      <a:gd name="T26" fmla="*/ 14288 w 15"/>
                      <a:gd name="T27" fmla="*/ 1588 h 2"/>
                      <a:gd name="T28" fmla="*/ 17463 w 15"/>
                      <a:gd name="T29" fmla="*/ 0 h 2"/>
                      <a:gd name="T30" fmla="*/ 22225 w 15"/>
                      <a:gd name="T31" fmla="*/ 0 h 2"/>
                      <a:gd name="T32" fmla="*/ 23813 w 15"/>
                      <a:gd name="T33" fmla="*/ 0 h 2"/>
                      <a:gd name="T34" fmla="*/ 22225 w 15"/>
                      <a:gd name="T35" fmla="*/ 1588 h 2"/>
                      <a:gd name="T36" fmla="*/ 19050 w 15"/>
                      <a:gd name="T37" fmla="*/ 1588 h 2"/>
                      <a:gd name="T38" fmla="*/ 17463 w 15"/>
                      <a:gd name="T39" fmla="*/ 1588 h 2"/>
                      <a:gd name="T40" fmla="*/ 11113 w 15"/>
                      <a:gd name="T41" fmla="*/ 1588 h 2"/>
                      <a:gd name="T42" fmla="*/ 6350 w 15"/>
                      <a:gd name="T43" fmla="*/ 3175 h 2"/>
                      <a:gd name="T44" fmla="*/ 3175 w 15"/>
                      <a:gd name="T45" fmla="*/ 3175 h 2"/>
                      <a:gd name="T46" fmla="*/ 1588 w 15"/>
                      <a:gd name="T47" fmla="*/ 3175 h 2"/>
                      <a:gd name="T48" fmla="*/ 0 w 15"/>
                      <a:gd name="T49" fmla="*/ 3175 h 2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</a:gdLst>
                    <a:ahLst/>
                    <a:cxnLst>
                      <a:cxn ang="T50">
                        <a:pos x="T0" y="T1"/>
                      </a:cxn>
                      <a:cxn ang="T51">
                        <a:pos x="T2" y="T3"/>
                      </a:cxn>
                      <a:cxn ang="T52">
                        <a:pos x="T4" y="T5"/>
                      </a:cxn>
                      <a:cxn ang="T53">
                        <a:pos x="T6" y="T7"/>
                      </a:cxn>
                      <a:cxn ang="T54">
                        <a:pos x="T8" y="T9"/>
                      </a:cxn>
                      <a:cxn ang="T55">
                        <a:pos x="T10" y="T11"/>
                      </a:cxn>
                      <a:cxn ang="T56">
                        <a:pos x="T12" y="T13"/>
                      </a:cxn>
                      <a:cxn ang="T57">
                        <a:pos x="T14" y="T15"/>
                      </a:cxn>
                      <a:cxn ang="T58">
                        <a:pos x="T16" y="T17"/>
                      </a:cxn>
                      <a:cxn ang="T59">
                        <a:pos x="T18" y="T19"/>
                      </a:cxn>
                      <a:cxn ang="T60">
                        <a:pos x="T20" y="T21"/>
                      </a:cxn>
                      <a:cxn ang="T61">
                        <a:pos x="T22" y="T23"/>
                      </a:cxn>
                      <a:cxn ang="T62">
                        <a:pos x="T24" y="T25"/>
                      </a:cxn>
                      <a:cxn ang="T63">
                        <a:pos x="T26" y="T27"/>
                      </a:cxn>
                      <a:cxn ang="T64">
                        <a:pos x="T28" y="T29"/>
                      </a:cxn>
                      <a:cxn ang="T65">
                        <a:pos x="T30" y="T31"/>
                      </a:cxn>
                      <a:cxn ang="T66">
                        <a:pos x="T32" y="T33"/>
                      </a:cxn>
                      <a:cxn ang="T67">
                        <a:pos x="T34" y="T35"/>
                      </a:cxn>
                      <a:cxn ang="T68">
                        <a:pos x="T36" y="T37"/>
                      </a:cxn>
                      <a:cxn ang="T69">
                        <a:pos x="T38" y="T39"/>
                      </a:cxn>
                      <a:cxn ang="T70">
                        <a:pos x="T40" y="T41"/>
                      </a:cxn>
                      <a:cxn ang="T71">
                        <a:pos x="T42" y="T43"/>
                      </a:cxn>
                      <a:cxn ang="T72">
                        <a:pos x="T44" y="T45"/>
                      </a:cxn>
                      <a:cxn ang="T73">
                        <a:pos x="T46" y="T47"/>
                      </a:cxn>
                      <a:cxn ang="T74">
                        <a:pos x="T48" y="T49"/>
                      </a:cxn>
                    </a:cxnLst>
                    <a:rect l="0" t="0" r="r" b="b"/>
                    <a:pathLst>
                      <a:path w="15" h="2">
                        <a:moveTo>
                          <a:pt x="0" y="2"/>
                        </a:moveTo>
                        <a:lnTo>
                          <a:pt x="1" y="2"/>
                        </a:lnTo>
                        <a:lnTo>
                          <a:pt x="1" y="1"/>
                        </a:lnTo>
                        <a:lnTo>
                          <a:pt x="2" y="1"/>
                        </a:lnTo>
                        <a:lnTo>
                          <a:pt x="4" y="1"/>
                        </a:lnTo>
                        <a:lnTo>
                          <a:pt x="5" y="1"/>
                        </a:lnTo>
                        <a:lnTo>
                          <a:pt x="6" y="1"/>
                        </a:lnTo>
                        <a:lnTo>
                          <a:pt x="5" y="1"/>
                        </a:lnTo>
                        <a:lnTo>
                          <a:pt x="7" y="0"/>
                        </a:lnTo>
                        <a:lnTo>
                          <a:pt x="8" y="0"/>
                        </a:lnTo>
                        <a:lnTo>
                          <a:pt x="9" y="0"/>
                        </a:lnTo>
                        <a:lnTo>
                          <a:pt x="10" y="0"/>
                        </a:lnTo>
                        <a:lnTo>
                          <a:pt x="9" y="0"/>
                        </a:lnTo>
                        <a:lnTo>
                          <a:pt x="9" y="1"/>
                        </a:lnTo>
                        <a:lnTo>
                          <a:pt x="11" y="0"/>
                        </a:lnTo>
                        <a:lnTo>
                          <a:pt x="14" y="0"/>
                        </a:lnTo>
                        <a:lnTo>
                          <a:pt x="15" y="0"/>
                        </a:lnTo>
                        <a:lnTo>
                          <a:pt x="14" y="1"/>
                        </a:lnTo>
                        <a:lnTo>
                          <a:pt x="12" y="1"/>
                        </a:lnTo>
                        <a:lnTo>
                          <a:pt x="11" y="1"/>
                        </a:lnTo>
                        <a:lnTo>
                          <a:pt x="7" y="1"/>
                        </a:lnTo>
                        <a:lnTo>
                          <a:pt x="4" y="2"/>
                        </a:lnTo>
                        <a:lnTo>
                          <a:pt x="2" y="2"/>
                        </a:lnTo>
                        <a:lnTo>
                          <a:pt x="1" y="2"/>
                        </a:lnTo>
                        <a:lnTo>
                          <a:pt x="0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39" name="Freeform 48">
                    <a:extLst>
                      <a:ext uri="{FF2B5EF4-FFF2-40B4-BE49-F238E27FC236}">
                        <a16:creationId xmlns:a16="http://schemas.microsoft.com/office/drawing/2014/main" id="{1AB6E212-6E62-4761-B1B0-2E9689920DC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698102" y="1038253"/>
                    <a:ext cx="41825" cy="2323"/>
                  </a:xfrm>
                  <a:custGeom>
                    <a:avLst/>
                    <a:gdLst>
                      <a:gd name="T0" fmla="*/ 6350 w 18"/>
                      <a:gd name="T1" fmla="*/ 1587 h 1"/>
                      <a:gd name="T2" fmla="*/ 4763 w 18"/>
                      <a:gd name="T3" fmla="*/ 1587 h 1"/>
                      <a:gd name="T4" fmla="*/ 0 w 18"/>
                      <a:gd name="T5" fmla="*/ 0 h 1"/>
                      <a:gd name="T6" fmla="*/ 3175 w 18"/>
                      <a:gd name="T7" fmla="*/ 0 h 1"/>
                      <a:gd name="T8" fmla="*/ 4763 w 18"/>
                      <a:gd name="T9" fmla="*/ 0 h 1"/>
                      <a:gd name="T10" fmla="*/ 9525 w 18"/>
                      <a:gd name="T11" fmla="*/ 0 h 1"/>
                      <a:gd name="T12" fmla="*/ 12700 w 18"/>
                      <a:gd name="T13" fmla="*/ 0 h 1"/>
                      <a:gd name="T14" fmla="*/ 14288 w 18"/>
                      <a:gd name="T15" fmla="*/ 0 h 1"/>
                      <a:gd name="T16" fmla="*/ 17463 w 18"/>
                      <a:gd name="T17" fmla="*/ 1587 h 1"/>
                      <a:gd name="T18" fmla="*/ 20638 w 18"/>
                      <a:gd name="T19" fmla="*/ 1587 h 1"/>
                      <a:gd name="T20" fmla="*/ 22225 w 18"/>
                      <a:gd name="T21" fmla="*/ 1587 h 1"/>
                      <a:gd name="T22" fmla="*/ 23813 w 18"/>
                      <a:gd name="T23" fmla="*/ 1587 h 1"/>
                      <a:gd name="T24" fmla="*/ 25400 w 18"/>
                      <a:gd name="T25" fmla="*/ 1587 h 1"/>
                      <a:gd name="T26" fmla="*/ 26988 w 18"/>
                      <a:gd name="T27" fmla="*/ 1587 h 1"/>
                      <a:gd name="T28" fmla="*/ 28575 w 18"/>
                      <a:gd name="T29" fmla="*/ 1587 h 1"/>
                      <a:gd name="T30" fmla="*/ 26988 w 18"/>
                      <a:gd name="T31" fmla="*/ 1587 h 1"/>
                      <a:gd name="T32" fmla="*/ 22225 w 18"/>
                      <a:gd name="T33" fmla="*/ 1587 h 1"/>
                      <a:gd name="T34" fmla="*/ 14288 w 18"/>
                      <a:gd name="T35" fmla="*/ 1587 h 1"/>
                      <a:gd name="T36" fmla="*/ 7938 w 18"/>
                      <a:gd name="T37" fmla="*/ 1587 h 1"/>
                      <a:gd name="T38" fmla="*/ 6350 w 18"/>
                      <a:gd name="T39" fmla="*/ 1587 h 1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</a:gdLst>
                    <a:ahLst/>
                    <a:cxnLst>
                      <a:cxn ang="T40">
                        <a:pos x="T0" y="T1"/>
                      </a:cxn>
                      <a:cxn ang="T41">
                        <a:pos x="T2" y="T3"/>
                      </a:cxn>
                      <a:cxn ang="T42">
                        <a:pos x="T4" y="T5"/>
                      </a:cxn>
                      <a:cxn ang="T43">
                        <a:pos x="T6" y="T7"/>
                      </a:cxn>
                      <a:cxn ang="T44">
                        <a:pos x="T8" y="T9"/>
                      </a:cxn>
                      <a:cxn ang="T45">
                        <a:pos x="T10" y="T11"/>
                      </a:cxn>
                      <a:cxn ang="T46">
                        <a:pos x="T12" y="T13"/>
                      </a:cxn>
                      <a:cxn ang="T47">
                        <a:pos x="T14" y="T15"/>
                      </a:cxn>
                      <a:cxn ang="T48">
                        <a:pos x="T16" y="T17"/>
                      </a:cxn>
                      <a:cxn ang="T49">
                        <a:pos x="T18" y="T19"/>
                      </a:cxn>
                      <a:cxn ang="T50">
                        <a:pos x="T20" y="T21"/>
                      </a:cxn>
                      <a:cxn ang="T51">
                        <a:pos x="T22" y="T23"/>
                      </a:cxn>
                      <a:cxn ang="T52">
                        <a:pos x="T24" y="T25"/>
                      </a:cxn>
                      <a:cxn ang="T53">
                        <a:pos x="T26" y="T27"/>
                      </a:cxn>
                      <a:cxn ang="T54">
                        <a:pos x="T28" y="T29"/>
                      </a:cxn>
                      <a:cxn ang="T55">
                        <a:pos x="T30" y="T31"/>
                      </a:cxn>
                      <a:cxn ang="T56">
                        <a:pos x="T32" y="T33"/>
                      </a:cxn>
                      <a:cxn ang="T57">
                        <a:pos x="T34" y="T35"/>
                      </a:cxn>
                      <a:cxn ang="T58">
                        <a:pos x="T36" y="T37"/>
                      </a:cxn>
                      <a:cxn ang="T59">
                        <a:pos x="T38" y="T39"/>
                      </a:cxn>
                    </a:cxnLst>
                    <a:rect l="0" t="0" r="r" b="b"/>
                    <a:pathLst>
                      <a:path w="18" h="1">
                        <a:moveTo>
                          <a:pt x="4" y="1"/>
                        </a:moveTo>
                        <a:lnTo>
                          <a:pt x="3" y="1"/>
                        </a:lnTo>
                        <a:lnTo>
                          <a:pt x="0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6" y="0"/>
                        </a:lnTo>
                        <a:lnTo>
                          <a:pt x="8" y="0"/>
                        </a:lnTo>
                        <a:lnTo>
                          <a:pt x="9" y="0"/>
                        </a:lnTo>
                        <a:lnTo>
                          <a:pt x="11" y="1"/>
                        </a:lnTo>
                        <a:lnTo>
                          <a:pt x="13" y="1"/>
                        </a:lnTo>
                        <a:lnTo>
                          <a:pt x="14" y="1"/>
                        </a:lnTo>
                        <a:lnTo>
                          <a:pt x="15" y="1"/>
                        </a:lnTo>
                        <a:lnTo>
                          <a:pt x="16" y="1"/>
                        </a:lnTo>
                        <a:lnTo>
                          <a:pt x="17" y="1"/>
                        </a:lnTo>
                        <a:lnTo>
                          <a:pt x="18" y="1"/>
                        </a:lnTo>
                        <a:lnTo>
                          <a:pt x="17" y="1"/>
                        </a:lnTo>
                        <a:lnTo>
                          <a:pt x="14" y="1"/>
                        </a:lnTo>
                        <a:lnTo>
                          <a:pt x="9" y="1"/>
                        </a:lnTo>
                        <a:lnTo>
                          <a:pt x="5" y="1"/>
                        </a:lnTo>
                        <a:lnTo>
                          <a:pt x="4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40" name="Freeform 49">
                    <a:extLst>
                      <a:ext uri="{FF2B5EF4-FFF2-40B4-BE49-F238E27FC236}">
                        <a16:creationId xmlns:a16="http://schemas.microsoft.com/office/drawing/2014/main" id="{82D55413-8F62-4CD4-865E-829F37E4BB1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457075" y="980162"/>
                    <a:ext cx="18589" cy="9294"/>
                  </a:xfrm>
                  <a:custGeom>
                    <a:avLst/>
                    <a:gdLst>
                      <a:gd name="T0" fmla="*/ 0 w 8"/>
                      <a:gd name="T1" fmla="*/ 6350 h 4"/>
                      <a:gd name="T2" fmla="*/ 0 w 8"/>
                      <a:gd name="T3" fmla="*/ 3175 h 4"/>
                      <a:gd name="T4" fmla="*/ 4763 w 8"/>
                      <a:gd name="T5" fmla="*/ 0 h 4"/>
                      <a:gd name="T6" fmla="*/ 6350 w 8"/>
                      <a:gd name="T7" fmla="*/ 0 h 4"/>
                      <a:gd name="T8" fmla="*/ 7938 w 8"/>
                      <a:gd name="T9" fmla="*/ 0 h 4"/>
                      <a:gd name="T10" fmla="*/ 9525 w 8"/>
                      <a:gd name="T11" fmla="*/ 0 h 4"/>
                      <a:gd name="T12" fmla="*/ 12700 w 8"/>
                      <a:gd name="T13" fmla="*/ 1588 h 4"/>
                      <a:gd name="T14" fmla="*/ 9525 w 8"/>
                      <a:gd name="T15" fmla="*/ 1588 h 4"/>
                      <a:gd name="T16" fmla="*/ 9525 w 8"/>
                      <a:gd name="T17" fmla="*/ 3175 h 4"/>
                      <a:gd name="T18" fmla="*/ 7938 w 8"/>
                      <a:gd name="T19" fmla="*/ 3175 h 4"/>
                      <a:gd name="T20" fmla="*/ 6350 w 8"/>
                      <a:gd name="T21" fmla="*/ 3175 h 4"/>
                      <a:gd name="T22" fmla="*/ 4763 w 8"/>
                      <a:gd name="T23" fmla="*/ 3175 h 4"/>
                      <a:gd name="T24" fmla="*/ 3175 w 8"/>
                      <a:gd name="T25" fmla="*/ 6350 h 4"/>
                      <a:gd name="T26" fmla="*/ 1588 w 8"/>
                      <a:gd name="T27" fmla="*/ 6350 h 4"/>
                      <a:gd name="T28" fmla="*/ 0 w 8"/>
                      <a:gd name="T29" fmla="*/ 6350 h 4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</a:gdLst>
                    <a:ahLst/>
                    <a:cxnLst>
                      <a:cxn ang="T30">
                        <a:pos x="T0" y="T1"/>
                      </a:cxn>
                      <a:cxn ang="T31">
                        <a:pos x="T2" y="T3"/>
                      </a:cxn>
                      <a:cxn ang="T32">
                        <a:pos x="T4" y="T5"/>
                      </a:cxn>
                      <a:cxn ang="T33">
                        <a:pos x="T6" y="T7"/>
                      </a:cxn>
                      <a:cxn ang="T34">
                        <a:pos x="T8" y="T9"/>
                      </a:cxn>
                      <a:cxn ang="T35">
                        <a:pos x="T10" y="T11"/>
                      </a:cxn>
                      <a:cxn ang="T36">
                        <a:pos x="T12" y="T13"/>
                      </a:cxn>
                      <a:cxn ang="T37">
                        <a:pos x="T14" y="T15"/>
                      </a:cxn>
                      <a:cxn ang="T38">
                        <a:pos x="T16" y="T17"/>
                      </a:cxn>
                      <a:cxn ang="T39">
                        <a:pos x="T18" y="T19"/>
                      </a:cxn>
                      <a:cxn ang="T40">
                        <a:pos x="T20" y="T21"/>
                      </a:cxn>
                      <a:cxn ang="T41">
                        <a:pos x="T22" y="T23"/>
                      </a:cxn>
                      <a:cxn ang="T42">
                        <a:pos x="T24" y="T25"/>
                      </a:cxn>
                      <a:cxn ang="T43">
                        <a:pos x="T26" y="T27"/>
                      </a:cxn>
                      <a:cxn ang="T44">
                        <a:pos x="T28" y="T29"/>
                      </a:cxn>
                    </a:cxnLst>
                    <a:rect l="0" t="0" r="r" b="b"/>
                    <a:pathLst>
                      <a:path w="8" h="4">
                        <a:moveTo>
                          <a:pt x="0" y="4"/>
                        </a:moveTo>
                        <a:lnTo>
                          <a:pt x="0" y="2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5" y="0"/>
                        </a:lnTo>
                        <a:lnTo>
                          <a:pt x="6" y="0"/>
                        </a:lnTo>
                        <a:lnTo>
                          <a:pt x="8" y="1"/>
                        </a:lnTo>
                        <a:lnTo>
                          <a:pt x="6" y="1"/>
                        </a:lnTo>
                        <a:lnTo>
                          <a:pt x="6" y="2"/>
                        </a:lnTo>
                        <a:lnTo>
                          <a:pt x="5" y="2"/>
                        </a:lnTo>
                        <a:lnTo>
                          <a:pt x="4" y="2"/>
                        </a:lnTo>
                        <a:lnTo>
                          <a:pt x="3" y="2"/>
                        </a:lnTo>
                        <a:lnTo>
                          <a:pt x="2" y="4"/>
                        </a:lnTo>
                        <a:lnTo>
                          <a:pt x="1" y="4"/>
                        </a:lnTo>
                        <a:lnTo>
                          <a:pt x="0" y="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41" name="Freeform 50">
                    <a:extLst>
                      <a:ext uri="{FF2B5EF4-FFF2-40B4-BE49-F238E27FC236}">
                        <a16:creationId xmlns:a16="http://schemas.microsoft.com/office/drawing/2014/main" id="{8592C3FA-6538-43EB-AECF-3F782A3B6E3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401309" y="989456"/>
                    <a:ext cx="18589" cy="6972"/>
                  </a:xfrm>
                  <a:custGeom>
                    <a:avLst/>
                    <a:gdLst>
                      <a:gd name="T0" fmla="*/ 7938 w 8"/>
                      <a:gd name="T1" fmla="*/ 4763 h 3"/>
                      <a:gd name="T2" fmla="*/ 6350 w 8"/>
                      <a:gd name="T3" fmla="*/ 4763 h 3"/>
                      <a:gd name="T4" fmla="*/ 3175 w 8"/>
                      <a:gd name="T5" fmla="*/ 4763 h 3"/>
                      <a:gd name="T6" fmla="*/ 0 w 8"/>
                      <a:gd name="T7" fmla="*/ 4763 h 3"/>
                      <a:gd name="T8" fmla="*/ 0 w 8"/>
                      <a:gd name="T9" fmla="*/ 3175 h 3"/>
                      <a:gd name="T10" fmla="*/ 1588 w 8"/>
                      <a:gd name="T11" fmla="*/ 3175 h 3"/>
                      <a:gd name="T12" fmla="*/ 7938 w 8"/>
                      <a:gd name="T13" fmla="*/ 1588 h 3"/>
                      <a:gd name="T14" fmla="*/ 9525 w 8"/>
                      <a:gd name="T15" fmla="*/ 1588 h 3"/>
                      <a:gd name="T16" fmla="*/ 9525 w 8"/>
                      <a:gd name="T17" fmla="*/ 0 h 3"/>
                      <a:gd name="T18" fmla="*/ 11113 w 8"/>
                      <a:gd name="T19" fmla="*/ 0 h 3"/>
                      <a:gd name="T20" fmla="*/ 12700 w 8"/>
                      <a:gd name="T21" fmla="*/ 0 h 3"/>
                      <a:gd name="T22" fmla="*/ 12700 w 8"/>
                      <a:gd name="T23" fmla="*/ 1588 h 3"/>
                      <a:gd name="T24" fmla="*/ 11113 w 8"/>
                      <a:gd name="T25" fmla="*/ 3175 h 3"/>
                      <a:gd name="T26" fmla="*/ 9525 w 8"/>
                      <a:gd name="T27" fmla="*/ 3175 h 3"/>
                      <a:gd name="T28" fmla="*/ 11113 w 8"/>
                      <a:gd name="T29" fmla="*/ 3175 h 3"/>
                      <a:gd name="T30" fmla="*/ 12700 w 8"/>
                      <a:gd name="T31" fmla="*/ 3175 h 3"/>
                      <a:gd name="T32" fmla="*/ 11113 w 8"/>
                      <a:gd name="T33" fmla="*/ 3175 h 3"/>
                      <a:gd name="T34" fmla="*/ 9525 w 8"/>
                      <a:gd name="T35" fmla="*/ 3175 h 3"/>
                      <a:gd name="T36" fmla="*/ 7938 w 8"/>
                      <a:gd name="T37" fmla="*/ 3175 h 3"/>
                      <a:gd name="T38" fmla="*/ 7938 w 8"/>
                      <a:gd name="T39" fmla="*/ 4763 h 3"/>
                      <a:gd name="T40" fmla="*/ 9525 w 8"/>
                      <a:gd name="T41" fmla="*/ 4763 h 3"/>
                      <a:gd name="T42" fmla="*/ 11113 w 8"/>
                      <a:gd name="T43" fmla="*/ 4763 h 3"/>
                      <a:gd name="T44" fmla="*/ 12700 w 8"/>
                      <a:gd name="T45" fmla="*/ 4763 h 3"/>
                      <a:gd name="T46" fmla="*/ 11113 w 8"/>
                      <a:gd name="T47" fmla="*/ 4763 h 3"/>
                      <a:gd name="T48" fmla="*/ 9525 w 8"/>
                      <a:gd name="T49" fmla="*/ 4763 h 3"/>
                      <a:gd name="T50" fmla="*/ 7938 w 8"/>
                      <a:gd name="T51" fmla="*/ 4763 h 3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</a:gdLst>
                    <a:ahLst/>
                    <a:cxnLst>
                      <a:cxn ang="T52">
                        <a:pos x="T0" y="T1"/>
                      </a:cxn>
                      <a:cxn ang="T53">
                        <a:pos x="T2" y="T3"/>
                      </a:cxn>
                      <a:cxn ang="T54">
                        <a:pos x="T4" y="T5"/>
                      </a:cxn>
                      <a:cxn ang="T55">
                        <a:pos x="T6" y="T7"/>
                      </a:cxn>
                      <a:cxn ang="T56">
                        <a:pos x="T8" y="T9"/>
                      </a:cxn>
                      <a:cxn ang="T57">
                        <a:pos x="T10" y="T11"/>
                      </a:cxn>
                      <a:cxn ang="T58">
                        <a:pos x="T12" y="T13"/>
                      </a:cxn>
                      <a:cxn ang="T59">
                        <a:pos x="T14" y="T15"/>
                      </a:cxn>
                      <a:cxn ang="T60">
                        <a:pos x="T16" y="T17"/>
                      </a:cxn>
                      <a:cxn ang="T61">
                        <a:pos x="T18" y="T19"/>
                      </a:cxn>
                      <a:cxn ang="T62">
                        <a:pos x="T20" y="T21"/>
                      </a:cxn>
                      <a:cxn ang="T63">
                        <a:pos x="T22" y="T23"/>
                      </a:cxn>
                      <a:cxn ang="T64">
                        <a:pos x="T24" y="T25"/>
                      </a:cxn>
                      <a:cxn ang="T65">
                        <a:pos x="T26" y="T27"/>
                      </a:cxn>
                      <a:cxn ang="T66">
                        <a:pos x="T28" y="T29"/>
                      </a:cxn>
                      <a:cxn ang="T67">
                        <a:pos x="T30" y="T31"/>
                      </a:cxn>
                      <a:cxn ang="T68">
                        <a:pos x="T32" y="T33"/>
                      </a:cxn>
                      <a:cxn ang="T69">
                        <a:pos x="T34" y="T35"/>
                      </a:cxn>
                      <a:cxn ang="T70">
                        <a:pos x="T36" y="T37"/>
                      </a:cxn>
                      <a:cxn ang="T71">
                        <a:pos x="T38" y="T39"/>
                      </a:cxn>
                      <a:cxn ang="T72">
                        <a:pos x="T40" y="T41"/>
                      </a:cxn>
                      <a:cxn ang="T73">
                        <a:pos x="T42" y="T43"/>
                      </a:cxn>
                      <a:cxn ang="T74">
                        <a:pos x="T44" y="T45"/>
                      </a:cxn>
                      <a:cxn ang="T75">
                        <a:pos x="T46" y="T47"/>
                      </a:cxn>
                      <a:cxn ang="T76">
                        <a:pos x="T48" y="T49"/>
                      </a:cxn>
                      <a:cxn ang="T77">
                        <a:pos x="T50" y="T51"/>
                      </a:cxn>
                    </a:cxnLst>
                    <a:rect l="0" t="0" r="r" b="b"/>
                    <a:pathLst>
                      <a:path w="8" h="3">
                        <a:moveTo>
                          <a:pt x="5" y="3"/>
                        </a:moveTo>
                        <a:lnTo>
                          <a:pt x="4" y="3"/>
                        </a:lnTo>
                        <a:lnTo>
                          <a:pt x="2" y="3"/>
                        </a:lnTo>
                        <a:lnTo>
                          <a:pt x="0" y="3"/>
                        </a:lnTo>
                        <a:lnTo>
                          <a:pt x="0" y="2"/>
                        </a:lnTo>
                        <a:lnTo>
                          <a:pt x="1" y="2"/>
                        </a:lnTo>
                        <a:lnTo>
                          <a:pt x="5" y="1"/>
                        </a:lnTo>
                        <a:lnTo>
                          <a:pt x="6" y="1"/>
                        </a:lnTo>
                        <a:lnTo>
                          <a:pt x="6" y="0"/>
                        </a:lnTo>
                        <a:lnTo>
                          <a:pt x="7" y="0"/>
                        </a:lnTo>
                        <a:lnTo>
                          <a:pt x="8" y="0"/>
                        </a:lnTo>
                        <a:lnTo>
                          <a:pt x="8" y="1"/>
                        </a:lnTo>
                        <a:lnTo>
                          <a:pt x="7" y="2"/>
                        </a:lnTo>
                        <a:lnTo>
                          <a:pt x="6" y="2"/>
                        </a:lnTo>
                        <a:lnTo>
                          <a:pt x="7" y="2"/>
                        </a:lnTo>
                        <a:lnTo>
                          <a:pt x="8" y="2"/>
                        </a:lnTo>
                        <a:lnTo>
                          <a:pt x="7" y="2"/>
                        </a:lnTo>
                        <a:lnTo>
                          <a:pt x="6" y="2"/>
                        </a:lnTo>
                        <a:lnTo>
                          <a:pt x="5" y="2"/>
                        </a:lnTo>
                        <a:lnTo>
                          <a:pt x="5" y="3"/>
                        </a:lnTo>
                        <a:lnTo>
                          <a:pt x="6" y="3"/>
                        </a:lnTo>
                        <a:lnTo>
                          <a:pt x="7" y="3"/>
                        </a:lnTo>
                        <a:lnTo>
                          <a:pt x="8" y="3"/>
                        </a:lnTo>
                        <a:lnTo>
                          <a:pt x="7" y="3"/>
                        </a:lnTo>
                        <a:lnTo>
                          <a:pt x="6" y="3"/>
                        </a:lnTo>
                        <a:lnTo>
                          <a:pt x="5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42" name="Freeform 51">
                    <a:extLst>
                      <a:ext uri="{FF2B5EF4-FFF2-40B4-BE49-F238E27FC236}">
                        <a16:creationId xmlns:a16="http://schemas.microsoft.com/office/drawing/2014/main" id="{E50B5ED0-5FD9-435B-98E2-D33C55B395F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325477" y="1342645"/>
                    <a:ext cx="30208" cy="4647"/>
                  </a:xfrm>
                  <a:custGeom>
                    <a:avLst/>
                    <a:gdLst>
                      <a:gd name="T0" fmla="*/ 4763 w 13"/>
                      <a:gd name="T1" fmla="*/ 3175 h 2"/>
                      <a:gd name="T2" fmla="*/ 3175 w 13"/>
                      <a:gd name="T3" fmla="*/ 3175 h 2"/>
                      <a:gd name="T4" fmla="*/ 0 w 13"/>
                      <a:gd name="T5" fmla="*/ 1588 h 2"/>
                      <a:gd name="T6" fmla="*/ 3175 w 13"/>
                      <a:gd name="T7" fmla="*/ 1588 h 2"/>
                      <a:gd name="T8" fmla="*/ 4763 w 13"/>
                      <a:gd name="T9" fmla="*/ 1588 h 2"/>
                      <a:gd name="T10" fmla="*/ 6350 w 13"/>
                      <a:gd name="T11" fmla="*/ 1588 h 2"/>
                      <a:gd name="T12" fmla="*/ 11113 w 13"/>
                      <a:gd name="T13" fmla="*/ 1588 h 2"/>
                      <a:gd name="T14" fmla="*/ 17463 w 13"/>
                      <a:gd name="T15" fmla="*/ 0 h 2"/>
                      <a:gd name="T16" fmla="*/ 19050 w 13"/>
                      <a:gd name="T17" fmla="*/ 0 h 2"/>
                      <a:gd name="T18" fmla="*/ 20638 w 13"/>
                      <a:gd name="T19" fmla="*/ 0 h 2"/>
                      <a:gd name="T20" fmla="*/ 19050 w 13"/>
                      <a:gd name="T21" fmla="*/ 0 h 2"/>
                      <a:gd name="T22" fmla="*/ 19050 w 13"/>
                      <a:gd name="T23" fmla="*/ 1588 h 2"/>
                      <a:gd name="T24" fmla="*/ 17463 w 13"/>
                      <a:gd name="T25" fmla="*/ 1588 h 2"/>
                      <a:gd name="T26" fmla="*/ 12700 w 13"/>
                      <a:gd name="T27" fmla="*/ 1588 h 2"/>
                      <a:gd name="T28" fmla="*/ 11113 w 13"/>
                      <a:gd name="T29" fmla="*/ 1588 h 2"/>
                      <a:gd name="T30" fmla="*/ 9525 w 13"/>
                      <a:gd name="T31" fmla="*/ 3175 h 2"/>
                      <a:gd name="T32" fmla="*/ 7938 w 13"/>
                      <a:gd name="T33" fmla="*/ 3175 h 2"/>
                      <a:gd name="T34" fmla="*/ 6350 w 13"/>
                      <a:gd name="T35" fmla="*/ 3175 h 2"/>
                      <a:gd name="T36" fmla="*/ 4763 w 13"/>
                      <a:gd name="T37" fmla="*/ 3175 h 2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0" t="0" r="r" b="b"/>
                    <a:pathLst>
                      <a:path w="13" h="2">
                        <a:moveTo>
                          <a:pt x="3" y="2"/>
                        </a:moveTo>
                        <a:lnTo>
                          <a:pt x="2" y="2"/>
                        </a:lnTo>
                        <a:lnTo>
                          <a:pt x="0" y="1"/>
                        </a:lnTo>
                        <a:lnTo>
                          <a:pt x="2" y="1"/>
                        </a:lnTo>
                        <a:lnTo>
                          <a:pt x="3" y="1"/>
                        </a:lnTo>
                        <a:lnTo>
                          <a:pt x="4" y="1"/>
                        </a:lnTo>
                        <a:lnTo>
                          <a:pt x="7" y="1"/>
                        </a:lnTo>
                        <a:lnTo>
                          <a:pt x="11" y="0"/>
                        </a:lnTo>
                        <a:lnTo>
                          <a:pt x="12" y="0"/>
                        </a:lnTo>
                        <a:lnTo>
                          <a:pt x="13" y="0"/>
                        </a:lnTo>
                        <a:lnTo>
                          <a:pt x="12" y="0"/>
                        </a:lnTo>
                        <a:lnTo>
                          <a:pt x="12" y="1"/>
                        </a:lnTo>
                        <a:lnTo>
                          <a:pt x="11" y="1"/>
                        </a:lnTo>
                        <a:lnTo>
                          <a:pt x="8" y="1"/>
                        </a:lnTo>
                        <a:lnTo>
                          <a:pt x="7" y="1"/>
                        </a:lnTo>
                        <a:lnTo>
                          <a:pt x="6" y="2"/>
                        </a:lnTo>
                        <a:lnTo>
                          <a:pt x="5" y="2"/>
                        </a:lnTo>
                        <a:lnTo>
                          <a:pt x="4" y="2"/>
                        </a:lnTo>
                        <a:lnTo>
                          <a:pt x="3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43" name="Freeform 52">
                    <a:extLst>
                      <a:ext uri="{FF2B5EF4-FFF2-40B4-BE49-F238E27FC236}">
                        <a16:creationId xmlns:a16="http://schemas.microsoft.com/office/drawing/2014/main" id="{7F4BE055-79DD-446E-AEA8-59BB39AA27A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136417" y="1256672"/>
                    <a:ext cx="16265" cy="4647"/>
                  </a:xfrm>
                  <a:custGeom>
                    <a:avLst/>
                    <a:gdLst>
                      <a:gd name="T0" fmla="*/ 11112 w 7"/>
                      <a:gd name="T1" fmla="*/ 0 h 2"/>
                      <a:gd name="T2" fmla="*/ 9525 w 7"/>
                      <a:gd name="T3" fmla="*/ 1588 h 2"/>
                      <a:gd name="T4" fmla="*/ 4762 w 7"/>
                      <a:gd name="T5" fmla="*/ 1588 h 2"/>
                      <a:gd name="T6" fmla="*/ 1587 w 7"/>
                      <a:gd name="T7" fmla="*/ 3175 h 2"/>
                      <a:gd name="T8" fmla="*/ 0 w 7"/>
                      <a:gd name="T9" fmla="*/ 3175 h 2"/>
                      <a:gd name="T10" fmla="*/ 0 w 7"/>
                      <a:gd name="T11" fmla="*/ 1588 h 2"/>
                      <a:gd name="T12" fmla="*/ 0 w 7"/>
                      <a:gd name="T13" fmla="*/ 0 h 2"/>
                      <a:gd name="T14" fmla="*/ 1587 w 7"/>
                      <a:gd name="T15" fmla="*/ 0 h 2"/>
                      <a:gd name="T16" fmla="*/ 3175 w 7"/>
                      <a:gd name="T17" fmla="*/ 0 h 2"/>
                      <a:gd name="T18" fmla="*/ 11112 w 7"/>
                      <a:gd name="T19" fmla="*/ 0 h 2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7" h="2">
                        <a:moveTo>
                          <a:pt x="7" y="0"/>
                        </a:moveTo>
                        <a:lnTo>
                          <a:pt x="6" y="1"/>
                        </a:lnTo>
                        <a:lnTo>
                          <a:pt x="3" y="1"/>
                        </a:lnTo>
                        <a:lnTo>
                          <a:pt x="1" y="2"/>
                        </a:lnTo>
                        <a:lnTo>
                          <a:pt x="0" y="2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7" y="0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44" name="Freeform 53">
                    <a:extLst>
                      <a:ext uri="{FF2B5EF4-FFF2-40B4-BE49-F238E27FC236}">
                        <a16:creationId xmlns:a16="http://schemas.microsoft.com/office/drawing/2014/main" id="{76B0302D-0101-436F-AE97-5F97E09AC39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79090" y="1154433"/>
                    <a:ext cx="25559" cy="4647"/>
                  </a:xfrm>
                  <a:custGeom>
                    <a:avLst/>
                    <a:gdLst>
                      <a:gd name="T0" fmla="*/ 9525 w 11"/>
                      <a:gd name="T1" fmla="*/ 3175 h 2"/>
                      <a:gd name="T2" fmla="*/ 7937 w 11"/>
                      <a:gd name="T3" fmla="*/ 3175 h 2"/>
                      <a:gd name="T4" fmla="*/ 9525 w 11"/>
                      <a:gd name="T5" fmla="*/ 3175 h 2"/>
                      <a:gd name="T6" fmla="*/ 9525 w 11"/>
                      <a:gd name="T7" fmla="*/ 1588 h 2"/>
                      <a:gd name="T8" fmla="*/ 7937 w 11"/>
                      <a:gd name="T9" fmla="*/ 1588 h 2"/>
                      <a:gd name="T10" fmla="*/ 6350 w 11"/>
                      <a:gd name="T11" fmla="*/ 1588 h 2"/>
                      <a:gd name="T12" fmla="*/ 4762 w 11"/>
                      <a:gd name="T13" fmla="*/ 1588 h 2"/>
                      <a:gd name="T14" fmla="*/ 3175 w 11"/>
                      <a:gd name="T15" fmla="*/ 3175 h 2"/>
                      <a:gd name="T16" fmla="*/ 1587 w 11"/>
                      <a:gd name="T17" fmla="*/ 1588 h 2"/>
                      <a:gd name="T18" fmla="*/ 0 w 11"/>
                      <a:gd name="T19" fmla="*/ 1588 h 2"/>
                      <a:gd name="T20" fmla="*/ 1587 w 11"/>
                      <a:gd name="T21" fmla="*/ 0 h 2"/>
                      <a:gd name="T22" fmla="*/ 3175 w 11"/>
                      <a:gd name="T23" fmla="*/ 0 h 2"/>
                      <a:gd name="T24" fmla="*/ 6350 w 11"/>
                      <a:gd name="T25" fmla="*/ 1588 h 2"/>
                      <a:gd name="T26" fmla="*/ 7937 w 11"/>
                      <a:gd name="T27" fmla="*/ 1588 h 2"/>
                      <a:gd name="T28" fmla="*/ 11112 w 11"/>
                      <a:gd name="T29" fmla="*/ 1588 h 2"/>
                      <a:gd name="T30" fmla="*/ 14287 w 11"/>
                      <a:gd name="T31" fmla="*/ 1588 h 2"/>
                      <a:gd name="T32" fmla="*/ 17462 w 11"/>
                      <a:gd name="T33" fmla="*/ 1588 h 2"/>
                      <a:gd name="T34" fmla="*/ 17462 w 11"/>
                      <a:gd name="T35" fmla="*/ 3175 h 2"/>
                      <a:gd name="T36" fmla="*/ 15875 w 11"/>
                      <a:gd name="T37" fmla="*/ 3175 h 2"/>
                      <a:gd name="T38" fmla="*/ 15875 w 11"/>
                      <a:gd name="T39" fmla="*/ 1588 h 2"/>
                      <a:gd name="T40" fmla="*/ 14287 w 11"/>
                      <a:gd name="T41" fmla="*/ 1588 h 2"/>
                      <a:gd name="T42" fmla="*/ 11112 w 11"/>
                      <a:gd name="T43" fmla="*/ 3175 h 2"/>
                      <a:gd name="T44" fmla="*/ 9525 w 11"/>
                      <a:gd name="T45" fmla="*/ 3175 h 2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</a:gdLst>
                    <a:ahLst/>
                    <a:cxnLst>
                      <a:cxn ang="T46">
                        <a:pos x="T0" y="T1"/>
                      </a:cxn>
                      <a:cxn ang="T47">
                        <a:pos x="T2" y="T3"/>
                      </a:cxn>
                      <a:cxn ang="T48">
                        <a:pos x="T4" y="T5"/>
                      </a:cxn>
                      <a:cxn ang="T49">
                        <a:pos x="T6" y="T7"/>
                      </a:cxn>
                      <a:cxn ang="T50">
                        <a:pos x="T8" y="T9"/>
                      </a:cxn>
                      <a:cxn ang="T51">
                        <a:pos x="T10" y="T11"/>
                      </a:cxn>
                      <a:cxn ang="T52">
                        <a:pos x="T12" y="T13"/>
                      </a:cxn>
                      <a:cxn ang="T53">
                        <a:pos x="T14" y="T15"/>
                      </a:cxn>
                      <a:cxn ang="T54">
                        <a:pos x="T16" y="T17"/>
                      </a:cxn>
                      <a:cxn ang="T55">
                        <a:pos x="T18" y="T19"/>
                      </a:cxn>
                      <a:cxn ang="T56">
                        <a:pos x="T20" y="T21"/>
                      </a:cxn>
                      <a:cxn ang="T57">
                        <a:pos x="T22" y="T23"/>
                      </a:cxn>
                      <a:cxn ang="T58">
                        <a:pos x="T24" y="T25"/>
                      </a:cxn>
                      <a:cxn ang="T59">
                        <a:pos x="T26" y="T27"/>
                      </a:cxn>
                      <a:cxn ang="T60">
                        <a:pos x="T28" y="T29"/>
                      </a:cxn>
                      <a:cxn ang="T61">
                        <a:pos x="T30" y="T31"/>
                      </a:cxn>
                      <a:cxn ang="T62">
                        <a:pos x="T32" y="T33"/>
                      </a:cxn>
                      <a:cxn ang="T63">
                        <a:pos x="T34" y="T35"/>
                      </a:cxn>
                      <a:cxn ang="T64">
                        <a:pos x="T36" y="T37"/>
                      </a:cxn>
                      <a:cxn ang="T65">
                        <a:pos x="T38" y="T39"/>
                      </a:cxn>
                      <a:cxn ang="T66">
                        <a:pos x="T40" y="T41"/>
                      </a:cxn>
                      <a:cxn ang="T67">
                        <a:pos x="T42" y="T43"/>
                      </a:cxn>
                      <a:cxn ang="T68">
                        <a:pos x="T44" y="T45"/>
                      </a:cxn>
                    </a:cxnLst>
                    <a:rect l="0" t="0" r="r" b="b"/>
                    <a:pathLst>
                      <a:path w="11" h="2">
                        <a:moveTo>
                          <a:pt x="6" y="2"/>
                        </a:moveTo>
                        <a:lnTo>
                          <a:pt x="5" y="2"/>
                        </a:lnTo>
                        <a:lnTo>
                          <a:pt x="6" y="2"/>
                        </a:lnTo>
                        <a:lnTo>
                          <a:pt x="6" y="1"/>
                        </a:lnTo>
                        <a:lnTo>
                          <a:pt x="5" y="1"/>
                        </a:lnTo>
                        <a:lnTo>
                          <a:pt x="4" y="1"/>
                        </a:lnTo>
                        <a:lnTo>
                          <a:pt x="3" y="1"/>
                        </a:lnTo>
                        <a:lnTo>
                          <a:pt x="2" y="2"/>
                        </a:ln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4" y="1"/>
                        </a:lnTo>
                        <a:lnTo>
                          <a:pt x="5" y="1"/>
                        </a:lnTo>
                        <a:lnTo>
                          <a:pt x="7" y="1"/>
                        </a:lnTo>
                        <a:lnTo>
                          <a:pt x="9" y="1"/>
                        </a:lnTo>
                        <a:lnTo>
                          <a:pt x="11" y="1"/>
                        </a:lnTo>
                        <a:lnTo>
                          <a:pt x="11" y="2"/>
                        </a:lnTo>
                        <a:lnTo>
                          <a:pt x="10" y="2"/>
                        </a:lnTo>
                        <a:lnTo>
                          <a:pt x="10" y="1"/>
                        </a:lnTo>
                        <a:lnTo>
                          <a:pt x="9" y="1"/>
                        </a:lnTo>
                        <a:lnTo>
                          <a:pt x="7" y="2"/>
                        </a:lnTo>
                        <a:lnTo>
                          <a:pt x="6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45" name="Freeform 54">
                    <a:extLst>
                      <a:ext uri="{FF2B5EF4-FFF2-40B4-BE49-F238E27FC236}">
                        <a16:creationId xmlns:a16="http://schemas.microsoft.com/office/drawing/2014/main" id="{2A477134-5ECA-4B29-AFBD-D8991562629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332448" y="1254347"/>
                    <a:ext cx="18589" cy="2324"/>
                  </a:xfrm>
                  <a:custGeom>
                    <a:avLst/>
                    <a:gdLst>
                      <a:gd name="T0" fmla="*/ 9525 w 8"/>
                      <a:gd name="T1" fmla="*/ 1588 h 1"/>
                      <a:gd name="T2" fmla="*/ 6350 w 8"/>
                      <a:gd name="T3" fmla="*/ 1588 h 1"/>
                      <a:gd name="T4" fmla="*/ 3175 w 8"/>
                      <a:gd name="T5" fmla="*/ 1588 h 1"/>
                      <a:gd name="T6" fmla="*/ 1588 w 8"/>
                      <a:gd name="T7" fmla="*/ 1588 h 1"/>
                      <a:gd name="T8" fmla="*/ 0 w 8"/>
                      <a:gd name="T9" fmla="*/ 1588 h 1"/>
                      <a:gd name="T10" fmla="*/ 0 w 8"/>
                      <a:gd name="T11" fmla="*/ 0 h 1"/>
                      <a:gd name="T12" fmla="*/ 1588 w 8"/>
                      <a:gd name="T13" fmla="*/ 0 h 1"/>
                      <a:gd name="T14" fmla="*/ 3175 w 8"/>
                      <a:gd name="T15" fmla="*/ 0 h 1"/>
                      <a:gd name="T16" fmla="*/ 4763 w 8"/>
                      <a:gd name="T17" fmla="*/ 0 h 1"/>
                      <a:gd name="T18" fmla="*/ 7938 w 8"/>
                      <a:gd name="T19" fmla="*/ 0 h 1"/>
                      <a:gd name="T20" fmla="*/ 12700 w 8"/>
                      <a:gd name="T21" fmla="*/ 1588 h 1"/>
                      <a:gd name="T22" fmla="*/ 9525 w 8"/>
                      <a:gd name="T23" fmla="*/ 1588 h 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8" h="1">
                        <a:moveTo>
                          <a:pt x="6" y="1"/>
                        </a:moveTo>
                        <a:lnTo>
                          <a:pt x="4" y="1"/>
                        </a:lnTo>
                        <a:lnTo>
                          <a:pt x="2" y="1"/>
                        </a:ln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5" y="0"/>
                        </a:lnTo>
                        <a:lnTo>
                          <a:pt x="8" y="1"/>
                        </a:lnTo>
                        <a:lnTo>
                          <a:pt x="6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46" name="Freeform 55">
                    <a:extLst>
                      <a:ext uri="{FF2B5EF4-FFF2-40B4-BE49-F238E27FC236}">
                        <a16:creationId xmlns:a16="http://schemas.microsoft.com/office/drawing/2014/main" id="{9E32ECC5-41FA-48F4-8C77-A9B68BD4066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506718" y="1584300"/>
                    <a:ext cx="23236" cy="4647"/>
                  </a:xfrm>
                  <a:custGeom>
                    <a:avLst/>
                    <a:gdLst>
                      <a:gd name="T0" fmla="*/ 1588 w 10"/>
                      <a:gd name="T1" fmla="*/ 3175 h 2"/>
                      <a:gd name="T2" fmla="*/ 0 w 10"/>
                      <a:gd name="T3" fmla="*/ 3175 h 2"/>
                      <a:gd name="T4" fmla="*/ 1588 w 10"/>
                      <a:gd name="T5" fmla="*/ 3175 h 2"/>
                      <a:gd name="T6" fmla="*/ 3175 w 10"/>
                      <a:gd name="T7" fmla="*/ 1588 h 2"/>
                      <a:gd name="T8" fmla="*/ 7938 w 10"/>
                      <a:gd name="T9" fmla="*/ 1588 h 2"/>
                      <a:gd name="T10" fmla="*/ 7938 w 10"/>
                      <a:gd name="T11" fmla="*/ 0 h 2"/>
                      <a:gd name="T12" fmla="*/ 11113 w 10"/>
                      <a:gd name="T13" fmla="*/ 0 h 2"/>
                      <a:gd name="T14" fmla="*/ 14288 w 10"/>
                      <a:gd name="T15" fmla="*/ 0 h 2"/>
                      <a:gd name="T16" fmla="*/ 15875 w 10"/>
                      <a:gd name="T17" fmla="*/ 0 h 2"/>
                      <a:gd name="T18" fmla="*/ 14288 w 10"/>
                      <a:gd name="T19" fmla="*/ 1588 h 2"/>
                      <a:gd name="T20" fmla="*/ 11113 w 10"/>
                      <a:gd name="T21" fmla="*/ 1588 h 2"/>
                      <a:gd name="T22" fmla="*/ 6350 w 10"/>
                      <a:gd name="T23" fmla="*/ 3175 h 2"/>
                      <a:gd name="T24" fmla="*/ 1588 w 10"/>
                      <a:gd name="T25" fmla="*/ 3175 h 2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</a:gdLst>
                    <a:ahLst/>
                    <a:cxnLst>
                      <a:cxn ang="T26">
                        <a:pos x="T0" y="T1"/>
                      </a:cxn>
                      <a:cxn ang="T27">
                        <a:pos x="T2" y="T3"/>
                      </a:cxn>
                      <a:cxn ang="T28">
                        <a:pos x="T4" y="T5"/>
                      </a:cxn>
                      <a:cxn ang="T29">
                        <a:pos x="T6" y="T7"/>
                      </a:cxn>
                      <a:cxn ang="T30">
                        <a:pos x="T8" y="T9"/>
                      </a:cxn>
                      <a:cxn ang="T31">
                        <a:pos x="T10" y="T11"/>
                      </a:cxn>
                      <a:cxn ang="T32">
                        <a:pos x="T12" y="T13"/>
                      </a:cxn>
                      <a:cxn ang="T33">
                        <a:pos x="T14" y="T15"/>
                      </a:cxn>
                      <a:cxn ang="T34">
                        <a:pos x="T16" y="T17"/>
                      </a:cxn>
                      <a:cxn ang="T35">
                        <a:pos x="T18" y="T19"/>
                      </a:cxn>
                      <a:cxn ang="T36">
                        <a:pos x="T20" y="T21"/>
                      </a:cxn>
                      <a:cxn ang="T37">
                        <a:pos x="T22" y="T23"/>
                      </a:cxn>
                      <a:cxn ang="T38">
                        <a:pos x="T24" y="T25"/>
                      </a:cxn>
                    </a:cxnLst>
                    <a:rect l="0" t="0" r="r" b="b"/>
                    <a:pathLst>
                      <a:path w="10" h="2">
                        <a:moveTo>
                          <a:pt x="1" y="2"/>
                        </a:moveTo>
                        <a:lnTo>
                          <a:pt x="0" y="2"/>
                        </a:lnTo>
                        <a:lnTo>
                          <a:pt x="1" y="2"/>
                        </a:lnTo>
                        <a:lnTo>
                          <a:pt x="2" y="1"/>
                        </a:lnTo>
                        <a:lnTo>
                          <a:pt x="5" y="1"/>
                        </a:lnTo>
                        <a:lnTo>
                          <a:pt x="5" y="0"/>
                        </a:lnTo>
                        <a:lnTo>
                          <a:pt x="7" y="0"/>
                        </a:lnTo>
                        <a:lnTo>
                          <a:pt x="9" y="0"/>
                        </a:lnTo>
                        <a:lnTo>
                          <a:pt x="10" y="0"/>
                        </a:lnTo>
                        <a:lnTo>
                          <a:pt x="9" y="1"/>
                        </a:lnTo>
                        <a:lnTo>
                          <a:pt x="7" y="1"/>
                        </a:lnTo>
                        <a:lnTo>
                          <a:pt x="4" y="2"/>
                        </a:lnTo>
                        <a:lnTo>
                          <a:pt x="1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47" name="Freeform 56">
                    <a:extLst>
                      <a:ext uri="{FF2B5EF4-FFF2-40B4-BE49-F238E27FC236}">
                        <a16:creationId xmlns:a16="http://schemas.microsoft.com/office/drawing/2014/main" id="{4E3F13F3-A71C-4117-8135-9DE88C6C246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417573" y="894189"/>
                    <a:ext cx="30208" cy="4647"/>
                  </a:xfrm>
                  <a:custGeom>
                    <a:avLst/>
                    <a:gdLst>
                      <a:gd name="T0" fmla="*/ 15875 w 13"/>
                      <a:gd name="T1" fmla="*/ 3175 h 2"/>
                      <a:gd name="T2" fmla="*/ 14288 w 13"/>
                      <a:gd name="T3" fmla="*/ 3175 h 2"/>
                      <a:gd name="T4" fmla="*/ 12700 w 13"/>
                      <a:gd name="T5" fmla="*/ 3175 h 2"/>
                      <a:gd name="T6" fmla="*/ 11113 w 13"/>
                      <a:gd name="T7" fmla="*/ 3175 h 2"/>
                      <a:gd name="T8" fmla="*/ 6350 w 13"/>
                      <a:gd name="T9" fmla="*/ 1588 h 2"/>
                      <a:gd name="T10" fmla="*/ 3175 w 13"/>
                      <a:gd name="T11" fmla="*/ 1588 h 2"/>
                      <a:gd name="T12" fmla="*/ 1588 w 13"/>
                      <a:gd name="T13" fmla="*/ 1588 h 2"/>
                      <a:gd name="T14" fmla="*/ 0 w 13"/>
                      <a:gd name="T15" fmla="*/ 0 h 2"/>
                      <a:gd name="T16" fmla="*/ 1588 w 13"/>
                      <a:gd name="T17" fmla="*/ 0 h 2"/>
                      <a:gd name="T18" fmla="*/ 4763 w 13"/>
                      <a:gd name="T19" fmla="*/ 0 h 2"/>
                      <a:gd name="T20" fmla="*/ 6350 w 13"/>
                      <a:gd name="T21" fmla="*/ 0 h 2"/>
                      <a:gd name="T22" fmla="*/ 9525 w 13"/>
                      <a:gd name="T23" fmla="*/ 0 h 2"/>
                      <a:gd name="T24" fmla="*/ 11113 w 13"/>
                      <a:gd name="T25" fmla="*/ 0 h 2"/>
                      <a:gd name="T26" fmla="*/ 12700 w 13"/>
                      <a:gd name="T27" fmla="*/ 0 h 2"/>
                      <a:gd name="T28" fmla="*/ 14288 w 13"/>
                      <a:gd name="T29" fmla="*/ 1588 h 2"/>
                      <a:gd name="T30" fmla="*/ 15875 w 13"/>
                      <a:gd name="T31" fmla="*/ 1588 h 2"/>
                      <a:gd name="T32" fmla="*/ 19050 w 13"/>
                      <a:gd name="T33" fmla="*/ 3175 h 2"/>
                      <a:gd name="T34" fmla="*/ 20638 w 13"/>
                      <a:gd name="T35" fmla="*/ 3175 h 2"/>
                      <a:gd name="T36" fmla="*/ 17463 w 13"/>
                      <a:gd name="T37" fmla="*/ 3175 h 2"/>
                      <a:gd name="T38" fmla="*/ 15875 w 13"/>
                      <a:gd name="T39" fmla="*/ 3175 h 2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</a:gdLst>
                    <a:ahLst/>
                    <a:cxnLst>
                      <a:cxn ang="T40">
                        <a:pos x="T0" y="T1"/>
                      </a:cxn>
                      <a:cxn ang="T41">
                        <a:pos x="T2" y="T3"/>
                      </a:cxn>
                      <a:cxn ang="T42">
                        <a:pos x="T4" y="T5"/>
                      </a:cxn>
                      <a:cxn ang="T43">
                        <a:pos x="T6" y="T7"/>
                      </a:cxn>
                      <a:cxn ang="T44">
                        <a:pos x="T8" y="T9"/>
                      </a:cxn>
                      <a:cxn ang="T45">
                        <a:pos x="T10" y="T11"/>
                      </a:cxn>
                      <a:cxn ang="T46">
                        <a:pos x="T12" y="T13"/>
                      </a:cxn>
                      <a:cxn ang="T47">
                        <a:pos x="T14" y="T15"/>
                      </a:cxn>
                      <a:cxn ang="T48">
                        <a:pos x="T16" y="T17"/>
                      </a:cxn>
                      <a:cxn ang="T49">
                        <a:pos x="T18" y="T19"/>
                      </a:cxn>
                      <a:cxn ang="T50">
                        <a:pos x="T20" y="T21"/>
                      </a:cxn>
                      <a:cxn ang="T51">
                        <a:pos x="T22" y="T23"/>
                      </a:cxn>
                      <a:cxn ang="T52">
                        <a:pos x="T24" y="T25"/>
                      </a:cxn>
                      <a:cxn ang="T53">
                        <a:pos x="T26" y="T27"/>
                      </a:cxn>
                      <a:cxn ang="T54">
                        <a:pos x="T28" y="T29"/>
                      </a:cxn>
                      <a:cxn ang="T55">
                        <a:pos x="T30" y="T31"/>
                      </a:cxn>
                      <a:cxn ang="T56">
                        <a:pos x="T32" y="T33"/>
                      </a:cxn>
                      <a:cxn ang="T57">
                        <a:pos x="T34" y="T35"/>
                      </a:cxn>
                      <a:cxn ang="T58">
                        <a:pos x="T36" y="T37"/>
                      </a:cxn>
                      <a:cxn ang="T59">
                        <a:pos x="T38" y="T39"/>
                      </a:cxn>
                    </a:cxnLst>
                    <a:rect l="0" t="0" r="r" b="b"/>
                    <a:pathLst>
                      <a:path w="13" h="2">
                        <a:moveTo>
                          <a:pt x="10" y="2"/>
                        </a:moveTo>
                        <a:lnTo>
                          <a:pt x="9" y="2"/>
                        </a:lnTo>
                        <a:lnTo>
                          <a:pt x="8" y="2"/>
                        </a:lnTo>
                        <a:lnTo>
                          <a:pt x="7" y="2"/>
                        </a:lnTo>
                        <a:lnTo>
                          <a:pt x="4" y="1"/>
                        </a:lnTo>
                        <a:lnTo>
                          <a:pt x="2" y="1"/>
                        </a:lnTo>
                        <a:lnTo>
                          <a:pt x="1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6" y="0"/>
                        </a:lnTo>
                        <a:lnTo>
                          <a:pt x="7" y="0"/>
                        </a:lnTo>
                        <a:lnTo>
                          <a:pt x="8" y="0"/>
                        </a:lnTo>
                        <a:lnTo>
                          <a:pt x="9" y="1"/>
                        </a:lnTo>
                        <a:lnTo>
                          <a:pt x="10" y="1"/>
                        </a:lnTo>
                        <a:lnTo>
                          <a:pt x="12" y="2"/>
                        </a:lnTo>
                        <a:lnTo>
                          <a:pt x="13" y="2"/>
                        </a:lnTo>
                        <a:lnTo>
                          <a:pt x="11" y="2"/>
                        </a:lnTo>
                        <a:lnTo>
                          <a:pt x="10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48" name="Freeform 57">
                    <a:extLst>
                      <a:ext uri="{FF2B5EF4-FFF2-40B4-BE49-F238E27FC236}">
                        <a16:creationId xmlns:a16="http://schemas.microsoft.com/office/drawing/2014/main" id="{AF2365A0-67F2-46D7-B42C-A980563BA39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583398" y="1609860"/>
                    <a:ext cx="11617" cy="9294"/>
                  </a:xfrm>
                  <a:custGeom>
                    <a:avLst/>
                    <a:gdLst>
                      <a:gd name="T0" fmla="*/ 3175 w 5"/>
                      <a:gd name="T1" fmla="*/ 6350 h 4"/>
                      <a:gd name="T2" fmla="*/ 0 w 5"/>
                      <a:gd name="T3" fmla="*/ 3175 h 4"/>
                      <a:gd name="T4" fmla="*/ 0 w 5"/>
                      <a:gd name="T5" fmla="*/ 1588 h 4"/>
                      <a:gd name="T6" fmla="*/ 3175 w 5"/>
                      <a:gd name="T7" fmla="*/ 0 h 4"/>
                      <a:gd name="T8" fmla="*/ 6350 w 5"/>
                      <a:gd name="T9" fmla="*/ 0 h 4"/>
                      <a:gd name="T10" fmla="*/ 7937 w 5"/>
                      <a:gd name="T11" fmla="*/ 1588 h 4"/>
                      <a:gd name="T12" fmla="*/ 4762 w 5"/>
                      <a:gd name="T13" fmla="*/ 3175 h 4"/>
                      <a:gd name="T14" fmla="*/ 3175 w 5"/>
                      <a:gd name="T15" fmla="*/ 6350 h 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5" h="4">
                        <a:moveTo>
                          <a:pt x="2" y="4"/>
                        </a:moveTo>
                        <a:lnTo>
                          <a:pt x="0" y="2"/>
                        </a:lnTo>
                        <a:lnTo>
                          <a:pt x="0" y="1"/>
                        </a:lnTo>
                        <a:lnTo>
                          <a:pt x="2" y="0"/>
                        </a:lnTo>
                        <a:lnTo>
                          <a:pt x="4" y="0"/>
                        </a:lnTo>
                        <a:lnTo>
                          <a:pt x="5" y="1"/>
                        </a:lnTo>
                        <a:lnTo>
                          <a:pt x="3" y="2"/>
                        </a:lnTo>
                        <a:lnTo>
                          <a:pt x="2" y="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49" name="Freeform 58">
                    <a:extLst>
                      <a:ext uri="{FF2B5EF4-FFF2-40B4-BE49-F238E27FC236}">
                        <a16:creationId xmlns:a16="http://schemas.microsoft.com/office/drawing/2014/main" id="{B8B236BB-3F02-41F1-92F5-01664E20FDA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53106" y="1521563"/>
                    <a:ext cx="16265" cy="4647"/>
                  </a:xfrm>
                  <a:custGeom>
                    <a:avLst/>
                    <a:gdLst>
                      <a:gd name="T0" fmla="*/ 1587 w 7"/>
                      <a:gd name="T1" fmla="*/ 3175 h 2"/>
                      <a:gd name="T2" fmla="*/ 0 w 7"/>
                      <a:gd name="T3" fmla="*/ 3175 h 2"/>
                      <a:gd name="T4" fmla="*/ 0 w 7"/>
                      <a:gd name="T5" fmla="*/ 1588 h 2"/>
                      <a:gd name="T6" fmla="*/ 1587 w 7"/>
                      <a:gd name="T7" fmla="*/ 0 h 2"/>
                      <a:gd name="T8" fmla="*/ 3175 w 7"/>
                      <a:gd name="T9" fmla="*/ 0 h 2"/>
                      <a:gd name="T10" fmla="*/ 6350 w 7"/>
                      <a:gd name="T11" fmla="*/ 0 h 2"/>
                      <a:gd name="T12" fmla="*/ 7937 w 7"/>
                      <a:gd name="T13" fmla="*/ 1588 h 2"/>
                      <a:gd name="T14" fmla="*/ 9525 w 7"/>
                      <a:gd name="T15" fmla="*/ 1588 h 2"/>
                      <a:gd name="T16" fmla="*/ 11112 w 7"/>
                      <a:gd name="T17" fmla="*/ 1588 h 2"/>
                      <a:gd name="T18" fmla="*/ 9525 w 7"/>
                      <a:gd name="T19" fmla="*/ 1588 h 2"/>
                      <a:gd name="T20" fmla="*/ 7937 w 7"/>
                      <a:gd name="T21" fmla="*/ 1588 h 2"/>
                      <a:gd name="T22" fmla="*/ 4762 w 7"/>
                      <a:gd name="T23" fmla="*/ 1588 h 2"/>
                      <a:gd name="T24" fmla="*/ 6350 w 7"/>
                      <a:gd name="T25" fmla="*/ 1588 h 2"/>
                      <a:gd name="T26" fmla="*/ 7937 w 7"/>
                      <a:gd name="T27" fmla="*/ 1588 h 2"/>
                      <a:gd name="T28" fmla="*/ 7937 w 7"/>
                      <a:gd name="T29" fmla="*/ 3175 h 2"/>
                      <a:gd name="T30" fmla="*/ 6350 w 7"/>
                      <a:gd name="T31" fmla="*/ 3175 h 2"/>
                      <a:gd name="T32" fmla="*/ 4762 w 7"/>
                      <a:gd name="T33" fmla="*/ 3175 h 2"/>
                      <a:gd name="T34" fmla="*/ 4762 w 7"/>
                      <a:gd name="T35" fmla="*/ 1588 h 2"/>
                      <a:gd name="T36" fmla="*/ 3175 w 7"/>
                      <a:gd name="T37" fmla="*/ 3175 h 2"/>
                      <a:gd name="T38" fmla="*/ 1587 w 7"/>
                      <a:gd name="T39" fmla="*/ 3175 h 2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</a:gdLst>
                    <a:ahLst/>
                    <a:cxnLst>
                      <a:cxn ang="T40">
                        <a:pos x="T0" y="T1"/>
                      </a:cxn>
                      <a:cxn ang="T41">
                        <a:pos x="T2" y="T3"/>
                      </a:cxn>
                      <a:cxn ang="T42">
                        <a:pos x="T4" y="T5"/>
                      </a:cxn>
                      <a:cxn ang="T43">
                        <a:pos x="T6" y="T7"/>
                      </a:cxn>
                      <a:cxn ang="T44">
                        <a:pos x="T8" y="T9"/>
                      </a:cxn>
                      <a:cxn ang="T45">
                        <a:pos x="T10" y="T11"/>
                      </a:cxn>
                      <a:cxn ang="T46">
                        <a:pos x="T12" y="T13"/>
                      </a:cxn>
                      <a:cxn ang="T47">
                        <a:pos x="T14" y="T15"/>
                      </a:cxn>
                      <a:cxn ang="T48">
                        <a:pos x="T16" y="T17"/>
                      </a:cxn>
                      <a:cxn ang="T49">
                        <a:pos x="T18" y="T19"/>
                      </a:cxn>
                      <a:cxn ang="T50">
                        <a:pos x="T20" y="T21"/>
                      </a:cxn>
                      <a:cxn ang="T51">
                        <a:pos x="T22" y="T23"/>
                      </a:cxn>
                      <a:cxn ang="T52">
                        <a:pos x="T24" y="T25"/>
                      </a:cxn>
                      <a:cxn ang="T53">
                        <a:pos x="T26" y="T27"/>
                      </a:cxn>
                      <a:cxn ang="T54">
                        <a:pos x="T28" y="T29"/>
                      </a:cxn>
                      <a:cxn ang="T55">
                        <a:pos x="T30" y="T31"/>
                      </a:cxn>
                      <a:cxn ang="T56">
                        <a:pos x="T32" y="T33"/>
                      </a:cxn>
                      <a:cxn ang="T57">
                        <a:pos x="T34" y="T35"/>
                      </a:cxn>
                      <a:cxn ang="T58">
                        <a:pos x="T36" y="T37"/>
                      </a:cxn>
                      <a:cxn ang="T59">
                        <a:pos x="T38" y="T39"/>
                      </a:cxn>
                    </a:cxnLst>
                    <a:rect l="0" t="0" r="r" b="b"/>
                    <a:pathLst>
                      <a:path w="7" h="2">
                        <a:moveTo>
                          <a:pt x="1" y="2"/>
                        </a:moveTo>
                        <a:lnTo>
                          <a:pt x="0" y="2"/>
                        </a:lnTo>
                        <a:lnTo>
                          <a:pt x="0" y="1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4" y="0"/>
                        </a:lnTo>
                        <a:lnTo>
                          <a:pt x="5" y="1"/>
                        </a:lnTo>
                        <a:lnTo>
                          <a:pt x="6" y="1"/>
                        </a:lnTo>
                        <a:lnTo>
                          <a:pt x="7" y="1"/>
                        </a:lnTo>
                        <a:lnTo>
                          <a:pt x="6" y="1"/>
                        </a:lnTo>
                        <a:lnTo>
                          <a:pt x="5" y="1"/>
                        </a:lnTo>
                        <a:lnTo>
                          <a:pt x="3" y="1"/>
                        </a:lnTo>
                        <a:lnTo>
                          <a:pt x="4" y="1"/>
                        </a:lnTo>
                        <a:lnTo>
                          <a:pt x="5" y="1"/>
                        </a:lnTo>
                        <a:lnTo>
                          <a:pt x="5" y="2"/>
                        </a:lnTo>
                        <a:lnTo>
                          <a:pt x="4" y="2"/>
                        </a:lnTo>
                        <a:lnTo>
                          <a:pt x="3" y="2"/>
                        </a:lnTo>
                        <a:lnTo>
                          <a:pt x="3" y="1"/>
                        </a:lnTo>
                        <a:lnTo>
                          <a:pt x="2" y="2"/>
                        </a:lnTo>
                        <a:lnTo>
                          <a:pt x="1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50" name="Freeform 59">
                    <a:extLst>
                      <a:ext uri="{FF2B5EF4-FFF2-40B4-BE49-F238E27FC236}">
                        <a16:creationId xmlns:a16="http://schemas.microsoft.com/office/drawing/2014/main" id="{22A67F6A-D325-4CDD-AABC-18712AA1A91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453276" y="859334"/>
                    <a:ext cx="32531" cy="4647"/>
                  </a:xfrm>
                  <a:custGeom>
                    <a:avLst/>
                    <a:gdLst>
                      <a:gd name="T0" fmla="*/ 14288 w 14"/>
                      <a:gd name="T1" fmla="*/ 3175 h 2"/>
                      <a:gd name="T2" fmla="*/ 12700 w 14"/>
                      <a:gd name="T3" fmla="*/ 3175 h 2"/>
                      <a:gd name="T4" fmla="*/ 11113 w 14"/>
                      <a:gd name="T5" fmla="*/ 3175 h 2"/>
                      <a:gd name="T6" fmla="*/ 9525 w 14"/>
                      <a:gd name="T7" fmla="*/ 3175 h 2"/>
                      <a:gd name="T8" fmla="*/ 7938 w 14"/>
                      <a:gd name="T9" fmla="*/ 3175 h 2"/>
                      <a:gd name="T10" fmla="*/ 6350 w 14"/>
                      <a:gd name="T11" fmla="*/ 3175 h 2"/>
                      <a:gd name="T12" fmla="*/ 4763 w 14"/>
                      <a:gd name="T13" fmla="*/ 3175 h 2"/>
                      <a:gd name="T14" fmla="*/ 3175 w 14"/>
                      <a:gd name="T15" fmla="*/ 3175 h 2"/>
                      <a:gd name="T16" fmla="*/ 0 w 14"/>
                      <a:gd name="T17" fmla="*/ 3175 h 2"/>
                      <a:gd name="T18" fmla="*/ 0 w 14"/>
                      <a:gd name="T19" fmla="*/ 1588 h 2"/>
                      <a:gd name="T20" fmla="*/ 3175 w 14"/>
                      <a:gd name="T21" fmla="*/ 1588 h 2"/>
                      <a:gd name="T22" fmla="*/ 3175 w 14"/>
                      <a:gd name="T23" fmla="*/ 0 h 2"/>
                      <a:gd name="T24" fmla="*/ 4763 w 14"/>
                      <a:gd name="T25" fmla="*/ 0 h 2"/>
                      <a:gd name="T26" fmla="*/ 6350 w 14"/>
                      <a:gd name="T27" fmla="*/ 0 h 2"/>
                      <a:gd name="T28" fmla="*/ 7938 w 14"/>
                      <a:gd name="T29" fmla="*/ 0 h 2"/>
                      <a:gd name="T30" fmla="*/ 12700 w 14"/>
                      <a:gd name="T31" fmla="*/ 1588 h 2"/>
                      <a:gd name="T32" fmla="*/ 14288 w 14"/>
                      <a:gd name="T33" fmla="*/ 1588 h 2"/>
                      <a:gd name="T34" fmla="*/ 15875 w 14"/>
                      <a:gd name="T35" fmla="*/ 1588 h 2"/>
                      <a:gd name="T36" fmla="*/ 19050 w 14"/>
                      <a:gd name="T37" fmla="*/ 1588 h 2"/>
                      <a:gd name="T38" fmla="*/ 20638 w 14"/>
                      <a:gd name="T39" fmla="*/ 1588 h 2"/>
                      <a:gd name="T40" fmla="*/ 22225 w 14"/>
                      <a:gd name="T41" fmla="*/ 1588 h 2"/>
                      <a:gd name="T42" fmla="*/ 22225 w 14"/>
                      <a:gd name="T43" fmla="*/ 3175 h 2"/>
                      <a:gd name="T44" fmla="*/ 20638 w 14"/>
                      <a:gd name="T45" fmla="*/ 3175 h 2"/>
                      <a:gd name="T46" fmla="*/ 19050 w 14"/>
                      <a:gd name="T47" fmla="*/ 3175 h 2"/>
                      <a:gd name="T48" fmla="*/ 14288 w 14"/>
                      <a:gd name="T49" fmla="*/ 3175 h 2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</a:gdLst>
                    <a:ahLst/>
                    <a:cxnLst>
                      <a:cxn ang="T50">
                        <a:pos x="T0" y="T1"/>
                      </a:cxn>
                      <a:cxn ang="T51">
                        <a:pos x="T2" y="T3"/>
                      </a:cxn>
                      <a:cxn ang="T52">
                        <a:pos x="T4" y="T5"/>
                      </a:cxn>
                      <a:cxn ang="T53">
                        <a:pos x="T6" y="T7"/>
                      </a:cxn>
                      <a:cxn ang="T54">
                        <a:pos x="T8" y="T9"/>
                      </a:cxn>
                      <a:cxn ang="T55">
                        <a:pos x="T10" y="T11"/>
                      </a:cxn>
                      <a:cxn ang="T56">
                        <a:pos x="T12" y="T13"/>
                      </a:cxn>
                      <a:cxn ang="T57">
                        <a:pos x="T14" y="T15"/>
                      </a:cxn>
                      <a:cxn ang="T58">
                        <a:pos x="T16" y="T17"/>
                      </a:cxn>
                      <a:cxn ang="T59">
                        <a:pos x="T18" y="T19"/>
                      </a:cxn>
                      <a:cxn ang="T60">
                        <a:pos x="T20" y="T21"/>
                      </a:cxn>
                      <a:cxn ang="T61">
                        <a:pos x="T22" y="T23"/>
                      </a:cxn>
                      <a:cxn ang="T62">
                        <a:pos x="T24" y="T25"/>
                      </a:cxn>
                      <a:cxn ang="T63">
                        <a:pos x="T26" y="T27"/>
                      </a:cxn>
                      <a:cxn ang="T64">
                        <a:pos x="T28" y="T29"/>
                      </a:cxn>
                      <a:cxn ang="T65">
                        <a:pos x="T30" y="T31"/>
                      </a:cxn>
                      <a:cxn ang="T66">
                        <a:pos x="T32" y="T33"/>
                      </a:cxn>
                      <a:cxn ang="T67">
                        <a:pos x="T34" y="T35"/>
                      </a:cxn>
                      <a:cxn ang="T68">
                        <a:pos x="T36" y="T37"/>
                      </a:cxn>
                      <a:cxn ang="T69">
                        <a:pos x="T38" y="T39"/>
                      </a:cxn>
                      <a:cxn ang="T70">
                        <a:pos x="T40" y="T41"/>
                      </a:cxn>
                      <a:cxn ang="T71">
                        <a:pos x="T42" y="T43"/>
                      </a:cxn>
                      <a:cxn ang="T72">
                        <a:pos x="T44" y="T45"/>
                      </a:cxn>
                      <a:cxn ang="T73">
                        <a:pos x="T46" y="T47"/>
                      </a:cxn>
                      <a:cxn ang="T74">
                        <a:pos x="T48" y="T49"/>
                      </a:cxn>
                    </a:cxnLst>
                    <a:rect l="0" t="0" r="r" b="b"/>
                    <a:pathLst>
                      <a:path w="14" h="2">
                        <a:moveTo>
                          <a:pt x="9" y="2"/>
                        </a:moveTo>
                        <a:lnTo>
                          <a:pt x="8" y="2"/>
                        </a:lnTo>
                        <a:lnTo>
                          <a:pt x="7" y="2"/>
                        </a:lnTo>
                        <a:lnTo>
                          <a:pt x="6" y="2"/>
                        </a:lnTo>
                        <a:lnTo>
                          <a:pt x="5" y="2"/>
                        </a:lnTo>
                        <a:lnTo>
                          <a:pt x="4" y="2"/>
                        </a:lnTo>
                        <a:lnTo>
                          <a:pt x="3" y="2"/>
                        </a:lnTo>
                        <a:lnTo>
                          <a:pt x="2" y="2"/>
                        </a:lnTo>
                        <a:lnTo>
                          <a:pt x="0" y="2"/>
                        </a:lnTo>
                        <a:lnTo>
                          <a:pt x="0" y="1"/>
                        </a:lnTo>
                        <a:lnTo>
                          <a:pt x="2" y="1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5" y="0"/>
                        </a:lnTo>
                        <a:lnTo>
                          <a:pt x="8" y="1"/>
                        </a:lnTo>
                        <a:lnTo>
                          <a:pt x="9" y="1"/>
                        </a:lnTo>
                        <a:lnTo>
                          <a:pt x="10" y="1"/>
                        </a:lnTo>
                        <a:lnTo>
                          <a:pt x="12" y="1"/>
                        </a:lnTo>
                        <a:lnTo>
                          <a:pt x="13" y="1"/>
                        </a:lnTo>
                        <a:lnTo>
                          <a:pt x="14" y="1"/>
                        </a:lnTo>
                        <a:lnTo>
                          <a:pt x="14" y="2"/>
                        </a:lnTo>
                        <a:lnTo>
                          <a:pt x="13" y="2"/>
                        </a:lnTo>
                        <a:lnTo>
                          <a:pt x="12" y="2"/>
                        </a:lnTo>
                        <a:lnTo>
                          <a:pt x="9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51" name="Freeform 60">
                    <a:extLst>
                      <a:ext uri="{FF2B5EF4-FFF2-40B4-BE49-F238E27FC236}">
                        <a16:creationId xmlns:a16="http://schemas.microsoft.com/office/drawing/2014/main" id="{0E9D8DAF-1778-4715-BDC7-F48EE98B4E5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553191" y="1602889"/>
                    <a:ext cx="9294" cy="6972"/>
                  </a:xfrm>
                  <a:custGeom>
                    <a:avLst/>
                    <a:gdLst>
                      <a:gd name="T0" fmla="*/ 0 w 4"/>
                      <a:gd name="T1" fmla="*/ 4763 h 3"/>
                      <a:gd name="T2" fmla="*/ 1588 w 4"/>
                      <a:gd name="T3" fmla="*/ 0 h 3"/>
                      <a:gd name="T4" fmla="*/ 4763 w 4"/>
                      <a:gd name="T5" fmla="*/ 0 h 3"/>
                      <a:gd name="T6" fmla="*/ 6350 w 4"/>
                      <a:gd name="T7" fmla="*/ 0 h 3"/>
                      <a:gd name="T8" fmla="*/ 6350 w 4"/>
                      <a:gd name="T9" fmla="*/ 1588 h 3"/>
                      <a:gd name="T10" fmla="*/ 4763 w 4"/>
                      <a:gd name="T11" fmla="*/ 3175 h 3"/>
                      <a:gd name="T12" fmla="*/ 1588 w 4"/>
                      <a:gd name="T13" fmla="*/ 3175 h 3"/>
                      <a:gd name="T14" fmla="*/ 1588 w 4"/>
                      <a:gd name="T15" fmla="*/ 4763 h 3"/>
                      <a:gd name="T16" fmla="*/ 0 w 4"/>
                      <a:gd name="T17" fmla="*/ 4763 h 3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4" h="3">
                        <a:moveTo>
                          <a:pt x="0" y="3"/>
                        </a:moveTo>
                        <a:lnTo>
                          <a:pt x="1" y="0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4" y="1"/>
                        </a:lnTo>
                        <a:lnTo>
                          <a:pt x="3" y="2"/>
                        </a:lnTo>
                        <a:lnTo>
                          <a:pt x="1" y="2"/>
                        </a:lnTo>
                        <a:lnTo>
                          <a:pt x="1" y="3"/>
                        </a:lnTo>
                        <a:lnTo>
                          <a:pt x="0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52" name="Freeform 61">
                    <a:extLst>
                      <a:ext uri="{FF2B5EF4-FFF2-40B4-BE49-F238E27FC236}">
                        <a16:creationId xmlns:a16="http://schemas.microsoft.com/office/drawing/2014/main" id="{2EAFA47E-9475-43EA-98EE-33CF3330E97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51207" y="1133520"/>
                    <a:ext cx="37178" cy="2324"/>
                  </a:xfrm>
                  <a:custGeom>
                    <a:avLst/>
                    <a:gdLst>
                      <a:gd name="T0" fmla="*/ 7938 w 16"/>
                      <a:gd name="T1" fmla="*/ 1588 h 1"/>
                      <a:gd name="T2" fmla="*/ 3175 w 16"/>
                      <a:gd name="T3" fmla="*/ 1588 h 1"/>
                      <a:gd name="T4" fmla="*/ 0 w 16"/>
                      <a:gd name="T5" fmla="*/ 1588 h 1"/>
                      <a:gd name="T6" fmla="*/ 4763 w 16"/>
                      <a:gd name="T7" fmla="*/ 1588 h 1"/>
                      <a:gd name="T8" fmla="*/ 6350 w 16"/>
                      <a:gd name="T9" fmla="*/ 1588 h 1"/>
                      <a:gd name="T10" fmla="*/ 7938 w 16"/>
                      <a:gd name="T11" fmla="*/ 1588 h 1"/>
                      <a:gd name="T12" fmla="*/ 17463 w 16"/>
                      <a:gd name="T13" fmla="*/ 0 h 1"/>
                      <a:gd name="T14" fmla="*/ 19050 w 16"/>
                      <a:gd name="T15" fmla="*/ 0 h 1"/>
                      <a:gd name="T16" fmla="*/ 20638 w 16"/>
                      <a:gd name="T17" fmla="*/ 0 h 1"/>
                      <a:gd name="T18" fmla="*/ 23813 w 16"/>
                      <a:gd name="T19" fmla="*/ 0 h 1"/>
                      <a:gd name="T20" fmla="*/ 25400 w 16"/>
                      <a:gd name="T21" fmla="*/ 1588 h 1"/>
                      <a:gd name="T22" fmla="*/ 22225 w 16"/>
                      <a:gd name="T23" fmla="*/ 1588 h 1"/>
                      <a:gd name="T24" fmla="*/ 20638 w 16"/>
                      <a:gd name="T25" fmla="*/ 1588 h 1"/>
                      <a:gd name="T26" fmla="*/ 17463 w 16"/>
                      <a:gd name="T27" fmla="*/ 1588 h 1"/>
                      <a:gd name="T28" fmla="*/ 14288 w 16"/>
                      <a:gd name="T29" fmla="*/ 1588 h 1"/>
                      <a:gd name="T30" fmla="*/ 7938 w 16"/>
                      <a:gd name="T31" fmla="*/ 1588 h 1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</a:gdLst>
                    <a:ahLst/>
                    <a:cxnLst>
                      <a:cxn ang="T32">
                        <a:pos x="T0" y="T1"/>
                      </a:cxn>
                      <a:cxn ang="T33">
                        <a:pos x="T2" y="T3"/>
                      </a:cxn>
                      <a:cxn ang="T34">
                        <a:pos x="T4" y="T5"/>
                      </a:cxn>
                      <a:cxn ang="T35">
                        <a:pos x="T6" y="T7"/>
                      </a:cxn>
                      <a:cxn ang="T36">
                        <a:pos x="T8" y="T9"/>
                      </a:cxn>
                      <a:cxn ang="T37">
                        <a:pos x="T10" y="T11"/>
                      </a:cxn>
                      <a:cxn ang="T38">
                        <a:pos x="T12" y="T13"/>
                      </a:cxn>
                      <a:cxn ang="T39">
                        <a:pos x="T14" y="T15"/>
                      </a:cxn>
                      <a:cxn ang="T40">
                        <a:pos x="T16" y="T17"/>
                      </a:cxn>
                      <a:cxn ang="T41">
                        <a:pos x="T18" y="T19"/>
                      </a:cxn>
                      <a:cxn ang="T42">
                        <a:pos x="T20" y="T21"/>
                      </a:cxn>
                      <a:cxn ang="T43">
                        <a:pos x="T22" y="T23"/>
                      </a:cxn>
                      <a:cxn ang="T44">
                        <a:pos x="T24" y="T25"/>
                      </a:cxn>
                      <a:cxn ang="T45">
                        <a:pos x="T26" y="T27"/>
                      </a:cxn>
                      <a:cxn ang="T46">
                        <a:pos x="T28" y="T29"/>
                      </a:cxn>
                      <a:cxn ang="T47">
                        <a:pos x="T30" y="T31"/>
                      </a:cxn>
                    </a:cxnLst>
                    <a:rect l="0" t="0" r="r" b="b"/>
                    <a:pathLst>
                      <a:path w="16" h="1">
                        <a:moveTo>
                          <a:pt x="5" y="1"/>
                        </a:moveTo>
                        <a:lnTo>
                          <a:pt x="2" y="1"/>
                        </a:lnTo>
                        <a:lnTo>
                          <a:pt x="0" y="1"/>
                        </a:lnTo>
                        <a:lnTo>
                          <a:pt x="3" y="1"/>
                        </a:lnTo>
                        <a:lnTo>
                          <a:pt x="4" y="1"/>
                        </a:lnTo>
                        <a:lnTo>
                          <a:pt x="5" y="1"/>
                        </a:lnTo>
                        <a:lnTo>
                          <a:pt x="11" y="0"/>
                        </a:lnTo>
                        <a:lnTo>
                          <a:pt x="12" y="0"/>
                        </a:lnTo>
                        <a:lnTo>
                          <a:pt x="13" y="0"/>
                        </a:lnTo>
                        <a:lnTo>
                          <a:pt x="15" y="0"/>
                        </a:lnTo>
                        <a:lnTo>
                          <a:pt x="16" y="1"/>
                        </a:lnTo>
                        <a:lnTo>
                          <a:pt x="14" y="1"/>
                        </a:lnTo>
                        <a:lnTo>
                          <a:pt x="13" y="1"/>
                        </a:lnTo>
                        <a:lnTo>
                          <a:pt x="11" y="1"/>
                        </a:lnTo>
                        <a:lnTo>
                          <a:pt x="9" y="1"/>
                        </a:lnTo>
                        <a:lnTo>
                          <a:pt x="5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53" name="Freeform 62">
                    <a:extLst>
                      <a:ext uri="{FF2B5EF4-FFF2-40B4-BE49-F238E27FC236}">
                        <a16:creationId xmlns:a16="http://schemas.microsoft.com/office/drawing/2014/main" id="{1A297EA7-0178-46E6-9957-D584176AD63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419897" y="1131197"/>
                    <a:ext cx="16265" cy="2323"/>
                  </a:xfrm>
                  <a:custGeom>
                    <a:avLst/>
                    <a:gdLst>
                      <a:gd name="T0" fmla="*/ 7937 w 7"/>
                      <a:gd name="T1" fmla="*/ 1587 h 1"/>
                      <a:gd name="T2" fmla="*/ 3175 w 7"/>
                      <a:gd name="T3" fmla="*/ 1587 h 1"/>
                      <a:gd name="T4" fmla="*/ 0 w 7"/>
                      <a:gd name="T5" fmla="*/ 1587 h 1"/>
                      <a:gd name="T6" fmla="*/ 3175 w 7"/>
                      <a:gd name="T7" fmla="*/ 0 h 1"/>
                      <a:gd name="T8" fmla="*/ 7937 w 7"/>
                      <a:gd name="T9" fmla="*/ 0 h 1"/>
                      <a:gd name="T10" fmla="*/ 9525 w 7"/>
                      <a:gd name="T11" fmla="*/ 0 h 1"/>
                      <a:gd name="T12" fmla="*/ 11112 w 7"/>
                      <a:gd name="T13" fmla="*/ 0 h 1"/>
                      <a:gd name="T14" fmla="*/ 11112 w 7"/>
                      <a:gd name="T15" fmla="*/ 1587 h 1"/>
                      <a:gd name="T16" fmla="*/ 9525 w 7"/>
                      <a:gd name="T17" fmla="*/ 1587 h 1"/>
                      <a:gd name="T18" fmla="*/ 7937 w 7"/>
                      <a:gd name="T19" fmla="*/ 1587 h 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7" h="1">
                        <a:moveTo>
                          <a:pt x="5" y="1"/>
                        </a:moveTo>
                        <a:lnTo>
                          <a:pt x="2" y="1"/>
                        </a:lnTo>
                        <a:lnTo>
                          <a:pt x="0" y="1"/>
                        </a:lnTo>
                        <a:lnTo>
                          <a:pt x="2" y="0"/>
                        </a:lnTo>
                        <a:lnTo>
                          <a:pt x="5" y="0"/>
                        </a:lnTo>
                        <a:lnTo>
                          <a:pt x="6" y="0"/>
                        </a:lnTo>
                        <a:lnTo>
                          <a:pt x="7" y="0"/>
                        </a:lnTo>
                        <a:lnTo>
                          <a:pt x="7" y="1"/>
                        </a:lnTo>
                        <a:lnTo>
                          <a:pt x="6" y="1"/>
                        </a:lnTo>
                        <a:lnTo>
                          <a:pt x="5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54" name="Freeform 63">
                    <a:extLst>
                      <a:ext uri="{FF2B5EF4-FFF2-40B4-BE49-F238E27FC236}">
                        <a16:creationId xmlns:a16="http://schemas.microsoft.com/office/drawing/2014/main" id="{668CB779-583D-48ED-8A7D-95F11409008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588045" y="1614508"/>
                    <a:ext cx="11617" cy="4647"/>
                  </a:xfrm>
                  <a:custGeom>
                    <a:avLst/>
                    <a:gdLst>
                      <a:gd name="T0" fmla="*/ 1587 w 5"/>
                      <a:gd name="T1" fmla="*/ 3175 h 2"/>
                      <a:gd name="T2" fmla="*/ 0 w 5"/>
                      <a:gd name="T3" fmla="*/ 3175 h 2"/>
                      <a:gd name="T4" fmla="*/ 3175 w 5"/>
                      <a:gd name="T5" fmla="*/ 0 h 2"/>
                      <a:gd name="T6" fmla="*/ 4762 w 5"/>
                      <a:gd name="T7" fmla="*/ 0 h 2"/>
                      <a:gd name="T8" fmla="*/ 6350 w 5"/>
                      <a:gd name="T9" fmla="*/ 0 h 2"/>
                      <a:gd name="T10" fmla="*/ 7937 w 5"/>
                      <a:gd name="T11" fmla="*/ 0 h 2"/>
                      <a:gd name="T12" fmla="*/ 6350 w 5"/>
                      <a:gd name="T13" fmla="*/ 0 h 2"/>
                      <a:gd name="T14" fmla="*/ 6350 w 5"/>
                      <a:gd name="T15" fmla="*/ 3175 h 2"/>
                      <a:gd name="T16" fmla="*/ 4762 w 5"/>
                      <a:gd name="T17" fmla="*/ 3175 h 2"/>
                      <a:gd name="T18" fmla="*/ 1587 w 5"/>
                      <a:gd name="T19" fmla="*/ 3175 h 2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5" h="2">
                        <a:moveTo>
                          <a:pt x="1" y="2"/>
                        </a:moveTo>
                        <a:lnTo>
                          <a:pt x="0" y="2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5" y="0"/>
                        </a:lnTo>
                        <a:lnTo>
                          <a:pt x="4" y="0"/>
                        </a:lnTo>
                        <a:lnTo>
                          <a:pt x="4" y="2"/>
                        </a:lnTo>
                        <a:lnTo>
                          <a:pt x="3" y="2"/>
                        </a:lnTo>
                        <a:lnTo>
                          <a:pt x="1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55" name="Freeform 64">
                    <a:extLst>
                      <a:ext uri="{FF2B5EF4-FFF2-40B4-BE49-F238E27FC236}">
                        <a16:creationId xmlns:a16="http://schemas.microsoft.com/office/drawing/2014/main" id="{0573732F-841A-43F4-A98C-FABA83DA9D9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213944" y="1184639"/>
                    <a:ext cx="20913" cy="4647"/>
                  </a:xfrm>
                  <a:custGeom>
                    <a:avLst/>
                    <a:gdLst>
                      <a:gd name="T0" fmla="*/ 9525 w 9"/>
                      <a:gd name="T1" fmla="*/ 3175 h 2"/>
                      <a:gd name="T2" fmla="*/ 7938 w 9"/>
                      <a:gd name="T3" fmla="*/ 3175 h 2"/>
                      <a:gd name="T4" fmla="*/ 7938 w 9"/>
                      <a:gd name="T5" fmla="*/ 1588 h 2"/>
                      <a:gd name="T6" fmla="*/ 6350 w 9"/>
                      <a:gd name="T7" fmla="*/ 1588 h 2"/>
                      <a:gd name="T8" fmla="*/ 4763 w 9"/>
                      <a:gd name="T9" fmla="*/ 3175 h 2"/>
                      <a:gd name="T10" fmla="*/ 1588 w 9"/>
                      <a:gd name="T11" fmla="*/ 1588 h 2"/>
                      <a:gd name="T12" fmla="*/ 0 w 9"/>
                      <a:gd name="T13" fmla="*/ 1588 h 2"/>
                      <a:gd name="T14" fmla="*/ 1588 w 9"/>
                      <a:gd name="T15" fmla="*/ 0 h 2"/>
                      <a:gd name="T16" fmla="*/ 4763 w 9"/>
                      <a:gd name="T17" fmla="*/ 0 h 2"/>
                      <a:gd name="T18" fmla="*/ 11113 w 9"/>
                      <a:gd name="T19" fmla="*/ 1588 h 2"/>
                      <a:gd name="T20" fmla="*/ 12700 w 9"/>
                      <a:gd name="T21" fmla="*/ 1588 h 2"/>
                      <a:gd name="T22" fmla="*/ 14288 w 9"/>
                      <a:gd name="T23" fmla="*/ 1588 h 2"/>
                      <a:gd name="T24" fmla="*/ 12700 w 9"/>
                      <a:gd name="T25" fmla="*/ 3175 h 2"/>
                      <a:gd name="T26" fmla="*/ 11113 w 9"/>
                      <a:gd name="T27" fmla="*/ 3175 h 2"/>
                      <a:gd name="T28" fmla="*/ 9525 w 9"/>
                      <a:gd name="T29" fmla="*/ 3175 h 2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</a:gdLst>
                    <a:ahLst/>
                    <a:cxnLst>
                      <a:cxn ang="T30">
                        <a:pos x="T0" y="T1"/>
                      </a:cxn>
                      <a:cxn ang="T31">
                        <a:pos x="T2" y="T3"/>
                      </a:cxn>
                      <a:cxn ang="T32">
                        <a:pos x="T4" y="T5"/>
                      </a:cxn>
                      <a:cxn ang="T33">
                        <a:pos x="T6" y="T7"/>
                      </a:cxn>
                      <a:cxn ang="T34">
                        <a:pos x="T8" y="T9"/>
                      </a:cxn>
                      <a:cxn ang="T35">
                        <a:pos x="T10" y="T11"/>
                      </a:cxn>
                      <a:cxn ang="T36">
                        <a:pos x="T12" y="T13"/>
                      </a:cxn>
                      <a:cxn ang="T37">
                        <a:pos x="T14" y="T15"/>
                      </a:cxn>
                      <a:cxn ang="T38">
                        <a:pos x="T16" y="T17"/>
                      </a:cxn>
                      <a:cxn ang="T39">
                        <a:pos x="T18" y="T19"/>
                      </a:cxn>
                      <a:cxn ang="T40">
                        <a:pos x="T20" y="T21"/>
                      </a:cxn>
                      <a:cxn ang="T41">
                        <a:pos x="T22" y="T23"/>
                      </a:cxn>
                      <a:cxn ang="T42">
                        <a:pos x="T24" y="T25"/>
                      </a:cxn>
                      <a:cxn ang="T43">
                        <a:pos x="T26" y="T27"/>
                      </a:cxn>
                      <a:cxn ang="T44">
                        <a:pos x="T28" y="T29"/>
                      </a:cxn>
                    </a:cxnLst>
                    <a:rect l="0" t="0" r="r" b="b"/>
                    <a:pathLst>
                      <a:path w="9" h="2">
                        <a:moveTo>
                          <a:pt x="6" y="2"/>
                        </a:moveTo>
                        <a:lnTo>
                          <a:pt x="5" y="2"/>
                        </a:lnTo>
                        <a:lnTo>
                          <a:pt x="5" y="1"/>
                        </a:lnTo>
                        <a:lnTo>
                          <a:pt x="4" y="1"/>
                        </a:lnTo>
                        <a:lnTo>
                          <a:pt x="3" y="2"/>
                        </a:ln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1" y="0"/>
                        </a:lnTo>
                        <a:lnTo>
                          <a:pt x="3" y="0"/>
                        </a:lnTo>
                        <a:lnTo>
                          <a:pt x="7" y="1"/>
                        </a:lnTo>
                        <a:lnTo>
                          <a:pt x="8" y="1"/>
                        </a:lnTo>
                        <a:lnTo>
                          <a:pt x="9" y="1"/>
                        </a:lnTo>
                        <a:lnTo>
                          <a:pt x="8" y="2"/>
                        </a:lnTo>
                        <a:lnTo>
                          <a:pt x="7" y="2"/>
                        </a:lnTo>
                        <a:lnTo>
                          <a:pt x="6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56" name="Freeform 65">
                    <a:extLst>
                      <a:ext uri="{FF2B5EF4-FFF2-40B4-BE49-F238E27FC236}">
                        <a16:creationId xmlns:a16="http://schemas.microsoft.com/office/drawing/2014/main" id="{635C8479-48B0-4A4B-9EAD-F42D6E8D436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99579" y="1472767"/>
                    <a:ext cx="9294" cy="4647"/>
                  </a:xfrm>
                  <a:custGeom>
                    <a:avLst/>
                    <a:gdLst>
                      <a:gd name="T0" fmla="*/ 0 w 4"/>
                      <a:gd name="T1" fmla="*/ 3175 h 2"/>
                      <a:gd name="T2" fmla="*/ 0 w 4"/>
                      <a:gd name="T3" fmla="*/ 1588 h 2"/>
                      <a:gd name="T4" fmla="*/ 1588 w 4"/>
                      <a:gd name="T5" fmla="*/ 0 h 2"/>
                      <a:gd name="T6" fmla="*/ 3175 w 4"/>
                      <a:gd name="T7" fmla="*/ 0 h 2"/>
                      <a:gd name="T8" fmla="*/ 4763 w 4"/>
                      <a:gd name="T9" fmla="*/ 0 h 2"/>
                      <a:gd name="T10" fmla="*/ 6350 w 4"/>
                      <a:gd name="T11" fmla="*/ 0 h 2"/>
                      <a:gd name="T12" fmla="*/ 6350 w 4"/>
                      <a:gd name="T13" fmla="*/ 1588 h 2"/>
                      <a:gd name="T14" fmla="*/ 4763 w 4"/>
                      <a:gd name="T15" fmla="*/ 1588 h 2"/>
                      <a:gd name="T16" fmla="*/ 3175 w 4"/>
                      <a:gd name="T17" fmla="*/ 1588 h 2"/>
                      <a:gd name="T18" fmla="*/ 1588 w 4"/>
                      <a:gd name="T19" fmla="*/ 1588 h 2"/>
                      <a:gd name="T20" fmla="*/ 0 w 4"/>
                      <a:gd name="T21" fmla="*/ 1588 h 2"/>
                      <a:gd name="T22" fmla="*/ 0 w 4"/>
                      <a:gd name="T23" fmla="*/ 3175 h 2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4" h="2">
                        <a:moveTo>
                          <a:pt x="0" y="2"/>
                        </a:moveTo>
                        <a:lnTo>
                          <a:pt x="0" y="1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4" y="1"/>
                        </a:lnTo>
                        <a:lnTo>
                          <a:pt x="3" y="1"/>
                        </a:lnTo>
                        <a:lnTo>
                          <a:pt x="2" y="1"/>
                        </a:ln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0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57" name="Freeform 66">
                    <a:extLst>
                      <a:ext uri="{FF2B5EF4-FFF2-40B4-BE49-F238E27FC236}">
                        <a16:creationId xmlns:a16="http://schemas.microsoft.com/office/drawing/2014/main" id="{A1B4ED5B-F559-4F9F-81EF-87BD728B30D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337096" y="1344969"/>
                    <a:ext cx="25559" cy="4647"/>
                  </a:xfrm>
                  <a:custGeom>
                    <a:avLst/>
                    <a:gdLst>
                      <a:gd name="T0" fmla="*/ 1587 w 11"/>
                      <a:gd name="T1" fmla="*/ 3175 h 2"/>
                      <a:gd name="T2" fmla="*/ 0 w 11"/>
                      <a:gd name="T3" fmla="*/ 3175 h 2"/>
                      <a:gd name="T4" fmla="*/ 0 w 11"/>
                      <a:gd name="T5" fmla="*/ 1588 h 2"/>
                      <a:gd name="T6" fmla="*/ 1587 w 11"/>
                      <a:gd name="T7" fmla="*/ 1588 h 2"/>
                      <a:gd name="T8" fmla="*/ 3175 w 11"/>
                      <a:gd name="T9" fmla="*/ 1588 h 2"/>
                      <a:gd name="T10" fmla="*/ 12700 w 11"/>
                      <a:gd name="T11" fmla="*/ 0 h 2"/>
                      <a:gd name="T12" fmla="*/ 14287 w 11"/>
                      <a:gd name="T13" fmla="*/ 1588 h 2"/>
                      <a:gd name="T14" fmla="*/ 17462 w 11"/>
                      <a:gd name="T15" fmla="*/ 1588 h 2"/>
                      <a:gd name="T16" fmla="*/ 15875 w 11"/>
                      <a:gd name="T17" fmla="*/ 1588 h 2"/>
                      <a:gd name="T18" fmla="*/ 14287 w 11"/>
                      <a:gd name="T19" fmla="*/ 1588 h 2"/>
                      <a:gd name="T20" fmla="*/ 12700 w 11"/>
                      <a:gd name="T21" fmla="*/ 1588 h 2"/>
                      <a:gd name="T22" fmla="*/ 11112 w 11"/>
                      <a:gd name="T23" fmla="*/ 1588 h 2"/>
                      <a:gd name="T24" fmla="*/ 9525 w 11"/>
                      <a:gd name="T25" fmla="*/ 1588 h 2"/>
                      <a:gd name="T26" fmla="*/ 4762 w 11"/>
                      <a:gd name="T27" fmla="*/ 1588 h 2"/>
                      <a:gd name="T28" fmla="*/ 3175 w 11"/>
                      <a:gd name="T29" fmla="*/ 3175 h 2"/>
                      <a:gd name="T30" fmla="*/ 1587 w 11"/>
                      <a:gd name="T31" fmla="*/ 3175 h 2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</a:gdLst>
                    <a:ahLst/>
                    <a:cxnLst>
                      <a:cxn ang="T32">
                        <a:pos x="T0" y="T1"/>
                      </a:cxn>
                      <a:cxn ang="T33">
                        <a:pos x="T2" y="T3"/>
                      </a:cxn>
                      <a:cxn ang="T34">
                        <a:pos x="T4" y="T5"/>
                      </a:cxn>
                      <a:cxn ang="T35">
                        <a:pos x="T6" y="T7"/>
                      </a:cxn>
                      <a:cxn ang="T36">
                        <a:pos x="T8" y="T9"/>
                      </a:cxn>
                      <a:cxn ang="T37">
                        <a:pos x="T10" y="T11"/>
                      </a:cxn>
                      <a:cxn ang="T38">
                        <a:pos x="T12" y="T13"/>
                      </a:cxn>
                      <a:cxn ang="T39">
                        <a:pos x="T14" y="T15"/>
                      </a:cxn>
                      <a:cxn ang="T40">
                        <a:pos x="T16" y="T17"/>
                      </a:cxn>
                      <a:cxn ang="T41">
                        <a:pos x="T18" y="T19"/>
                      </a:cxn>
                      <a:cxn ang="T42">
                        <a:pos x="T20" y="T21"/>
                      </a:cxn>
                      <a:cxn ang="T43">
                        <a:pos x="T22" y="T23"/>
                      </a:cxn>
                      <a:cxn ang="T44">
                        <a:pos x="T24" y="T25"/>
                      </a:cxn>
                      <a:cxn ang="T45">
                        <a:pos x="T26" y="T27"/>
                      </a:cxn>
                      <a:cxn ang="T46">
                        <a:pos x="T28" y="T29"/>
                      </a:cxn>
                      <a:cxn ang="T47">
                        <a:pos x="T30" y="T31"/>
                      </a:cxn>
                    </a:cxnLst>
                    <a:rect l="0" t="0" r="r" b="b"/>
                    <a:pathLst>
                      <a:path w="11" h="2">
                        <a:moveTo>
                          <a:pt x="1" y="2"/>
                        </a:moveTo>
                        <a:lnTo>
                          <a:pt x="0" y="2"/>
                        </a:lnTo>
                        <a:lnTo>
                          <a:pt x="0" y="1"/>
                        </a:lnTo>
                        <a:lnTo>
                          <a:pt x="1" y="1"/>
                        </a:lnTo>
                        <a:lnTo>
                          <a:pt x="2" y="1"/>
                        </a:lnTo>
                        <a:lnTo>
                          <a:pt x="8" y="0"/>
                        </a:lnTo>
                        <a:lnTo>
                          <a:pt x="9" y="1"/>
                        </a:lnTo>
                        <a:lnTo>
                          <a:pt x="11" y="1"/>
                        </a:lnTo>
                        <a:lnTo>
                          <a:pt x="10" y="1"/>
                        </a:lnTo>
                        <a:lnTo>
                          <a:pt x="9" y="1"/>
                        </a:lnTo>
                        <a:lnTo>
                          <a:pt x="8" y="1"/>
                        </a:lnTo>
                        <a:lnTo>
                          <a:pt x="7" y="1"/>
                        </a:lnTo>
                        <a:lnTo>
                          <a:pt x="6" y="1"/>
                        </a:lnTo>
                        <a:lnTo>
                          <a:pt x="3" y="1"/>
                        </a:lnTo>
                        <a:lnTo>
                          <a:pt x="2" y="2"/>
                        </a:lnTo>
                        <a:lnTo>
                          <a:pt x="1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58" name="Freeform 67">
                    <a:extLst>
                      <a:ext uri="{FF2B5EF4-FFF2-40B4-BE49-F238E27FC236}">
                        <a16:creationId xmlns:a16="http://schemas.microsoft.com/office/drawing/2014/main" id="{8F7C5625-18E6-433E-A104-3FEB8B1694F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222390" y="1189286"/>
                    <a:ext cx="11619" cy="4647"/>
                  </a:xfrm>
                  <a:custGeom>
                    <a:avLst/>
                    <a:gdLst>
                      <a:gd name="T0" fmla="*/ 4763 w 5"/>
                      <a:gd name="T1" fmla="*/ 3175 h 2"/>
                      <a:gd name="T2" fmla="*/ 3175 w 5"/>
                      <a:gd name="T3" fmla="*/ 3175 h 2"/>
                      <a:gd name="T4" fmla="*/ 0 w 5"/>
                      <a:gd name="T5" fmla="*/ 1588 h 2"/>
                      <a:gd name="T6" fmla="*/ 0 w 5"/>
                      <a:gd name="T7" fmla="*/ 0 h 2"/>
                      <a:gd name="T8" fmla="*/ 1588 w 5"/>
                      <a:gd name="T9" fmla="*/ 0 h 2"/>
                      <a:gd name="T10" fmla="*/ 3175 w 5"/>
                      <a:gd name="T11" fmla="*/ 0 h 2"/>
                      <a:gd name="T12" fmla="*/ 4763 w 5"/>
                      <a:gd name="T13" fmla="*/ 0 h 2"/>
                      <a:gd name="T14" fmla="*/ 7938 w 5"/>
                      <a:gd name="T15" fmla="*/ 0 h 2"/>
                      <a:gd name="T16" fmla="*/ 6350 w 5"/>
                      <a:gd name="T17" fmla="*/ 1588 h 2"/>
                      <a:gd name="T18" fmla="*/ 6350 w 5"/>
                      <a:gd name="T19" fmla="*/ 3175 h 2"/>
                      <a:gd name="T20" fmla="*/ 4763 w 5"/>
                      <a:gd name="T21" fmla="*/ 3175 h 2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5" h="2">
                        <a:moveTo>
                          <a:pt x="3" y="2"/>
                        </a:moveTo>
                        <a:lnTo>
                          <a:pt x="2" y="2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5" y="0"/>
                        </a:lnTo>
                        <a:lnTo>
                          <a:pt x="4" y="1"/>
                        </a:lnTo>
                        <a:lnTo>
                          <a:pt x="4" y="2"/>
                        </a:lnTo>
                        <a:lnTo>
                          <a:pt x="3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59" name="Freeform 68">
                    <a:extLst>
                      <a:ext uri="{FF2B5EF4-FFF2-40B4-BE49-F238E27FC236}">
                        <a16:creationId xmlns:a16="http://schemas.microsoft.com/office/drawing/2014/main" id="{C73E9882-094E-4941-9F4D-EE2566AD1CE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95355" y="1193934"/>
                    <a:ext cx="18589" cy="2324"/>
                  </a:xfrm>
                  <a:custGeom>
                    <a:avLst/>
                    <a:gdLst>
                      <a:gd name="T0" fmla="*/ 4763 w 8"/>
                      <a:gd name="T1" fmla="*/ 1588 h 1"/>
                      <a:gd name="T2" fmla="*/ 3175 w 8"/>
                      <a:gd name="T3" fmla="*/ 1588 h 1"/>
                      <a:gd name="T4" fmla="*/ 0 w 8"/>
                      <a:gd name="T5" fmla="*/ 1588 h 1"/>
                      <a:gd name="T6" fmla="*/ 3175 w 8"/>
                      <a:gd name="T7" fmla="*/ 1588 h 1"/>
                      <a:gd name="T8" fmla="*/ 4763 w 8"/>
                      <a:gd name="T9" fmla="*/ 1588 h 1"/>
                      <a:gd name="T10" fmla="*/ 4763 w 8"/>
                      <a:gd name="T11" fmla="*/ 0 h 1"/>
                      <a:gd name="T12" fmla="*/ 6350 w 8"/>
                      <a:gd name="T13" fmla="*/ 0 h 1"/>
                      <a:gd name="T14" fmla="*/ 7938 w 8"/>
                      <a:gd name="T15" fmla="*/ 0 h 1"/>
                      <a:gd name="T16" fmla="*/ 11113 w 8"/>
                      <a:gd name="T17" fmla="*/ 0 h 1"/>
                      <a:gd name="T18" fmla="*/ 12700 w 8"/>
                      <a:gd name="T19" fmla="*/ 0 h 1"/>
                      <a:gd name="T20" fmla="*/ 12700 w 8"/>
                      <a:gd name="T21" fmla="*/ 1588 h 1"/>
                      <a:gd name="T22" fmla="*/ 11113 w 8"/>
                      <a:gd name="T23" fmla="*/ 1588 h 1"/>
                      <a:gd name="T24" fmla="*/ 9525 w 8"/>
                      <a:gd name="T25" fmla="*/ 1588 h 1"/>
                      <a:gd name="T26" fmla="*/ 7938 w 8"/>
                      <a:gd name="T27" fmla="*/ 1588 h 1"/>
                      <a:gd name="T28" fmla="*/ 6350 w 8"/>
                      <a:gd name="T29" fmla="*/ 1588 h 1"/>
                      <a:gd name="T30" fmla="*/ 4763 w 8"/>
                      <a:gd name="T31" fmla="*/ 1588 h 1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</a:gdLst>
                    <a:ahLst/>
                    <a:cxnLst>
                      <a:cxn ang="T32">
                        <a:pos x="T0" y="T1"/>
                      </a:cxn>
                      <a:cxn ang="T33">
                        <a:pos x="T2" y="T3"/>
                      </a:cxn>
                      <a:cxn ang="T34">
                        <a:pos x="T4" y="T5"/>
                      </a:cxn>
                      <a:cxn ang="T35">
                        <a:pos x="T6" y="T7"/>
                      </a:cxn>
                      <a:cxn ang="T36">
                        <a:pos x="T8" y="T9"/>
                      </a:cxn>
                      <a:cxn ang="T37">
                        <a:pos x="T10" y="T11"/>
                      </a:cxn>
                      <a:cxn ang="T38">
                        <a:pos x="T12" y="T13"/>
                      </a:cxn>
                      <a:cxn ang="T39">
                        <a:pos x="T14" y="T15"/>
                      </a:cxn>
                      <a:cxn ang="T40">
                        <a:pos x="T16" y="T17"/>
                      </a:cxn>
                      <a:cxn ang="T41">
                        <a:pos x="T18" y="T19"/>
                      </a:cxn>
                      <a:cxn ang="T42">
                        <a:pos x="T20" y="T21"/>
                      </a:cxn>
                      <a:cxn ang="T43">
                        <a:pos x="T22" y="T23"/>
                      </a:cxn>
                      <a:cxn ang="T44">
                        <a:pos x="T24" y="T25"/>
                      </a:cxn>
                      <a:cxn ang="T45">
                        <a:pos x="T26" y="T27"/>
                      </a:cxn>
                      <a:cxn ang="T46">
                        <a:pos x="T28" y="T29"/>
                      </a:cxn>
                      <a:cxn ang="T47">
                        <a:pos x="T30" y="T31"/>
                      </a:cxn>
                    </a:cxnLst>
                    <a:rect l="0" t="0" r="r" b="b"/>
                    <a:pathLst>
                      <a:path w="8" h="1">
                        <a:moveTo>
                          <a:pt x="3" y="1"/>
                        </a:moveTo>
                        <a:lnTo>
                          <a:pt x="2" y="1"/>
                        </a:lnTo>
                        <a:lnTo>
                          <a:pt x="0" y="1"/>
                        </a:lnTo>
                        <a:lnTo>
                          <a:pt x="2" y="1"/>
                        </a:lnTo>
                        <a:lnTo>
                          <a:pt x="3" y="1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5" y="0"/>
                        </a:lnTo>
                        <a:lnTo>
                          <a:pt x="7" y="0"/>
                        </a:lnTo>
                        <a:lnTo>
                          <a:pt x="8" y="0"/>
                        </a:lnTo>
                        <a:lnTo>
                          <a:pt x="8" y="1"/>
                        </a:lnTo>
                        <a:lnTo>
                          <a:pt x="7" y="1"/>
                        </a:lnTo>
                        <a:lnTo>
                          <a:pt x="6" y="1"/>
                        </a:lnTo>
                        <a:lnTo>
                          <a:pt x="5" y="1"/>
                        </a:lnTo>
                        <a:lnTo>
                          <a:pt x="4" y="1"/>
                        </a:lnTo>
                        <a:lnTo>
                          <a:pt x="3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60" name="Freeform 69">
                    <a:extLst>
                      <a:ext uri="{FF2B5EF4-FFF2-40B4-BE49-F238E27FC236}">
                        <a16:creationId xmlns:a16="http://schemas.microsoft.com/office/drawing/2014/main" id="{82379CFB-E519-4D84-9B77-DCED0D1ED0A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354836" y="1068459"/>
                    <a:ext cx="16265" cy="6972"/>
                  </a:xfrm>
                  <a:custGeom>
                    <a:avLst/>
                    <a:gdLst>
                      <a:gd name="T0" fmla="*/ 7937 w 7"/>
                      <a:gd name="T1" fmla="*/ 4763 h 3"/>
                      <a:gd name="T2" fmla="*/ 4762 w 7"/>
                      <a:gd name="T3" fmla="*/ 4763 h 3"/>
                      <a:gd name="T4" fmla="*/ 1587 w 7"/>
                      <a:gd name="T5" fmla="*/ 1588 h 3"/>
                      <a:gd name="T6" fmla="*/ 0 w 7"/>
                      <a:gd name="T7" fmla="*/ 1588 h 3"/>
                      <a:gd name="T8" fmla="*/ 7937 w 7"/>
                      <a:gd name="T9" fmla="*/ 0 h 3"/>
                      <a:gd name="T10" fmla="*/ 9525 w 7"/>
                      <a:gd name="T11" fmla="*/ 0 h 3"/>
                      <a:gd name="T12" fmla="*/ 11112 w 7"/>
                      <a:gd name="T13" fmla="*/ 0 h 3"/>
                      <a:gd name="T14" fmla="*/ 11112 w 7"/>
                      <a:gd name="T15" fmla="*/ 1588 h 3"/>
                      <a:gd name="T16" fmla="*/ 11112 w 7"/>
                      <a:gd name="T17" fmla="*/ 4763 h 3"/>
                      <a:gd name="T18" fmla="*/ 9525 w 7"/>
                      <a:gd name="T19" fmla="*/ 4763 h 3"/>
                      <a:gd name="T20" fmla="*/ 7937 w 7"/>
                      <a:gd name="T21" fmla="*/ 4763 h 3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7" h="3">
                        <a:moveTo>
                          <a:pt x="5" y="3"/>
                        </a:moveTo>
                        <a:lnTo>
                          <a:pt x="3" y="3"/>
                        </a:ln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5" y="0"/>
                        </a:lnTo>
                        <a:lnTo>
                          <a:pt x="6" y="0"/>
                        </a:lnTo>
                        <a:lnTo>
                          <a:pt x="7" y="0"/>
                        </a:lnTo>
                        <a:lnTo>
                          <a:pt x="7" y="1"/>
                        </a:lnTo>
                        <a:lnTo>
                          <a:pt x="7" y="3"/>
                        </a:lnTo>
                        <a:lnTo>
                          <a:pt x="6" y="3"/>
                        </a:lnTo>
                        <a:lnTo>
                          <a:pt x="5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61" name="Freeform 70">
                    <a:extLst>
                      <a:ext uri="{FF2B5EF4-FFF2-40B4-BE49-F238E27FC236}">
                        <a16:creationId xmlns:a16="http://schemas.microsoft.com/office/drawing/2014/main" id="{DCECF475-3D84-4E8E-A19F-B6B5EBDCC79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295271" y="1335675"/>
                    <a:ext cx="13942" cy="4647"/>
                  </a:xfrm>
                  <a:custGeom>
                    <a:avLst/>
                    <a:gdLst>
                      <a:gd name="T0" fmla="*/ 4763 w 6"/>
                      <a:gd name="T1" fmla="*/ 3175 h 2"/>
                      <a:gd name="T2" fmla="*/ 3175 w 6"/>
                      <a:gd name="T3" fmla="*/ 3175 h 2"/>
                      <a:gd name="T4" fmla="*/ 1588 w 6"/>
                      <a:gd name="T5" fmla="*/ 1588 h 2"/>
                      <a:gd name="T6" fmla="*/ 0 w 6"/>
                      <a:gd name="T7" fmla="*/ 1588 h 2"/>
                      <a:gd name="T8" fmla="*/ 3175 w 6"/>
                      <a:gd name="T9" fmla="*/ 0 h 2"/>
                      <a:gd name="T10" fmla="*/ 4763 w 6"/>
                      <a:gd name="T11" fmla="*/ 0 h 2"/>
                      <a:gd name="T12" fmla="*/ 7938 w 6"/>
                      <a:gd name="T13" fmla="*/ 1588 h 2"/>
                      <a:gd name="T14" fmla="*/ 9525 w 6"/>
                      <a:gd name="T15" fmla="*/ 1588 h 2"/>
                      <a:gd name="T16" fmla="*/ 7938 w 6"/>
                      <a:gd name="T17" fmla="*/ 3175 h 2"/>
                      <a:gd name="T18" fmla="*/ 4763 w 6"/>
                      <a:gd name="T19" fmla="*/ 3175 h 2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6" h="2">
                        <a:moveTo>
                          <a:pt x="3" y="2"/>
                        </a:moveTo>
                        <a:lnTo>
                          <a:pt x="2" y="2"/>
                        </a:ln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5" y="1"/>
                        </a:lnTo>
                        <a:lnTo>
                          <a:pt x="6" y="1"/>
                        </a:lnTo>
                        <a:lnTo>
                          <a:pt x="5" y="2"/>
                        </a:lnTo>
                        <a:lnTo>
                          <a:pt x="3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62" name="Freeform 71">
                    <a:extLst>
                      <a:ext uri="{FF2B5EF4-FFF2-40B4-BE49-F238E27FC236}">
                        <a16:creationId xmlns:a16="http://schemas.microsoft.com/office/drawing/2014/main" id="{A892A7C5-C012-4FF6-92FE-F16B0BC03E5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295271" y="1428619"/>
                    <a:ext cx="13942" cy="2323"/>
                  </a:xfrm>
                  <a:custGeom>
                    <a:avLst/>
                    <a:gdLst>
                      <a:gd name="T0" fmla="*/ 3175 w 6"/>
                      <a:gd name="T1" fmla="*/ 1587 h 1"/>
                      <a:gd name="T2" fmla="*/ 1588 w 6"/>
                      <a:gd name="T3" fmla="*/ 1587 h 1"/>
                      <a:gd name="T4" fmla="*/ 0 w 6"/>
                      <a:gd name="T5" fmla="*/ 1587 h 1"/>
                      <a:gd name="T6" fmla="*/ 1588 w 6"/>
                      <a:gd name="T7" fmla="*/ 0 h 1"/>
                      <a:gd name="T8" fmla="*/ 4763 w 6"/>
                      <a:gd name="T9" fmla="*/ 0 h 1"/>
                      <a:gd name="T10" fmla="*/ 7938 w 6"/>
                      <a:gd name="T11" fmla="*/ 0 h 1"/>
                      <a:gd name="T12" fmla="*/ 9525 w 6"/>
                      <a:gd name="T13" fmla="*/ 0 h 1"/>
                      <a:gd name="T14" fmla="*/ 9525 w 6"/>
                      <a:gd name="T15" fmla="*/ 1587 h 1"/>
                      <a:gd name="T16" fmla="*/ 7938 w 6"/>
                      <a:gd name="T17" fmla="*/ 1587 h 1"/>
                      <a:gd name="T18" fmla="*/ 4763 w 6"/>
                      <a:gd name="T19" fmla="*/ 1587 h 1"/>
                      <a:gd name="T20" fmla="*/ 3175 w 6"/>
                      <a:gd name="T21" fmla="*/ 1587 h 1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6" h="1">
                        <a:moveTo>
                          <a:pt x="2" y="1"/>
                        </a:move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1" y="0"/>
                        </a:lnTo>
                        <a:lnTo>
                          <a:pt x="3" y="0"/>
                        </a:lnTo>
                        <a:lnTo>
                          <a:pt x="5" y="0"/>
                        </a:lnTo>
                        <a:lnTo>
                          <a:pt x="6" y="0"/>
                        </a:lnTo>
                        <a:lnTo>
                          <a:pt x="6" y="1"/>
                        </a:lnTo>
                        <a:lnTo>
                          <a:pt x="5" y="1"/>
                        </a:lnTo>
                        <a:lnTo>
                          <a:pt x="3" y="1"/>
                        </a:lnTo>
                        <a:lnTo>
                          <a:pt x="2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63" name="Freeform 72">
                    <a:extLst>
                      <a:ext uri="{FF2B5EF4-FFF2-40B4-BE49-F238E27FC236}">
                        <a16:creationId xmlns:a16="http://schemas.microsoft.com/office/drawing/2014/main" id="{162066DD-4114-4A73-B44E-DF6520E0F5D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355685" y="1463472"/>
                    <a:ext cx="9294" cy="6972"/>
                  </a:xfrm>
                  <a:custGeom>
                    <a:avLst/>
                    <a:gdLst>
                      <a:gd name="T0" fmla="*/ 1588 w 4"/>
                      <a:gd name="T1" fmla="*/ 4763 h 3"/>
                      <a:gd name="T2" fmla="*/ 0 w 4"/>
                      <a:gd name="T3" fmla="*/ 4763 h 3"/>
                      <a:gd name="T4" fmla="*/ 1588 w 4"/>
                      <a:gd name="T5" fmla="*/ 3175 h 3"/>
                      <a:gd name="T6" fmla="*/ 3175 w 4"/>
                      <a:gd name="T7" fmla="*/ 0 h 3"/>
                      <a:gd name="T8" fmla="*/ 6350 w 4"/>
                      <a:gd name="T9" fmla="*/ 0 h 3"/>
                      <a:gd name="T10" fmla="*/ 4763 w 4"/>
                      <a:gd name="T11" fmla="*/ 3175 h 3"/>
                      <a:gd name="T12" fmla="*/ 4763 w 4"/>
                      <a:gd name="T13" fmla="*/ 4763 h 3"/>
                      <a:gd name="T14" fmla="*/ 3175 w 4"/>
                      <a:gd name="T15" fmla="*/ 4763 h 3"/>
                      <a:gd name="T16" fmla="*/ 1588 w 4"/>
                      <a:gd name="T17" fmla="*/ 4763 h 3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4" h="3">
                        <a:moveTo>
                          <a:pt x="1" y="3"/>
                        </a:moveTo>
                        <a:lnTo>
                          <a:pt x="0" y="3"/>
                        </a:lnTo>
                        <a:lnTo>
                          <a:pt x="1" y="2"/>
                        </a:lnTo>
                        <a:lnTo>
                          <a:pt x="2" y="0"/>
                        </a:lnTo>
                        <a:lnTo>
                          <a:pt x="4" y="0"/>
                        </a:lnTo>
                        <a:lnTo>
                          <a:pt x="3" y="2"/>
                        </a:lnTo>
                        <a:lnTo>
                          <a:pt x="3" y="3"/>
                        </a:lnTo>
                        <a:lnTo>
                          <a:pt x="2" y="3"/>
                        </a:lnTo>
                        <a:lnTo>
                          <a:pt x="1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64" name="Freeform 73">
                    <a:extLst>
                      <a:ext uri="{FF2B5EF4-FFF2-40B4-BE49-F238E27FC236}">
                        <a16:creationId xmlns:a16="http://schemas.microsoft.com/office/drawing/2014/main" id="{C3176BFD-38AC-4B36-9B1A-C2CE94B04AD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439334" y="870953"/>
                    <a:ext cx="27883" cy="4647"/>
                  </a:xfrm>
                  <a:custGeom>
                    <a:avLst/>
                    <a:gdLst>
                      <a:gd name="T0" fmla="*/ 15875 w 12"/>
                      <a:gd name="T1" fmla="*/ 3175 h 2"/>
                      <a:gd name="T2" fmla="*/ 14288 w 12"/>
                      <a:gd name="T3" fmla="*/ 3175 h 2"/>
                      <a:gd name="T4" fmla="*/ 14288 w 12"/>
                      <a:gd name="T5" fmla="*/ 1588 h 2"/>
                      <a:gd name="T6" fmla="*/ 12700 w 12"/>
                      <a:gd name="T7" fmla="*/ 1588 h 2"/>
                      <a:gd name="T8" fmla="*/ 9525 w 12"/>
                      <a:gd name="T9" fmla="*/ 1588 h 2"/>
                      <a:gd name="T10" fmla="*/ 7938 w 12"/>
                      <a:gd name="T11" fmla="*/ 1588 h 2"/>
                      <a:gd name="T12" fmla="*/ 6350 w 12"/>
                      <a:gd name="T13" fmla="*/ 0 h 2"/>
                      <a:gd name="T14" fmla="*/ 4763 w 12"/>
                      <a:gd name="T15" fmla="*/ 0 h 2"/>
                      <a:gd name="T16" fmla="*/ 3175 w 12"/>
                      <a:gd name="T17" fmla="*/ 0 h 2"/>
                      <a:gd name="T18" fmla="*/ 1588 w 12"/>
                      <a:gd name="T19" fmla="*/ 0 h 2"/>
                      <a:gd name="T20" fmla="*/ 0 w 12"/>
                      <a:gd name="T21" fmla="*/ 0 h 2"/>
                      <a:gd name="T22" fmla="*/ 1588 w 12"/>
                      <a:gd name="T23" fmla="*/ 0 h 2"/>
                      <a:gd name="T24" fmla="*/ 3175 w 12"/>
                      <a:gd name="T25" fmla="*/ 0 h 2"/>
                      <a:gd name="T26" fmla="*/ 6350 w 12"/>
                      <a:gd name="T27" fmla="*/ 0 h 2"/>
                      <a:gd name="T28" fmla="*/ 12700 w 12"/>
                      <a:gd name="T29" fmla="*/ 0 h 2"/>
                      <a:gd name="T30" fmla="*/ 14288 w 12"/>
                      <a:gd name="T31" fmla="*/ 0 h 2"/>
                      <a:gd name="T32" fmla="*/ 17463 w 12"/>
                      <a:gd name="T33" fmla="*/ 0 h 2"/>
                      <a:gd name="T34" fmla="*/ 19050 w 12"/>
                      <a:gd name="T35" fmla="*/ 1588 h 2"/>
                      <a:gd name="T36" fmla="*/ 17463 w 12"/>
                      <a:gd name="T37" fmla="*/ 3175 h 2"/>
                      <a:gd name="T38" fmla="*/ 15875 w 12"/>
                      <a:gd name="T39" fmla="*/ 3175 h 2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</a:gdLst>
                    <a:ahLst/>
                    <a:cxnLst>
                      <a:cxn ang="T40">
                        <a:pos x="T0" y="T1"/>
                      </a:cxn>
                      <a:cxn ang="T41">
                        <a:pos x="T2" y="T3"/>
                      </a:cxn>
                      <a:cxn ang="T42">
                        <a:pos x="T4" y="T5"/>
                      </a:cxn>
                      <a:cxn ang="T43">
                        <a:pos x="T6" y="T7"/>
                      </a:cxn>
                      <a:cxn ang="T44">
                        <a:pos x="T8" y="T9"/>
                      </a:cxn>
                      <a:cxn ang="T45">
                        <a:pos x="T10" y="T11"/>
                      </a:cxn>
                      <a:cxn ang="T46">
                        <a:pos x="T12" y="T13"/>
                      </a:cxn>
                      <a:cxn ang="T47">
                        <a:pos x="T14" y="T15"/>
                      </a:cxn>
                      <a:cxn ang="T48">
                        <a:pos x="T16" y="T17"/>
                      </a:cxn>
                      <a:cxn ang="T49">
                        <a:pos x="T18" y="T19"/>
                      </a:cxn>
                      <a:cxn ang="T50">
                        <a:pos x="T20" y="T21"/>
                      </a:cxn>
                      <a:cxn ang="T51">
                        <a:pos x="T22" y="T23"/>
                      </a:cxn>
                      <a:cxn ang="T52">
                        <a:pos x="T24" y="T25"/>
                      </a:cxn>
                      <a:cxn ang="T53">
                        <a:pos x="T26" y="T27"/>
                      </a:cxn>
                      <a:cxn ang="T54">
                        <a:pos x="T28" y="T29"/>
                      </a:cxn>
                      <a:cxn ang="T55">
                        <a:pos x="T30" y="T31"/>
                      </a:cxn>
                      <a:cxn ang="T56">
                        <a:pos x="T32" y="T33"/>
                      </a:cxn>
                      <a:cxn ang="T57">
                        <a:pos x="T34" y="T35"/>
                      </a:cxn>
                      <a:cxn ang="T58">
                        <a:pos x="T36" y="T37"/>
                      </a:cxn>
                      <a:cxn ang="T59">
                        <a:pos x="T38" y="T39"/>
                      </a:cxn>
                    </a:cxnLst>
                    <a:rect l="0" t="0" r="r" b="b"/>
                    <a:pathLst>
                      <a:path w="12" h="2">
                        <a:moveTo>
                          <a:pt x="10" y="2"/>
                        </a:moveTo>
                        <a:lnTo>
                          <a:pt x="9" y="2"/>
                        </a:lnTo>
                        <a:lnTo>
                          <a:pt x="9" y="1"/>
                        </a:lnTo>
                        <a:lnTo>
                          <a:pt x="8" y="1"/>
                        </a:lnTo>
                        <a:lnTo>
                          <a:pt x="6" y="1"/>
                        </a:lnTo>
                        <a:lnTo>
                          <a:pt x="5" y="1"/>
                        </a:lnTo>
                        <a:lnTo>
                          <a:pt x="4" y="0"/>
                        </a:lnTo>
                        <a:lnTo>
                          <a:pt x="3" y="0"/>
                        </a:lnTo>
                        <a:lnTo>
                          <a:pt x="2" y="0"/>
                        </a:lnTo>
                        <a:lnTo>
                          <a:pt x="1" y="0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4" y="0"/>
                        </a:lnTo>
                        <a:lnTo>
                          <a:pt x="8" y="0"/>
                        </a:lnTo>
                        <a:lnTo>
                          <a:pt x="9" y="0"/>
                        </a:lnTo>
                        <a:lnTo>
                          <a:pt x="11" y="0"/>
                        </a:lnTo>
                        <a:lnTo>
                          <a:pt x="12" y="1"/>
                        </a:lnTo>
                        <a:lnTo>
                          <a:pt x="11" y="2"/>
                        </a:lnTo>
                        <a:lnTo>
                          <a:pt x="10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65" name="Freeform 74">
                    <a:extLst>
                      <a:ext uri="{FF2B5EF4-FFF2-40B4-BE49-F238E27FC236}">
                        <a16:creationId xmlns:a16="http://schemas.microsoft.com/office/drawing/2014/main" id="{3E39C585-45EF-454F-8106-B9EBF8FA6D0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838995" y="1417000"/>
                    <a:ext cx="9294" cy="6972"/>
                  </a:xfrm>
                  <a:custGeom>
                    <a:avLst/>
                    <a:gdLst>
                      <a:gd name="T0" fmla="*/ 1588 w 4"/>
                      <a:gd name="T1" fmla="*/ 4763 h 3"/>
                      <a:gd name="T2" fmla="*/ 0 w 4"/>
                      <a:gd name="T3" fmla="*/ 4763 h 3"/>
                      <a:gd name="T4" fmla="*/ 0 w 4"/>
                      <a:gd name="T5" fmla="*/ 1588 h 3"/>
                      <a:gd name="T6" fmla="*/ 1588 w 4"/>
                      <a:gd name="T7" fmla="*/ 1588 h 3"/>
                      <a:gd name="T8" fmla="*/ 3175 w 4"/>
                      <a:gd name="T9" fmla="*/ 0 h 3"/>
                      <a:gd name="T10" fmla="*/ 6350 w 4"/>
                      <a:gd name="T11" fmla="*/ 0 h 3"/>
                      <a:gd name="T12" fmla="*/ 6350 w 4"/>
                      <a:gd name="T13" fmla="*/ 1588 h 3"/>
                      <a:gd name="T14" fmla="*/ 3175 w 4"/>
                      <a:gd name="T15" fmla="*/ 4763 h 3"/>
                      <a:gd name="T16" fmla="*/ 1588 w 4"/>
                      <a:gd name="T17" fmla="*/ 4763 h 3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4" h="3">
                        <a:moveTo>
                          <a:pt x="1" y="3"/>
                        </a:moveTo>
                        <a:lnTo>
                          <a:pt x="0" y="3"/>
                        </a:lnTo>
                        <a:lnTo>
                          <a:pt x="0" y="1"/>
                        </a:lnTo>
                        <a:lnTo>
                          <a:pt x="1" y="1"/>
                        </a:lnTo>
                        <a:lnTo>
                          <a:pt x="2" y="0"/>
                        </a:lnTo>
                        <a:lnTo>
                          <a:pt x="4" y="0"/>
                        </a:lnTo>
                        <a:lnTo>
                          <a:pt x="4" y="1"/>
                        </a:lnTo>
                        <a:lnTo>
                          <a:pt x="2" y="3"/>
                        </a:lnTo>
                        <a:lnTo>
                          <a:pt x="1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66" name="Freeform 75">
                    <a:extLst>
                      <a:ext uri="{FF2B5EF4-FFF2-40B4-BE49-F238E27FC236}">
                        <a16:creationId xmlns:a16="http://schemas.microsoft.com/office/drawing/2014/main" id="{6E4361FF-31EF-44A4-A780-E2DAE9147D2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200002" y="1168375"/>
                    <a:ext cx="23236" cy="4647"/>
                  </a:xfrm>
                  <a:custGeom>
                    <a:avLst/>
                    <a:gdLst>
                      <a:gd name="T0" fmla="*/ 11113 w 10"/>
                      <a:gd name="T1" fmla="*/ 3175 h 2"/>
                      <a:gd name="T2" fmla="*/ 7938 w 10"/>
                      <a:gd name="T3" fmla="*/ 3175 h 2"/>
                      <a:gd name="T4" fmla="*/ 9525 w 10"/>
                      <a:gd name="T5" fmla="*/ 3175 h 2"/>
                      <a:gd name="T6" fmla="*/ 9525 w 10"/>
                      <a:gd name="T7" fmla="*/ 1588 h 2"/>
                      <a:gd name="T8" fmla="*/ 6350 w 10"/>
                      <a:gd name="T9" fmla="*/ 1588 h 2"/>
                      <a:gd name="T10" fmla="*/ 0 w 10"/>
                      <a:gd name="T11" fmla="*/ 0 h 2"/>
                      <a:gd name="T12" fmla="*/ 1588 w 10"/>
                      <a:gd name="T13" fmla="*/ 0 h 2"/>
                      <a:gd name="T14" fmla="*/ 4763 w 10"/>
                      <a:gd name="T15" fmla="*/ 0 h 2"/>
                      <a:gd name="T16" fmla="*/ 6350 w 10"/>
                      <a:gd name="T17" fmla="*/ 0 h 2"/>
                      <a:gd name="T18" fmla="*/ 7938 w 10"/>
                      <a:gd name="T19" fmla="*/ 0 h 2"/>
                      <a:gd name="T20" fmla="*/ 9525 w 10"/>
                      <a:gd name="T21" fmla="*/ 1588 h 2"/>
                      <a:gd name="T22" fmla="*/ 11113 w 10"/>
                      <a:gd name="T23" fmla="*/ 1588 h 2"/>
                      <a:gd name="T24" fmla="*/ 14288 w 10"/>
                      <a:gd name="T25" fmla="*/ 1588 h 2"/>
                      <a:gd name="T26" fmla="*/ 15875 w 10"/>
                      <a:gd name="T27" fmla="*/ 1588 h 2"/>
                      <a:gd name="T28" fmla="*/ 11113 w 10"/>
                      <a:gd name="T29" fmla="*/ 3175 h 2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</a:gdLst>
                    <a:ahLst/>
                    <a:cxnLst>
                      <a:cxn ang="T30">
                        <a:pos x="T0" y="T1"/>
                      </a:cxn>
                      <a:cxn ang="T31">
                        <a:pos x="T2" y="T3"/>
                      </a:cxn>
                      <a:cxn ang="T32">
                        <a:pos x="T4" y="T5"/>
                      </a:cxn>
                      <a:cxn ang="T33">
                        <a:pos x="T6" y="T7"/>
                      </a:cxn>
                      <a:cxn ang="T34">
                        <a:pos x="T8" y="T9"/>
                      </a:cxn>
                      <a:cxn ang="T35">
                        <a:pos x="T10" y="T11"/>
                      </a:cxn>
                      <a:cxn ang="T36">
                        <a:pos x="T12" y="T13"/>
                      </a:cxn>
                      <a:cxn ang="T37">
                        <a:pos x="T14" y="T15"/>
                      </a:cxn>
                      <a:cxn ang="T38">
                        <a:pos x="T16" y="T17"/>
                      </a:cxn>
                      <a:cxn ang="T39">
                        <a:pos x="T18" y="T19"/>
                      </a:cxn>
                      <a:cxn ang="T40">
                        <a:pos x="T20" y="T21"/>
                      </a:cxn>
                      <a:cxn ang="T41">
                        <a:pos x="T22" y="T23"/>
                      </a:cxn>
                      <a:cxn ang="T42">
                        <a:pos x="T24" y="T25"/>
                      </a:cxn>
                      <a:cxn ang="T43">
                        <a:pos x="T26" y="T27"/>
                      </a:cxn>
                      <a:cxn ang="T44">
                        <a:pos x="T28" y="T29"/>
                      </a:cxn>
                    </a:cxnLst>
                    <a:rect l="0" t="0" r="r" b="b"/>
                    <a:pathLst>
                      <a:path w="10" h="2">
                        <a:moveTo>
                          <a:pt x="7" y="2"/>
                        </a:moveTo>
                        <a:lnTo>
                          <a:pt x="5" y="2"/>
                        </a:lnTo>
                        <a:lnTo>
                          <a:pt x="6" y="2"/>
                        </a:lnTo>
                        <a:lnTo>
                          <a:pt x="6" y="1"/>
                        </a:lnTo>
                        <a:lnTo>
                          <a:pt x="4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5" y="0"/>
                        </a:lnTo>
                        <a:lnTo>
                          <a:pt x="6" y="1"/>
                        </a:lnTo>
                        <a:lnTo>
                          <a:pt x="7" y="1"/>
                        </a:lnTo>
                        <a:lnTo>
                          <a:pt x="9" y="1"/>
                        </a:lnTo>
                        <a:lnTo>
                          <a:pt x="10" y="1"/>
                        </a:lnTo>
                        <a:lnTo>
                          <a:pt x="7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67" name="Freeform 76">
                    <a:extLst>
                      <a:ext uri="{FF2B5EF4-FFF2-40B4-BE49-F238E27FC236}">
                        <a16:creationId xmlns:a16="http://schemas.microsoft.com/office/drawing/2014/main" id="{FFA878F6-E4F7-4BA2-9F5A-730865A023D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340895" y="1066136"/>
                    <a:ext cx="18589" cy="2323"/>
                  </a:xfrm>
                  <a:custGeom>
                    <a:avLst/>
                    <a:gdLst>
                      <a:gd name="T0" fmla="*/ 9525 w 8"/>
                      <a:gd name="T1" fmla="*/ 1587 h 1"/>
                      <a:gd name="T2" fmla="*/ 7938 w 8"/>
                      <a:gd name="T3" fmla="*/ 1587 h 1"/>
                      <a:gd name="T4" fmla="*/ 6350 w 8"/>
                      <a:gd name="T5" fmla="*/ 1587 h 1"/>
                      <a:gd name="T6" fmla="*/ 4763 w 8"/>
                      <a:gd name="T7" fmla="*/ 1587 h 1"/>
                      <a:gd name="T8" fmla="*/ 3175 w 8"/>
                      <a:gd name="T9" fmla="*/ 1587 h 1"/>
                      <a:gd name="T10" fmla="*/ 0 w 8"/>
                      <a:gd name="T11" fmla="*/ 0 h 1"/>
                      <a:gd name="T12" fmla="*/ 3175 w 8"/>
                      <a:gd name="T13" fmla="*/ 0 h 1"/>
                      <a:gd name="T14" fmla="*/ 4763 w 8"/>
                      <a:gd name="T15" fmla="*/ 0 h 1"/>
                      <a:gd name="T16" fmla="*/ 11113 w 8"/>
                      <a:gd name="T17" fmla="*/ 0 h 1"/>
                      <a:gd name="T18" fmla="*/ 12700 w 8"/>
                      <a:gd name="T19" fmla="*/ 0 h 1"/>
                      <a:gd name="T20" fmla="*/ 11113 w 8"/>
                      <a:gd name="T21" fmla="*/ 0 h 1"/>
                      <a:gd name="T22" fmla="*/ 9525 w 8"/>
                      <a:gd name="T23" fmla="*/ 0 h 1"/>
                      <a:gd name="T24" fmla="*/ 11113 w 8"/>
                      <a:gd name="T25" fmla="*/ 1587 h 1"/>
                      <a:gd name="T26" fmla="*/ 9525 w 8"/>
                      <a:gd name="T27" fmla="*/ 1587 h 1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</a:gdLst>
                    <a:ahLst/>
                    <a:cxnLst>
                      <a:cxn ang="T28">
                        <a:pos x="T0" y="T1"/>
                      </a:cxn>
                      <a:cxn ang="T29">
                        <a:pos x="T2" y="T3"/>
                      </a:cxn>
                      <a:cxn ang="T30">
                        <a:pos x="T4" y="T5"/>
                      </a:cxn>
                      <a:cxn ang="T31">
                        <a:pos x="T6" y="T7"/>
                      </a:cxn>
                      <a:cxn ang="T32">
                        <a:pos x="T8" y="T9"/>
                      </a:cxn>
                      <a:cxn ang="T33">
                        <a:pos x="T10" y="T11"/>
                      </a:cxn>
                      <a:cxn ang="T34">
                        <a:pos x="T12" y="T13"/>
                      </a:cxn>
                      <a:cxn ang="T35">
                        <a:pos x="T14" y="T15"/>
                      </a:cxn>
                      <a:cxn ang="T36">
                        <a:pos x="T16" y="T17"/>
                      </a:cxn>
                      <a:cxn ang="T37">
                        <a:pos x="T18" y="T19"/>
                      </a:cxn>
                      <a:cxn ang="T38">
                        <a:pos x="T20" y="T21"/>
                      </a:cxn>
                      <a:cxn ang="T39">
                        <a:pos x="T22" y="T23"/>
                      </a:cxn>
                      <a:cxn ang="T40">
                        <a:pos x="T24" y="T25"/>
                      </a:cxn>
                      <a:cxn ang="T41">
                        <a:pos x="T26" y="T27"/>
                      </a:cxn>
                    </a:cxnLst>
                    <a:rect l="0" t="0" r="r" b="b"/>
                    <a:pathLst>
                      <a:path w="8" h="1">
                        <a:moveTo>
                          <a:pt x="6" y="1"/>
                        </a:moveTo>
                        <a:lnTo>
                          <a:pt x="5" y="1"/>
                        </a:lnTo>
                        <a:lnTo>
                          <a:pt x="4" y="1"/>
                        </a:lnTo>
                        <a:lnTo>
                          <a:pt x="3" y="1"/>
                        </a:lnTo>
                        <a:lnTo>
                          <a:pt x="2" y="1"/>
                        </a:lnTo>
                        <a:lnTo>
                          <a:pt x="0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7" y="0"/>
                        </a:lnTo>
                        <a:lnTo>
                          <a:pt x="8" y="0"/>
                        </a:lnTo>
                        <a:lnTo>
                          <a:pt x="7" y="0"/>
                        </a:lnTo>
                        <a:lnTo>
                          <a:pt x="6" y="0"/>
                        </a:lnTo>
                        <a:lnTo>
                          <a:pt x="7" y="1"/>
                        </a:lnTo>
                        <a:lnTo>
                          <a:pt x="6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68" name="Freeform 77">
                    <a:extLst>
                      <a:ext uri="{FF2B5EF4-FFF2-40B4-BE49-F238E27FC236}">
                        <a16:creationId xmlns:a16="http://schemas.microsoft.com/office/drawing/2014/main" id="{D1D1A022-67A4-4EFE-9833-0BF1AC19C8D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46051" y="843069"/>
                    <a:ext cx="23236" cy="2323"/>
                  </a:xfrm>
                  <a:custGeom>
                    <a:avLst/>
                    <a:gdLst>
                      <a:gd name="T0" fmla="*/ 12700 w 10"/>
                      <a:gd name="T1" fmla="*/ 1587 h 1"/>
                      <a:gd name="T2" fmla="*/ 7938 w 10"/>
                      <a:gd name="T3" fmla="*/ 1587 h 1"/>
                      <a:gd name="T4" fmla="*/ 6350 w 10"/>
                      <a:gd name="T5" fmla="*/ 1587 h 1"/>
                      <a:gd name="T6" fmla="*/ 0 w 10"/>
                      <a:gd name="T7" fmla="*/ 1587 h 1"/>
                      <a:gd name="T8" fmla="*/ 3175 w 10"/>
                      <a:gd name="T9" fmla="*/ 0 h 1"/>
                      <a:gd name="T10" fmla="*/ 4763 w 10"/>
                      <a:gd name="T11" fmla="*/ 0 h 1"/>
                      <a:gd name="T12" fmla="*/ 7938 w 10"/>
                      <a:gd name="T13" fmla="*/ 0 h 1"/>
                      <a:gd name="T14" fmla="*/ 12700 w 10"/>
                      <a:gd name="T15" fmla="*/ 0 h 1"/>
                      <a:gd name="T16" fmla="*/ 15875 w 10"/>
                      <a:gd name="T17" fmla="*/ 1587 h 1"/>
                      <a:gd name="T18" fmla="*/ 12700 w 10"/>
                      <a:gd name="T19" fmla="*/ 1587 h 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0" h="1">
                        <a:moveTo>
                          <a:pt x="8" y="1"/>
                        </a:moveTo>
                        <a:lnTo>
                          <a:pt x="5" y="1"/>
                        </a:lnTo>
                        <a:lnTo>
                          <a:pt x="4" y="1"/>
                        </a:lnTo>
                        <a:lnTo>
                          <a:pt x="0" y="1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5" y="0"/>
                        </a:lnTo>
                        <a:lnTo>
                          <a:pt x="8" y="0"/>
                        </a:lnTo>
                        <a:lnTo>
                          <a:pt x="10" y="1"/>
                        </a:lnTo>
                        <a:lnTo>
                          <a:pt x="8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69" name="Freeform 78">
                    <a:extLst>
                      <a:ext uri="{FF2B5EF4-FFF2-40B4-BE49-F238E27FC236}">
                        <a16:creationId xmlns:a16="http://schemas.microsoft.com/office/drawing/2014/main" id="{9A3567A2-D087-444C-9C27-6FD5BC73E32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822729" y="1426295"/>
                    <a:ext cx="11619" cy="4647"/>
                  </a:xfrm>
                  <a:custGeom>
                    <a:avLst/>
                    <a:gdLst>
                      <a:gd name="T0" fmla="*/ 6350 w 5"/>
                      <a:gd name="T1" fmla="*/ 3175 h 2"/>
                      <a:gd name="T2" fmla="*/ 4763 w 5"/>
                      <a:gd name="T3" fmla="*/ 3175 h 2"/>
                      <a:gd name="T4" fmla="*/ 0 w 5"/>
                      <a:gd name="T5" fmla="*/ 1588 h 2"/>
                      <a:gd name="T6" fmla="*/ 4763 w 5"/>
                      <a:gd name="T7" fmla="*/ 0 h 2"/>
                      <a:gd name="T8" fmla="*/ 6350 w 5"/>
                      <a:gd name="T9" fmla="*/ 1588 h 2"/>
                      <a:gd name="T10" fmla="*/ 7938 w 5"/>
                      <a:gd name="T11" fmla="*/ 1588 h 2"/>
                      <a:gd name="T12" fmla="*/ 6350 w 5"/>
                      <a:gd name="T13" fmla="*/ 3175 h 2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5" h="2">
                        <a:moveTo>
                          <a:pt x="4" y="2"/>
                        </a:moveTo>
                        <a:lnTo>
                          <a:pt x="3" y="2"/>
                        </a:lnTo>
                        <a:lnTo>
                          <a:pt x="0" y="1"/>
                        </a:lnTo>
                        <a:lnTo>
                          <a:pt x="3" y="0"/>
                        </a:lnTo>
                        <a:lnTo>
                          <a:pt x="4" y="1"/>
                        </a:lnTo>
                        <a:lnTo>
                          <a:pt x="5" y="1"/>
                        </a:lnTo>
                        <a:lnTo>
                          <a:pt x="4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70" name="Freeform 79">
                    <a:extLst>
                      <a:ext uri="{FF2B5EF4-FFF2-40B4-BE49-F238E27FC236}">
                        <a16:creationId xmlns:a16="http://schemas.microsoft.com/office/drawing/2014/main" id="{50FDB598-98C2-442C-828D-353B0093ED6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209296" y="1219494"/>
                    <a:ext cx="13942" cy="4647"/>
                  </a:xfrm>
                  <a:custGeom>
                    <a:avLst/>
                    <a:gdLst>
                      <a:gd name="T0" fmla="*/ 4763 w 6"/>
                      <a:gd name="T1" fmla="*/ 3175 h 2"/>
                      <a:gd name="T2" fmla="*/ 3175 w 6"/>
                      <a:gd name="T3" fmla="*/ 3175 h 2"/>
                      <a:gd name="T4" fmla="*/ 1588 w 6"/>
                      <a:gd name="T5" fmla="*/ 3175 h 2"/>
                      <a:gd name="T6" fmla="*/ 0 w 6"/>
                      <a:gd name="T7" fmla="*/ 1588 h 2"/>
                      <a:gd name="T8" fmla="*/ 1588 w 6"/>
                      <a:gd name="T9" fmla="*/ 1588 h 2"/>
                      <a:gd name="T10" fmla="*/ 3175 w 6"/>
                      <a:gd name="T11" fmla="*/ 1588 h 2"/>
                      <a:gd name="T12" fmla="*/ 4763 w 6"/>
                      <a:gd name="T13" fmla="*/ 0 h 2"/>
                      <a:gd name="T14" fmla="*/ 7938 w 6"/>
                      <a:gd name="T15" fmla="*/ 0 h 2"/>
                      <a:gd name="T16" fmla="*/ 7938 w 6"/>
                      <a:gd name="T17" fmla="*/ 1588 h 2"/>
                      <a:gd name="T18" fmla="*/ 9525 w 6"/>
                      <a:gd name="T19" fmla="*/ 1588 h 2"/>
                      <a:gd name="T20" fmla="*/ 7938 w 6"/>
                      <a:gd name="T21" fmla="*/ 3175 h 2"/>
                      <a:gd name="T22" fmla="*/ 4763 w 6"/>
                      <a:gd name="T23" fmla="*/ 3175 h 2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6" h="2">
                        <a:moveTo>
                          <a:pt x="3" y="2"/>
                        </a:moveTo>
                        <a:lnTo>
                          <a:pt x="2" y="2"/>
                        </a:lnTo>
                        <a:lnTo>
                          <a:pt x="1" y="2"/>
                        </a:lnTo>
                        <a:lnTo>
                          <a:pt x="0" y="1"/>
                        </a:lnTo>
                        <a:lnTo>
                          <a:pt x="1" y="1"/>
                        </a:lnTo>
                        <a:lnTo>
                          <a:pt x="2" y="1"/>
                        </a:lnTo>
                        <a:lnTo>
                          <a:pt x="3" y="0"/>
                        </a:lnTo>
                        <a:lnTo>
                          <a:pt x="5" y="0"/>
                        </a:lnTo>
                        <a:lnTo>
                          <a:pt x="5" y="1"/>
                        </a:lnTo>
                        <a:lnTo>
                          <a:pt x="6" y="1"/>
                        </a:lnTo>
                        <a:lnTo>
                          <a:pt x="5" y="2"/>
                        </a:lnTo>
                        <a:lnTo>
                          <a:pt x="3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71" name="Freeform 80">
                    <a:extLst>
                      <a:ext uri="{FF2B5EF4-FFF2-40B4-BE49-F238E27FC236}">
                        <a16:creationId xmlns:a16="http://schemas.microsoft.com/office/drawing/2014/main" id="{D276B2F7-EB37-4113-B65D-1655EEEF1CD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234857" y="1270613"/>
                    <a:ext cx="13942" cy="2323"/>
                  </a:xfrm>
                  <a:custGeom>
                    <a:avLst/>
                    <a:gdLst>
                      <a:gd name="T0" fmla="*/ 4763 w 6"/>
                      <a:gd name="T1" fmla="*/ 1587 h 1"/>
                      <a:gd name="T2" fmla="*/ 1588 w 6"/>
                      <a:gd name="T3" fmla="*/ 1587 h 1"/>
                      <a:gd name="T4" fmla="*/ 0 w 6"/>
                      <a:gd name="T5" fmla="*/ 1587 h 1"/>
                      <a:gd name="T6" fmla="*/ 0 w 6"/>
                      <a:gd name="T7" fmla="*/ 0 h 1"/>
                      <a:gd name="T8" fmla="*/ 1588 w 6"/>
                      <a:gd name="T9" fmla="*/ 0 h 1"/>
                      <a:gd name="T10" fmla="*/ 4763 w 6"/>
                      <a:gd name="T11" fmla="*/ 0 h 1"/>
                      <a:gd name="T12" fmla="*/ 7938 w 6"/>
                      <a:gd name="T13" fmla="*/ 0 h 1"/>
                      <a:gd name="T14" fmla="*/ 9525 w 6"/>
                      <a:gd name="T15" fmla="*/ 1587 h 1"/>
                      <a:gd name="T16" fmla="*/ 4763 w 6"/>
                      <a:gd name="T17" fmla="*/ 1587 h 1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6" h="1">
                        <a:moveTo>
                          <a:pt x="3" y="1"/>
                        </a:move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3" y="0"/>
                        </a:lnTo>
                        <a:lnTo>
                          <a:pt x="5" y="0"/>
                        </a:lnTo>
                        <a:lnTo>
                          <a:pt x="6" y="1"/>
                        </a:lnTo>
                        <a:lnTo>
                          <a:pt x="3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72" name="Freeform 81">
                    <a:extLst>
                      <a:ext uri="{FF2B5EF4-FFF2-40B4-BE49-F238E27FC236}">
                        <a16:creationId xmlns:a16="http://schemas.microsoft.com/office/drawing/2014/main" id="{16A119A7-EA01-400B-A4BA-84DDA771B8C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273509" y="1293850"/>
                    <a:ext cx="13942" cy="4647"/>
                  </a:xfrm>
                  <a:custGeom>
                    <a:avLst/>
                    <a:gdLst>
                      <a:gd name="T0" fmla="*/ 7938 w 6"/>
                      <a:gd name="T1" fmla="*/ 3175 h 2"/>
                      <a:gd name="T2" fmla="*/ 6350 w 6"/>
                      <a:gd name="T3" fmla="*/ 3175 h 2"/>
                      <a:gd name="T4" fmla="*/ 6350 w 6"/>
                      <a:gd name="T5" fmla="*/ 1588 h 2"/>
                      <a:gd name="T6" fmla="*/ 1588 w 6"/>
                      <a:gd name="T7" fmla="*/ 1588 h 2"/>
                      <a:gd name="T8" fmla="*/ 0 w 6"/>
                      <a:gd name="T9" fmla="*/ 1588 h 2"/>
                      <a:gd name="T10" fmla="*/ 4763 w 6"/>
                      <a:gd name="T11" fmla="*/ 0 h 2"/>
                      <a:gd name="T12" fmla="*/ 7938 w 6"/>
                      <a:gd name="T13" fmla="*/ 0 h 2"/>
                      <a:gd name="T14" fmla="*/ 9525 w 6"/>
                      <a:gd name="T15" fmla="*/ 1588 h 2"/>
                      <a:gd name="T16" fmla="*/ 7938 w 6"/>
                      <a:gd name="T17" fmla="*/ 3175 h 2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6" h="2">
                        <a:moveTo>
                          <a:pt x="5" y="2"/>
                        </a:moveTo>
                        <a:lnTo>
                          <a:pt x="4" y="2"/>
                        </a:lnTo>
                        <a:lnTo>
                          <a:pt x="4" y="1"/>
                        </a:ln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3" y="0"/>
                        </a:lnTo>
                        <a:lnTo>
                          <a:pt x="5" y="0"/>
                        </a:lnTo>
                        <a:lnTo>
                          <a:pt x="6" y="1"/>
                        </a:lnTo>
                        <a:lnTo>
                          <a:pt x="5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73" name="Freeform 82">
                    <a:extLst>
                      <a:ext uri="{FF2B5EF4-FFF2-40B4-BE49-F238E27FC236}">
                        <a16:creationId xmlns:a16="http://schemas.microsoft.com/office/drawing/2014/main" id="{5382B968-6781-415D-A3FB-B1E6414002D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320830" y="1328703"/>
                    <a:ext cx="20913" cy="2324"/>
                  </a:xfrm>
                  <a:custGeom>
                    <a:avLst/>
                    <a:gdLst>
                      <a:gd name="T0" fmla="*/ 0 w 9"/>
                      <a:gd name="T1" fmla="*/ 1588 h 1"/>
                      <a:gd name="T2" fmla="*/ 1588 w 9"/>
                      <a:gd name="T3" fmla="*/ 1588 h 1"/>
                      <a:gd name="T4" fmla="*/ 6350 w 9"/>
                      <a:gd name="T5" fmla="*/ 0 h 1"/>
                      <a:gd name="T6" fmla="*/ 7938 w 9"/>
                      <a:gd name="T7" fmla="*/ 0 h 1"/>
                      <a:gd name="T8" fmla="*/ 9525 w 9"/>
                      <a:gd name="T9" fmla="*/ 0 h 1"/>
                      <a:gd name="T10" fmla="*/ 9525 w 9"/>
                      <a:gd name="T11" fmla="*/ 1588 h 1"/>
                      <a:gd name="T12" fmla="*/ 7938 w 9"/>
                      <a:gd name="T13" fmla="*/ 1588 h 1"/>
                      <a:gd name="T14" fmla="*/ 9525 w 9"/>
                      <a:gd name="T15" fmla="*/ 1588 h 1"/>
                      <a:gd name="T16" fmla="*/ 11113 w 9"/>
                      <a:gd name="T17" fmla="*/ 0 h 1"/>
                      <a:gd name="T18" fmla="*/ 12700 w 9"/>
                      <a:gd name="T19" fmla="*/ 0 h 1"/>
                      <a:gd name="T20" fmla="*/ 14288 w 9"/>
                      <a:gd name="T21" fmla="*/ 0 h 1"/>
                      <a:gd name="T22" fmla="*/ 11113 w 9"/>
                      <a:gd name="T23" fmla="*/ 1588 h 1"/>
                      <a:gd name="T24" fmla="*/ 9525 w 9"/>
                      <a:gd name="T25" fmla="*/ 1588 h 1"/>
                      <a:gd name="T26" fmla="*/ 7938 w 9"/>
                      <a:gd name="T27" fmla="*/ 1588 h 1"/>
                      <a:gd name="T28" fmla="*/ 6350 w 9"/>
                      <a:gd name="T29" fmla="*/ 1588 h 1"/>
                      <a:gd name="T30" fmla="*/ 3175 w 9"/>
                      <a:gd name="T31" fmla="*/ 1588 h 1"/>
                      <a:gd name="T32" fmla="*/ 0 w 9"/>
                      <a:gd name="T33" fmla="*/ 1588 h 1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</a:gdLst>
                    <a:ahLst/>
                    <a:cxnLst>
                      <a:cxn ang="T34">
                        <a:pos x="T0" y="T1"/>
                      </a:cxn>
                      <a:cxn ang="T35">
                        <a:pos x="T2" y="T3"/>
                      </a:cxn>
                      <a:cxn ang="T36">
                        <a:pos x="T4" y="T5"/>
                      </a:cxn>
                      <a:cxn ang="T37">
                        <a:pos x="T6" y="T7"/>
                      </a:cxn>
                      <a:cxn ang="T38">
                        <a:pos x="T8" y="T9"/>
                      </a:cxn>
                      <a:cxn ang="T39">
                        <a:pos x="T10" y="T11"/>
                      </a:cxn>
                      <a:cxn ang="T40">
                        <a:pos x="T12" y="T13"/>
                      </a:cxn>
                      <a:cxn ang="T41">
                        <a:pos x="T14" y="T15"/>
                      </a:cxn>
                      <a:cxn ang="T42">
                        <a:pos x="T16" y="T17"/>
                      </a:cxn>
                      <a:cxn ang="T43">
                        <a:pos x="T18" y="T19"/>
                      </a:cxn>
                      <a:cxn ang="T44">
                        <a:pos x="T20" y="T21"/>
                      </a:cxn>
                      <a:cxn ang="T45">
                        <a:pos x="T22" y="T23"/>
                      </a:cxn>
                      <a:cxn ang="T46">
                        <a:pos x="T24" y="T25"/>
                      </a:cxn>
                      <a:cxn ang="T47">
                        <a:pos x="T26" y="T27"/>
                      </a:cxn>
                      <a:cxn ang="T48">
                        <a:pos x="T28" y="T29"/>
                      </a:cxn>
                      <a:cxn ang="T49">
                        <a:pos x="T30" y="T31"/>
                      </a:cxn>
                      <a:cxn ang="T50">
                        <a:pos x="T32" y="T33"/>
                      </a:cxn>
                    </a:cxnLst>
                    <a:rect l="0" t="0" r="r" b="b"/>
                    <a:pathLst>
                      <a:path w="9" h="1">
                        <a:moveTo>
                          <a:pt x="0" y="1"/>
                        </a:moveTo>
                        <a:lnTo>
                          <a:pt x="1" y="1"/>
                        </a:lnTo>
                        <a:lnTo>
                          <a:pt x="4" y="0"/>
                        </a:lnTo>
                        <a:lnTo>
                          <a:pt x="5" y="0"/>
                        </a:lnTo>
                        <a:lnTo>
                          <a:pt x="6" y="0"/>
                        </a:lnTo>
                        <a:lnTo>
                          <a:pt x="6" y="1"/>
                        </a:lnTo>
                        <a:lnTo>
                          <a:pt x="5" y="1"/>
                        </a:lnTo>
                        <a:lnTo>
                          <a:pt x="6" y="1"/>
                        </a:lnTo>
                        <a:lnTo>
                          <a:pt x="7" y="0"/>
                        </a:lnTo>
                        <a:lnTo>
                          <a:pt x="8" y="0"/>
                        </a:lnTo>
                        <a:lnTo>
                          <a:pt x="9" y="0"/>
                        </a:lnTo>
                        <a:lnTo>
                          <a:pt x="7" y="1"/>
                        </a:lnTo>
                        <a:lnTo>
                          <a:pt x="6" y="1"/>
                        </a:lnTo>
                        <a:lnTo>
                          <a:pt x="5" y="1"/>
                        </a:lnTo>
                        <a:lnTo>
                          <a:pt x="4" y="1"/>
                        </a:lnTo>
                        <a:lnTo>
                          <a:pt x="2" y="1"/>
                        </a:lnTo>
                        <a:lnTo>
                          <a:pt x="0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74" name="Freeform 83">
                    <a:extLst>
                      <a:ext uri="{FF2B5EF4-FFF2-40B4-BE49-F238E27FC236}">
                        <a16:creationId xmlns:a16="http://schemas.microsoft.com/office/drawing/2014/main" id="{BAF6DF5A-77D7-412A-8A66-7DDE5B54B7E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72119" y="1163727"/>
                    <a:ext cx="20913" cy="2323"/>
                  </a:xfrm>
                  <a:custGeom>
                    <a:avLst/>
                    <a:gdLst>
                      <a:gd name="T0" fmla="*/ 3175 w 9"/>
                      <a:gd name="T1" fmla="*/ 1587 h 1"/>
                      <a:gd name="T2" fmla="*/ 0 w 9"/>
                      <a:gd name="T3" fmla="*/ 1587 h 1"/>
                      <a:gd name="T4" fmla="*/ 0 w 9"/>
                      <a:gd name="T5" fmla="*/ 0 h 1"/>
                      <a:gd name="T6" fmla="*/ 3175 w 9"/>
                      <a:gd name="T7" fmla="*/ 0 h 1"/>
                      <a:gd name="T8" fmla="*/ 4763 w 9"/>
                      <a:gd name="T9" fmla="*/ 0 h 1"/>
                      <a:gd name="T10" fmla="*/ 6350 w 9"/>
                      <a:gd name="T11" fmla="*/ 0 h 1"/>
                      <a:gd name="T12" fmla="*/ 9525 w 9"/>
                      <a:gd name="T13" fmla="*/ 0 h 1"/>
                      <a:gd name="T14" fmla="*/ 11113 w 9"/>
                      <a:gd name="T15" fmla="*/ 0 h 1"/>
                      <a:gd name="T16" fmla="*/ 12700 w 9"/>
                      <a:gd name="T17" fmla="*/ 0 h 1"/>
                      <a:gd name="T18" fmla="*/ 14288 w 9"/>
                      <a:gd name="T19" fmla="*/ 0 h 1"/>
                      <a:gd name="T20" fmla="*/ 12700 w 9"/>
                      <a:gd name="T21" fmla="*/ 0 h 1"/>
                      <a:gd name="T22" fmla="*/ 7938 w 9"/>
                      <a:gd name="T23" fmla="*/ 1587 h 1"/>
                      <a:gd name="T24" fmla="*/ 3175 w 9"/>
                      <a:gd name="T25" fmla="*/ 1587 h 1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</a:gdLst>
                    <a:ahLst/>
                    <a:cxnLst>
                      <a:cxn ang="T26">
                        <a:pos x="T0" y="T1"/>
                      </a:cxn>
                      <a:cxn ang="T27">
                        <a:pos x="T2" y="T3"/>
                      </a:cxn>
                      <a:cxn ang="T28">
                        <a:pos x="T4" y="T5"/>
                      </a:cxn>
                      <a:cxn ang="T29">
                        <a:pos x="T6" y="T7"/>
                      </a:cxn>
                      <a:cxn ang="T30">
                        <a:pos x="T8" y="T9"/>
                      </a:cxn>
                      <a:cxn ang="T31">
                        <a:pos x="T10" y="T11"/>
                      </a:cxn>
                      <a:cxn ang="T32">
                        <a:pos x="T12" y="T13"/>
                      </a:cxn>
                      <a:cxn ang="T33">
                        <a:pos x="T14" y="T15"/>
                      </a:cxn>
                      <a:cxn ang="T34">
                        <a:pos x="T16" y="T17"/>
                      </a:cxn>
                      <a:cxn ang="T35">
                        <a:pos x="T18" y="T19"/>
                      </a:cxn>
                      <a:cxn ang="T36">
                        <a:pos x="T20" y="T21"/>
                      </a:cxn>
                      <a:cxn ang="T37">
                        <a:pos x="T22" y="T23"/>
                      </a:cxn>
                      <a:cxn ang="T38">
                        <a:pos x="T24" y="T25"/>
                      </a:cxn>
                    </a:cxnLst>
                    <a:rect l="0" t="0" r="r" b="b"/>
                    <a:pathLst>
                      <a:path w="9" h="1">
                        <a:moveTo>
                          <a:pt x="2" y="1"/>
                        </a:move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6" y="0"/>
                        </a:lnTo>
                        <a:lnTo>
                          <a:pt x="7" y="0"/>
                        </a:lnTo>
                        <a:lnTo>
                          <a:pt x="8" y="0"/>
                        </a:lnTo>
                        <a:lnTo>
                          <a:pt x="9" y="0"/>
                        </a:lnTo>
                        <a:lnTo>
                          <a:pt x="8" y="0"/>
                        </a:lnTo>
                        <a:lnTo>
                          <a:pt x="5" y="1"/>
                        </a:lnTo>
                        <a:lnTo>
                          <a:pt x="2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75" name="Freeform 84">
                    <a:extLst>
                      <a:ext uri="{FF2B5EF4-FFF2-40B4-BE49-F238E27FC236}">
                        <a16:creationId xmlns:a16="http://schemas.microsoft.com/office/drawing/2014/main" id="{F53B9974-CD42-4FCA-BF72-045F0C5CEED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739927" y="1066136"/>
                    <a:ext cx="18589" cy="2323"/>
                  </a:xfrm>
                  <a:custGeom>
                    <a:avLst/>
                    <a:gdLst>
                      <a:gd name="T0" fmla="*/ 7938 w 8"/>
                      <a:gd name="T1" fmla="*/ 1587 h 1"/>
                      <a:gd name="T2" fmla="*/ 6350 w 8"/>
                      <a:gd name="T3" fmla="*/ 1587 h 1"/>
                      <a:gd name="T4" fmla="*/ 3175 w 8"/>
                      <a:gd name="T5" fmla="*/ 1587 h 1"/>
                      <a:gd name="T6" fmla="*/ 0 w 8"/>
                      <a:gd name="T7" fmla="*/ 1587 h 1"/>
                      <a:gd name="T8" fmla="*/ 3175 w 8"/>
                      <a:gd name="T9" fmla="*/ 0 h 1"/>
                      <a:gd name="T10" fmla="*/ 4763 w 8"/>
                      <a:gd name="T11" fmla="*/ 0 h 1"/>
                      <a:gd name="T12" fmla="*/ 7938 w 8"/>
                      <a:gd name="T13" fmla="*/ 0 h 1"/>
                      <a:gd name="T14" fmla="*/ 9525 w 8"/>
                      <a:gd name="T15" fmla="*/ 0 h 1"/>
                      <a:gd name="T16" fmla="*/ 11113 w 8"/>
                      <a:gd name="T17" fmla="*/ 0 h 1"/>
                      <a:gd name="T18" fmla="*/ 12700 w 8"/>
                      <a:gd name="T19" fmla="*/ 1587 h 1"/>
                      <a:gd name="T20" fmla="*/ 11113 w 8"/>
                      <a:gd name="T21" fmla="*/ 1587 h 1"/>
                      <a:gd name="T22" fmla="*/ 9525 w 8"/>
                      <a:gd name="T23" fmla="*/ 1587 h 1"/>
                      <a:gd name="T24" fmla="*/ 7938 w 8"/>
                      <a:gd name="T25" fmla="*/ 1587 h 1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</a:gdLst>
                    <a:ahLst/>
                    <a:cxnLst>
                      <a:cxn ang="T26">
                        <a:pos x="T0" y="T1"/>
                      </a:cxn>
                      <a:cxn ang="T27">
                        <a:pos x="T2" y="T3"/>
                      </a:cxn>
                      <a:cxn ang="T28">
                        <a:pos x="T4" y="T5"/>
                      </a:cxn>
                      <a:cxn ang="T29">
                        <a:pos x="T6" y="T7"/>
                      </a:cxn>
                      <a:cxn ang="T30">
                        <a:pos x="T8" y="T9"/>
                      </a:cxn>
                      <a:cxn ang="T31">
                        <a:pos x="T10" y="T11"/>
                      </a:cxn>
                      <a:cxn ang="T32">
                        <a:pos x="T12" y="T13"/>
                      </a:cxn>
                      <a:cxn ang="T33">
                        <a:pos x="T14" y="T15"/>
                      </a:cxn>
                      <a:cxn ang="T34">
                        <a:pos x="T16" y="T17"/>
                      </a:cxn>
                      <a:cxn ang="T35">
                        <a:pos x="T18" y="T19"/>
                      </a:cxn>
                      <a:cxn ang="T36">
                        <a:pos x="T20" y="T21"/>
                      </a:cxn>
                      <a:cxn ang="T37">
                        <a:pos x="T22" y="T23"/>
                      </a:cxn>
                      <a:cxn ang="T38">
                        <a:pos x="T24" y="T25"/>
                      </a:cxn>
                    </a:cxnLst>
                    <a:rect l="0" t="0" r="r" b="b"/>
                    <a:pathLst>
                      <a:path w="8" h="1">
                        <a:moveTo>
                          <a:pt x="5" y="1"/>
                        </a:moveTo>
                        <a:lnTo>
                          <a:pt x="4" y="1"/>
                        </a:lnTo>
                        <a:lnTo>
                          <a:pt x="2" y="1"/>
                        </a:lnTo>
                        <a:lnTo>
                          <a:pt x="0" y="1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5" y="0"/>
                        </a:lnTo>
                        <a:lnTo>
                          <a:pt x="6" y="0"/>
                        </a:lnTo>
                        <a:lnTo>
                          <a:pt x="7" y="0"/>
                        </a:lnTo>
                        <a:lnTo>
                          <a:pt x="8" y="1"/>
                        </a:lnTo>
                        <a:lnTo>
                          <a:pt x="7" y="1"/>
                        </a:lnTo>
                        <a:lnTo>
                          <a:pt x="6" y="1"/>
                        </a:lnTo>
                        <a:lnTo>
                          <a:pt x="5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76" name="Freeform 85">
                    <a:extLst>
                      <a:ext uri="{FF2B5EF4-FFF2-40B4-BE49-F238E27FC236}">
                        <a16:creationId xmlns:a16="http://schemas.microsoft.com/office/drawing/2014/main" id="{ED737C75-374C-4036-AABD-1DFC18223BA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288299" y="1386794"/>
                    <a:ext cx="20913" cy="4647"/>
                  </a:xfrm>
                  <a:custGeom>
                    <a:avLst/>
                    <a:gdLst>
                      <a:gd name="T0" fmla="*/ 0 w 9"/>
                      <a:gd name="T1" fmla="*/ 3175 h 2"/>
                      <a:gd name="T2" fmla="*/ 0 w 9"/>
                      <a:gd name="T3" fmla="*/ 1588 h 2"/>
                      <a:gd name="T4" fmla="*/ 1588 w 9"/>
                      <a:gd name="T5" fmla="*/ 1588 h 2"/>
                      <a:gd name="T6" fmla="*/ 3175 w 9"/>
                      <a:gd name="T7" fmla="*/ 1588 h 2"/>
                      <a:gd name="T8" fmla="*/ 4763 w 9"/>
                      <a:gd name="T9" fmla="*/ 0 h 2"/>
                      <a:gd name="T10" fmla="*/ 12700 w 9"/>
                      <a:gd name="T11" fmla="*/ 0 h 2"/>
                      <a:gd name="T12" fmla="*/ 14288 w 9"/>
                      <a:gd name="T13" fmla="*/ 0 h 2"/>
                      <a:gd name="T14" fmla="*/ 9525 w 9"/>
                      <a:gd name="T15" fmla="*/ 0 h 2"/>
                      <a:gd name="T16" fmla="*/ 9525 w 9"/>
                      <a:gd name="T17" fmla="*/ 1588 h 2"/>
                      <a:gd name="T18" fmla="*/ 7938 w 9"/>
                      <a:gd name="T19" fmla="*/ 1588 h 2"/>
                      <a:gd name="T20" fmla="*/ 4763 w 9"/>
                      <a:gd name="T21" fmla="*/ 1588 h 2"/>
                      <a:gd name="T22" fmla="*/ 3175 w 9"/>
                      <a:gd name="T23" fmla="*/ 1588 h 2"/>
                      <a:gd name="T24" fmla="*/ 0 w 9"/>
                      <a:gd name="T25" fmla="*/ 3175 h 2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</a:gdLst>
                    <a:ahLst/>
                    <a:cxnLst>
                      <a:cxn ang="T26">
                        <a:pos x="T0" y="T1"/>
                      </a:cxn>
                      <a:cxn ang="T27">
                        <a:pos x="T2" y="T3"/>
                      </a:cxn>
                      <a:cxn ang="T28">
                        <a:pos x="T4" y="T5"/>
                      </a:cxn>
                      <a:cxn ang="T29">
                        <a:pos x="T6" y="T7"/>
                      </a:cxn>
                      <a:cxn ang="T30">
                        <a:pos x="T8" y="T9"/>
                      </a:cxn>
                      <a:cxn ang="T31">
                        <a:pos x="T10" y="T11"/>
                      </a:cxn>
                      <a:cxn ang="T32">
                        <a:pos x="T12" y="T13"/>
                      </a:cxn>
                      <a:cxn ang="T33">
                        <a:pos x="T14" y="T15"/>
                      </a:cxn>
                      <a:cxn ang="T34">
                        <a:pos x="T16" y="T17"/>
                      </a:cxn>
                      <a:cxn ang="T35">
                        <a:pos x="T18" y="T19"/>
                      </a:cxn>
                      <a:cxn ang="T36">
                        <a:pos x="T20" y="T21"/>
                      </a:cxn>
                      <a:cxn ang="T37">
                        <a:pos x="T22" y="T23"/>
                      </a:cxn>
                      <a:cxn ang="T38">
                        <a:pos x="T24" y="T25"/>
                      </a:cxn>
                    </a:cxnLst>
                    <a:rect l="0" t="0" r="r" b="b"/>
                    <a:pathLst>
                      <a:path w="9" h="2">
                        <a:moveTo>
                          <a:pt x="0" y="2"/>
                        </a:moveTo>
                        <a:lnTo>
                          <a:pt x="0" y="1"/>
                        </a:lnTo>
                        <a:lnTo>
                          <a:pt x="1" y="1"/>
                        </a:lnTo>
                        <a:lnTo>
                          <a:pt x="2" y="1"/>
                        </a:lnTo>
                        <a:lnTo>
                          <a:pt x="3" y="0"/>
                        </a:lnTo>
                        <a:lnTo>
                          <a:pt x="8" y="0"/>
                        </a:lnTo>
                        <a:lnTo>
                          <a:pt x="9" y="0"/>
                        </a:lnTo>
                        <a:lnTo>
                          <a:pt x="6" y="0"/>
                        </a:lnTo>
                        <a:lnTo>
                          <a:pt x="6" y="1"/>
                        </a:lnTo>
                        <a:lnTo>
                          <a:pt x="5" y="1"/>
                        </a:lnTo>
                        <a:lnTo>
                          <a:pt x="3" y="1"/>
                        </a:lnTo>
                        <a:lnTo>
                          <a:pt x="2" y="1"/>
                        </a:lnTo>
                        <a:lnTo>
                          <a:pt x="0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77" name="Freeform 86">
                    <a:extLst>
                      <a:ext uri="{FF2B5EF4-FFF2-40B4-BE49-F238E27FC236}">
                        <a16:creationId xmlns:a16="http://schemas.microsoft.com/office/drawing/2014/main" id="{8F5F82E6-2BA2-4931-A2CF-F6614738121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359484" y="896512"/>
                    <a:ext cx="30206" cy="6972"/>
                  </a:xfrm>
                  <a:custGeom>
                    <a:avLst/>
                    <a:gdLst>
                      <a:gd name="T0" fmla="*/ 1587 w 13"/>
                      <a:gd name="T1" fmla="*/ 4763 h 3"/>
                      <a:gd name="T2" fmla="*/ 4762 w 13"/>
                      <a:gd name="T3" fmla="*/ 1588 h 3"/>
                      <a:gd name="T4" fmla="*/ 6350 w 13"/>
                      <a:gd name="T5" fmla="*/ 1588 h 3"/>
                      <a:gd name="T6" fmla="*/ 4762 w 13"/>
                      <a:gd name="T7" fmla="*/ 1588 h 3"/>
                      <a:gd name="T8" fmla="*/ 1587 w 13"/>
                      <a:gd name="T9" fmla="*/ 1588 h 3"/>
                      <a:gd name="T10" fmla="*/ 0 w 13"/>
                      <a:gd name="T11" fmla="*/ 0 h 3"/>
                      <a:gd name="T12" fmla="*/ 1587 w 13"/>
                      <a:gd name="T13" fmla="*/ 0 h 3"/>
                      <a:gd name="T14" fmla="*/ 4762 w 13"/>
                      <a:gd name="T15" fmla="*/ 0 h 3"/>
                      <a:gd name="T16" fmla="*/ 6350 w 13"/>
                      <a:gd name="T17" fmla="*/ 0 h 3"/>
                      <a:gd name="T18" fmla="*/ 9525 w 13"/>
                      <a:gd name="T19" fmla="*/ 0 h 3"/>
                      <a:gd name="T20" fmla="*/ 9525 w 13"/>
                      <a:gd name="T21" fmla="*/ 1588 h 3"/>
                      <a:gd name="T22" fmla="*/ 11112 w 13"/>
                      <a:gd name="T23" fmla="*/ 1588 h 3"/>
                      <a:gd name="T24" fmla="*/ 12700 w 13"/>
                      <a:gd name="T25" fmla="*/ 1588 h 3"/>
                      <a:gd name="T26" fmla="*/ 15875 w 13"/>
                      <a:gd name="T27" fmla="*/ 1588 h 3"/>
                      <a:gd name="T28" fmla="*/ 17462 w 13"/>
                      <a:gd name="T29" fmla="*/ 1588 h 3"/>
                      <a:gd name="T30" fmla="*/ 20637 w 13"/>
                      <a:gd name="T31" fmla="*/ 1588 h 3"/>
                      <a:gd name="T32" fmla="*/ 17462 w 13"/>
                      <a:gd name="T33" fmla="*/ 1588 h 3"/>
                      <a:gd name="T34" fmla="*/ 12700 w 13"/>
                      <a:gd name="T35" fmla="*/ 1588 h 3"/>
                      <a:gd name="T36" fmla="*/ 11112 w 13"/>
                      <a:gd name="T37" fmla="*/ 1588 h 3"/>
                      <a:gd name="T38" fmla="*/ 9525 w 13"/>
                      <a:gd name="T39" fmla="*/ 1588 h 3"/>
                      <a:gd name="T40" fmla="*/ 7937 w 13"/>
                      <a:gd name="T41" fmla="*/ 4763 h 3"/>
                      <a:gd name="T42" fmla="*/ 1587 w 13"/>
                      <a:gd name="T43" fmla="*/ 4763 h 3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</a:gdLst>
                    <a:ahLst/>
                    <a:cxnLst>
                      <a:cxn ang="T44">
                        <a:pos x="T0" y="T1"/>
                      </a:cxn>
                      <a:cxn ang="T45">
                        <a:pos x="T2" y="T3"/>
                      </a:cxn>
                      <a:cxn ang="T46">
                        <a:pos x="T4" y="T5"/>
                      </a:cxn>
                      <a:cxn ang="T47">
                        <a:pos x="T6" y="T7"/>
                      </a:cxn>
                      <a:cxn ang="T48">
                        <a:pos x="T8" y="T9"/>
                      </a:cxn>
                      <a:cxn ang="T49">
                        <a:pos x="T10" y="T11"/>
                      </a:cxn>
                      <a:cxn ang="T50">
                        <a:pos x="T12" y="T13"/>
                      </a:cxn>
                      <a:cxn ang="T51">
                        <a:pos x="T14" y="T15"/>
                      </a:cxn>
                      <a:cxn ang="T52">
                        <a:pos x="T16" y="T17"/>
                      </a:cxn>
                      <a:cxn ang="T53">
                        <a:pos x="T18" y="T19"/>
                      </a:cxn>
                      <a:cxn ang="T54">
                        <a:pos x="T20" y="T21"/>
                      </a:cxn>
                      <a:cxn ang="T55">
                        <a:pos x="T22" y="T23"/>
                      </a:cxn>
                      <a:cxn ang="T56">
                        <a:pos x="T24" y="T25"/>
                      </a:cxn>
                      <a:cxn ang="T57">
                        <a:pos x="T26" y="T27"/>
                      </a:cxn>
                      <a:cxn ang="T58">
                        <a:pos x="T28" y="T29"/>
                      </a:cxn>
                      <a:cxn ang="T59">
                        <a:pos x="T30" y="T31"/>
                      </a:cxn>
                      <a:cxn ang="T60">
                        <a:pos x="T32" y="T33"/>
                      </a:cxn>
                      <a:cxn ang="T61">
                        <a:pos x="T34" y="T35"/>
                      </a:cxn>
                      <a:cxn ang="T62">
                        <a:pos x="T36" y="T37"/>
                      </a:cxn>
                      <a:cxn ang="T63">
                        <a:pos x="T38" y="T39"/>
                      </a:cxn>
                      <a:cxn ang="T64">
                        <a:pos x="T40" y="T41"/>
                      </a:cxn>
                      <a:cxn ang="T65">
                        <a:pos x="T42" y="T43"/>
                      </a:cxn>
                    </a:cxnLst>
                    <a:rect l="0" t="0" r="r" b="b"/>
                    <a:pathLst>
                      <a:path w="13" h="3">
                        <a:moveTo>
                          <a:pt x="1" y="3"/>
                        </a:moveTo>
                        <a:lnTo>
                          <a:pt x="3" y="1"/>
                        </a:lnTo>
                        <a:lnTo>
                          <a:pt x="4" y="1"/>
                        </a:lnTo>
                        <a:lnTo>
                          <a:pt x="3" y="1"/>
                        </a:lnTo>
                        <a:lnTo>
                          <a:pt x="1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6" y="0"/>
                        </a:lnTo>
                        <a:lnTo>
                          <a:pt x="6" y="1"/>
                        </a:lnTo>
                        <a:lnTo>
                          <a:pt x="7" y="1"/>
                        </a:lnTo>
                        <a:lnTo>
                          <a:pt x="8" y="1"/>
                        </a:lnTo>
                        <a:lnTo>
                          <a:pt x="10" y="1"/>
                        </a:lnTo>
                        <a:lnTo>
                          <a:pt x="11" y="1"/>
                        </a:lnTo>
                        <a:lnTo>
                          <a:pt x="13" y="1"/>
                        </a:lnTo>
                        <a:lnTo>
                          <a:pt x="11" y="1"/>
                        </a:lnTo>
                        <a:lnTo>
                          <a:pt x="8" y="1"/>
                        </a:lnTo>
                        <a:lnTo>
                          <a:pt x="7" y="1"/>
                        </a:lnTo>
                        <a:lnTo>
                          <a:pt x="6" y="1"/>
                        </a:lnTo>
                        <a:lnTo>
                          <a:pt x="5" y="3"/>
                        </a:lnTo>
                        <a:lnTo>
                          <a:pt x="1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78" name="Freeform 87">
                    <a:extLst>
                      <a:ext uri="{FF2B5EF4-FFF2-40B4-BE49-F238E27FC236}">
                        <a16:creationId xmlns:a16="http://schemas.microsoft.com/office/drawing/2014/main" id="{374D6E79-F93A-469B-9066-68327FCA59C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064385" y="1342645"/>
                    <a:ext cx="9294" cy="4647"/>
                  </a:xfrm>
                  <a:custGeom>
                    <a:avLst/>
                    <a:gdLst>
                      <a:gd name="T0" fmla="*/ 3175 w 4"/>
                      <a:gd name="T1" fmla="*/ 3175 h 2"/>
                      <a:gd name="T2" fmla="*/ 1588 w 4"/>
                      <a:gd name="T3" fmla="*/ 3175 h 2"/>
                      <a:gd name="T4" fmla="*/ 1588 w 4"/>
                      <a:gd name="T5" fmla="*/ 1588 h 2"/>
                      <a:gd name="T6" fmla="*/ 0 w 4"/>
                      <a:gd name="T7" fmla="*/ 1588 h 2"/>
                      <a:gd name="T8" fmla="*/ 0 w 4"/>
                      <a:gd name="T9" fmla="*/ 0 h 2"/>
                      <a:gd name="T10" fmla="*/ 1588 w 4"/>
                      <a:gd name="T11" fmla="*/ 0 h 2"/>
                      <a:gd name="T12" fmla="*/ 4763 w 4"/>
                      <a:gd name="T13" fmla="*/ 1588 h 2"/>
                      <a:gd name="T14" fmla="*/ 6350 w 4"/>
                      <a:gd name="T15" fmla="*/ 1588 h 2"/>
                      <a:gd name="T16" fmla="*/ 4763 w 4"/>
                      <a:gd name="T17" fmla="*/ 1588 h 2"/>
                      <a:gd name="T18" fmla="*/ 3175 w 4"/>
                      <a:gd name="T19" fmla="*/ 3175 h 2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4" h="2">
                        <a:moveTo>
                          <a:pt x="2" y="2"/>
                        </a:moveTo>
                        <a:lnTo>
                          <a:pt x="1" y="2"/>
                        </a:ln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3" y="1"/>
                        </a:lnTo>
                        <a:lnTo>
                          <a:pt x="4" y="1"/>
                        </a:lnTo>
                        <a:lnTo>
                          <a:pt x="3" y="1"/>
                        </a:lnTo>
                        <a:lnTo>
                          <a:pt x="2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79" name="Freeform 88">
                    <a:extLst>
                      <a:ext uri="{FF2B5EF4-FFF2-40B4-BE49-F238E27FC236}">
                        <a16:creationId xmlns:a16="http://schemas.microsoft.com/office/drawing/2014/main" id="{B3FB46AF-833B-4A8A-BACA-5C6705532D7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86060" y="1166050"/>
                    <a:ext cx="9294" cy="2324"/>
                  </a:xfrm>
                  <a:custGeom>
                    <a:avLst/>
                    <a:gdLst>
                      <a:gd name="T0" fmla="*/ 3175 w 4"/>
                      <a:gd name="T1" fmla="*/ 1588 h 1"/>
                      <a:gd name="T2" fmla="*/ 1588 w 4"/>
                      <a:gd name="T3" fmla="*/ 1588 h 1"/>
                      <a:gd name="T4" fmla="*/ 0 w 4"/>
                      <a:gd name="T5" fmla="*/ 1588 h 1"/>
                      <a:gd name="T6" fmla="*/ 0 w 4"/>
                      <a:gd name="T7" fmla="*/ 0 h 1"/>
                      <a:gd name="T8" fmla="*/ 4763 w 4"/>
                      <a:gd name="T9" fmla="*/ 0 h 1"/>
                      <a:gd name="T10" fmla="*/ 6350 w 4"/>
                      <a:gd name="T11" fmla="*/ 0 h 1"/>
                      <a:gd name="T12" fmla="*/ 4763 w 4"/>
                      <a:gd name="T13" fmla="*/ 1588 h 1"/>
                      <a:gd name="T14" fmla="*/ 3175 w 4"/>
                      <a:gd name="T15" fmla="*/ 1588 h 1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4" h="1">
                        <a:moveTo>
                          <a:pt x="2" y="1"/>
                        </a:move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3" y="1"/>
                        </a:lnTo>
                        <a:lnTo>
                          <a:pt x="2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80" name="Freeform 89">
                    <a:extLst>
                      <a:ext uri="{FF2B5EF4-FFF2-40B4-BE49-F238E27FC236}">
                        <a16:creationId xmlns:a16="http://schemas.microsoft.com/office/drawing/2014/main" id="{E0550754-865E-463C-AD24-D63870A8D6C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200002" y="1173022"/>
                    <a:ext cx="9294" cy="2323"/>
                  </a:xfrm>
                  <a:custGeom>
                    <a:avLst/>
                    <a:gdLst>
                      <a:gd name="T0" fmla="*/ 0 w 4"/>
                      <a:gd name="T1" fmla="*/ 1587 h 1"/>
                      <a:gd name="T2" fmla="*/ 1588 w 4"/>
                      <a:gd name="T3" fmla="*/ 0 h 1"/>
                      <a:gd name="T4" fmla="*/ 3175 w 4"/>
                      <a:gd name="T5" fmla="*/ 0 h 1"/>
                      <a:gd name="T6" fmla="*/ 4763 w 4"/>
                      <a:gd name="T7" fmla="*/ 0 h 1"/>
                      <a:gd name="T8" fmla="*/ 6350 w 4"/>
                      <a:gd name="T9" fmla="*/ 0 h 1"/>
                      <a:gd name="T10" fmla="*/ 4763 w 4"/>
                      <a:gd name="T11" fmla="*/ 1587 h 1"/>
                      <a:gd name="T12" fmla="*/ 3175 w 4"/>
                      <a:gd name="T13" fmla="*/ 1587 h 1"/>
                      <a:gd name="T14" fmla="*/ 0 w 4"/>
                      <a:gd name="T15" fmla="*/ 1587 h 1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4" h="1">
                        <a:moveTo>
                          <a:pt x="0" y="1"/>
                        </a:move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3" y="1"/>
                        </a:lnTo>
                        <a:lnTo>
                          <a:pt x="2" y="1"/>
                        </a:lnTo>
                        <a:lnTo>
                          <a:pt x="0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81" name="Freeform 90">
                    <a:extLst>
                      <a:ext uri="{FF2B5EF4-FFF2-40B4-BE49-F238E27FC236}">
                        <a16:creationId xmlns:a16="http://schemas.microsoft.com/office/drawing/2014/main" id="{3F18CBE8-BE9A-4225-BE16-FEC833FA282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371101" y="1075430"/>
                    <a:ext cx="18589" cy="4647"/>
                  </a:xfrm>
                  <a:custGeom>
                    <a:avLst/>
                    <a:gdLst>
                      <a:gd name="T0" fmla="*/ 6350 w 8"/>
                      <a:gd name="T1" fmla="*/ 3175 h 2"/>
                      <a:gd name="T2" fmla="*/ 6350 w 8"/>
                      <a:gd name="T3" fmla="*/ 1588 h 2"/>
                      <a:gd name="T4" fmla="*/ 4763 w 8"/>
                      <a:gd name="T5" fmla="*/ 1588 h 2"/>
                      <a:gd name="T6" fmla="*/ 3175 w 8"/>
                      <a:gd name="T7" fmla="*/ 1588 h 2"/>
                      <a:gd name="T8" fmla="*/ 1588 w 8"/>
                      <a:gd name="T9" fmla="*/ 1588 h 2"/>
                      <a:gd name="T10" fmla="*/ 0 w 8"/>
                      <a:gd name="T11" fmla="*/ 1588 h 2"/>
                      <a:gd name="T12" fmla="*/ 1588 w 8"/>
                      <a:gd name="T13" fmla="*/ 0 h 2"/>
                      <a:gd name="T14" fmla="*/ 4763 w 8"/>
                      <a:gd name="T15" fmla="*/ 0 h 2"/>
                      <a:gd name="T16" fmla="*/ 9525 w 8"/>
                      <a:gd name="T17" fmla="*/ 0 h 2"/>
                      <a:gd name="T18" fmla="*/ 12700 w 8"/>
                      <a:gd name="T19" fmla="*/ 0 h 2"/>
                      <a:gd name="T20" fmla="*/ 12700 w 8"/>
                      <a:gd name="T21" fmla="*/ 1588 h 2"/>
                      <a:gd name="T22" fmla="*/ 9525 w 8"/>
                      <a:gd name="T23" fmla="*/ 1588 h 2"/>
                      <a:gd name="T24" fmla="*/ 7938 w 8"/>
                      <a:gd name="T25" fmla="*/ 1588 h 2"/>
                      <a:gd name="T26" fmla="*/ 6350 w 8"/>
                      <a:gd name="T27" fmla="*/ 1588 h 2"/>
                      <a:gd name="T28" fmla="*/ 6350 w 8"/>
                      <a:gd name="T29" fmla="*/ 3175 h 2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</a:gdLst>
                    <a:ahLst/>
                    <a:cxnLst>
                      <a:cxn ang="T30">
                        <a:pos x="T0" y="T1"/>
                      </a:cxn>
                      <a:cxn ang="T31">
                        <a:pos x="T2" y="T3"/>
                      </a:cxn>
                      <a:cxn ang="T32">
                        <a:pos x="T4" y="T5"/>
                      </a:cxn>
                      <a:cxn ang="T33">
                        <a:pos x="T6" y="T7"/>
                      </a:cxn>
                      <a:cxn ang="T34">
                        <a:pos x="T8" y="T9"/>
                      </a:cxn>
                      <a:cxn ang="T35">
                        <a:pos x="T10" y="T11"/>
                      </a:cxn>
                      <a:cxn ang="T36">
                        <a:pos x="T12" y="T13"/>
                      </a:cxn>
                      <a:cxn ang="T37">
                        <a:pos x="T14" y="T15"/>
                      </a:cxn>
                      <a:cxn ang="T38">
                        <a:pos x="T16" y="T17"/>
                      </a:cxn>
                      <a:cxn ang="T39">
                        <a:pos x="T18" y="T19"/>
                      </a:cxn>
                      <a:cxn ang="T40">
                        <a:pos x="T20" y="T21"/>
                      </a:cxn>
                      <a:cxn ang="T41">
                        <a:pos x="T22" y="T23"/>
                      </a:cxn>
                      <a:cxn ang="T42">
                        <a:pos x="T24" y="T25"/>
                      </a:cxn>
                      <a:cxn ang="T43">
                        <a:pos x="T26" y="T27"/>
                      </a:cxn>
                      <a:cxn ang="T44">
                        <a:pos x="T28" y="T29"/>
                      </a:cxn>
                    </a:cxnLst>
                    <a:rect l="0" t="0" r="r" b="b"/>
                    <a:pathLst>
                      <a:path w="8" h="2">
                        <a:moveTo>
                          <a:pt x="4" y="2"/>
                        </a:moveTo>
                        <a:lnTo>
                          <a:pt x="4" y="1"/>
                        </a:lnTo>
                        <a:lnTo>
                          <a:pt x="3" y="1"/>
                        </a:lnTo>
                        <a:lnTo>
                          <a:pt x="2" y="1"/>
                        </a:ln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1" y="0"/>
                        </a:lnTo>
                        <a:lnTo>
                          <a:pt x="3" y="0"/>
                        </a:lnTo>
                        <a:lnTo>
                          <a:pt x="6" y="0"/>
                        </a:lnTo>
                        <a:lnTo>
                          <a:pt x="8" y="0"/>
                        </a:lnTo>
                        <a:lnTo>
                          <a:pt x="8" y="1"/>
                        </a:lnTo>
                        <a:lnTo>
                          <a:pt x="6" y="1"/>
                        </a:lnTo>
                        <a:lnTo>
                          <a:pt x="5" y="1"/>
                        </a:lnTo>
                        <a:lnTo>
                          <a:pt x="4" y="1"/>
                        </a:lnTo>
                        <a:lnTo>
                          <a:pt x="4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82" name="Freeform 91">
                    <a:extLst>
                      <a:ext uri="{FF2B5EF4-FFF2-40B4-BE49-F238E27FC236}">
                        <a16:creationId xmlns:a16="http://schemas.microsoft.com/office/drawing/2014/main" id="{C4097E30-6CEB-43CD-BC21-F47887AFBA5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412926" y="882570"/>
                    <a:ext cx="20913" cy="6972"/>
                  </a:xfrm>
                  <a:custGeom>
                    <a:avLst/>
                    <a:gdLst>
                      <a:gd name="T0" fmla="*/ 12700 w 9"/>
                      <a:gd name="T1" fmla="*/ 4763 h 3"/>
                      <a:gd name="T2" fmla="*/ 9525 w 9"/>
                      <a:gd name="T3" fmla="*/ 4763 h 3"/>
                      <a:gd name="T4" fmla="*/ 7938 w 9"/>
                      <a:gd name="T5" fmla="*/ 4763 h 3"/>
                      <a:gd name="T6" fmla="*/ 9525 w 9"/>
                      <a:gd name="T7" fmla="*/ 4763 h 3"/>
                      <a:gd name="T8" fmla="*/ 7938 w 9"/>
                      <a:gd name="T9" fmla="*/ 3175 h 3"/>
                      <a:gd name="T10" fmla="*/ 4763 w 9"/>
                      <a:gd name="T11" fmla="*/ 3175 h 3"/>
                      <a:gd name="T12" fmla="*/ 4763 w 9"/>
                      <a:gd name="T13" fmla="*/ 1588 h 3"/>
                      <a:gd name="T14" fmla="*/ 3175 w 9"/>
                      <a:gd name="T15" fmla="*/ 1588 h 3"/>
                      <a:gd name="T16" fmla="*/ 1588 w 9"/>
                      <a:gd name="T17" fmla="*/ 1588 h 3"/>
                      <a:gd name="T18" fmla="*/ 0 w 9"/>
                      <a:gd name="T19" fmla="*/ 0 h 3"/>
                      <a:gd name="T20" fmla="*/ 1588 w 9"/>
                      <a:gd name="T21" fmla="*/ 0 h 3"/>
                      <a:gd name="T22" fmla="*/ 3175 w 9"/>
                      <a:gd name="T23" fmla="*/ 0 h 3"/>
                      <a:gd name="T24" fmla="*/ 4763 w 9"/>
                      <a:gd name="T25" fmla="*/ 0 h 3"/>
                      <a:gd name="T26" fmla="*/ 4763 w 9"/>
                      <a:gd name="T27" fmla="*/ 1588 h 3"/>
                      <a:gd name="T28" fmla="*/ 7938 w 9"/>
                      <a:gd name="T29" fmla="*/ 3175 h 3"/>
                      <a:gd name="T30" fmla="*/ 9525 w 9"/>
                      <a:gd name="T31" fmla="*/ 3175 h 3"/>
                      <a:gd name="T32" fmla="*/ 12700 w 9"/>
                      <a:gd name="T33" fmla="*/ 3175 h 3"/>
                      <a:gd name="T34" fmla="*/ 14288 w 9"/>
                      <a:gd name="T35" fmla="*/ 4763 h 3"/>
                      <a:gd name="T36" fmla="*/ 12700 w 9"/>
                      <a:gd name="T37" fmla="*/ 4763 h 3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0" t="0" r="r" b="b"/>
                    <a:pathLst>
                      <a:path w="9" h="3">
                        <a:moveTo>
                          <a:pt x="8" y="3"/>
                        </a:moveTo>
                        <a:lnTo>
                          <a:pt x="6" y="3"/>
                        </a:lnTo>
                        <a:lnTo>
                          <a:pt x="5" y="3"/>
                        </a:lnTo>
                        <a:lnTo>
                          <a:pt x="6" y="3"/>
                        </a:lnTo>
                        <a:lnTo>
                          <a:pt x="5" y="2"/>
                        </a:lnTo>
                        <a:lnTo>
                          <a:pt x="3" y="2"/>
                        </a:lnTo>
                        <a:lnTo>
                          <a:pt x="3" y="1"/>
                        </a:lnTo>
                        <a:lnTo>
                          <a:pt x="2" y="1"/>
                        </a:lnTo>
                        <a:lnTo>
                          <a:pt x="1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3" y="1"/>
                        </a:lnTo>
                        <a:lnTo>
                          <a:pt x="5" y="2"/>
                        </a:lnTo>
                        <a:lnTo>
                          <a:pt x="6" y="2"/>
                        </a:lnTo>
                        <a:lnTo>
                          <a:pt x="8" y="2"/>
                        </a:lnTo>
                        <a:lnTo>
                          <a:pt x="9" y="3"/>
                        </a:lnTo>
                        <a:lnTo>
                          <a:pt x="8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83" name="Freeform 92">
                    <a:extLst>
                      <a:ext uri="{FF2B5EF4-FFF2-40B4-BE49-F238E27FC236}">
                        <a16:creationId xmlns:a16="http://schemas.microsoft.com/office/drawing/2014/main" id="{17A2D9DD-2317-4518-9CDE-67E3C2CA926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182889" y="1265966"/>
                    <a:ext cx="11617" cy="4647"/>
                  </a:xfrm>
                  <a:custGeom>
                    <a:avLst/>
                    <a:gdLst>
                      <a:gd name="T0" fmla="*/ 3175 w 5"/>
                      <a:gd name="T1" fmla="*/ 3175 h 2"/>
                      <a:gd name="T2" fmla="*/ 1587 w 5"/>
                      <a:gd name="T3" fmla="*/ 3175 h 2"/>
                      <a:gd name="T4" fmla="*/ 0 w 5"/>
                      <a:gd name="T5" fmla="*/ 3175 h 2"/>
                      <a:gd name="T6" fmla="*/ 0 w 5"/>
                      <a:gd name="T7" fmla="*/ 0 h 2"/>
                      <a:gd name="T8" fmla="*/ 1587 w 5"/>
                      <a:gd name="T9" fmla="*/ 0 h 2"/>
                      <a:gd name="T10" fmla="*/ 3175 w 5"/>
                      <a:gd name="T11" fmla="*/ 0 h 2"/>
                      <a:gd name="T12" fmla="*/ 4762 w 5"/>
                      <a:gd name="T13" fmla="*/ 0 h 2"/>
                      <a:gd name="T14" fmla="*/ 7937 w 5"/>
                      <a:gd name="T15" fmla="*/ 0 h 2"/>
                      <a:gd name="T16" fmla="*/ 4762 w 5"/>
                      <a:gd name="T17" fmla="*/ 0 h 2"/>
                      <a:gd name="T18" fmla="*/ 4762 w 5"/>
                      <a:gd name="T19" fmla="*/ 3175 h 2"/>
                      <a:gd name="T20" fmla="*/ 3175 w 5"/>
                      <a:gd name="T21" fmla="*/ 3175 h 2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5" h="2">
                        <a:moveTo>
                          <a:pt x="2" y="2"/>
                        </a:moveTo>
                        <a:lnTo>
                          <a:pt x="1" y="2"/>
                        </a:lnTo>
                        <a:lnTo>
                          <a:pt x="0" y="2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5" y="0"/>
                        </a:lnTo>
                        <a:lnTo>
                          <a:pt x="3" y="0"/>
                        </a:lnTo>
                        <a:lnTo>
                          <a:pt x="3" y="2"/>
                        </a:lnTo>
                        <a:lnTo>
                          <a:pt x="2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84" name="Freeform 93">
                    <a:extLst>
                      <a:ext uri="{FF2B5EF4-FFF2-40B4-BE49-F238E27FC236}">
                        <a16:creationId xmlns:a16="http://schemas.microsoft.com/office/drawing/2014/main" id="{354DC41F-2454-4EBB-9FAC-0C74F4AD434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39079" y="1437913"/>
                    <a:ext cx="9294" cy="2323"/>
                  </a:xfrm>
                  <a:custGeom>
                    <a:avLst/>
                    <a:gdLst>
                      <a:gd name="T0" fmla="*/ 6350 w 4"/>
                      <a:gd name="T1" fmla="*/ 1587 h 1"/>
                      <a:gd name="T2" fmla="*/ 4763 w 4"/>
                      <a:gd name="T3" fmla="*/ 1587 h 1"/>
                      <a:gd name="T4" fmla="*/ 3175 w 4"/>
                      <a:gd name="T5" fmla="*/ 1587 h 1"/>
                      <a:gd name="T6" fmla="*/ 3175 w 4"/>
                      <a:gd name="T7" fmla="*/ 0 h 1"/>
                      <a:gd name="T8" fmla="*/ 1588 w 4"/>
                      <a:gd name="T9" fmla="*/ 0 h 1"/>
                      <a:gd name="T10" fmla="*/ 0 w 4"/>
                      <a:gd name="T11" fmla="*/ 0 h 1"/>
                      <a:gd name="T12" fmla="*/ 1588 w 4"/>
                      <a:gd name="T13" fmla="*/ 0 h 1"/>
                      <a:gd name="T14" fmla="*/ 6350 w 4"/>
                      <a:gd name="T15" fmla="*/ 0 h 1"/>
                      <a:gd name="T16" fmla="*/ 6350 w 4"/>
                      <a:gd name="T17" fmla="*/ 1587 h 1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4" h="1">
                        <a:moveTo>
                          <a:pt x="4" y="1"/>
                        </a:moveTo>
                        <a:lnTo>
                          <a:pt x="3" y="1"/>
                        </a:lnTo>
                        <a:lnTo>
                          <a:pt x="2" y="1"/>
                        </a:lnTo>
                        <a:lnTo>
                          <a:pt x="2" y="0"/>
                        </a:lnTo>
                        <a:lnTo>
                          <a:pt x="1" y="0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4" y="0"/>
                        </a:lnTo>
                        <a:lnTo>
                          <a:pt x="4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85" name="Freeform 94">
                    <a:extLst>
                      <a:ext uri="{FF2B5EF4-FFF2-40B4-BE49-F238E27FC236}">
                        <a16:creationId xmlns:a16="http://schemas.microsoft.com/office/drawing/2014/main" id="{6AD4EACA-AEA0-4F4E-AC44-5E26BDEB399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415250" y="1010369"/>
                    <a:ext cx="16265" cy="2323"/>
                  </a:xfrm>
                  <a:custGeom>
                    <a:avLst/>
                    <a:gdLst>
                      <a:gd name="T0" fmla="*/ 3175 w 7"/>
                      <a:gd name="T1" fmla="*/ 1587 h 1"/>
                      <a:gd name="T2" fmla="*/ 1587 w 7"/>
                      <a:gd name="T3" fmla="*/ 1587 h 1"/>
                      <a:gd name="T4" fmla="*/ 0 w 7"/>
                      <a:gd name="T5" fmla="*/ 1587 h 1"/>
                      <a:gd name="T6" fmla="*/ 4762 w 7"/>
                      <a:gd name="T7" fmla="*/ 0 h 1"/>
                      <a:gd name="T8" fmla="*/ 6350 w 7"/>
                      <a:gd name="T9" fmla="*/ 0 h 1"/>
                      <a:gd name="T10" fmla="*/ 11112 w 7"/>
                      <a:gd name="T11" fmla="*/ 1587 h 1"/>
                      <a:gd name="T12" fmla="*/ 3175 w 7"/>
                      <a:gd name="T13" fmla="*/ 1587 h 1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7" h="1">
                        <a:moveTo>
                          <a:pt x="2" y="1"/>
                        </a:move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7" y="1"/>
                        </a:lnTo>
                        <a:lnTo>
                          <a:pt x="2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86" name="Freeform 95">
                    <a:extLst>
                      <a:ext uri="{FF2B5EF4-FFF2-40B4-BE49-F238E27FC236}">
                        <a16:creationId xmlns:a16="http://schemas.microsoft.com/office/drawing/2014/main" id="{447A559A-F314-4A9E-BF92-160B01C9B6A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436162" y="998751"/>
                    <a:ext cx="11619" cy="2324"/>
                  </a:xfrm>
                  <a:custGeom>
                    <a:avLst/>
                    <a:gdLst>
                      <a:gd name="T0" fmla="*/ 3175 w 5"/>
                      <a:gd name="T1" fmla="*/ 1588 h 1"/>
                      <a:gd name="T2" fmla="*/ 1588 w 5"/>
                      <a:gd name="T3" fmla="*/ 1588 h 1"/>
                      <a:gd name="T4" fmla="*/ 0 w 5"/>
                      <a:gd name="T5" fmla="*/ 1588 h 1"/>
                      <a:gd name="T6" fmla="*/ 3175 w 5"/>
                      <a:gd name="T7" fmla="*/ 0 h 1"/>
                      <a:gd name="T8" fmla="*/ 4763 w 5"/>
                      <a:gd name="T9" fmla="*/ 0 h 1"/>
                      <a:gd name="T10" fmla="*/ 7938 w 5"/>
                      <a:gd name="T11" fmla="*/ 0 h 1"/>
                      <a:gd name="T12" fmla="*/ 6350 w 5"/>
                      <a:gd name="T13" fmla="*/ 0 h 1"/>
                      <a:gd name="T14" fmla="*/ 3175 w 5"/>
                      <a:gd name="T15" fmla="*/ 1588 h 1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5" h="1">
                        <a:moveTo>
                          <a:pt x="2" y="1"/>
                        </a:move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5" y="0"/>
                        </a:lnTo>
                        <a:lnTo>
                          <a:pt x="4" y="0"/>
                        </a:lnTo>
                        <a:lnTo>
                          <a:pt x="2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87" name="Freeform 96">
                    <a:extLst>
                      <a:ext uri="{FF2B5EF4-FFF2-40B4-BE49-F238E27FC236}">
                        <a16:creationId xmlns:a16="http://schemas.microsoft.com/office/drawing/2014/main" id="{4690D105-E2A8-479C-AFF7-588CF428EA5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516013" y="1588947"/>
                    <a:ext cx="11619" cy="2324"/>
                  </a:xfrm>
                  <a:custGeom>
                    <a:avLst/>
                    <a:gdLst>
                      <a:gd name="T0" fmla="*/ 4763 w 5"/>
                      <a:gd name="T1" fmla="*/ 1588 h 1"/>
                      <a:gd name="T2" fmla="*/ 1588 w 5"/>
                      <a:gd name="T3" fmla="*/ 1588 h 1"/>
                      <a:gd name="T4" fmla="*/ 0 w 5"/>
                      <a:gd name="T5" fmla="*/ 1588 h 1"/>
                      <a:gd name="T6" fmla="*/ 1588 w 5"/>
                      <a:gd name="T7" fmla="*/ 1588 h 1"/>
                      <a:gd name="T8" fmla="*/ 1588 w 5"/>
                      <a:gd name="T9" fmla="*/ 0 h 1"/>
                      <a:gd name="T10" fmla="*/ 6350 w 5"/>
                      <a:gd name="T11" fmla="*/ 0 h 1"/>
                      <a:gd name="T12" fmla="*/ 7938 w 5"/>
                      <a:gd name="T13" fmla="*/ 0 h 1"/>
                      <a:gd name="T14" fmla="*/ 4763 w 5"/>
                      <a:gd name="T15" fmla="*/ 1588 h 1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5" h="1">
                        <a:moveTo>
                          <a:pt x="3" y="1"/>
                        </a:move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1" y="1"/>
                        </a:lnTo>
                        <a:lnTo>
                          <a:pt x="1" y="0"/>
                        </a:lnTo>
                        <a:lnTo>
                          <a:pt x="4" y="0"/>
                        </a:lnTo>
                        <a:lnTo>
                          <a:pt x="5" y="0"/>
                        </a:lnTo>
                        <a:lnTo>
                          <a:pt x="3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88" name="Freeform 97">
                    <a:extLst>
                      <a:ext uri="{FF2B5EF4-FFF2-40B4-BE49-F238E27FC236}">
                        <a16:creationId xmlns:a16="http://schemas.microsoft.com/office/drawing/2014/main" id="{5B05367F-2F89-4E68-B03E-DDA280B42D4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83313" y="1509944"/>
                    <a:ext cx="9294" cy="2324"/>
                  </a:xfrm>
                  <a:custGeom>
                    <a:avLst/>
                    <a:gdLst>
                      <a:gd name="T0" fmla="*/ 4763 w 4"/>
                      <a:gd name="T1" fmla="*/ 1588 h 1"/>
                      <a:gd name="T2" fmla="*/ 3175 w 4"/>
                      <a:gd name="T3" fmla="*/ 1588 h 1"/>
                      <a:gd name="T4" fmla="*/ 1588 w 4"/>
                      <a:gd name="T5" fmla="*/ 1588 h 1"/>
                      <a:gd name="T6" fmla="*/ 0 w 4"/>
                      <a:gd name="T7" fmla="*/ 1588 h 1"/>
                      <a:gd name="T8" fmla="*/ 0 w 4"/>
                      <a:gd name="T9" fmla="*/ 0 h 1"/>
                      <a:gd name="T10" fmla="*/ 1588 w 4"/>
                      <a:gd name="T11" fmla="*/ 0 h 1"/>
                      <a:gd name="T12" fmla="*/ 3175 w 4"/>
                      <a:gd name="T13" fmla="*/ 0 h 1"/>
                      <a:gd name="T14" fmla="*/ 4763 w 4"/>
                      <a:gd name="T15" fmla="*/ 0 h 1"/>
                      <a:gd name="T16" fmla="*/ 4763 w 4"/>
                      <a:gd name="T17" fmla="*/ 1588 h 1"/>
                      <a:gd name="T18" fmla="*/ 6350 w 4"/>
                      <a:gd name="T19" fmla="*/ 1588 h 1"/>
                      <a:gd name="T20" fmla="*/ 4763 w 4"/>
                      <a:gd name="T21" fmla="*/ 1588 h 1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4" h="1">
                        <a:moveTo>
                          <a:pt x="3" y="1"/>
                        </a:moveTo>
                        <a:lnTo>
                          <a:pt x="2" y="1"/>
                        </a:ln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3" y="1"/>
                        </a:lnTo>
                        <a:lnTo>
                          <a:pt x="4" y="1"/>
                        </a:lnTo>
                        <a:lnTo>
                          <a:pt x="3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89" name="Freeform 98">
                    <a:extLst>
                      <a:ext uri="{FF2B5EF4-FFF2-40B4-BE49-F238E27FC236}">
                        <a16:creationId xmlns:a16="http://schemas.microsoft.com/office/drawing/2014/main" id="{074B0A1D-F083-4B1D-9941-35A22D3A5B9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227885" y="1196258"/>
                    <a:ext cx="9294" cy="2323"/>
                  </a:xfrm>
                  <a:custGeom>
                    <a:avLst/>
                    <a:gdLst>
                      <a:gd name="T0" fmla="*/ 0 w 4"/>
                      <a:gd name="T1" fmla="*/ 1587 h 1"/>
                      <a:gd name="T2" fmla="*/ 1588 w 4"/>
                      <a:gd name="T3" fmla="*/ 0 h 1"/>
                      <a:gd name="T4" fmla="*/ 3175 w 4"/>
                      <a:gd name="T5" fmla="*/ 0 h 1"/>
                      <a:gd name="T6" fmla="*/ 4763 w 4"/>
                      <a:gd name="T7" fmla="*/ 0 h 1"/>
                      <a:gd name="T8" fmla="*/ 6350 w 4"/>
                      <a:gd name="T9" fmla="*/ 0 h 1"/>
                      <a:gd name="T10" fmla="*/ 4763 w 4"/>
                      <a:gd name="T11" fmla="*/ 1587 h 1"/>
                      <a:gd name="T12" fmla="*/ 3175 w 4"/>
                      <a:gd name="T13" fmla="*/ 1587 h 1"/>
                      <a:gd name="T14" fmla="*/ 0 w 4"/>
                      <a:gd name="T15" fmla="*/ 1587 h 1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4" h="1">
                        <a:moveTo>
                          <a:pt x="0" y="1"/>
                        </a:move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3" y="1"/>
                        </a:lnTo>
                        <a:lnTo>
                          <a:pt x="2" y="1"/>
                        </a:lnTo>
                        <a:lnTo>
                          <a:pt x="0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90" name="Freeform 99">
                    <a:extLst>
                      <a:ext uri="{FF2B5EF4-FFF2-40B4-BE49-F238E27FC236}">
                        <a16:creationId xmlns:a16="http://schemas.microsoft.com/office/drawing/2014/main" id="{BC64D3C0-9238-42C6-948A-89603EF92DA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325477" y="880247"/>
                    <a:ext cx="16266" cy="2323"/>
                  </a:xfrm>
                  <a:custGeom>
                    <a:avLst/>
                    <a:gdLst>
                      <a:gd name="T0" fmla="*/ 7938 w 7"/>
                      <a:gd name="T1" fmla="*/ 1587 h 1"/>
                      <a:gd name="T2" fmla="*/ 6350 w 7"/>
                      <a:gd name="T3" fmla="*/ 1587 h 1"/>
                      <a:gd name="T4" fmla="*/ 4763 w 7"/>
                      <a:gd name="T5" fmla="*/ 1587 h 1"/>
                      <a:gd name="T6" fmla="*/ 3175 w 7"/>
                      <a:gd name="T7" fmla="*/ 1587 h 1"/>
                      <a:gd name="T8" fmla="*/ 0 w 7"/>
                      <a:gd name="T9" fmla="*/ 1587 h 1"/>
                      <a:gd name="T10" fmla="*/ 0 w 7"/>
                      <a:gd name="T11" fmla="*/ 0 h 1"/>
                      <a:gd name="T12" fmla="*/ 3175 w 7"/>
                      <a:gd name="T13" fmla="*/ 0 h 1"/>
                      <a:gd name="T14" fmla="*/ 4763 w 7"/>
                      <a:gd name="T15" fmla="*/ 0 h 1"/>
                      <a:gd name="T16" fmla="*/ 6350 w 7"/>
                      <a:gd name="T17" fmla="*/ 0 h 1"/>
                      <a:gd name="T18" fmla="*/ 7938 w 7"/>
                      <a:gd name="T19" fmla="*/ 0 h 1"/>
                      <a:gd name="T20" fmla="*/ 9525 w 7"/>
                      <a:gd name="T21" fmla="*/ 0 h 1"/>
                      <a:gd name="T22" fmla="*/ 11113 w 7"/>
                      <a:gd name="T23" fmla="*/ 1587 h 1"/>
                      <a:gd name="T24" fmla="*/ 9525 w 7"/>
                      <a:gd name="T25" fmla="*/ 1587 h 1"/>
                      <a:gd name="T26" fmla="*/ 7938 w 7"/>
                      <a:gd name="T27" fmla="*/ 1587 h 1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</a:gdLst>
                    <a:ahLst/>
                    <a:cxnLst>
                      <a:cxn ang="T28">
                        <a:pos x="T0" y="T1"/>
                      </a:cxn>
                      <a:cxn ang="T29">
                        <a:pos x="T2" y="T3"/>
                      </a:cxn>
                      <a:cxn ang="T30">
                        <a:pos x="T4" y="T5"/>
                      </a:cxn>
                      <a:cxn ang="T31">
                        <a:pos x="T6" y="T7"/>
                      </a:cxn>
                      <a:cxn ang="T32">
                        <a:pos x="T8" y="T9"/>
                      </a:cxn>
                      <a:cxn ang="T33">
                        <a:pos x="T10" y="T11"/>
                      </a:cxn>
                      <a:cxn ang="T34">
                        <a:pos x="T12" y="T13"/>
                      </a:cxn>
                      <a:cxn ang="T35">
                        <a:pos x="T14" y="T15"/>
                      </a:cxn>
                      <a:cxn ang="T36">
                        <a:pos x="T16" y="T17"/>
                      </a:cxn>
                      <a:cxn ang="T37">
                        <a:pos x="T18" y="T19"/>
                      </a:cxn>
                      <a:cxn ang="T38">
                        <a:pos x="T20" y="T21"/>
                      </a:cxn>
                      <a:cxn ang="T39">
                        <a:pos x="T22" y="T23"/>
                      </a:cxn>
                      <a:cxn ang="T40">
                        <a:pos x="T24" y="T25"/>
                      </a:cxn>
                      <a:cxn ang="T41">
                        <a:pos x="T26" y="T27"/>
                      </a:cxn>
                    </a:cxnLst>
                    <a:rect l="0" t="0" r="r" b="b"/>
                    <a:pathLst>
                      <a:path w="7" h="1">
                        <a:moveTo>
                          <a:pt x="5" y="1"/>
                        </a:moveTo>
                        <a:lnTo>
                          <a:pt x="4" y="1"/>
                        </a:lnTo>
                        <a:lnTo>
                          <a:pt x="3" y="1"/>
                        </a:lnTo>
                        <a:lnTo>
                          <a:pt x="2" y="1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5" y="0"/>
                        </a:lnTo>
                        <a:lnTo>
                          <a:pt x="6" y="0"/>
                        </a:lnTo>
                        <a:lnTo>
                          <a:pt x="7" y="1"/>
                        </a:lnTo>
                        <a:lnTo>
                          <a:pt x="6" y="1"/>
                        </a:lnTo>
                        <a:lnTo>
                          <a:pt x="5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91" name="Freeform 100">
                    <a:extLst>
                      <a:ext uri="{FF2B5EF4-FFF2-40B4-BE49-F238E27FC236}">
                        <a16:creationId xmlns:a16="http://schemas.microsoft.com/office/drawing/2014/main" id="{6DC2FA3D-9CC9-4302-9727-7FE8E92FDA4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834348" y="1419324"/>
                    <a:ext cx="4647" cy="6970"/>
                  </a:xfrm>
                  <a:custGeom>
                    <a:avLst/>
                    <a:gdLst>
                      <a:gd name="T0" fmla="*/ 1588 w 2"/>
                      <a:gd name="T1" fmla="*/ 4762 h 3"/>
                      <a:gd name="T2" fmla="*/ 0 w 2"/>
                      <a:gd name="T3" fmla="*/ 3175 h 3"/>
                      <a:gd name="T4" fmla="*/ 1588 w 2"/>
                      <a:gd name="T5" fmla="*/ 0 h 3"/>
                      <a:gd name="T6" fmla="*/ 3175 w 2"/>
                      <a:gd name="T7" fmla="*/ 0 h 3"/>
                      <a:gd name="T8" fmla="*/ 3175 w 2"/>
                      <a:gd name="T9" fmla="*/ 3175 h 3"/>
                      <a:gd name="T10" fmla="*/ 3175 w 2"/>
                      <a:gd name="T11" fmla="*/ 4762 h 3"/>
                      <a:gd name="T12" fmla="*/ 1588 w 2"/>
                      <a:gd name="T13" fmla="*/ 4762 h 3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2" h="3">
                        <a:moveTo>
                          <a:pt x="1" y="3"/>
                        </a:moveTo>
                        <a:lnTo>
                          <a:pt x="0" y="2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2" y="2"/>
                        </a:lnTo>
                        <a:lnTo>
                          <a:pt x="2" y="3"/>
                        </a:lnTo>
                        <a:lnTo>
                          <a:pt x="1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92" name="Freeform 101">
                    <a:extLst>
                      <a:ext uri="{FF2B5EF4-FFF2-40B4-BE49-F238E27FC236}">
                        <a16:creationId xmlns:a16="http://schemas.microsoft.com/office/drawing/2014/main" id="{AB300782-B894-43EF-BE37-8078DF1C146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351037" y="1470444"/>
                    <a:ext cx="6970" cy="4647"/>
                  </a:xfrm>
                  <a:custGeom>
                    <a:avLst/>
                    <a:gdLst>
                      <a:gd name="T0" fmla="*/ 0 w 3"/>
                      <a:gd name="T1" fmla="*/ 3175 h 2"/>
                      <a:gd name="T2" fmla="*/ 0 w 3"/>
                      <a:gd name="T3" fmla="*/ 1588 h 2"/>
                      <a:gd name="T4" fmla="*/ 3175 w 3"/>
                      <a:gd name="T5" fmla="*/ 1588 h 2"/>
                      <a:gd name="T6" fmla="*/ 3175 w 3"/>
                      <a:gd name="T7" fmla="*/ 0 h 2"/>
                      <a:gd name="T8" fmla="*/ 3175 w 3"/>
                      <a:gd name="T9" fmla="*/ 1588 h 2"/>
                      <a:gd name="T10" fmla="*/ 4762 w 3"/>
                      <a:gd name="T11" fmla="*/ 1588 h 2"/>
                      <a:gd name="T12" fmla="*/ 3175 w 3"/>
                      <a:gd name="T13" fmla="*/ 1588 h 2"/>
                      <a:gd name="T14" fmla="*/ 0 w 3"/>
                      <a:gd name="T15" fmla="*/ 3175 h 2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3" h="2">
                        <a:moveTo>
                          <a:pt x="0" y="2"/>
                        </a:moveTo>
                        <a:lnTo>
                          <a:pt x="0" y="1"/>
                        </a:lnTo>
                        <a:lnTo>
                          <a:pt x="2" y="1"/>
                        </a:lnTo>
                        <a:lnTo>
                          <a:pt x="2" y="0"/>
                        </a:lnTo>
                        <a:lnTo>
                          <a:pt x="2" y="1"/>
                        </a:lnTo>
                        <a:lnTo>
                          <a:pt x="3" y="1"/>
                        </a:lnTo>
                        <a:lnTo>
                          <a:pt x="2" y="1"/>
                        </a:lnTo>
                        <a:lnTo>
                          <a:pt x="0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93" name="Freeform 102">
                    <a:extLst>
                      <a:ext uri="{FF2B5EF4-FFF2-40B4-BE49-F238E27FC236}">
                        <a16:creationId xmlns:a16="http://schemas.microsoft.com/office/drawing/2014/main" id="{E5EB1210-0863-4506-A051-F517948F6FE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412926" y="1005722"/>
                    <a:ext cx="9294" cy="4647"/>
                  </a:xfrm>
                  <a:custGeom>
                    <a:avLst/>
                    <a:gdLst>
                      <a:gd name="T0" fmla="*/ 3175 w 4"/>
                      <a:gd name="T1" fmla="*/ 3175 h 2"/>
                      <a:gd name="T2" fmla="*/ 1588 w 4"/>
                      <a:gd name="T3" fmla="*/ 3175 h 2"/>
                      <a:gd name="T4" fmla="*/ 0 w 4"/>
                      <a:gd name="T5" fmla="*/ 0 h 2"/>
                      <a:gd name="T6" fmla="*/ 1588 w 4"/>
                      <a:gd name="T7" fmla="*/ 0 h 2"/>
                      <a:gd name="T8" fmla="*/ 3175 w 4"/>
                      <a:gd name="T9" fmla="*/ 0 h 2"/>
                      <a:gd name="T10" fmla="*/ 4763 w 4"/>
                      <a:gd name="T11" fmla="*/ 0 h 2"/>
                      <a:gd name="T12" fmla="*/ 6350 w 4"/>
                      <a:gd name="T13" fmla="*/ 3175 h 2"/>
                      <a:gd name="T14" fmla="*/ 4763 w 4"/>
                      <a:gd name="T15" fmla="*/ 3175 h 2"/>
                      <a:gd name="T16" fmla="*/ 3175 w 4"/>
                      <a:gd name="T17" fmla="*/ 3175 h 2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4" h="2">
                        <a:moveTo>
                          <a:pt x="2" y="2"/>
                        </a:moveTo>
                        <a:lnTo>
                          <a:pt x="1" y="2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4" y="2"/>
                        </a:lnTo>
                        <a:lnTo>
                          <a:pt x="3" y="2"/>
                        </a:lnTo>
                        <a:lnTo>
                          <a:pt x="2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94" name="Freeform 103">
                    <a:extLst>
                      <a:ext uri="{FF2B5EF4-FFF2-40B4-BE49-F238E27FC236}">
                        <a16:creationId xmlns:a16="http://schemas.microsoft.com/office/drawing/2014/main" id="{614E3C55-B10E-4E94-9AB4-30D8C5213F7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288299" y="1347292"/>
                    <a:ext cx="6972" cy="2324"/>
                  </a:xfrm>
                  <a:custGeom>
                    <a:avLst/>
                    <a:gdLst>
                      <a:gd name="T0" fmla="*/ 1588 w 3"/>
                      <a:gd name="T1" fmla="*/ 1588 h 1"/>
                      <a:gd name="T2" fmla="*/ 0 w 3"/>
                      <a:gd name="T3" fmla="*/ 1588 h 1"/>
                      <a:gd name="T4" fmla="*/ 0 w 3"/>
                      <a:gd name="T5" fmla="*/ 0 h 1"/>
                      <a:gd name="T6" fmla="*/ 1588 w 3"/>
                      <a:gd name="T7" fmla="*/ 0 h 1"/>
                      <a:gd name="T8" fmla="*/ 3175 w 3"/>
                      <a:gd name="T9" fmla="*/ 0 h 1"/>
                      <a:gd name="T10" fmla="*/ 4763 w 3"/>
                      <a:gd name="T11" fmla="*/ 0 h 1"/>
                      <a:gd name="T12" fmla="*/ 4763 w 3"/>
                      <a:gd name="T13" fmla="*/ 1588 h 1"/>
                      <a:gd name="T14" fmla="*/ 3175 w 3"/>
                      <a:gd name="T15" fmla="*/ 1588 h 1"/>
                      <a:gd name="T16" fmla="*/ 1588 w 3"/>
                      <a:gd name="T17" fmla="*/ 1588 h 1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3" h="1">
                        <a:moveTo>
                          <a:pt x="1" y="1"/>
                        </a:move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3" y="1"/>
                        </a:lnTo>
                        <a:lnTo>
                          <a:pt x="2" y="1"/>
                        </a:lnTo>
                        <a:lnTo>
                          <a:pt x="1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95" name="Freeform 104">
                    <a:extLst>
                      <a:ext uri="{FF2B5EF4-FFF2-40B4-BE49-F238E27FC236}">
                        <a16:creationId xmlns:a16="http://schemas.microsoft.com/office/drawing/2014/main" id="{7F9E1983-D7AB-4A6E-A263-CC5D66789E4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492777" y="859334"/>
                    <a:ext cx="30208" cy="2324"/>
                  </a:xfrm>
                  <a:custGeom>
                    <a:avLst/>
                    <a:gdLst>
                      <a:gd name="T0" fmla="*/ 15875 w 13"/>
                      <a:gd name="T1" fmla="*/ 1588 h 1"/>
                      <a:gd name="T2" fmla="*/ 14288 w 13"/>
                      <a:gd name="T3" fmla="*/ 1588 h 1"/>
                      <a:gd name="T4" fmla="*/ 12700 w 13"/>
                      <a:gd name="T5" fmla="*/ 1588 h 1"/>
                      <a:gd name="T6" fmla="*/ 11113 w 13"/>
                      <a:gd name="T7" fmla="*/ 1588 h 1"/>
                      <a:gd name="T8" fmla="*/ 9525 w 13"/>
                      <a:gd name="T9" fmla="*/ 1588 h 1"/>
                      <a:gd name="T10" fmla="*/ 6350 w 13"/>
                      <a:gd name="T11" fmla="*/ 1588 h 1"/>
                      <a:gd name="T12" fmla="*/ 1588 w 13"/>
                      <a:gd name="T13" fmla="*/ 0 h 1"/>
                      <a:gd name="T14" fmla="*/ 0 w 13"/>
                      <a:gd name="T15" fmla="*/ 0 h 1"/>
                      <a:gd name="T16" fmla="*/ 1588 w 13"/>
                      <a:gd name="T17" fmla="*/ 0 h 1"/>
                      <a:gd name="T18" fmla="*/ 6350 w 13"/>
                      <a:gd name="T19" fmla="*/ 0 h 1"/>
                      <a:gd name="T20" fmla="*/ 7938 w 13"/>
                      <a:gd name="T21" fmla="*/ 0 h 1"/>
                      <a:gd name="T22" fmla="*/ 9525 w 13"/>
                      <a:gd name="T23" fmla="*/ 0 h 1"/>
                      <a:gd name="T24" fmla="*/ 11113 w 13"/>
                      <a:gd name="T25" fmla="*/ 0 h 1"/>
                      <a:gd name="T26" fmla="*/ 12700 w 13"/>
                      <a:gd name="T27" fmla="*/ 1588 h 1"/>
                      <a:gd name="T28" fmla="*/ 15875 w 13"/>
                      <a:gd name="T29" fmla="*/ 1588 h 1"/>
                      <a:gd name="T30" fmla="*/ 17463 w 13"/>
                      <a:gd name="T31" fmla="*/ 1588 h 1"/>
                      <a:gd name="T32" fmla="*/ 20638 w 13"/>
                      <a:gd name="T33" fmla="*/ 1588 h 1"/>
                      <a:gd name="T34" fmla="*/ 17463 w 13"/>
                      <a:gd name="T35" fmla="*/ 1588 h 1"/>
                      <a:gd name="T36" fmla="*/ 15875 w 13"/>
                      <a:gd name="T37" fmla="*/ 1588 h 1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0" t="0" r="r" b="b"/>
                    <a:pathLst>
                      <a:path w="13" h="1">
                        <a:moveTo>
                          <a:pt x="10" y="1"/>
                        </a:moveTo>
                        <a:lnTo>
                          <a:pt x="9" y="1"/>
                        </a:lnTo>
                        <a:lnTo>
                          <a:pt x="8" y="1"/>
                        </a:lnTo>
                        <a:lnTo>
                          <a:pt x="7" y="1"/>
                        </a:lnTo>
                        <a:lnTo>
                          <a:pt x="6" y="1"/>
                        </a:lnTo>
                        <a:lnTo>
                          <a:pt x="4" y="1"/>
                        </a:lnTo>
                        <a:lnTo>
                          <a:pt x="1" y="0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4" y="0"/>
                        </a:lnTo>
                        <a:lnTo>
                          <a:pt x="5" y="0"/>
                        </a:lnTo>
                        <a:lnTo>
                          <a:pt x="6" y="0"/>
                        </a:lnTo>
                        <a:lnTo>
                          <a:pt x="7" y="0"/>
                        </a:lnTo>
                        <a:lnTo>
                          <a:pt x="8" y="1"/>
                        </a:lnTo>
                        <a:lnTo>
                          <a:pt x="10" y="1"/>
                        </a:lnTo>
                        <a:lnTo>
                          <a:pt x="11" y="1"/>
                        </a:lnTo>
                        <a:lnTo>
                          <a:pt x="13" y="1"/>
                        </a:lnTo>
                        <a:lnTo>
                          <a:pt x="11" y="1"/>
                        </a:lnTo>
                        <a:lnTo>
                          <a:pt x="10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96" name="Freeform 105">
                    <a:extLst>
                      <a:ext uri="{FF2B5EF4-FFF2-40B4-BE49-F238E27FC236}">
                        <a16:creationId xmlns:a16="http://schemas.microsoft.com/office/drawing/2014/main" id="{71752A03-A78C-49C4-B633-7FFAFC8E333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15929" y="1612183"/>
                    <a:ext cx="6970" cy="6972"/>
                  </a:xfrm>
                  <a:custGeom>
                    <a:avLst/>
                    <a:gdLst>
                      <a:gd name="T0" fmla="*/ 0 w 3"/>
                      <a:gd name="T1" fmla="*/ 4763 h 3"/>
                      <a:gd name="T2" fmla="*/ 1587 w 3"/>
                      <a:gd name="T3" fmla="*/ 1588 h 3"/>
                      <a:gd name="T4" fmla="*/ 1587 w 3"/>
                      <a:gd name="T5" fmla="*/ 0 h 3"/>
                      <a:gd name="T6" fmla="*/ 4762 w 3"/>
                      <a:gd name="T7" fmla="*/ 1588 h 3"/>
                      <a:gd name="T8" fmla="*/ 3175 w 3"/>
                      <a:gd name="T9" fmla="*/ 1588 h 3"/>
                      <a:gd name="T10" fmla="*/ 3175 w 3"/>
                      <a:gd name="T11" fmla="*/ 4763 h 3"/>
                      <a:gd name="T12" fmla="*/ 0 w 3"/>
                      <a:gd name="T13" fmla="*/ 4763 h 3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3" h="3">
                        <a:moveTo>
                          <a:pt x="0" y="3"/>
                        </a:moveTo>
                        <a:lnTo>
                          <a:pt x="1" y="1"/>
                        </a:lnTo>
                        <a:lnTo>
                          <a:pt x="1" y="0"/>
                        </a:lnTo>
                        <a:lnTo>
                          <a:pt x="3" y="1"/>
                        </a:lnTo>
                        <a:lnTo>
                          <a:pt x="2" y="1"/>
                        </a:lnTo>
                        <a:lnTo>
                          <a:pt x="2" y="3"/>
                        </a:lnTo>
                        <a:lnTo>
                          <a:pt x="0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97" name="Freeform 106">
                    <a:extLst>
                      <a:ext uri="{FF2B5EF4-FFF2-40B4-BE49-F238E27FC236}">
                        <a16:creationId xmlns:a16="http://schemas.microsoft.com/office/drawing/2014/main" id="{4B755778-096D-4581-B3CB-6F8E7071DF2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200002" y="1177669"/>
                    <a:ext cx="9294" cy="6970"/>
                  </a:xfrm>
                  <a:custGeom>
                    <a:avLst/>
                    <a:gdLst>
                      <a:gd name="T0" fmla="*/ 0 w 4"/>
                      <a:gd name="T1" fmla="*/ 4762 h 3"/>
                      <a:gd name="T2" fmla="*/ 1588 w 4"/>
                      <a:gd name="T3" fmla="*/ 4762 h 3"/>
                      <a:gd name="T4" fmla="*/ 1588 w 4"/>
                      <a:gd name="T5" fmla="*/ 1587 h 3"/>
                      <a:gd name="T6" fmla="*/ 3175 w 4"/>
                      <a:gd name="T7" fmla="*/ 1587 h 3"/>
                      <a:gd name="T8" fmla="*/ 1588 w 4"/>
                      <a:gd name="T9" fmla="*/ 1587 h 3"/>
                      <a:gd name="T10" fmla="*/ 1588 w 4"/>
                      <a:gd name="T11" fmla="*/ 0 h 3"/>
                      <a:gd name="T12" fmla="*/ 3175 w 4"/>
                      <a:gd name="T13" fmla="*/ 0 h 3"/>
                      <a:gd name="T14" fmla="*/ 4763 w 4"/>
                      <a:gd name="T15" fmla="*/ 0 h 3"/>
                      <a:gd name="T16" fmla="*/ 6350 w 4"/>
                      <a:gd name="T17" fmla="*/ 0 h 3"/>
                      <a:gd name="T18" fmla="*/ 4763 w 4"/>
                      <a:gd name="T19" fmla="*/ 0 h 3"/>
                      <a:gd name="T20" fmla="*/ 4763 w 4"/>
                      <a:gd name="T21" fmla="*/ 1587 h 3"/>
                      <a:gd name="T22" fmla="*/ 3175 w 4"/>
                      <a:gd name="T23" fmla="*/ 1587 h 3"/>
                      <a:gd name="T24" fmla="*/ 1588 w 4"/>
                      <a:gd name="T25" fmla="*/ 4762 h 3"/>
                      <a:gd name="T26" fmla="*/ 0 w 4"/>
                      <a:gd name="T27" fmla="*/ 4762 h 3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</a:gdLst>
                    <a:ahLst/>
                    <a:cxnLst>
                      <a:cxn ang="T28">
                        <a:pos x="T0" y="T1"/>
                      </a:cxn>
                      <a:cxn ang="T29">
                        <a:pos x="T2" y="T3"/>
                      </a:cxn>
                      <a:cxn ang="T30">
                        <a:pos x="T4" y="T5"/>
                      </a:cxn>
                      <a:cxn ang="T31">
                        <a:pos x="T6" y="T7"/>
                      </a:cxn>
                      <a:cxn ang="T32">
                        <a:pos x="T8" y="T9"/>
                      </a:cxn>
                      <a:cxn ang="T33">
                        <a:pos x="T10" y="T11"/>
                      </a:cxn>
                      <a:cxn ang="T34">
                        <a:pos x="T12" y="T13"/>
                      </a:cxn>
                      <a:cxn ang="T35">
                        <a:pos x="T14" y="T15"/>
                      </a:cxn>
                      <a:cxn ang="T36">
                        <a:pos x="T16" y="T17"/>
                      </a:cxn>
                      <a:cxn ang="T37">
                        <a:pos x="T18" y="T19"/>
                      </a:cxn>
                      <a:cxn ang="T38">
                        <a:pos x="T20" y="T21"/>
                      </a:cxn>
                      <a:cxn ang="T39">
                        <a:pos x="T22" y="T23"/>
                      </a:cxn>
                      <a:cxn ang="T40">
                        <a:pos x="T24" y="T25"/>
                      </a:cxn>
                      <a:cxn ang="T41">
                        <a:pos x="T26" y="T27"/>
                      </a:cxn>
                    </a:cxnLst>
                    <a:rect l="0" t="0" r="r" b="b"/>
                    <a:pathLst>
                      <a:path w="4" h="3">
                        <a:moveTo>
                          <a:pt x="0" y="3"/>
                        </a:moveTo>
                        <a:lnTo>
                          <a:pt x="1" y="3"/>
                        </a:lnTo>
                        <a:lnTo>
                          <a:pt x="1" y="1"/>
                        </a:lnTo>
                        <a:lnTo>
                          <a:pt x="2" y="1"/>
                        </a:lnTo>
                        <a:lnTo>
                          <a:pt x="1" y="1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3" y="0"/>
                        </a:lnTo>
                        <a:lnTo>
                          <a:pt x="3" y="1"/>
                        </a:lnTo>
                        <a:lnTo>
                          <a:pt x="2" y="1"/>
                        </a:lnTo>
                        <a:lnTo>
                          <a:pt x="1" y="3"/>
                        </a:lnTo>
                        <a:lnTo>
                          <a:pt x="0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98" name="Freeform 107">
                    <a:extLst>
                      <a:ext uri="{FF2B5EF4-FFF2-40B4-BE49-F238E27FC236}">
                        <a16:creationId xmlns:a16="http://schemas.microsoft.com/office/drawing/2014/main" id="{4E9706CC-B177-405B-ADBC-9AA41928E2E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447781" y="991780"/>
                    <a:ext cx="9294" cy="4647"/>
                  </a:xfrm>
                  <a:custGeom>
                    <a:avLst/>
                    <a:gdLst>
                      <a:gd name="T0" fmla="*/ 0 w 4"/>
                      <a:gd name="T1" fmla="*/ 3175 h 2"/>
                      <a:gd name="T2" fmla="*/ 0 w 4"/>
                      <a:gd name="T3" fmla="*/ 1588 h 2"/>
                      <a:gd name="T4" fmla="*/ 1588 w 4"/>
                      <a:gd name="T5" fmla="*/ 0 h 2"/>
                      <a:gd name="T6" fmla="*/ 4763 w 4"/>
                      <a:gd name="T7" fmla="*/ 0 h 2"/>
                      <a:gd name="T8" fmla="*/ 4763 w 4"/>
                      <a:gd name="T9" fmla="*/ 1588 h 2"/>
                      <a:gd name="T10" fmla="*/ 6350 w 4"/>
                      <a:gd name="T11" fmla="*/ 1588 h 2"/>
                      <a:gd name="T12" fmla="*/ 4763 w 4"/>
                      <a:gd name="T13" fmla="*/ 3175 h 2"/>
                      <a:gd name="T14" fmla="*/ 1588 w 4"/>
                      <a:gd name="T15" fmla="*/ 3175 h 2"/>
                      <a:gd name="T16" fmla="*/ 0 w 4"/>
                      <a:gd name="T17" fmla="*/ 3175 h 2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4" h="2">
                        <a:moveTo>
                          <a:pt x="0" y="2"/>
                        </a:moveTo>
                        <a:lnTo>
                          <a:pt x="0" y="1"/>
                        </a:lnTo>
                        <a:lnTo>
                          <a:pt x="1" y="0"/>
                        </a:lnTo>
                        <a:lnTo>
                          <a:pt x="3" y="0"/>
                        </a:lnTo>
                        <a:lnTo>
                          <a:pt x="3" y="1"/>
                        </a:lnTo>
                        <a:lnTo>
                          <a:pt x="4" y="1"/>
                        </a:lnTo>
                        <a:lnTo>
                          <a:pt x="3" y="2"/>
                        </a:lnTo>
                        <a:lnTo>
                          <a:pt x="1" y="2"/>
                        </a:lnTo>
                        <a:lnTo>
                          <a:pt x="0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199" name="Freeform 108">
                    <a:extLst>
                      <a:ext uri="{FF2B5EF4-FFF2-40B4-BE49-F238E27FC236}">
                        <a16:creationId xmlns:a16="http://schemas.microsoft.com/office/drawing/2014/main" id="{77A6F246-4088-4914-85D0-E3818819390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378072" y="1028958"/>
                    <a:ext cx="16265" cy="6970"/>
                  </a:xfrm>
                  <a:custGeom>
                    <a:avLst/>
                    <a:gdLst>
                      <a:gd name="T0" fmla="*/ 7937 w 7"/>
                      <a:gd name="T1" fmla="*/ 4762 h 3"/>
                      <a:gd name="T2" fmla="*/ 4762 w 7"/>
                      <a:gd name="T3" fmla="*/ 4762 h 3"/>
                      <a:gd name="T4" fmla="*/ 4762 w 7"/>
                      <a:gd name="T5" fmla="*/ 3175 h 3"/>
                      <a:gd name="T6" fmla="*/ 3175 w 7"/>
                      <a:gd name="T7" fmla="*/ 3175 h 3"/>
                      <a:gd name="T8" fmla="*/ 1587 w 7"/>
                      <a:gd name="T9" fmla="*/ 3175 h 3"/>
                      <a:gd name="T10" fmla="*/ 0 w 7"/>
                      <a:gd name="T11" fmla="*/ 3175 h 3"/>
                      <a:gd name="T12" fmla="*/ 1587 w 7"/>
                      <a:gd name="T13" fmla="*/ 3175 h 3"/>
                      <a:gd name="T14" fmla="*/ 3175 w 7"/>
                      <a:gd name="T15" fmla="*/ 3175 h 3"/>
                      <a:gd name="T16" fmla="*/ 4762 w 7"/>
                      <a:gd name="T17" fmla="*/ 3175 h 3"/>
                      <a:gd name="T18" fmla="*/ 7937 w 7"/>
                      <a:gd name="T19" fmla="*/ 0 h 3"/>
                      <a:gd name="T20" fmla="*/ 7937 w 7"/>
                      <a:gd name="T21" fmla="*/ 3175 h 3"/>
                      <a:gd name="T22" fmla="*/ 9525 w 7"/>
                      <a:gd name="T23" fmla="*/ 3175 h 3"/>
                      <a:gd name="T24" fmla="*/ 11112 w 7"/>
                      <a:gd name="T25" fmla="*/ 3175 h 3"/>
                      <a:gd name="T26" fmla="*/ 9525 w 7"/>
                      <a:gd name="T27" fmla="*/ 4762 h 3"/>
                      <a:gd name="T28" fmla="*/ 7937 w 7"/>
                      <a:gd name="T29" fmla="*/ 4762 h 3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</a:gdLst>
                    <a:ahLst/>
                    <a:cxnLst>
                      <a:cxn ang="T30">
                        <a:pos x="T0" y="T1"/>
                      </a:cxn>
                      <a:cxn ang="T31">
                        <a:pos x="T2" y="T3"/>
                      </a:cxn>
                      <a:cxn ang="T32">
                        <a:pos x="T4" y="T5"/>
                      </a:cxn>
                      <a:cxn ang="T33">
                        <a:pos x="T6" y="T7"/>
                      </a:cxn>
                      <a:cxn ang="T34">
                        <a:pos x="T8" y="T9"/>
                      </a:cxn>
                      <a:cxn ang="T35">
                        <a:pos x="T10" y="T11"/>
                      </a:cxn>
                      <a:cxn ang="T36">
                        <a:pos x="T12" y="T13"/>
                      </a:cxn>
                      <a:cxn ang="T37">
                        <a:pos x="T14" y="T15"/>
                      </a:cxn>
                      <a:cxn ang="T38">
                        <a:pos x="T16" y="T17"/>
                      </a:cxn>
                      <a:cxn ang="T39">
                        <a:pos x="T18" y="T19"/>
                      </a:cxn>
                      <a:cxn ang="T40">
                        <a:pos x="T20" y="T21"/>
                      </a:cxn>
                      <a:cxn ang="T41">
                        <a:pos x="T22" y="T23"/>
                      </a:cxn>
                      <a:cxn ang="T42">
                        <a:pos x="T24" y="T25"/>
                      </a:cxn>
                      <a:cxn ang="T43">
                        <a:pos x="T26" y="T27"/>
                      </a:cxn>
                      <a:cxn ang="T44">
                        <a:pos x="T28" y="T29"/>
                      </a:cxn>
                    </a:cxnLst>
                    <a:rect l="0" t="0" r="r" b="b"/>
                    <a:pathLst>
                      <a:path w="7" h="3">
                        <a:moveTo>
                          <a:pt x="5" y="3"/>
                        </a:moveTo>
                        <a:lnTo>
                          <a:pt x="3" y="3"/>
                        </a:lnTo>
                        <a:lnTo>
                          <a:pt x="3" y="2"/>
                        </a:lnTo>
                        <a:lnTo>
                          <a:pt x="2" y="2"/>
                        </a:lnTo>
                        <a:lnTo>
                          <a:pt x="1" y="2"/>
                        </a:lnTo>
                        <a:lnTo>
                          <a:pt x="0" y="2"/>
                        </a:lnTo>
                        <a:lnTo>
                          <a:pt x="1" y="2"/>
                        </a:lnTo>
                        <a:lnTo>
                          <a:pt x="2" y="2"/>
                        </a:lnTo>
                        <a:lnTo>
                          <a:pt x="3" y="2"/>
                        </a:lnTo>
                        <a:lnTo>
                          <a:pt x="5" y="0"/>
                        </a:lnTo>
                        <a:lnTo>
                          <a:pt x="5" y="2"/>
                        </a:lnTo>
                        <a:lnTo>
                          <a:pt x="6" y="2"/>
                        </a:lnTo>
                        <a:lnTo>
                          <a:pt x="7" y="2"/>
                        </a:lnTo>
                        <a:lnTo>
                          <a:pt x="6" y="3"/>
                        </a:lnTo>
                        <a:lnTo>
                          <a:pt x="5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00" name="Freeform 109">
                    <a:extLst>
                      <a:ext uri="{FF2B5EF4-FFF2-40B4-BE49-F238E27FC236}">
                        <a16:creationId xmlns:a16="http://schemas.microsoft.com/office/drawing/2014/main" id="{DB01D4AD-AC44-446F-B1ED-AF557FA7CC9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441657" y="1570358"/>
                    <a:ext cx="9294" cy="0"/>
                  </a:xfrm>
                  <a:custGeom>
                    <a:avLst/>
                    <a:gdLst>
                      <a:gd name="T0" fmla="*/ 3175 w 4"/>
                      <a:gd name="T1" fmla="*/ 0 w 4"/>
                      <a:gd name="T2" fmla="*/ 1588 w 4"/>
                      <a:gd name="T3" fmla="*/ 3175 w 4"/>
                      <a:gd name="T4" fmla="*/ 6350 w 4"/>
                      <a:gd name="T5" fmla="*/ 4763 w 4"/>
                      <a:gd name="T6" fmla="*/ 3175 w 4"/>
                      <a:gd name="T7" fmla="*/ 0 60000 6553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</a:gdLst>
                    <a:ahLst/>
                    <a:cxnLst>
                      <a:cxn ang="T7">
                        <a:pos x="T0" y="0"/>
                      </a:cxn>
                      <a:cxn ang="T8">
                        <a:pos x="T1" y="0"/>
                      </a:cxn>
                      <a:cxn ang="T9">
                        <a:pos x="T2" y="0"/>
                      </a:cxn>
                      <a:cxn ang="T10">
                        <a:pos x="T3" y="0"/>
                      </a:cxn>
                      <a:cxn ang="T11">
                        <a:pos x="T4" y="0"/>
                      </a:cxn>
                      <a:cxn ang="T12">
                        <a:pos x="T5" y="0"/>
                      </a:cxn>
                      <a:cxn ang="T13">
                        <a:pos x="T6" y="0"/>
                      </a:cxn>
                    </a:cxnLst>
                    <a:rect l="0" t="0" r="r" b="b"/>
                    <a:pathLst>
                      <a:path w="4">
                        <a:moveTo>
                          <a:pt x="2" y="0"/>
                        </a:move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4" y="0"/>
                        </a:lnTo>
                        <a:lnTo>
                          <a:pt x="3" y="0"/>
                        </a:lnTo>
                        <a:lnTo>
                          <a:pt x="2" y="0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01" name="Freeform 110">
                    <a:extLst>
                      <a:ext uri="{FF2B5EF4-FFF2-40B4-BE49-F238E27FC236}">
                        <a16:creationId xmlns:a16="http://schemas.microsoft.com/office/drawing/2014/main" id="{252C8264-2540-4E34-89AA-DCEDAECC78C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347865" y="1019664"/>
                    <a:ext cx="9294" cy="4647"/>
                  </a:xfrm>
                  <a:custGeom>
                    <a:avLst/>
                    <a:gdLst>
                      <a:gd name="T0" fmla="*/ 1588 w 4"/>
                      <a:gd name="T1" fmla="*/ 3175 h 2"/>
                      <a:gd name="T2" fmla="*/ 0 w 4"/>
                      <a:gd name="T3" fmla="*/ 3175 h 2"/>
                      <a:gd name="T4" fmla="*/ 0 w 4"/>
                      <a:gd name="T5" fmla="*/ 1588 h 2"/>
                      <a:gd name="T6" fmla="*/ 1588 w 4"/>
                      <a:gd name="T7" fmla="*/ 1588 h 2"/>
                      <a:gd name="T8" fmla="*/ 3175 w 4"/>
                      <a:gd name="T9" fmla="*/ 0 h 2"/>
                      <a:gd name="T10" fmla="*/ 4763 w 4"/>
                      <a:gd name="T11" fmla="*/ 0 h 2"/>
                      <a:gd name="T12" fmla="*/ 6350 w 4"/>
                      <a:gd name="T13" fmla="*/ 0 h 2"/>
                      <a:gd name="T14" fmla="*/ 4763 w 4"/>
                      <a:gd name="T15" fmla="*/ 1588 h 2"/>
                      <a:gd name="T16" fmla="*/ 3175 w 4"/>
                      <a:gd name="T17" fmla="*/ 3175 h 2"/>
                      <a:gd name="T18" fmla="*/ 1588 w 4"/>
                      <a:gd name="T19" fmla="*/ 3175 h 2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4" h="2">
                        <a:moveTo>
                          <a:pt x="1" y="2"/>
                        </a:moveTo>
                        <a:lnTo>
                          <a:pt x="0" y="2"/>
                        </a:lnTo>
                        <a:lnTo>
                          <a:pt x="0" y="1"/>
                        </a:lnTo>
                        <a:lnTo>
                          <a:pt x="1" y="1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3" y="1"/>
                        </a:lnTo>
                        <a:lnTo>
                          <a:pt x="2" y="2"/>
                        </a:lnTo>
                        <a:lnTo>
                          <a:pt x="1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02" name="Freeform 111">
                    <a:extLst>
                      <a:ext uri="{FF2B5EF4-FFF2-40B4-BE49-F238E27FC236}">
                        <a16:creationId xmlns:a16="http://schemas.microsoft.com/office/drawing/2014/main" id="{D2265DCD-2715-4923-A7B3-EA9DB2CE72B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78665" y="1516916"/>
                    <a:ext cx="4647" cy="2323"/>
                  </a:xfrm>
                  <a:custGeom>
                    <a:avLst/>
                    <a:gdLst>
                      <a:gd name="T0" fmla="*/ 1588 w 2"/>
                      <a:gd name="T1" fmla="*/ 1587 h 1"/>
                      <a:gd name="T2" fmla="*/ 0 w 2"/>
                      <a:gd name="T3" fmla="*/ 1587 h 1"/>
                      <a:gd name="T4" fmla="*/ 1588 w 2"/>
                      <a:gd name="T5" fmla="*/ 0 h 1"/>
                      <a:gd name="T6" fmla="*/ 3175 w 2"/>
                      <a:gd name="T7" fmla="*/ 0 h 1"/>
                      <a:gd name="T8" fmla="*/ 3175 w 2"/>
                      <a:gd name="T9" fmla="*/ 1587 h 1"/>
                      <a:gd name="T10" fmla="*/ 1588 w 2"/>
                      <a:gd name="T11" fmla="*/ 1587 h 1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2" h="1">
                        <a:moveTo>
                          <a:pt x="1" y="1"/>
                        </a:moveTo>
                        <a:lnTo>
                          <a:pt x="0" y="1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2" y="1"/>
                        </a:lnTo>
                        <a:lnTo>
                          <a:pt x="1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03" name="Freeform 112">
                    <a:extLst>
                      <a:ext uri="{FF2B5EF4-FFF2-40B4-BE49-F238E27FC236}">
                        <a16:creationId xmlns:a16="http://schemas.microsoft.com/office/drawing/2014/main" id="{B10C56E1-4F68-4A80-A07B-576864DE809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374273" y="1509944"/>
                    <a:ext cx="4647" cy="4647"/>
                  </a:xfrm>
                  <a:custGeom>
                    <a:avLst/>
                    <a:gdLst>
                      <a:gd name="T0" fmla="*/ 1588 w 2"/>
                      <a:gd name="T1" fmla="*/ 3175 h 2"/>
                      <a:gd name="T2" fmla="*/ 0 w 2"/>
                      <a:gd name="T3" fmla="*/ 3175 h 2"/>
                      <a:gd name="T4" fmla="*/ 0 w 2"/>
                      <a:gd name="T5" fmla="*/ 1588 h 2"/>
                      <a:gd name="T6" fmla="*/ 1588 w 2"/>
                      <a:gd name="T7" fmla="*/ 0 h 2"/>
                      <a:gd name="T8" fmla="*/ 3175 w 2"/>
                      <a:gd name="T9" fmla="*/ 1588 h 2"/>
                      <a:gd name="T10" fmla="*/ 3175 w 2"/>
                      <a:gd name="T11" fmla="*/ 3175 h 2"/>
                      <a:gd name="T12" fmla="*/ 1588 w 2"/>
                      <a:gd name="T13" fmla="*/ 3175 h 2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2" h="2">
                        <a:moveTo>
                          <a:pt x="1" y="2"/>
                        </a:moveTo>
                        <a:lnTo>
                          <a:pt x="0" y="2"/>
                        </a:lnTo>
                        <a:lnTo>
                          <a:pt x="0" y="1"/>
                        </a:lnTo>
                        <a:lnTo>
                          <a:pt x="1" y="0"/>
                        </a:lnTo>
                        <a:lnTo>
                          <a:pt x="2" y="1"/>
                        </a:lnTo>
                        <a:lnTo>
                          <a:pt x="2" y="2"/>
                        </a:lnTo>
                        <a:lnTo>
                          <a:pt x="1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04" name="Freeform 113">
                    <a:extLst>
                      <a:ext uri="{FF2B5EF4-FFF2-40B4-BE49-F238E27FC236}">
                        <a16:creationId xmlns:a16="http://schemas.microsoft.com/office/drawing/2014/main" id="{5D836C4F-99B6-4453-9C8D-A3119886300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440809" y="1128873"/>
                    <a:ext cx="6972" cy="2324"/>
                  </a:xfrm>
                  <a:custGeom>
                    <a:avLst/>
                    <a:gdLst>
                      <a:gd name="T0" fmla="*/ 3175 w 3"/>
                      <a:gd name="T1" fmla="*/ 1588 h 1"/>
                      <a:gd name="T2" fmla="*/ 1588 w 3"/>
                      <a:gd name="T3" fmla="*/ 1588 h 1"/>
                      <a:gd name="T4" fmla="*/ 0 w 3"/>
                      <a:gd name="T5" fmla="*/ 0 h 1"/>
                      <a:gd name="T6" fmla="*/ 1588 w 3"/>
                      <a:gd name="T7" fmla="*/ 0 h 1"/>
                      <a:gd name="T8" fmla="*/ 3175 w 3"/>
                      <a:gd name="T9" fmla="*/ 0 h 1"/>
                      <a:gd name="T10" fmla="*/ 4763 w 3"/>
                      <a:gd name="T11" fmla="*/ 0 h 1"/>
                      <a:gd name="T12" fmla="*/ 4763 w 3"/>
                      <a:gd name="T13" fmla="*/ 1588 h 1"/>
                      <a:gd name="T14" fmla="*/ 3175 w 3"/>
                      <a:gd name="T15" fmla="*/ 1588 h 1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3" h="1">
                        <a:moveTo>
                          <a:pt x="2" y="1"/>
                        </a:moveTo>
                        <a:lnTo>
                          <a:pt x="1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3" y="1"/>
                        </a:lnTo>
                        <a:lnTo>
                          <a:pt x="2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05" name="Freeform 114">
                    <a:extLst>
                      <a:ext uri="{FF2B5EF4-FFF2-40B4-BE49-F238E27FC236}">
                        <a16:creationId xmlns:a16="http://schemas.microsoft.com/office/drawing/2014/main" id="{8F5F7DE0-BEB9-4790-B33D-F2B27D08F20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299918" y="1433266"/>
                    <a:ext cx="9294" cy="2323"/>
                  </a:xfrm>
                  <a:custGeom>
                    <a:avLst/>
                    <a:gdLst>
                      <a:gd name="T0" fmla="*/ 4763 w 4"/>
                      <a:gd name="T1" fmla="*/ 1587 h 1"/>
                      <a:gd name="T2" fmla="*/ 1588 w 4"/>
                      <a:gd name="T3" fmla="*/ 1587 h 1"/>
                      <a:gd name="T4" fmla="*/ 0 w 4"/>
                      <a:gd name="T5" fmla="*/ 1587 h 1"/>
                      <a:gd name="T6" fmla="*/ 0 w 4"/>
                      <a:gd name="T7" fmla="*/ 0 h 1"/>
                      <a:gd name="T8" fmla="*/ 1588 w 4"/>
                      <a:gd name="T9" fmla="*/ 0 h 1"/>
                      <a:gd name="T10" fmla="*/ 4763 w 4"/>
                      <a:gd name="T11" fmla="*/ 0 h 1"/>
                      <a:gd name="T12" fmla="*/ 6350 w 4"/>
                      <a:gd name="T13" fmla="*/ 0 h 1"/>
                      <a:gd name="T14" fmla="*/ 4763 w 4"/>
                      <a:gd name="T15" fmla="*/ 1587 h 1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4" h="1">
                        <a:moveTo>
                          <a:pt x="3" y="1"/>
                        </a:move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3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06" name="Freeform 115">
                    <a:extLst>
                      <a:ext uri="{FF2B5EF4-FFF2-40B4-BE49-F238E27FC236}">
                        <a16:creationId xmlns:a16="http://schemas.microsoft.com/office/drawing/2014/main" id="{59C27E95-2679-4DB8-B6E9-8F43A15403C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57754" y="1528533"/>
                    <a:ext cx="4647" cy="4647"/>
                  </a:xfrm>
                  <a:custGeom>
                    <a:avLst/>
                    <a:gdLst>
                      <a:gd name="T0" fmla="*/ 1588 w 2"/>
                      <a:gd name="T1" fmla="*/ 3175 h 2"/>
                      <a:gd name="T2" fmla="*/ 0 w 2"/>
                      <a:gd name="T3" fmla="*/ 3175 h 2"/>
                      <a:gd name="T4" fmla="*/ 0 w 2"/>
                      <a:gd name="T5" fmla="*/ 0 h 2"/>
                      <a:gd name="T6" fmla="*/ 1588 w 2"/>
                      <a:gd name="T7" fmla="*/ 0 h 2"/>
                      <a:gd name="T8" fmla="*/ 3175 w 2"/>
                      <a:gd name="T9" fmla="*/ 0 h 2"/>
                      <a:gd name="T10" fmla="*/ 3175 w 2"/>
                      <a:gd name="T11" fmla="*/ 3175 h 2"/>
                      <a:gd name="T12" fmla="*/ 1588 w 2"/>
                      <a:gd name="T13" fmla="*/ 3175 h 2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2" h="2">
                        <a:moveTo>
                          <a:pt x="1" y="2"/>
                        </a:moveTo>
                        <a:lnTo>
                          <a:pt x="0" y="2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2" y="2"/>
                        </a:lnTo>
                        <a:lnTo>
                          <a:pt x="1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07" name="Freeform 116">
                    <a:extLst>
                      <a:ext uri="{FF2B5EF4-FFF2-40B4-BE49-F238E27FC236}">
                        <a16:creationId xmlns:a16="http://schemas.microsoft.com/office/drawing/2014/main" id="{9761450F-423B-47E3-B943-D873D5DC1E3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401309" y="1010369"/>
                    <a:ext cx="9294" cy="2323"/>
                  </a:xfrm>
                  <a:custGeom>
                    <a:avLst/>
                    <a:gdLst>
                      <a:gd name="T0" fmla="*/ 1588 w 4"/>
                      <a:gd name="T1" fmla="*/ 1587 h 1"/>
                      <a:gd name="T2" fmla="*/ 0 w 4"/>
                      <a:gd name="T3" fmla="*/ 1587 h 1"/>
                      <a:gd name="T4" fmla="*/ 0 w 4"/>
                      <a:gd name="T5" fmla="*/ 0 h 1"/>
                      <a:gd name="T6" fmla="*/ 1588 w 4"/>
                      <a:gd name="T7" fmla="*/ 0 h 1"/>
                      <a:gd name="T8" fmla="*/ 3175 w 4"/>
                      <a:gd name="T9" fmla="*/ 0 h 1"/>
                      <a:gd name="T10" fmla="*/ 6350 w 4"/>
                      <a:gd name="T11" fmla="*/ 0 h 1"/>
                      <a:gd name="T12" fmla="*/ 6350 w 4"/>
                      <a:gd name="T13" fmla="*/ 1587 h 1"/>
                      <a:gd name="T14" fmla="*/ 3175 w 4"/>
                      <a:gd name="T15" fmla="*/ 1587 h 1"/>
                      <a:gd name="T16" fmla="*/ 1588 w 4"/>
                      <a:gd name="T17" fmla="*/ 1587 h 1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4" h="1">
                        <a:moveTo>
                          <a:pt x="1" y="1"/>
                        </a:move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4" y="0"/>
                        </a:lnTo>
                        <a:lnTo>
                          <a:pt x="4" y="1"/>
                        </a:lnTo>
                        <a:lnTo>
                          <a:pt x="2" y="1"/>
                        </a:lnTo>
                        <a:lnTo>
                          <a:pt x="1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08" name="Freeform 117">
                    <a:extLst>
                      <a:ext uri="{FF2B5EF4-FFF2-40B4-BE49-F238E27FC236}">
                        <a16:creationId xmlns:a16="http://schemas.microsoft.com/office/drawing/2014/main" id="{0313DC6E-803E-4F1E-9796-F6C72830E0F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368778" y="1015016"/>
                    <a:ext cx="13942" cy="0"/>
                  </a:xfrm>
                  <a:custGeom>
                    <a:avLst/>
                    <a:gdLst>
                      <a:gd name="T0" fmla="*/ 4763 w 6"/>
                      <a:gd name="T1" fmla="*/ 3175 w 6"/>
                      <a:gd name="T2" fmla="*/ 0 w 6"/>
                      <a:gd name="T3" fmla="*/ 3175 w 6"/>
                      <a:gd name="T4" fmla="*/ 4763 w 6"/>
                      <a:gd name="T5" fmla="*/ 9525 w 6"/>
                      <a:gd name="T6" fmla="*/ 7938 w 6"/>
                      <a:gd name="T7" fmla="*/ 6350 w 6"/>
                      <a:gd name="T8" fmla="*/ 4763 w 6"/>
                      <a:gd name="T9" fmla="*/ 0 60000 65536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9">
                        <a:pos x="T0" y="0"/>
                      </a:cxn>
                      <a:cxn ang="T10">
                        <a:pos x="T1" y="0"/>
                      </a:cxn>
                      <a:cxn ang="T11">
                        <a:pos x="T2" y="0"/>
                      </a:cxn>
                      <a:cxn ang="T12">
                        <a:pos x="T3" y="0"/>
                      </a:cxn>
                      <a:cxn ang="T13">
                        <a:pos x="T4" y="0"/>
                      </a:cxn>
                      <a:cxn ang="T14">
                        <a:pos x="T5" y="0"/>
                      </a:cxn>
                      <a:cxn ang="T15">
                        <a:pos x="T6" y="0"/>
                      </a:cxn>
                      <a:cxn ang="T16">
                        <a:pos x="T7" y="0"/>
                      </a:cxn>
                      <a:cxn ang="T17">
                        <a:pos x="T8" y="0"/>
                      </a:cxn>
                    </a:cxnLst>
                    <a:rect l="0" t="0" r="r" b="b"/>
                    <a:pathLst>
                      <a:path w="6">
                        <a:moveTo>
                          <a:pt x="3" y="0"/>
                        </a:moveTo>
                        <a:lnTo>
                          <a:pt x="2" y="0"/>
                        </a:lnTo>
                        <a:lnTo>
                          <a:pt x="0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6" y="0"/>
                        </a:lnTo>
                        <a:lnTo>
                          <a:pt x="5" y="0"/>
                        </a:lnTo>
                        <a:lnTo>
                          <a:pt x="4" y="0"/>
                        </a:lnTo>
                        <a:lnTo>
                          <a:pt x="3" y="0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09" name="Freeform 118">
                    <a:extLst>
                      <a:ext uri="{FF2B5EF4-FFF2-40B4-BE49-F238E27FC236}">
                        <a16:creationId xmlns:a16="http://schemas.microsoft.com/office/drawing/2014/main" id="{0A212CE0-1BF6-44F0-B11A-F435B7CE9B8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357159" y="1075430"/>
                    <a:ext cx="20913" cy="4647"/>
                  </a:xfrm>
                  <a:custGeom>
                    <a:avLst/>
                    <a:gdLst>
                      <a:gd name="T0" fmla="*/ 14288 w 9"/>
                      <a:gd name="T1" fmla="*/ 3175 h 2"/>
                      <a:gd name="T2" fmla="*/ 12700 w 9"/>
                      <a:gd name="T3" fmla="*/ 3175 h 2"/>
                      <a:gd name="T4" fmla="*/ 11113 w 9"/>
                      <a:gd name="T5" fmla="*/ 1588 h 2"/>
                      <a:gd name="T6" fmla="*/ 7938 w 9"/>
                      <a:gd name="T7" fmla="*/ 1588 h 2"/>
                      <a:gd name="T8" fmla="*/ 6350 w 9"/>
                      <a:gd name="T9" fmla="*/ 1588 h 2"/>
                      <a:gd name="T10" fmla="*/ 3175 w 9"/>
                      <a:gd name="T11" fmla="*/ 1588 h 2"/>
                      <a:gd name="T12" fmla="*/ 1588 w 9"/>
                      <a:gd name="T13" fmla="*/ 1588 h 2"/>
                      <a:gd name="T14" fmla="*/ 1588 w 9"/>
                      <a:gd name="T15" fmla="*/ 0 h 2"/>
                      <a:gd name="T16" fmla="*/ 0 w 9"/>
                      <a:gd name="T17" fmla="*/ 0 h 2"/>
                      <a:gd name="T18" fmla="*/ 1588 w 9"/>
                      <a:gd name="T19" fmla="*/ 0 h 2"/>
                      <a:gd name="T20" fmla="*/ 3175 w 9"/>
                      <a:gd name="T21" fmla="*/ 0 h 2"/>
                      <a:gd name="T22" fmla="*/ 6350 w 9"/>
                      <a:gd name="T23" fmla="*/ 0 h 2"/>
                      <a:gd name="T24" fmla="*/ 9525 w 9"/>
                      <a:gd name="T25" fmla="*/ 1588 h 2"/>
                      <a:gd name="T26" fmla="*/ 12700 w 9"/>
                      <a:gd name="T27" fmla="*/ 1588 h 2"/>
                      <a:gd name="T28" fmla="*/ 14288 w 9"/>
                      <a:gd name="T29" fmla="*/ 1588 h 2"/>
                      <a:gd name="T30" fmla="*/ 14288 w 9"/>
                      <a:gd name="T31" fmla="*/ 3175 h 2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</a:gdLst>
                    <a:ahLst/>
                    <a:cxnLst>
                      <a:cxn ang="T32">
                        <a:pos x="T0" y="T1"/>
                      </a:cxn>
                      <a:cxn ang="T33">
                        <a:pos x="T2" y="T3"/>
                      </a:cxn>
                      <a:cxn ang="T34">
                        <a:pos x="T4" y="T5"/>
                      </a:cxn>
                      <a:cxn ang="T35">
                        <a:pos x="T6" y="T7"/>
                      </a:cxn>
                      <a:cxn ang="T36">
                        <a:pos x="T8" y="T9"/>
                      </a:cxn>
                      <a:cxn ang="T37">
                        <a:pos x="T10" y="T11"/>
                      </a:cxn>
                      <a:cxn ang="T38">
                        <a:pos x="T12" y="T13"/>
                      </a:cxn>
                      <a:cxn ang="T39">
                        <a:pos x="T14" y="T15"/>
                      </a:cxn>
                      <a:cxn ang="T40">
                        <a:pos x="T16" y="T17"/>
                      </a:cxn>
                      <a:cxn ang="T41">
                        <a:pos x="T18" y="T19"/>
                      </a:cxn>
                      <a:cxn ang="T42">
                        <a:pos x="T20" y="T21"/>
                      </a:cxn>
                      <a:cxn ang="T43">
                        <a:pos x="T22" y="T23"/>
                      </a:cxn>
                      <a:cxn ang="T44">
                        <a:pos x="T24" y="T25"/>
                      </a:cxn>
                      <a:cxn ang="T45">
                        <a:pos x="T26" y="T27"/>
                      </a:cxn>
                      <a:cxn ang="T46">
                        <a:pos x="T28" y="T29"/>
                      </a:cxn>
                      <a:cxn ang="T47">
                        <a:pos x="T30" y="T31"/>
                      </a:cxn>
                    </a:cxnLst>
                    <a:rect l="0" t="0" r="r" b="b"/>
                    <a:pathLst>
                      <a:path w="9" h="2">
                        <a:moveTo>
                          <a:pt x="9" y="2"/>
                        </a:moveTo>
                        <a:lnTo>
                          <a:pt x="8" y="2"/>
                        </a:lnTo>
                        <a:lnTo>
                          <a:pt x="7" y="1"/>
                        </a:lnTo>
                        <a:lnTo>
                          <a:pt x="5" y="1"/>
                        </a:lnTo>
                        <a:lnTo>
                          <a:pt x="4" y="1"/>
                        </a:lnTo>
                        <a:lnTo>
                          <a:pt x="2" y="1"/>
                        </a:lnTo>
                        <a:lnTo>
                          <a:pt x="1" y="1"/>
                        </a:lnTo>
                        <a:lnTo>
                          <a:pt x="1" y="0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4" y="0"/>
                        </a:lnTo>
                        <a:lnTo>
                          <a:pt x="6" y="1"/>
                        </a:lnTo>
                        <a:lnTo>
                          <a:pt x="8" y="1"/>
                        </a:lnTo>
                        <a:lnTo>
                          <a:pt x="9" y="1"/>
                        </a:lnTo>
                        <a:lnTo>
                          <a:pt x="9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10" name="Freeform 119">
                    <a:extLst>
                      <a:ext uri="{FF2B5EF4-FFF2-40B4-BE49-F238E27FC236}">
                        <a16:creationId xmlns:a16="http://schemas.microsoft.com/office/drawing/2014/main" id="{80225F1A-5722-4446-97C8-E1DC177C2BE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378921" y="1509944"/>
                    <a:ext cx="6970" cy="2324"/>
                  </a:xfrm>
                  <a:custGeom>
                    <a:avLst/>
                    <a:gdLst>
                      <a:gd name="T0" fmla="*/ 1587 w 3"/>
                      <a:gd name="T1" fmla="*/ 1588 h 1"/>
                      <a:gd name="T2" fmla="*/ 0 w 3"/>
                      <a:gd name="T3" fmla="*/ 1588 h 1"/>
                      <a:gd name="T4" fmla="*/ 1587 w 3"/>
                      <a:gd name="T5" fmla="*/ 1588 h 1"/>
                      <a:gd name="T6" fmla="*/ 1587 w 3"/>
                      <a:gd name="T7" fmla="*/ 0 h 1"/>
                      <a:gd name="T8" fmla="*/ 3175 w 3"/>
                      <a:gd name="T9" fmla="*/ 0 h 1"/>
                      <a:gd name="T10" fmla="*/ 4762 w 3"/>
                      <a:gd name="T11" fmla="*/ 1588 h 1"/>
                      <a:gd name="T12" fmla="*/ 1587 w 3"/>
                      <a:gd name="T13" fmla="*/ 1588 h 1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3" h="1">
                        <a:moveTo>
                          <a:pt x="1" y="1"/>
                        </a:moveTo>
                        <a:lnTo>
                          <a:pt x="0" y="1"/>
                        </a:lnTo>
                        <a:lnTo>
                          <a:pt x="1" y="1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1"/>
                        </a:lnTo>
                        <a:lnTo>
                          <a:pt x="1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11" name="Freeform 120">
                    <a:extLst>
                      <a:ext uri="{FF2B5EF4-FFF2-40B4-BE49-F238E27FC236}">
                        <a16:creationId xmlns:a16="http://schemas.microsoft.com/office/drawing/2014/main" id="{FA4D2306-5E98-43B3-87B5-1974A370EBA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225562" y="1198581"/>
                    <a:ext cx="9294" cy="2324"/>
                  </a:xfrm>
                  <a:custGeom>
                    <a:avLst/>
                    <a:gdLst>
                      <a:gd name="T0" fmla="*/ 6350 w 4"/>
                      <a:gd name="T1" fmla="*/ 1588 h 1"/>
                      <a:gd name="T2" fmla="*/ 3175 w 4"/>
                      <a:gd name="T3" fmla="*/ 1588 h 1"/>
                      <a:gd name="T4" fmla="*/ 0 w 4"/>
                      <a:gd name="T5" fmla="*/ 1588 h 1"/>
                      <a:gd name="T6" fmla="*/ 1588 w 4"/>
                      <a:gd name="T7" fmla="*/ 0 h 1"/>
                      <a:gd name="T8" fmla="*/ 3175 w 4"/>
                      <a:gd name="T9" fmla="*/ 0 h 1"/>
                      <a:gd name="T10" fmla="*/ 6350 w 4"/>
                      <a:gd name="T11" fmla="*/ 0 h 1"/>
                      <a:gd name="T12" fmla="*/ 6350 w 4"/>
                      <a:gd name="T13" fmla="*/ 1588 h 1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4" h="1">
                        <a:moveTo>
                          <a:pt x="4" y="1"/>
                        </a:moveTo>
                        <a:lnTo>
                          <a:pt x="2" y="1"/>
                        </a:lnTo>
                        <a:lnTo>
                          <a:pt x="0" y="1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4" y="0"/>
                        </a:lnTo>
                        <a:lnTo>
                          <a:pt x="4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12" name="Freeform 121">
                    <a:extLst>
                      <a:ext uri="{FF2B5EF4-FFF2-40B4-BE49-F238E27FC236}">
                        <a16:creationId xmlns:a16="http://schemas.microsoft.com/office/drawing/2014/main" id="{09E76292-55B7-4377-823C-E4B7A3CF149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209296" y="1173022"/>
                    <a:ext cx="6972" cy="2323"/>
                  </a:xfrm>
                  <a:custGeom>
                    <a:avLst/>
                    <a:gdLst>
                      <a:gd name="T0" fmla="*/ 1588 w 3"/>
                      <a:gd name="T1" fmla="*/ 1587 h 1"/>
                      <a:gd name="T2" fmla="*/ 0 w 3"/>
                      <a:gd name="T3" fmla="*/ 1587 h 1"/>
                      <a:gd name="T4" fmla="*/ 0 w 3"/>
                      <a:gd name="T5" fmla="*/ 0 h 1"/>
                      <a:gd name="T6" fmla="*/ 1588 w 3"/>
                      <a:gd name="T7" fmla="*/ 0 h 1"/>
                      <a:gd name="T8" fmla="*/ 3175 w 3"/>
                      <a:gd name="T9" fmla="*/ 0 h 1"/>
                      <a:gd name="T10" fmla="*/ 3175 w 3"/>
                      <a:gd name="T11" fmla="*/ 1587 h 1"/>
                      <a:gd name="T12" fmla="*/ 4763 w 3"/>
                      <a:gd name="T13" fmla="*/ 1587 h 1"/>
                      <a:gd name="T14" fmla="*/ 3175 w 3"/>
                      <a:gd name="T15" fmla="*/ 1587 h 1"/>
                      <a:gd name="T16" fmla="*/ 1588 w 3"/>
                      <a:gd name="T17" fmla="*/ 1587 h 1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3" h="1">
                        <a:moveTo>
                          <a:pt x="1" y="1"/>
                        </a:move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2" y="1"/>
                        </a:lnTo>
                        <a:lnTo>
                          <a:pt x="3" y="1"/>
                        </a:lnTo>
                        <a:lnTo>
                          <a:pt x="2" y="1"/>
                        </a:lnTo>
                        <a:lnTo>
                          <a:pt x="1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13" name="Freeform 122">
                    <a:extLst>
                      <a:ext uri="{FF2B5EF4-FFF2-40B4-BE49-F238E27FC236}">
                        <a16:creationId xmlns:a16="http://schemas.microsoft.com/office/drawing/2014/main" id="{7119C30E-6446-4F61-A779-044B968255A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999323" y="1342645"/>
                    <a:ext cx="6972" cy="2324"/>
                  </a:xfrm>
                  <a:custGeom>
                    <a:avLst/>
                    <a:gdLst>
                      <a:gd name="T0" fmla="*/ 3175 w 3"/>
                      <a:gd name="T1" fmla="*/ 1588 h 1"/>
                      <a:gd name="T2" fmla="*/ 0 w 3"/>
                      <a:gd name="T3" fmla="*/ 1588 h 1"/>
                      <a:gd name="T4" fmla="*/ 3175 w 3"/>
                      <a:gd name="T5" fmla="*/ 0 h 1"/>
                      <a:gd name="T6" fmla="*/ 4763 w 3"/>
                      <a:gd name="T7" fmla="*/ 0 h 1"/>
                      <a:gd name="T8" fmla="*/ 4763 w 3"/>
                      <a:gd name="T9" fmla="*/ 1588 h 1"/>
                      <a:gd name="T10" fmla="*/ 3175 w 3"/>
                      <a:gd name="T11" fmla="*/ 1588 h 1"/>
                      <a:gd name="T12" fmla="*/ 4763 w 3"/>
                      <a:gd name="T13" fmla="*/ 1588 h 1"/>
                      <a:gd name="T14" fmla="*/ 3175 w 3"/>
                      <a:gd name="T15" fmla="*/ 1588 h 1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3" h="1">
                        <a:moveTo>
                          <a:pt x="2" y="1"/>
                        </a:moveTo>
                        <a:lnTo>
                          <a:pt x="0" y="1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3" y="1"/>
                        </a:lnTo>
                        <a:lnTo>
                          <a:pt x="2" y="1"/>
                        </a:lnTo>
                        <a:lnTo>
                          <a:pt x="3" y="1"/>
                        </a:lnTo>
                        <a:lnTo>
                          <a:pt x="2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14" name="Freeform 123">
                    <a:extLst>
                      <a:ext uri="{FF2B5EF4-FFF2-40B4-BE49-F238E27FC236}">
                        <a16:creationId xmlns:a16="http://schemas.microsoft.com/office/drawing/2014/main" id="{9B2DE430-8FD6-4901-8715-847D844DF90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339419" y="1261319"/>
                    <a:ext cx="13942" cy="2323"/>
                  </a:xfrm>
                  <a:custGeom>
                    <a:avLst/>
                    <a:gdLst>
                      <a:gd name="T0" fmla="*/ 9525 w 6"/>
                      <a:gd name="T1" fmla="*/ 1587 h 1"/>
                      <a:gd name="T2" fmla="*/ 7938 w 6"/>
                      <a:gd name="T3" fmla="*/ 1587 h 1"/>
                      <a:gd name="T4" fmla="*/ 4763 w 6"/>
                      <a:gd name="T5" fmla="*/ 0 h 1"/>
                      <a:gd name="T6" fmla="*/ 1588 w 6"/>
                      <a:gd name="T7" fmla="*/ 0 h 1"/>
                      <a:gd name="T8" fmla="*/ 0 w 6"/>
                      <a:gd name="T9" fmla="*/ 0 h 1"/>
                      <a:gd name="T10" fmla="*/ 1588 w 6"/>
                      <a:gd name="T11" fmla="*/ 0 h 1"/>
                      <a:gd name="T12" fmla="*/ 4763 w 6"/>
                      <a:gd name="T13" fmla="*/ 0 h 1"/>
                      <a:gd name="T14" fmla="*/ 7938 w 6"/>
                      <a:gd name="T15" fmla="*/ 0 h 1"/>
                      <a:gd name="T16" fmla="*/ 9525 w 6"/>
                      <a:gd name="T17" fmla="*/ 0 h 1"/>
                      <a:gd name="T18" fmla="*/ 9525 w 6"/>
                      <a:gd name="T19" fmla="*/ 1587 h 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6" h="1">
                        <a:moveTo>
                          <a:pt x="6" y="1"/>
                        </a:moveTo>
                        <a:lnTo>
                          <a:pt x="5" y="1"/>
                        </a:lnTo>
                        <a:lnTo>
                          <a:pt x="3" y="0"/>
                        </a:lnTo>
                        <a:lnTo>
                          <a:pt x="1" y="0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3" y="0"/>
                        </a:lnTo>
                        <a:lnTo>
                          <a:pt x="5" y="0"/>
                        </a:lnTo>
                        <a:lnTo>
                          <a:pt x="6" y="0"/>
                        </a:lnTo>
                        <a:lnTo>
                          <a:pt x="6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15" name="Freeform 124">
                    <a:extLst>
                      <a:ext uri="{FF2B5EF4-FFF2-40B4-BE49-F238E27FC236}">
                        <a16:creationId xmlns:a16="http://schemas.microsoft.com/office/drawing/2014/main" id="{14D10BDC-966B-4CE6-9C70-A065AAC7B6C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419897" y="1015016"/>
                    <a:ext cx="13942" cy="4647"/>
                  </a:xfrm>
                  <a:custGeom>
                    <a:avLst/>
                    <a:gdLst>
                      <a:gd name="T0" fmla="*/ 3175 w 6"/>
                      <a:gd name="T1" fmla="*/ 3175 h 2"/>
                      <a:gd name="T2" fmla="*/ 1588 w 6"/>
                      <a:gd name="T3" fmla="*/ 3175 h 2"/>
                      <a:gd name="T4" fmla="*/ 1588 w 6"/>
                      <a:gd name="T5" fmla="*/ 1588 h 2"/>
                      <a:gd name="T6" fmla="*/ 0 w 6"/>
                      <a:gd name="T7" fmla="*/ 1588 h 2"/>
                      <a:gd name="T8" fmla="*/ 4763 w 6"/>
                      <a:gd name="T9" fmla="*/ 0 h 2"/>
                      <a:gd name="T10" fmla="*/ 7938 w 6"/>
                      <a:gd name="T11" fmla="*/ 0 h 2"/>
                      <a:gd name="T12" fmla="*/ 9525 w 6"/>
                      <a:gd name="T13" fmla="*/ 0 h 2"/>
                      <a:gd name="T14" fmla="*/ 7938 w 6"/>
                      <a:gd name="T15" fmla="*/ 0 h 2"/>
                      <a:gd name="T16" fmla="*/ 7938 w 6"/>
                      <a:gd name="T17" fmla="*/ 1588 h 2"/>
                      <a:gd name="T18" fmla="*/ 4763 w 6"/>
                      <a:gd name="T19" fmla="*/ 1588 h 2"/>
                      <a:gd name="T20" fmla="*/ 3175 w 6"/>
                      <a:gd name="T21" fmla="*/ 1588 h 2"/>
                      <a:gd name="T22" fmla="*/ 3175 w 6"/>
                      <a:gd name="T23" fmla="*/ 3175 h 2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6" h="2">
                        <a:moveTo>
                          <a:pt x="2" y="2"/>
                        </a:moveTo>
                        <a:lnTo>
                          <a:pt x="1" y="2"/>
                        </a:ln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3" y="0"/>
                        </a:lnTo>
                        <a:lnTo>
                          <a:pt x="5" y="0"/>
                        </a:lnTo>
                        <a:lnTo>
                          <a:pt x="6" y="0"/>
                        </a:lnTo>
                        <a:lnTo>
                          <a:pt x="5" y="0"/>
                        </a:lnTo>
                        <a:lnTo>
                          <a:pt x="5" y="1"/>
                        </a:lnTo>
                        <a:lnTo>
                          <a:pt x="3" y="1"/>
                        </a:lnTo>
                        <a:lnTo>
                          <a:pt x="2" y="1"/>
                        </a:lnTo>
                        <a:lnTo>
                          <a:pt x="2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16" name="Freeform 125">
                    <a:extLst>
                      <a:ext uri="{FF2B5EF4-FFF2-40B4-BE49-F238E27FC236}">
                        <a16:creationId xmlns:a16="http://schemas.microsoft.com/office/drawing/2014/main" id="{1DAB3675-041D-41CF-8215-588B310F8A3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234857" y="1193934"/>
                    <a:ext cx="9294" cy="2324"/>
                  </a:xfrm>
                  <a:custGeom>
                    <a:avLst/>
                    <a:gdLst>
                      <a:gd name="T0" fmla="*/ 4763 w 4"/>
                      <a:gd name="T1" fmla="*/ 1588 h 1"/>
                      <a:gd name="T2" fmla="*/ 0 w 4"/>
                      <a:gd name="T3" fmla="*/ 1588 h 1"/>
                      <a:gd name="T4" fmla="*/ 0 w 4"/>
                      <a:gd name="T5" fmla="*/ 0 h 1"/>
                      <a:gd name="T6" fmla="*/ 1588 w 4"/>
                      <a:gd name="T7" fmla="*/ 0 h 1"/>
                      <a:gd name="T8" fmla="*/ 4763 w 4"/>
                      <a:gd name="T9" fmla="*/ 0 h 1"/>
                      <a:gd name="T10" fmla="*/ 6350 w 4"/>
                      <a:gd name="T11" fmla="*/ 0 h 1"/>
                      <a:gd name="T12" fmla="*/ 6350 w 4"/>
                      <a:gd name="T13" fmla="*/ 1588 h 1"/>
                      <a:gd name="T14" fmla="*/ 4763 w 4"/>
                      <a:gd name="T15" fmla="*/ 1588 h 1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4" h="1">
                        <a:moveTo>
                          <a:pt x="3" y="1"/>
                        </a:move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4" y="1"/>
                        </a:lnTo>
                        <a:lnTo>
                          <a:pt x="3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17" name="Freeform 126">
                    <a:extLst>
                      <a:ext uri="{FF2B5EF4-FFF2-40B4-BE49-F238E27FC236}">
                        <a16:creationId xmlns:a16="http://schemas.microsoft.com/office/drawing/2014/main" id="{6FE65281-BB63-45FC-BFDD-FA5C4CC3452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457923" y="1579653"/>
                    <a:ext cx="9294" cy="2324"/>
                  </a:xfrm>
                  <a:custGeom>
                    <a:avLst/>
                    <a:gdLst>
                      <a:gd name="T0" fmla="*/ 3175 w 4"/>
                      <a:gd name="T1" fmla="*/ 1588 h 1"/>
                      <a:gd name="T2" fmla="*/ 1588 w 4"/>
                      <a:gd name="T3" fmla="*/ 0 h 1"/>
                      <a:gd name="T4" fmla="*/ 0 w 4"/>
                      <a:gd name="T5" fmla="*/ 0 h 1"/>
                      <a:gd name="T6" fmla="*/ 1588 w 4"/>
                      <a:gd name="T7" fmla="*/ 0 h 1"/>
                      <a:gd name="T8" fmla="*/ 3175 w 4"/>
                      <a:gd name="T9" fmla="*/ 0 h 1"/>
                      <a:gd name="T10" fmla="*/ 4763 w 4"/>
                      <a:gd name="T11" fmla="*/ 0 h 1"/>
                      <a:gd name="T12" fmla="*/ 6350 w 4"/>
                      <a:gd name="T13" fmla="*/ 0 h 1"/>
                      <a:gd name="T14" fmla="*/ 4763 w 4"/>
                      <a:gd name="T15" fmla="*/ 0 h 1"/>
                      <a:gd name="T16" fmla="*/ 3175 w 4"/>
                      <a:gd name="T17" fmla="*/ 1588 h 1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4" h="1">
                        <a:moveTo>
                          <a:pt x="2" y="1"/>
                        </a:moveTo>
                        <a:lnTo>
                          <a:pt x="1" y="0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3" y="0"/>
                        </a:lnTo>
                        <a:lnTo>
                          <a:pt x="2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18" name="Freeform 127">
                    <a:extLst>
                      <a:ext uri="{FF2B5EF4-FFF2-40B4-BE49-F238E27FC236}">
                        <a16:creationId xmlns:a16="http://schemas.microsoft.com/office/drawing/2014/main" id="{F937F766-5C8F-429B-9B06-36C10BDFC1C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852937" y="1419324"/>
                    <a:ext cx="4647" cy="4647"/>
                  </a:xfrm>
                  <a:custGeom>
                    <a:avLst/>
                    <a:gdLst>
                      <a:gd name="T0" fmla="*/ 0 w 2"/>
                      <a:gd name="T1" fmla="*/ 3175 h 2"/>
                      <a:gd name="T2" fmla="*/ 0 w 2"/>
                      <a:gd name="T3" fmla="*/ 0 h 2"/>
                      <a:gd name="T4" fmla="*/ 1588 w 2"/>
                      <a:gd name="T5" fmla="*/ 0 h 2"/>
                      <a:gd name="T6" fmla="*/ 3175 w 2"/>
                      <a:gd name="T7" fmla="*/ 0 h 2"/>
                      <a:gd name="T8" fmla="*/ 3175 w 2"/>
                      <a:gd name="T9" fmla="*/ 3175 h 2"/>
                      <a:gd name="T10" fmla="*/ 1588 w 2"/>
                      <a:gd name="T11" fmla="*/ 3175 h 2"/>
                      <a:gd name="T12" fmla="*/ 0 w 2"/>
                      <a:gd name="T13" fmla="*/ 3175 h 2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2" h="2">
                        <a:moveTo>
                          <a:pt x="0" y="2"/>
                        </a:move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2" y="2"/>
                        </a:lnTo>
                        <a:lnTo>
                          <a:pt x="1" y="2"/>
                        </a:lnTo>
                        <a:lnTo>
                          <a:pt x="0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19" name="Freeform 128">
                    <a:extLst>
                      <a:ext uri="{FF2B5EF4-FFF2-40B4-BE49-F238E27FC236}">
                        <a16:creationId xmlns:a16="http://schemas.microsoft.com/office/drawing/2014/main" id="{BCF49784-16D8-47F2-B6B2-1B16DD34386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346390" y="1265966"/>
                    <a:ext cx="13942" cy="4647"/>
                  </a:xfrm>
                  <a:custGeom>
                    <a:avLst/>
                    <a:gdLst>
                      <a:gd name="T0" fmla="*/ 9525 w 6"/>
                      <a:gd name="T1" fmla="*/ 3175 h 2"/>
                      <a:gd name="T2" fmla="*/ 7938 w 6"/>
                      <a:gd name="T3" fmla="*/ 3175 h 2"/>
                      <a:gd name="T4" fmla="*/ 3175 w 6"/>
                      <a:gd name="T5" fmla="*/ 0 h 2"/>
                      <a:gd name="T6" fmla="*/ 0 w 6"/>
                      <a:gd name="T7" fmla="*/ 0 h 2"/>
                      <a:gd name="T8" fmla="*/ 3175 w 6"/>
                      <a:gd name="T9" fmla="*/ 0 h 2"/>
                      <a:gd name="T10" fmla="*/ 4763 w 6"/>
                      <a:gd name="T11" fmla="*/ 0 h 2"/>
                      <a:gd name="T12" fmla="*/ 7938 w 6"/>
                      <a:gd name="T13" fmla="*/ 0 h 2"/>
                      <a:gd name="T14" fmla="*/ 9525 w 6"/>
                      <a:gd name="T15" fmla="*/ 3175 h 2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6" h="2">
                        <a:moveTo>
                          <a:pt x="6" y="2"/>
                        </a:moveTo>
                        <a:lnTo>
                          <a:pt x="5" y="2"/>
                        </a:lnTo>
                        <a:lnTo>
                          <a:pt x="2" y="0"/>
                        </a:lnTo>
                        <a:lnTo>
                          <a:pt x="0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5" y="0"/>
                        </a:lnTo>
                        <a:lnTo>
                          <a:pt x="6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20" name="Freeform 129">
                    <a:extLst>
                      <a:ext uri="{FF2B5EF4-FFF2-40B4-BE49-F238E27FC236}">
                        <a16:creationId xmlns:a16="http://schemas.microsoft.com/office/drawing/2014/main" id="{03070F43-B1ED-4AED-A16D-7B8E0BFE6F1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276682" y="1358911"/>
                    <a:ext cx="9294" cy="2323"/>
                  </a:xfrm>
                  <a:custGeom>
                    <a:avLst/>
                    <a:gdLst>
                      <a:gd name="T0" fmla="*/ 1588 w 4"/>
                      <a:gd name="T1" fmla="*/ 1587 h 1"/>
                      <a:gd name="T2" fmla="*/ 0 w 4"/>
                      <a:gd name="T3" fmla="*/ 1587 h 1"/>
                      <a:gd name="T4" fmla="*/ 0 w 4"/>
                      <a:gd name="T5" fmla="*/ 0 h 1"/>
                      <a:gd name="T6" fmla="*/ 1588 w 4"/>
                      <a:gd name="T7" fmla="*/ 0 h 1"/>
                      <a:gd name="T8" fmla="*/ 3175 w 4"/>
                      <a:gd name="T9" fmla="*/ 0 h 1"/>
                      <a:gd name="T10" fmla="*/ 6350 w 4"/>
                      <a:gd name="T11" fmla="*/ 1587 h 1"/>
                      <a:gd name="T12" fmla="*/ 3175 w 4"/>
                      <a:gd name="T13" fmla="*/ 1587 h 1"/>
                      <a:gd name="T14" fmla="*/ 1588 w 4"/>
                      <a:gd name="T15" fmla="*/ 1587 h 1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4" h="1">
                        <a:moveTo>
                          <a:pt x="1" y="1"/>
                        </a:move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4" y="1"/>
                        </a:lnTo>
                        <a:lnTo>
                          <a:pt x="2" y="1"/>
                        </a:lnTo>
                        <a:lnTo>
                          <a:pt x="1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21" name="Freeform 130">
                    <a:extLst>
                      <a:ext uri="{FF2B5EF4-FFF2-40B4-BE49-F238E27FC236}">
                        <a16:creationId xmlns:a16="http://schemas.microsoft.com/office/drawing/2014/main" id="{D2CFF925-6B7F-49A9-B016-3716DBDD17D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36840" y="1584300"/>
                    <a:ext cx="9294" cy="2324"/>
                  </a:xfrm>
                  <a:custGeom>
                    <a:avLst/>
                    <a:gdLst>
                      <a:gd name="T0" fmla="*/ 3175 w 4"/>
                      <a:gd name="T1" fmla="*/ 1588 h 1"/>
                      <a:gd name="T2" fmla="*/ 1588 w 4"/>
                      <a:gd name="T3" fmla="*/ 1588 h 1"/>
                      <a:gd name="T4" fmla="*/ 0 w 4"/>
                      <a:gd name="T5" fmla="*/ 1588 h 1"/>
                      <a:gd name="T6" fmla="*/ 1588 w 4"/>
                      <a:gd name="T7" fmla="*/ 0 h 1"/>
                      <a:gd name="T8" fmla="*/ 3175 w 4"/>
                      <a:gd name="T9" fmla="*/ 0 h 1"/>
                      <a:gd name="T10" fmla="*/ 4763 w 4"/>
                      <a:gd name="T11" fmla="*/ 0 h 1"/>
                      <a:gd name="T12" fmla="*/ 4763 w 4"/>
                      <a:gd name="T13" fmla="*/ 1588 h 1"/>
                      <a:gd name="T14" fmla="*/ 6350 w 4"/>
                      <a:gd name="T15" fmla="*/ 1588 h 1"/>
                      <a:gd name="T16" fmla="*/ 3175 w 4"/>
                      <a:gd name="T17" fmla="*/ 1588 h 1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4" h="1">
                        <a:moveTo>
                          <a:pt x="2" y="1"/>
                        </a:move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3" y="1"/>
                        </a:lnTo>
                        <a:lnTo>
                          <a:pt x="4" y="1"/>
                        </a:lnTo>
                        <a:lnTo>
                          <a:pt x="2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22" name="Freeform 131">
                    <a:extLst>
                      <a:ext uri="{FF2B5EF4-FFF2-40B4-BE49-F238E27FC236}">
                        <a16:creationId xmlns:a16="http://schemas.microsoft.com/office/drawing/2014/main" id="{ACAC06D0-091B-4AF5-BFBB-8A0086B5B36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592693" y="1609860"/>
                    <a:ext cx="6970" cy="2323"/>
                  </a:xfrm>
                  <a:custGeom>
                    <a:avLst/>
                    <a:gdLst>
                      <a:gd name="T0" fmla="*/ 3175 w 3"/>
                      <a:gd name="T1" fmla="*/ 1587 h 1"/>
                      <a:gd name="T2" fmla="*/ 1587 w 3"/>
                      <a:gd name="T3" fmla="*/ 1587 h 1"/>
                      <a:gd name="T4" fmla="*/ 0 w 3"/>
                      <a:gd name="T5" fmla="*/ 0 h 1"/>
                      <a:gd name="T6" fmla="*/ 1587 w 3"/>
                      <a:gd name="T7" fmla="*/ 0 h 1"/>
                      <a:gd name="T8" fmla="*/ 1587 w 3"/>
                      <a:gd name="T9" fmla="*/ 1587 h 1"/>
                      <a:gd name="T10" fmla="*/ 3175 w 3"/>
                      <a:gd name="T11" fmla="*/ 1587 h 1"/>
                      <a:gd name="T12" fmla="*/ 4762 w 3"/>
                      <a:gd name="T13" fmla="*/ 1587 h 1"/>
                      <a:gd name="T14" fmla="*/ 3175 w 3"/>
                      <a:gd name="T15" fmla="*/ 1587 h 1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3" h="1">
                        <a:moveTo>
                          <a:pt x="2" y="1"/>
                        </a:moveTo>
                        <a:lnTo>
                          <a:pt x="1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1" y="1"/>
                        </a:lnTo>
                        <a:lnTo>
                          <a:pt x="2" y="1"/>
                        </a:lnTo>
                        <a:lnTo>
                          <a:pt x="3" y="1"/>
                        </a:lnTo>
                        <a:lnTo>
                          <a:pt x="2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23" name="Freeform 132">
                    <a:extLst>
                      <a:ext uri="{FF2B5EF4-FFF2-40B4-BE49-F238E27FC236}">
                        <a16:creationId xmlns:a16="http://schemas.microsoft.com/office/drawing/2014/main" id="{E48425EA-4348-4EE8-91FD-156F5DA832E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76257" y="850040"/>
                    <a:ext cx="20913" cy="0"/>
                  </a:xfrm>
                  <a:custGeom>
                    <a:avLst/>
                    <a:gdLst>
                      <a:gd name="T0" fmla="*/ 7938 w 9"/>
                      <a:gd name="T1" fmla="*/ 4763 w 9"/>
                      <a:gd name="T2" fmla="*/ 1588 w 9"/>
                      <a:gd name="T3" fmla="*/ 0 w 9"/>
                      <a:gd name="T4" fmla="*/ 1588 w 9"/>
                      <a:gd name="T5" fmla="*/ 4763 w 9"/>
                      <a:gd name="T6" fmla="*/ 9525 w 9"/>
                      <a:gd name="T7" fmla="*/ 11113 w 9"/>
                      <a:gd name="T8" fmla="*/ 12700 w 9"/>
                      <a:gd name="T9" fmla="*/ 14288 w 9"/>
                      <a:gd name="T10" fmla="*/ 11113 w 9"/>
                      <a:gd name="T11" fmla="*/ 7938 w 9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2">
                        <a:pos x="T0" y="0"/>
                      </a:cxn>
                      <a:cxn ang="T13">
                        <a:pos x="T1" y="0"/>
                      </a:cxn>
                      <a:cxn ang="T14">
                        <a:pos x="T2" y="0"/>
                      </a:cxn>
                      <a:cxn ang="T15">
                        <a:pos x="T3" y="0"/>
                      </a:cxn>
                      <a:cxn ang="T16">
                        <a:pos x="T4" y="0"/>
                      </a:cxn>
                      <a:cxn ang="T17">
                        <a:pos x="T5" y="0"/>
                      </a:cxn>
                      <a:cxn ang="T18">
                        <a:pos x="T6" y="0"/>
                      </a:cxn>
                      <a:cxn ang="T19">
                        <a:pos x="T7" y="0"/>
                      </a:cxn>
                      <a:cxn ang="T20">
                        <a:pos x="T8" y="0"/>
                      </a:cxn>
                      <a:cxn ang="T21">
                        <a:pos x="T9" y="0"/>
                      </a:cxn>
                      <a:cxn ang="T22">
                        <a:pos x="T10" y="0"/>
                      </a:cxn>
                      <a:cxn ang="T23">
                        <a:pos x="T11" y="0"/>
                      </a:cxn>
                    </a:cxnLst>
                    <a:rect l="0" t="0" r="r" b="b"/>
                    <a:pathLst>
                      <a:path w="9">
                        <a:moveTo>
                          <a:pt x="5" y="0"/>
                        </a:moveTo>
                        <a:lnTo>
                          <a:pt x="3" y="0"/>
                        </a:lnTo>
                        <a:lnTo>
                          <a:pt x="1" y="0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3" y="0"/>
                        </a:lnTo>
                        <a:lnTo>
                          <a:pt x="6" y="0"/>
                        </a:lnTo>
                        <a:lnTo>
                          <a:pt x="7" y="0"/>
                        </a:lnTo>
                        <a:lnTo>
                          <a:pt x="8" y="0"/>
                        </a:lnTo>
                        <a:lnTo>
                          <a:pt x="9" y="0"/>
                        </a:lnTo>
                        <a:lnTo>
                          <a:pt x="7" y="0"/>
                        </a:lnTo>
                        <a:lnTo>
                          <a:pt x="5" y="0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24" name="Freeform 133">
                    <a:extLst>
                      <a:ext uri="{FF2B5EF4-FFF2-40B4-BE49-F238E27FC236}">
                        <a16:creationId xmlns:a16="http://schemas.microsoft.com/office/drawing/2014/main" id="{3A018A20-F2D3-47B8-8E57-AF50251EAD3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57754" y="1554094"/>
                    <a:ext cx="4647" cy="4647"/>
                  </a:xfrm>
                  <a:custGeom>
                    <a:avLst/>
                    <a:gdLst>
                      <a:gd name="T0" fmla="*/ 0 w 2"/>
                      <a:gd name="T1" fmla="*/ 3175 h 2"/>
                      <a:gd name="T2" fmla="*/ 0 w 2"/>
                      <a:gd name="T3" fmla="*/ 1588 h 2"/>
                      <a:gd name="T4" fmla="*/ 1588 w 2"/>
                      <a:gd name="T5" fmla="*/ 1588 h 2"/>
                      <a:gd name="T6" fmla="*/ 1588 w 2"/>
                      <a:gd name="T7" fmla="*/ 0 h 2"/>
                      <a:gd name="T8" fmla="*/ 3175 w 2"/>
                      <a:gd name="T9" fmla="*/ 0 h 2"/>
                      <a:gd name="T10" fmla="*/ 3175 w 2"/>
                      <a:gd name="T11" fmla="*/ 1588 h 2"/>
                      <a:gd name="T12" fmla="*/ 0 w 2"/>
                      <a:gd name="T13" fmla="*/ 3175 h 2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2" h="2">
                        <a:moveTo>
                          <a:pt x="0" y="2"/>
                        </a:moveTo>
                        <a:lnTo>
                          <a:pt x="0" y="1"/>
                        </a:lnTo>
                        <a:lnTo>
                          <a:pt x="1" y="1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2" y="1"/>
                        </a:lnTo>
                        <a:lnTo>
                          <a:pt x="0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25" name="Freeform 134">
                    <a:extLst>
                      <a:ext uri="{FF2B5EF4-FFF2-40B4-BE49-F238E27FC236}">
                        <a16:creationId xmlns:a16="http://schemas.microsoft.com/office/drawing/2014/main" id="{971EED69-42EE-4F5A-B308-372562A1417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416098" y="1549447"/>
                    <a:ext cx="4647" cy="4647"/>
                  </a:xfrm>
                  <a:custGeom>
                    <a:avLst/>
                    <a:gdLst>
                      <a:gd name="T0" fmla="*/ 3175 w 2"/>
                      <a:gd name="T1" fmla="*/ 3175 h 2"/>
                      <a:gd name="T2" fmla="*/ 1588 w 2"/>
                      <a:gd name="T3" fmla="*/ 3175 h 2"/>
                      <a:gd name="T4" fmla="*/ 0 w 2"/>
                      <a:gd name="T5" fmla="*/ 3175 h 2"/>
                      <a:gd name="T6" fmla="*/ 0 w 2"/>
                      <a:gd name="T7" fmla="*/ 0 h 2"/>
                      <a:gd name="T8" fmla="*/ 1588 w 2"/>
                      <a:gd name="T9" fmla="*/ 0 h 2"/>
                      <a:gd name="T10" fmla="*/ 3175 w 2"/>
                      <a:gd name="T11" fmla="*/ 0 h 2"/>
                      <a:gd name="T12" fmla="*/ 3175 w 2"/>
                      <a:gd name="T13" fmla="*/ 3175 h 2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2" h="2">
                        <a:moveTo>
                          <a:pt x="2" y="2"/>
                        </a:moveTo>
                        <a:lnTo>
                          <a:pt x="1" y="2"/>
                        </a:lnTo>
                        <a:lnTo>
                          <a:pt x="0" y="2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2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26" name="Freeform 135">
                    <a:extLst>
                      <a:ext uri="{FF2B5EF4-FFF2-40B4-BE49-F238E27FC236}">
                        <a16:creationId xmlns:a16="http://schemas.microsoft.com/office/drawing/2014/main" id="{3EDE6FE5-CE7D-4E75-B81F-21C1F477DA4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83313" y="1512269"/>
                    <a:ext cx="4647" cy="2323"/>
                  </a:xfrm>
                  <a:custGeom>
                    <a:avLst/>
                    <a:gdLst>
                      <a:gd name="T0" fmla="*/ 3175 w 2"/>
                      <a:gd name="T1" fmla="*/ 1587 h 1"/>
                      <a:gd name="T2" fmla="*/ 1588 w 2"/>
                      <a:gd name="T3" fmla="*/ 1587 h 1"/>
                      <a:gd name="T4" fmla="*/ 0 w 2"/>
                      <a:gd name="T5" fmla="*/ 1587 h 1"/>
                      <a:gd name="T6" fmla="*/ 1588 w 2"/>
                      <a:gd name="T7" fmla="*/ 0 h 1"/>
                      <a:gd name="T8" fmla="*/ 3175 w 2"/>
                      <a:gd name="T9" fmla="*/ 0 h 1"/>
                      <a:gd name="T10" fmla="*/ 3175 w 2"/>
                      <a:gd name="T11" fmla="*/ 1587 h 1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2" h="1">
                        <a:moveTo>
                          <a:pt x="2" y="1"/>
                        </a:move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2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27" name="Freeform 136">
                    <a:extLst>
                      <a:ext uri="{FF2B5EF4-FFF2-40B4-BE49-F238E27FC236}">
                        <a16:creationId xmlns:a16="http://schemas.microsoft.com/office/drawing/2014/main" id="{CB75225D-BAFF-4FCF-821F-BCB8AA8A7A8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534602" y="1591272"/>
                    <a:ext cx="6972" cy="2323"/>
                  </a:xfrm>
                  <a:custGeom>
                    <a:avLst/>
                    <a:gdLst>
                      <a:gd name="T0" fmla="*/ 0 w 3"/>
                      <a:gd name="T1" fmla="*/ 1587 h 1"/>
                      <a:gd name="T2" fmla="*/ 0 w 3"/>
                      <a:gd name="T3" fmla="*/ 0 h 1"/>
                      <a:gd name="T4" fmla="*/ 3175 w 3"/>
                      <a:gd name="T5" fmla="*/ 0 h 1"/>
                      <a:gd name="T6" fmla="*/ 4763 w 3"/>
                      <a:gd name="T7" fmla="*/ 0 h 1"/>
                      <a:gd name="T8" fmla="*/ 4763 w 3"/>
                      <a:gd name="T9" fmla="*/ 1587 h 1"/>
                      <a:gd name="T10" fmla="*/ 3175 w 3"/>
                      <a:gd name="T11" fmla="*/ 1587 h 1"/>
                      <a:gd name="T12" fmla="*/ 0 w 3"/>
                      <a:gd name="T13" fmla="*/ 1587 h 1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3" h="1">
                        <a:moveTo>
                          <a:pt x="0" y="1"/>
                        </a:moveTo>
                        <a:lnTo>
                          <a:pt x="0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3" y="1"/>
                        </a:lnTo>
                        <a:lnTo>
                          <a:pt x="2" y="1"/>
                        </a:lnTo>
                        <a:lnTo>
                          <a:pt x="0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28" name="Freeform 137">
                    <a:extLst>
                      <a:ext uri="{FF2B5EF4-FFF2-40B4-BE49-F238E27FC236}">
                        <a16:creationId xmlns:a16="http://schemas.microsoft.com/office/drawing/2014/main" id="{2FB79653-B0B3-417C-94D4-F4DE1766C9B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527632" y="1591272"/>
                    <a:ext cx="9294" cy="2323"/>
                  </a:xfrm>
                  <a:custGeom>
                    <a:avLst/>
                    <a:gdLst>
                      <a:gd name="T0" fmla="*/ 3175 w 4"/>
                      <a:gd name="T1" fmla="*/ 1587 h 1"/>
                      <a:gd name="T2" fmla="*/ 1588 w 4"/>
                      <a:gd name="T3" fmla="*/ 1587 h 1"/>
                      <a:gd name="T4" fmla="*/ 0 w 4"/>
                      <a:gd name="T5" fmla="*/ 0 h 1"/>
                      <a:gd name="T6" fmla="*/ 1588 w 4"/>
                      <a:gd name="T7" fmla="*/ 0 h 1"/>
                      <a:gd name="T8" fmla="*/ 4763 w 4"/>
                      <a:gd name="T9" fmla="*/ 0 h 1"/>
                      <a:gd name="T10" fmla="*/ 6350 w 4"/>
                      <a:gd name="T11" fmla="*/ 0 h 1"/>
                      <a:gd name="T12" fmla="*/ 4763 w 4"/>
                      <a:gd name="T13" fmla="*/ 0 h 1"/>
                      <a:gd name="T14" fmla="*/ 3175 w 4"/>
                      <a:gd name="T15" fmla="*/ 1587 h 1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4" h="1">
                        <a:moveTo>
                          <a:pt x="2" y="1"/>
                        </a:moveTo>
                        <a:lnTo>
                          <a:pt x="1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3" y="0"/>
                        </a:lnTo>
                        <a:lnTo>
                          <a:pt x="2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29" name="Freeform 138">
                    <a:extLst>
                      <a:ext uri="{FF2B5EF4-FFF2-40B4-BE49-F238E27FC236}">
                        <a16:creationId xmlns:a16="http://schemas.microsoft.com/office/drawing/2014/main" id="{9BB07F63-A215-436B-8AF2-1DE7438C344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844491" y="931367"/>
                    <a:ext cx="11617" cy="2323"/>
                  </a:xfrm>
                  <a:custGeom>
                    <a:avLst/>
                    <a:gdLst>
                      <a:gd name="T0" fmla="*/ 3175 w 5"/>
                      <a:gd name="T1" fmla="*/ 1587 h 1"/>
                      <a:gd name="T2" fmla="*/ 1587 w 5"/>
                      <a:gd name="T3" fmla="*/ 1587 h 1"/>
                      <a:gd name="T4" fmla="*/ 0 w 5"/>
                      <a:gd name="T5" fmla="*/ 1587 h 1"/>
                      <a:gd name="T6" fmla="*/ 0 w 5"/>
                      <a:gd name="T7" fmla="*/ 0 h 1"/>
                      <a:gd name="T8" fmla="*/ 1587 w 5"/>
                      <a:gd name="T9" fmla="*/ 0 h 1"/>
                      <a:gd name="T10" fmla="*/ 3175 w 5"/>
                      <a:gd name="T11" fmla="*/ 0 h 1"/>
                      <a:gd name="T12" fmla="*/ 7937 w 5"/>
                      <a:gd name="T13" fmla="*/ 1587 h 1"/>
                      <a:gd name="T14" fmla="*/ 6350 w 5"/>
                      <a:gd name="T15" fmla="*/ 1587 h 1"/>
                      <a:gd name="T16" fmla="*/ 3175 w 5"/>
                      <a:gd name="T17" fmla="*/ 1587 h 1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5" h="1">
                        <a:moveTo>
                          <a:pt x="2" y="1"/>
                        </a:move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5" y="1"/>
                        </a:lnTo>
                        <a:lnTo>
                          <a:pt x="4" y="1"/>
                        </a:lnTo>
                        <a:lnTo>
                          <a:pt x="2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30" name="Freeform 139">
                    <a:extLst>
                      <a:ext uri="{FF2B5EF4-FFF2-40B4-BE49-F238E27FC236}">
                        <a16:creationId xmlns:a16="http://schemas.microsoft.com/office/drawing/2014/main" id="{FD21EC4E-F79F-419D-8FD0-199E4C52FF7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85637" y="1472767"/>
                    <a:ext cx="11617" cy="2324"/>
                  </a:xfrm>
                  <a:custGeom>
                    <a:avLst/>
                    <a:gdLst>
                      <a:gd name="T0" fmla="*/ 4762 w 5"/>
                      <a:gd name="T1" fmla="*/ 1588 h 1"/>
                      <a:gd name="T2" fmla="*/ 3175 w 5"/>
                      <a:gd name="T3" fmla="*/ 1588 h 1"/>
                      <a:gd name="T4" fmla="*/ 1587 w 5"/>
                      <a:gd name="T5" fmla="*/ 1588 h 1"/>
                      <a:gd name="T6" fmla="*/ 0 w 5"/>
                      <a:gd name="T7" fmla="*/ 1588 h 1"/>
                      <a:gd name="T8" fmla="*/ 1587 w 5"/>
                      <a:gd name="T9" fmla="*/ 0 h 1"/>
                      <a:gd name="T10" fmla="*/ 3175 w 5"/>
                      <a:gd name="T11" fmla="*/ 0 h 1"/>
                      <a:gd name="T12" fmla="*/ 7937 w 5"/>
                      <a:gd name="T13" fmla="*/ 0 h 1"/>
                      <a:gd name="T14" fmla="*/ 4762 w 5"/>
                      <a:gd name="T15" fmla="*/ 1588 h 1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5" h="1">
                        <a:moveTo>
                          <a:pt x="3" y="1"/>
                        </a:moveTo>
                        <a:lnTo>
                          <a:pt x="2" y="1"/>
                        </a:ln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5" y="0"/>
                        </a:lnTo>
                        <a:lnTo>
                          <a:pt x="3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31" name="Freeform 140">
                    <a:extLst>
                      <a:ext uri="{FF2B5EF4-FFF2-40B4-BE49-F238E27FC236}">
                        <a16:creationId xmlns:a16="http://schemas.microsoft.com/office/drawing/2014/main" id="{4CB31930-6CC4-4821-B6E2-408F665FCEE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735280" y="1070783"/>
                    <a:ext cx="11619" cy="4647"/>
                  </a:xfrm>
                  <a:custGeom>
                    <a:avLst/>
                    <a:gdLst>
                      <a:gd name="T0" fmla="*/ 3175 w 5"/>
                      <a:gd name="T1" fmla="*/ 3175 h 2"/>
                      <a:gd name="T2" fmla="*/ 1588 w 5"/>
                      <a:gd name="T3" fmla="*/ 3175 h 2"/>
                      <a:gd name="T4" fmla="*/ 0 w 5"/>
                      <a:gd name="T5" fmla="*/ 3175 h 2"/>
                      <a:gd name="T6" fmla="*/ 0 w 5"/>
                      <a:gd name="T7" fmla="*/ 0 h 2"/>
                      <a:gd name="T8" fmla="*/ 3175 w 5"/>
                      <a:gd name="T9" fmla="*/ 0 h 2"/>
                      <a:gd name="T10" fmla="*/ 6350 w 5"/>
                      <a:gd name="T11" fmla="*/ 0 h 2"/>
                      <a:gd name="T12" fmla="*/ 7938 w 5"/>
                      <a:gd name="T13" fmla="*/ 0 h 2"/>
                      <a:gd name="T14" fmla="*/ 6350 w 5"/>
                      <a:gd name="T15" fmla="*/ 3175 h 2"/>
                      <a:gd name="T16" fmla="*/ 3175 w 5"/>
                      <a:gd name="T17" fmla="*/ 3175 h 2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5" h="2">
                        <a:moveTo>
                          <a:pt x="2" y="2"/>
                        </a:moveTo>
                        <a:lnTo>
                          <a:pt x="1" y="2"/>
                        </a:lnTo>
                        <a:lnTo>
                          <a:pt x="0" y="2"/>
                        </a:lnTo>
                        <a:lnTo>
                          <a:pt x="0" y="0"/>
                        </a:lnTo>
                        <a:lnTo>
                          <a:pt x="2" y="0"/>
                        </a:lnTo>
                        <a:lnTo>
                          <a:pt x="4" y="0"/>
                        </a:lnTo>
                        <a:lnTo>
                          <a:pt x="5" y="0"/>
                        </a:lnTo>
                        <a:lnTo>
                          <a:pt x="4" y="2"/>
                        </a:lnTo>
                        <a:lnTo>
                          <a:pt x="2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32" name="Freeform 141">
                    <a:extLst>
                      <a:ext uri="{FF2B5EF4-FFF2-40B4-BE49-F238E27FC236}">
                        <a16:creationId xmlns:a16="http://schemas.microsoft.com/office/drawing/2014/main" id="{2729F9D1-8F60-4E77-BE23-033232D8721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279005" y="1412353"/>
                    <a:ext cx="11619" cy="2324"/>
                  </a:xfrm>
                  <a:custGeom>
                    <a:avLst/>
                    <a:gdLst>
                      <a:gd name="T0" fmla="*/ 1588 w 5"/>
                      <a:gd name="T1" fmla="*/ 1588 h 1"/>
                      <a:gd name="T2" fmla="*/ 0 w 5"/>
                      <a:gd name="T3" fmla="*/ 1588 h 1"/>
                      <a:gd name="T4" fmla="*/ 1588 w 5"/>
                      <a:gd name="T5" fmla="*/ 1588 h 1"/>
                      <a:gd name="T6" fmla="*/ 1588 w 5"/>
                      <a:gd name="T7" fmla="*/ 0 h 1"/>
                      <a:gd name="T8" fmla="*/ 6350 w 5"/>
                      <a:gd name="T9" fmla="*/ 1588 h 1"/>
                      <a:gd name="T10" fmla="*/ 7938 w 5"/>
                      <a:gd name="T11" fmla="*/ 1588 h 1"/>
                      <a:gd name="T12" fmla="*/ 4763 w 5"/>
                      <a:gd name="T13" fmla="*/ 1588 h 1"/>
                      <a:gd name="T14" fmla="*/ 1588 w 5"/>
                      <a:gd name="T15" fmla="*/ 1588 h 1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5" h="1">
                        <a:moveTo>
                          <a:pt x="1" y="1"/>
                        </a:moveTo>
                        <a:lnTo>
                          <a:pt x="0" y="1"/>
                        </a:lnTo>
                        <a:lnTo>
                          <a:pt x="1" y="1"/>
                        </a:lnTo>
                        <a:lnTo>
                          <a:pt x="1" y="0"/>
                        </a:lnTo>
                        <a:lnTo>
                          <a:pt x="4" y="1"/>
                        </a:lnTo>
                        <a:lnTo>
                          <a:pt x="5" y="1"/>
                        </a:lnTo>
                        <a:lnTo>
                          <a:pt x="3" y="1"/>
                        </a:lnTo>
                        <a:lnTo>
                          <a:pt x="1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33" name="Freeform 142">
                    <a:extLst>
                      <a:ext uri="{FF2B5EF4-FFF2-40B4-BE49-F238E27FC236}">
                        <a16:creationId xmlns:a16="http://schemas.microsoft.com/office/drawing/2014/main" id="{EAE68BDF-DCE5-481D-8C94-F82D60079A0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373425" y="1070783"/>
                    <a:ext cx="16265" cy="4647"/>
                  </a:xfrm>
                  <a:custGeom>
                    <a:avLst/>
                    <a:gdLst>
                      <a:gd name="T0" fmla="*/ 0 w 7"/>
                      <a:gd name="T1" fmla="*/ 3175 h 2"/>
                      <a:gd name="T2" fmla="*/ 1587 w 7"/>
                      <a:gd name="T3" fmla="*/ 3175 h 2"/>
                      <a:gd name="T4" fmla="*/ 4762 w 7"/>
                      <a:gd name="T5" fmla="*/ 3175 h 2"/>
                      <a:gd name="T6" fmla="*/ 6350 w 7"/>
                      <a:gd name="T7" fmla="*/ 0 h 2"/>
                      <a:gd name="T8" fmla="*/ 7937 w 7"/>
                      <a:gd name="T9" fmla="*/ 0 h 2"/>
                      <a:gd name="T10" fmla="*/ 7937 w 7"/>
                      <a:gd name="T11" fmla="*/ 3175 h 2"/>
                      <a:gd name="T12" fmla="*/ 11112 w 7"/>
                      <a:gd name="T13" fmla="*/ 3175 h 2"/>
                      <a:gd name="T14" fmla="*/ 7937 w 7"/>
                      <a:gd name="T15" fmla="*/ 3175 h 2"/>
                      <a:gd name="T16" fmla="*/ 6350 w 7"/>
                      <a:gd name="T17" fmla="*/ 3175 h 2"/>
                      <a:gd name="T18" fmla="*/ 0 w 7"/>
                      <a:gd name="T19" fmla="*/ 3175 h 2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7" h="2">
                        <a:moveTo>
                          <a:pt x="0" y="2"/>
                        </a:moveTo>
                        <a:lnTo>
                          <a:pt x="1" y="2"/>
                        </a:lnTo>
                        <a:lnTo>
                          <a:pt x="3" y="2"/>
                        </a:lnTo>
                        <a:lnTo>
                          <a:pt x="4" y="0"/>
                        </a:lnTo>
                        <a:lnTo>
                          <a:pt x="5" y="0"/>
                        </a:lnTo>
                        <a:lnTo>
                          <a:pt x="5" y="2"/>
                        </a:lnTo>
                        <a:lnTo>
                          <a:pt x="7" y="2"/>
                        </a:lnTo>
                        <a:lnTo>
                          <a:pt x="5" y="2"/>
                        </a:lnTo>
                        <a:lnTo>
                          <a:pt x="4" y="2"/>
                        </a:lnTo>
                        <a:lnTo>
                          <a:pt x="0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34" name="Freeform 143">
                    <a:extLst>
                      <a:ext uri="{FF2B5EF4-FFF2-40B4-BE49-F238E27FC236}">
                        <a16:creationId xmlns:a16="http://schemas.microsoft.com/office/drawing/2014/main" id="{D0ADCC54-CF47-499D-B6E6-ECC7A436FBF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216268" y="1173022"/>
                    <a:ext cx="9294" cy="2323"/>
                  </a:xfrm>
                  <a:custGeom>
                    <a:avLst/>
                    <a:gdLst>
                      <a:gd name="T0" fmla="*/ 3175 w 4"/>
                      <a:gd name="T1" fmla="*/ 1587 h 1"/>
                      <a:gd name="T2" fmla="*/ 0 w 4"/>
                      <a:gd name="T3" fmla="*/ 1587 h 1"/>
                      <a:gd name="T4" fmla="*/ 0 w 4"/>
                      <a:gd name="T5" fmla="*/ 0 h 1"/>
                      <a:gd name="T6" fmla="*/ 4763 w 4"/>
                      <a:gd name="T7" fmla="*/ 0 h 1"/>
                      <a:gd name="T8" fmla="*/ 6350 w 4"/>
                      <a:gd name="T9" fmla="*/ 0 h 1"/>
                      <a:gd name="T10" fmla="*/ 3175 w 4"/>
                      <a:gd name="T11" fmla="*/ 1587 h 1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4" h="1">
                        <a:moveTo>
                          <a:pt x="2" y="1"/>
                        </a:move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2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35" name="Freeform 144">
                    <a:extLst>
                      <a:ext uri="{FF2B5EF4-FFF2-40B4-BE49-F238E27FC236}">
                        <a16:creationId xmlns:a16="http://schemas.microsoft.com/office/drawing/2014/main" id="{4593D0F8-6694-4D2B-BE6F-BA9DE480F8C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410603" y="980162"/>
                    <a:ext cx="4647" cy="2324"/>
                  </a:xfrm>
                  <a:custGeom>
                    <a:avLst/>
                    <a:gdLst>
                      <a:gd name="T0" fmla="*/ 1588 w 2"/>
                      <a:gd name="T1" fmla="*/ 1588 h 1"/>
                      <a:gd name="T2" fmla="*/ 0 w 2"/>
                      <a:gd name="T3" fmla="*/ 1588 h 1"/>
                      <a:gd name="T4" fmla="*/ 0 w 2"/>
                      <a:gd name="T5" fmla="*/ 0 h 1"/>
                      <a:gd name="T6" fmla="*/ 1588 w 2"/>
                      <a:gd name="T7" fmla="*/ 0 h 1"/>
                      <a:gd name="T8" fmla="*/ 3175 w 2"/>
                      <a:gd name="T9" fmla="*/ 0 h 1"/>
                      <a:gd name="T10" fmla="*/ 3175 w 2"/>
                      <a:gd name="T11" fmla="*/ 1588 h 1"/>
                      <a:gd name="T12" fmla="*/ 1588 w 2"/>
                      <a:gd name="T13" fmla="*/ 1588 h 1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2" h="1">
                        <a:moveTo>
                          <a:pt x="1" y="1"/>
                        </a:move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2" y="1"/>
                        </a:lnTo>
                        <a:lnTo>
                          <a:pt x="1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36" name="Freeform 145">
                    <a:extLst>
                      <a:ext uri="{FF2B5EF4-FFF2-40B4-BE49-F238E27FC236}">
                        <a16:creationId xmlns:a16="http://schemas.microsoft.com/office/drawing/2014/main" id="{DBCEDB0E-2229-475B-8062-7DF5CE9AA60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216268" y="1189286"/>
                    <a:ext cx="9294" cy="2324"/>
                  </a:xfrm>
                  <a:custGeom>
                    <a:avLst/>
                    <a:gdLst>
                      <a:gd name="T0" fmla="*/ 3175 w 4"/>
                      <a:gd name="T1" fmla="*/ 1588 h 1"/>
                      <a:gd name="T2" fmla="*/ 0 w 4"/>
                      <a:gd name="T3" fmla="*/ 1588 h 1"/>
                      <a:gd name="T4" fmla="*/ 0 w 4"/>
                      <a:gd name="T5" fmla="*/ 0 h 1"/>
                      <a:gd name="T6" fmla="*/ 3175 w 4"/>
                      <a:gd name="T7" fmla="*/ 0 h 1"/>
                      <a:gd name="T8" fmla="*/ 6350 w 4"/>
                      <a:gd name="T9" fmla="*/ 1588 h 1"/>
                      <a:gd name="T10" fmla="*/ 4763 w 4"/>
                      <a:gd name="T11" fmla="*/ 1588 h 1"/>
                      <a:gd name="T12" fmla="*/ 3175 w 4"/>
                      <a:gd name="T13" fmla="*/ 1588 h 1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4" h="1">
                        <a:moveTo>
                          <a:pt x="2" y="1"/>
                        </a:move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2" y="0"/>
                        </a:lnTo>
                        <a:lnTo>
                          <a:pt x="4" y="1"/>
                        </a:lnTo>
                        <a:lnTo>
                          <a:pt x="3" y="1"/>
                        </a:lnTo>
                        <a:lnTo>
                          <a:pt x="2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37" name="Freeform 146">
                    <a:extLst>
                      <a:ext uri="{FF2B5EF4-FFF2-40B4-BE49-F238E27FC236}">
                        <a16:creationId xmlns:a16="http://schemas.microsoft.com/office/drawing/2014/main" id="{F68CEE3B-ED78-4601-B15A-EC8846F30CA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202326" y="1170698"/>
                    <a:ext cx="9294" cy="2324"/>
                  </a:xfrm>
                  <a:custGeom>
                    <a:avLst/>
                    <a:gdLst>
                      <a:gd name="T0" fmla="*/ 4763 w 4"/>
                      <a:gd name="T1" fmla="*/ 1588 h 1"/>
                      <a:gd name="T2" fmla="*/ 0 w 4"/>
                      <a:gd name="T3" fmla="*/ 0 h 1"/>
                      <a:gd name="T4" fmla="*/ 1588 w 4"/>
                      <a:gd name="T5" fmla="*/ 0 h 1"/>
                      <a:gd name="T6" fmla="*/ 4763 w 4"/>
                      <a:gd name="T7" fmla="*/ 0 h 1"/>
                      <a:gd name="T8" fmla="*/ 6350 w 4"/>
                      <a:gd name="T9" fmla="*/ 0 h 1"/>
                      <a:gd name="T10" fmla="*/ 4763 w 4"/>
                      <a:gd name="T11" fmla="*/ 1588 h 1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4" h="1">
                        <a:moveTo>
                          <a:pt x="3" y="1"/>
                        </a:move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3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38" name="Freeform 147">
                    <a:extLst>
                      <a:ext uri="{FF2B5EF4-FFF2-40B4-BE49-F238E27FC236}">
                        <a16:creationId xmlns:a16="http://schemas.microsoft.com/office/drawing/2014/main" id="{955811A7-BD1E-4A68-A557-BE1664241A8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208448" y="1249700"/>
                    <a:ext cx="9294" cy="2324"/>
                  </a:xfrm>
                  <a:custGeom>
                    <a:avLst/>
                    <a:gdLst>
                      <a:gd name="T0" fmla="*/ 6350 w 4"/>
                      <a:gd name="T1" fmla="*/ 1588 h 1"/>
                      <a:gd name="T2" fmla="*/ 4763 w 4"/>
                      <a:gd name="T3" fmla="*/ 1588 h 1"/>
                      <a:gd name="T4" fmla="*/ 0 w 4"/>
                      <a:gd name="T5" fmla="*/ 0 h 1"/>
                      <a:gd name="T6" fmla="*/ 1588 w 4"/>
                      <a:gd name="T7" fmla="*/ 0 h 1"/>
                      <a:gd name="T8" fmla="*/ 4763 w 4"/>
                      <a:gd name="T9" fmla="*/ 0 h 1"/>
                      <a:gd name="T10" fmla="*/ 4763 w 4"/>
                      <a:gd name="T11" fmla="*/ 1588 h 1"/>
                      <a:gd name="T12" fmla="*/ 6350 w 4"/>
                      <a:gd name="T13" fmla="*/ 1588 h 1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4" h="1">
                        <a:moveTo>
                          <a:pt x="4" y="1"/>
                        </a:moveTo>
                        <a:lnTo>
                          <a:pt x="3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3" y="0"/>
                        </a:lnTo>
                        <a:lnTo>
                          <a:pt x="3" y="1"/>
                        </a:lnTo>
                        <a:lnTo>
                          <a:pt x="4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39" name="Freeform 148">
                    <a:extLst>
                      <a:ext uri="{FF2B5EF4-FFF2-40B4-BE49-F238E27FC236}">
                        <a16:creationId xmlns:a16="http://schemas.microsoft.com/office/drawing/2014/main" id="{06F2D59A-DCB0-48A2-BD9B-C6741ACF0C6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849138" y="1038253"/>
                    <a:ext cx="18589" cy="0"/>
                  </a:xfrm>
                  <a:custGeom>
                    <a:avLst/>
                    <a:gdLst>
                      <a:gd name="T0" fmla="*/ 11113 w 8"/>
                      <a:gd name="T1" fmla="*/ 7938 w 8"/>
                      <a:gd name="T2" fmla="*/ 3175 w 8"/>
                      <a:gd name="T3" fmla="*/ 0 w 8"/>
                      <a:gd name="T4" fmla="*/ 9525 w 8"/>
                      <a:gd name="T5" fmla="*/ 11113 w 8"/>
                      <a:gd name="T6" fmla="*/ 12700 w 8"/>
                      <a:gd name="T7" fmla="*/ 11113 w 8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</a:gdLst>
                    <a:ahLst/>
                    <a:cxnLst>
                      <a:cxn ang="T8">
                        <a:pos x="T0" y="0"/>
                      </a:cxn>
                      <a:cxn ang="T9">
                        <a:pos x="T1" y="0"/>
                      </a:cxn>
                      <a:cxn ang="T10">
                        <a:pos x="T2" y="0"/>
                      </a:cxn>
                      <a:cxn ang="T11">
                        <a:pos x="T3" y="0"/>
                      </a:cxn>
                      <a:cxn ang="T12">
                        <a:pos x="T4" y="0"/>
                      </a:cxn>
                      <a:cxn ang="T13">
                        <a:pos x="T5" y="0"/>
                      </a:cxn>
                      <a:cxn ang="T14">
                        <a:pos x="T6" y="0"/>
                      </a:cxn>
                      <a:cxn ang="T15">
                        <a:pos x="T7" y="0"/>
                      </a:cxn>
                    </a:cxnLst>
                    <a:rect l="0" t="0" r="r" b="b"/>
                    <a:pathLst>
                      <a:path w="8">
                        <a:moveTo>
                          <a:pt x="7" y="0"/>
                        </a:moveTo>
                        <a:lnTo>
                          <a:pt x="5" y="0"/>
                        </a:lnTo>
                        <a:lnTo>
                          <a:pt x="2" y="0"/>
                        </a:lnTo>
                        <a:lnTo>
                          <a:pt x="0" y="0"/>
                        </a:lnTo>
                        <a:lnTo>
                          <a:pt x="6" y="0"/>
                        </a:lnTo>
                        <a:lnTo>
                          <a:pt x="7" y="0"/>
                        </a:lnTo>
                        <a:lnTo>
                          <a:pt x="8" y="0"/>
                        </a:lnTo>
                        <a:lnTo>
                          <a:pt x="7" y="0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40" name="Freeform 149">
                    <a:extLst>
                      <a:ext uri="{FF2B5EF4-FFF2-40B4-BE49-F238E27FC236}">
                        <a16:creationId xmlns:a16="http://schemas.microsoft.com/office/drawing/2014/main" id="{54A3C9F8-32FD-4609-B42A-A428547C641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80990" y="847717"/>
                    <a:ext cx="18589" cy="0"/>
                  </a:xfrm>
                  <a:custGeom>
                    <a:avLst/>
                    <a:gdLst>
                      <a:gd name="T0" fmla="*/ 7938 w 8"/>
                      <a:gd name="T1" fmla="*/ 4763 w 8"/>
                      <a:gd name="T2" fmla="*/ 0 w 8"/>
                      <a:gd name="T3" fmla="*/ 1588 w 8"/>
                      <a:gd name="T4" fmla="*/ 3175 w 8"/>
                      <a:gd name="T5" fmla="*/ 7938 w 8"/>
                      <a:gd name="T6" fmla="*/ 11113 w 8"/>
                      <a:gd name="T7" fmla="*/ 12700 w 8"/>
                      <a:gd name="T8" fmla="*/ 7938 w 8"/>
                      <a:gd name="T9" fmla="*/ 0 60000 65536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9">
                        <a:pos x="T0" y="0"/>
                      </a:cxn>
                      <a:cxn ang="T10">
                        <a:pos x="T1" y="0"/>
                      </a:cxn>
                      <a:cxn ang="T11">
                        <a:pos x="T2" y="0"/>
                      </a:cxn>
                      <a:cxn ang="T12">
                        <a:pos x="T3" y="0"/>
                      </a:cxn>
                      <a:cxn ang="T13">
                        <a:pos x="T4" y="0"/>
                      </a:cxn>
                      <a:cxn ang="T14">
                        <a:pos x="T5" y="0"/>
                      </a:cxn>
                      <a:cxn ang="T15">
                        <a:pos x="T6" y="0"/>
                      </a:cxn>
                      <a:cxn ang="T16">
                        <a:pos x="T7" y="0"/>
                      </a:cxn>
                      <a:cxn ang="T17">
                        <a:pos x="T8" y="0"/>
                      </a:cxn>
                    </a:cxnLst>
                    <a:rect l="0" t="0" r="r" b="b"/>
                    <a:pathLst>
                      <a:path w="8">
                        <a:moveTo>
                          <a:pt x="5" y="0"/>
                        </a:moveTo>
                        <a:lnTo>
                          <a:pt x="3" y="0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5" y="0"/>
                        </a:lnTo>
                        <a:lnTo>
                          <a:pt x="7" y="0"/>
                        </a:lnTo>
                        <a:lnTo>
                          <a:pt x="8" y="0"/>
                        </a:lnTo>
                        <a:lnTo>
                          <a:pt x="5" y="0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41" name="Freeform 150">
                    <a:extLst>
                      <a:ext uri="{FF2B5EF4-FFF2-40B4-BE49-F238E27FC236}">
                        <a16:creationId xmlns:a16="http://schemas.microsoft.com/office/drawing/2014/main" id="{1BD6E9BD-DD6F-41F4-A085-261BF5370D7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67471" y="1131197"/>
                    <a:ext cx="9294" cy="2323"/>
                  </a:xfrm>
                  <a:custGeom>
                    <a:avLst/>
                    <a:gdLst>
                      <a:gd name="T0" fmla="*/ 1588 w 4"/>
                      <a:gd name="T1" fmla="*/ 1587 h 1"/>
                      <a:gd name="T2" fmla="*/ 0 w 4"/>
                      <a:gd name="T3" fmla="*/ 1587 h 1"/>
                      <a:gd name="T4" fmla="*/ 1588 w 4"/>
                      <a:gd name="T5" fmla="*/ 1587 h 1"/>
                      <a:gd name="T6" fmla="*/ 3175 w 4"/>
                      <a:gd name="T7" fmla="*/ 1587 h 1"/>
                      <a:gd name="T8" fmla="*/ 3175 w 4"/>
                      <a:gd name="T9" fmla="*/ 0 h 1"/>
                      <a:gd name="T10" fmla="*/ 6350 w 4"/>
                      <a:gd name="T11" fmla="*/ 1587 h 1"/>
                      <a:gd name="T12" fmla="*/ 3175 w 4"/>
                      <a:gd name="T13" fmla="*/ 1587 h 1"/>
                      <a:gd name="T14" fmla="*/ 1588 w 4"/>
                      <a:gd name="T15" fmla="*/ 1587 h 1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4" h="1">
                        <a:moveTo>
                          <a:pt x="1" y="1"/>
                        </a:moveTo>
                        <a:lnTo>
                          <a:pt x="0" y="1"/>
                        </a:lnTo>
                        <a:lnTo>
                          <a:pt x="1" y="1"/>
                        </a:lnTo>
                        <a:lnTo>
                          <a:pt x="2" y="1"/>
                        </a:lnTo>
                        <a:lnTo>
                          <a:pt x="2" y="0"/>
                        </a:lnTo>
                        <a:lnTo>
                          <a:pt x="4" y="1"/>
                        </a:lnTo>
                        <a:lnTo>
                          <a:pt x="2" y="1"/>
                        </a:lnTo>
                        <a:lnTo>
                          <a:pt x="1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42" name="Freeform 151">
                    <a:extLst>
                      <a:ext uri="{FF2B5EF4-FFF2-40B4-BE49-F238E27FC236}">
                        <a16:creationId xmlns:a16="http://schemas.microsoft.com/office/drawing/2014/main" id="{21183E29-D5B8-4580-A0E7-73E485E7EFF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900257" y="1084725"/>
                    <a:ext cx="6970" cy="2323"/>
                  </a:xfrm>
                  <a:custGeom>
                    <a:avLst/>
                    <a:gdLst>
                      <a:gd name="T0" fmla="*/ 3175 w 3"/>
                      <a:gd name="T1" fmla="*/ 1587 h 1"/>
                      <a:gd name="T2" fmla="*/ 1587 w 3"/>
                      <a:gd name="T3" fmla="*/ 1587 h 1"/>
                      <a:gd name="T4" fmla="*/ 0 w 3"/>
                      <a:gd name="T5" fmla="*/ 0 h 1"/>
                      <a:gd name="T6" fmla="*/ 1587 w 3"/>
                      <a:gd name="T7" fmla="*/ 0 h 1"/>
                      <a:gd name="T8" fmla="*/ 3175 w 3"/>
                      <a:gd name="T9" fmla="*/ 0 h 1"/>
                      <a:gd name="T10" fmla="*/ 4762 w 3"/>
                      <a:gd name="T11" fmla="*/ 0 h 1"/>
                      <a:gd name="T12" fmla="*/ 4762 w 3"/>
                      <a:gd name="T13" fmla="*/ 1587 h 1"/>
                      <a:gd name="T14" fmla="*/ 3175 w 3"/>
                      <a:gd name="T15" fmla="*/ 1587 h 1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3" h="1">
                        <a:moveTo>
                          <a:pt x="2" y="1"/>
                        </a:moveTo>
                        <a:lnTo>
                          <a:pt x="1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3" y="1"/>
                        </a:lnTo>
                        <a:lnTo>
                          <a:pt x="2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43" name="Freeform 152">
                    <a:extLst>
                      <a:ext uri="{FF2B5EF4-FFF2-40B4-BE49-F238E27FC236}">
                        <a16:creationId xmlns:a16="http://schemas.microsoft.com/office/drawing/2014/main" id="{C022244F-DCC8-4438-89CC-F7DFD561328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398984" y="1061489"/>
                    <a:ext cx="6972" cy="2323"/>
                  </a:xfrm>
                  <a:custGeom>
                    <a:avLst/>
                    <a:gdLst>
                      <a:gd name="T0" fmla="*/ 1588 w 3"/>
                      <a:gd name="T1" fmla="*/ 1587 h 1"/>
                      <a:gd name="T2" fmla="*/ 0 w 3"/>
                      <a:gd name="T3" fmla="*/ 1587 h 1"/>
                      <a:gd name="T4" fmla="*/ 0 w 3"/>
                      <a:gd name="T5" fmla="*/ 0 h 1"/>
                      <a:gd name="T6" fmla="*/ 1588 w 3"/>
                      <a:gd name="T7" fmla="*/ 0 h 1"/>
                      <a:gd name="T8" fmla="*/ 3175 w 3"/>
                      <a:gd name="T9" fmla="*/ 0 h 1"/>
                      <a:gd name="T10" fmla="*/ 4763 w 3"/>
                      <a:gd name="T11" fmla="*/ 1587 h 1"/>
                      <a:gd name="T12" fmla="*/ 3175 w 3"/>
                      <a:gd name="T13" fmla="*/ 1587 h 1"/>
                      <a:gd name="T14" fmla="*/ 1588 w 3"/>
                      <a:gd name="T15" fmla="*/ 1587 h 1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3" h="1">
                        <a:moveTo>
                          <a:pt x="1" y="1"/>
                        </a:move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1"/>
                        </a:lnTo>
                        <a:lnTo>
                          <a:pt x="2" y="1"/>
                        </a:lnTo>
                        <a:lnTo>
                          <a:pt x="1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44" name="Freeform 153">
                    <a:extLst>
                      <a:ext uri="{FF2B5EF4-FFF2-40B4-BE49-F238E27FC236}">
                        <a16:creationId xmlns:a16="http://schemas.microsoft.com/office/drawing/2014/main" id="{53A3036B-1D0D-47A0-BB4A-A3590274241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392014" y="1035928"/>
                    <a:ext cx="6970" cy="2324"/>
                  </a:xfrm>
                  <a:custGeom>
                    <a:avLst/>
                    <a:gdLst>
                      <a:gd name="T0" fmla="*/ 3175 w 3"/>
                      <a:gd name="T1" fmla="*/ 1588 h 1"/>
                      <a:gd name="T2" fmla="*/ 1587 w 3"/>
                      <a:gd name="T3" fmla="*/ 0 h 1"/>
                      <a:gd name="T4" fmla="*/ 0 w 3"/>
                      <a:gd name="T5" fmla="*/ 0 h 1"/>
                      <a:gd name="T6" fmla="*/ 1587 w 3"/>
                      <a:gd name="T7" fmla="*/ 0 h 1"/>
                      <a:gd name="T8" fmla="*/ 4762 w 3"/>
                      <a:gd name="T9" fmla="*/ 0 h 1"/>
                      <a:gd name="T10" fmla="*/ 4762 w 3"/>
                      <a:gd name="T11" fmla="*/ 1588 h 1"/>
                      <a:gd name="T12" fmla="*/ 3175 w 3"/>
                      <a:gd name="T13" fmla="*/ 1588 h 1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3" h="1">
                        <a:moveTo>
                          <a:pt x="2" y="1"/>
                        </a:moveTo>
                        <a:lnTo>
                          <a:pt x="1" y="0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3" y="0"/>
                        </a:lnTo>
                        <a:lnTo>
                          <a:pt x="3" y="1"/>
                        </a:lnTo>
                        <a:lnTo>
                          <a:pt x="2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45" name="Freeform 154">
                    <a:extLst>
                      <a:ext uri="{FF2B5EF4-FFF2-40B4-BE49-F238E27FC236}">
                        <a16:creationId xmlns:a16="http://schemas.microsoft.com/office/drawing/2014/main" id="{F428F93D-9FF8-46D6-9971-735261394AC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380395" y="1087048"/>
                    <a:ext cx="13942" cy="2324"/>
                  </a:xfrm>
                  <a:custGeom>
                    <a:avLst/>
                    <a:gdLst>
                      <a:gd name="T0" fmla="*/ 0 w 6"/>
                      <a:gd name="T1" fmla="*/ 1588 h 1"/>
                      <a:gd name="T2" fmla="*/ 0 w 6"/>
                      <a:gd name="T3" fmla="*/ 0 h 1"/>
                      <a:gd name="T4" fmla="*/ 1588 w 6"/>
                      <a:gd name="T5" fmla="*/ 0 h 1"/>
                      <a:gd name="T6" fmla="*/ 6350 w 6"/>
                      <a:gd name="T7" fmla="*/ 0 h 1"/>
                      <a:gd name="T8" fmla="*/ 7938 w 6"/>
                      <a:gd name="T9" fmla="*/ 0 h 1"/>
                      <a:gd name="T10" fmla="*/ 9525 w 6"/>
                      <a:gd name="T11" fmla="*/ 0 h 1"/>
                      <a:gd name="T12" fmla="*/ 7938 w 6"/>
                      <a:gd name="T13" fmla="*/ 0 h 1"/>
                      <a:gd name="T14" fmla="*/ 6350 w 6"/>
                      <a:gd name="T15" fmla="*/ 0 h 1"/>
                      <a:gd name="T16" fmla="*/ 1588 w 6"/>
                      <a:gd name="T17" fmla="*/ 0 h 1"/>
                      <a:gd name="T18" fmla="*/ 0 w 6"/>
                      <a:gd name="T19" fmla="*/ 1588 h 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6" h="1">
                        <a:moveTo>
                          <a:pt x="0" y="1"/>
                        </a:move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4" y="0"/>
                        </a:lnTo>
                        <a:lnTo>
                          <a:pt x="5" y="0"/>
                        </a:lnTo>
                        <a:lnTo>
                          <a:pt x="6" y="0"/>
                        </a:lnTo>
                        <a:lnTo>
                          <a:pt x="5" y="0"/>
                        </a:lnTo>
                        <a:lnTo>
                          <a:pt x="4" y="0"/>
                        </a:lnTo>
                        <a:lnTo>
                          <a:pt x="1" y="0"/>
                        </a:lnTo>
                        <a:lnTo>
                          <a:pt x="0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46" name="Freeform 155">
                    <a:extLst>
                      <a:ext uri="{FF2B5EF4-FFF2-40B4-BE49-F238E27FC236}">
                        <a16:creationId xmlns:a16="http://schemas.microsoft.com/office/drawing/2014/main" id="{8308B002-017C-4F64-964B-A7B27F7B1D8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398984" y="1059164"/>
                    <a:ext cx="6972" cy="2324"/>
                  </a:xfrm>
                  <a:custGeom>
                    <a:avLst/>
                    <a:gdLst>
                      <a:gd name="T0" fmla="*/ 1588 w 3"/>
                      <a:gd name="T1" fmla="*/ 1588 h 1"/>
                      <a:gd name="T2" fmla="*/ 0 w 3"/>
                      <a:gd name="T3" fmla="*/ 1588 h 1"/>
                      <a:gd name="T4" fmla="*/ 1588 w 3"/>
                      <a:gd name="T5" fmla="*/ 0 h 1"/>
                      <a:gd name="T6" fmla="*/ 3175 w 3"/>
                      <a:gd name="T7" fmla="*/ 0 h 1"/>
                      <a:gd name="T8" fmla="*/ 4763 w 3"/>
                      <a:gd name="T9" fmla="*/ 0 h 1"/>
                      <a:gd name="T10" fmla="*/ 4763 w 3"/>
                      <a:gd name="T11" fmla="*/ 1588 h 1"/>
                      <a:gd name="T12" fmla="*/ 3175 w 3"/>
                      <a:gd name="T13" fmla="*/ 1588 h 1"/>
                      <a:gd name="T14" fmla="*/ 1588 w 3"/>
                      <a:gd name="T15" fmla="*/ 1588 h 1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3" h="1">
                        <a:moveTo>
                          <a:pt x="1" y="1"/>
                        </a:moveTo>
                        <a:lnTo>
                          <a:pt x="0" y="1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3" y="1"/>
                        </a:lnTo>
                        <a:lnTo>
                          <a:pt x="2" y="1"/>
                        </a:lnTo>
                        <a:lnTo>
                          <a:pt x="1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47" name="Freeform 156">
                    <a:extLst>
                      <a:ext uri="{FF2B5EF4-FFF2-40B4-BE49-F238E27FC236}">
                        <a16:creationId xmlns:a16="http://schemas.microsoft.com/office/drawing/2014/main" id="{634CBAEA-1892-4036-8B6C-E1EB45300EF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53106" y="847717"/>
                    <a:ext cx="13942" cy="0"/>
                  </a:xfrm>
                  <a:custGeom>
                    <a:avLst/>
                    <a:gdLst>
                      <a:gd name="T0" fmla="*/ 6350 w 6"/>
                      <a:gd name="T1" fmla="*/ 1588 w 6"/>
                      <a:gd name="T2" fmla="*/ 0 w 6"/>
                      <a:gd name="T3" fmla="*/ 1588 w 6"/>
                      <a:gd name="T4" fmla="*/ 4763 w 6"/>
                      <a:gd name="T5" fmla="*/ 6350 w 6"/>
                      <a:gd name="T6" fmla="*/ 7938 w 6"/>
                      <a:gd name="T7" fmla="*/ 9525 w 6"/>
                      <a:gd name="T8" fmla="*/ 6350 w 6"/>
                      <a:gd name="T9" fmla="*/ 0 60000 65536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9">
                        <a:pos x="T0" y="0"/>
                      </a:cxn>
                      <a:cxn ang="T10">
                        <a:pos x="T1" y="0"/>
                      </a:cxn>
                      <a:cxn ang="T11">
                        <a:pos x="T2" y="0"/>
                      </a:cxn>
                      <a:cxn ang="T12">
                        <a:pos x="T3" y="0"/>
                      </a:cxn>
                      <a:cxn ang="T13">
                        <a:pos x="T4" y="0"/>
                      </a:cxn>
                      <a:cxn ang="T14">
                        <a:pos x="T5" y="0"/>
                      </a:cxn>
                      <a:cxn ang="T15">
                        <a:pos x="T6" y="0"/>
                      </a:cxn>
                      <a:cxn ang="T16">
                        <a:pos x="T7" y="0"/>
                      </a:cxn>
                      <a:cxn ang="T17">
                        <a:pos x="T8" y="0"/>
                      </a:cxn>
                    </a:cxnLst>
                    <a:rect l="0" t="0" r="r" b="b"/>
                    <a:pathLst>
                      <a:path w="6">
                        <a:moveTo>
                          <a:pt x="4" y="0"/>
                        </a:moveTo>
                        <a:lnTo>
                          <a:pt x="1" y="0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5" y="0"/>
                        </a:lnTo>
                        <a:lnTo>
                          <a:pt x="6" y="0"/>
                        </a:lnTo>
                        <a:lnTo>
                          <a:pt x="4" y="0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48" name="Freeform 157">
                    <a:extLst>
                      <a:ext uri="{FF2B5EF4-FFF2-40B4-BE49-F238E27FC236}">
                        <a16:creationId xmlns:a16="http://schemas.microsoft.com/office/drawing/2014/main" id="{7447810F-F331-4037-B170-6D5F3A8544C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678665" y="845392"/>
                    <a:ext cx="11619" cy="0"/>
                  </a:xfrm>
                  <a:custGeom>
                    <a:avLst/>
                    <a:gdLst>
                      <a:gd name="T0" fmla="*/ 7938 w 5"/>
                      <a:gd name="T1" fmla="*/ 4763 w 5"/>
                      <a:gd name="T2" fmla="*/ 3175 w 5"/>
                      <a:gd name="T3" fmla="*/ 0 w 5"/>
                      <a:gd name="T4" fmla="*/ 3175 w 5"/>
                      <a:gd name="T5" fmla="*/ 4763 w 5"/>
                      <a:gd name="T6" fmla="*/ 7938 w 5"/>
                      <a:gd name="T7" fmla="*/ 0 60000 6553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</a:gdLst>
                    <a:ahLst/>
                    <a:cxnLst>
                      <a:cxn ang="T7">
                        <a:pos x="T0" y="0"/>
                      </a:cxn>
                      <a:cxn ang="T8">
                        <a:pos x="T1" y="0"/>
                      </a:cxn>
                      <a:cxn ang="T9">
                        <a:pos x="T2" y="0"/>
                      </a:cxn>
                      <a:cxn ang="T10">
                        <a:pos x="T3" y="0"/>
                      </a:cxn>
                      <a:cxn ang="T11">
                        <a:pos x="T4" y="0"/>
                      </a:cxn>
                      <a:cxn ang="T12">
                        <a:pos x="T5" y="0"/>
                      </a:cxn>
                      <a:cxn ang="T13">
                        <a:pos x="T6" y="0"/>
                      </a:cxn>
                    </a:cxnLst>
                    <a:rect l="0" t="0" r="r" b="b"/>
                    <a:pathLst>
                      <a:path w="5">
                        <a:moveTo>
                          <a:pt x="5" y="0"/>
                        </a:moveTo>
                        <a:lnTo>
                          <a:pt x="3" y="0"/>
                        </a:lnTo>
                        <a:lnTo>
                          <a:pt x="2" y="0"/>
                        </a:lnTo>
                        <a:lnTo>
                          <a:pt x="0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5" y="0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49" name="Freeform 158">
                    <a:extLst>
                      <a:ext uri="{FF2B5EF4-FFF2-40B4-BE49-F238E27FC236}">
                        <a16:creationId xmlns:a16="http://schemas.microsoft.com/office/drawing/2014/main" id="{D6173900-726C-4FA3-ADDA-7E6E6BAC0C2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922017" y="1219494"/>
                    <a:ext cx="448457" cy="497252"/>
                  </a:xfrm>
                  <a:custGeom>
                    <a:avLst/>
                    <a:gdLst>
                      <a:gd name="T0" fmla="*/ 19050 w 193"/>
                      <a:gd name="T1" fmla="*/ 6350 h 214"/>
                      <a:gd name="T2" fmla="*/ 41275 w 193"/>
                      <a:gd name="T3" fmla="*/ 14288 h 214"/>
                      <a:gd name="T4" fmla="*/ 57150 w 193"/>
                      <a:gd name="T5" fmla="*/ 34925 h 214"/>
                      <a:gd name="T6" fmla="*/ 53975 w 193"/>
                      <a:gd name="T7" fmla="*/ 41275 h 214"/>
                      <a:gd name="T8" fmla="*/ 44450 w 193"/>
                      <a:gd name="T9" fmla="*/ 52388 h 214"/>
                      <a:gd name="T10" fmla="*/ 68263 w 193"/>
                      <a:gd name="T11" fmla="*/ 55563 h 214"/>
                      <a:gd name="T12" fmla="*/ 96838 w 193"/>
                      <a:gd name="T13" fmla="*/ 55563 h 214"/>
                      <a:gd name="T14" fmla="*/ 76200 w 193"/>
                      <a:gd name="T15" fmla="*/ 58738 h 214"/>
                      <a:gd name="T16" fmla="*/ 98425 w 193"/>
                      <a:gd name="T17" fmla="*/ 80963 h 214"/>
                      <a:gd name="T18" fmla="*/ 114300 w 193"/>
                      <a:gd name="T19" fmla="*/ 68263 h 214"/>
                      <a:gd name="T20" fmla="*/ 147638 w 193"/>
                      <a:gd name="T21" fmla="*/ 68263 h 214"/>
                      <a:gd name="T22" fmla="*/ 144463 w 193"/>
                      <a:gd name="T23" fmla="*/ 88900 h 214"/>
                      <a:gd name="T24" fmla="*/ 168275 w 193"/>
                      <a:gd name="T25" fmla="*/ 109538 h 214"/>
                      <a:gd name="T26" fmla="*/ 192088 w 193"/>
                      <a:gd name="T27" fmla="*/ 95250 h 214"/>
                      <a:gd name="T28" fmla="*/ 211138 w 193"/>
                      <a:gd name="T29" fmla="*/ 71438 h 214"/>
                      <a:gd name="T30" fmla="*/ 217488 w 193"/>
                      <a:gd name="T31" fmla="*/ 68263 h 214"/>
                      <a:gd name="T32" fmla="*/ 222250 w 193"/>
                      <a:gd name="T33" fmla="*/ 65088 h 214"/>
                      <a:gd name="T34" fmla="*/ 209550 w 193"/>
                      <a:gd name="T35" fmla="*/ 50800 h 214"/>
                      <a:gd name="T36" fmla="*/ 236538 w 193"/>
                      <a:gd name="T37" fmla="*/ 47625 h 214"/>
                      <a:gd name="T38" fmla="*/ 284163 w 193"/>
                      <a:gd name="T39" fmla="*/ 53975 h 214"/>
                      <a:gd name="T40" fmla="*/ 268288 w 193"/>
                      <a:gd name="T41" fmla="*/ 55563 h 214"/>
                      <a:gd name="T42" fmla="*/ 303213 w 193"/>
                      <a:gd name="T43" fmla="*/ 65088 h 214"/>
                      <a:gd name="T44" fmla="*/ 300038 w 193"/>
                      <a:gd name="T45" fmla="*/ 76200 h 214"/>
                      <a:gd name="T46" fmla="*/ 277813 w 193"/>
                      <a:gd name="T47" fmla="*/ 84138 h 214"/>
                      <a:gd name="T48" fmla="*/ 298450 w 193"/>
                      <a:gd name="T49" fmla="*/ 98425 h 214"/>
                      <a:gd name="T50" fmla="*/ 277813 w 193"/>
                      <a:gd name="T51" fmla="*/ 119063 h 214"/>
                      <a:gd name="T52" fmla="*/ 249238 w 193"/>
                      <a:gd name="T53" fmla="*/ 123825 h 214"/>
                      <a:gd name="T54" fmla="*/ 227013 w 193"/>
                      <a:gd name="T55" fmla="*/ 112713 h 214"/>
                      <a:gd name="T56" fmla="*/ 228600 w 193"/>
                      <a:gd name="T57" fmla="*/ 114300 h 214"/>
                      <a:gd name="T58" fmla="*/ 247650 w 193"/>
                      <a:gd name="T59" fmla="*/ 128588 h 214"/>
                      <a:gd name="T60" fmla="*/ 236538 w 193"/>
                      <a:gd name="T61" fmla="*/ 131763 h 214"/>
                      <a:gd name="T62" fmla="*/ 201613 w 193"/>
                      <a:gd name="T63" fmla="*/ 123825 h 214"/>
                      <a:gd name="T64" fmla="*/ 196850 w 193"/>
                      <a:gd name="T65" fmla="*/ 130175 h 214"/>
                      <a:gd name="T66" fmla="*/ 177800 w 193"/>
                      <a:gd name="T67" fmla="*/ 146050 h 214"/>
                      <a:gd name="T68" fmla="*/ 139700 w 193"/>
                      <a:gd name="T69" fmla="*/ 142875 h 214"/>
                      <a:gd name="T70" fmla="*/ 114300 w 193"/>
                      <a:gd name="T71" fmla="*/ 139700 h 214"/>
                      <a:gd name="T72" fmla="*/ 90488 w 193"/>
                      <a:gd name="T73" fmla="*/ 136525 h 214"/>
                      <a:gd name="T74" fmla="*/ 96838 w 193"/>
                      <a:gd name="T75" fmla="*/ 136525 h 214"/>
                      <a:gd name="T76" fmla="*/ 149225 w 193"/>
                      <a:gd name="T77" fmla="*/ 150813 h 214"/>
                      <a:gd name="T78" fmla="*/ 165100 w 193"/>
                      <a:gd name="T79" fmla="*/ 165100 h 214"/>
                      <a:gd name="T80" fmla="*/ 127000 w 193"/>
                      <a:gd name="T81" fmla="*/ 179388 h 214"/>
                      <a:gd name="T82" fmla="*/ 112713 w 193"/>
                      <a:gd name="T83" fmla="*/ 176213 h 214"/>
                      <a:gd name="T84" fmla="*/ 101600 w 193"/>
                      <a:gd name="T85" fmla="*/ 179388 h 214"/>
                      <a:gd name="T86" fmla="*/ 92075 w 193"/>
                      <a:gd name="T87" fmla="*/ 190500 h 214"/>
                      <a:gd name="T88" fmla="*/ 41275 w 193"/>
                      <a:gd name="T89" fmla="*/ 180975 h 214"/>
                      <a:gd name="T90" fmla="*/ 36513 w 193"/>
                      <a:gd name="T91" fmla="*/ 184150 h 214"/>
                      <a:gd name="T92" fmla="*/ 60325 w 193"/>
                      <a:gd name="T93" fmla="*/ 187325 h 214"/>
                      <a:gd name="T94" fmla="*/ 85725 w 193"/>
                      <a:gd name="T95" fmla="*/ 192088 h 214"/>
                      <a:gd name="T96" fmla="*/ 84138 w 193"/>
                      <a:gd name="T97" fmla="*/ 204788 h 214"/>
                      <a:gd name="T98" fmla="*/ 61913 w 193"/>
                      <a:gd name="T99" fmla="*/ 209550 h 214"/>
                      <a:gd name="T100" fmla="*/ 49213 w 193"/>
                      <a:gd name="T101" fmla="*/ 219075 h 214"/>
                      <a:gd name="T102" fmla="*/ 41275 w 193"/>
                      <a:gd name="T103" fmla="*/ 223838 h 214"/>
                      <a:gd name="T104" fmla="*/ 34925 w 193"/>
                      <a:gd name="T105" fmla="*/ 230188 h 214"/>
                      <a:gd name="T106" fmla="*/ 7938 w 193"/>
                      <a:gd name="T107" fmla="*/ 252413 h 214"/>
                      <a:gd name="T108" fmla="*/ 1588 w 193"/>
                      <a:gd name="T109" fmla="*/ 282575 h 214"/>
                      <a:gd name="T110" fmla="*/ 9525 w 193"/>
                      <a:gd name="T111" fmla="*/ 309563 h 214"/>
                      <a:gd name="T112" fmla="*/ 38100 w 193"/>
                      <a:gd name="T113" fmla="*/ 300038 h 214"/>
                      <a:gd name="T114" fmla="*/ 47625 w 193"/>
                      <a:gd name="T115" fmla="*/ 338138 h 214"/>
                      <a:gd name="T116" fmla="*/ 55563 w 193"/>
                      <a:gd name="T117" fmla="*/ 338138 h 214"/>
                      <a:gd name="T118" fmla="*/ 98425 w 193"/>
                      <a:gd name="T119" fmla="*/ 334963 h 214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</a:gdLst>
                    <a:ahLst/>
                    <a:cxnLst>
                      <a:cxn ang="T120">
                        <a:pos x="T0" y="T1"/>
                      </a:cxn>
                      <a:cxn ang="T121">
                        <a:pos x="T2" y="T3"/>
                      </a:cxn>
                      <a:cxn ang="T122">
                        <a:pos x="T4" y="T5"/>
                      </a:cxn>
                      <a:cxn ang="T123">
                        <a:pos x="T6" y="T7"/>
                      </a:cxn>
                      <a:cxn ang="T124">
                        <a:pos x="T8" y="T9"/>
                      </a:cxn>
                      <a:cxn ang="T125">
                        <a:pos x="T10" y="T11"/>
                      </a:cxn>
                      <a:cxn ang="T126">
                        <a:pos x="T12" y="T13"/>
                      </a:cxn>
                      <a:cxn ang="T127">
                        <a:pos x="T14" y="T15"/>
                      </a:cxn>
                      <a:cxn ang="T128">
                        <a:pos x="T16" y="T17"/>
                      </a:cxn>
                      <a:cxn ang="T129">
                        <a:pos x="T18" y="T19"/>
                      </a:cxn>
                      <a:cxn ang="T130">
                        <a:pos x="T20" y="T21"/>
                      </a:cxn>
                      <a:cxn ang="T131">
                        <a:pos x="T22" y="T23"/>
                      </a:cxn>
                      <a:cxn ang="T132">
                        <a:pos x="T24" y="T25"/>
                      </a:cxn>
                      <a:cxn ang="T133">
                        <a:pos x="T26" y="T27"/>
                      </a:cxn>
                      <a:cxn ang="T134">
                        <a:pos x="T28" y="T29"/>
                      </a:cxn>
                      <a:cxn ang="T135">
                        <a:pos x="T30" y="T31"/>
                      </a:cxn>
                      <a:cxn ang="T136">
                        <a:pos x="T32" y="T33"/>
                      </a:cxn>
                      <a:cxn ang="T137">
                        <a:pos x="T34" y="T35"/>
                      </a:cxn>
                      <a:cxn ang="T138">
                        <a:pos x="T36" y="T37"/>
                      </a:cxn>
                      <a:cxn ang="T139">
                        <a:pos x="T38" y="T39"/>
                      </a:cxn>
                      <a:cxn ang="T140">
                        <a:pos x="T40" y="T41"/>
                      </a:cxn>
                      <a:cxn ang="T141">
                        <a:pos x="T42" y="T43"/>
                      </a:cxn>
                      <a:cxn ang="T142">
                        <a:pos x="T44" y="T45"/>
                      </a:cxn>
                      <a:cxn ang="T143">
                        <a:pos x="T46" y="T47"/>
                      </a:cxn>
                      <a:cxn ang="T144">
                        <a:pos x="T48" y="T49"/>
                      </a:cxn>
                      <a:cxn ang="T145">
                        <a:pos x="T50" y="T51"/>
                      </a:cxn>
                      <a:cxn ang="T146">
                        <a:pos x="T52" y="T53"/>
                      </a:cxn>
                      <a:cxn ang="T147">
                        <a:pos x="T54" y="T55"/>
                      </a:cxn>
                      <a:cxn ang="T148">
                        <a:pos x="T56" y="T57"/>
                      </a:cxn>
                      <a:cxn ang="T149">
                        <a:pos x="T58" y="T59"/>
                      </a:cxn>
                      <a:cxn ang="T150">
                        <a:pos x="T60" y="T61"/>
                      </a:cxn>
                      <a:cxn ang="T151">
                        <a:pos x="T62" y="T63"/>
                      </a:cxn>
                      <a:cxn ang="T152">
                        <a:pos x="T64" y="T65"/>
                      </a:cxn>
                      <a:cxn ang="T153">
                        <a:pos x="T66" y="T67"/>
                      </a:cxn>
                      <a:cxn ang="T154">
                        <a:pos x="T68" y="T69"/>
                      </a:cxn>
                      <a:cxn ang="T155">
                        <a:pos x="T70" y="T71"/>
                      </a:cxn>
                      <a:cxn ang="T156">
                        <a:pos x="T72" y="T73"/>
                      </a:cxn>
                      <a:cxn ang="T157">
                        <a:pos x="T74" y="T75"/>
                      </a:cxn>
                      <a:cxn ang="T158">
                        <a:pos x="T76" y="T77"/>
                      </a:cxn>
                      <a:cxn ang="T159">
                        <a:pos x="T78" y="T79"/>
                      </a:cxn>
                      <a:cxn ang="T160">
                        <a:pos x="T80" y="T81"/>
                      </a:cxn>
                      <a:cxn ang="T161">
                        <a:pos x="T82" y="T83"/>
                      </a:cxn>
                      <a:cxn ang="T162">
                        <a:pos x="T84" y="T85"/>
                      </a:cxn>
                      <a:cxn ang="T163">
                        <a:pos x="T86" y="T87"/>
                      </a:cxn>
                      <a:cxn ang="T164">
                        <a:pos x="T88" y="T89"/>
                      </a:cxn>
                      <a:cxn ang="T165">
                        <a:pos x="T90" y="T91"/>
                      </a:cxn>
                      <a:cxn ang="T166">
                        <a:pos x="T92" y="T93"/>
                      </a:cxn>
                      <a:cxn ang="T167">
                        <a:pos x="T94" y="T95"/>
                      </a:cxn>
                      <a:cxn ang="T168">
                        <a:pos x="T96" y="T97"/>
                      </a:cxn>
                      <a:cxn ang="T169">
                        <a:pos x="T98" y="T99"/>
                      </a:cxn>
                      <a:cxn ang="T170">
                        <a:pos x="T100" y="T101"/>
                      </a:cxn>
                      <a:cxn ang="T171">
                        <a:pos x="T102" y="T103"/>
                      </a:cxn>
                      <a:cxn ang="T172">
                        <a:pos x="T104" y="T105"/>
                      </a:cxn>
                      <a:cxn ang="T173">
                        <a:pos x="T106" y="T107"/>
                      </a:cxn>
                      <a:cxn ang="T174">
                        <a:pos x="T108" y="T109"/>
                      </a:cxn>
                      <a:cxn ang="T175">
                        <a:pos x="T110" y="T111"/>
                      </a:cxn>
                      <a:cxn ang="T176">
                        <a:pos x="T112" y="T113"/>
                      </a:cxn>
                      <a:cxn ang="T177">
                        <a:pos x="T114" y="T115"/>
                      </a:cxn>
                      <a:cxn ang="T178">
                        <a:pos x="T116" y="T117"/>
                      </a:cxn>
                      <a:cxn ang="T179">
                        <a:pos x="T118" y="T119"/>
                      </a:cxn>
                    </a:cxnLst>
                    <a:rect l="0" t="0" r="r" b="b"/>
                    <a:pathLst>
                      <a:path w="193" h="214">
                        <a:moveTo>
                          <a:pt x="6" y="0"/>
                        </a:moveTo>
                        <a:lnTo>
                          <a:pt x="5" y="2"/>
                        </a:lnTo>
                        <a:lnTo>
                          <a:pt x="4" y="2"/>
                        </a:lnTo>
                        <a:lnTo>
                          <a:pt x="4" y="1"/>
                        </a:lnTo>
                        <a:lnTo>
                          <a:pt x="3" y="2"/>
                        </a:lnTo>
                        <a:lnTo>
                          <a:pt x="3" y="4"/>
                        </a:lnTo>
                        <a:lnTo>
                          <a:pt x="4" y="4"/>
                        </a:lnTo>
                        <a:lnTo>
                          <a:pt x="4" y="2"/>
                        </a:lnTo>
                        <a:lnTo>
                          <a:pt x="6" y="2"/>
                        </a:lnTo>
                        <a:lnTo>
                          <a:pt x="6" y="4"/>
                        </a:lnTo>
                        <a:lnTo>
                          <a:pt x="5" y="5"/>
                        </a:lnTo>
                        <a:lnTo>
                          <a:pt x="6" y="5"/>
                        </a:lnTo>
                        <a:lnTo>
                          <a:pt x="7" y="4"/>
                        </a:lnTo>
                        <a:lnTo>
                          <a:pt x="8" y="2"/>
                        </a:lnTo>
                        <a:lnTo>
                          <a:pt x="11" y="2"/>
                        </a:lnTo>
                        <a:lnTo>
                          <a:pt x="12" y="2"/>
                        </a:lnTo>
                        <a:lnTo>
                          <a:pt x="12" y="4"/>
                        </a:lnTo>
                        <a:lnTo>
                          <a:pt x="13" y="4"/>
                        </a:lnTo>
                        <a:lnTo>
                          <a:pt x="14" y="4"/>
                        </a:lnTo>
                        <a:lnTo>
                          <a:pt x="14" y="2"/>
                        </a:lnTo>
                        <a:lnTo>
                          <a:pt x="15" y="4"/>
                        </a:lnTo>
                        <a:lnTo>
                          <a:pt x="16" y="4"/>
                        </a:lnTo>
                        <a:lnTo>
                          <a:pt x="15" y="5"/>
                        </a:lnTo>
                        <a:lnTo>
                          <a:pt x="14" y="5"/>
                        </a:lnTo>
                        <a:lnTo>
                          <a:pt x="16" y="6"/>
                        </a:lnTo>
                        <a:lnTo>
                          <a:pt x="17" y="6"/>
                        </a:lnTo>
                        <a:lnTo>
                          <a:pt x="19" y="6"/>
                        </a:lnTo>
                        <a:lnTo>
                          <a:pt x="20" y="7"/>
                        </a:lnTo>
                        <a:lnTo>
                          <a:pt x="22" y="7"/>
                        </a:lnTo>
                        <a:lnTo>
                          <a:pt x="23" y="7"/>
                        </a:lnTo>
                        <a:lnTo>
                          <a:pt x="23" y="8"/>
                        </a:lnTo>
                        <a:lnTo>
                          <a:pt x="24" y="9"/>
                        </a:lnTo>
                        <a:lnTo>
                          <a:pt x="25" y="9"/>
                        </a:lnTo>
                        <a:lnTo>
                          <a:pt x="26" y="9"/>
                        </a:lnTo>
                        <a:lnTo>
                          <a:pt x="26" y="10"/>
                        </a:lnTo>
                        <a:lnTo>
                          <a:pt x="26" y="11"/>
                        </a:lnTo>
                        <a:lnTo>
                          <a:pt x="28" y="11"/>
                        </a:lnTo>
                        <a:lnTo>
                          <a:pt x="28" y="13"/>
                        </a:lnTo>
                        <a:lnTo>
                          <a:pt x="28" y="15"/>
                        </a:lnTo>
                        <a:lnTo>
                          <a:pt x="25" y="16"/>
                        </a:lnTo>
                        <a:lnTo>
                          <a:pt x="26" y="16"/>
                        </a:lnTo>
                        <a:lnTo>
                          <a:pt x="26" y="17"/>
                        </a:lnTo>
                        <a:lnTo>
                          <a:pt x="29" y="17"/>
                        </a:lnTo>
                        <a:lnTo>
                          <a:pt x="30" y="17"/>
                        </a:lnTo>
                        <a:lnTo>
                          <a:pt x="31" y="18"/>
                        </a:lnTo>
                        <a:lnTo>
                          <a:pt x="32" y="18"/>
                        </a:lnTo>
                        <a:lnTo>
                          <a:pt x="34" y="19"/>
                        </a:lnTo>
                        <a:lnTo>
                          <a:pt x="36" y="19"/>
                        </a:lnTo>
                        <a:lnTo>
                          <a:pt x="38" y="20"/>
                        </a:lnTo>
                        <a:lnTo>
                          <a:pt x="36" y="20"/>
                        </a:lnTo>
                        <a:lnTo>
                          <a:pt x="36" y="22"/>
                        </a:lnTo>
                        <a:lnTo>
                          <a:pt x="39" y="22"/>
                        </a:lnTo>
                        <a:lnTo>
                          <a:pt x="40" y="23"/>
                        </a:lnTo>
                        <a:lnTo>
                          <a:pt x="40" y="24"/>
                        </a:lnTo>
                        <a:lnTo>
                          <a:pt x="41" y="25"/>
                        </a:lnTo>
                        <a:lnTo>
                          <a:pt x="41" y="24"/>
                        </a:lnTo>
                        <a:lnTo>
                          <a:pt x="42" y="23"/>
                        </a:lnTo>
                        <a:lnTo>
                          <a:pt x="43" y="23"/>
                        </a:lnTo>
                        <a:lnTo>
                          <a:pt x="44" y="24"/>
                        </a:lnTo>
                        <a:lnTo>
                          <a:pt x="45" y="25"/>
                        </a:lnTo>
                        <a:lnTo>
                          <a:pt x="47" y="25"/>
                        </a:lnTo>
                        <a:lnTo>
                          <a:pt x="47" y="26"/>
                        </a:lnTo>
                        <a:lnTo>
                          <a:pt x="45" y="26"/>
                        </a:lnTo>
                        <a:lnTo>
                          <a:pt x="41" y="26"/>
                        </a:lnTo>
                        <a:lnTo>
                          <a:pt x="40" y="26"/>
                        </a:lnTo>
                        <a:lnTo>
                          <a:pt x="39" y="26"/>
                        </a:lnTo>
                        <a:lnTo>
                          <a:pt x="36" y="25"/>
                        </a:lnTo>
                        <a:lnTo>
                          <a:pt x="34" y="26"/>
                        </a:lnTo>
                        <a:lnTo>
                          <a:pt x="33" y="27"/>
                        </a:lnTo>
                        <a:lnTo>
                          <a:pt x="36" y="27"/>
                        </a:lnTo>
                        <a:lnTo>
                          <a:pt x="38" y="27"/>
                        </a:lnTo>
                        <a:lnTo>
                          <a:pt x="39" y="27"/>
                        </a:lnTo>
                        <a:lnTo>
                          <a:pt x="40" y="27"/>
                        </a:lnTo>
                        <a:lnTo>
                          <a:pt x="41" y="28"/>
                        </a:lnTo>
                        <a:lnTo>
                          <a:pt x="39" y="29"/>
                        </a:lnTo>
                        <a:lnTo>
                          <a:pt x="38" y="29"/>
                        </a:lnTo>
                        <a:lnTo>
                          <a:pt x="36" y="29"/>
                        </a:lnTo>
                        <a:lnTo>
                          <a:pt x="34" y="30"/>
                        </a:lnTo>
                        <a:lnTo>
                          <a:pt x="32" y="32"/>
                        </a:lnTo>
                        <a:lnTo>
                          <a:pt x="31" y="32"/>
                        </a:lnTo>
                        <a:lnTo>
                          <a:pt x="29" y="33"/>
                        </a:lnTo>
                        <a:lnTo>
                          <a:pt x="32" y="33"/>
                        </a:lnTo>
                        <a:lnTo>
                          <a:pt x="30" y="33"/>
                        </a:lnTo>
                        <a:lnTo>
                          <a:pt x="29" y="33"/>
                        </a:lnTo>
                        <a:lnTo>
                          <a:pt x="28" y="33"/>
                        </a:lnTo>
                        <a:lnTo>
                          <a:pt x="26" y="33"/>
                        </a:lnTo>
                        <a:lnTo>
                          <a:pt x="28" y="33"/>
                        </a:lnTo>
                        <a:lnTo>
                          <a:pt x="29" y="33"/>
                        </a:lnTo>
                        <a:lnTo>
                          <a:pt x="30" y="33"/>
                        </a:lnTo>
                        <a:lnTo>
                          <a:pt x="31" y="33"/>
                        </a:lnTo>
                        <a:lnTo>
                          <a:pt x="32" y="33"/>
                        </a:lnTo>
                        <a:lnTo>
                          <a:pt x="33" y="33"/>
                        </a:lnTo>
                        <a:lnTo>
                          <a:pt x="35" y="33"/>
                        </a:lnTo>
                        <a:lnTo>
                          <a:pt x="36" y="33"/>
                        </a:lnTo>
                        <a:lnTo>
                          <a:pt x="39" y="34"/>
                        </a:lnTo>
                        <a:lnTo>
                          <a:pt x="38" y="34"/>
                        </a:lnTo>
                        <a:lnTo>
                          <a:pt x="36" y="34"/>
                        </a:lnTo>
                        <a:lnTo>
                          <a:pt x="35" y="34"/>
                        </a:lnTo>
                        <a:lnTo>
                          <a:pt x="38" y="35"/>
                        </a:lnTo>
                        <a:lnTo>
                          <a:pt x="39" y="35"/>
                        </a:lnTo>
                        <a:lnTo>
                          <a:pt x="41" y="35"/>
                        </a:lnTo>
                        <a:lnTo>
                          <a:pt x="43" y="35"/>
                        </a:lnTo>
                        <a:lnTo>
                          <a:pt x="48" y="33"/>
                        </a:lnTo>
                        <a:lnTo>
                          <a:pt x="50" y="33"/>
                        </a:lnTo>
                        <a:lnTo>
                          <a:pt x="51" y="33"/>
                        </a:lnTo>
                        <a:lnTo>
                          <a:pt x="53" y="34"/>
                        </a:lnTo>
                        <a:lnTo>
                          <a:pt x="50" y="35"/>
                        </a:lnTo>
                        <a:lnTo>
                          <a:pt x="49" y="35"/>
                        </a:lnTo>
                        <a:lnTo>
                          <a:pt x="48" y="35"/>
                        </a:lnTo>
                        <a:lnTo>
                          <a:pt x="47" y="35"/>
                        </a:lnTo>
                        <a:lnTo>
                          <a:pt x="49" y="35"/>
                        </a:lnTo>
                        <a:lnTo>
                          <a:pt x="50" y="35"/>
                        </a:lnTo>
                        <a:lnTo>
                          <a:pt x="51" y="35"/>
                        </a:lnTo>
                        <a:lnTo>
                          <a:pt x="52" y="35"/>
                        </a:lnTo>
                        <a:lnTo>
                          <a:pt x="54" y="35"/>
                        </a:lnTo>
                        <a:lnTo>
                          <a:pt x="57" y="36"/>
                        </a:lnTo>
                        <a:lnTo>
                          <a:pt x="58" y="35"/>
                        </a:lnTo>
                        <a:lnTo>
                          <a:pt x="59" y="35"/>
                        </a:lnTo>
                        <a:lnTo>
                          <a:pt x="61" y="35"/>
                        </a:lnTo>
                        <a:lnTo>
                          <a:pt x="62" y="35"/>
                        </a:lnTo>
                        <a:lnTo>
                          <a:pt x="63" y="36"/>
                        </a:lnTo>
                        <a:lnTo>
                          <a:pt x="62" y="36"/>
                        </a:lnTo>
                        <a:lnTo>
                          <a:pt x="61" y="36"/>
                        </a:lnTo>
                        <a:lnTo>
                          <a:pt x="60" y="36"/>
                        </a:lnTo>
                        <a:lnTo>
                          <a:pt x="59" y="36"/>
                        </a:lnTo>
                        <a:lnTo>
                          <a:pt x="60" y="36"/>
                        </a:lnTo>
                        <a:lnTo>
                          <a:pt x="59" y="37"/>
                        </a:lnTo>
                        <a:lnTo>
                          <a:pt x="58" y="37"/>
                        </a:lnTo>
                        <a:lnTo>
                          <a:pt x="57" y="37"/>
                        </a:lnTo>
                        <a:lnTo>
                          <a:pt x="57" y="38"/>
                        </a:lnTo>
                        <a:lnTo>
                          <a:pt x="56" y="39"/>
                        </a:lnTo>
                        <a:lnTo>
                          <a:pt x="53" y="38"/>
                        </a:lnTo>
                        <a:lnTo>
                          <a:pt x="51" y="38"/>
                        </a:lnTo>
                        <a:lnTo>
                          <a:pt x="50" y="38"/>
                        </a:lnTo>
                        <a:lnTo>
                          <a:pt x="49" y="37"/>
                        </a:lnTo>
                        <a:lnTo>
                          <a:pt x="48" y="37"/>
                        </a:lnTo>
                        <a:lnTo>
                          <a:pt x="50" y="38"/>
                        </a:lnTo>
                        <a:lnTo>
                          <a:pt x="52" y="39"/>
                        </a:lnTo>
                        <a:lnTo>
                          <a:pt x="53" y="39"/>
                        </a:lnTo>
                        <a:lnTo>
                          <a:pt x="56" y="41"/>
                        </a:lnTo>
                        <a:lnTo>
                          <a:pt x="57" y="41"/>
                        </a:lnTo>
                        <a:lnTo>
                          <a:pt x="59" y="42"/>
                        </a:lnTo>
                        <a:lnTo>
                          <a:pt x="60" y="44"/>
                        </a:lnTo>
                        <a:lnTo>
                          <a:pt x="61" y="44"/>
                        </a:lnTo>
                        <a:lnTo>
                          <a:pt x="62" y="44"/>
                        </a:lnTo>
                        <a:lnTo>
                          <a:pt x="62" y="45"/>
                        </a:lnTo>
                        <a:lnTo>
                          <a:pt x="62" y="46"/>
                        </a:lnTo>
                        <a:lnTo>
                          <a:pt x="61" y="46"/>
                        </a:lnTo>
                        <a:lnTo>
                          <a:pt x="61" y="50"/>
                        </a:lnTo>
                        <a:lnTo>
                          <a:pt x="60" y="50"/>
                        </a:lnTo>
                        <a:lnTo>
                          <a:pt x="60" y="51"/>
                        </a:lnTo>
                        <a:lnTo>
                          <a:pt x="61" y="51"/>
                        </a:lnTo>
                        <a:lnTo>
                          <a:pt x="62" y="51"/>
                        </a:lnTo>
                        <a:lnTo>
                          <a:pt x="63" y="51"/>
                        </a:lnTo>
                        <a:lnTo>
                          <a:pt x="63" y="52"/>
                        </a:lnTo>
                        <a:lnTo>
                          <a:pt x="64" y="53"/>
                        </a:lnTo>
                        <a:lnTo>
                          <a:pt x="66" y="53"/>
                        </a:lnTo>
                        <a:lnTo>
                          <a:pt x="67" y="53"/>
                        </a:lnTo>
                        <a:lnTo>
                          <a:pt x="68" y="52"/>
                        </a:lnTo>
                        <a:lnTo>
                          <a:pt x="69" y="51"/>
                        </a:lnTo>
                        <a:lnTo>
                          <a:pt x="70" y="50"/>
                        </a:lnTo>
                        <a:lnTo>
                          <a:pt x="70" y="48"/>
                        </a:lnTo>
                        <a:lnTo>
                          <a:pt x="69" y="48"/>
                        </a:lnTo>
                        <a:lnTo>
                          <a:pt x="70" y="47"/>
                        </a:lnTo>
                        <a:lnTo>
                          <a:pt x="71" y="46"/>
                        </a:lnTo>
                        <a:lnTo>
                          <a:pt x="72" y="47"/>
                        </a:lnTo>
                        <a:lnTo>
                          <a:pt x="72" y="46"/>
                        </a:lnTo>
                        <a:lnTo>
                          <a:pt x="72" y="45"/>
                        </a:lnTo>
                        <a:lnTo>
                          <a:pt x="72" y="44"/>
                        </a:lnTo>
                        <a:lnTo>
                          <a:pt x="72" y="43"/>
                        </a:lnTo>
                        <a:lnTo>
                          <a:pt x="72" y="42"/>
                        </a:lnTo>
                        <a:lnTo>
                          <a:pt x="73" y="42"/>
                        </a:lnTo>
                        <a:lnTo>
                          <a:pt x="75" y="42"/>
                        </a:lnTo>
                        <a:lnTo>
                          <a:pt x="76" y="41"/>
                        </a:lnTo>
                        <a:lnTo>
                          <a:pt x="77" y="39"/>
                        </a:lnTo>
                        <a:lnTo>
                          <a:pt x="78" y="38"/>
                        </a:lnTo>
                        <a:lnTo>
                          <a:pt x="79" y="38"/>
                        </a:lnTo>
                        <a:lnTo>
                          <a:pt x="80" y="38"/>
                        </a:lnTo>
                        <a:lnTo>
                          <a:pt x="81" y="38"/>
                        </a:lnTo>
                        <a:lnTo>
                          <a:pt x="82" y="38"/>
                        </a:lnTo>
                        <a:lnTo>
                          <a:pt x="84" y="39"/>
                        </a:lnTo>
                        <a:lnTo>
                          <a:pt x="85" y="41"/>
                        </a:lnTo>
                        <a:lnTo>
                          <a:pt x="86" y="41"/>
                        </a:lnTo>
                        <a:lnTo>
                          <a:pt x="88" y="42"/>
                        </a:lnTo>
                        <a:lnTo>
                          <a:pt x="90" y="43"/>
                        </a:lnTo>
                        <a:lnTo>
                          <a:pt x="91" y="43"/>
                        </a:lnTo>
                        <a:lnTo>
                          <a:pt x="93" y="43"/>
                        </a:lnTo>
                        <a:lnTo>
                          <a:pt x="94" y="44"/>
                        </a:lnTo>
                        <a:lnTo>
                          <a:pt x="95" y="44"/>
                        </a:lnTo>
                        <a:lnTo>
                          <a:pt x="96" y="45"/>
                        </a:lnTo>
                        <a:lnTo>
                          <a:pt x="97" y="46"/>
                        </a:lnTo>
                        <a:lnTo>
                          <a:pt x="98" y="47"/>
                        </a:lnTo>
                        <a:lnTo>
                          <a:pt x="98" y="48"/>
                        </a:lnTo>
                        <a:lnTo>
                          <a:pt x="98" y="50"/>
                        </a:lnTo>
                        <a:lnTo>
                          <a:pt x="99" y="51"/>
                        </a:lnTo>
                        <a:lnTo>
                          <a:pt x="99" y="52"/>
                        </a:lnTo>
                        <a:lnTo>
                          <a:pt x="99" y="53"/>
                        </a:lnTo>
                        <a:lnTo>
                          <a:pt x="98" y="54"/>
                        </a:lnTo>
                        <a:lnTo>
                          <a:pt x="95" y="53"/>
                        </a:lnTo>
                        <a:lnTo>
                          <a:pt x="94" y="52"/>
                        </a:lnTo>
                        <a:lnTo>
                          <a:pt x="91" y="53"/>
                        </a:lnTo>
                        <a:lnTo>
                          <a:pt x="93" y="54"/>
                        </a:lnTo>
                        <a:lnTo>
                          <a:pt x="93" y="55"/>
                        </a:lnTo>
                        <a:lnTo>
                          <a:pt x="91" y="56"/>
                        </a:lnTo>
                        <a:lnTo>
                          <a:pt x="91" y="57"/>
                        </a:lnTo>
                        <a:lnTo>
                          <a:pt x="93" y="60"/>
                        </a:lnTo>
                        <a:lnTo>
                          <a:pt x="95" y="61"/>
                        </a:lnTo>
                        <a:lnTo>
                          <a:pt x="95" y="62"/>
                        </a:lnTo>
                        <a:lnTo>
                          <a:pt x="96" y="62"/>
                        </a:lnTo>
                        <a:lnTo>
                          <a:pt x="97" y="62"/>
                        </a:lnTo>
                        <a:lnTo>
                          <a:pt x="98" y="63"/>
                        </a:lnTo>
                        <a:lnTo>
                          <a:pt x="99" y="63"/>
                        </a:lnTo>
                        <a:lnTo>
                          <a:pt x="100" y="64"/>
                        </a:lnTo>
                        <a:lnTo>
                          <a:pt x="103" y="65"/>
                        </a:lnTo>
                        <a:lnTo>
                          <a:pt x="104" y="65"/>
                        </a:lnTo>
                        <a:lnTo>
                          <a:pt x="105" y="66"/>
                        </a:lnTo>
                        <a:lnTo>
                          <a:pt x="106" y="67"/>
                        </a:lnTo>
                        <a:lnTo>
                          <a:pt x="105" y="67"/>
                        </a:lnTo>
                        <a:lnTo>
                          <a:pt x="104" y="69"/>
                        </a:lnTo>
                        <a:lnTo>
                          <a:pt x="104" y="70"/>
                        </a:lnTo>
                        <a:lnTo>
                          <a:pt x="106" y="69"/>
                        </a:lnTo>
                        <a:lnTo>
                          <a:pt x="107" y="67"/>
                        </a:lnTo>
                        <a:lnTo>
                          <a:pt x="109" y="67"/>
                        </a:lnTo>
                        <a:lnTo>
                          <a:pt x="110" y="67"/>
                        </a:lnTo>
                        <a:lnTo>
                          <a:pt x="112" y="67"/>
                        </a:lnTo>
                        <a:lnTo>
                          <a:pt x="110" y="66"/>
                        </a:lnTo>
                        <a:lnTo>
                          <a:pt x="109" y="66"/>
                        </a:lnTo>
                        <a:lnTo>
                          <a:pt x="113" y="65"/>
                        </a:lnTo>
                        <a:lnTo>
                          <a:pt x="114" y="65"/>
                        </a:lnTo>
                        <a:lnTo>
                          <a:pt x="115" y="65"/>
                        </a:lnTo>
                        <a:lnTo>
                          <a:pt x="116" y="65"/>
                        </a:lnTo>
                        <a:lnTo>
                          <a:pt x="117" y="66"/>
                        </a:lnTo>
                        <a:lnTo>
                          <a:pt x="118" y="65"/>
                        </a:lnTo>
                        <a:lnTo>
                          <a:pt x="118" y="64"/>
                        </a:lnTo>
                        <a:lnTo>
                          <a:pt x="118" y="63"/>
                        </a:lnTo>
                        <a:lnTo>
                          <a:pt x="118" y="62"/>
                        </a:lnTo>
                        <a:lnTo>
                          <a:pt x="118" y="61"/>
                        </a:lnTo>
                        <a:lnTo>
                          <a:pt x="121" y="60"/>
                        </a:lnTo>
                        <a:lnTo>
                          <a:pt x="122" y="58"/>
                        </a:lnTo>
                        <a:lnTo>
                          <a:pt x="124" y="57"/>
                        </a:lnTo>
                        <a:lnTo>
                          <a:pt x="125" y="56"/>
                        </a:lnTo>
                        <a:lnTo>
                          <a:pt x="127" y="56"/>
                        </a:lnTo>
                        <a:lnTo>
                          <a:pt x="126" y="55"/>
                        </a:lnTo>
                        <a:lnTo>
                          <a:pt x="127" y="54"/>
                        </a:lnTo>
                        <a:lnTo>
                          <a:pt x="127" y="52"/>
                        </a:lnTo>
                        <a:lnTo>
                          <a:pt x="129" y="51"/>
                        </a:lnTo>
                        <a:lnTo>
                          <a:pt x="129" y="50"/>
                        </a:lnTo>
                        <a:lnTo>
                          <a:pt x="129" y="48"/>
                        </a:lnTo>
                        <a:lnTo>
                          <a:pt x="129" y="46"/>
                        </a:lnTo>
                        <a:lnTo>
                          <a:pt x="131" y="46"/>
                        </a:lnTo>
                        <a:lnTo>
                          <a:pt x="132" y="46"/>
                        </a:lnTo>
                        <a:lnTo>
                          <a:pt x="133" y="46"/>
                        </a:lnTo>
                        <a:lnTo>
                          <a:pt x="132" y="46"/>
                        </a:lnTo>
                        <a:lnTo>
                          <a:pt x="132" y="45"/>
                        </a:lnTo>
                        <a:lnTo>
                          <a:pt x="133" y="45"/>
                        </a:lnTo>
                        <a:lnTo>
                          <a:pt x="134" y="46"/>
                        </a:lnTo>
                        <a:lnTo>
                          <a:pt x="135" y="46"/>
                        </a:lnTo>
                        <a:lnTo>
                          <a:pt x="136" y="46"/>
                        </a:lnTo>
                        <a:lnTo>
                          <a:pt x="137" y="46"/>
                        </a:lnTo>
                        <a:lnTo>
                          <a:pt x="138" y="46"/>
                        </a:lnTo>
                        <a:lnTo>
                          <a:pt x="141" y="46"/>
                        </a:lnTo>
                        <a:lnTo>
                          <a:pt x="143" y="46"/>
                        </a:lnTo>
                        <a:lnTo>
                          <a:pt x="142" y="45"/>
                        </a:lnTo>
                        <a:lnTo>
                          <a:pt x="141" y="45"/>
                        </a:lnTo>
                        <a:lnTo>
                          <a:pt x="140" y="45"/>
                        </a:lnTo>
                        <a:lnTo>
                          <a:pt x="138" y="45"/>
                        </a:lnTo>
                        <a:lnTo>
                          <a:pt x="137" y="45"/>
                        </a:lnTo>
                        <a:lnTo>
                          <a:pt x="137" y="44"/>
                        </a:lnTo>
                        <a:lnTo>
                          <a:pt x="138" y="44"/>
                        </a:lnTo>
                        <a:lnTo>
                          <a:pt x="140" y="44"/>
                        </a:lnTo>
                        <a:lnTo>
                          <a:pt x="138" y="44"/>
                        </a:lnTo>
                        <a:lnTo>
                          <a:pt x="137" y="43"/>
                        </a:lnTo>
                        <a:lnTo>
                          <a:pt x="138" y="43"/>
                        </a:lnTo>
                        <a:lnTo>
                          <a:pt x="140" y="43"/>
                        </a:lnTo>
                        <a:lnTo>
                          <a:pt x="141" y="43"/>
                        </a:lnTo>
                        <a:lnTo>
                          <a:pt x="142" y="44"/>
                        </a:lnTo>
                        <a:lnTo>
                          <a:pt x="142" y="43"/>
                        </a:lnTo>
                        <a:lnTo>
                          <a:pt x="141" y="43"/>
                        </a:lnTo>
                        <a:lnTo>
                          <a:pt x="140" y="43"/>
                        </a:lnTo>
                        <a:lnTo>
                          <a:pt x="141" y="42"/>
                        </a:lnTo>
                        <a:lnTo>
                          <a:pt x="142" y="42"/>
                        </a:lnTo>
                        <a:lnTo>
                          <a:pt x="143" y="43"/>
                        </a:lnTo>
                        <a:lnTo>
                          <a:pt x="145" y="43"/>
                        </a:lnTo>
                        <a:lnTo>
                          <a:pt x="146" y="42"/>
                        </a:lnTo>
                        <a:lnTo>
                          <a:pt x="145" y="42"/>
                        </a:lnTo>
                        <a:lnTo>
                          <a:pt x="143" y="42"/>
                        </a:lnTo>
                        <a:lnTo>
                          <a:pt x="140" y="42"/>
                        </a:lnTo>
                        <a:lnTo>
                          <a:pt x="138" y="41"/>
                        </a:lnTo>
                        <a:lnTo>
                          <a:pt x="140" y="41"/>
                        </a:lnTo>
                        <a:lnTo>
                          <a:pt x="138" y="39"/>
                        </a:lnTo>
                        <a:lnTo>
                          <a:pt x="137" y="41"/>
                        </a:lnTo>
                        <a:lnTo>
                          <a:pt x="136" y="41"/>
                        </a:lnTo>
                        <a:lnTo>
                          <a:pt x="135" y="41"/>
                        </a:lnTo>
                        <a:lnTo>
                          <a:pt x="136" y="39"/>
                        </a:lnTo>
                        <a:lnTo>
                          <a:pt x="135" y="39"/>
                        </a:lnTo>
                        <a:lnTo>
                          <a:pt x="134" y="39"/>
                        </a:lnTo>
                        <a:lnTo>
                          <a:pt x="133" y="38"/>
                        </a:lnTo>
                        <a:lnTo>
                          <a:pt x="133" y="37"/>
                        </a:lnTo>
                        <a:lnTo>
                          <a:pt x="133" y="36"/>
                        </a:lnTo>
                        <a:lnTo>
                          <a:pt x="134" y="36"/>
                        </a:lnTo>
                        <a:lnTo>
                          <a:pt x="135" y="36"/>
                        </a:lnTo>
                        <a:lnTo>
                          <a:pt x="134" y="36"/>
                        </a:lnTo>
                        <a:lnTo>
                          <a:pt x="133" y="36"/>
                        </a:lnTo>
                        <a:lnTo>
                          <a:pt x="132" y="36"/>
                        </a:lnTo>
                        <a:lnTo>
                          <a:pt x="132" y="33"/>
                        </a:lnTo>
                        <a:lnTo>
                          <a:pt x="132" y="32"/>
                        </a:lnTo>
                        <a:lnTo>
                          <a:pt x="133" y="32"/>
                        </a:lnTo>
                        <a:lnTo>
                          <a:pt x="134" y="32"/>
                        </a:lnTo>
                        <a:lnTo>
                          <a:pt x="135" y="32"/>
                        </a:lnTo>
                        <a:lnTo>
                          <a:pt x="135" y="30"/>
                        </a:lnTo>
                        <a:lnTo>
                          <a:pt x="134" y="30"/>
                        </a:lnTo>
                        <a:lnTo>
                          <a:pt x="133" y="30"/>
                        </a:lnTo>
                        <a:lnTo>
                          <a:pt x="132" y="30"/>
                        </a:lnTo>
                        <a:lnTo>
                          <a:pt x="134" y="30"/>
                        </a:lnTo>
                        <a:lnTo>
                          <a:pt x="135" y="30"/>
                        </a:lnTo>
                        <a:lnTo>
                          <a:pt x="136" y="30"/>
                        </a:lnTo>
                        <a:lnTo>
                          <a:pt x="137" y="32"/>
                        </a:lnTo>
                        <a:lnTo>
                          <a:pt x="138" y="32"/>
                        </a:lnTo>
                        <a:lnTo>
                          <a:pt x="142" y="30"/>
                        </a:lnTo>
                        <a:lnTo>
                          <a:pt x="145" y="30"/>
                        </a:lnTo>
                        <a:lnTo>
                          <a:pt x="146" y="30"/>
                        </a:lnTo>
                        <a:lnTo>
                          <a:pt x="147" y="30"/>
                        </a:lnTo>
                        <a:lnTo>
                          <a:pt x="149" y="30"/>
                        </a:lnTo>
                        <a:lnTo>
                          <a:pt x="151" y="30"/>
                        </a:lnTo>
                        <a:lnTo>
                          <a:pt x="152" y="30"/>
                        </a:lnTo>
                        <a:lnTo>
                          <a:pt x="152" y="32"/>
                        </a:lnTo>
                        <a:lnTo>
                          <a:pt x="154" y="32"/>
                        </a:lnTo>
                        <a:lnTo>
                          <a:pt x="157" y="33"/>
                        </a:lnTo>
                        <a:lnTo>
                          <a:pt x="160" y="33"/>
                        </a:lnTo>
                        <a:lnTo>
                          <a:pt x="163" y="33"/>
                        </a:lnTo>
                        <a:lnTo>
                          <a:pt x="164" y="33"/>
                        </a:lnTo>
                        <a:lnTo>
                          <a:pt x="165" y="33"/>
                        </a:lnTo>
                        <a:lnTo>
                          <a:pt x="166" y="33"/>
                        </a:lnTo>
                        <a:lnTo>
                          <a:pt x="168" y="33"/>
                        </a:lnTo>
                        <a:lnTo>
                          <a:pt x="170" y="33"/>
                        </a:lnTo>
                        <a:lnTo>
                          <a:pt x="172" y="33"/>
                        </a:lnTo>
                        <a:lnTo>
                          <a:pt x="174" y="33"/>
                        </a:lnTo>
                        <a:lnTo>
                          <a:pt x="175" y="33"/>
                        </a:lnTo>
                        <a:lnTo>
                          <a:pt x="178" y="34"/>
                        </a:lnTo>
                        <a:lnTo>
                          <a:pt x="179" y="34"/>
                        </a:lnTo>
                        <a:lnTo>
                          <a:pt x="178" y="34"/>
                        </a:lnTo>
                        <a:lnTo>
                          <a:pt x="177" y="34"/>
                        </a:lnTo>
                        <a:lnTo>
                          <a:pt x="175" y="34"/>
                        </a:lnTo>
                        <a:lnTo>
                          <a:pt x="174" y="34"/>
                        </a:lnTo>
                        <a:lnTo>
                          <a:pt x="173" y="34"/>
                        </a:lnTo>
                        <a:lnTo>
                          <a:pt x="174" y="35"/>
                        </a:lnTo>
                        <a:lnTo>
                          <a:pt x="175" y="35"/>
                        </a:lnTo>
                        <a:lnTo>
                          <a:pt x="174" y="35"/>
                        </a:lnTo>
                        <a:lnTo>
                          <a:pt x="172" y="35"/>
                        </a:lnTo>
                        <a:lnTo>
                          <a:pt x="170" y="35"/>
                        </a:lnTo>
                        <a:lnTo>
                          <a:pt x="169" y="35"/>
                        </a:lnTo>
                        <a:lnTo>
                          <a:pt x="166" y="35"/>
                        </a:lnTo>
                        <a:lnTo>
                          <a:pt x="165" y="35"/>
                        </a:lnTo>
                        <a:lnTo>
                          <a:pt x="164" y="35"/>
                        </a:lnTo>
                        <a:lnTo>
                          <a:pt x="166" y="35"/>
                        </a:lnTo>
                        <a:lnTo>
                          <a:pt x="168" y="35"/>
                        </a:lnTo>
                        <a:lnTo>
                          <a:pt x="169" y="35"/>
                        </a:lnTo>
                        <a:lnTo>
                          <a:pt x="170" y="35"/>
                        </a:lnTo>
                        <a:lnTo>
                          <a:pt x="171" y="35"/>
                        </a:lnTo>
                        <a:lnTo>
                          <a:pt x="172" y="36"/>
                        </a:lnTo>
                        <a:lnTo>
                          <a:pt x="178" y="36"/>
                        </a:lnTo>
                        <a:lnTo>
                          <a:pt x="179" y="37"/>
                        </a:lnTo>
                        <a:lnTo>
                          <a:pt x="178" y="38"/>
                        </a:lnTo>
                        <a:lnTo>
                          <a:pt x="179" y="39"/>
                        </a:lnTo>
                        <a:lnTo>
                          <a:pt x="181" y="39"/>
                        </a:lnTo>
                        <a:lnTo>
                          <a:pt x="182" y="39"/>
                        </a:lnTo>
                        <a:lnTo>
                          <a:pt x="182" y="38"/>
                        </a:lnTo>
                        <a:lnTo>
                          <a:pt x="183" y="38"/>
                        </a:lnTo>
                        <a:lnTo>
                          <a:pt x="187" y="38"/>
                        </a:lnTo>
                        <a:lnTo>
                          <a:pt x="189" y="39"/>
                        </a:lnTo>
                        <a:lnTo>
                          <a:pt x="190" y="39"/>
                        </a:lnTo>
                        <a:lnTo>
                          <a:pt x="191" y="39"/>
                        </a:lnTo>
                        <a:lnTo>
                          <a:pt x="192" y="41"/>
                        </a:lnTo>
                        <a:lnTo>
                          <a:pt x="191" y="41"/>
                        </a:lnTo>
                        <a:lnTo>
                          <a:pt x="188" y="43"/>
                        </a:lnTo>
                        <a:lnTo>
                          <a:pt x="187" y="43"/>
                        </a:lnTo>
                        <a:lnTo>
                          <a:pt x="185" y="43"/>
                        </a:lnTo>
                        <a:lnTo>
                          <a:pt x="184" y="44"/>
                        </a:lnTo>
                        <a:lnTo>
                          <a:pt x="183" y="44"/>
                        </a:lnTo>
                        <a:lnTo>
                          <a:pt x="182" y="44"/>
                        </a:lnTo>
                        <a:lnTo>
                          <a:pt x="181" y="44"/>
                        </a:lnTo>
                        <a:lnTo>
                          <a:pt x="182" y="44"/>
                        </a:lnTo>
                        <a:lnTo>
                          <a:pt x="184" y="44"/>
                        </a:lnTo>
                        <a:lnTo>
                          <a:pt x="187" y="44"/>
                        </a:lnTo>
                        <a:lnTo>
                          <a:pt x="188" y="44"/>
                        </a:lnTo>
                        <a:lnTo>
                          <a:pt x="190" y="44"/>
                        </a:lnTo>
                        <a:lnTo>
                          <a:pt x="191" y="44"/>
                        </a:lnTo>
                        <a:lnTo>
                          <a:pt x="193" y="46"/>
                        </a:lnTo>
                        <a:lnTo>
                          <a:pt x="192" y="47"/>
                        </a:lnTo>
                        <a:lnTo>
                          <a:pt x="191" y="48"/>
                        </a:lnTo>
                        <a:lnTo>
                          <a:pt x="189" y="48"/>
                        </a:lnTo>
                        <a:lnTo>
                          <a:pt x="187" y="50"/>
                        </a:lnTo>
                        <a:lnTo>
                          <a:pt x="185" y="50"/>
                        </a:lnTo>
                        <a:lnTo>
                          <a:pt x="184" y="50"/>
                        </a:lnTo>
                        <a:lnTo>
                          <a:pt x="184" y="51"/>
                        </a:lnTo>
                        <a:lnTo>
                          <a:pt x="182" y="51"/>
                        </a:lnTo>
                        <a:lnTo>
                          <a:pt x="181" y="50"/>
                        </a:lnTo>
                        <a:lnTo>
                          <a:pt x="179" y="50"/>
                        </a:lnTo>
                        <a:lnTo>
                          <a:pt x="180" y="50"/>
                        </a:lnTo>
                        <a:lnTo>
                          <a:pt x="179" y="51"/>
                        </a:lnTo>
                        <a:lnTo>
                          <a:pt x="177" y="50"/>
                        </a:lnTo>
                        <a:lnTo>
                          <a:pt x="175" y="50"/>
                        </a:lnTo>
                        <a:lnTo>
                          <a:pt x="174" y="50"/>
                        </a:lnTo>
                        <a:lnTo>
                          <a:pt x="173" y="50"/>
                        </a:lnTo>
                        <a:lnTo>
                          <a:pt x="175" y="51"/>
                        </a:lnTo>
                        <a:lnTo>
                          <a:pt x="177" y="52"/>
                        </a:lnTo>
                        <a:lnTo>
                          <a:pt x="175" y="52"/>
                        </a:lnTo>
                        <a:lnTo>
                          <a:pt x="175" y="53"/>
                        </a:lnTo>
                        <a:lnTo>
                          <a:pt x="177" y="53"/>
                        </a:lnTo>
                        <a:lnTo>
                          <a:pt x="178" y="53"/>
                        </a:lnTo>
                        <a:lnTo>
                          <a:pt x="179" y="53"/>
                        </a:lnTo>
                        <a:lnTo>
                          <a:pt x="178" y="53"/>
                        </a:lnTo>
                        <a:lnTo>
                          <a:pt x="178" y="54"/>
                        </a:lnTo>
                        <a:lnTo>
                          <a:pt x="179" y="55"/>
                        </a:lnTo>
                        <a:lnTo>
                          <a:pt x="180" y="55"/>
                        </a:lnTo>
                        <a:lnTo>
                          <a:pt x="181" y="54"/>
                        </a:lnTo>
                        <a:lnTo>
                          <a:pt x="182" y="54"/>
                        </a:lnTo>
                        <a:lnTo>
                          <a:pt x="182" y="55"/>
                        </a:lnTo>
                        <a:lnTo>
                          <a:pt x="181" y="55"/>
                        </a:lnTo>
                        <a:lnTo>
                          <a:pt x="180" y="56"/>
                        </a:lnTo>
                        <a:lnTo>
                          <a:pt x="181" y="58"/>
                        </a:lnTo>
                        <a:lnTo>
                          <a:pt x="184" y="60"/>
                        </a:lnTo>
                        <a:lnTo>
                          <a:pt x="185" y="61"/>
                        </a:lnTo>
                        <a:lnTo>
                          <a:pt x="187" y="61"/>
                        </a:lnTo>
                        <a:lnTo>
                          <a:pt x="188" y="62"/>
                        </a:lnTo>
                        <a:lnTo>
                          <a:pt x="189" y="62"/>
                        </a:lnTo>
                        <a:lnTo>
                          <a:pt x="190" y="62"/>
                        </a:lnTo>
                        <a:lnTo>
                          <a:pt x="193" y="64"/>
                        </a:lnTo>
                        <a:lnTo>
                          <a:pt x="192" y="65"/>
                        </a:lnTo>
                        <a:lnTo>
                          <a:pt x="191" y="66"/>
                        </a:lnTo>
                        <a:lnTo>
                          <a:pt x="191" y="67"/>
                        </a:lnTo>
                        <a:lnTo>
                          <a:pt x="191" y="69"/>
                        </a:lnTo>
                        <a:lnTo>
                          <a:pt x="190" y="70"/>
                        </a:lnTo>
                        <a:lnTo>
                          <a:pt x="189" y="71"/>
                        </a:lnTo>
                        <a:lnTo>
                          <a:pt x="187" y="71"/>
                        </a:lnTo>
                        <a:lnTo>
                          <a:pt x="185" y="71"/>
                        </a:lnTo>
                        <a:lnTo>
                          <a:pt x="184" y="71"/>
                        </a:lnTo>
                        <a:lnTo>
                          <a:pt x="183" y="71"/>
                        </a:lnTo>
                        <a:lnTo>
                          <a:pt x="182" y="72"/>
                        </a:lnTo>
                        <a:lnTo>
                          <a:pt x="180" y="74"/>
                        </a:lnTo>
                        <a:lnTo>
                          <a:pt x="177" y="75"/>
                        </a:lnTo>
                        <a:lnTo>
                          <a:pt x="175" y="75"/>
                        </a:lnTo>
                        <a:lnTo>
                          <a:pt x="174" y="76"/>
                        </a:lnTo>
                        <a:lnTo>
                          <a:pt x="172" y="78"/>
                        </a:lnTo>
                        <a:lnTo>
                          <a:pt x="171" y="78"/>
                        </a:lnTo>
                        <a:lnTo>
                          <a:pt x="170" y="78"/>
                        </a:lnTo>
                        <a:lnTo>
                          <a:pt x="168" y="78"/>
                        </a:lnTo>
                        <a:lnTo>
                          <a:pt x="168" y="79"/>
                        </a:lnTo>
                        <a:lnTo>
                          <a:pt x="163" y="80"/>
                        </a:lnTo>
                        <a:lnTo>
                          <a:pt x="162" y="80"/>
                        </a:lnTo>
                        <a:lnTo>
                          <a:pt x="161" y="80"/>
                        </a:lnTo>
                        <a:lnTo>
                          <a:pt x="160" y="80"/>
                        </a:lnTo>
                        <a:lnTo>
                          <a:pt x="159" y="80"/>
                        </a:lnTo>
                        <a:lnTo>
                          <a:pt x="159" y="79"/>
                        </a:lnTo>
                        <a:lnTo>
                          <a:pt x="160" y="79"/>
                        </a:lnTo>
                        <a:lnTo>
                          <a:pt x="160" y="80"/>
                        </a:lnTo>
                        <a:lnTo>
                          <a:pt x="160" y="79"/>
                        </a:lnTo>
                        <a:lnTo>
                          <a:pt x="159" y="78"/>
                        </a:lnTo>
                        <a:lnTo>
                          <a:pt x="157" y="78"/>
                        </a:lnTo>
                        <a:lnTo>
                          <a:pt x="156" y="78"/>
                        </a:lnTo>
                        <a:lnTo>
                          <a:pt x="155" y="78"/>
                        </a:lnTo>
                        <a:lnTo>
                          <a:pt x="154" y="76"/>
                        </a:lnTo>
                        <a:lnTo>
                          <a:pt x="153" y="75"/>
                        </a:lnTo>
                        <a:lnTo>
                          <a:pt x="154" y="75"/>
                        </a:lnTo>
                        <a:lnTo>
                          <a:pt x="155" y="73"/>
                        </a:lnTo>
                        <a:lnTo>
                          <a:pt x="154" y="73"/>
                        </a:lnTo>
                        <a:lnTo>
                          <a:pt x="152" y="75"/>
                        </a:lnTo>
                        <a:lnTo>
                          <a:pt x="150" y="75"/>
                        </a:lnTo>
                        <a:lnTo>
                          <a:pt x="147" y="73"/>
                        </a:lnTo>
                        <a:lnTo>
                          <a:pt x="147" y="72"/>
                        </a:lnTo>
                        <a:lnTo>
                          <a:pt x="149" y="71"/>
                        </a:lnTo>
                        <a:lnTo>
                          <a:pt x="147" y="71"/>
                        </a:lnTo>
                        <a:lnTo>
                          <a:pt x="146" y="71"/>
                        </a:lnTo>
                        <a:lnTo>
                          <a:pt x="145" y="71"/>
                        </a:lnTo>
                        <a:lnTo>
                          <a:pt x="144" y="71"/>
                        </a:lnTo>
                        <a:lnTo>
                          <a:pt x="143" y="71"/>
                        </a:lnTo>
                        <a:lnTo>
                          <a:pt x="142" y="71"/>
                        </a:lnTo>
                        <a:lnTo>
                          <a:pt x="141" y="70"/>
                        </a:lnTo>
                        <a:lnTo>
                          <a:pt x="142" y="71"/>
                        </a:lnTo>
                        <a:lnTo>
                          <a:pt x="143" y="71"/>
                        </a:lnTo>
                        <a:lnTo>
                          <a:pt x="144" y="71"/>
                        </a:lnTo>
                        <a:lnTo>
                          <a:pt x="141" y="71"/>
                        </a:lnTo>
                        <a:lnTo>
                          <a:pt x="140" y="71"/>
                        </a:lnTo>
                        <a:lnTo>
                          <a:pt x="138" y="72"/>
                        </a:lnTo>
                        <a:lnTo>
                          <a:pt x="137" y="72"/>
                        </a:lnTo>
                        <a:lnTo>
                          <a:pt x="136" y="73"/>
                        </a:lnTo>
                        <a:lnTo>
                          <a:pt x="137" y="73"/>
                        </a:lnTo>
                        <a:lnTo>
                          <a:pt x="141" y="73"/>
                        </a:lnTo>
                        <a:lnTo>
                          <a:pt x="141" y="72"/>
                        </a:lnTo>
                        <a:lnTo>
                          <a:pt x="142" y="72"/>
                        </a:lnTo>
                        <a:lnTo>
                          <a:pt x="143" y="72"/>
                        </a:lnTo>
                        <a:lnTo>
                          <a:pt x="145" y="72"/>
                        </a:lnTo>
                        <a:lnTo>
                          <a:pt x="144" y="72"/>
                        </a:lnTo>
                        <a:lnTo>
                          <a:pt x="143" y="72"/>
                        </a:lnTo>
                        <a:lnTo>
                          <a:pt x="144" y="72"/>
                        </a:lnTo>
                        <a:lnTo>
                          <a:pt x="145" y="73"/>
                        </a:lnTo>
                        <a:lnTo>
                          <a:pt x="146" y="73"/>
                        </a:lnTo>
                        <a:lnTo>
                          <a:pt x="145" y="73"/>
                        </a:lnTo>
                        <a:lnTo>
                          <a:pt x="144" y="73"/>
                        </a:lnTo>
                        <a:lnTo>
                          <a:pt x="147" y="74"/>
                        </a:lnTo>
                        <a:lnTo>
                          <a:pt x="147" y="75"/>
                        </a:lnTo>
                        <a:lnTo>
                          <a:pt x="149" y="75"/>
                        </a:lnTo>
                        <a:lnTo>
                          <a:pt x="151" y="75"/>
                        </a:lnTo>
                        <a:lnTo>
                          <a:pt x="152" y="75"/>
                        </a:lnTo>
                        <a:lnTo>
                          <a:pt x="151" y="76"/>
                        </a:lnTo>
                        <a:lnTo>
                          <a:pt x="152" y="78"/>
                        </a:lnTo>
                        <a:lnTo>
                          <a:pt x="154" y="79"/>
                        </a:lnTo>
                        <a:lnTo>
                          <a:pt x="155" y="79"/>
                        </a:lnTo>
                        <a:lnTo>
                          <a:pt x="155" y="80"/>
                        </a:lnTo>
                        <a:lnTo>
                          <a:pt x="156" y="81"/>
                        </a:lnTo>
                        <a:lnTo>
                          <a:pt x="157" y="81"/>
                        </a:lnTo>
                        <a:lnTo>
                          <a:pt x="157" y="82"/>
                        </a:lnTo>
                        <a:lnTo>
                          <a:pt x="159" y="82"/>
                        </a:lnTo>
                        <a:lnTo>
                          <a:pt x="157" y="83"/>
                        </a:lnTo>
                        <a:lnTo>
                          <a:pt x="156" y="83"/>
                        </a:lnTo>
                        <a:lnTo>
                          <a:pt x="154" y="82"/>
                        </a:lnTo>
                        <a:lnTo>
                          <a:pt x="152" y="81"/>
                        </a:lnTo>
                        <a:lnTo>
                          <a:pt x="151" y="81"/>
                        </a:lnTo>
                        <a:lnTo>
                          <a:pt x="150" y="81"/>
                        </a:lnTo>
                        <a:lnTo>
                          <a:pt x="147" y="80"/>
                        </a:lnTo>
                        <a:lnTo>
                          <a:pt x="146" y="80"/>
                        </a:lnTo>
                        <a:lnTo>
                          <a:pt x="145" y="80"/>
                        </a:lnTo>
                        <a:lnTo>
                          <a:pt x="145" y="81"/>
                        </a:lnTo>
                        <a:lnTo>
                          <a:pt x="146" y="81"/>
                        </a:lnTo>
                        <a:lnTo>
                          <a:pt x="147" y="82"/>
                        </a:lnTo>
                        <a:lnTo>
                          <a:pt x="149" y="82"/>
                        </a:lnTo>
                        <a:lnTo>
                          <a:pt x="149" y="83"/>
                        </a:lnTo>
                        <a:lnTo>
                          <a:pt x="147" y="83"/>
                        </a:lnTo>
                        <a:lnTo>
                          <a:pt x="146" y="82"/>
                        </a:lnTo>
                        <a:lnTo>
                          <a:pt x="144" y="82"/>
                        </a:lnTo>
                        <a:lnTo>
                          <a:pt x="141" y="81"/>
                        </a:lnTo>
                        <a:lnTo>
                          <a:pt x="141" y="82"/>
                        </a:lnTo>
                        <a:lnTo>
                          <a:pt x="140" y="82"/>
                        </a:lnTo>
                        <a:lnTo>
                          <a:pt x="140" y="81"/>
                        </a:lnTo>
                        <a:lnTo>
                          <a:pt x="137" y="81"/>
                        </a:lnTo>
                        <a:lnTo>
                          <a:pt x="136" y="81"/>
                        </a:lnTo>
                        <a:lnTo>
                          <a:pt x="135" y="81"/>
                        </a:lnTo>
                        <a:lnTo>
                          <a:pt x="135" y="80"/>
                        </a:lnTo>
                        <a:lnTo>
                          <a:pt x="135" y="79"/>
                        </a:lnTo>
                        <a:lnTo>
                          <a:pt x="133" y="76"/>
                        </a:lnTo>
                        <a:lnTo>
                          <a:pt x="132" y="76"/>
                        </a:lnTo>
                        <a:lnTo>
                          <a:pt x="131" y="78"/>
                        </a:lnTo>
                        <a:lnTo>
                          <a:pt x="129" y="78"/>
                        </a:lnTo>
                        <a:lnTo>
                          <a:pt x="127" y="78"/>
                        </a:lnTo>
                        <a:lnTo>
                          <a:pt x="125" y="78"/>
                        </a:lnTo>
                        <a:lnTo>
                          <a:pt x="124" y="78"/>
                        </a:lnTo>
                        <a:lnTo>
                          <a:pt x="122" y="78"/>
                        </a:lnTo>
                        <a:lnTo>
                          <a:pt x="117" y="78"/>
                        </a:lnTo>
                        <a:lnTo>
                          <a:pt x="116" y="78"/>
                        </a:lnTo>
                        <a:lnTo>
                          <a:pt x="115" y="78"/>
                        </a:lnTo>
                        <a:lnTo>
                          <a:pt x="114" y="78"/>
                        </a:lnTo>
                        <a:lnTo>
                          <a:pt x="115" y="79"/>
                        </a:lnTo>
                        <a:lnTo>
                          <a:pt x="116" y="79"/>
                        </a:lnTo>
                        <a:lnTo>
                          <a:pt x="115" y="79"/>
                        </a:lnTo>
                        <a:lnTo>
                          <a:pt x="114" y="79"/>
                        </a:lnTo>
                        <a:lnTo>
                          <a:pt x="116" y="81"/>
                        </a:lnTo>
                        <a:lnTo>
                          <a:pt x="118" y="81"/>
                        </a:lnTo>
                        <a:lnTo>
                          <a:pt x="119" y="81"/>
                        </a:lnTo>
                        <a:lnTo>
                          <a:pt x="121" y="81"/>
                        </a:lnTo>
                        <a:lnTo>
                          <a:pt x="123" y="82"/>
                        </a:lnTo>
                        <a:lnTo>
                          <a:pt x="124" y="82"/>
                        </a:lnTo>
                        <a:lnTo>
                          <a:pt x="126" y="82"/>
                        </a:lnTo>
                        <a:lnTo>
                          <a:pt x="126" y="83"/>
                        </a:lnTo>
                        <a:lnTo>
                          <a:pt x="127" y="83"/>
                        </a:lnTo>
                        <a:lnTo>
                          <a:pt x="126" y="84"/>
                        </a:lnTo>
                        <a:lnTo>
                          <a:pt x="125" y="84"/>
                        </a:lnTo>
                        <a:lnTo>
                          <a:pt x="124" y="85"/>
                        </a:lnTo>
                        <a:lnTo>
                          <a:pt x="122" y="85"/>
                        </a:lnTo>
                        <a:lnTo>
                          <a:pt x="122" y="86"/>
                        </a:lnTo>
                        <a:lnTo>
                          <a:pt x="121" y="86"/>
                        </a:lnTo>
                        <a:lnTo>
                          <a:pt x="119" y="86"/>
                        </a:lnTo>
                        <a:lnTo>
                          <a:pt x="118" y="88"/>
                        </a:lnTo>
                        <a:lnTo>
                          <a:pt x="118" y="89"/>
                        </a:lnTo>
                        <a:lnTo>
                          <a:pt x="117" y="90"/>
                        </a:lnTo>
                        <a:lnTo>
                          <a:pt x="115" y="91"/>
                        </a:lnTo>
                        <a:lnTo>
                          <a:pt x="114" y="91"/>
                        </a:lnTo>
                        <a:lnTo>
                          <a:pt x="113" y="91"/>
                        </a:lnTo>
                        <a:lnTo>
                          <a:pt x="112" y="92"/>
                        </a:lnTo>
                        <a:lnTo>
                          <a:pt x="110" y="92"/>
                        </a:lnTo>
                        <a:lnTo>
                          <a:pt x="109" y="92"/>
                        </a:lnTo>
                        <a:lnTo>
                          <a:pt x="109" y="93"/>
                        </a:lnTo>
                        <a:lnTo>
                          <a:pt x="106" y="94"/>
                        </a:lnTo>
                        <a:lnTo>
                          <a:pt x="105" y="94"/>
                        </a:lnTo>
                        <a:lnTo>
                          <a:pt x="99" y="94"/>
                        </a:lnTo>
                        <a:lnTo>
                          <a:pt x="98" y="94"/>
                        </a:lnTo>
                        <a:lnTo>
                          <a:pt x="97" y="94"/>
                        </a:lnTo>
                        <a:lnTo>
                          <a:pt x="96" y="94"/>
                        </a:lnTo>
                        <a:lnTo>
                          <a:pt x="94" y="93"/>
                        </a:lnTo>
                        <a:lnTo>
                          <a:pt x="93" y="92"/>
                        </a:lnTo>
                        <a:lnTo>
                          <a:pt x="89" y="91"/>
                        </a:lnTo>
                        <a:lnTo>
                          <a:pt x="88" y="91"/>
                        </a:lnTo>
                        <a:lnTo>
                          <a:pt x="87" y="91"/>
                        </a:lnTo>
                        <a:lnTo>
                          <a:pt x="85" y="90"/>
                        </a:lnTo>
                        <a:lnTo>
                          <a:pt x="86" y="90"/>
                        </a:lnTo>
                        <a:lnTo>
                          <a:pt x="88" y="90"/>
                        </a:lnTo>
                        <a:lnTo>
                          <a:pt x="90" y="90"/>
                        </a:lnTo>
                        <a:lnTo>
                          <a:pt x="89" y="90"/>
                        </a:lnTo>
                        <a:lnTo>
                          <a:pt x="86" y="90"/>
                        </a:lnTo>
                        <a:lnTo>
                          <a:pt x="84" y="90"/>
                        </a:lnTo>
                        <a:lnTo>
                          <a:pt x="82" y="90"/>
                        </a:lnTo>
                        <a:lnTo>
                          <a:pt x="81" y="89"/>
                        </a:lnTo>
                        <a:lnTo>
                          <a:pt x="80" y="89"/>
                        </a:lnTo>
                        <a:lnTo>
                          <a:pt x="77" y="88"/>
                        </a:lnTo>
                        <a:lnTo>
                          <a:pt x="75" y="86"/>
                        </a:lnTo>
                        <a:lnTo>
                          <a:pt x="73" y="86"/>
                        </a:lnTo>
                        <a:lnTo>
                          <a:pt x="72" y="85"/>
                        </a:lnTo>
                        <a:lnTo>
                          <a:pt x="69" y="85"/>
                        </a:lnTo>
                        <a:lnTo>
                          <a:pt x="69" y="86"/>
                        </a:lnTo>
                        <a:lnTo>
                          <a:pt x="70" y="86"/>
                        </a:lnTo>
                        <a:lnTo>
                          <a:pt x="71" y="86"/>
                        </a:lnTo>
                        <a:lnTo>
                          <a:pt x="72" y="86"/>
                        </a:lnTo>
                        <a:lnTo>
                          <a:pt x="72" y="88"/>
                        </a:lnTo>
                        <a:lnTo>
                          <a:pt x="71" y="88"/>
                        </a:lnTo>
                        <a:lnTo>
                          <a:pt x="70" y="88"/>
                        </a:lnTo>
                        <a:lnTo>
                          <a:pt x="68" y="86"/>
                        </a:lnTo>
                        <a:lnTo>
                          <a:pt x="67" y="86"/>
                        </a:lnTo>
                        <a:lnTo>
                          <a:pt x="66" y="86"/>
                        </a:lnTo>
                        <a:lnTo>
                          <a:pt x="64" y="86"/>
                        </a:lnTo>
                        <a:lnTo>
                          <a:pt x="63" y="86"/>
                        </a:lnTo>
                        <a:lnTo>
                          <a:pt x="62" y="86"/>
                        </a:lnTo>
                        <a:lnTo>
                          <a:pt x="63" y="86"/>
                        </a:lnTo>
                        <a:lnTo>
                          <a:pt x="64" y="86"/>
                        </a:lnTo>
                        <a:lnTo>
                          <a:pt x="66" y="86"/>
                        </a:lnTo>
                        <a:lnTo>
                          <a:pt x="64" y="86"/>
                        </a:lnTo>
                        <a:lnTo>
                          <a:pt x="63" y="86"/>
                        </a:lnTo>
                        <a:lnTo>
                          <a:pt x="62" y="86"/>
                        </a:lnTo>
                        <a:lnTo>
                          <a:pt x="60" y="86"/>
                        </a:lnTo>
                        <a:lnTo>
                          <a:pt x="58" y="86"/>
                        </a:lnTo>
                        <a:lnTo>
                          <a:pt x="57" y="86"/>
                        </a:lnTo>
                        <a:lnTo>
                          <a:pt x="53" y="85"/>
                        </a:lnTo>
                        <a:lnTo>
                          <a:pt x="50" y="85"/>
                        </a:lnTo>
                        <a:lnTo>
                          <a:pt x="48" y="85"/>
                        </a:lnTo>
                        <a:lnTo>
                          <a:pt x="48" y="86"/>
                        </a:lnTo>
                        <a:lnTo>
                          <a:pt x="49" y="86"/>
                        </a:lnTo>
                        <a:lnTo>
                          <a:pt x="50" y="86"/>
                        </a:lnTo>
                        <a:lnTo>
                          <a:pt x="51" y="88"/>
                        </a:lnTo>
                        <a:lnTo>
                          <a:pt x="53" y="88"/>
                        </a:lnTo>
                        <a:lnTo>
                          <a:pt x="54" y="88"/>
                        </a:lnTo>
                        <a:lnTo>
                          <a:pt x="53" y="88"/>
                        </a:lnTo>
                        <a:lnTo>
                          <a:pt x="52" y="86"/>
                        </a:lnTo>
                        <a:lnTo>
                          <a:pt x="53" y="86"/>
                        </a:lnTo>
                        <a:lnTo>
                          <a:pt x="54" y="86"/>
                        </a:lnTo>
                        <a:lnTo>
                          <a:pt x="56" y="86"/>
                        </a:lnTo>
                        <a:lnTo>
                          <a:pt x="58" y="86"/>
                        </a:lnTo>
                        <a:lnTo>
                          <a:pt x="59" y="86"/>
                        </a:lnTo>
                        <a:lnTo>
                          <a:pt x="61" y="86"/>
                        </a:lnTo>
                        <a:lnTo>
                          <a:pt x="67" y="88"/>
                        </a:lnTo>
                        <a:lnTo>
                          <a:pt x="68" y="88"/>
                        </a:lnTo>
                        <a:lnTo>
                          <a:pt x="69" y="88"/>
                        </a:lnTo>
                        <a:lnTo>
                          <a:pt x="69" y="89"/>
                        </a:lnTo>
                        <a:lnTo>
                          <a:pt x="72" y="89"/>
                        </a:lnTo>
                        <a:lnTo>
                          <a:pt x="73" y="90"/>
                        </a:lnTo>
                        <a:lnTo>
                          <a:pt x="77" y="92"/>
                        </a:lnTo>
                        <a:lnTo>
                          <a:pt x="78" y="92"/>
                        </a:lnTo>
                        <a:lnTo>
                          <a:pt x="80" y="93"/>
                        </a:lnTo>
                        <a:lnTo>
                          <a:pt x="81" y="94"/>
                        </a:lnTo>
                        <a:lnTo>
                          <a:pt x="86" y="95"/>
                        </a:lnTo>
                        <a:lnTo>
                          <a:pt x="87" y="95"/>
                        </a:lnTo>
                        <a:lnTo>
                          <a:pt x="87" y="94"/>
                        </a:lnTo>
                        <a:lnTo>
                          <a:pt x="88" y="95"/>
                        </a:lnTo>
                        <a:lnTo>
                          <a:pt x="90" y="95"/>
                        </a:lnTo>
                        <a:lnTo>
                          <a:pt x="91" y="95"/>
                        </a:lnTo>
                        <a:lnTo>
                          <a:pt x="94" y="95"/>
                        </a:lnTo>
                        <a:lnTo>
                          <a:pt x="95" y="95"/>
                        </a:lnTo>
                        <a:lnTo>
                          <a:pt x="96" y="95"/>
                        </a:lnTo>
                        <a:lnTo>
                          <a:pt x="97" y="95"/>
                        </a:lnTo>
                        <a:lnTo>
                          <a:pt x="98" y="95"/>
                        </a:lnTo>
                        <a:lnTo>
                          <a:pt x="100" y="95"/>
                        </a:lnTo>
                        <a:lnTo>
                          <a:pt x="101" y="95"/>
                        </a:lnTo>
                        <a:lnTo>
                          <a:pt x="103" y="95"/>
                        </a:lnTo>
                        <a:lnTo>
                          <a:pt x="106" y="95"/>
                        </a:lnTo>
                        <a:lnTo>
                          <a:pt x="108" y="95"/>
                        </a:lnTo>
                        <a:lnTo>
                          <a:pt x="110" y="95"/>
                        </a:lnTo>
                        <a:lnTo>
                          <a:pt x="112" y="97"/>
                        </a:lnTo>
                        <a:lnTo>
                          <a:pt x="112" y="98"/>
                        </a:lnTo>
                        <a:lnTo>
                          <a:pt x="112" y="99"/>
                        </a:lnTo>
                        <a:lnTo>
                          <a:pt x="110" y="99"/>
                        </a:lnTo>
                        <a:lnTo>
                          <a:pt x="109" y="99"/>
                        </a:lnTo>
                        <a:lnTo>
                          <a:pt x="105" y="103"/>
                        </a:lnTo>
                        <a:lnTo>
                          <a:pt x="104" y="104"/>
                        </a:lnTo>
                        <a:lnTo>
                          <a:pt x="103" y="105"/>
                        </a:lnTo>
                        <a:lnTo>
                          <a:pt x="101" y="105"/>
                        </a:lnTo>
                        <a:lnTo>
                          <a:pt x="100" y="105"/>
                        </a:lnTo>
                        <a:lnTo>
                          <a:pt x="99" y="107"/>
                        </a:lnTo>
                        <a:lnTo>
                          <a:pt x="99" y="108"/>
                        </a:lnTo>
                        <a:lnTo>
                          <a:pt x="97" y="111"/>
                        </a:lnTo>
                        <a:lnTo>
                          <a:pt x="95" y="111"/>
                        </a:lnTo>
                        <a:lnTo>
                          <a:pt x="93" y="112"/>
                        </a:lnTo>
                        <a:lnTo>
                          <a:pt x="89" y="113"/>
                        </a:lnTo>
                        <a:lnTo>
                          <a:pt x="87" y="113"/>
                        </a:lnTo>
                        <a:lnTo>
                          <a:pt x="86" y="114"/>
                        </a:lnTo>
                        <a:lnTo>
                          <a:pt x="86" y="113"/>
                        </a:lnTo>
                        <a:lnTo>
                          <a:pt x="82" y="113"/>
                        </a:lnTo>
                        <a:lnTo>
                          <a:pt x="81" y="113"/>
                        </a:lnTo>
                        <a:lnTo>
                          <a:pt x="80" y="112"/>
                        </a:lnTo>
                        <a:lnTo>
                          <a:pt x="79" y="111"/>
                        </a:lnTo>
                        <a:lnTo>
                          <a:pt x="80" y="113"/>
                        </a:lnTo>
                        <a:lnTo>
                          <a:pt x="81" y="113"/>
                        </a:lnTo>
                        <a:lnTo>
                          <a:pt x="81" y="114"/>
                        </a:lnTo>
                        <a:lnTo>
                          <a:pt x="82" y="114"/>
                        </a:lnTo>
                        <a:lnTo>
                          <a:pt x="79" y="114"/>
                        </a:lnTo>
                        <a:lnTo>
                          <a:pt x="78" y="113"/>
                        </a:lnTo>
                        <a:lnTo>
                          <a:pt x="77" y="113"/>
                        </a:lnTo>
                        <a:lnTo>
                          <a:pt x="76" y="112"/>
                        </a:lnTo>
                        <a:lnTo>
                          <a:pt x="75" y="112"/>
                        </a:lnTo>
                        <a:lnTo>
                          <a:pt x="75" y="113"/>
                        </a:lnTo>
                        <a:lnTo>
                          <a:pt x="76" y="114"/>
                        </a:lnTo>
                        <a:lnTo>
                          <a:pt x="75" y="114"/>
                        </a:lnTo>
                        <a:lnTo>
                          <a:pt x="75" y="113"/>
                        </a:lnTo>
                        <a:lnTo>
                          <a:pt x="73" y="112"/>
                        </a:lnTo>
                        <a:lnTo>
                          <a:pt x="72" y="112"/>
                        </a:lnTo>
                        <a:lnTo>
                          <a:pt x="72" y="113"/>
                        </a:lnTo>
                        <a:lnTo>
                          <a:pt x="71" y="112"/>
                        </a:lnTo>
                        <a:lnTo>
                          <a:pt x="71" y="111"/>
                        </a:lnTo>
                        <a:lnTo>
                          <a:pt x="72" y="111"/>
                        </a:lnTo>
                        <a:lnTo>
                          <a:pt x="72" y="110"/>
                        </a:lnTo>
                        <a:lnTo>
                          <a:pt x="71" y="110"/>
                        </a:lnTo>
                        <a:lnTo>
                          <a:pt x="71" y="111"/>
                        </a:lnTo>
                        <a:lnTo>
                          <a:pt x="70" y="111"/>
                        </a:lnTo>
                        <a:lnTo>
                          <a:pt x="69" y="111"/>
                        </a:lnTo>
                        <a:lnTo>
                          <a:pt x="67" y="112"/>
                        </a:lnTo>
                        <a:lnTo>
                          <a:pt x="68" y="112"/>
                        </a:lnTo>
                        <a:lnTo>
                          <a:pt x="69" y="112"/>
                        </a:lnTo>
                        <a:lnTo>
                          <a:pt x="70" y="113"/>
                        </a:lnTo>
                        <a:lnTo>
                          <a:pt x="71" y="113"/>
                        </a:lnTo>
                        <a:lnTo>
                          <a:pt x="71" y="114"/>
                        </a:lnTo>
                        <a:lnTo>
                          <a:pt x="69" y="114"/>
                        </a:lnTo>
                        <a:lnTo>
                          <a:pt x="69" y="113"/>
                        </a:lnTo>
                        <a:lnTo>
                          <a:pt x="68" y="113"/>
                        </a:lnTo>
                        <a:lnTo>
                          <a:pt x="66" y="113"/>
                        </a:lnTo>
                        <a:lnTo>
                          <a:pt x="64" y="113"/>
                        </a:lnTo>
                        <a:lnTo>
                          <a:pt x="66" y="113"/>
                        </a:lnTo>
                        <a:lnTo>
                          <a:pt x="67" y="114"/>
                        </a:lnTo>
                        <a:lnTo>
                          <a:pt x="69" y="116"/>
                        </a:lnTo>
                        <a:lnTo>
                          <a:pt x="69" y="117"/>
                        </a:lnTo>
                        <a:lnTo>
                          <a:pt x="68" y="117"/>
                        </a:lnTo>
                        <a:lnTo>
                          <a:pt x="67" y="118"/>
                        </a:lnTo>
                        <a:lnTo>
                          <a:pt x="67" y="119"/>
                        </a:lnTo>
                        <a:lnTo>
                          <a:pt x="66" y="119"/>
                        </a:lnTo>
                        <a:lnTo>
                          <a:pt x="64" y="119"/>
                        </a:lnTo>
                        <a:lnTo>
                          <a:pt x="62" y="119"/>
                        </a:lnTo>
                        <a:lnTo>
                          <a:pt x="61" y="118"/>
                        </a:lnTo>
                        <a:lnTo>
                          <a:pt x="60" y="118"/>
                        </a:lnTo>
                        <a:lnTo>
                          <a:pt x="59" y="118"/>
                        </a:lnTo>
                        <a:lnTo>
                          <a:pt x="60" y="118"/>
                        </a:lnTo>
                        <a:lnTo>
                          <a:pt x="61" y="119"/>
                        </a:lnTo>
                        <a:lnTo>
                          <a:pt x="60" y="119"/>
                        </a:lnTo>
                        <a:lnTo>
                          <a:pt x="58" y="120"/>
                        </a:lnTo>
                        <a:lnTo>
                          <a:pt x="57" y="120"/>
                        </a:lnTo>
                        <a:lnTo>
                          <a:pt x="56" y="120"/>
                        </a:lnTo>
                        <a:lnTo>
                          <a:pt x="54" y="119"/>
                        </a:lnTo>
                        <a:lnTo>
                          <a:pt x="53" y="119"/>
                        </a:lnTo>
                        <a:lnTo>
                          <a:pt x="52" y="119"/>
                        </a:lnTo>
                        <a:lnTo>
                          <a:pt x="51" y="119"/>
                        </a:lnTo>
                        <a:lnTo>
                          <a:pt x="49" y="118"/>
                        </a:lnTo>
                        <a:lnTo>
                          <a:pt x="47" y="118"/>
                        </a:lnTo>
                        <a:lnTo>
                          <a:pt x="45" y="118"/>
                        </a:lnTo>
                        <a:lnTo>
                          <a:pt x="41" y="117"/>
                        </a:lnTo>
                        <a:lnTo>
                          <a:pt x="39" y="117"/>
                        </a:lnTo>
                        <a:lnTo>
                          <a:pt x="38" y="117"/>
                        </a:lnTo>
                        <a:lnTo>
                          <a:pt x="34" y="117"/>
                        </a:lnTo>
                        <a:lnTo>
                          <a:pt x="32" y="116"/>
                        </a:lnTo>
                        <a:lnTo>
                          <a:pt x="31" y="116"/>
                        </a:lnTo>
                        <a:lnTo>
                          <a:pt x="30" y="116"/>
                        </a:lnTo>
                        <a:lnTo>
                          <a:pt x="26" y="114"/>
                        </a:lnTo>
                        <a:lnTo>
                          <a:pt x="23" y="113"/>
                        </a:lnTo>
                        <a:lnTo>
                          <a:pt x="22" y="113"/>
                        </a:lnTo>
                        <a:lnTo>
                          <a:pt x="20" y="113"/>
                        </a:lnTo>
                        <a:lnTo>
                          <a:pt x="17" y="112"/>
                        </a:lnTo>
                        <a:lnTo>
                          <a:pt x="16" y="112"/>
                        </a:lnTo>
                        <a:lnTo>
                          <a:pt x="16" y="111"/>
                        </a:lnTo>
                        <a:lnTo>
                          <a:pt x="15" y="111"/>
                        </a:lnTo>
                        <a:lnTo>
                          <a:pt x="16" y="112"/>
                        </a:lnTo>
                        <a:lnTo>
                          <a:pt x="17" y="113"/>
                        </a:lnTo>
                        <a:lnTo>
                          <a:pt x="16" y="113"/>
                        </a:lnTo>
                        <a:lnTo>
                          <a:pt x="15" y="113"/>
                        </a:lnTo>
                        <a:lnTo>
                          <a:pt x="15" y="114"/>
                        </a:lnTo>
                        <a:lnTo>
                          <a:pt x="16" y="114"/>
                        </a:lnTo>
                        <a:lnTo>
                          <a:pt x="17" y="116"/>
                        </a:lnTo>
                        <a:lnTo>
                          <a:pt x="19" y="116"/>
                        </a:lnTo>
                        <a:lnTo>
                          <a:pt x="21" y="117"/>
                        </a:lnTo>
                        <a:lnTo>
                          <a:pt x="23" y="116"/>
                        </a:lnTo>
                        <a:lnTo>
                          <a:pt x="22" y="116"/>
                        </a:lnTo>
                        <a:lnTo>
                          <a:pt x="21" y="116"/>
                        </a:lnTo>
                        <a:lnTo>
                          <a:pt x="20" y="114"/>
                        </a:lnTo>
                        <a:lnTo>
                          <a:pt x="20" y="113"/>
                        </a:lnTo>
                        <a:lnTo>
                          <a:pt x="21" y="114"/>
                        </a:lnTo>
                        <a:lnTo>
                          <a:pt x="22" y="114"/>
                        </a:lnTo>
                        <a:lnTo>
                          <a:pt x="24" y="114"/>
                        </a:lnTo>
                        <a:lnTo>
                          <a:pt x="26" y="116"/>
                        </a:lnTo>
                        <a:lnTo>
                          <a:pt x="28" y="116"/>
                        </a:lnTo>
                        <a:lnTo>
                          <a:pt x="31" y="117"/>
                        </a:lnTo>
                        <a:lnTo>
                          <a:pt x="32" y="116"/>
                        </a:lnTo>
                        <a:lnTo>
                          <a:pt x="33" y="116"/>
                        </a:lnTo>
                        <a:lnTo>
                          <a:pt x="33" y="117"/>
                        </a:lnTo>
                        <a:lnTo>
                          <a:pt x="34" y="117"/>
                        </a:lnTo>
                        <a:lnTo>
                          <a:pt x="35" y="117"/>
                        </a:lnTo>
                        <a:lnTo>
                          <a:pt x="36" y="117"/>
                        </a:lnTo>
                        <a:lnTo>
                          <a:pt x="38" y="118"/>
                        </a:lnTo>
                        <a:lnTo>
                          <a:pt x="39" y="118"/>
                        </a:lnTo>
                        <a:lnTo>
                          <a:pt x="36" y="119"/>
                        </a:lnTo>
                        <a:lnTo>
                          <a:pt x="34" y="119"/>
                        </a:lnTo>
                        <a:lnTo>
                          <a:pt x="33" y="120"/>
                        </a:lnTo>
                        <a:lnTo>
                          <a:pt x="34" y="120"/>
                        </a:lnTo>
                        <a:lnTo>
                          <a:pt x="35" y="120"/>
                        </a:lnTo>
                        <a:lnTo>
                          <a:pt x="36" y="120"/>
                        </a:lnTo>
                        <a:lnTo>
                          <a:pt x="38" y="119"/>
                        </a:lnTo>
                        <a:lnTo>
                          <a:pt x="40" y="118"/>
                        </a:lnTo>
                        <a:lnTo>
                          <a:pt x="42" y="118"/>
                        </a:lnTo>
                        <a:lnTo>
                          <a:pt x="43" y="118"/>
                        </a:lnTo>
                        <a:lnTo>
                          <a:pt x="44" y="118"/>
                        </a:lnTo>
                        <a:lnTo>
                          <a:pt x="45" y="119"/>
                        </a:lnTo>
                        <a:lnTo>
                          <a:pt x="49" y="120"/>
                        </a:lnTo>
                        <a:lnTo>
                          <a:pt x="50" y="120"/>
                        </a:lnTo>
                        <a:lnTo>
                          <a:pt x="52" y="121"/>
                        </a:lnTo>
                        <a:lnTo>
                          <a:pt x="54" y="121"/>
                        </a:lnTo>
                        <a:lnTo>
                          <a:pt x="57" y="122"/>
                        </a:lnTo>
                        <a:lnTo>
                          <a:pt x="56" y="122"/>
                        </a:lnTo>
                        <a:lnTo>
                          <a:pt x="56" y="121"/>
                        </a:lnTo>
                        <a:lnTo>
                          <a:pt x="54" y="121"/>
                        </a:lnTo>
                        <a:lnTo>
                          <a:pt x="54" y="122"/>
                        </a:lnTo>
                        <a:lnTo>
                          <a:pt x="56" y="122"/>
                        </a:lnTo>
                        <a:lnTo>
                          <a:pt x="57" y="122"/>
                        </a:lnTo>
                        <a:lnTo>
                          <a:pt x="58" y="122"/>
                        </a:lnTo>
                        <a:lnTo>
                          <a:pt x="59" y="125"/>
                        </a:lnTo>
                        <a:lnTo>
                          <a:pt x="59" y="127"/>
                        </a:lnTo>
                        <a:lnTo>
                          <a:pt x="58" y="128"/>
                        </a:lnTo>
                        <a:lnTo>
                          <a:pt x="58" y="129"/>
                        </a:lnTo>
                        <a:lnTo>
                          <a:pt x="57" y="129"/>
                        </a:lnTo>
                        <a:lnTo>
                          <a:pt x="56" y="129"/>
                        </a:lnTo>
                        <a:lnTo>
                          <a:pt x="56" y="128"/>
                        </a:lnTo>
                        <a:lnTo>
                          <a:pt x="54" y="128"/>
                        </a:lnTo>
                        <a:lnTo>
                          <a:pt x="53" y="129"/>
                        </a:lnTo>
                        <a:lnTo>
                          <a:pt x="52" y="129"/>
                        </a:lnTo>
                        <a:lnTo>
                          <a:pt x="51" y="129"/>
                        </a:lnTo>
                        <a:lnTo>
                          <a:pt x="51" y="130"/>
                        </a:lnTo>
                        <a:lnTo>
                          <a:pt x="49" y="130"/>
                        </a:lnTo>
                        <a:lnTo>
                          <a:pt x="48" y="131"/>
                        </a:lnTo>
                        <a:lnTo>
                          <a:pt x="45" y="130"/>
                        </a:lnTo>
                        <a:lnTo>
                          <a:pt x="42" y="130"/>
                        </a:lnTo>
                        <a:lnTo>
                          <a:pt x="40" y="130"/>
                        </a:lnTo>
                        <a:lnTo>
                          <a:pt x="39" y="130"/>
                        </a:lnTo>
                        <a:lnTo>
                          <a:pt x="36" y="130"/>
                        </a:lnTo>
                        <a:lnTo>
                          <a:pt x="35" y="130"/>
                        </a:lnTo>
                        <a:lnTo>
                          <a:pt x="34" y="130"/>
                        </a:lnTo>
                        <a:lnTo>
                          <a:pt x="33" y="130"/>
                        </a:lnTo>
                        <a:lnTo>
                          <a:pt x="35" y="131"/>
                        </a:lnTo>
                        <a:lnTo>
                          <a:pt x="36" y="132"/>
                        </a:lnTo>
                        <a:lnTo>
                          <a:pt x="38" y="132"/>
                        </a:lnTo>
                        <a:lnTo>
                          <a:pt x="39" y="132"/>
                        </a:lnTo>
                        <a:lnTo>
                          <a:pt x="40" y="132"/>
                        </a:lnTo>
                        <a:lnTo>
                          <a:pt x="41" y="132"/>
                        </a:lnTo>
                        <a:lnTo>
                          <a:pt x="42" y="133"/>
                        </a:lnTo>
                        <a:lnTo>
                          <a:pt x="41" y="135"/>
                        </a:lnTo>
                        <a:lnTo>
                          <a:pt x="39" y="135"/>
                        </a:lnTo>
                        <a:lnTo>
                          <a:pt x="38" y="133"/>
                        </a:lnTo>
                        <a:lnTo>
                          <a:pt x="36" y="133"/>
                        </a:lnTo>
                        <a:lnTo>
                          <a:pt x="35" y="135"/>
                        </a:lnTo>
                        <a:lnTo>
                          <a:pt x="34" y="135"/>
                        </a:lnTo>
                        <a:lnTo>
                          <a:pt x="33" y="135"/>
                        </a:lnTo>
                        <a:lnTo>
                          <a:pt x="32" y="135"/>
                        </a:lnTo>
                        <a:lnTo>
                          <a:pt x="31" y="136"/>
                        </a:lnTo>
                        <a:lnTo>
                          <a:pt x="30" y="136"/>
                        </a:lnTo>
                        <a:lnTo>
                          <a:pt x="30" y="137"/>
                        </a:lnTo>
                        <a:lnTo>
                          <a:pt x="31" y="137"/>
                        </a:lnTo>
                        <a:lnTo>
                          <a:pt x="32" y="138"/>
                        </a:lnTo>
                        <a:lnTo>
                          <a:pt x="31" y="138"/>
                        </a:lnTo>
                        <a:lnTo>
                          <a:pt x="32" y="139"/>
                        </a:lnTo>
                        <a:lnTo>
                          <a:pt x="33" y="140"/>
                        </a:lnTo>
                        <a:lnTo>
                          <a:pt x="31" y="140"/>
                        </a:lnTo>
                        <a:lnTo>
                          <a:pt x="31" y="139"/>
                        </a:lnTo>
                        <a:lnTo>
                          <a:pt x="30" y="138"/>
                        </a:lnTo>
                        <a:lnTo>
                          <a:pt x="28" y="138"/>
                        </a:lnTo>
                        <a:lnTo>
                          <a:pt x="24" y="137"/>
                        </a:lnTo>
                        <a:lnTo>
                          <a:pt x="28" y="138"/>
                        </a:lnTo>
                        <a:lnTo>
                          <a:pt x="29" y="138"/>
                        </a:lnTo>
                        <a:lnTo>
                          <a:pt x="29" y="139"/>
                        </a:lnTo>
                        <a:lnTo>
                          <a:pt x="28" y="139"/>
                        </a:lnTo>
                        <a:lnTo>
                          <a:pt x="26" y="139"/>
                        </a:lnTo>
                        <a:lnTo>
                          <a:pt x="24" y="139"/>
                        </a:lnTo>
                        <a:lnTo>
                          <a:pt x="24" y="140"/>
                        </a:lnTo>
                        <a:lnTo>
                          <a:pt x="25" y="140"/>
                        </a:lnTo>
                        <a:lnTo>
                          <a:pt x="26" y="140"/>
                        </a:lnTo>
                        <a:lnTo>
                          <a:pt x="26" y="141"/>
                        </a:lnTo>
                        <a:lnTo>
                          <a:pt x="25" y="141"/>
                        </a:lnTo>
                        <a:lnTo>
                          <a:pt x="24" y="141"/>
                        </a:lnTo>
                        <a:lnTo>
                          <a:pt x="22" y="141"/>
                        </a:lnTo>
                        <a:lnTo>
                          <a:pt x="21" y="141"/>
                        </a:lnTo>
                        <a:lnTo>
                          <a:pt x="20" y="141"/>
                        </a:lnTo>
                        <a:lnTo>
                          <a:pt x="21" y="141"/>
                        </a:lnTo>
                        <a:lnTo>
                          <a:pt x="21" y="142"/>
                        </a:lnTo>
                        <a:lnTo>
                          <a:pt x="22" y="142"/>
                        </a:lnTo>
                        <a:lnTo>
                          <a:pt x="23" y="142"/>
                        </a:lnTo>
                        <a:lnTo>
                          <a:pt x="22" y="144"/>
                        </a:lnTo>
                        <a:lnTo>
                          <a:pt x="21" y="144"/>
                        </a:lnTo>
                        <a:lnTo>
                          <a:pt x="20" y="144"/>
                        </a:lnTo>
                        <a:lnTo>
                          <a:pt x="20" y="142"/>
                        </a:lnTo>
                        <a:lnTo>
                          <a:pt x="17" y="142"/>
                        </a:lnTo>
                        <a:lnTo>
                          <a:pt x="17" y="144"/>
                        </a:lnTo>
                        <a:lnTo>
                          <a:pt x="20" y="145"/>
                        </a:lnTo>
                        <a:lnTo>
                          <a:pt x="22" y="145"/>
                        </a:lnTo>
                        <a:lnTo>
                          <a:pt x="22" y="146"/>
                        </a:lnTo>
                        <a:lnTo>
                          <a:pt x="21" y="146"/>
                        </a:lnTo>
                        <a:lnTo>
                          <a:pt x="20" y="147"/>
                        </a:lnTo>
                        <a:lnTo>
                          <a:pt x="17" y="147"/>
                        </a:lnTo>
                        <a:lnTo>
                          <a:pt x="16" y="147"/>
                        </a:lnTo>
                        <a:lnTo>
                          <a:pt x="14" y="148"/>
                        </a:lnTo>
                        <a:lnTo>
                          <a:pt x="12" y="149"/>
                        </a:lnTo>
                        <a:lnTo>
                          <a:pt x="12" y="150"/>
                        </a:lnTo>
                        <a:lnTo>
                          <a:pt x="13" y="150"/>
                        </a:lnTo>
                        <a:lnTo>
                          <a:pt x="14" y="151"/>
                        </a:lnTo>
                        <a:lnTo>
                          <a:pt x="13" y="151"/>
                        </a:lnTo>
                        <a:lnTo>
                          <a:pt x="11" y="154"/>
                        </a:lnTo>
                        <a:lnTo>
                          <a:pt x="10" y="156"/>
                        </a:lnTo>
                        <a:lnTo>
                          <a:pt x="8" y="157"/>
                        </a:lnTo>
                        <a:lnTo>
                          <a:pt x="6" y="158"/>
                        </a:lnTo>
                        <a:lnTo>
                          <a:pt x="6" y="159"/>
                        </a:lnTo>
                        <a:lnTo>
                          <a:pt x="5" y="159"/>
                        </a:lnTo>
                        <a:lnTo>
                          <a:pt x="5" y="160"/>
                        </a:lnTo>
                        <a:lnTo>
                          <a:pt x="4" y="163"/>
                        </a:lnTo>
                        <a:lnTo>
                          <a:pt x="3" y="163"/>
                        </a:lnTo>
                        <a:lnTo>
                          <a:pt x="2" y="163"/>
                        </a:lnTo>
                        <a:lnTo>
                          <a:pt x="2" y="164"/>
                        </a:lnTo>
                        <a:lnTo>
                          <a:pt x="3" y="165"/>
                        </a:lnTo>
                        <a:lnTo>
                          <a:pt x="2" y="167"/>
                        </a:lnTo>
                        <a:lnTo>
                          <a:pt x="2" y="169"/>
                        </a:lnTo>
                        <a:lnTo>
                          <a:pt x="1" y="169"/>
                        </a:lnTo>
                        <a:lnTo>
                          <a:pt x="0" y="170"/>
                        </a:lnTo>
                        <a:lnTo>
                          <a:pt x="1" y="170"/>
                        </a:lnTo>
                        <a:lnTo>
                          <a:pt x="0" y="170"/>
                        </a:lnTo>
                        <a:lnTo>
                          <a:pt x="1" y="172"/>
                        </a:lnTo>
                        <a:lnTo>
                          <a:pt x="1" y="175"/>
                        </a:lnTo>
                        <a:lnTo>
                          <a:pt x="0" y="175"/>
                        </a:lnTo>
                        <a:lnTo>
                          <a:pt x="1" y="177"/>
                        </a:lnTo>
                        <a:lnTo>
                          <a:pt x="1" y="178"/>
                        </a:lnTo>
                        <a:lnTo>
                          <a:pt x="2" y="179"/>
                        </a:lnTo>
                        <a:lnTo>
                          <a:pt x="1" y="181"/>
                        </a:lnTo>
                        <a:lnTo>
                          <a:pt x="1" y="183"/>
                        </a:lnTo>
                        <a:lnTo>
                          <a:pt x="2" y="185"/>
                        </a:lnTo>
                        <a:lnTo>
                          <a:pt x="3" y="186"/>
                        </a:lnTo>
                        <a:lnTo>
                          <a:pt x="5" y="187"/>
                        </a:lnTo>
                        <a:lnTo>
                          <a:pt x="5" y="188"/>
                        </a:lnTo>
                        <a:lnTo>
                          <a:pt x="6" y="188"/>
                        </a:lnTo>
                        <a:lnTo>
                          <a:pt x="7" y="188"/>
                        </a:lnTo>
                        <a:lnTo>
                          <a:pt x="7" y="187"/>
                        </a:lnTo>
                        <a:lnTo>
                          <a:pt x="8" y="187"/>
                        </a:lnTo>
                        <a:lnTo>
                          <a:pt x="8" y="188"/>
                        </a:lnTo>
                        <a:lnTo>
                          <a:pt x="7" y="189"/>
                        </a:lnTo>
                        <a:lnTo>
                          <a:pt x="7" y="192"/>
                        </a:lnTo>
                        <a:lnTo>
                          <a:pt x="7" y="193"/>
                        </a:lnTo>
                        <a:lnTo>
                          <a:pt x="7" y="194"/>
                        </a:lnTo>
                        <a:lnTo>
                          <a:pt x="6" y="195"/>
                        </a:lnTo>
                        <a:lnTo>
                          <a:pt x="7" y="194"/>
                        </a:lnTo>
                        <a:lnTo>
                          <a:pt x="8" y="193"/>
                        </a:lnTo>
                        <a:lnTo>
                          <a:pt x="8" y="192"/>
                        </a:lnTo>
                        <a:lnTo>
                          <a:pt x="8" y="191"/>
                        </a:lnTo>
                        <a:lnTo>
                          <a:pt x="10" y="188"/>
                        </a:lnTo>
                        <a:lnTo>
                          <a:pt x="12" y="188"/>
                        </a:lnTo>
                        <a:lnTo>
                          <a:pt x="14" y="188"/>
                        </a:lnTo>
                        <a:lnTo>
                          <a:pt x="14" y="187"/>
                        </a:lnTo>
                        <a:lnTo>
                          <a:pt x="15" y="187"/>
                        </a:lnTo>
                        <a:lnTo>
                          <a:pt x="16" y="187"/>
                        </a:lnTo>
                        <a:lnTo>
                          <a:pt x="17" y="188"/>
                        </a:lnTo>
                        <a:lnTo>
                          <a:pt x="19" y="188"/>
                        </a:lnTo>
                        <a:lnTo>
                          <a:pt x="21" y="188"/>
                        </a:lnTo>
                        <a:lnTo>
                          <a:pt x="22" y="188"/>
                        </a:lnTo>
                        <a:lnTo>
                          <a:pt x="23" y="188"/>
                        </a:lnTo>
                        <a:lnTo>
                          <a:pt x="24" y="188"/>
                        </a:lnTo>
                        <a:lnTo>
                          <a:pt x="24" y="189"/>
                        </a:lnTo>
                        <a:lnTo>
                          <a:pt x="24" y="192"/>
                        </a:lnTo>
                        <a:lnTo>
                          <a:pt x="25" y="194"/>
                        </a:lnTo>
                        <a:lnTo>
                          <a:pt x="26" y="195"/>
                        </a:lnTo>
                        <a:lnTo>
                          <a:pt x="26" y="196"/>
                        </a:lnTo>
                        <a:lnTo>
                          <a:pt x="28" y="196"/>
                        </a:lnTo>
                        <a:lnTo>
                          <a:pt x="29" y="197"/>
                        </a:lnTo>
                        <a:lnTo>
                          <a:pt x="29" y="198"/>
                        </a:lnTo>
                        <a:lnTo>
                          <a:pt x="29" y="200"/>
                        </a:lnTo>
                        <a:lnTo>
                          <a:pt x="30" y="201"/>
                        </a:lnTo>
                        <a:lnTo>
                          <a:pt x="30" y="202"/>
                        </a:lnTo>
                        <a:lnTo>
                          <a:pt x="31" y="203"/>
                        </a:lnTo>
                        <a:lnTo>
                          <a:pt x="33" y="206"/>
                        </a:lnTo>
                        <a:lnTo>
                          <a:pt x="34" y="209"/>
                        </a:lnTo>
                        <a:lnTo>
                          <a:pt x="34" y="210"/>
                        </a:lnTo>
                        <a:lnTo>
                          <a:pt x="33" y="210"/>
                        </a:lnTo>
                        <a:lnTo>
                          <a:pt x="32" y="212"/>
                        </a:lnTo>
                        <a:lnTo>
                          <a:pt x="30" y="213"/>
                        </a:lnTo>
                        <a:lnTo>
                          <a:pt x="30" y="214"/>
                        </a:lnTo>
                        <a:lnTo>
                          <a:pt x="29" y="214"/>
                        </a:lnTo>
                        <a:lnTo>
                          <a:pt x="28" y="214"/>
                        </a:lnTo>
                        <a:lnTo>
                          <a:pt x="29" y="214"/>
                        </a:lnTo>
                        <a:lnTo>
                          <a:pt x="30" y="214"/>
                        </a:lnTo>
                        <a:lnTo>
                          <a:pt x="31" y="214"/>
                        </a:lnTo>
                        <a:lnTo>
                          <a:pt x="31" y="213"/>
                        </a:lnTo>
                        <a:lnTo>
                          <a:pt x="32" y="213"/>
                        </a:lnTo>
                        <a:lnTo>
                          <a:pt x="33" y="213"/>
                        </a:lnTo>
                        <a:lnTo>
                          <a:pt x="33" y="212"/>
                        </a:lnTo>
                        <a:lnTo>
                          <a:pt x="34" y="212"/>
                        </a:lnTo>
                        <a:lnTo>
                          <a:pt x="36" y="212"/>
                        </a:lnTo>
                        <a:lnTo>
                          <a:pt x="35" y="213"/>
                        </a:lnTo>
                        <a:lnTo>
                          <a:pt x="34" y="213"/>
                        </a:lnTo>
                        <a:lnTo>
                          <a:pt x="33" y="214"/>
                        </a:lnTo>
                        <a:lnTo>
                          <a:pt x="34" y="214"/>
                        </a:lnTo>
                        <a:lnTo>
                          <a:pt x="35" y="213"/>
                        </a:lnTo>
                        <a:lnTo>
                          <a:pt x="36" y="213"/>
                        </a:lnTo>
                        <a:lnTo>
                          <a:pt x="38" y="213"/>
                        </a:lnTo>
                        <a:lnTo>
                          <a:pt x="38" y="212"/>
                        </a:lnTo>
                        <a:lnTo>
                          <a:pt x="39" y="212"/>
                        </a:lnTo>
                        <a:lnTo>
                          <a:pt x="40" y="212"/>
                        </a:lnTo>
                        <a:lnTo>
                          <a:pt x="41" y="212"/>
                        </a:lnTo>
                        <a:lnTo>
                          <a:pt x="42" y="212"/>
                        </a:lnTo>
                        <a:lnTo>
                          <a:pt x="43" y="212"/>
                        </a:lnTo>
                        <a:lnTo>
                          <a:pt x="51" y="210"/>
                        </a:lnTo>
                        <a:lnTo>
                          <a:pt x="52" y="210"/>
                        </a:lnTo>
                        <a:lnTo>
                          <a:pt x="53" y="210"/>
                        </a:lnTo>
                        <a:lnTo>
                          <a:pt x="54" y="210"/>
                        </a:lnTo>
                        <a:lnTo>
                          <a:pt x="57" y="210"/>
                        </a:lnTo>
                        <a:lnTo>
                          <a:pt x="58" y="210"/>
                        </a:lnTo>
                        <a:lnTo>
                          <a:pt x="60" y="210"/>
                        </a:lnTo>
                        <a:lnTo>
                          <a:pt x="62" y="210"/>
                        </a:lnTo>
                        <a:lnTo>
                          <a:pt x="62" y="211"/>
                        </a:lnTo>
                        <a:lnTo>
                          <a:pt x="63" y="211"/>
                        </a:lnTo>
                        <a:lnTo>
                          <a:pt x="64" y="211"/>
                        </a:lnTo>
                        <a:lnTo>
                          <a:pt x="66" y="212"/>
                        </a:lnTo>
                        <a:lnTo>
                          <a:pt x="68" y="21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50" name="Freeform 159">
                    <a:extLst>
                      <a:ext uri="{FF2B5EF4-FFF2-40B4-BE49-F238E27FC236}">
                        <a16:creationId xmlns:a16="http://schemas.microsoft.com/office/drawing/2014/main" id="{48A6C834-3743-400D-91E3-33BC10B6040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80022" y="1528533"/>
                    <a:ext cx="948032" cy="390366"/>
                  </a:xfrm>
                  <a:custGeom>
                    <a:avLst/>
                    <a:gdLst>
                      <a:gd name="T0" fmla="*/ 39688 w 408"/>
                      <a:gd name="T1" fmla="*/ 138113 h 168"/>
                      <a:gd name="T2" fmla="*/ 76200 w 408"/>
                      <a:gd name="T3" fmla="*/ 153988 h 168"/>
                      <a:gd name="T4" fmla="*/ 106363 w 408"/>
                      <a:gd name="T5" fmla="*/ 168275 h 168"/>
                      <a:gd name="T6" fmla="*/ 133350 w 408"/>
                      <a:gd name="T7" fmla="*/ 166688 h 168"/>
                      <a:gd name="T8" fmla="*/ 160338 w 408"/>
                      <a:gd name="T9" fmla="*/ 166688 h 168"/>
                      <a:gd name="T10" fmla="*/ 174625 w 408"/>
                      <a:gd name="T11" fmla="*/ 182563 h 168"/>
                      <a:gd name="T12" fmla="*/ 177800 w 408"/>
                      <a:gd name="T13" fmla="*/ 211138 h 168"/>
                      <a:gd name="T14" fmla="*/ 192088 w 408"/>
                      <a:gd name="T15" fmla="*/ 231775 h 168"/>
                      <a:gd name="T16" fmla="*/ 207963 w 408"/>
                      <a:gd name="T17" fmla="*/ 242888 h 168"/>
                      <a:gd name="T18" fmla="*/ 211138 w 408"/>
                      <a:gd name="T19" fmla="*/ 258763 h 168"/>
                      <a:gd name="T20" fmla="*/ 239713 w 408"/>
                      <a:gd name="T21" fmla="*/ 265113 h 168"/>
                      <a:gd name="T22" fmla="*/ 244475 w 408"/>
                      <a:gd name="T23" fmla="*/ 249238 h 168"/>
                      <a:gd name="T24" fmla="*/ 252413 w 408"/>
                      <a:gd name="T25" fmla="*/ 244475 h 168"/>
                      <a:gd name="T26" fmla="*/ 254000 w 408"/>
                      <a:gd name="T27" fmla="*/ 225425 h 168"/>
                      <a:gd name="T28" fmla="*/ 250825 w 408"/>
                      <a:gd name="T29" fmla="*/ 203200 h 168"/>
                      <a:gd name="T30" fmla="*/ 239713 w 408"/>
                      <a:gd name="T31" fmla="*/ 187325 h 168"/>
                      <a:gd name="T32" fmla="*/ 258763 w 408"/>
                      <a:gd name="T33" fmla="*/ 173038 h 168"/>
                      <a:gd name="T34" fmla="*/ 300038 w 408"/>
                      <a:gd name="T35" fmla="*/ 147638 h 168"/>
                      <a:gd name="T36" fmla="*/ 300038 w 408"/>
                      <a:gd name="T37" fmla="*/ 115888 h 168"/>
                      <a:gd name="T38" fmla="*/ 263525 w 408"/>
                      <a:gd name="T39" fmla="*/ 88900 h 168"/>
                      <a:gd name="T40" fmla="*/ 269875 w 408"/>
                      <a:gd name="T41" fmla="*/ 77788 h 168"/>
                      <a:gd name="T42" fmla="*/ 284163 w 408"/>
                      <a:gd name="T43" fmla="*/ 68263 h 168"/>
                      <a:gd name="T44" fmla="*/ 292100 w 408"/>
                      <a:gd name="T45" fmla="*/ 55563 h 168"/>
                      <a:gd name="T46" fmla="*/ 282575 w 408"/>
                      <a:gd name="T47" fmla="*/ 47625 h 168"/>
                      <a:gd name="T48" fmla="*/ 268288 w 408"/>
                      <a:gd name="T49" fmla="*/ 39688 h 168"/>
                      <a:gd name="T50" fmla="*/ 276225 w 408"/>
                      <a:gd name="T51" fmla="*/ 20638 h 168"/>
                      <a:gd name="T52" fmla="*/ 285750 w 408"/>
                      <a:gd name="T53" fmla="*/ 0 h 168"/>
                      <a:gd name="T54" fmla="*/ 330200 w 408"/>
                      <a:gd name="T55" fmla="*/ 7938 h 168"/>
                      <a:gd name="T56" fmla="*/ 354013 w 408"/>
                      <a:gd name="T57" fmla="*/ 7938 h 168"/>
                      <a:gd name="T58" fmla="*/ 392113 w 408"/>
                      <a:gd name="T59" fmla="*/ 14288 h 168"/>
                      <a:gd name="T60" fmla="*/ 403225 w 408"/>
                      <a:gd name="T61" fmla="*/ 23813 h 168"/>
                      <a:gd name="T62" fmla="*/ 411163 w 408"/>
                      <a:gd name="T63" fmla="*/ 26988 h 168"/>
                      <a:gd name="T64" fmla="*/ 444500 w 408"/>
                      <a:gd name="T65" fmla="*/ 34925 h 168"/>
                      <a:gd name="T66" fmla="*/ 465138 w 408"/>
                      <a:gd name="T67" fmla="*/ 41275 h 168"/>
                      <a:gd name="T68" fmla="*/ 455613 w 408"/>
                      <a:gd name="T69" fmla="*/ 58738 h 168"/>
                      <a:gd name="T70" fmla="*/ 457200 w 408"/>
                      <a:gd name="T71" fmla="*/ 58738 h 168"/>
                      <a:gd name="T72" fmla="*/ 463550 w 408"/>
                      <a:gd name="T73" fmla="*/ 73025 h 168"/>
                      <a:gd name="T74" fmla="*/ 460375 w 408"/>
                      <a:gd name="T75" fmla="*/ 85725 h 168"/>
                      <a:gd name="T76" fmla="*/ 461963 w 408"/>
                      <a:gd name="T77" fmla="*/ 85725 h 168"/>
                      <a:gd name="T78" fmla="*/ 490538 w 408"/>
                      <a:gd name="T79" fmla="*/ 96838 h 168"/>
                      <a:gd name="T80" fmla="*/ 481013 w 408"/>
                      <a:gd name="T81" fmla="*/ 103188 h 168"/>
                      <a:gd name="T82" fmla="*/ 495300 w 408"/>
                      <a:gd name="T83" fmla="*/ 100013 h 168"/>
                      <a:gd name="T84" fmla="*/ 506413 w 408"/>
                      <a:gd name="T85" fmla="*/ 100013 h 168"/>
                      <a:gd name="T86" fmla="*/ 539750 w 408"/>
                      <a:gd name="T87" fmla="*/ 88900 h 168"/>
                      <a:gd name="T88" fmla="*/ 546100 w 408"/>
                      <a:gd name="T89" fmla="*/ 84138 h 168"/>
                      <a:gd name="T90" fmla="*/ 547688 w 408"/>
                      <a:gd name="T91" fmla="*/ 77788 h 168"/>
                      <a:gd name="T92" fmla="*/ 563563 w 408"/>
                      <a:gd name="T93" fmla="*/ 73025 h 168"/>
                      <a:gd name="T94" fmla="*/ 563563 w 408"/>
                      <a:gd name="T95" fmla="*/ 65088 h 168"/>
                      <a:gd name="T96" fmla="*/ 574675 w 408"/>
                      <a:gd name="T97" fmla="*/ 52388 h 168"/>
                      <a:gd name="T98" fmla="*/ 577850 w 408"/>
                      <a:gd name="T99" fmla="*/ 61913 h 168"/>
                      <a:gd name="T100" fmla="*/ 592138 w 408"/>
                      <a:gd name="T101" fmla="*/ 71438 h 168"/>
                      <a:gd name="T102" fmla="*/ 592138 w 408"/>
                      <a:gd name="T103" fmla="*/ 80963 h 168"/>
                      <a:gd name="T104" fmla="*/ 606425 w 408"/>
                      <a:gd name="T105" fmla="*/ 84138 h 168"/>
                      <a:gd name="T106" fmla="*/ 608013 w 408"/>
                      <a:gd name="T107" fmla="*/ 93663 h 168"/>
                      <a:gd name="T108" fmla="*/ 609600 w 408"/>
                      <a:gd name="T109" fmla="*/ 101600 h 168"/>
                      <a:gd name="T110" fmla="*/ 620713 w 408"/>
                      <a:gd name="T111" fmla="*/ 103188 h 168"/>
                      <a:gd name="T112" fmla="*/ 628650 w 408"/>
                      <a:gd name="T113" fmla="*/ 109538 h 168"/>
                      <a:gd name="T114" fmla="*/ 635000 w 408"/>
                      <a:gd name="T115" fmla="*/ 120650 h 168"/>
                      <a:gd name="T116" fmla="*/ 636588 w 408"/>
                      <a:gd name="T117" fmla="*/ 131763 h 168"/>
                      <a:gd name="T118" fmla="*/ 628650 w 408"/>
                      <a:gd name="T119" fmla="*/ 130175 h 168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</a:gdLst>
                    <a:ahLst/>
                    <a:cxnLst>
                      <a:cxn ang="T120">
                        <a:pos x="T0" y="T1"/>
                      </a:cxn>
                      <a:cxn ang="T121">
                        <a:pos x="T2" y="T3"/>
                      </a:cxn>
                      <a:cxn ang="T122">
                        <a:pos x="T4" y="T5"/>
                      </a:cxn>
                      <a:cxn ang="T123">
                        <a:pos x="T6" y="T7"/>
                      </a:cxn>
                      <a:cxn ang="T124">
                        <a:pos x="T8" y="T9"/>
                      </a:cxn>
                      <a:cxn ang="T125">
                        <a:pos x="T10" y="T11"/>
                      </a:cxn>
                      <a:cxn ang="T126">
                        <a:pos x="T12" y="T13"/>
                      </a:cxn>
                      <a:cxn ang="T127">
                        <a:pos x="T14" y="T15"/>
                      </a:cxn>
                      <a:cxn ang="T128">
                        <a:pos x="T16" y="T17"/>
                      </a:cxn>
                      <a:cxn ang="T129">
                        <a:pos x="T18" y="T19"/>
                      </a:cxn>
                      <a:cxn ang="T130">
                        <a:pos x="T20" y="T21"/>
                      </a:cxn>
                      <a:cxn ang="T131">
                        <a:pos x="T22" y="T23"/>
                      </a:cxn>
                      <a:cxn ang="T132">
                        <a:pos x="T24" y="T25"/>
                      </a:cxn>
                      <a:cxn ang="T133">
                        <a:pos x="T26" y="T27"/>
                      </a:cxn>
                      <a:cxn ang="T134">
                        <a:pos x="T28" y="T29"/>
                      </a:cxn>
                      <a:cxn ang="T135">
                        <a:pos x="T30" y="T31"/>
                      </a:cxn>
                      <a:cxn ang="T136">
                        <a:pos x="T32" y="T33"/>
                      </a:cxn>
                      <a:cxn ang="T137">
                        <a:pos x="T34" y="T35"/>
                      </a:cxn>
                      <a:cxn ang="T138">
                        <a:pos x="T36" y="T37"/>
                      </a:cxn>
                      <a:cxn ang="T139">
                        <a:pos x="T38" y="T39"/>
                      </a:cxn>
                      <a:cxn ang="T140">
                        <a:pos x="T40" y="T41"/>
                      </a:cxn>
                      <a:cxn ang="T141">
                        <a:pos x="T42" y="T43"/>
                      </a:cxn>
                      <a:cxn ang="T142">
                        <a:pos x="T44" y="T45"/>
                      </a:cxn>
                      <a:cxn ang="T143">
                        <a:pos x="T46" y="T47"/>
                      </a:cxn>
                      <a:cxn ang="T144">
                        <a:pos x="T48" y="T49"/>
                      </a:cxn>
                      <a:cxn ang="T145">
                        <a:pos x="T50" y="T51"/>
                      </a:cxn>
                      <a:cxn ang="T146">
                        <a:pos x="T52" y="T53"/>
                      </a:cxn>
                      <a:cxn ang="T147">
                        <a:pos x="T54" y="T55"/>
                      </a:cxn>
                      <a:cxn ang="T148">
                        <a:pos x="T56" y="T57"/>
                      </a:cxn>
                      <a:cxn ang="T149">
                        <a:pos x="T58" y="T59"/>
                      </a:cxn>
                      <a:cxn ang="T150">
                        <a:pos x="T60" y="T61"/>
                      </a:cxn>
                      <a:cxn ang="T151">
                        <a:pos x="T62" y="T63"/>
                      </a:cxn>
                      <a:cxn ang="T152">
                        <a:pos x="T64" y="T65"/>
                      </a:cxn>
                      <a:cxn ang="T153">
                        <a:pos x="T66" y="T67"/>
                      </a:cxn>
                      <a:cxn ang="T154">
                        <a:pos x="T68" y="T69"/>
                      </a:cxn>
                      <a:cxn ang="T155">
                        <a:pos x="T70" y="T71"/>
                      </a:cxn>
                      <a:cxn ang="T156">
                        <a:pos x="T72" y="T73"/>
                      </a:cxn>
                      <a:cxn ang="T157">
                        <a:pos x="T74" y="T75"/>
                      </a:cxn>
                      <a:cxn ang="T158">
                        <a:pos x="T76" y="T77"/>
                      </a:cxn>
                      <a:cxn ang="T159">
                        <a:pos x="T78" y="T79"/>
                      </a:cxn>
                      <a:cxn ang="T160">
                        <a:pos x="T80" y="T81"/>
                      </a:cxn>
                      <a:cxn ang="T161">
                        <a:pos x="T82" y="T83"/>
                      </a:cxn>
                      <a:cxn ang="T162">
                        <a:pos x="T84" y="T85"/>
                      </a:cxn>
                      <a:cxn ang="T163">
                        <a:pos x="T86" y="T87"/>
                      </a:cxn>
                      <a:cxn ang="T164">
                        <a:pos x="T88" y="T89"/>
                      </a:cxn>
                      <a:cxn ang="T165">
                        <a:pos x="T90" y="T91"/>
                      </a:cxn>
                      <a:cxn ang="T166">
                        <a:pos x="T92" y="T93"/>
                      </a:cxn>
                      <a:cxn ang="T167">
                        <a:pos x="T94" y="T95"/>
                      </a:cxn>
                      <a:cxn ang="T168">
                        <a:pos x="T96" y="T97"/>
                      </a:cxn>
                      <a:cxn ang="T169">
                        <a:pos x="T98" y="T99"/>
                      </a:cxn>
                      <a:cxn ang="T170">
                        <a:pos x="T100" y="T101"/>
                      </a:cxn>
                      <a:cxn ang="T171">
                        <a:pos x="T102" y="T103"/>
                      </a:cxn>
                      <a:cxn ang="T172">
                        <a:pos x="T104" y="T105"/>
                      </a:cxn>
                      <a:cxn ang="T173">
                        <a:pos x="T106" y="T107"/>
                      </a:cxn>
                      <a:cxn ang="T174">
                        <a:pos x="T108" y="T109"/>
                      </a:cxn>
                      <a:cxn ang="T175">
                        <a:pos x="T110" y="T111"/>
                      </a:cxn>
                      <a:cxn ang="T176">
                        <a:pos x="T112" y="T113"/>
                      </a:cxn>
                      <a:cxn ang="T177">
                        <a:pos x="T114" y="T115"/>
                      </a:cxn>
                      <a:cxn ang="T178">
                        <a:pos x="T116" y="T117"/>
                      </a:cxn>
                      <a:cxn ang="T179">
                        <a:pos x="T118" y="T119"/>
                      </a:cxn>
                    </a:cxnLst>
                    <a:rect l="0" t="0" r="r" b="b"/>
                    <a:pathLst>
                      <a:path w="408" h="168">
                        <a:moveTo>
                          <a:pt x="0" y="80"/>
                        </a:moveTo>
                        <a:lnTo>
                          <a:pt x="1" y="80"/>
                        </a:lnTo>
                        <a:lnTo>
                          <a:pt x="3" y="80"/>
                        </a:lnTo>
                        <a:lnTo>
                          <a:pt x="4" y="80"/>
                        </a:lnTo>
                        <a:lnTo>
                          <a:pt x="8" y="81"/>
                        </a:lnTo>
                        <a:lnTo>
                          <a:pt x="9" y="81"/>
                        </a:lnTo>
                        <a:lnTo>
                          <a:pt x="12" y="82"/>
                        </a:lnTo>
                        <a:lnTo>
                          <a:pt x="13" y="82"/>
                        </a:lnTo>
                        <a:lnTo>
                          <a:pt x="14" y="82"/>
                        </a:lnTo>
                        <a:lnTo>
                          <a:pt x="16" y="82"/>
                        </a:lnTo>
                        <a:lnTo>
                          <a:pt x="17" y="82"/>
                        </a:lnTo>
                        <a:lnTo>
                          <a:pt x="18" y="83"/>
                        </a:lnTo>
                        <a:lnTo>
                          <a:pt x="19" y="84"/>
                        </a:lnTo>
                        <a:lnTo>
                          <a:pt x="20" y="84"/>
                        </a:lnTo>
                        <a:lnTo>
                          <a:pt x="22" y="86"/>
                        </a:lnTo>
                        <a:lnTo>
                          <a:pt x="23" y="86"/>
                        </a:lnTo>
                        <a:lnTo>
                          <a:pt x="25" y="87"/>
                        </a:lnTo>
                        <a:lnTo>
                          <a:pt x="26" y="87"/>
                        </a:lnTo>
                        <a:lnTo>
                          <a:pt x="27" y="87"/>
                        </a:lnTo>
                        <a:lnTo>
                          <a:pt x="28" y="88"/>
                        </a:lnTo>
                        <a:lnTo>
                          <a:pt x="29" y="88"/>
                        </a:lnTo>
                        <a:lnTo>
                          <a:pt x="31" y="90"/>
                        </a:lnTo>
                        <a:lnTo>
                          <a:pt x="32" y="91"/>
                        </a:lnTo>
                        <a:lnTo>
                          <a:pt x="33" y="92"/>
                        </a:lnTo>
                        <a:lnTo>
                          <a:pt x="36" y="93"/>
                        </a:lnTo>
                        <a:lnTo>
                          <a:pt x="38" y="95"/>
                        </a:lnTo>
                        <a:lnTo>
                          <a:pt x="40" y="95"/>
                        </a:lnTo>
                        <a:lnTo>
                          <a:pt x="41" y="96"/>
                        </a:lnTo>
                        <a:lnTo>
                          <a:pt x="42" y="96"/>
                        </a:lnTo>
                        <a:lnTo>
                          <a:pt x="44" y="95"/>
                        </a:lnTo>
                        <a:lnTo>
                          <a:pt x="44" y="96"/>
                        </a:lnTo>
                        <a:lnTo>
                          <a:pt x="45" y="96"/>
                        </a:lnTo>
                        <a:lnTo>
                          <a:pt x="46" y="96"/>
                        </a:lnTo>
                        <a:lnTo>
                          <a:pt x="48" y="97"/>
                        </a:lnTo>
                        <a:lnTo>
                          <a:pt x="49" y="97"/>
                        </a:lnTo>
                        <a:lnTo>
                          <a:pt x="50" y="97"/>
                        </a:lnTo>
                        <a:lnTo>
                          <a:pt x="51" y="97"/>
                        </a:lnTo>
                        <a:lnTo>
                          <a:pt x="53" y="98"/>
                        </a:lnTo>
                        <a:lnTo>
                          <a:pt x="54" y="98"/>
                        </a:lnTo>
                        <a:lnTo>
                          <a:pt x="59" y="99"/>
                        </a:lnTo>
                        <a:lnTo>
                          <a:pt x="61" y="99"/>
                        </a:lnTo>
                        <a:lnTo>
                          <a:pt x="64" y="100"/>
                        </a:lnTo>
                        <a:lnTo>
                          <a:pt x="64" y="101"/>
                        </a:lnTo>
                        <a:lnTo>
                          <a:pt x="65" y="102"/>
                        </a:lnTo>
                        <a:lnTo>
                          <a:pt x="66" y="102"/>
                        </a:lnTo>
                        <a:lnTo>
                          <a:pt x="67" y="104"/>
                        </a:lnTo>
                        <a:lnTo>
                          <a:pt x="68" y="104"/>
                        </a:lnTo>
                        <a:lnTo>
                          <a:pt x="69" y="104"/>
                        </a:lnTo>
                        <a:lnTo>
                          <a:pt x="69" y="105"/>
                        </a:lnTo>
                        <a:lnTo>
                          <a:pt x="68" y="105"/>
                        </a:lnTo>
                        <a:lnTo>
                          <a:pt x="67" y="106"/>
                        </a:lnTo>
                        <a:lnTo>
                          <a:pt x="66" y="107"/>
                        </a:lnTo>
                        <a:lnTo>
                          <a:pt x="66" y="108"/>
                        </a:lnTo>
                        <a:lnTo>
                          <a:pt x="66" y="107"/>
                        </a:lnTo>
                        <a:lnTo>
                          <a:pt x="67" y="107"/>
                        </a:lnTo>
                        <a:lnTo>
                          <a:pt x="68" y="105"/>
                        </a:lnTo>
                        <a:lnTo>
                          <a:pt x="69" y="105"/>
                        </a:lnTo>
                        <a:lnTo>
                          <a:pt x="70" y="105"/>
                        </a:lnTo>
                        <a:lnTo>
                          <a:pt x="72" y="105"/>
                        </a:lnTo>
                        <a:lnTo>
                          <a:pt x="74" y="105"/>
                        </a:lnTo>
                        <a:lnTo>
                          <a:pt x="75" y="105"/>
                        </a:lnTo>
                        <a:lnTo>
                          <a:pt x="76" y="105"/>
                        </a:lnTo>
                        <a:lnTo>
                          <a:pt x="77" y="105"/>
                        </a:lnTo>
                        <a:lnTo>
                          <a:pt x="78" y="105"/>
                        </a:lnTo>
                        <a:lnTo>
                          <a:pt x="79" y="105"/>
                        </a:lnTo>
                        <a:lnTo>
                          <a:pt x="81" y="105"/>
                        </a:lnTo>
                        <a:lnTo>
                          <a:pt x="83" y="105"/>
                        </a:lnTo>
                        <a:lnTo>
                          <a:pt x="84" y="105"/>
                        </a:lnTo>
                        <a:lnTo>
                          <a:pt x="85" y="105"/>
                        </a:lnTo>
                        <a:lnTo>
                          <a:pt x="86" y="104"/>
                        </a:lnTo>
                        <a:lnTo>
                          <a:pt x="87" y="104"/>
                        </a:lnTo>
                        <a:lnTo>
                          <a:pt x="91" y="105"/>
                        </a:lnTo>
                        <a:lnTo>
                          <a:pt x="92" y="106"/>
                        </a:lnTo>
                        <a:lnTo>
                          <a:pt x="92" y="107"/>
                        </a:lnTo>
                        <a:lnTo>
                          <a:pt x="92" y="106"/>
                        </a:lnTo>
                        <a:lnTo>
                          <a:pt x="92" y="105"/>
                        </a:lnTo>
                        <a:lnTo>
                          <a:pt x="91" y="105"/>
                        </a:lnTo>
                        <a:lnTo>
                          <a:pt x="89" y="105"/>
                        </a:lnTo>
                        <a:lnTo>
                          <a:pt x="92" y="105"/>
                        </a:lnTo>
                        <a:lnTo>
                          <a:pt x="93" y="105"/>
                        </a:lnTo>
                        <a:lnTo>
                          <a:pt x="97" y="106"/>
                        </a:lnTo>
                        <a:lnTo>
                          <a:pt x="98" y="106"/>
                        </a:lnTo>
                        <a:lnTo>
                          <a:pt x="98" y="105"/>
                        </a:lnTo>
                        <a:lnTo>
                          <a:pt x="100" y="105"/>
                        </a:lnTo>
                        <a:lnTo>
                          <a:pt x="101" y="105"/>
                        </a:lnTo>
                        <a:lnTo>
                          <a:pt x="101" y="106"/>
                        </a:lnTo>
                        <a:lnTo>
                          <a:pt x="102" y="106"/>
                        </a:lnTo>
                        <a:lnTo>
                          <a:pt x="103" y="107"/>
                        </a:lnTo>
                        <a:lnTo>
                          <a:pt x="104" y="106"/>
                        </a:lnTo>
                        <a:lnTo>
                          <a:pt x="105" y="106"/>
                        </a:lnTo>
                        <a:lnTo>
                          <a:pt x="107" y="106"/>
                        </a:lnTo>
                        <a:lnTo>
                          <a:pt x="107" y="107"/>
                        </a:lnTo>
                        <a:lnTo>
                          <a:pt x="109" y="107"/>
                        </a:lnTo>
                        <a:lnTo>
                          <a:pt x="110" y="107"/>
                        </a:lnTo>
                        <a:lnTo>
                          <a:pt x="110" y="106"/>
                        </a:lnTo>
                        <a:lnTo>
                          <a:pt x="111" y="107"/>
                        </a:lnTo>
                        <a:lnTo>
                          <a:pt x="111" y="108"/>
                        </a:lnTo>
                        <a:lnTo>
                          <a:pt x="110" y="108"/>
                        </a:lnTo>
                        <a:lnTo>
                          <a:pt x="111" y="109"/>
                        </a:lnTo>
                        <a:lnTo>
                          <a:pt x="111" y="110"/>
                        </a:lnTo>
                        <a:lnTo>
                          <a:pt x="111" y="111"/>
                        </a:lnTo>
                        <a:lnTo>
                          <a:pt x="110" y="115"/>
                        </a:lnTo>
                        <a:lnTo>
                          <a:pt x="109" y="117"/>
                        </a:lnTo>
                        <a:lnTo>
                          <a:pt x="107" y="117"/>
                        </a:lnTo>
                        <a:lnTo>
                          <a:pt x="107" y="118"/>
                        </a:lnTo>
                        <a:lnTo>
                          <a:pt x="109" y="119"/>
                        </a:lnTo>
                        <a:lnTo>
                          <a:pt x="109" y="120"/>
                        </a:lnTo>
                        <a:lnTo>
                          <a:pt x="110" y="121"/>
                        </a:lnTo>
                        <a:lnTo>
                          <a:pt x="111" y="121"/>
                        </a:lnTo>
                        <a:lnTo>
                          <a:pt x="112" y="124"/>
                        </a:lnTo>
                        <a:lnTo>
                          <a:pt x="112" y="125"/>
                        </a:lnTo>
                        <a:lnTo>
                          <a:pt x="112" y="126"/>
                        </a:lnTo>
                        <a:lnTo>
                          <a:pt x="112" y="127"/>
                        </a:lnTo>
                        <a:lnTo>
                          <a:pt x="111" y="127"/>
                        </a:lnTo>
                        <a:lnTo>
                          <a:pt x="111" y="128"/>
                        </a:lnTo>
                        <a:lnTo>
                          <a:pt x="111" y="129"/>
                        </a:lnTo>
                        <a:lnTo>
                          <a:pt x="112" y="130"/>
                        </a:lnTo>
                        <a:lnTo>
                          <a:pt x="112" y="132"/>
                        </a:lnTo>
                        <a:lnTo>
                          <a:pt x="112" y="133"/>
                        </a:lnTo>
                        <a:lnTo>
                          <a:pt x="113" y="133"/>
                        </a:lnTo>
                        <a:lnTo>
                          <a:pt x="112" y="133"/>
                        </a:lnTo>
                        <a:lnTo>
                          <a:pt x="111" y="134"/>
                        </a:lnTo>
                        <a:lnTo>
                          <a:pt x="110" y="135"/>
                        </a:lnTo>
                        <a:lnTo>
                          <a:pt x="110" y="136"/>
                        </a:lnTo>
                        <a:lnTo>
                          <a:pt x="110" y="137"/>
                        </a:lnTo>
                        <a:lnTo>
                          <a:pt x="111" y="138"/>
                        </a:lnTo>
                        <a:lnTo>
                          <a:pt x="112" y="138"/>
                        </a:lnTo>
                        <a:lnTo>
                          <a:pt x="113" y="138"/>
                        </a:lnTo>
                        <a:lnTo>
                          <a:pt x="113" y="139"/>
                        </a:lnTo>
                        <a:lnTo>
                          <a:pt x="114" y="139"/>
                        </a:lnTo>
                        <a:lnTo>
                          <a:pt x="115" y="140"/>
                        </a:lnTo>
                        <a:lnTo>
                          <a:pt x="117" y="143"/>
                        </a:lnTo>
                        <a:lnTo>
                          <a:pt x="119" y="144"/>
                        </a:lnTo>
                        <a:lnTo>
                          <a:pt x="120" y="144"/>
                        </a:lnTo>
                        <a:lnTo>
                          <a:pt x="121" y="145"/>
                        </a:lnTo>
                        <a:lnTo>
                          <a:pt x="121" y="146"/>
                        </a:lnTo>
                        <a:lnTo>
                          <a:pt x="119" y="147"/>
                        </a:lnTo>
                        <a:lnTo>
                          <a:pt x="116" y="147"/>
                        </a:lnTo>
                        <a:lnTo>
                          <a:pt x="116" y="148"/>
                        </a:lnTo>
                        <a:lnTo>
                          <a:pt x="117" y="148"/>
                        </a:lnTo>
                        <a:lnTo>
                          <a:pt x="117" y="147"/>
                        </a:lnTo>
                        <a:lnTo>
                          <a:pt x="119" y="147"/>
                        </a:lnTo>
                        <a:lnTo>
                          <a:pt x="121" y="147"/>
                        </a:lnTo>
                        <a:lnTo>
                          <a:pt x="122" y="148"/>
                        </a:lnTo>
                        <a:lnTo>
                          <a:pt x="122" y="149"/>
                        </a:lnTo>
                        <a:lnTo>
                          <a:pt x="123" y="149"/>
                        </a:lnTo>
                        <a:lnTo>
                          <a:pt x="124" y="149"/>
                        </a:lnTo>
                        <a:lnTo>
                          <a:pt x="125" y="151"/>
                        </a:lnTo>
                        <a:lnTo>
                          <a:pt x="126" y="151"/>
                        </a:lnTo>
                        <a:lnTo>
                          <a:pt x="129" y="151"/>
                        </a:lnTo>
                        <a:lnTo>
                          <a:pt x="130" y="152"/>
                        </a:lnTo>
                        <a:lnTo>
                          <a:pt x="130" y="153"/>
                        </a:lnTo>
                        <a:lnTo>
                          <a:pt x="131" y="153"/>
                        </a:lnTo>
                        <a:lnTo>
                          <a:pt x="132" y="154"/>
                        </a:lnTo>
                        <a:lnTo>
                          <a:pt x="134" y="155"/>
                        </a:lnTo>
                        <a:lnTo>
                          <a:pt x="134" y="156"/>
                        </a:lnTo>
                        <a:lnTo>
                          <a:pt x="135" y="157"/>
                        </a:lnTo>
                        <a:lnTo>
                          <a:pt x="137" y="158"/>
                        </a:lnTo>
                        <a:lnTo>
                          <a:pt x="137" y="161"/>
                        </a:lnTo>
                        <a:lnTo>
                          <a:pt x="135" y="161"/>
                        </a:lnTo>
                        <a:lnTo>
                          <a:pt x="134" y="161"/>
                        </a:lnTo>
                        <a:lnTo>
                          <a:pt x="133" y="162"/>
                        </a:lnTo>
                        <a:lnTo>
                          <a:pt x="132" y="162"/>
                        </a:lnTo>
                        <a:lnTo>
                          <a:pt x="131" y="163"/>
                        </a:lnTo>
                        <a:lnTo>
                          <a:pt x="129" y="164"/>
                        </a:lnTo>
                        <a:lnTo>
                          <a:pt x="129" y="165"/>
                        </a:lnTo>
                        <a:lnTo>
                          <a:pt x="130" y="164"/>
                        </a:lnTo>
                        <a:lnTo>
                          <a:pt x="131" y="163"/>
                        </a:lnTo>
                        <a:lnTo>
                          <a:pt x="132" y="163"/>
                        </a:lnTo>
                        <a:lnTo>
                          <a:pt x="133" y="163"/>
                        </a:lnTo>
                        <a:lnTo>
                          <a:pt x="134" y="162"/>
                        </a:lnTo>
                        <a:lnTo>
                          <a:pt x="135" y="162"/>
                        </a:lnTo>
                        <a:lnTo>
                          <a:pt x="135" y="161"/>
                        </a:lnTo>
                        <a:lnTo>
                          <a:pt x="137" y="161"/>
                        </a:lnTo>
                        <a:lnTo>
                          <a:pt x="138" y="161"/>
                        </a:lnTo>
                        <a:lnTo>
                          <a:pt x="140" y="161"/>
                        </a:lnTo>
                        <a:lnTo>
                          <a:pt x="141" y="161"/>
                        </a:lnTo>
                        <a:lnTo>
                          <a:pt x="142" y="162"/>
                        </a:lnTo>
                        <a:lnTo>
                          <a:pt x="145" y="163"/>
                        </a:lnTo>
                        <a:lnTo>
                          <a:pt x="147" y="164"/>
                        </a:lnTo>
                        <a:lnTo>
                          <a:pt x="148" y="165"/>
                        </a:lnTo>
                        <a:lnTo>
                          <a:pt x="149" y="166"/>
                        </a:lnTo>
                        <a:lnTo>
                          <a:pt x="150" y="166"/>
                        </a:lnTo>
                        <a:lnTo>
                          <a:pt x="150" y="167"/>
                        </a:lnTo>
                        <a:lnTo>
                          <a:pt x="151" y="167"/>
                        </a:lnTo>
                        <a:lnTo>
                          <a:pt x="152" y="168"/>
                        </a:lnTo>
                        <a:lnTo>
                          <a:pt x="151" y="167"/>
                        </a:lnTo>
                        <a:lnTo>
                          <a:pt x="150" y="166"/>
                        </a:lnTo>
                        <a:lnTo>
                          <a:pt x="149" y="165"/>
                        </a:lnTo>
                        <a:lnTo>
                          <a:pt x="148" y="164"/>
                        </a:lnTo>
                        <a:lnTo>
                          <a:pt x="147" y="164"/>
                        </a:lnTo>
                        <a:lnTo>
                          <a:pt x="147" y="163"/>
                        </a:lnTo>
                        <a:lnTo>
                          <a:pt x="147" y="162"/>
                        </a:lnTo>
                        <a:lnTo>
                          <a:pt x="147" y="161"/>
                        </a:lnTo>
                        <a:lnTo>
                          <a:pt x="148" y="160"/>
                        </a:lnTo>
                        <a:lnTo>
                          <a:pt x="149" y="158"/>
                        </a:lnTo>
                        <a:lnTo>
                          <a:pt x="150" y="157"/>
                        </a:lnTo>
                        <a:lnTo>
                          <a:pt x="151" y="156"/>
                        </a:lnTo>
                        <a:lnTo>
                          <a:pt x="152" y="156"/>
                        </a:lnTo>
                        <a:lnTo>
                          <a:pt x="153" y="156"/>
                        </a:lnTo>
                        <a:lnTo>
                          <a:pt x="153" y="157"/>
                        </a:lnTo>
                        <a:lnTo>
                          <a:pt x="152" y="157"/>
                        </a:lnTo>
                        <a:lnTo>
                          <a:pt x="153" y="157"/>
                        </a:lnTo>
                        <a:lnTo>
                          <a:pt x="154" y="157"/>
                        </a:lnTo>
                        <a:lnTo>
                          <a:pt x="157" y="158"/>
                        </a:lnTo>
                        <a:lnTo>
                          <a:pt x="158" y="161"/>
                        </a:lnTo>
                        <a:lnTo>
                          <a:pt x="158" y="162"/>
                        </a:lnTo>
                        <a:lnTo>
                          <a:pt x="158" y="163"/>
                        </a:lnTo>
                        <a:lnTo>
                          <a:pt x="159" y="163"/>
                        </a:lnTo>
                        <a:lnTo>
                          <a:pt x="158" y="162"/>
                        </a:lnTo>
                        <a:lnTo>
                          <a:pt x="158" y="160"/>
                        </a:lnTo>
                        <a:lnTo>
                          <a:pt x="159" y="160"/>
                        </a:lnTo>
                        <a:lnTo>
                          <a:pt x="160" y="158"/>
                        </a:lnTo>
                        <a:lnTo>
                          <a:pt x="159" y="158"/>
                        </a:lnTo>
                        <a:lnTo>
                          <a:pt x="159" y="157"/>
                        </a:lnTo>
                        <a:lnTo>
                          <a:pt x="160" y="156"/>
                        </a:lnTo>
                        <a:lnTo>
                          <a:pt x="159" y="156"/>
                        </a:lnTo>
                        <a:lnTo>
                          <a:pt x="158" y="156"/>
                        </a:lnTo>
                        <a:lnTo>
                          <a:pt x="157" y="154"/>
                        </a:lnTo>
                        <a:lnTo>
                          <a:pt x="158" y="154"/>
                        </a:lnTo>
                        <a:lnTo>
                          <a:pt x="159" y="154"/>
                        </a:lnTo>
                        <a:lnTo>
                          <a:pt x="159" y="153"/>
                        </a:lnTo>
                        <a:lnTo>
                          <a:pt x="158" y="152"/>
                        </a:lnTo>
                        <a:lnTo>
                          <a:pt x="159" y="152"/>
                        </a:lnTo>
                        <a:lnTo>
                          <a:pt x="160" y="152"/>
                        </a:lnTo>
                        <a:lnTo>
                          <a:pt x="161" y="151"/>
                        </a:lnTo>
                        <a:lnTo>
                          <a:pt x="162" y="149"/>
                        </a:lnTo>
                        <a:lnTo>
                          <a:pt x="163" y="148"/>
                        </a:lnTo>
                        <a:lnTo>
                          <a:pt x="163" y="147"/>
                        </a:lnTo>
                        <a:lnTo>
                          <a:pt x="163" y="146"/>
                        </a:lnTo>
                        <a:lnTo>
                          <a:pt x="163" y="145"/>
                        </a:lnTo>
                        <a:lnTo>
                          <a:pt x="163" y="144"/>
                        </a:lnTo>
                        <a:lnTo>
                          <a:pt x="162" y="144"/>
                        </a:lnTo>
                        <a:lnTo>
                          <a:pt x="161" y="143"/>
                        </a:lnTo>
                        <a:lnTo>
                          <a:pt x="160" y="143"/>
                        </a:lnTo>
                        <a:lnTo>
                          <a:pt x="161" y="143"/>
                        </a:lnTo>
                        <a:lnTo>
                          <a:pt x="161" y="142"/>
                        </a:lnTo>
                        <a:lnTo>
                          <a:pt x="160" y="142"/>
                        </a:lnTo>
                        <a:lnTo>
                          <a:pt x="160" y="140"/>
                        </a:lnTo>
                        <a:lnTo>
                          <a:pt x="160" y="139"/>
                        </a:lnTo>
                        <a:lnTo>
                          <a:pt x="161" y="139"/>
                        </a:lnTo>
                        <a:lnTo>
                          <a:pt x="160" y="138"/>
                        </a:lnTo>
                        <a:lnTo>
                          <a:pt x="159" y="138"/>
                        </a:lnTo>
                        <a:lnTo>
                          <a:pt x="159" y="137"/>
                        </a:lnTo>
                        <a:lnTo>
                          <a:pt x="158" y="137"/>
                        </a:lnTo>
                        <a:lnTo>
                          <a:pt x="158" y="136"/>
                        </a:lnTo>
                        <a:lnTo>
                          <a:pt x="158" y="134"/>
                        </a:lnTo>
                        <a:lnTo>
                          <a:pt x="158" y="133"/>
                        </a:lnTo>
                        <a:lnTo>
                          <a:pt x="158" y="132"/>
                        </a:lnTo>
                        <a:lnTo>
                          <a:pt x="157" y="130"/>
                        </a:lnTo>
                        <a:lnTo>
                          <a:pt x="156" y="130"/>
                        </a:lnTo>
                        <a:lnTo>
                          <a:pt x="156" y="129"/>
                        </a:lnTo>
                        <a:lnTo>
                          <a:pt x="157" y="129"/>
                        </a:lnTo>
                        <a:lnTo>
                          <a:pt x="158" y="129"/>
                        </a:lnTo>
                        <a:lnTo>
                          <a:pt x="158" y="128"/>
                        </a:lnTo>
                        <a:lnTo>
                          <a:pt x="157" y="128"/>
                        </a:lnTo>
                        <a:lnTo>
                          <a:pt x="156" y="127"/>
                        </a:lnTo>
                        <a:lnTo>
                          <a:pt x="154" y="127"/>
                        </a:lnTo>
                        <a:lnTo>
                          <a:pt x="156" y="125"/>
                        </a:lnTo>
                        <a:lnTo>
                          <a:pt x="157" y="125"/>
                        </a:lnTo>
                        <a:lnTo>
                          <a:pt x="158" y="125"/>
                        </a:lnTo>
                        <a:lnTo>
                          <a:pt x="157" y="125"/>
                        </a:lnTo>
                        <a:lnTo>
                          <a:pt x="156" y="125"/>
                        </a:lnTo>
                        <a:lnTo>
                          <a:pt x="156" y="124"/>
                        </a:lnTo>
                        <a:lnTo>
                          <a:pt x="156" y="123"/>
                        </a:lnTo>
                        <a:lnTo>
                          <a:pt x="157" y="123"/>
                        </a:lnTo>
                        <a:lnTo>
                          <a:pt x="156" y="121"/>
                        </a:lnTo>
                        <a:lnTo>
                          <a:pt x="156" y="120"/>
                        </a:lnTo>
                        <a:lnTo>
                          <a:pt x="154" y="120"/>
                        </a:lnTo>
                        <a:lnTo>
                          <a:pt x="153" y="120"/>
                        </a:lnTo>
                        <a:lnTo>
                          <a:pt x="152" y="119"/>
                        </a:lnTo>
                        <a:lnTo>
                          <a:pt x="151" y="118"/>
                        </a:lnTo>
                        <a:lnTo>
                          <a:pt x="150" y="117"/>
                        </a:lnTo>
                        <a:lnTo>
                          <a:pt x="150" y="116"/>
                        </a:lnTo>
                        <a:lnTo>
                          <a:pt x="149" y="115"/>
                        </a:lnTo>
                        <a:lnTo>
                          <a:pt x="149" y="114"/>
                        </a:lnTo>
                        <a:lnTo>
                          <a:pt x="148" y="114"/>
                        </a:lnTo>
                        <a:lnTo>
                          <a:pt x="147" y="114"/>
                        </a:lnTo>
                        <a:lnTo>
                          <a:pt x="145" y="114"/>
                        </a:lnTo>
                        <a:lnTo>
                          <a:pt x="148" y="112"/>
                        </a:lnTo>
                        <a:lnTo>
                          <a:pt x="150" y="112"/>
                        </a:lnTo>
                        <a:lnTo>
                          <a:pt x="150" y="111"/>
                        </a:lnTo>
                        <a:lnTo>
                          <a:pt x="152" y="111"/>
                        </a:lnTo>
                        <a:lnTo>
                          <a:pt x="156" y="111"/>
                        </a:lnTo>
                        <a:lnTo>
                          <a:pt x="157" y="110"/>
                        </a:lnTo>
                        <a:lnTo>
                          <a:pt x="158" y="110"/>
                        </a:lnTo>
                        <a:lnTo>
                          <a:pt x="159" y="109"/>
                        </a:lnTo>
                        <a:lnTo>
                          <a:pt x="160" y="109"/>
                        </a:lnTo>
                        <a:lnTo>
                          <a:pt x="163" y="109"/>
                        </a:lnTo>
                        <a:lnTo>
                          <a:pt x="166" y="108"/>
                        </a:lnTo>
                        <a:lnTo>
                          <a:pt x="167" y="107"/>
                        </a:lnTo>
                        <a:lnTo>
                          <a:pt x="168" y="107"/>
                        </a:lnTo>
                        <a:lnTo>
                          <a:pt x="169" y="106"/>
                        </a:lnTo>
                        <a:lnTo>
                          <a:pt x="171" y="106"/>
                        </a:lnTo>
                        <a:lnTo>
                          <a:pt x="172" y="105"/>
                        </a:lnTo>
                        <a:lnTo>
                          <a:pt x="175" y="104"/>
                        </a:lnTo>
                        <a:lnTo>
                          <a:pt x="177" y="102"/>
                        </a:lnTo>
                        <a:lnTo>
                          <a:pt x="179" y="101"/>
                        </a:lnTo>
                        <a:lnTo>
                          <a:pt x="182" y="100"/>
                        </a:lnTo>
                        <a:lnTo>
                          <a:pt x="184" y="99"/>
                        </a:lnTo>
                        <a:lnTo>
                          <a:pt x="184" y="98"/>
                        </a:lnTo>
                        <a:lnTo>
                          <a:pt x="185" y="98"/>
                        </a:lnTo>
                        <a:lnTo>
                          <a:pt x="185" y="97"/>
                        </a:lnTo>
                        <a:lnTo>
                          <a:pt x="188" y="95"/>
                        </a:lnTo>
                        <a:lnTo>
                          <a:pt x="189" y="95"/>
                        </a:lnTo>
                        <a:lnTo>
                          <a:pt x="189" y="93"/>
                        </a:lnTo>
                        <a:lnTo>
                          <a:pt x="190" y="93"/>
                        </a:lnTo>
                        <a:lnTo>
                          <a:pt x="190" y="92"/>
                        </a:lnTo>
                        <a:lnTo>
                          <a:pt x="191" y="90"/>
                        </a:lnTo>
                        <a:lnTo>
                          <a:pt x="193" y="88"/>
                        </a:lnTo>
                        <a:lnTo>
                          <a:pt x="191" y="87"/>
                        </a:lnTo>
                        <a:lnTo>
                          <a:pt x="191" y="86"/>
                        </a:lnTo>
                        <a:lnTo>
                          <a:pt x="193" y="84"/>
                        </a:lnTo>
                        <a:lnTo>
                          <a:pt x="193" y="83"/>
                        </a:lnTo>
                        <a:lnTo>
                          <a:pt x="193" y="82"/>
                        </a:lnTo>
                        <a:lnTo>
                          <a:pt x="191" y="81"/>
                        </a:lnTo>
                        <a:lnTo>
                          <a:pt x="191" y="80"/>
                        </a:lnTo>
                        <a:lnTo>
                          <a:pt x="191" y="79"/>
                        </a:lnTo>
                        <a:lnTo>
                          <a:pt x="191" y="77"/>
                        </a:lnTo>
                        <a:lnTo>
                          <a:pt x="191" y="76"/>
                        </a:lnTo>
                        <a:lnTo>
                          <a:pt x="190" y="76"/>
                        </a:lnTo>
                        <a:lnTo>
                          <a:pt x="190" y="74"/>
                        </a:lnTo>
                        <a:lnTo>
                          <a:pt x="189" y="73"/>
                        </a:lnTo>
                        <a:lnTo>
                          <a:pt x="188" y="71"/>
                        </a:lnTo>
                        <a:lnTo>
                          <a:pt x="187" y="70"/>
                        </a:lnTo>
                        <a:lnTo>
                          <a:pt x="186" y="69"/>
                        </a:lnTo>
                        <a:lnTo>
                          <a:pt x="184" y="65"/>
                        </a:lnTo>
                        <a:lnTo>
                          <a:pt x="181" y="64"/>
                        </a:lnTo>
                        <a:lnTo>
                          <a:pt x="180" y="64"/>
                        </a:lnTo>
                        <a:lnTo>
                          <a:pt x="179" y="63"/>
                        </a:lnTo>
                        <a:lnTo>
                          <a:pt x="178" y="63"/>
                        </a:lnTo>
                        <a:lnTo>
                          <a:pt x="177" y="62"/>
                        </a:lnTo>
                        <a:lnTo>
                          <a:pt x="176" y="62"/>
                        </a:lnTo>
                        <a:lnTo>
                          <a:pt x="174" y="61"/>
                        </a:lnTo>
                        <a:lnTo>
                          <a:pt x="172" y="61"/>
                        </a:lnTo>
                        <a:lnTo>
                          <a:pt x="171" y="61"/>
                        </a:lnTo>
                        <a:lnTo>
                          <a:pt x="170" y="60"/>
                        </a:lnTo>
                        <a:lnTo>
                          <a:pt x="169" y="59"/>
                        </a:lnTo>
                        <a:lnTo>
                          <a:pt x="166" y="58"/>
                        </a:lnTo>
                        <a:lnTo>
                          <a:pt x="166" y="56"/>
                        </a:lnTo>
                        <a:lnTo>
                          <a:pt x="165" y="56"/>
                        </a:lnTo>
                        <a:lnTo>
                          <a:pt x="166" y="58"/>
                        </a:lnTo>
                        <a:lnTo>
                          <a:pt x="163" y="58"/>
                        </a:lnTo>
                        <a:lnTo>
                          <a:pt x="162" y="56"/>
                        </a:lnTo>
                        <a:lnTo>
                          <a:pt x="163" y="56"/>
                        </a:lnTo>
                        <a:lnTo>
                          <a:pt x="165" y="55"/>
                        </a:lnTo>
                        <a:lnTo>
                          <a:pt x="165" y="54"/>
                        </a:lnTo>
                        <a:lnTo>
                          <a:pt x="163" y="54"/>
                        </a:lnTo>
                        <a:lnTo>
                          <a:pt x="163" y="53"/>
                        </a:lnTo>
                        <a:lnTo>
                          <a:pt x="163" y="52"/>
                        </a:lnTo>
                        <a:lnTo>
                          <a:pt x="166" y="52"/>
                        </a:lnTo>
                        <a:lnTo>
                          <a:pt x="166" y="53"/>
                        </a:lnTo>
                        <a:lnTo>
                          <a:pt x="167" y="52"/>
                        </a:lnTo>
                        <a:lnTo>
                          <a:pt x="168" y="51"/>
                        </a:lnTo>
                        <a:lnTo>
                          <a:pt x="169" y="50"/>
                        </a:lnTo>
                        <a:lnTo>
                          <a:pt x="170" y="50"/>
                        </a:lnTo>
                        <a:lnTo>
                          <a:pt x="170" y="49"/>
                        </a:lnTo>
                        <a:lnTo>
                          <a:pt x="171" y="48"/>
                        </a:lnTo>
                        <a:lnTo>
                          <a:pt x="172" y="48"/>
                        </a:lnTo>
                        <a:lnTo>
                          <a:pt x="174" y="48"/>
                        </a:lnTo>
                        <a:lnTo>
                          <a:pt x="176" y="45"/>
                        </a:lnTo>
                        <a:lnTo>
                          <a:pt x="174" y="45"/>
                        </a:lnTo>
                        <a:lnTo>
                          <a:pt x="172" y="46"/>
                        </a:lnTo>
                        <a:lnTo>
                          <a:pt x="172" y="45"/>
                        </a:lnTo>
                        <a:lnTo>
                          <a:pt x="172" y="44"/>
                        </a:lnTo>
                        <a:lnTo>
                          <a:pt x="174" y="44"/>
                        </a:lnTo>
                        <a:lnTo>
                          <a:pt x="175" y="44"/>
                        </a:lnTo>
                        <a:lnTo>
                          <a:pt x="175" y="43"/>
                        </a:lnTo>
                        <a:lnTo>
                          <a:pt x="174" y="42"/>
                        </a:lnTo>
                        <a:lnTo>
                          <a:pt x="175" y="42"/>
                        </a:lnTo>
                        <a:lnTo>
                          <a:pt x="177" y="42"/>
                        </a:lnTo>
                        <a:lnTo>
                          <a:pt x="178" y="42"/>
                        </a:lnTo>
                        <a:lnTo>
                          <a:pt x="178" y="43"/>
                        </a:lnTo>
                        <a:lnTo>
                          <a:pt x="179" y="43"/>
                        </a:lnTo>
                        <a:lnTo>
                          <a:pt x="180" y="43"/>
                        </a:lnTo>
                        <a:lnTo>
                          <a:pt x="179" y="43"/>
                        </a:lnTo>
                        <a:lnTo>
                          <a:pt x="178" y="42"/>
                        </a:lnTo>
                        <a:lnTo>
                          <a:pt x="178" y="41"/>
                        </a:lnTo>
                        <a:lnTo>
                          <a:pt x="179" y="41"/>
                        </a:lnTo>
                        <a:lnTo>
                          <a:pt x="180" y="41"/>
                        </a:lnTo>
                        <a:lnTo>
                          <a:pt x="181" y="40"/>
                        </a:lnTo>
                        <a:lnTo>
                          <a:pt x="180" y="39"/>
                        </a:lnTo>
                        <a:lnTo>
                          <a:pt x="179" y="39"/>
                        </a:lnTo>
                        <a:lnTo>
                          <a:pt x="182" y="36"/>
                        </a:lnTo>
                        <a:lnTo>
                          <a:pt x="185" y="36"/>
                        </a:lnTo>
                        <a:lnTo>
                          <a:pt x="187" y="36"/>
                        </a:lnTo>
                        <a:lnTo>
                          <a:pt x="188" y="35"/>
                        </a:lnTo>
                        <a:lnTo>
                          <a:pt x="187" y="35"/>
                        </a:lnTo>
                        <a:lnTo>
                          <a:pt x="186" y="35"/>
                        </a:lnTo>
                        <a:lnTo>
                          <a:pt x="185" y="35"/>
                        </a:lnTo>
                        <a:lnTo>
                          <a:pt x="184" y="35"/>
                        </a:lnTo>
                        <a:lnTo>
                          <a:pt x="182" y="35"/>
                        </a:lnTo>
                        <a:lnTo>
                          <a:pt x="181" y="36"/>
                        </a:lnTo>
                        <a:lnTo>
                          <a:pt x="180" y="36"/>
                        </a:lnTo>
                        <a:lnTo>
                          <a:pt x="178" y="36"/>
                        </a:lnTo>
                        <a:lnTo>
                          <a:pt x="177" y="36"/>
                        </a:lnTo>
                        <a:lnTo>
                          <a:pt x="177" y="35"/>
                        </a:lnTo>
                        <a:lnTo>
                          <a:pt x="178" y="35"/>
                        </a:lnTo>
                        <a:lnTo>
                          <a:pt x="178" y="34"/>
                        </a:lnTo>
                        <a:lnTo>
                          <a:pt x="177" y="33"/>
                        </a:lnTo>
                        <a:lnTo>
                          <a:pt x="176" y="32"/>
                        </a:lnTo>
                        <a:lnTo>
                          <a:pt x="175" y="32"/>
                        </a:lnTo>
                        <a:lnTo>
                          <a:pt x="175" y="31"/>
                        </a:lnTo>
                        <a:lnTo>
                          <a:pt x="176" y="31"/>
                        </a:lnTo>
                        <a:lnTo>
                          <a:pt x="177" y="30"/>
                        </a:lnTo>
                        <a:lnTo>
                          <a:pt x="178" y="30"/>
                        </a:lnTo>
                        <a:lnTo>
                          <a:pt x="179" y="30"/>
                        </a:lnTo>
                        <a:lnTo>
                          <a:pt x="178" y="30"/>
                        </a:lnTo>
                        <a:lnTo>
                          <a:pt x="177" y="30"/>
                        </a:lnTo>
                        <a:lnTo>
                          <a:pt x="176" y="30"/>
                        </a:lnTo>
                        <a:lnTo>
                          <a:pt x="175" y="30"/>
                        </a:lnTo>
                        <a:lnTo>
                          <a:pt x="174" y="28"/>
                        </a:lnTo>
                        <a:lnTo>
                          <a:pt x="175" y="27"/>
                        </a:lnTo>
                        <a:lnTo>
                          <a:pt x="177" y="26"/>
                        </a:lnTo>
                        <a:lnTo>
                          <a:pt x="178" y="25"/>
                        </a:lnTo>
                        <a:lnTo>
                          <a:pt x="177" y="25"/>
                        </a:lnTo>
                        <a:lnTo>
                          <a:pt x="175" y="26"/>
                        </a:lnTo>
                        <a:lnTo>
                          <a:pt x="174" y="26"/>
                        </a:lnTo>
                        <a:lnTo>
                          <a:pt x="172" y="26"/>
                        </a:lnTo>
                        <a:lnTo>
                          <a:pt x="172" y="25"/>
                        </a:lnTo>
                        <a:lnTo>
                          <a:pt x="171" y="25"/>
                        </a:lnTo>
                        <a:lnTo>
                          <a:pt x="170" y="26"/>
                        </a:lnTo>
                        <a:lnTo>
                          <a:pt x="169" y="26"/>
                        </a:lnTo>
                        <a:lnTo>
                          <a:pt x="168" y="26"/>
                        </a:lnTo>
                        <a:lnTo>
                          <a:pt x="169" y="25"/>
                        </a:lnTo>
                        <a:lnTo>
                          <a:pt x="171" y="23"/>
                        </a:lnTo>
                        <a:lnTo>
                          <a:pt x="172" y="23"/>
                        </a:lnTo>
                        <a:lnTo>
                          <a:pt x="174" y="23"/>
                        </a:lnTo>
                        <a:lnTo>
                          <a:pt x="176" y="20"/>
                        </a:lnTo>
                        <a:lnTo>
                          <a:pt x="175" y="20"/>
                        </a:lnTo>
                        <a:lnTo>
                          <a:pt x="175" y="18"/>
                        </a:lnTo>
                        <a:lnTo>
                          <a:pt x="175" y="17"/>
                        </a:lnTo>
                        <a:lnTo>
                          <a:pt x="176" y="16"/>
                        </a:lnTo>
                        <a:lnTo>
                          <a:pt x="177" y="16"/>
                        </a:lnTo>
                        <a:lnTo>
                          <a:pt x="177" y="15"/>
                        </a:lnTo>
                        <a:lnTo>
                          <a:pt x="178" y="15"/>
                        </a:lnTo>
                        <a:lnTo>
                          <a:pt x="177" y="15"/>
                        </a:lnTo>
                        <a:lnTo>
                          <a:pt x="177" y="14"/>
                        </a:lnTo>
                        <a:lnTo>
                          <a:pt x="176" y="15"/>
                        </a:lnTo>
                        <a:lnTo>
                          <a:pt x="175" y="15"/>
                        </a:lnTo>
                        <a:lnTo>
                          <a:pt x="175" y="14"/>
                        </a:lnTo>
                        <a:lnTo>
                          <a:pt x="174" y="13"/>
                        </a:lnTo>
                        <a:lnTo>
                          <a:pt x="172" y="13"/>
                        </a:lnTo>
                        <a:lnTo>
                          <a:pt x="171" y="13"/>
                        </a:lnTo>
                        <a:lnTo>
                          <a:pt x="170" y="11"/>
                        </a:lnTo>
                        <a:lnTo>
                          <a:pt x="170" y="9"/>
                        </a:lnTo>
                        <a:lnTo>
                          <a:pt x="169" y="9"/>
                        </a:lnTo>
                        <a:lnTo>
                          <a:pt x="169" y="8"/>
                        </a:lnTo>
                        <a:lnTo>
                          <a:pt x="169" y="6"/>
                        </a:lnTo>
                        <a:lnTo>
                          <a:pt x="169" y="5"/>
                        </a:lnTo>
                        <a:lnTo>
                          <a:pt x="169" y="4"/>
                        </a:lnTo>
                        <a:lnTo>
                          <a:pt x="170" y="4"/>
                        </a:lnTo>
                        <a:lnTo>
                          <a:pt x="171" y="4"/>
                        </a:lnTo>
                        <a:lnTo>
                          <a:pt x="175" y="3"/>
                        </a:lnTo>
                        <a:lnTo>
                          <a:pt x="176" y="2"/>
                        </a:lnTo>
                        <a:lnTo>
                          <a:pt x="177" y="2"/>
                        </a:lnTo>
                        <a:lnTo>
                          <a:pt x="178" y="2"/>
                        </a:lnTo>
                        <a:lnTo>
                          <a:pt x="178" y="0"/>
                        </a:lnTo>
                        <a:lnTo>
                          <a:pt x="180" y="0"/>
                        </a:lnTo>
                        <a:lnTo>
                          <a:pt x="184" y="2"/>
                        </a:lnTo>
                        <a:lnTo>
                          <a:pt x="186" y="2"/>
                        </a:lnTo>
                        <a:lnTo>
                          <a:pt x="189" y="2"/>
                        </a:lnTo>
                        <a:lnTo>
                          <a:pt x="190" y="3"/>
                        </a:lnTo>
                        <a:lnTo>
                          <a:pt x="193" y="3"/>
                        </a:lnTo>
                        <a:lnTo>
                          <a:pt x="194" y="3"/>
                        </a:lnTo>
                        <a:lnTo>
                          <a:pt x="195" y="3"/>
                        </a:lnTo>
                        <a:lnTo>
                          <a:pt x="197" y="4"/>
                        </a:lnTo>
                        <a:lnTo>
                          <a:pt x="204" y="5"/>
                        </a:lnTo>
                        <a:lnTo>
                          <a:pt x="203" y="5"/>
                        </a:lnTo>
                        <a:lnTo>
                          <a:pt x="202" y="6"/>
                        </a:lnTo>
                        <a:lnTo>
                          <a:pt x="203" y="6"/>
                        </a:lnTo>
                        <a:lnTo>
                          <a:pt x="204" y="6"/>
                        </a:lnTo>
                        <a:lnTo>
                          <a:pt x="205" y="5"/>
                        </a:lnTo>
                        <a:lnTo>
                          <a:pt x="206" y="5"/>
                        </a:lnTo>
                        <a:lnTo>
                          <a:pt x="207" y="5"/>
                        </a:lnTo>
                        <a:lnTo>
                          <a:pt x="208" y="5"/>
                        </a:lnTo>
                        <a:lnTo>
                          <a:pt x="209" y="5"/>
                        </a:lnTo>
                        <a:lnTo>
                          <a:pt x="210" y="5"/>
                        </a:lnTo>
                        <a:lnTo>
                          <a:pt x="214" y="5"/>
                        </a:lnTo>
                        <a:lnTo>
                          <a:pt x="215" y="5"/>
                        </a:lnTo>
                        <a:lnTo>
                          <a:pt x="215" y="6"/>
                        </a:lnTo>
                        <a:lnTo>
                          <a:pt x="217" y="6"/>
                        </a:lnTo>
                        <a:lnTo>
                          <a:pt x="218" y="7"/>
                        </a:lnTo>
                        <a:lnTo>
                          <a:pt x="219" y="7"/>
                        </a:lnTo>
                        <a:lnTo>
                          <a:pt x="218" y="7"/>
                        </a:lnTo>
                        <a:lnTo>
                          <a:pt x="218" y="6"/>
                        </a:lnTo>
                        <a:lnTo>
                          <a:pt x="217" y="6"/>
                        </a:lnTo>
                        <a:lnTo>
                          <a:pt x="217" y="5"/>
                        </a:lnTo>
                        <a:lnTo>
                          <a:pt x="218" y="5"/>
                        </a:lnTo>
                        <a:lnTo>
                          <a:pt x="219" y="5"/>
                        </a:lnTo>
                        <a:lnTo>
                          <a:pt x="221" y="5"/>
                        </a:lnTo>
                        <a:lnTo>
                          <a:pt x="222" y="5"/>
                        </a:lnTo>
                        <a:lnTo>
                          <a:pt x="223" y="5"/>
                        </a:lnTo>
                        <a:lnTo>
                          <a:pt x="226" y="4"/>
                        </a:lnTo>
                        <a:lnTo>
                          <a:pt x="228" y="4"/>
                        </a:lnTo>
                        <a:lnTo>
                          <a:pt x="228" y="3"/>
                        </a:lnTo>
                        <a:lnTo>
                          <a:pt x="230" y="3"/>
                        </a:lnTo>
                        <a:lnTo>
                          <a:pt x="231" y="3"/>
                        </a:lnTo>
                        <a:lnTo>
                          <a:pt x="233" y="2"/>
                        </a:lnTo>
                        <a:lnTo>
                          <a:pt x="233" y="3"/>
                        </a:lnTo>
                        <a:lnTo>
                          <a:pt x="235" y="4"/>
                        </a:lnTo>
                        <a:lnTo>
                          <a:pt x="236" y="4"/>
                        </a:lnTo>
                        <a:lnTo>
                          <a:pt x="238" y="5"/>
                        </a:lnTo>
                        <a:lnTo>
                          <a:pt x="240" y="5"/>
                        </a:lnTo>
                        <a:lnTo>
                          <a:pt x="241" y="6"/>
                        </a:lnTo>
                        <a:lnTo>
                          <a:pt x="243" y="7"/>
                        </a:lnTo>
                        <a:lnTo>
                          <a:pt x="246" y="7"/>
                        </a:lnTo>
                        <a:lnTo>
                          <a:pt x="247" y="7"/>
                        </a:lnTo>
                        <a:lnTo>
                          <a:pt x="247" y="8"/>
                        </a:lnTo>
                        <a:lnTo>
                          <a:pt x="247" y="9"/>
                        </a:lnTo>
                        <a:lnTo>
                          <a:pt x="246" y="9"/>
                        </a:lnTo>
                        <a:lnTo>
                          <a:pt x="246" y="11"/>
                        </a:lnTo>
                        <a:lnTo>
                          <a:pt x="245" y="11"/>
                        </a:lnTo>
                        <a:lnTo>
                          <a:pt x="246" y="11"/>
                        </a:lnTo>
                        <a:lnTo>
                          <a:pt x="247" y="12"/>
                        </a:lnTo>
                        <a:lnTo>
                          <a:pt x="247" y="11"/>
                        </a:lnTo>
                        <a:lnTo>
                          <a:pt x="247" y="9"/>
                        </a:lnTo>
                        <a:lnTo>
                          <a:pt x="249" y="9"/>
                        </a:lnTo>
                        <a:lnTo>
                          <a:pt x="250" y="11"/>
                        </a:lnTo>
                        <a:lnTo>
                          <a:pt x="251" y="11"/>
                        </a:lnTo>
                        <a:lnTo>
                          <a:pt x="252" y="11"/>
                        </a:lnTo>
                        <a:lnTo>
                          <a:pt x="253" y="11"/>
                        </a:lnTo>
                        <a:lnTo>
                          <a:pt x="255" y="13"/>
                        </a:lnTo>
                        <a:lnTo>
                          <a:pt x="256" y="14"/>
                        </a:lnTo>
                        <a:lnTo>
                          <a:pt x="255" y="14"/>
                        </a:lnTo>
                        <a:lnTo>
                          <a:pt x="255" y="15"/>
                        </a:lnTo>
                        <a:lnTo>
                          <a:pt x="254" y="15"/>
                        </a:lnTo>
                        <a:lnTo>
                          <a:pt x="254" y="14"/>
                        </a:lnTo>
                        <a:lnTo>
                          <a:pt x="253" y="14"/>
                        </a:lnTo>
                        <a:lnTo>
                          <a:pt x="252" y="15"/>
                        </a:lnTo>
                        <a:lnTo>
                          <a:pt x="255" y="15"/>
                        </a:lnTo>
                        <a:lnTo>
                          <a:pt x="256" y="14"/>
                        </a:lnTo>
                        <a:lnTo>
                          <a:pt x="258" y="14"/>
                        </a:lnTo>
                        <a:lnTo>
                          <a:pt x="258" y="13"/>
                        </a:lnTo>
                        <a:lnTo>
                          <a:pt x="259" y="13"/>
                        </a:lnTo>
                        <a:lnTo>
                          <a:pt x="259" y="14"/>
                        </a:lnTo>
                        <a:lnTo>
                          <a:pt x="261" y="14"/>
                        </a:lnTo>
                        <a:lnTo>
                          <a:pt x="262" y="14"/>
                        </a:lnTo>
                        <a:lnTo>
                          <a:pt x="263" y="15"/>
                        </a:lnTo>
                        <a:lnTo>
                          <a:pt x="262" y="15"/>
                        </a:lnTo>
                        <a:lnTo>
                          <a:pt x="261" y="15"/>
                        </a:lnTo>
                        <a:lnTo>
                          <a:pt x="260" y="15"/>
                        </a:lnTo>
                        <a:lnTo>
                          <a:pt x="260" y="16"/>
                        </a:lnTo>
                        <a:lnTo>
                          <a:pt x="259" y="17"/>
                        </a:lnTo>
                        <a:lnTo>
                          <a:pt x="258" y="17"/>
                        </a:lnTo>
                        <a:lnTo>
                          <a:pt x="259" y="17"/>
                        </a:lnTo>
                        <a:lnTo>
                          <a:pt x="261" y="17"/>
                        </a:lnTo>
                        <a:lnTo>
                          <a:pt x="261" y="18"/>
                        </a:lnTo>
                        <a:lnTo>
                          <a:pt x="262" y="20"/>
                        </a:lnTo>
                        <a:lnTo>
                          <a:pt x="263" y="20"/>
                        </a:lnTo>
                        <a:lnTo>
                          <a:pt x="265" y="21"/>
                        </a:lnTo>
                        <a:lnTo>
                          <a:pt x="266" y="21"/>
                        </a:lnTo>
                        <a:lnTo>
                          <a:pt x="268" y="21"/>
                        </a:lnTo>
                        <a:lnTo>
                          <a:pt x="270" y="22"/>
                        </a:lnTo>
                        <a:lnTo>
                          <a:pt x="271" y="22"/>
                        </a:lnTo>
                        <a:lnTo>
                          <a:pt x="273" y="22"/>
                        </a:lnTo>
                        <a:lnTo>
                          <a:pt x="275" y="23"/>
                        </a:lnTo>
                        <a:lnTo>
                          <a:pt x="277" y="23"/>
                        </a:lnTo>
                        <a:lnTo>
                          <a:pt x="277" y="22"/>
                        </a:lnTo>
                        <a:lnTo>
                          <a:pt x="279" y="22"/>
                        </a:lnTo>
                        <a:lnTo>
                          <a:pt x="280" y="22"/>
                        </a:lnTo>
                        <a:lnTo>
                          <a:pt x="282" y="22"/>
                        </a:lnTo>
                        <a:lnTo>
                          <a:pt x="283" y="22"/>
                        </a:lnTo>
                        <a:lnTo>
                          <a:pt x="283" y="24"/>
                        </a:lnTo>
                        <a:lnTo>
                          <a:pt x="286" y="26"/>
                        </a:lnTo>
                        <a:lnTo>
                          <a:pt x="287" y="25"/>
                        </a:lnTo>
                        <a:lnTo>
                          <a:pt x="288" y="24"/>
                        </a:lnTo>
                        <a:lnTo>
                          <a:pt x="288" y="25"/>
                        </a:lnTo>
                        <a:lnTo>
                          <a:pt x="289" y="25"/>
                        </a:lnTo>
                        <a:lnTo>
                          <a:pt x="290" y="25"/>
                        </a:lnTo>
                        <a:lnTo>
                          <a:pt x="290" y="24"/>
                        </a:lnTo>
                        <a:lnTo>
                          <a:pt x="289" y="24"/>
                        </a:lnTo>
                        <a:lnTo>
                          <a:pt x="289" y="23"/>
                        </a:lnTo>
                        <a:lnTo>
                          <a:pt x="290" y="22"/>
                        </a:lnTo>
                        <a:lnTo>
                          <a:pt x="291" y="22"/>
                        </a:lnTo>
                        <a:lnTo>
                          <a:pt x="292" y="23"/>
                        </a:lnTo>
                        <a:lnTo>
                          <a:pt x="293" y="24"/>
                        </a:lnTo>
                        <a:lnTo>
                          <a:pt x="293" y="26"/>
                        </a:lnTo>
                        <a:lnTo>
                          <a:pt x="292" y="26"/>
                        </a:lnTo>
                        <a:lnTo>
                          <a:pt x="291" y="26"/>
                        </a:lnTo>
                        <a:lnTo>
                          <a:pt x="290" y="26"/>
                        </a:lnTo>
                        <a:lnTo>
                          <a:pt x="290" y="27"/>
                        </a:lnTo>
                        <a:lnTo>
                          <a:pt x="289" y="27"/>
                        </a:lnTo>
                        <a:lnTo>
                          <a:pt x="290" y="28"/>
                        </a:lnTo>
                        <a:lnTo>
                          <a:pt x="289" y="30"/>
                        </a:lnTo>
                        <a:lnTo>
                          <a:pt x="288" y="30"/>
                        </a:lnTo>
                        <a:lnTo>
                          <a:pt x="288" y="31"/>
                        </a:lnTo>
                        <a:lnTo>
                          <a:pt x="289" y="32"/>
                        </a:lnTo>
                        <a:lnTo>
                          <a:pt x="288" y="33"/>
                        </a:lnTo>
                        <a:lnTo>
                          <a:pt x="289" y="33"/>
                        </a:lnTo>
                        <a:lnTo>
                          <a:pt x="290" y="34"/>
                        </a:lnTo>
                        <a:lnTo>
                          <a:pt x="290" y="35"/>
                        </a:lnTo>
                        <a:lnTo>
                          <a:pt x="290" y="36"/>
                        </a:lnTo>
                        <a:lnTo>
                          <a:pt x="289" y="36"/>
                        </a:lnTo>
                        <a:lnTo>
                          <a:pt x="287" y="37"/>
                        </a:lnTo>
                        <a:lnTo>
                          <a:pt x="281" y="37"/>
                        </a:lnTo>
                        <a:lnTo>
                          <a:pt x="280" y="37"/>
                        </a:lnTo>
                        <a:lnTo>
                          <a:pt x="278" y="37"/>
                        </a:lnTo>
                        <a:lnTo>
                          <a:pt x="277" y="37"/>
                        </a:lnTo>
                        <a:lnTo>
                          <a:pt x="273" y="37"/>
                        </a:lnTo>
                        <a:lnTo>
                          <a:pt x="271" y="36"/>
                        </a:lnTo>
                        <a:lnTo>
                          <a:pt x="272" y="36"/>
                        </a:lnTo>
                        <a:lnTo>
                          <a:pt x="275" y="37"/>
                        </a:lnTo>
                        <a:lnTo>
                          <a:pt x="277" y="37"/>
                        </a:lnTo>
                        <a:lnTo>
                          <a:pt x="278" y="37"/>
                        </a:lnTo>
                        <a:lnTo>
                          <a:pt x="280" y="37"/>
                        </a:lnTo>
                        <a:lnTo>
                          <a:pt x="281" y="37"/>
                        </a:lnTo>
                        <a:lnTo>
                          <a:pt x="282" y="37"/>
                        </a:lnTo>
                        <a:lnTo>
                          <a:pt x="283" y="39"/>
                        </a:lnTo>
                        <a:lnTo>
                          <a:pt x="284" y="39"/>
                        </a:lnTo>
                        <a:lnTo>
                          <a:pt x="286" y="37"/>
                        </a:lnTo>
                        <a:lnTo>
                          <a:pt x="288" y="37"/>
                        </a:lnTo>
                        <a:lnTo>
                          <a:pt x="289" y="37"/>
                        </a:lnTo>
                        <a:lnTo>
                          <a:pt x="290" y="40"/>
                        </a:lnTo>
                        <a:lnTo>
                          <a:pt x="290" y="41"/>
                        </a:lnTo>
                        <a:lnTo>
                          <a:pt x="291" y="42"/>
                        </a:lnTo>
                        <a:lnTo>
                          <a:pt x="290" y="43"/>
                        </a:lnTo>
                        <a:lnTo>
                          <a:pt x="289" y="43"/>
                        </a:lnTo>
                        <a:lnTo>
                          <a:pt x="289" y="44"/>
                        </a:lnTo>
                        <a:lnTo>
                          <a:pt x="288" y="44"/>
                        </a:lnTo>
                        <a:lnTo>
                          <a:pt x="289" y="44"/>
                        </a:lnTo>
                        <a:lnTo>
                          <a:pt x="289" y="45"/>
                        </a:lnTo>
                        <a:lnTo>
                          <a:pt x="290" y="45"/>
                        </a:lnTo>
                        <a:lnTo>
                          <a:pt x="290" y="46"/>
                        </a:lnTo>
                        <a:lnTo>
                          <a:pt x="289" y="46"/>
                        </a:lnTo>
                        <a:lnTo>
                          <a:pt x="288" y="48"/>
                        </a:lnTo>
                        <a:lnTo>
                          <a:pt x="290" y="48"/>
                        </a:lnTo>
                        <a:lnTo>
                          <a:pt x="291" y="46"/>
                        </a:lnTo>
                        <a:lnTo>
                          <a:pt x="292" y="46"/>
                        </a:lnTo>
                        <a:lnTo>
                          <a:pt x="293" y="46"/>
                        </a:lnTo>
                        <a:lnTo>
                          <a:pt x="296" y="46"/>
                        </a:lnTo>
                        <a:lnTo>
                          <a:pt x="296" y="48"/>
                        </a:lnTo>
                        <a:lnTo>
                          <a:pt x="296" y="49"/>
                        </a:lnTo>
                        <a:lnTo>
                          <a:pt x="295" y="49"/>
                        </a:lnTo>
                        <a:lnTo>
                          <a:pt x="293" y="49"/>
                        </a:lnTo>
                        <a:lnTo>
                          <a:pt x="292" y="49"/>
                        </a:lnTo>
                        <a:lnTo>
                          <a:pt x="291" y="49"/>
                        </a:lnTo>
                        <a:lnTo>
                          <a:pt x="291" y="50"/>
                        </a:lnTo>
                        <a:lnTo>
                          <a:pt x="292" y="50"/>
                        </a:lnTo>
                        <a:lnTo>
                          <a:pt x="293" y="50"/>
                        </a:lnTo>
                        <a:lnTo>
                          <a:pt x="293" y="51"/>
                        </a:lnTo>
                        <a:lnTo>
                          <a:pt x="292" y="51"/>
                        </a:lnTo>
                        <a:lnTo>
                          <a:pt x="292" y="52"/>
                        </a:lnTo>
                        <a:lnTo>
                          <a:pt x="292" y="53"/>
                        </a:lnTo>
                        <a:lnTo>
                          <a:pt x="291" y="54"/>
                        </a:lnTo>
                        <a:lnTo>
                          <a:pt x="290" y="54"/>
                        </a:lnTo>
                        <a:lnTo>
                          <a:pt x="289" y="54"/>
                        </a:lnTo>
                        <a:lnTo>
                          <a:pt x="289" y="53"/>
                        </a:lnTo>
                        <a:lnTo>
                          <a:pt x="289" y="52"/>
                        </a:lnTo>
                        <a:lnTo>
                          <a:pt x="287" y="51"/>
                        </a:lnTo>
                        <a:lnTo>
                          <a:pt x="287" y="52"/>
                        </a:lnTo>
                        <a:lnTo>
                          <a:pt x="288" y="54"/>
                        </a:lnTo>
                        <a:lnTo>
                          <a:pt x="286" y="54"/>
                        </a:lnTo>
                        <a:lnTo>
                          <a:pt x="282" y="54"/>
                        </a:lnTo>
                        <a:lnTo>
                          <a:pt x="284" y="55"/>
                        </a:lnTo>
                        <a:lnTo>
                          <a:pt x="286" y="55"/>
                        </a:lnTo>
                        <a:lnTo>
                          <a:pt x="286" y="56"/>
                        </a:lnTo>
                        <a:lnTo>
                          <a:pt x="287" y="56"/>
                        </a:lnTo>
                        <a:lnTo>
                          <a:pt x="288" y="58"/>
                        </a:lnTo>
                        <a:lnTo>
                          <a:pt x="289" y="56"/>
                        </a:lnTo>
                        <a:lnTo>
                          <a:pt x="290" y="55"/>
                        </a:lnTo>
                        <a:lnTo>
                          <a:pt x="291" y="55"/>
                        </a:lnTo>
                        <a:lnTo>
                          <a:pt x="291" y="54"/>
                        </a:lnTo>
                        <a:lnTo>
                          <a:pt x="292" y="54"/>
                        </a:lnTo>
                        <a:lnTo>
                          <a:pt x="293" y="54"/>
                        </a:lnTo>
                        <a:lnTo>
                          <a:pt x="293" y="53"/>
                        </a:lnTo>
                        <a:lnTo>
                          <a:pt x="295" y="53"/>
                        </a:lnTo>
                        <a:lnTo>
                          <a:pt x="297" y="53"/>
                        </a:lnTo>
                        <a:lnTo>
                          <a:pt x="298" y="53"/>
                        </a:lnTo>
                        <a:lnTo>
                          <a:pt x="299" y="53"/>
                        </a:lnTo>
                        <a:lnTo>
                          <a:pt x="301" y="53"/>
                        </a:lnTo>
                        <a:lnTo>
                          <a:pt x="302" y="53"/>
                        </a:lnTo>
                        <a:lnTo>
                          <a:pt x="303" y="53"/>
                        </a:lnTo>
                        <a:lnTo>
                          <a:pt x="305" y="53"/>
                        </a:lnTo>
                        <a:lnTo>
                          <a:pt x="308" y="54"/>
                        </a:lnTo>
                        <a:lnTo>
                          <a:pt x="308" y="56"/>
                        </a:lnTo>
                        <a:lnTo>
                          <a:pt x="309" y="58"/>
                        </a:lnTo>
                        <a:lnTo>
                          <a:pt x="310" y="59"/>
                        </a:lnTo>
                        <a:lnTo>
                          <a:pt x="310" y="60"/>
                        </a:lnTo>
                        <a:lnTo>
                          <a:pt x="309" y="61"/>
                        </a:lnTo>
                        <a:lnTo>
                          <a:pt x="309" y="62"/>
                        </a:lnTo>
                        <a:lnTo>
                          <a:pt x="308" y="63"/>
                        </a:lnTo>
                        <a:lnTo>
                          <a:pt x="308" y="64"/>
                        </a:lnTo>
                        <a:lnTo>
                          <a:pt x="307" y="65"/>
                        </a:lnTo>
                        <a:lnTo>
                          <a:pt x="306" y="65"/>
                        </a:lnTo>
                        <a:lnTo>
                          <a:pt x="302" y="65"/>
                        </a:lnTo>
                        <a:lnTo>
                          <a:pt x="301" y="67"/>
                        </a:lnTo>
                        <a:lnTo>
                          <a:pt x="297" y="68"/>
                        </a:lnTo>
                        <a:lnTo>
                          <a:pt x="296" y="68"/>
                        </a:lnTo>
                        <a:lnTo>
                          <a:pt x="293" y="69"/>
                        </a:lnTo>
                        <a:lnTo>
                          <a:pt x="295" y="69"/>
                        </a:lnTo>
                        <a:lnTo>
                          <a:pt x="296" y="68"/>
                        </a:lnTo>
                        <a:lnTo>
                          <a:pt x="297" y="68"/>
                        </a:lnTo>
                        <a:lnTo>
                          <a:pt x="298" y="68"/>
                        </a:lnTo>
                        <a:lnTo>
                          <a:pt x="299" y="67"/>
                        </a:lnTo>
                        <a:lnTo>
                          <a:pt x="300" y="67"/>
                        </a:lnTo>
                        <a:lnTo>
                          <a:pt x="303" y="65"/>
                        </a:lnTo>
                        <a:lnTo>
                          <a:pt x="305" y="65"/>
                        </a:lnTo>
                        <a:lnTo>
                          <a:pt x="306" y="65"/>
                        </a:lnTo>
                        <a:lnTo>
                          <a:pt x="307" y="65"/>
                        </a:lnTo>
                        <a:lnTo>
                          <a:pt x="309" y="64"/>
                        </a:lnTo>
                        <a:lnTo>
                          <a:pt x="309" y="63"/>
                        </a:lnTo>
                        <a:lnTo>
                          <a:pt x="310" y="62"/>
                        </a:lnTo>
                        <a:lnTo>
                          <a:pt x="310" y="61"/>
                        </a:lnTo>
                        <a:lnTo>
                          <a:pt x="310" y="60"/>
                        </a:lnTo>
                        <a:lnTo>
                          <a:pt x="310" y="59"/>
                        </a:lnTo>
                        <a:lnTo>
                          <a:pt x="311" y="59"/>
                        </a:lnTo>
                        <a:lnTo>
                          <a:pt x="314" y="58"/>
                        </a:lnTo>
                        <a:lnTo>
                          <a:pt x="315" y="59"/>
                        </a:lnTo>
                        <a:lnTo>
                          <a:pt x="315" y="60"/>
                        </a:lnTo>
                        <a:lnTo>
                          <a:pt x="315" y="61"/>
                        </a:lnTo>
                        <a:lnTo>
                          <a:pt x="315" y="62"/>
                        </a:lnTo>
                        <a:lnTo>
                          <a:pt x="314" y="62"/>
                        </a:lnTo>
                        <a:lnTo>
                          <a:pt x="312" y="63"/>
                        </a:lnTo>
                        <a:lnTo>
                          <a:pt x="311" y="64"/>
                        </a:lnTo>
                        <a:lnTo>
                          <a:pt x="314" y="64"/>
                        </a:lnTo>
                        <a:lnTo>
                          <a:pt x="314" y="63"/>
                        </a:lnTo>
                        <a:lnTo>
                          <a:pt x="315" y="62"/>
                        </a:lnTo>
                        <a:lnTo>
                          <a:pt x="316" y="61"/>
                        </a:lnTo>
                        <a:lnTo>
                          <a:pt x="316" y="60"/>
                        </a:lnTo>
                        <a:lnTo>
                          <a:pt x="316" y="59"/>
                        </a:lnTo>
                        <a:lnTo>
                          <a:pt x="317" y="59"/>
                        </a:lnTo>
                        <a:lnTo>
                          <a:pt x="318" y="60"/>
                        </a:lnTo>
                        <a:lnTo>
                          <a:pt x="317" y="60"/>
                        </a:lnTo>
                        <a:lnTo>
                          <a:pt x="317" y="61"/>
                        </a:lnTo>
                        <a:lnTo>
                          <a:pt x="317" y="62"/>
                        </a:lnTo>
                        <a:lnTo>
                          <a:pt x="318" y="62"/>
                        </a:lnTo>
                        <a:lnTo>
                          <a:pt x="318" y="63"/>
                        </a:lnTo>
                        <a:lnTo>
                          <a:pt x="317" y="67"/>
                        </a:lnTo>
                        <a:lnTo>
                          <a:pt x="318" y="64"/>
                        </a:lnTo>
                        <a:lnTo>
                          <a:pt x="319" y="63"/>
                        </a:lnTo>
                        <a:lnTo>
                          <a:pt x="319" y="62"/>
                        </a:lnTo>
                        <a:lnTo>
                          <a:pt x="320" y="62"/>
                        </a:lnTo>
                        <a:lnTo>
                          <a:pt x="323" y="61"/>
                        </a:lnTo>
                        <a:lnTo>
                          <a:pt x="325" y="60"/>
                        </a:lnTo>
                        <a:lnTo>
                          <a:pt x="326" y="61"/>
                        </a:lnTo>
                        <a:lnTo>
                          <a:pt x="327" y="60"/>
                        </a:lnTo>
                        <a:lnTo>
                          <a:pt x="328" y="59"/>
                        </a:lnTo>
                        <a:lnTo>
                          <a:pt x="329" y="59"/>
                        </a:lnTo>
                        <a:lnTo>
                          <a:pt x="330" y="59"/>
                        </a:lnTo>
                        <a:lnTo>
                          <a:pt x="333" y="59"/>
                        </a:lnTo>
                        <a:lnTo>
                          <a:pt x="333" y="58"/>
                        </a:lnTo>
                        <a:lnTo>
                          <a:pt x="334" y="55"/>
                        </a:lnTo>
                        <a:lnTo>
                          <a:pt x="335" y="54"/>
                        </a:lnTo>
                        <a:lnTo>
                          <a:pt x="336" y="53"/>
                        </a:lnTo>
                        <a:lnTo>
                          <a:pt x="337" y="54"/>
                        </a:lnTo>
                        <a:lnTo>
                          <a:pt x="340" y="55"/>
                        </a:lnTo>
                        <a:lnTo>
                          <a:pt x="340" y="56"/>
                        </a:lnTo>
                        <a:lnTo>
                          <a:pt x="343" y="56"/>
                        </a:lnTo>
                        <a:lnTo>
                          <a:pt x="343" y="58"/>
                        </a:lnTo>
                        <a:lnTo>
                          <a:pt x="342" y="59"/>
                        </a:lnTo>
                        <a:lnTo>
                          <a:pt x="340" y="61"/>
                        </a:lnTo>
                        <a:lnTo>
                          <a:pt x="342" y="60"/>
                        </a:lnTo>
                        <a:lnTo>
                          <a:pt x="343" y="59"/>
                        </a:lnTo>
                        <a:lnTo>
                          <a:pt x="342" y="59"/>
                        </a:lnTo>
                        <a:lnTo>
                          <a:pt x="344" y="58"/>
                        </a:lnTo>
                        <a:lnTo>
                          <a:pt x="344" y="56"/>
                        </a:lnTo>
                        <a:lnTo>
                          <a:pt x="343" y="56"/>
                        </a:lnTo>
                        <a:lnTo>
                          <a:pt x="342" y="55"/>
                        </a:lnTo>
                        <a:lnTo>
                          <a:pt x="340" y="54"/>
                        </a:lnTo>
                        <a:lnTo>
                          <a:pt x="342" y="53"/>
                        </a:lnTo>
                        <a:lnTo>
                          <a:pt x="343" y="54"/>
                        </a:lnTo>
                        <a:lnTo>
                          <a:pt x="344" y="54"/>
                        </a:lnTo>
                        <a:lnTo>
                          <a:pt x="345" y="53"/>
                        </a:lnTo>
                        <a:lnTo>
                          <a:pt x="344" y="53"/>
                        </a:lnTo>
                        <a:lnTo>
                          <a:pt x="342" y="53"/>
                        </a:lnTo>
                        <a:lnTo>
                          <a:pt x="343" y="52"/>
                        </a:lnTo>
                        <a:lnTo>
                          <a:pt x="345" y="51"/>
                        </a:lnTo>
                        <a:lnTo>
                          <a:pt x="346" y="51"/>
                        </a:lnTo>
                        <a:lnTo>
                          <a:pt x="347" y="51"/>
                        </a:lnTo>
                        <a:lnTo>
                          <a:pt x="348" y="52"/>
                        </a:lnTo>
                        <a:lnTo>
                          <a:pt x="348" y="51"/>
                        </a:lnTo>
                        <a:lnTo>
                          <a:pt x="347" y="51"/>
                        </a:lnTo>
                        <a:lnTo>
                          <a:pt x="348" y="51"/>
                        </a:lnTo>
                        <a:lnTo>
                          <a:pt x="349" y="51"/>
                        </a:lnTo>
                        <a:lnTo>
                          <a:pt x="352" y="51"/>
                        </a:lnTo>
                        <a:lnTo>
                          <a:pt x="351" y="51"/>
                        </a:lnTo>
                        <a:lnTo>
                          <a:pt x="348" y="51"/>
                        </a:lnTo>
                        <a:lnTo>
                          <a:pt x="347" y="51"/>
                        </a:lnTo>
                        <a:lnTo>
                          <a:pt x="346" y="51"/>
                        </a:lnTo>
                        <a:lnTo>
                          <a:pt x="346" y="50"/>
                        </a:lnTo>
                        <a:lnTo>
                          <a:pt x="345" y="49"/>
                        </a:lnTo>
                        <a:lnTo>
                          <a:pt x="345" y="48"/>
                        </a:lnTo>
                        <a:lnTo>
                          <a:pt x="346" y="48"/>
                        </a:lnTo>
                        <a:lnTo>
                          <a:pt x="347" y="49"/>
                        </a:lnTo>
                        <a:lnTo>
                          <a:pt x="347" y="48"/>
                        </a:lnTo>
                        <a:lnTo>
                          <a:pt x="347" y="46"/>
                        </a:lnTo>
                        <a:lnTo>
                          <a:pt x="348" y="46"/>
                        </a:lnTo>
                        <a:lnTo>
                          <a:pt x="349" y="46"/>
                        </a:lnTo>
                        <a:lnTo>
                          <a:pt x="349" y="48"/>
                        </a:lnTo>
                        <a:lnTo>
                          <a:pt x="351" y="48"/>
                        </a:lnTo>
                        <a:lnTo>
                          <a:pt x="349" y="46"/>
                        </a:lnTo>
                        <a:lnTo>
                          <a:pt x="348" y="45"/>
                        </a:lnTo>
                        <a:lnTo>
                          <a:pt x="348" y="44"/>
                        </a:lnTo>
                        <a:lnTo>
                          <a:pt x="351" y="44"/>
                        </a:lnTo>
                        <a:lnTo>
                          <a:pt x="352" y="45"/>
                        </a:lnTo>
                        <a:lnTo>
                          <a:pt x="353" y="45"/>
                        </a:lnTo>
                        <a:lnTo>
                          <a:pt x="354" y="45"/>
                        </a:lnTo>
                        <a:lnTo>
                          <a:pt x="355" y="46"/>
                        </a:lnTo>
                        <a:lnTo>
                          <a:pt x="356" y="46"/>
                        </a:lnTo>
                        <a:lnTo>
                          <a:pt x="355" y="46"/>
                        </a:lnTo>
                        <a:lnTo>
                          <a:pt x="355" y="45"/>
                        </a:lnTo>
                        <a:lnTo>
                          <a:pt x="354" y="45"/>
                        </a:lnTo>
                        <a:lnTo>
                          <a:pt x="353" y="44"/>
                        </a:lnTo>
                        <a:lnTo>
                          <a:pt x="352" y="44"/>
                        </a:lnTo>
                        <a:lnTo>
                          <a:pt x="351" y="44"/>
                        </a:lnTo>
                        <a:lnTo>
                          <a:pt x="349" y="44"/>
                        </a:lnTo>
                        <a:lnTo>
                          <a:pt x="349" y="43"/>
                        </a:lnTo>
                        <a:lnTo>
                          <a:pt x="348" y="43"/>
                        </a:lnTo>
                        <a:lnTo>
                          <a:pt x="348" y="41"/>
                        </a:lnTo>
                        <a:lnTo>
                          <a:pt x="349" y="40"/>
                        </a:lnTo>
                        <a:lnTo>
                          <a:pt x="351" y="40"/>
                        </a:lnTo>
                        <a:lnTo>
                          <a:pt x="352" y="40"/>
                        </a:lnTo>
                        <a:lnTo>
                          <a:pt x="353" y="40"/>
                        </a:lnTo>
                        <a:lnTo>
                          <a:pt x="354" y="41"/>
                        </a:lnTo>
                        <a:lnTo>
                          <a:pt x="355" y="41"/>
                        </a:lnTo>
                        <a:lnTo>
                          <a:pt x="356" y="41"/>
                        </a:lnTo>
                        <a:lnTo>
                          <a:pt x="355" y="41"/>
                        </a:lnTo>
                        <a:lnTo>
                          <a:pt x="354" y="40"/>
                        </a:lnTo>
                        <a:lnTo>
                          <a:pt x="353" y="40"/>
                        </a:lnTo>
                        <a:lnTo>
                          <a:pt x="353" y="39"/>
                        </a:lnTo>
                        <a:lnTo>
                          <a:pt x="354" y="37"/>
                        </a:lnTo>
                        <a:lnTo>
                          <a:pt x="354" y="36"/>
                        </a:lnTo>
                        <a:lnTo>
                          <a:pt x="355" y="36"/>
                        </a:lnTo>
                        <a:lnTo>
                          <a:pt x="357" y="34"/>
                        </a:lnTo>
                        <a:lnTo>
                          <a:pt x="358" y="33"/>
                        </a:lnTo>
                        <a:lnTo>
                          <a:pt x="358" y="32"/>
                        </a:lnTo>
                        <a:lnTo>
                          <a:pt x="361" y="32"/>
                        </a:lnTo>
                        <a:lnTo>
                          <a:pt x="362" y="33"/>
                        </a:lnTo>
                        <a:lnTo>
                          <a:pt x="363" y="33"/>
                        </a:lnTo>
                        <a:lnTo>
                          <a:pt x="364" y="34"/>
                        </a:lnTo>
                        <a:lnTo>
                          <a:pt x="363" y="34"/>
                        </a:lnTo>
                        <a:lnTo>
                          <a:pt x="362" y="33"/>
                        </a:lnTo>
                        <a:lnTo>
                          <a:pt x="361" y="33"/>
                        </a:lnTo>
                        <a:lnTo>
                          <a:pt x="359" y="34"/>
                        </a:lnTo>
                        <a:lnTo>
                          <a:pt x="361" y="34"/>
                        </a:lnTo>
                        <a:lnTo>
                          <a:pt x="361" y="33"/>
                        </a:lnTo>
                        <a:lnTo>
                          <a:pt x="362" y="33"/>
                        </a:lnTo>
                        <a:lnTo>
                          <a:pt x="362" y="34"/>
                        </a:lnTo>
                        <a:lnTo>
                          <a:pt x="364" y="34"/>
                        </a:lnTo>
                        <a:lnTo>
                          <a:pt x="365" y="35"/>
                        </a:lnTo>
                        <a:lnTo>
                          <a:pt x="363" y="36"/>
                        </a:lnTo>
                        <a:lnTo>
                          <a:pt x="361" y="36"/>
                        </a:lnTo>
                        <a:lnTo>
                          <a:pt x="358" y="37"/>
                        </a:lnTo>
                        <a:lnTo>
                          <a:pt x="359" y="37"/>
                        </a:lnTo>
                        <a:lnTo>
                          <a:pt x="363" y="36"/>
                        </a:lnTo>
                        <a:lnTo>
                          <a:pt x="364" y="35"/>
                        </a:lnTo>
                        <a:lnTo>
                          <a:pt x="365" y="35"/>
                        </a:lnTo>
                        <a:lnTo>
                          <a:pt x="365" y="36"/>
                        </a:lnTo>
                        <a:lnTo>
                          <a:pt x="364" y="39"/>
                        </a:lnTo>
                        <a:lnTo>
                          <a:pt x="363" y="39"/>
                        </a:lnTo>
                        <a:lnTo>
                          <a:pt x="365" y="39"/>
                        </a:lnTo>
                        <a:lnTo>
                          <a:pt x="365" y="37"/>
                        </a:lnTo>
                        <a:lnTo>
                          <a:pt x="366" y="36"/>
                        </a:lnTo>
                        <a:lnTo>
                          <a:pt x="367" y="36"/>
                        </a:lnTo>
                        <a:lnTo>
                          <a:pt x="367" y="37"/>
                        </a:lnTo>
                        <a:lnTo>
                          <a:pt x="367" y="40"/>
                        </a:lnTo>
                        <a:lnTo>
                          <a:pt x="367" y="41"/>
                        </a:lnTo>
                        <a:lnTo>
                          <a:pt x="366" y="41"/>
                        </a:lnTo>
                        <a:lnTo>
                          <a:pt x="367" y="42"/>
                        </a:lnTo>
                        <a:lnTo>
                          <a:pt x="368" y="42"/>
                        </a:lnTo>
                        <a:lnTo>
                          <a:pt x="370" y="43"/>
                        </a:lnTo>
                        <a:lnTo>
                          <a:pt x="368" y="44"/>
                        </a:lnTo>
                        <a:lnTo>
                          <a:pt x="370" y="43"/>
                        </a:lnTo>
                        <a:lnTo>
                          <a:pt x="372" y="43"/>
                        </a:lnTo>
                        <a:lnTo>
                          <a:pt x="374" y="44"/>
                        </a:lnTo>
                        <a:lnTo>
                          <a:pt x="373" y="45"/>
                        </a:lnTo>
                        <a:lnTo>
                          <a:pt x="372" y="45"/>
                        </a:lnTo>
                        <a:lnTo>
                          <a:pt x="371" y="45"/>
                        </a:lnTo>
                        <a:lnTo>
                          <a:pt x="370" y="45"/>
                        </a:lnTo>
                        <a:lnTo>
                          <a:pt x="370" y="46"/>
                        </a:lnTo>
                        <a:lnTo>
                          <a:pt x="373" y="46"/>
                        </a:lnTo>
                        <a:lnTo>
                          <a:pt x="374" y="46"/>
                        </a:lnTo>
                        <a:lnTo>
                          <a:pt x="373" y="48"/>
                        </a:lnTo>
                        <a:lnTo>
                          <a:pt x="374" y="48"/>
                        </a:lnTo>
                        <a:lnTo>
                          <a:pt x="375" y="46"/>
                        </a:lnTo>
                        <a:lnTo>
                          <a:pt x="376" y="46"/>
                        </a:lnTo>
                        <a:lnTo>
                          <a:pt x="379" y="48"/>
                        </a:lnTo>
                        <a:lnTo>
                          <a:pt x="380" y="49"/>
                        </a:lnTo>
                        <a:lnTo>
                          <a:pt x="379" y="50"/>
                        </a:lnTo>
                        <a:lnTo>
                          <a:pt x="377" y="50"/>
                        </a:lnTo>
                        <a:lnTo>
                          <a:pt x="376" y="51"/>
                        </a:lnTo>
                        <a:lnTo>
                          <a:pt x="374" y="51"/>
                        </a:lnTo>
                        <a:lnTo>
                          <a:pt x="373" y="51"/>
                        </a:lnTo>
                        <a:lnTo>
                          <a:pt x="371" y="51"/>
                        </a:lnTo>
                        <a:lnTo>
                          <a:pt x="370" y="51"/>
                        </a:lnTo>
                        <a:lnTo>
                          <a:pt x="371" y="52"/>
                        </a:lnTo>
                        <a:lnTo>
                          <a:pt x="373" y="51"/>
                        </a:lnTo>
                        <a:lnTo>
                          <a:pt x="374" y="51"/>
                        </a:lnTo>
                        <a:lnTo>
                          <a:pt x="377" y="51"/>
                        </a:lnTo>
                        <a:lnTo>
                          <a:pt x="379" y="50"/>
                        </a:lnTo>
                        <a:lnTo>
                          <a:pt x="380" y="50"/>
                        </a:lnTo>
                        <a:lnTo>
                          <a:pt x="382" y="51"/>
                        </a:lnTo>
                        <a:lnTo>
                          <a:pt x="381" y="51"/>
                        </a:lnTo>
                        <a:lnTo>
                          <a:pt x="380" y="51"/>
                        </a:lnTo>
                        <a:lnTo>
                          <a:pt x="381" y="52"/>
                        </a:lnTo>
                        <a:lnTo>
                          <a:pt x="382" y="52"/>
                        </a:lnTo>
                        <a:lnTo>
                          <a:pt x="382" y="53"/>
                        </a:lnTo>
                        <a:lnTo>
                          <a:pt x="381" y="53"/>
                        </a:lnTo>
                        <a:lnTo>
                          <a:pt x="380" y="53"/>
                        </a:lnTo>
                        <a:lnTo>
                          <a:pt x="382" y="53"/>
                        </a:lnTo>
                        <a:lnTo>
                          <a:pt x="383" y="53"/>
                        </a:lnTo>
                        <a:lnTo>
                          <a:pt x="384" y="53"/>
                        </a:lnTo>
                        <a:lnTo>
                          <a:pt x="385" y="54"/>
                        </a:lnTo>
                        <a:lnTo>
                          <a:pt x="386" y="56"/>
                        </a:lnTo>
                        <a:lnTo>
                          <a:pt x="385" y="58"/>
                        </a:lnTo>
                        <a:lnTo>
                          <a:pt x="384" y="58"/>
                        </a:lnTo>
                        <a:lnTo>
                          <a:pt x="382" y="59"/>
                        </a:lnTo>
                        <a:lnTo>
                          <a:pt x="380" y="60"/>
                        </a:lnTo>
                        <a:lnTo>
                          <a:pt x="379" y="60"/>
                        </a:lnTo>
                        <a:lnTo>
                          <a:pt x="377" y="61"/>
                        </a:lnTo>
                        <a:lnTo>
                          <a:pt x="376" y="61"/>
                        </a:lnTo>
                        <a:lnTo>
                          <a:pt x="379" y="61"/>
                        </a:lnTo>
                        <a:lnTo>
                          <a:pt x="379" y="60"/>
                        </a:lnTo>
                        <a:lnTo>
                          <a:pt x="380" y="60"/>
                        </a:lnTo>
                        <a:lnTo>
                          <a:pt x="381" y="59"/>
                        </a:lnTo>
                        <a:lnTo>
                          <a:pt x="382" y="59"/>
                        </a:lnTo>
                        <a:lnTo>
                          <a:pt x="383" y="59"/>
                        </a:lnTo>
                        <a:lnTo>
                          <a:pt x="384" y="59"/>
                        </a:lnTo>
                        <a:lnTo>
                          <a:pt x="387" y="59"/>
                        </a:lnTo>
                        <a:lnTo>
                          <a:pt x="390" y="59"/>
                        </a:lnTo>
                        <a:lnTo>
                          <a:pt x="391" y="59"/>
                        </a:lnTo>
                        <a:lnTo>
                          <a:pt x="390" y="60"/>
                        </a:lnTo>
                        <a:lnTo>
                          <a:pt x="390" y="61"/>
                        </a:lnTo>
                        <a:lnTo>
                          <a:pt x="389" y="62"/>
                        </a:lnTo>
                        <a:lnTo>
                          <a:pt x="387" y="62"/>
                        </a:lnTo>
                        <a:lnTo>
                          <a:pt x="386" y="62"/>
                        </a:lnTo>
                        <a:lnTo>
                          <a:pt x="389" y="62"/>
                        </a:lnTo>
                        <a:lnTo>
                          <a:pt x="390" y="62"/>
                        </a:lnTo>
                        <a:lnTo>
                          <a:pt x="390" y="63"/>
                        </a:lnTo>
                        <a:lnTo>
                          <a:pt x="389" y="63"/>
                        </a:lnTo>
                        <a:lnTo>
                          <a:pt x="387" y="63"/>
                        </a:lnTo>
                        <a:lnTo>
                          <a:pt x="386" y="63"/>
                        </a:lnTo>
                        <a:lnTo>
                          <a:pt x="385" y="63"/>
                        </a:lnTo>
                        <a:lnTo>
                          <a:pt x="384" y="64"/>
                        </a:lnTo>
                        <a:lnTo>
                          <a:pt x="383" y="64"/>
                        </a:lnTo>
                        <a:lnTo>
                          <a:pt x="382" y="64"/>
                        </a:lnTo>
                        <a:lnTo>
                          <a:pt x="381" y="64"/>
                        </a:lnTo>
                        <a:lnTo>
                          <a:pt x="382" y="65"/>
                        </a:lnTo>
                        <a:lnTo>
                          <a:pt x="381" y="65"/>
                        </a:lnTo>
                        <a:lnTo>
                          <a:pt x="380" y="65"/>
                        </a:lnTo>
                        <a:lnTo>
                          <a:pt x="382" y="65"/>
                        </a:lnTo>
                        <a:lnTo>
                          <a:pt x="383" y="65"/>
                        </a:lnTo>
                        <a:lnTo>
                          <a:pt x="385" y="64"/>
                        </a:lnTo>
                        <a:lnTo>
                          <a:pt x="386" y="63"/>
                        </a:lnTo>
                        <a:lnTo>
                          <a:pt x="387" y="64"/>
                        </a:lnTo>
                        <a:lnTo>
                          <a:pt x="390" y="64"/>
                        </a:lnTo>
                        <a:lnTo>
                          <a:pt x="390" y="63"/>
                        </a:lnTo>
                        <a:lnTo>
                          <a:pt x="391" y="63"/>
                        </a:lnTo>
                        <a:lnTo>
                          <a:pt x="392" y="63"/>
                        </a:lnTo>
                        <a:lnTo>
                          <a:pt x="391" y="64"/>
                        </a:lnTo>
                        <a:lnTo>
                          <a:pt x="391" y="65"/>
                        </a:lnTo>
                        <a:lnTo>
                          <a:pt x="392" y="64"/>
                        </a:lnTo>
                        <a:lnTo>
                          <a:pt x="393" y="64"/>
                        </a:lnTo>
                        <a:lnTo>
                          <a:pt x="394" y="65"/>
                        </a:lnTo>
                        <a:lnTo>
                          <a:pt x="393" y="65"/>
                        </a:lnTo>
                        <a:lnTo>
                          <a:pt x="392" y="65"/>
                        </a:lnTo>
                        <a:lnTo>
                          <a:pt x="391" y="65"/>
                        </a:lnTo>
                        <a:lnTo>
                          <a:pt x="389" y="67"/>
                        </a:lnTo>
                        <a:lnTo>
                          <a:pt x="390" y="67"/>
                        </a:lnTo>
                        <a:lnTo>
                          <a:pt x="391" y="67"/>
                        </a:lnTo>
                        <a:lnTo>
                          <a:pt x="392" y="67"/>
                        </a:lnTo>
                        <a:lnTo>
                          <a:pt x="394" y="67"/>
                        </a:lnTo>
                        <a:lnTo>
                          <a:pt x="395" y="67"/>
                        </a:lnTo>
                        <a:lnTo>
                          <a:pt x="396" y="67"/>
                        </a:lnTo>
                        <a:lnTo>
                          <a:pt x="398" y="67"/>
                        </a:lnTo>
                        <a:lnTo>
                          <a:pt x="398" y="68"/>
                        </a:lnTo>
                        <a:lnTo>
                          <a:pt x="396" y="68"/>
                        </a:lnTo>
                        <a:lnTo>
                          <a:pt x="396" y="69"/>
                        </a:lnTo>
                        <a:lnTo>
                          <a:pt x="398" y="69"/>
                        </a:lnTo>
                        <a:lnTo>
                          <a:pt x="399" y="69"/>
                        </a:lnTo>
                        <a:lnTo>
                          <a:pt x="400" y="70"/>
                        </a:lnTo>
                        <a:lnTo>
                          <a:pt x="400" y="71"/>
                        </a:lnTo>
                        <a:lnTo>
                          <a:pt x="398" y="72"/>
                        </a:lnTo>
                        <a:lnTo>
                          <a:pt x="395" y="72"/>
                        </a:lnTo>
                        <a:lnTo>
                          <a:pt x="394" y="73"/>
                        </a:lnTo>
                        <a:lnTo>
                          <a:pt x="392" y="73"/>
                        </a:lnTo>
                        <a:lnTo>
                          <a:pt x="391" y="73"/>
                        </a:lnTo>
                        <a:lnTo>
                          <a:pt x="392" y="73"/>
                        </a:lnTo>
                        <a:lnTo>
                          <a:pt x="393" y="74"/>
                        </a:lnTo>
                        <a:lnTo>
                          <a:pt x="395" y="73"/>
                        </a:lnTo>
                        <a:lnTo>
                          <a:pt x="396" y="73"/>
                        </a:lnTo>
                        <a:lnTo>
                          <a:pt x="398" y="73"/>
                        </a:lnTo>
                        <a:lnTo>
                          <a:pt x="400" y="74"/>
                        </a:lnTo>
                        <a:lnTo>
                          <a:pt x="401" y="74"/>
                        </a:lnTo>
                        <a:lnTo>
                          <a:pt x="400" y="76"/>
                        </a:lnTo>
                        <a:lnTo>
                          <a:pt x="400" y="77"/>
                        </a:lnTo>
                        <a:lnTo>
                          <a:pt x="399" y="77"/>
                        </a:lnTo>
                        <a:lnTo>
                          <a:pt x="401" y="78"/>
                        </a:lnTo>
                        <a:lnTo>
                          <a:pt x="403" y="78"/>
                        </a:lnTo>
                        <a:lnTo>
                          <a:pt x="404" y="78"/>
                        </a:lnTo>
                        <a:lnTo>
                          <a:pt x="405" y="78"/>
                        </a:lnTo>
                        <a:lnTo>
                          <a:pt x="407" y="78"/>
                        </a:lnTo>
                        <a:lnTo>
                          <a:pt x="408" y="78"/>
                        </a:lnTo>
                        <a:lnTo>
                          <a:pt x="408" y="79"/>
                        </a:lnTo>
                        <a:lnTo>
                          <a:pt x="408" y="80"/>
                        </a:lnTo>
                        <a:lnTo>
                          <a:pt x="405" y="80"/>
                        </a:lnTo>
                        <a:lnTo>
                          <a:pt x="403" y="82"/>
                        </a:lnTo>
                        <a:lnTo>
                          <a:pt x="401" y="83"/>
                        </a:lnTo>
                        <a:lnTo>
                          <a:pt x="400" y="83"/>
                        </a:lnTo>
                        <a:lnTo>
                          <a:pt x="400" y="84"/>
                        </a:lnTo>
                        <a:lnTo>
                          <a:pt x="400" y="83"/>
                        </a:lnTo>
                        <a:lnTo>
                          <a:pt x="401" y="83"/>
                        </a:lnTo>
                        <a:lnTo>
                          <a:pt x="402" y="83"/>
                        </a:lnTo>
                        <a:lnTo>
                          <a:pt x="403" y="83"/>
                        </a:lnTo>
                        <a:lnTo>
                          <a:pt x="402" y="84"/>
                        </a:lnTo>
                        <a:lnTo>
                          <a:pt x="401" y="84"/>
                        </a:lnTo>
                        <a:lnTo>
                          <a:pt x="402" y="84"/>
                        </a:lnTo>
                        <a:lnTo>
                          <a:pt x="403" y="84"/>
                        </a:lnTo>
                        <a:lnTo>
                          <a:pt x="403" y="86"/>
                        </a:lnTo>
                        <a:lnTo>
                          <a:pt x="401" y="86"/>
                        </a:lnTo>
                        <a:lnTo>
                          <a:pt x="400" y="84"/>
                        </a:lnTo>
                        <a:lnTo>
                          <a:pt x="399" y="84"/>
                        </a:lnTo>
                        <a:lnTo>
                          <a:pt x="398" y="84"/>
                        </a:lnTo>
                        <a:lnTo>
                          <a:pt x="394" y="83"/>
                        </a:lnTo>
                        <a:lnTo>
                          <a:pt x="391" y="83"/>
                        </a:lnTo>
                        <a:lnTo>
                          <a:pt x="392" y="82"/>
                        </a:lnTo>
                        <a:lnTo>
                          <a:pt x="394" y="82"/>
                        </a:lnTo>
                        <a:lnTo>
                          <a:pt x="395" y="82"/>
                        </a:lnTo>
                        <a:lnTo>
                          <a:pt x="396" y="82"/>
                        </a:lnTo>
                        <a:lnTo>
                          <a:pt x="398" y="82"/>
                        </a:lnTo>
                        <a:lnTo>
                          <a:pt x="395" y="82"/>
                        </a:lnTo>
                        <a:lnTo>
                          <a:pt x="393" y="82"/>
                        </a:lnTo>
                        <a:lnTo>
                          <a:pt x="391" y="8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51" name="Freeform 160">
                    <a:extLst>
                      <a:ext uri="{FF2B5EF4-FFF2-40B4-BE49-F238E27FC236}">
                        <a16:creationId xmlns:a16="http://schemas.microsoft.com/office/drawing/2014/main" id="{ABF6183F-ED1D-404F-8B4A-A2FD0B7C7D7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698102" y="1719069"/>
                    <a:ext cx="515841" cy="443810"/>
                  </a:xfrm>
                  <a:custGeom>
                    <a:avLst/>
                    <a:gdLst>
                      <a:gd name="T0" fmla="*/ 212725 w 222"/>
                      <a:gd name="T1" fmla="*/ 7938 h 191"/>
                      <a:gd name="T2" fmla="*/ 212725 w 222"/>
                      <a:gd name="T3" fmla="*/ 14288 h 191"/>
                      <a:gd name="T4" fmla="*/ 230188 w 222"/>
                      <a:gd name="T5" fmla="*/ 20638 h 191"/>
                      <a:gd name="T6" fmla="*/ 241300 w 222"/>
                      <a:gd name="T7" fmla="*/ 26988 h 191"/>
                      <a:gd name="T8" fmla="*/ 247650 w 222"/>
                      <a:gd name="T9" fmla="*/ 30163 h 191"/>
                      <a:gd name="T10" fmla="*/ 249238 w 222"/>
                      <a:gd name="T11" fmla="*/ 36513 h 191"/>
                      <a:gd name="T12" fmla="*/ 258763 w 222"/>
                      <a:gd name="T13" fmla="*/ 38100 h 191"/>
                      <a:gd name="T14" fmla="*/ 260350 w 222"/>
                      <a:gd name="T15" fmla="*/ 44450 h 191"/>
                      <a:gd name="T16" fmla="*/ 277813 w 222"/>
                      <a:gd name="T17" fmla="*/ 41275 h 191"/>
                      <a:gd name="T18" fmla="*/ 304800 w 222"/>
                      <a:gd name="T19" fmla="*/ 47625 h 191"/>
                      <a:gd name="T20" fmla="*/ 306388 w 222"/>
                      <a:gd name="T21" fmla="*/ 55563 h 191"/>
                      <a:gd name="T22" fmla="*/ 279400 w 222"/>
                      <a:gd name="T23" fmla="*/ 60325 h 191"/>
                      <a:gd name="T24" fmla="*/ 285750 w 222"/>
                      <a:gd name="T25" fmla="*/ 65088 h 191"/>
                      <a:gd name="T26" fmla="*/ 263525 w 222"/>
                      <a:gd name="T27" fmla="*/ 68263 h 191"/>
                      <a:gd name="T28" fmla="*/ 234950 w 222"/>
                      <a:gd name="T29" fmla="*/ 71438 h 191"/>
                      <a:gd name="T30" fmla="*/ 247650 w 222"/>
                      <a:gd name="T31" fmla="*/ 80963 h 191"/>
                      <a:gd name="T32" fmla="*/ 274638 w 222"/>
                      <a:gd name="T33" fmla="*/ 71438 h 191"/>
                      <a:gd name="T34" fmla="*/ 295275 w 222"/>
                      <a:gd name="T35" fmla="*/ 61913 h 191"/>
                      <a:gd name="T36" fmla="*/ 314325 w 222"/>
                      <a:gd name="T37" fmla="*/ 71438 h 191"/>
                      <a:gd name="T38" fmla="*/ 331788 w 222"/>
                      <a:gd name="T39" fmla="*/ 69850 h 191"/>
                      <a:gd name="T40" fmla="*/ 344488 w 222"/>
                      <a:gd name="T41" fmla="*/ 76200 h 191"/>
                      <a:gd name="T42" fmla="*/ 347663 w 222"/>
                      <a:gd name="T43" fmla="*/ 90488 h 191"/>
                      <a:gd name="T44" fmla="*/ 338138 w 222"/>
                      <a:gd name="T45" fmla="*/ 96838 h 191"/>
                      <a:gd name="T46" fmla="*/ 342900 w 222"/>
                      <a:gd name="T47" fmla="*/ 100013 h 191"/>
                      <a:gd name="T48" fmla="*/ 319088 w 222"/>
                      <a:gd name="T49" fmla="*/ 123825 h 191"/>
                      <a:gd name="T50" fmla="*/ 279400 w 222"/>
                      <a:gd name="T51" fmla="*/ 130175 h 191"/>
                      <a:gd name="T52" fmla="*/ 257175 w 222"/>
                      <a:gd name="T53" fmla="*/ 147638 h 191"/>
                      <a:gd name="T54" fmla="*/ 217488 w 222"/>
                      <a:gd name="T55" fmla="*/ 150813 h 191"/>
                      <a:gd name="T56" fmla="*/ 192088 w 222"/>
                      <a:gd name="T57" fmla="*/ 147638 h 191"/>
                      <a:gd name="T58" fmla="*/ 153988 w 222"/>
                      <a:gd name="T59" fmla="*/ 147638 h 191"/>
                      <a:gd name="T60" fmla="*/ 117475 w 222"/>
                      <a:gd name="T61" fmla="*/ 149225 h 191"/>
                      <a:gd name="T62" fmla="*/ 92075 w 222"/>
                      <a:gd name="T63" fmla="*/ 163513 h 191"/>
                      <a:gd name="T64" fmla="*/ 50800 w 222"/>
                      <a:gd name="T65" fmla="*/ 184150 h 191"/>
                      <a:gd name="T66" fmla="*/ 20638 w 222"/>
                      <a:gd name="T67" fmla="*/ 192088 h 191"/>
                      <a:gd name="T68" fmla="*/ 26988 w 222"/>
                      <a:gd name="T69" fmla="*/ 193675 h 191"/>
                      <a:gd name="T70" fmla="*/ 17463 w 222"/>
                      <a:gd name="T71" fmla="*/ 217488 h 191"/>
                      <a:gd name="T72" fmla="*/ 19050 w 222"/>
                      <a:gd name="T73" fmla="*/ 222250 h 191"/>
                      <a:gd name="T74" fmla="*/ 49213 w 222"/>
                      <a:gd name="T75" fmla="*/ 195263 h 191"/>
                      <a:gd name="T76" fmla="*/ 93663 w 222"/>
                      <a:gd name="T77" fmla="*/ 177800 h 191"/>
                      <a:gd name="T78" fmla="*/ 146050 w 222"/>
                      <a:gd name="T79" fmla="*/ 173038 h 191"/>
                      <a:gd name="T80" fmla="*/ 158750 w 222"/>
                      <a:gd name="T81" fmla="*/ 185738 h 191"/>
                      <a:gd name="T82" fmla="*/ 130175 w 222"/>
                      <a:gd name="T83" fmla="*/ 200025 h 191"/>
                      <a:gd name="T84" fmla="*/ 111125 w 222"/>
                      <a:gd name="T85" fmla="*/ 198438 h 191"/>
                      <a:gd name="T86" fmla="*/ 146050 w 222"/>
                      <a:gd name="T87" fmla="*/ 204788 h 191"/>
                      <a:gd name="T88" fmla="*/ 144463 w 222"/>
                      <a:gd name="T89" fmla="*/ 223838 h 191"/>
                      <a:gd name="T90" fmla="*/ 166688 w 222"/>
                      <a:gd name="T91" fmla="*/ 244475 h 191"/>
                      <a:gd name="T92" fmla="*/ 182563 w 222"/>
                      <a:gd name="T93" fmla="*/ 249238 h 191"/>
                      <a:gd name="T94" fmla="*/ 212725 w 222"/>
                      <a:gd name="T95" fmla="*/ 249238 h 191"/>
                      <a:gd name="T96" fmla="*/ 230188 w 222"/>
                      <a:gd name="T97" fmla="*/ 260350 h 191"/>
                      <a:gd name="T98" fmla="*/ 209550 w 222"/>
                      <a:gd name="T99" fmla="*/ 268288 h 191"/>
                      <a:gd name="T100" fmla="*/ 174625 w 222"/>
                      <a:gd name="T101" fmla="*/ 276225 h 191"/>
                      <a:gd name="T102" fmla="*/ 158750 w 222"/>
                      <a:gd name="T103" fmla="*/ 277813 h 191"/>
                      <a:gd name="T104" fmla="*/ 134938 w 222"/>
                      <a:gd name="T105" fmla="*/ 298450 h 191"/>
                      <a:gd name="T106" fmla="*/ 115888 w 222"/>
                      <a:gd name="T107" fmla="*/ 292100 h 191"/>
                      <a:gd name="T108" fmla="*/ 120650 w 222"/>
                      <a:gd name="T109" fmla="*/ 276225 h 191"/>
                      <a:gd name="T110" fmla="*/ 155575 w 222"/>
                      <a:gd name="T111" fmla="*/ 261938 h 191"/>
                      <a:gd name="T112" fmla="*/ 161925 w 222"/>
                      <a:gd name="T113" fmla="*/ 263525 h 191"/>
                      <a:gd name="T114" fmla="*/ 146050 w 222"/>
                      <a:gd name="T115" fmla="*/ 260350 h 191"/>
                      <a:gd name="T116" fmla="*/ 147638 w 222"/>
                      <a:gd name="T117" fmla="*/ 242888 h 191"/>
                      <a:gd name="T118" fmla="*/ 120650 w 222"/>
                      <a:gd name="T119" fmla="*/ 261938 h 191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</a:gdLst>
                    <a:ahLst/>
                    <a:cxnLst>
                      <a:cxn ang="T120">
                        <a:pos x="T0" y="T1"/>
                      </a:cxn>
                      <a:cxn ang="T121">
                        <a:pos x="T2" y="T3"/>
                      </a:cxn>
                      <a:cxn ang="T122">
                        <a:pos x="T4" y="T5"/>
                      </a:cxn>
                      <a:cxn ang="T123">
                        <a:pos x="T6" y="T7"/>
                      </a:cxn>
                      <a:cxn ang="T124">
                        <a:pos x="T8" y="T9"/>
                      </a:cxn>
                      <a:cxn ang="T125">
                        <a:pos x="T10" y="T11"/>
                      </a:cxn>
                      <a:cxn ang="T126">
                        <a:pos x="T12" y="T13"/>
                      </a:cxn>
                      <a:cxn ang="T127">
                        <a:pos x="T14" y="T15"/>
                      </a:cxn>
                      <a:cxn ang="T128">
                        <a:pos x="T16" y="T17"/>
                      </a:cxn>
                      <a:cxn ang="T129">
                        <a:pos x="T18" y="T19"/>
                      </a:cxn>
                      <a:cxn ang="T130">
                        <a:pos x="T20" y="T21"/>
                      </a:cxn>
                      <a:cxn ang="T131">
                        <a:pos x="T22" y="T23"/>
                      </a:cxn>
                      <a:cxn ang="T132">
                        <a:pos x="T24" y="T25"/>
                      </a:cxn>
                      <a:cxn ang="T133">
                        <a:pos x="T26" y="T27"/>
                      </a:cxn>
                      <a:cxn ang="T134">
                        <a:pos x="T28" y="T29"/>
                      </a:cxn>
                      <a:cxn ang="T135">
                        <a:pos x="T30" y="T31"/>
                      </a:cxn>
                      <a:cxn ang="T136">
                        <a:pos x="T32" y="T33"/>
                      </a:cxn>
                      <a:cxn ang="T137">
                        <a:pos x="T34" y="T35"/>
                      </a:cxn>
                      <a:cxn ang="T138">
                        <a:pos x="T36" y="T37"/>
                      </a:cxn>
                      <a:cxn ang="T139">
                        <a:pos x="T38" y="T39"/>
                      </a:cxn>
                      <a:cxn ang="T140">
                        <a:pos x="T40" y="T41"/>
                      </a:cxn>
                      <a:cxn ang="T141">
                        <a:pos x="T42" y="T43"/>
                      </a:cxn>
                      <a:cxn ang="T142">
                        <a:pos x="T44" y="T45"/>
                      </a:cxn>
                      <a:cxn ang="T143">
                        <a:pos x="T46" y="T47"/>
                      </a:cxn>
                      <a:cxn ang="T144">
                        <a:pos x="T48" y="T49"/>
                      </a:cxn>
                      <a:cxn ang="T145">
                        <a:pos x="T50" y="T51"/>
                      </a:cxn>
                      <a:cxn ang="T146">
                        <a:pos x="T52" y="T53"/>
                      </a:cxn>
                      <a:cxn ang="T147">
                        <a:pos x="T54" y="T55"/>
                      </a:cxn>
                      <a:cxn ang="T148">
                        <a:pos x="T56" y="T57"/>
                      </a:cxn>
                      <a:cxn ang="T149">
                        <a:pos x="T58" y="T59"/>
                      </a:cxn>
                      <a:cxn ang="T150">
                        <a:pos x="T60" y="T61"/>
                      </a:cxn>
                      <a:cxn ang="T151">
                        <a:pos x="T62" y="T63"/>
                      </a:cxn>
                      <a:cxn ang="T152">
                        <a:pos x="T64" y="T65"/>
                      </a:cxn>
                      <a:cxn ang="T153">
                        <a:pos x="T66" y="T67"/>
                      </a:cxn>
                      <a:cxn ang="T154">
                        <a:pos x="T68" y="T69"/>
                      </a:cxn>
                      <a:cxn ang="T155">
                        <a:pos x="T70" y="T71"/>
                      </a:cxn>
                      <a:cxn ang="T156">
                        <a:pos x="T72" y="T73"/>
                      </a:cxn>
                      <a:cxn ang="T157">
                        <a:pos x="T74" y="T75"/>
                      </a:cxn>
                      <a:cxn ang="T158">
                        <a:pos x="T76" y="T77"/>
                      </a:cxn>
                      <a:cxn ang="T159">
                        <a:pos x="T78" y="T79"/>
                      </a:cxn>
                      <a:cxn ang="T160">
                        <a:pos x="T80" y="T81"/>
                      </a:cxn>
                      <a:cxn ang="T161">
                        <a:pos x="T82" y="T83"/>
                      </a:cxn>
                      <a:cxn ang="T162">
                        <a:pos x="T84" y="T85"/>
                      </a:cxn>
                      <a:cxn ang="T163">
                        <a:pos x="T86" y="T87"/>
                      </a:cxn>
                      <a:cxn ang="T164">
                        <a:pos x="T88" y="T89"/>
                      </a:cxn>
                      <a:cxn ang="T165">
                        <a:pos x="T90" y="T91"/>
                      </a:cxn>
                      <a:cxn ang="T166">
                        <a:pos x="T92" y="T93"/>
                      </a:cxn>
                      <a:cxn ang="T167">
                        <a:pos x="T94" y="T95"/>
                      </a:cxn>
                      <a:cxn ang="T168">
                        <a:pos x="T96" y="T97"/>
                      </a:cxn>
                      <a:cxn ang="T169">
                        <a:pos x="T98" y="T99"/>
                      </a:cxn>
                      <a:cxn ang="T170">
                        <a:pos x="T100" y="T101"/>
                      </a:cxn>
                      <a:cxn ang="T171">
                        <a:pos x="T102" y="T103"/>
                      </a:cxn>
                      <a:cxn ang="T172">
                        <a:pos x="T104" y="T105"/>
                      </a:cxn>
                      <a:cxn ang="T173">
                        <a:pos x="T106" y="T107"/>
                      </a:cxn>
                      <a:cxn ang="T174">
                        <a:pos x="T108" y="T109"/>
                      </a:cxn>
                      <a:cxn ang="T175">
                        <a:pos x="T110" y="T111"/>
                      </a:cxn>
                      <a:cxn ang="T176">
                        <a:pos x="T112" y="T113"/>
                      </a:cxn>
                      <a:cxn ang="T177">
                        <a:pos x="T114" y="T115"/>
                      </a:cxn>
                      <a:cxn ang="T178">
                        <a:pos x="T116" y="T117"/>
                      </a:cxn>
                      <a:cxn ang="T179">
                        <a:pos x="T118" y="T119"/>
                      </a:cxn>
                    </a:cxnLst>
                    <a:rect l="0" t="0" r="r" b="b"/>
                    <a:pathLst>
                      <a:path w="222" h="191">
                        <a:moveTo>
                          <a:pt x="125" y="0"/>
                        </a:moveTo>
                        <a:lnTo>
                          <a:pt x="124" y="1"/>
                        </a:lnTo>
                        <a:lnTo>
                          <a:pt x="125" y="1"/>
                        </a:lnTo>
                        <a:lnTo>
                          <a:pt x="127" y="1"/>
                        </a:lnTo>
                        <a:lnTo>
                          <a:pt x="130" y="2"/>
                        </a:lnTo>
                        <a:lnTo>
                          <a:pt x="132" y="4"/>
                        </a:lnTo>
                        <a:lnTo>
                          <a:pt x="133" y="4"/>
                        </a:lnTo>
                        <a:lnTo>
                          <a:pt x="130" y="4"/>
                        </a:lnTo>
                        <a:lnTo>
                          <a:pt x="129" y="4"/>
                        </a:lnTo>
                        <a:lnTo>
                          <a:pt x="130" y="4"/>
                        </a:lnTo>
                        <a:lnTo>
                          <a:pt x="132" y="4"/>
                        </a:lnTo>
                        <a:lnTo>
                          <a:pt x="134" y="4"/>
                        </a:lnTo>
                        <a:lnTo>
                          <a:pt x="136" y="4"/>
                        </a:lnTo>
                        <a:lnTo>
                          <a:pt x="137" y="5"/>
                        </a:lnTo>
                        <a:lnTo>
                          <a:pt x="136" y="5"/>
                        </a:lnTo>
                        <a:lnTo>
                          <a:pt x="135" y="5"/>
                        </a:lnTo>
                        <a:lnTo>
                          <a:pt x="134" y="5"/>
                        </a:lnTo>
                        <a:lnTo>
                          <a:pt x="133" y="5"/>
                        </a:lnTo>
                        <a:lnTo>
                          <a:pt x="132" y="5"/>
                        </a:lnTo>
                        <a:lnTo>
                          <a:pt x="133" y="5"/>
                        </a:lnTo>
                        <a:lnTo>
                          <a:pt x="133" y="6"/>
                        </a:lnTo>
                        <a:lnTo>
                          <a:pt x="132" y="6"/>
                        </a:lnTo>
                        <a:lnTo>
                          <a:pt x="130" y="6"/>
                        </a:lnTo>
                        <a:lnTo>
                          <a:pt x="132" y="6"/>
                        </a:lnTo>
                        <a:lnTo>
                          <a:pt x="133" y="6"/>
                        </a:lnTo>
                        <a:lnTo>
                          <a:pt x="134" y="6"/>
                        </a:lnTo>
                        <a:lnTo>
                          <a:pt x="135" y="7"/>
                        </a:lnTo>
                        <a:lnTo>
                          <a:pt x="137" y="8"/>
                        </a:lnTo>
                        <a:lnTo>
                          <a:pt x="136" y="8"/>
                        </a:lnTo>
                        <a:lnTo>
                          <a:pt x="135" y="8"/>
                        </a:lnTo>
                        <a:lnTo>
                          <a:pt x="134" y="8"/>
                        </a:lnTo>
                        <a:lnTo>
                          <a:pt x="132" y="8"/>
                        </a:lnTo>
                        <a:lnTo>
                          <a:pt x="133" y="9"/>
                        </a:lnTo>
                        <a:lnTo>
                          <a:pt x="134" y="9"/>
                        </a:lnTo>
                        <a:lnTo>
                          <a:pt x="135" y="9"/>
                        </a:lnTo>
                        <a:lnTo>
                          <a:pt x="136" y="9"/>
                        </a:lnTo>
                        <a:lnTo>
                          <a:pt x="138" y="9"/>
                        </a:lnTo>
                        <a:lnTo>
                          <a:pt x="139" y="9"/>
                        </a:lnTo>
                        <a:lnTo>
                          <a:pt x="141" y="9"/>
                        </a:lnTo>
                        <a:lnTo>
                          <a:pt x="142" y="9"/>
                        </a:lnTo>
                        <a:lnTo>
                          <a:pt x="141" y="10"/>
                        </a:lnTo>
                        <a:lnTo>
                          <a:pt x="141" y="11"/>
                        </a:lnTo>
                        <a:lnTo>
                          <a:pt x="142" y="11"/>
                        </a:lnTo>
                        <a:lnTo>
                          <a:pt x="143" y="11"/>
                        </a:lnTo>
                        <a:lnTo>
                          <a:pt x="142" y="11"/>
                        </a:lnTo>
                        <a:lnTo>
                          <a:pt x="141" y="11"/>
                        </a:lnTo>
                        <a:lnTo>
                          <a:pt x="139" y="11"/>
                        </a:lnTo>
                        <a:lnTo>
                          <a:pt x="141" y="13"/>
                        </a:lnTo>
                        <a:lnTo>
                          <a:pt x="142" y="13"/>
                        </a:lnTo>
                        <a:lnTo>
                          <a:pt x="143" y="13"/>
                        </a:lnTo>
                        <a:lnTo>
                          <a:pt x="145" y="13"/>
                        </a:lnTo>
                        <a:lnTo>
                          <a:pt x="145" y="14"/>
                        </a:lnTo>
                        <a:lnTo>
                          <a:pt x="144" y="14"/>
                        </a:lnTo>
                        <a:lnTo>
                          <a:pt x="145" y="15"/>
                        </a:lnTo>
                        <a:lnTo>
                          <a:pt x="146" y="15"/>
                        </a:lnTo>
                        <a:lnTo>
                          <a:pt x="146" y="14"/>
                        </a:lnTo>
                        <a:lnTo>
                          <a:pt x="147" y="14"/>
                        </a:lnTo>
                        <a:lnTo>
                          <a:pt x="149" y="14"/>
                        </a:lnTo>
                        <a:lnTo>
                          <a:pt x="151" y="15"/>
                        </a:lnTo>
                        <a:lnTo>
                          <a:pt x="149" y="16"/>
                        </a:lnTo>
                        <a:lnTo>
                          <a:pt x="148" y="16"/>
                        </a:lnTo>
                        <a:lnTo>
                          <a:pt x="151" y="16"/>
                        </a:lnTo>
                        <a:lnTo>
                          <a:pt x="152" y="15"/>
                        </a:lnTo>
                        <a:lnTo>
                          <a:pt x="153" y="15"/>
                        </a:lnTo>
                        <a:lnTo>
                          <a:pt x="152" y="16"/>
                        </a:lnTo>
                        <a:lnTo>
                          <a:pt x="152" y="17"/>
                        </a:lnTo>
                        <a:lnTo>
                          <a:pt x="152" y="18"/>
                        </a:lnTo>
                        <a:lnTo>
                          <a:pt x="152" y="17"/>
                        </a:lnTo>
                        <a:lnTo>
                          <a:pt x="153" y="17"/>
                        </a:lnTo>
                        <a:lnTo>
                          <a:pt x="153" y="16"/>
                        </a:lnTo>
                        <a:lnTo>
                          <a:pt x="154" y="15"/>
                        </a:lnTo>
                        <a:lnTo>
                          <a:pt x="156" y="15"/>
                        </a:lnTo>
                        <a:lnTo>
                          <a:pt x="156" y="16"/>
                        </a:lnTo>
                        <a:lnTo>
                          <a:pt x="155" y="17"/>
                        </a:lnTo>
                        <a:lnTo>
                          <a:pt x="154" y="17"/>
                        </a:lnTo>
                        <a:lnTo>
                          <a:pt x="153" y="18"/>
                        </a:lnTo>
                        <a:lnTo>
                          <a:pt x="154" y="18"/>
                        </a:lnTo>
                        <a:lnTo>
                          <a:pt x="154" y="17"/>
                        </a:lnTo>
                        <a:lnTo>
                          <a:pt x="155" y="17"/>
                        </a:lnTo>
                        <a:lnTo>
                          <a:pt x="156" y="18"/>
                        </a:lnTo>
                        <a:lnTo>
                          <a:pt x="156" y="19"/>
                        </a:lnTo>
                        <a:lnTo>
                          <a:pt x="155" y="20"/>
                        </a:lnTo>
                        <a:lnTo>
                          <a:pt x="154" y="22"/>
                        </a:lnTo>
                        <a:lnTo>
                          <a:pt x="155" y="20"/>
                        </a:lnTo>
                        <a:lnTo>
                          <a:pt x="156" y="19"/>
                        </a:lnTo>
                        <a:lnTo>
                          <a:pt x="157" y="19"/>
                        </a:lnTo>
                        <a:lnTo>
                          <a:pt x="158" y="19"/>
                        </a:lnTo>
                        <a:lnTo>
                          <a:pt x="158" y="20"/>
                        </a:lnTo>
                        <a:lnTo>
                          <a:pt x="157" y="20"/>
                        </a:lnTo>
                        <a:lnTo>
                          <a:pt x="156" y="20"/>
                        </a:lnTo>
                        <a:lnTo>
                          <a:pt x="154" y="23"/>
                        </a:lnTo>
                        <a:lnTo>
                          <a:pt x="153" y="24"/>
                        </a:lnTo>
                        <a:lnTo>
                          <a:pt x="154" y="23"/>
                        </a:lnTo>
                        <a:lnTo>
                          <a:pt x="156" y="23"/>
                        </a:lnTo>
                        <a:lnTo>
                          <a:pt x="154" y="25"/>
                        </a:lnTo>
                        <a:lnTo>
                          <a:pt x="153" y="25"/>
                        </a:lnTo>
                        <a:lnTo>
                          <a:pt x="152" y="25"/>
                        </a:lnTo>
                        <a:lnTo>
                          <a:pt x="152" y="26"/>
                        </a:lnTo>
                        <a:lnTo>
                          <a:pt x="151" y="26"/>
                        </a:lnTo>
                        <a:lnTo>
                          <a:pt x="153" y="26"/>
                        </a:lnTo>
                        <a:lnTo>
                          <a:pt x="154" y="25"/>
                        </a:lnTo>
                        <a:lnTo>
                          <a:pt x="157" y="23"/>
                        </a:lnTo>
                        <a:lnTo>
                          <a:pt x="158" y="23"/>
                        </a:lnTo>
                        <a:lnTo>
                          <a:pt x="160" y="23"/>
                        </a:lnTo>
                        <a:lnTo>
                          <a:pt x="160" y="24"/>
                        </a:lnTo>
                        <a:lnTo>
                          <a:pt x="158" y="25"/>
                        </a:lnTo>
                        <a:lnTo>
                          <a:pt x="157" y="25"/>
                        </a:lnTo>
                        <a:lnTo>
                          <a:pt x="157" y="26"/>
                        </a:lnTo>
                        <a:lnTo>
                          <a:pt x="156" y="26"/>
                        </a:lnTo>
                        <a:lnTo>
                          <a:pt x="158" y="25"/>
                        </a:lnTo>
                        <a:lnTo>
                          <a:pt x="160" y="25"/>
                        </a:lnTo>
                        <a:lnTo>
                          <a:pt x="160" y="24"/>
                        </a:lnTo>
                        <a:lnTo>
                          <a:pt x="161" y="24"/>
                        </a:lnTo>
                        <a:lnTo>
                          <a:pt x="162" y="23"/>
                        </a:lnTo>
                        <a:lnTo>
                          <a:pt x="163" y="23"/>
                        </a:lnTo>
                        <a:lnTo>
                          <a:pt x="164" y="22"/>
                        </a:lnTo>
                        <a:lnTo>
                          <a:pt x="165" y="23"/>
                        </a:lnTo>
                        <a:lnTo>
                          <a:pt x="164" y="24"/>
                        </a:lnTo>
                        <a:lnTo>
                          <a:pt x="163" y="24"/>
                        </a:lnTo>
                        <a:lnTo>
                          <a:pt x="162" y="24"/>
                        </a:lnTo>
                        <a:lnTo>
                          <a:pt x="162" y="25"/>
                        </a:lnTo>
                        <a:lnTo>
                          <a:pt x="164" y="25"/>
                        </a:lnTo>
                        <a:lnTo>
                          <a:pt x="166" y="25"/>
                        </a:lnTo>
                        <a:lnTo>
                          <a:pt x="167" y="24"/>
                        </a:lnTo>
                        <a:lnTo>
                          <a:pt x="169" y="24"/>
                        </a:lnTo>
                        <a:lnTo>
                          <a:pt x="169" y="25"/>
                        </a:lnTo>
                        <a:lnTo>
                          <a:pt x="167" y="26"/>
                        </a:lnTo>
                        <a:lnTo>
                          <a:pt x="166" y="26"/>
                        </a:lnTo>
                        <a:lnTo>
                          <a:pt x="165" y="27"/>
                        </a:lnTo>
                        <a:lnTo>
                          <a:pt x="164" y="28"/>
                        </a:lnTo>
                        <a:lnTo>
                          <a:pt x="163" y="28"/>
                        </a:lnTo>
                        <a:lnTo>
                          <a:pt x="162" y="29"/>
                        </a:lnTo>
                        <a:lnTo>
                          <a:pt x="162" y="30"/>
                        </a:lnTo>
                        <a:lnTo>
                          <a:pt x="163" y="30"/>
                        </a:lnTo>
                        <a:lnTo>
                          <a:pt x="164" y="29"/>
                        </a:lnTo>
                        <a:lnTo>
                          <a:pt x="164" y="28"/>
                        </a:lnTo>
                        <a:lnTo>
                          <a:pt x="165" y="27"/>
                        </a:lnTo>
                        <a:lnTo>
                          <a:pt x="166" y="27"/>
                        </a:lnTo>
                        <a:lnTo>
                          <a:pt x="170" y="26"/>
                        </a:lnTo>
                        <a:lnTo>
                          <a:pt x="171" y="24"/>
                        </a:lnTo>
                        <a:lnTo>
                          <a:pt x="173" y="23"/>
                        </a:lnTo>
                        <a:lnTo>
                          <a:pt x="173" y="24"/>
                        </a:lnTo>
                        <a:lnTo>
                          <a:pt x="173" y="25"/>
                        </a:lnTo>
                        <a:lnTo>
                          <a:pt x="172" y="25"/>
                        </a:lnTo>
                        <a:lnTo>
                          <a:pt x="170" y="26"/>
                        </a:lnTo>
                        <a:lnTo>
                          <a:pt x="170" y="27"/>
                        </a:lnTo>
                        <a:lnTo>
                          <a:pt x="171" y="26"/>
                        </a:lnTo>
                        <a:lnTo>
                          <a:pt x="172" y="26"/>
                        </a:lnTo>
                        <a:lnTo>
                          <a:pt x="172" y="25"/>
                        </a:lnTo>
                        <a:lnTo>
                          <a:pt x="173" y="25"/>
                        </a:lnTo>
                        <a:lnTo>
                          <a:pt x="174" y="24"/>
                        </a:lnTo>
                        <a:lnTo>
                          <a:pt x="175" y="25"/>
                        </a:lnTo>
                        <a:lnTo>
                          <a:pt x="175" y="26"/>
                        </a:lnTo>
                        <a:lnTo>
                          <a:pt x="176" y="27"/>
                        </a:lnTo>
                        <a:lnTo>
                          <a:pt x="175" y="27"/>
                        </a:lnTo>
                        <a:lnTo>
                          <a:pt x="175" y="28"/>
                        </a:lnTo>
                        <a:lnTo>
                          <a:pt x="176" y="28"/>
                        </a:lnTo>
                        <a:lnTo>
                          <a:pt x="178" y="28"/>
                        </a:lnTo>
                        <a:lnTo>
                          <a:pt x="180" y="29"/>
                        </a:lnTo>
                        <a:lnTo>
                          <a:pt x="181" y="29"/>
                        </a:lnTo>
                        <a:lnTo>
                          <a:pt x="183" y="29"/>
                        </a:lnTo>
                        <a:lnTo>
                          <a:pt x="184" y="29"/>
                        </a:lnTo>
                        <a:lnTo>
                          <a:pt x="185" y="29"/>
                        </a:lnTo>
                        <a:lnTo>
                          <a:pt x="186" y="29"/>
                        </a:lnTo>
                        <a:lnTo>
                          <a:pt x="186" y="30"/>
                        </a:lnTo>
                        <a:lnTo>
                          <a:pt x="188" y="30"/>
                        </a:lnTo>
                        <a:lnTo>
                          <a:pt x="189" y="30"/>
                        </a:lnTo>
                        <a:lnTo>
                          <a:pt x="190" y="30"/>
                        </a:lnTo>
                        <a:lnTo>
                          <a:pt x="191" y="30"/>
                        </a:lnTo>
                        <a:lnTo>
                          <a:pt x="192" y="30"/>
                        </a:lnTo>
                        <a:lnTo>
                          <a:pt x="193" y="32"/>
                        </a:lnTo>
                        <a:lnTo>
                          <a:pt x="194" y="32"/>
                        </a:lnTo>
                        <a:lnTo>
                          <a:pt x="195" y="32"/>
                        </a:lnTo>
                        <a:lnTo>
                          <a:pt x="198" y="32"/>
                        </a:lnTo>
                        <a:lnTo>
                          <a:pt x="199" y="33"/>
                        </a:lnTo>
                        <a:lnTo>
                          <a:pt x="198" y="34"/>
                        </a:lnTo>
                        <a:lnTo>
                          <a:pt x="197" y="34"/>
                        </a:lnTo>
                        <a:lnTo>
                          <a:pt x="195" y="34"/>
                        </a:lnTo>
                        <a:lnTo>
                          <a:pt x="194" y="34"/>
                        </a:lnTo>
                        <a:lnTo>
                          <a:pt x="193" y="34"/>
                        </a:lnTo>
                        <a:lnTo>
                          <a:pt x="194" y="34"/>
                        </a:lnTo>
                        <a:lnTo>
                          <a:pt x="195" y="34"/>
                        </a:lnTo>
                        <a:lnTo>
                          <a:pt x="197" y="34"/>
                        </a:lnTo>
                        <a:lnTo>
                          <a:pt x="198" y="34"/>
                        </a:lnTo>
                        <a:lnTo>
                          <a:pt x="197" y="35"/>
                        </a:lnTo>
                        <a:lnTo>
                          <a:pt x="194" y="35"/>
                        </a:lnTo>
                        <a:lnTo>
                          <a:pt x="193" y="35"/>
                        </a:lnTo>
                        <a:lnTo>
                          <a:pt x="192" y="35"/>
                        </a:lnTo>
                        <a:lnTo>
                          <a:pt x="191" y="35"/>
                        </a:lnTo>
                        <a:lnTo>
                          <a:pt x="189" y="35"/>
                        </a:lnTo>
                        <a:lnTo>
                          <a:pt x="188" y="35"/>
                        </a:lnTo>
                        <a:lnTo>
                          <a:pt x="186" y="36"/>
                        </a:lnTo>
                        <a:lnTo>
                          <a:pt x="185" y="36"/>
                        </a:lnTo>
                        <a:lnTo>
                          <a:pt x="186" y="36"/>
                        </a:lnTo>
                        <a:lnTo>
                          <a:pt x="188" y="36"/>
                        </a:lnTo>
                        <a:lnTo>
                          <a:pt x="185" y="37"/>
                        </a:lnTo>
                        <a:lnTo>
                          <a:pt x="184" y="37"/>
                        </a:lnTo>
                        <a:lnTo>
                          <a:pt x="183" y="37"/>
                        </a:lnTo>
                        <a:lnTo>
                          <a:pt x="181" y="37"/>
                        </a:lnTo>
                        <a:lnTo>
                          <a:pt x="181" y="38"/>
                        </a:lnTo>
                        <a:lnTo>
                          <a:pt x="180" y="38"/>
                        </a:lnTo>
                        <a:lnTo>
                          <a:pt x="179" y="38"/>
                        </a:lnTo>
                        <a:lnTo>
                          <a:pt x="178" y="38"/>
                        </a:lnTo>
                        <a:lnTo>
                          <a:pt x="176" y="38"/>
                        </a:lnTo>
                        <a:lnTo>
                          <a:pt x="173" y="39"/>
                        </a:lnTo>
                        <a:lnTo>
                          <a:pt x="172" y="39"/>
                        </a:lnTo>
                        <a:lnTo>
                          <a:pt x="171" y="39"/>
                        </a:lnTo>
                        <a:lnTo>
                          <a:pt x="170" y="39"/>
                        </a:lnTo>
                        <a:lnTo>
                          <a:pt x="169" y="39"/>
                        </a:lnTo>
                        <a:lnTo>
                          <a:pt x="167" y="39"/>
                        </a:lnTo>
                        <a:lnTo>
                          <a:pt x="166" y="39"/>
                        </a:lnTo>
                        <a:lnTo>
                          <a:pt x="167" y="41"/>
                        </a:lnTo>
                        <a:lnTo>
                          <a:pt x="171" y="41"/>
                        </a:lnTo>
                        <a:lnTo>
                          <a:pt x="174" y="39"/>
                        </a:lnTo>
                        <a:lnTo>
                          <a:pt x="176" y="39"/>
                        </a:lnTo>
                        <a:lnTo>
                          <a:pt x="180" y="38"/>
                        </a:lnTo>
                        <a:lnTo>
                          <a:pt x="183" y="37"/>
                        </a:lnTo>
                        <a:lnTo>
                          <a:pt x="184" y="37"/>
                        </a:lnTo>
                        <a:lnTo>
                          <a:pt x="183" y="38"/>
                        </a:lnTo>
                        <a:lnTo>
                          <a:pt x="181" y="39"/>
                        </a:lnTo>
                        <a:lnTo>
                          <a:pt x="180" y="41"/>
                        </a:lnTo>
                        <a:lnTo>
                          <a:pt x="179" y="41"/>
                        </a:lnTo>
                        <a:lnTo>
                          <a:pt x="178" y="39"/>
                        </a:lnTo>
                        <a:lnTo>
                          <a:pt x="176" y="39"/>
                        </a:lnTo>
                        <a:lnTo>
                          <a:pt x="175" y="41"/>
                        </a:lnTo>
                        <a:lnTo>
                          <a:pt x="174" y="41"/>
                        </a:lnTo>
                        <a:lnTo>
                          <a:pt x="175" y="41"/>
                        </a:lnTo>
                        <a:lnTo>
                          <a:pt x="176" y="41"/>
                        </a:lnTo>
                        <a:lnTo>
                          <a:pt x="175" y="41"/>
                        </a:lnTo>
                        <a:lnTo>
                          <a:pt x="175" y="42"/>
                        </a:lnTo>
                        <a:lnTo>
                          <a:pt x="174" y="42"/>
                        </a:lnTo>
                        <a:lnTo>
                          <a:pt x="173" y="42"/>
                        </a:lnTo>
                        <a:lnTo>
                          <a:pt x="172" y="42"/>
                        </a:lnTo>
                        <a:lnTo>
                          <a:pt x="171" y="42"/>
                        </a:lnTo>
                        <a:lnTo>
                          <a:pt x="170" y="43"/>
                        </a:lnTo>
                        <a:lnTo>
                          <a:pt x="169" y="43"/>
                        </a:lnTo>
                        <a:lnTo>
                          <a:pt x="167" y="43"/>
                        </a:lnTo>
                        <a:lnTo>
                          <a:pt x="166" y="43"/>
                        </a:lnTo>
                        <a:lnTo>
                          <a:pt x="165" y="43"/>
                        </a:lnTo>
                        <a:lnTo>
                          <a:pt x="164" y="43"/>
                        </a:lnTo>
                        <a:lnTo>
                          <a:pt x="163" y="43"/>
                        </a:lnTo>
                        <a:lnTo>
                          <a:pt x="161" y="44"/>
                        </a:lnTo>
                        <a:lnTo>
                          <a:pt x="160" y="44"/>
                        </a:lnTo>
                        <a:lnTo>
                          <a:pt x="160" y="46"/>
                        </a:lnTo>
                        <a:lnTo>
                          <a:pt x="160" y="47"/>
                        </a:lnTo>
                        <a:lnTo>
                          <a:pt x="158" y="47"/>
                        </a:lnTo>
                        <a:lnTo>
                          <a:pt x="156" y="46"/>
                        </a:lnTo>
                        <a:lnTo>
                          <a:pt x="155" y="45"/>
                        </a:lnTo>
                        <a:lnTo>
                          <a:pt x="154" y="45"/>
                        </a:lnTo>
                        <a:lnTo>
                          <a:pt x="153" y="45"/>
                        </a:lnTo>
                        <a:lnTo>
                          <a:pt x="152" y="44"/>
                        </a:lnTo>
                        <a:lnTo>
                          <a:pt x="151" y="44"/>
                        </a:lnTo>
                        <a:lnTo>
                          <a:pt x="149" y="44"/>
                        </a:lnTo>
                        <a:lnTo>
                          <a:pt x="148" y="44"/>
                        </a:lnTo>
                        <a:lnTo>
                          <a:pt x="148" y="45"/>
                        </a:lnTo>
                        <a:lnTo>
                          <a:pt x="149" y="45"/>
                        </a:lnTo>
                        <a:lnTo>
                          <a:pt x="151" y="45"/>
                        </a:lnTo>
                        <a:lnTo>
                          <a:pt x="152" y="45"/>
                        </a:lnTo>
                        <a:lnTo>
                          <a:pt x="153" y="45"/>
                        </a:lnTo>
                        <a:lnTo>
                          <a:pt x="154" y="45"/>
                        </a:lnTo>
                        <a:lnTo>
                          <a:pt x="155" y="46"/>
                        </a:lnTo>
                        <a:lnTo>
                          <a:pt x="156" y="46"/>
                        </a:lnTo>
                        <a:lnTo>
                          <a:pt x="157" y="47"/>
                        </a:lnTo>
                        <a:lnTo>
                          <a:pt x="160" y="47"/>
                        </a:lnTo>
                        <a:lnTo>
                          <a:pt x="160" y="48"/>
                        </a:lnTo>
                        <a:lnTo>
                          <a:pt x="158" y="48"/>
                        </a:lnTo>
                        <a:lnTo>
                          <a:pt x="155" y="50"/>
                        </a:lnTo>
                        <a:lnTo>
                          <a:pt x="156" y="50"/>
                        </a:lnTo>
                        <a:lnTo>
                          <a:pt x="157" y="50"/>
                        </a:lnTo>
                        <a:lnTo>
                          <a:pt x="158" y="50"/>
                        </a:lnTo>
                        <a:lnTo>
                          <a:pt x="158" y="51"/>
                        </a:lnTo>
                        <a:lnTo>
                          <a:pt x="156" y="51"/>
                        </a:lnTo>
                        <a:lnTo>
                          <a:pt x="155" y="51"/>
                        </a:lnTo>
                        <a:lnTo>
                          <a:pt x="156" y="51"/>
                        </a:lnTo>
                        <a:lnTo>
                          <a:pt x="158" y="51"/>
                        </a:lnTo>
                        <a:lnTo>
                          <a:pt x="161" y="50"/>
                        </a:lnTo>
                        <a:lnTo>
                          <a:pt x="162" y="50"/>
                        </a:lnTo>
                        <a:lnTo>
                          <a:pt x="162" y="48"/>
                        </a:lnTo>
                        <a:lnTo>
                          <a:pt x="163" y="48"/>
                        </a:lnTo>
                        <a:lnTo>
                          <a:pt x="164" y="48"/>
                        </a:lnTo>
                        <a:lnTo>
                          <a:pt x="163" y="47"/>
                        </a:lnTo>
                        <a:lnTo>
                          <a:pt x="162" y="47"/>
                        </a:lnTo>
                        <a:lnTo>
                          <a:pt x="163" y="47"/>
                        </a:lnTo>
                        <a:lnTo>
                          <a:pt x="164" y="47"/>
                        </a:lnTo>
                        <a:lnTo>
                          <a:pt x="166" y="47"/>
                        </a:lnTo>
                        <a:lnTo>
                          <a:pt x="167" y="47"/>
                        </a:lnTo>
                        <a:lnTo>
                          <a:pt x="169" y="46"/>
                        </a:lnTo>
                        <a:lnTo>
                          <a:pt x="171" y="45"/>
                        </a:lnTo>
                        <a:lnTo>
                          <a:pt x="173" y="45"/>
                        </a:lnTo>
                        <a:lnTo>
                          <a:pt x="174" y="45"/>
                        </a:lnTo>
                        <a:lnTo>
                          <a:pt x="175" y="45"/>
                        </a:lnTo>
                        <a:lnTo>
                          <a:pt x="175" y="44"/>
                        </a:lnTo>
                        <a:lnTo>
                          <a:pt x="174" y="44"/>
                        </a:lnTo>
                        <a:lnTo>
                          <a:pt x="174" y="43"/>
                        </a:lnTo>
                        <a:lnTo>
                          <a:pt x="176" y="42"/>
                        </a:lnTo>
                        <a:lnTo>
                          <a:pt x="182" y="41"/>
                        </a:lnTo>
                        <a:lnTo>
                          <a:pt x="184" y="39"/>
                        </a:lnTo>
                        <a:lnTo>
                          <a:pt x="186" y="39"/>
                        </a:lnTo>
                        <a:lnTo>
                          <a:pt x="188" y="39"/>
                        </a:lnTo>
                        <a:lnTo>
                          <a:pt x="189" y="39"/>
                        </a:lnTo>
                        <a:lnTo>
                          <a:pt x="190" y="39"/>
                        </a:lnTo>
                        <a:lnTo>
                          <a:pt x="192" y="39"/>
                        </a:lnTo>
                        <a:lnTo>
                          <a:pt x="191" y="39"/>
                        </a:lnTo>
                        <a:lnTo>
                          <a:pt x="189" y="38"/>
                        </a:lnTo>
                        <a:lnTo>
                          <a:pt x="186" y="38"/>
                        </a:lnTo>
                        <a:lnTo>
                          <a:pt x="186" y="39"/>
                        </a:lnTo>
                        <a:lnTo>
                          <a:pt x="185" y="39"/>
                        </a:lnTo>
                        <a:lnTo>
                          <a:pt x="183" y="38"/>
                        </a:lnTo>
                        <a:lnTo>
                          <a:pt x="184" y="38"/>
                        </a:lnTo>
                        <a:lnTo>
                          <a:pt x="184" y="37"/>
                        </a:lnTo>
                        <a:lnTo>
                          <a:pt x="186" y="37"/>
                        </a:lnTo>
                        <a:lnTo>
                          <a:pt x="189" y="37"/>
                        </a:lnTo>
                        <a:lnTo>
                          <a:pt x="190" y="37"/>
                        </a:lnTo>
                        <a:lnTo>
                          <a:pt x="191" y="38"/>
                        </a:lnTo>
                        <a:lnTo>
                          <a:pt x="194" y="37"/>
                        </a:lnTo>
                        <a:lnTo>
                          <a:pt x="197" y="38"/>
                        </a:lnTo>
                        <a:lnTo>
                          <a:pt x="198" y="38"/>
                        </a:lnTo>
                        <a:lnTo>
                          <a:pt x="199" y="39"/>
                        </a:lnTo>
                        <a:lnTo>
                          <a:pt x="200" y="42"/>
                        </a:lnTo>
                        <a:lnTo>
                          <a:pt x="202" y="43"/>
                        </a:lnTo>
                        <a:lnTo>
                          <a:pt x="201" y="44"/>
                        </a:lnTo>
                        <a:lnTo>
                          <a:pt x="199" y="45"/>
                        </a:lnTo>
                        <a:lnTo>
                          <a:pt x="198" y="45"/>
                        </a:lnTo>
                        <a:lnTo>
                          <a:pt x="197" y="46"/>
                        </a:lnTo>
                        <a:lnTo>
                          <a:pt x="195" y="46"/>
                        </a:lnTo>
                        <a:lnTo>
                          <a:pt x="197" y="46"/>
                        </a:lnTo>
                        <a:lnTo>
                          <a:pt x="198" y="46"/>
                        </a:lnTo>
                        <a:lnTo>
                          <a:pt x="199" y="46"/>
                        </a:lnTo>
                        <a:lnTo>
                          <a:pt x="199" y="47"/>
                        </a:lnTo>
                        <a:lnTo>
                          <a:pt x="199" y="48"/>
                        </a:lnTo>
                        <a:lnTo>
                          <a:pt x="200" y="48"/>
                        </a:lnTo>
                        <a:lnTo>
                          <a:pt x="200" y="47"/>
                        </a:lnTo>
                        <a:lnTo>
                          <a:pt x="202" y="46"/>
                        </a:lnTo>
                        <a:lnTo>
                          <a:pt x="202" y="45"/>
                        </a:lnTo>
                        <a:lnTo>
                          <a:pt x="203" y="45"/>
                        </a:lnTo>
                        <a:lnTo>
                          <a:pt x="204" y="44"/>
                        </a:lnTo>
                        <a:lnTo>
                          <a:pt x="206" y="45"/>
                        </a:lnTo>
                        <a:lnTo>
                          <a:pt x="207" y="45"/>
                        </a:lnTo>
                        <a:lnTo>
                          <a:pt x="209" y="45"/>
                        </a:lnTo>
                        <a:lnTo>
                          <a:pt x="209" y="44"/>
                        </a:lnTo>
                        <a:lnTo>
                          <a:pt x="211" y="44"/>
                        </a:lnTo>
                        <a:lnTo>
                          <a:pt x="212" y="45"/>
                        </a:lnTo>
                        <a:lnTo>
                          <a:pt x="211" y="45"/>
                        </a:lnTo>
                        <a:lnTo>
                          <a:pt x="210" y="45"/>
                        </a:lnTo>
                        <a:lnTo>
                          <a:pt x="208" y="45"/>
                        </a:lnTo>
                        <a:lnTo>
                          <a:pt x="209" y="45"/>
                        </a:lnTo>
                        <a:lnTo>
                          <a:pt x="213" y="46"/>
                        </a:lnTo>
                        <a:lnTo>
                          <a:pt x="214" y="46"/>
                        </a:lnTo>
                        <a:lnTo>
                          <a:pt x="216" y="46"/>
                        </a:lnTo>
                        <a:lnTo>
                          <a:pt x="217" y="46"/>
                        </a:lnTo>
                        <a:lnTo>
                          <a:pt x="218" y="46"/>
                        </a:lnTo>
                        <a:lnTo>
                          <a:pt x="218" y="47"/>
                        </a:lnTo>
                        <a:lnTo>
                          <a:pt x="217" y="47"/>
                        </a:lnTo>
                        <a:lnTo>
                          <a:pt x="216" y="47"/>
                        </a:lnTo>
                        <a:lnTo>
                          <a:pt x="214" y="47"/>
                        </a:lnTo>
                        <a:lnTo>
                          <a:pt x="216" y="47"/>
                        </a:lnTo>
                        <a:lnTo>
                          <a:pt x="217" y="48"/>
                        </a:lnTo>
                        <a:lnTo>
                          <a:pt x="218" y="50"/>
                        </a:lnTo>
                        <a:lnTo>
                          <a:pt x="219" y="50"/>
                        </a:lnTo>
                        <a:lnTo>
                          <a:pt x="220" y="50"/>
                        </a:lnTo>
                        <a:lnTo>
                          <a:pt x="220" y="51"/>
                        </a:lnTo>
                        <a:lnTo>
                          <a:pt x="221" y="52"/>
                        </a:lnTo>
                        <a:lnTo>
                          <a:pt x="221" y="53"/>
                        </a:lnTo>
                        <a:lnTo>
                          <a:pt x="220" y="53"/>
                        </a:lnTo>
                        <a:lnTo>
                          <a:pt x="219" y="54"/>
                        </a:lnTo>
                        <a:lnTo>
                          <a:pt x="218" y="54"/>
                        </a:lnTo>
                        <a:lnTo>
                          <a:pt x="217" y="54"/>
                        </a:lnTo>
                        <a:lnTo>
                          <a:pt x="216" y="54"/>
                        </a:lnTo>
                        <a:lnTo>
                          <a:pt x="217" y="55"/>
                        </a:lnTo>
                        <a:lnTo>
                          <a:pt x="218" y="55"/>
                        </a:lnTo>
                        <a:lnTo>
                          <a:pt x="219" y="55"/>
                        </a:lnTo>
                        <a:lnTo>
                          <a:pt x="220" y="56"/>
                        </a:lnTo>
                        <a:lnTo>
                          <a:pt x="220" y="57"/>
                        </a:lnTo>
                        <a:lnTo>
                          <a:pt x="219" y="57"/>
                        </a:lnTo>
                        <a:lnTo>
                          <a:pt x="218" y="57"/>
                        </a:lnTo>
                        <a:lnTo>
                          <a:pt x="217" y="58"/>
                        </a:lnTo>
                        <a:lnTo>
                          <a:pt x="218" y="60"/>
                        </a:lnTo>
                        <a:lnTo>
                          <a:pt x="219" y="60"/>
                        </a:lnTo>
                        <a:lnTo>
                          <a:pt x="221" y="60"/>
                        </a:lnTo>
                        <a:lnTo>
                          <a:pt x="221" y="61"/>
                        </a:lnTo>
                        <a:lnTo>
                          <a:pt x="219" y="61"/>
                        </a:lnTo>
                        <a:lnTo>
                          <a:pt x="219" y="60"/>
                        </a:lnTo>
                        <a:lnTo>
                          <a:pt x="218" y="60"/>
                        </a:lnTo>
                        <a:lnTo>
                          <a:pt x="217" y="60"/>
                        </a:lnTo>
                        <a:lnTo>
                          <a:pt x="216" y="60"/>
                        </a:lnTo>
                        <a:lnTo>
                          <a:pt x="217" y="60"/>
                        </a:lnTo>
                        <a:lnTo>
                          <a:pt x="218" y="61"/>
                        </a:lnTo>
                        <a:lnTo>
                          <a:pt x="217" y="61"/>
                        </a:lnTo>
                        <a:lnTo>
                          <a:pt x="216" y="61"/>
                        </a:lnTo>
                        <a:lnTo>
                          <a:pt x="214" y="61"/>
                        </a:lnTo>
                        <a:lnTo>
                          <a:pt x="213" y="61"/>
                        </a:lnTo>
                        <a:lnTo>
                          <a:pt x="212" y="61"/>
                        </a:lnTo>
                        <a:lnTo>
                          <a:pt x="211" y="61"/>
                        </a:lnTo>
                        <a:lnTo>
                          <a:pt x="213" y="62"/>
                        </a:lnTo>
                        <a:lnTo>
                          <a:pt x="214" y="62"/>
                        </a:lnTo>
                        <a:lnTo>
                          <a:pt x="216" y="62"/>
                        </a:lnTo>
                        <a:lnTo>
                          <a:pt x="218" y="62"/>
                        </a:lnTo>
                        <a:lnTo>
                          <a:pt x="220" y="62"/>
                        </a:lnTo>
                        <a:lnTo>
                          <a:pt x="221" y="62"/>
                        </a:lnTo>
                        <a:lnTo>
                          <a:pt x="221" y="63"/>
                        </a:lnTo>
                        <a:lnTo>
                          <a:pt x="222" y="63"/>
                        </a:lnTo>
                        <a:lnTo>
                          <a:pt x="222" y="64"/>
                        </a:lnTo>
                        <a:lnTo>
                          <a:pt x="221" y="64"/>
                        </a:lnTo>
                        <a:lnTo>
                          <a:pt x="220" y="64"/>
                        </a:lnTo>
                        <a:lnTo>
                          <a:pt x="219" y="64"/>
                        </a:lnTo>
                        <a:lnTo>
                          <a:pt x="217" y="63"/>
                        </a:lnTo>
                        <a:lnTo>
                          <a:pt x="214" y="63"/>
                        </a:lnTo>
                        <a:lnTo>
                          <a:pt x="216" y="63"/>
                        </a:lnTo>
                        <a:lnTo>
                          <a:pt x="218" y="64"/>
                        </a:lnTo>
                        <a:lnTo>
                          <a:pt x="220" y="64"/>
                        </a:lnTo>
                        <a:lnTo>
                          <a:pt x="222" y="65"/>
                        </a:lnTo>
                        <a:lnTo>
                          <a:pt x="222" y="66"/>
                        </a:lnTo>
                        <a:lnTo>
                          <a:pt x="222" y="67"/>
                        </a:lnTo>
                        <a:lnTo>
                          <a:pt x="219" y="70"/>
                        </a:lnTo>
                        <a:lnTo>
                          <a:pt x="218" y="71"/>
                        </a:lnTo>
                        <a:lnTo>
                          <a:pt x="214" y="72"/>
                        </a:lnTo>
                        <a:lnTo>
                          <a:pt x="212" y="72"/>
                        </a:lnTo>
                        <a:lnTo>
                          <a:pt x="211" y="73"/>
                        </a:lnTo>
                        <a:lnTo>
                          <a:pt x="208" y="75"/>
                        </a:lnTo>
                        <a:lnTo>
                          <a:pt x="207" y="75"/>
                        </a:lnTo>
                        <a:lnTo>
                          <a:pt x="207" y="76"/>
                        </a:lnTo>
                        <a:lnTo>
                          <a:pt x="204" y="78"/>
                        </a:lnTo>
                        <a:lnTo>
                          <a:pt x="203" y="78"/>
                        </a:lnTo>
                        <a:lnTo>
                          <a:pt x="202" y="78"/>
                        </a:lnTo>
                        <a:lnTo>
                          <a:pt x="201" y="78"/>
                        </a:lnTo>
                        <a:lnTo>
                          <a:pt x="200" y="76"/>
                        </a:lnTo>
                        <a:lnTo>
                          <a:pt x="198" y="76"/>
                        </a:lnTo>
                        <a:lnTo>
                          <a:pt x="195" y="78"/>
                        </a:lnTo>
                        <a:lnTo>
                          <a:pt x="194" y="78"/>
                        </a:lnTo>
                        <a:lnTo>
                          <a:pt x="193" y="76"/>
                        </a:lnTo>
                        <a:lnTo>
                          <a:pt x="191" y="78"/>
                        </a:lnTo>
                        <a:lnTo>
                          <a:pt x="190" y="79"/>
                        </a:lnTo>
                        <a:lnTo>
                          <a:pt x="189" y="79"/>
                        </a:lnTo>
                        <a:lnTo>
                          <a:pt x="186" y="80"/>
                        </a:lnTo>
                        <a:lnTo>
                          <a:pt x="185" y="80"/>
                        </a:lnTo>
                        <a:lnTo>
                          <a:pt x="184" y="80"/>
                        </a:lnTo>
                        <a:lnTo>
                          <a:pt x="183" y="79"/>
                        </a:lnTo>
                        <a:lnTo>
                          <a:pt x="181" y="80"/>
                        </a:lnTo>
                        <a:lnTo>
                          <a:pt x="180" y="80"/>
                        </a:lnTo>
                        <a:lnTo>
                          <a:pt x="181" y="81"/>
                        </a:lnTo>
                        <a:lnTo>
                          <a:pt x="179" y="82"/>
                        </a:lnTo>
                        <a:lnTo>
                          <a:pt x="176" y="82"/>
                        </a:lnTo>
                        <a:lnTo>
                          <a:pt x="175" y="83"/>
                        </a:lnTo>
                        <a:lnTo>
                          <a:pt x="175" y="85"/>
                        </a:lnTo>
                        <a:lnTo>
                          <a:pt x="175" y="86"/>
                        </a:lnTo>
                        <a:lnTo>
                          <a:pt x="174" y="86"/>
                        </a:lnTo>
                        <a:lnTo>
                          <a:pt x="173" y="86"/>
                        </a:lnTo>
                        <a:lnTo>
                          <a:pt x="172" y="86"/>
                        </a:lnTo>
                        <a:lnTo>
                          <a:pt x="170" y="88"/>
                        </a:lnTo>
                        <a:lnTo>
                          <a:pt x="169" y="89"/>
                        </a:lnTo>
                        <a:lnTo>
                          <a:pt x="167" y="90"/>
                        </a:lnTo>
                        <a:lnTo>
                          <a:pt x="166" y="91"/>
                        </a:lnTo>
                        <a:lnTo>
                          <a:pt x="165" y="91"/>
                        </a:lnTo>
                        <a:lnTo>
                          <a:pt x="164" y="91"/>
                        </a:lnTo>
                        <a:lnTo>
                          <a:pt x="163" y="92"/>
                        </a:lnTo>
                        <a:lnTo>
                          <a:pt x="163" y="93"/>
                        </a:lnTo>
                        <a:lnTo>
                          <a:pt x="163" y="92"/>
                        </a:lnTo>
                        <a:lnTo>
                          <a:pt x="163" y="93"/>
                        </a:lnTo>
                        <a:lnTo>
                          <a:pt x="162" y="93"/>
                        </a:lnTo>
                        <a:lnTo>
                          <a:pt x="161" y="94"/>
                        </a:lnTo>
                        <a:lnTo>
                          <a:pt x="160" y="94"/>
                        </a:lnTo>
                        <a:lnTo>
                          <a:pt x="158" y="93"/>
                        </a:lnTo>
                        <a:lnTo>
                          <a:pt x="157" y="93"/>
                        </a:lnTo>
                        <a:lnTo>
                          <a:pt x="156" y="94"/>
                        </a:lnTo>
                        <a:lnTo>
                          <a:pt x="155" y="94"/>
                        </a:lnTo>
                        <a:lnTo>
                          <a:pt x="154" y="94"/>
                        </a:lnTo>
                        <a:lnTo>
                          <a:pt x="153" y="94"/>
                        </a:lnTo>
                        <a:lnTo>
                          <a:pt x="152" y="94"/>
                        </a:lnTo>
                        <a:lnTo>
                          <a:pt x="151" y="94"/>
                        </a:lnTo>
                        <a:lnTo>
                          <a:pt x="148" y="94"/>
                        </a:lnTo>
                        <a:lnTo>
                          <a:pt x="146" y="94"/>
                        </a:lnTo>
                        <a:lnTo>
                          <a:pt x="143" y="94"/>
                        </a:lnTo>
                        <a:lnTo>
                          <a:pt x="141" y="95"/>
                        </a:lnTo>
                        <a:lnTo>
                          <a:pt x="139" y="95"/>
                        </a:lnTo>
                        <a:lnTo>
                          <a:pt x="138" y="95"/>
                        </a:lnTo>
                        <a:lnTo>
                          <a:pt x="137" y="95"/>
                        </a:lnTo>
                        <a:lnTo>
                          <a:pt x="136" y="97"/>
                        </a:lnTo>
                        <a:lnTo>
                          <a:pt x="136" y="95"/>
                        </a:lnTo>
                        <a:lnTo>
                          <a:pt x="137" y="95"/>
                        </a:lnTo>
                        <a:lnTo>
                          <a:pt x="138" y="95"/>
                        </a:lnTo>
                        <a:lnTo>
                          <a:pt x="138" y="94"/>
                        </a:lnTo>
                        <a:lnTo>
                          <a:pt x="138" y="95"/>
                        </a:lnTo>
                        <a:lnTo>
                          <a:pt x="136" y="95"/>
                        </a:lnTo>
                        <a:lnTo>
                          <a:pt x="135" y="95"/>
                        </a:lnTo>
                        <a:lnTo>
                          <a:pt x="135" y="94"/>
                        </a:lnTo>
                        <a:lnTo>
                          <a:pt x="134" y="94"/>
                        </a:lnTo>
                        <a:lnTo>
                          <a:pt x="133" y="94"/>
                        </a:lnTo>
                        <a:lnTo>
                          <a:pt x="129" y="94"/>
                        </a:lnTo>
                        <a:lnTo>
                          <a:pt x="128" y="93"/>
                        </a:lnTo>
                        <a:lnTo>
                          <a:pt x="127" y="93"/>
                        </a:lnTo>
                        <a:lnTo>
                          <a:pt x="126" y="93"/>
                        </a:lnTo>
                        <a:lnTo>
                          <a:pt x="124" y="93"/>
                        </a:lnTo>
                        <a:lnTo>
                          <a:pt x="121" y="93"/>
                        </a:lnTo>
                        <a:lnTo>
                          <a:pt x="117" y="93"/>
                        </a:lnTo>
                        <a:lnTo>
                          <a:pt x="116" y="93"/>
                        </a:lnTo>
                        <a:lnTo>
                          <a:pt x="115" y="94"/>
                        </a:lnTo>
                        <a:lnTo>
                          <a:pt x="113" y="94"/>
                        </a:lnTo>
                        <a:lnTo>
                          <a:pt x="111" y="93"/>
                        </a:lnTo>
                        <a:lnTo>
                          <a:pt x="110" y="93"/>
                        </a:lnTo>
                        <a:lnTo>
                          <a:pt x="109" y="93"/>
                        </a:lnTo>
                        <a:lnTo>
                          <a:pt x="108" y="93"/>
                        </a:lnTo>
                        <a:lnTo>
                          <a:pt x="107" y="93"/>
                        </a:lnTo>
                        <a:lnTo>
                          <a:pt x="105" y="93"/>
                        </a:lnTo>
                        <a:lnTo>
                          <a:pt x="104" y="93"/>
                        </a:lnTo>
                        <a:lnTo>
                          <a:pt x="102" y="93"/>
                        </a:lnTo>
                        <a:lnTo>
                          <a:pt x="101" y="93"/>
                        </a:lnTo>
                        <a:lnTo>
                          <a:pt x="100" y="93"/>
                        </a:lnTo>
                        <a:lnTo>
                          <a:pt x="99" y="93"/>
                        </a:lnTo>
                        <a:lnTo>
                          <a:pt x="98" y="93"/>
                        </a:lnTo>
                        <a:lnTo>
                          <a:pt x="97" y="93"/>
                        </a:lnTo>
                        <a:lnTo>
                          <a:pt x="96" y="93"/>
                        </a:lnTo>
                        <a:lnTo>
                          <a:pt x="95" y="93"/>
                        </a:lnTo>
                        <a:lnTo>
                          <a:pt x="93" y="93"/>
                        </a:lnTo>
                        <a:lnTo>
                          <a:pt x="91" y="93"/>
                        </a:lnTo>
                        <a:lnTo>
                          <a:pt x="87" y="93"/>
                        </a:lnTo>
                        <a:lnTo>
                          <a:pt x="86" y="93"/>
                        </a:lnTo>
                        <a:lnTo>
                          <a:pt x="83" y="93"/>
                        </a:lnTo>
                        <a:lnTo>
                          <a:pt x="82" y="93"/>
                        </a:lnTo>
                        <a:lnTo>
                          <a:pt x="81" y="93"/>
                        </a:lnTo>
                        <a:lnTo>
                          <a:pt x="80" y="93"/>
                        </a:lnTo>
                        <a:lnTo>
                          <a:pt x="79" y="93"/>
                        </a:lnTo>
                        <a:lnTo>
                          <a:pt x="78" y="94"/>
                        </a:lnTo>
                        <a:lnTo>
                          <a:pt x="78" y="93"/>
                        </a:lnTo>
                        <a:lnTo>
                          <a:pt x="77" y="93"/>
                        </a:lnTo>
                        <a:lnTo>
                          <a:pt x="76" y="93"/>
                        </a:lnTo>
                        <a:lnTo>
                          <a:pt x="76" y="94"/>
                        </a:lnTo>
                        <a:lnTo>
                          <a:pt x="74" y="94"/>
                        </a:lnTo>
                        <a:lnTo>
                          <a:pt x="73" y="94"/>
                        </a:lnTo>
                        <a:lnTo>
                          <a:pt x="71" y="94"/>
                        </a:lnTo>
                        <a:lnTo>
                          <a:pt x="70" y="94"/>
                        </a:lnTo>
                        <a:lnTo>
                          <a:pt x="70" y="93"/>
                        </a:lnTo>
                        <a:lnTo>
                          <a:pt x="69" y="93"/>
                        </a:lnTo>
                        <a:lnTo>
                          <a:pt x="69" y="94"/>
                        </a:lnTo>
                        <a:lnTo>
                          <a:pt x="65" y="95"/>
                        </a:lnTo>
                        <a:lnTo>
                          <a:pt x="65" y="97"/>
                        </a:lnTo>
                        <a:lnTo>
                          <a:pt x="63" y="97"/>
                        </a:lnTo>
                        <a:lnTo>
                          <a:pt x="63" y="98"/>
                        </a:lnTo>
                        <a:lnTo>
                          <a:pt x="62" y="98"/>
                        </a:lnTo>
                        <a:lnTo>
                          <a:pt x="62" y="99"/>
                        </a:lnTo>
                        <a:lnTo>
                          <a:pt x="61" y="100"/>
                        </a:lnTo>
                        <a:lnTo>
                          <a:pt x="60" y="100"/>
                        </a:lnTo>
                        <a:lnTo>
                          <a:pt x="59" y="100"/>
                        </a:lnTo>
                        <a:lnTo>
                          <a:pt x="59" y="101"/>
                        </a:lnTo>
                        <a:lnTo>
                          <a:pt x="58" y="103"/>
                        </a:lnTo>
                        <a:lnTo>
                          <a:pt x="58" y="104"/>
                        </a:lnTo>
                        <a:lnTo>
                          <a:pt x="57" y="107"/>
                        </a:lnTo>
                        <a:lnTo>
                          <a:pt x="55" y="107"/>
                        </a:lnTo>
                        <a:lnTo>
                          <a:pt x="54" y="107"/>
                        </a:lnTo>
                        <a:lnTo>
                          <a:pt x="53" y="107"/>
                        </a:lnTo>
                        <a:lnTo>
                          <a:pt x="51" y="107"/>
                        </a:lnTo>
                        <a:lnTo>
                          <a:pt x="48" y="108"/>
                        </a:lnTo>
                        <a:lnTo>
                          <a:pt x="45" y="108"/>
                        </a:lnTo>
                        <a:lnTo>
                          <a:pt x="45" y="109"/>
                        </a:lnTo>
                        <a:lnTo>
                          <a:pt x="44" y="110"/>
                        </a:lnTo>
                        <a:lnTo>
                          <a:pt x="42" y="111"/>
                        </a:lnTo>
                        <a:lnTo>
                          <a:pt x="41" y="110"/>
                        </a:lnTo>
                        <a:lnTo>
                          <a:pt x="39" y="111"/>
                        </a:lnTo>
                        <a:lnTo>
                          <a:pt x="37" y="112"/>
                        </a:lnTo>
                        <a:lnTo>
                          <a:pt x="34" y="113"/>
                        </a:lnTo>
                        <a:lnTo>
                          <a:pt x="32" y="114"/>
                        </a:lnTo>
                        <a:lnTo>
                          <a:pt x="32" y="116"/>
                        </a:lnTo>
                        <a:lnTo>
                          <a:pt x="32" y="117"/>
                        </a:lnTo>
                        <a:lnTo>
                          <a:pt x="31" y="117"/>
                        </a:lnTo>
                        <a:lnTo>
                          <a:pt x="31" y="118"/>
                        </a:lnTo>
                        <a:lnTo>
                          <a:pt x="30" y="118"/>
                        </a:lnTo>
                        <a:lnTo>
                          <a:pt x="29" y="119"/>
                        </a:lnTo>
                        <a:lnTo>
                          <a:pt x="26" y="121"/>
                        </a:lnTo>
                        <a:lnTo>
                          <a:pt x="24" y="123"/>
                        </a:lnTo>
                        <a:lnTo>
                          <a:pt x="23" y="123"/>
                        </a:lnTo>
                        <a:lnTo>
                          <a:pt x="22" y="123"/>
                        </a:lnTo>
                        <a:lnTo>
                          <a:pt x="21" y="123"/>
                        </a:lnTo>
                        <a:lnTo>
                          <a:pt x="21" y="122"/>
                        </a:lnTo>
                        <a:lnTo>
                          <a:pt x="20" y="122"/>
                        </a:lnTo>
                        <a:lnTo>
                          <a:pt x="18" y="122"/>
                        </a:lnTo>
                        <a:lnTo>
                          <a:pt x="17" y="122"/>
                        </a:lnTo>
                        <a:lnTo>
                          <a:pt x="16" y="122"/>
                        </a:lnTo>
                        <a:lnTo>
                          <a:pt x="15" y="121"/>
                        </a:lnTo>
                        <a:lnTo>
                          <a:pt x="13" y="121"/>
                        </a:lnTo>
                        <a:lnTo>
                          <a:pt x="9" y="120"/>
                        </a:lnTo>
                        <a:lnTo>
                          <a:pt x="8" y="120"/>
                        </a:lnTo>
                        <a:lnTo>
                          <a:pt x="7" y="120"/>
                        </a:lnTo>
                        <a:lnTo>
                          <a:pt x="5" y="119"/>
                        </a:lnTo>
                        <a:lnTo>
                          <a:pt x="4" y="119"/>
                        </a:lnTo>
                        <a:lnTo>
                          <a:pt x="4" y="120"/>
                        </a:lnTo>
                        <a:lnTo>
                          <a:pt x="6" y="120"/>
                        </a:lnTo>
                        <a:lnTo>
                          <a:pt x="7" y="120"/>
                        </a:lnTo>
                        <a:lnTo>
                          <a:pt x="7" y="121"/>
                        </a:lnTo>
                        <a:lnTo>
                          <a:pt x="11" y="121"/>
                        </a:lnTo>
                        <a:lnTo>
                          <a:pt x="12" y="121"/>
                        </a:lnTo>
                        <a:lnTo>
                          <a:pt x="13" y="121"/>
                        </a:lnTo>
                        <a:lnTo>
                          <a:pt x="14" y="121"/>
                        </a:lnTo>
                        <a:lnTo>
                          <a:pt x="15" y="121"/>
                        </a:lnTo>
                        <a:lnTo>
                          <a:pt x="15" y="122"/>
                        </a:lnTo>
                        <a:lnTo>
                          <a:pt x="16" y="122"/>
                        </a:lnTo>
                        <a:lnTo>
                          <a:pt x="17" y="122"/>
                        </a:lnTo>
                        <a:lnTo>
                          <a:pt x="18" y="122"/>
                        </a:lnTo>
                        <a:lnTo>
                          <a:pt x="20" y="122"/>
                        </a:lnTo>
                        <a:lnTo>
                          <a:pt x="23" y="125"/>
                        </a:lnTo>
                        <a:lnTo>
                          <a:pt x="22" y="126"/>
                        </a:lnTo>
                        <a:lnTo>
                          <a:pt x="21" y="127"/>
                        </a:lnTo>
                        <a:lnTo>
                          <a:pt x="20" y="129"/>
                        </a:lnTo>
                        <a:lnTo>
                          <a:pt x="18" y="130"/>
                        </a:lnTo>
                        <a:lnTo>
                          <a:pt x="17" y="130"/>
                        </a:lnTo>
                        <a:lnTo>
                          <a:pt x="17" y="131"/>
                        </a:lnTo>
                        <a:lnTo>
                          <a:pt x="16" y="131"/>
                        </a:lnTo>
                        <a:lnTo>
                          <a:pt x="16" y="132"/>
                        </a:lnTo>
                        <a:lnTo>
                          <a:pt x="15" y="134"/>
                        </a:lnTo>
                        <a:lnTo>
                          <a:pt x="14" y="134"/>
                        </a:lnTo>
                        <a:lnTo>
                          <a:pt x="12" y="134"/>
                        </a:lnTo>
                        <a:lnTo>
                          <a:pt x="12" y="135"/>
                        </a:lnTo>
                        <a:lnTo>
                          <a:pt x="11" y="136"/>
                        </a:lnTo>
                        <a:lnTo>
                          <a:pt x="11" y="137"/>
                        </a:lnTo>
                        <a:lnTo>
                          <a:pt x="8" y="138"/>
                        </a:lnTo>
                        <a:lnTo>
                          <a:pt x="8" y="139"/>
                        </a:lnTo>
                        <a:lnTo>
                          <a:pt x="7" y="139"/>
                        </a:lnTo>
                        <a:lnTo>
                          <a:pt x="6" y="139"/>
                        </a:lnTo>
                        <a:lnTo>
                          <a:pt x="5" y="140"/>
                        </a:lnTo>
                        <a:lnTo>
                          <a:pt x="3" y="141"/>
                        </a:lnTo>
                        <a:lnTo>
                          <a:pt x="2" y="142"/>
                        </a:lnTo>
                        <a:lnTo>
                          <a:pt x="0" y="144"/>
                        </a:lnTo>
                        <a:lnTo>
                          <a:pt x="2" y="144"/>
                        </a:lnTo>
                        <a:lnTo>
                          <a:pt x="2" y="142"/>
                        </a:lnTo>
                        <a:lnTo>
                          <a:pt x="3" y="142"/>
                        </a:lnTo>
                        <a:lnTo>
                          <a:pt x="5" y="142"/>
                        </a:lnTo>
                        <a:lnTo>
                          <a:pt x="7" y="141"/>
                        </a:lnTo>
                        <a:lnTo>
                          <a:pt x="8" y="141"/>
                        </a:lnTo>
                        <a:lnTo>
                          <a:pt x="9" y="140"/>
                        </a:lnTo>
                        <a:lnTo>
                          <a:pt x="11" y="140"/>
                        </a:lnTo>
                        <a:lnTo>
                          <a:pt x="12" y="140"/>
                        </a:lnTo>
                        <a:lnTo>
                          <a:pt x="12" y="139"/>
                        </a:lnTo>
                        <a:lnTo>
                          <a:pt x="14" y="138"/>
                        </a:lnTo>
                        <a:lnTo>
                          <a:pt x="15" y="137"/>
                        </a:lnTo>
                        <a:lnTo>
                          <a:pt x="17" y="136"/>
                        </a:lnTo>
                        <a:lnTo>
                          <a:pt x="17" y="135"/>
                        </a:lnTo>
                        <a:lnTo>
                          <a:pt x="18" y="135"/>
                        </a:lnTo>
                        <a:lnTo>
                          <a:pt x="20" y="132"/>
                        </a:lnTo>
                        <a:lnTo>
                          <a:pt x="21" y="132"/>
                        </a:lnTo>
                        <a:lnTo>
                          <a:pt x="22" y="131"/>
                        </a:lnTo>
                        <a:lnTo>
                          <a:pt x="24" y="129"/>
                        </a:lnTo>
                        <a:lnTo>
                          <a:pt x="25" y="128"/>
                        </a:lnTo>
                        <a:lnTo>
                          <a:pt x="25" y="127"/>
                        </a:lnTo>
                        <a:lnTo>
                          <a:pt x="26" y="127"/>
                        </a:lnTo>
                        <a:lnTo>
                          <a:pt x="26" y="126"/>
                        </a:lnTo>
                        <a:lnTo>
                          <a:pt x="27" y="126"/>
                        </a:lnTo>
                        <a:lnTo>
                          <a:pt x="29" y="125"/>
                        </a:lnTo>
                        <a:lnTo>
                          <a:pt x="31" y="123"/>
                        </a:lnTo>
                        <a:lnTo>
                          <a:pt x="32" y="123"/>
                        </a:lnTo>
                        <a:lnTo>
                          <a:pt x="32" y="122"/>
                        </a:lnTo>
                        <a:lnTo>
                          <a:pt x="33" y="122"/>
                        </a:lnTo>
                        <a:lnTo>
                          <a:pt x="34" y="121"/>
                        </a:lnTo>
                        <a:lnTo>
                          <a:pt x="35" y="121"/>
                        </a:lnTo>
                        <a:lnTo>
                          <a:pt x="37" y="120"/>
                        </a:lnTo>
                        <a:lnTo>
                          <a:pt x="40" y="119"/>
                        </a:lnTo>
                        <a:lnTo>
                          <a:pt x="41" y="119"/>
                        </a:lnTo>
                        <a:lnTo>
                          <a:pt x="41" y="118"/>
                        </a:lnTo>
                        <a:lnTo>
                          <a:pt x="42" y="118"/>
                        </a:lnTo>
                        <a:lnTo>
                          <a:pt x="43" y="118"/>
                        </a:lnTo>
                        <a:lnTo>
                          <a:pt x="44" y="117"/>
                        </a:lnTo>
                        <a:lnTo>
                          <a:pt x="45" y="117"/>
                        </a:lnTo>
                        <a:lnTo>
                          <a:pt x="48" y="116"/>
                        </a:lnTo>
                        <a:lnTo>
                          <a:pt x="51" y="114"/>
                        </a:lnTo>
                        <a:lnTo>
                          <a:pt x="54" y="113"/>
                        </a:lnTo>
                        <a:lnTo>
                          <a:pt x="59" y="112"/>
                        </a:lnTo>
                        <a:lnTo>
                          <a:pt x="60" y="112"/>
                        </a:lnTo>
                        <a:lnTo>
                          <a:pt x="61" y="112"/>
                        </a:lnTo>
                        <a:lnTo>
                          <a:pt x="61" y="111"/>
                        </a:lnTo>
                        <a:lnTo>
                          <a:pt x="62" y="111"/>
                        </a:lnTo>
                        <a:lnTo>
                          <a:pt x="65" y="110"/>
                        </a:lnTo>
                        <a:lnTo>
                          <a:pt x="70" y="109"/>
                        </a:lnTo>
                        <a:lnTo>
                          <a:pt x="71" y="109"/>
                        </a:lnTo>
                        <a:lnTo>
                          <a:pt x="72" y="109"/>
                        </a:lnTo>
                        <a:lnTo>
                          <a:pt x="74" y="109"/>
                        </a:lnTo>
                        <a:lnTo>
                          <a:pt x="78" y="109"/>
                        </a:lnTo>
                        <a:lnTo>
                          <a:pt x="80" y="108"/>
                        </a:lnTo>
                        <a:lnTo>
                          <a:pt x="82" y="108"/>
                        </a:lnTo>
                        <a:lnTo>
                          <a:pt x="83" y="108"/>
                        </a:lnTo>
                        <a:lnTo>
                          <a:pt x="85" y="108"/>
                        </a:lnTo>
                        <a:lnTo>
                          <a:pt x="90" y="109"/>
                        </a:lnTo>
                        <a:lnTo>
                          <a:pt x="91" y="109"/>
                        </a:lnTo>
                        <a:lnTo>
                          <a:pt x="92" y="109"/>
                        </a:lnTo>
                        <a:lnTo>
                          <a:pt x="93" y="109"/>
                        </a:lnTo>
                        <a:lnTo>
                          <a:pt x="93" y="110"/>
                        </a:lnTo>
                        <a:lnTo>
                          <a:pt x="95" y="110"/>
                        </a:lnTo>
                        <a:lnTo>
                          <a:pt x="96" y="110"/>
                        </a:lnTo>
                        <a:lnTo>
                          <a:pt x="99" y="111"/>
                        </a:lnTo>
                        <a:lnTo>
                          <a:pt x="100" y="113"/>
                        </a:lnTo>
                        <a:lnTo>
                          <a:pt x="101" y="113"/>
                        </a:lnTo>
                        <a:lnTo>
                          <a:pt x="101" y="114"/>
                        </a:lnTo>
                        <a:lnTo>
                          <a:pt x="100" y="114"/>
                        </a:lnTo>
                        <a:lnTo>
                          <a:pt x="99" y="114"/>
                        </a:lnTo>
                        <a:lnTo>
                          <a:pt x="98" y="113"/>
                        </a:lnTo>
                        <a:lnTo>
                          <a:pt x="97" y="113"/>
                        </a:lnTo>
                        <a:lnTo>
                          <a:pt x="97" y="114"/>
                        </a:lnTo>
                        <a:lnTo>
                          <a:pt x="99" y="114"/>
                        </a:lnTo>
                        <a:lnTo>
                          <a:pt x="100" y="116"/>
                        </a:lnTo>
                        <a:lnTo>
                          <a:pt x="101" y="117"/>
                        </a:lnTo>
                        <a:lnTo>
                          <a:pt x="100" y="117"/>
                        </a:lnTo>
                        <a:lnTo>
                          <a:pt x="100" y="118"/>
                        </a:lnTo>
                        <a:lnTo>
                          <a:pt x="101" y="118"/>
                        </a:lnTo>
                        <a:lnTo>
                          <a:pt x="100" y="119"/>
                        </a:lnTo>
                        <a:lnTo>
                          <a:pt x="99" y="120"/>
                        </a:lnTo>
                        <a:lnTo>
                          <a:pt x="98" y="120"/>
                        </a:lnTo>
                        <a:lnTo>
                          <a:pt x="97" y="120"/>
                        </a:lnTo>
                        <a:lnTo>
                          <a:pt x="96" y="120"/>
                        </a:lnTo>
                        <a:lnTo>
                          <a:pt x="95" y="121"/>
                        </a:lnTo>
                        <a:lnTo>
                          <a:pt x="93" y="122"/>
                        </a:lnTo>
                        <a:lnTo>
                          <a:pt x="93" y="123"/>
                        </a:lnTo>
                        <a:lnTo>
                          <a:pt x="91" y="123"/>
                        </a:lnTo>
                        <a:lnTo>
                          <a:pt x="90" y="123"/>
                        </a:lnTo>
                        <a:lnTo>
                          <a:pt x="88" y="125"/>
                        </a:lnTo>
                        <a:lnTo>
                          <a:pt x="87" y="126"/>
                        </a:lnTo>
                        <a:lnTo>
                          <a:pt x="86" y="126"/>
                        </a:lnTo>
                        <a:lnTo>
                          <a:pt x="83" y="126"/>
                        </a:lnTo>
                        <a:lnTo>
                          <a:pt x="82" y="126"/>
                        </a:lnTo>
                        <a:lnTo>
                          <a:pt x="80" y="125"/>
                        </a:lnTo>
                        <a:lnTo>
                          <a:pt x="79" y="125"/>
                        </a:lnTo>
                        <a:lnTo>
                          <a:pt x="77" y="123"/>
                        </a:lnTo>
                        <a:lnTo>
                          <a:pt x="76" y="123"/>
                        </a:lnTo>
                        <a:lnTo>
                          <a:pt x="73" y="125"/>
                        </a:lnTo>
                        <a:lnTo>
                          <a:pt x="72" y="125"/>
                        </a:lnTo>
                        <a:lnTo>
                          <a:pt x="70" y="125"/>
                        </a:lnTo>
                        <a:lnTo>
                          <a:pt x="69" y="125"/>
                        </a:lnTo>
                        <a:lnTo>
                          <a:pt x="68" y="125"/>
                        </a:lnTo>
                        <a:lnTo>
                          <a:pt x="65" y="126"/>
                        </a:lnTo>
                        <a:lnTo>
                          <a:pt x="64" y="126"/>
                        </a:lnTo>
                        <a:lnTo>
                          <a:pt x="63" y="126"/>
                        </a:lnTo>
                        <a:lnTo>
                          <a:pt x="64" y="126"/>
                        </a:lnTo>
                        <a:lnTo>
                          <a:pt x="65" y="126"/>
                        </a:lnTo>
                        <a:lnTo>
                          <a:pt x="67" y="126"/>
                        </a:lnTo>
                        <a:lnTo>
                          <a:pt x="68" y="126"/>
                        </a:lnTo>
                        <a:lnTo>
                          <a:pt x="70" y="125"/>
                        </a:lnTo>
                        <a:lnTo>
                          <a:pt x="72" y="126"/>
                        </a:lnTo>
                        <a:lnTo>
                          <a:pt x="74" y="127"/>
                        </a:lnTo>
                        <a:lnTo>
                          <a:pt x="76" y="127"/>
                        </a:lnTo>
                        <a:lnTo>
                          <a:pt x="77" y="127"/>
                        </a:lnTo>
                        <a:lnTo>
                          <a:pt x="78" y="127"/>
                        </a:lnTo>
                        <a:lnTo>
                          <a:pt x="79" y="128"/>
                        </a:lnTo>
                        <a:lnTo>
                          <a:pt x="80" y="128"/>
                        </a:lnTo>
                        <a:lnTo>
                          <a:pt x="80" y="130"/>
                        </a:lnTo>
                        <a:lnTo>
                          <a:pt x="80" y="131"/>
                        </a:lnTo>
                        <a:lnTo>
                          <a:pt x="81" y="131"/>
                        </a:lnTo>
                        <a:lnTo>
                          <a:pt x="85" y="129"/>
                        </a:lnTo>
                        <a:lnTo>
                          <a:pt x="87" y="129"/>
                        </a:lnTo>
                        <a:lnTo>
                          <a:pt x="87" y="128"/>
                        </a:lnTo>
                        <a:lnTo>
                          <a:pt x="88" y="128"/>
                        </a:lnTo>
                        <a:lnTo>
                          <a:pt x="89" y="128"/>
                        </a:lnTo>
                        <a:lnTo>
                          <a:pt x="90" y="128"/>
                        </a:lnTo>
                        <a:lnTo>
                          <a:pt x="92" y="129"/>
                        </a:lnTo>
                        <a:lnTo>
                          <a:pt x="93" y="129"/>
                        </a:lnTo>
                        <a:lnTo>
                          <a:pt x="95" y="130"/>
                        </a:lnTo>
                        <a:lnTo>
                          <a:pt x="93" y="130"/>
                        </a:lnTo>
                        <a:lnTo>
                          <a:pt x="92" y="131"/>
                        </a:lnTo>
                        <a:lnTo>
                          <a:pt x="91" y="132"/>
                        </a:lnTo>
                        <a:lnTo>
                          <a:pt x="91" y="134"/>
                        </a:lnTo>
                        <a:lnTo>
                          <a:pt x="91" y="135"/>
                        </a:lnTo>
                        <a:lnTo>
                          <a:pt x="88" y="137"/>
                        </a:lnTo>
                        <a:lnTo>
                          <a:pt x="87" y="138"/>
                        </a:lnTo>
                        <a:lnTo>
                          <a:pt x="86" y="138"/>
                        </a:lnTo>
                        <a:lnTo>
                          <a:pt x="85" y="139"/>
                        </a:lnTo>
                        <a:lnTo>
                          <a:pt x="87" y="139"/>
                        </a:lnTo>
                        <a:lnTo>
                          <a:pt x="88" y="139"/>
                        </a:lnTo>
                        <a:lnTo>
                          <a:pt x="89" y="139"/>
                        </a:lnTo>
                        <a:lnTo>
                          <a:pt x="92" y="139"/>
                        </a:lnTo>
                        <a:lnTo>
                          <a:pt x="92" y="140"/>
                        </a:lnTo>
                        <a:lnTo>
                          <a:pt x="91" y="141"/>
                        </a:lnTo>
                        <a:lnTo>
                          <a:pt x="91" y="142"/>
                        </a:lnTo>
                        <a:lnTo>
                          <a:pt x="91" y="144"/>
                        </a:lnTo>
                        <a:lnTo>
                          <a:pt x="92" y="144"/>
                        </a:lnTo>
                        <a:lnTo>
                          <a:pt x="93" y="145"/>
                        </a:lnTo>
                        <a:lnTo>
                          <a:pt x="95" y="147"/>
                        </a:lnTo>
                        <a:lnTo>
                          <a:pt x="95" y="148"/>
                        </a:lnTo>
                        <a:lnTo>
                          <a:pt x="96" y="148"/>
                        </a:lnTo>
                        <a:lnTo>
                          <a:pt x="96" y="149"/>
                        </a:lnTo>
                        <a:lnTo>
                          <a:pt x="97" y="150"/>
                        </a:lnTo>
                        <a:lnTo>
                          <a:pt x="98" y="151"/>
                        </a:lnTo>
                        <a:lnTo>
                          <a:pt x="100" y="151"/>
                        </a:lnTo>
                        <a:lnTo>
                          <a:pt x="102" y="151"/>
                        </a:lnTo>
                        <a:lnTo>
                          <a:pt x="104" y="151"/>
                        </a:lnTo>
                        <a:lnTo>
                          <a:pt x="105" y="151"/>
                        </a:lnTo>
                        <a:lnTo>
                          <a:pt x="107" y="153"/>
                        </a:lnTo>
                        <a:lnTo>
                          <a:pt x="106" y="154"/>
                        </a:lnTo>
                        <a:lnTo>
                          <a:pt x="105" y="154"/>
                        </a:lnTo>
                        <a:lnTo>
                          <a:pt x="104" y="154"/>
                        </a:lnTo>
                        <a:lnTo>
                          <a:pt x="102" y="154"/>
                        </a:lnTo>
                        <a:lnTo>
                          <a:pt x="104" y="154"/>
                        </a:lnTo>
                        <a:lnTo>
                          <a:pt x="104" y="155"/>
                        </a:lnTo>
                        <a:lnTo>
                          <a:pt x="104" y="154"/>
                        </a:lnTo>
                        <a:lnTo>
                          <a:pt x="105" y="155"/>
                        </a:lnTo>
                        <a:lnTo>
                          <a:pt x="106" y="155"/>
                        </a:lnTo>
                        <a:lnTo>
                          <a:pt x="108" y="157"/>
                        </a:lnTo>
                        <a:lnTo>
                          <a:pt x="109" y="157"/>
                        </a:lnTo>
                        <a:lnTo>
                          <a:pt x="109" y="156"/>
                        </a:lnTo>
                        <a:lnTo>
                          <a:pt x="110" y="156"/>
                        </a:lnTo>
                        <a:lnTo>
                          <a:pt x="111" y="156"/>
                        </a:lnTo>
                        <a:lnTo>
                          <a:pt x="113" y="156"/>
                        </a:lnTo>
                        <a:lnTo>
                          <a:pt x="111" y="157"/>
                        </a:lnTo>
                        <a:lnTo>
                          <a:pt x="113" y="157"/>
                        </a:lnTo>
                        <a:lnTo>
                          <a:pt x="114" y="157"/>
                        </a:lnTo>
                        <a:lnTo>
                          <a:pt x="115" y="157"/>
                        </a:lnTo>
                        <a:lnTo>
                          <a:pt x="114" y="157"/>
                        </a:lnTo>
                        <a:lnTo>
                          <a:pt x="113" y="158"/>
                        </a:lnTo>
                        <a:lnTo>
                          <a:pt x="114" y="158"/>
                        </a:lnTo>
                        <a:lnTo>
                          <a:pt x="116" y="158"/>
                        </a:lnTo>
                        <a:lnTo>
                          <a:pt x="117" y="158"/>
                        </a:lnTo>
                        <a:lnTo>
                          <a:pt x="117" y="157"/>
                        </a:lnTo>
                        <a:lnTo>
                          <a:pt x="118" y="157"/>
                        </a:lnTo>
                        <a:lnTo>
                          <a:pt x="119" y="157"/>
                        </a:lnTo>
                        <a:lnTo>
                          <a:pt x="123" y="158"/>
                        </a:lnTo>
                        <a:lnTo>
                          <a:pt x="125" y="159"/>
                        </a:lnTo>
                        <a:lnTo>
                          <a:pt x="126" y="159"/>
                        </a:lnTo>
                        <a:lnTo>
                          <a:pt x="129" y="158"/>
                        </a:lnTo>
                        <a:lnTo>
                          <a:pt x="132" y="157"/>
                        </a:lnTo>
                        <a:lnTo>
                          <a:pt x="133" y="157"/>
                        </a:lnTo>
                        <a:lnTo>
                          <a:pt x="133" y="156"/>
                        </a:lnTo>
                        <a:lnTo>
                          <a:pt x="134" y="156"/>
                        </a:lnTo>
                        <a:lnTo>
                          <a:pt x="134" y="157"/>
                        </a:lnTo>
                        <a:lnTo>
                          <a:pt x="134" y="158"/>
                        </a:lnTo>
                        <a:lnTo>
                          <a:pt x="135" y="159"/>
                        </a:lnTo>
                        <a:lnTo>
                          <a:pt x="136" y="159"/>
                        </a:lnTo>
                        <a:lnTo>
                          <a:pt x="138" y="159"/>
                        </a:lnTo>
                        <a:lnTo>
                          <a:pt x="139" y="159"/>
                        </a:lnTo>
                        <a:lnTo>
                          <a:pt x="139" y="158"/>
                        </a:lnTo>
                        <a:lnTo>
                          <a:pt x="139" y="159"/>
                        </a:lnTo>
                        <a:lnTo>
                          <a:pt x="141" y="159"/>
                        </a:lnTo>
                        <a:lnTo>
                          <a:pt x="142" y="160"/>
                        </a:lnTo>
                        <a:lnTo>
                          <a:pt x="143" y="162"/>
                        </a:lnTo>
                        <a:lnTo>
                          <a:pt x="143" y="163"/>
                        </a:lnTo>
                        <a:lnTo>
                          <a:pt x="142" y="163"/>
                        </a:lnTo>
                        <a:lnTo>
                          <a:pt x="141" y="163"/>
                        </a:lnTo>
                        <a:lnTo>
                          <a:pt x="139" y="163"/>
                        </a:lnTo>
                        <a:lnTo>
                          <a:pt x="141" y="164"/>
                        </a:lnTo>
                        <a:lnTo>
                          <a:pt x="144" y="164"/>
                        </a:lnTo>
                        <a:lnTo>
                          <a:pt x="145" y="164"/>
                        </a:lnTo>
                        <a:lnTo>
                          <a:pt x="146" y="164"/>
                        </a:lnTo>
                        <a:lnTo>
                          <a:pt x="147" y="164"/>
                        </a:lnTo>
                        <a:lnTo>
                          <a:pt x="147" y="165"/>
                        </a:lnTo>
                        <a:lnTo>
                          <a:pt x="146" y="165"/>
                        </a:lnTo>
                        <a:lnTo>
                          <a:pt x="145" y="165"/>
                        </a:lnTo>
                        <a:lnTo>
                          <a:pt x="145" y="166"/>
                        </a:lnTo>
                        <a:lnTo>
                          <a:pt x="144" y="165"/>
                        </a:lnTo>
                        <a:lnTo>
                          <a:pt x="143" y="165"/>
                        </a:lnTo>
                        <a:lnTo>
                          <a:pt x="142" y="165"/>
                        </a:lnTo>
                        <a:lnTo>
                          <a:pt x="142" y="166"/>
                        </a:lnTo>
                        <a:lnTo>
                          <a:pt x="141" y="166"/>
                        </a:lnTo>
                        <a:lnTo>
                          <a:pt x="139" y="166"/>
                        </a:lnTo>
                        <a:lnTo>
                          <a:pt x="137" y="167"/>
                        </a:lnTo>
                        <a:lnTo>
                          <a:pt x="136" y="167"/>
                        </a:lnTo>
                        <a:lnTo>
                          <a:pt x="134" y="168"/>
                        </a:lnTo>
                        <a:lnTo>
                          <a:pt x="132" y="168"/>
                        </a:lnTo>
                        <a:lnTo>
                          <a:pt x="132" y="169"/>
                        </a:lnTo>
                        <a:lnTo>
                          <a:pt x="128" y="169"/>
                        </a:lnTo>
                        <a:lnTo>
                          <a:pt x="127" y="169"/>
                        </a:lnTo>
                        <a:lnTo>
                          <a:pt x="126" y="170"/>
                        </a:lnTo>
                        <a:lnTo>
                          <a:pt x="125" y="170"/>
                        </a:lnTo>
                        <a:lnTo>
                          <a:pt x="124" y="172"/>
                        </a:lnTo>
                        <a:lnTo>
                          <a:pt x="121" y="172"/>
                        </a:lnTo>
                        <a:lnTo>
                          <a:pt x="120" y="172"/>
                        </a:lnTo>
                        <a:lnTo>
                          <a:pt x="120" y="173"/>
                        </a:lnTo>
                        <a:lnTo>
                          <a:pt x="119" y="173"/>
                        </a:lnTo>
                        <a:lnTo>
                          <a:pt x="118" y="172"/>
                        </a:lnTo>
                        <a:lnTo>
                          <a:pt x="117" y="172"/>
                        </a:lnTo>
                        <a:lnTo>
                          <a:pt x="118" y="173"/>
                        </a:lnTo>
                        <a:lnTo>
                          <a:pt x="117" y="173"/>
                        </a:lnTo>
                        <a:lnTo>
                          <a:pt x="116" y="173"/>
                        </a:lnTo>
                        <a:lnTo>
                          <a:pt x="114" y="174"/>
                        </a:lnTo>
                        <a:lnTo>
                          <a:pt x="111" y="174"/>
                        </a:lnTo>
                        <a:lnTo>
                          <a:pt x="110" y="174"/>
                        </a:lnTo>
                        <a:lnTo>
                          <a:pt x="109" y="173"/>
                        </a:lnTo>
                        <a:lnTo>
                          <a:pt x="110" y="173"/>
                        </a:lnTo>
                        <a:lnTo>
                          <a:pt x="110" y="174"/>
                        </a:lnTo>
                        <a:lnTo>
                          <a:pt x="110" y="175"/>
                        </a:lnTo>
                        <a:lnTo>
                          <a:pt x="110" y="176"/>
                        </a:lnTo>
                        <a:lnTo>
                          <a:pt x="109" y="176"/>
                        </a:lnTo>
                        <a:lnTo>
                          <a:pt x="106" y="176"/>
                        </a:lnTo>
                        <a:lnTo>
                          <a:pt x="105" y="175"/>
                        </a:lnTo>
                        <a:lnTo>
                          <a:pt x="105" y="174"/>
                        </a:lnTo>
                        <a:lnTo>
                          <a:pt x="106" y="173"/>
                        </a:lnTo>
                        <a:lnTo>
                          <a:pt x="104" y="174"/>
                        </a:lnTo>
                        <a:lnTo>
                          <a:pt x="104" y="175"/>
                        </a:lnTo>
                        <a:lnTo>
                          <a:pt x="102" y="176"/>
                        </a:lnTo>
                        <a:lnTo>
                          <a:pt x="102" y="175"/>
                        </a:lnTo>
                        <a:lnTo>
                          <a:pt x="101" y="174"/>
                        </a:lnTo>
                        <a:lnTo>
                          <a:pt x="101" y="175"/>
                        </a:lnTo>
                        <a:lnTo>
                          <a:pt x="100" y="175"/>
                        </a:lnTo>
                        <a:lnTo>
                          <a:pt x="99" y="177"/>
                        </a:lnTo>
                        <a:lnTo>
                          <a:pt x="99" y="178"/>
                        </a:lnTo>
                        <a:lnTo>
                          <a:pt x="100" y="178"/>
                        </a:lnTo>
                        <a:lnTo>
                          <a:pt x="100" y="179"/>
                        </a:lnTo>
                        <a:lnTo>
                          <a:pt x="99" y="179"/>
                        </a:lnTo>
                        <a:lnTo>
                          <a:pt x="99" y="178"/>
                        </a:lnTo>
                        <a:lnTo>
                          <a:pt x="98" y="179"/>
                        </a:lnTo>
                        <a:lnTo>
                          <a:pt x="96" y="181"/>
                        </a:lnTo>
                        <a:lnTo>
                          <a:pt x="96" y="182"/>
                        </a:lnTo>
                        <a:lnTo>
                          <a:pt x="95" y="183"/>
                        </a:lnTo>
                        <a:lnTo>
                          <a:pt x="93" y="184"/>
                        </a:lnTo>
                        <a:lnTo>
                          <a:pt x="92" y="184"/>
                        </a:lnTo>
                        <a:lnTo>
                          <a:pt x="91" y="185"/>
                        </a:lnTo>
                        <a:lnTo>
                          <a:pt x="89" y="187"/>
                        </a:lnTo>
                        <a:lnTo>
                          <a:pt x="87" y="187"/>
                        </a:lnTo>
                        <a:lnTo>
                          <a:pt x="86" y="187"/>
                        </a:lnTo>
                        <a:lnTo>
                          <a:pt x="85" y="188"/>
                        </a:lnTo>
                        <a:lnTo>
                          <a:pt x="83" y="190"/>
                        </a:lnTo>
                        <a:lnTo>
                          <a:pt x="83" y="191"/>
                        </a:lnTo>
                        <a:lnTo>
                          <a:pt x="82" y="190"/>
                        </a:lnTo>
                        <a:lnTo>
                          <a:pt x="82" y="188"/>
                        </a:lnTo>
                        <a:lnTo>
                          <a:pt x="81" y="190"/>
                        </a:lnTo>
                        <a:lnTo>
                          <a:pt x="80" y="190"/>
                        </a:lnTo>
                        <a:lnTo>
                          <a:pt x="79" y="188"/>
                        </a:lnTo>
                        <a:lnTo>
                          <a:pt x="79" y="187"/>
                        </a:lnTo>
                        <a:lnTo>
                          <a:pt x="78" y="186"/>
                        </a:lnTo>
                        <a:lnTo>
                          <a:pt x="77" y="185"/>
                        </a:lnTo>
                        <a:lnTo>
                          <a:pt x="77" y="186"/>
                        </a:lnTo>
                        <a:lnTo>
                          <a:pt x="76" y="187"/>
                        </a:lnTo>
                        <a:lnTo>
                          <a:pt x="76" y="186"/>
                        </a:lnTo>
                        <a:lnTo>
                          <a:pt x="74" y="186"/>
                        </a:lnTo>
                        <a:lnTo>
                          <a:pt x="73" y="186"/>
                        </a:lnTo>
                        <a:lnTo>
                          <a:pt x="73" y="185"/>
                        </a:lnTo>
                        <a:lnTo>
                          <a:pt x="73" y="184"/>
                        </a:lnTo>
                        <a:lnTo>
                          <a:pt x="73" y="183"/>
                        </a:lnTo>
                        <a:lnTo>
                          <a:pt x="73" y="182"/>
                        </a:lnTo>
                        <a:lnTo>
                          <a:pt x="72" y="182"/>
                        </a:lnTo>
                        <a:lnTo>
                          <a:pt x="73" y="181"/>
                        </a:lnTo>
                        <a:lnTo>
                          <a:pt x="73" y="178"/>
                        </a:lnTo>
                        <a:lnTo>
                          <a:pt x="74" y="177"/>
                        </a:lnTo>
                        <a:lnTo>
                          <a:pt x="76" y="177"/>
                        </a:lnTo>
                        <a:lnTo>
                          <a:pt x="76" y="176"/>
                        </a:lnTo>
                        <a:lnTo>
                          <a:pt x="77" y="176"/>
                        </a:lnTo>
                        <a:lnTo>
                          <a:pt x="78" y="175"/>
                        </a:lnTo>
                        <a:lnTo>
                          <a:pt x="77" y="175"/>
                        </a:lnTo>
                        <a:lnTo>
                          <a:pt x="76" y="175"/>
                        </a:lnTo>
                        <a:lnTo>
                          <a:pt x="73" y="176"/>
                        </a:lnTo>
                        <a:lnTo>
                          <a:pt x="73" y="177"/>
                        </a:lnTo>
                        <a:lnTo>
                          <a:pt x="74" y="176"/>
                        </a:lnTo>
                        <a:lnTo>
                          <a:pt x="74" y="175"/>
                        </a:lnTo>
                        <a:lnTo>
                          <a:pt x="76" y="174"/>
                        </a:lnTo>
                        <a:lnTo>
                          <a:pt x="78" y="174"/>
                        </a:lnTo>
                        <a:lnTo>
                          <a:pt x="79" y="174"/>
                        </a:lnTo>
                        <a:lnTo>
                          <a:pt x="80" y="174"/>
                        </a:lnTo>
                        <a:lnTo>
                          <a:pt x="81" y="174"/>
                        </a:lnTo>
                        <a:lnTo>
                          <a:pt x="82" y="173"/>
                        </a:lnTo>
                        <a:lnTo>
                          <a:pt x="80" y="173"/>
                        </a:lnTo>
                        <a:lnTo>
                          <a:pt x="80" y="172"/>
                        </a:lnTo>
                        <a:lnTo>
                          <a:pt x="86" y="169"/>
                        </a:lnTo>
                        <a:lnTo>
                          <a:pt x="87" y="169"/>
                        </a:lnTo>
                        <a:lnTo>
                          <a:pt x="88" y="168"/>
                        </a:lnTo>
                        <a:lnTo>
                          <a:pt x="91" y="167"/>
                        </a:lnTo>
                        <a:lnTo>
                          <a:pt x="91" y="166"/>
                        </a:lnTo>
                        <a:lnTo>
                          <a:pt x="92" y="166"/>
                        </a:lnTo>
                        <a:lnTo>
                          <a:pt x="93" y="166"/>
                        </a:lnTo>
                        <a:lnTo>
                          <a:pt x="96" y="166"/>
                        </a:lnTo>
                        <a:lnTo>
                          <a:pt x="96" y="165"/>
                        </a:lnTo>
                        <a:lnTo>
                          <a:pt x="98" y="165"/>
                        </a:lnTo>
                        <a:lnTo>
                          <a:pt x="98" y="164"/>
                        </a:lnTo>
                        <a:lnTo>
                          <a:pt x="97" y="164"/>
                        </a:lnTo>
                        <a:lnTo>
                          <a:pt x="98" y="164"/>
                        </a:lnTo>
                        <a:lnTo>
                          <a:pt x="99" y="164"/>
                        </a:lnTo>
                        <a:lnTo>
                          <a:pt x="99" y="165"/>
                        </a:lnTo>
                        <a:lnTo>
                          <a:pt x="99" y="166"/>
                        </a:lnTo>
                        <a:lnTo>
                          <a:pt x="99" y="167"/>
                        </a:lnTo>
                        <a:lnTo>
                          <a:pt x="99" y="166"/>
                        </a:lnTo>
                        <a:lnTo>
                          <a:pt x="100" y="166"/>
                        </a:lnTo>
                        <a:lnTo>
                          <a:pt x="100" y="167"/>
                        </a:lnTo>
                        <a:lnTo>
                          <a:pt x="101" y="167"/>
                        </a:lnTo>
                        <a:lnTo>
                          <a:pt x="101" y="168"/>
                        </a:lnTo>
                        <a:lnTo>
                          <a:pt x="102" y="168"/>
                        </a:lnTo>
                        <a:lnTo>
                          <a:pt x="102" y="167"/>
                        </a:lnTo>
                        <a:lnTo>
                          <a:pt x="101" y="167"/>
                        </a:lnTo>
                        <a:lnTo>
                          <a:pt x="101" y="166"/>
                        </a:lnTo>
                        <a:lnTo>
                          <a:pt x="102" y="166"/>
                        </a:lnTo>
                        <a:lnTo>
                          <a:pt x="104" y="165"/>
                        </a:lnTo>
                        <a:lnTo>
                          <a:pt x="105" y="165"/>
                        </a:lnTo>
                        <a:lnTo>
                          <a:pt x="107" y="164"/>
                        </a:lnTo>
                        <a:lnTo>
                          <a:pt x="110" y="164"/>
                        </a:lnTo>
                        <a:lnTo>
                          <a:pt x="111" y="164"/>
                        </a:lnTo>
                        <a:lnTo>
                          <a:pt x="113" y="164"/>
                        </a:lnTo>
                        <a:lnTo>
                          <a:pt x="108" y="163"/>
                        </a:lnTo>
                        <a:lnTo>
                          <a:pt x="107" y="163"/>
                        </a:lnTo>
                        <a:lnTo>
                          <a:pt x="106" y="163"/>
                        </a:lnTo>
                        <a:lnTo>
                          <a:pt x="105" y="163"/>
                        </a:lnTo>
                        <a:lnTo>
                          <a:pt x="104" y="163"/>
                        </a:lnTo>
                        <a:lnTo>
                          <a:pt x="102" y="163"/>
                        </a:lnTo>
                        <a:lnTo>
                          <a:pt x="101" y="163"/>
                        </a:lnTo>
                        <a:lnTo>
                          <a:pt x="99" y="163"/>
                        </a:lnTo>
                        <a:lnTo>
                          <a:pt x="97" y="163"/>
                        </a:lnTo>
                        <a:lnTo>
                          <a:pt x="95" y="163"/>
                        </a:lnTo>
                        <a:lnTo>
                          <a:pt x="92" y="164"/>
                        </a:lnTo>
                        <a:lnTo>
                          <a:pt x="91" y="164"/>
                        </a:lnTo>
                        <a:lnTo>
                          <a:pt x="91" y="163"/>
                        </a:lnTo>
                        <a:lnTo>
                          <a:pt x="92" y="162"/>
                        </a:lnTo>
                        <a:lnTo>
                          <a:pt x="93" y="162"/>
                        </a:lnTo>
                        <a:lnTo>
                          <a:pt x="95" y="160"/>
                        </a:lnTo>
                        <a:lnTo>
                          <a:pt x="96" y="160"/>
                        </a:lnTo>
                        <a:lnTo>
                          <a:pt x="97" y="159"/>
                        </a:lnTo>
                        <a:lnTo>
                          <a:pt x="98" y="158"/>
                        </a:lnTo>
                        <a:lnTo>
                          <a:pt x="99" y="158"/>
                        </a:lnTo>
                        <a:lnTo>
                          <a:pt x="100" y="157"/>
                        </a:lnTo>
                        <a:lnTo>
                          <a:pt x="99" y="156"/>
                        </a:lnTo>
                        <a:lnTo>
                          <a:pt x="98" y="157"/>
                        </a:lnTo>
                        <a:lnTo>
                          <a:pt x="97" y="158"/>
                        </a:lnTo>
                        <a:lnTo>
                          <a:pt x="97" y="157"/>
                        </a:lnTo>
                        <a:lnTo>
                          <a:pt x="96" y="156"/>
                        </a:lnTo>
                        <a:lnTo>
                          <a:pt x="95" y="154"/>
                        </a:lnTo>
                        <a:lnTo>
                          <a:pt x="93" y="153"/>
                        </a:lnTo>
                        <a:lnTo>
                          <a:pt x="93" y="155"/>
                        </a:lnTo>
                        <a:lnTo>
                          <a:pt x="95" y="155"/>
                        </a:lnTo>
                        <a:lnTo>
                          <a:pt x="96" y="156"/>
                        </a:lnTo>
                        <a:lnTo>
                          <a:pt x="96" y="157"/>
                        </a:lnTo>
                        <a:lnTo>
                          <a:pt x="93" y="159"/>
                        </a:lnTo>
                        <a:lnTo>
                          <a:pt x="92" y="159"/>
                        </a:lnTo>
                        <a:lnTo>
                          <a:pt x="91" y="159"/>
                        </a:lnTo>
                        <a:lnTo>
                          <a:pt x="90" y="160"/>
                        </a:lnTo>
                        <a:lnTo>
                          <a:pt x="89" y="160"/>
                        </a:lnTo>
                        <a:lnTo>
                          <a:pt x="88" y="162"/>
                        </a:lnTo>
                        <a:lnTo>
                          <a:pt x="87" y="162"/>
                        </a:lnTo>
                        <a:lnTo>
                          <a:pt x="85" y="162"/>
                        </a:lnTo>
                        <a:lnTo>
                          <a:pt x="85" y="163"/>
                        </a:lnTo>
                        <a:lnTo>
                          <a:pt x="83" y="163"/>
                        </a:lnTo>
                        <a:lnTo>
                          <a:pt x="82" y="164"/>
                        </a:lnTo>
                        <a:lnTo>
                          <a:pt x="77" y="166"/>
                        </a:lnTo>
                        <a:lnTo>
                          <a:pt x="76" y="165"/>
                        </a:lnTo>
                        <a:lnTo>
                          <a:pt x="74" y="164"/>
                        </a:lnTo>
                        <a:lnTo>
                          <a:pt x="76" y="163"/>
                        </a:lnTo>
                        <a:lnTo>
                          <a:pt x="76" y="162"/>
                        </a:lnTo>
                        <a:lnTo>
                          <a:pt x="73" y="16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52" name="Freeform 161">
                    <a:extLst>
                      <a:ext uri="{FF2B5EF4-FFF2-40B4-BE49-F238E27FC236}">
                        <a16:creationId xmlns:a16="http://schemas.microsoft.com/office/drawing/2014/main" id="{73CA8D5A-D51E-4921-A92B-4613C7E8AA9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460468" y="1614508"/>
                    <a:ext cx="2409582" cy="604138"/>
                  </a:xfrm>
                  <a:custGeom>
                    <a:avLst/>
                    <a:gdLst>
                      <a:gd name="T0" fmla="*/ 1624012 w 1037"/>
                      <a:gd name="T1" fmla="*/ 334963 h 260"/>
                      <a:gd name="T2" fmla="*/ 1608137 w 1037"/>
                      <a:gd name="T3" fmla="*/ 319088 h 260"/>
                      <a:gd name="T4" fmla="*/ 1582737 w 1037"/>
                      <a:gd name="T5" fmla="*/ 288925 h 260"/>
                      <a:gd name="T6" fmla="*/ 1555750 w 1037"/>
                      <a:gd name="T7" fmla="*/ 306388 h 260"/>
                      <a:gd name="T8" fmla="*/ 1533525 w 1037"/>
                      <a:gd name="T9" fmla="*/ 331788 h 260"/>
                      <a:gd name="T10" fmla="*/ 1476375 w 1037"/>
                      <a:gd name="T11" fmla="*/ 338138 h 260"/>
                      <a:gd name="T12" fmla="*/ 1423987 w 1037"/>
                      <a:gd name="T13" fmla="*/ 352425 h 260"/>
                      <a:gd name="T14" fmla="*/ 1362075 w 1037"/>
                      <a:gd name="T15" fmla="*/ 369888 h 260"/>
                      <a:gd name="T16" fmla="*/ 1336675 w 1037"/>
                      <a:gd name="T17" fmla="*/ 395288 h 260"/>
                      <a:gd name="T18" fmla="*/ 1262062 w 1037"/>
                      <a:gd name="T19" fmla="*/ 400050 h 260"/>
                      <a:gd name="T20" fmla="*/ 1284287 w 1037"/>
                      <a:gd name="T21" fmla="*/ 369888 h 260"/>
                      <a:gd name="T22" fmla="*/ 1250950 w 1037"/>
                      <a:gd name="T23" fmla="*/ 314325 h 260"/>
                      <a:gd name="T24" fmla="*/ 1223962 w 1037"/>
                      <a:gd name="T25" fmla="*/ 296863 h 260"/>
                      <a:gd name="T26" fmla="*/ 1136650 w 1037"/>
                      <a:gd name="T27" fmla="*/ 265113 h 260"/>
                      <a:gd name="T28" fmla="*/ 1081087 w 1037"/>
                      <a:gd name="T29" fmla="*/ 266700 h 260"/>
                      <a:gd name="T30" fmla="*/ 1052512 w 1037"/>
                      <a:gd name="T31" fmla="*/ 263525 h 260"/>
                      <a:gd name="T32" fmla="*/ 1016000 w 1037"/>
                      <a:gd name="T33" fmla="*/ 257175 h 260"/>
                      <a:gd name="T34" fmla="*/ 993775 w 1037"/>
                      <a:gd name="T35" fmla="*/ 241300 h 260"/>
                      <a:gd name="T36" fmla="*/ 869950 w 1037"/>
                      <a:gd name="T37" fmla="*/ 247650 h 260"/>
                      <a:gd name="T38" fmla="*/ 784225 w 1037"/>
                      <a:gd name="T39" fmla="*/ 247650 h 260"/>
                      <a:gd name="T40" fmla="*/ 688975 w 1037"/>
                      <a:gd name="T41" fmla="*/ 247650 h 260"/>
                      <a:gd name="T42" fmla="*/ 606425 w 1037"/>
                      <a:gd name="T43" fmla="*/ 247650 h 260"/>
                      <a:gd name="T44" fmla="*/ 538162 w 1037"/>
                      <a:gd name="T45" fmla="*/ 247650 h 260"/>
                      <a:gd name="T46" fmla="*/ 449262 w 1037"/>
                      <a:gd name="T47" fmla="*/ 247650 h 260"/>
                      <a:gd name="T48" fmla="*/ 360362 w 1037"/>
                      <a:gd name="T49" fmla="*/ 247650 h 260"/>
                      <a:gd name="T50" fmla="*/ 357187 w 1037"/>
                      <a:gd name="T51" fmla="*/ 234950 h 260"/>
                      <a:gd name="T52" fmla="*/ 341312 w 1037"/>
                      <a:gd name="T53" fmla="*/ 231775 h 260"/>
                      <a:gd name="T54" fmla="*/ 341312 w 1037"/>
                      <a:gd name="T55" fmla="*/ 227013 h 260"/>
                      <a:gd name="T56" fmla="*/ 338137 w 1037"/>
                      <a:gd name="T57" fmla="*/ 230188 h 260"/>
                      <a:gd name="T58" fmla="*/ 327025 w 1037"/>
                      <a:gd name="T59" fmla="*/ 217488 h 260"/>
                      <a:gd name="T60" fmla="*/ 320675 w 1037"/>
                      <a:gd name="T61" fmla="*/ 211138 h 260"/>
                      <a:gd name="T62" fmla="*/ 309562 w 1037"/>
                      <a:gd name="T63" fmla="*/ 215900 h 260"/>
                      <a:gd name="T64" fmla="*/ 293687 w 1037"/>
                      <a:gd name="T65" fmla="*/ 215900 h 260"/>
                      <a:gd name="T66" fmla="*/ 304800 w 1037"/>
                      <a:gd name="T67" fmla="*/ 204788 h 260"/>
                      <a:gd name="T68" fmla="*/ 288925 w 1037"/>
                      <a:gd name="T69" fmla="*/ 204788 h 260"/>
                      <a:gd name="T70" fmla="*/ 261937 w 1037"/>
                      <a:gd name="T71" fmla="*/ 204788 h 260"/>
                      <a:gd name="T72" fmla="*/ 263525 w 1037"/>
                      <a:gd name="T73" fmla="*/ 201613 h 260"/>
                      <a:gd name="T74" fmla="*/ 265112 w 1037"/>
                      <a:gd name="T75" fmla="*/ 196850 h 260"/>
                      <a:gd name="T76" fmla="*/ 280987 w 1037"/>
                      <a:gd name="T77" fmla="*/ 185738 h 260"/>
                      <a:gd name="T78" fmla="*/ 260350 w 1037"/>
                      <a:gd name="T79" fmla="*/ 190500 h 260"/>
                      <a:gd name="T80" fmla="*/ 261937 w 1037"/>
                      <a:gd name="T81" fmla="*/ 176213 h 260"/>
                      <a:gd name="T82" fmla="*/ 276225 w 1037"/>
                      <a:gd name="T83" fmla="*/ 176213 h 260"/>
                      <a:gd name="T84" fmla="*/ 271462 w 1037"/>
                      <a:gd name="T85" fmla="*/ 161925 h 260"/>
                      <a:gd name="T86" fmla="*/ 250825 w 1037"/>
                      <a:gd name="T87" fmla="*/ 171450 h 260"/>
                      <a:gd name="T88" fmla="*/ 242887 w 1037"/>
                      <a:gd name="T89" fmla="*/ 168275 h 260"/>
                      <a:gd name="T90" fmla="*/ 230187 w 1037"/>
                      <a:gd name="T91" fmla="*/ 150813 h 260"/>
                      <a:gd name="T92" fmla="*/ 246062 w 1037"/>
                      <a:gd name="T93" fmla="*/ 147638 h 260"/>
                      <a:gd name="T94" fmla="*/ 231775 w 1037"/>
                      <a:gd name="T95" fmla="*/ 139700 h 260"/>
                      <a:gd name="T96" fmla="*/ 207962 w 1037"/>
                      <a:gd name="T97" fmla="*/ 130175 h 260"/>
                      <a:gd name="T98" fmla="*/ 196850 w 1037"/>
                      <a:gd name="T99" fmla="*/ 128588 h 260"/>
                      <a:gd name="T100" fmla="*/ 196850 w 1037"/>
                      <a:gd name="T101" fmla="*/ 119063 h 260"/>
                      <a:gd name="T102" fmla="*/ 204787 w 1037"/>
                      <a:gd name="T103" fmla="*/ 111125 h 260"/>
                      <a:gd name="T104" fmla="*/ 201612 w 1037"/>
                      <a:gd name="T105" fmla="*/ 112713 h 260"/>
                      <a:gd name="T106" fmla="*/ 192087 w 1037"/>
                      <a:gd name="T107" fmla="*/ 84138 h 260"/>
                      <a:gd name="T108" fmla="*/ 157162 w 1037"/>
                      <a:gd name="T109" fmla="*/ 71438 h 260"/>
                      <a:gd name="T110" fmla="*/ 136525 w 1037"/>
                      <a:gd name="T111" fmla="*/ 47625 h 260"/>
                      <a:gd name="T112" fmla="*/ 104775 w 1037"/>
                      <a:gd name="T113" fmla="*/ 22225 h 260"/>
                      <a:gd name="T114" fmla="*/ 68262 w 1037"/>
                      <a:gd name="T115" fmla="*/ 7938 h 260"/>
                      <a:gd name="T116" fmla="*/ 47625 w 1037"/>
                      <a:gd name="T117" fmla="*/ 20638 h 260"/>
                      <a:gd name="T118" fmla="*/ 11112 w 1037"/>
                      <a:gd name="T119" fmla="*/ 6350 h 260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</a:gdLst>
                    <a:ahLst/>
                    <a:cxnLst>
                      <a:cxn ang="T120">
                        <a:pos x="T0" y="T1"/>
                      </a:cxn>
                      <a:cxn ang="T121">
                        <a:pos x="T2" y="T3"/>
                      </a:cxn>
                      <a:cxn ang="T122">
                        <a:pos x="T4" y="T5"/>
                      </a:cxn>
                      <a:cxn ang="T123">
                        <a:pos x="T6" y="T7"/>
                      </a:cxn>
                      <a:cxn ang="T124">
                        <a:pos x="T8" y="T9"/>
                      </a:cxn>
                      <a:cxn ang="T125">
                        <a:pos x="T10" y="T11"/>
                      </a:cxn>
                      <a:cxn ang="T126">
                        <a:pos x="T12" y="T13"/>
                      </a:cxn>
                      <a:cxn ang="T127">
                        <a:pos x="T14" y="T15"/>
                      </a:cxn>
                      <a:cxn ang="T128">
                        <a:pos x="T16" y="T17"/>
                      </a:cxn>
                      <a:cxn ang="T129">
                        <a:pos x="T18" y="T19"/>
                      </a:cxn>
                      <a:cxn ang="T130">
                        <a:pos x="T20" y="T21"/>
                      </a:cxn>
                      <a:cxn ang="T131">
                        <a:pos x="T22" y="T23"/>
                      </a:cxn>
                      <a:cxn ang="T132">
                        <a:pos x="T24" y="T25"/>
                      </a:cxn>
                      <a:cxn ang="T133">
                        <a:pos x="T26" y="T27"/>
                      </a:cxn>
                      <a:cxn ang="T134">
                        <a:pos x="T28" y="T29"/>
                      </a:cxn>
                      <a:cxn ang="T135">
                        <a:pos x="T30" y="T31"/>
                      </a:cxn>
                      <a:cxn ang="T136">
                        <a:pos x="T32" y="T33"/>
                      </a:cxn>
                      <a:cxn ang="T137">
                        <a:pos x="T34" y="T35"/>
                      </a:cxn>
                      <a:cxn ang="T138">
                        <a:pos x="T36" y="T37"/>
                      </a:cxn>
                      <a:cxn ang="T139">
                        <a:pos x="T38" y="T39"/>
                      </a:cxn>
                      <a:cxn ang="T140">
                        <a:pos x="T40" y="T41"/>
                      </a:cxn>
                      <a:cxn ang="T141">
                        <a:pos x="T42" y="T43"/>
                      </a:cxn>
                      <a:cxn ang="T142">
                        <a:pos x="T44" y="T45"/>
                      </a:cxn>
                      <a:cxn ang="T143">
                        <a:pos x="T46" y="T47"/>
                      </a:cxn>
                      <a:cxn ang="T144">
                        <a:pos x="T48" y="T49"/>
                      </a:cxn>
                      <a:cxn ang="T145">
                        <a:pos x="T50" y="T51"/>
                      </a:cxn>
                      <a:cxn ang="T146">
                        <a:pos x="T52" y="T53"/>
                      </a:cxn>
                      <a:cxn ang="T147">
                        <a:pos x="T54" y="T55"/>
                      </a:cxn>
                      <a:cxn ang="T148">
                        <a:pos x="T56" y="T57"/>
                      </a:cxn>
                      <a:cxn ang="T149">
                        <a:pos x="T58" y="T59"/>
                      </a:cxn>
                      <a:cxn ang="T150">
                        <a:pos x="T60" y="T61"/>
                      </a:cxn>
                      <a:cxn ang="T151">
                        <a:pos x="T62" y="T63"/>
                      </a:cxn>
                      <a:cxn ang="T152">
                        <a:pos x="T64" y="T65"/>
                      </a:cxn>
                      <a:cxn ang="T153">
                        <a:pos x="T66" y="T67"/>
                      </a:cxn>
                      <a:cxn ang="T154">
                        <a:pos x="T68" y="T69"/>
                      </a:cxn>
                      <a:cxn ang="T155">
                        <a:pos x="T70" y="T71"/>
                      </a:cxn>
                      <a:cxn ang="T156">
                        <a:pos x="T72" y="T73"/>
                      </a:cxn>
                      <a:cxn ang="T157">
                        <a:pos x="T74" y="T75"/>
                      </a:cxn>
                      <a:cxn ang="T158">
                        <a:pos x="T76" y="T77"/>
                      </a:cxn>
                      <a:cxn ang="T159">
                        <a:pos x="T78" y="T79"/>
                      </a:cxn>
                      <a:cxn ang="T160">
                        <a:pos x="T80" y="T81"/>
                      </a:cxn>
                      <a:cxn ang="T161">
                        <a:pos x="T82" y="T83"/>
                      </a:cxn>
                      <a:cxn ang="T162">
                        <a:pos x="T84" y="T85"/>
                      </a:cxn>
                      <a:cxn ang="T163">
                        <a:pos x="T86" y="T87"/>
                      </a:cxn>
                      <a:cxn ang="T164">
                        <a:pos x="T88" y="T89"/>
                      </a:cxn>
                      <a:cxn ang="T165">
                        <a:pos x="T90" y="T91"/>
                      </a:cxn>
                      <a:cxn ang="T166">
                        <a:pos x="T92" y="T93"/>
                      </a:cxn>
                      <a:cxn ang="T167">
                        <a:pos x="T94" y="T95"/>
                      </a:cxn>
                      <a:cxn ang="T168">
                        <a:pos x="T96" y="T97"/>
                      </a:cxn>
                      <a:cxn ang="T169">
                        <a:pos x="T98" y="T99"/>
                      </a:cxn>
                      <a:cxn ang="T170">
                        <a:pos x="T100" y="T101"/>
                      </a:cxn>
                      <a:cxn ang="T171">
                        <a:pos x="T102" y="T103"/>
                      </a:cxn>
                      <a:cxn ang="T172">
                        <a:pos x="T104" y="T105"/>
                      </a:cxn>
                      <a:cxn ang="T173">
                        <a:pos x="T106" y="T107"/>
                      </a:cxn>
                      <a:cxn ang="T174">
                        <a:pos x="T108" y="T109"/>
                      </a:cxn>
                      <a:cxn ang="T175">
                        <a:pos x="T110" y="T111"/>
                      </a:cxn>
                      <a:cxn ang="T176">
                        <a:pos x="T112" y="T113"/>
                      </a:cxn>
                      <a:cxn ang="T177">
                        <a:pos x="T114" y="T115"/>
                      </a:cxn>
                      <a:cxn ang="T178">
                        <a:pos x="T116" y="T117"/>
                      </a:cxn>
                      <a:cxn ang="T179">
                        <a:pos x="T118" y="T119"/>
                      </a:cxn>
                    </a:cxnLst>
                    <a:rect l="0" t="0" r="r" b="b"/>
                    <a:pathLst>
                      <a:path w="1037" h="260">
                        <a:moveTo>
                          <a:pt x="1036" y="209"/>
                        </a:moveTo>
                        <a:lnTo>
                          <a:pt x="1036" y="210"/>
                        </a:lnTo>
                        <a:lnTo>
                          <a:pt x="1037" y="210"/>
                        </a:lnTo>
                        <a:lnTo>
                          <a:pt x="1036" y="211"/>
                        </a:lnTo>
                        <a:lnTo>
                          <a:pt x="1035" y="211"/>
                        </a:lnTo>
                        <a:lnTo>
                          <a:pt x="1033" y="212"/>
                        </a:lnTo>
                        <a:lnTo>
                          <a:pt x="1032" y="212"/>
                        </a:lnTo>
                        <a:lnTo>
                          <a:pt x="1032" y="211"/>
                        </a:lnTo>
                        <a:lnTo>
                          <a:pt x="1031" y="211"/>
                        </a:lnTo>
                        <a:lnTo>
                          <a:pt x="1031" y="212"/>
                        </a:lnTo>
                        <a:lnTo>
                          <a:pt x="1030" y="212"/>
                        </a:lnTo>
                        <a:lnTo>
                          <a:pt x="1027" y="213"/>
                        </a:lnTo>
                        <a:lnTo>
                          <a:pt x="1027" y="212"/>
                        </a:lnTo>
                        <a:lnTo>
                          <a:pt x="1025" y="211"/>
                        </a:lnTo>
                        <a:lnTo>
                          <a:pt x="1024" y="211"/>
                        </a:lnTo>
                        <a:lnTo>
                          <a:pt x="1024" y="212"/>
                        </a:lnTo>
                        <a:lnTo>
                          <a:pt x="1023" y="211"/>
                        </a:lnTo>
                        <a:lnTo>
                          <a:pt x="1022" y="211"/>
                        </a:lnTo>
                        <a:lnTo>
                          <a:pt x="1021" y="211"/>
                        </a:lnTo>
                        <a:lnTo>
                          <a:pt x="1020" y="211"/>
                        </a:lnTo>
                        <a:lnTo>
                          <a:pt x="1018" y="211"/>
                        </a:lnTo>
                        <a:lnTo>
                          <a:pt x="1018" y="210"/>
                        </a:lnTo>
                        <a:lnTo>
                          <a:pt x="1017" y="210"/>
                        </a:lnTo>
                        <a:lnTo>
                          <a:pt x="1018" y="209"/>
                        </a:lnTo>
                        <a:lnTo>
                          <a:pt x="1017" y="207"/>
                        </a:lnTo>
                        <a:lnTo>
                          <a:pt x="1018" y="207"/>
                        </a:lnTo>
                        <a:lnTo>
                          <a:pt x="1018" y="205"/>
                        </a:lnTo>
                        <a:lnTo>
                          <a:pt x="1017" y="204"/>
                        </a:lnTo>
                        <a:lnTo>
                          <a:pt x="1017" y="205"/>
                        </a:lnTo>
                        <a:lnTo>
                          <a:pt x="1016" y="204"/>
                        </a:lnTo>
                        <a:lnTo>
                          <a:pt x="1015" y="204"/>
                        </a:lnTo>
                        <a:lnTo>
                          <a:pt x="1013" y="203"/>
                        </a:lnTo>
                        <a:lnTo>
                          <a:pt x="1013" y="202"/>
                        </a:lnTo>
                        <a:lnTo>
                          <a:pt x="1013" y="201"/>
                        </a:lnTo>
                        <a:lnTo>
                          <a:pt x="1014" y="200"/>
                        </a:lnTo>
                        <a:lnTo>
                          <a:pt x="1013" y="195"/>
                        </a:lnTo>
                        <a:lnTo>
                          <a:pt x="1013" y="189"/>
                        </a:lnTo>
                        <a:lnTo>
                          <a:pt x="1013" y="186"/>
                        </a:lnTo>
                        <a:lnTo>
                          <a:pt x="1013" y="184"/>
                        </a:lnTo>
                        <a:lnTo>
                          <a:pt x="1012" y="184"/>
                        </a:lnTo>
                        <a:lnTo>
                          <a:pt x="1012" y="183"/>
                        </a:lnTo>
                        <a:lnTo>
                          <a:pt x="1011" y="183"/>
                        </a:lnTo>
                        <a:lnTo>
                          <a:pt x="1011" y="182"/>
                        </a:lnTo>
                        <a:lnTo>
                          <a:pt x="1007" y="181"/>
                        </a:lnTo>
                        <a:lnTo>
                          <a:pt x="1007" y="180"/>
                        </a:lnTo>
                        <a:lnTo>
                          <a:pt x="1006" y="180"/>
                        </a:lnTo>
                        <a:lnTo>
                          <a:pt x="1005" y="180"/>
                        </a:lnTo>
                        <a:lnTo>
                          <a:pt x="1002" y="181"/>
                        </a:lnTo>
                        <a:lnTo>
                          <a:pt x="999" y="182"/>
                        </a:lnTo>
                        <a:lnTo>
                          <a:pt x="998" y="182"/>
                        </a:lnTo>
                        <a:lnTo>
                          <a:pt x="997" y="182"/>
                        </a:lnTo>
                        <a:lnTo>
                          <a:pt x="996" y="182"/>
                        </a:lnTo>
                        <a:lnTo>
                          <a:pt x="995" y="181"/>
                        </a:lnTo>
                        <a:lnTo>
                          <a:pt x="995" y="180"/>
                        </a:lnTo>
                        <a:lnTo>
                          <a:pt x="995" y="179"/>
                        </a:lnTo>
                        <a:lnTo>
                          <a:pt x="994" y="179"/>
                        </a:lnTo>
                        <a:lnTo>
                          <a:pt x="993" y="179"/>
                        </a:lnTo>
                        <a:lnTo>
                          <a:pt x="992" y="180"/>
                        </a:lnTo>
                        <a:lnTo>
                          <a:pt x="990" y="181"/>
                        </a:lnTo>
                        <a:lnTo>
                          <a:pt x="987" y="184"/>
                        </a:lnTo>
                        <a:lnTo>
                          <a:pt x="986" y="185"/>
                        </a:lnTo>
                        <a:lnTo>
                          <a:pt x="984" y="187"/>
                        </a:lnTo>
                        <a:lnTo>
                          <a:pt x="981" y="189"/>
                        </a:lnTo>
                        <a:lnTo>
                          <a:pt x="981" y="190"/>
                        </a:lnTo>
                        <a:lnTo>
                          <a:pt x="981" y="191"/>
                        </a:lnTo>
                        <a:lnTo>
                          <a:pt x="981" y="192"/>
                        </a:lnTo>
                        <a:lnTo>
                          <a:pt x="981" y="193"/>
                        </a:lnTo>
                        <a:lnTo>
                          <a:pt x="980" y="193"/>
                        </a:lnTo>
                        <a:lnTo>
                          <a:pt x="980" y="194"/>
                        </a:lnTo>
                        <a:lnTo>
                          <a:pt x="979" y="194"/>
                        </a:lnTo>
                        <a:lnTo>
                          <a:pt x="978" y="195"/>
                        </a:lnTo>
                        <a:lnTo>
                          <a:pt x="978" y="196"/>
                        </a:lnTo>
                        <a:lnTo>
                          <a:pt x="977" y="199"/>
                        </a:lnTo>
                        <a:lnTo>
                          <a:pt x="977" y="200"/>
                        </a:lnTo>
                        <a:lnTo>
                          <a:pt x="978" y="200"/>
                        </a:lnTo>
                        <a:lnTo>
                          <a:pt x="978" y="201"/>
                        </a:lnTo>
                        <a:lnTo>
                          <a:pt x="976" y="202"/>
                        </a:lnTo>
                        <a:lnTo>
                          <a:pt x="975" y="203"/>
                        </a:lnTo>
                        <a:lnTo>
                          <a:pt x="974" y="204"/>
                        </a:lnTo>
                        <a:lnTo>
                          <a:pt x="972" y="204"/>
                        </a:lnTo>
                        <a:lnTo>
                          <a:pt x="971" y="205"/>
                        </a:lnTo>
                        <a:lnTo>
                          <a:pt x="971" y="207"/>
                        </a:lnTo>
                        <a:lnTo>
                          <a:pt x="969" y="210"/>
                        </a:lnTo>
                        <a:lnTo>
                          <a:pt x="967" y="209"/>
                        </a:lnTo>
                        <a:lnTo>
                          <a:pt x="966" y="209"/>
                        </a:lnTo>
                        <a:lnTo>
                          <a:pt x="966" y="210"/>
                        </a:lnTo>
                        <a:lnTo>
                          <a:pt x="965" y="210"/>
                        </a:lnTo>
                        <a:lnTo>
                          <a:pt x="963" y="209"/>
                        </a:lnTo>
                        <a:lnTo>
                          <a:pt x="962" y="209"/>
                        </a:lnTo>
                        <a:lnTo>
                          <a:pt x="961" y="210"/>
                        </a:lnTo>
                        <a:lnTo>
                          <a:pt x="961" y="212"/>
                        </a:lnTo>
                        <a:lnTo>
                          <a:pt x="960" y="212"/>
                        </a:lnTo>
                        <a:lnTo>
                          <a:pt x="960" y="213"/>
                        </a:lnTo>
                        <a:lnTo>
                          <a:pt x="955" y="213"/>
                        </a:lnTo>
                        <a:lnTo>
                          <a:pt x="952" y="213"/>
                        </a:lnTo>
                        <a:lnTo>
                          <a:pt x="949" y="213"/>
                        </a:lnTo>
                        <a:lnTo>
                          <a:pt x="947" y="213"/>
                        </a:lnTo>
                        <a:lnTo>
                          <a:pt x="946" y="213"/>
                        </a:lnTo>
                        <a:lnTo>
                          <a:pt x="942" y="213"/>
                        </a:lnTo>
                        <a:lnTo>
                          <a:pt x="940" y="213"/>
                        </a:lnTo>
                        <a:lnTo>
                          <a:pt x="934" y="213"/>
                        </a:lnTo>
                        <a:lnTo>
                          <a:pt x="930" y="213"/>
                        </a:lnTo>
                        <a:lnTo>
                          <a:pt x="927" y="213"/>
                        </a:lnTo>
                        <a:lnTo>
                          <a:pt x="921" y="213"/>
                        </a:lnTo>
                        <a:lnTo>
                          <a:pt x="915" y="213"/>
                        </a:lnTo>
                        <a:lnTo>
                          <a:pt x="914" y="213"/>
                        </a:lnTo>
                        <a:lnTo>
                          <a:pt x="913" y="213"/>
                        </a:lnTo>
                        <a:lnTo>
                          <a:pt x="911" y="213"/>
                        </a:lnTo>
                        <a:lnTo>
                          <a:pt x="909" y="214"/>
                        </a:lnTo>
                        <a:lnTo>
                          <a:pt x="906" y="215"/>
                        </a:lnTo>
                        <a:lnTo>
                          <a:pt x="905" y="217"/>
                        </a:lnTo>
                        <a:lnTo>
                          <a:pt x="903" y="218"/>
                        </a:lnTo>
                        <a:lnTo>
                          <a:pt x="902" y="219"/>
                        </a:lnTo>
                        <a:lnTo>
                          <a:pt x="901" y="219"/>
                        </a:lnTo>
                        <a:lnTo>
                          <a:pt x="900" y="220"/>
                        </a:lnTo>
                        <a:lnTo>
                          <a:pt x="900" y="221"/>
                        </a:lnTo>
                        <a:lnTo>
                          <a:pt x="899" y="221"/>
                        </a:lnTo>
                        <a:lnTo>
                          <a:pt x="899" y="222"/>
                        </a:lnTo>
                        <a:lnTo>
                          <a:pt x="897" y="222"/>
                        </a:lnTo>
                        <a:lnTo>
                          <a:pt x="896" y="222"/>
                        </a:lnTo>
                        <a:lnTo>
                          <a:pt x="895" y="223"/>
                        </a:lnTo>
                        <a:lnTo>
                          <a:pt x="891" y="226"/>
                        </a:lnTo>
                        <a:lnTo>
                          <a:pt x="891" y="227"/>
                        </a:lnTo>
                        <a:lnTo>
                          <a:pt x="888" y="228"/>
                        </a:lnTo>
                        <a:lnTo>
                          <a:pt x="888" y="229"/>
                        </a:lnTo>
                        <a:lnTo>
                          <a:pt x="886" y="231"/>
                        </a:lnTo>
                        <a:lnTo>
                          <a:pt x="885" y="233"/>
                        </a:lnTo>
                        <a:lnTo>
                          <a:pt x="883" y="233"/>
                        </a:lnTo>
                        <a:lnTo>
                          <a:pt x="878" y="233"/>
                        </a:lnTo>
                        <a:lnTo>
                          <a:pt x="874" y="232"/>
                        </a:lnTo>
                        <a:lnTo>
                          <a:pt x="872" y="232"/>
                        </a:lnTo>
                        <a:lnTo>
                          <a:pt x="871" y="232"/>
                        </a:lnTo>
                        <a:lnTo>
                          <a:pt x="869" y="232"/>
                        </a:lnTo>
                        <a:lnTo>
                          <a:pt x="863" y="232"/>
                        </a:lnTo>
                        <a:lnTo>
                          <a:pt x="858" y="232"/>
                        </a:lnTo>
                        <a:lnTo>
                          <a:pt x="858" y="233"/>
                        </a:lnTo>
                        <a:lnTo>
                          <a:pt x="855" y="235"/>
                        </a:lnTo>
                        <a:lnTo>
                          <a:pt x="854" y="235"/>
                        </a:lnTo>
                        <a:lnTo>
                          <a:pt x="853" y="235"/>
                        </a:lnTo>
                        <a:lnTo>
                          <a:pt x="851" y="236"/>
                        </a:lnTo>
                        <a:lnTo>
                          <a:pt x="851" y="237"/>
                        </a:lnTo>
                        <a:lnTo>
                          <a:pt x="853" y="238"/>
                        </a:lnTo>
                        <a:lnTo>
                          <a:pt x="853" y="240"/>
                        </a:lnTo>
                        <a:lnTo>
                          <a:pt x="854" y="241"/>
                        </a:lnTo>
                        <a:lnTo>
                          <a:pt x="854" y="242"/>
                        </a:lnTo>
                        <a:lnTo>
                          <a:pt x="855" y="242"/>
                        </a:lnTo>
                        <a:lnTo>
                          <a:pt x="855" y="243"/>
                        </a:lnTo>
                        <a:lnTo>
                          <a:pt x="854" y="245"/>
                        </a:lnTo>
                        <a:lnTo>
                          <a:pt x="853" y="246"/>
                        </a:lnTo>
                        <a:lnTo>
                          <a:pt x="851" y="246"/>
                        </a:lnTo>
                        <a:lnTo>
                          <a:pt x="849" y="246"/>
                        </a:lnTo>
                        <a:lnTo>
                          <a:pt x="846" y="248"/>
                        </a:lnTo>
                        <a:lnTo>
                          <a:pt x="842" y="249"/>
                        </a:lnTo>
                        <a:lnTo>
                          <a:pt x="838" y="250"/>
                        </a:lnTo>
                        <a:lnTo>
                          <a:pt x="832" y="251"/>
                        </a:lnTo>
                        <a:lnTo>
                          <a:pt x="827" y="252"/>
                        </a:lnTo>
                        <a:lnTo>
                          <a:pt x="821" y="252"/>
                        </a:lnTo>
                        <a:lnTo>
                          <a:pt x="819" y="254"/>
                        </a:lnTo>
                        <a:lnTo>
                          <a:pt x="817" y="256"/>
                        </a:lnTo>
                        <a:lnTo>
                          <a:pt x="813" y="257"/>
                        </a:lnTo>
                        <a:lnTo>
                          <a:pt x="808" y="259"/>
                        </a:lnTo>
                        <a:lnTo>
                          <a:pt x="806" y="260"/>
                        </a:lnTo>
                        <a:lnTo>
                          <a:pt x="804" y="260"/>
                        </a:lnTo>
                        <a:lnTo>
                          <a:pt x="802" y="260"/>
                        </a:lnTo>
                        <a:lnTo>
                          <a:pt x="801" y="260"/>
                        </a:lnTo>
                        <a:lnTo>
                          <a:pt x="795" y="258"/>
                        </a:lnTo>
                        <a:lnTo>
                          <a:pt x="795" y="257"/>
                        </a:lnTo>
                        <a:lnTo>
                          <a:pt x="794" y="256"/>
                        </a:lnTo>
                        <a:lnTo>
                          <a:pt x="795" y="254"/>
                        </a:lnTo>
                        <a:lnTo>
                          <a:pt x="795" y="252"/>
                        </a:lnTo>
                        <a:lnTo>
                          <a:pt x="795" y="251"/>
                        </a:lnTo>
                        <a:lnTo>
                          <a:pt x="797" y="251"/>
                        </a:lnTo>
                        <a:lnTo>
                          <a:pt x="798" y="251"/>
                        </a:lnTo>
                        <a:lnTo>
                          <a:pt x="799" y="250"/>
                        </a:lnTo>
                        <a:lnTo>
                          <a:pt x="800" y="250"/>
                        </a:lnTo>
                        <a:lnTo>
                          <a:pt x="801" y="249"/>
                        </a:lnTo>
                        <a:lnTo>
                          <a:pt x="802" y="248"/>
                        </a:lnTo>
                        <a:lnTo>
                          <a:pt x="803" y="248"/>
                        </a:lnTo>
                        <a:lnTo>
                          <a:pt x="803" y="247"/>
                        </a:lnTo>
                        <a:lnTo>
                          <a:pt x="804" y="246"/>
                        </a:lnTo>
                        <a:lnTo>
                          <a:pt x="804" y="245"/>
                        </a:lnTo>
                        <a:lnTo>
                          <a:pt x="804" y="243"/>
                        </a:lnTo>
                        <a:lnTo>
                          <a:pt x="806" y="241"/>
                        </a:lnTo>
                        <a:lnTo>
                          <a:pt x="807" y="239"/>
                        </a:lnTo>
                        <a:lnTo>
                          <a:pt x="808" y="237"/>
                        </a:lnTo>
                        <a:lnTo>
                          <a:pt x="809" y="235"/>
                        </a:lnTo>
                        <a:lnTo>
                          <a:pt x="809" y="233"/>
                        </a:lnTo>
                        <a:lnTo>
                          <a:pt x="808" y="229"/>
                        </a:lnTo>
                        <a:lnTo>
                          <a:pt x="807" y="221"/>
                        </a:lnTo>
                        <a:lnTo>
                          <a:pt x="806" y="215"/>
                        </a:lnTo>
                        <a:lnTo>
                          <a:pt x="803" y="209"/>
                        </a:lnTo>
                        <a:lnTo>
                          <a:pt x="802" y="208"/>
                        </a:lnTo>
                        <a:lnTo>
                          <a:pt x="798" y="205"/>
                        </a:lnTo>
                        <a:lnTo>
                          <a:pt x="797" y="205"/>
                        </a:lnTo>
                        <a:lnTo>
                          <a:pt x="795" y="204"/>
                        </a:lnTo>
                        <a:lnTo>
                          <a:pt x="793" y="204"/>
                        </a:lnTo>
                        <a:lnTo>
                          <a:pt x="790" y="202"/>
                        </a:lnTo>
                        <a:lnTo>
                          <a:pt x="789" y="202"/>
                        </a:lnTo>
                        <a:lnTo>
                          <a:pt x="790" y="201"/>
                        </a:lnTo>
                        <a:lnTo>
                          <a:pt x="790" y="200"/>
                        </a:lnTo>
                        <a:lnTo>
                          <a:pt x="791" y="199"/>
                        </a:lnTo>
                        <a:lnTo>
                          <a:pt x="790" y="199"/>
                        </a:lnTo>
                        <a:lnTo>
                          <a:pt x="789" y="198"/>
                        </a:lnTo>
                        <a:lnTo>
                          <a:pt x="788" y="198"/>
                        </a:lnTo>
                        <a:lnTo>
                          <a:pt x="785" y="198"/>
                        </a:lnTo>
                        <a:lnTo>
                          <a:pt x="784" y="198"/>
                        </a:lnTo>
                        <a:lnTo>
                          <a:pt x="784" y="199"/>
                        </a:lnTo>
                        <a:lnTo>
                          <a:pt x="783" y="199"/>
                        </a:lnTo>
                        <a:lnTo>
                          <a:pt x="782" y="196"/>
                        </a:lnTo>
                        <a:lnTo>
                          <a:pt x="781" y="196"/>
                        </a:lnTo>
                        <a:lnTo>
                          <a:pt x="781" y="195"/>
                        </a:lnTo>
                        <a:lnTo>
                          <a:pt x="781" y="194"/>
                        </a:lnTo>
                        <a:lnTo>
                          <a:pt x="781" y="193"/>
                        </a:lnTo>
                        <a:lnTo>
                          <a:pt x="781" y="192"/>
                        </a:lnTo>
                        <a:lnTo>
                          <a:pt x="780" y="192"/>
                        </a:lnTo>
                        <a:lnTo>
                          <a:pt x="776" y="192"/>
                        </a:lnTo>
                        <a:lnTo>
                          <a:pt x="775" y="193"/>
                        </a:lnTo>
                        <a:lnTo>
                          <a:pt x="774" y="193"/>
                        </a:lnTo>
                        <a:lnTo>
                          <a:pt x="772" y="190"/>
                        </a:lnTo>
                        <a:lnTo>
                          <a:pt x="771" y="189"/>
                        </a:lnTo>
                        <a:lnTo>
                          <a:pt x="771" y="187"/>
                        </a:lnTo>
                        <a:lnTo>
                          <a:pt x="771" y="186"/>
                        </a:lnTo>
                        <a:lnTo>
                          <a:pt x="770" y="186"/>
                        </a:lnTo>
                        <a:lnTo>
                          <a:pt x="763" y="183"/>
                        </a:lnTo>
                        <a:lnTo>
                          <a:pt x="762" y="183"/>
                        </a:lnTo>
                        <a:lnTo>
                          <a:pt x="758" y="181"/>
                        </a:lnTo>
                        <a:lnTo>
                          <a:pt x="756" y="181"/>
                        </a:lnTo>
                        <a:lnTo>
                          <a:pt x="754" y="180"/>
                        </a:lnTo>
                        <a:lnTo>
                          <a:pt x="747" y="177"/>
                        </a:lnTo>
                        <a:lnTo>
                          <a:pt x="746" y="176"/>
                        </a:lnTo>
                        <a:lnTo>
                          <a:pt x="742" y="175"/>
                        </a:lnTo>
                        <a:lnTo>
                          <a:pt x="737" y="173"/>
                        </a:lnTo>
                        <a:lnTo>
                          <a:pt x="735" y="172"/>
                        </a:lnTo>
                        <a:lnTo>
                          <a:pt x="734" y="172"/>
                        </a:lnTo>
                        <a:lnTo>
                          <a:pt x="723" y="167"/>
                        </a:lnTo>
                        <a:lnTo>
                          <a:pt x="720" y="166"/>
                        </a:lnTo>
                        <a:lnTo>
                          <a:pt x="717" y="167"/>
                        </a:lnTo>
                        <a:lnTo>
                          <a:pt x="716" y="167"/>
                        </a:lnTo>
                        <a:lnTo>
                          <a:pt x="711" y="168"/>
                        </a:lnTo>
                        <a:lnTo>
                          <a:pt x="707" y="171"/>
                        </a:lnTo>
                        <a:lnTo>
                          <a:pt x="705" y="171"/>
                        </a:lnTo>
                        <a:lnTo>
                          <a:pt x="704" y="171"/>
                        </a:lnTo>
                        <a:lnTo>
                          <a:pt x="702" y="171"/>
                        </a:lnTo>
                        <a:lnTo>
                          <a:pt x="701" y="171"/>
                        </a:lnTo>
                        <a:lnTo>
                          <a:pt x="699" y="171"/>
                        </a:lnTo>
                        <a:lnTo>
                          <a:pt x="698" y="171"/>
                        </a:lnTo>
                        <a:lnTo>
                          <a:pt x="697" y="170"/>
                        </a:lnTo>
                        <a:lnTo>
                          <a:pt x="696" y="170"/>
                        </a:lnTo>
                        <a:lnTo>
                          <a:pt x="693" y="170"/>
                        </a:lnTo>
                        <a:lnTo>
                          <a:pt x="687" y="170"/>
                        </a:lnTo>
                        <a:lnTo>
                          <a:pt x="686" y="168"/>
                        </a:lnTo>
                        <a:lnTo>
                          <a:pt x="686" y="167"/>
                        </a:lnTo>
                        <a:lnTo>
                          <a:pt x="685" y="167"/>
                        </a:lnTo>
                        <a:lnTo>
                          <a:pt x="683" y="167"/>
                        </a:lnTo>
                        <a:lnTo>
                          <a:pt x="681" y="168"/>
                        </a:lnTo>
                        <a:lnTo>
                          <a:pt x="680" y="170"/>
                        </a:lnTo>
                        <a:lnTo>
                          <a:pt x="679" y="170"/>
                        </a:lnTo>
                        <a:lnTo>
                          <a:pt x="678" y="170"/>
                        </a:lnTo>
                        <a:lnTo>
                          <a:pt x="677" y="171"/>
                        </a:lnTo>
                        <a:lnTo>
                          <a:pt x="677" y="170"/>
                        </a:lnTo>
                        <a:lnTo>
                          <a:pt x="674" y="170"/>
                        </a:lnTo>
                        <a:lnTo>
                          <a:pt x="673" y="168"/>
                        </a:lnTo>
                        <a:lnTo>
                          <a:pt x="672" y="168"/>
                        </a:lnTo>
                        <a:lnTo>
                          <a:pt x="671" y="168"/>
                        </a:lnTo>
                        <a:lnTo>
                          <a:pt x="670" y="167"/>
                        </a:lnTo>
                        <a:lnTo>
                          <a:pt x="669" y="167"/>
                        </a:lnTo>
                        <a:lnTo>
                          <a:pt x="669" y="166"/>
                        </a:lnTo>
                        <a:lnTo>
                          <a:pt x="667" y="166"/>
                        </a:lnTo>
                        <a:lnTo>
                          <a:pt x="665" y="166"/>
                        </a:lnTo>
                        <a:lnTo>
                          <a:pt x="664" y="166"/>
                        </a:lnTo>
                        <a:lnTo>
                          <a:pt x="664" y="167"/>
                        </a:lnTo>
                        <a:lnTo>
                          <a:pt x="663" y="166"/>
                        </a:lnTo>
                        <a:lnTo>
                          <a:pt x="662" y="165"/>
                        </a:lnTo>
                        <a:lnTo>
                          <a:pt x="661" y="165"/>
                        </a:lnTo>
                        <a:lnTo>
                          <a:pt x="659" y="164"/>
                        </a:lnTo>
                        <a:lnTo>
                          <a:pt x="659" y="163"/>
                        </a:lnTo>
                        <a:lnTo>
                          <a:pt x="655" y="162"/>
                        </a:lnTo>
                        <a:lnTo>
                          <a:pt x="651" y="162"/>
                        </a:lnTo>
                        <a:lnTo>
                          <a:pt x="650" y="162"/>
                        </a:lnTo>
                        <a:lnTo>
                          <a:pt x="649" y="162"/>
                        </a:lnTo>
                        <a:lnTo>
                          <a:pt x="649" y="163"/>
                        </a:lnTo>
                        <a:lnTo>
                          <a:pt x="648" y="163"/>
                        </a:lnTo>
                        <a:lnTo>
                          <a:pt x="645" y="164"/>
                        </a:lnTo>
                        <a:lnTo>
                          <a:pt x="644" y="164"/>
                        </a:lnTo>
                        <a:lnTo>
                          <a:pt x="643" y="164"/>
                        </a:lnTo>
                        <a:lnTo>
                          <a:pt x="643" y="163"/>
                        </a:lnTo>
                        <a:lnTo>
                          <a:pt x="643" y="162"/>
                        </a:lnTo>
                        <a:lnTo>
                          <a:pt x="642" y="162"/>
                        </a:lnTo>
                        <a:lnTo>
                          <a:pt x="640" y="162"/>
                        </a:lnTo>
                        <a:lnTo>
                          <a:pt x="639" y="162"/>
                        </a:lnTo>
                        <a:lnTo>
                          <a:pt x="637" y="162"/>
                        </a:lnTo>
                        <a:lnTo>
                          <a:pt x="636" y="161"/>
                        </a:lnTo>
                        <a:lnTo>
                          <a:pt x="635" y="161"/>
                        </a:lnTo>
                        <a:lnTo>
                          <a:pt x="634" y="161"/>
                        </a:lnTo>
                        <a:lnTo>
                          <a:pt x="633" y="161"/>
                        </a:lnTo>
                        <a:lnTo>
                          <a:pt x="632" y="161"/>
                        </a:lnTo>
                        <a:lnTo>
                          <a:pt x="631" y="159"/>
                        </a:lnTo>
                        <a:lnTo>
                          <a:pt x="631" y="158"/>
                        </a:lnTo>
                        <a:lnTo>
                          <a:pt x="631" y="157"/>
                        </a:lnTo>
                        <a:lnTo>
                          <a:pt x="630" y="156"/>
                        </a:lnTo>
                        <a:lnTo>
                          <a:pt x="630" y="155"/>
                        </a:lnTo>
                        <a:lnTo>
                          <a:pt x="630" y="154"/>
                        </a:lnTo>
                        <a:lnTo>
                          <a:pt x="629" y="154"/>
                        </a:lnTo>
                        <a:lnTo>
                          <a:pt x="629" y="153"/>
                        </a:lnTo>
                        <a:lnTo>
                          <a:pt x="627" y="152"/>
                        </a:lnTo>
                        <a:lnTo>
                          <a:pt x="626" y="152"/>
                        </a:lnTo>
                        <a:lnTo>
                          <a:pt x="625" y="152"/>
                        </a:lnTo>
                        <a:lnTo>
                          <a:pt x="624" y="152"/>
                        </a:lnTo>
                        <a:lnTo>
                          <a:pt x="624" y="154"/>
                        </a:lnTo>
                        <a:lnTo>
                          <a:pt x="624" y="156"/>
                        </a:lnTo>
                        <a:lnTo>
                          <a:pt x="623" y="156"/>
                        </a:lnTo>
                        <a:lnTo>
                          <a:pt x="595" y="156"/>
                        </a:lnTo>
                        <a:lnTo>
                          <a:pt x="590" y="156"/>
                        </a:lnTo>
                        <a:lnTo>
                          <a:pt x="589" y="156"/>
                        </a:lnTo>
                        <a:lnTo>
                          <a:pt x="586" y="156"/>
                        </a:lnTo>
                        <a:lnTo>
                          <a:pt x="584" y="156"/>
                        </a:lnTo>
                        <a:lnTo>
                          <a:pt x="580" y="156"/>
                        </a:lnTo>
                        <a:lnTo>
                          <a:pt x="577" y="156"/>
                        </a:lnTo>
                        <a:lnTo>
                          <a:pt x="571" y="156"/>
                        </a:lnTo>
                        <a:lnTo>
                          <a:pt x="565" y="156"/>
                        </a:lnTo>
                        <a:lnTo>
                          <a:pt x="558" y="156"/>
                        </a:lnTo>
                        <a:lnTo>
                          <a:pt x="556" y="156"/>
                        </a:lnTo>
                        <a:lnTo>
                          <a:pt x="548" y="156"/>
                        </a:lnTo>
                        <a:lnTo>
                          <a:pt x="540" y="156"/>
                        </a:lnTo>
                        <a:lnTo>
                          <a:pt x="537" y="156"/>
                        </a:lnTo>
                        <a:lnTo>
                          <a:pt x="536" y="156"/>
                        </a:lnTo>
                        <a:lnTo>
                          <a:pt x="534" y="156"/>
                        </a:lnTo>
                        <a:lnTo>
                          <a:pt x="524" y="156"/>
                        </a:lnTo>
                        <a:lnTo>
                          <a:pt x="522" y="156"/>
                        </a:lnTo>
                        <a:lnTo>
                          <a:pt x="519" y="156"/>
                        </a:lnTo>
                        <a:lnTo>
                          <a:pt x="515" y="156"/>
                        </a:lnTo>
                        <a:lnTo>
                          <a:pt x="512" y="156"/>
                        </a:lnTo>
                        <a:lnTo>
                          <a:pt x="510" y="156"/>
                        </a:lnTo>
                        <a:lnTo>
                          <a:pt x="509" y="156"/>
                        </a:lnTo>
                        <a:lnTo>
                          <a:pt x="506" y="156"/>
                        </a:lnTo>
                        <a:lnTo>
                          <a:pt x="505" y="156"/>
                        </a:lnTo>
                        <a:lnTo>
                          <a:pt x="502" y="156"/>
                        </a:lnTo>
                        <a:lnTo>
                          <a:pt x="497" y="156"/>
                        </a:lnTo>
                        <a:lnTo>
                          <a:pt x="496" y="156"/>
                        </a:lnTo>
                        <a:lnTo>
                          <a:pt x="494" y="156"/>
                        </a:lnTo>
                        <a:lnTo>
                          <a:pt x="486" y="156"/>
                        </a:lnTo>
                        <a:lnTo>
                          <a:pt x="484" y="156"/>
                        </a:lnTo>
                        <a:lnTo>
                          <a:pt x="481" y="156"/>
                        </a:lnTo>
                        <a:lnTo>
                          <a:pt x="474" y="156"/>
                        </a:lnTo>
                        <a:lnTo>
                          <a:pt x="471" y="156"/>
                        </a:lnTo>
                        <a:lnTo>
                          <a:pt x="469" y="156"/>
                        </a:lnTo>
                        <a:lnTo>
                          <a:pt x="468" y="156"/>
                        </a:lnTo>
                        <a:lnTo>
                          <a:pt x="466" y="156"/>
                        </a:lnTo>
                        <a:lnTo>
                          <a:pt x="463" y="156"/>
                        </a:lnTo>
                        <a:lnTo>
                          <a:pt x="459" y="156"/>
                        </a:lnTo>
                        <a:lnTo>
                          <a:pt x="450" y="156"/>
                        </a:lnTo>
                        <a:lnTo>
                          <a:pt x="449" y="156"/>
                        </a:lnTo>
                        <a:lnTo>
                          <a:pt x="447" y="156"/>
                        </a:lnTo>
                        <a:lnTo>
                          <a:pt x="445" y="156"/>
                        </a:lnTo>
                        <a:lnTo>
                          <a:pt x="439" y="156"/>
                        </a:lnTo>
                        <a:lnTo>
                          <a:pt x="437" y="156"/>
                        </a:lnTo>
                        <a:lnTo>
                          <a:pt x="434" y="156"/>
                        </a:lnTo>
                        <a:lnTo>
                          <a:pt x="432" y="156"/>
                        </a:lnTo>
                        <a:lnTo>
                          <a:pt x="429" y="156"/>
                        </a:lnTo>
                        <a:lnTo>
                          <a:pt x="422" y="156"/>
                        </a:lnTo>
                        <a:lnTo>
                          <a:pt x="418" y="156"/>
                        </a:lnTo>
                        <a:lnTo>
                          <a:pt x="416" y="156"/>
                        </a:lnTo>
                        <a:lnTo>
                          <a:pt x="413" y="156"/>
                        </a:lnTo>
                        <a:lnTo>
                          <a:pt x="411" y="156"/>
                        </a:lnTo>
                        <a:lnTo>
                          <a:pt x="410" y="156"/>
                        </a:lnTo>
                        <a:lnTo>
                          <a:pt x="409" y="156"/>
                        </a:lnTo>
                        <a:lnTo>
                          <a:pt x="408" y="156"/>
                        </a:lnTo>
                        <a:lnTo>
                          <a:pt x="406" y="156"/>
                        </a:lnTo>
                        <a:lnTo>
                          <a:pt x="403" y="156"/>
                        </a:lnTo>
                        <a:lnTo>
                          <a:pt x="402" y="156"/>
                        </a:lnTo>
                        <a:lnTo>
                          <a:pt x="393" y="156"/>
                        </a:lnTo>
                        <a:lnTo>
                          <a:pt x="388" y="156"/>
                        </a:lnTo>
                        <a:lnTo>
                          <a:pt x="384" y="156"/>
                        </a:lnTo>
                        <a:lnTo>
                          <a:pt x="382" y="156"/>
                        </a:lnTo>
                        <a:lnTo>
                          <a:pt x="381" y="156"/>
                        </a:lnTo>
                        <a:lnTo>
                          <a:pt x="380" y="156"/>
                        </a:lnTo>
                        <a:lnTo>
                          <a:pt x="379" y="156"/>
                        </a:lnTo>
                        <a:lnTo>
                          <a:pt x="376" y="156"/>
                        </a:lnTo>
                        <a:lnTo>
                          <a:pt x="371" y="156"/>
                        </a:lnTo>
                        <a:lnTo>
                          <a:pt x="370" y="156"/>
                        </a:lnTo>
                        <a:lnTo>
                          <a:pt x="367" y="156"/>
                        </a:lnTo>
                        <a:lnTo>
                          <a:pt x="365" y="156"/>
                        </a:lnTo>
                        <a:lnTo>
                          <a:pt x="362" y="156"/>
                        </a:lnTo>
                        <a:lnTo>
                          <a:pt x="355" y="156"/>
                        </a:lnTo>
                        <a:lnTo>
                          <a:pt x="352" y="156"/>
                        </a:lnTo>
                        <a:lnTo>
                          <a:pt x="350" y="156"/>
                        </a:lnTo>
                        <a:lnTo>
                          <a:pt x="348" y="156"/>
                        </a:lnTo>
                        <a:lnTo>
                          <a:pt x="347" y="156"/>
                        </a:lnTo>
                        <a:lnTo>
                          <a:pt x="343" y="156"/>
                        </a:lnTo>
                        <a:lnTo>
                          <a:pt x="342" y="156"/>
                        </a:lnTo>
                        <a:lnTo>
                          <a:pt x="339" y="156"/>
                        </a:lnTo>
                        <a:lnTo>
                          <a:pt x="337" y="156"/>
                        </a:lnTo>
                        <a:lnTo>
                          <a:pt x="335" y="156"/>
                        </a:lnTo>
                        <a:lnTo>
                          <a:pt x="334" y="156"/>
                        </a:lnTo>
                        <a:lnTo>
                          <a:pt x="332" y="156"/>
                        </a:lnTo>
                        <a:lnTo>
                          <a:pt x="327" y="156"/>
                        </a:lnTo>
                        <a:lnTo>
                          <a:pt x="314" y="156"/>
                        </a:lnTo>
                        <a:lnTo>
                          <a:pt x="313" y="156"/>
                        </a:lnTo>
                        <a:lnTo>
                          <a:pt x="310" y="156"/>
                        </a:lnTo>
                        <a:lnTo>
                          <a:pt x="309" y="156"/>
                        </a:lnTo>
                        <a:lnTo>
                          <a:pt x="306" y="156"/>
                        </a:lnTo>
                        <a:lnTo>
                          <a:pt x="301" y="156"/>
                        </a:lnTo>
                        <a:lnTo>
                          <a:pt x="299" y="156"/>
                        </a:lnTo>
                        <a:lnTo>
                          <a:pt x="297" y="156"/>
                        </a:lnTo>
                        <a:lnTo>
                          <a:pt x="294" y="156"/>
                        </a:lnTo>
                        <a:lnTo>
                          <a:pt x="288" y="156"/>
                        </a:lnTo>
                        <a:lnTo>
                          <a:pt x="286" y="156"/>
                        </a:lnTo>
                        <a:lnTo>
                          <a:pt x="283" y="156"/>
                        </a:lnTo>
                        <a:lnTo>
                          <a:pt x="281" y="156"/>
                        </a:lnTo>
                        <a:lnTo>
                          <a:pt x="279" y="156"/>
                        </a:lnTo>
                        <a:lnTo>
                          <a:pt x="272" y="156"/>
                        </a:lnTo>
                        <a:lnTo>
                          <a:pt x="270" y="156"/>
                        </a:lnTo>
                        <a:lnTo>
                          <a:pt x="263" y="156"/>
                        </a:lnTo>
                        <a:lnTo>
                          <a:pt x="255" y="156"/>
                        </a:lnTo>
                        <a:lnTo>
                          <a:pt x="241" y="156"/>
                        </a:lnTo>
                        <a:lnTo>
                          <a:pt x="238" y="156"/>
                        </a:lnTo>
                        <a:lnTo>
                          <a:pt x="236" y="156"/>
                        </a:lnTo>
                        <a:lnTo>
                          <a:pt x="234" y="156"/>
                        </a:lnTo>
                        <a:lnTo>
                          <a:pt x="233" y="156"/>
                        </a:lnTo>
                        <a:lnTo>
                          <a:pt x="232" y="156"/>
                        </a:lnTo>
                        <a:lnTo>
                          <a:pt x="231" y="156"/>
                        </a:lnTo>
                        <a:lnTo>
                          <a:pt x="230" y="156"/>
                        </a:lnTo>
                        <a:lnTo>
                          <a:pt x="230" y="155"/>
                        </a:lnTo>
                        <a:lnTo>
                          <a:pt x="229" y="155"/>
                        </a:lnTo>
                        <a:lnTo>
                          <a:pt x="227" y="156"/>
                        </a:lnTo>
                        <a:lnTo>
                          <a:pt x="226" y="156"/>
                        </a:lnTo>
                        <a:lnTo>
                          <a:pt x="226" y="155"/>
                        </a:lnTo>
                        <a:lnTo>
                          <a:pt x="225" y="155"/>
                        </a:lnTo>
                        <a:lnTo>
                          <a:pt x="225" y="153"/>
                        </a:lnTo>
                        <a:lnTo>
                          <a:pt x="227" y="153"/>
                        </a:lnTo>
                        <a:lnTo>
                          <a:pt x="229" y="153"/>
                        </a:lnTo>
                        <a:lnTo>
                          <a:pt x="230" y="153"/>
                        </a:lnTo>
                        <a:lnTo>
                          <a:pt x="230" y="152"/>
                        </a:lnTo>
                        <a:lnTo>
                          <a:pt x="231" y="151"/>
                        </a:lnTo>
                        <a:lnTo>
                          <a:pt x="230" y="151"/>
                        </a:lnTo>
                        <a:lnTo>
                          <a:pt x="230" y="152"/>
                        </a:lnTo>
                        <a:lnTo>
                          <a:pt x="229" y="152"/>
                        </a:lnTo>
                        <a:lnTo>
                          <a:pt x="227" y="152"/>
                        </a:lnTo>
                        <a:lnTo>
                          <a:pt x="225" y="152"/>
                        </a:lnTo>
                        <a:lnTo>
                          <a:pt x="224" y="152"/>
                        </a:lnTo>
                        <a:lnTo>
                          <a:pt x="225" y="149"/>
                        </a:lnTo>
                        <a:lnTo>
                          <a:pt x="225" y="148"/>
                        </a:lnTo>
                        <a:lnTo>
                          <a:pt x="226" y="147"/>
                        </a:lnTo>
                        <a:lnTo>
                          <a:pt x="225" y="147"/>
                        </a:lnTo>
                        <a:lnTo>
                          <a:pt x="224" y="148"/>
                        </a:lnTo>
                        <a:lnTo>
                          <a:pt x="223" y="148"/>
                        </a:lnTo>
                        <a:lnTo>
                          <a:pt x="222" y="149"/>
                        </a:lnTo>
                        <a:lnTo>
                          <a:pt x="221" y="149"/>
                        </a:lnTo>
                        <a:lnTo>
                          <a:pt x="222" y="151"/>
                        </a:lnTo>
                        <a:lnTo>
                          <a:pt x="221" y="152"/>
                        </a:lnTo>
                        <a:lnTo>
                          <a:pt x="220" y="151"/>
                        </a:lnTo>
                        <a:lnTo>
                          <a:pt x="218" y="151"/>
                        </a:lnTo>
                        <a:lnTo>
                          <a:pt x="217" y="151"/>
                        </a:lnTo>
                        <a:lnTo>
                          <a:pt x="216" y="151"/>
                        </a:lnTo>
                        <a:lnTo>
                          <a:pt x="215" y="149"/>
                        </a:lnTo>
                        <a:lnTo>
                          <a:pt x="214" y="149"/>
                        </a:lnTo>
                        <a:lnTo>
                          <a:pt x="213" y="147"/>
                        </a:lnTo>
                        <a:lnTo>
                          <a:pt x="214" y="146"/>
                        </a:lnTo>
                        <a:lnTo>
                          <a:pt x="215" y="146"/>
                        </a:lnTo>
                        <a:lnTo>
                          <a:pt x="216" y="147"/>
                        </a:lnTo>
                        <a:lnTo>
                          <a:pt x="216" y="148"/>
                        </a:lnTo>
                        <a:lnTo>
                          <a:pt x="217" y="149"/>
                        </a:lnTo>
                        <a:lnTo>
                          <a:pt x="217" y="148"/>
                        </a:lnTo>
                        <a:lnTo>
                          <a:pt x="218" y="148"/>
                        </a:lnTo>
                        <a:lnTo>
                          <a:pt x="220" y="147"/>
                        </a:lnTo>
                        <a:lnTo>
                          <a:pt x="221" y="147"/>
                        </a:lnTo>
                        <a:lnTo>
                          <a:pt x="220" y="147"/>
                        </a:lnTo>
                        <a:lnTo>
                          <a:pt x="218" y="147"/>
                        </a:lnTo>
                        <a:lnTo>
                          <a:pt x="217" y="147"/>
                        </a:lnTo>
                        <a:lnTo>
                          <a:pt x="216" y="147"/>
                        </a:lnTo>
                        <a:lnTo>
                          <a:pt x="215" y="146"/>
                        </a:lnTo>
                        <a:lnTo>
                          <a:pt x="215" y="145"/>
                        </a:lnTo>
                        <a:lnTo>
                          <a:pt x="216" y="145"/>
                        </a:lnTo>
                        <a:lnTo>
                          <a:pt x="216" y="144"/>
                        </a:lnTo>
                        <a:lnTo>
                          <a:pt x="215" y="144"/>
                        </a:lnTo>
                        <a:lnTo>
                          <a:pt x="215" y="143"/>
                        </a:lnTo>
                        <a:lnTo>
                          <a:pt x="216" y="143"/>
                        </a:lnTo>
                        <a:lnTo>
                          <a:pt x="216" y="142"/>
                        </a:lnTo>
                        <a:lnTo>
                          <a:pt x="217" y="142"/>
                        </a:lnTo>
                        <a:lnTo>
                          <a:pt x="216" y="140"/>
                        </a:lnTo>
                        <a:lnTo>
                          <a:pt x="214" y="139"/>
                        </a:lnTo>
                        <a:lnTo>
                          <a:pt x="215" y="140"/>
                        </a:lnTo>
                        <a:lnTo>
                          <a:pt x="216" y="140"/>
                        </a:lnTo>
                        <a:lnTo>
                          <a:pt x="216" y="142"/>
                        </a:lnTo>
                        <a:lnTo>
                          <a:pt x="215" y="142"/>
                        </a:lnTo>
                        <a:lnTo>
                          <a:pt x="214" y="143"/>
                        </a:lnTo>
                        <a:lnTo>
                          <a:pt x="214" y="144"/>
                        </a:lnTo>
                        <a:lnTo>
                          <a:pt x="215" y="144"/>
                        </a:lnTo>
                        <a:lnTo>
                          <a:pt x="215" y="145"/>
                        </a:lnTo>
                        <a:lnTo>
                          <a:pt x="214" y="145"/>
                        </a:lnTo>
                        <a:lnTo>
                          <a:pt x="214" y="144"/>
                        </a:lnTo>
                        <a:lnTo>
                          <a:pt x="213" y="144"/>
                        </a:lnTo>
                        <a:lnTo>
                          <a:pt x="213" y="145"/>
                        </a:lnTo>
                        <a:lnTo>
                          <a:pt x="212" y="146"/>
                        </a:lnTo>
                        <a:lnTo>
                          <a:pt x="211" y="146"/>
                        </a:lnTo>
                        <a:lnTo>
                          <a:pt x="208" y="146"/>
                        </a:lnTo>
                        <a:lnTo>
                          <a:pt x="206" y="145"/>
                        </a:lnTo>
                        <a:lnTo>
                          <a:pt x="206" y="144"/>
                        </a:lnTo>
                        <a:lnTo>
                          <a:pt x="205" y="144"/>
                        </a:lnTo>
                        <a:lnTo>
                          <a:pt x="204" y="144"/>
                        </a:lnTo>
                        <a:lnTo>
                          <a:pt x="204" y="143"/>
                        </a:lnTo>
                        <a:lnTo>
                          <a:pt x="203" y="143"/>
                        </a:lnTo>
                        <a:lnTo>
                          <a:pt x="203" y="142"/>
                        </a:lnTo>
                        <a:lnTo>
                          <a:pt x="204" y="143"/>
                        </a:lnTo>
                        <a:lnTo>
                          <a:pt x="205" y="142"/>
                        </a:lnTo>
                        <a:lnTo>
                          <a:pt x="205" y="139"/>
                        </a:lnTo>
                        <a:lnTo>
                          <a:pt x="205" y="138"/>
                        </a:lnTo>
                        <a:lnTo>
                          <a:pt x="204" y="138"/>
                        </a:lnTo>
                        <a:lnTo>
                          <a:pt x="205" y="137"/>
                        </a:lnTo>
                        <a:lnTo>
                          <a:pt x="206" y="137"/>
                        </a:lnTo>
                        <a:lnTo>
                          <a:pt x="208" y="136"/>
                        </a:lnTo>
                        <a:lnTo>
                          <a:pt x="208" y="135"/>
                        </a:lnTo>
                        <a:lnTo>
                          <a:pt x="208" y="136"/>
                        </a:lnTo>
                        <a:lnTo>
                          <a:pt x="206" y="136"/>
                        </a:lnTo>
                        <a:lnTo>
                          <a:pt x="205" y="137"/>
                        </a:lnTo>
                        <a:lnTo>
                          <a:pt x="204" y="137"/>
                        </a:lnTo>
                        <a:lnTo>
                          <a:pt x="203" y="138"/>
                        </a:lnTo>
                        <a:lnTo>
                          <a:pt x="202" y="138"/>
                        </a:lnTo>
                        <a:lnTo>
                          <a:pt x="201" y="138"/>
                        </a:lnTo>
                        <a:lnTo>
                          <a:pt x="199" y="138"/>
                        </a:lnTo>
                        <a:lnTo>
                          <a:pt x="198" y="138"/>
                        </a:lnTo>
                        <a:lnTo>
                          <a:pt x="198" y="137"/>
                        </a:lnTo>
                        <a:lnTo>
                          <a:pt x="199" y="136"/>
                        </a:lnTo>
                        <a:lnTo>
                          <a:pt x="201" y="135"/>
                        </a:lnTo>
                        <a:lnTo>
                          <a:pt x="202" y="135"/>
                        </a:lnTo>
                        <a:lnTo>
                          <a:pt x="202" y="134"/>
                        </a:lnTo>
                        <a:lnTo>
                          <a:pt x="202" y="133"/>
                        </a:lnTo>
                        <a:lnTo>
                          <a:pt x="202" y="131"/>
                        </a:lnTo>
                        <a:lnTo>
                          <a:pt x="202" y="130"/>
                        </a:lnTo>
                        <a:lnTo>
                          <a:pt x="203" y="130"/>
                        </a:lnTo>
                        <a:lnTo>
                          <a:pt x="203" y="129"/>
                        </a:lnTo>
                        <a:lnTo>
                          <a:pt x="202" y="129"/>
                        </a:lnTo>
                        <a:lnTo>
                          <a:pt x="201" y="130"/>
                        </a:lnTo>
                        <a:lnTo>
                          <a:pt x="201" y="131"/>
                        </a:lnTo>
                        <a:lnTo>
                          <a:pt x="201" y="133"/>
                        </a:lnTo>
                        <a:lnTo>
                          <a:pt x="202" y="134"/>
                        </a:lnTo>
                        <a:lnTo>
                          <a:pt x="201" y="134"/>
                        </a:lnTo>
                        <a:lnTo>
                          <a:pt x="199" y="135"/>
                        </a:lnTo>
                        <a:lnTo>
                          <a:pt x="198" y="135"/>
                        </a:lnTo>
                        <a:lnTo>
                          <a:pt x="198" y="136"/>
                        </a:lnTo>
                        <a:lnTo>
                          <a:pt x="197" y="137"/>
                        </a:lnTo>
                        <a:lnTo>
                          <a:pt x="197" y="136"/>
                        </a:lnTo>
                        <a:lnTo>
                          <a:pt x="196" y="136"/>
                        </a:lnTo>
                        <a:lnTo>
                          <a:pt x="195" y="136"/>
                        </a:lnTo>
                        <a:lnTo>
                          <a:pt x="194" y="136"/>
                        </a:lnTo>
                        <a:lnTo>
                          <a:pt x="193" y="136"/>
                        </a:lnTo>
                        <a:lnTo>
                          <a:pt x="192" y="135"/>
                        </a:lnTo>
                        <a:lnTo>
                          <a:pt x="193" y="134"/>
                        </a:lnTo>
                        <a:lnTo>
                          <a:pt x="193" y="133"/>
                        </a:lnTo>
                        <a:lnTo>
                          <a:pt x="194" y="133"/>
                        </a:lnTo>
                        <a:lnTo>
                          <a:pt x="193" y="133"/>
                        </a:lnTo>
                        <a:lnTo>
                          <a:pt x="192" y="133"/>
                        </a:lnTo>
                        <a:lnTo>
                          <a:pt x="192" y="134"/>
                        </a:lnTo>
                        <a:lnTo>
                          <a:pt x="192" y="135"/>
                        </a:lnTo>
                        <a:lnTo>
                          <a:pt x="192" y="136"/>
                        </a:lnTo>
                        <a:lnTo>
                          <a:pt x="190" y="136"/>
                        </a:lnTo>
                        <a:lnTo>
                          <a:pt x="189" y="136"/>
                        </a:lnTo>
                        <a:lnTo>
                          <a:pt x="187" y="135"/>
                        </a:lnTo>
                        <a:lnTo>
                          <a:pt x="187" y="136"/>
                        </a:lnTo>
                        <a:lnTo>
                          <a:pt x="186" y="136"/>
                        </a:lnTo>
                        <a:lnTo>
                          <a:pt x="185" y="136"/>
                        </a:lnTo>
                        <a:lnTo>
                          <a:pt x="184" y="136"/>
                        </a:lnTo>
                        <a:lnTo>
                          <a:pt x="183" y="136"/>
                        </a:lnTo>
                        <a:lnTo>
                          <a:pt x="182" y="135"/>
                        </a:lnTo>
                        <a:lnTo>
                          <a:pt x="183" y="135"/>
                        </a:lnTo>
                        <a:lnTo>
                          <a:pt x="183" y="134"/>
                        </a:lnTo>
                        <a:lnTo>
                          <a:pt x="182" y="134"/>
                        </a:lnTo>
                        <a:lnTo>
                          <a:pt x="185" y="133"/>
                        </a:lnTo>
                        <a:lnTo>
                          <a:pt x="187" y="133"/>
                        </a:lnTo>
                        <a:lnTo>
                          <a:pt x="189" y="133"/>
                        </a:lnTo>
                        <a:lnTo>
                          <a:pt x="190" y="133"/>
                        </a:lnTo>
                        <a:lnTo>
                          <a:pt x="190" y="131"/>
                        </a:lnTo>
                        <a:lnTo>
                          <a:pt x="192" y="130"/>
                        </a:lnTo>
                        <a:lnTo>
                          <a:pt x="193" y="129"/>
                        </a:lnTo>
                        <a:lnTo>
                          <a:pt x="192" y="127"/>
                        </a:lnTo>
                        <a:lnTo>
                          <a:pt x="190" y="127"/>
                        </a:lnTo>
                        <a:lnTo>
                          <a:pt x="192" y="128"/>
                        </a:lnTo>
                        <a:lnTo>
                          <a:pt x="192" y="129"/>
                        </a:lnTo>
                        <a:lnTo>
                          <a:pt x="190" y="131"/>
                        </a:lnTo>
                        <a:lnTo>
                          <a:pt x="189" y="131"/>
                        </a:lnTo>
                        <a:lnTo>
                          <a:pt x="188" y="133"/>
                        </a:lnTo>
                        <a:lnTo>
                          <a:pt x="186" y="133"/>
                        </a:lnTo>
                        <a:lnTo>
                          <a:pt x="184" y="133"/>
                        </a:lnTo>
                        <a:lnTo>
                          <a:pt x="183" y="133"/>
                        </a:lnTo>
                        <a:lnTo>
                          <a:pt x="184" y="131"/>
                        </a:lnTo>
                        <a:lnTo>
                          <a:pt x="183" y="130"/>
                        </a:lnTo>
                        <a:lnTo>
                          <a:pt x="182" y="130"/>
                        </a:lnTo>
                        <a:lnTo>
                          <a:pt x="180" y="130"/>
                        </a:lnTo>
                        <a:lnTo>
                          <a:pt x="179" y="130"/>
                        </a:lnTo>
                        <a:lnTo>
                          <a:pt x="178" y="130"/>
                        </a:lnTo>
                        <a:lnTo>
                          <a:pt x="178" y="129"/>
                        </a:lnTo>
                        <a:lnTo>
                          <a:pt x="179" y="129"/>
                        </a:lnTo>
                        <a:lnTo>
                          <a:pt x="180" y="129"/>
                        </a:lnTo>
                        <a:lnTo>
                          <a:pt x="183" y="129"/>
                        </a:lnTo>
                        <a:lnTo>
                          <a:pt x="182" y="129"/>
                        </a:lnTo>
                        <a:lnTo>
                          <a:pt x="179" y="129"/>
                        </a:lnTo>
                        <a:lnTo>
                          <a:pt x="177" y="129"/>
                        </a:lnTo>
                        <a:lnTo>
                          <a:pt x="176" y="130"/>
                        </a:lnTo>
                        <a:lnTo>
                          <a:pt x="175" y="130"/>
                        </a:lnTo>
                        <a:lnTo>
                          <a:pt x="174" y="129"/>
                        </a:lnTo>
                        <a:lnTo>
                          <a:pt x="173" y="129"/>
                        </a:lnTo>
                        <a:lnTo>
                          <a:pt x="171" y="129"/>
                        </a:lnTo>
                        <a:lnTo>
                          <a:pt x="170" y="129"/>
                        </a:lnTo>
                        <a:lnTo>
                          <a:pt x="169" y="129"/>
                        </a:lnTo>
                        <a:lnTo>
                          <a:pt x="170" y="130"/>
                        </a:lnTo>
                        <a:lnTo>
                          <a:pt x="171" y="130"/>
                        </a:lnTo>
                        <a:lnTo>
                          <a:pt x="170" y="130"/>
                        </a:lnTo>
                        <a:lnTo>
                          <a:pt x="169" y="130"/>
                        </a:lnTo>
                        <a:lnTo>
                          <a:pt x="168" y="129"/>
                        </a:lnTo>
                        <a:lnTo>
                          <a:pt x="167" y="129"/>
                        </a:lnTo>
                        <a:lnTo>
                          <a:pt x="166" y="129"/>
                        </a:lnTo>
                        <a:lnTo>
                          <a:pt x="165" y="129"/>
                        </a:lnTo>
                        <a:lnTo>
                          <a:pt x="164" y="128"/>
                        </a:lnTo>
                        <a:lnTo>
                          <a:pt x="165" y="127"/>
                        </a:lnTo>
                        <a:lnTo>
                          <a:pt x="166" y="127"/>
                        </a:lnTo>
                        <a:lnTo>
                          <a:pt x="167" y="127"/>
                        </a:lnTo>
                        <a:lnTo>
                          <a:pt x="168" y="128"/>
                        </a:lnTo>
                        <a:lnTo>
                          <a:pt x="170" y="128"/>
                        </a:lnTo>
                        <a:lnTo>
                          <a:pt x="171" y="127"/>
                        </a:lnTo>
                        <a:lnTo>
                          <a:pt x="173" y="127"/>
                        </a:lnTo>
                        <a:lnTo>
                          <a:pt x="174" y="127"/>
                        </a:lnTo>
                        <a:lnTo>
                          <a:pt x="176" y="127"/>
                        </a:lnTo>
                        <a:lnTo>
                          <a:pt x="176" y="126"/>
                        </a:lnTo>
                        <a:lnTo>
                          <a:pt x="174" y="127"/>
                        </a:lnTo>
                        <a:lnTo>
                          <a:pt x="173" y="127"/>
                        </a:lnTo>
                        <a:lnTo>
                          <a:pt x="169" y="127"/>
                        </a:lnTo>
                        <a:lnTo>
                          <a:pt x="168" y="127"/>
                        </a:lnTo>
                        <a:lnTo>
                          <a:pt x="167" y="127"/>
                        </a:lnTo>
                        <a:lnTo>
                          <a:pt x="166" y="127"/>
                        </a:lnTo>
                        <a:lnTo>
                          <a:pt x="165" y="127"/>
                        </a:lnTo>
                        <a:lnTo>
                          <a:pt x="164" y="127"/>
                        </a:lnTo>
                        <a:lnTo>
                          <a:pt x="162" y="127"/>
                        </a:lnTo>
                        <a:lnTo>
                          <a:pt x="161" y="127"/>
                        </a:lnTo>
                        <a:lnTo>
                          <a:pt x="160" y="126"/>
                        </a:lnTo>
                        <a:lnTo>
                          <a:pt x="160" y="125"/>
                        </a:lnTo>
                        <a:lnTo>
                          <a:pt x="162" y="124"/>
                        </a:lnTo>
                        <a:lnTo>
                          <a:pt x="164" y="124"/>
                        </a:lnTo>
                        <a:lnTo>
                          <a:pt x="165" y="124"/>
                        </a:lnTo>
                        <a:lnTo>
                          <a:pt x="166" y="124"/>
                        </a:lnTo>
                        <a:lnTo>
                          <a:pt x="166" y="125"/>
                        </a:lnTo>
                        <a:lnTo>
                          <a:pt x="168" y="124"/>
                        </a:lnTo>
                        <a:lnTo>
                          <a:pt x="169" y="124"/>
                        </a:lnTo>
                        <a:lnTo>
                          <a:pt x="169" y="123"/>
                        </a:lnTo>
                        <a:lnTo>
                          <a:pt x="169" y="124"/>
                        </a:lnTo>
                        <a:lnTo>
                          <a:pt x="168" y="124"/>
                        </a:lnTo>
                        <a:lnTo>
                          <a:pt x="167" y="124"/>
                        </a:lnTo>
                        <a:lnTo>
                          <a:pt x="166" y="124"/>
                        </a:lnTo>
                        <a:lnTo>
                          <a:pt x="165" y="124"/>
                        </a:lnTo>
                        <a:lnTo>
                          <a:pt x="164" y="124"/>
                        </a:lnTo>
                        <a:lnTo>
                          <a:pt x="160" y="124"/>
                        </a:lnTo>
                        <a:lnTo>
                          <a:pt x="161" y="123"/>
                        </a:lnTo>
                        <a:lnTo>
                          <a:pt x="162" y="123"/>
                        </a:lnTo>
                        <a:lnTo>
                          <a:pt x="164" y="121"/>
                        </a:lnTo>
                        <a:lnTo>
                          <a:pt x="164" y="120"/>
                        </a:lnTo>
                        <a:lnTo>
                          <a:pt x="165" y="119"/>
                        </a:lnTo>
                        <a:lnTo>
                          <a:pt x="166" y="119"/>
                        </a:lnTo>
                        <a:lnTo>
                          <a:pt x="167" y="119"/>
                        </a:lnTo>
                        <a:lnTo>
                          <a:pt x="168" y="119"/>
                        </a:lnTo>
                        <a:lnTo>
                          <a:pt x="170" y="119"/>
                        </a:lnTo>
                        <a:lnTo>
                          <a:pt x="173" y="119"/>
                        </a:lnTo>
                        <a:lnTo>
                          <a:pt x="176" y="119"/>
                        </a:lnTo>
                        <a:lnTo>
                          <a:pt x="177" y="118"/>
                        </a:lnTo>
                        <a:lnTo>
                          <a:pt x="177" y="117"/>
                        </a:lnTo>
                        <a:lnTo>
                          <a:pt x="176" y="117"/>
                        </a:lnTo>
                        <a:lnTo>
                          <a:pt x="176" y="118"/>
                        </a:lnTo>
                        <a:lnTo>
                          <a:pt x="176" y="119"/>
                        </a:lnTo>
                        <a:lnTo>
                          <a:pt x="173" y="118"/>
                        </a:lnTo>
                        <a:lnTo>
                          <a:pt x="171" y="118"/>
                        </a:lnTo>
                        <a:lnTo>
                          <a:pt x="170" y="118"/>
                        </a:lnTo>
                        <a:lnTo>
                          <a:pt x="169" y="118"/>
                        </a:lnTo>
                        <a:lnTo>
                          <a:pt x="167" y="118"/>
                        </a:lnTo>
                        <a:lnTo>
                          <a:pt x="166" y="119"/>
                        </a:lnTo>
                        <a:lnTo>
                          <a:pt x="165" y="119"/>
                        </a:lnTo>
                        <a:lnTo>
                          <a:pt x="166" y="118"/>
                        </a:lnTo>
                        <a:lnTo>
                          <a:pt x="166" y="117"/>
                        </a:lnTo>
                        <a:lnTo>
                          <a:pt x="167" y="116"/>
                        </a:lnTo>
                        <a:lnTo>
                          <a:pt x="165" y="117"/>
                        </a:lnTo>
                        <a:lnTo>
                          <a:pt x="164" y="118"/>
                        </a:lnTo>
                        <a:lnTo>
                          <a:pt x="164" y="119"/>
                        </a:lnTo>
                        <a:lnTo>
                          <a:pt x="164" y="120"/>
                        </a:lnTo>
                        <a:lnTo>
                          <a:pt x="164" y="121"/>
                        </a:lnTo>
                        <a:lnTo>
                          <a:pt x="162" y="121"/>
                        </a:lnTo>
                        <a:lnTo>
                          <a:pt x="161" y="121"/>
                        </a:lnTo>
                        <a:lnTo>
                          <a:pt x="160" y="121"/>
                        </a:lnTo>
                        <a:lnTo>
                          <a:pt x="161" y="121"/>
                        </a:lnTo>
                        <a:lnTo>
                          <a:pt x="160" y="120"/>
                        </a:lnTo>
                        <a:lnTo>
                          <a:pt x="159" y="119"/>
                        </a:lnTo>
                        <a:lnTo>
                          <a:pt x="159" y="117"/>
                        </a:lnTo>
                        <a:lnTo>
                          <a:pt x="159" y="116"/>
                        </a:lnTo>
                        <a:lnTo>
                          <a:pt x="159" y="115"/>
                        </a:lnTo>
                        <a:lnTo>
                          <a:pt x="160" y="115"/>
                        </a:lnTo>
                        <a:lnTo>
                          <a:pt x="161" y="115"/>
                        </a:lnTo>
                        <a:lnTo>
                          <a:pt x="162" y="115"/>
                        </a:lnTo>
                        <a:lnTo>
                          <a:pt x="162" y="114"/>
                        </a:lnTo>
                        <a:lnTo>
                          <a:pt x="162" y="112"/>
                        </a:lnTo>
                        <a:lnTo>
                          <a:pt x="164" y="112"/>
                        </a:lnTo>
                        <a:lnTo>
                          <a:pt x="165" y="111"/>
                        </a:lnTo>
                        <a:lnTo>
                          <a:pt x="165" y="112"/>
                        </a:lnTo>
                        <a:lnTo>
                          <a:pt x="164" y="112"/>
                        </a:lnTo>
                        <a:lnTo>
                          <a:pt x="162" y="114"/>
                        </a:lnTo>
                        <a:lnTo>
                          <a:pt x="166" y="112"/>
                        </a:lnTo>
                        <a:lnTo>
                          <a:pt x="165" y="111"/>
                        </a:lnTo>
                        <a:lnTo>
                          <a:pt x="166" y="111"/>
                        </a:lnTo>
                        <a:lnTo>
                          <a:pt x="167" y="110"/>
                        </a:lnTo>
                        <a:lnTo>
                          <a:pt x="168" y="110"/>
                        </a:lnTo>
                        <a:lnTo>
                          <a:pt x="169" y="109"/>
                        </a:lnTo>
                        <a:lnTo>
                          <a:pt x="170" y="109"/>
                        </a:lnTo>
                        <a:lnTo>
                          <a:pt x="171" y="110"/>
                        </a:lnTo>
                        <a:lnTo>
                          <a:pt x="173" y="110"/>
                        </a:lnTo>
                        <a:lnTo>
                          <a:pt x="174" y="112"/>
                        </a:lnTo>
                        <a:lnTo>
                          <a:pt x="175" y="112"/>
                        </a:lnTo>
                        <a:lnTo>
                          <a:pt x="176" y="114"/>
                        </a:lnTo>
                        <a:lnTo>
                          <a:pt x="175" y="112"/>
                        </a:lnTo>
                        <a:lnTo>
                          <a:pt x="174" y="111"/>
                        </a:lnTo>
                        <a:lnTo>
                          <a:pt x="173" y="111"/>
                        </a:lnTo>
                        <a:lnTo>
                          <a:pt x="173" y="110"/>
                        </a:lnTo>
                        <a:lnTo>
                          <a:pt x="173" y="109"/>
                        </a:lnTo>
                        <a:lnTo>
                          <a:pt x="174" y="109"/>
                        </a:lnTo>
                        <a:lnTo>
                          <a:pt x="175" y="109"/>
                        </a:lnTo>
                        <a:lnTo>
                          <a:pt x="175" y="108"/>
                        </a:lnTo>
                        <a:lnTo>
                          <a:pt x="173" y="109"/>
                        </a:lnTo>
                        <a:lnTo>
                          <a:pt x="171" y="109"/>
                        </a:lnTo>
                        <a:lnTo>
                          <a:pt x="170" y="109"/>
                        </a:lnTo>
                        <a:lnTo>
                          <a:pt x="169" y="109"/>
                        </a:lnTo>
                        <a:lnTo>
                          <a:pt x="168" y="108"/>
                        </a:lnTo>
                        <a:lnTo>
                          <a:pt x="168" y="107"/>
                        </a:lnTo>
                        <a:lnTo>
                          <a:pt x="169" y="106"/>
                        </a:lnTo>
                        <a:lnTo>
                          <a:pt x="170" y="106"/>
                        </a:lnTo>
                        <a:lnTo>
                          <a:pt x="171" y="105"/>
                        </a:lnTo>
                        <a:lnTo>
                          <a:pt x="173" y="103"/>
                        </a:lnTo>
                        <a:lnTo>
                          <a:pt x="171" y="102"/>
                        </a:lnTo>
                        <a:lnTo>
                          <a:pt x="171" y="103"/>
                        </a:lnTo>
                        <a:lnTo>
                          <a:pt x="170" y="105"/>
                        </a:lnTo>
                        <a:lnTo>
                          <a:pt x="169" y="106"/>
                        </a:lnTo>
                        <a:lnTo>
                          <a:pt x="168" y="106"/>
                        </a:lnTo>
                        <a:lnTo>
                          <a:pt x="167" y="107"/>
                        </a:lnTo>
                        <a:lnTo>
                          <a:pt x="168" y="107"/>
                        </a:lnTo>
                        <a:lnTo>
                          <a:pt x="167" y="108"/>
                        </a:lnTo>
                        <a:lnTo>
                          <a:pt x="166" y="108"/>
                        </a:lnTo>
                        <a:lnTo>
                          <a:pt x="165" y="108"/>
                        </a:lnTo>
                        <a:lnTo>
                          <a:pt x="165" y="109"/>
                        </a:lnTo>
                        <a:lnTo>
                          <a:pt x="162" y="110"/>
                        </a:lnTo>
                        <a:lnTo>
                          <a:pt x="161" y="110"/>
                        </a:lnTo>
                        <a:lnTo>
                          <a:pt x="160" y="110"/>
                        </a:lnTo>
                        <a:lnTo>
                          <a:pt x="159" y="111"/>
                        </a:lnTo>
                        <a:lnTo>
                          <a:pt x="158" y="110"/>
                        </a:lnTo>
                        <a:lnTo>
                          <a:pt x="159" y="107"/>
                        </a:lnTo>
                        <a:lnTo>
                          <a:pt x="158" y="108"/>
                        </a:lnTo>
                        <a:lnTo>
                          <a:pt x="158" y="109"/>
                        </a:lnTo>
                        <a:lnTo>
                          <a:pt x="157" y="109"/>
                        </a:lnTo>
                        <a:lnTo>
                          <a:pt x="157" y="108"/>
                        </a:lnTo>
                        <a:lnTo>
                          <a:pt x="156" y="108"/>
                        </a:lnTo>
                        <a:lnTo>
                          <a:pt x="157" y="107"/>
                        </a:lnTo>
                        <a:lnTo>
                          <a:pt x="158" y="107"/>
                        </a:lnTo>
                        <a:lnTo>
                          <a:pt x="159" y="106"/>
                        </a:lnTo>
                        <a:lnTo>
                          <a:pt x="157" y="107"/>
                        </a:lnTo>
                        <a:lnTo>
                          <a:pt x="156" y="107"/>
                        </a:lnTo>
                        <a:lnTo>
                          <a:pt x="155" y="108"/>
                        </a:lnTo>
                        <a:lnTo>
                          <a:pt x="153" y="109"/>
                        </a:lnTo>
                        <a:lnTo>
                          <a:pt x="153" y="110"/>
                        </a:lnTo>
                        <a:lnTo>
                          <a:pt x="151" y="110"/>
                        </a:lnTo>
                        <a:lnTo>
                          <a:pt x="152" y="109"/>
                        </a:lnTo>
                        <a:lnTo>
                          <a:pt x="153" y="108"/>
                        </a:lnTo>
                        <a:lnTo>
                          <a:pt x="153" y="107"/>
                        </a:lnTo>
                        <a:lnTo>
                          <a:pt x="153" y="106"/>
                        </a:lnTo>
                        <a:lnTo>
                          <a:pt x="155" y="105"/>
                        </a:lnTo>
                        <a:lnTo>
                          <a:pt x="155" y="103"/>
                        </a:lnTo>
                        <a:lnTo>
                          <a:pt x="156" y="103"/>
                        </a:lnTo>
                        <a:lnTo>
                          <a:pt x="156" y="101"/>
                        </a:lnTo>
                        <a:lnTo>
                          <a:pt x="155" y="102"/>
                        </a:lnTo>
                        <a:lnTo>
                          <a:pt x="153" y="102"/>
                        </a:lnTo>
                        <a:lnTo>
                          <a:pt x="152" y="102"/>
                        </a:lnTo>
                        <a:lnTo>
                          <a:pt x="151" y="102"/>
                        </a:lnTo>
                        <a:lnTo>
                          <a:pt x="150" y="101"/>
                        </a:lnTo>
                        <a:lnTo>
                          <a:pt x="150" y="100"/>
                        </a:lnTo>
                        <a:lnTo>
                          <a:pt x="150" y="99"/>
                        </a:lnTo>
                        <a:lnTo>
                          <a:pt x="149" y="98"/>
                        </a:lnTo>
                        <a:lnTo>
                          <a:pt x="148" y="97"/>
                        </a:lnTo>
                        <a:lnTo>
                          <a:pt x="147" y="97"/>
                        </a:lnTo>
                        <a:lnTo>
                          <a:pt x="146" y="97"/>
                        </a:lnTo>
                        <a:lnTo>
                          <a:pt x="145" y="96"/>
                        </a:lnTo>
                        <a:lnTo>
                          <a:pt x="145" y="95"/>
                        </a:lnTo>
                        <a:lnTo>
                          <a:pt x="145" y="93"/>
                        </a:lnTo>
                        <a:lnTo>
                          <a:pt x="143" y="92"/>
                        </a:lnTo>
                        <a:lnTo>
                          <a:pt x="146" y="92"/>
                        </a:lnTo>
                        <a:lnTo>
                          <a:pt x="147" y="93"/>
                        </a:lnTo>
                        <a:lnTo>
                          <a:pt x="149" y="93"/>
                        </a:lnTo>
                        <a:lnTo>
                          <a:pt x="150" y="95"/>
                        </a:lnTo>
                        <a:lnTo>
                          <a:pt x="151" y="93"/>
                        </a:lnTo>
                        <a:lnTo>
                          <a:pt x="155" y="93"/>
                        </a:lnTo>
                        <a:lnTo>
                          <a:pt x="156" y="93"/>
                        </a:lnTo>
                        <a:lnTo>
                          <a:pt x="156" y="95"/>
                        </a:lnTo>
                        <a:lnTo>
                          <a:pt x="157" y="95"/>
                        </a:lnTo>
                        <a:lnTo>
                          <a:pt x="158" y="96"/>
                        </a:lnTo>
                        <a:lnTo>
                          <a:pt x="159" y="97"/>
                        </a:lnTo>
                        <a:lnTo>
                          <a:pt x="158" y="96"/>
                        </a:lnTo>
                        <a:lnTo>
                          <a:pt x="157" y="95"/>
                        </a:lnTo>
                        <a:lnTo>
                          <a:pt x="156" y="93"/>
                        </a:lnTo>
                        <a:lnTo>
                          <a:pt x="155" y="93"/>
                        </a:lnTo>
                        <a:lnTo>
                          <a:pt x="152" y="93"/>
                        </a:lnTo>
                        <a:lnTo>
                          <a:pt x="150" y="92"/>
                        </a:lnTo>
                        <a:lnTo>
                          <a:pt x="150" y="93"/>
                        </a:lnTo>
                        <a:lnTo>
                          <a:pt x="149" y="93"/>
                        </a:lnTo>
                        <a:lnTo>
                          <a:pt x="146" y="91"/>
                        </a:lnTo>
                        <a:lnTo>
                          <a:pt x="146" y="90"/>
                        </a:lnTo>
                        <a:lnTo>
                          <a:pt x="146" y="89"/>
                        </a:lnTo>
                        <a:lnTo>
                          <a:pt x="148" y="88"/>
                        </a:lnTo>
                        <a:lnTo>
                          <a:pt x="149" y="88"/>
                        </a:lnTo>
                        <a:lnTo>
                          <a:pt x="150" y="88"/>
                        </a:lnTo>
                        <a:lnTo>
                          <a:pt x="149" y="88"/>
                        </a:lnTo>
                        <a:lnTo>
                          <a:pt x="148" y="88"/>
                        </a:lnTo>
                        <a:lnTo>
                          <a:pt x="148" y="87"/>
                        </a:lnTo>
                        <a:lnTo>
                          <a:pt x="149" y="86"/>
                        </a:lnTo>
                        <a:lnTo>
                          <a:pt x="148" y="86"/>
                        </a:lnTo>
                        <a:lnTo>
                          <a:pt x="147" y="87"/>
                        </a:lnTo>
                        <a:lnTo>
                          <a:pt x="146" y="88"/>
                        </a:lnTo>
                        <a:lnTo>
                          <a:pt x="145" y="89"/>
                        </a:lnTo>
                        <a:lnTo>
                          <a:pt x="143" y="89"/>
                        </a:lnTo>
                        <a:lnTo>
                          <a:pt x="141" y="90"/>
                        </a:lnTo>
                        <a:lnTo>
                          <a:pt x="140" y="91"/>
                        </a:lnTo>
                        <a:lnTo>
                          <a:pt x="140" y="92"/>
                        </a:lnTo>
                        <a:lnTo>
                          <a:pt x="140" y="93"/>
                        </a:lnTo>
                        <a:lnTo>
                          <a:pt x="139" y="95"/>
                        </a:lnTo>
                        <a:lnTo>
                          <a:pt x="138" y="95"/>
                        </a:lnTo>
                        <a:lnTo>
                          <a:pt x="136" y="92"/>
                        </a:lnTo>
                        <a:lnTo>
                          <a:pt x="134" y="91"/>
                        </a:lnTo>
                        <a:lnTo>
                          <a:pt x="133" y="91"/>
                        </a:lnTo>
                        <a:lnTo>
                          <a:pt x="131" y="89"/>
                        </a:lnTo>
                        <a:lnTo>
                          <a:pt x="130" y="89"/>
                        </a:lnTo>
                        <a:lnTo>
                          <a:pt x="128" y="87"/>
                        </a:lnTo>
                        <a:lnTo>
                          <a:pt x="128" y="84"/>
                        </a:lnTo>
                        <a:lnTo>
                          <a:pt x="128" y="83"/>
                        </a:lnTo>
                        <a:lnTo>
                          <a:pt x="131" y="82"/>
                        </a:lnTo>
                        <a:lnTo>
                          <a:pt x="132" y="82"/>
                        </a:lnTo>
                        <a:lnTo>
                          <a:pt x="133" y="83"/>
                        </a:lnTo>
                        <a:lnTo>
                          <a:pt x="134" y="83"/>
                        </a:lnTo>
                        <a:lnTo>
                          <a:pt x="137" y="82"/>
                        </a:lnTo>
                        <a:lnTo>
                          <a:pt x="136" y="82"/>
                        </a:lnTo>
                        <a:lnTo>
                          <a:pt x="134" y="82"/>
                        </a:lnTo>
                        <a:lnTo>
                          <a:pt x="133" y="82"/>
                        </a:lnTo>
                        <a:lnTo>
                          <a:pt x="132" y="82"/>
                        </a:lnTo>
                        <a:lnTo>
                          <a:pt x="131" y="82"/>
                        </a:lnTo>
                        <a:lnTo>
                          <a:pt x="129" y="82"/>
                        </a:lnTo>
                        <a:lnTo>
                          <a:pt x="129" y="83"/>
                        </a:lnTo>
                        <a:lnTo>
                          <a:pt x="128" y="83"/>
                        </a:lnTo>
                        <a:lnTo>
                          <a:pt x="127" y="83"/>
                        </a:lnTo>
                        <a:lnTo>
                          <a:pt x="125" y="83"/>
                        </a:lnTo>
                        <a:lnTo>
                          <a:pt x="125" y="82"/>
                        </a:lnTo>
                        <a:lnTo>
                          <a:pt x="125" y="81"/>
                        </a:lnTo>
                        <a:lnTo>
                          <a:pt x="124" y="81"/>
                        </a:lnTo>
                        <a:lnTo>
                          <a:pt x="123" y="81"/>
                        </a:lnTo>
                        <a:lnTo>
                          <a:pt x="122" y="81"/>
                        </a:lnTo>
                        <a:lnTo>
                          <a:pt x="122" y="80"/>
                        </a:lnTo>
                        <a:lnTo>
                          <a:pt x="122" y="79"/>
                        </a:lnTo>
                        <a:lnTo>
                          <a:pt x="122" y="78"/>
                        </a:lnTo>
                        <a:lnTo>
                          <a:pt x="122" y="77"/>
                        </a:lnTo>
                        <a:lnTo>
                          <a:pt x="123" y="77"/>
                        </a:lnTo>
                        <a:lnTo>
                          <a:pt x="124" y="78"/>
                        </a:lnTo>
                        <a:lnTo>
                          <a:pt x="125" y="79"/>
                        </a:lnTo>
                        <a:lnTo>
                          <a:pt x="128" y="81"/>
                        </a:lnTo>
                        <a:lnTo>
                          <a:pt x="129" y="81"/>
                        </a:lnTo>
                        <a:lnTo>
                          <a:pt x="128" y="81"/>
                        </a:lnTo>
                        <a:lnTo>
                          <a:pt x="127" y="79"/>
                        </a:lnTo>
                        <a:lnTo>
                          <a:pt x="124" y="78"/>
                        </a:lnTo>
                        <a:lnTo>
                          <a:pt x="123" y="77"/>
                        </a:lnTo>
                        <a:lnTo>
                          <a:pt x="123" y="75"/>
                        </a:lnTo>
                        <a:lnTo>
                          <a:pt x="124" y="75"/>
                        </a:lnTo>
                        <a:lnTo>
                          <a:pt x="125" y="75"/>
                        </a:lnTo>
                        <a:lnTo>
                          <a:pt x="127" y="75"/>
                        </a:lnTo>
                        <a:lnTo>
                          <a:pt x="128" y="75"/>
                        </a:lnTo>
                        <a:lnTo>
                          <a:pt x="128" y="77"/>
                        </a:lnTo>
                        <a:lnTo>
                          <a:pt x="129" y="77"/>
                        </a:lnTo>
                        <a:lnTo>
                          <a:pt x="130" y="77"/>
                        </a:lnTo>
                        <a:lnTo>
                          <a:pt x="129" y="77"/>
                        </a:lnTo>
                        <a:lnTo>
                          <a:pt x="125" y="75"/>
                        </a:lnTo>
                        <a:lnTo>
                          <a:pt x="127" y="73"/>
                        </a:lnTo>
                        <a:lnTo>
                          <a:pt x="128" y="72"/>
                        </a:lnTo>
                        <a:lnTo>
                          <a:pt x="130" y="72"/>
                        </a:lnTo>
                        <a:lnTo>
                          <a:pt x="133" y="72"/>
                        </a:lnTo>
                        <a:lnTo>
                          <a:pt x="134" y="71"/>
                        </a:lnTo>
                        <a:lnTo>
                          <a:pt x="131" y="71"/>
                        </a:lnTo>
                        <a:lnTo>
                          <a:pt x="130" y="71"/>
                        </a:lnTo>
                        <a:lnTo>
                          <a:pt x="129" y="71"/>
                        </a:lnTo>
                        <a:lnTo>
                          <a:pt x="129" y="70"/>
                        </a:lnTo>
                        <a:lnTo>
                          <a:pt x="131" y="69"/>
                        </a:lnTo>
                        <a:lnTo>
                          <a:pt x="132" y="67"/>
                        </a:lnTo>
                        <a:lnTo>
                          <a:pt x="133" y="65"/>
                        </a:lnTo>
                        <a:lnTo>
                          <a:pt x="134" y="65"/>
                        </a:lnTo>
                        <a:lnTo>
                          <a:pt x="136" y="65"/>
                        </a:lnTo>
                        <a:lnTo>
                          <a:pt x="137" y="64"/>
                        </a:lnTo>
                        <a:lnTo>
                          <a:pt x="134" y="65"/>
                        </a:lnTo>
                        <a:lnTo>
                          <a:pt x="133" y="64"/>
                        </a:lnTo>
                        <a:lnTo>
                          <a:pt x="133" y="65"/>
                        </a:lnTo>
                        <a:lnTo>
                          <a:pt x="132" y="63"/>
                        </a:lnTo>
                        <a:lnTo>
                          <a:pt x="132" y="64"/>
                        </a:lnTo>
                        <a:lnTo>
                          <a:pt x="132" y="67"/>
                        </a:lnTo>
                        <a:lnTo>
                          <a:pt x="131" y="68"/>
                        </a:lnTo>
                        <a:lnTo>
                          <a:pt x="130" y="69"/>
                        </a:lnTo>
                        <a:lnTo>
                          <a:pt x="129" y="71"/>
                        </a:lnTo>
                        <a:lnTo>
                          <a:pt x="128" y="71"/>
                        </a:lnTo>
                        <a:lnTo>
                          <a:pt x="127" y="71"/>
                        </a:lnTo>
                        <a:lnTo>
                          <a:pt x="127" y="70"/>
                        </a:lnTo>
                        <a:lnTo>
                          <a:pt x="127" y="69"/>
                        </a:lnTo>
                        <a:lnTo>
                          <a:pt x="128" y="69"/>
                        </a:lnTo>
                        <a:lnTo>
                          <a:pt x="130" y="68"/>
                        </a:lnTo>
                        <a:lnTo>
                          <a:pt x="129" y="67"/>
                        </a:lnTo>
                        <a:lnTo>
                          <a:pt x="128" y="63"/>
                        </a:lnTo>
                        <a:lnTo>
                          <a:pt x="127" y="61"/>
                        </a:lnTo>
                        <a:lnTo>
                          <a:pt x="127" y="60"/>
                        </a:lnTo>
                        <a:lnTo>
                          <a:pt x="128" y="60"/>
                        </a:lnTo>
                        <a:lnTo>
                          <a:pt x="129" y="59"/>
                        </a:lnTo>
                        <a:lnTo>
                          <a:pt x="129" y="56"/>
                        </a:lnTo>
                        <a:lnTo>
                          <a:pt x="128" y="56"/>
                        </a:lnTo>
                        <a:lnTo>
                          <a:pt x="128" y="55"/>
                        </a:lnTo>
                        <a:lnTo>
                          <a:pt x="125" y="55"/>
                        </a:lnTo>
                        <a:lnTo>
                          <a:pt x="123" y="55"/>
                        </a:lnTo>
                        <a:lnTo>
                          <a:pt x="122" y="54"/>
                        </a:lnTo>
                        <a:lnTo>
                          <a:pt x="121" y="53"/>
                        </a:lnTo>
                        <a:lnTo>
                          <a:pt x="120" y="53"/>
                        </a:lnTo>
                        <a:lnTo>
                          <a:pt x="119" y="52"/>
                        </a:lnTo>
                        <a:lnTo>
                          <a:pt x="118" y="52"/>
                        </a:lnTo>
                        <a:lnTo>
                          <a:pt x="117" y="52"/>
                        </a:lnTo>
                        <a:lnTo>
                          <a:pt x="115" y="52"/>
                        </a:lnTo>
                        <a:lnTo>
                          <a:pt x="113" y="52"/>
                        </a:lnTo>
                        <a:lnTo>
                          <a:pt x="113" y="51"/>
                        </a:lnTo>
                        <a:lnTo>
                          <a:pt x="112" y="51"/>
                        </a:lnTo>
                        <a:lnTo>
                          <a:pt x="111" y="51"/>
                        </a:lnTo>
                        <a:lnTo>
                          <a:pt x="111" y="50"/>
                        </a:lnTo>
                        <a:lnTo>
                          <a:pt x="110" y="50"/>
                        </a:lnTo>
                        <a:lnTo>
                          <a:pt x="106" y="49"/>
                        </a:lnTo>
                        <a:lnTo>
                          <a:pt x="105" y="49"/>
                        </a:lnTo>
                        <a:lnTo>
                          <a:pt x="103" y="49"/>
                        </a:lnTo>
                        <a:lnTo>
                          <a:pt x="102" y="47"/>
                        </a:lnTo>
                        <a:lnTo>
                          <a:pt x="102" y="46"/>
                        </a:lnTo>
                        <a:lnTo>
                          <a:pt x="99" y="45"/>
                        </a:lnTo>
                        <a:lnTo>
                          <a:pt x="99" y="44"/>
                        </a:lnTo>
                        <a:lnTo>
                          <a:pt x="100" y="43"/>
                        </a:lnTo>
                        <a:lnTo>
                          <a:pt x="100" y="42"/>
                        </a:lnTo>
                        <a:lnTo>
                          <a:pt x="97" y="42"/>
                        </a:lnTo>
                        <a:lnTo>
                          <a:pt x="95" y="42"/>
                        </a:lnTo>
                        <a:lnTo>
                          <a:pt x="96" y="41"/>
                        </a:lnTo>
                        <a:lnTo>
                          <a:pt x="97" y="40"/>
                        </a:lnTo>
                        <a:lnTo>
                          <a:pt x="95" y="37"/>
                        </a:lnTo>
                        <a:lnTo>
                          <a:pt x="94" y="36"/>
                        </a:lnTo>
                        <a:lnTo>
                          <a:pt x="93" y="36"/>
                        </a:lnTo>
                        <a:lnTo>
                          <a:pt x="92" y="35"/>
                        </a:lnTo>
                        <a:lnTo>
                          <a:pt x="90" y="33"/>
                        </a:lnTo>
                        <a:lnTo>
                          <a:pt x="90" y="32"/>
                        </a:lnTo>
                        <a:lnTo>
                          <a:pt x="89" y="32"/>
                        </a:lnTo>
                        <a:lnTo>
                          <a:pt x="87" y="31"/>
                        </a:lnTo>
                        <a:lnTo>
                          <a:pt x="87" y="30"/>
                        </a:lnTo>
                        <a:lnTo>
                          <a:pt x="86" y="30"/>
                        </a:lnTo>
                        <a:lnTo>
                          <a:pt x="85" y="28"/>
                        </a:lnTo>
                        <a:lnTo>
                          <a:pt x="84" y="27"/>
                        </a:lnTo>
                        <a:lnTo>
                          <a:pt x="83" y="26"/>
                        </a:lnTo>
                        <a:lnTo>
                          <a:pt x="82" y="25"/>
                        </a:lnTo>
                        <a:lnTo>
                          <a:pt x="81" y="25"/>
                        </a:lnTo>
                        <a:lnTo>
                          <a:pt x="80" y="24"/>
                        </a:lnTo>
                        <a:lnTo>
                          <a:pt x="81" y="23"/>
                        </a:lnTo>
                        <a:lnTo>
                          <a:pt x="80" y="22"/>
                        </a:lnTo>
                        <a:lnTo>
                          <a:pt x="78" y="22"/>
                        </a:lnTo>
                        <a:lnTo>
                          <a:pt x="75" y="19"/>
                        </a:lnTo>
                        <a:lnTo>
                          <a:pt x="75" y="18"/>
                        </a:lnTo>
                        <a:lnTo>
                          <a:pt x="74" y="18"/>
                        </a:lnTo>
                        <a:lnTo>
                          <a:pt x="71" y="17"/>
                        </a:lnTo>
                        <a:lnTo>
                          <a:pt x="68" y="16"/>
                        </a:lnTo>
                        <a:lnTo>
                          <a:pt x="67" y="16"/>
                        </a:lnTo>
                        <a:lnTo>
                          <a:pt x="67" y="15"/>
                        </a:lnTo>
                        <a:lnTo>
                          <a:pt x="66" y="14"/>
                        </a:lnTo>
                        <a:lnTo>
                          <a:pt x="65" y="13"/>
                        </a:lnTo>
                        <a:lnTo>
                          <a:pt x="64" y="13"/>
                        </a:lnTo>
                        <a:lnTo>
                          <a:pt x="63" y="12"/>
                        </a:lnTo>
                        <a:lnTo>
                          <a:pt x="62" y="11"/>
                        </a:lnTo>
                        <a:lnTo>
                          <a:pt x="58" y="11"/>
                        </a:lnTo>
                        <a:lnTo>
                          <a:pt x="56" y="8"/>
                        </a:lnTo>
                        <a:lnTo>
                          <a:pt x="57" y="8"/>
                        </a:lnTo>
                        <a:lnTo>
                          <a:pt x="57" y="7"/>
                        </a:lnTo>
                        <a:lnTo>
                          <a:pt x="57" y="6"/>
                        </a:lnTo>
                        <a:lnTo>
                          <a:pt x="56" y="6"/>
                        </a:lnTo>
                        <a:lnTo>
                          <a:pt x="55" y="6"/>
                        </a:lnTo>
                        <a:lnTo>
                          <a:pt x="55" y="5"/>
                        </a:lnTo>
                        <a:lnTo>
                          <a:pt x="53" y="4"/>
                        </a:lnTo>
                        <a:lnTo>
                          <a:pt x="50" y="3"/>
                        </a:lnTo>
                        <a:lnTo>
                          <a:pt x="46" y="5"/>
                        </a:lnTo>
                        <a:lnTo>
                          <a:pt x="44" y="5"/>
                        </a:lnTo>
                        <a:lnTo>
                          <a:pt x="43" y="5"/>
                        </a:lnTo>
                        <a:lnTo>
                          <a:pt x="41" y="5"/>
                        </a:lnTo>
                        <a:lnTo>
                          <a:pt x="40" y="5"/>
                        </a:lnTo>
                        <a:lnTo>
                          <a:pt x="39" y="6"/>
                        </a:lnTo>
                        <a:lnTo>
                          <a:pt x="38" y="6"/>
                        </a:lnTo>
                        <a:lnTo>
                          <a:pt x="39" y="6"/>
                        </a:lnTo>
                        <a:lnTo>
                          <a:pt x="40" y="6"/>
                        </a:lnTo>
                        <a:lnTo>
                          <a:pt x="40" y="7"/>
                        </a:lnTo>
                        <a:lnTo>
                          <a:pt x="39" y="8"/>
                        </a:lnTo>
                        <a:lnTo>
                          <a:pt x="38" y="8"/>
                        </a:lnTo>
                        <a:lnTo>
                          <a:pt x="37" y="8"/>
                        </a:lnTo>
                        <a:lnTo>
                          <a:pt x="37" y="9"/>
                        </a:lnTo>
                        <a:lnTo>
                          <a:pt x="37" y="11"/>
                        </a:lnTo>
                        <a:lnTo>
                          <a:pt x="36" y="12"/>
                        </a:lnTo>
                        <a:lnTo>
                          <a:pt x="35" y="12"/>
                        </a:lnTo>
                        <a:lnTo>
                          <a:pt x="34" y="12"/>
                        </a:lnTo>
                        <a:lnTo>
                          <a:pt x="31" y="12"/>
                        </a:lnTo>
                        <a:lnTo>
                          <a:pt x="30" y="13"/>
                        </a:lnTo>
                        <a:lnTo>
                          <a:pt x="29" y="13"/>
                        </a:lnTo>
                        <a:lnTo>
                          <a:pt x="29" y="14"/>
                        </a:lnTo>
                        <a:lnTo>
                          <a:pt x="26" y="14"/>
                        </a:lnTo>
                        <a:lnTo>
                          <a:pt x="25" y="15"/>
                        </a:lnTo>
                        <a:lnTo>
                          <a:pt x="24" y="15"/>
                        </a:lnTo>
                        <a:lnTo>
                          <a:pt x="24" y="16"/>
                        </a:lnTo>
                        <a:lnTo>
                          <a:pt x="22" y="16"/>
                        </a:lnTo>
                        <a:lnTo>
                          <a:pt x="22" y="15"/>
                        </a:lnTo>
                        <a:lnTo>
                          <a:pt x="22" y="14"/>
                        </a:lnTo>
                        <a:lnTo>
                          <a:pt x="21" y="13"/>
                        </a:lnTo>
                        <a:lnTo>
                          <a:pt x="21" y="12"/>
                        </a:lnTo>
                        <a:lnTo>
                          <a:pt x="17" y="8"/>
                        </a:lnTo>
                        <a:lnTo>
                          <a:pt x="13" y="7"/>
                        </a:lnTo>
                        <a:lnTo>
                          <a:pt x="11" y="6"/>
                        </a:lnTo>
                        <a:lnTo>
                          <a:pt x="8" y="5"/>
                        </a:lnTo>
                        <a:lnTo>
                          <a:pt x="8" y="4"/>
                        </a:lnTo>
                        <a:lnTo>
                          <a:pt x="7" y="4"/>
                        </a:lnTo>
                        <a:lnTo>
                          <a:pt x="6" y="3"/>
                        </a:lnTo>
                        <a:lnTo>
                          <a:pt x="6" y="2"/>
                        </a:lnTo>
                        <a:lnTo>
                          <a:pt x="1" y="0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53" name="Freeform 162">
                    <a:extLst>
                      <a:ext uri="{FF2B5EF4-FFF2-40B4-BE49-F238E27FC236}">
                        <a16:creationId xmlns:a16="http://schemas.microsoft.com/office/drawing/2014/main" id="{968D24A2-A1D9-4B68-AA18-F7650B65F68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395407" y="1263642"/>
                    <a:ext cx="1449932" cy="350866"/>
                  </a:xfrm>
                  <a:custGeom>
                    <a:avLst/>
                    <a:gdLst>
                      <a:gd name="T0" fmla="*/ 1588 w 624"/>
                      <a:gd name="T1" fmla="*/ 233363 h 151"/>
                      <a:gd name="T2" fmla="*/ 0 w 624"/>
                      <a:gd name="T3" fmla="*/ 80963 h 151"/>
                      <a:gd name="T4" fmla="*/ 14288 w 624"/>
                      <a:gd name="T5" fmla="*/ 23813 h 151"/>
                      <a:gd name="T6" fmla="*/ 47625 w 624"/>
                      <a:gd name="T7" fmla="*/ 28575 h 151"/>
                      <a:gd name="T8" fmla="*/ 95250 w 624"/>
                      <a:gd name="T9" fmla="*/ 39688 h 151"/>
                      <a:gd name="T10" fmla="*/ 131763 w 624"/>
                      <a:gd name="T11" fmla="*/ 44450 h 151"/>
                      <a:gd name="T12" fmla="*/ 142875 w 624"/>
                      <a:gd name="T13" fmla="*/ 39688 h 151"/>
                      <a:gd name="T14" fmla="*/ 157163 w 624"/>
                      <a:gd name="T15" fmla="*/ 30163 h 151"/>
                      <a:gd name="T16" fmla="*/ 190500 w 624"/>
                      <a:gd name="T17" fmla="*/ 22225 h 151"/>
                      <a:gd name="T18" fmla="*/ 209550 w 624"/>
                      <a:gd name="T19" fmla="*/ 17463 h 151"/>
                      <a:gd name="T20" fmla="*/ 236538 w 624"/>
                      <a:gd name="T21" fmla="*/ 11113 h 151"/>
                      <a:gd name="T22" fmla="*/ 257175 w 624"/>
                      <a:gd name="T23" fmla="*/ 14288 h 151"/>
                      <a:gd name="T24" fmla="*/ 209550 w 624"/>
                      <a:gd name="T25" fmla="*/ 25400 h 151"/>
                      <a:gd name="T26" fmla="*/ 174625 w 624"/>
                      <a:gd name="T27" fmla="*/ 39688 h 151"/>
                      <a:gd name="T28" fmla="*/ 176213 w 624"/>
                      <a:gd name="T29" fmla="*/ 41275 h 151"/>
                      <a:gd name="T30" fmla="*/ 193675 w 624"/>
                      <a:gd name="T31" fmla="*/ 39688 h 151"/>
                      <a:gd name="T32" fmla="*/ 196850 w 624"/>
                      <a:gd name="T33" fmla="*/ 31750 h 151"/>
                      <a:gd name="T34" fmla="*/ 215900 w 624"/>
                      <a:gd name="T35" fmla="*/ 28575 h 151"/>
                      <a:gd name="T36" fmla="*/ 220663 w 624"/>
                      <a:gd name="T37" fmla="*/ 23813 h 151"/>
                      <a:gd name="T38" fmla="*/ 227013 w 624"/>
                      <a:gd name="T39" fmla="*/ 25400 h 151"/>
                      <a:gd name="T40" fmla="*/ 233363 w 624"/>
                      <a:gd name="T41" fmla="*/ 26988 h 151"/>
                      <a:gd name="T42" fmla="*/ 274638 w 624"/>
                      <a:gd name="T43" fmla="*/ 15875 h 151"/>
                      <a:gd name="T44" fmla="*/ 292100 w 624"/>
                      <a:gd name="T45" fmla="*/ 11113 h 151"/>
                      <a:gd name="T46" fmla="*/ 290513 w 624"/>
                      <a:gd name="T47" fmla="*/ 6350 h 151"/>
                      <a:gd name="T48" fmla="*/ 320675 w 624"/>
                      <a:gd name="T49" fmla="*/ 15875 h 151"/>
                      <a:gd name="T50" fmla="*/ 358775 w 624"/>
                      <a:gd name="T51" fmla="*/ 28575 h 151"/>
                      <a:gd name="T52" fmla="*/ 365125 w 624"/>
                      <a:gd name="T53" fmla="*/ 22225 h 151"/>
                      <a:gd name="T54" fmla="*/ 357188 w 624"/>
                      <a:gd name="T55" fmla="*/ 15875 h 151"/>
                      <a:gd name="T56" fmla="*/ 371475 w 624"/>
                      <a:gd name="T57" fmla="*/ 12700 h 151"/>
                      <a:gd name="T58" fmla="*/ 382588 w 624"/>
                      <a:gd name="T59" fmla="*/ 20638 h 151"/>
                      <a:gd name="T60" fmla="*/ 396875 w 624"/>
                      <a:gd name="T61" fmla="*/ 28575 h 151"/>
                      <a:gd name="T62" fmla="*/ 417513 w 624"/>
                      <a:gd name="T63" fmla="*/ 17463 h 151"/>
                      <a:gd name="T64" fmla="*/ 466725 w 624"/>
                      <a:gd name="T65" fmla="*/ 26988 h 151"/>
                      <a:gd name="T66" fmla="*/ 511175 w 624"/>
                      <a:gd name="T67" fmla="*/ 34925 h 151"/>
                      <a:gd name="T68" fmla="*/ 557213 w 624"/>
                      <a:gd name="T69" fmla="*/ 39688 h 151"/>
                      <a:gd name="T70" fmla="*/ 590550 w 624"/>
                      <a:gd name="T71" fmla="*/ 41275 h 151"/>
                      <a:gd name="T72" fmla="*/ 590550 w 624"/>
                      <a:gd name="T73" fmla="*/ 55563 h 151"/>
                      <a:gd name="T74" fmla="*/ 587375 w 624"/>
                      <a:gd name="T75" fmla="*/ 65088 h 151"/>
                      <a:gd name="T76" fmla="*/ 630238 w 624"/>
                      <a:gd name="T77" fmla="*/ 66675 h 151"/>
                      <a:gd name="T78" fmla="*/ 674688 w 624"/>
                      <a:gd name="T79" fmla="*/ 65088 h 151"/>
                      <a:gd name="T80" fmla="*/ 706438 w 624"/>
                      <a:gd name="T81" fmla="*/ 65088 h 151"/>
                      <a:gd name="T82" fmla="*/ 728663 w 624"/>
                      <a:gd name="T83" fmla="*/ 68263 h 151"/>
                      <a:gd name="T84" fmla="*/ 749300 w 624"/>
                      <a:gd name="T85" fmla="*/ 80963 h 151"/>
                      <a:gd name="T86" fmla="*/ 744538 w 624"/>
                      <a:gd name="T87" fmla="*/ 85725 h 151"/>
                      <a:gd name="T88" fmla="*/ 754063 w 624"/>
                      <a:gd name="T89" fmla="*/ 88900 h 151"/>
                      <a:gd name="T90" fmla="*/ 757238 w 624"/>
                      <a:gd name="T91" fmla="*/ 82550 h 151"/>
                      <a:gd name="T92" fmla="*/ 754063 w 624"/>
                      <a:gd name="T93" fmla="*/ 71438 h 151"/>
                      <a:gd name="T94" fmla="*/ 749300 w 624"/>
                      <a:gd name="T95" fmla="*/ 57150 h 151"/>
                      <a:gd name="T96" fmla="*/ 779463 w 624"/>
                      <a:gd name="T97" fmla="*/ 55563 h 151"/>
                      <a:gd name="T98" fmla="*/ 785813 w 624"/>
                      <a:gd name="T99" fmla="*/ 46038 h 151"/>
                      <a:gd name="T100" fmla="*/ 755650 w 624"/>
                      <a:gd name="T101" fmla="*/ 52388 h 151"/>
                      <a:gd name="T102" fmla="*/ 738188 w 624"/>
                      <a:gd name="T103" fmla="*/ 55563 h 151"/>
                      <a:gd name="T104" fmla="*/ 747713 w 624"/>
                      <a:gd name="T105" fmla="*/ 44450 h 151"/>
                      <a:gd name="T106" fmla="*/ 796925 w 624"/>
                      <a:gd name="T107" fmla="*/ 41275 h 151"/>
                      <a:gd name="T108" fmla="*/ 822325 w 624"/>
                      <a:gd name="T109" fmla="*/ 55563 h 151"/>
                      <a:gd name="T110" fmla="*/ 846138 w 624"/>
                      <a:gd name="T111" fmla="*/ 57150 h 151"/>
                      <a:gd name="T112" fmla="*/ 873125 w 624"/>
                      <a:gd name="T113" fmla="*/ 66675 h 151"/>
                      <a:gd name="T114" fmla="*/ 922338 w 624"/>
                      <a:gd name="T115" fmla="*/ 65088 h 151"/>
                      <a:gd name="T116" fmla="*/ 955675 w 624"/>
                      <a:gd name="T117" fmla="*/ 57150 h 151"/>
                      <a:gd name="T118" fmla="*/ 990600 w 624"/>
                      <a:gd name="T119" fmla="*/ 66675 h 151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</a:gdLst>
                    <a:ahLst/>
                    <a:cxnLst>
                      <a:cxn ang="T120">
                        <a:pos x="T0" y="T1"/>
                      </a:cxn>
                      <a:cxn ang="T121">
                        <a:pos x="T2" y="T3"/>
                      </a:cxn>
                      <a:cxn ang="T122">
                        <a:pos x="T4" y="T5"/>
                      </a:cxn>
                      <a:cxn ang="T123">
                        <a:pos x="T6" y="T7"/>
                      </a:cxn>
                      <a:cxn ang="T124">
                        <a:pos x="T8" y="T9"/>
                      </a:cxn>
                      <a:cxn ang="T125">
                        <a:pos x="T10" y="T11"/>
                      </a:cxn>
                      <a:cxn ang="T126">
                        <a:pos x="T12" y="T13"/>
                      </a:cxn>
                      <a:cxn ang="T127">
                        <a:pos x="T14" y="T15"/>
                      </a:cxn>
                      <a:cxn ang="T128">
                        <a:pos x="T16" y="T17"/>
                      </a:cxn>
                      <a:cxn ang="T129">
                        <a:pos x="T18" y="T19"/>
                      </a:cxn>
                      <a:cxn ang="T130">
                        <a:pos x="T20" y="T21"/>
                      </a:cxn>
                      <a:cxn ang="T131">
                        <a:pos x="T22" y="T23"/>
                      </a:cxn>
                      <a:cxn ang="T132">
                        <a:pos x="T24" y="T25"/>
                      </a:cxn>
                      <a:cxn ang="T133">
                        <a:pos x="T26" y="T27"/>
                      </a:cxn>
                      <a:cxn ang="T134">
                        <a:pos x="T28" y="T29"/>
                      </a:cxn>
                      <a:cxn ang="T135">
                        <a:pos x="T30" y="T31"/>
                      </a:cxn>
                      <a:cxn ang="T136">
                        <a:pos x="T32" y="T33"/>
                      </a:cxn>
                      <a:cxn ang="T137">
                        <a:pos x="T34" y="T35"/>
                      </a:cxn>
                      <a:cxn ang="T138">
                        <a:pos x="T36" y="T37"/>
                      </a:cxn>
                      <a:cxn ang="T139">
                        <a:pos x="T38" y="T39"/>
                      </a:cxn>
                      <a:cxn ang="T140">
                        <a:pos x="T40" y="T41"/>
                      </a:cxn>
                      <a:cxn ang="T141">
                        <a:pos x="T42" y="T43"/>
                      </a:cxn>
                      <a:cxn ang="T142">
                        <a:pos x="T44" y="T45"/>
                      </a:cxn>
                      <a:cxn ang="T143">
                        <a:pos x="T46" y="T47"/>
                      </a:cxn>
                      <a:cxn ang="T144">
                        <a:pos x="T48" y="T49"/>
                      </a:cxn>
                      <a:cxn ang="T145">
                        <a:pos x="T50" y="T51"/>
                      </a:cxn>
                      <a:cxn ang="T146">
                        <a:pos x="T52" y="T53"/>
                      </a:cxn>
                      <a:cxn ang="T147">
                        <a:pos x="T54" y="T55"/>
                      </a:cxn>
                      <a:cxn ang="T148">
                        <a:pos x="T56" y="T57"/>
                      </a:cxn>
                      <a:cxn ang="T149">
                        <a:pos x="T58" y="T59"/>
                      </a:cxn>
                      <a:cxn ang="T150">
                        <a:pos x="T60" y="T61"/>
                      </a:cxn>
                      <a:cxn ang="T151">
                        <a:pos x="T62" y="T63"/>
                      </a:cxn>
                      <a:cxn ang="T152">
                        <a:pos x="T64" y="T65"/>
                      </a:cxn>
                      <a:cxn ang="T153">
                        <a:pos x="T66" y="T67"/>
                      </a:cxn>
                      <a:cxn ang="T154">
                        <a:pos x="T68" y="T69"/>
                      </a:cxn>
                      <a:cxn ang="T155">
                        <a:pos x="T70" y="T71"/>
                      </a:cxn>
                      <a:cxn ang="T156">
                        <a:pos x="T72" y="T73"/>
                      </a:cxn>
                      <a:cxn ang="T157">
                        <a:pos x="T74" y="T75"/>
                      </a:cxn>
                      <a:cxn ang="T158">
                        <a:pos x="T76" y="T77"/>
                      </a:cxn>
                      <a:cxn ang="T159">
                        <a:pos x="T78" y="T79"/>
                      </a:cxn>
                      <a:cxn ang="T160">
                        <a:pos x="T80" y="T81"/>
                      </a:cxn>
                      <a:cxn ang="T161">
                        <a:pos x="T82" y="T83"/>
                      </a:cxn>
                      <a:cxn ang="T162">
                        <a:pos x="T84" y="T85"/>
                      </a:cxn>
                      <a:cxn ang="T163">
                        <a:pos x="T86" y="T87"/>
                      </a:cxn>
                      <a:cxn ang="T164">
                        <a:pos x="T88" y="T89"/>
                      </a:cxn>
                      <a:cxn ang="T165">
                        <a:pos x="T90" y="T91"/>
                      </a:cxn>
                      <a:cxn ang="T166">
                        <a:pos x="T92" y="T93"/>
                      </a:cxn>
                      <a:cxn ang="T167">
                        <a:pos x="T94" y="T95"/>
                      </a:cxn>
                      <a:cxn ang="T168">
                        <a:pos x="T96" y="T97"/>
                      </a:cxn>
                      <a:cxn ang="T169">
                        <a:pos x="T98" y="T99"/>
                      </a:cxn>
                      <a:cxn ang="T170">
                        <a:pos x="T100" y="T101"/>
                      </a:cxn>
                      <a:cxn ang="T171">
                        <a:pos x="T102" y="T103"/>
                      </a:cxn>
                      <a:cxn ang="T172">
                        <a:pos x="T104" y="T105"/>
                      </a:cxn>
                      <a:cxn ang="T173">
                        <a:pos x="T106" y="T107"/>
                      </a:cxn>
                      <a:cxn ang="T174">
                        <a:pos x="T108" y="T109"/>
                      </a:cxn>
                      <a:cxn ang="T175">
                        <a:pos x="T110" y="T111"/>
                      </a:cxn>
                      <a:cxn ang="T176">
                        <a:pos x="T112" y="T113"/>
                      </a:cxn>
                      <a:cxn ang="T177">
                        <a:pos x="T114" y="T115"/>
                      </a:cxn>
                      <a:cxn ang="T178">
                        <a:pos x="T116" y="T117"/>
                      </a:cxn>
                      <a:cxn ang="T179">
                        <a:pos x="T118" y="T119"/>
                      </a:cxn>
                    </a:cxnLst>
                    <a:rect l="0" t="0" r="r" b="b"/>
                    <a:pathLst>
                      <a:path w="624" h="151">
                        <a:moveTo>
                          <a:pt x="28" y="151"/>
                        </a:moveTo>
                        <a:lnTo>
                          <a:pt x="27" y="150"/>
                        </a:lnTo>
                        <a:lnTo>
                          <a:pt x="26" y="150"/>
                        </a:lnTo>
                        <a:lnTo>
                          <a:pt x="27" y="149"/>
                        </a:lnTo>
                        <a:lnTo>
                          <a:pt x="27" y="148"/>
                        </a:lnTo>
                        <a:lnTo>
                          <a:pt x="28" y="147"/>
                        </a:lnTo>
                        <a:lnTo>
                          <a:pt x="28" y="146"/>
                        </a:lnTo>
                        <a:lnTo>
                          <a:pt x="21" y="146"/>
                        </a:lnTo>
                        <a:lnTo>
                          <a:pt x="19" y="147"/>
                        </a:lnTo>
                        <a:lnTo>
                          <a:pt x="18" y="147"/>
                        </a:lnTo>
                        <a:lnTo>
                          <a:pt x="17" y="148"/>
                        </a:lnTo>
                        <a:lnTo>
                          <a:pt x="16" y="148"/>
                        </a:lnTo>
                        <a:lnTo>
                          <a:pt x="15" y="148"/>
                        </a:lnTo>
                        <a:lnTo>
                          <a:pt x="8" y="147"/>
                        </a:lnTo>
                        <a:lnTo>
                          <a:pt x="8" y="148"/>
                        </a:lnTo>
                        <a:lnTo>
                          <a:pt x="7" y="148"/>
                        </a:lnTo>
                        <a:lnTo>
                          <a:pt x="1" y="147"/>
                        </a:lnTo>
                        <a:lnTo>
                          <a:pt x="0" y="147"/>
                        </a:lnTo>
                        <a:lnTo>
                          <a:pt x="0" y="146"/>
                        </a:lnTo>
                        <a:lnTo>
                          <a:pt x="0" y="138"/>
                        </a:lnTo>
                        <a:lnTo>
                          <a:pt x="0" y="112"/>
                        </a:lnTo>
                        <a:lnTo>
                          <a:pt x="0" y="108"/>
                        </a:lnTo>
                        <a:lnTo>
                          <a:pt x="0" y="97"/>
                        </a:lnTo>
                        <a:lnTo>
                          <a:pt x="0" y="95"/>
                        </a:lnTo>
                        <a:lnTo>
                          <a:pt x="0" y="92"/>
                        </a:lnTo>
                        <a:lnTo>
                          <a:pt x="0" y="79"/>
                        </a:lnTo>
                        <a:lnTo>
                          <a:pt x="0" y="78"/>
                        </a:lnTo>
                        <a:lnTo>
                          <a:pt x="0" y="76"/>
                        </a:lnTo>
                        <a:lnTo>
                          <a:pt x="0" y="71"/>
                        </a:lnTo>
                        <a:lnTo>
                          <a:pt x="0" y="64"/>
                        </a:lnTo>
                        <a:lnTo>
                          <a:pt x="0" y="59"/>
                        </a:lnTo>
                        <a:lnTo>
                          <a:pt x="0" y="56"/>
                        </a:lnTo>
                        <a:lnTo>
                          <a:pt x="0" y="54"/>
                        </a:lnTo>
                        <a:lnTo>
                          <a:pt x="0" y="51"/>
                        </a:lnTo>
                        <a:lnTo>
                          <a:pt x="0" y="47"/>
                        </a:lnTo>
                        <a:lnTo>
                          <a:pt x="0" y="44"/>
                        </a:lnTo>
                        <a:lnTo>
                          <a:pt x="0" y="42"/>
                        </a:lnTo>
                        <a:lnTo>
                          <a:pt x="0" y="39"/>
                        </a:lnTo>
                        <a:lnTo>
                          <a:pt x="0" y="37"/>
                        </a:lnTo>
                        <a:lnTo>
                          <a:pt x="0" y="34"/>
                        </a:lnTo>
                        <a:lnTo>
                          <a:pt x="0" y="31"/>
                        </a:lnTo>
                        <a:lnTo>
                          <a:pt x="0" y="24"/>
                        </a:lnTo>
                        <a:lnTo>
                          <a:pt x="0" y="17"/>
                        </a:lnTo>
                        <a:lnTo>
                          <a:pt x="0" y="16"/>
                        </a:lnTo>
                        <a:lnTo>
                          <a:pt x="0" y="15"/>
                        </a:lnTo>
                        <a:lnTo>
                          <a:pt x="1" y="15"/>
                        </a:lnTo>
                        <a:lnTo>
                          <a:pt x="3" y="15"/>
                        </a:lnTo>
                        <a:lnTo>
                          <a:pt x="4" y="15"/>
                        </a:lnTo>
                        <a:lnTo>
                          <a:pt x="6" y="15"/>
                        </a:lnTo>
                        <a:lnTo>
                          <a:pt x="8" y="15"/>
                        </a:lnTo>
                        <a:lnTo>
                          <a:pt x="9" y="15"/>
                        </a:lnTo>
                        <a:lnTo>
                          <a:pt x="11" y="15"/>
                        </a:lnTo>
                        <a:lnTo>
                          <a:pt x="12" y="15"/>
                        </a:lnTo>
                        <a:lnTo>
                          <a:pt x="13" y="15"/>
                        </a:lnTo>
                        <a:lnTo>
                          <a:pt x="16" y="15"/>
                        </a:lnTo>
                        <a:lnTo>
                          <a:pt x="17" y="15"/>
                        </a:lnTo>
                        <a:lnTo>
                          <a:pt x="18" y="15"/>
                        </a:lnTo>
                        <a:lnTo>
                          <a:pt x="20" y="15"/>
                        </a:lnTo>
                        <a:lnTo>
                          <a:pt x="19" y="15"/>
                        </a:lnTo>
                        <a:lnTo>
                          <a:pt x="18" y="15"/>
                        </a:lnTo>
                        <a:lnTo>
                          <a:pt x="20" y="16"/>
                        </a:lnTo>
                        <a:lnTo>
                          <a:pt x="21" y="16"/>
                        </a:lnTo>
                        <a:lnTo>
                          <a:pt x="24" y="16"/>
                        </a:lnTo>
                        <a:lnTo>
                          <a:pt x="27" y="16"/>
                        </a:lnTo>
                        <a:lnTo>
                          <a:pt x="28" y="17"/>
                        </a:lnTo>
                        <a:lnTo>
                          <a:pt x="29" y="17"/>
                        </a:lnTo>
                        <a:lnTo>
                          <a:pt x="29" y="18"/>
                        </a:lnTo>
                        <a:lnTo>
                          <a:pt x="30" y="18"/>
                        </a:lnTo>
                        <a:lnTo>
                          <a:pt x="31" y="18"/>
                        </a:lnTo>
                        <a:lnTo>
                          <a:pt x="32" y="18"/>
                        </a:lnTo>
                        <a:lnTo>
                          <a:pt x="34" y="19"/>
                        </a:lnTo>
                        <a:lnTo>
                          <a:pt x="35" y="19"/>
                        </a:lnTo>
                        <a:lnTo>
                          <a:pt x="37" y="20"/>
                        </a:lnTo>
                        <a:lnTo>
                          <a:pt x="39" y="20"/>
                        </a:lnTo>
                        <a:lnTo>
                          <a:pt x="40" y="20"/>
                        </a:lnTo>
                        <a:lnTo>
                          <a:pt x="40" y="22"/>
                        </a:lnTo>
                        <a:lnTo>
                          <a:pt x="41" y="22"/>
                        </a:lnTo>
                        <a:lnTo>
                          <a:pt x="43" y="22"/>
                        </a:lnTo>
                        <a:lnTo>
                          <a:pt x="47" y="23"/>
                        </a:lnTo>
                        <a:lnTo>
                          <a:pt x="49" y="23"/>
                        </a:lnTo>
                        <a:lnTo>
                          <a:pt x="52" y="24"/>
                        </a:lnTo>
                        <a:lnTo>
                          <a:pt x="54" y="24"/>
                        </a:lnTo>
                        <a:lnTo>
                          <a:pt x="55" y="24"/>
                        </a:lnTo>
                        <a:lnTo>
                          <a:pt x="57" y="25"/>
                        </a:lnTo>
                        <a:lnTo>
                          <a:pt x="60" y="25"/>
                        </a:lnTo>
                        <a:lnTo>
                          <a:pt x="62" y="25"/>
                        </a:lnTo>
                        <a:lnTo>
                          <a:pt x="63" y="25"/>
                        </a:lnTo>
                        <a:lnTo>
                          <a:pt x="64" y="25"/>
                        </a:lnTo>
                        <a:lnTo>
                          <a:pt x="65" y="25"/>
                        </a:lnTo>
                        <a:lnTo>
                          <a:pt x="66" y="25"/>
                        </a:lnTo>
                        <a:lnTo>
                          <a:pt x="67" y="25"/>
                        </a:lnTo>
                        <a:lnTo>
                          <a:pt x="69" y="25"/>
                        </a:lnTo>
                        <a:lnTo>
                          <a:pt x="71" y="25"/>
                        </a:lnTo>
                        <a:lnTo>
                          <a:pt x="72" y="25"/>
                        </a:lnTo>
                        <a:lnTo>
                          <a:pt x="74" y="26"/>
                        </a:lnTo>
                        <a:lnTo>
                          <a:pt x="78" y="27"/>
                        </a:lnTo>
                        <a:lnTo>
                          <a:pt x="80" y="27"/>
                        </a:lnTo>
                        <a:lnTo>
                          <a:pt x="80" y="28"/>
                        </a:lnTo>
                        <a:lnTo>
                          <a:pt x="81" y="28"/>
                        </a:lnTo>
                        <a:lnTo>
                          <a:pt x="83" y="28"/>
                        </a:lnTo>
                        <a:lnTo>
                          <a:pt x="84" y="28"/>
                        </a:lnTo>
                        <a:lnTo>
                          <a:pt x="83" y="28"/>
                        </a:lnTo>
                        <a:lnTo>
                          <a:pt x="82" y="27"/>
                        </a:lnTo>
                        <a:lnTo>
                          <a:pt x="81" y="27"/>
                        </a:lnTo>
                        <a:lnTo>
                          <a:pt x="78" y="26"/>
                        </a:lnTo>
                        <a:lnTo>
                          <a:pt x="80" y="26"/>
                        </a:lnTo>
                        <a:lnTo>
                          <a:pt x="81" y="26"/>
                        </a:lnTo>
                        <a:lnTo>
                          <a:pt x="80" y="26"/>
                        </a:lnTo>
                        <a:lnTo>
                          <a:pt x="78" y="26"/>
                        </a:lnTo>
                        <a:lnTo>
                          <a:pt x="78" y="25"/>
                        </a:lnTo>
                        <a:lnTo>
                          <a:pt x="77" y="25"/>
                        </a:lnTo>
                        <a:lnTo>
                          <a:pt x="81" y="25"/>
                        </a:lnTo>
                        <a:lnTo>
                          <a:pt x="82" y="25"/>
                        </a:lnTo>
                        <a:lnTo>
                          <a:pt x="83" y="25"/>
                        </a:lnTo>
                        <a:lnTo>
                          <a:pt x="84" y="25"/>
                        </a:lnTo>
                        <a:lnTo>
                          <a:pt x="86" y="25"/>
                        </a:lnTo>
                        <a:lnTo>
                          <a:pt x="87" y="25"/>
                        </a:lnTo>
                        <a:lnTo>
                          <a:pt x="89" y="25"/>
                        </a:lnTo>
                        <a:lnTo>
                          <a:pt x="90" y="25"/>
                        </a:lnTo>
                        <a:lnTo>
                          <a:pt x="91" y="25"/>
                        </a:lnTo>
                        <a:lnTo>
                          <a:pt x="93" y="27"/>
                        </a:lnTo>
                        <a:lnTo>
                          <a:pt x="94" y="28"/>
                        </a:lnTo>
                        <a:lnTo>
                          <a:pt x="95" y="28"/>
                        </a:lnTo>
                        <a:lnTo>
                          <a:pt x="96" y="28"/>
                        </a:lnTo>
                        <a:lnTo>
                          <a:pt x="96" y="27"/>
                        </a:lnTo>
                        <a:lnTo>
                          <a:pt x="95" y="27"/>
                        </a:lnTo>
                        <a:lnTo>
                          <a:pt x="94" y="26"/>
                        </a:lnTo>
                        <a:lnTo>
                          <a:pt x="92" y="25"/>
                        </a:lnTo>
                        <a:lnTo>
                          <a:pt x="91" y="24"/>
                        </a:lnTo>
                        <a:lnTo>
                          <a:pt x="92" y="23"/>
                        </a:lnTo>
                        <a:lnTo>
                          <a:pt x="92" y="22"/>
                        </a:lnTo>
                        <a:lnTo>
                          <a:pt x="93" y="22"/>
                        </a:lnTo>
                        <a:lnTo>
                          <a:pt x="95" y="22"/>
                        </a:lnTo>
                        <a:lnTo>
                          <a:pt x="96" y="20"/>
                        </a:lnTo>
                        <a:lnTo>
                          <a:pt x="97" y="19"/>
                        </a:lnTo>
                        <a:lnTo>
                          <a:pt x="99" y="19"/>
                        </a:lnTo>
                        <a:lnTo>
                          <a:pt x="100" y="19"/>
                        </a:lnTo>
                        <a:lnTo>
                          <a:pt x="101" y="19"/>
                        </a:lnTo>
                        <a:lnTo>
                          <a:pt x="102" y="19"/>
                        </a:lnTo>
                        <a:lnTo>
                          <a:pt x="104" y="18"/>
                        </a:lnTo>
                        <a:lnTo>
                          <a:pt x="106" y="18"/>
                        </a:lnTo>
                        <a:lnTo>
                          <a:pt x="109" y="17"/>
                        </a:lnTo>
                        <a:lnTo>
                          <a:pt x="110" y="18"/>
                        </a:lnTo>
                        <a:lnTo>
                          <a:pt x="111" y="18"/>
                        </a:lnTo>
                        <a:lnTo>
                          <a:pt x="113" y="17"/>
                        </a:lnTo>
                        <a:lnTo>
                          <a:pt x="114" y="17"/>
                        </a:lnTo>
                        <a:lnTo>
                          <a:pt x="114" y="16"/>
                        </a:lnTo>
                        <a:lnTo>
                          <a:pt x="114" y="15"/>
                        </a:lnTo>
                        <a:lnTo>
                          <a:pt x="115" y="14"/>
                        </a:lnTo>
                        <a:lnTo>
                          <a:pt x="117" y="14"/>
                        </a:lnTo>
                        <a:lnTo>
                          <a:pt x="118" y="14"/>
                        </a:lnTo>
                        <a:lnTo>
                          <a:pt x="119" y="14"/>
                        </a:lnTo>
                        <a:lnTo>
                          <a:pt x="120" y="14"/>
                        </a:lnTo>
                        <a:lnTo>
                          <a:pt x="121" y="15"/>
                        </a:lnTo>
                        <a:lnTo>
                          <a:pt x="122" y="15"/>
                        </a:lnTo>
                        <a:lnTo>
                          <a:pt x="123" y="15"/>
                        </a:lnTo>
                        <a:lnTo>
                          <a:pt x="123" y="14"/>
                        </a:lnTo>
                        <a:lnTo>
                          <a:pt x="122" y="14"/>
                        </a:lnTo>
                        <a:lnTo>
                          <a:pt x="121" y="14"/>
                        </a:lnTo>
                        <a:lnTo>
                          <a:pt x="120" y="14"/>
                        </a:lnTo>
                        <a:lnTo>
                          <a:pt x="121" y="13"/>
                        </a:lnTo>
                        <a:lnTo>
                          <a:pt x="122" y="13"/>
                        </a:lnTo>
                        <a:lnTo>
                          <a:pt x="124" y="13"/>
                        </a:lnTo>
                        <a:lnTo>
                          <a:pt x="125" y="14"/>
                        </a:lnTo>
                        <a:lnTo>
                          <a:pt x="127" y="14"/>
                        </a:lnTo>
                        <a:lnTo>
                          <a:pt x="127" y="13"/>
                        </a:lnTo>
                        <a:lnTo>
                          <a:pt x="129" y="13"/>
                        </a:lnTo>
                        <a:lnTo>
                          <a:pt x="130" y="13"/>
                        </a:lnTo>
                        <a:lnTo>
                          <a:pt x="131" y="13"/>
                        </a:lnTo>
                        <a:lnTo>
                          <a:pt x="132" y="11"/>
                        </a:lnTo>
                        <a:lnTo>
                          <a:pt x="133" y="11"/>
                        </a:lnTo>
                        <a:lnTo>
                          <a:pt x="137" y="10"/>
                        </a:lnTo>
                        <a:lnTo>
                          <a:pt x="138" y="10"/>
                        </a:lnTo>
                        <a:lnTo>
                          <a:pt x="139" y="10"/>
                        </a:lnTo>
                        <a:lnTo>
                          <a:pt x="140" y="10"/>
                        </a:lnTo>
                        <a:lnTo>
                          <a:pt x="139" y="11"/>
                        </a:lnTo>
                        <a:lnTo>
                          <a:pt x="140" y="11"/>
                        </a:lnTo>
                        <a:lnTo>
                          <a:pt x="141" y="10"/>
                        </a:lnTo>
                        <a:lnTo>
                          <a:pt x="142" y="10"/>
                        </a:lnTo>
                        <a:lnTo>
                          <a:pt x="142" y="9"/>
                        </a:lnTo>
                        <a:lnTo>
                          <a:pt x="143" y="8"/>
                        </a:lnTo>
                        <a:lnTo>
                          <a:pt x="145" y="8"/>
                        </a:lnTo>
                        <a:lnTo>
                          <a:pt x="146" y="8"/>
                        </a:lnTo>
                        <a:lnTo>
                          <a:pt x="148" y="8"/>
                        </a:lnTo>
                        <a:lnTo>
                          <a:pt x="149" y="7"/>
                        </a:lnTo>
                        <a:lnTo>
                          <a:pt x="150" y="7"/>
                        </a:lnTo>
                        <a:lnTo>
                          <a:pt x="149" y="7"/>
                        </a:lnTo>
                        <a:lnTo>
                          <a:pt x="149" y="8"/>
                        </a:lnTo>
                        <a:lnTo>
                          <a:pt x="150" y="8"/>
                        </a:lnTo>
                        <a:lnTo>
                          <a:pt x="150" y="7"/>
                        </a:lnTo>
                        <a:lnTo>
                          <a:pt x="151" y="7"/>
                        </a:lnTo>
                        <a:lnTo>
                          <a:pt x="152" y="8"/>
                        </a:lnTo>
                        <a:lnTo>
                          <a:pt x="155" y="8"/>
                        </a:lnTo>
                        <a:lnTo>
                          <a:pt x="157" y="8"/>
                        </a:lnTo>
                        <a:lnTo>
                          <a:pt x="158" y="8"/>
                        </a:lnTo>
                        <a:lnTo>
                          <a:pt x="159" y="7"/>
                        </a:lnTo>
                        <a:lnTo>
                          <a:pt x="159" y="6"/>
                        </a:lnTo>
                        <a:lnTo>
                          <a:pt x="160" y="6"/>
                        </a:lnTo>
                        <a:lnTo>
                          <a:pt x="161" y="6"/>
                        </a:lnTo>
                        <a:lnTo>
                          <a:pt x="162" y="6"/>
                        </a:lnTo>
                        <a:lnTo>
                          <a:pt x="165" y="7"/>
                        </a:lnTo>
                        <a:lnTo>
                          <a:pt x="165" y="8"/>
                        </a:lnTo>
                        <a:lnTo>
                          <a:pt x="164" y="9"/>
                        </a:lnTo>
                        <a:lnTo>
                          <a:pt x="162" y="9"/>
                        </a:lnTo>
                        <a:lnTo>
                          <a:pt x="158" y="10"/>
                        </a:lnTo>
                        <a:lnTo>
                          <a:pt x="157" y="10"/>
                        </a:lnTo>
                        <a:lnTo>
                          <a:pt x="153" y="11"/>
                        </a:lnTo>
                        <a:lnTo>
                          <a:pt x="150" y="13"/>
                        </a:lnTo>
                        <a:lnTo>
                          <a:pt x="149" y="13"/>
                        </a:lnTo>
                        <a:lnTo>
                          <a:pt x="149" y="14"/>
                        </a:lnTo>
                        <a:lnTo>
                          <a:pt x="148" y="14"/>
                        </a:lnTo>
                        <a:lnTo>
                          <a:pt x="147" y="14"/>
                        </a:lnTo>
                        <a:lnTo>
                          <a:pt x="146" y="14"/>
                        </a:lnTo>
                        <a:lnTo>
                          <a:pt x="145" y="15"/>
                        </a:lnTo>
                        <a:lnTo>
                          <a:pt x="143" y="15"/>
                        </a:lnTo>
                        <a:lnTo>
                          <a:pt x="142" y="15"/>
                        </a:lnTo>
                        <a:lnTo>
                          <a:pt x="140" y="15"/>
                        </a:lnTo>
                        <a:lnTo>
                          <a:pt x="138" y="15"/>
                        </a:lnTo>
                        <a:lnTo>
                          <a:pt x="137" y="15"/>
                        </a:lnTo>
                        <a:lnTo>
                          <a:pt x="134" y="15"/>
                        </a:lnTo>
                        <a:lnTo>
                          <a:pt x="132" y="16"/>
                        </a:lnTo>
                        <a:lnTo>
                          <a:pt x="132" y="15"/>
                        </a:lnTo>
                        <a:lnTo>
                          <a:pt x="128" y="16"/>
                        </a:lnTo>
                        <a:lnTo>
                          <a:pt x="127" y="17"/>
                        </a:lnTo>
                        <a:lnTo>
                          <a:pt x="127" y="18"/>
                        </a:lnTo>
                        <a:lnTo>
                          <a:pt x="123" y="19"/>
                        </a:lnTo>
                        <a:lnTo>
                          <a:pt x="121" y="19"/>
                        </a:lnTo>
                        <a:lnTo>
                          <a:pt x="120" y="19"/>
                        </a:lnTo>
                        <a:lnTo>
                          <a:pt x="118" y="19"/>
                        </a:lnTo>
                        <a:lnTo>
                          <a:pt x="115" y="22"/>
                        </a:lnTo>
                        <a:lnTo>
                          <a:pt x="115" y="23"/>
                        </a:lnTo>
                        <a:lnTo>
                          <a:pt x="114" y="23"/>
                        </a:lnTo>
                        <a:lnTo>
                          <a:pt x="113" y="23"/>
                        </a:lnTo>
                        <a:lnTo>
                          <a:pt x="112" y="23"/>
                        </a:lnTo>
                        <a:lnTo>
                          <a:pt x="111" y="23"/>
                        </a:lnTo>
                        <a:lnTo>
                          <a:pt x="111" y="24"/>
                        </a:lnTo>
                        <a:lnTo>
                          <a:pt x="111" y="25"/>
                        </a:lnTo>
                        <a:lnTo>
                          <a:pt x="110" y="25"/>
                        </a:lnTo>
                        <a:lnTo>
                          <a:pt x="109" y="25"/>
                        </a:lnTo>
                        <a:lnTo>
                          <a:pt x="108" y="25"/>
                        </a:lnTo>
                        <a:lnTo>
                          <a:pt x="108" y="26"/>
                        </a:lnTo>
                        <a:lnTo>
                          <a:pt x="109" y="27"/>
                        </a:lnTo>
                        <a:lnTo>
                          <a:pt x="110" y="27"/>
                        </a:lnTo>
                        <a:lnTo>
                          <a:pt x="112" y="27"/>
                        </a:lnTo>
                        <a:lnTo>
                          <a:pt x="113" y="28"/>
                        </a:lnTo>
                        <a:lnTo>
                          <a:pt x="114" y="28"/>
                        </a:lnTo>
                        <a:lnTo>
                          <a:pt x="114" y="27"/>
                        </a:lnTo>
                        <a:lnTo>
                          <a:pt x="115" y="28"/>
                        </a:lnTo>
                        <a:lnTo>
                          <a:pt x="115" y="27"/>
                        </a:lnTo>
                        <a:lnTo>
                          <a:pt x="114" y="27"/>
                        </a:lnTo>
                        <a:lnTo>
                          <a:pt x="113" y="27"/>
                        </a:lnTo>
                        <a:lnTo>
                          <a:pt x="112" y="27"/>
                        </a:lnTo>
                        <a:lnTo>
                          <a:pt x="111" y="27"/>
                        </a:lnTo>
                        <a:lnTo>
                          <a:pt x="110" y="26"/>
                        </a:lnTo>
                        <a:lnTo>
                          <a:pt x="111" y="26"/>
                        </a:lnTo>
                        <a:lnTo>
                          <a:pt x="111" y="27"/>
                        </a:lnTo>
                        <a:lnTo>
                          <a:pt x="112" y="27"/>
                        </a:lnTo>
                        <a:lnTo>
                          <a:pt x="111" y="26"/>
                        </a:lnTo>
                        <a:lnTo>
                          <a:pt x="110" y="26"/>
                        </a:lnTo>
                        <a:lnTo>
                          <a:pt x="109" y="26"/>
                        </a:lnTo>
                        <a:lnTo>
                          <a:pt x="110" y="26"/>
                        </a:lnTo>
                        <a:lnTo>
                          <a:pt x="110" y="25"/>
                        </a:lnTo>
                        <a:lnTo>
                          <a:pt x="111" y="25"/>
                        </a:lnTo>
                        <a:lnTo>
                          <a:pt x="111" y="26"/>
                        </a:lnTo>
                        <a:lnTo>
                          <a:pt x="112" y="26"/>
                        </a:lnTo>
                        <a:lnTo>
                          <a:pt x="113" y="26"/>
                        </a:lnTo>
                        <a:lnTo>
                          <a:pt x="114" y="26"/>
                        </a:lnTo>
                        <a:lnTo>
                          <a:pt x="115" y="26"/>
                        </a:lnTo>
                        <a:lnTo>
                          <a:pt x="117" y="26"/>
                        </a:lnTo>
                        <a:lnTo>
                          <a:pt x="118" y="26"/>
                        </a:lnTo>
                        <a:lnTo>
                          <a:pt x="121" y="26"/>
                        </a:lnTo>
                        <a:lnTo>
                          <a:pt x="122" y="25"/>
                        </a:lnTo>
                        <a:lnTo>
                          <a:pt x="121" y="25"/>
                        </a:lnTo>
                        <a:lnTo>
                          <a:pt x="120" y="25"/>
                        </a:lnTo>
                        <a:lnTo>
                          <a:pt x="121" y="25"/>
                        </a:lnTo>
                        <a:lnTo>
                          <a:pt x="120" y="25"/>
                        </a:lnTo>
                        <a:lnTo>
                          <a:pt x="119" y="26"/>
                        </a:lnTo>
                        <a:lnTo>
                          <a:pt x="118" y="25"/>
                        </a:lnTo>
                        <a:lnTo>
                          <a:pt x="117" y="25"/>
                        </a:lnTo>
                        <a:lnTo>
                          <a:pt x="117" y="24"/>
                        </a:lnTo>
                        <a:lnTo>
                          <a:pt x="115" y="23"/>
                        </a:lnTo>
                        <a:lnTo>
                          <a:pt x="117" y="23"/>
                        </a:lnTo>
                        <a:lnTo>
                          <a:pt x="118" y="23"/>
                        </a:lnTo>
                        <a:lnTo>
                          <a:pt x="119" y="23"/>
                        </a:lnTo>
                        <a:lnTo>
                          <a:pt x="121" y="22"/>
                        </a:lnTo>
                        <a:lnTo>
                          <a:pt x="122" y="22"/>
                        </a:lnTo>
                        <a:lnTo>
                          <a:pt x="123" y="22"/>
                        </a:lnTo>
                        <a:lnTo>
                          <a:pt x="123" y="20"/>
                        </a:lnTo>
                        <a:lnTo>
                          <a:pt x="124" y="20"/>
                        </a:lnTo>
                        <a:lnTo>
                          <a:pt x="125" y="20"/>
                        </a:lnTo>
                        <a:lnTo>
                          <a:pt x="125" y="22"/>
                        </a:lnTo>
                        <a:lnTo>
                          <a:pt x="125" y="20"/>
                        </a:lnTo>
                        <a:lnTo>
                          <a:pt x="127" y="20"/>
                        </a:lnTo>
                        <a:lnTo>
                          <a:pt x="128" y="20"/>
                        </a:lnTo>
                        <a:lnTo>
                          <a:pt x="129" y="19"/>
                        </a:lnTo>
                        <a:lnTo>
                          <a:pt x="130" y="19"/>
                        </a:lnTo>
                        <a:lnTo>
                          <a:pt x="131" y="19"/>
                        </a:lnTo>
                        <a:lnTo>
                          <a:pt x="132" y="18"/>
                        </a:lnTo>
                        <a:lnTo>
                          <a:pt x="131" y="18"/>
                        </a:lnTo>
                        <a:lnTo>
                          <a:pt x="129" y="18"/>
                        </a:lnTo>
                        <a:lnTo>
                          <a:pt x="133" y="17"/>
                        </a:lnTo>
                        <a:lnTo>
                          <a:pt x="134" y="17"/>
                        </a:lnTo>
                        <a:lnTo>
                          <a:pt x="136" y="17"/>
                        </a:lnTo>
                        <a:lnTo>
                          <a:pt x="137" y="17"/>
                        </a:lnTo>
                        <a:lnTo>
                          <a:pt x="136" y="17"/>
                        </a:lnTo>
                        <a:lnTo>
                          <a:pt x="136" y="18"/>
                        </a:lnTo>
                        <a:lnTo>
                          <a:pt x="134" y="18"/>
                        </a:lnTo>
                        <a:lnTo>
                          <a:pt x="136" y="18"/>
                        </a:lnTo>
                        <a:lnTo>
                          <a:pt x="137" y="18"/>
                        </a:lnTo>
                        <a:lnTo>
                          <a:pt x="137" y="17"/>
                        </a:lnTo>
                        <a:lnTo>
                          <a:pt x="138" y="16"/>
                        </a:lnTo>
                        <a:lnTo>
                          <a:pt x="139" y="16"/>
                        </a:lnTo>
                        <a:lnTo>
                          <a:pt x="139" y="17"/>
                        </a:lnTo>
                        <a:lnTo>
                          <a:pt x="140" y="17"/>
                        </a:lnTo>
                        <a:lnTo>
                          <a:pt x="140" y="18"/>
                        </a:lnTo>
                        <a:lnTo>
                          <a:pt x="139" y="18"/>
                        </a:lnTo>
                        <a:lnTo>
                          <a:pt x="138" y="18"/>
                        </a:lnTo>
                        <a:lnTo>
                          <a:pt x="137" y="19"/>
                        </a:lnTo>
                        <a:lnTo>
                          <a:pt x="138" y="19"/>
                        </a:lnTo>
                        <a:lnTo>
                          <a:pt x="140" y="18"/>
                        </a:lnTo>
                        <a:lnTo>
                          <a:pt x="140" y="16"/>
                        </a:lnTo>
                        <a:lnTo>
                          <a:pt x="139" y="16"/>
                        </a:lnTo>
                        <a:lnTo>
                          <a:pt x="139" y="15"/>
                        </a:lnTo>
                        <a:lnTo>
                          <a:pt x="140" y="16"/>
                        </a:lnTo>
                        <a:lnTo>
                          <a:pt x="141" y="16"/>
                        </a:lnTo>
                        <a:lnTo>
                          <a:pt x="141" y="17"/>
                        </a:lnTo>
                        <a:lnTo>
                          <a:pt x="140" y="18"/>
                        </a:lnTo>
                        <a:lnTo>
                          <a:pt x="141" y="18"/>
                        </a:lnTo>
                        <a:lnTo>
                          <a:pt x="141" y="17"/>
                        </a:lnTo>
                        <a:lnTo>
                          <a:pt x="141" y="16"/>
                        </a:lnTo>
                        <a:lnTo>
                          <a:pt x="140" y="15"/>
                        </a:lnTo>
                        <a:lnTo>
                          <a:pt x="141" y="15"/>
                        </a:lnTo>
                        <a:lnTo>
                          <a:pt x="142" y="16"/>
                        </a:lnTo>
                        <a:lnTo>
                          <a:pt x="142" y="17"/>
                        </a:lnTo>
                        <a:lnTo>
                          <a:pt x="141" y="18"/>
                        </a:lnTo>
                        <a:lnTo>
                          <a:pt x="141" y="19"/>
                        </a:lnTo>
                        <a:lnTo>
                          <a:pt x="142" y="18"/>
                        </a:lnTo>
                        <a:lnTo>
                          <a:pt x="142" y="17"/>
                        </a:lnTo>
                        <a:lnTo>
                          <a:pt x="142" y="16"/>
                        </a:lnTo>
                        <a:lnTo>
                          <a:pt x="143" y="16"/>
                        </a:lnTo>
                        <a:lnTo>
                          <a:pt x="143" y="17"/>
                        </a:lnTo>
                        <a:lnTo>
                          <a:pt x="142" y="18"/>
                        </a:lnTo>
                        <a:lnTo>
                          <a:pt x="142" y="19"/>
                        </a:lnTo>
                        <a:lnTo>
                          <a:pt x="142" y="18"/>
                        </a:lnTo>
                        <a:lnTo>
                          <a:pt x="143" y="18"/>
                        </a:lnTo>
                        <a:lnTo>
                          <a:pt x="143" y="19"/>
                        </a:lnTo>
                        <a:lnTo>
                          <a:pt x="142" y="19"/>
                        </a:lnTo>
                        <a:lnTo>
                          <a:pt x="142" y="20"/>
                        </a:lnTo>
                        <a:lnTo>
                          <a:pt x="142" y="22"/>
                        </a:lnTo>
                        <a:lnTo>
                          <a:pt x="143" y="22"/>
                        </a:lnTo>
                        <a:lnTo>
                          <a:pt x="143" y="20"/>
                        </a:lnTo>
                        <a:lnTo>
                          <a:pt x="143" y="19"/>
                        </a:lnTo>
                        <a:lnTo>
                          <a:pt x="146" y="18"/>
                        </a:lnTo>
                        <a:lnTo>
                          <a:pt x="147" y="18"/>
                        </a:lnTo>
                        <a:lnTo>
                          <a:pt x="148" y="17"/>
                        </a:lnTo>
                        <a:lnTo>
                          <a:pt x="146" y="17"/>
                        </a:lnTo>
                        <a:lnTo>
                          <a:pt x="147" y="17"/>
                        </a:lnTo>
                        <a:lnTo>
                          <a:pt x="149" y="16"/>
                        </a:lnTo>
                        <a:lnTo>
                          <a:pt x="150" y="15"/>
                        </a:lnTo>
                        <a:lnTo>
                          <a:pt x="151" y="14"/>
                        </a:lnTo>
                        <a:lnTo>
                          <a:pt x="152" y="14"/>
                        </a:lnTo>
                        <a:lnTo>
                          <a:pt x="156" y="13"/>
                        </a:lnTo>
                        <a:lnTo>
                          <a:pt x="161" y="13"/>
                        </a:lnTo>
                        <a:lnTo>
                          <a:pt x="162" y="11"/>
                        </a:lnTo>
                        <a:lnTo>
                          <a:pt x="165" y="11"/>
                        </a:lnTo>
                        <a:lnTo>
                          <a:pt x="167" y="11"/>
                        </a:lnTo>
                        <a:lnTo>
                          <a:pt x="168" y="11"/>
                        </a:lnTo>
                        <a:lnTo>
                          <a:pt x="169" y="11"/>
                        </a:lnTo>
                        <a:lnTo>
                          <a:pt x="170" y="11"/>
                        </a:lnTo>
                        <a:lnTo>
                          <a:pt x="170" y="10"/>
                        </a:lnTo>
                        <a:lnTo>
                          <a:pt x="171" y="10"/>
                        </a:lnTo>
                        <a:lnTo>
                          <a:pt x="171" y="9"/>
                        </a:lnTo>
                        <a:lnTo>
                          <a:pt x="173" y="9"/>
                        </a:lnTo>
                        <a:lnTo>
                          <a:pt x="173" y="10"/>
                        </a:lnTo>
                        <a:lnTo>
                          <a:pt x="171" y="11"/>
                        </a:lnTo>
                        <a:lnTo>
                          <a:pt x="170" y="11"/>
                        </a:lnTo>
                        <a:lnTo>
                          <a:pt x="169" y="11"/>
                        </a:lnTo>
                        <a:lnTo>
                          <a:pt x="168" y="11"/>
                        </a:lnTo>
                        <a:lnTo>
                          <a:pt x="169" y="14"/>
                        </a:lnTo>
                        <a:lnTo>
                          <a:pt x="171" y="14"/>
                        </a:lnTo>
                        <a:lnTo>
                          <a:pt x="173" y="14"/>
                        </a:lnTo>
                        <a:lnTo>
                          <a:pt x="174" y="13"/>
                        </a:lnTo>
                        <a:lnTo>
                          <a:pt x="176" y="11"/>
                        </a:lnTo>
                        <a:lnTo>
                          <a:pt x="177" y="10"/>
                        </a:lnTo>
                        <a:lnTo>
                          <a:pt x="179" y="10"/>
                        </a:lnTo>
                        <a:lnTo>
                          <a:pt x="180" y="10"/>
                        </a:lnTo>
                        <a:lnTo>
                          <a:pt x="180" y="9"/>
                        </a:lnTo>
                        <a:lnTo>
                          <a:pt x="180" y="8"/>
                        </a:lnTo>
                        <a:lnTo>
                          <a:pt x="180" y="7"/>
                        </a:lnTo>
                        <a:lnTo>
                          <a:pt x="181" y="7"/>
                        </a:lnTo>
                        <a:lnTo>
                          <a:pt x="184" y="7"/>
                        </a:lnTo>
                        <a:lnTo>
                          <a:pt x="185" y="7"/>
                        </a:lnTo>
                        <a:lnTo>
                          <a:pt x="186" y="7"/>
                        </a:lnTo>
                        <a:lnTo>
                          <a:pt x="187" y="6"/>
                        </a:lnTo>
                        <a:lnTo>
                          <a:pt x="190" y="6"/>
                        </a:lnTo>
                        <a:lnTo>
                          <a:pt x="192" y="6"/>
                        </a:lnTo>
                        <a:lnTo>
                          <a:pt x="190" y="6"/>
                        </a:lnTo>
                        <a:lnTo>
                          <a:pt x="189" y="6"/>
                        </a:lnTo>
                        <a:lnTo>
                          <a:pt x="188" y="6"/>
                        </a:lnTo>
                        <a:lnTo>
                          <a:pt x="187" y="6"/>
                        </a:lnTo>
                        <a:lnTo>
                          <a:pt x="185" y="5"/>
                        </a:lnTo>
                        <a:lnTo>
                          <a:pt x="184" y="5"/>
                        </a:lnTo>
                        <a:lnTo>
                          <a:pt x="185" y="5"/>
                        </a:lnTo>
                        <a:lnTo>
                          <a:pt x="186" y="5"/>
                        </a:lnTo>
                        <a:lnTo>
                          <a:pt x="186" y="4"/>
                        </a:lnTo>
                        <a:lnTo>
                          <a:pt x="185" y="4"/>
                        </a:lnTo>
                        <a:lnTo>
                          <a:pt x="184" y="4"/>
                        </a:lnTo>
                        <a:lnTo>
                          <a:pt x="183" y="4"/>
                        </a:lnTo>
                        <a:lnTo>
                          <a:pt x="183" y="3"/>
                        </a:lnTo>
                        <a:lnTo>
                          <a:pt x="184" y="1"/>
                        </a:lnTo>
                        <a:lnTo>
                          <a:pt x="185" y="0"/>
                        </a:lnTo>
                        <a:lnTo>
                          <a:pt x="186" y="1"/>
                        </a:lnTo>
                        <a:lnTo>
                          <a:pt x="187" y="1"/>
                        </a:lnTo>
                        <a:lnTo>
                          <a:pt x="189" y="3"/>
                        </a:lnTo>
                        <a:lnTo>
                          <a:pt x="192" y="4"/>
                        </a:lnTo>
                        <a:lnTo>
                          <a:pt x="194" y="4"/>
                        </a:lnTo>
                        <a:lnTo>
                          <a:pt x="195" y="5"/>
                        </a:lnTo>
                        <a:lnTo>
                          <a:pt x="196" y="5"/>
                        </a:lnTo>
                        <a:lnTo>
                          <a:pt x="197" y="5"/>
                        </a:lnTo>
                        <a:lnTo>
                          <a:pt x="197" y="6"/>
                        </a:lnTo>
                        <a:lnTo>
                          <a:pt x="198" y="6"/>
                        </a:lnTo>
                        <a:lnTo>
                          <a:pt x="198" y="7"/>
                        </a:lnTo>
                        <a:lnTo>
                          <a:pt x="199" y="7"/>
                        </a:lnTo>
                        <a:lnTo>
                          <a:pt x="201" y="9"/>
                        </a:lnTo>
                        <a:lnTo>
                          <a:pt x="202" y="10"/>
                        </a:lnTo>
                        <a:lnTo>
                          <a:pt x="203" y="11"/>
                        </a:lnTo>
                        <a:lnTo>
                          <a:pt x="204" y="13"/>
                        </a:lnTo>
                        <a:lnTo>
                          <a:pt x="205" y="14"/>
                        </a:lnTo>
                        <a:lnTo>
                          <a:pt x="207" y="14"/>
                        </a:lnTo>
                        <a:lnTo>
                          <a:pt x="210" y="16"/>
                        </a:lnTo>
                        <a:lnTo>
                          <a:pt x="212" y="17"/>
                        </a:lnTo>
                        <a:lnTo>
                          <a:pt x="213" y="17"/>
                        </a:lnTo>
                        <a:lnTo>
                          <a:pt x="214" y="17"/>
                        </a:lnTo>
                        <a:lnTo>
                          <a:pt x="215" y="18"/>
                        </a:lnTo>
                        <a:lnTo>
                          <a:pt x="216" y="18"/>
                        </a:lnTo>
                        <a:lnTo>
                          <a:pt x="220" y="18"/>
                        </a:lnTo>
                        <a:lnTo>
                          <a:pt x="222" y="19"/>
                        </a:lnTo>
                        <a:lnTo>
                          <a:pt x="223" y="18"/>
                        </a:lnTo>
                        <a:lnTo>
                          <a:pt x="222" y="18"/>
                        </a:lnTo>
                        <a:lnTo>
                          <a:pt x="223" y="18"/>
                        </a:lnTo>
                        <a:lnTo>
                          <a:pt x="225" y="18"/>
                        </a:lnTo>
                        <a:lnTo>
                          <a:pt x="226" y="18"/>
                        </a:lnTo>
                        <a:lnTo>
                          <a:pt x="226" y="17"/>
                        </a:lnTo>
                        <a:lnTo>
                          <a:pt x="221" y="17"/>
                        </a:lnTo>
                        <a:lnTo>
                          <a:pt x="218" y="17"/>
                        </a:lnTo>
                        <a:lnTo>
                          <a:pt x="220" y="17"/>
                        </a:lnTo>
                        <a:lnTo>
                          <a:pt x="221" y="16"/>
                        </a:lnTo>
                        <a:lnTo>
                          <a:pt x="222" y="16"/>
                        </a:lnTo>
                        <a:lnTo>
                          <a:pt x="223" y="16"/>
                        </a:lnTo>
                        <a:lnTo>
                          <a:pt x="226" y="16"/>
                        </a:lnTo>
                        <a:lnTo>
                          <a:pt x="225" y="16"/>
                        </a:lnTo>
                        <a:lnTo>
                          <a:pt x="224" y="16"/>
                        </a:lnTo>
                        <a:lnTo>
                          <a:pt x="222" y="15"/>
                        </a:lnTo>
                        <a:lnTo>
                          <a:pt x="223" y="14"/>
                        </a:lnTo>
                        <a:lnTo>
                          <a:pt x="226" y="13"/>
                        </a:lnTo>
                        <a:lnTo>
                          <a:pt x="227" y="13"/>
                        </a:lnTo>
                        <a:lnTo>
                          <a:pt x="229" y="13"/>
                        </a:lnTo>
                        <a:lnTo>
                          <a:pt x="229" y="14"/>
                        </a:lnTo>
                        <a:lnTo>
                          <a:pt x="230" y="14"/>
                        </a:lnTo>
                        <a:lnTo>
                          <a:pt x="231" y="14"/>
                        </a:lnTo>
                        <a:lnTo>
                          <a:pt x="230" y="13"/>
                        </a:lnTo>
                        <a:lnTo>
                          <a:pt x="227" y="13"/>
                        </a:lnTo>
                        <a:lnTo>
                          <a:pt x="224" y="13"/>
                        </a:lnTo>
                        <a:lnTo>
                          <a:pt x="224" y="11"/>
                        </a:lnTo>
                        <a:lnTo>
                          <a:pt x="225" y="11"/>
                        </a:lnTo>
                        <a:lnTo>
                          <a:pt x="225" y="13"/>
                        </a:lnTo>
                        <a:lnTo>
                          <a:pt x="227" y="13"/>
                        </a:lnTo>
                        <a:lnTo>
                          <a:pt x="227" y="11"/>
                        </a:lnTo>
                        <a:lnTo>
                          <a:pt x="229" y="10"/>
                        </a:lnTo>
                        <a:lnTo>
                          <a:pt x="230" y="10"/>
                        </a:lnTo>
                        <a:lnTo>
                          <a:pt x="231" y="9"/>
                        </a:lnTo>
                        <a:lnTo>
                          <a:pt x="230" y="9"/>
                        </a:lnTo>
                        <a:lnTo>
                          <a:pt x="227" y="9"/>
                        </a:lnTo>
                        <a:lnTo>
                          <a:pt x="226" y="9"/>
                        </a:lnTo>
                        <a:lnTo>
                          <a:pt x="226" y="10"/>
                        </a:lnTo>
                        <a:lnTo>
                          <a:pt x="225" y="10"/>
                        </a:lnTo>
                        <a:lnTo>
                          <a:pt x="225" y="9"/>
                        </a:lnTo>
                        <a:lnTo>
                          <a:pt x="227" y="8"/>
                        </a:lnTo>
                        <a:lnTo>
                          <a:pt x="229" y="8"/>
                        </a:lnTo>
                        <a:lnTo>
                          <a:pt x="227" y="8"/>
                        </a:lnTo>
                        <a:lnTo>
                          <a:pt x="227" y="9"/>
                        </a:lnTo>
                        <a:lnTo>
                          <a:pt x="230" y="9"/>
                        </a:lnTo>
                        <a:lnTo>
                          <a:pt x="229" y="9"/>
                        </a:lnTo>
                        <a:lnTo>
                          <a:pt x="229" y="8"/>
                        </a:lnTo>
                        <a:lnTo>
                          <a:pt x="231" y="8"/>
                        </a:lnTo>
                        <a:lnTo>
                          <a:pt x="232" y="8"/>
                        </a:lnTo>
                        <a:lnTo>
                          <a:pt x="233" y="8"/>
                        </a:lnTo>
                        <a:lnTo>
                          <a:pt x="233" y="9"/>
                        </a:lnTo>
                        <a:lnTo>
                          <a:pt x="234" y="9"/>
                        </a:lnTo>
                        <a:lnTo>
                          <a:pt x="235" y="8"/>
                        </a:lnTo>
                        <a:lnTo>
                          <a:pt x="236" y="8"/>
                        </a:lnTo>
                        <a:lnTo>
                          <a:pt x="235" y="8"/>
                        </a:lnTo>
                        <a:lnTo>
                          <a:pt x="234" y="8"/>
                        </a:lnTo>
                        <a:lnTo>
                          <a:pt x="233" y="8"/>
                        </a:lnTo>
                        <a:lnTo>
                          <a:pt x="232" y="8"/>
                        </a:lnTo>
                        <a:lnTo>
                          <a:pt x="232" y="7"/>
                        </a:lnTo>
                        <a:lnTo>
                          <a:pt x="235" y="7"/>
                        </a:lnTo>
                        <a:lnTo>
                          <a:pt x="236" y="7"/>
                        </a:lnTo>
                        <a:lnTo>
                          <a:pt x="236" y="8"/>
                        </a:lnTo>
                        <a:lnTo>
                          <a:pt x="236" y="9"/>
                        </a:lnTo>
                        <a:lnTo>
                          <a:pt x="235" y="10"/>
                        </a:lnTo>
                        <a:lnTo>
                          <a:pt x="236" y="11"/>
                        </a:lnTo>
                        <a:lnTo>
                          <a:pt x="235" y="11"/>
                        </a:lnTo>
                        <a:lnTo>
                          <a:pt x="235" y="13"/>
                        </a:lnTo>
                        <a:lnTo>
                          <a:pt x="235" y="14"/>
                        </a:lnTo>
                        <a:lnTo>
                          <a:pt x="236" y="14"/>
                        </a:lnTo>
                        <a:lnTo>
                          <a:pt x="238" y="14"/>
                        </a:lnTo>
                        <a:lnTo>
                          <a:pt x="239" y="14"/>
                        </a:lnTo>
                        <a:lnTo>
                          <a:pt x="239" y="13"/>
                        </a:lnTo>
                        <a:lnTo>
                          <a:pt x="241" y="13"/>
                        </a:lnTo>
                        <a:lnTo>
                          <a:pt x="241" y="14"/>
                        </a:lnTo>
                        <a:lnTo>
                          <a:pt x="239" y="15"/>
                        </a:lnTo>
                        <a:lnTo>
                          <a:pt x="239" y="16"/>
                        </a:lnTo>
                        <a:lnTo>
                          <a:pt x="238" y="16"/>
                        </a:lnTo>
                        <a:lnTo>
                          <a:pt x="236" y="16"/>
                        </a:lnTo>
                        <a:lnTo>
                          <a:pt x="234" y="18"/>
                        </a:lnTo>
                        <a:lnTo>
                          <a:pt x="235" y="18"/>
                        </a:lnTo>
                        <a:lnTo>
                          <a:pt x="238" y="18"/>
                        </a:lnTo>
                        <a:lnTo>
                          <a:pt x="239" y="18"/>
                        </a:lnTo>
                        <a:lnTo>
                          <a:pt x="240" y="18"/>
                        </a:lnTo>
                        <a:lnTo>
                          <a:pt x="241" y="18"/>
                        </a:lnTo>
                        <a:lnTo>
                          <a:pt x="242" y="18"/>
                        </a:lnTo>
                        <a:lnTo>
                          <a:pt x="244" y="18"/>
                        </a:lnTo>
                        <a:lnTo>
                          <a:pt x="245" y="18"/>
                        </a:lnTo>
                        <a:lnTo>
                          <a:pt x="246" y="18"/>
                        </a:lnTo>
                        <a:lnTo>
                          <a:pt x="249" y="18"/>
                        </a:lnTo>
                        <a:lnTo>
                          <a:pt x="250" y="18"/>
                        </a:lnTo>
                        <a:lnTo>
                          <a:pt x="250" y="17"/>
                        </a:lnTo>
                        <a:lnTo>
                          <a:pt x="251" y="16"/>
                        </a:lnTo>
                        <a:lnTo>
                          <a:pt x="252" y="16"/>
                        </a:lnTo>
                        <a:lnTo>
                          <a:pt x="253" y="16"/>
                        </a:lnTo>
                        <a:lnTo>
                          <a:pt x="254" y="16"/>
                        </a:lnTo>
                        <a:lnTo>
                          <a:pt x="254" y="15"/>
                        </a:lnTo>
                        <a:lnTo>
                          <a:pt x="254" y="14"/>
                        </a:lnTo>
                        <a:lnTo>
                          <a:pt x="254" y="13"/>
                        </a:lnTo>
                        <a:lnTo>
                          <a:pt x="257" y="11"/>
                        </a:lnTo>
                        <a:lnTo>
                          <a:pt x="258" y="11"/>
                        </a:lnTo>
                        <a:lnTo>
                          <a:pt x="259" y="11"/>
                        </a:lnTo>
                        <a:lnTo>
                          <a:pt x="259" y="13"/>
                        </a:lnTo>
                        <a:lnTo>
                          <a:pt x="260" y="13"/>
                        </a:lnTo>
                        <a:lnTo>
                          <a:pt x="260" y="11"/>
                        </a:lnTo>
                        <a:lnTo>
                          <a:pt x="261" y="11"/>
                        </a:lnTo>
                        <a:lnTo>
                          <a:pt x="262" y="11"/>
                        </a:lnTo>
                        <a:lnTo>
                          <a:pt x="263" y="11"/>
                        </a:lnTo>
                        <a:lnTo>
                          <a:pt x="267" y="11"/>
                        </a:lnTo>
                        <a:lnTo>
                          <a:pt x="269" y="11"/>
                        </a:lnTo>
                        <a:lnTo>
                          <a:pt x="270" y="11"/>
                        </a:lnTo>
                        <a:lnTo>
                          <a:pt x="272" y="11"/>
                        </a:lnTo>
                        <a:lnTo>
                          <a:pt x="274" y="13"/>
                        </a:lnTo>
                        <a:lnTo>
                          <a:pt x="278" y="13"/>
                        </a:lnTo>
                        <a:lnTo>
                          <a:pt x="279" y="13"/>
                        </a:lnTo>
                        <a:lnTo>
                          <a:pt x="280" y="13"/>
                        </a:lnTo>
                        <a:lnTo>
                          <a:pt x="282" y="14"/>
                        </a:lnTo>
                        <a:lnTo>
                          <a:pt x="283" y="14"/>
                        </a:lnTo>
                        <a:lnTo>
                          <a:pt x="285" y="14"/>
                        </a:lnTo>
                        <a:lnTo>
                          <a:pt x="286" y="14"/>
                        </a:lnTo>
                        <a:lnTo>
                          <a:pt x="287" y="15"/>
                        </a:lnTo>
                        <a:lnTo>
                          <a:pt x="288" y="15"/>
                        </a:lnTo>
                        <a:lnTo>
                          <a:pt x="289" y="16"/>
                        </a:lnTo>
                        <a:lnTo>
                          <a:pt x="290" y="16"/>
                        </a:lnTo>
                        <a:lnTo>
                          <a:pt x="294" y="17"/>
                        </a:lnTo>
                        <a:lnTo>
                          <a:pt x="295" y="18"/>
                        </a:lnTo>
                        <a:lnTo>
                          <a:pt x="296" y="18"/>
                        </a:lnTo>
                        <a:lnTo>
                          <a:pt x="299" y="18"/>
                        </a:lnTo>
                        <a:lnTo>
                          <a:pt x="300" y="18"/>
                        </a:lnTo>
                        <a:lnTo>
                          <a:pt x="304" y="19"/>
                        </a:lnTo>
                        <a:lnTo>
                          <a:pt x="307" y="19"/>
                        </a:lnTo>
                        <a:lnTo>
                          <a:pt x="308" y="19"/>
                        </a:lnTo>
                        <a:lnTo>
                          <a:pt x="310" y="19"/>
                        </a:lnTo>
                        <a:lnTo>
                          <a:pt x="314" y="19"/>
                        </a:lnTo>
                        <a:lnTo>
                          <a:pt x="315" y="19"/>
                        </a:lnTo>
                        <a:lnTo>
                          <a:pt x="316" y="20"/>
                        </a:lnTo>
                        <a:lnTo>
                          <a:pt x="317" y="20"/>
                        </a:lnTo>
                        <a:lnTo>
                          <a:pt x="318" y="20"/>
                        </a:lnTo>
                        <a:lnTo>
                          <a:pt x="319" y="20"/>
                        </a:lnTo>
                        <a:lnTo>
                          <a:pt x="319" y="22"/>
                        </a:lnTo>
                        <a:lnTo>
                          <a:pt x="320" y="22"/>
                        </a:lnTo>
                        <a:lnTo>
                          <a:pt x="322" y="22"/>
                        </a:lnTo>
                        <a:lnTo>
                          <a:pt x="325" y="23"/>
                        </a:lnTo>
                        <a:lnTo>
                          <a:pt x="326" y="23"/>
                        </a:lnTo>
                        <a:lnTo>
                          <a:pt x="327" y="23"/>
                        </a:lnTo>
                        <a:lnTo>
                          <a:pt x="329" y="24"/>
                        </a:lnTo>
                        <a:lnTo>
                          <a:pt x="330" y="24"/>
                        </a:lnTo>
                        <a:lnTo>
                          <a:pt x="333" y="24"/>
                        </a:lnTo>
                        <a:lnTo>
                          <a:pt x="334" y="24"/>
                        </a:lnTo>
                        <a:lnTo>
                          <a:pt x="336" y="24"/>
                        </a:lnTo>
                        <a:lnTo>
                          <a:pt x="337" y="25"/>
                        </a:lnTo>
                        <a:lnTo>
                          <a:pt x="338" y="25"/>
                        </a:lnTo>
                        <a:lnTo>
                          <a:pt x="339" y="25"/>
                        </a:lnTo>
                        <a:lnTo>
                          <a:pt x="342" y="25"/>
                        </a:lnTo>
                        <a:lnTo>
                          <a:pt x="343" y="25"/>
                        </a:lnTo>
                        <a:lnTo>
                          <a:pt x="345" y="25"/>
                        </a:lnTo>
                        <a:lnTo>
                          <a:pt x="348" y="25"/>
                        </a:lnTo>
                        <a:lnTo>
                          <a:pt x="350" y="25"/>
                        </a:lnTo>
                        <a:lnTo>
                          <a:pt x="351" y="25"/>
                        </a:lnTo>
                        <a:lnTo>
                          <a:pt x="352" y="25"/>
                        </a:lnTo>
                        <a:lnTo>
                          <a:pt x="353" y="26"/>
                        </a:lnTo>
                        <a:lnTo>
                          <a:pt x="354" y="26"/>
                        </a:lnTo>
                        <a:lnTo>
                          <a:pt x="356" y="26"/>
                        </a:lnTo>
                        <a:lnTo>
                          <a:pt x="354" y="25"/>
                        </a:lnTo>
                        <a:lnTo>
                          <a:pt x="351" y="24"/>
                        </a:lnTo>
                        <a:lnTo>
                          <a:pt x="352" y="24"/>
                        </a:lnTo>
                        <a:lnTo>
                          <a:pt x="353" y="24"/>
                        </a:lnTo>
                        <a:lnTo>
                          <a:pt x="355" y="24"/>
                        </a:lnTo>
                        <a:lnTo>
                          <a:pt x="356" y="24"/>
                        </a:lnTo>
                        <a:lnTo>
                          <a:pt x="357" y="25"/>
                        </a:lnTo>
                        <a:lnTo>
                          <a:pt x="359" y="24"/>
                        </a:lnTo>
                        <a:lnTo>
                          <a:pt x="362" y="24"/>
                        </a:lnTo>
                        <a:lnTo>
                          <a:pt x="364" y="24"/>
                        </a:lnTo>
                        <a:lnTo>
                          <a:pt x="369" y="25"/>
                        </a:lnTo>
                        <a:lnTo>
                          <a:pt x="370" y="25"/>
                        </a:lnTo>
                        <a:lnTo>
                          <a:pt x="372" y="26"/>
                        </a:lnTo>
                        <a:lnTo>
                          <a:pt x="373" y="26"/>
                        </a:lnTo>
                        <a:lnTo>
                          <a:pt x="373" y="27"/>
                        </a:lnTo>
                        <a:lnTo>
                          <a:pt x="374" y="27"/>
                        </a:lnTo>
                        <a:lnTo>
                          <a:pt x="376" y="27"/>
                        </a:lnTo>
                        <a:lnTo>
                          <a:pt x="378" y="28"/>
                        </a:lnTo>
                        <a:lnTo>
                          <a:pt x="379" y="29"/>
                        </a:lnTo>
                        <a:lnTo>
                          <a:pt x="380" y="29"/>
                        </a:lnTo>
                        <a:lnTo>
                          <a:pt x="381" y="29"/>
                        </a:lnTo>
                        <a:lnTo>
                          <a:pt x="382" y="31"/>
                        </a:lnTo>
                        <a:lnTo>
                          <a:pt x="383" y="31"/>
                        </a:lnTo>
                        <a:lnTo>
                          <a:pt x="384" y="34"/>
                        </a:lnTo>
                        <a:lnTo>
                          <a:pt x="380" y="34"/>
                        </a:lnTo>
                        <a:lnTo>
                          <a:pt x="379" y="34"/>
                        </a:lnTo>
                        <a:lnTo>
                          <a:pt x="378" y="34"/>
                        </a:lnTo>
                        <a:lnTo>
                          <a:pt x="374" y="34"/>
                        </a:lnTo>
                        <a:lnTo>
                          <a:pt x="373" y="35"/>
                        </a:lnTo>
                        <a:lnTo>
                          <a:pt x="372" y="35"/>
                        </a:lnTo>
                        <a:lnTo>
                          <a:pt x="371" y="35"/>
                        </a:lnTo>
                        <a:lnTo>
                          <a:pt x="370" y="35"/>
                        </a:lnTo>
                        <a:lnTo>
                          <a:pt x="369" y="35"/>
                        </a:lnTo>
                        <a:lnTo>
                          <a:pt x="367" y="35"/>
                        </a:lnTo>
                        <a:lnTo>
                          <a:pt x="366" y="35"/>
                        </a:lnTo>
                        <a:lnTo>
                          <a:pt x="366" y="37"/>
                        </a:lnTo>
                        <a:lnTo>
                          <a:pt x="367" y="37"/>
                        </a:lnTo>
                        <a:lnTo>
                          <a:pt x="369" y="37"/>
                        </a:lnTo>
                        <a:lnTo>
                          <a:pt x="367" y="38"/>
                        </a:lnTo>
                        <a:lnTo>
                          <a:pt x="365" y="38"/>
                        </a:lnTo>
                        <a:lnTo>
                          <a:pt x="363" y="38"/>
                        </a:lnTo>
                        <a:lnTo>
                          <a:pt x="362" y="38"/>
                        </a:lnTo>
                        <a:lnTo>
                          <a:pt x="363" y="39"/>
                        </a:lnTo>
                        <a:lnTo>
                          <a:pt x="366" y="39"/>
                        </a:lnTo>
                        <a:lnTo>
                          <a:pt x="367" y="41"/>
                        </a:lnTo>
                        <a:lnTo>
                          <a:pt x="369" y="41"/>
                        </a:lnTo>
                        <a:lnTo>
                          <a:pt x="370" y="41"/>
                        </a:lnTo>
                        <a:lnTo>
                          <a:pt x="371" y="41"/>
                        </a:lnTo>
                        <a:lnTo>
                          <a:pt x="372" y="41"/>
                        </a:lnTo>
                        <a:lnTo>
                          <a:pt x="373" y="41"/>
                        </a:lnTo>
                        <a:lnTo>
                          <a:pt x="374" y="41"/>
                        </a:lnTo>
                        <a:lnTo>
                          <a:pt x="375" y="41"/>
                        </a:lnTo>
                        <a:lnTo>
                          <a:pt x="380" y="42"/>
                        </a:lnTo>
                        <a:lnTo>
                          <a:pt x="381" y="42"/>
                        </a:lnTo>
                        <a:lnTo>
                          <a:pt x="382" y="42"/>
                        </a:lnTo>
                        <a:lnTo>
                          <a:pt x="384" y="42"/>
                        </a:lnTo>
                        <a:lnTo>
                          <a:pt x="385" y="42"/>
                        </a:lnTo>
                        <a:lnTo>
                          <a:pt x="387" y="42"/>
                        </a:lnTo>
                        <a:lnTo>
                          <a:pt x="388" y="42"/>
                        </a:lnTo>
                        <a:lnTo>
                          <a:pt x="389" y="42"/>
                        </a:lnTo>
                        <a:lnTo>
                          <a:pt x="391" y="42"/>
                        </a:lnTo>
                        <a:lnTo>
                          <a:pt x="394" y="42"/>
                        </a:lnTo>
                        <a:lnTo>
                          <a:pt x="395" y="42"/>
                        </a:lnTo>
                        <a:lnTo>
                          <a:pt x="397" y="42"/>
                        </a:lnTo>
                        <a:lnTo>
                          <a:pt x="398" y="43"/>
                        </a:lnTo>
                        <a:lnTo>
                          <a:pt x="399" y="43"/>
                        </a:lnTo>
                        <a:lnTo>
                          <a:pt x="402" y="43"/>
                        </a:lnTo>
                        <a:lnTo>
                          <a:pt x="407" y="42"/>
                        </a:lnTo>
                        <a:lnTo>
                          <a:pt x="408" y="42"/>
                        </a:lnTo>
                        <a:lnTo>
                          <a:pt x="410" y="42"/>
                        </a:lnTo>
                        <a:lnTo>
                          <a:pt x="413" y="41"/>
                        </a:lnTo>
                        <a:lnTo>
                          <a:pt x="415" y="41"/>
                        </a:lnTo>
                        <a:lnTo>
                          <a:pt x="416" y="42"/>
                        </a:lnTo>
                        <a:lnTo>
                          <a:pt x="418" y="42"/>
                        </a:lnTo>
                        <a:lnTo>
                          <a:pt x="419" y="42"/>
                        </a:lnTo>
                        <a:lnTo>
                          <a:pt x="420" y="41"/>
                        </a:lnTo>
                        <a:lnTo>
                          <a:pt x="421" y="41"/>
                        </a:lnTo>
                        <a:lnTo>
                          <a:pt x="422" y="41"/>
                        </a:lnTo>
                        <a:lnTo>
                          <a:pt x="423" y="39"/>
                        </a:lnTo>
                        <a:lnTo>
                          <a:pt x="425" y="39"/>
                        </a:lnTo>
                        <a:lnTo>
                          <a:pt x="425" y="41"/>
                        </a:lnTo>
                        <a:lnTo>
                          <a:pt x="427" y="41"/>
                        </a:lnTo>
                        <a:lnTo>
                          <a:pt x="429" y="41"/>
                        </a:lnTo>
                        <a:lnTo>
                          <a:pt x="430" y="39"/>
                        </a:lnTo>
                        <a:lnTo>
                          <a:pt x="435" y="38"/>
                        </a:lnTo>
                        <a:lnTo>
                          <a:pt x="436" y="38"/>
                        </a:lnTo>
                        <a:lnTo>
                          <a:pt x="438" y="38"/>
                        </a:lnTo>
                        <a:lnTo>
                          <a:pt x="438" y="37"/>
                        </a:lnTo>
                        <a:lnTo>
                          <a:pt x="439" y="37"/>
                        </a:lnTo>
                        <a:lnTo>
                          <a:pt x="440" y="37"/>
                        </a:lnTo>
                        <a:lnTo>
                          <a:pt x="441" y="38"/>
                        </a:lnTo>
                        <a:lnTo>
                          <a:pt x="441" y="39"/>
                        </a:lnTo>
                        <a:lnTo>
                          <a:pt x="441" y="41"/>
                        </a:lnTo>
                        <a:lnTo>
                          <a:pt x="443" y="39"/>
                        </a:lnTo>
                        <a:lnTo>
                          <a:pt x="441" y="39"/>
                        </a:lnTo>
                        <a:lnTo>
                          <a:pt x="443" y="39"/>
                        </a:lnTo>
                        <a:lnTo>
                          <a:pt x="444" y="39"/>
                        </a:lnTo>
                        <a:lnTo>
                          <a:pt x="445" y="41"/>
                        </a:lnTo>
                        <a:lnTo>
                          <a:pt x="445" y="42"/>
                        </a:lnTo>
                        <a:lnTo>
                          <a:pt x="447" y="42"/>
                        </a:lnTo>
                        <a:lnTo>
                          <a:pt x="448" y="42"/>
                        </a:lnTo>
                        <a:lnTo>
                          <a:pt x="450" y="42"/>
                        </a:lnTo>
                        <a:lnTo>
                          <a:pt x="451" y="42"/>
                        </a:lnTo>
                        <a:lnTo>
                          <a:pt x="453" y="42"/>
                        </a:lnTo>
                        <a:lnTo>
                          <a:pt x="455" y="42"/>
                        </a:lnTo>
                        <a:lnTo>
                          <a:pt x="455" y="43"/>
                        </a:lnTo>
                        <a:lnTo>
                          <a:pt x="456" y="44"/>
                        </a:lnTo>
                        <a:lnTo>
                          <a:pt x="456" y="45"/>
                        </a:lnTo>
                        <a:lnTo>
                          <a:pt x="455" y="45"/>
                        </a:lnTo>
                        <a:lnTo>
                          <a:pt x="457" y="46"/>
                        </a:lnTo>
                        <a:lnTo>
                          <a:pt x="458" y="47"/>
                        </a:lnTo>
                        <a:lnTo>
                          <a:pt x="458" y="46"/>
                        </a:lnTo>
                        <a:lnTo>
                          <a:pt x="459" y="45"/>
                        </a:lnTo>
                        <a:lnTo>
                          <a:pt x="459" y="44"/>
                        </a:lnTo>
                        <a:lnTo>
                          <a:pt x="459" y="43"/>
                        </a:lnTo>
                        <a:lnTo>
                          <a:pt x="460" y="43"/>
                        </a:lnTo>
                        <a:lnTo>
                          <a:pt x="462" y="43"/>
                        </a:lnTo>
                        <a:lnTo>
                          <a:pt x="463" y="45"/>
                        </a:lnTo>
                        <a:lnTo>
                          <a:pt x="462" y="45"/>
                        </a:lnTo>
                        <a:lnTo>
                          <a:pt x="463" y="47"/>
                        </a:lnTo>
                        <a:lnTo>
                          <a:pt x="464" y="46"/>
                        </a:lnTo>
                        <a:lnTo>
                          <a:pt x="463" y="46"/>
                        </a:lnTo>
                        <a:lnTo>
                          <a:pt x="464" y="45"/>
                        </a:lnTo>
                        <a:lnTo>
                          <a:pt x="465" y="45"/>
                        </a:lnTo>
                        <a:lnTo>
                          <a:pt x="465" y="46"/>
                        </a:lnTo>
                        <a:lnTo>
                          <a:pt x="467" y="47"/>
                        </a:lnTo>
                        <a:lnTo>
                          <a:pt x="468" y="47"/>
                        </a:lnTo>
                        <a:lnTo>
                          <a:pt x="469" y="47"/>
                        </a:lnTo>
                        <a:lnTo>
                          <a:pt x="469" y="48"/>
                        </a:lnTo>
                        <a:lnTo>
                          <a:pt x="471" y="48"/>
                        </a:lnTo>
                        <a:lnTo>
                          <a:pt x="472" y="50"/>
                        </a:lnTo>
                        <a:lnTo>
                          <a:pt x="472" y="51"/>
                        </a:lnTo>
                        <a:lnTo>
                          <a:pt x="471" y="51"/>
                        </a:lnTo>
                        <a:lnTo>
                          <a:pt x="469" y="51"/>
                        </a:lnTo>
                        <a:lnTo>
                          <a:pt x="467" y="51"/>
                        </a:lnTo>
                        <a:lnTo>
                          <a:pt x="466" y="52"/>
                        </a:lnTo>
                        <a:lnTo>
                          <a:pt x="463" y="51"/>
                        </a:lnTo>
                        <a:lnTo>
                          <a:pt x="462" y="51"/>
                        </a:lnTo>
                        <a:lnTo>
                          <a:pt x="462" y="50"/>
                        </a:lnTo>
                        <a:lnTo>
                          <a:pt x="460" y="50"/>
                        </a:lnTo>
                        <a:lnTo>
                          <a:pt x="462" y="52"/>
                        </a:lnTo>
                        <a:lnTo>
                          <a:pt x="463" y="51"/>
                        </a:lnTo>
                        <a:lnTo>
                          <a:pt x="464" y="52"/>
                        </a:lnTo>
                        <a:lnTo>
                          <a:pt x="465" y="52"/>
                        </a:lnTo>
                        <a:lnTo>
                          <a:pt x="466" y="52"/>
                        </a:lnTo>
                        <a:lnTo>
                          <a:pt x="467" y="52"/>
                        </a:lnTo>
                        <a:lnTo>
                          <a:pt x="467" y="53"/>
                        </a:lnTo>
                        <a:lnTo>
                          <a:pt x="468" y="53"/>
                        </a:lnTo>
                        <a:lnTo>
                          <a:pt x="469" y="54"/>
                        </a:lnTo>
                        <a:lnTo>
                          <a:pt x="471" y="55"/>
                        </a:lnTo>
                        <a:lnTo>
                          <a:pt x="471" y="56"/>
                        </a:lnTo>
                        <a:lnTo>
                          <a:pt x="472" y="56"/>
                        </a:lnTo>
                        <a:lnTo>
                          <a:pt x="472" y="55"/>
                        </a:lnTo>
                        <a:lnTo>
                          <a:pt x="473" y="56"/>
                        </a:lnTo>
                        <a:lnTo>
                          <a:pt x="474" y="57"/>
                        </a:lnTo>
                        <a:lnTo>
                          <a:pt x="475" y="57"/>
                        </a:lnTo>
                        <a:lnTo>
                          <a:pt x="475" y="59"/>
                        </a:lnTo>
                        <a:lnTo>
                          <a:pt x="476" y="59"/>
                        </a:lnTo>
                        <a:lnTo>
                          <a:pt x="477" y="60"/>
                        </a:lnTo>
                        <a:lnTo>
                          <a:pt x="480" y="61"/>
                        </a:lnTo>
                        <a:lnTo>
                          <a:pt x="481" y="61"/>
                        </a:lnTo>
                        <a:lnTo>
                          <a:pt x="478" y="60"/>
                        </a:lnTo>
                        <a:lnTo>
                          <a:pt x="477" y="59"/>
                        </a:lnTo>
                        <a:lnTo>
                          <a:pt x="476" y="57"/>
                        </a:lnTo>
                        <a:lnTo>
                          <a:pt x="475" y="57"/>
                        </a:lnTo>
                        <a:lnTo>
                          <a:pt x="475" y="56"/>
                        </a:lnTo>
                        <a:lnTo>
                          <a:pt x="474" y="56"/>
                        </a:lnTo>
                        <a:lnTo>
                          <a:pt x="474" y="55"/>
                        </a:lnTo>
                        <a:lnTo>
                          <a:pt x="473" y="53"/>
                        </a:lnTo>
                        <a:lnTo>
                          <a:pt x="474" y="52"/>
                        </a:lnTo>
                        <a:lnTo>
                          <a:pt x="475" y="52"/>
                        </a:lnTo>
                        <a:lnTo>
                          <a:pt x="474" y="51"/>
                        </a:lnTo>
                        <a:lnTo>
                          <a:pt x="475" y="51"/>
                        </a:lnTo>
                        <a:lnTo>
                          <a:pt x="476" y="52"/>
                        </a:lnTo>
                        <a:lnTo>
                          <a:pt x="477" y="53"/>
                        </a:lnTo>
                        <a:lnTo>
                          <a:pt x="475" y="53"/>
                        </a:lnTo>
                        <a:lnTo>
                          <a:pt x="474" y="53"/>
                        </a:lnTo>
                        <a:lnTo>
                          <a:pt x="475" y="53"/>
                        </a:lnTo>
                        <a:lnTo>
                          <a:pt x="476" y="54"/>
                        </a:lnTo>
                        <a:lnTo>
                          <a:pt x="477" y="54"/>
                        </a:lnTo>
                        <a:lnTo>
                          <a:pt x="478" y="53"/>
                        </a:lnTo>
                        <a:lnTo>
                          <a:pt x="477" y="53"/>
                        </a:lnTo>
                        <a:lnTo>
                          <a:pt x="477" y="52"/>
                        </a:lnTo>
                        <a:lnTo>
                          <a:pt x="478" y="52"/>
                        </a:lnTo>
                        <a:lnTo>
                          <a:pt x="478" y="53"/>
                        </a:lnTo>
                        <a:lnTo>
                          <a:pt x="481" y="53"/>
                        </a:lnTo>
                        <a:lnTo>
                          <a:pt x="481" y="54"/>
                        </a:lnTo>
                        <a:lnTo>
                          <a:pt x="482" y="54"/>
                        </a:lnTo>
                        <a:lnTo>
                          <a:pt x="483" y="54"/>
                        </a:lnTo>
                        <a:lnTo>
                          <a:pt x="482" y="53"/>
                        </a:lnTo>
                        <a:lnTo>
                          <a:pt x="481" y="53"/>
                        </a:lnTo>
                        <a:lnTo>
                          <a:pt x="481" y="52"/>
                        </a:lnTo>
                        <a:lnTo>
                          <a:pt x="480" y="52"/>
                        </a:lnTo>
                        <a:lnTo>
                          <a:pt x="480" y="50"/>
                        </a:lnTo>
                        <a:lnTo>
                          <a:pt x="478" y="50"/>
                        </a:lnTo>
                        <a:lnTo>
                          <a:pt x="477" y="50"/>
                        </a:lnTo>
                        <a:lnTo>
                          <a:pt x="476" y="50"/>
                        </a:lnTo>
                        <a:lnTo>
                          <a:pt x="476" y="48"/>
                        </a:lnTo>
                        <a:lnTo>
                          <a:pt x="475" y="46"/>
                        </a:lnTo>
                        <a:lnTo>
                          <a:pt x="475" y="45"/>
                        </a:lnTo>
                        <a:lnTo>
                          <a:pt x="474" y="44"/>
                        </a:lnTo>
                        <a:lnTo>
                          <a:pt x="473" y="44"/>
                        </a:lnTo>
                        <a:lnTo>
                          <a:pt x="473" y="43"/>
                        </a:lnTo>
                        <a:lnTo>
                          <a:pt x="472" y="43"/>
                        </a:lnTo>
                        <a:lnTo>
                          <a:pt x="471" y="43"/>
                        </a:lnTo>
                        <a:lnTo>
                          <a:pt x="469" y="42"/>
                        </a:lnTo>
                        <a:lnTo>
                          <a:pt x="469" y="41"/>
                        </a:lnTo>
                        <a:lnTo>
                          <a:pt x="471" y="39"/>
                        </a:lnTo>
                        <a:lnTo>
                          <a:pt x="472" y="39"/>
                        </a:lnTo>
                        <a:lnTo>
                          <a:pt x="473" y="39"/>
                        </a:lnTo>
                        <a:lnTo>
                          <a:pt x="474" y="39"/>
                        </a:lnTo>
                        <a:lnTo>
                          <a:pt x="474" y="38"/>
                        </a:lnTo>
                        <a:lnTo>
                          <a:pt x="473" y="38"/>
                        </a:lnTo>
                        <a:lnTo>
                          <a:pt x="472" y="38"/>
                        </a:lnTo>
                        <a:lnTo>
                          <a:pt x="471" y="37"/>
                        </a:lnTo>
                        <a:lnTo>
                          <a:pt x="471" y="36"/>
                        </a:lnTo>
                        <a:lnTo>
                          <a:pt x="472" y="36"/>
                        </a:lnTo>
                        <a:lnTo>
                          <a:pt x="474" y="36"/>
                        </a:lnTo>
                        <a:lnTo>
                          <a:pt x="473" y="37"/>
                        </a:lnTo>
                        <a:lnTo>
                          <a:pt x="472" y="37"/>
                        </a:lnTo>
                        <a:lnTo>
                          <a:pt x="473" y="37"/>
                        </a:lnTo>
                        <a:lnTo>
                          <a:pt x="474" y="37"/>
                        </a:lnTo>
                        <a:lnTo>
                          <a:pt x="475" y="37"/>
                        </a:lnTo>
                        <a:lnTo>
                          <a:pt x="476" y="37"/>
                        </a:lnTo>
                        <a:lnTo>
                          <a:pt x="477" y="37"/>
                        </a:lnTo>
                        <a:lnTo>
                          <a:pt x="478" y="37"/>
                        </a:lnTo>
                        <a:lnTo>
                          <a:pt x="480" y="37"/>
                        </a:lnTo>
                        <a:lnTo>
                          <a:pt x="481" y="36"/>
                        </a:lnTo>
                        <a:lnTo>
                          <a:pt x="482" y="36"/>
                        </a:lnTo>
                        <a:lnTo>
                          <a:pt x="484" y="36"/>
                        </a:lnTo>
                        <a:lnTo>
                          <a:pt x="486" y="36"/>
                        </a:lnTo>
                        <a:lnTo>
                          <a:pt x="486" y="35"/>
                        </a:lnTo>
                        <a:lnTo>
                          <a:pt x="490" y="34"/>
                        </a:lnTo>
                        <a:lnTo>
                          <a:pt x="491" y="35"/>
                        </a:lnTo>
                        <a:lnTo>
                          <a:pt x="492" y="35"/>
                        </a:lnTo>
                        <a:lnTo>
                          <a:pt x="493" y="35"/>
                        </a:lnTo>
                        <a:lnTo>
                          <a:pt x="492" y="35"/>
                        </a:lnTo>
                        <a:lnTo>
                          <a:pt x="491" y="35"/>
                        </a:lnTo>
                        <a:lnTo>
                          <a:pt x="492" y="33"/>
                        </a:lnTo>
                        <a:lnTo>
                          <a:pt x="494" y="32"/>
                        </a:lnTo>
                        <a:lnTo>
                          <a:pt x="495" y="32"/>
                        </a:lnTo>
                        <a:lnTo>
                          <a:pt x="495" y="33"/>
                        </a:lnTo>
                        <a:lnTo>
                          <a:pt x="501" y="32"/>
                        </a:lnTo>
                        <a:lnTo>
                          <a:pt x="502" y="32"/>
                        </a:lnTo>
                        <a:lnTo>
                          <a:pt x="502" y="31"/>
                        </a:lnTo>
                        <a:lnTo>
                          <a:pt x="502" y="29"/>
                        </a:lnTo>
                        <a:lnTo>
                          <a:pt x="503" y="28"/>
                        </a:lnTo>
                        <a:lnTo>
                          <a:pt x="500" y="28"/>
                        </a:lnTo>
                        <a:lnTo>
                          <a:pt x="499" y="28"/>
                        </a:lnTo>
                        <a:lnTo>
                          <a:pt x="497" y="29"/>
                        </a:lnTo>
                        <a:lnTo>
                          <a:pt x="495" y="29"/>
                        </a:lnTo>
                        <a:lnTo>
                          <a:pt x="494" y="29"/>
                        </a:lnTo>
                        <a:lnTo>
                          <a:pt x="493" y="29"/>
                        </a:lnTo>
                        <a:lnTo>
                          <a:pt x="491" y="31"/>
                        </a:lnTo>
                        <a:lnTo>
                          <a:pt x="488" y="31"/>
                        </a:lnTo>
                        <a:lnTo>
                          <a:pt x="490" y="32"/>
                        </a:lnTo>
                        <a:lnTo>
                          <a:pt x="491" y="32"/>
                        </a:lnTo>
                        <a:lnTo>
                          <a:pt x="491" y="34"/>
                        </a:lnTo>
                        <a:lnTo>
                          <a:pt x="490" y="34"/>
                        </a:lnTo>
                        <a:lnTo>
                          <a:pt x="490" y="33"/>
                        </a:lnTo>
                        <a:lnTo>
                          <a:pt x="488" y="33"/>
                        </a:lnTo>
                        <a:lnTo>
                          <a:pt x="486" y="32"/>
                        </a:lnTo>
                        <a:lnTo>
                          <a:pt x="483" y="33"/>
                        </a:lnTo>
                        <a:lnTo>
                          <a:pt x="482" y="34"/>
                        </a:lnTo>
                        <a:lnTo>
                          <a:pt x="481" y="34"/>
                        </a:lnTo>
                        <a:lnTo>
                          <a:pt x="480" y="34"/>
                        </a:lnTo>
                        <a:lnTo>
                          <a:pt x="480" y="33"/>
                        </a:lnTo>
                        <a:lnTo>
                          <a:pt x="476" y="33"/>
                        </a:lnTo>
                        <a:lnTo>
                          <a:pt x="472" y="33"/>
                        </a:lnTo>
                        <a:lnTo>
                          <a:pt x="472" y="34"/>
                        </a:lnTo>
                        <a:lnTo>
                          <a:pt x="473" y="35"/>
                        </a:lnTo>
                        <a:lnTo>
                          <a:pt x="475" y="35"/>
                        </a:lnTo>
                        <a:lnTo>
                          <a:pt x="474" y="35"/>
                        </a:lnTo>
                        <a:lnTo>
                          <a:pt x="473" y="35"/>
                        </a:lnTo>
                        <a:lnTo>
                          <a:pt x="472" y="35"/>
                        </a:lnTo>
                        <a:lnTo>
                          <a:pt x="469" y="35"/>
                        </a:lnTo>
                        <a:lnTo>
                          <a:pt x="467" y="35"/>
                        </a:lnTo>
                        <a:lnTo>
                          <a:pt x="466" y="35"/>
                        </a:lnTo>
                        <a:lnTo>
                          <a:pt x="466" y="36"/>
                        </a:lnTo>
                        <a:lnTo>
                          <a:pt x="465" y="36"/>
                        </a:lnTo>
                        <a:lnTo>
                          <a:pt x="464" y="36"/>
                        </a:lnTo>
                        <a:lnTo>
                          <a:pt x="464" y="35"/>
                        </a:lnTo>
                        <a:lnTo>
                          <a:pt x="464" y="36"/>
                        </a:lnTo>
                        <a:lnTo>
                          <a:pt x="465" y="36"/>
                        </a:lnTo>
                        <a:lnTo>
                          <a:pt x="465" y="35"/>
                        </a:lnTo>
                        <a:lnTo>
                          <a:pt x="464" y="34"/>
                        </a:lnTo>
                        <a:lnTo>
                          <a:pt x="463" y="33"/>
                        </a:lnTo>
                        <a:lnTo>
                          <a:pt x="463" y="34"/>
                        </a:lnTo>
                        <a:lnTo>
                          <a:pt x="462" y="34"/>
                        </a:lnTo>
                        <a:lnTo>
                          <a:pt x="459" y="34"/>
                        </a:lnTo>
                        <a:lnTo>
                          <a:pt x="458" y="34"/>
                        </a:lnTo>
                        <a:lnTo>
                          <a:pt x="459" y="33"/>
                        </a:lnTo>
                        <a:lnTo>
                          <a:pt x="460" y="33"/>
                        </a:lnTo>
                        <a:lnTo>
                          <a:pt x="460" y="32"/>
                        </a:lnTo>
                        <a:lnTo>
                          <a:pt x="462" y="32"/>
                        </a:lnTo>
                        <a:lnTo>
                          <a:pt x="464" y="31"/>
                        </a:lnTo>
                        <a:lnTo>
                          <a:pt x="464" y="29"/>
                        </a:lnTo>
                        <a:lnTo>
                          <a:pt x="465" y="29"/>
                        </a:lnTo>
                        <a:lnTo>
                          <a:pt x="466" y="29"/>
                        </a:lnTo>
                        <a:lnTo>
                          <a:pt x="466" y="28"/>
                        </a:lnTo>
                        <a:lnTo>
                          <a:pt x="467" y="28"/>
                        </a:lnTo>
                        <a:lnTo>
                          <a:pt x="471" y="28"/>
                        </a:lnTo>
                        <a:lnTo>
                          <a:pt x="473" y="28"/>
                        </a:lnTo>
                        <a:lnTo>
                          <a:pt x="475" y="28"/>
                        </a:lnTo>
                        <a:lnTo>
                          <a:pt x="477" y="28"/>
                        </a:lnTo>
                        <a:lnTo>
                          <a:pt x="481" y="27"/>
                        </a:lnTo>
                        <a:lnTo>
                          <a:pt x="482" y="27"/>
                        </a:lnTo>
                        <a:lnTo>
                          <a:pt x="484" y="26"/>
                        </a:lnTo>
                        <a:lnTo>
                          <a:pt x="485" y="26"/>
                        </a:lnTo>
                        <a:lnTo>
                          <a:pt x="486" y="26"/>
                        </a:lnTo>
                        <a:lnTo>
                          <a:pt x="487" y="26"/>
                        </a:lnTo>
                        <a:lnTo>
                          <a:pt x="488" y="26"/>
                        </a:lnTo>
                        <a:lnTo>
                          <a:pt x="493" y="25"/>
                        </a:lnTo>
                        <a:lnTo>
                          <a:pt x="494" y="25"/>
                        </a:lnTo>
                        <a:lnTo>
                          <a:pt x="494" y="24"/>
                        </a:lnTo>
                        <a:lnTo>
                          <a:pt x="495" y="24"/>
                        </a:lnTo>
                        <a:lnTo>
                          <a:pt x="496" y="25"/>
                        </a:lnTo>
                        <a:lnTo>
                          <a:pt x="501" y="25"/>
                        </a:lnTo>
                        <a:lnTo>
                          <a:pt x="502" y="26"/>
                        </a:lnTo>
                        <a:lnTo>
                          <a:pt x="505" y="27"/>
                        </a:lnTo>
                        <a:lnTo>
                          <a:pt x="505" y="28"/>
                        </a:lnTo>
                        <a:lnTo>
                          <a:pt x="506" y="31"/>
                        </a:lnTo>
                        <a:lnTo>
                          <a:pt x="504" y="32"/>
                        </a:lnTo>
                        <a:lnTo>
                          <a:pt x="506" y="32"/>
                        </a:lnTo>
                        <a:lnTo>
                          <a:pt x="508" y="33"/>
                        </a:lnTo>
                        <a:lnTo>
                          <a:pt x="511" y="34"/>
                        </a:lnTo>
                        <a:lnTo>
                          <a:pt x="512" y="34"/>
                        </a:lnTo>
                        <a:lnTo>
                          <a:pt x="512" y="33"/>
                        </a:lnTo>
                        <a:lnTo>
                          <a:pt x="514" y="33"/>
                        </a:lnTo>
                        <a:lnTo>
                          <a:pt x="514" y="34"/>
                        </a:lnTo>
                        <a:lnTo>
                          <a:pt x="513" y="34"/>
                        </a:lnTo>
                        <a:lnTo>
                          <a:pt x="514" y="34"/>
                        </a:lnTo>
                        <a:lnTo>
                          <a:pt x="515" y="34"/>
                        </a:lnTo>
                        <a:lnTo>
                          <a:pt x="516" y="34"/>
                        </a:lnTo>
                        <a:lnTo>
                          <a:pt x="518" y="34"/>
                        </a:lnTo>
                        <a:lnTo>
                          <a:pt x="518" y="35"/>
                        </a:lnTo>
                        <a:lnTo>
                          <a:pt x="516" y="35"/>
                        </a:lnTo>
                        <a:lnTo>
                          <a:pt x="516" y="36"/>
                        </a:lnTo>
                        <a:lnTo>
                          <a:pt x="518" y="36"/>
                        </a:lnTo>
                        <a:lnTo>
                          <a:pt x="519" y="37"/>
                        </a:lnTo>
                        <a:lnTo>
                          <a:pt x="520" y="37"/>
                        </a:lnTo>
                        <a:lnTo>
                          <a:pt x="521" y="37"/>
                        </a:lnTo>
                        <a:lnTo>
                          <a:pt x="523" y="37"/>
                        </a:lnTo>
                        <a:lnTo>
                          <a:pt x="524" y="37"/>
                        </a:lnTo>
                        <a:lnTo>
                          <a:pt x="525" y="37"/>
                        </a:lnTo>
                        <a:lnTo>
                          <a:pt x="527" y="37"/>
                        </a:lnTo>
                        <a:lnTo>
                          <a:pt x="528" y="37"/>
                        </a:lnTo>
                        <a:lnTo>
                          <a:pt x="529" y="37"/>
                        </a:lnTo>
                        <a:lnTo>
                          <a:pt x="530" y="37"/>
                        </a:lnTo>
                        <a:lnTo>
                          <a:pt x="533" y="37"/>
                        </a:lnTo>
                        <a:lnTo>
                          <a:pt x="533" y="36"/>
                        </a:lnTo>
                        <a:lnTo>
                          <a:pt x="532" y="36"/>
                        </a:lnTo>
                        <a:lnTo>
                          <a:pt x="533" y="36"/>
                        </a:lnTo>
                        <a:lnTo>
                          <a:pt x="534" y="35"/>
                        </a:lnTo>
                        <a:lnTo>
                          <a:pt x="536" y="35"/>
                        </a:lnTo>
                        <a:lnTo>
                          <a:pt x="536" y="36"/>
                        </a:lnTo>
                        <a:lnTo>
                          <a:pt x="536" y="37"/>
                        </a:lnTo>
                        <a:lnTo>
                          <a:pt x="537" y="38"/>
                        </a:lnTo>
                        <a:lnTo>
                          <a:pt x="538" y="38"/>
                        </a:lnTo>
                        <a:lnTo>
                          <a:pt x="539" y="38"/>
                        </a:lnTo>
                        <a:lnTo>
                          <a:pt x="540" y="38"/>
                        </a:lnTo>
                        <a:lnTo>
                          <a:pt x="541" y="38"/>
                        </a:lnTo>
                        <a:lnTo>
                          <a:pt x="541" y="39"/>
                        </a:lnTo>
                        <a:lnTo>
                          <a:pt x="543" y="39"/>
                        </a:lnTo>
                        <a:lnTo>
                          <a:pt x="543" y="41"/>
                        </a:lnTo>
                        <a:lnTo>
                          <a:pt x="546" y="41"/>
                        </a:lnTo>
                        <a:lnTo>
                          <a:pt x="547" y="41"/>
                        </a:lnTo>
                        <a:lnTo>
                          <a:pt x="548" y="41"/>
                        </a:lnTo>
                        <a:lnTo>
                          <a:pt x="549" y="41"/>
                        </a:lnTo>
                        <a:lnTo>
                          <a:pt x="550" y="42"/>
                        </a:lnTo>
                        <a:lnTo>
                          <a:pt x="551" y="42"/>
                        </a:lnTo>
                        <a:lnTo>
                          <a:pt x="552" y="41"/>
                        </a:lnTo>
                        <a:lnTo>
                          <a:pt x="556" y="41"/>
                        </a:lnTo>
                        <a:lnTo>
                          <a:pt x="558" y="42"/>
                        </a:lnTo>
                        <a:lnTo>
                          <a:pt x="559" y="42"/>
                        </a:lnTo>
                        <a:lnTo>
                          <a:pt x="561" y="42"/>
                        </a:lnTo>
                        <a:lnTo>
                          <a:pt x="562" y="42"/>
                        </a:lnTo>
                        <a:lnTo>
                          <a:pt x="568" y="42"/>
                        </a:lnTo>
                        <a:lnTo>
                          <a:pt x="569" y="42"/>
                        </a:lnTo>
                        <a:lnTo>
                          <a:pt x="570" y="41"/>
                        </a:lnTo>
                        <a:lnTo>
                          <a:pt x="571" y="41"/>
                        </a:lnTo>
                        <a:lnTo>
                          <a:pt x="572" y="39"/>
                        </a:lnTo>
                        <a:lnTo>
                          <a:pt x="575" y="39"/>
                        </a:lnTo>
                        <a:lnTo>
                          <a:pt x="578" y="39"/>
                        </a:lnTo>
                        <a:lnTo>
                          <a:pt x="580" y="39"/>
                        </a:lnTo>
                        <a:lnTo>
                          <a:pt x="581" y="39"/>
                        </a:lnTo>
                        <a:lnTo>
                          <a:pt x="581" y="41"/>
                        </a:lnTo>
                        <a:lnTo>
                          <a:pt x="586" y="41"/>
                        </a:lnTo>
                        <a:lnTo>
                          <a:pt x="588" y="41"/>
                        </a:lnTo>
                        <a:lnTo>
                          <a:pt x="589" y="41"/>
                        </a:lnTo>
                        <a:lnTo>
                          <a:pt x="590" y="41"/>
                        </a:lnTo>
                        <a:lnTo>
                          <a:pt x="592" y="41"/>
                        </a:lnTo>
                        <a:lnTo>
                          <a:pt x="594" y="42"/>
                        </a:lnTo>
                        <a:lnTo>
                          <a:pt x="595" y="42"/>
                        </a:lnTo>
                        <a:lnTo>
                          <a:pt x="597" y="42"/>
                        </a:lnTo>
                        <a:lnTo>
                          <a:pt x="600" y="42"/>
                        </a:lnTo>
                        <a:lnTo>
                          <a:pt x="604" y="41"/>
                        </a:lnTo>
                        <a:lnTo>
                          <a:pt x="606" y="41"/>
                        </a:lnTo>
                        <a:lnTo>
                          <a:pt x="605" y="39"/>
                        </a:lnTo>
                        <a:lnTo>
                          <a:pt x="604" y="39"/>
                        </a:lnTo>
                        <a:lnTo>
                          <a:pt x="603" y="38"/>
                        </a:lnTo>
                        <a:lnTo>
                          <a:pt x="602" y="38"/>
                        </a:lnTo>
                        <a:lnTo>
                          <a:pt x="600" y="37"/>
                        </a:lnTo>
                        <a:lnTo>
                          <a:pt x="602" y="36"/>
                        </a:lnTo>
                        <a:lnTo>
                          <a:pt x="603" y="36"/>
                        </a:lnTo>
                        <a:lnTo>
                          <a:pt x="604" y="37"/>
                        </a:lnTo>
                        <a:lnTo>
                          <a:pt x="607" y="38"/>
                        </a:lnTo>
                        <a:lnTo>
                          <a:pt x="608" y="38"/>
                        </a:lnTo>
                        <a:lnTo>
                          <a:pt x="608" y="39"/>
                        </a:lnTo>
                        <a:lnTo>
                          <a:pt x="609" y="39"/>
                        </a:lnTo>
                        <a:lnTo>
                          <a:pt x="609" y="41"/>
                        </a:lnTo>
                        <a:lnTo>
                          <a:pt x="611" y="41"/>
                        </a:lnTo>
                        <a:lnTo>
                          <a:pt x="612" y="42"/>
                        </a:lnTo>
                        <a:lnTo>
                          <a:pt x="614" y="42"/>
                        </a:lnTo>
                        <a:lnTo>
                          <a:pt x="616" y="43"/>
                        </a:lnTo>
                        <a:lnTo>
                          <a:pt x="617" y="43"/>
                        </a:lnTo>
                        <a:lnTo>
                          <a:pt x="618" y="43"/>
                        </a:lnTo>
                        <a:lnTo>
                          <a:pt x="620" y="43"/>
                        </a:lnTo>
                        <a:lnTo>
                          <a:pt x="621" y="43"/>
                        </a:lnTo>
                        <a:lnTo>
                          <a:pt x="622" y="43"/>
                        </a:lnTo>
                        <a:lnTo>
                          <a:pt x="624" y="42"/>
                        </a:lnTo>
                        <a:lnTo>
                          <a:pt x="624" y="41"/>
                        </a:lnTo>
                        <a:lnTo>
                          <a:pt x="622" y="38"/>
                        </a:lnTo>
                        <a:lnTo>
                          <a:pt x="622" y="39"/>
                        </a:lnTo>
                        <a:lnTo>
                          <a:pt x="621" y="39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54" name="Freeform 163">
                    <a:extLst>
                      <a:ext uri="{FF2B5EF4-FFF2-40B4-BE49-F238E27FC236}">
                        <a16:creationId xmlns:a16="http://schemas.microsoft.com/office/drawing/2014/main" id="{8F5C72ED-D6DE-4CF1-B076-19454A9BB9E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794219" y="1219494"/>
                    <a:ext cx="176594" cy="176594"/>
                  </a:xfrm>
                  <a:custGeom>
                    <a:avLst/>
                    <a:gdLst>
                      <a:gd name="T0" fmla="*/ 15875 w 76"/>
                      <a:gd name="T1" fmla="*/ 90488 h 76"/>
                      <a:gd name="T2" fmla="*/ 9525 w 76"/>
                      <a:gd name="T3" fmla="*/ 92075 h 76"/>
                      <a:gd name="T4" fmla="*/ 6350 w 76"/>
                      <a:gd name="T5" fmla="*/ 87313 h 76"/>
                      <a:gd name="T6" fmla="*/ 4763 w 76"/>
                      <a:gd name="T7" fmla="*/ 85725 h 76"/>
                      <a:gd name="T8" fmla="*/ 4763 w 76"/>
                      <a:gd name="T9" fmla="*/ 82550 h 76"/>
                      <a:gd name="T10" fmla="*/ 19050 w 76"/>
                      <a:gd name="T11" fmla="*/ 80963 h 76"/>
                      <a:gd name="T12" fmla="*/ 19050 w 76"/>
                      <a:gd name="T13" fmla="*/ 76200 h 76"/>
                      <a:gd name="T14" fmla="*/ 23813 w 76"/>
                      <a:gd name="T15" fmla="*/ 80963 h 76"/>
                      <a:gd name="T16" fmla="*/ 36513 w 76"/>
                      <a:gd name="T17" fmla="*/ 82550 h 76"/>
                      <a:gd name="T18" fmla="*/ 46038 w 76"/>
                      <a:gd name="T19" fmla="*/ 84138 h 76"/>
                      <a:gd name="T20" fmla="*/ 46038 w 76"/>
                      <a:gd name="T21" fmla="*/ 87313 h 76"/>
                      <a:gd name="T22" fmla="*/ 47625 w 76"/>
                      <a:gd name="T23" fmla="*/ 88900 h 76"/>
                      <a:gd name="T24" fmla="*/ 50800 w 76"/>
                      <a:gd name="T25" fmla="*/ 85725 h 76"/>
                      <a:gd name="T26" fmla="*/ 60325 w 76"/>
                      <a:gd name="T27" fmla="*/ 85725 h 76"/>
                      <a:gd name="T28" fmla="*/ 55563 w 76"/>
                      <a:gd name="T29" fmla="*/ 96838 h 76"/>
                      <a:gd name="T30" fmla="*/ 50800 w 76"/>
                      <a:gd name="T31" fmla="*/ 101600 h 76"/>
                      <a:gd name="T32" fmla="*/ 58738 w 76"/>
                      <a:gd name="T33" fmla="*/ 103188 h 76"/>
                      <a:gd name="T34" fmla="*/ 66675 w 76"/>
                      <a:gd name="T35" fmla="*/ 103188 h 76"/>
                      <a:gd name="T36" fmla="*/ 65088 w 76"/>
                      <a:gd name="T37" fmla="*/ 106363 h 76"/>
                      <a:gd name="T38" fmla="*/ 73025 w 76"/>
                      <a:gd name="T39" fmla="*/ 109538 h 76"/>
                      <a:gd name="T40" fmla="*/ 68263 w 76"/>
                      <a:gd name="T41" fmla="*/ 114300 h 76"/>
                      <a:gd name="T42" fmla="*/ 60325 w 76"/>
                      <a:gd name="T43" fmla="*/ 112713 h 76"/>
                      <a:gd name="T44" fmla="*/ 53975 w 76"/>
                      <a:gd name="T45" fmla="*/ 111125 h 76"/>
                      <a:gd name="T46" fmla="*/ 58738 w 76"/>
                      <a:gd name="T47" fmla="*/ 115888 h 76"/>
                      <a:gd name="T48" fmla="*/ 66675 w 76"/>
                      <a:gd name="T49" fmla="*/ 120650 h 76"/>
                      <a:gd name="T50" fmla="*/ 60325 w 76"/>
                      <a:gd name="T51" fmla="*/ 114300 h 76"/>
                      <a:gd name="T52" fmla="*/ 76200 w 76"/>
                      <a:gd name="T53" fmla="*/ 114300 h 76"/>
                      <a:gd name="T54" fmla="*/ 77788 w 76"/>
                      <a:gd name="T55" fmla="*/ 106363 h 76"/>
                      <a:gd name="T56" fmla="*/ 76200 w 76"/>
                      <a:gd name="T57" fmla="*/ 100013 h 76"/>
                      <a:gd name="T58" fmla="*/ 69850 w 76"/>
                      <a:gd name="T59" fmla="*/ 95250 h 76"/>
                      <a:gd name="T60" fmla="*/ 76200 w 76"/>
                      <a:gd name="T61" fmla="*/ 87313 h 76"/>
                      <a:gd name="T62" fmla="*/ 90488 w 76"/>
                      <a:gd name="T63" fmla="*/ 87313 h 76"/>
                      <a:gd name="T64" fmla="*/ 106363 w 76"/>
                      <a:gd name="T65" fmla="*/ 80963 h 76"/>
                      <a:gd name="T66" fmla="*/ 112713 w 76"/>
                      <a:gd name="T67" fmla="*/ 74613 h 76"/>
                      <a:gd name="T68" fmla="*/ 111125 w 76"/>
                      <a:gd name="T69" fmla="*/ 68263 h 76"/>
                      <a:gd name="T70" fmla="*/ 107950 w 76"/>
                      <a:gd name="T71" fmla="*/ 71438 h 76"/>
                      <a:gd name="T72" fmla="*/ 92075 w 76"/>
                      <a:gd name="T73" fmla="*/ 71438 h 76"/>
                      <a:gd name="T74" fmla="*/ 100013 w 76"/>
                      <a:gd name="T75" fmla="*/ 66675 h 76"/>
                      <a:gd name="T76" fmla="*/ 98425 w 76"/>
                      <a:gd name="T77" fmla="*/ 60325 h 76"/>
                      <a:gd name="T78" fmla="*/ 114300 w 76"/>
                      <a:gd name="T79" fmla="*/ 57150 h 76"/>
                      <a:gd name="T80" fmla="*/ 112713 w 76"/>
                      <a:gd name="T81" fmla="*/ 60325 h 76"/>
                      <a:gd name="T82" fmla="*/ 119063 w 76"/>
                      <a:gd name="T83" fmla="*/ 57150 h 76"/>
                      <a:gd name="T84" fmla="*/ 107950 w 76"/>
                      <a:gd name="T85" fmla="*/ 57150 h 76"/>
                      <a:gd name="T86" fmla="*/ 92075 w 76"/>
                      <a:gd name="T87" fmla="*/ 53975 h 76"/>
                      <a:gd name="T88" fmla="*/ 84138 w 76"/>
                      <a:gd name="T89" fmla="*/ 53975 h 76"/>
                      <a:gd name="T90" fmla="*/ 68263 w 76"/>
                      <a:gd name="T91" fmla="*/ 50800 h 76"/>
                      <a:gd name="T92" fmla="*/ 58738 w 76"/>
                      <a:gd name="T93" fmla="*/ 47625 h 76"/>
                      <a:gd name="T94" fmla="*/ 50800 w 76"/>
                      <a:gd name="T95" fmla="*/ 42863 h 76"/>
                      <a:gd name="T96" fmla="*/ 49213 w 76"/>
                      <a:gd name="T97" fmla="*/ 38100 h 76"/>
                      <a:gd name="T98" fmla="*/ 63500 w 76"/>
                      <a:gd name="T99" fmla="*/ 31750 h 76"/>
                      <a:gd name="T100" fmla="*/ 65088 w 76"/>
                      <a:gd name="T101" fmla="*/ 28575 h 76"/>
                      <a:gd name="T102" fmla="*/ 49213 w 76"/>
                      <a:gd name="T103" fmla="*/ 26988 h 76"/>
                      <a:gd name="T104" fmla="*/ 50800 w 76"/>
                      <a:gd name="T105" fmla="*/ 22225 h 76"/>
                      <a:gd name="T106" fmla="*/ 50800 w 76"/>
                      <a:gd name="T107" fmla="*/ 17463 h 76"/>
                      <a:gd name="T108" fmla="*/ 60325 w 76"/>
                      <a:gd name="T109" fmla="*/ 12700 h 76"/>
                      <a:gd name="T110" fmla="*/ 68263 w 76"/>
                      <a:gd name="T111" fmla="*/ 15875 h 76"/>
                      <a:gd name="T112" fmla="*/ 61913 w 76"/>
                      <a:gd name="T113" fmla="*/ 9525 h 76"/>
                      <a:gd name="T114" fmla="*/ 74613 w 76"/>
                      <a:gd name="T115" fmla="*/ 6350 h 76"/>
                      <a:gd name="T116" fmla="*/ 88900 w 76"/>
                      <a:gd name="T117" fmla="*/ 3175 h 76"/>
                      <a:gd name="T118" fmla="*/ 87313 w 76"/>
                      <a:gd name="T119" fmla="*/ 3175 h 76"/>
                      <a:gd name="T120" fmla="*/ 77788 w 76"/>
                      <a:gd name="T121" fmla="*/ 0 h 76"/>
                      <a:gd name="T122" fmla="*/ 96838 w 76"/>
                      <a:gd name="T123" fmla="*/ 0 h 7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  <a:gd name="T180" fmla="*/ 0 60000 65536"/>
                      <a:gd name="T181" fmla="*/ 0 60000 65536"/>
                      <a:gd name="T182" fmla="*/ 0 60000 65536"/>
                      <a:gd name="T183" fmla="*/ 0 60000 65536"/>
                      <a:gd name="T184" fmla="*/ 0 60000 65536"/>
                      <a:gd name="T185" fmla="*/ 0 60000 65536"/>
                    </a:gdLst>
                    <a:ahLst/>
                    <a:cxnLst>
                      <a:cxn ang="T124">
                        <a:pos x="T0" y="T1"/>
                      </a:cxn>
                      <a:cxn ang="T125">
                        <a:pos x="T2" y="T3"/>
                      </a:cxn>
                      <a:cxn ang="T126">
                        <a:pos x="T4" y="T5"/>
                      </a:cxn>
                      <a:cxn ang="T127">
                        <a:pos x="T6" y="T7"/>
                      </a:cxn>
                      <a:cxn ang="T128">
                        <a:pos x="T8" y="T9"/>
                      </a:cxn>
                      <a:cxn ang="T129">
                        <a:pos x="T10" y="T11"/>
                      </a:cxn>
                      <a:cxn ang="T130">
                        <a:pos x="T12" y="T13"/>
                      </a:cxn>
                      <a:cxn ang="T131">
                        <a:pos x="T14" y="T15"/>
                      </a:cxn>
                      <a:cxn ang="T132">
                        <a:pos x="T16" y="T17"/>
                      </a:cxn>
                      <a:cxn ang="T133">
                        <a:pos x="T18" y="T19"/>
                      </a:cxn>
                      <a:cxn ang="T134">
                        <a:pos x="T20" y="T21"/>
                      </a:cxn>
                      <a:cxn ang="T135">
                        <a:pos x="T22" y="T23"/>
                      </a:cxn>
                      <a:cxn ang="T136">
                        <a:pos x="T24" y="T25"/>
                      </a:cxn>
                      <a:cxn ang="T137">
                        <a:pos x="T26" y="T27"/>
                      </a:cxn>
                      <a:cxn ang="T138">
                        <a:pos x="T28" y="T29"/>
                      </a:cxn>
                      <a:cxn ang="T139">
                        <a:pos x="T30" y="T31"/>
                      </a:cxn>
                      <a:cxn ang="T140">
                        <a:pos x="T32" y="T33"/>
                      </a:cxn>
                      <a:cxn ang="T141">
                        <a:pos x="T34" y="T35"/>
                      </a:cxn>
                      <a:cxn ang="T142">
                        <a:pos x="T36" y="T37"/>
                      </a:cxn>
                      <a:cxn ang="T143">
                        <a:pos x="T38" y="T39"/>
                      </a:cxn>
                      <a:cxn ang="T144">
                        <a:pos x="T40" y="T41"/>
                      </a:cxn>
                      <a:cxn ang="T145">
                        <a:pos x="T42" y="T43"/>
                      </a:cxn>
                      <a:cxn ang="T146">
                        <a:pos x="T44" y="T45"/>
                      </a:cxn>
                      <a:cxn ang="T147">
                        <a:pos x="T46" y="T47"/>
                      </a:cxn>
                      <a:cxn ang="T148">
                        <a:pos x="T48" y="T49"/>
                      </a:cxn>
                      <a:cxn ang="T149">
                        <a:pos x="T50" y="T51"/>
                      </a:cxn>
                      <a:cxn ang="T150">
                        <a:pos x="T52" y="T53"/>
                      </a:cxn>
                      <a:cxn ang="T151">
                        <a:pos x="T54" y="T55"/>
                      </a:cxn>
                      <a:cxn ang="T152">
                        <a:pos x="T56" y="T57"/>
                      </a:cxn>
                      <a:cxn ang="T153">
                        <a:pos x="T58" y="T59"/>
                      </a:cxn>
                      <a:cxn ang="T154">
                        <a:pos x="T60" y="T61"/>
                      </a:cxn>
                      <a:cxn ang="T155">
                        <a:pos x="T62" y="T63"/>
                      </a:cxn>
                      <a:cxn ang="T156">
                        <a:pos x="T64" y="T65"/>
                      </a:cxn>
                      <a:cxn ang="T157">
                        <a:pos x="T66" y="T67"/>
                      </a:cxn>
                      <a:cxn ang="T158">
                        <a:pos x="T68" y="T69"/>
                      </a:cxn>
                      <a:cxn ang="T159">
                        <a:pos x="T70" y="T71"/>
                      </a:cxn>
                      <a:cxn ang="T160">
                        <a:pos x="T72" y="T73"/>
                      </a:cxn>
                      <a:cxn ang="T161">
                        <a:pos x="T74" y="T75"/>
                      </a:cxn>
                      <a:cxn ang="T162">
                        <a:pos x="T76" y="T77"/>
                      </a:cxn>
                      <a:cxn ang="T163">
                        <a:pos x="T78" y="T79"/>
                      </a:cxn>
                      <a:cxn ang="T164">
                        <a:pos x="T80" y="T81"/>
                      </a:cxn>
                      <a:cxn ang="T165">
                        <a:pos x="T82" y="T83"/>
                      </a:cxn>
                      <a:cxn ang="T166">
                        <a:pos x="T84" y="T85"/>
                      </a:cxn>
                      <a:cxn ang="T167">
                        <a:pos x="T86" y="T87"/>
                      </a:cxn>
                      <a:cxn ang="T168">
                        <a:pos x="T88" y="T89"/>
                      </a:cxn>
                      <a:cxn ang="T169">
                        <a:pos x="T90" y="T91"/>
                      </a:cxn>
                      <a:cxn ang="T170">
                        <a:pos x="T92" y="T93"/>
                      </a:cxn>
                      <a:cxn ang="T171">
                        <a:pos x="T94" y="T95"/>
                      </a:cxn>
                      <a:cxn ang="T172">
                        <a:pos x="T96" y="T97"/>
                      </a:cxn>
                      <a:cxn ang="T173">
                        <a:pos x="T98" y="T99"/>
                      </a:cxn>
                      <a:cxn ang="T174">
                        <a:pos x="T100" y="T101"/>
                      </a:cxn>
                      <a:cxn ang="T175">
                        <a:pos x="T102" y="T103"/>
                      </a:cxn>
                      <a:cxn ang="T176">
                        <a:pos x="T104" y="T105"/>
                      </a:cxn>
                      <a:cxn ang="T177">
                        <a:pos x="T106" y="T107"/>
                      </a:cxn>
                      <a:cxn ang="T178">
                        <a:pos x="T108" y="T109"/>
                      </a:cxn>
                      <a:cxn ang="T179">
                        <a:pos x="T110" y="T111"/>
                      </a:cxn>
                      <a:cxn ang="T180">
                        <a:pos x="T112" y="T113"/>
                      </a:cxn>
                      <a:cxn ang="T181">
                        <a:pos x="T114" y="T115"/>
                      </a:cxn>
                      <a:cxn ang="T182">
                        <a:pos x="T116" y="T117"/>
                      </a:cxn>
                      <a:cxn ang="T183">
                        <a:pos x="T118" y="T119"/>
                      </a:cxn>
                      <a:cxn ang="T184">
                        <a:pos x="T120" y="T121"/>
                      </a:cxn>
                      <a:cxn ang="T185">
                        <a:pos x="T122" y="T123"/>
                      </a:cxn>
                    </a:cxnLst>
                    <a:rect l="0" t="0" r="r" b="b"/>
                    <a:pathLst>
                      <a:path w="76" h="76">
                        <a:moveTo>
                          <a:pt x="19" y="58"/>
                        </a:moveTo>
                        <a:lnTo>
                          <a:pt x="18" y="58"/>
                        </a:lnTo>
                        <a:lnTo>
                          <a:pt x="18" y="57"/>
                        </a:lnTo>
                        <a:lnTo>
                          <a:pt x="14" y="56"/>
                        </a:lnTo>
                        <a:lnTo>
                          <a:pt x="11" y="57"/>
                        </a:lnTo>
                        <a:lnTo>
                          <a:pt x="10" y="57"/>
                        </a:lnTo>
                        <a:lnTo>
                          <a:pt x="9" y="57"/>
                        </a:lnTo>
                        <a:lnTo>
                          <a:pt x="9" y="58"/>
                        </a:lnTo>
                        <a:lnTo>
                          <a:pt x="9" y="60"/>
                        </a:lnTo>
                        <a:lnTo>
                          <a:pt x="9" y="58"/>
                        </a:lnTo>
                        <a:lnTo>
                          <a:pt x="7" y="58"/>
                        </a:lnTo>
                        <a:lnTo>
                          <a:pt x="6" y="58"/>
                        </a:lnTo>
                        <a:lnTo>
                          <a:pt x="6" y="57"/>
                        </a:lnTo>
                        <a:lnTo>
                          <a:pt x="5" y="57"/>
                        </a:lnTo>
                        <a:lnTo>
                          <a:pt x="4" y="56"/>
                        </a:lnTo>
                        <a:lnTo>
                          <a:pt x="2" y="54"/>
                        </a:lnTo>
                        <a:lnTo>
                          <a:pt x="3" y="54"/>
                        </a:lnTo>
                        <a:lnTo>
                          <a:pt x="4" y="55"/>
                        </a:lnTo>
                        <a:lnTo>
                          <a:pt x="3" y="55"/>
                        </a:lnTo>
                        <a:lnTo>
                          <a:pt x="4" y="55"/>
                        </a:lnTo>
                        <a:lnTo>
                          <a:pt x="5" y="55"/>
                        </a:lnTo>
                        <a:lnTo>
                          <a:pt x="5" y="54"/>
                        </a:lnTo>
                        <a:lnTo>
                          <a:pt x="4" y="54"/>
                        </a:lnTo>
                        <a:lnTo>
                          <a:pt x="3" y="54"/>
                        </a:lnTo>
                        <a:lnTo>
                          <a:pt x="2" y="53"/>
                        </a:lnTo>
                        <a:lnTo>
                          <a:pt x="1" y="53"/>
                        </a:lnTo>
                        <a:lnTo>
                          <a:pt x="0" y="52"/>
                        </a:lnTo>
                        <a:lnTo>
                          <a:pt x="1" y="52"/>
                        </a:lnTo>
                        <a:lnTo>
                          <a:pt x="2" y="52"/>
                        </a:lnTo>
                        <a:lnTo>
                          <a:pt x="3" y="52"/>
                        </a:lnTo>
                        <a:lnTo>
                          <a:pt x="3" y="51"/>
                        </a:lnTo>
                        <a:lnTo>
                          <a:pt x="5" y="52"/>
                        </a:lnTo>
                        <a:lnTo>
                          <a:pt x="6" y="53"/>
                        </a:lnTo>
                        <a:lnTo>
                          <a:pt x="9" y="52"/>
                        </a:lnTo>
                        <a:lnTo>
                          <a:pt x="11" y="51"/>
                        </a:lnTo>
                        <a:lnTo>
                          <a:pt x="12" y="51"/>
                        </a:lnTo>
                        <a:lnTo>
                          <a:pt x="13" y="52"/>
                        </a:lnTo>
                        <a:lnTo>
                          <a:pt x="13" y="51"/>
                        </a:lnTo>
                        <a:lnTo>
                          <a:pt x="12" y="51"/>
                        </a:lnTo>
                        <a:lnTo>
                          <a:pt x="11" y="51"/>
                        </a:lnTo>
                        <a:lnTo>
                          <a:pt x="10" y="50"/>
                        </a:lnTo>
                        <a:lnTo>
                          <a:pt x="12" y="48"/>
                        </a:lnTo>
                        <a:lnTo>
                          <a:pt x="13" y="50"/>
                        </a:lnTo>
                        <a:lnTo>
                          <a:pt x="14" y="50"/>
                        </a:lnTo>
                        <a:lnTo>
                          <a:pt x="14" y="51"/>
                        </a:lnTo>
                        <a:lnTo>
                          <a:pt x="15" y="51"/>
                        </a:lnTo>
                        <a:lnTo>
                          <a:pt x="16" y="51"/>
                        </a:lnTo>
                        <a:lnTo>
                          <a:pt x="15" y="51"/>
                        </a:lnTo>
                        <a:lnTo>
                          <a:pt x="15" y="50"/>
                        </a:lnTo>
                        <a:lnTo>
                          <a:pt x="16" y="50"/>
                        </a:lnTo>
                        <a:lnTo>
                          <a:pt x="19" y="50"/>
                        </a:lnTo>
                        <a:lnTo>
                          <a:pt x="20" y="50"/>
                        </a:lnTo>
                        <a:lnTo>
                          <a:pt x="22" y="51"/>
                        </a:lnTo>
                        <a:lnTo>
                          <a:pt x="23" y="52"/>
                        </a:lnTo>
                        <a:lnTo>
                          <a:pt x="23" y="53"/>
                        </a:lnTo>
                        <a:lnTo>
                          <a:pt x="24" y="53"/>
                        </a:lnTo>
                        <a:lnTo>
                          <a:pt x="25" y="53"/>
                        </a:lnTo>
                        <a:lnTo>
                          <a:pt x="27" y="53"/>
                        </a:lnTo>
                        <a:lnTo>
                          <a:pt x="28" y="53"/>
                        </a:lnTo>
                        <a:lnTo>
                          <a:pt x="29" y="53"/>
                        </a:lnTo>
                        <a:lnTo>
                          <a:pt x="30" y="53"/>
                        </a:lnTo>
                        <a:lnTo>
                          <a:pt x="31" y="53"/>
                        </a:lnTo>
                        <a:lnTo>
                          <a:pt x="31" y="52"/>
                        </a:lnTo>
                        <a:lnTo>
                          <a:pt x="32" y="52"/>
                        </a:lnTo>
                        <a:lnTo>
                          <a:pt x="31" y="54"/>
                        </a:lnTo>
                        <a:lnTo>
                          <a:pt x="29" y="55"/>
                        </a:lnTo>
                        <a:lnTo>
                          <a:pt x="28" y="55"/>
                        </a:lnTo>
                        <a:lnTo>
                          <a:pt x="27" y="55"/>
                        </a:lnTo>
                        <a:lnTo>
                          <a:pt x="27" y="56"/>
                        </a:lnTo>
                        <a:lnTo>
                          <a:pt x="28" y="56"/>
                        </a:lnTo>
                        <a:lnTo>
                          <a:pt x="29" y="56"/>
                        </a:lnTo>
                        <a:lnTo>
                          <a:pt x="30" y="56"/>
                        </a:lnTo>
                        <a:lnTo>
                          <a:pt x="31" y="56"/>
                        </a:lnTo>
                        <a:lnTo>
                          <a:pt x="32" y="56"/>
                        </a:lnTo>
                        <a:lnTo>
                          <a:pt x="31" y="55"/>
                        </a:lnTo>
                        <a:lnTo>
                          <a:pt x="30" y="55"/>
                        </a:lnTo>
                        <a:lnTo>
                          <a:pt x="31" y="55"/>
                        </a:lnTo>
                        <a:lnTo>
                          <a:pt x="32" y="54"/>
                        </a:lnTo>
                        <a:lnTo>
                          <a:pt x="33" y="54"/>
                        </a:lnTo>
                        <a:lnTo>
                          <a:pt x="34" y="54"/>
                        </a:lnTo>
                        <a:lnTo>
                          <a:pt x="35" y="54"/>
                        </a:lnTo>
                        <a:lnTo>
                          <a:pt x="37" y="53"/>
                        </a:lnTo>
                        <a:lnTo>
                          <a:pt x="39" y="53"/>
                        </a:lnTo>
                        <a:lnTo>
                          <a:pt x="38" y="54"/>
                        </a:lnTo>
                        <a:lnTo>
                          <a:pt x="37" y="54"/>
                        </a:lnTo>
                        <a:lnTo>
                          <a:pt x="38" y="55"/>
                        </a:lnTo>
                        <a:lnTo>
                          <a:pt x="37" y="56"/>
                        </a:lnTo>
                        <a:lnTo>
                          <a:pt x="35" y="57"/>
                        </a:lnTo>
                        <a:lnTo>
                          <a:pt x="35" y="60"/>
                        </a:lnTo>
                        <a:lnTo>
                          <a:pt x="35" y="61"/>
                        </a:lnTo>
                        <a:lnTo>
                          <a:pt x="35" y="62"/>
                        </a:lnTo>
                        <a:lnTo>
                          <a:pt x="34" y="62"/>
                        </a:lnTo>
                        <a:lnTo>
                          <a:pt x="33" y="62"/>
                        </a:lnTo>
                        <a:lnTo>
                          <a:pt x="32" y="63"/>
                        </a:lnTo>
                        <a:lnTo>
                          <a:pt x="31" y="64"/>
                        </a:lnTo>
                        <a:lnTo>
                          <a:pt x="32" y="64"/>
                        </a:lnTo>
                        <a:lnTo>
                          <a:pt x="33" y="64"/>
                        </a:lnTo>
                        <a:lnTo>
                          <a:pt x="34" y="64"/>
                        </a:lnTo>
                        <a:lnTo>
                          <a:pt x="35" y="65"/>
                        </a:lnTo>
                        <a:lnTo>
                          <a:pt x="35" y="64"/>
                        </a:lnTo>
                        <a:lnTo>
                          <a:pt x="37" y="64"/>
                        </a:lnTo>
                        <a:lnTo>
                          <a:pt x="37" y="65"/>
                        </a:lnTo>
                        <a:lnTo>
                          <a:pt x="35" y="66"/>
                        </a:lnTo>
                        <a:lnTo>
                          <a:pt x="34" y="67"/>
                        </a:lnTo>
                        <a:lnTo>
                          <a:pt x="37" y="67"/>
                        </a:lnTo>
                        <a:lnTo>
                          <a:pt x="39" y="67"/>
                        </a:lnTo>
                        <a:lnTo>
                          <a:pt x="41" y="66"/>
                        </a:lnTo>
                        <a:lnTo>
                          <a:pt x="42" y="65"/>
                        </a:lnTo>
                        <a:lnTo>
                          <a:pt x="43" y="65"/>
                        </a:lnTo>
                        <a:lnTo>
                          <a:pt x="44" y="65"/>
                        </a:lnTo>
                        <a:lnTo>
                          <a:pt x="44" y="66"/>
                        </a:lnTo>
                        <a:lnTo>
                          <a:pt x="43" y="67"/>
                        </a:lnTo>
                        <a:lnTo>
                          <a:pt x="42" y="67"/>
                        </a:lnTo>
                        <a:lnTo>
                          <a:pt x="41" y="67"/>
                        </a:lnTo>
                        <a:lnTo>
                          <a:pt x="41" y="69"/>
                        </a:lnTo>
                        <a:lnTo>
                          <a:pt x="42" y="69"/>
                        </a:lnTo>
                        <a:lnTo>
                          <a:pt x="43" y="69"/>
                        </a:lnTo>
                        <a:lnTo>
                          <a:pt x="44" y="67"/>
                        </a:lnTo>
                        <a:lnTo>
                          <a:pt x="46" y="67"/>
                        </a:lnTo>
                        <a:lnTo>
                          <a:pt x="46" y="69"/>
                        </a:lnTo>
                        <a:lnTo>
                          <a:pt x="47" y="69"/>
                        </a:lnTo>
                        <a:lnTo>
                          <a:pt x="48" y="71"/>
                        </a:lnTo>
                        <a:lnTo>
                          <a:pt x="48" y="72"/>
                        </a:lnTo>
                        <a:lnTo>
                          <a:pt x="47" y="72"/>
                        </a:lnTo>
                        <a:lnTo>
                          <a:pt x="44" y="72"/>
                        </a:lnTo>
                        <a:lnTo>
                          <a:pt x="43" y="72"/>
                        </a:lnTo>
                        <a:lnTo>
                          <a:pt x="43" y="71"/>
                        </a:lnTo>
                        <a:lnTo>
                          <a:pt x="42" y="71"/>
                        </a:lnTo>
                        <a:lnTo>
                          <a:pt x="42" y="72"/>
                        </a:lnTo>
                        <a:lnTo>
                          <a:pt x="40" y="72"/>
                        </a:lnTo>
                        <a:lnTo>
                          <a:pt x="39" y="72"/>
                        </a:lnTo>
                        <a:lnTo>
                          <a:pt x="38" y="71"/>
                        </a:lnTo>
                        <a:lnTo>
                          <a:pt x="39" y="70"/>
                        </a:lnTo>
                        <a:lnTo>
                          <a:pt x="38" y="70"/>
                        </a:lnTo>
                        <a:lnTo>
                          <a:pt x="38" y="71"/>
                        </a:lnTo>
                        <a:lnTo>
                          <a:pt x="37" y="72"/>
                        </a:lnTo>
                        <a:lnTo>
                          <a:pt x="34" y="71"/>
                        </a:lnTo>
                        <a:lnTo>
                          <a:pt x="34" y="70"/>
                        </a:lnTo>
                        <a:lnTo>
                          <a:pt x="33" y="70"/>
                        </a:lnTo>
                        <a:lnTo>
                          <a:pt x="32" y="70"/>
                        </a:lnTo>
                        <a:lnTo>
                          <a:pt x="32" y="71"/>
                        </a:lnTo>
                        <a:lnTo>
                          <a:pt x="34" y="72"/>
                        </a:lnTo>
                        <a:lnTo>
                          <a:pt x="35" y="72"/>
                        </a:lnTo>
                        <a:lnTo>
                          <a:pt x="37" y="73"/>
                        </a:lnTo>
                        <a:lnTo>
                          <a:pt x="38" y="74"/>
                        </a:lnTo>
                        <a:lnTo>
                          <a:pt x="39" y="74"/>
                        </a:lnTo>
                        <a:lnTo>
                          <a:pt x="40" y="74"/>
                        </a:lnTo>
                        <a:lnTo>
                          <a:pt x="41" y="75"/>
                        </a:lnTo>
                        <a:lnTo>
                          <a:pt x="41" y="76"/>
                        </a:lnTo>
                        <a:lnTo>
                          <a:pt x="42" y="76"/>
                        </a:lnTo>
                        <a:lnTo>
                          <a:pt x="43" y="75"/>
                        </a:lnTo>
                        <a:lnTo>
                          <a:pt x="43" y="74"/>
                        </a:lnTo>
                        <a:lnTo>
                          <a:pt x="41" y="74"/>
                        </a:lnTo>
                        <a:lnTo>
                          <a:pt x="38" y="73"/>
                        </a:lnTo>
                        <a:lnTo>
                          <a:pt x="37" y="72"/>
                        </a:lnTo>
                        <a:lnTo>
                          <a:pt x="38" y="72"/>
                        </a:lnTo>
                        <a:lnTo>
                          <a:pt x="41" y="72"/>
                        </a:lnTo>
                        <a:lnTo>
                          <a:pt x="42" y="72"/>
                        </a:lnTo>
                        <a:lnTo>
                          <a:pt x="44" y="72"/>
                        </a:lnTo>
                        <a:lnTo>
                          <a:pt x="46" y="72"/>
                        </a:lnTo>
                        <a:lnTo>
                          <a:pt x="47" y="72"/>
                        </a:lnTo>
                        <a:lnTo>
                          <a:pt x="48" y="72"/>
                        </a:lnTo>
                        <a:lnTo>
                          <a:pt x="49" y="72"/>
                        </a:lnTo>
                        <a:lnTo>
                          <a:pt x="49" y="71"/>
                        </a:lnTo>
                        <a:lnTo>
                          <a:pt x="48" y="71"/>
                        </a:lnTo>
                        <a:lnTo>
                          <a:pt x="48" y="70"/>
                        </a:lnTo>
                        <a:lnTo>
                          <a:pt x="48" y="69"/>
                        </a:lnTo>
                        <a:lnTo>
                          <a:pt x="49" y="67"/>
                        </a:lnTo>
                        <a:lnTo>
                          <a:pt x="50" y="66"/>
                        </a:lnTo>
                        <a:lnTo>
                          <a:pt x="49" y="66"/>
                        </a:lnTo>
                        <a:lnTo>
                          <a:pt x="48" y="66"/>
                        </a:lnTo>
                        <a:lnTo>
                          <a:pt x="47" y="64"/>
                        </a:lnTo>
                        <a:lnTo>
                          <a:pt x="48" y="64"/>
                        </a:lnTo>
                        <a:lnTo>
                          <a:pt x="48" y="63"/>
                        </a:lnTo>
                        <a:lnTo>
                          <a:pt x="46" y="62"/>
                        </a:lnTo>
                        <a:lnTo>
                          <a:pt x="44" y="62"/>
                        </a:lnTo>
                        <a:lnTo>
                          <a:pt x="42" y="61"/>
                        </a:lnTo>
                        <a:lnTo>
                          <a:pt x="42" y="60"/>
                        </a:lnTo>
                        <a:lnTo>
                          <a:pt x="43" y="60"/>
                        </a:lnTo>
                        <a:lnTo>
                          <a:pt x="44" y="60"/>
                        </a:lnTo>
                        <a:lnTo>
                          <a:pt x="44" y="58"/>
                        </a:lnTo>
                        <a:lnTo>
                          <a:pt x="46" y="57"/>
                        </a:lnTo>
                        <a:lnTo>
                          <a:pt x="47" y="56"/>
                        </a:lnTo>
                        <a:lnTo>
                          <a:pt x="46" y="56"/>
                        </a:lnTo>
                        <a:lnTo>
                          <a:pt x="47" y="55"/>
                        </a:lnTo>
                        <a:lnTo>
                          <a:pt x="48" y="55"/>
                        </a:lnTo>
                        <a:lnTo>
                          <a:pt x="51" y="56"/>
                        </a:lnTo>
                        <a:lnTo>
                          <a:pt x="52" y="56"/>
                        </a:lnTo>
                        <a:lnTo>
                          <a:pt x="55" y="56"/>
                        </a:lnTo>
                        <a:lnTo>
                          <a:pt x="56" y="56"/>
                        </a:lnTo>
                        <a:lnTo>
                          <a:pt x="57" y="56"/>
                        </a:lnTo>
                        <a:lnTo>
                          <a:pt x="57" y="55"/>
                        </a:lnTo>
                        <a:lnTo>
                          <a:pt x="58" y="55"/>
                        </a:lnTo>
                        <a:lnTo>
                          <a:pt x="61" y="54"/>
                        </a:lnTo>
                        <a:lnTo>
                          <a:pt x="63" y="53"/>
                        </a:lnTo>
                        <a:lnTo>
                          <a:pt x="63" y="52"/>
                        </a:lnTo>
                        <a:lnTo>
                          <a:pt x="65" y="51"/>
                        </a:lnTo>
                        <a:lnTo>
                          <a:pt x="67" y="51"/>
                        </a:lnTo>
                        <a:lnTo>
                          <a:pt x="67" y="50"/>
                        </a:lnTo>
                        <a:lnTo>
                          <a:pt x="68" y="50"/>
                        </a:lnTo>
                        <a:lnTo>
                          <a:pt x="69" y="50"/>
                        </a:lnTo>
                        <a:lnTo>
                          <a:pt x="71" y="50"/>
                        </a:lnTo>
                        <a:lnTo>
                          <a:pt x="72" y="48"/>
                        </a:lnTo>
                        <a:lnTo>
                          <a:pt x="71" y="47"/>
                        </a:lnTo>
                        <a:lnTo>
                          <a:pt x="70" y="47"/>
                        </a:lnTo>
                        <a:lnTo>
                          <a:pt x="71" y="46"/>
                        </a:lnTo>
                        <a:lnTo>
                          <a:pt x="71" y="45"/>
                        </a:lnTo>
                        <a:lnTo>
                          <a:pt x="72" y="45"/>
                        </a:lnTo>
                        <a:lnTo>
                          <a:pt x="71" y="43"/>
                        </a:lnTo>
                        <a:lnTo>
                          <a:pt x="70" y="43"/>
                        </a:lnTo>
                        <a:lnTo>
                          <a:pt x="68" y="43"/>
                        </a:lnTo>
                        <a:lnTo>
                          <a:pt x="66" y="44"/>
                        </a:lnTo>
                        <a:lnTo>
                          <a:pt x="66" y="45"/>
                        </a:lnTo>
                        <a:lnTo>
                          <a:pt x="68" y="44"/>
                        </a:lnTo>
                        <a:lnTo>
                          <a:pt x="69" y="44"/>
                        </a:lnTo>
                        <a:lnTo>
                          <a:pt x="68" y="45"/>
                        </a:lnTo>
                        <a:lnTo>
                          <a:pt x="66" y="46"/>
                        </a:lnTo>
                        <a:lnTo>
                          <a:pt x="65" y="46"/>
                        </a:lnTo>
                        <a:lnTo>
                          <a:pt x="61" y="46"/>
                        </a:lnTo>
                        <a:lnTo>
                          <a:pt x="59" y="46"/>
                        </a:lnTo>
                        <a:lnTo>
                          <a:pt x="58" y="46"/>
                        </a:lnTo>
                        <a:lnTo>
                          <a:pt x="58" y="45"/>
                        </a:lnTo>
                        <a:lnTo>
                          <a:pt x="59" y="44"/>
                        </a:lnTo>
                        <a:lnTo>
                          <a:pt x="58" y="44"/>
                        </a:lnTo>
                        <a:lnTo>
                          <a:pt x="58" y="43"/>
                        </a:lnTo>
                        <a:lnTo>
                          <a:pt x="59" y="43"/>
                        </a:lnTo>
                        <a:lnTo>
                          <a:pt x="61" y="43"/>
                        </a:lnTo>
                        <a:lnTo>
                          <a:pt x="63" y="42"/>
                        </a:lnTo>
                        <a:lnTo>
                          <a:pt x="65" y="42"/>
                        </a:lnTo>
                        <a:lnTo>
                          <a:pt x="66" y="41"/>
                        </a:lnTo>
                        <a:lnTo>
                          <a:pt x="65" y="41"/>
                        </a:lnTo>
                        <a:lnTo>
                          <a:pt x="63" y="41"/>
                        </a:lnTo>
                        <a:lnTo>
                          <a:pt x="62" y="41"/>
                        </a:lnTo>
                        <a:lnTo>
                          <a:pt x="62" y="38"/>
                        </a:lnTo>
                        <a:lnTo>
                          <a:pt x="65" y="37"/>
                        </a:lnTo>
                        <a:lnTo>
                          <a:pt x="66" y="37"/>
                        </a:lnTo>
                        <a:lnTo>
                          <a:pt x="67" y="37"/>
                        </a:lnTo>
                        <a:lnTo>
                          <a:pt x="70" y="37"/>
                        </a:lnTo>
                        <a:lnTo>
                          <a:pt x="71" y="36"/>
                        </a:lnTo>
                        <a:lnTo>
                          <a:pt x="72" y="36"/>
                        </a:lnTo>
                        <a:lnTo>
                          <a:pt x="74" y="36"/>
                        </a:lnTo>
                        <a:lnTo>
                          <a:pt x="71" y="37"/>
                        </a:lnTo>
                        <a:lnTo>
                          <a:pt x="70" y="38"/>
                        </a:lnTo>
                        <a:lnTo>
                          <a:pt x="69" y="38"/>
                        </a:lnTo>
                        <a:lnTo>
                          <a:pt x="69" y="41"/>
                        </a:lnTo>
                        <a:lnTo>
                          <a:pt x="71" y="38"/>
                        </a:lnTo>
                        <a:lnTo>
                          <a:pt x="75" y="38"/>
                        </a:lnTo>
                        <a:lnTo>
                          <a:pt x="76" y="37"/>
                        </a:lnTo>
                        <a:lnTo>
                          <a:pt x="74" y="37"/>
                        </a:lnTo>
                        <a:lnTo>
                          <a:pt x="72" y="37"/>
                        </a:lnTo>
                        <a:lnTo>
                          <a:pt x="74" y="36"/>
                        </a:lnTo>
                        <a:lnTo>
                          <a:pt x="75" y="36"/>
                        </a:lnTo>
                        <a:lnTo>
                          <a:pt x="74" y="35"/>
                        </a:lnTo>
                        <a:lnTo>
                          <a:pt x="72" y="35"/>
                        </a:lnTo>
                        <a:lnTo>
                          <a:pt x="71" y="35"/>
                        </a:lnTo>
                        <a:lnTo>
                          <a:pt x="70" y="35"/>
                        </a:lnTo>
                        <a:lnTo>
                          <a:pt x="69" y="35"/>
                        </a:lnTo>
                        <a:lnTo>
                          <a:pt x="68" y="36"/>
                        </a:lnTo>
                        <a:lnTo>
                          <a:pt x="66" y="36"/>
                        </a:lnTo>
                        <a:lnTo>
                          <a:pt x="62" y="36"/>
                        </a:lnTo>
                        <a:lnTo>
                          <a:pt x="61" y="36"/>
                        </a:lnTo>
                        <a:lnTo>
                          <a:pt x="60" y="35"/>
                        </a:lnTo>
                        <a:lnTo>
                          <a:pt x="59" y="35"/>
                        </a:lnTo>
                        <a:lnTo>
                          <a:pt x="58" y="34"/>
                        </a:lnTo>
                        <a:lnTo>
                          <a:pt x="58" y="33"/>
                        </a:lnTo>
                        <a:lnTo>
                          <a:pt x="57" y="33"/>
                        </a:lnTo>
                        <a:lnTo>
                          <a:pt x="56" y="33"/>
                        </a:lnTo>
                        <a:lnTo>
                          <a:pt x="56" y="34"/>
                        </a:lnTo>
                        <a:lnTo>
                          <a:pt x="55" y="34"/>
                        </a:lnTo>
                        <a:lnTo>
                          <a:pt x="53" y="34"/>
                        </a:lnTo>
                        <a:lnTo>
                          <a:pt x="52" y="34"/>
                        </a:lnTo>
                        <a:lnTo>
                          <a:pt x="51" y="34"/>
                        </a:lnTo>
                        <a:lnTo>
                          <a:pt x="50" y="34"/>
                        </a:lnTo>
                        <a:lnTo>
                          <a:pt x="47" y="33"/>
                        </a:lnTo>
                        <a:lnTo>
                          <a:pt x="44" y="32"/>
                        </a:lnTo>
                        <a:lnTo>
                          <a:pt x="43" y="32"/>
                        </a:lnTo>
                        <a:lnTo>
                          <a:pt x="42" y="32"/>
                        </a:lnTo>
                        <a:lnTo>
                          <a:pt x="41" y="32"/>
                        </a:lnTo>
                        <a:lnTo>
                          <a:pt x="40" y="32"/>
                        </a:lnTo>
                        <a:lnTo>
                          <a:pt x="39" y="32"/>
                        </a:lnTo>
                        <a:lnTo>
                          <a:pt x="38" y="30"/>
                        </a:lnTo>
                        <a:lnTo>
                          <a:pt x="37" y="30"/>
                        </a:lnTo>
                        <a:lnTo>
                          <a:pt x="37" y="29"/>
                        </a:lnTo>
                        <a:lnTo>
                          <a:pt x="35" y="28"/>
                        </a:lnTo>
                        <a:lnTo>
                          <a:pt x="34" y="29"/>
                        </a:lnTo>
                        <a:lnTo>
                          <a:pt x="34" y="28"/>
                        </a:lnTo>
                        <a:lnTo>
                          <a:pt x="32" y="28"/>
                        </a:lnTo>
                        <a:lnTo>
                          <a:pt x="32" y="27"/>
                        </a:lnTo>
                        <a:lnTo>
                          <a:pt x="31" y="27"/>
                        </a:lnTo>
                        <a:lnTo>
                          <a:pt x="31" y="26"/>
                        </a:lnTo>
                        <a:lnTo>
                          <a:pt x="30" y="26"/>
                        </a:lnTo>
                        <a:lnTo>
                          <a:pt x="30" y="25"/>
                        </a:lnTo>
                        <a:lnTo>
                          <a:pt x="30" y="24"/>
                        </a:lnTo>
                        <a:lnTo>
                          <a:pt x="31" y="24"/>
                        </a:lnTo>
                        <a:lnTo>
                          <a:pt x="34" y="20"/>
                        </a:lnTo>
                        <a:lnTo>
                          <a:pt x="37" y="20"/>
                        </a:lnTo>
                        <a:lnTo>
                          <a:pt x="38" y="20"/>
                        </a:lnTo>
                        <a:lnTo>
                          <a:pt x="39" y="20"/>
                        </a:lnTo>
                        <a:lnTo>
                          <a:pt x="41" y="20"/>
                        </a:lnTo>
                        <a:lnTo>
                          <a:pt x="40" y="20"/>
                        </a:lnTo>
                        <a:lnTo>
                          <a:pt x="39" y="20"/>
                        </a:lnTo>
                        <a:lnTo>
                          <a:pt x="38" y="20"/>
                        </a:lnTo>
                        <a:lnTo>
                          <a:pt x="38" y="19"/>
                        </a:lnTo>
                        <a:lnTo>
                          <a:pt x="39" y="18"/>
                        </a:lnTo>
                        <a:lnTo>
                          <a:pt x="40" y="18"/>
                        </a:lnTo>
                        <a:lnTo>
                          <a:pt x="41" y="18"/>
                        </a:lnTo>
                        <a:lnTo>
                          <a:pt x="40" y="18"/>
                        </a:lnTo>
                        <a:lnTo>
                          <a:pt x="39" y="18"/>
                        </a:lnTo>
                        <a:lnTo>
                          <a:pt x="37" y="19"/>
                        </a:lnTo>
                        <a:lnTo>
                          <a:pt x="35" y="19"/>
                        </a:lnTo>
                        <a:lnTo>
                          <a:pt x="32" y="18"/>
                        </a:lnTo>
                        <a:lnTo>
                          <a:pt x="31" y="17"/>
                        </a:lnTo>
                        <a:lnTo>
                          <a:pt x="30" y="17"/>
                        </a:lnTo>
                        <a:lnTo>
                          <a:pt x="30" y="16"/>
                        </a:lnTo>
                        <a:lnTo>
                          <a:pt x="30" y="15"/>
                        </a:lnTo>
                        <a:lnTo>
                          <a:pt x="31" y="15"/>
                        </a:lnTo>
                        <a:lnTo>
                          <a:pt x="31" y="14"/>
                        </a:lnTo>
                        <a:lnTo>
                          <a:pt x="32" y="14"/>
                        </a:lnTo>
                        <a:lnTo>
                          <a:pt x="33" y="13"/>
                        </a:lnTo>
                        <a:lnTo>
                          <a:pt x="32" y="13"/>
                        </a:lnTo>
                        <a:lnTo>
                          <a:pt x="31" y="13"/>
                        </a:lnTo>
                        <a:lnTo>
                          <a:pt x="30" y="13"/>
                        </a:lnTo>
                        <a:lnTo>
                          <a:pt x="31" y="11"/>
                        </a:lnTo>
                        <a:lnTo>
                          <a:pt x="32" y="11"/>
                        </a:lnTo>
                        <a:lnTo>
                          <a:pt x="31" y="10"/>
                        </a:lnTo>
                        <a:lnTo>
                          <a:pt x="34" y="9"/>
                        </a:lnTo>
                        <a:lnTo>
                          <a:pt x="35" y="9"/>
                        </a:lnTo>
                        <a:lnTo>
                          <a:pt x="35" y="8"/>
                        </a:lnTo>
                        <a:lnTo>
                          <a:pt x="37" y="8"/>
                        </a:lnTo>
                        <a:lnTo>
                          <a:pt x="38" y="8"/>
                        </a:lnTo>
                        <a:lnTo>
                          <a:pt x="39" y="8"/>
                        </a:lnTo>
                        <a:lnTo>
                          <a:pt x="40" y="8"/>
                        </a:lnTo>
                        <a:lnTo>
                          <a:pt x="40" y="9"/>
                        </a:lnTo>
                        <a:lnTo>
                          <a:pt x="41" y="9"/>
                        </a:lnTo>
                        <a:lnTo>
                          <a:pt x="42" y="10"/>
                        </a:lnTo>
                        <a:lnTo>
                          <a:pt x="43" y="10"/>
                        </a:lnTo>
                        <a:lnTo>
                          <a:pt x="44" y="10"/>
                        </a:lnTo>
                        <a:lnTo>
                          <a:pt x="46" y="9"/>
                        </a:lnTo>
                        <a:lnTo>
                          <a:pt x="44" y="7"/>
                        </a:lnTo>
                        <a:lnTo>
                          <a:pt x="41" y="7"/>
                        </a:lnTo>
                        <a:lnTo>
                          <a:pt x="40" y="7"/>
                        </a:lnTo>
                        <a:lnTo>
                          <a:pt x="39" y="6"/>
                        </a:lnTo>
                        <a:lnTo>
                          <a:pt x="40" y="6"/>
                        </a:lnTo>
                        <a:lnTo>
                          <a:pt x="40" y="5"/>
                        </a:lnTo>
                        <a:lnTo>
                          <a:pt x="41" y="5"/>
                        </a:lnTo>
                        <a:lnTo>
                          <a:pt x="42" y="5"/>
                        </a:lnTo>
                        <a:lnTo>
                          <a:pt x="44" y="4"/>
                        </a:lnTo>
                        <a:lnTo>
                          <a:pt x="47" y="4"/>
                        </a:lnTo>
                        <a:lnTo>
                          <a:pt x="48" y="4"/>
                        </a:lnTo>
                        <a:lnTo>
                          <a:pt x="49" y="2"/>
                        </a:lnTo>
                        <a:lnTo>
                          <a:pt x="51" y="2"/>
                        </a:lnTo>
                        <a:lnTo>
                          <a:pt x="53" y="2"/>
                        </a:lnTo>
                        <a:lnTo>
                          <a:pt x="55" y="2"/>
                        </a:lnTo>
                        <a:lnTo>
                          <a:pt x="56" y="2"/>
                        </a:lnTo>
                        <a:lnTo>
                          <a:pt x="57" y="2"/>
                        </a:lnTo>
                        <a:lnTo>
                          <a:pt x="58" y="1"/>
                        </a:lnTo>
                        <a:lnTo>
                          <a:pt x="57" y="1"/>
                        </a:lnTo>
                        <a:lnTo>
                          <a:pt x="57" y="2"/>
                        </a:lnTo>
                        <a:lnTo>
                          <a:pt x="56" y="2"/>
                        </a:lnTo>
                        <a:lnTo>
                          <a:pt x="55" y="2"/>
                        </a:lnTo>
                        <a:lnTo>
                          <a:pt x="53" y="1"/>
                        </a:lnTo>
                        <a:lnTo>
                          <a:pt x="51" y="1"/>
                        </a:lnTo>
                        <a:lnTo>
                          <a:pt x="50" y="2"/>
                        </a:lnTo>
                        <a:lnTo>
                          <a:pt x="49" y="2"/>
                        </a:lnTo>
                        <a:lnTo>
                          <a:pt x="49" y="1"/>
                        </a:lnTo>
                        <a:lnTo>
                          <a:pt x="49" y="0"/>
                        </a:lnTo>
                        <a:lnTo>
                          <a:pt x="52" y="0"/>
                        </a:lnTo>
                        <a:lnTo>
                          <a:pt x="56" y="0"/>
                        </a:lnTo>
                        <a:lnTo>
                          <a:pt x="57" y="0"/>
                        </a:lnTo>
                        <a:lnTo>
                          <a:pt x="58" y="0"/>
                        </a:lnTo>
                        <a:lnTo>
                          <a:pt x="59" y="0"/>
                        </a:lnTo>
                        <a:lnTo>
                          <a:pt x="61" y="0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55" name="Freeform 164">
                    <a:extLst>
                      <a:ext uri="{FF2B5EF4-FFF2-40B4-BE49-F238E27FC236}">
                        <a16:creationId xmlns:a16="http://schemas.microsoft.com/office/drawing/2014/main" id="{EE81ABBA-3270-49FB-A779-DB9D58EA2B4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186908" y="1156756"/>
                    <a:ext cx="650611" cy="144064"/>
                  </a:xfrm>
                  <a:custGeom>
                    <a:avLst/>
                    <a:gdLst>
                      <a:gd name="T0" fmla="*/ 22225 w 280"/>
                      <a:gd name="T1" fmla="*/ 11113 h 62"/>
                      <a:gd name="T2" fmla="*/ 6350 w 280"/>
                      <a:gd name="T3" fmla="*/ 30163 h 62"/>
                      <a:gd name="T4" fmla="*/ 30163 w 280"/>
                      <a:gd name="T5" fmla="*/ 53975 h 62"/>
                      <a:gd name="T6" fmla="*/ 12700 w 280"/>
                      <a:gd name="T7" fmla="*/ 65088 h 62"/>
                      <a:gd name="T8" fmla="*/ 36513 w 280"/>
                      <a:gd name="T9" fmla="*/ 60325 h 62"/>
                      <a:gd name="T10" fmla="*/ 44450 w 280"/>
                      <a:gd name="T11" fmla="*/ 65088 h 62"/>
                      <a:gd name="T12" fmla="*/ 44450 w 280"/>
                      <a:gd name="T13" fmla="*/ 50800 h 62"/>
                      <a:gd name="T14" fmla="*/ 30163 w 280"/>
                      <a:gd name="T15" fmla="*/ 41275 h 62"/>
                      <a:gd name="T16" fmla="*/ 55563 w 280"/>
                      <a:gd name="T17" fmla="*/ 39688 h 62"/>
                      <a:gd name="T18" fmla="*/ 41275 w 280"/>
                      <a:gd name="T19" fmla="*/ 34925 h 62"/>
                      <a:gd name="T20" fmla="*/ 33338 w 280"/>
                      <a:gd name="T21" fmla="*/ 20638 h 62"/>
                      <a:gd name="T22" fmla="*/ 60325 w 280"/>
                      <a:gd name="T23" fmla="*/ 25400 h 62"/>
                      <a:gd name="T24" fmla="*/ 34925 w 280"/>
                      <a:gd name="T25" fmla="*/ 19050 h 62"/>
                      <a:gd name="T26" fmla="*/ 68263 w 280"/>
                      <a:gd name="T27" fmla="*/ 20638 h 62"/>
                      <a:gd name="T28" fmla="*/ 36513 w 280"/>
                      <a:gd name="T29" fmla="*/ 12700 h 62"/>
                      <a:gd name="T30" fmla="*/ 68263 w 280"/>
                      <a:gd name="T31" fmla="*/ 9525 h 62"/>
                      <a:gd name="T32" fmla="*/ 87313 w 280"/>
                      <a:gd name="T33" fmla="*/ 4763 h 62"/>
                      <a:gd name="T34" fmla="*/ 125413 w 280"/>
                      <a:gd name="T35" fmla="*/ 14288 h 62"/>
                      <a:gd name="T36" fmla="*/ 141288 w 280"/>
                      <a:gd name="T37" fmla="*/ 26988 h 62"/>
                      <a:gd name="T38" fmla="*/ 141288 w 280"/>
                      <a:gd name="T39" fmla="*/ 33338 h 62"/>
                      <a:gd name="T40" fmla="*/ 134938 w 280"/>
                      <a:gd name="T41" fmla="*/ 41275 h 62"/>
                      <a:gd name="T42" fmla="*/ 147638 w 280"/>
                      <a:gd name="T43" fmla="*/ 36513 h 62"/>
                      <a:gd name="T44" fmla="*/ 155575 w 280"/>
                      <a:gd name="T45" fmla="*/ 33338 h 62"/>
                      <a:gd name="T46" fmla="*/ 174625 w 280"/>
                      <a:gd name="T47" fmla="*/ 36513 h 62"/>
                      <a:gd name="T48" fmla="*/ 179388 w 280"/>
                      <a:gd name="T49" fmla="*/ 42863 h 62"/>
                      <a:gd name="T50" fmla="*/ 193675 w 280"/>
                      <a:gd name="T51" fmla="*/ 46038 h 62"/>
                      <a:gd name="T52" fmla="*/ 179388 w 280"/>
                      <a:gd name="T53" fmla="*/ 38100 h 62"/>
                      <a:gd name="T54" fmla="*/ 206375 w 280"/>
                      <a:gd name="T55" fmla="*/ 38100 h 62"/>
                      <a:gd name="T56" fmla="*/ 195263 w 280"/>
                      <a:gd name="T57" fmla="*/ 34925 h 62"/>
                      <a:gd name="T58" fmla="*/ 214313 w 280"/>
                      <a:gd name="T59" fmla="*/ 25400 h 62"/>
                      <a:gd name="T60" fmla="*/ 244475 w 280"/>
                      <a:gd name="T61" fmla="*/ 28575 h 62"/>
                      <a:gd name="T62" fmla="*/ 257175 w 280"/>
                      <a:gd name="T63" fmla="*/ 39688 h 62"/>
                      <a:gd name="T64" fmla="*/ 249238 w 280"/>
                      <a:gd name="T65" fmla="*/ 39688 h 62"/>
                      <a:gd name="T66" fmla="*/ 244475 w 280"/>
                      <a:gd name="T67" fmla="*/ 49213 h 62"/>
                      <a:gd name="T68" fmla="*/ 274638 w 280"/>
                      <a:gd name="T69" fmla="*/ 39688 h 62"/>
                      <a:gd name="T70" fmla="*/ 260350 w 280"/>
                      <a:gd name="T71" fmla="*/ 50800 h 62"/>
                      <a:gd name="T72" fmla="*/ 271463 w 280"/>
                      <a:gd name="T73" fmla="*/ 52388 h 62"/>
                      <a:gd name="T74" fmla="*/ 274638 w 280"/>
                      <a:gd name="T75" fmla="*/ 55563 h 62"/>
                      <a:gd name="T76" fmla="*/ 287338 w 280"/>
                      <a:gd name="T77" fmla="*/ 49213 h 62"/>
                      <a:gd name="T78" fmla="*/ 287338 w 280"/>
                      <a:gd name="T79" fmla="*/ 57150 h 62"/>
                      <a:gd name="T80" fmla="*/ 300038 w 280"/>
                      <a:gd name="T81" fmla="*/ 57150 h 62"/>
                      <a:gd name="T82" fmla="*/ 309563 w 280"/>
                      <a:gd name="T83" fmla="*/ 58738 h 62"/>
                      <a:gd name="T84" fmla="*/ 315913 w 280"/>
                      <a:gd name="T85" fmla="*/ 55563 h 62"/>
                      <a:gd name="T86" fmla="*/ 352425 w 280"/>
                      <a:gd name="T87" fmla="*/ 60325 h 62"/>
                      <a:gd name="T88" fmla="*/ 319088 w 280"/>
                      <a:gd name="T89" fmla="*/ 69850 h 62"/>
                      <a:gd name="T90" fmla="*/ 328613 w 280"/>
                      <a:gd name="T91" fmla="*/ 69850 h 62"/>
                      <a:gd name="T92" fmla="*/ 363538 w 280"/>
                      <a:gd name="T93" fmla="*/ 68263 h 62"/>
                      <a:gd name="T94" fmla="*/ 338138 w 280"/>
                      <a:gd name="T95" fmla="*/ 80963 h 62"/>
                      <a:gd name="T96" fmla="*/ 344488 w 280"/>
                      <a:gd name="T97" fmla="*/ 85725 h 62"/>
                      <a:gd name="T98" fmla="*/ 376238 w 280"/>
                      <a:gd name="T99" fmla="*/ 68263 h 62"/>
                      <a:gd name="T100" fmla="*/ 368300 w 280"/>
                      <a:gd name="T101" fmla="*/ 77788 h 62"/>
                      <a:gd name="T102" fmla="*/ 401638 w 280"/>
                      <a:gd name="T103" fmla="*/ 71438 h 62"/>
                      <a:gd name="T104" fmla="*/ 406400 w 280"/>
                      <a:gd name="T105" fmla="*/ 80963 h 62"/>
                      <a:gd name="T106" fmla="*/ 377825 w 280"/>
                      <a:gd name="T107" fmla="*/ 85725 h 62"/>
                      <a:gd name="T108" fmla="*/ 376238 w 280"/>
                      <a:gd name="T109" fmla="*/ 87313 h 62"/>
                      <a:gd name="T110" fmla="*/ 407988 w 280"/>
                      <a:gd name="T111" fmla="*/ 82550 h 62"/>
                      <a:gd name="T112" fmla="*/ 377825 w 280"/>
                      <a:gd name="T113" fmla="*/ 96838 h 62"/>
                      <a:gd name="T114" fmla="*/ 414338 w 280"/>
                      <a:gd name="T115" fmla="*/ 85725 h 62"/>
                      <a:gd name="T116" fmla="*/ 442913 w 280"/>
                      <a:gd name="T117" fmla="*/ 88900 h 62"/>
                      <a:gd name="T118" fmla="*/ 407988 w 280"/>
                      <a:gd name="T119" fmla="*/ 96838 h 62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</a:gdLst>
                    <a:ahLst/>
                    <a:cxnLst>
                      <a:cxn ang="T120">
                        <a:pos x="T0" y="T1"/>
                      </a:cxn>
                      <a:cxn ang="T121">
                        <a:pos x="T2" y="T3"/>
                      </a:cxn>
                      <a:cxn ang="T122">
                        <a:pos x="T4" y="T5"/>
                      </a:cxn>
                      <a:cxn ang="T123">
                        <a:pos x="T6" y="T7"/>
                      </a:cxn>
                      <a:cxn ang="T124">
                        <a:pos x="T8" y="T9"/>
                      </a:cxn>
                      <a:cxn ang="T125">
                        <a:pos x="T10" y="T11"/>
                      </a:cxn>
                      <a:cxn ang="T126">
                        <a:pos x="T12" y="T13"/>
                      </a:cxn>
                      <a:cxn ang="T127">
                        <a:pos x="T14" y="T15"/>
                      </a:cxn>
                      <a:cxn ang="T128">
                        <a:pos x="T16" y="T17"/>
                      </a:cxn>
                      <a:cxn ang="T129">
                        <a:pos x="T18" y="T19"/>
                      </a:cxn>
                      <a:cxn ang="T130">
                        <a:pos x="T20" y="T21"/>
                      </a:cxn>
                      <a:cxn ang="T131">
                        <a:pos x="T22" y="T23"/>
                      </a:cxn>
                      <a:cxn ang="T132">
                        <a:pos x="T24" y="T25"/>
                      </a:cxn>
                      <a:cxn ang="T133">
                        <a:pos x="T26" y="T27"/>
                      </a:cxn>
                      <a:cxn ang="T134">
                        <a:pos x="T28" y="T29"/>
                      </a:cxn>
                      <a:cxn ang="T135">
                        <a:pos x="T30" y="T31"/>
                      </a:cxn>
                      <a:cxn ang="T136">
                        <a:pos x="T32" y="T33"/>
                      </a:cxn>
                      <a:cxn ang="T137">
                        <a:pos x="T34" y="T35"/>
                      </a:cxn>
                      <a:cxn ang="T138">
                        <a:pos x="T36" y="T37"/>
                      </a:cxn>
                      <a:cxn ang="T139">
                        <a:pos x="T38" y="T39"/>
                      </a:cxn>
                      <a:cxn ang="T140">
                        <a:pos x="T40" y="T41"/>
                      </a:cxn>
                      <a:cxn ang="T141">
                        <a:pos x="T42" y="T43"/>
                      </a:cxn>
                      <a:cxn ang="T142">
                        <a:pos x="T44" y="T45"/>
                      </a:cxn>
                      <a:cxn ang="T143">
                        <a:pos x="T46" y="T47"/>
                      </a:cxn>
                      <a:cxn ang="T144">
                        <a:pos x="T48" y="T49"/>
                      </a:cxn>
                      <a:cxn ang="T145">
                        <a:pos x="T50" y="T51"/>
                      </a:cxn>
                      <a:cxn ang="T146">
                        <a:pos x="T52" y="T53"/>
                      </a:cxn>
                      <a:cxn ang="T147">
                        <a:pos x="T54" y="T55"/>
                      </a:cxn>
                      <a:cxn ang="T148">
                        <a:pos x="T56" y="T57"/>
                      </a:cxn>
                      <a:cxn ang="T149">
                        <a:pos x="T58" y="T59"/>
                      </a:cxn>
                      <a:cxn ang="T150">
                        <a:pos x="T60" y="T61"/>
                      </a:cxn>
                      <a:cxn ang="T151">
                        <a:pos x="T62" y="T63"/>
                      </a:cxn>
                      <a:cxn ang="T152">
                        <a:pos x="T64" y="T65"/>
                      </a:cxn>
                      <a:cxn ang="T153">
                        <a:pos x="T66" y="T67"/>
                      </a:cxn>
                      <a:cxn ang="T154">
                        <a:pos x="T68" y="T69"/>
                      </a:cxn>
                      <a:cxn ang="T155">
                        <a:pos x="T70" y="T71"/>
                      </a:cxn>
                      <a:cxn ang="T156">
                        <a:pos x="T72" y="T73"/>
                      </a:cxn>
                      <a:cxn ang="T157">
                        <a:pos x="T74" y="T75"/>
                      </a:cxn>
                      <a:cxn ang="T158">
                        <a:pos x="T76" y="T77"/>
                      </a:cxn>
                      <a:cxn ang="T159">
                        <a:pos x="T78" y="T79"/>
                      </a:cxn>
                      <a:cxn ang="T160">
                        <a:pos x="T80" y="T81"/>
                      </a:cxn>
                      <a:cxn ang="T161">
                        <a:pos x="T82" y="T83"/>
                      </a:cxn>
                      <a:cxn ang="T162">
                        <a:pos x="T84" y="T85"/>
                      </a:cxn>
                      <a:cxn ang="T163">
                        <a:pos x="T86" y="T87"/>
                      </a:cxn>
                      <a:cxn ang="T164">
                        <a:pos x="T88" y="T89"/>
                      </a:cxn>
                      <a:cxn ang="T165">
                        <a:pos x="T90" y="T91"/>
                      </a:cxn>
                      <a:cxn ang="T166">
                        <a:pos x="T92" y="T93"/>
                      </a:cxn>
                      <a:cxn ang="T167">
                        <a:pos x="T94" y="T95"/>
                      </a:cxn>
                      <a:cxn ang="T168">
                        <a:pos x="T96" y="T97"/>
                      </a:cxn>
                      <a:cxn ang="T169">
                        <a:pos x="T98" y="T99"/>
                      </a:cxn>
                      <a:cxn ang="T170">
                        <a:pos x="T100" y="T101"/>
                      </a:cxn>
                      <a:cxn ang="T171">
                        <a:pos x="T102" y="T103"/>
                      </a:cxn>
                      <a:cxn ang="T172">
                        <a:pos x="T104" y="T105"/>
                      </a:cxn>
                      <a:cxn ang="T173">
                        <a:pos x="T106" y="T107"/>
                      </a:cxn>
                      <a:cxn ang="T174">
                        <a:pos x="T108" y="T109"/>
                      </a:cxn>
                      <a:cxn ang="T175">
                        <a:pos x="T110" y="T111"/>
                      </a:cxn>
                      <a:cxn ang="T176">
                        <a:pos x="T112" y="T113"/>
                      </a:cxn>
                      <a:cxn ang="T177">
                        <a:pos x="T114" y="T115"/>
                      </a:cxn>
                      <a:cxn ang="T178">
                        <a:pos x="T116" y="T117"/>
                      </a:cxn>
                      <a:cxn ang="T179">
                        <a:pos x="T118" y="T119"/>
                      </a:cxn>
                    </a:cxnLst>
                    <a:rect l="0" t="0" r="r" b="b"/>
                    <a:pathLst>
                      <a:path w="280" h="62">
                        <a:moveTo>
                          <a:pt x="10" y="0"/>
                        </a:moveTo>
                        <a:lnTo>
                          <a:pt x="14" y="0"/>
                        </a:lnTo>
                        <a:lnTo>
                          <a:pt x="15" y="0"/>
                        </a:lnTo>
                        <a:lnTo>
                          <a:pt x="18" y="0"/>
                        </a:lnTo>
                        <a:lnTo>
                          <a:pt x="19" y="0"/>
                        </a:lnTo>
                        <a:lnTo>
                          <a:pt x="20" y="0"/>
                        </a:lnTo>
                        <a:lnTo>
                          <a:pt x="21" y="0"/>
                        </a:lnTo>
                        <a:lnTo>
                          <a:pt x="23" y="1"/>
                        </a:lnTo>
                        <a:lnTo>
                          <a:pt x="24" y="1"/>
                        </a:lnTo>
                        <a:lnTo>
                          <a:pt x="26" y="1"/>
                        </a:lnTo>
                        <a:lnTo>
                          <a:pt x="28" y="3"/>
                        </a:lnTo>
                        <a:lnTo>
                          <a:pt x="27" y="3"/>
                        </a:lnTo>
                        <a:lnTo>
                          <a:pt x="26" y="3"/>
                        </a:lnTo>
                        <a:lnTo>
                          <a:pt x="26" y="4"/>
                        </a:lnTo>
                        <a:lnTo>
                          <a:pt x="21" y="5"/>
                        </a:lnTo>
                        <a:lnTo>
                          <a:pt x="17" y="6"/>
                        </a:lnTo>
                        <a:lnTo>
                          <a:pt x="14" y="7"/>
                        </a:lnTo>
                        <a:lnTo>
                          <a:pt x="13" y="7"/>
                        </a:lnTo>
                        <a:lnTo>
                          <a:pt x="12" y="7"/>
                        </a:lnTo>
                        <a:lnTo>
                          <a:pt x="11" y="8"/>
                        </a:lnTo>
                        <a:lnTo>
                          <a:pt x="9" y="9"/>
                        </a:lnTo>
                        <a:lnTo>
                          <a:pt x="7" y="12"/>
                        </a:lnTo>
                        <a:lnTo>
                          <a:pt x="8" y="12"/>
                        </a:lnTo>
                        <a:lnTo>
                          <a:pt x="7" y="12"/>
                        </a:lnTo>
                        <a:lnTo>
                          <a:pt x="4" y="13"/>
                        </a:lnTo>
                        <a:lnTo>
                          <a:pt x="4" y="14"/>
                        </a:lnTo>
                        <a:lnTo>
                          <a:pt x="3" y="14"/>
                        </a:lnTo>
                        <a:lnTo>
                          <a:pt x="2" y="14"/>
                        </a:lnTo>
                        <a:lnTo>
                          <a:pt x="2" y="15"/>
                        </a:lnTo>
                        <a:lnTo>
                          <a:pt x="1" y="15"/>
                        </a:lnTo>
                        <a:lnTo>
                          <a:pt x="1" y="17"/>
                        </a:lnTo>
                        <a:lnTo>
                          <a:pt x="2" y="18"/>
                        </a:lnTo>
                        <a:lnTo>
                          <a:pt x="4" y="18"/>
                        </a:lnTo>
                        <a:lnTo>
                          <a:pt x="4" y="19"/>
                        </a:lnTo>
                        <a:lnTo>
                          <a:pt x="5" y="19"/>
                        </a:lnTo>
                        <a:lnTo>
                          <a:pt x="7" y="19"/>
                        </a:lnTo>
                        <a:lnTo>
                          <a:pt x="8" y="21"/>
                        </a:lnTo>
                        <a:lnTo>
                          <a:pt x="8" y="22"/>
                        </a:lnTo>
                        <a:lnTo>
                          <a:pt x="7" y="22"/>
                        </a:lnTo>
                        <a:lnTo>
                          <a:pt x="5" y="22"/>
                        </a:lnTo>
                        <a:lnTo>
                          <a:pt x="5" y="23"/>
                        </a:lnTo>
                        <a:lnTo>
                          <a:pt x="4" y="24"/>
                        </a:lnTo>
                        <a:lnTo>
                          <a:pt x="5" y="26"/>
                        </a:lnTo>
                        <a:lnTo>
                          <a:pt x="7" y="27"/>
                        </a:lnTo>
                        <a:lnTo>
                          <a:pt x="9" y="29"/>
                        </a:lnTo>
                        <a:lnTo>
                          <a:pt x="10" y="29"/>
                        </a:lnTo>
                        <a:lnTo>
                          <a:pt x="11" y="29"/>
                        </a:lnTo>
                        <a:lnTo>
                          <a:pt x="11" y="31"/>
                        </a:lnTo>
                        <a:lnTo>
                          <a:pt x="12" y="31"/>
                        </a:lnTo>
                        <a:lnTo>
                          <a:pt x="13" y="32"/>
                        </a:lnTo>
                        <a:lnTo>
                          <a:pt x="19" y="34"/>
                        </a:lnTo>
                        <a:lnTo>
                          <a:pt x="20" y="34"/>
                        </a:lnTo>
                        <a:lnTo>
                          <a:pt x="22" y="34"/>
                        </a:lnTo>
                        <a:lnTo>
                          <a:pt x="27" y="35"/>
                        </a:lnTo>
                        <a:lnTo>
                          <a:pt x="28" y="36"/>
                        </a:lnTo>
                        <a:lnTo>
                          <a:pt x="28" y="37"/>
                        </a:lnTo>
                        <a:lnTo>
                          <a:pt x="27" y="37"/>
                        </a:lnTo>
                        <a:lnTo>
                          <a:pt x="24" y="37"/>
                        </a:lnTo>
                        <a:lnTo>
                          <a:pt x="23" y="37"/>
                        </a:lnTo>
                        <a:lnTo>
                          <a:pt x="20" y="38"/>
                        </a:lnTo>
                        <a:lnTo>
                          <a:pt x="19" y="38"/>
                        </a:lnTo>
                        <a:lnTo>
                          <a:pt x="18" y="38"/>
                        </a:lnTo>
                        <a:lnTo>
                          <a:pt x="15" y="38"/>
                        </a:lnTo>
                        <a:lnTo>
                          <a:pt x="14" y="38"/>
                        </a:lnTo>
                        <a:lnTo>
                          <a:pt x="13" y="38"/>
                        </a:lnTo>
                        <a:lnTo>
                          <a:pt x="12" y="38"/>
                        </a:lnTo>
                        <a:lnTo>
                          <a:pt x="9" y="40"/>
                        </a:lnTo>
                        <a:lnTo>
                          <a:pt x="8" y="41"/>
                        </a:lnTo>
                        <a:lnTo>
                          <a:pt x="5" y="41"/>
                        </a:lnTo>
                        <a:lnTo>
                          <a:pt x="4" y="41"/>
                        </a:lnTo>
                        <a:lnTo>
                          <a:pt x="2" y="41"/>
                        </a:lnTo>
                        <a:lnTo>
                          <a:pt x="1" y="41"/>
                        </a:lnTo>
                        <a:lnTo>
                          <a:pt x="0" y="41"/>
                        </a:lnTo>
                        <a:lnTo>
                          <a:pt x="1" y="42"/>
                        </a:lnTo>
                        <a:lnTo>
                          <a:pt x="3" y="42"/>
                        </a:lnTo>
                        <a:lnTo>
                          <a:pt x="5" y="41"/>
                        </a:lnTo>
                        <a:lnTo>
                          <a:pt x="8" y="41"/>
                        </a:lnTo>
                        <a:lnTo>
                          <a:pt x="11" y="40"/>
                        </a:lnTo>
                        <a:lnTo>
                          <a:pt x="13" y="40"/>
                        </a:lnTo>
                        <a:lnTo>
                          <a:pt x="14" y="40"/>
                        </a:lnTo>
                        <a:lnTo>
                          <a:pt x="17" y="38"/>
                        </a:lnTo>
                        <a:lnTo>
                          <a:pt x="18" y="38"/>
                        </a:lnTo>
                        <a:lnTo>
                          <a:pt x="20" y="38"/>
                        </a:lnTo>
                        <a:lnTo>
                          <a:pt x="21" y="38"/>
                        </a:lnTo>
                        <a:lnTo>
                          <a:pt x="23" y="38"/>
                        </a:lnTo>
                        <a:lnTo>
                          <a:pt x="24" y="38"/>
                        </a:lnTo>
                        <a:lnTo>
                          <a:pt x="26" y="38"/>
                        </a:lnTo>
                        <a:lnTo>
                          <a:pt x="27" y="38"/>
                        </a:lnTo>
                        <a:lnTo>
                          <a:pt x="28" y="38"/>
                        </a:lnTo>
                        <a:lnTo>
                          <a:pt x="27" y="40"/>
                        </a:lnTo>
                        <a:lnTo>
                          <a:pt x="26" y="40"/>
                        </a:lnTo>
                        <a:lnTo>
                          <a:pt x="23" y="40"/>
                        </a:lnTo>
                        <a:lnTo>
                          <a:pt x="24" y="40"/>
                        </a:lnTo>
                        <a:lnTo>
                          <a:pt x="26" y="40"/>
                        </a:lnTo>
                        <a:lnTo>
                          <a:pt x="27" y="41"/>
                        </a:lnTo>
                        <a:lnTo>
                          <a:pt x="27" y="42"/>
                        </a:lnTo>
                        <a:lnTo>
                          <a:pt x="26" y="42"/>
                        </a:lnTo>
                        <a:lnTo>
                          <a:pt x="27" y="42"/>
                        </a:lnTo>
                        <a:lnTo>
                          <a:pt x="28" y="42"/>
                        </a:lnTo>
                        <a:lnTo>
                          <a:pt x="29" y="42"/>
                        </a:lnTo>
                        <a:lnTo>
                          <a:pt x="29" y="41"/>
                        </a:lnTo>
                        <a:lnTo>
                          <a:pt x="28" y="41"/>
                        </a:lnTo>
                        <a:lnTo>
                          <a:pt x="28" y="40"/>
                        </a:lnTo>
                        <a:lnTo>
                          <a:pt x="28" y="38"/>
                        </a:lnTo>
                        <a:lnTo>
                          <a:pt x="29" y="38"/>
                        </a:lnTo>
                        <a:lnTo>
                          <a:pt x="29" y="37"/>
                        </a:lnTo>
                        <a:lnTo>
                          <a:pt x="28" y="36"/>
                        </a:lnTo>
                        <a:lnTo>
                          <a:pt x="29" y="35"/>
                        </a:lnTo>
                        <a:lnTo>
                          <a:pt x="30" y="35"/>
                        </a:lnTo>
                        <a:lnTo>
                          <a:pt x="31" y="35"/>
                        </a:lnTo>
                        <a:lnTo>
                          <a:pt x="32" y="35"/>
                        </a:lnTo>
                        <a:lnTo>
                          <a:pt x="32" y="34"/>
                        </a:lnTo>
                        <a:lnTo>
                          <a:pt x="31" y="33"/>
                        </a:lnTo>
                        <a:lnTo>
                          <a:pt x="30" y="33"/>
                        </a:lnTo>
                        <a:lnTo>
                          <a:pt x="30" y="32"/>
                        </a:lnTo>
                        <a:lnTo>
                          <a:pt x="31" y="32"/>
                        </a:lnTo>
                        <a:lnTo>
                          <a:pt x="30" y="32"/>
                        </a:lnTo>
                        <a:lnTo>
                          <a:pt x="29" y="32"/>
                        </a:lnTo>
                        <a:lnTo>
                          <a:pt x="28" y="32"/>
                        </a:lnTo>
                        <a:lnTo>
                          <a:pt x="27" y="32"/>
                        </a:lnTo>
                        <a:lnTo>
                          <a:pt x="26" y="32"/>
                        </a:lnTo>
                        <a:lnTo>
                          <a:pt x="24" y="32"/>
                        </a:lnTo>
                        <a:lnTo>
                          <a:pt x="23" y="32"/>
                        </a:lnTo>
                        <a:lnTo>
                          <a:pt x="22" y="32"/>
                        </a:lnTo>
                        <a:lnTo>
                          <a:pt x="21" y="32"/>
                        </a:lnTo>
                        <a:lnTo>
                          <a:pt x="18" y="29"/>
                        </a:lnTo>
                        <a:lnTo>
                          <a:pt x="19" y="29"/>
                        </a:lnTo>
                        <a:lnTo>
                          <a:pt x="18" y="28"/>
                        </a:lnTo>
                        <a:lnTo>
                          <a:pt x="14" y="27"/>
                        </a:lnTo>
                        <a:lnTo>
                          <a:pt x="13" y="27"/>
                        </a:lnTo>
                        <a:lnTo>
                          <a:pt x="12" y="27"/>
                        </a:lnTo>
                        <a:lnTo>
                          <a:pt x="11" y="27"/>
                        </a:lnTo>
                        <a:lnTo>
                          <a:pt x="11" y="26"/>
                        </a:lnTo>
                        <a:lnTo>
                          <a:pt x="14" y="26"/>
                        </a:lnTo>
                        <a:lnTo>
                          <a:pt x="18" y="26"/>
                        </a:lnTo>
                        <a:lnTo>
                          <a:pt x="19" y="26"/>
                        </a:lnTo>
                        <a:lnTo>
                          <a:pt x="19" y="25"/>
                        </a:lnTo>
                        <a:lnTo>
                          <a:pt x="19" y="24"/>
                        </a:lnTo>
                        <a:lnTo>
                          <a:pt x="19" y="23"/>
                        </a:lnTo>
                        <a:lnTo>
                          <a:pt x="21" y="23"/>
                        </a:lnTo>
                        <a:lnTo>
                          <a:pt x="26" y="23"/>
                        </a:lnTo>
                        <a:lnTo>
                          <a:pt x="27" y="24"/>
                        </a:lnTo>
                        <a:lnTo>
                          <a:pt x="28" y="24"/>
                        </a:lnTo>
                        <a:lnTo>
                          <a:pt x="30" y="25"/>
                        </a:lnTo>
                        <a:lnTo>
                          <a:pt x="31" y="25"/>
                        </a:lnTo>
                        <a:lnTo>
                          <a:pt x="32" y="25"/>
                        </a:lnTo>
                        <a:lnTo>
                          <a:pt x="36" y="26"/>
                        </a:lnTo>
                        <a:lnTo>
                          <a:pt x="37" y="27"/>
                        </a:lnTo>
                        <a:lnTo>
                          <a:pt x="38" y="27"/>
                        </a:lnTo>
                        <a:lnTo>
                          <a:pt x="37" y="26"/>
                        </a:lnTo>
                        <a:lnTo>
                          <a:pt x="36" y="26"/>
                        </a:lnTo>
                        <a:lnTo>
                          <a:pt x="35" y="26"/>
                        </a:lnTo>
                        <a:lnTo>
                          <a:pt x="35" y="25"/>
                        </a:lnTo>
                        <a:lnTo>
                          <a:pt x="33" y="25"/>
                        </a:lnTo>
                        <a:lnTo>
                          <a:pt x="31" y="25"/>
                        </a:lnTo>
                        <a:lnTo>
                          <a:pt x="30" y="24"/>
                        </a:lnTo>
                        <a:lnTo>
                          <a:pt x="29" y="24"/>
                        </a:lnTo>
                        <a:lnTo>
                          <a:pt x="27" y="23"/>
                        </a:lnTo>
                        <a:lnTo>
                          <a:pt x="28" y="22"/>
                        </a:lnTo>
                        <a:lnTo>
                          <a:pt x="29" y="22"/>
                        </a:lnTo>
                        <a:lnTo>
                          <a:pt x="30" y="22"/>
                        </a:lnTo>
                        <a:lnTo>
                          <a:pt x="31" y="22"/>
                        </a:lnTo>
                        <a:lnTo>
                          <a:pt x="32" y="22"/>
                        </a:lnTo>
                        <a:lnTo>
                          <a:pt x="33" y="22"/>
                        </a:lnTo>
                        <a:lnTo>
                          <a:pt x="31" y="22"/>
                        </a:lnTo>
                        <a:lnTo>
                          <a:pt x="28" y="22"/>
                        </a:lnTo>
                        <a:lnTo>
                          <a:pt x="28" y="21"/>
                        </a:lnTo>
                        <a:lnTo>
                          <a:pt x="29" y="21"/>
                        </a:lnTo>
                        <a:lnTo>
                          <a:pt x="27" y="21"/>
                        </a:lnTo>
                        <a:lnTo>
                          <a:pt x="26" y="22"/>
                        </a:lnTo>
                        <a:lnTo>
                          <a:pt x="23" y="22"/>
                        </a:lnTo>
                        <a:lnTo>
                          <a:pt x="21" y="21"/>
                        </a:lnTo>
                        <a:lnTo>
                          <a:pt x="20" y="21"/>
                        </a:lnTo>
                        <a:lnTo>
                          <a:pt x="18" y="21"/>
                        </a:lnTo>
                        <a:lnTo>
                          <a:pt x="17" y="19"/>
                        </a:lnTo>
                        <a:lnTo>
                          <a:pt x="18" y="18"/>
                        </a:lnTo>
                        <a:lnTo>
                          <a:pt x="19" y="18"/>
                        </a:lnTo>
                        <a:lnTo>
                          <a:pt x="18" y="18"/>
                        </a:lnTo>
                        <a:lnTo>
                          <a:pt x="17" y="18"/>
                        </a:lnTo>
                        <a:lnTo>
                          <a:pt x="15" y="17"/>
                        </a:lnTo>
                        <a:lnTo>
                          <a:pt x="15" y="16"/>
                        </a:lnTo>
                        <a:lnTo>
                          <a:pt x="15" y="14"/>
                        </a:lnTo>
                        <a:lnTo>
                          <a:pt x="17" y="13"/>
                        </a:lnTo>
                        <a:lnTo>
                          <a:pt x="18" y="13"/>
                        </a:lnTo>
                        <a:lnTo>
                          <a:pt x="19" y="13"/>
                        </a:lnTo>
                        <a:lnTo>
                          <a:pt x="20" y="13"/>
                        </a:lnTo>
                        <a:lnTo>
                          <a:pt x="21" y="13"/>
                        </a:lnTo>
                        <a:lnTo>
                          <a:pt x="22" y="13"/>
                        </a:lnTo>
                        <a:lnTo>
                          <a:pt x="23" y="14"/>
                        </a:lnTo>
                        <a:lnTo>
                          <a:pt x="24" y="14"/>
                        </a:lnTo>
                        <a:lnTo>
                          <a:pt x="26" y="14"/>
                        </a:lnTo>
                        <a:lnTo>
                          <a:pt x="27" y="14"/>
                        </a:lnTo>
                        <a:lnTo>
                          <a:pt x="28" y="14"/>
                        </a:lnTo>
                        <a:lnTo>
                          <a:pt x="30" y="15"/>
                        </a:lnTo>
                        <a:lnTo>
                          <a:pt x="31" y="15"/>
                        </a:lnTo>
                        <a:lnTo>
                          <a:pt x="32" y="15"/>
                        </a:lnTo>
                        <a:lnTo>
                          <a:pt x="33" y="15"/>
                        </a:lnTo>
                        <a:lnTo>
                          <a:pt x="35" y="15"/>
                        </a:lnTo>
                        <a:lnTo>
                          <a:pt x="36" y="15"/>
                        </a:lnTo>
                        <a:lnTo>
                          <a:pt x="36" y="16"/>
                        </a:lnTo>
                        <a:lnTo>
                          <a:pt x="37" y="16"/>
                        </a:lnTo>
                        <a:lnTo>
                          <a:pt x="40" y="16"/>
                        </a:lnTo>
                        <a:lnTo>
                          <a:pt x="39" y="16"/>
                        </a:lnTo>
                        <a:lnTo>
                          <a:pt x="38" y="16"/>
                        </a:lnTo>
                        <a:lnTo>
                          <a:pt x="37" y="16"/>
                        </a:lnTo>
                        <a:lnTo>
                          <a:pt x="36" y="15"/>
                        </a:lnTo>
                        <a:lnTo>
                          <a:pt x="35" y="15"/>
                        </a:lnTo>
                        <a:lnTo>
                          <a:pt x="33" y="15"/>
                        </a:lnTo>
                        <a:lnTo>
                          <a:pt x="32" y="14"/>
                        </a:lnTo>
                        <a:lnTo>
                          <a:pt x="31" y="14"/>
                        </a:lnTo>
                        <a:lnTo>
                          <a:pt x="30" y="14"/>
                        </a:lnTo>
                        <a:lnTo>
                          <a:pt x="29" y="14"/>
                        </a:lnTo>
                        <a:lnTo>
                          <a:pt x="28" y="14"/>
                        </a:lnTo>
                        <a:lnTo>
                          <a:pt x="24" y="13"/>
                        </a:lnTo>
                        <a:lnTo>
                          <a:pt x="22" y="13"/>
                        </a:lnTo>
                        <a:lnTo>
                          <a:pt x="18" y="13"/>
                        </a:lnTo>
                        <a:lnTo>
                          <a:pt x="19" y="12"/>
                        </a:lnTo>
                        <a:lnTo>
                          <a:pt x="19" y="10"/>
                        </a:lnTo>
                        <a:lnTo>
                          <a:pt x="20" y="10"/>
                        </a:lnTo>
                        <a:lnTo>
                          <a:pt x="21" y="12"/>
                        </a:lnTo>
                        <a:lnTo>
                          <a:pt x="22" y="12"/>
                        </a:lnTo>
                        <a:lnTo>
                          <a:pt x="23" y="12"/>
                        </a:lnTo>
                        <a:lnTo>
                          <a:pt x="22" y="10"/>
                        </a:lnTo>
                        <a:lnTo>
                          <a:pt x="23" y="10"/>
                        </a:lnTo>
                        <a:lnTo>
                          <a:pt x="24" y="10"/>
                        </a:lnTo>
                        <a:lnTo>
                          <a:pt x="26" y="10"/>
                        </a:lnTo>
                        <a:lnTo>
                          <a:pt x="27" y="12"/>
                        </a:lnTo>
                        <a:lnTo>
                          <a:pt x="28" y="12"/>
                        </a:lnTo>
                        <a:lnTo>
                          <a:pt x="29" y="12"/>
                        </a:lnTo>
                        <a:lnTo>
                          <a:pt x="32" y="12"/>
                        </a:lnTo>
                        <a:lnTo>
                          <a:pt x="37" y="12"/>
                        </a:lnTo>
                        <a:lnTo>
                          <a:pt x="39" y="12"/>
                        </a:lnTo>
                        <a:lnTo>
                          <a:pt x="41" y="12"/>
                        </a:lnTo>
                        <a:lnTo>
                          <a:pt x="41" y="13"/>
                        </a:lnTo>
                        <a:lnTo>
                          <a:pt x="42" y="13"/>
                        </a:lnTo>
                        <a:lnTo>
                          <a:pt x="43" y="13"/>
                        </a:lnTo>
                        <a:lnTo>
                          <a:pt x="45" y="13"/>
                        </a:lnTo>
                        <a:lnTo>
                          <a:pt x="43" y="13"/>
                        </a:lnTo>
                        <a:lnTo>
                          <a:pt x="42" y="13"/>
                        </a:lnTo>
                        <a:lnTo>
                          <a:pt x="41" y="12"/>
                        </a:lnTo>
                        <a:lnTo>
                          <a:pt x="40" y="12"/>
                        </a:lnTo>
                        <a:lnTo>
                          <a:pt x="39" y="12"/>
                        </a:lnTo>
                        <a:lnTo>
                          <a:pt x="38" y="12"/>
                        </a:lnTo>
                        <a:lnTo>
                          <a:pt x="37" y="12"/>
                        </a:lnTo>
                        <a:lnTo>
                          <a:pt x="36" y="12"/>
                        </a:lnTo>
                        <a:lnTo>
                          <a:pt x="33" y="12"/>
                        </a:lnTo>
                        <a:lnTo>
                          <a:pt x="32" y="10"/>
                        </a:lnTo>
                        <a:lnTo>
                          <a:pt x="31" y="10"/>
                        </a:lnTo>
                        <a:lnTo>
                          <a:pt x="29" y="10"/>
                        </a:lnTo>
                        <a:lnTo>
                          <a:pt x="28" y="10"/>
                        </a:lnTo>
                        <a:lnTo>
                          <a:pt x="27" y="10"/>
                        </a:lnTo>
                        <a:lnTo>
                          <a:pt x="26" y="9"/>
                        </a:lnTo>
                        <a:lnTo>
                          <a:pt x="24" y="9"/>
                        </a:lnTo>
                        <a:lnTo>
                          <a:pt x="23" y="9"/>
                        </a:lnTo>
                        <a:lnTo>
                          <a:pt x="23" y="8"/>
                        </a:lnTo>
                        <a:lnTo>
                          <a:pt x="24" y="8"/>
                        </a:lnTo>
                        <a:lnTo>
                          <a:pt x="26" y="7"/>
                        </a:lnTo>
                        <a:lnTo>
                          <a:pt x="28" y="7"/>
                        </a:lnTo>
                        <a:lnTo>
                          <a:pt x="29" y="7"/>
                        </a:lnTo>
                        <a:lnTo>
                          <a:pt x="30" y="8"/>
                        </a:lnTo>
                        <a:lnTo>
                          <a:pt x="33" y="9"/>
                        </a:lnTo>
                        <a:lnTo>
                          <a:pt x="35" y="9"/>
                        </a:lnTo>
                        <a:lnTo>
                          <a:pt x="33" y="8"/>
                        </a:lnTo>
                        <a:lnTo>
                          <a:pt x="32" y="8"/>
                        </a:lnTo>
                        <a:lnTo>
                          <a:pt x="31" y="8"/>
                        </a:lnTo>
                        <a:lnTo>
                          <a:pt x="30" y="7"/>
                        </a:lnTo>
                        <a:lnTo>
                          <a:pt x="31" y="7"/>
                        </a:lnTo>
                        <a:lnTo>
                          <a:pt x="33" y="6"/>
                        </a:lnTo>
                        <a:lnTo>
                          <a:pt x="36" y="6"/>
                        </a:lnTo>
                        <a:lnTo>
                          <a:pt x="37" y="6"/>
                        </a:lnTo>
                        <a:lnTo>
                          <a:pt x="38" y="6"/>
                        </a:lnTo>
                        <a:lnTo>
                          <a:pt x="43" y="6"/>
                        </a:lnTo>
                        <a:lnTo>
                          <a:pt x="43" y="7"/>
                        </a:lnTo>
                        <a:lnTo>
                          <a:pt x="43" y="8"/>
                        </a:lnTo>
                        <a:lnTo>
                          <a:pt x="45" y="8"/>
                        </a:lnTo>
                        <a:lnTo>
                          <a:pt x="46" y="8"/>
                        </a:lnTo>
                        <a:lnTo>
                          <a:pt x="45" y="7"/>
                        </a:lnTo>
                        <a:lnTo>
                          <a:pt x="45" y="6"/>
                        </a:lnTo>
                        <a:lnTo>
                          <a:pt x="43" y="6"/>
                        </a:lnTo>
                        <a:lnTo>
                          <a:pt x="42" y="6"/>
                        </a:lnTo>
                        <a:lnTo>
                          <a:pt x="40" y="6"/>
                        </a:lnTo>
                        <a:lnTo>
                          <a:pt x="40" y="5"/>
                        </a:lnTo>
                        <a:lnTo>
                          <a:pt x="43" y="5"/>
                        </a:lnTo>
                        <a:lnTo>
                          <a:pt x="46" y="4"/>
                        </a:lnTo>
                        <a:lnTo>
                          <a:pt x="48" y="4"/>
                        </a:lnTo>
                        <a:lnTo>
                          <a:pt x="50" y="4"/>
                        </a:lnTo>
                        <a:lnTo>
                          <a:pt x="52" y="4"/>
                        </a:lnTo>
                        <a:lnTo>
                          <a:pt x="54" y="3"/>
                        </a:lnTo>
                        <a:lnTo>
                          <a:pt x="55" y="3"/>
                        </a:lnTo>
                        <a:lnTo>
                          <a:pt x="56" y="3"/>
                        </a:lnTo>
                        <a:lnTo>
                          <a:pt x="57" y="3"/>
                        </a:lnTo>
                        <a:lnTo>
                          <a:pt x="59" y="3"/>
                        </a:lnTo>
                        <a:lnTo>
                          <a:pt x="60" y="3"/>
                        </a:lnTo>
                        <a:lnTo>
                          <a:pt x="61" y="3"/>
                        </a:lnTo>
                        <a:lnTo>
                          <a:pt x="63" y="3"/>
                        </a:lnTo>
                        <a:lnTo>
                          <a:pt x="65" y="3"/>
                        </a:lnTo>
                        <a:lnTo>
                          <a:pt x="68" y="3"/>
                        </a:lnTo>
                        <a:lnTo>
                          <a:pt x="74" y="3"/>
                        </a:lnTo>
                        <a:lnTo>
                          <a:pt x="75" y="3"/>
                        </a:lnTo>
                        <a:lnTo>
                          <a:pt x="76" y="3"/>
                        </a:lnTo>
                        <a:lnTo>
                          <a:pt x="78" y="5"/>
                        </a:lnTo>
                        <a:lnTo>
                          <a:pt x="79" y="5"/>
                        </a:lnTo>
                        <a:lnTo>
                          <a:pt x="79" y="6"/>
                        </a:lnTo>
                        <a:lnTo>
                          <a:pt x="79" y="7"/>
                        </a:lnTo>
                        <a:lnTo>
                          <a:pt x="79" y="8"/>
                        </a:lnTo>
                        <a:lnTo>
                          <a:pt x="79" y="9"/>
                        </a:lnTo>
                        <a:lnTo>
                          <a:pt x="80" y="9"/>
                        </a:lnTo>
                        <a:lnTo>
                          <a:pt x="82" y="9"/>
                        </a:lnTo>
                        <a:lnTo>
                          <a:pt x="84" y="9"/>
                        </a:lnTo>
                        <a:lnTo>
                          <a:pt x="86" y="10"/>
                        </a:lnTo>
                        <a:lnTo>
                          <a:pt x="87" y="10"/>
                        </a:lnTo>
                        <a:lnTo>
                          <a:pt x="88" y="10"/>
                        </a:lnTo>
                        <a:lnTo>
                          <a:pt x="88" y="12"/>
                        </a:lnTo>
                        <a:lnTo>
                          <a:pt x="88" y="13"/>
                        </a:lnTo>
                        <a:lnTo>
                          <a:pt x="87" y="13"/>
                        </a:lnTo>
                        <a:lnTo>
                          <a:pt x="87" y="14"/>
                        </a:lnTo>
                        <a:lnTo>
                          <a:pt x="89" y="15"/>
                        </a:lnTo>
                        <a:lnTo>
                          <a:pt x="91" y="15"/>
                        </a:lnTo>
                        <a:lnTo>
                          <a:pt x="92" y="15"/>
                        </a:lnTo>
                        <a:lnTo>
                          <a:pt x="93" y="16"/>
                        </a:lnTo>
                        <a:lnTo>
                          <a:pt x="92" y="17"/>
                        </a:lnTo>
                        <a:lnTo>
                          <a:pt x="91" y="17"/>
                        </a:lnTo>
                        <a:lnTo>
                          <a:pt x="89" y="17"/>
                        </a:lnTo>
                        <a:lnTo>
                          <a:pt x="88" y="18"/>
                        </a:lnTo>
                        <a:lnTo>
                          <a:pt x="87" y="19"/>
                        </a:lnTo>
                        <a:lnTo>
                          <a:pt x="86" y="19"/>
                        </a:lnTo>
                        <a:lnTo>
                          <a:pt x="83" y="21"/>
                        </a:lnTo>
                        <a:lnTo>
                          <a:pt x="79" y="23"/>
                        </a:lnTo>
                        <a:lnTo>
                          <a:pt x="78" y="23"/>
                        </a:lnTo>
                        <a:lnTo>
                          <a:pt x="77" y="24"/>
                        </a:lnTo>
                        <a:lnTo>
                          <a:pt x="78" y="23"/>
                        </a:lnTo>
                        <a:lnTo>
                          <a:pt x="79" y="23"/>
                        </a:lnTo>
                        <a:lnTo>
                          <a:pt x="80" y="23"/>
                        </a:lnTo>
                        <a:lnTo>
                          <a:pt x="82" y="22"/>
                        </a:lnTo>
                        <a:lnTo>
                          <a:pt x="84" y="22"/>
                        </a:lnTo>
                        <a:lnTo>
                          <a:pt x="85" y="21"/>
                        </a:lnTo>
                        <a:lnTo>
                          <a:pt x="86" y="21"/>
                        </a:lnTo>
                        <a:lnTo>
                          <a:pt x="88" y="19"/>
                        </a:lnTo>
                        <a:lnTo>
                          <a:pt x="89" y="19"/>
                        </a:lnTo>
                        <a:lnTo>
                          <a:pt x="89" y="21"/>
                        </a:lnTo>
                        <a:lnTo>
                          <a:pt x="89" y="22"/>
                        </a:lnTo>
                        <a:lnTo>
                          <a:pt x="88" y="22"/>
                        </a:lnTo>
                        <a:lnTo>
                          <a:pt x="87" y="22"/>
                        </a:lnTo>
                        <a:lnTo>
                          <a:pt x="85" y="23"/>
                        </a:lnTo>
                        <a:lnTo>
                          <a:pt x="85" y="24"/>
                        </a:lnTo>
                        <a:lnTo>
                          <a:pt x="84" y="24"/>
                        </a:lnTo>
                        <a:lnTo>
                          <a:pt x="85" y="25"/>
                        </a:lnTo>
                        <a:lnTo>
                          <a:pt x="86" y="25"/>
                        </a:lnTo>
                        <a:lnTo>
                          <a:pt x="88" y="25"/>
                        </a:lnTo>
                        <a:lnTo>
                          <a:pt x="88" y="26"/>
                        </a:lnTo>
                        <a:lnTo>
                          <a:pt x="87" y="26"/>
                        </a:lnTo>
                        <a:lnTo>
                          <a:pt x="86" y="25"/>
                        </a:lnTo>
                        <a:lnTo>
                          <a:pt x="83" y="25"/>
                        </a:lnTo>
                        <a:lnTo>
                          <a:pt x="82" y="26"/>
                        </a:lnTo>
                        <a:lnTo>
                          <a:pt x="83" y="26"/>
                        </a:lnTo>
                        <a:lnTo>
                          <a:pt x="84" y="26"/>
                        </a:lnTo>
                        <a:lnTo>
                          <a:pt x="85" y="26"/>
                        </a:lnTo>
                        <a:lnTo>
                          <a:pt x="85" y="27"/>
                        </a:lnTo>
                        <a:lnTo>
                          <a:pt x="84" y="28"/>
                        </a:lnTo>
                        <a:lnTo>
                          <a:pt x="83" y="28"/>
                        </a:lnTo>
                        <a:lnTo>
                          <a:pt x="84" y="28"/>
                        </a:lnTo>
                        <a:lnTo>
                          <a:pt x="86" y="27"/>
                        </a:lnTo>
                        <a:lnTo>
                          <a:pt x="87" y="27"/>
                        </a:lnTo>
                        <a:lnTo>
                          <a:pt x="89" y="26"/>
                        </a:lnTo>
                        <a:lnTo>
                          <a:pt x="91" y="26"/>
                        </a:lnTo>
                        <a:lnTo>
                          <a:pt x="92" y="26"/>
                        </a:lnTo>
                        <a:lnTo>
                          <a:pt x="92" y="25"/>
                        </a:lnTo>
                        <a:lnTo>
                          <a:pt x="91" y="25"/>
                        </a:lnTo>
                        <a:lnTo>
                          <a:pt x="89" y="24"/>
                        </a:lnTo>
                        <a:lnTo>
                          <a:pt x="91" y="24"/>
                        </a:lnTo>
                        <a:lnTo>
                          <a:pt x="92" y="24"/>
                        </a:lnTo>
                        <a:lnTo>
                          <a:pt x="93" y="24"/>
                        </a:lnTo>
                        <a:lnTo>
                          <a:pt x="92" y="23"/>
                        </a:lnTo>
                        <a:lnTo>
                          <a:pt x="93" y="23"/>
                        </a:lnTo>
                        <a:lnTo>
                          <a:pt x="94" y="23"/>
                        </a:lnTo>
                        <a:lnTo>
                          <a:pt x="95" y="23"/>
                        </a:lnTo>
                        <a:lnTo>
                          <a:pt x="95" y="24"/>
                        </a:lnTo>
                        <a:lnTo>
                          <a:pt x="96" y="24"/>
                        </a:lnTo>
                        <a:lnTo>
                          <a:pt x="97" y="24"/>
                        </a:lnTo>
                        <a:lnTo>
                          <a:pt x="98" y="25"/>
                        </a:lnTo>
                        <a:lnTo>
                          <a:pt x="99" y="25"/>
                        </a:lnTo>
                        <a:lnTo>
                          <a:pt x="101" y="25"/>
                        </a:lnTo>
                        <a:lnTo>
                          <a:pt x="99" y="25"/>
                        </a:lnTo>
                        <a:lnTo>
                          <a:pt x="98" y="24"/>
                        </a:lnTo>
                        <a:lnTo>
                          <a:pt x="97" y="24"/>
                        </a:lnTo>
                        <a:lnTo>
                          <a:pt x="96" y="24"/>
                        </a:lnTo>
                        <a:lnTo>
                          <a:pt x="94" y="22"/>
                        </a:lnTo>
                        <a:lnTo>
                          <a:pt x="95" y="22"/>
                        </a:lnTo>
                        <a:lnTo>
                          <a:pt x="96" y="21"/>
                        </a:lnTo>
                        <a:lnTo>
                          <a:pt x="97" y="21"/>
                        </a:lnTo>
                        <a:lnTo>
                          <a:pt x="98" y="21"/>
                        </a:lnTo>
                        <a:lnTo>
                          <a:pt x="99" y="19"/>
                        </a:lnTo>
                        <a:lnTo>
                          <a:pt x="101" y="19"/>
                        </a:lnTo>
                        <a:lnTo>
                          <a:pt x="101" y="21"/>
                        </a:lnTo>
                        <a:lnTo>
                          <a:pt x="99" y="21"/>
                        </a:lnTo>
                        <a:lnTo>
                          <a:pt x="101" y="22"/>
                        </a:lnTo>
                        <a:lnTo>
                          <a:pt x="102" y="22"/>
                        </a:lnTo>
                        <a:lnTo>
                          <a:pt x="102" y="23"/>
                        </a:lnTo>
                        <a:lnTo>
                          <a:pt x="101" y="23"/>
                        </a:lnTo>
                        <a:lnTo>
                          <a:pt x="99" y="24"/>
                        </a:lnTo>
                        <a:lnTo>
                          <a:pt x="101" y="24"/>
                        </a:lnTo>
                        <a:lnTo>
                          <a:pt x="103" y="23"/>
                        </a:lnTo>
                        <a:lnTo>
                          <a:pt x="104" y="22"/>
                        </a:lnTo>
                        <a:lnTo>
                          <a:pt x="106" y="22"/>
                        </a:lnTo>
                        <a:lnTo>
                          <a:pt x="107" y="22"/>
                        </a:lnTo>
                        <a:lnTo>
                          <a:pt x="108" y="22"/>
                        </a:lnTo>
                        <a:lnTo>
                          <a:pt x="110" y="22"/>
                        </a:lnTo>
                        <a:lnTo>
                          <a:pt x="110" y="23"/>
                        </a:lnTo>
                        <a:lnTo>
                          <a:pt x="111" y="23"/>
                        </a:lnTo>
                        <a:lnTo>
                          <a:pt x="112" y="24"/>
                        </a:lnTo>
                        <a:lnTo>
                          <a:pt x="111" y="26"/>
                        </a:lnTo>
                        <a:lnTo>
                          <a:pt x="108" y="27"/>
                        </a:lnTo>
                        <a:lnTo>
                          <a:pt x="107" y="27"/>
                        </a:lnTo>
                        <a:lnTo>
                          <a:pt x="108" y="27"/>
                        </a:lnTo>
                        <a:lnTo>
                          <a:pt x="110" y="27"/>
                        </a:lnTo>
                        <a:lnTo>
                          <a:pt x="111" y="27"/>
                        </a:lnTo>
                        <a:lnTo>
                          <a:pt x="113" y="27"/>
                        </a:lnTo>
                        <a:lnTo>
                          <a:pt x="114" y="28"/>
                        </a:lnTo>
                        <a:lnTo>
                          <a:pt x="115" y="28"/>
                        </a:lnTo>
                        <a:lnTo>
                          <a:pt x="116" y="28"/>
                        </a:lnTo>
                        <a:lnTo>
                          <a:pt x="117" y="28"/>
                        </a:lnTo>
                        <a:lnTo>
                          <a:pt x="116" y="27"/>
                        </a:lnTo>
                        <a:lnTo>
                          <a:pt x="115" y="27"/>
                        </a:lnTo>
                        <a:lnTo>
                          <a:pt x="114" y="27"/>
                        </a:lnTo>
                        <a:lnTo>
                          <a:pt x="113" y="27"/>
                        </a:lnTo>
                        <a:lnTo>
                          <a:pt x="112" y="26"/>
                        </a:lnTo>
                        <a:lnTo>
                          <a:pt x="113" y="25"/>
                        </a:lnTo>
                        <a:lnTo>
                          <a:pt x="113" y="24"/>
                        </a:lnTo>
                        <a:lnTo>
                          <a:pt x="117" y="25"/>
                        </a:lnTo>
                        <a:lnTo>
                          <a:pt x="119" y="25"/>
                        </a:lnTo>
                        <a:lnTo>
                          <a:pt x="119" y="26"/>
                        </a:lnTo>
                        <a:lnTo>
                          <a:pt x="120" y="27"/>
                        </a:lnTo>
                        <a:lnTo>
                          <a:pt x="120" y="28"/>
                        </a:lnTo>
                        <a:lnTo>
                          <a:pt x="121" y="28"/>
                        </a:lnTo>
                        <a:lnTo>
                          <a:pt x="122" y="29"/>
                        </a:lnTo>
                        <a:lnTo>
                          <a:pt x="123" y="29"/>
                        </a:lnTo>
                        <a:lnTo>
                          <a:pt x="124" y="29"/>
                        </a:lnTo>
                        <a:lnTo>
                          <a:pt x="126" y="31"/>
                        </a:lnTo>
                        <a:lnTo>
                          <a:pt x="125" y="29"/>
                        </a:lnTo>
                        <a:lnTo>
                          <a:pt x="124" y="29"/>
                        </a:lnTo>
                        <a:lnTo>
                          <a:pt x="123" y="29"/>
                        </a:lnTo>
                        <a:lnTo>
                          <a:pt x="122" y="29"/>
                        </a:lnTo>
                        <a:lnTo>
                          <a:pt x="121" y="27"/>
                        </a:lnTo>
                        <a:lnTo>
                          <a:pt x="122" y="27"/>
                        </a:lnTo>
                        <a:lnTo>
                          <a:pt x="123" y="27"/>
                        </a:lnTo>
                        <a:lnTo>
                          <a:pt x="124" y="28"/>
                        </a:lnTo>
                        <a:lnTo>
                          <a:pt x="125" y="28"/>
                        </a:lnTo>
                        <a:lnTo>
                          <a:pt x="128" y="29"/>
                        </a:lnTo>
                        <a:lnTo>
                          <a:pt x="125" y="28"/>
                        </a:lnTo>
                        <a:lnTo>
                          <a:pt x="123" y="27"/>
                        </a:lnTo>
                        <a:lnTo>
                          <a:pt x="122" y="27"/>
                        </a:lnTo>
                        <a:lnTo>
                          <a:pt x="121" y="27"/>
                        </a:lnTo>
                        <a:lnTo>
                          <a:pt x="120" y="26"/>
                        </a:lnTo>
                        <a:lnTo>
                          <a:pt x="120" y="25"/>
                        </a:lnTo>
                        <a:lnTo>
                          <a:pt x="119" y="25"/>
                        </a:lnTo>
                        <a:lnTo>
                          <a:pt x="117" y="25"/>
                        </a:lnTo>
                        <a:lnTo>
                          <a:pt x="116" y="25"/>
                        </a:lnTo>
                        <a:lnTo>
                          <a:pt x="115" y="25"/>
                        </a:lnTo>
                        <a:lnTo>
                          <a:pt x="113" y="24"/>
                        </a:lnTo>
                        <a:lnTo>
                          <a:pt x="114" y="22"/>
                        </a:lnTo>
                        <a:lnTo>
                          <a:pt x="116" y="22"/>
                        </a:lnTo>
                        <a:lnTo>
                          <a:pt x="117" y="22"/>
                        </a:lnTo>
                        <a:lnTo>
                          <a:pt x="117" y="23"/>
                        </a:lnTo>
                        <a:lnTo>
                          <a:pt x="117" y="24"/>
                        </a:lnTo>
                        <a:lnTo>
                          <a:pt x="119" y="24"/>
                        </a:lnTo>
                        <a:lnTo>
                          <a:pt x="120" y="24"/>
                        </a:lnTo>
                        <a:lnTo>
                          <a:pt x="119" y="24"/>
                        </a:lnTo>
                        <a:lnTo>
                          <a:pt x="119" y="23"/>
                        </a:lnTo>
                        <a:lnTo>
                          <a:pt x="119" y="22"/>
                        </a:lnTo>
                        <a:lnTo>
                          <a:pt x="120" y="22"/>
                        </a:lnTo>
                        <a:lnTo>
                          <a:pt x="121" y="23"/>
                        </a:lnTo>
                        <a:lnTo>
                          <a:pt x="125" y="23"/>
                        </a:lnTo>
                        <a:lnTo>
                          <a:pt x="126" y="23"/>
                        </a:lnTo>
                        <a:lnTo>
                          <a:pt x="128" y="23"/>
                        </a:lnTo>
                        <a:lnTo>
                          <a:pt x="128" y="24"/>
                        </a:lnTo>
                        <a:lnTo>
                          <a:pt x="130" y="24"/>
                        </a:lnTo>
                        <a:lnTo>
                          <a:pt x="132" y="24"/>
                        </a:lnTo>
                        <a:lnTo>
                          <a:pt x="134" y="24"/>
                        </a:lnTo>
                        <a:lnTo>
                          <a:pt x="135" y="24"/>
                        </a:lnTo>
                        <a:lnTo>
                          <a:pt x="138" y="25"/>
                        </a:lnTo>
                        <a:lnTo>
                          <a:pt x="139" y="25"/>
                        </a:lnTo>
                        <a:lnTo>
                          <a:pt x="135" y="24"/>
                        </a:lnTo>
                        <a:lnTo>
                          <a:pt x="133" y="24"/>
                        </a:lnTo>
                        <a:lnTo>
                          <a:pt x="132" y="24"/>
                        </a:lnTo>
                        <a:lnTo>
                          <a:pt x="131" y="24"/>
                        </a:lnTo>
                        <a:lnTo>
                          <a:pt x="130" y="24"/>
                        </a:lnTo>
                        <a:lnTo>
                          <a:pt x="129" y="23"/>
                        </a:lnTo>
                        <a:lnTo>
                          <a:pt x="128" y="23"/>
                        </a:lnTo>
                        <a:lnTo>
                          <a:pt x="126" y="23"/>
                        </a:lnTo>
                        <a:lnTo>
                          <a:pt x="125" y="23"/>
                        </a:lnTo>
                        <a:lnTo>
                          <a:pt x="124" y="23"/>
                        </a:lnTo>
                        <a:lnTo>
                          <a:pt x="123" y="23"/>
                        </a:lnTo>
                        <a:lnTo>
                          <a:pt x="123" y="22"/>
                        </a:lnTo>
                        <a:lnTo>
                          <a:pt x="122" y="22"/>
                        </a:lnTo>
                        <a:lnTo>
                          <a:pt x="121" y="22"/>
                        </a:lnTo>
                        <a:lnTo>
                          <a:pt x="120" y="22"/>
                        </a:lnTo>
                        <a:lnTo>
                          <a:pt x="119" y="22"/>
                        </a:lnTo>
                        <a:lnTo>
                          <a:pt x="117" y="21"/>
                        </a:lnTo>
                        <a:lnTo>
                          <a:pt x="117" y="19"/>
                        </a:lnTo>
                        <a:lnTo>
                          <a:pt x="119" y="18"/>
                        </a:lnTo>
                        <a:lnTo>
                          <a:pt x="123" y="17"/>
                        </a:lnTo>
                        <a:lnTo>
                          <a:pt x="125" y="17"/>
                        </a:lnTo>
                        <a:lnTo>
                          <a:pt x="126" y="17"/>
                        </a:lnTo>
                        <a:lnTo>
                          <a:pt x="128" y="17"/>
                        </a:lnTo>
                        <a:lnTo>
                          <a:pt x="129" y="17"/>
                        </a:lnTo>
                        <a:lnTo>
                          <a:pt x="130" y="16"/>
                        </a:lnTo>
                        <a:lnTo>
                          <a:pt x="131" y="16"/>
                        </a:lnTo>
                        <a:lnTo>
                          <a:pt x="132" y="16"/>
                        </a:lnTo>
                        <a:lnTo>
                          <a:pt x="133" y="16"/>
                        </a:lnTo>
                        <a:lnTo>
                          <a:pt x="135" y="16"/>
                        </a:lnTo>
                        <a:lnTo>
                          <a:pt x="139" y="16"/>
                        </a:lnTo>
                        <a:lnTo>
                          <a:pt x="140" y="16"/>
                        </a:lnTo>
                        <a:lnTo>
                          <a:pt x="142" y="16"/>
                        </a:lnTo>
                        <a:lnTo>
                          <a:pt x="143" y="16"/>
                        </a:lnTo>
                        <a:lnTo>
                          <a:pt x="143" y="17"/>
                        </a:lnTo>
                        <a:lnTo>
                          <a:pt x="144" y="17"/>
                        </a:lnTo>
                        <a:lnTo>
                          <a:pt x="145" y="18"/>
                        </a:lnTo>
                        <a:lnTo>
                          <a:pt x="148" y="18"/>
                        </a:lnTo>
                        <a:lnTo>
                          <a:pt x="149" y="18"/>
                        </a:lnTo>
                        <a:lnTo>
                          <a:pt x="150" y="18"/>
                        </a:lnTo>
                        <a:lnTo>
                          <a:pt x="151" y="18"/>
                        </a:lnTo>
                        <a:lnTo>
                          <a:pt x="151" y="19"/>
                        </a:lnTo>
                        <a:lnTo>
                          <a:pt x="152" y="21"/>
                        </a:lnTo>
                        <a:lnTo>
                          <a:pt x="153" y="19"/>
                        </a:lnTo>
                        <a:lnTo>
                          <a:pt x="152" y="19"/>
                        </a:lnTo>
                        <a:lnTo>
                          <a:pt x="153" y="18"/>
                        </a:lnTo>
                        <a:lnTo>
                          <a:pt x="154" y="18"/>
                        </a:lnTo>
                        <a:lnTo>
                          <a:pt x="156" y="18"/>
                        </a:lnTo>
                        <a:lnTo>
                          <a:pt x="157" y="18"/>
                        </a:lnTo>
                        <a:lnTo>
                          <a:pt x="160" y="19"/>
                        </a:lnTo>
                        <a:lnTo>
                          <a:pt x="161" y="19"/>
                        </a:lnTo>
                        <a:lnTo>
                          <a:pt x="162" y="19"/>
                        </a:lnTo>
                        <a:lnTo>
                          <a:pt x="163" y="19"/>
                        </a:lnTo>
                        <a:lnTo>
                          <a:pt x="164" y="19"/>
                        </a:lnTo>
                        <a:lnTo>
                          <a:pt x="164" y="21"/>
                        </a:lnTo>
                        <a:lnTo>
                          <a:pt x="166" y="21"/>
                        </a:lnTo>
                        <a:lnTo>
                          <a:pt x="166" y="22"/>
                        </a:lnTo>
                        <a:lnTo>
                          <a:pt x="167" y="22"/>
                        </a:lnTo>
                        <a:lnTo>
                          <a:pt x="167" y="23"/>
                        </a:lnTo>
                        <a:lnTo>
                          <a:pt x="168" y="23"/>
                        </a:lnTo>
                        <a:lnTo>
                          <a:pt x="167" y="24"/>
                        </a:lnTo>
                        <a:lnTo>
                          <a:pt x="164" y="25"/>
                        </a:lnTo>
                        <a:lnTo>
                          <a:pt x="163" y="25"/>
                        </a:lnTo>
                        <a:lnTo>
                          <a:pt x="162" y="25"/>
                        </a:lnTo>
                        <a:lnTo>
                          <a:pt x="161" y="25"/>
                        </a:lnTo>
                        <a:lnTo>
                          <a:pt x="160" y="25"/>
                        </a:lnTo>
                        <a:lnTo>
                          <a:pt x="159" y="25"/>
                        </a:lnTo>
                        <a:lnTo>
                          <a:pt x="158" y="25"/>
                        </a:lnTo>
                        <a:lnTo>
                          <a:pt x="157" y="25"/>
                        </a:lnTo>
                        <a:lnTo>
                          <a:pt x="156" y="25"/>
                        </a:lnTo>
                        <a:lnTo>
                          <a:pt x="153" y="26"/>
                        </a:lnTo>
                        <a:lnTo>
                          <a:pt x="152" y="26"/>
                        </a:lnTo>
                        <a:lnTo>
                          <a:pt x="151" y="27"/>
                        </a:lnTo>
                        <a:lnTo>
                          <a:pt x="150" y="27"/>
                        </a:lnTo>
                        <a:lnTo>
                          <a:pt x="149" y="27"/>
                        </a:lnTo>
                        <a:lnTo>
                          <a:pt x="149" y="28"/>
                        </a:lnTo>
                        <a:lnTo>
                          <a:pt x="152" y="27"/>
                        </a:lnTo>
                        <a:lnTo>
                          <a:pt x="153" y="26"/>
                        </a:lnTo>
                        <a:lnTo>
                          <a:pt x="154" y="26"/>
                        </a:lnTo>
                        <a:lnTo>
                          <a:pt x="156" y="25"/>
                        </a:lnTo>
                        <a:lnTo>
                          <a:pt x="157" y="25"/>
                        </a:lnTo>
                        <a:lnTo>
                          <a:pt x="158" y="25"/>
                        </a:lnTo>
                        <a:lnTo>
                          <a:pt x="159" y="25"/>
                        </a:lnTo>
                        <a:lnTo>
                          <a:pt x="160" y="25"/>
                        </a:lnTo>
                        <a:lnTo>
                          <a:pt x="161" y="25"/>
                        </a:lnTo>
                        <a:lnTo>
                          <a:pt x="164" y="26"/>
                        </a:lnTo>
                        <a:lnTo>
                          <a:pt x="163" y="26"/>
                        </a:lnTo>
                        <a:lnTo>
                          <a:pt x="162" y="26"/>
                        </a:lnTo>
                        <a:lnTo>
                          <a:pt x="161" y="26"/>
                        </a:lnTo>
                        <a:lnTo>
                          <a:pt x="160" y="26"/>
                        </a:lnTo>
                        <a:lnTo>
                          <a:pt x="159" y="27"/>
                        </a:lnTo>
                        <a:lnTo>
                          <a:pt x="158" y="28"/>
                        </a:lnTo>
                        <a:lnTo>
                          <a:pt x="157" y="31"/>
                        </a:lnTo>
                        <a:lnTo>
                          <a:pt x="156" y="31"/>
                        </a:lnTo>
                        <a:lnTo>
                          <a:pt x="154" y="31"/>
                        </a:lnTo>
                        <a:lnTo>
                          <a:pt x="153" y="31"/>
                        </a:lnTo>
                        <a:lnTo>
                          <a:pt x="152" y="31"/>
                        </a:lnTo>
                        <a:lnTo>
                          <a:pt x="154" y="31"/>
                        </a:lnTo>
                        <a:lnTo>
                          <a:pt x="156" y="31"/>
                        </a:lnTo>
                        <a:lnTo>
                          <a:pt x="157" y="31"/>
                        </a:lnTo>
                        <a:lnTo>
                          <a:pt x="158" y="29"/>
                        </a:lnTo>
                        <a:lnTo>
                          <a:pt x="159" y="28"/>
                        </a:lnTo>
                        <a:lnTo>
                          <a:pt x="160" y="27"/>
                        </a:lnTo>
                        <a:lnTo>
                          <a:pt x="161" y="27"/>
                        </a:lnTo>
                        <a:lnTo>
                          <a:pt x="162" y="27"/>
                        </a:lnTo>
                        <a:lnTo>
                          <a:pt x="163" y="27"/>
                        </a:lnTo>
                        <a:lnTo>
                          <a:pt x="164" y="26"/>
                        </a:lnTo>
                        <a:lnTo>
                          <a:pt x="166" y="26"/>
                        </a:lnTo>
                        <a:lnTo>
                          <a:pt x="166" y="25"/>
                        </a:lnTo>
                        <a:lnTo>
                          <a:pt x="167" y="25"/>
                        </a:lnTo>
                        <a:lnTo>
                          <a:pt x="168" y="25"/>
                        </a:lnTo>
                        <a:lnTo>
                          <a:pt x="170" y="25"/>
                        </a:lnTo>
                        <a:lnTo>
                          <a:pt x="171" y="25"/>
                        </a:lnTo>
                        <a:lnTo>
                          <a:pt x="172" y="25"/>
                        </a:lnTo>
                        <a:lnTo>
                          <a:pt x="173" y="25"/>
                        </a:lnTo>
                        <a:lnTo>
                          <a:pt x="175" y="25"/>
                        </a:lnTo>
                        <a:lnTo>
                          <a:pt x="178" y="26"/>
                        </a:lnTo>
                        <a:lnTo>
                          <a:pt x="179" y="26"/>
                        </a:lnTo>
                        <a:lnTo>
                          <a:pt x="180" y="27"/>
                        </a:lnTo>
                        <a:lnTo>
                          <a:pt x="179" y="28"/>
                        </a:lnTo>
                        <a:lnTo>
                          <a:pt x="178" y="29"/>
                        </a:lnTo>
                        <a:lnTo>
                          <a:pt x="176" y="29"/>
                        </a:lnTo>
                        <a:lnTo>
                          <a:pt x="175" y="29"/>
                        </a:lnTo>
                        <a:lnTo>
                          <a:pt x="173" y="29"/>
                        </a:lnTo>
                        <a:lnTo>
                          <a:pt x="172" y="31"/>
                        </a:lnTo>
                        <a:lnTo>
                          <a:pt x="169" y="31"/>
                        </a:lnTo>
                        <a:lnTo>
                          <a:pt x="168" y="31"/>
                        </a:lnTo>
                        <a:lnTo>
                          <a:pt x="167" y="31"/>
                        </a:lnTo>
                        <a:lnTo>
                          <a:pt x="166" y="31"/>
                        </a:lnTo>
                        <a:lnTo>
                          <a:pt x="162" y="31"/>
                        </a:lnTo>
                        <a:lnTo>
                          <a:pt x="162" y="32"/>
                        </a:lnTo>
                        <a:lnTo>
                          <a:pt x="164" y="32"/>
                        </a:lnTo>
                        <a:lnTo>
                          <a:pt x="166" y="31"/>
                        </a:lnTo>
                        <a:lnTo>
                          <a:pt x="167" y="31"/>
                        </a:lnTo>
                        <a:lnTo>
                          <a:pt x="168" y="31"/>
                        </a:lnTo>
                        <a:lnTo>
                          <a:pt x="169" y="32"/>
                        </a:lnTo>
                        <a:lnTo>
                          <a:pt x="168" y="32"/>
                        </a:lnTo>
                        <a:lnTo>
                          <a:pt x="167" y="32"/>
                        </a:lnTo>
                        <a:lnTo>
                          <a:pt x="166" y="33"/>
                        </a:lnTo>
                        <a:lnTo>
                          <a:pt x="164" y="33"/>
                        </a:lnTo>
                        <a:lnTo>
                          <a:pt x="162" y="34"/>
                        </a:lnTo>
                        <a:lnTo>
                          <a:pt x="164" y="33"/>
                        </a:lnTo>
                        <a:lnTo>
                          <a:pt x="168" y="33"/>
                        </a:lnTo>
                        <a:lnTo>
                          <a:pt x="170" y="32"/>
                        </a:lnTo>
                        <a:lnTo>
                          <a:pt x="171" y="31"/>
                        </a:lnTo>
                        <a:lnTo>
                          <a:pt x="172" y="31"/>
                        </a:lnTo>
                        <a:lnTo>
                          <a:pt x="172" y="32"/>
                        </a:lnTo>
                        <a:lnTo>
                          <a:pt x="172" y="33"/>
                        </a:lnTo>
                        <a:lnTo>
                          <a:pt x="171" y="33"/>
                        </a:lnTo>
                        <a:lnTo>
                          <a:pt x="170" y="33"/>
                        </a:lnTo>
                        <a:lnTo>
                          <a:pt x="169" y="33"/>
                        </a:lnTo>
                        <a:lnTo>
                          <a:pt x="168" y="33"/>
                        </a:lnTo>
                        <a:lnTo>
                          <a:pt x="167" y="34"/>
                        </a:lnTo>
                        <a:lnTo>
                          <a:pt x="166" y="34"/>
                        </a:lnTo>
                        <a:lnTo>
                          <a:pt x="167" y="34"/>
                        </a:lnTo>
                        <a:lnTo>
                          <a:pt x="168" y="34"/>
                        </a:lnTo>
                        <a:lnTo>
                          <a:pt x="169" y="34"/>
                        </a:lnTo>
                        <a:lnTo>
                          <a:pt x="170" y="34"/>
                        </a:lnTo>
                        <a:lnTo>
                          <a:pt x="171" y="35"/>
                        </a:lnTo>
                        <a:lnTo>
                          <a:pt x="172" y="35"/>
                        </a:lnTo>
                        <a:lnTo>
                          <a:pt x="169" y="37"/>
                        </a:lnTo>
                        <a:lnTo>
                          <a:pt x="167" y="38"/>
                        </a:lnTo>
                        <a:lnTo>
                          <a:pt x="168" y="38"/>
                        </a:lnTo>
                        <a:lnTo>
                          <a:pt x="169" y="37"/>
                        </a:lnTo>
                        <a:lnTo>
                          <a:pt x="172" y="36"/>
                        </a:lnTo>
                        <a:lnTo>
                          <a:pt x="173" y="35"/>
                        </a:lnTo>
                        <a:lnTo>
                          <a:pt x="172" y="35"/>
                        </a:lnTo>
                        <a:lnTo>
                          <a:pt x="171" y="34"/>
                        </a:lnTo>
                        <a:lnTo>
                          <a:pt x="171" y="33"/>
                        </a:lnTo>
                        <a:lnTo>
                          <a:pt x="172" y="33"/>
                        </a:lnTo>
                        <a:lnTo>
                          <a:pt x="173" y="33"/>
                        </a:lnTo>
                        <a:lnTo>
                          <a:pt x="175" y="32"/>
                        </a:lnTo>
                        <a:lnTo>
                          <a:pt x="177" y="32"/>
                        </a:lnTo>
                        <a:lnTo>
                          <a:pt x="177" y="31"/>
                        </a:lnTo>
                        <a:lnTo>
                          <a:pt x="178" y="31"/>
                        </a:lnTo>
                        <a:lnTo>
                          <a:pt x="180" y="31"/>
                        </a:lnTo>
                        <a:lnTo>
                          <a:pt x="180" y="32"/>
                        </a:lnTo>
                        <a:lnTo>
                          <a:pt x="179" y="32"/>
                        </a:lnTo>
                        <a:lnTo>
                          <a:pt x="178" y="32"/>
                        </a:lnTo>
                        <a:lnTo>
                          <a:pt x="178" y="33"/>
                        </a:lnTo>
                        <a:lnTo>
                          <a:pt x="179" y="33"/>
                        </a:lnTo>
                        <a:lnTo>
                          <a:pt x="180" y="32"/>
                        </a:lnTo>
                        <a:lnTo>
                          <a:pt x="181" y="31"/>
                        </a:lnTo>
                        <a:lnTo>
                          <a:pt x="182" y="31"/>
                        </a:lnTo>
                        <a:lnTo>
                          <a:pt x="186" y="29"/>
                        </a:lnTo>
                        <a:lnTo>
                          <a:pt x="187" y="29"/>
                        </a:lnTo>
                        <a:lnTo>
                          <a:pt x="188" y="31"/>
                        </a:lnTo>
                        <a:lnTo>
                          <a:pt x="187" y="31"/>
                        </a:lnTo>
                        <a:lnTo>
                          <a:pt x="186" y="32"/>
                        </a:lnTo>
                        <a:lnTo>
                          <a:pt x="185" y="32"/>
                        </a:lnTo>
                        <a:lnTo>
                          <a:pt x="184" y="33"/>
                        </a:lnTo>
                        <a:lnTo>
                          <a:pt x="182" y="34"/>
                        </a:lnTo>
                        <a:lnTo>
                          <a:pt x="181" y="34"/>
                        </a:lnTo>
                        <a:lnTo>
                          <a:pt x="180" y="34"/>
                        </a:lnTo>
                        <a:lnTo>
                          <a:pt x="179" y="35"/>
                        </a:lnTo>
                        <a:lnTo>
                          <a:pt x="178" y="35"/>
                        </a:lnTo>
                        <a:lnTo>
                          <a:pt x="179" y="35"/>
                        </a:lnTo>
                        <a:lnTo>
                          <a:pt x="180" y="35"/>
                        </a:lnTo>
                        <a:lnTo>
                          <a:pt x="181" y="35"/>
                        </a:lnTo>
                        <a:lnTo>
                          <a:pt x="181" y="36"/>
                        </a:lnTo>
                        <a:lnTo>
                          <a:pt x="180" y="37"/>
                        </a:lnTo>
                        <a:lnTo>
                          <a:pt x="179" y="37"/>
                        </a:lnTo>
                        <a:lnTo>
                          <a:pt x="179" y="38"/>
                        </a:lnTo>
                        <a:lnTo>
                          <a:pt x="180" y="37"/>
                        </a:lnTo>
                        <a:lnTo>
                          <a:pt x="181" y="36"/>
                        </a:lnTo>
                        <a:lnTo>
                          <a:pt x="182" y="35"/>
                        </a:lnTo>
                        <a:lnTo>
                          <a:pt x="184" y="34"/>
                        </a:lnTo>
                        <a:lnTo>
                          <a:pt x="186" y="33"/>
                        </a:lnTo>
                        <a:lnTo>
                          <a:pt x="187" y="33"/>
                        </a:lnTo>
                        <a:lnTo>
                          <a:pt x="188" y="33"/>
                        </a:lnTo>
                        <a:lnTo>
                          <a:pt x="188" y="34"/>
                        </a:lnTo>
                        <a:lnTo>
                          <a:pt x="187" y="34"/>
                        </a:lnTo>
                        <a:lnTo>
                          <a:pt x="187" y="36"/>
                        </a:lnTo>
                        <a:lnTo>
                          <a:pt x="188" y="36"/>
                        </a:lnTo>
                        <a:lnTo>
                          <a:pt x="189" y="35"/>
                        </a:lnTo>
                        <a:lnTo>
                          <a:pt x="190" y="35"/>
                        </a:lnTo>
                        <a:lnTo>
                          <a:pt x="189" y="36"/>
                        </a:lnTo>
                        <a:lnTo>
                          <a:pt x="188" y="36"/>
                        </a:lnTo>
                        <a:lnTo>
                          <a:pt x="187" y="37"/>
                        </a:lnTo>
                        <a:lnTo>
                          <a:pt x="186" y="38"/>
                        </a:lnTo>
                        <a:lnTo>
                          <a:pt x="186" y="40"/>
                        </a:lnTo>
                        <a:lnTo>
                          <a:pt x="185" y="40"/>
                        </a:lnTo>
                        <a:lnTo>
                          <a:pt x="184" y="40"/>
                        </a:lnTo>
                        <a:lnTo>
                          <a:pt x="184" y="41"/>
                        </a:lnTo>
                        <a:lnTo>
                          <a:pt x="184" y="40"/>
                        </a:lnTo>
                        <a:lnTo>
                          <a:pt x="186" y="40"/>
                        </a:lnTo>
                        <a:lnTo>
                          <a:pt x="187" y="40"/>
                        </a:lnTo>
                        <a:lnTo>
                          <a:pt x="187" y="38"/>
                        </a:lnTo>
                        <a:lnTo>
                          <a:pt x="187" y="37"/>
                        </a:lnTo>
                        <a:lnTo>
                          <a:pt x="188" y="37"/>
                        </a:lnTo>
                        <a:lnTo>
                          <a:pt x="189" y="36"/>
                        </a:lnTo>
                        <a:lnTo>
                          <a:pt x="190" y="36"/>
                        </a:lnTo>
                        <a:lnTo>
                          <a:pt x="191" y="36"/>
                        </a:lnTo>
                        <a:lnTo>
                          <a:pt x="195" y="37"/>
                        </a:lnTo>
                        <a:lnTo>
                          <a:pt x="194" y="37"/>
                        </a:lnTo>
                        <a:lnTo>
                          <a:pt x="192" y="37"/>
                        </a:lnTo>
                        <a:lnTo>
                          <a:pt x="192" y="38"/>
                        </a:lnTo>
                        <a:lnTo>
                          <a:pt x="192" y="40"/>
                        </a:lnTo>
                        <a:lnTo>
                          <a:pt x="191" y="40"/>
                        </a:lnTo>
                        <a:lnTo>
                          <a:pt x="190" y="41"/>
                        </a:lnTo>
                        <a:lnTo>
                          <a:pt x="189" y="41"/>
                        </a:lnTo>
                        <a:lnTo>
                          <a:pt x="190" y="41"/>
                        </a:lnTo>
                        <a:lnTo>
                          <a:pt x="194" y="38"/>
                        </a:lnTo>
                        <a:lnTo>
                          <a:pt x="194" y="37"/>
                        </a:lnTo>
                        <a:lnTo>
                          <a:pt x="195" y="37"/>
                        </a:lnTo>
                        <a:lnTo>
                          <a:pt x="196" y="37"/>
                        </a:lnTo>
                        <a:lnTo>
                          <a:pt x="197" y="36"/>
                        </a:lnTo>
                        <a:lnTo>
                          <a:pt x="196" y="35"/>
                        </a:lnTo>
                        <a:lnTo>
                          <a:pt x="197" y="35"/>
                        </a:lnTo>
                        <a:lnTo>
                          <a:pt x="198" y="35"/>
                        </a:lnTo>
                        <a:lnTo>
                          <a:pt x="199" y="35"/>
                        </a:lnTo>
                        <a:lnTo>
                          <a:pt x="200" y="34"/>
                        </a:lnTo>
                        <a:lnTo>
                          <a:pt x="201" y="33"/>
                        </a:lnTo>
                        <a:lnTo>
                          <a:pt x="201" y="32"/>
                        </a:lnTo>
                        <a:lnTo>
                          <a:pt x="203" y="32"/>
                        </a:lnTo>
                        <a:lnTo>
                          <a:pt x="204" y="32"/>
                        </a:lnTo>
                        <a:lnTo>
                          <a:pt x="206" y="33"/>
                        </a:lnTo>
                        <a:lnTo>
                          <a:pt x="208" y="33"/>
                        </a:lnTo>
                        <a:lnTo>
                          <a:pt x="213" y="33"/>
                        </a:lnTo>
                        <a:lnTo>
                          <a:pt x="215" y="34"/>
                        </a:lnTo>
                        <a:lnTo>
                          <a:pt x="216" y="34"/>
                        </a:lnTo>
                        <a:lnTo>
                          <a:pt x="217" y="34"/>
                        </a:lnTo>
                        <a:lnTo>
                          <a:pt x="218" y="34"/>
                        </a:lnTo>
                        <a:lnTo>
                          <a:pt x="220" y="35"/>
                        </a:lnTo>
                        <a:lnTo>
                          <a:pt x="220" y="36"/>
                        </a:lnTo>
                        <a:lnTo>
                          <a:pt x="223" y="37"/>
                        </a:lnTo>
                        <a:lnTo>
                          <a:pt x="222" y="37"/>
                        </a:lnTo>
                        <a:lnTo>
                          <a:pt x="222" y="38"/>
                        </a:lnTo>
                        <a:lnTo>
                          <a:pt x="219" y="38"/>
                        </a:lnTo>
                        <a:lnTo>
                          <a:pt x="218" y="40"/>
                        </a:lnTo>
                        <a:lnTo>
                          <a:pt x="217" y="40"/>
                        </a:lnTo>
                        <a:lnTo>
                          <a:pt x="216" y="40"/>
                        </a:lnTo>
                        <a:lnTo>
                          <a:pt x="215" y="40"/>
                        </a:lnTo>
                        <a:lnTo>
                          <a:pt x="214" y="40"/>
                        </a:lnTo>
                        <a:lnTo>
                          <a:pt x="213" y="40"/>
                        </a:lnTo>
                        <a:lnTo>
                          <a:pt x="212" y="40"/>
                        </a:lnTo>
                        <a:lnTo>
                          <a:pt x="209" y="40"/>
                        </a:lnTo>
                        <a:lnTo>
                          <a:pt x="208" y="41"/>
                        </a:lnTo>
                        <a:lnTo>
                          <a:pt x="209" y="41"/>
                        </a:lnTo>
                        <a:lnTo>
                          <a:pt x="208" y="42"/>
                        </a:lnTo>
                        <a:lnTo>
                          <a:pt x="207" y="42"/>
                        </a:lnTo>
                        <a:lnTo>
                          <a:pt x="206" y="42"/>
                        </a:lnTo>
                        <a:lnTo>
                          <a:pt x="206" y="43"/>
                        </a:lnTo>
                        <a:lnTo>
                          <a:pt x="203" y="43"/>
                        </a:lnTo>
                        <a:lnTo>
                          <a:pt x="201" y="44"/>
                        </a:lnTo>
                        <a:lnTo>
                          <a:pt x="203" y="43"/>
                        </a:lnTo>
                        <a:lnTo>
                          <a:pt x="204" y="43"/>
                        </a:lnTo>
                        <a:lnTo>
                          <a:pt x="205" y="43"/>
                        </a:lnTo>
                        <a:lnTo>
                          <a:pt x="206" y="43"/>
                        </a:lnTo>
                        <a:lnTo>
                          <a:pt x="207" y="43"/>
                        </a:lnTo>
                        <a:lnTo>
                          <a:pt x="208" y="43"/>
                        </a:lnTo>
                        <a:lnTo>
                          <a:pt x="205" y="45"/>
                        </a:lnTo>
                        <a:lnTo>
                          <a:pt x="204" y="46"/>
                        </a:lnTo>
                        <a:lnTo>
                          <a:pt x="203" y="46"/>
                        </a:lnTo>
                        <a:lnTo>
                          <a:pt x="201" y="46"/>
                        </a:lnTo>
                        <a:lnTo>
                          <a:pt x="203" y="46"/>
                        </a:lnTo>
                        <a:lnTo>
                          <a:pt x="204" y="46"/>
                        </a:lnTo>
                        <a:lnTo>
                          <a:pt x="205" y="46"/>
                        </a:lnTo>
                        <a:lnTo>
                          <a:pt x="206" y="46"/>
                        </a:lnTo>
                        <a:lnTo>
                          <a:pt x="206" y="45"/>
                        </a:lnTo>
                        <a:lnTo>
                          <a:pt x="207" y="45"/>
                        </a:lnTo>
                        <a:lnTo>
                          <a:pt x="207" y="44"/>
                        </a:lnTo>
                        <a:lnTo>
                          <a:pt x="208" y="44"/>
                        </a:lnTo>
                        <a:lnTo>
                          <a:pt x="210" y="44"/>
                        </a:lnTo>
                        <a:lnTo>
                          <a:pt x="212" y="44"/>
                        </a:lnTo>
                        <a:lnTo>
                          <a:pt x="213" y="44"/>
                        </a:lnTo>
                        <a:lnTo>
                          <a:pt x="215" y="43"/>
                        </a:lnTo>
                        <a:lnTo>
                          <a:pt x="217" y="43"/>
                        </a:lnTo>
                        <a:lnTo>
                          <a:pt x="219" y="43"/>
                        </a:lnTo>
                        <a:lnTo>
                          <a:pt x="220" y="42"/>
                        </a:lnTo>
                        <a:lnTo>
                          <a:pt x="222" y="41"/>
                        </a:lnTo>
                        <a:lnTo>
                          <a:pt x="226" y="40"/>
                        </a:lnTo>
                        <a:lnTo>
                          <a:pt x="227" y="40"/>
                        </a:lnTo>
                        <a:lnTo>
                          <a:pt x="228" y="40"/>
                        </a:lnTo>
                        <a:lnTo>
                          <a:pt x="229" y="40"/>
                        </a:lnTo>
                        <a:lnTo>
                          <a:pt x="231" y="41"/>
                        </a:lnTo>
                        <a:lnTo>
                          <a:pt x="232" y="42"/>
                        </a:lnTo>
                        <a:lnTo>
                          <a:pt x="231" y="43"/>
                        </a:lnTo>
                        <a:lnTo>
                          <a:pt x="229" y="43"/>
                        </a:lnTo>
                        <a:lnTo>
                          <a:pt x="228" y="44"/>
                        </a:lnTo>
                        <a:lnTo>
                          <a:pt x="227" y="45"/>
                        </a:lnTo>
                        <a:lnTo>
                          <a:pt x="226" y="45"/>
                        </a:lnTo>
                        <a:lnTo>
                          <a:pt x="225" y="45"/>
                        </a:lnTo>
                        <a:lnTo>
                          <a:pt x="224" y="45"/>
                        </a:lnTo>
                        <a:lnTo>
                          <a:pt x="223" y="46"/>
                        </a:lnTo>
                        <a:lnTo>
                          <a:pt x="222" y="47"/>
                        </a:lnTo>
                        <a:lnTo>
                          <a:pt x="220" y="47"/>
                        </a:lnTo>
                        <a:lnTo>
                          <a:pt x="219" y="46"/>
                        </a:lnTo>
                        <a:lnTo>
                          <a:pt x="218" y="46"/>
                        </a:lnTo>
                        <a:lnTo>
                          <a:pt x="216" y="46"/>
                        </a:lnTo>
                        <a:lnTo>
                          <a:pt x="216" y="47"/>
                        </a:lnTo>
                        <a:lnTo>
                          <a:pt x="214" y="49"/>
                        </a:lnTo>
                        <a:lnTo>
                          <a:pt x="213" y="50"/>
                        </a:lnTo>
                        <a:lnTo>
                          <a:pt x="214" y="50"/>
                        </a:lnTo>
                        <a:lnTo>
                          <a:pt x="214" y="51"/>
                        </a:lnTo>
                        <a:lnTo>
                          <a:pt x="213" y="51"/>
                        </a:lnTo>
                        <a:lnTo>
                          <a:pt x="214" y="51"/>
                        </a:lnTo>
                        <a:lnTo>
                          <a:pt x="215" y="50"/>
                        </a:lnTo>
                        <a:lnTo>
                          <a:pt x="215" y="49"/>
                        </a:lnTo>
                        <a:lnTo>
                          <a:pt x="217" y="47"/>
                        </a:lnTo>
                        <a:lnTo>
                          <a:pt x="218" y="47"/>
                        </a:lnTo>
                        <a:lnTo>
                          <a:pt x="219" y="47"/>
                        </a:lnTo>
                        <a:lnTo>
                          <a:pt x="220" y="47"/>
                        </a:lnTo>
                        <a:lnTo>
                          <a:pt x="222" y="47"/>
                        </a:lnTo>
                        <a:lnTo>
                          <a:pt x="220" y="50"/>
                        </a:lnTo>
                        <a:lnTo>
                          <a:pt x="219" y="51"/>
                        </a:lnTo>
                        <a:lnTo>
                          <a:pt x="220" y="51"/>
                        </a:lnTo>
                        <a:lnTo>
                          <a:pt x="220" y="52"/>
                        </a:lnTo>
                        <a:lnTo>
                          <a:pt x="219" y="53"/>
                        </a:lnTo>
                        <a:lnTo>
                          <a:pt x="218" y="53"/>
                        </a:lnTo>
                        <a:lnTo>
                          <a:pt x="217" y="54"/>
                        </a:lnTo>
                        <a:lnTo>
                          <a:pt x="217" y="55"/>
                        </a:lnTo>
                        <a:lnTo>
                          <a:pt x="217" y="54"/>
                        </a:lnTo>
                        <a:lnTo>
                          <a:pt x="218" y="54"/>
                        </a:lnTo>
                        <a:lnTo>
                          <a:pt x="219" y="54"/>
                        </a:lnTo>
                        <a:lnTo>
                          <a:pt x="219" y="53"/>
                        </a:lnTo>
                        <a:lnTo>
                          <a:pt x="222" y="52"/>
                        </a:lnTo>
                        <a:lnTo>
                          <a:pt x="222" y="51"/>
                        </a:lnTo>
                        <a:lnTo>
                          <a:pt x="222" y="50"/>
                        </a:lnTo>
                        <a:lnTo>
                          <a:pt x="223" y="50"/>
                        </a:lnTo>
                        <a:lnTo>
                          <a:pt x="223" y="49"/>
                        </a:lnTo>
                        <a:lnTo>
                          <a:pt x="224" y="47"/>
                        </a:lnTo>
                        <a:lnTo>
                          <a:pt x="225" y="46"/>
                        </a:lnTo>
                        <a:lnTo>
                          <a:pt x="226" y="46"/>
                        </a:lnTo>
                        <a:lnTo>
                          <a:pt x="227" y="45"/>
                        </a:lnTo>
                        <a:lnTo>
                          <a:pt x="229" y="45"/>
                        </a:lnTo>
                        <a:lnTo>
                          <a:pt x="233" y="44"/>
                        </a:lnTo>
                        <a:lnTo>
                          <a:pt x="234" y="44"/>
                        </a:lnTo>
                        <a:lnTo>
                          <a:pt x="235" y="44"/>
                        </a:lnTo>
                        <a:lnTo>
                          <a:pt x="237" y="43"/>
                        </a:lnTo>
                        <a:lnTo>
                          <a:pt x="238" y="43"/>
                        </a:lnTo>
                        <a:lnTo>
                          <a:pt x="240" y="43"/>
                        </a:lnTo>
                        <a:lnTo>
                          <a:pt x="241" y="43"/>
                        </a:lnTo>
                        <a:lnTo>
                          <a:pt x="242" y="43"/>
                        </a:lnTo>
                        <a:lnTo>
                          <a:pt x="242" y="44"/>
                        </a:lnTo>
                        <a:lnTo>
                          <a:pt x="241" y="44"/>
                        </a:lnTo>
                        <a:lnTo>
                          <a:pt x="240" y="44"/>
                        </a:lnTo>
                        <a:lnTo>
                          <a:pt x="240" y="45"/>
                        </a:lnTo>
                        <a:lnTo>
                          <a:pt x="237" y="45"/>
                        </a:lnTo>
                        <a:lnTo>
                          <a:pt x="236" y="46"/>
                        </a:lnTo>
                        <a:lnTo>
                          <a:pt x="235" y="46"/>
                        </a:lnTo>
                        <a:lnTo>
                          <a:pt x="234" y="46"/>
                        </a:lnTo>
                        <a:lnTo>
                          <a:pt x="233" y="46"/>
                        </a:lnTo>
                        <a:lnTo>
                          <a:pt x="232" y="46"/>
                        </a:lnTo>
                        <a:lnTo>
                          <a:pt x="232" y="47"/>
                        </a:lnTo>
                        <a:lnTo>
                          <a:pt x="233" y="47"/>
                        </a:lnTo>
                        <a:lnTo>
                          <a:pt x="232" y="49"/>
                        </a:lnTo>
                        <a:lnTo>
                          <a:pt x="233" y="49"/>
                        </a:lnTo>
                        <a:lnTo>
                          <a:pt x="234" y="49"/>
                        </a:lnTo>
                        <a:lnTo>
                          <a:pt x="234" y="47"/>
                        </a:lnTo>
                        <a:lnTo>
                          <a:pt x="234" y="46"/>
                        </a:lnTo>
                        <a:lnTo>
                          <a:pt x="236" y="46"/>
                        </a:lnTo>
                        <a:lnTo>
                          <a:pt x="237" y="46"/>
                        </a:lnTo>
                        <a:lnTo>
                          <a:pt x="238" y="46"/>
                        </a:lnTo>
                        <a:lnTo>
                          <a:pt x="241" y="45"/>
                        </a:lnTo>
                        <a:lnTo>
                          <a:pt x="242" y="45"/>
                        </a:lnTo>
                        <a:lnTo>
                          <a:pt x="244" y="45"/>
                        </a:lnTo>
                        <a:lnTo>
                          <a:pt x="244" y="44"/>
                        </a:lnTo>
                        <a:lnTo>
                          <a:pt x="245" y="44"/>
                        </a:lnTo>
                        <a:lnTo>
                          <a:pt x="246" y="44"/>
                        </a:lnTo>
                        <a:lnTo>
                          <a:pt x="250" y="44"/>
                        </a:lnTo>
                        <a:lnTo>
                          <a:pt x="251" y="44"/>
                        </a:lnTo>
                        <a:lnTo>
                          <a:pt x="251" y="45"/>
                        </a:lnTo>
                        <a:lnTo>
                          <a:pt x="253" y="45"/>
                        </a:lnTo>
                        <a:lnTo>
                          <a:pt x="254" y="45"/>
                        </a:lnTo>
                        <a:lnTo>
                          <a:pt x="257" y="46"/>
                        </a:lnTo>
                        <a:lnTo>
                          <a:pt x="259" y="46"/>
                        </a:lnTo>
                        <a:lnTo>
                          <a:pt x="260" y="46"/>
                        </a:lnTo>
                        <a:lnTo>
                          <a:pt x="262" y="47"/>
                        </a:lnTo>
                        <a:lnTo>
                          <a:pt x="263" y="47"/>
                        </a:lnTo>
                        <a:lnTo>
                          <a:pt x="263" y="49"/>
                        </a:lnTo>
                        <a:lnTo>
                          <a:pt x="262" y="49"/>
                        </a:lnTo>
                        <a:lnTo>
                          <a:pt x="261" y="50"/>
                        </a:lnTo>
                        <a:lnTo>
                          <a:pt x="260" y="50"/>
                        </a:lnTo>
                        <a:lnTo>
                          <a:pt x="259" y="50"/>
                        </a:lnTo>
                        <a:lnTo>
                          <a:pt x="260" y="49"/>
                        </a:lnTo>
                        <a:lnTo>
                          <a:pt x="259" y="49"/>
                        </a:lnTo>
                        <a:lnTo>
                          <a:pt x="257" y="49"/>
                        </a:lnTo>
                        <a:lnTo>
                          <a:pt x="257" y="50"/>
                        </a:lnTo>
                        <a:lnTo>
                          <a:pt x="257" y="51"/>
                        </a:lnTo>
                        <a:lnTo>
                          <a:pt x="256" y="51"/>
                        </a:lnTo>
                        <a:lnTo>
                          <a:pt x="254" y="51"/>
                        </a:lnTo>
                        <a:lnTo>
                          <a:pt x="252" y="51"/>
                        </a:lnTo>
                        <a:lnTo>
                          <a:pt x="250" y="52"/>
                        </a:lnTo>
                        <a:lnTo>
                          <a:pt x="249" y="52"/>
                        </a:lnTo>
                        <a:lnTo>
                          <a:pt x="246" y="52"/>
                        </a:lnTo>
                        <a:lnTo>
                          <a:pt x="244" y="52"/>
                        </a:lnTo>
                        <a:lnTo>
                          <a:pt x="243" y="52"/>
                        </a:lnTo>
                        <a:lnTo>
                          <a:pt x="241" y="53"/>
                        </a:lnTo>
                        <a:lnTo>
                          <a:pt x="241" y="54"/>
                        </a:lnTo>
                        <a:lnTo>
                          <a:pt x="240" y="54"/>
                        </a:lnTo>
                        <a:lnTo>
                          <a:pt x="238" y="54"/>
                        </a:lnTo>
                        <a:lnTo>
                          <a:pt x="237" y="54"/>
                        </a:lnTo>
                        <a:lnTo>
                          <a:pt x="236" y="54"/>
                        </a:lnTo>
                        <a:lnTo>
                          <a:pt x="236" y="55"/>
                        </a:lnTo>
                        <a:lnTo>
                          <a:pt x="237" y="55"/>
                        </a:lnTo>
                        <a:lnTo>
                          <a:pt x="237" y="54"/>
                        </a:lnTo>
                        <a:lnTo>
                          <a:pt x="238" y="54"/>
                        </a:lnTo>
                        <a:lnTo>
                          <a:pt x="241" y="54"/>
                        </a:lnTo>
                        <a:lnTo>
                          <a:pt x="241" y="55"/>
                        </a:lnTo>
                        <a:lnTo>
                          <a:pt x="242" y="55"/>
                        </a:lnTo>
                        <a:lnTo>
                          <a:pt x="241" y="55"/>
                        </a:lnTo>
                        <a:lnTo>
                          <a:pt x="240" y="55"/>
                        </a:lnTo>
                        <a:lnTo>
                          <a:pt x="238" y="55"/>
                        </a:lnTo>
                        <a:lnTo>
                          <a:pt x="237" y="55"/>
                        </a:lnTo>
                        <a:lnTo>
                          <a:pt x="236" y="55"/>
                        </a:lnTo>
                        <a:lnTo>
                          <a:pt x="235" y="56"/>
                        </a:lnTo>
                        <a:lnTo>
                          <a:pt x="233" y="57"/>
                        </a:lnTo>
                        <a:lnTo>
                          <a:pt x="232" y="57"/>
                        </a:lnTo>
                        <a:lnTo>
                          <a:pt x="233" y="57"/>
                        </a:lnTo>
                        <a:lnTo>
                          <a:pt x="234" y="57"/>
                        </a:lnTo>
                        <a:lnTo>
                          <a:pt x="235" y="57"/>
                        </a:lnTo>
                        <a:lnTo>
                          <a:pt x="236" y="56"/>
                        </a:lnTo>
                        <a:lnTo>
                          <a:pt x="237" y="56"/>
                        </a:lnTo>
                        <a:lnTo>
                          <a:pt x="237" y="55"/>
                        </a:lnTo>
                        <a:lnTo>
                          <a:pt x="240" y="55"/>
                        </a:lnTo>
                        <a:lnTo>
                          <a:pt x="241" y="56"/>
                        </a:lnTo>
                        <a:lnTo>
                          <a:pt x="242" y="56"/>
                        </a:lnTo>
                        <a:lnTo>
                          <a:pt x="242" y="55"/>
                        </a:lnTo>
                        <a:lnTo>
                          <a:pt x="243" y="55"/>
                        </a:lnTo>
                        <a:lnTo>
                          <a:pt x="242" y="55"/>
                        </a:lnTo>
                        <a:lnTo>
                          <a:pt x="242" y="54"/>
                        </a:lnTo>
                        <a:lnTo>
                          <a:pt x="243" y="54"/>
                        </a:lnTo>
                        <a:lnTo>
                          <a:pt x="243" y="53"/>
                        </a:lnTo>
                        <a:lnTo>
                          <a:pt x="244" y="53"/>
                        </a:lnTo>
                        <a:lnTo>
                          <a:pt x="247" y="53"/>
                        </a:lnTo>
                        <a:lnTo>
                          <a:pt x="250" y="53"/>
                        </a:lnTo>
                        <a:lnTo>
                          <a:pt x="251" y="53"/>
                        </a:lnTo>
                        <a:lnTo>
                          <a:pt x="253" y="53"/>
                        </a:lnTo>
                        <a:lnTo>
                          <a:pt x="254" y="53"/>
                        </a:lnTo>
                        <a:lnTo>
                          <a:pt x="255" y="52"/>
                        </a:lnTo>
                        <a:lnTo>
                          <a:pt x="257" y="52"/>
                        </a:lnTo>
                        <a:lnTo>
                          <a:pt x="257" y="53"/>
                        </a:lnTo>
                        <a:lnTo>
                          <a:pt x="256" y="54"/>
                        </a:lnTo>
                        <a:lnTo>
                          <a:pt x="255" y="55"/>
                        </a:lnTo>
                        <a:lnTo>
                          <a:pt x="254" y="55"/>
                        </a:lnTo>
                        <a:lnTo>
                          <a:pt x="252" y="55"/>
                        </a:lnTo>
                        <a:lnTo>
                          <a:pt x="251" y="56"/>
                        </a:lnTo>
                        <a:lnTo>
                          <a:pt x="249" y="56"/>
                        </a:lnTo>
                        <a:lnTo>
                          <a:pt x="249" y="57"/>
                        </a:lnTo>
                        <a:lnTo>
                          <a:pt x="247" y="57"/>
                        </a:lnTo>
                        <a:lnTo>
                          <a:pt x="246" y="57"/>
                        </a:lnTo>
                        <a:lnTo>
                          <a:pt x="245" y="57"/>
                        </a:lnTo>
                        <a:lnTo>
                          <a:pt x="243" y="57"/>
                        </a:lnTo>
                        <a:lnTo>
                          <a:pt x="242" y="57"/>
                        </a:lnTo>
                        <a:lnTo>
                          <a:pt x="241" y="57"/>
                        </a:lnTo>
                        <a:lnTo>
                          <a:pt x="241" y="59"/>
                        </a:lnTo>
                        <a:lnTo>
                          <a:pt x="238" y="60"/>
                        </a:lnTo>
                        <a:lnTo>
                          <a:pt x="238" y="61"/>
                        </a:lnTo>
                        <a:lnTo>
                          <a:pt x="240" y="60"/>
                        </a:lnTo>
                        <a:lnTo>
                          <a:pt x="242" y="59"/>
                        </a:lnTo>
                        <a:lnTo>
                          <a:pt x="243" y="57"/>
                        </a:lnTo>
                        <a:lnTo>
                          <a:pt x="244" y="57"/>
                        </a:lnTo>
                        <a:lnTo>
                          <a:pt x="245" y="57"/>
                        </a:lnTo>
                        <a:lnTo>
                          <a:pt x="245" y="59"/>
                        </a:lnTo>
                        <a:lnTo>
                          <a:pt x="246" y="59"/>
                        </a:lnTo>
                        <a:lnTo>
                          <a:pt x="247" y="59"/>
                        </a:lnTo>
                        <a:lnTo>
                          <a:pt x="249" y="57"/>
                        </a:lnTo>
                        <a:lnTo>
                          <a:pt x="250" y="57"/>
                        </a:lnTo>
                        <a:lnTo>
                          <a:pt x="250" y="56"/>
                        </a:lnTo>
                        <a:lnTo>
                          <a:pt x="252" y="56"/>
                        </a:lnTo>
                        <a:lnTo>
                          <a:pt x="254" y="56"/>
                        </a:lnTo>
                        <a:lnTo>
                          <a:pt x="255" y="56"/>
                        </a:lnTo>
                        <a:lnTo>
                          <a:pt x="256" y="56"/>
                        </a:lnTo>
                        <a:lnTo>
                          <a:pt x="259" y="55"/>
                        </a:lnTo>
                        <a:lnTo>
                          <a:pt x="261" y="54"/>
                        </a:lnTo>
                        <a:lnTo>
                          <a:pt x="262" y="54"/>
                        </a:lnTo>
                        <a:lnTo>
                          <a:pt x="264" y="54"/>
                        </a:lnTo>
                        <a:lnTo>
                          <a:pt x="264" y="53"/>
                        </a:lnTo>
                        <a:lnTo>
                          <a:pt x="263" y="53"/>
                        </a:lnTo>
                        <a:lnTo>
                          <a:pt x="262" y="53"/>
                        </a:lnTo>
                        <a:lnTo>
                          <a:pt x="263" y="52"/>
                        </a:lnTo>
                        <a:lnTo>
                          <a:pt x="265" y="51"/>
                        </a:lnTo>
                        <a:lnTo>
                          <a:pt x="266" y="51"/>
                        </a:lnTo>
                        <a:lnTo>
                          <a:pt x="270" y="52"/>
                        </a:lnTo>
                        <a:lnTo>
                          <a:pt x="271" y="52"/>
                        </a:lnTo>
                        <a:lnTo>
                          <a:pt x="272" y="53"/>
                        </a:lnTo>
                        <a:lnTo>
                          <a:pt x="273" y="53"/>
                        </a:lnTo>
                        <a:lnTo>
                          <a:pt x="274" y="53"/>
                        </a:lnTo>
                        <a:lnTo>
                          <a:pt x="275" y="54"/>
                        </a:lnTo>
                        <a:lnTo>
                          <a:pt x="277" y="54"/>
                        </a:lnTo>
                        <a:lnTo>
                          <a:pt x="278" y="56"/>
                        </a:lnTo>
                        <a:lnTo>
                          <a:pt x="279" y="56"/>
                        </a:lnTo>
                        <a:lnTo>
                          <a:pt x="279" y="57"/>
                        </a:lnTo>
                        <a:lnTo>
                          <a:pt x="280" y="59"/>
                        </a:lnTo>
                        <a:lnTo>
                          <a:pt x="279" y="60"/>
                        </a:lnTo>
                        <a:lnTo>
                          <a:pt x="277" y="60"/>
                        </a:lnTo>
                        <a:lnTo>
                          <a:pt x="275" y="60"/>
                        </a:lnTo>
                        <a:lnTo>
                          <a:pt x="274" y="59"/>
                        </a:lnTo>
                        <a:lnTo>
                          <a:pt x="273" y="59"/>
                        </a:lnTo>
                        <a:lnTo>
                          <a:pt x="271" y="59"/>
                        </a:lnTo>
                        <a:lnTo>
                          <a:pt x="270" y="59"/>
                        </a:lnTo>
                        <a:lnTo>
                          <a:pt x="268" y="59"/>
                        </a:lnTo>
                        <a:lnTo>
                          <a:pt x="266" y="59"/>
                        </a:lnTo>
                        <a:lnTo>
                          <a:pt x="264" y="60"/>
                        </a:lnTo>
                        <a:lnTo>
                          <a:pt x="263" y="61"/>
                        </a:lnTo>
                        <a:lnTo>
                          <a:pt x="262" y="61"/>
                        </a:lnTo>
                        <a:lnTo>
                          <a:pt x="260" y="61"/>
                        </a:lnTo>
                        <a:lnTo>
                          <a:pt x="259" y="61"/>
                        </a:lnTo>
                        <a:lnTo>
                          <a:pt x="257" y="61"/>
                        </a:lnTo>
                        <a:lnTo>
                          <a:pt x="255" y="61"/>
                        </a:lnTo>
                        <a:lnTo>
                          <a:pt x="253" y="61"/>
                        </a:lnTo>
                        <a:lnTo>
                          <a:pt x="251" y="62"/>
                        </a:lnTo>
                        <a:lnTo>
                          <a:pt x="250" y="6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56" name="Freeform 165">
                    <a:extLst>
                      <a:ext uri="{FF2B5EF4-FFF2-40B4-BE49-F238E27FC236}">
                        <a16:creationId xmlns:a16="http://schemas.microsoft.com/office/drawing/2014/main" id="{39487E31-1D66-41EF-94F1-5F7137E155A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739927" y="1298497"/>
                    <a:ext cx="290452" cy="230037"/>
                  </a:xfrm>
                  <a:custGeom>
                    <a:avLst/>
                    <a:gdLst>
                      <a:gd name="T0" fmla="*/ 14288 w 125"/>
                      <a:gd name="T1" fmla="*/ 1587 h 99"/>
                      <a:gd name="T2" fmla="*/ 57150 w 125"/>
                      <a:gd name="T3" fmla="*/ 3175 h 99"/>
                      <a:gd name="T4" fmla="*/ 58738 w 125"/>
                      <a:gd name="T5" fmla="*/ 7937 h 99"/>
                      <a:gd name="T6" fmla="*/ 23813 w 125"/>
                      <a:gd name="T7" fmla="*/ 6350 h 99"/>
                      <a:gd name="T8" fmla="*/ 23813 w 125"/>
                      <a:gd name="T9" fmla="*/ 7937 h 99"/>
                      <a:gd name="T10" fmla="*/ 36513 w 125"/>
                      <a:gd name="T11" fmla="*/ 7937 h 99"/>
                      <a:gd name="T12" fmla="*/ 47625 w 125"/>
                      <a:gd name="T13" fmla="*/ 15875 h 99"/>
                      <a:gd name="T14" fmla="*/ 47625 w 125"/>
                      <a:gd name="T15" fmla="*/ 17462 h 99"/>
                      <a:gd name="T16" fmla="*/ 14288 w 125"/>
                      <a:gd name="T17" fmla="*/ 17462 h 99"/>
                      <a:gd name="T18" fmla="*/ 25400 w 125"/>
                      <a:gd name="T19" fmla="*/ 22225 h 99"/>
                      <a:gd name="T20" fmla="*/ 53975 w 125"/>
                      <a:gd name="T21" fmla="*/ 22225 h 99"/>
                      <a:gd name="T22" fmla="*/ 69850 w 125"/>
                      <a:gd name="T23" fmla="*/ 26987 h 99"/>
                      <a:gd name="T24" fmla="*/ 50800 w 125"/>
                      <a:gd name="T25" fmla="*/ 30162 h 99"/>
                      <a:gd name="T26" fmla="*/ 58738 w 125"/>
                      <a:gd name="T27" fmla="*/ 31750 h 99"/>
                      <a:gd name="T28" fmla="*/ 69850 w 125"/>
                      <a:gd name="T29" fmla="*/ 33337 h 99"/>
                      <a:gd name="T30" fmla="*/ 84138 w 125"/>
                      <a:gd name="T31" fmla="*/ 34925 h 99"/>
                      <a:gd name="T32" fmla="*/ 95250 w 125"/>
                      <a:gd name="T33" fmla="*/ 33337 h 99"/>
                      <a:gd name="T34" fmla="*/ 103188 w 125"/>
                      <a:gd name="T35" fmla="*/ 36512 h 99"/>
                      <a:gd name="T36" fmla="*/ 112713 w 125"/>
                      <a:gd name="T37" fmla="*/ 34925 h 99"/>
                      <a:gd name="T38" fmla="*/ 117475 w 125"/>
                      <a:gd name="T39" fmla="*/ 41275 h 99"/>
                      <a:gd name="T40" fmla="*/ 128588 w 125"/>
                      <a:gd name="T41" fmla="*/ 42862 h 99"/>
                      <a:gd name="T42" fmla="*/ 136525 w 125"/>
                      <a:gd name="T43" fmla="*/ 50800 h 99"/>
                      <a:gd name="T44" fmla="*/ 119063 w 125"/>
                      <a:gd name="T45" fmla="*/ 52387 h 99"/>
                      <a:gd name="T46" fmla="*/ 123825 w 125"/>
                      <a:gd name="T47" fmla="*/ 55562 h 99"/>
                      <a:gd name="T48" fmla="*/ 142875 w 125"/>
                      <a:gd name="T49" fmla="*/ 57150 h 99"/>
                      <a:gd name="T50" fmla="*/ 155575 w 125"/>
                      <a:gd name="T51" fmla="*/ 55562 h 99"/>
                      <a:gd name="T52" fmla="*/ 147638 w 125"/>
                      <a:gd name="T53" fmla="*/ 60325 h 99"/>
                      <a:gd name="T54" fmla="*/ 163513 w 125"/>
                      <a:gd name="T55" fmla="*/ 63500 h 99"/>
                      <a:gd name="T56" fmla="*/ 180975 w 125"/>
                      <a:gd name="T57" fmla="*/ 58737 h 99"/>
                      <a:gd name="T58" fmla="*/ 182563 w 125"/>
                      <a:gd name="T59" fmla="*/ 65087 h 99"/>
                      <a:gd name="T60" fmla="*/ 184150 w 125"/>
                      <a:gd name="T61" fmla="*/ 74612 h 99"/>
                      <a:gd name="T62" fmla="*/ 161925 w 125"/>
                      <a:gd name="T63" fmla="*/ 74612 h 99"/>
                      <a:gd name="T64" fmla="*/ 163513 w 125"/>
                      <a:gd name="T65" fmla="*/ 79375 h 99"/>
                      <a:gd name="T66" fmla="*/ 166688 w 125"/>
                      <a:gd name="T67" fmla="*/ 85725 h 99"/>
                      <a:gd name="T68" fmla="*/ 161925 w 125"/>
                      <a:gd name="T69" fmla="*/ 88900 h 99"/>
                      <a:gd name="T70" fmla="*/ 152400 w 125"/>
                      <a:gd name="T71" fmla="*/ 90487 h 99"/>
                      <a:gd name="T72" fmla="*/ 152400 w 125"/>
                      <a:gd name="T73" fmla="*/ 96837 h 99"/>
                      <a:gd name="T74" fmla="*/ 139700 w 125"/>
                      <a:gd name="T75" fmla="*/ 103187 h 99"/>
                      <a:gd name="T76" fmla="*/ 125413 w 125"/>
                      <a:gd name="T77" fmla="*/ 96837 h 99"/>
                      <a:gd name="T78" fmla="*/ 123825 w 125"/>
                      <a:gd name="T79" fmla="*/ 93662 h 99"/>
                      <a:gd name="T80" fmla="*/ 117475 w 125"/>
                      <a:gd name="T81" fmla="*/ 88900 h 99"/>
                      <a:gd name="T82" fmla="*/ 106363 w 125"/>
                      <a:gd name="T83" fmla="*/ 88900 h 99"/>
                      <a:gd name="T84" fmla="*/ 128588 w 125"/>
                      <a:gd name="T85" fmla="*/ 74612 h 99"/>
                      <a:gd name="T86" fmla="*/ 100013 w 125"/>
                      <a:gd name="T87" fmla="*/ 77787 h 99"/>
                      <a:gd name="T88" fmla="*/ 80963 w 125"/>
                      <a:gd name="T89" fmla="*/ 73025 h 99"/>
                      <a:gd name="T90" fmla="*/ 55563 w 125"/>
                      <a:gd name="T91" fmla="*/ 66675 h 99"/>
                      <a:gd name="T92" fmla="*/ 65088 w 125"/>
                      <a:gd name="T93" fmla="*/ 74612 h 99"/>
                      <a:gd name="T94" fmla="*/ 58738 w 125"/>
                      <a:gd name="T95" fmla="*/ 77787 h 99"/>
                      <a:gd name="T96" fmla="*/ 26988 w 125"/>
                      <a:gd name="T97" fmla="*/ 76200 h 99"/>
                      <a:gd name="T98" fmla="*/ 39688 w 125"/>
                      <a:gd name="T99" fmla="*/ 82550 h 99"/>
                      <a:gd name="T100" fmla="*/ 53975 w 125"/>
                      <a:gd name="T101" fmla="*/ 88900 h 99"/>
                      <a:gd name="T102" fmla="*/ 61913 w 125"/>
                      <a:gd name="T103" fmla="*/ 95250 h 99"/>
                      <a:gd name="T104" fmla="*/ 74613 w 125"/>
                      <a:gd name="T105" fmla="*/ 104775 h 99"/>
                      <a:gd name="T106" fmla="*/ 92075 w 125"/>
                      <a:gd name="T107" fmla="*/ 106362 h 99"/>
                      <a:gd name="T108" fmla="*/ 98425 w 125"/>
                      <a:gd name="T109" fmla="*/ 111125 h 99"/>
                      <a:gd name="T110" fmla="*/ 100013 w 125"/>
                      <a:gd name="T111" fmla="*/ 119062 h 99"/>
                      <a:gd name="T112" fmla="*/ 114300 w 125"/>
                      <a:gd name="T113" fmla="*/ 130175 h 99"/>
                      <a:gd name="T114" fmla="*/ 114300 w 125"/>
                      <a:gd name="T115" fmla="*/ 134937 h 99"/>
                      <a:gd name="T116" fmla="*/ 112713 w 125"/>
                      <a:gd name="T117" fmla="*/ 146050 h 99"/>
                      <a:gd name="T118" fmla="*/ 111125 w 125"/>
                      <a:gd name="T119" fmla="*/ 152400 h 99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</a:gdLst>
                    <a:ahLst/>
                    <a:cxnLst>
                      <a:cxn ang="T120">
                        <a:pos x="T0" y="T1"/>
                      </a:cxn>
                      <a:cxn ang="T121">
                        <a:pos x="T2" y="T3"/>
                      </a:cxn>
                      <a:cxn ang="T122">
                        <a:pos x="T4" y="T5"/>
                      </a:cxn>
                      <a:cxn ang="T123">
                        <a:pos x="T6" y="T7"/>
                      </a:cxn>
                      <a:cxn ang="T124">
                        <a:pos x="T8" y="T9"/>
                      </a:cxn>
                      <a:cxn ang="T125">
                        <a:pos x="T10" y="T11"/>
                      </a:cxn>
                      <a:cxn ang="T126">
                        <a:pos x="T12" y="T13"/>
                      </a:cxn>
                      <a:cxn ang="T127">
                        <a:pos x="T14" y="T15"/>
                      </a:cxn>
                      <a:cxn ang="T128">
                        <a:pos x="T16" y="T17"/>
                      </a:cxn>
                      <a:cxn ang="T129">
                        <a:pos x="T18" y="T19"/>
                      </a:cxn>
                      <a:cxn ang="T130">
                        <a:pos x="T20" y="T21"/>
                      </a:cxn>
                      <a:cxn ang="T131">
                        <a:pos x="T22" y="T23"/>
                      </a:cxn>
                      <a:cxn ang="T132">
                        <a:pos x="T24" y="T25"/>
                      </a:cxn>
                      <a:cxn ang="T133">
                        <a:pos x="T26" y="T27"/>
                      </a:cxn>
                      <a:cxn ang="T134">
                        <a:pos x="T28" y="T29"/>
                      </a:cxn>
                      <a:cxn ang="T135">
                        <a:pos x="T30" y="T31"/>
                      </a:cxn>
                      <a:cxn ang="T136">
                        <a:pos x="T32" y="T33"/>
                      </a:cxn>
                      <a:cxn ang="T137">
                        <a:pos x="T34" y="T35"/>
                      </a:cxn>
                      <a:cxn ang="T138">
                        <a:pos x="T36" y="T37"/>
                      </a:cxn>
                      <a:cxn ang="T139">
                        <a:pos x="T38" y="T39"/>
                      </a:cxn>
                      <a:cxn ang="T140">
                        <a:pos x="T40" y="T41"/>
                      </a:cxn>
                      <a:cxn ang="T141">
                        <a:pos x="T42" y="T43"/>
                      </a:cxn>
                      <a:cxn ang="T142">
                        <a:pos x="T44" y="T45"/>
                      </a:cxn>
                      <a:cxn ang="T143">
                        <a:pos x="T46" y="T47"/>
                      </a:cxn>
                      <a:cxn ang="T144">
                        <a:pos x="T48" y="T49"/>
                      </a:cxn>
                      <a:cxn ang="T145">
                        <a:pos x="T50" y="T51"/>
                      </a:cxn>
                      <a:cxn ang="T146">
                        <a:pos x="T52" y="T53"/>
                      </a:cxn>
                      <a:cxn ang="T147">
                        <a:pos x="T54" y="T55"/>
                      </a:cxn>
                      <a:cxn ang="T148">
                        <a:pos x="T56" y="T57"/>
                      </a:cxn>
                      <a:cxn ang="T149">
                        <a:pos x="T58" y="T59"/>
                      </a:cxn>
                      <a:cxn ang="T150">
                        <a:pos x="T60" y="T61"/>
                      </a:cxn>
                      <a:cxn ang="T151">
                        <a:pos x="T62" y="T63"/>
                      </a:cxn>
                      <a:cxn ang="T152">
                        <a:pos x="T64" y="T65"/>
                      </a:cxn>
                      <a:cxn ang="T153">
                        <a:pos x="T66" y="T67"/>
                      </a:cxn>
                      <a:cxn ang="T154">
                        <a:pos x="T68" y="T69"/>
                      </a:cxn>
                      <a:cxn ang="T155">
                        <a:pos x="T70" y="T71"/>
                      </a:cxn>
                      <a:cxn ang="T156">
                        <a:pos x="T72" y="T73"/>
                      </a:cxn>
                      <a:cxn ang="T157">
                        <a:pos x="T74" y="T75"/>
                      </a:cxn>
                      <a:cxn ang="T158">
                        <a:pos x="T76" y="T77"/>
                      </a:cxn>
                      <a:cxn ang="T159">
                        <a:pos x="T78" y="T79"/>
                      </a:cxn>
                      <a:cxn ang="T160">
                        <a:pos x="T80" y="T81"/>
                      </a:cxn>
                      <a:cxn ang="T161">
                        <a:pos x="T82" y="T83"/>
                      </a:cxn>
                      <a:cxn ang="T162">
                        <a:pos x="T84" y="T85"/>
                      </a:cxn>
                      <a:cxn ang="T163">
                        <a:pos x="T86" y="T87"/>
                      </a:cxn>
                      <a:cxn ang="T164">
                        <a:pos x="T88" y="T89"/>
                      </a:cxn>
                      <a:cxn ang="T165">
                        <a:pos x="T90" y="T91"/>
                      </a:cxn>
                      <a:cxn ang="T166">
                        <a:pos x="T92" y="T93"/>
                      </a:cxn>
                      <a:cxn ang="T167">
                        <a:pos x="T94" y="T95"/>
                      </a:cxn>
                      <a:cxn ang="T168">
                        <a:pos x="T96" y="T97"/>
                      </a:cxn>
                      <a:cxn ang="T169">
                        <a:pos x="T98" y="T99"/>
                      </a:cxn>
                      <a:cxn ang="T170">
                        <a:pos x="T100" y="T101"/>
                      </a:cxn>
                      <a:cxn ang="T171">
                        <a:pos x="T102" y="T103"/>
                      </a:cxn>
                      <a:cxn ang="T172">
                        <a:pos x="T104" y="T105"/>
                      </a:cxn>
                      <a:cxn ang="T173">
                        <a:pos x="T106" y="T107"/>
                      </a:cxn>
                      <a:cxn ang="T174">
                        <a:pos x="T108" y="T109"/>
                      </a:cxn>
                      <a:cxn ang="T175">
                        <a:pos x="T110" y="T111"/>
                      </a:cxn>
                      <a:cxn ang="T176">
                        <a:pos x="T112" y="T113"/>
                      </a:cxn>
                      <a:cxn ang="T177">
                        <a:pos x="T114" y="T115"/>
                      </a:cxn>
                      <a:cxn ang="T178">
                        <a:pos x="T116" y="T117"/>
                      </a:cxn>
                      <a:cxn ang="T179">
                        <a:pos x="T118" y="T119"/>
                      </a:cxn>
                    </a:cxnLst>
                    <a:rect l="0" t="0" r="r" b="b"/>
                    <a:pathLst>
                      <a:path w="125" h="99">
                        <a:moveTo>
                          <a:pt x="12" y="1"/>
                        </a:moveTo>
                        <a:lnTo>
                          <a:pt x="11" y="1"/>
                        </a:lnTo>
                        <a:lnTo>
                          <a:pt x="9" y="1"/>
                        </a:lnTo>
                        <a:lnTo>
                          <a:pt x="7" y="1"/>
                        </a:lnTo>
                        <a:lnTo>
                          <a:pt x="6" y="0"/>
                        </a:lnTo>
                        <a:lnTo>
                          <a:pt x="5" y="0"/>
                        </a:lnTo>
                        <a:lnTo>
                          <a:pt x="4" y="0"/>
                        </a:lnTo>
                        <a:lnTo>
                          <a:pt x="3" y="1"/>
                        </a:lnTo>
                        <a:lnTo>
                          <a:pt x="0" y="1"/>
                        </a:lnTo>
                        <a:lnTo>
                          <a:pt x="2" y="1"/>
                        </a:lnTo>
                        <a:lnTo>
                          <a:pt x="3" y="1"/>
                        </a:lnTo>
                        <a:lnTo>
                          <a:pt x="4" y="1"/>
                        </a:lnTo>
                        <a:lnTo>
                          <a:pt x="5" y="1"/>
                        </a:lnTo>
                        <a:lnTo>
                          <a:pt x="6" y="1"/>
                        </a:lnTo>
                        <a:lnTo>
                          <a:pt x="7" y="1"/>
                        </a:lnTo>
                        <a:lnTo>
                          <a:pt x="8" y="1"/>
                        </a:lnTo>
                        <a:lnTo>
                          <a:pt x="9" y="1"/>
                        </a:lnTo>
                        <a:lnTo>
                          <a:pt x="11" y="1"/>
                        </a:lnTo>
                        <a:lnTo>
                          <a:pt x="12" y="1"/>
                        </a:lnTo>
                        <a:lnTo>
                          <a:pt x="13" y="1"/>
                        </a:lnTo>
                        <a:lnTo>
                          <a:pt x="15" y="1"/>
                        </a:lnTo>
                        <a:lnTo>
                          <a:pt x="16" y="0"/>
                        </a:lnTo>
                        <a:lnTo>
                          <a:pt x="18" y="0"/>
                        </a:lnTo>
                        <a:lnTo>
                          <a:pt x="19" y="0"/>
                        </a:lnTo>
                        <a:lnTo>
                          <a:pt x="21" y="0"/>
                        </a:lnTo>
                        <a:lnTo>
                          <a:pt x="22" y="0"/>
                        </a:lnTo>
                        <a:lnTo>
                          <a:pt x="25" y="1"/>
                        </a:lnTo>
                        <a:lnTo>
                          <a:pt x="26" y="1"/>
                        </a:lnTo>
                        <a:lnTo>
                          <a:pt x="28" y="2"/>
                        </a:lnTo>
                        <a:lnTo>
                          <a:pt x="30" y="2"/>
                        </a:lnTo>
                        <a:lnTo>
                          <a:pt x="31" y="2"/>
                        </a:lnTo>
                        <a:lnTo>
                          <a:pt x="32" y="2"/>
                        </a:lnTo>
                        <a:lnTo>
                          <a:pt x="35" y="2"/>
                        </a:lnTo>
                        <a:lnTo>
                          <a:pt x="36" y="2"/>
                        </a:lnTo>
                        <a:lnTo>
                          <a:pt x="37" y="2"/>
                        </a:lnTo>
                        <a:lnTo>
                          <a:pt x="39" y="2"/>
                        </a:lnTo>
                        <a:lnTo>
                          <a:pt x="40" y="2"/>
                        </a:lnTo>
                        <a:lnTo>
                          <a:pt x="41" y="2"/>
                        </a:lnTo>
                        <a:lnTo>
                          <a:pt x="44" y="3"/>
                        </a:lnTo>
                        <a:lnTo>
                          <a:pt x="46" y="3"/>
                        </a:lnTo>
                        <a:lnTo>
                          <a:pt x="47" y="4"/>
                        </a:lnTo>
                        <a:lnTo>
                          <a:pt x="49" y="5"/>
                        </a:lnTo>
                        <a:lnTo>
                          <a:pt x="47" y="7"/>
                        </a:lnTo>
                        <a:lnTo>
                          <a:pt x="46" y="7"/>
                        </a:lnTo>
                        <a:lnTo>
                          <a:pt x="45" y="7"/>
                        </a:lnTo>
                        <a:lnTo>
                          <a:pt x="44" y="7"/>
                        </a:lnTo>
                        <a:lnTo>
                          <a:pt x="44" y="5"/>
                        </a:lnTo>
                        <a:lnTo>
                          <a:pt x="43" y="5"/>
                        </a:lnTo>
                        <a:lnTo>
                          <a:pt x="42" y="5"/>
                        </a:lnTo>
                        <a:lnTo>
                          <a:pt x="39" y="5"/>
                        </a:lnTo>
                        <a:lnTo>
                          <a:pt x="37" y="5"/>
                        </a:lnTo>
                        <a:lnTo>
                          <a:pt x="36" y="7"/>
                        </a:lnTo>
                        <a:lnTo>
                          <a:pt x="34" y="7"/>
                        </a:lnTo>
                        <a:lnTo>
                          <a:pt x="31" y="5"/>
                        </a:lnTo>
                        <a:lnTo>
                          <a:pt x="26" y="4"/>
                        </a:lnTo>
                        <a:lnTo>
                          <a:pt x="25" y="4"/>
                        </a:lnTo>
                        <a:lnTo>
                          <a:pt x="24" y="4"/>
                        </a:lnTo>
                        <a:lnTo>
                          <a:pt x="23" y="4"/>
                        </a:lnTo>
                        <a:lnTo>
                          <a:pt x="19" y="4"/>
                        </a:lnTo>
                        <a:lnTo>
                          <a:pt x="18" y="3"/>
                        </a:lnTo>
                        <a:lnTo>
                          <a:pt x="17" y="3"/>
                        </a:lnTo>
                        <a:lnTo>
                          <a:pt x="16" y="3"/>
                        </a:lnTo>
                        <a:lnTo>
                          <a:pt x="15" y="3"/>
                        </a:lnTo>
                        <a:lnTo>
                          <a:pt x="14" y="3"/>
                        </a:lnTo>
                        <a:lnTo>
                          <a:pt x="13" y="4"/>
                        </a:lnTo>
                        <a:lnTo>
                          <a:pt x="12" y="4"/>
                        </a:lnTo>
                        <a:lnTo>
                          <a:pt x="13" y="4"/>
                        </a:lnTo>
                        <a:lnTo>
                          <a:pt x="15" y="4"/>
                        </a:lnTo>
                        <a:lnTo>
                          <a:pt x="15" y="3"/>
                        </a:lnTo>
                        <a:lnTo>
                          <a:pt x="16" y="3"/>
                        </a:lnTo>
                        <a:lnTo>
                          <a:pt x="19" y="4"/>
                        </a:lnTo>
                        <a:lnTo>
                          <a:pt x="22" y="4"/>
                        </a:lnTo>
                        <a:lnTo>
                          <a:pt x="24" y="4"/>
                        </a:lnTo>
                        <a:lnTo>
                          <a:pt x="25" y="4"/>
                        </a:lnTo>
                        <a:lnTo>
                          <a:pt x="26" y="4"/>
                        </a:lnTo>
                        <a:lnTo>
                          <a:pt x="27" y="4"/>
                        </a:lnTo>
                        <a:lnTo>
                          <a:pt x="28" y="5"/>
                        </a:lnTo>
                        <a:lnTo>
                          <a:pt x="27" y="5"/>
                        </a:lnTo>
                        <a:lnTo>
                          <a:pt x="25" y="5"/>
                        </a:lnTo>
                        <a:lnTo>
                          <a:pt x="23" y="5"/>
                        </a:lnTo>
                        <a:lnTo>
                          <a:pt x="22" y="5"/>
                        </a:lnTo>
                        <a:lnTo>
                          <a:pt x="19" y="5"/>
                        </a:lnTo>
                        <a:lnTo>
                          <a:pt x="17" y="5"/>
                        </a:lnTo>
                        <a:lnTo>
                          <a:pt x="16" y="5"/>
                        </a:lnTo>
                        <a:lnTo>
                          <a:pt x="15" y="5"/>
                        </a:lnTo>
                        <a:lnTo>
                          <a:pt x="16" y="5"/>
                        </a:lnTo>
                        <a:lnTo>
                          <a:pt x="17" y="5"/>
                        </a:lnTo>
                        <a:lnTo>
                          <a:pt x="18" y="5"/>
                        </a:lnTo>
                        <a:lnTo>
                          <a:pt x="19" y="5"/>
                        </a:lnTo>
                        <a:lnTo>
                          <a:pt x="21" y="5"/>
                        </a:lnTo>
                        <a:lnTo>
                          <a:pt x="22" y="5"/>
                        </a:lnTo>
                        <a:lnTo>
                          <a:pt x="19" y="7"/>
                        </a:lnTo>
                        <a:lnTo>
                          <a:pt x="17" y="7"/>
                        </a:lnTo>
                        <a:lnTo>
                          <a:pt x="15" y="7"/>
                        </a:lnTo>
                        <a:lnTo>
                          <a:pt x="16" y="7"/>
                        </a:lnTo>
                        <a:lnTo>
                          <a:pt x="15" y="9"/>
                        </a:lnTo>
                        <a:lnTo>
                          <a:pt x="16" y="9"/>
                        </a:lnTo>
                        <a:lnTo>
                          <a:pt x="16" y="8"/>
                        </a:lnTo>
                        <a:lnTo>
                          <a:pt x="17" y="8"/>
                        </a:lnTo>
                        <a:lnTo>
                          <a:pt x="18" y="7"/>
                        </a:lnTo>
                        <a:lnTo>
                          <a:pt x="23" y="7"/>
                        </a:lnTo>
                        <a:lnTo>
                          <a:pt x="23" y="5"/>
                        </a:lnTo>
                        <a:lnTo>
                          <a:pt x="24" y="5"/>
                        </a:lnTo>
                        <a:lnTo>
                          <a:pt x="26" y="7"/>
                        </a:lnTo>
                        <a:lnTo>
                          <a:pt x="27" y="7"/>
                        </a:lnTo>
                        <a:lnTo>
                          <a:pt x="33" y="8"/>
                        </a:lnTo>
                        <a:lnTo>
                          <a:pt x="30" y="9"/>
                        </a:lnTo>
                        <a:lnTo>
                          <a:pt x="28" y="9"/>
                        </a:lnTo>
                        <a:lnTo>
                          <a:pt x="26" y="9"/>
                        </a:lnTo>
                        <a:lnTo>
                          <a:pt x="25" y="9"/>
                        </a:lnTo>
                        <a:lnTo>
                          <a:pt x="24" y="9"/>
                        </a:lnTo>
                        <a:lnTo>
                          <a:pt x="22" y="9"/>
                        </a:lnTo>
                        <a:lnTo>
                          <a:pt x="23" y="9"/>
                        </a:lnTo>
                        <a:lnTo>
                          <a:pt x="24" y="9"/>
                        </a:lnTo>
                        <a:lnTo>
                          <a:pt x="25" y="9"/>
                        </a:lnTo>
                        <a:lnTo>
                          <a:pt x="26" y="9"/>
                        </a:lnTo>
                        <a:lnTo>
                          <a:pt x="27" y="9"/>
                        </a:lnTo>
                        <a:lnTo>
                          <a:pt x="28" y="9"/>
                        </a:lnTo>
                        <a:lnTo>
                          <a:pt x="30" y="10"/>
                        </a:lnTo>
                        <a:lnTo>
                          <a:pt x="30" y="11"/>
                        </a:lnTo>
                        <a:lnTo>
                          <a:pt x="28" y="10"/>
                        </a:lnTo>
                        <a:lnTo>
                          <a:pt x="27" y="10"/>
                        </a:lnTo>
                        <a:lnTo>
                          <a:pt x="26" y="10"/>
                        </a:lnTo>
                        <a:lnTo>
                          <a:pt x="25" y="10"/>
                        </a:lnTo>
                        <a:lnTo>
                          <a:pt x="24" y="10"/>
                        </a:lnTo>
                        <a:lnTo>
                          <a:pt x="23" y="10"/>
                        </a:lnTo>
                        <a:lnTo>
                          <a:pt x="24" y="10"/>
                        </a:lnTo>
                        <a:lnTo>
                          <a:pt x="25" y="10"/>
                        </a:lnTo>
                        <a:lnTo>
                          <a:pt x="26" y="11"/>
                        </a:lnTo>
                        <a:lnTo>
                          <a:pt x="27" y="11"/>
                        </a:lnTo>
                        <a:lnTo>
                          <a:pt x="30" y="11"/>
                        </a:lnTo>
                        <a:lnTo>
                          <a:pt x="31" y="11"/>
                        </a:lnTo>
                        <a:lnTo>
                          <a:pt x="32" y="11"/>
                        </a:lnTo>
                        <a:lnTo>
                          <a:pt x="32" y="12"/>
                        </a:lnTo>
                        <a:lnTo>
                          <a:pt x="31" y="12"/>
                        </a:lnTo>
                        <a:lnTo>
                          <a:pt x="30" y="11"/>
                        </a:lnTo>
                        <a:lnTo>
                          <a:pt x="28" y="11"/>
                        </a:lnTo>
                        <a:lnTo>
                          <a:pt x="26" y="11"/>
                        </a:lnTo>
                        <a:lnTo>
                          <a:pt x="24" y="11"/>
                        </a:lnTo>
                        <a:lnTo>
                          <a:pt x="23" y="11"/>
                        </a:lnTo>
                        <a:lnTo>
                          <a:pt x="22" y="11"/>
                        </a:lnTo>
                        <a:lnTo>
                          <a:pt x="21" y="11"/>
                        </a:lnTo>
                        <a:lnTo>
                          <a:pt x="22" y="11"/>
                        </a:lnTo>
                        <a:lnTo>
                          <a:pt x="21" y="11"/>
                        </a:lnTo>
                        <a:lnTo>
                          <a:pt x="19" y="11"/>
                        </a:lnTo>
                        <a:lnTo>
                          <a:pt x="17" y="11"/>
                        </a:lnTo>
                        <a:lnTo>
                          <a:pt x="16" y="11"/>
                        </a:lnTo>
                        <a:lnTo>
                          <a:pt x="15" y="11"/>
                        </a:lnTo>
                        <a:lnTo>
                          <a:pt x="14" y="11"/>
                        </a:lnTo>
                        <a:lnTo>
                          <a:pt x="12" y="10"/>
                        </a:lnTo>
                        <a:lnTo>
                          <a:pt x="11" y="10"/>
                        </a:lnTo>
                        <a:lnTo>
                          <a:pt x="9" y="10"/>
                        </a:lnTo>
                        <a:lnTo>
                          <a:pt x="9" y="11"/>
                        </a:lnTo>
                        <a:lnTo>
                          <a:pt x="11" y="10"/>
                        </a:lnTo>
                        <a:lnTo>
                          <a:pt x="12" y="11"/>
                        </a:lnTo>
                        <a:lnTo>
                          <a:pt x="13" y="11"/>
                        </a:lnTo>
                        <a:lnTo>
                          <a:pt x="12" y="11"/>
                        </a:lnTo>
                        <a:lnTo>
                          <a:pt x="11" y="11"/>
                        </a:lnTo>
                        <a:lnTo>
                          <a:pt x="9" y="11"/>
                        </a:lnTo>
                        <a:lnTo>
                          <a:pt x="12" y="11"/>
                        </a:lnTo>
                        <a:lnTo>
                          <a:pt x="15" y="11"/>
                        </a:lnTo>
                        <a:lnTo>
                          <a:pt x="16" y="11"/>
                        </a:lnTo>
                        <a:lnTo>
                          <a:pt x="26" y="12"/>
                        </a:lnTo>
                        <a:lnTo>
                          <a:pt x="28" y="13"/>
                        </a:lnTo>
                        <a:lnTo>
                          <a:pt x="27" y="13"/>
                        </a:lnTo>
                        <a:lnTo>
                          <a:pt x="24" y="13"/>
                        </a:lnTo>
                        <a:lnTo>
                          <a:pt x="21" y="13"/>
                        </a:lnTo>
                        <a:lnTo>
                          <a:pt x="19" y="13"/>
                        </a:lnTo>
                        <a:lnTo>
                          <a:pt x="18" y="13"/>
                        </a:lnTo>
                        <a:lnTo>
                          <a:pt x="16" y="14"/>
                        </a:lnTo>
                        <a:lnTo>
                          <a:pt x="17" y="14"/>
                        </a:lnTo>
                        <a:lnTo>
                          <a:pt x="18" y="14"/>
                        </a:lnTo>
                        <a:lnTo>
                          <a:pt x="19" y="13"/>
                        </a:lnTo>
                        <a:lnTo>
                          <a:pt x="21" y="13"/>
                        </a:lnTo>
                        <a:lnTo>
                          <a:pt x="22" y="13"/>
                        </a:lnTo>
                        <a:lnTo>
                          <a:pt x="23" y="14"/>
                        </a:lnTo>
                        <a:lnTo>
                          <a:pt x="22" y="14"/>
                        </a:lnTo>
                        <a:lnTo>
                          <a:pt x="21" y="14"/>
                        </a:lnTo>
                        <a:lnTo>
                          <a:pt x="19" y="14"/>
                        </a:lnTo>
                        <a:lnTo>
                          <a:pt x="23" y="14"/>
                        </a:lnTo>
                        <a:lnTo>
                          <a:pt x="24" y="14"/>
                        </a:lnTo>
                        <a:lnTo>
                          <a:pt x="26" y="14"/>
                        </a:lnTo>
                        <a:lnTo>
                          <a:pt x="27" y="14"/>
                        </a:lnTo>
                        <a:lnTo>
                          <a:pt x="28" y="14"/>
                        </a:lnTo>
                        <a:lnTo>
                          <a:pt x="31" y="16"/>
                        </a:lnTo>
                        <a:lnTo>
                          <a:pt x="32" y="16"/>
                        </a:lnTo>
                        <a:lnTo>
                          <a:pt x="34" y="14"/>
                        </a:lnTo>
                        <a:lnTo>
                          <a:pt x="36" y="14"/>
                        </a:lnTo>
                        <a:lnTo>
                          <a:pt x="36" y="16"/>
                        </a:lnTo>
                        <a:lnTo>
                          <a:pt x="35" y="16"/>
                        </a:lnTo>
                        <a:lnTo>
                          <a:pt x="34" y="16"/>
                        </a:lnTo>
                        <a:lnTo>
                          <a:pt x="34" y="17"/>
                        </a:lnTo>
                        <a:lnTo>
                          <a:pt x="35" y="18"/>
                        </a:lnTo>
                        <a:lnTo>
                          <a:pt x="35" y="17"/>
                        </a:lnTo>
                        <a:lnTo>
                          <a:pt x="36" y="16"/>
                        </a:lnTo>
                        <a:lnTo>
                          <a:pt x="37" y="16"/>
                        </a:lnTo>
                        <a:lnTo>
                          <a:pt x="39" y="16"/>
                        </a:lnTo>
                        <a:lnTo>
                          <a:pt x="40" y="16"/>
                        </a:lnTo>
                        <a:lnTo>
                          <a:pt x="41" y="17"/>
                        </a:lnTo>
                        <a:lnTo>
                          <a:pt x="39" y="17"/>
                        </a:lnTo>
                        <a:lnTo>
                          <a:pt x="41" y="17"/>
                        </a:lnTo>
                        <a:lnTo>
                          <a:pt x="42" y="17"/>
                        </a:lnTo>
                        <a:lnTo>
                          <a:pt x="42" y="16"/>
                        </a:lnTo>
                        <a:lnTo>
                          <a:pt x="44" y="17"/>
                        </a:lnTo>
                        <a:lnTo>
                          <a:pt x="46" y="16"/>
                        </a:lnTo>
                        <a:lnTo>
                          <a:pt x="47" y="17"/>
                        </a:lnTo>
                        <a:lnTo>
                          <a:pt x="46" y="17"/>
                        </a:lnTo>
                        <a:lnTo>
                          <a:pt x="44" y="17"/>
                        </a:lnTo>
                        <a:lnTo>
                          <a:pt x="44" y="18"/>
                        </a:lnTo>
                        <a:lnTo>
                          <a:pt x="43" y="18"/>
                        </a:lnTo>
                        <a:lnTo>
                          <a:pt x="42" y="18"/>
                        </a:lnTo>
                        <a:lnTo>
                          <a:pt x="40" y="17"/>
                        </a:lnTo>
                        <a:lnTo>
                          <a:pt x="37" y="17"/>
                        </a:lnTo>
                        <a:lnTo>
                          <a:pt x="37" y="18"/>
                        </a:lnTo>
                        <a:lnTo>
                          <a:pt x="36" y="18"/>
                        </a:lnTo>
                        <a:lnTo>
                          <a:pt x="35" y="18"/>
                        </a:lnTo>
                        <a:lnTo>
                          <a:pt x="34" y="18"/>
                        </a:lnTo>
                        <a:lnTo>
                          <a:pt x="33" y="18"/>
                        </a:lnTo>
                        <a:lnTo>
                          <a:pt x="32" y="18"/>
                        </a:lnTo>
                        <a:lnTo>
                          <a:pt x="31" y="19"/>
                        </a:lnTo>
                        <a:lnTo>
                          <a:pt x="32" y="19"/>
                        </a:lnTo>
                        <a:lnTo>
                          <a:pt x="33" y="18"/>
                        </a:lnTo>
                        <a:lnTo>
                          <a:pt x="35" y="18"/>
                        </a:lnTo>
                        <a:lnTo>
                          <a:pt x="35" y="19"/>
                        </a:lnTo>
                        <a:lnTo>
                          <a:pt x="34" y="19"/>
                        </a:lnTo>
                        <a:lnTo>
                          <a:pt x="35" y="19"/>
                        </a:lnTo>
                        <a:lnTo>
                          <a:pt x="36" y="18"/>
                        </a:lnTo>
                        <a:lnTo>
                          <a:pt x="37" y="18"/>
                        </a:lnTo>
                        <a:lnTo>
                          <a:pt x="40" y="18"/>
                        </a:lnTo>
                        <a:lnTo>
                          <a:pt x="41" y="18"/>
                        </a:lnTo>
                        <a:lnTo>
                          <a:pt x="42" y="18"/>
                        </a:lnTo>
                        <a:lnTo>
                          <a:pt x="43" y="18"/>
                        </a:lnTo>
                        <a:lnTo>
                          <a:pt x="41" y="19"/>
                        </a:lnTo>
                        <a:lnTo>
                          <a:pt x="40" y="19"/>
                        </a:lnTo>
                        <a:lnTo>
                          <a:pt x="39" y="19"/>
                        </a:lnTo>
                        <a:lnTo>
                          <a:pt x="39" y="20"/>
                        </a:lnTo>
                        <a:lnTo>
                          <a:pt x="37" y="21"/>
                        </a:lnTo>
                        <a:lnTo>
                          <a:pt x="37" y="20"/>
                        </a:lnTo>
                        <a:lnTo>
                          <a:pt x="36" y="20"/>
                        </a:lnTo>
                        <a:lnTo>
                          <a:pt x="35" y="20"/>
                        </a:lnTo>
                        <a:lnTo>
                          <a:pt x="36" y="21"/>
                        </a:lnTo>
                        <a:lnTo>
                          <a:pt x="37" y="21"/>
                        </a:lnTo>
                        <a:lnTo>
                          <a:pt x="39" y="21"/>
                        </a:lnTo>
                        <a:lnTo>
                          <a:pt x="39" y="20"/>
                        </a:lnTo>
                        <a:lnTo>
                          <a:pt x="40" y="20"/>
                        </a:lnTo>
                        <a:lnTo>
                          <a:pt x="40" y="19"/>
                        </a:lnTo>
                        <a:lnTo>
                          <a:pt x="41" y="19"/>
                        </a:lnTo>
                        <a:lnTo>
                          <a:pt x="42" y="19"/>
                        </a:lnTo>
                        <a:lnTo>
                          <a:pt x="43" y="19"/>
                        </a:lnTo>
                        <a:lnTo>
                          <a:pt x="44" y="19"/>
                        </a:lnTo>
                        <a:lnTo>
                          <a:pt x="45" y="19"/>
                        </a:lnTo>
                        <a:lnTo>
                          <a:pt x="46" y="19"/>
                        </a:lnTo>
                        <a:lnTo>
                          <a:pt x="46" y="20"/>
                        </a:lnTo>
                        <a:lnTo>
                          <a:pt x="45" y="21"/>
                        </a:lnTo>
                        <a:lnTo>
                          <a:pt x="44" y="21"/>
                        </a:lnTo>
                        <a:lnTo>
                          <a:pt x="44" y="22"/>
                        </a:lnTo>
                        <a:lnTo>
                          <a:pt x="45" y="21"/>
                        </a:lnTo>
                        <a:lnTo>
                          <a:pt x="47" y="21"/>
                        </a:lnTo>
                        <a:lnTo>
                          <a:pt x="47" y="22"/>
                        </a:lnTo>
                        <a:lnTo>
                          <a:pt x="47" y="23"/>
                        </a:lnTo>
                        <a:lnTo>
                          <a:pt x="49" y="22"/>
                        </a:lnTo>
                        <a:lnTo>
                          <a:pt x="49" y="21"/>
                        </a:lnTo>
                        <a:lnTo>
                          <a:pt x="50" y="20"/>
                        </a:lnTo>
                        <a:lnTo>
                          <a:pt x="53" y="21"/>
                        </a:lnTo>
                        <a:lnTo>
                          <a:pt x="52" y="21"/>
                        </a:lnTo>
                        <a:lnTo>
                          <a:pt x="51" y="21"/>
                        </a:lnTo>
                        <a:lnTo>
                          <a:pt x="52" y="21"/>
                        </a:lnTo>
                        <a:lnTo>
                          <a:pt x="53" y="21"/>
                        </a:lnTo>
                        <a:lnTo>
                          <a:pt x="54" y="21"/>
                        </a:lnTo>
                        <a:lnTo>
                          <a:pt x="55" y="22"/>
                        </a:lnTo>
                        <a:lnTo>
                          <a:pt x="54" y="22"/>
                        </a:lnTo>
                        <a:lnTo>
                          <a:pt x="53" y="22"/>
                        </a:lnTo>
                        <a:lnTo>
                          <a:pt x="53" y="23"/>
                        </a:lnTo>
                        <a:lnTo>
                          <a:pt x="52" y="24"/>
                        </a:lnTo>
                        <a:lnTo>
                          <a:pt x="50" y="24"/>
                        </a:lnTo>
                        <a:lnTo>
                          <a:pt x="49" y="24"/>
                        </a:lnTo>
                        <a:lnTo>
                          <a:pt x="47" y="24"/>
                        </a:lnTo>
                        <a:lnTo>
                          <a:pt x="49" y="24"/>
                        </a:lnTo>
                        <a:lnTo>
                          <a:pt x="50" y="24"/>
                        </a:lnTo>
                        <a:lnTo>
                          <a:pt x="52" y="26"/>
                        </a:lnTo>
                        <a:lnTo>
                          <a:pt x="53" y="24"/>
                        </a:lnTo>
                        <a:lnTo>
                          <a:pt x="53" y="23"/>
                        </a:lnTo>
                        <a:lnTo>
                          <a:pt x="54" y="23"/>
                        </a:lnTo>
                        <a:lnTo>
                          <a:pt x="55" y="23"/>
                        </a:lnTo>
                        <a:lnTo>
                          <a:pt x="58" y="22"/>
                        </a:lnTo>
                        <a:lnTo>
                          <a:pt x="59" y="22"/>
                        </a:lnTo>
                        <a:lnTo>
                          <a:pt x="59" y="21"/>
                        </a:lnTo>
                        <a:lnTo>
                          <a:pt x="59" y="20"/>
                        </a:lnTo>
                        <a:lnTo>
                          <a:pt x="60" y="21"/>
                        </a:lnTo>
                        <a:lnTo>
                          <a:pt x="59" y="22"/>
                        </a:lnTo>
                        <a:lnTo>
                          <a:pt x="58" y="23"/>
                        </a:lnTo>
                        <a:lnTo>
                          <a:pt x="58" y="24"/>
                        </a:lnTo>
                        <a:lnTo>
                          <a:pt x="58" y="26"/>
                        </a:lnTo>
                        <a:lnTo>
                          <a:pt x="58" y="27"/>
                        </a:lnTo>
                        <a:lnTo>
                          <a:pt x="58" y="28"/>
                        </a:lnTo>
                        <a:lnTo>
                          <a:pt x="58" y="27"/>
                        </a:lnTo>
                        <a:lnTo>
                          <a:pt x="59" y="27"/>
                        </a:lnTo>
                        <a:lnTo>
                          <a:pt x="59" y="26"/>
                        </a:lnTo>
                        <a:lnTo>
                          <a:pt x="59" y="24"/>
                        </a:lnTo>
                        <a:lnTo>
                          <a:pt x="60" y="24"/>
                        </a:lnTo>
                        <a:lnTo>
                          <a:pt x="61" y="24"/>
                        </a:lnTo>
                        <a:lnTo>
                          <a:pt x="61" y="23"/>
                        </a:lnTo>
                        <a:lnTo>
                          <a:pt x="60" y="23"/>
                        </a:lnTo>
                        <a:lnTo>
                          <a:pt x="62" y="22"/>
                        </a:lnTo>
                        <a:lnTo>
                          <a:pt x="65" y="22"/>
                        </a:lnTo>
                        <a:lnTo>
                          <a:pt x="65" y="23"/>
                        </a:lnTo>
                        <a:lnTo>
                          <a:pt x="64" y="24"/>
                        </a:lnTo>
                        <a:lnTo>
                          <a:pt x="64" y="26"/>
                        </a:lnTo>
                        <a:lnTo>
                          <a:pt x="63" y="26"/>
                        </a:lnTo>
                        <a:lnTo>
                          <a:pt x="64" y="27"/>
                        </a:lnTo>
                        <a:lnTo>
                          <a:pt x="65" y="27"/>
                        </a:lnTo>
                        <a:lnTo>
                          <a:pt x="67" y="28"/>
                        </a:lnTo>
                        <a:lnTo>
                          <a:pt x="67" y="29"/>
                        </a:lnTo>
                        <a:lnTo>
                          <a:pt x="68" y="28"/>
                        </a:lnTo>
                        <a:lnTo>
                          <a:pt x="67" y="27"/>
                        </a:lnTo>
                        <a:lnTo>
                          <a:pt x="65" y="27"/>
                        </a:lnTo>
                        <a:lnTo>
                          <a:pt x="64" y="26"/>
                        </a:lnTo>
                        <a:lnTo>
                          <a:pt x="65" y="24"/>
                        </a:lnTo>
                        <a:lnTo>
                          <a:pt x="68" y="23"/>
                        </a:lnTo>
                        <a:lnTo>
                          <a:pt x="69" y="23"/>
                        </a:lnTo>
                        <a:lnTo>
                          <a:pt x="70" y="23"/>
                        </a:lnTo>
                        <a:lnTo>
                          <a:pt x="69" y="22"/>
                        </a:lnTo>
                        <a:lnTo>
                          <a:pt x="71" y="22"/>
                        </a:lnTo>
                        <a:lnTo>
                          <a:pt x="72" y="22"/>
                        </a:lnTo>
                        <a:lnTo>
                          <a:pt x="75" y="22"/>
                        </a:lnTo>
                        <a:lnTo>
                          <a:pt x="75" y="23"/>
                        </a:lnTo>
                        <a:lnTo>
                          <a:pt x="74" y="23"/>
                        </a:lnTo>
                        <a:lnTo>
                          <a:pt x="72" y="23"/>
                        </a:lnTo>
                        <a:lnTo>
                          <a:pt x="71" y="24"/>
                        </a:lnTo>
                        <a:lnTo>
                          <a:pt x="71" y="26"/>
                        </a:lnTo>
                        <a:lnTo>
                          <a:pt x="72" y="26"/>
                        </a:lnTo>
                        <a:lnTo>
                          <a:pt x="71" y="26"/>
                        </a:lnTo>
                        <a:lnTo>
                          <a:pt x="71" y="27"/>
                        </a:lnTo>
                        <a:lnTo>
                          <a:pt x="70" y="27"/>
                        </a:lnTo>
                        <a:lnTo>
                          <a:pt x="69" y="27"/>
                        </a:lnTo>
                        <a:lnTo>
                          <a:pt x="69" y="28"/>
                        </a:lnTo>
                        <a:lnTo>
                          <a:pt x="70" y="28"/>
                        </a:lnTo>
                        <a:lnTo>
                          <a:pt x="70" y="27"/>
                        </a:lnTo>
                        <a:lnTo>
                          <a:pt x="73" y="26"/>
                        </a:lnTo>
                        <a:lnTo>
                          <a:pt x="74" y="26"/>
                        </a:lnTo>
                        <a:lnTo>
                          <a:pt x="74" y="27"/>
                        </a:lnTo>
                        <a:lnTo>
                          <a:pt x="73" y="27"/>
                        </a:lnTo>
                        <a:lnTo>
                          <a:pt x="74" y="27"/>
                        </a:lnTo>
                        <a:lnTo>
                          <a:pt x="75" y="27"/>
                        </a:lnTo>
                        <a:lnTo>
                          <a:pt x="75" y="26"/>
                        </a:lnTo>
                        <a:lnTo>
                          <a:pt x="77" y="26"/>
                        </a:lnTo>
                        <a:lnTo>
                          <a:pt x="78" y="26"/>
                        </a:lnTo>
                        <a:lnTo>
                          <a:pt x="79" y="26"/>
                        </a:lnTo>
                        <a:lnTo>
                          <a:pt x="81" y="26"/>
                        </a:lnTo>
                        <a:lnTo>
                          <a:pt x="80" y="27"/>
                        </a:lnTo>
                        <a:lnTo>
                          <a:pt x="79" y="27"/>
                        </a:lnTo>
                        <a:lnTo>
                          <a:pt x="78" y="27"/>
                        </a:lnTo>
                        <a:lnTo>
                          <a:pt x="77" y="28"/>
                        </a:lnTo>
                        <a:lnTo>
                          <a:pt x="78" y="27"/>
                        </a:lnTo>
                        <a:lnTo>
                          <a:pt x="79" y="27"/>
                        </a:lnTo>
                        <a:lnTo>
                          <a:pt x="80" y="27"/>
                        </a:lnTo>
                        <a:lnTo>
                          <a:pt x="81" y="27"/>
                        </a:lnTo>
                        <a:lnTo>
                          <a:pt x="82" y="27"/>
                        </a:lnTo>
                        <a:lnTo>
                          <a:pt x="84" y="28"/>
                        </a:lnTo>
                        <a:lnTo>
                          <a:pt x="86" y="29"/>
                        </a:lnTo>
                        <a:lnTo>
                          <a:pt x="84" y="30"/>
                        </a:lnTo>
                        <a:lnTo>
                          <a:pt x="83" y="30"/>
                        </a:lnTo>
                        <a:lnTo>
                          <a:pt x="82" y="30"/>
                        </a:lnTo>
                        <a:lnTo>
                          <a:pt x="81" y="30"/>
                        </a:lnTo>
                        <a:lnTo>
                          <a:pt x="80" y="30"/>
                        </a:lnTo>
                        <a:lnTo>
                          <a:pt x="81" y="30"/>
                        </a:lnTo>
                        <a:lnTo>
                          <a:pt x="82" y="30"/>
                        </a:lnTo>
                        <a:lnTo>
                          <a:pt x="83" y="30"/>
                        </a:lnTo>
                        <a:lnTo>
                          <a:pt x="84" y="30"/>
                        </a:lnTo>
                        <a:lnTo>
                          <a:pt x="86" y="30"/>
                        </a:lnTo>
                        <a:lnTo>
                          <a:pt x="87" y="31"/>
                        </a:lnTo>
                        <a:lnTo>
                          <a:pt x="88" y="32"/>
                        </a:lnTo>
                        <a:lnTo>
                          <a:pt x="87" y="32"/>
                        </a:lnTo>
                        <a:lnTo>
                          <a:pt x="86" y="32"/>
                        </a:lnTo>
                        <a:lnTo>
                          <a:pt x="84" y="32"/>
                        </a:lnTo>
                        <a:lnTo>
                          <a:pt x="83" y="32"/>
                        </a:lnTo>
                        <a:lnTo>
                          <a:pt x="81" y="32"/>
                        </a:lnTo>
                        <a:lnTo>
                          <a:pt x="79" y="32"/>
                        </a:lnTo>
                        <a:lnTo>
                          <a:pt x="75" y="32"/>
                        </a:lnTo>
                        <a:lnTo>
                          <a:pt x="74" y="32"/>
                        </a:lnTo>
                        <a:lnTo>
                          <a:pt x="75" y="32"/>
                        </a:lnTo>
                        <a:lnTo>
                          <a:pt x="77" y="32"/>
                        </a:lnTo>
                        <a:lnTo>
                          <a:pt x="80" y="32"/>
                        </a:lnTo>
                        <a:lnTo>
                          <a:pt x="81" y="32"/>
                        </a:lnTo>
                        <a:lnTo>
                          <a:pt x="82" y="32"/>
                        </a:lnTo>
                        <a:lnTo>
                          <a:pt x="81" y="33"/>
                        </a:lnTo>
                        <a:lnTo>
                          <a:pt x="80" y="33"/>
                        </a:lnTo>
                        <a:lnTo>
                          <a:pt x="79" y="33"/>
                        </a:lnTo>
                        <a:lnTo>
                          <a:pt x="78" y="33"/>
                        </a:lnTo>
                        <a:lnTo>
                          <a:pt x="77" y="33"/>
                        </a:lnTo>
                        <a:lnTo>
                          <a:pt x="75" y="33"/>
                        </a:lnTo>
                        <a:lnTo>
                          <a:pt x="74" y="33"/>
                        </a:lnTo>
                        <a:lnTo>
                          <a:pt x="75" y="35"/>
                        </a:lnTo>
                        <a:lnTo>
                          <a:pt x="75" y="33"/>
                        </a:lnTo>
                        <a:lnTo>
                          <a:pt x="77" y="33"/>
                        </a:lnTo>
                        <a:lnTo>
                          <a:pt x="79" y="33"/>
                        </a:lnTo>
                        <a:lnTo>
                          <a:pt x="80" y="33"/>
                        </a:lnTo>
                        <a:lnTo>
                          <a:pt x="81" y="33"/>
                        </a:lnTo>
                        <a:lnTo>
                          <a:pt x="82" y="33"/>
                        </a:lnTo>
                        <a:lnTo>
                          <a:pt x="83" y="33"/>
                        </a:lnTo>
                        <a:lnTo>
                          <a:pt x="84" y="33"/>
                        </a:lnTo>
                        <a:lnTo>
                          <a:pt x="86" y="33"/>
                        </a:lnTo>
                        <a:lnTo>
                          <a:pt x="87" y="33"/>
                        </a:lnTo>
                        <a:lnTo>
                          <a:pt x="86" y="33"/>
                        </a:lnTo>
                        <a:lnTo>
                          <a:pt x="84" y="33"/>
                        </a:lnTo>
                        <a:lnTo>
                          <a:pt x="83" y="33"/>
                        </a:lnTo>
                        <a:lnTo>
                          <a:pt x="79" y="35"/>
                        </a:lnTo>
                        <a:lnTo>
                          <a:pt x="78" y="35"/>
                        </a:lnTo>
                        <a:lnTo>
                          <a:pt x="77" y="36"/>
                        </a:lnTo>
                        <a:lnTo>
                          <a:pt x="77" y="37"/>
                        </a:lnTo>
                        <a:lnTo>
                          <a:pt x="78" y="37"/>
                        </a:lnTo>
                        <a:lnTo>
                          <a:pt x="78" y="36"/>
                        </a:lnTo>
                        <a:lnTo>
                          <a:pt x="79" y="35"/>
                        </a:lnTo>
                        <a:lnTo>
                          <a:pt x="82" y="35"/>
                        </a:lnTo>
                        <a:lnTo>
                          <a:pt x="84" y="35"/>
                        </a:lnTo>
                        <a:lnTo>
                          <a:pt x="86" y="35"/>
                        </a:lnTo>
                        <a:lnTo>
                          <a:pt x="87" y="35"/>
                        </a:lnTo>
                        <a:lnTo>
                          <a:pt x="88" y="33"/>
                        </a:lnTo>
                        <a:lnTo>
                          <a:pt x="89" y="33"/>
                        </a:lnTo>
                        <a:lnTo>
                          <a:pt x="92" y="33"/>
                        </a:lnTo>
                        <a:lnTo>
                          <a:pt x="93" y="33"/>
                        </a:lnTo>
                        <a:lnTo>
                          <a:pt x="93" y="35"/>
                        </a:lnTo>
                        <a:lnTo>
                          <a:pt x="92" y="36"/>
                        </a:lnTo>
                        <a:lnTo>
                          <a:pt x="91" y="36"/>
                        </a:lnTo>
                        <a:lnTo>
                          <a:pt x="90" y="36"/>
                        </a:lnTo>
                        <a:lnTo>
                          <a:pt x="89" y="37"/>
                        </a:lnTo>
                        <a:lnTo>
                          <a:pt x="90" y="37"/>
                        </a:lnTo>
                        <a:lnTo>
                          <a:pt x="91" y="36"/>
                        </a:lnTo>
                        <a:lnTo>
                          <a:pt x="92" y="36"/>
                        </a:lnTo>
                        <a:lnTo>
                          <a:pt x="93" y="36"/>
                        </a:lnTo>
                        <a:lnTo>
                          <a:pt x="95" y="35"/>
                        </a:lnTo>
                        <a:lnTo>
                          <a:pt x="95" y="33"/>
                        </a:lnTo>
                        <a:lnTo>
                          <a:pt x="96" y="33"/>
                        </a:lnTo>
                        <a:lnTo>
                          <a:pt x="96" y="32"/>
                        </a:lnTo>
                        <a:lnTo>
                          <a:pt x="97" y="32"/>
                        </a:lnTo>
                        <a:lnTo>
                          <a:pt x="98" y="32"/>
                        </a:lnTo>
                        <a:lnTo>
                          <a:pt x="99" y="32"/>
                        </a:lnTo>
                        <a:lnTo>
                          <a:pt x="100" y="32"/>
                        </a:lnTo>
                        <a:lnTo>
                          <a:pt x="100" y="33"/>
                        </a:lnTo>
                        <a:lnTo>
                          <a:pt x="100" y="35"/>
                        </a:lnTo>
                        <a:lnTo>
                          <a:pt x="99" y="35"/>
                        </a:lnTo>
                        <a:lnTo>
                          <a:pt x="98" y="35"/>
                        </a:lnTo>
                        <a:lnTo>
                          <a:pt x="97" y="35"/>
                        </a:lnTo>
                        <a:lnTo>
                          <a:pt x="97" y="36"/>
                        </a:lnTo>
                        <a:lnTo>
                          <a:pt x="97" y="37"/>
                        </a:lnTo>
                        <a:lnTo>
                          <a:pt x="97" y="38"/>
                        </a:lnTo>
                        <a:lnTo>
                          <a:pt x="96" y="38"/>
                        </a:lnTo>
                        <a:lnTo>
                          <a:pt x="95" y="38"/>
                        </a:lnTo>
                        <a:lnTo>
                          <a:pt x="93" y="38"/>
                        </a:lnTo>
                        <a:lnTo>
                          <a:pt x="92" y="38"/>
                        </a:lnTo>
                        <a:lnTo>
                          <a:pt x="92" y="39"/>
                        </a:lnTo>
                        <a:lnTo>
                          <a:pt x="91" y="39"/>
                        </a:lnTo>
                        <a:lnTo>
                          <a:pt x="90" y="39"/>
                        </a:lnTo>
                        <a:lnTo>
                          <a:pt x="89" y="39"/>
                        </a:lnTo>
                        <a:lnTo>
                          <a:pt x="91" y="40"/>
                        </a:lnTo>
                        <a:lnTo>
                          <a:pt x="92" y="40"/>
                        </a:lnTo>
                        <a:lnTo>
                          <a:pt x="92" y="39"/>
                        </a:lnTo>
                        <a:lnTo>
                          <a:pt x="93" y="39"/>
                        </a:lnTo>
                        <a:lnTo>
                          <a:pt x="93" y="38"/>
                        </a:lnTo>
                        <a:lnTo>
                          <a:pt x="95" y="38"/>
                        </a:lnTo>
                        <a:lnTo>
                          <a:pt x="95" y="39"/>
                        </a:lnTo>
                        <a:lnTo>
                          <a:pt x="95" y="40"/>
                        </a:lnTo>
                        <a:lnTo>
                          <a:pt x="93" y="41"/>
                        </a:lnTo>
                        <a:lnTo>
                          <a:pt x="95" y="41"/>
                        </a:lnTo>
                        <a:lnTo>
                          <a:pt x="95" y="40"/>
                        </a:lnTo>
                        <a:lnTo>
                          <a:pt x="96" y="39"/>
                        </a:lnTo>
                        <a:lnTo>
                          <a:pt x="97" y="38"/>
                        </a:lnTo>
                        <a:lnTo>
                          <a:pt x="100" y="38"/>
                        </a:lnTo>
                        <a:lnTo>
                          <a:pt x="101" y="37"/>
                        </a:lnTo>
                        <a:lnTo>
                          <a:pt x="102" y="37"/>
                        </a:lnTo>
                        <a:lnTo>
                          <a:pt x="102" y="38"/>
                        </a:lnTo>
                        <a:lnTo>
                          <a:pt x="102" y="39"/>
                        </a:lnTo>
                        <a:lnTo>
                          <a:pt x="102" y="40"/>
                        </a:lnTo>
                        <a:lnTo>
                          <a:pt x="101" y="42"/>
                        </a:lnTo>
                        <a:lnTo>
                          <a:pt x="102" y="41"/>
                        </a:lnTo>
                        <a:lnTo>
                          <a:pt x="103" y="40"/>
                        </a:lnTo>
                        <a:lnTo>
                          <a:pt x="103" y="39"/>
                        </a:lnTo>
                        <a:lnTo>
                          <a:pt x="103" y="38"/>
                        </a:lnTo>
                        <a:lnTo>
                          <a:pt x="106" y="38"/>
                        </a:lnTo>
                        <a:lnTo>
                          <a:pt x="107" y="38"/>
                        </a:lnTo>
                        <a:lnTo>
                          <a:pt x="109" y="39"/>
                        </a:lnTo>
                        <a:lnTo>
                          <a:pt x="109" y="40"/>
                        </a:lnTo>
                        <a:lnTo>
                          <a:pt x="110" y="40"/>
                        </a:lnTo>
                        <a:lnTo>
                          <a:pt x="109" y="39"/>
                        </a:lnTo>
                        <a:lnTo>
                          <a:pt x="108" y="39"/>
                        </a:lnTo>
                        <a:lnTo>
                          <a:pt x="108" y="38"/>
                        </a:lnTo>
                        <a:lnTo>
                          <a:pt x="109" y="38"/>
                        </a:lnTo>
                        <a:lnTo>
                          <a:pt x="110" y="38"/>
                        </a:lnTo>
                        <a:lnTo>
                          <a:pt x="110" y="37"/>
                        </a:lnTo>
                        <a:lnTo>
                          <a:pt x="112" y="36"/>
                        </a:lnTo>
                        <a:lnTo>
                          <a:pt x="114" y="36"/>
                        </a:lnTo>
                        <a:lnTo>
                          <a:pt x="115" y="37"/>
                        </a:lnTo>
                        <a:lnTo>
                          <a:pt x="114" y="37"/>
                        </a:lnTo>
                        <a:lnTo>
                          <a:pt x="112" y="38"/>
                        </a:lnTo>
                        <a:lnTo>
                          <a:pt x="114" y="38"/>
                        </a:lnTo>
                        <a:lnTo>
                          <a:pt x="115" y="37"/>
                        </a:lnTo>
                        <a:lnTo>
                          <a:pt x="116" y="37"/>
                        </a:lnTo>
                        <a:lnTo>
                          <a:pt x="117" y="37"/>
                        </a:lnTo>
                        <a:lnTo>
                          <a:pt x="118" y="38"/>
                        </a:lnTo>
                        <a:lnTo>
                          <a:pt x="120" y="39"/>
                        </a:lnTo>
                        <a:lnTo>
                          <a:pt x="124" y="41"/>
                        </a:lnTo>
                        <a:lnTo>
                          <a:pt x="125" y="41"/>
                        </a:lnTo>
                        <a:lnTo>
                          <a:pt x="125" y="42"/>
                        </a:lnTo>
                        <a:lnTo>
                          <a:pt x="124" y="42"/>
                        </a:lnTo>
                        <a:lnTo>
                          <a:pt x="123" y="42"/>
                        </a:lnTo>
                        <a:lnTo>
                          <a:pt x="123" y="44"/>
                        </a:lnTo>
                        <a:lnTo>
                          <a:pt x="120" y="44"/>
                        </a:lnTo>
                        <a:lnTo>
                          <a:pt x="119" y="42"/>
                        </a:lnTo>
                        <a:lnTo>
                          <a:pt x="118" y="42"/>
                        </a:lnTo>
                        <a:lnTo>
                          <a:pt x="115" y="41"/>
                        </a:lnTo>
                        <a:lnTo>
                          <a:pt x="112" y="42"/>
                        </a:lnTo>
                        <a:lnTo>
                          <a:pt x="114" y="42"/>
                        </a:lnTo>
                        <a:lnTo>
                          <a:pt x="115" y="42"/>
                        </a:lnTo>
                        <a:lnTo>
                          <a:pt x="117" y="42"/>
                        </a:lnTo>
                        <a:lnTo>
                          <a:pt x="118" y="42"/>
                        </a:lnTo>
                        <a:lnTo>
                          <a:pt x="120" y="45"/>
                        </a:lnTo>
                        <a:lnTo>
                          <a:pt x="119" y="45"/>
                        </a:lnTo>
                        <a:lnTo>
                          <a:pt x="118" y="45"/>
                        </a:lnTo>
                        <a:lnTo>
                          <a:pt x="117" y="45"/>
                        </a:lnTo>
                        <a:lnTo>
                          <a:pt x="115" y="45"/>
                        </a:lnTo>
                        <a:lnTo>
                          <a:pt x="116" y="46"/>
                        </a:lnTo>
                        <a:lnTo>
                          <a:pt x="118" y="46"/>
                        </a:lnTo>
                        <a:lnTo>
                          <a:pt x="120" y="45"/>
                        </a:lnTo>
                        <a:lnTo>
                          <a:pt x="120" y="46"/>
                        </a:lnTo>
                        <a:lnTo>
                          <a:pt x="123" y="46"/>
                        </a:lnTo>
                        <a:lnTo>
                          <a:pt x="119" y="47"/>
                        </a:lnTo>
                        <a:lnTo>
                          <a:pt x="116" y="47"/>
                        </a:lnTo>
                        <a:lnTo>
                          <a:pt x="111" y="47"/>
                        </a:lnTo>
                        <a:lnTo>
                          <a:pt x="111" y="46"/>
                        </a:lnTo>
                        <a:lnTo>
                          <a:pt x="110" y="46"/>
                        </a:lnTo>
                        <a:lnTo>
                          <a:pt x="108" y="45"/>
                        </a:lnTo>
                        <a:lnTo>
                          <a:pt x="107" y="45"/>
                        </a:lnTo>
                        <a:lnTo>
                          <a:pt x="106" y="45"/>
                        </a:lnTo>
                        <a:lnTo>
                          <a:pt x="105" y="46"/>
                        </a:lnTo>
                        <a:lnTo>
                          <a:pt x="106" y="46"/>
                        </a:lnTo>
                        <a:lnTo>
                          <a:pt x="108" y="46"/>
                        </a:lnTo>
                        <a:lnTo>
                          <a:pt x="109" y="47"/>
                        </a:lnTo>
                        <a:lnTo>
                          <a:pt x="110" y="47"/>
                        </a:lnTo>
                        <a:lnTo>
                          <a:pt x="109" y="47"/>
                        </a:lnTo>
                        <a:lnTo>
                          <a:pt x="106" y="48"/>
                        </a:lnTo>
                        <a:lnTo>
                          <a:pt x="105" y="48"/>
                        </a:lnTo>
                        <a:lnTo>
                          <a:pt x="103" y="48"/>
                        </a:lnTo>
                        <a:lnTo>
                          <a:pt x="103" y="47"/>
                        </a:lnTo>
                        <a:lnTo>
                          <a:pt x="102" y="47"/>
                        </a:lnTo>
                        <a:lnTo>
                          <a:pt x="102" y="46"/>
                        </a:lnTo>
                        <a:lnTo>
                          <a:pt x="103" y="48"/>
                        </a:lnTo>
                        <a:lnTo>
                          <a:pt x="105" y="48"/>
                        </a:lnTo>
                        <a:lnTo>
                          <a:pt x="106" y="48"/>
                        </a:lnTo>
                        <a:lnTo>
                          <a:pt x="108" y="48"/>
                        </a:lnTo>
                        <a:lnTo>
                          <a:pt x="109" y="49"/>
                        </a:lnTo>
                        <a:lnTo>
                          <a:pt x="111" y="49"/>
                        </a:lnTo>
                        <a:lnTo>
                          <a:pt x="114" y="49"/>
                        </a:lnTo>
                        <a:lnTo>
                          <a:pt x="115" y="50"/>
                        </a:lnTo>
                        <a:lnTo>
                          <a:pt x="114" y="51"/>
                        </a:lnTo>
                        <a:lnTo>
                          <a:pt x="112" y="51"/>
                        </a:lnTo>
                        <a:lnTo>
                          <a:pt x="111" y="51"/>
                        </a:lnTo>
                        <a:lnTo>
                          <a:pt x="110" y="51"/>
                        </a:lnTo>
                        <a:lnTo>
                          <a:pt x="109" y="51"/>
                        </a:lnTo>
                        <a:lnTo>
                          <a:pt x="107" y="50"/>
                        </a:lnTo>
                        <a:lnTo>
                          <a:pt x="105" y="50"/>
                        </a:lnTo>
                        <a:lnTo>
                          <a:pt x="103" y="50"/>
                        </a:lnTo>
                        <a:lnTo>
                          <a:pt x="102" y="50"/>
                        </a:lnTo>
                        <a:lnTo>
                          <a:pt x="102" y="49"/>
                        </a:lnTo>
                        <a:lnTo>
                          <a:pt x="101" y="49"/>
                        </a:lnTo>
                        <a:lnTo>
                          <a:pt x="100" y="49"/>
                        </a:lnTo>
                        <a:lnTo>
                          <a:pt x="99" y="49"/>
                        </a:lnTo>
                        <a:lnTo>
                          <a:pt x="100" y="49"/>
                        </a:lnTo>
                        <a:lnTo>
                          <a:pt x="101" y="50"/>
                        </a:lnTo>
                        <a:lnTo>
                          <a:pt x="102" y="50"/>
                        </a:lnTo>
                        <a:lnTo>
                          <a:pt x="103" y="51"/>
                        </a:lnTo>
                        <a:lnTo>
                          <a:pt x="105" y="51"/>
                        </a:lnTo>
                        <a:lnTo>
                          <a:pt x="107" y="51"/>
                        </a:lnTo>
                        <a:lnTo>
                          <a:pt x="109" y="51"/>
                        </a:lnTo>
                        <a:lnTo>
                          <a:pt x="110" y="54"/>
                        </a:lnTo>
                        <a:lnTo>
                          <a:pt x="108" y="54"/>
                        </a:lnTo>
                        <a:lnTo>
                          <a:pt x="107" y="54"/>
                        </a:lnTo>
                        <a:lnTo>
                          <a:pt x="106" y="54"/>
                        </a:lnTo>
                        <a:lnTo>
                          <a:pt x="105" y="54"/>
                        </a:lnTo>
                        <a:lnTo>
                          <a:pt x="103" y="54"/>
                        </a:lnTo>
                        <a:lnTo>
                          <a:pt x="103" y="52"/>
                        </a:lnTo>
                        <a:lnTo>
                          <a:pt x="102" y="52"/>
                        </a:lnTo>
                        <a:lnTo>
                          <a:pt x="103" y="54"/>
                        </a:lnTo>
                        <a:lnTo>
                          <a:pt x="105" y="54"/>
                        </a:lnTo>
                        <a:lnTo>
                          <a:pt x="106" y="55"/>
                        </a:lnTo>
                        <a:lnTo>
                          <a:pt x="107" y="55"/>
                        </a:lnTo>
                        <a:lnTo>
                          <a:pt x="106" y="55"/>
                        </a:lnTo>
                        <a:lnTo>
                          <a:pt x="105" y="55"/>
                        </a:lnTo>
                        <a:lnTo>
                          <a:pt x="102" y="55"/>
                        </a:lnTo>
                        <a:lnTo>
                          <a:pt x="103" y="55"/>
                        </a:lnTo>
                        <a:lnTo>
                          <a:pt x="105" y="55"/>
                        </a:lnTo>
                        <a:lnTo>
                          <a:pt x="105" y="56"/>
                        </a:lnTo>
                        <a:lnTo>
                          <a:pt x="106" y="56"/>
                        </a:lnTo>
                        <a:lnTo>
                          <a:pt x="106" y="57"/>
                        </a:lnTo>
                        <a:lnTo>
                          <a:pt x="103" y="57"/>
                        </a:lnTo>
                        <a:lnTo>
                          <a:pt x="102" y="56"/>
                        </a:lnTo>
                        <a:lnTo>
                          <a:pt x="102" y="55"/>
                        </a:lnTo>
                        <a:lnTo>
                          <a:pt x="101" y="55"/>
                        </a:lnTo>
                        <a:lnTo>
                          <a:pt x="101" y="56"/>
                        </a:lnTo>
                        <a:lnTo>
                          <a:pt x="101" y="57"/>
                        </a:lnTo>
                        <a:lnTo>
                          <a:pt x="100" y="57"/>
                        </a:lnTo>
                        <a:lnTo>
                          <a:pt x="100" y="56"/>
                        </a:lnTo>
                        <a:lnTo>
                          <a:pt x="98" y="56"/>
                        </a:lnTo>
                        <a:lnTo>
                          <a:pt x="97" y="56"/>
                        </a:lnTo>
                        <a:lnTo>
                          <a:pt x="96" y="55"/>
                        </a:lnTo>
                        <a:lnTo>
                          <a:pt x="93" y="54"/>
                        </a:lnTo>
                        <a:lnTo>
                          <a:pt x="95" y="55"/>
                        </a:lnTo>
                        <a:lnTo>
                          <a:pt x="95" y="56"/>
                        </a:lnTo>
                        <a:lnTo>
                          <a:pt x="93" y="56"/>
                        </a:lnTo>
                        <a:lnTo>
                          <a:pt x="90" y="56"/>
                        </a:lnTo>
                        <a:lnTo>
                          <a:pt x="93" y="56"/>
                        </a:lnTo>
                        <a:lnTo>
                          <a:pt x="95" y="56"/>
                        </a:lnTo>
                        <a:lnTo>
                          <a:pt x="96" y="57"/>
                        </a:lnTo>
                        <a:lnTo>
                          <a:pt x="96" y="58"/>
                        </a:lnTo>
                        <a:lnTo>
                          <a:pt x="93" y="58"/>
                        </a:lnTo>
                        <a:lnTo>
                          <a:pt x="92" y="57"/>
                        </a:lnTo>
                        <a:lnTo>
                          <a:pt x="91" y="58"/>
                        </a:lnTo>
                        <a:lnTo>
                          <a:pt x="92" y="58"/>
                        </a:lnTo>
                        <a:lnTo>
                          <a:pt x="95" y="58"/>
                        </a:lnTo>
                        <a:lnTo>
                          <a:pt x="95" y="59"/>
                        </a:lnTo>
                        <a:lnTo>
                          <a:pt x="96" y="59"/>
                        </a:lnTo>
                        <a:lnTo>
                          <a:pt x="95" y="59"/>
                        </a:lnTo>
                        <a:lnTo>
                          <a:pt x="93" y="59"/>
                        </a:lnTo>
                        <a:lnTo>
                          <a:pt x="92" y="59"/>
                        </a:lnTo>
                        <a:lnTo>
                          <a:pt x="92" y="58"/>
                        </a:lnTo>
                        <a:lnTo>
                          <a:pt x="91" y="58"/>
                        </a:lnTo>
                        <a:lnTo>
                          <a:pt x="91" y="59"/>
                        </a:lnTo>
                        <a:lnTo>
                          <a:pt x="92" y="59"/>
                        </a:lnTo>
                        <a:lnTo>
                          <a:pt x="93" y="59"/>
                        </a:lnTo>
                        <a:lnTo>
                          <a:pt x="96" y="61"/>
                        </a:lnTo>
                        <a:lnTo>
                          <a:pt x="95" y="63"/>
                        </a:lnTo>
                        <a:lnTo>
                          <a:pt x="93" y="63"/>
                        </a:lnTo>
                        <a:lnTo>
                          <a:pt x="95" y="64"/>
                        </a:lnTo>
                        <a:lnTo>
                          <a:pt x="95" y="65"/>
                        </a:lnTo>
                        <a:lnTo>
                          <a:pt x="93" y="65"/>
                        </a:lnTo>
                        <a:lnTo>
                          <a:pt x="92" y="66"/>
                        </a:lnTo>
                        <a:lnTo>
                          <a:pt x="92" y="67"/>
                        </a:lnTo>
                        <a:lnTo>
                          <a:pt x="91" y="67"/>
                        </a:lnTo>
                        <a:lnTo>
                          <a:pt x="91" y="66"/>
                        </a:lnTo>
                        <a:lnTo>
                          <a:pt x="90" y="66"/>
                        </a:lnTo>
                        <a:lnTo>
                          <a:pt x="89" y="66"/>
                        </a:lnTo>
                        <a:lnTo>
                          <a:pt x="89" y="65"/>
                        </a:lnTo>
                        <a:lnTo>
                          <a:pt x="90" y="65"/>
                        </a:lnTo>
                        <a:lnTo>
                          <a:pt x="91" y="65"/>
                        </a:lnTo>
                        <a:lnTo>
                          <a:pt x="90" y="65"/>
                        </a:lnTo>
                        <a:lnTo>
                          <a:pt x="89" y="65"/>
                        </a:lnTo>
                        <a:lnTo>
                          <a:pt x="88" y="65"/>
                        </a:lnTo>
                        <a:lnTo>
                          <a:pt x="88" y="64"/>
                        </a:lnTo>
                        <a:lnTo>
                          <a:pt x="87" y="64"/>
                        </a:lnTo>
                        <a:lnTo>
                          <a:pt x="84" y="65"/>
                        </a:lnTo>
                        <a:lnTo>
                          <a:pt x="82" y="64"/>
                        </a:lnTo>
                        <a:lnTo>
                          <a:pt x="83" y="64"/>
                        </a:lnTo>
                        <a:lnTo>
                          <a:pt x="83" y="63"/>
                        </a:lnTo>
                        <a:lnTo>
                          <a:pt x="84" y="63"/>
                        </a:lnTo>
                        <a:lnTo>
                          <a:pt x="83" y="63"/>
                        </a:lnTo>
                        <a:lnTo>
                          <a:pt x="81" y="63"/>
                        </a:lnTo>
                        <a:lnTo>
                          <a:pt x="80" y="63"/>
                        </a:lnTo>
                        <a:lnTo>
                          <a:pt x="80" y="61"/>
                        </a:lnTo>
                        <a:lnTo>
                          <a:pt x="81" y="60"/>
                        </a:lnTo>
                        <a:lnTo>
                          <a:pt x="82" y="60"/>
                        </a:lnTo>
                        <a:lnTo>
                          <a:pt x="82" y="59"/>
                        </a:lnTo>
                        <a:lnTo>
                          <a:pt x="80" y="60"/>
                        </a:lnTo>
                        <a:lnTo>
                          <a:pt x="80" y="61"/>
                        </a:lnTo>
                        <a:lnTo>
                          <a:pt x="79" y="61"/>
                        </a:lnTo>
                        <a:lnTo>
                          <a:pt x="80" y="61"/>
                        </a:lnTo>
                        <a:lnTo>
                          <a:pt x="80" y="63"/>
                        </a:lnTo>
                        <a:lnTo>
                          <a:pt x="79" y="63"/>
                        </a:lnTo>
                        <a:lnTo>
                          <a:pt x="79" y="64"/>
                        </a:lnTo>
                        <a:lnTo>
                          <a:pt x="78" y="64"/>
                        </a:lnTo>
                        <a:lnTo>
                          <a:pt x="77" y="64"/>
                        </a:lnTo>
                        <a:lnTo>
                          <a:pt x="77" y="63"/>
                        </a:lnTo>
                        <a:lnTo>
                          <a:pt x="75" y="63"/>
                        </a:lnTo>
                        <a:lnTo>
                          <a:pt x="75" y="61"/>
                        </a:lnTo>
                        <a:lnTo>
                          <a:pt x="74" y="61"/>
                        </a:lnTo>
                        <a:lnTo>
                          <a:pt x="73" y="61"/>
                        </a:lnTo>
                        <a:lnTo>
                          <a:pt x="74" y="60"/>
                        </a:lnTo>
                        <a:lnTo>
                          <a:pt x="75" y="60"/>
                        </a:lnTo>
                        <a:lnTo>
                          <a:pt x="77" y="60"/>
                        </a:lnTo>
                        <a:lnTo>
                          <a:pt x="74" y="60"/>
                        </a:lnTo>
                        <a:lnTo>
                          <a:pt x="73" y="60"/>
                        </a:lnTo>
                        <a:lnTo>
                          <a:pt x="78" y="59"/>
                        </a:lnTo>
                        <a:lnTo>
                          <a:pt x="79" y="59"/>
                        </a:lnTo>
                        <a:lnTo>
                          <a:pt x="80" y="59"/>
                        </a:lnTo>
                        <a:lnTo>
                          <a:pt x="80" y="58"/>
                        </a:lnTo>
                        <a:lnTo>
                          <a:pt x="78" y="59"/>
                        </a:lnTo>
                        <a:lnTo>
                          <a:pt x="77" y="59"/>
                        </a:lnTo>
                        <a:lnTo>
                          <a:pt x="74" y="59"/>
                        </a:lnTo>
                        <a:lnTo>
                          <a:pt x="73" y="59"/>
                        </a:lnTo>
                        <a:lnTo>
                          <a:pt x="72" y="59"/>
                        </a:lnTo>
                        <a:lnTo>
                          <a:pt x="72" y="60"/>
                        </a:lnTo>
                        <a:lnTo>
                          <a:pt x="71" y="60"/>
                        </a:lnTo>
                        <a:lnTo>
                          <a:pt x="70" y="59"/>
                        </a:lnTo>
                        <a:lnTo>
                          <a:pt x="70" y="58"/>
                        </a:lnTo>
                        <a:lnTo>
                          <a:pt x="71" y="58"/>
                        </a:lnTo>
                        <a:lnTo>
                          <a:pt x="73" y="58"/>
                        </a:lnTo>
                        <a:lnTo>
                          <a:pt x="74" y="57"/>
                        </a:lnTo>
                        <a:lnTo>
                          <a:pt x="75" y="56"/>
                        </a:lnTo>
                        <a:lnTo>
                          <a:pt x="74" y="56"/>
                        </a:lnTo>
                        <a:lnTo>
                          <a:pt x="73" y="56"/>
                        </a:lnTo>
                        <a:lnTo>
                          <a:pt x="73" y="57"/>
                        </a:lnTo>
                        <a:lnTo>
                          <a:pt x="72" y="57"/>
                        </a:lnTo>
                        <a:lnTo>
                          <a:pt x="70" y="58"/>
                        </a:lnTo>
                        <a:lnTo>
                          <a:pt x="68" y="57"/>
                        </a:lnTo>
                        <a:lnTo>
                          <a:pt x="67" y="57"/>
                        </a:lnTo>
                        <a:lnTo>
                          <a:pt x="68" y="56"/>
                        </a:lnTo>
                        <a:lnTo>
                          <a:pt x="69" y="56"/>
                        </a:lnTo>
                        <a:lnTo>
                          <a:pt x="70" y="56"/>
                        </a:lnTo>
                        <a:lnTo>
                          <a:pt x="72" y="55"/>
                        </a:lnTo>
                        <a:lnTo>
                          <a:pt x="73" y="55"/>
                        </a:lnTo>
                        <a:lnTo>
                          <a:pt x="74" y="55"/>
                        </a:lnTo>
                        <a:lnTo>
                          <a:pt x="73" y="55"/>
                        </a:lnTo>
                        <a:lnTo>
                          <a:pt x="72" y="55"/>
                        </a:lnTo>
                        <a:lnTo>
                          <a:pt x="71" y="55"/>
                        </a:lnTo>
                        <a:lnTo>
                          <a:pt x="70" y="56"/>
                        </a:lnTo>
                        <a:lnTo>
                          <a:pt x="67" y="56"/>
                        </a:lnTo>
                        <a:lnTo>
                          <a:pt x="65" y="56"/>
                        </a:lnTo>
                        <a:lnTo>
                          <a:pt x="65" y="55"/>
                        </a:lnTo>
                        <a:lnTo>
                          <a:pt x="64" y="55"/>
                        </a:lnTo>
                        <a:lnTo>
                          <a:pt x="65" y="54"/>
                        </a:lnTo>
                        <a:lnTo>
                          <a:pt x="67" y="52"/>
                        </a:lnTo>
                        <a:lnTo>
                          <a:pt x="70" y="51"/>
                        </a:lnTo>
                        <a:lnTo>
                          <a:pt x="71" y="51"/>
                        </a:lnTo>
                        <a:lnTo>
                          <a:pt x="72" y="51"/>
                        </a:lnTo>
                        <a:lnTo>
                          <a:pt x="73" y="51"/>
                        </a:lnTo>
                        <a:lnTo>
                          <a:pt x="74" y="51"/>
                        </a:lnTo>
                        <a:lnTo>
                          <a:pt x="75" y="51"/>
                        </a:lnTo>
                        <a:lnTo>
                          <a:pt x="74" y="50"/>
                        </a:lnTo>
                        <a:lnTo>
                          <a:pt x="75" y="48"/>
                        </a:lnTo>
                        <a:lnTo>
                          <a:pt x="78" y="47"/>
                        </a:lnTo>
                        <a:lnTo>
                          <a:pt x="79" y="47"/>
                        </a:lnTo>
                        <a:lnTo>
                          <a:pt x="80" y="47"/>
                        </a:lnTo>
                        <a:lnTo>
                          <a:pt x="81" y="47"/>
                        </a:lnTo>
                        <a:lnTo>
                          <a:pt x="81" y="46"/>
                        </a:lnTo>
                        <a:lnTo>
                          <a:pt x="80" y="46"/>
                        </a:lnTo>
                        <a:lnTo>
                          <a:pt x="79" y="46"/>
                        </a:lnTo>
                        <a:lnTo>
                          <a:pt x="75" y="47"/>
                        </a:lnTo>
                        <a:lnTo>
                          <a:pt x="74" y="48"/>
                        </a:lnTo>
                        <a:lnTo>
                          <a:pt x="73" y="49"/>
                        </a:lnTo>
                        <a:lnTo>
                          <a:pt x="74" y="49"/>
                        </a:lnTo>
                        <a:lnTo>
                          <a:pt x="72" y="50"/>
                        </a:lnTo>
                        <a:lnTo>
                          <a:pt x="70" y="50"/>
                        </a:lnTo>
                        <a:lnTo>
                          <a:pt x="67" y="51"/>
                        </a:lnTo>
                        <a:lnTo>
                          <a:pt x="60" y="51"/>
                        </a:lnTo>
                        <a:lnTo>
                          <a:pt x="59" y="51"/>
                        </a:lnTo>
                        <a:lnTo>
                          <a:pt x="58" y="50"/>
                        </a:lnTo>
                        <a:lnTo>
                          <a:pt x="59" y="50"/>
                        </a:lnTo>
                        <a:lnTo>
                          <a:pt x="61" y="49"/>
                        </a:lnTo>
                        <a:lnTo>
                          <a:pt x="62" y="49"/>
                        </a:lnTo>
                        <a:lnTo>
                          <a:pt x="63" y="49"/>
                        </a:lnTo>
                        <a:lnTo>
                          <a:pt x="64" y="48"/>
                        </a:lnTo>
                        <a:lnTo>
                          <a:pt x="65" y="46"/>
                        </a:lnTo>
                        <a:lnTo>
                          <a:pt x="64" y="47"/>
                        </a:lnTo>
                        <a:lnTo>
                          <a:pt x="63" y="48"/>
                        </a:lnTo>
                        <a:lnTo>
                          <a:pt x="62" y="48"/>
                        </a:lnTo>
                        <a:lnTo>
                          <a:pt x="60" y="49"/>
                        </a:lnTo>
                        <a:lnTo>
                          <a:pt x="59" y="49"/>
                        </a:lnTo>
                        <a:lnTo>
                          <a:pt x="56" y="49"/>
                        </a:lnTo>
                        <a:lnTo>
                          <a:pt x="55" y="49"/>
                        </a:lnTo>
                        <a:lnTo>
                          <a:pt x="54" y="48"/>
                        </a:lnTo>
                        <a:lnTo>
                          <a:pt x="55" y="48"/>
                        </a:lnTo>
                        <a:lnTo>
                          <a:pt x="54" y="48"/>
                        </a:lnTo>
                        <a:lnTo>
                          <a:pt x="52" y="48"/>
                        </a:lnTo>
                        <a:lnTo>
                          <a:pt x="51" y="48"/>
                        </a:lnTo>
                        <a:lnTo>
                          <a:pt x="50" y="48"/>
                        </a:lnTo>
                        <a:lnTo>
                          <a:pt x="50" y="46"/>
                        </a:lnTo>
                        <a:lnTo>
                          <a:pt x="51" y="46"/>
                        </a:lnTo>
                        <a:lnTo>
                          <a:pt x="51" y="45"/>
                        </a:lnTo>
                        <a:lnTo>
                          <a:pt x="49" y="46"/>
                        </a:lnTo>
                        <a:lnTo>
                          <a:pt x="47" y="46"/>
                        </a:lnTo>
                        <a:lnTo>
                          <a:pt x="46" y="46"/>
                        </a:lnTo>
                        <a:lnTo>
                          <a:pt x="46" y="45"/>
                        </a:lnTo>
                        <a:lnTo>
                          <a:pt x="46" y="44"/>
                        </a:lnTo>
                        <a:lnTo>
                          <a:pt x="45" y="42"/>
                        </a:lnTo>
                        <a:lnTo>
                          <a:pt x="44" y="42"/>
                        </a:lnTo>
                        <a:lnTo>
                          <a:pt x="43" y="42"/>
                        </a:lnTo>
                        <a:lnTo>
                          <a:pt x="44" y="42"/>
                        </a:lnTo>
                        <a:lnTo>
                          <a:pt x="45" y="44"/>
                        </a:lnTo>
                        <a:lnTo>
                          <a:pt x="42" y="45"/>
                        </a:lnTo>
                        <a:lnTo>
                          <a:pt x="41" y="44"/>
                        </a:lnTo>
                        <a:lnTo>
                          <a:pt x="39" y="42"/>
                        </a:lnTo>
                        <a:lnTo>
                          <a:pt x="37" y="42"/>
                        </a:lnTo>
                        <a:lnTo>
                          <a:pt x="36" y="42"/>
                        </a:lnTo>
                        <a:lnTo>
                          <a:pt x="35" y="42"/>
                        </a:lnTo>
                        <a:lnTo>
                          <a:pt x="34" y="42"/>
                        </a:lnTo>
                        <a:lnTo>
                          <a:pt x="33" y="44"/>
                        </a:lnTo>
                        <a:lnTo>
                          <a:pt x="36" y="44"/>
                        </a:lnTo>
                        <a:lnTo>
                          <a:pt x="37" y="44"/>
                        </a:lnTo>
                        <a:lnTo>
                          <a:pt x="39" y="44"/>
                        </a:lnTo>
                        <a:lnTo>
                          <a:pt x="40" y="44"/>
                        </a:lnTo>
                        <a:lnTo>
                          <a:pt x="41" y="45"/>
                        </a:lnTo>
                        <a:lnTo>
                          <a:pt x="42" y="46"/>
                        </a:lnTo>
                        <a:lnTo>
                          <a:pt x="41" y="46"/>
                        </a:lnTo>
                        <a:lnTo>
                          <a:pt x="40" y="46"/>
                        </a:lnTo>
                        <a:lnTo>
                          <a:pt x="39" y="45"/>
                        </a:lnTo>
                        <a:lnTo>
                          <a:pt x="37" y="45"/>
                        </a:lnTo>
                        <a:lnTo>
                          <a:pt x="39" y="46"/>
                        </a:lnTo>
                        <a:lnTo>
                          <a:pt x="40" y="46"/>
                        </a:lnTo>
                        <a:lnTo>
                          <a:pt x="41" y="46"/>
                        </a:lnTo>
                        <a:lnTo>
                          <a:pt x="42" y="47"/>
                        </a:lnTo>
                        <a:lnTo>
                          <a:pt x="41" y="47"/>
                        </a:lnTo>
                        <a:lnTo>
                          <a:pt x="40" y="47"/>
                        </a:lnTo>
                        <a:lnTo>
                          <a:pt x="37" y="47"/>
                        </a:lnTo>
                        <a:lnTo>
                          <a:pt x="36" y="46"/>
                        </a:lnTo>
                        <a:lnTo>
                          <a:pt x="35" y="46"/>
                        </a:lnTo>
                        <a:lnTo>
                          <a:pt x="35" y="45"/>
                        </a:lnTo>
                        <a:lnTo>
                          <a:pt x="34" y="45"/>
                        </a:lnTo>
                        <a:lnTo>
                          <a:pt x="33" y="45"/>
                        </a:lnTo>
                        <a:lnTo>
                          <a:pt x="32" y="45"/>
                        </a:lnTo>
                        <a:lnTo>
                          <a:pt x="31" y="44"/>
                        </a:lnTo>
                        <a:lnTo>
                          <a:pt x="30" y="44"/>
                        </a:lnTo>
                        <a:lnTo>
                          <a:pt x="30" y="45"/>
                        </a:lnTo>
                        <a:lnTo>
                          <a:pt x="31" y="45"/>
                        </a:lnTo>
                        <a:lnTo>
                          <a:pt x="33" y="46"/>
                        </a:lnTo>
                        <a:lnTo>
                          <a:pt x="33" y="47"/>
                        </a:lnTo>
                        <a:lnTo>
                          <a:pt x="34" y="48"/>
                        </a:lnTo>
                        <a:lnTo>
                          <a:pt x="35" y="48"/>
                        </a:lnTo>
                        <a:lnTo>
                          <a:pt x="37" y="49"/>
                        </a:lnTo>
                        <a:lnTo>
                          <a:pt x="40" y="50"/>
                        </a:lnTo>
                        <a:lnTo>
                          <a:pt x="41" y="50"/>
                        </a:lnTo>
                        <a:lnTo>
                          <a:pt x="40" y="51"/>
                        </a:lnTo>
                        <a:lnTo>
                          <a:pt x="41" y="52"/>
                        </a:lnTo>
                        <a:lnTo>
                          <a:pt x="37" y="52"/>
                        </a:lnTo>
                        <a:lnTo>
                          <a:pt x="33" y="52"/>
                        </a:lnTo>
                        <a:lnTo>
                          <a:pt x="32" y="52"/>
                        </a:lnTo>
                        <a:lnTo>
                          <a:pt x="31" y="52"/>
                        </a:lnTo>
                        <a:lnTo>
                          <a:pt x="30" y="52"/>
                        </a:lnTo>
                        <a:lnTo>
                          <a:pt x="28" y="51"/>
                        </a:lnTo>
                        <a:lnTo>
                          <a:pt x="28" y="50"/>
                        </a:lnTo>
                        <a:lnTo>
                          <a:pt x="27" y="49"/>
                        </a:lnTo>
                        <a:lnTo>
                          <a:pt x="26" y="48"/>
                        </a:lnTo>
                        <a:lnTo>
                          <a:pt x="24" y="48"/>
                        </a:lnTo>
                        <a:lnTo>
                          <a:pt x="22" y="48"/>
                        </a:lnTo>
                        <a:lnTo>
                          <a:pt x="19" y="48"/>
                        </a:lnTo>
                        <a:lnTo>
                          <a:pt x="17" y="48"/>
                        </a:lnTo>
                        <a:lnTo>
                          <a:pt x="19" y="48"/>
                        </a:lnTo>
                        <a:lnTo>
                          <a:pt x="21" y="48"/>
                        </a:lnTo>
                        <a:lnTo>
                          <a:pt x="23" y="49"/>
                        </a:lnTo>
                        <a:lnTo>
                          <a:pt x="24" y="49"/>
                        </a:lnTo>
                        <a:lnTo>
                          <a:pt x="25" y="50"/>
                        </a:lnTo>
                        <a:lnTo>
                          <a:pt x="26" y="50"/>
                        </a:lnTo>
                        <a:lnTo>
                          <a:pt x="26" y="49"/>
                        </a:lnTo>
                        <a:lnTo>
                          <a:pt x="27" y="49"/>
                        </a:lnTo>
                        <a:lnTo>
                          <a:pt x="28" y="50"/>
                        </a:lnTo>
                        <a:lnTo>
                          <a:pt x="28" y="51"/>
                        </a:lnTo>
                        <a:lnTo>
                          <a:pt x="27" y="51"/>
                        </a:lnTo>
                        <a:lnTo>
                          <a:pt x="26" y="51"/>
                        </a:lnTo>
                        <a:lnTo>
                          <a:pt x="25" y="51"/>
                        </a:lnTo>
                        <a:lnTo>
                          <a:pt x="25" y="50"/>
                        </a:lnTo>
                        <a:lnTo>
                          <a:pt x="25" y="51"/>
                        </a:lnTo>
                        <a:lnTo>
                          <a:pt x="24" y="52"/>
                        </a:lnTo>
                        <a:lnTo>
                          <a:pt x="25" y="52"/>
                        </a:lnTo>
                        <a:lnTo>
                          <a:pt x="26" y="52"/>
                        </a:lnTo>
                        <a:lnTo>
                          <a:pt x="27" y="52"/>
                        </a:lnTo>
                        <a:lnTo>
                          <a:pt x="27" y="54"/>
                        </a:lnTo>
                        <a:lnTo>
                          <a:pt x="28" y="55"/>
                        </a:lnTo>
                        <a:lnTo>
                          <a:pt x="30" y="55"/>
                        </a:lnTo>
                        <a:lnTo>
                          <a:pt x="31" y="54"/>
                        </a:lnTo>
                        <a:lnTo>
                          <a:pt x="32" y="55"/>
                        </a:lnTo>
                        <a:lnTo>
                          <a:pt x="31" y="56"/>
                        </a:lnTo>
                        <a:lnTo>
                          <a:pt x="30" y="57"/>
                        </a:lnTo>
                        <a:lnTo>
                          <a:pt x="28" y="57"/>
                        </a:lnTo>
                        <a:lnTo>
                          <a:pt x="30" y="57"/>
                        </a:lnTo>
                        <a:lnTo>
                          <a:pt x="28" y="58"/>
                        </a:lnTo>
                        <a:lnTo>
                          <a:pt x="30" y="58"/>
                        </a:lnTo>
                        <a:lnTo>
                          <a:pt x="31" y="58"/>
                        </a:lnTo>
                        <a:lnTo>
                          <a:pt x="31" y="57"/>
                        </a:lnTo>
                        <a:lnTo>
                          <a:pt x="33" y="56"/>
                        </a:lnTo>
                        <a:lnTo>
                          <a:pt x="34" y="56"/>
                        </a:lnTo>
                        <a:lnTo>
                          <a:pt x="36" y="56"/>
                        </a:lnTo>
                        <a:lnTo>
                          <a:pt x="37" y="56"/>
                        </a:lnTo>
                        <a:lnTo>
                          <a:pt x="39" y="56"/>
                        </a:lnTo>
                        <a:lnTo>
                          <a:pt x="40" y="56"/>
                        </a:lnTo>
                        <a:lnTo>
                          <a:pt x="40" y="57"/>
                        </a:lnTo>
                        <a:lnTo>
                          <a:pt x="39" y="57"/>
                        </a:lnTo>
                        <a:lnTo>
                          <a:pt x="37" y="58"/>
                        </a:lnTo>
                        <a:lnTo>
                          <a:pt x="39" y="59"/>
                        </a:lnTo>
                        <a:lnTo>
                          <a:pt x="41" y="59"/>
                        </a:lnTo>
                        <a:lnTo>
                          <a:pt x="41" y="58"/>
                        </a:lnTo>
                        <a:lnTo>
                          <a:pt x="42" y="59"/>
                        </a:lnTo>
                        <a:lnTo>
                          <a:pt x="43" y="59"/>
                        </a:lnTo>
                        <a:lnTo>
                          <a:pt x="42" y="59"/>
                        </a:lnTo>
                        <a:lnTo>
                          <a:pt x="42" y="60"/>
                        </a:lnTo>
                        <a:lnTo>
                          <a:pt x="41" y="60"/>
                        </a:lnTo>
                        <a:lnTo>
                          <a:pt x="40" y="60"/>
                        </a:lnTo>
                        <a:lnTo>
                          <a:pt x="39" y="60"/>
                        </a:lnTo>
                        <a:lnTo>
                          <a:pt x="37" y="60"/>
                        </a:lnTo>
                        <a:lnTo>
                          <a:pt x="39" y="60"/>
                        </a:lnTo>
                        <a:lnTo>
                          <a:pt x="40" y="60"/>
                        </a:lnTo>
                        <a:lnTo>
                          <a:pt x="42" y="60"/>
                        </a:lnTo>
                        <a:lnTo>
                          <a:pt x="42" y="61"/>
                        </a:lnTo>
                        <a:lnTo>
                          <a:pt x="42" y="63"/>
                        </a:lnTo>
                        <a:lnTo>
                          <a:pt x="44" y="61"/>
                        </a:lnTo>
                        <a:lnTo>
                          <a:pt x="44" y="64"/>
                        </a:lnTo>
                        <a:lnTo>
                          <a:pt x="43" y="64"/>
                        </a:lnTo>
                        <a:lnTo>
                          <a:pt x="42" y="64"/>
                        </a:lnTo>
                        <a:lnTo>
                          <a:pt x="42" y="65"/>
                        </a:lnTo>
                        <a:lnTo>
                          <a:pt x="45" y="64"/>
                        </a:lnTo>
                        <a:lnTo>
                          <a:pt x="46" y="63"/>
                        </a:lnTo>
                        <a:lnTo>
                          <a:pt x="47" y="63"/>
                        </a:lnTo>
                        <a:lnTo>
                          <a:pt x="46" y="64"/>
                        </a:lnTo>
                        <a:lnTo>
                          <a:pt x="46" y="65"/>
                        </a:lnTo>
                        <a:lnTo>
                          <a:pt x="47" y="66"/>
                        </a:lnTo>
                        <a:lnTo>
                          <a:pt x="47" y="67"/>
                        </a:lnTo>
                        <a:lnTo>
                          <a:pt x="47" y="68"/>
                        </a:lnTo>
                        <a:lnTo>
                          <a:pt x="49" y="68"/>
                        </a:lnTo>
                        <a:lnTo>
                          <a:pt x="47" y="67"/>
                        </a:lnTo>
                        <a:lnTo>
                          <a:pt x="47" y="65"/>
                        </a:lnTo>
                        <a:lnTo>
                          <a:pt x="49" y="65"/>
                        </a:lnTo>
                        <a:lnTo>
                          <a:pt x="50" y="65"/>
                        </a:lnTo>
                        <a:lnTo>
                          <a:pt x="51" y="66"/>
                        </a:lnTo>
                        <a:lnTo>
                          <a:pt x="52" y="67"/>
                        </a:lnTo>
                        <a:lnTo>
                          <a:pt x="52" y="66"/>
                        </a:lnTo>
                        <a:lnTo>
                          <a:pt x="53" y="66"/>
                        </a:lnTo>
                        <a:lnTo>
                          <a:pt x="55" y="67"/>
                        </a:lnTo>
                        <a:lnTo>
                          <a:pt x="55" y="68"/>
                        </a:lnTo>
                        <a:lnTo>
                          <a:pt x="54" y="69"/>
                        </a:lnTo>
                        <a:lnTo>
                          <a:pt x="55" y="69"/>
                        </a:lnTo>
                        <a:lnTo>
                          <a:pt x="56" y="68"/>
                        </a:lnTo>
                        <a:lnTo>
                          <a:pt x="58" y="67"/>
                        </a:lnTo>
                        <a:lnTo>
                          <a:pt x="58" y="68"/>
                        </a:lnTo>
                        <a:lnTo>
                          <a:pt x="58" y="69"/>
                        </a:lnTo>
                        <a:lnTo>
                          <a:pt x="59" y="70"/>
                        </a:lnTo>
                        <a:lnTo>
                          <a:pt x="60" y="69"/>
                        </a:lnTo>
                        <a:lnTo>
                          <a:pt x="59" y="69"/>
                        </a:lnTo>
                        <a:lnTo>
                          <a:pt x="59" y="67"/>
                        </a:lnTo>
                        <a:lnTo>
                          <a:pt x="60" y="67"/>
                        </a:lnTo>
                        <a:lnTo>
                          <a:pt x="62" y="67"/>
                        </a:lnTo>
                        <a:lnTo>
                          <a:pt x="62" y="68"/>
                        </a:lnTo>
                        <a:lnTo>
                          <a:pt x="61" y="69"/>
                        </a:lnTo>
                        <a:lnTo>
                          <a:pt x="62" y="69"/>
                        </a:lnTo>
                        <a:lnTo>
                          <a:pt x="62" y="68"/>
                        </a:lnTo>
                        <a:lnTo>
                          <a:pt x="63" y="68"/>
                        </a:lnTo>
                        <a:lnTo>
                          <a:pt x="63" y="69"/>
                        </a:lnTo>
                        <a:lnTo>
                          <a:pt x="64" y="69"/>
                        </a:lnTo>
                        <a:lnTo>
                          <a:pt x="63" y="70"/>
                        </a:lnTo>
                        <a:lnTo>
                          <a:pt x="62" y="70"/>
                        </a:lnTo>
                        <a:lnTo>
                          <a:pt x="62" y="71"/>
                        </a:lnTo>
                        <a:lnTo>
                          <a:pt x="61" y="73"/>
                        </a:lnTo>
                        <a:lnTo>
                          <a:pt x="62" y="73"/>
                        </a:lnTo>
                        <a:lnTo>
                          <a:pt x="63" y="73"/>
                        </a:lnTo>
                        <a:lnTo>
                          <a:pt x="64" y="73"/>
                        </a:lnTo>
                        <a:lnTo>
                          <a:pt x="67" y="71"/>
                        </a:lnTo>
                        <a:lnTo>
                          <a:pt x="69" y="71"/>
                        </a:lnTo>
                        <a:lnTo>
                          <a:pt x="70" y="73"/>
                        </a:lnTo>
                        <a:lnTo>
                          <a:pt x="71" y="73"/>
                        </a:lnTo>
                        <a:lnTo>
                          <a:pt x="71" y="74"/>
                        </a:lnTo>
                        <a:lnTo>
                          <a:pt x="69" y="75"/>
                        </a:lnTo>
                        <a:lnTo>
                          <a:pt x="68" y="75"/>
                        </a:lnTo>
                        <a:lnTo>
                          <a:pt x="67" y="75"/>
                        </a:lnTo>
                        <a:lnTo>
                          <a:pt x="65" y="75"/>
                        </a:lnTo>
                        <a:lnTo>
                          <a:pt x="64" y="75"/>
                        </a:lnTo>
                        <a:lnTo>
                          <a:pt x="62" y="75"/>
                        </a:lnTo>
                        <a:lnTo>
                          <a:pt x="63" y="75"/>
                        </a:lnTo>
                        <a:lnTo>
                          <a:pt x="64" y="75"/>
                        </a:lnTo>
                        <a:lnTo>
                          <a:pt x="65" y="75"/>
                        </a:lnTo>
                        <a:lnTo>
                          <a:pt x="69" y="77"/>
                        </a:lnTo>
                        <a:lnTo>
                          <a:pt x="68" y="77"/>
                        </a:lnTo>
                        <a:lnTo>
                          <a:pt x="70" y="77"/>
                        </a:lnTo>
                        <a:lnTo>
                          <a:pt x="71" y="78"/>
                        </a:lnTo>
                        <a:lnTo>
                          <a:pt x="70" y="78"/>
                        </a:lnTo>
                        <a:lnTo>
                          <a:pt x="70" y="79"/>
                        </a:lnTo>
                        <a:lnTo>
                          <a:pt x="69" y="79"/>
                        </a:lnTo>
                        <a:lnTo>
                          <a:pt x="71" y="79"/>
                        </a:lnTo>
                        <a:lnTo>
                          <a:pt x="72" y="79"/>
                        </a:lnTo>
                        <a:lnTo>
                          <a:pt x="74" y="79"/>
                        </a:lnTo>
                        <a:lnTo>
                          <a:pt x="77" y="79"/>
                        </a:lnTo>
                        <a:lnTo>
                          <a:pt x="77" y="80"/>
                        </a:lnTo>
                        <a:lnTo>
                          <a:pt x="74" y="80"/>
                        </a:lnTo>
                        <a:lnTo>
                          <a:pt x="73" y="80"/>
                        </a:lnTo>
                        <a:lnTo>
                          <a:pt x="72" y="82"/>
                        </a:lnTo>
                        <a:lnTo>
                          <a:pt x="72" y="83"/>
                        </a:lnTo>
                        <a:lnTo>
                          <a:pt x="75" y="83"/>
                        </a:lnTo>
                        <a:lnTo>
                          <a:pt x="77" y="83"/>
                        </a:lnTo>
                        <a:lnTo>
                          <a:pt x="78" y="84"/>
                        </a:lnTo>
                        <a:lnTo>
                          <a:pt x="79" y="84"/>
                        </a:lnTo>
                        <a:lnTo>
                          <a:pt x="79" y="85"/>
                        </a:lnTo>
                        <a:lnTo>
                          <a:pt x="79" y="86"/>
                        </a:lnTo>
                        <a:lnTo>
                          <a:pt x="79" y="87"/>
                        </a:lnTo>
                        <a:lnTo>
                          <a:pt x="79" y="89"/>
                        </a:lnTo>
                        <a:lnTo>
                          <a:pt x="78" y="89"/>
                        </a:lnTo>
                        <a:lnTo>
                          <a:pt x="79" y="89"/>
                        </a:lnTo>
                        <a:lnTo>
                          <a:pt x="79" y="91"/>
                        </a:lnTo>
                        <a:lnTo>
                          <a:pt x="77" y="91"/>
                        </a:lnTo>
                        <a:lnTo>
                          <a:pt x="75" y="89"/>
                        </a:lnTo>
                        <a:lnTo>
                          <a:pt x="74" y="87"/>
                        </a:lnTo>
                        <a:lnTo>
                          <a:pt x="74" y="86"/>
                        </a:lnTo>
                        <a:lnTo>
                          <a:pt x="72" y="85"/>
                        </a:lnTo>
                        <a:lnTo>
                          <a:pt x="71" y="84"/>
                        </a:lnTo>
                        <a:lnTo>
                          <a:pt x="70" y="83"/>
                        </a:lnTo>
                        <a:lnTo>
                          <a:pt x="69" y="83"/>
                        </a:lnTo>
                        <a:lnTo>
                          <a:pt x="68" y="83"/>
                        </a:lnTo>
                        <a:lnTo>
                          <a:pt x="69" y="83"/>
                        </a:lnTo>
                        <a:lnTo>
                          <a:pt x="70" y="84"/>
                        </a:lnTo>
                        <a:lnTo>
                          <a:pt x="71" y="85"/>
                        </a:lnTo>
                        <a:lnTo>
                          <a:pt x="71" y="86"/>
                        </a:lnTo>
                        <a:lnTo>
                          <a:pt x="70" y="86"/>
                        </a:lnTo>
                        <a:lnTo>
                          <a:pt x="71" y="88"/>
                        </a:lnTo>
                        <a:lnTo>
                          <a:pt x="72" y="88"/>
                        </a:lnTo>
                        <a:lnTo>
                          <a:pt x="73" y="89"/>
                        </a:lnTo>
                        <a:lnTo>
                          <a:pt x="73" y="91"/>
                        </a:lnTo>
                        <a:lnTo>
                          <a:pt x="71" y="91"/>
                        </a:lnTo>
                        <a:lnTo>
                          <a:pt x="70" y="89"/>
                        </a:lnTo>
                        <a:lnTo>
                          <a:pt x="71" y="91"/>
                        </a:lnTo>
                        <a:lnTo>
                          <a:pt x="71" y="92"/>
                        </a:lnTo>
                        <a:lnTo>
                          <a:pt x="72" y="92"/>
                        </a:lnTo>
                        <a:lnTo>
                          <a:pt x="72" y="91"/>
                        </a:lnTo>
                        <a:lnTo>
                          <a:pt x="73" y="91"/>
                        </a:lnTo>
                        <a:lnTo>
                          <a:pt x="74" y="92"/>
                        </a:lnTo>
                        <a:lnTo>
                          <a:pt x="75" y="93"/>
                        </a:lnTo>
                        <a:lnTo>
                          <a:pt x="75" y="94"/>
                        </a:lnTo>
                        <a:lnTo>
                          <a:pt x="77" y="95"/>
                        </a:lnTo>
                        <a:lnTo>
                          <a:pt x="75" y="95"/>
                        </a:lnTo>
                        <a:lnTo>
                          <a:pt x="75" y="96"/>
                        </a:lnTo>
                        <a:lnTo>
                          <a:pt x="74" y="96"/>
                        </a:lnTo>
                        <a:lnTo>
                          <a:pt x="73" y="95"/>
                        </a:lnTo>
                        <a:lnTo>
                          <a:pt x="72" y="95"/>
                        </a:lnTo>
                        <a:lnTo>
                          <a:pt x="70" y="95"/>
                        </a:lnTo>
                        <a:lnTo>
                          <a:pt x="69" y="94"/>
                        </a:lnTo>
                        <a:lnTo>
                          <a:pt x="68" y="94"/>
                        </a:lnTo>
                        <a:lnTo>
                          <a:pt x="69" y="95"/>
                        </a:lnTo>
                        <a:lnTo>
                          <a:pt x="70" y="96"/>
                        </a:lnTo>
                        <a:lnTo>
                          <a:pt x="72" y="97"/>
                        </a:lnTo>
                        <a:lnTo>
                          <a:pt x="72" y="98"/>
                        </a:lnTo>
                        <a:lnTo>
                          <a:pt x="72" y="99"/>
                        </a:lnTo>
                        <a:lnTo>
                          <a:pt x="71" y="99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57" name="Freeform 166">
                    <a:extLst>
                      <a:ext uri="{FF2B5EF4-FFF2-40B4-BE49-F238E27FC236}">
                        <a16:creationId xmlns:a16="http://schemas.microsoft.com/office/drawing/2014/main" id="{4DE763FE-BA8B-42F5-AFC5-DF4B93A5C7C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80022" y="1156756"/>
                    <a:ext cx="824882" cy="397338"/>
                  </a:xfrm>
                  <a:custGeom>
                    <a:avLst/>
                    <a:gdLst>
                      <a:gd name="T0" fmla="*/ 538163 w 355"/>
                      <a:gd name="T1" fmla="*/ 244475 h 171"/>
                      <a:gd name="T2" fmla="*/ 528638 w 355"/>
                      <a:gd name="T3" fmla="*/ 241300 h 171"/>
                      <a:gd name="T4" fmla="*/ 522288 w 355"/>
                      <a:gd name="T5" fmla="*/ 242888 h 171"/>
                      <a:gd name="T6" fmla="*/ 503238 w 355"/>
                      <a:gd name="T7" fmla="*/ 236538 h 171"/>
                      <a:gd name="T8" fmla="*/ 477838 w 355"/>
                      <a:gd name="T9" fmla="*/ 231775 h 171"/>
                      <a:gd name="T10" fmla="*/ 503238 w 355"/>
                      <a:gd name="T11" fmla="*/ 244475 h 171"/>
                      <a:gd name="T12" fmla="*/ 525463 w 355"/>
                      <a:gd name="T13" fmla="*/ 252413 h 171"/>
                      <a:gd name="T14" fmla="*/ 542925 w 355"/>
                      <a:gd name="T15" fmla="*/ 261938 h 171"/>
                      <a:gd name="T16" fmla="*/ 514350 w 355"/>
                      <a:gd name="T17" fmla="*/ 265113 h 171"/>
                      <a:gd name="T18" fmla="*/ 476250 w 355"/>
                      <a:gd name="T19" fmla="*/ 260350 h 171"/>
                      <a:gd name="T20" fmla="*/ 449263 w 355"/>
                      <a:gd name="T21" fmla="*/ 250825 h 171"/>
                      <a:gd name="T22" fmla="*/ 427038 w 355"/>
                      <a:gd name="T23" fmla="*/ 244475 h 171"/>
                      <a:gd name="T24" fmla="*/ 412750 w 355"/>
                      <a:gd name="T25" fmla="*/ 234950 h 171"/>
                      <a:gd name="T26" fmla="*/ 409575 w 355"/>
                      <a:gd name="T27" fmla="*/ 228600 h 171"/>
                      <a:gd name="T28" fmla="*/ 398463 w 355"/>
                      <a:gd name="T29" fmla="*/ 228600 h 171"/>
                      <a:gd name="T30" fmla="*/ 377825 w 355"/>
                      <a:gd name="T31" fmla="*/ 215900 h 171"/>
                      <a:gd name="T32" fmla="*/ 369888 w 355"/>
                      <a:gd name="T33" fmla="*/ 207963 h 171"/>
                      <a:gd name="T34" fmla="*/ 358775 w 355"/>
                      <a:gd name="T35" fmla="*/ 206375 h 171"/>
                      <a:gd name="T36" fmla="*/ 342900 w 355"/>
                      <a:gd name="T37" fmla="*/ 206375 h 171"/>
                      <a:gd name="T38" fmla="*/ 330200 w 355"/>
                      <a:gd name="T39" fmla="*/ 212725 h 171"/>
                      <a:gd name="T40" fmla="*/ 320675 w 355"/>
                      <a:gd name="T41" fmla="*/ 212725 h 171"/>
                      <a:gd name="T42" fmla="*/ 295275 w 355"/>
                      <a:gd name="T43" fmla="*/ 217488 h 171"/>
                      <a:gd name="T44" fmla="*/ 269875 w 355"/>
                      <a:gd name="T45" fmla="*/ 203200 h 171"/>
                      <a:gd name="T46" fmla="*/ 288925 w 355"/>
                      <a:gd name="T47" fmla="*/ 190500 h 171"/>
                      <a:gd name="T48" fmla="*/ 328613 w 355"/>
                      <a:gd name="T49" fmla="*/ 201613 h 171"/>
                      <a:gd name="T50" fmla="*/ 331788 w 355"/>
                      <a:gd name="T51" fmla="*/ 201613 h 171"/>
                      <a:gd name="T52" fmla="*/ 333375 w 355"/>
                      <a:gd name="T53" fmla="*/ 193675 h 171"/>
                      <a:gd name="T54" fmla="*/ 369888 w 355"/>
                      <a:gd name="T55" fmla="*/ 190500 h 171"/>
                      <a:gd name="T56" fmla="*/ 352425 w 355"/>
                      <a:gd name="T57" fmla="*/ 176213 h 171"/>
                      <a:gd name="T58" fmla="*/ 377825 w 355"/>
                      <a:gd name="T59" fmla="*/ 161925 h 171"/>
                      <a:gd name="T60" fmla="*/ 398463 w 355"/>
                      <a:gd name="T61" fmla="*/ 147638 h 171"/>
                      <a:gd name="T62" fmla="*/ 376238 w 355"/>
                      <a:gd name="T63" fmla="*/ 127000 h 171"/>
                      <a:gd name="T64" fmla="*/ 368300 w 355"/>
                      <a:gd name="T65" fmla="*/ 122238 h 171"/>
                      <a:gd name="T66" fmla="*/ 346075 w 355"/>
                      <a:gd name="T67" fmla="*/ 115888 h 171"/>
                      <a:gd name="T68" fmla="*/ 338138 w 355"/>
                      <a:gd name="T69" fmla="*/ 112713 h 171"/>
                      <a:gd name="T70" fmla="*/ 328613 w 355"/>
                      <a:gd name="T71" fmla="*/ 111125 h 171"/>
                      <a:gd name="T72" fmla="*/ 301625 w 355"/>
                      <a:gd name="T73" fmla="*/ 115888 h 171"/>
                      <a:gd name="T74" fmla="*/ 317500 w 355"/>
                      <a:gd name="T75" fmla="*/ 109538 h 171"/>
                      <a:gd name="T76" fmla="*/ 311150 w 355"/>
                      <a:gd name="T77" fmla="*/ 96838 h 171"/>
                      <a:gd name="T78" fmla="*/ 296863 w 355"/>
                      <a:gd name="T79" fmla="*/ 95250 h 171"/>
                      <a:gd name="T80" fmla="*/ 284163 w 355"/>
                      <a:gd name="T81" fmla="*/ 93663 h 171"/>
                      <a:gd name="T82" fmla="*/ 257175 w 355"/>
                      <a:gd name="T83" fmla="*/ 80963 h 171"/>
                      <a:gd name="T84" fmla="*/ 250825 w 355"/>
                      <a:gd name="T85" fmla="*/ 73025 h 171"/>
                      <a:gd name="T86" fmla="*/ 242888 w 355"/>
                      <a:gd name="T87" fmla="*/ 80963 h 171"/>
                      <a:gd name="T88" fmla="*/ 239713 w 355"/>
                      <a:gd name="T89" fmla="*/ 88900 h 171"/>
                      <a:gd name="T90" fmla="*/ 207963 w 355"/>
                      <a:gd name="T91" fmla="*/ 85725 h 171"/>
                      <a:gd name="T92" fmla="*/ 198438 w 355"/>
                      <a:gd name="T93" fmla="*/ 87313 h 171"/>
                      <a:gd name="T94" fmla="*/ 193675 w 355"/>
                      <a:gd name="T95" fmla="*/ 88900 h 171"/>
                      <a:gd name="T96" fmla="*/ 165100 w 355"/>
                      <a:gd name="T97" fmla="*/ 84138 h 171"/>
                      <a:gd name="T98" fmla="*/ 177800 w 355"/>
                      <a:gd name="T99" fmla="*/ 93663 h 171"/>
                      <a:gd name="T100" fmla="*/ 133350 w 355"/>
                      <a:gd name="T101" fmla="*/ 87313 h 171"/>
                      <a:gd name="T102" fmla="*/ 107950 w 355"/>
                      <a:gd name="T103" fmla="*/ 87313 h 171"/>
                      <a:gd name="T104" fmla="*/ 85725 w 355"/>
                      <a:gd name="T105" fmla="*/ 77788 h 171"/>
                      <a:gd name="T106" fmla="*/ 66675 w 355"/>
                      <a:gd name="T107" fmla="*/ 79375 h 171"/>
                      <a:gd name="T108" fmla="*/ 42863 w 355"/>
                      <a:gd name="T109" fmla="*/ 80963 h 171"/>
                      <a:gd name="T110" fmla="*/ 17463 w 355"/>
                      <a:gd name="T111" fmla="*/ 69850 h 171"/>
                      <a:gd name="T112" fmla="*/ 20638 w 355"/>
                      <a:gd name="T113" fmla="*/ 65088 h 171"/>
                      <a:gd name="T114" fmla="*/ 58738 w 355"/>
                      <a:gd name="T115" fmla="*/ 66675 h 171"/>
                      <a:gd name="T116" fmla="*/ 47625 w 355"/>
                      <a:gd name="T117" fmla="*/ 58738 h 171"/>
                      <a:gd name="T118" fmla="*/ 0 w 355"/>
                      <a:gd name="T119" fmla="*/ 52388 h 171"/>
                      <a:gd name="T120" fmla="*/ 7938 w 355"/>
                      <a:gd name="T121" fmla="*/ 38100 h 171"/>
                      <a:gd name="T122" fmla="*/ 15875 w 355"/>
                      <a:gd name="T123" fmla="*/ 25400 h 171"/>
                      <a:gd name="T124" fmla="*/ 47625 w 355"/>
                      <a:gd name="T125" fmla="*/ 4763 h 171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  <a:gd name="T180" fmla="*/ 0 60000 65536"/>
                      <a:gd name="T181" fmla="*/ 0 60000 65536"/>
                      <a:gd name="T182" fmla="*/ 0 60000 65536"/>
                      <a:gd name="T183" fmla="*/ 0 60000 65536"/>
                      <a:gd name="T184" fmla="*/ 0 60000 65536"/>
                      <a:gd name="T185" fmla="*/ 0 60000 65536"/>
                      <a:gd name="T186" fmla="*/ 0 60000 65536"/>
                      <a:gd name="T187" fmla="*/ 0 60000 65536"/>
                      <a:gd name="T188" fmla="*/ 0 60000 65536"/>
                    </a:gdLst>
                    <a:ahLst/>
                    <a:cxnLst>
                      <a:cxn ang="T126">
                        <a:pos x="T0" y="T1"/>
                      </a:cxn>
                      <a:cxn ang="T127">
                        <a:pos x="T2" y="T3"/>
                      </a:cxn>
                      <a:cxn ang="T128">
                        <a:pos x="T4" y="T5"/>
                      </a:cxn>
                      <a:cxn ang="T129">
                        <a:pos x="T6" y="T7"/>
                      </a:cxn>
                      <a:cxn ang="T130">
                        <a:pos x="T8" y="T9"/>
                      </a:cxn>
                      <a:cxn ang="T131">
                        <a:pos x="T10" y="T11"/>
                      </a:cxn>
                      <a:cxn ang="T132">
                        <a:pos x="T12" y="T13"/>
                      </a:cxn>
                      <a:cxn ang="T133">
                        <a:pos x="T14" y="T15"/>
                      </a:cxn>
                      <a:cxn ang="T134">
                        <a:pos x="T16" y="T17"/>
                      </a:cxn>
                      <a:cxn ang="T135">
                        <a:pos x="T18" y="T19"/>
                      </a:cxn>
                      <a:cxn ang="T136">
                        <a:pos x="T20" y="T21"/>
                      </a:cxn>
                      <a:cxn ang="T137">
                        <a:pos x="T22" y="T23"/>
                      </a:cxn>
                      <a:cxn ang="T138">
                        <a:pos x="T24" y="T25"/>
                      </a:cxn>
                      <a:cxn ang="T139">
                        <a:pos x="T26" y="T27"/>
                      </a:cxn>
                      <a:cxn ang="T140">
                        <a:pos x="T28" y="T29"/>
                      </a:cxn>
                      <a:cxn ang="T141">
                        <a:pos x="T30" y="T31"/>
                      </a:cxn>
                      <a:cxn ang="T142">
                        <a:pos x="T32" y="T33"/>
                      </a:cxn>
                      <a:cxn ang="T143">
                        <a:pos x="T34" y="T35"/>
                      </a:cxn>
                      <a:cxn ang="T144">
                        <a:pos x="T36" y="T37"/>
                      </a:cxn>
                      <a:cxn ang="T145">
                        <a:pos x="T38" y="T39"/>
                      </a:cxn>
                      <a:cxn ang="T146">
                        <a:pos x="T40" y="T41"/>
                      </a:cxn>
                      <a:cxn ang="T147">
                        <a:pos x="T42" y="T43"/>
                      </a:cxn>
                      <a:cxn ang="T148">
                        <a:pos x="T44" y="T45"/>
                      </a:cxn>
                      <a:cxn ang="T149">
                        <a:pos x="T46" y="T47"/>
                      </a:cxn>
                      <a:cxn ang="T150">
                        <a:pos x="T48" y="T49"/>
                      </a:cxn>
                      <a:cxn ang="T151">
                        <a:pos x="T50" y="T51"/>
                      </a:cxn>
                      <a:cxn ang="T152">
                        <a:pos x="T52" y="T53"/>
                      </a:cxn>
                      <a:cxn ang="T153">
                        <a:pos x="T54" y="T55"/>
                      </a:cxn>
                      <a:cxn ang="T154">
                        <a:pos x="T56" y="T57"/>
                      </a:cxn>
                      <a:cxn ang="T155">
                        <a:pos x="T58" y="T59"/>
                      </a:cxn>
                      <a:cxn ang="T156">
                        <a:pos x="T60" y="T61"/>
                      </a:cxn>
                      <a:cxn ang="T157">
                        <a:pos x="T62" y="T63"/>
                      </a:cxn>
                      <a:cxn ang="T158">
                        <a:pos x="T64" y="T65"/>
                      </a:cxn>
                      <a:cxn ang="T159">
                        <a:pos x="T66" y="T67"/>
                      </a:cxn>
                      <a:cxn ang="T160">
                        <a:pos x="T68" y="T69"/>
                      </a:cxn>
                      <a:cxn ang="T161">
                        <a:pos x="T70" y="T71"/>
                      </a:cxn>
                      <a:cxn ang="T162">
                        <a:pos x="T72" y="T73"/>
                      </a:cxn>
                      <a:cxn ang="T163">
                        <a:pos x="T74" y="T75"/>
                      </a:cxn>
                      <a:cxn ang="T164">
                        <a:pos x="T76" y="T77"/>
                      </a:cxn>
                      <a:cxn ang="T165">
                        <a:pos x="T78" y="T79"/>
                      </a:cxn>
                      <a:cxn ang="T166">
                        <a:pos x="T80" y="T81"/>
                      </a:cxn>
                      <a:cxn ang="T167">
                        <a:pos x="T82" y="T83"/>
                      </a:cxn>
                      <a:cxn ang="T168">
                        <a:pos x="T84" y="T85"/>
                      </a:cxn>
                      <a:cxn ang="T169">
                        <a:pos x="T86" y="T87"/>
                      </a:cxn>
                      <a:cxn ang="T170">
                        <a:pos x="T88" y="T89"/>
                      </a:cxn>
                      <a:cxn ang="T171">
                        <a:pos x="T90" y="T91"/>
                      </a:cxn>
                      <a:cxn ang="T172">
                        <a:pos x="T92" y="T93"/>
                      </a:cxn>
                      <a:cxn ang="T173">
                        <a:pos x="T94" y="T95"/>
                      </a:cxn>
                      <a:cxn ang="T174">
                        <a:pos x="T96" y="T97"/>
                      </a:cxn>
                      <a:cxn ang="T175">
                        <a:pos x="T98" y="T99"/>
                      </a:cxn>
                      <a:cxn ang="T176">
                        <a:pos x="T100" y="T101"/>
                      </a:cxn>
                      <a:cxn ang="T177">
                        <a:pos x="T102" y="T103"/>
                      </a:cxn>
                      <a:cxn ang="T178">
                        <a:pos x="T104" y="T105"/>
                      </a:cxn>
                      <a:cxn ang="T179">
                        <a:pos x="T106" y="T107"/>
                      </a:cxn>
                      <a:cxn ang="T180">
                        <a:pos x="T108" y="T109"/>
                      </a:cxn>
                      <a:cxn ang="T181">
                        <a:pos x="T110" y="T111"/>
                      </a:cxn>
                      <a:cxn ang="T182">
                        <a:pos x="T112" y="T113"/>
                      </a:cxn>
                      <a:cxn ang="T183">
                        <a:pos x="T114" y="T115"/>
                      </a:cxn>
                      <a:cxn ang="T184">
                        <a:pos x="T116" y="T117"/>
                      </a:cxn>
                      <a:cxn ang="T185">
                        <a:pos x="T118" y="T119"/>
                      </a:cxn>
                      <a:cxn ang="T186">
                        <a:pos x="T120" y="T121"/>
                      </a:cxn>
                      <a:cxn ang="T187">
                        <a:pos x="T122" y="T123"/>
                      </a:cxn>
                      <a:cxn ang="T188">
                        <a:pos x="T124" y="T125"/>
                      </a:cxn>
                    </a:cxnLst>
                    <a:rect l="0" t="0" r="r" b="b"/>
                    <a:pathLst>
                      <a:path w="355" h="171">
                        <a:moveTo>
                          <a:pt x="355" y="160"/>
                        </a:moveTo>
                        <a:lnTo>
                          <a:pt x="354" y="160"/>
                        </a:lnTo>
                        <a:lnTo>
                          <a:pt x="353" y="160"/>
                        </a:lnTo>
                        <a:lnTo>
                          <a:pt x="352" y="159"/>
                        </a:lnTo>
                        <a:lnTo>
                          <a:pt x="351" y="159"/>
                        </a:lnTo>
                        <a:lnTo>
                          <a:pt x="351" y="157"/>
                        </a:lnTo>
                        <a:lnTo>
                          <a:pt x="349" y="157"/>
                        </a:lnTo>
                        <a:lnTo>
                          <a:pt x="347" y="157"/>
                        </a:lnTo>
                        <a:lnTo>
                          <a:pt x="345" y="156"/>
                        </a:lnTo>
                        <a:lnTo>
                          <a:pt x="343" y="156"/>
                        </a:lnTo>
                        <a:lnTo>
                          <a:pt x="343" y="155"/>
                        </a:lnTo>
                        <a:lnTo>
                          <a:pt x="344" y="154"/>
                        </a:lnTo>
                        <a:lnTo>
                          <a:pt x="343" y="155"/>
                        </a:lnTo>
                        <a:lnTo>
                          <a:pt x="342" y="155"/>
                        </a:lnTo>
                        <a:lnTo>
                          <a:pt x="340" y="155"/>
                        </a:lnTo>
                        <a:lnTo>
                          <a:pt x="339" y="154"/>
                        </a:lnTo>
                        <a:lnTo>
                          <a:pt x="338" y="153"/>
                        </a:lnTo>
                        <a:lnTo>
                          <a:pt x="337" y="153"/>
                        </a:lnTo>
                        <a:lnTo>
                          <a:pt x="338" y="154"/>
                        </a:lnTo>
                        <a:lnTo>
                          <a:pt x="339" y="154"/>
                        </a:lnTo>
                        <a:lnTo>
                          <a:pt x="339" y="155"/>
                        </a:lnTo>
                        <a:lnTo>
                          <a:pt x="340" y="155"/>
                        </a:lnTo>
                        <a:lnTo>
                          <a:pt x="339" y="156"/>
                        </a:lnTo>
                        <a:lnTo>
                          <a:pt x="339" y="155"/>
                        </a:lnTo>
                        <a:lnTo>
                          <a:pt x="338" y="155"/>
                        </a:lnTo>
                        <a:lnTo>
                          <a:pt x="337" y="155"/>
                        </a:lnTo>
                        <a:lnTo>
                          <a:pt x="336" y="155"/>
                        </a:lnTo>
                        <a:lnTo>
                          <a:pt x="335" y="155"/>
                        </a:lnTo>
                        <a:lnTo>
                          <a:pt x="335" y="154"/>
                        </a:lnTo>
                        <a:lnTo>
                          <a:pt x="334" y="154"/>
                        </a:lnTo>
                        <a:lnTo>
                          <a:pt x="334" y="153"/>
                        </a:lnTo>
                        <a:lnTo>
                          <a:pt x="333" y="152"/>
                        </a:lnTo>
                        <a:lnTo>
                          <a:pt x="333" y="150"/>
                        </a:lnTo>
                        <a:lnTo>
                          <a:pt x="333" y="149"/>
                        </a:lnTo>
                        <a:lnTo>
                          <a:pt x="331" y="150"/>
                        </a:lnTo>
                        <a:lnTo>
                          <a:pt x="331" y="152"/>
                        </a:lnTo>
                        <a:lnTo>
                          <a:pt x="333" y="152"/>
                        </a:lnTo>
                        <a:lnTo>
                          <a:pt x="334" y="154"/>
                        </a:lnTo>
                        <a:lnTo>
                          <a:pt x="334" y="155"/>
                        </a:lnTo>
                        <a:lnTo>
                          <a:pt x="331" y="154"/>
                        </a:lnTo>
                        <a:lnTo>
                          <a:pt x="330" y="154"/>
                        </a:lnTo>
                        <a:lnTo>
                          <a:pt x="330" y="153"/>
                        </a:lnTo>
                        <a:lnTo>
                          <a:pt x="330" y="152"/>
                        </a:lnTo>
                        <a:lnTo>
                          <a:pt x="330" y="150"/>
                        </a:lnTo>
                        <a:lnTo>
                          <a:pt x="329" y="152"/>
                        </a:lnTo>
                        <a:lnTo>
                          <a:pt x="330" y="152"/>
                        </a:lnTo>
                        <a:lnTo>
                          <a:pt x="330" y="153"/>
                        </a:lnTo>
                        <a:lnTo>
                          <a:pt x="329" y="153"/>
                        </a:lnTo>
                        <a:lnTo>
                          <a:pt x="327" y="152"/>
                        </a:lnTo>
                        <a:lnTo>
                          <a:pt x="328" y="149"/>
                        </a:lnTo>
                        <a:lnTo>
                          <a:pt x="327" y="149"/>
                        </a:lnTo>
                        <a:lnTo>
                          <a:pt x="327" y="150"/>
                        </a:lnTo>
                        <a:lnTo>
                          <a:pt x="325" y="150"/>
                        </a:lnTo>
                        <a:lnTo>
                          <a:pt x="321" y="149"/>
                        </a:lnTo>
                        <a:lnTo>
                          <a:pt x="320" y="148"/>
                        </a:lnTo>
                        <a:lnTo>
                          <a:pt x="318" y="147"/>
                        </a:lnTo>
                        <a:lnTo>
                          <a:pt x="318" y="146"/>
                        </a:lnTo>
                        <a:lnTo>
                          <a:pt x="316" y="145"/>
                        </a:lnTo>
                        <a:lnTo>
                          <a:pt x="315" y="144"/>
                        </a:lnTo>
                        <a:lnTo>
                          <a:pt x="316" y="146"/>
                        </a:lnTo>
                        <a:lnTo>
                          <a:pt x="317" y="148"/>
                        </a:lnTo>
                        <a:lnTo>
                          <a:pt x="318" y="148"/>
                        </a:lnTo>
                        <a:lnTo>
                          <a:pt x="318" y="149"/>
                        </a:lnTo>
                        <a:lnTo>
                          <a:pt x="317" y="149"/>
                        </a:lnTo>
                        <a:lnTo>
                          <a:pt x="316" y="149"/>
                        </a:lnTo>
                        <a:lnTo>
                          <a:pt x="316" y="148"/>
                        </a:lnTo>
                        <a:lnTo>
                          <a:pt x="315" y="148"/>
                        </a:lnTo>
                        <a:lnTo>
                          <a:pt x="314" y="147"/>
                        </a:lnTo>
                        <a:lnTo>
                          <a:pt x="312" y="147"/>
                        </a:lnTo>
                        <a:lnTo>
                          <a:pt x="308" y="146"/>
                        </a:lnTo>
                        <a:lnTo>
                          <a:pt x="308" y="145"/>
                        </a:lnTo>
                        <a:lnTo>
                          <a:pt x="307" y="145"/>
                        </a:lnTo>
                        <a:lnTo>
                          <a:pt x="306" y="145"/>
                        </a:lnTo>
                        <a:lnTo>
                          <a:pt x="303" y="144"/>
                        </a:lnTo>
                        <a:lnTo>
                          <a:pt x="301" y="145"/>
                        </a:lnTo>
                        <a:lnTo>
                          <a:pt x="301" y="144"/>
                        </a:lnTo>
                        <a:lnTo>
                          <a:pt x="300" y="144"/>
                        </a:lnTo>
                        <a:lnTo>
                          <a:pt x="299" y="144"/>
                        </a:lnTo>
                        <a:lnTo>
                          <a:pt x="300" y="145"/>
                        </a:lnTo>
                        <a:lnTo>
                          <a:pt x="301" y="146"/>
                        </a:lnTo>
                        <a:lnTo>
                          <a:pt x="302" y="146"/>
                        </a:lnTo>
                        <a:lnTo>
                          <a:pt x="302" y="147"/>
                        </a:lnTo>
                        <a:lnTo>
                          <a:pt x="303" y="147"/>
                        </a:lnTo>
                        <a:lnTo>
                          <a:pt x="306" y="148"/>
                        </a:lnTo>
                        <a:lnTo>
                          <a:pt x="308" y="149"/>
                        </a:lnTo>
                        <a:lnTo>
                          <a:pt x="309" y="150"/>
                        </a:lnTo>
                        <a:lnTo>
                          <a:pt x="310" y="152"/>
                        </a:lnTo>
                        <a:lnTo>
                          <a:pt x="311" y="153"/>
                        </a:lnTo>
                        <a:lnTo>
                          <a:pt x="312" y="153"/>
                        </a:lnTo>
                        <a:lnTo>
                          <a:pt x="314" y="153"/>
                        </a:lnTo>
                        <a:lnTo>
                          <a:pt x="315" y="153"/>
                        </a:lnTo>
                        <a:lnTo>
                          <a:pt x="315" y="154"/>
                        </a:lnTo>
                        <a:lnTo>
                          <a:pt x="318" y="154"/>
                        </a:lnTo>
                        <a:lnTo>
                          <a:pt x="319" y="154"/>
                        </a:lnTo>
                        <a:lnTo>
                          <a:pt x="318" y="154"/>
                        </a:lnTo>
                        <a:lnTo>
                          <a:pt x="317" y="154"/>
                        </a:lnTo>
                        <a:lnTo>
                          <a:pt x="317" y="155"/>
                        </a:lnTo>
                        <a:lnTo>
                          <a:pt x="318" y="154"/>
                        </a:lnTo>
                        <a:lnTo>
                          <a:pt x="319" y="154"/>
                        </a:lnTo>
                        <a:lnTo>
                          <a:pt x="320" y="154"/>
                        </a:lnTo>
                        <a:lnTo>
                          <a:pt x="320" y="155"/>
                        </a:lnTo>
                        <a:lnTo>
                          <a:pt x="319" y="155"/>
                        </a:lnTo>
                        <a:lnTo>
                          <a:pt x="318" y="155"/>
                        </a:lnTo>
                        <a:lnTo>
                          <a:pt x="318" y="156"/>
                        </a:lnTo>
                        <a:lnTo>
                          <a:pt x="319" y="155"/>
                        </a:lnTo>
                        <a:lnTo>
                          <a:pt x="320" y="155"/>
                        </a:lnTo>
                        <a:lnTo>
                          <a:pt x="321" y="155"/>
                        </a:lnTo>
                        <a:lnTo>
                          <a:pt x="325" y="156"/>
                        </a:lnTo>
                        <a:lnTo>
                          <a:pt x="327" y="158"/>
                        </a:lnTo>
                        <a:lnTo>
                          <a:pt x="328" y="159"/>
                        </a:lnTo>
                        <a:lnTo>
                          <a:pt x="330" y="159"/>
                        </a:lnTo>
                        <a:lnTo>
                          <a:pt x="331" y="159"/>
                        </a:lnTo>
                        <a:lnTo>
                          <a:pt x="330" y="159"/>
                        </a:lnTo>
                        <a:lnTo>
                          <a:pt x="333" y="160"/>
                        </a:lnTo>
                        <a:lnTo>
                          <a:pt x="336" y="163"/>
                        </a:lnTo>
                        <a:lnTo>
                          <a:pt x="337" y="164"/>
                        </a:lnTo>
                        <a:lnTo>
                          <a:pt x="336" y="164"/>
                        </a:lnTo>
                        <a:lnTo>
                          <a:pt x="335" y="164"/>
                        </a:lnTo>
                        <a:lnTo>
                          <a:pt x="336" y="165"/>
                        </a:lnTo>
                        <a:lnTo>
                          <a:pt x="337" y="165"/>
                        </a:lnTo>
                        <a:lnTo>
                          <a:pt x="336" y="164"/>
                        </a:lnTo>
                        <a:lnTo>
                          <a:pt x="337" y="164"/>
                        </a:lnTo>
                        <a:lnTo>
                          <a:pt x="338" y="164"/>
                        </a:lnTo>
                        <a:lnTo>
                          <a:pt x="339" y="165"/>
                        </a:lnTo>
                        <a:lnTo>
                          <a:pt x="338" y="165"/>
                        </a:lnTo>
                        <a:lnTo>
                          <a:pt x="339" y="166"/>
                        </a:lnTo>
                        <a:lnTo>
                          <a:pt x="340" y="166"/>
                        </a:lnTo>
                        <a:lnTo>
                          <a:pt x="342" y="165"/>
                        </a:lnTo>
                        <a:lnTo>
                          <a:pt x="343" y="166"/>
                        </a:lnTo>
                        <a:lnTo>
                          <a:pt x="342" y="166"/>
                        </a:lnTo>
                        <a:lnTo>
                          <a:pt x="340" y="167"/>
                        </a:lnTo>
                        <a:lnTo>
                          <a:pt x="339" y="167"/>
                        </a:lnTo>
                        <a:lnTo>
                          <a:pt x="340" y="168"/>
                        </a:lnTo>
                        <a:lnTo>
                          <a:pt x="342" y="169"/>
                        </a:lnTo>
                        <a:lnTo>
                          <a:pt x="343" y="171"/>
                        </a:lnTo>
                        <a:lnTo>
                          <a:pt x="340" y="171"/>
                        </a:lnTo>
                        <a:lnTo>
                          <a:pt x="337" y="171"/>
                        </a:lnTo>
                        <a:lnTo>
                          <a:pt x="336" y="171"/>
                        </a:lnTo>
                        <a:lnTo>
                          <a:pt x="334" y="171"/>
                        </a:lnTo>
                        <a:lnTo>
                          <a:pt x="333" y="171"/>
                        </a:lnTo>
                        <a:lnTo>
                          <a:pt x="333" y="169"/>
                        </a:lnTo>
                        <a:lnTo>
                          <a:pt x="330" y="168"/>
                        </a:lnTo>
                        <a:lnTo>
                          <a:pt x="326" y="168"/>
                        </a:lnTo>
                        <a:lnTo>
                          <a:pt x="324" y="167"/>
                        </a:lnTo>
                        <a:lnTo>
                          <a:pt x="323" y="167"/>
                        </a:lnTo>
                        <a:lnTo>
                          <a:pt x="320" y="167"/>
                        </a:lnTo>
                        <a:lnTo>
                          <a:pt x="317" y="166"/>
                        </a:lnTo>
                        <a:lnTo>
                          <a:pt x="316" y="166"/>
                        </a:lnTo>
                        <a:lnTo>
                          <a:pt x="314" y="166"/>
                        </a:lnTo>
                        <a:lnTo>
                          <a:pt x="311" y="166"/>
                        </a:lnTo>
                        <a:lnTo>
                          <a:pt x="310" y="166"/>
                        </a:lnTo>
                        <a:lnTo>
                          <a:pt x="309" y="166"/>
                        </a:lnTo>
                        <a:lnTo>
                          <a:pt x="308" y="166"/>
                        </a:lnTo>
                        <a:lnTo>
                          <a:pt x="308" y="165"/>
                        </a:lnTo>
                        <a:lnTo>
                          <a:pt x="307" y="165"/>
                        </a:lnTo>
                        <a:lnTo>
                          <a:pt x="306" y="165"/>
                        </a:lnTo>
                        <a:lnTo>
                          <a:pt x="305" y="165"/>
                        </a:lnTo>
                        <a:lnTo>
                          <a:pt x="302" y="165"/>
                        </a:lnTo>
                        <a:lnTo>
                          <a:pt x="302" y="164"/>
                        </a:lnTo>
                        <a:lnTo>
                          <a:pt x="300" y="164"/>
                        </a:lnTo>
                        <a:lnTo>
                          <a:pt x="299" y="164"/>
                        </a:lnTo>
                        <a:lnTo>
                          <a:pt x="298" y="164"/>
                        </a:lnTo>
                        <a:lnTo>
                          <a:pt x="297" y="163"/>
                        </a:lnTo>
                        <a:lnTo>
                          <a:pt x="296" y="163"/>
                        </a:lnTo>
                        <a:lnTo>
                          <a:pt x="295" y="162"/>
                        </a:lnTo>
                        <a:lnTo>
                          <a:pt x="293" y="162"/>
                        </a:lnTo>
                        <a:lnTo>
                          <a:pt x="293" y="160"/>
                        </a:lnTo>
                        <a:lnTo>
                          <a:pt x="292" y="160"/>
                        </a:lnTo>
                        <a:lnTo>
                          <a:pt x="292" y="162"/>
                        </a:lnTo>
                        <a:lnTo>
                          <a:pt x="291" y="160"/>
                        </a:lnTo>
                        <a:lnTo>
                          <a:pt x="290" y="159"/>
                        </a:lnTo>
                        <a:lnTo>
                          <a:pt x="291" y="158"/>
                        </a:lnTo>
                        <a:lnTo>
                          <a:pt x="292" y="158"/>
                        </a:lnTo>
                        <a:lnTo>
                          <a:pt x="289" y="158"/>
                        </a:lnTo>
                        <a:lnTo>
                          <a:pt x="286" y="158"/>
                        </a:lnTo>
                        <a:lnTo>
                          <a:pt x="283" y="158"/>
                        </a:lnTo>
                        <a:lnTo>
                          <a:pt x="281" y="158"/>
                        </a:lnTo>
                        <a:lnTo>
                          <a:pt x="280" y="157"/>
                        </a:lnTo>
                        <a:lnTo>
                          <a:pt x="278" y="157"/>
                        </a:lnTo>
                        <a:lnTo>
                          <a:pt x="275" y="156"/>
                        </a:lnTo>
                        <a:lnTo>
                          <a:pt x="273" y="156"/>
                        </a:lnTo>
                        <a:lnTo>
                          <a:pt x="272" y="156"/>
                        </a:lnTo>
                        <a:lnTo>
                          <a:pt x="272" y="155"/>
                        </a:lnTo>
                        <a:lnTo>
                          <a:pt x="271" y="155"/>
                        </a:lnTo>
                        <a:lnTo>
                          <a:pt x="270" y="155"/>
                        </a:lnTo>
                        <a:lnTo>
                          <a:pt x="269" y="155"/>
                        </a:lnTo>
                        <a:lnTo>
                          <a:pt x="269" y="154"/>
                        </a:lnTo>
                        <a:lnTo>
                          <a:pt x="270" y="154"/>
                        </a:lnTo>
                        <a:lnTo>
                          <a:pt x="272" y="153"/>
                        </a:lnTo>
                        <a:lnTo>
                          <a:pt x="271" y="153"/>
                        </a:lnTo>
                        <a:lnTo>
                          <a:pt x="270" y="154"/>
                        </a:lnTo>
                        <a:lnTo>
                          <a:pt x="269" y="154"/>
                        </a:lnTo>
                        <a:lnTo>
                          <a:pt x="268" y="155"/>
                        </a:lnTo>
                        <a:lnTo>
                          <a:pt x="266" y="155"/>
                        </a:lnTo>
                        <a:lnTo>
                          <a:pt x="264" y="154"/>
                        </a:lnTo>
                        <a:lnTo>
                          <a:pt x="264" y="153"/>
                        </a:lnTo>
                        <a:lnTo>
                          <a:pt x="262" y="153"/>
                        </a:lnTo>
                        <a:lnTo>
                          <a:pt x="261" y="153"/>
                        </a:lnTo>
                        <a:lnTo>
                          <a:pt x="260" y="152"/>
                        </a:lnTo>
                        <a:lnTo>
                          <a:pt x="259" y="150"/>
                        </a:lnTo>
                        <a:lnTo>
                          <a:pt x="259" y="149"/>
                        </a:lnTo>
                        <a:lnTo>
                          <a:pt x="256" y="149"/>
                        </a:lnTo>
                        <a:lnTo>
                          <a:pt x="255" y="149"/>
                        </a:lnTo>
                        <a:lnTo>
                          <a:pt x="254" y="148"/>
                        </a:lnTo>
                        <a:lnTo>
                          <a:pt x="256" y="148"/>
                        </a:lnTo>
                        <a:lnTo>
                          <a:pt x="258" y="148"/>
                        </a:lnTo>
                        <a:lnTo>
                          <a:pt x="259" y="148"/>
                        </a:lnTo>
                        <a:lnTo>
                          <a:pt x="260" y="148"/>
                        </a:lnTo>
                        <a:lnTo>
                          <a:pt x="261" y="148"/>
                        </a:lnTo>
                        <a:lnTo>
                          <a:pt x="262" y="148"/>
                        </a:lnTo>
                        <a:lnTo>
                          <a:pt x="264" y="148"/>
                        </a:lnTo>
                        <a:lnTo>
                          <a:pt x="266" y="147"/>
                        </a:lnTo>
                        <a:lnTo>
                          <a:pt x="268" y="146"/>
                        </a:lnTo>
                        <a:lnTo>
                          <a:pt x="266" y="146"/>
                        </a:lnTo>
                        <a:lnTo>
                          <a:pt x="265" y="146"/>
                        </a:lnTo>
                        <a:lnTo>
                          <a:pt x="265" y="147"/>
                        </a:lnTo>
                        <a:lnTo>
                          <a:pt x="264" y="147"/>
                        </a:lnTo>
                        <a:lnTo>
                          <a:pt x="265" y="146"/>
                        </a:lnTo>
                        <a:lnTo>
                          <a:pt x="264" y="146"/>
                        </a:lnTo>
                        <a:lnTo>
                          <a:pt x="262" y="146"/>
                        </a:lnTo>
                        <a:lnTo>
                          <a:pt x="262" y="145"/>
                        </a:lnTo>
                        <a:lnTo>
                          <a:pt x="261" y="145"/>
                        </a:lnTo>
                        <a:lnTo>
                          <a:pt x="259" y="144"/>
                        </a:lnTo>
                        <a:lnTo>
                          <a:pt x="258" y="144"/>
                        </a:lnTo>
                        <a:lnTo>
                          <a:pt x="256" y="144"/>
                        </a:lnTo>
                        <a:lnTo>
                          <a:pt x="258" y="144"/>
                        </a:lnTo>
                        <a:lnTo>
                          <a:pt x="259" y="144"/>
                        </a:lnTo>
                        <a:lnTo>
                          <a:pt x="258" y="145"/>
                        </a:lnTo>
                        <a:lnTo>
                          <a:pt x="258" y="146"/>
                        </a:lnTo>
                        <a:lnTo>
                          <a:pt x="256" y="146"/>
                        </a:lnTo>
                        <a:lnTo>
                          <a:pt x="255" y="145"/>
                        </a:lnTo>
                        <a:lnTo>
                          <a:pt x="254" y="144"/>
                        </a:lnTo>
                        <a:lnTo>
                          <a:pt x="253" y="145"/>
                        </a:lnTo>
                        <a:lnTo>
                          <a:pt x="252" y="145"/>
                        </a:lnTo>
                        <a:lnTo>
                          <a:pt x="251" y="144"/>
                        </a:lnTo>
                        <a:lnTo>
                          <a:pt x="252" y="144"/>
                        </a:lnTo>
                        <a:lnTo>
                          <a:pt x="253" y="143"/>
                        </a:lnTo>
                        <a:lnTo>
                          <a:pt x="253" y="141"/>
                        </a:lnTo>
                        <a:lnTo>
                          <a:pt x="251" y="143"/>
                        </a:lnTo>
                        <a:lnTo>
                          <a:pt x="251" y="144"/>
                        </a:lnTo>
                        <a:lnTo>
                          <a:pt x="250" y="144"/>
                        </a:lnTo>
                        <a:lnTo>
                          <a:pt x="249" y="144"/>
                        </a:lnTo>
                        <a:lnTo>
                          <a:pt x="250" y="144"/>
                        </a:lnTo>
                        <a:lnTo>
                          <a:pt x="249" y="143"/>
                        </a:lnTo>
                        <a:lnTo>
                          <a:pt x="247" y="143"/>
                        </a:lnTo>
                        <a:lnTo>
                          <a:pt x="247" y="141"/>
                        </a:lnTo>
                        <a:lnTo>
                          <a:pt x="247" y="140"/>
                        </a:lnTo>
                        <a:lnTo>
                          <a:pt x="246" y="139"/>
                        </a:lnTo>
                        <a:lnTo>
                          <a:pt x="246" y="140"/>
                        </a:lnTo>
                        <a:lnTo>
                          <a:pt x="246" y="141"/>
                        </a:lnTo>
                        <a:lnTo>
                          <a:pt x="245" y="140"/>
                        </a:lnTo>
                        <a:lnTo>
                          <a:pt x="244" y="140"/>
                        </a:lnTo>
                        <a:lnTo>
                          <a:pt x="243" y="139"/>
                        </a:lnTo>
                        <a:lnTo>
                          <a:pt x="244" y="139"/>
                        </a:lnTo>
                        <a:lnTo>
                          <a:pt x="243" y="138"/>
                        </a:lnTo>
                        <a:lnTo>
                          <a:pt x="238" y="136"/>
                        </a:lnTo>
                        <a:lnTo>
                          <a:pt x="238" y="137"/>
                        </a:lnTo>
                        <a:lnTo>
                          <a:pt x="237" y="137"/>
                        </a:lnTo>
                        <a:lnTo>
                          <a:pt x="236" y="137"/>
                        </a:lnTo>
                        <a:lnTo>
                          <a:pt x="236" y="135"/>
                        </a:lnTo>
                        <a:lnTo>
                          <a:pt x="236" y="134"/>
                        </a:lnTo>
                        <a:lnTo>
                          <a:pt x="237" y="134"/>
                        </a:lnTo>
                        <a:lnTo>
                          <a:pt x="240" y="132"/>
                        </a:lnTo>
                        <a:lnTo>
                          <a:pt x="240" y="131"/>
                        </a:lnTo>
                        <a:lnTo>
                          <a:pt x="237" y="131"/>
                        </a:lnTo>
                        <a:lnTo>
                          <a:pt x="237" y="132"/>
                        </a:lnTo>
                        <a:lnTo>
                          <a:pt x="236" y="134"/>
                        </a:lnTo>
                        <a:lnTo>
                          <a:pt x="235" y="134"/>
                        </a:lnTo>
                        <a:lnTo>
                          <a:pt x="235" y="132"/>
                        </a:lnTo>
                        <a:lnTo>
                          <a:pt x="235" y="131"/>
                        </a:lnTo>
                        <a:lnTo>
                          <a:pt x="234" y="131"/>
                        </a:lnTo>
                        <a:lnTo>
                          <a:pt x="233" y="131"/>
                        </a:lnTo>
                        <a:lnTo>
                          <a:pt x="233" y="132"/>
                        </a:lnTo>
                        <a:lnTo>
                          <a:pt x="232" y="132"/>
                        </a:lnTo>
                        <a:lnTo>
                          <a:pt x="231" y="132"/>
                        </a:lnTo>
                        <a:lnTo>
                          <a:pt x="230" y="132"/>
                        </a:lnTo>
                        <a:lnTo>
                          <a:pt x="230" y="131"/>
                        </a:lnTo>
                        <a:lnTo>
                          <a:pt x="228" y="132"/>
                        </a:lnTo>
                        <a:lnTo>
                          <a:pt x="230" y="134"/>
                        </a:lnTo>
                        <a:lnTo>
                          <a:pt x="228" y="134"/>
                        </a:lnTo>
                        <a:lnTo>
                          <a:pt x="228" y="135"/>
                        </a:lnTo>
                        <a:lnTo>
                          <a:pt x="227" y="136"/>
                        </a:lnTo>
                        <a:lnTo>
                          <a:pt x="226" y="135"/>
                        </a:lnTo>
                        <a:lnTo>
                          <a:pt x="226" y="132"/>
                        </a:lnTo>
                        <a:lnTo>
                          <a:pt x="227" y="132"/>
                        </a:lnTo>
                        <a:lnTo>
                          <a:pt x="227" y="131"/>
                        </a:lnTo>
                        <a:lnTo>
                          <a:pt x="227" y="130"/>
                        </a:lnTo>
                        <a:lnTo>
                          <a:pt x="226" y="130"/>
                        </a:lnTo>
                        <a:lnTo>
                          <a:pt x="225" y="131"/>
                        </a:lnTo>
                        <a:lnTo>
                          <a:pt x="225" y="132"/>
                        </a:lnTo>
                        <a:lnTo>
                          <a:pt x="223" y="132"/>
                        </a:lnTo>
                        <a:lnTo>
                          <a:pt x="221" y="131"/>
                        </a:lnTo>
                        <a:lnTo>
                          <a:pt x="218" y="130"/>
                        </a:lnTo>
                        <a:lnTo>
                          <a:pt x="218" y="129"/>
                        </a:lnTo>
                        <a:lnTo>
                          <a:pt x="219" y="129"/>
                        </a:lnTo>
                        <a:lnTo>
                          <a:pt x="221" y="129"/>
                        </a:lnTo>
                        <a:lnTo>
                          <a:pt x="221" y="128"/>
                        </a:lnTo>
                        <a:lnTo>
                          <a:pt x="218" y="128"/>
                        </a:lnTo>
                        <a:lnTo>
                          <a:pt x="217" y="128"/>
                        </a:lnTo>
                        <a:lnTo>
                          <a:pt x="217" y="129"/>
                        </a:lnTo>
                        <a:lnTo>
                          <a:pt x="216" y="129"/>
                        </a:lnTo>
                        <a:lnTo>
                          <a:pt x="215" y="129"/>
                        </a:lnTo>
                        <a:lnTo>
                          <a:pt x="214" y="129"/>
                        </a:lnTo>
                        <a:lnTo>
                          <a:pt x="216" y="130"/>
                        </a:lnTo>
                        <a:lnTo>
                          <a:pt x="217" y="130"/>
                        </a:lnTo>
                        <a:lnTo>
                          <a:pt x="218" y="131"/>
                        </a:lnTo>
                        <a:lnTo>
                          <a:pt x="219" y="131"/>
                        </a:lnTo>
                        <a:lnTo>
                          <a:pt x="221" y="131"/>
                        </a:lnTo>
                        <a:lnTo>
                          <a:pt x="221" y="132"/>
                        </a:lnTo>
                        <a:lnTo>
                          <a:pt x="219" y="134"/>
                        </a:lnTo>
                        <a:lnTo>
                          <a:pt x="218" y="135"/>
                        </a:lnTo>
                        <a:lnTo>
                          <a:pt x="216" y="135"/>
                        </a:lnTo>
                        <a:lnTo>
                          <a:pt x="214" y="135"/>
                        </a:lnTo>
                        <a:lnTo>
                          <a:pt x="213" y="134"/>
                        </a:lnTo>
                        <a:lnTo>
                          <a:pt x="212" y="134"/>
                        </a:lnTo>
                        <a:lnTo>
                          <a:pt x="210" y="134"/>
                        </a:lnTo>
                        <a:lnTo>
                          <a:pt x="212" y="134"/>
                        </a:lnTo>
                        <a:lnTo>
                          <a:pt x="210" y="135"/>
                        </a:lnTo>
                        <a:lnTo>
                          <a:pt x="209" y="134"/>
                        </a:lnTo>
                        <a:lnTo>
                          <a:pt x="208" y="134"/>
                        </a:lnTo>
                        <a:lnTo>
                          <a:pt x="208" y="132"/>
                        </a:lnTo>
                        <a:lnTo>
                          <a:pt x="207" y="132"/>
                        </a:lnTo>
                        <a:lnTo>
                          <a:pt x="206" y="132"/>
                        </a:lnTo>
                        <a:lnTo>
                          <a:pt x="204" y="132"/>
                        </a:lnTo>
                        <a:lnTo>
                          <a:pt x="203" y="132"/>
                        </a:lnTo>
                        <a:lnTo>
                          <a:pt x="203" y="131"/>
                        </a:lnTo>
                        <a:lnTo>
                          <a:pt x="202" y="131"/>
                        </a:lnTo>
                        <a:lnTo>
                          <a:pt x="202" y="132"/>
                        </a:lnTo>
                        <a:lnTo>
                          <a:pt x="204" y="134"/>
                        </a:lnTo>
                        <a:lnTo>
                          <a:pt x="205" y="134"/>
                        </a:lnTo>
                        <a:lnTo>
                          <a:pt x="204" y="135"/>
                        </a:lnTo>
                        <a:lnTo>
                          <a:pt x="204" y="134"/>
                        </a:lnTo>
                        <a:lnTo>
                          <a:pt x="203" y="134"/>
                        </a:lnTo>
                        <a:lnTo>
                          <a:pt x="202" y="134"/>
                        </a:lnTo>
                        <a:lnTo>
                          <a:pt x="200" y="134"/>
                        </a:lnTo>
                        <a:lnTo>
                          <a:pt x="202" y="134"/>
                        </a:lnTo>
                        <a:lnTo>
                          <a:pt x="204" y="135"/>
                        </a:lnTo>
                        <a:lnTo>
                          <a:pt x="202" y="135"/>
                        </a:lnTo>
                        <a:lnTo>
                          <a:pt x="200" y="135"/>
                        </a:lnTo>
                        <a:lnTo>
                          <a:pt x="199" y="135"/>
                        </a:lnTo>
                        <a:lnTo>
                          <a:pt x="196" y="136"/>
                        </a:lnTo>
                        <a:lnTo>
                          <a:pt x="197" y="136"/>
                        </a:lnTo>
                        <a:lnTo>
                          <a:pt x="195" y="137"/>
                        </a:lnTo>
                        <a:lnTo>
                          <a:pt x="193" y="137"/>
                        </a:lnTo>
                        <a:lnTo>
                          <a:pt x="193" y="136"/>
                        </a:lnTo>
                        <a:lnTo>
                          <a:pt x="191" y="136"/>
                        </a:lnTo>
                        <a:lnTo>
                          <a:pt x="189" y="136"/>
                        </a:lnTo>
                        <a:lnTo>
                          <a:pt x="189" y="137"/>
                        </a:lnTo>
                        <a:lnTo>
                          <a:pt x="190" y="137"/>
                        </a:lnTo>
                        <a:lnTo>
                          <a:pt x="190" y="138"/>
                        </a:lnTo>
                        <a:lnTo>
                          <a:pt x="187" y="137"/>
                        </a:lnTo>
                        <a:lnTo>
                          <a:pt x="186" y="137"/>
                        </a:lnTo>
                        <a:lnTo>
                          <a:pt x="184" y="136"/>
                        </a:lnTo>
                        <a:lnTo>
                          <a:pt x="181" y="137"/>
                        </a:lnTo>
                        <a:lnTo>
                          <a:pt x="180" y="137"/>
                        </a:lnTo>
                        <a:lnTo>
                          <a:pt x="179" y="136"/>
                        </a:lnTo>
                        <a:lnTo>
                          <a:pt x="177" y="135"/>
                        </a:lnTo>
                        <a:lnTo>
                          <a:pt x="176" y="135"/>
                        </a:lnTo>
                        <a:lnTo>
                          <a:pt x="176" y="136"/>
                        </a:lnTo>
                        <a:lnTo>
                          <a:pt x="175" y="136"/>
                        </a:lnTo>
                        <a:lnTo>
                          <a:pt x="174" y="135"/>
                        </a:lnTo>
                        <a:lnTo>
                          <a:pt x="171" y="134"/>
                        </a:lnTo>
                        <a:lnTo>
                          <a:pt x="168" y="132"/>
                        </a:lnTo>
                        <a:lnTo>
                          <a:pt x="169" y="131"/>
                        </a:lnTo>
                        <a:lnTo>
                          <a:pt x="169" y="130"/>
                        </a:lnTo>
                        <a:lnTo>
                          <a:pt x="168" y="130"/>
                        </a:lnTo>
                        <a:lnTo>
                          <a:pt x="170" y="129"/>
                        </a:lnTo>
                        <a:lnTo>
                          <a:pt x="170" y="128"/>
                        </a:lnTo>
                        <a:lnTo>
                          <a:pt x="169" y="128"/>
                        </a:lnTo>
                        <a:lnTo>
                          <a:pt x="169" y="127"/>
                        </a:lnTo>
                        <a:lnTo>
                          <a:pt x="171" y="126"/>
                        </a:lnTo>
                        <a:lnTo>
                          <a:pt x="176" y="125"/>
                        </a:lnTo>
                        <a:lnTo>
                          <a:pt x="178" y="125"/>
                        </a:lnTo>
                        <a:lnTo>
                          <a:pt x="180" y="124"/>
                        </a:lnTo>
                        <a:lnTo>
                          <a:pt x="179" y="122"/>
                        </a:lnTo>
                        <a:lnTo>
                          <a:pt x="178" y="121"/>
                        </a:lnTo>
                        <a:lnTo>
                          <a:pt x="179" y="121"/>
                        </a:lnTo>
                        <a:lnTo>
                          <a:pt x="180" y="121"/>
                        </a:lnTo>
                        <a:lnTo>
                          <a:pt x="181" y="121"/>
                        </a:lnTo>
                        <a:lnTo>
                          <a:pt x="180" y="120"/>
                        </a:lnTo>
                        <a:lnTo>
                          <a:pt x="179" y="120"/>
                        </a:lnTo>
                        <a:lnTo>
                          <a:pt x="180" y="119"/>
                        </a:lnTo>
                        <a:lnTo>
                          <a:pt x="181" y="119"/>
                        </a:lnTo>
                        <a:lnTo>
                          <a:pt x="182" y="120"/>
                        </a:lnTo>
                        <a:lnTo>
                          <a:pt x="184" y="120"/>
                        </a:lnTo>
                        <a:lnTo>
                          <a:pt x="186" y="120"/>
                        </a:lnTo>
                        <a:lnTo>
                          <a:pt x="187" y="120"/>
                        </a:lnTo>
                        <a:lnTo>
                          <a:pt x="188" y="120"/>
                        </a:lnTo>
                        <a:lnTo>
                          <a:pt x="190" y="120"/>
                        </a:lnTo>
                        <a:lnTo>
                          <a:pt x="195" y="121"/>
                        </a:lnTo>
                        <a:lnTo>
                          <a:pt x="196" y="121"/>
                        </a:lnTo>
                        <a:lnTo>
                          <a:pt x="197" y="122"/>
                        </a:lnTo>
                        <a:lnTo>
                          <a:pt x="198" y="122"/>
                        </a:lnTo>
                        <a:lnTo>
                          <a:pt x="200" y="122"/>
                        </a:lnTo>
                        <a:lnTo>
                          <a:pt x="203" y="124"/>
                        </a:lnTo>
                        <a:lnTo>
                          <a:pt x="206" y="125"/>
                        </a:lnTo>
                        <a:lnTo>
                          <a:pt x="207" y="125"/>
                        </a:lnTo>
                        <a:lnTo>
                          <a:pt x="207" y="126"/>
                        </a:lnTo>
                        <a:lnTo>
                          <a:pt x="208" y="126"/>
                        </a:lnTo>
                        <a:lnTo>
                          <a:pt x="207" y="127"/>
                        </a:lnTo>
                        <a:lnTo>
                          <a:pt x="206" y="127"/>
                        </a:lnTo>
                        <a:lnTo>
                          <a:pt x="205" y="127"/>
                        </a:lnTo>
                        <a:lnTo>
                          <a:pt x="204" y="127"/>
                        </a:lnTo>
                        <a:lnTo>
                          <a:pt x="205" y="128"/>
                        </a:lnTo>
                        <a:lnTo>
                          <a:pt x="206" y="128"/>
                        </a:lnTo>
                        <a:lnTo>
                          <a:pt x="207" y="129"/>
                        </a:lnTo>
                        <a:lnTo>
                          <a:pt x="208" y="130"/>
                        </a:lnTo>
                        <a:lnTo>
                          <a:pt x="209" y="130"/>
                        </a:lnTo>
                        <a:lnTo>
                          <a:pt x="209" y="129"/>
                        </a:lnTo>
                        <a:lnTo>
                          <a:pt x="208" y="129"/>
                        </a:lnTo>
                        <a:lnTo>
                          <a:pt x="208" y="128"/>
                        </a:lnTo>
                        <a:lnTo>
                          <a:pt x="207" y="128"/>
                        </a:lnTo>
                        <a:lnTo>
                          <a:pt x="206" y="128"/>
                        </a:lnTo>
                        <a:lnTo>
                          <a:pt x="207" y="127"/>
                        </a:lnTo>
                        <a:lnTo>
                          <a:pt x="208" y="127"/>
                        </a:lnTo>
                        <a:lnTo>
                          <a:pt x="209" y="127"/>
                        </a:lnTo>
                        <a:lnTo>
                          <a:pt x="210" y="125"/>
                        </a:lnTo>
                        <a:lnTo>
                          <a:pt x="209" y="125"/>
                        </a:lnTo>
                        <a:lnTo>
                          <a:pt x="209" y="126"/>
                        </a:lnTo>
                        <a:lnTo>
                          <a:pt x="208" y="126"/>
                        </a:lnTo>
                        <a:lnTo>
                          <a:pt x="207" y="125"/>
                        </a:lnTo>
                        <a:lnTo>
                          <a:pt x="206" y="125"/>
                        </a:lnTo>
                        <a:lnTo>
                          <a:pt x="204" y="124"/>
                        </a:lnTo>
                        <a:lnTo>
                          <a:pt x="203" y="122"/>
                        </a:lnTo>
                        <a:lnTo>
                          <a:pt x="202" y="122"/>
                        </a:lnTo>
                        <a:lnTo>
                          <a:pt x="200" y="122"/>
                        </a:lnTo>
                        <a:lnTo>
                          <a:pt x="200" y="121"/>
                        </a:lnTo>
                        <a:lnTo>
                          <a:pt x="202" y="121"/>
                        </a:lnTo>
                        <a:lnTo>
                          <a:pt x="205" y="122"/>
                        </a:lnTo>
                        <a:lnTo>
                          <a:pt x="206" y="122"/>
                        </a:lnTo>
                        <a:lnTo>
                          <a:pt x="207" y="122"/>
                        </a:lnTo>
                        <a:lnTo>
                          <a:pt x="210" y="122"/>
                        </a:lnTo>
                        <a:lnTo>
                          <a:pt x="212" y="122"/>
                        </a:lnTo>
                        <a:lnTo>
                          <a:pt x="213" y="122"/>
                        </a:lnTo>
                        <a:lnTo>
                          <a:pt x="213" y="121"/>
                        </a:lnTo>
                        <a:lnTo>
                          <a:pt x="212" y="120"/>
                        </a:lnTo>
                        <a:lnTo>
                          <a:pt x="216" y="121"/>
                        </a:lnTo>
                        <a:lnTo>
                          <a:pt x="218" y="121"/>
                        </a:lnTo>
                        <a:lnTo>
                          <a:pt x="219" y="121"/>
                        </a:lnTo>
                        <a:lnTo>
                          <a:pt x="221" y="121"/>
                        </a:lnTo>
                        <a:lnTo>
                          <a:pt x="223" y="120"/>
                        </a:lnTo>
                        <a:lnTo>
                          <a:pt x="224" y="120"/>
                        </a:lnTo>
                        <a:lnTo>
                          <a:pt x="225" y="119"/>
                        </a:lnTo>
                        <a:lnTo>
                          <a:pt x="226" y="119"/>
                        </a:lnTo>
                        <a:lnTo>
                          <a:pt x="230" y="119"/>
                        </a:lnTo>
                        <a:lnTo>
                          <a:pt x="231" y="119"/>
                        </a:lnTo>
                        <a:lnTo>
                          <a:pt x="232" y="119"/>
                        </a:lnTo>
                        <a:lnTo>
                          <a:pt x="233" y="120"/>
                        </a:lnTo>
                        <a:lnTo>
                          <a:pt x="234" y="120"/>
                        </a:lnTo>
                        <a:lnTo>
                          <a:pt x="235" y="119"/>
                        </a:lnTo>
                        <a:lnTo>
                          <a:pt x="234" y="118"/>
                        </a:lnTo>
                        <a:lnTo>
                          <a:pt x="233" y="118"/>
                        </a:lnTo>
                        <a:lnTo>
                          <a:pt x="233" y="117"/>
                        </a:lnTo>
                        <a:lnTo>
                          <a:pt x="232" y="116"/>
                        </a:lnTo>
                        <a:lnTo>
                          <a:pt x="231" y="115"/>
                        </a:lnTo>
                        <a:lnTo>
                          <a:pt x="230" y="115"/>
                        </a:lnTo>
                        <a:lnTo>
                          <a:pt x="228" y="115"/>
                        </a:lnTo>
                        <a:lnTo>
                          <a:pt x="227" y="115"/>
                        </a:lnTo>
                        <a:lnTo>
                          <a:pt x="227" y="113"/>
                        </a:lnTo>
                        <a:lnTo>
                          <a:pt x="226" y="113"/>
                        </a:lnTo>
                        <a:lnTo>
                          <a:pt x="224" y="112"/>
                        </a:lnTo>
                        <a:lnTo>
                          <a:pt x="224" y="111"/>
                        </a:lnTo>
                        <a:lnTo>
                          <a:pt x="223" y="111"/>
                        </a:lnTo>
                        <a:lnTo>
                          <a:pt x="222" y="111"/>
                        </a:lnTo>
                        <a:lnTo>
                          <a:pt x="222" y="110"/>
                        </a:lnTo>
                        <a:lnTo>
                          <a:pt x="222" y="109"/>
                        </a:lnTo>
                        <a:lnTo>
                          <a:pt x="223" y="109"/>
                        </a:lnTo>
                        <a:lnTo>
                          <a:pt x="224" y="109"/>
                        </a:lnTo>
                        <a:lnTo>
                          <a:pt x="225" y="108"/>
                        </a:lnTo>
                        <a:lnTo>
                          <a:pt x="226" y="108"/>
                        </a:lnTo>
                        <a:lnTo>
                          <a:pt x="230" y="107"/>
                        </a:lnTo>
                        <a:lnTo>
                          <a:pt x="232" y="106"/>
                        </a:lnTo>
                        <a:lnTo>
                          <a:pt x="233" y="106"/>
                        </a:lnTo>
                        <a:lnTo>
                          <a:pt x="233" y="105"/>
                        </a:lnTo>
                        <a:lnTo>
                          <a:pt x="234" y="105"/>
                        </a:lnTo>
                        <a:lnTo>
                          <a:pt x="235" y="105"/>
                        </a:lnTo>
                        <a:lnTo>
                          <a:pt x="236" y="105"/>
                        </a:lnTo>
                        <a:lnTo>
                          <a:pt x="236" y="103"/>
                        </a:lnTo>
                        <a:lnTo>
                          <a:pt x="237" y="102"/>
                        </a:lnTo>
                        <a:lnTo>
                          <a:pt x="238" y="102"/>
                        </a:lnTo>
                        <a:lnTo>
                          <a:pt x="241" y="102"/>
                        </a:lnTo>
                        <a:lnTo>
                          <a:pt x="242" y="100"/>
                        </a:lnTo>
                        <a:lnTo>
                          <a:pt x="244" y="99"/>
                        </a:lnTo>
                        <a:lnTo>
                          <a:pt x="244" y="98"/>
                        </a:lnTo>
                        <a:lnTo>
                          <a:pt x="245" y="98"/>
                        </a:lnTo>
                        <a:lnTo>
                          <a:pt x="245" y="97"/>
                        </a:lnTo>
                        <a:lnTo>
                          <a:pt x="246" y="97"/>
                        </a:lnTo>
                        <a:lnTo>
                          <a:pt x="247" y="97"/>
                        </a:lnTo>
                        <a:lnTo>
                          <a:pt x="249" y="97"/>
                        </a:lnTo>
                        <a:lnTo>
                          <a:pt x="250" y="97"/>
                        </a:lnTo>
                        <a:lnTo>
                          <a:pt x="251" y="97"/>
                        </a:lnTo>
                        <a:lnTo>
                          <a:pt x="251" y="96"/>
                        </a:lnTo>
                        <a:lnTo>
                          <a:pt x="252" y="96"/>
                        </a:lnTo>
                        <a:lnTo>
                          <a:pt x="253" y="94"/>
                        </a:lnTo>
                        <a:lnTo>
                          <a:pt x="252" y="93"/>
                        </a:lnTo>
                        <a:lnTo>
                          <a:pt x="251" y="93"/>
                        </a:lnTo>
                        <a:lnTo>
                          <a:pt x="250" y="91"/>
                        </a:lnTo>
                        <a:lnTo>
                          <a:pt x="250" y="89"/>
                        </a:lnTo>
                        <a:lnTo>
                          <a:pt x="247" y="89"/>
                        </a:lnTo>
                        <a:lnTo>
                          <a:pt x="246" y="88"/>
                        </a:lnTo>
                        <a:lnTo>
                          <a:pt x="247" y="88"/>
                        </a:lnTo>
                        <a:lnTo>
                          <a:pt x="247" y="87"/>
                        </a:lnTo>
                        <a:lnTo>
                          <a:pt x="246" y="85"/>
                        </a:lnTo>
                        <a:lnTo>
                          <a:pt x="244" y="85"/>
                        </a:lnTo>
                        <a:lnTo>
                          <a:pt x="243" y="84"/>
                        </a:lnTo>
                        <a:lnTo>
                          <a:pt x="243" y="83"/>
                        </a:lnTo>
                        <a:lnTo>
                          <a:pt x="243" y="82"/>
                        </a:lnTo>
                        <a:lnTo>
                          <a:pt x="242" y="82"/>
                        </a:lnTo>
                        <a:lnTo>
                          <a:pt x="242" y="81"/>
                        </a:lnTo>
                        <a:lnTo>
                          <a:pt x="240" y="80"/>
                        </a:lnTo>
                        <a:lnTo>
                          <a:pt x="238" y="80"/>
                        </a:lnTo>
                        <a:lnTo>
                          <a:pt x="237" y="80"/>
                        </a:lnTo>
                        <a:lnTo>
                          <a:pt x="236" y="80"/>
                        </a:lnTo>
                        <a:lnTo>
                          <a:pt x="235" y="80"/>
                        </a:lnTo>
                        <a:lnTo>
                          <a:pt x="236" y="79"/>
                        </a:lnTo>
                        <a:lnTo>
                          <a:pt x="237" y="79"/>
                        </a:lnTo>
                        <a:lnTo>
                          <a:pt x="238" y="79"/>
                        </a:lnTo>
                        <a:lnTo>
                          <a:pt x="238" y="78"/>
                        </a:lnTo>
                        <a:lnTo>
                          <a:pt x="237" y="78"/>
                        </a:lnTo>
                        <a:lnTo>
                          <a:pt x="237" y="79"/>
                        </a:lnTo>
                        <a:lnTo>
                          <a:pt x="235" y="80"/>
                        </a:lnTo>
                        <a:lnTo>
                          <a:pt x="234" y="80"/>
                        </a:lnTo>
                        <a:lnTo>
                          <a:pt x="233" y="80"/>
                        </a:lnTo>
                        <a:lnTo>
                          <a:pt x="230" y="79"/>
                        </a:lnTo>
                        <a:lnTo>
                          <a:pt x="230" y="78"/>
                        </a:lnTo>
                        <a:lnTo>
                          <a:pt x="230" y="77"/>
                        </a:lnTo>
                        <a:lnTo>
                          <a:pt x="231" y="77"/>
                        </a:lnTo>
                        <a:lnTo>
                          <a:pt x="232" y="77"/>
                        </a:lnTo>
                        <a:lnTo>
                          <a:pt x="232" y="74"/>
                        </a:lnTo>
                        <a:lnTo>
                          <a:pt x="230" y="73"/>
                        </a:lnTo>
                        <a:lnTo>
                          <a:pt x="226" y="73"/>
                        </a:lnTo>
                        <a:lnTo>
                          <a:pt x="226" y="74"/>
                        </a:lnTo>
                        <a:lnTo>
                          <a:pt x="228" y="74"/>
                        </a:lnTo>
                        <a:lnTo>
                          <a:pt x="230" y="75"/>
                        </a:lnTo>
                        <a:lnTo>
                          <a:pt x="230" y="77"/>
                        </a:lnTo>
                        <a:lnTo>
                          <a:pt x="228" y="77"/>
                        </a:lnTo>
                        <a:lnTo>
                          <a:pt x="227" y="77"/>
                        </a:lnTo>
                        <a:lnTo>
                          <a:pt x="225" y="77"/>
                        </a:lnTo>
                        <a:lnTo>
                          <a:pt x="223" y="77"/>
                        </a:lnTo>
                        <a:lnTo>
                          <a:pt x="223" y="75"/>
                        </a:lnTo>
                        <a:lnTo>
                          <a:pt x="221" y="75"/>
                        </a:lnTo>
                        <a:lnTo>
                          <a:pt x="221" y="74"/>
                        </a:lnTo>
                        <a:lnTo>
                          <a:pt x="219" y="74"/>
                        </a:lnTo>
                        <a:lnTo>
                          <a:pt x="218" y="73"/>
                        </a:lnTo>
                        <a:lnTo>
                          <a:pt x="217" y="73"/>
                        </a:lnTo>
                        <a:lnTo>
                          <a:pt x="218" y="73"/>
                        </a:lnTo>
                        <a:lnTo>
                          <a:pt x="219" y="72"/>
                        </a:lnTo>
                        <a:lnTo>
                          <a:pt x="221" y="72"/>
                        </a:lnTo>
                        <a:lnTo>
                          <a:pt x="219" y="72"/>
                        </a:lnTo>
                        <a:lnTo>
                          <a:pt x="218" y="72"/>
                        </a:lnTo>
                        <a:lnTo>
                          <a:pt x="217" y="72"/>
                        </a:lnTo>
                        <a:lnTo>
                          <a:pt x="218" y="72"/>
                        </a:lnTo>
                        <a:lnTo>
                          <a:pt x="217" y="73"/>
                        </a:lnTo>
                        <a:lnTo>
                          <a:pt x="215" y="72"/>
                        </a:lnTo>
                        <a:lnTo>
                          <a:pt x="216" y="72"/>
                        </a:lnTo>
                        <a:lnTo>
                          <a:pt x="217" y="71"/>
                        </a:lnTo>
                        <a:lnTo>
                          <a:pt x="217" y="70"/>
                        </a:lnTo>
                        <a:lnTo>
                          <a:pt x="215" y="70"/>
                        </a:lnTo>
                        <a:lnTo>
                          <a:pt x="214" y="71"/>
                        </a:lnTo>
                        <a:lnTo>
                          <a:pt x="213" y="71"/>
                        </a:lnTo>
                        <a:lnTo>
                          <a:pt x="214" y="70"/>
                        </a:lnTo>
                        <a:lnTo>
                          <a:pt x="215" y="70"/>
                        </a:lnTo>
                        <a:lnTo>
                          <a:pt x="217" y="69"/>
                        </a:lnTo>
                        <a:lnTo>
                          <a:pt x="217" y="70"/>
                        </a:lnTo>
                        <a:lnTo>
                          <a:pt x="218" y="70"/>
                        </a:lnTo>
                        <a:lnTo>
                          <a:pt x="218" y="69"/>
                        </a:lnTo>
                        <a:lnTo>
                          <a:pt x="217" y="69"/>
                        </a:lnTo>
                        <a:lnTo>
                          <a:pt x="216" y="69"/>
                        </a:lnTo>
                        <a:lnTo>
                          <a:pt x="214" y="69"/>
                        </a:lnTo>
                        <a:lnTo>
                          <a:pt x="213" y="70"/>
                        </a:lnTo>
                        <a:lnTo>
                          <a:pt x="213" y="71"/>
                        </a:lnTo>
                        <a:lnTo>
                          <a:pt x="212" y="71"/>
                        </a:lnTo>
                        <a:lnTo>
                          <a:pt x="210" y="71"/>
                        </a:lnTo>
                        <a:lnTo>
                          <a:pt x="209" y="70"/>
                        </a:lnTo>
                        <a:lnTo>
                          <a:pt x="208" y="70"/>
                        </a:lnTo>
                        <a:lnTo>
                          <a:pt x="207" y="70"/>
                        </a:lnTo>
                        <a:lnTo>
                          <a:pt x="207" y="69"/>
                        </a:lnTo>
                        <a:lnTo>
                          <a:pt x="206" y="70"/>
                        </a:lnTo>
                        <a:lnTo>
                          <a:pt x="206" y="71"/>
                        </a:lnTo>
                        <a:lnTo>
                          <a:pt x="205" y="71"/>
                        </a:lnTo>
                        <a:lnTo>
                          <a:pt x="203" y="72"/>
                        </a:lnTo>
                        <a:lnTo>
                          <a:pt x="199" y="72"/>
                        </a:lnTo>
                        <a:lnTo>
                          <a:pt x="198" y="73"/>
                        </a:lnTo>
                        <a:lnTo>
                          <a:pt x="196" y="73"/>
                        </a:lnTo>
                        <a:lnTo>
                          <a:pt x="195" y="73"/>
                        </a:lnTo>
                        <a:lnTo>
                          <a:pt x="194" y="74"/>
                        </a:lnTo>
                        <a:lnTo>
                          <a:pt x="193" y="74"/>
                        </a:lnTo>
                        <a:lnTo>
                          <a:pt x="191" y="74"/>
                        </a:lnTo>
                        <a:lnTo>
                          <a:pt x="190" y="74"/>
                        </a:lnTo>
                        <a:lnTo>
                          <a:pt x="190" y="73"/>
                        </a:lnTo>
                        <a:lnTo>
                          <a:pt x="189" y="73"/>
                        </a:lnTo>
                        <a:lnTo>
                          <a:pt x="190" y="73"/>
                        </a:lnTo>
                        <a:lnTo>
                          <a:pt x="190" y="72"/>
                        </a:lnTo>
                        <a:lnTo>
                          <a:pt x="191" y="72"/>
                        </a:lnTo>
                        <a:lnTo>
                          <a:pt x="191" y="71"/>
                        </a:lnTo>
                        <a:lnTo>
                          <a:pt x="190" y="71"/>
                        </a:lnTo>
                        <a:lnTo>
                          <a:pt x="190" y="70"/>
                        </a:lnTo>
                        <a:lnTo>
                          <a:pt x="190" y="69"/>
                        </a:lnTo>
                        <a:lnTo>
                          <a:pt x="191" y="69"/>
                        </a:lnTo>
                        <a:lnTo>
                          <a:pt x="193" y="69"/>
                        </a:lnTo>
                        <a:lnTo>
                          <a:pt x="194" y="69"/>
                        </a:lnTo>
                        <a:lnTo>
                          <a:pt x="195" y="69"/>
                        </a:lnTo>
                        <a:lnTo>
                          <a:pt x="196" y="69"/>
                        </a:lnTo>
                        <a:lnTo>
                          <a:pt x="197" y="69"/>
                        </a:lnTo>
                        <a:lnTo>
                          <a:pt x="198" y="69"/>
                        </a:lnTo>
                        <a:lnTo>
                          <a:pt x="198" y="70"/>
                        </a:lnTo>
                        <a:lnTo>
                          <a:pt x="199" y="70"/>
                        </a:lnTo>
                        <a:lnTo>
                          <a:pt x="200" y="69"/>
                        </a:lnTo>
                        <a:lnTo>
                          <a:pt x="202" y="69"/>
                        </a:lnTo>
                        <a:lnTo>
                          <a:pt x="205" y="69"/>
                        </a:lnTo>
                        <a:lnTo>
                          <a:pt x="206" y="68"/>
                        </a:lnTo>
                        <a:lnTo>
                          <a:pt x="205" y="66"/>
                        </a:lnTo>
                        <a:lnTo>
                          <a:pt x="204" y="65"/>
                        </a:lnTo>
                        <a:lnTo>
                          <a:pt x="203" y="65"/>
                        </a:lnTo>
                        <a:lnTo>
                          <a:pt x="200" y="64"/>
                        </a:lnTo>
                        <a:lnTo>
                          <a:pt x="197" y="63"/>
                        </a:lnTo>
                        <a:lnTo>
                          <a:pt x="196" y="63"/>
                        </a:lnTo>
                        <a:lnTo>
                          <a:pt x="195" y="63"/>
                        </a:lnTo>
                        <a:lnTo>
                          <a:pt x="194" y="63"/>
                        </a:lnTo>
                        <a:lnTo>
                          <a:pt x="190" y="62"/>
                        </a:lnTo>
                        <a:lnTo>
                          <a:pt x="190" y="61"/>
                        </a:lnTo>
                        <a:lnTo>
                          <a:pt x="193" y="60"/>
                        </a:lnTo>
                        <a:lnTo>
                          <a:pt x="195" y="61"/>
                        </a:lnTo>
                        <a:lnTo>
                          <a:pt x="196" y="61"/>
                        </a:lnTo>
                        <a:lnTo>
                          <a:pt x="197" y="60"/>
                        </a:lnTo>
                        <a:lnTo>
                          <a:pt x="196" y="60"/>
                        </a:lnTo>
                        <a:lnTo>
                          <a:pt x="195" y="60"/>
                        </a:lnTo>
                        <a:lnTo>
                          <a:pt x="194" y="60"/>
                        </a:lnTo>
                        <a:lnTo>
                          <a:pt x="193" y="60"/>
                        </a:lnTo>
                        <a:lnTo>
                          <a:pt x="191" y="60"/>
                        </a:lnTo>
                        <a:lnTo>
                          <a:pt x="190" y="60"/>
                        </a:lnTo>
                        <a:lnTo>
                          <a:pt x="191" y="60"/>
                        </a:lnTo>
                        <a:lnTo>
                          <a:pt x="191" y="61"/>
                        </a:lnTo>
                        <a:lnTo>
                          <a:pt x="189" y="62"/>
                        </a:lnTo>
                        <a:lnTo>
                          <a:pt x="187" y="61"/>
                        </a:lnTo>
                        <a:lnTo>
                          <a:pt x="184" y="61"/>
                        </a:lnTo>
                        <a:lnTo>
                          <a:pt x="182" y="61"/>
                        </a:lnTo>
                        <a:lnTo>
                          <a:pt x="182" y="60"/>
                        </a:lnTo>
                        <a:lnTo>
                          <a:pt x="186" y="60"/>
                        </a:lnTo>
                        <a:lnTo>
                          <a:pt x="187" y="60"/>
                        </a:lnTo>
                        <a:lnTo>
                          <a:pt x="188" y="60"/>
                        </a:lnTo>
                        <a:lnTo>
                          <a:pt x="188" y="59"/>
                        </a:lnTo>
                        <a:lnTo>
                          <a:pt x="187" y="57"/>
                        </a:lnTo>
                        <a:lnTo>
                          <a:pt x="186" y="57"/>
                        </a:lnTo>
                        <a:lnTo>
                          <a:pt x="185" y="57"/>
                        </a:lnTo>
                        <a:lnTo>
                          <a:pt x="184" y="57"/>
                        </a:lnTo>
                        <a:lnTo>
                          <a:pt x="181" y="57"/>
                        </a:lnTo>
                        <a:lnTo>
                          <a:pt x="182" y="56"/>
                        </a:lnTo>
                        <a:lnTo>
                          <a:pt x="184" y="56"/>
                        </a:lnTo>
                        <a:lnTo>
                          <a:pt x="186" y="56"/>
                        </a:lnTo>
                        <a:lnTo>
                          <a:pt x="184" y="56"/>
                        </a:lnTo>
                        <a:lnTo>
                          <a:pt x="182" y="56"/>
                        </a:lnTo>
                        <a:lnTo>
                          <a:pt x="181" y="56"/>
                        </a:lnTo>
                        <a:lnTo>
                          <a:pt x="179" y="57"/>
                        </a:lnTo>
                        <a:lnTo>
                          <a:pt x="178" y="57"/>
                        </a:lnTo>
                        <a:lnTo>
                          <a:pt x="179" y="59"/>
                        </a:lnTo>
                        <a:lnTo>
                          <a:pt x="177" y="59"/>
                        </a:lnTo>
                        <a:lnTo>
                          <a:pt x="176" y="59"/>
                        </a:lnTo>
                        <a:lnTo>
                          <a:pt x="176" y="57"/>
                        </a:lnTo>
                        <a:lnTo>
                          <a:pt x="176" y="55"/>
                        </a:lnTo>
                        <a:lnTo>
                          <a:pt x="176" y="54"/>
                        </a:lnTo>
                        <a:lnTo>
                          <a:pt x="176" y="53"/>
                        </a:lnTo>
                        <a:lnTo>
                          <a:pt x="174" y="52"/>
                        </a:lnTo>
                        <a:lnTo>
                          <a:pt x="172" y="52"/>
                        </a:lnTo>
                        <a:lnTo>
                          <a:pt x="169" y="52"/>
                        </a:lnTo>
                        <a:lnTo>
                          <a:pt x="168" y="52"/>
                        </a:lnTo>
                        <a:lnTo>
                          <a:pt x="166" y="52"/>
                        </a:lnTo>
                        <a:lnTo>
                          <a:pt x="165" y="51"/>
                        </a:lnTo>
                        <a:lnTo>
                          <a:pt x="166" y="51"/>
                        </a:lnTo>
                        <a:lnTo>
                          <a:pt x="165" y="51"/>
                        </a:lnTo>
                        <a:lnTo>
                          <a:pt x="163" y="50"/>
                        </a:lnTo>
                        <a:lnTo>
                          <a:pt x="162" y="51"/>
                        </a:lnTo>
                        <a:lnTo>
                          <a:pt x="163" y="51"/>
                        </a:lnTo>
                        <a:lnTo>
                          <a:pt x="161" y="51"/>
                        </a:lnTo>
                        <a:lnTo>
                          <a:pt x="161" y="50"/>
                        </a:lnTo>
                        <a:lnTo>
                          <a:pt x="160" y="49"/>
                        </a:lnTo>
                        <a:lnTo>
                          <a:pt x="159" y="49"/>
                        </a:lnTo>
                        <a:lnTo>
                          <a:pt x="158" y="49"/>
                        </a:lnTo>
                        <a:lnTo>
                          <a:pt x="157" y="49"/>
                        </a:lnTo>
                        <a:lnTo>
                          <a:pt x="156" y="49"/>
                        </a:lnTo>
                        <a:lnTo>
                          <a:pt x="156" y="47"/>
                        </a:lnTo>
                        <a:lnTo>
                          <a:pt x="158" y="46"/>
                        </a:lnTo>
                        <a:lnTo>
                          <a:pt x="159" y="46"/>
                        </a:lnTo>
                        <a:lnTo>
                          <a:pt x="159" y="47"/>
                        </a:lnTo>
                        <a:lnTo>
                          <a:pt x="160" y="47"/>
                        </a:lnTo>
                        <a:lnTo>
                          <a:pt x="161" y="47"/>
                        </a:lnTo>
                        <a:lnTo>
                          <a:pt x="159" y="46"/>
                        </a:lnTo>
                        <a:lnTo>
                          <a:pt x="158" y="46"/>
                        </a:lnTo>
                        <a:lnTo>
                          <a:pt x="157" y="46"/>
                        </a:lnTo>
                        <a:lnTo>
                          <a:pt x="157" y="45"/>
                        </a:lnTo>
                        <a:lnTo>
                          <a:pt x="156" y="45"/>
                        </a:lnTo>
                        <a:lnTo>
                          <a:pt x="154" y="46"/>
                        </a:lnTo>
                        <a:lnTo>
                          <a:pt x="156" y="46"/>
                        </a:lnTo>
                        <a:lnTo>
                          <a:pt x="154" y="49"/>
                        </a:lnTo>
                        <a:lnTo>
                          <a:pt x="154" y="50"/>
                        </a:lnTo>
                        <a:lnTo>
                          <a:pt x="153" y="50"/>
                        </a:lnTo>
                        <a:lnTo>
                          <a:pt x="153" y="49"/>
                        </a:lnTo>
                        <a:lnTo>
                          <a:pt x="152" y="49"/>
                        </a:lnTo>
                        <a:lnTo>
                          <a:pt x="151" y="49"/>
                        </a:lnTo>
                        <a:lnTo>
                          <a:pt x="149" y="50"/>
                        </a:lnTo>
                        <a:lnTo>
                          <a:pt x="151" y="50"/>
                        </a:lnTo>
                        <a:lnTo>
                          <a:pt x="152" y="50"/>
                        </a:lnTo>
                        <a:lnTo>
                          <a:pt x="152" y="51"/>
                        </a:lnTo>
                        <a:lnTo>
                          <a:pt x="153" y="51"/>
                        </a:lnTo>
                        <a:lnTo>
                          <a:pt x="154" y="51"/>
                        </a:lnTo>
                        <a:lnTo>
                          <a:pt x="156" y="51"/>
                        </a:lnTo>
                        <a:lnTo>
                          <a:pt x="157" y="51"/>
                        </a:lnTo>
                        <a:lnTo>
                          <a:pt x="158" y="51"/>
                        </a:lnTo>
                        <a:lnTo>
                          <a:pt x="160" y="52"/>
                        </a:lnTo>
                        <a:lnTo>
                          <a:pt x="160" y="53"/>
                        </a:lnTo>
                        <a:lnTo>
                          <a:pt x="160" y="54"/>
                        </a:lnTo>
                        <a:lnTo>
                          <a:pt x="161" y="54"/>
                        </a:lnTo>
                        <a:lnTo>
                          <a:pt x="161" y="55"/>
                        </a:lnTo>
                        <a:lnTo>
                          <a:pt x="161" y="56"/>
                        </a:lnTo>
                        <a:lnTo>
                          <a:pt x="160" y="56"/>
                        </a:lnTo>
                        <a:lnTo>
                          <a:pt x="159" y="56"/>
                        </a:lnTo>
                        <a:lnTo>
                          <a:pt x="156" y="57"/>
                        </a:lnTo>
                        <a:lnTo>
                          <a:pt x="154" y="56"/>
                        </a:lnTo>
                        <a:lnTo>
                          <a:pt x="153" y="56"/>
                        </a:lnTo>
                        <a:lnTo>
                          <a:pt x="151" y="56"/>
                        </a:lnTo>
                        <a:lnTo>
                          <a:pt x="150" y="57"/>
                        </a:lnTo>
                        <a:lnTo>
                          <a:pt x="149" y="57"/>
                        </a:lnTo>
                        <a:lnTo>
                          <a:pt x="148" y="57"/>
                        </a:lnTo>
                        <a:lnTo>
                          <a:pt x="147" y="57"/>
                        </a:lnTo>
                        <a:lnTo>
                          <a:pt x="145" y="56"/>
                        </a:lnTo>
                        <a:lnTo>
                          <a:pt x="144" y="56"/>
                        </a:lnTo>
                        <a:lnTo>
                          <a:pt x="144" y="55"/>
                        </a:lnTo>
                        <a:lnTo>
                          <a:pt x="142" y="55"/>
                        </a:lnTo>
                        <a:lnTo>
                          <a:pt x="140" y="55"/>
                        </a:lnTo>
                        <a:lnTo>
                          <a:pt x="139" y="55"/>
                        </a:lnTo>
                        <a:lnTo>
                          <a:pt x="138" y="55"/>
                        </a:lnTo>
                        <a:lnTo>
                          <a:pt x="137" y="55"/>
                        </a:lnTo>
                        <a:lnTo>
                          <a:pt x="135" y="55"/>
                        </a:lnTo>
                        <a:lnTo>
                          <a:pt x="134" y="54"/>
                        </a:lnTo>
                        <a:lnTo>
                          <a:pt x="133" y="54"/>
                        </a:lnTo>
                        <a:lnTo>
                          <a:pt x="131" y="54"/>
                        </a:lnTo>
                        <a:lnTo>
                          <a:pt x="130" y="54"/>
                        </a:lnTo>
                        <a:lnTo>
                          <a:pt x="128" y="54"/>
                        </a:lnTo>
                        <a:lnTo>
                          <a:pt x="125" y="54"/>
                        </a:lnTo>
                        <a:lnTo>
                          <a:pt x="124" y="54"/>
                        </a:lnTo>
                        <a:lnTo>
                          <a:pt x="123" y="54"/>
                        </a:lnTo>
                        <a:lnTo>
                          <a:pt x="122" y="54"/>
                        </a:lnTo>
                        <a:lnTo>
                          <a:pt x="120" y="54"/>
                        </a:lnTo>
                        <a:lnTo>
                          <a:pt x="119" y="53"/>
                        </a:lnTo>
                        <a:lnTo>
                          <a:pt x="117" y="53"/>
                        </a:lnTo>
                        <a:lnTo>
                          <a:pt x="117" y="54"/>
                        </a:lnTo>
                        <a:lnTo>
                          <a:pt x="119" y="54"/>
                        </a:lnTo>
                        <a:lnTo>
                          <a:pt x="120" y="54"/>
                        </a:lnTo>
                        <a:lnTo>
                          <a:pt x="121" y="54"/>
                        </a:lnTo>
                        <a:lnTo>
                          <a:pt x="122" y="55"/>
                        </a:lnTo>
                        <a:lnTo>
                          <a:pt x="124" y="55"/>
                        </a:lnTo>
                        <a:lnTo>
                          <a:pt x="125" y="55"/>
                        </a:lnTo>
                        <a:lnTo>
                          <a:pt x="126" y="55"/>
                        </a:lnTo>
                        <a:lnTo>
                          <a:pt x="126" y="56"/>
                        </a:lnTo>
                        <a:lnTo>
                          <a:pt x="128" y="56"/>
                        </a:lnTo>
                        <a:lnTo>
                          <a:pt x="129" y="56"/>
                        </a:lnTo>
                        <a:lnTo>
                          <a:pt x="129" y="57"/>
                        </a:lnTo>
                        <a:lnTo>
                          <a:pt x="131" y="59"/>
                        </a:lnTo>
                        <a:lnTo>
                          <a:pt x="132" y="59"/>
                        </a:lnTo>
                        <a:lnTo>
                          <a:pt x="131" y="59"/>
                        </a:lnTo>
                        <a:lnTo>
                          <a:pt x="129" y="60"/>
                        </a:lnTo>
                        <a:lnTo>
                          <a:pt x="129" y="59"/>
                        </a:lnTo>
                        <a:lnTo>
                          <a:pt x="128" y="59"/>
                        </a:lnTo>
                        <a:lnTo>
                          <a:pt x="126" y="59"/>
                        </a:lnTo>
                        <a:lnTo>
                          <a:pt x="126" y="57"/>
                        </a:lnTo>
                        <a:lnTo>
                          <a:pt x="125" y="57"/>
                        </a:lnTo>
                        <a:lnTo>
                          <a:pt x="123" y="56"/>
                        </a:lnTo>
                        <a:lnTo>
                          <a:pt x="122" y="56"/>
                        </a:lnTo>
                        <a:lnTo>
                          <a:pt x="121" y="56"/>
                        </a:lnTo>
                        <a:lnTo>
                          <a:pt x="120" y="56"/>
                        </a:lnTo>
                        <a:lnTo>
                          <a:pt x="119" y="55"/>
                        </a:lnTo>
                        <a:lnTo>
                          <a:pt x="117" y="55"/>
                        </a:lnTo>
                        <a:lnTo>
                          <a:pt x="115" y="54"/>
                        </a:lnTo>
                        <a:lnTo>
                          <a:pt x="113" y="54"/>
                        </a:lnTo>
                        <a:lnTo>
                          <a:pt x="111" y="53"/>
                        </a:lnTo>
                        <a:lnTo>
                          <a:pt x="109" y="53"/>
                        </a:lnTo>
                        <a:lnTo>
                          <a:pt x="107" y="53"/>
                        </a:lnTo>
                        <a:lnTo>
                          <a:pt x="105" y="52"/>
                        </a:lnTo>
                        <a:lnTo>
                          <a:pt x="104" y="52"/>
                        </a:lnTo>
                        <a:lnTo>
                          <a:pt x="101" y="51"/>
                        </a:lnTo>
                        <a:lnTo>
                          <a:pt x="100" y="51"/>
                        </a:lnTo>
                        <a:lnTo>
                          <a:pt x="102" y="52"/>
                        </a:lnTo>
                        <a:lnTo>
                          <a:pt x="103" y="52"/>
                        </a:lnTo>
                        <a:lnTo>
                          <a:pt x="104" y="53"/>
                        </a:lnTo>
                        <a:lnTo>
                          <a:pt x="106" y="53"/>
                        </a:lnTo>
                        <a:lnTo>
                          <a:pt x="107" y="53"/>
                        </a:lnTo>
                        <a:lnTo>
                          <a:pt x="109" y="53"/>
                        </a:lnTo>
                        <a:lnTo>
                          <a:pt x="110" y="53"/>
                        </a:lnTo>
                        <a:lnTo>
                          <a:pt x="113" y="54"/>
                        </a:lnTo>
                        <a:lnTo>
                          <a:pt x="114" y="55"/>
                        </a:lnTo>
                        <a:lnTo>
                          <a:pt x="116" y="55"/>
                        </a:lnTo>
                        <a:lnTo>
                          <a:pt x="117" y="56"/>
                        </a:lnTo>
                        <a:lnTo>
                          <a:pt x="119" y="56"/>
                        </a:lnTo>
                        <a:lnTo>
                          <a:pt x="117" y="57"/>
                        </a:lnTo>
                        <a:lnTo>
                          <a:pt x="116" y="57"/>
                        </a:lnTo>
                        <a:lnTo>
                          <a:pt x="115" y="57"/>
                        </a:lnTo>
                        <a:lnTo>
                          <a:pt x="114" y="57"/>
                        </a:lnTo>
                        <a:lnTo>
                          <a:pt x="113" y="57"/>
                        </a:lnTo>
                        <a:lnTo>
                          <a:pt x="112" y="57"/>
                        </a:lnTo>
                        <a:lnTo>
                          <a:pt x="112" y="59"/>
                        </a:lnTo>
                        <a:lnTo>
                          <a:pt x="111" y="57"/>
                        </a:lnTo>
                        <a:lnTo>
                          <a:pt x="110" y="57"/>
                        </a:lnTo>
                        <a:lnTo>
                          <a:pt x="109" y="57"/>
                        </a:lnTo>
                        <a:lnTo>
                          <a:pt x="106" y="57"/>
                        </a:lnTo>
                        <a:lnTo>
                          <a:pt x="105" y="56"/>
                        </a:lnTo>
                        <a:lnTo>
                          <a:pt x="104" y="56"/>
                        </a:lnTo>
                        <a:lnTo>
                          <a:pt x="100" y="55"/>
                        </a:lnTo>
                        <a:lnTo>
                          <a:pt x="97" y="55"/>
                        </a:lnTo>
                        <a:lnTo>
                          <a:pt x="96" y="55"/>
                        </a:lnTo>
                        <a:lnTo>
                          <a:pt x="95" y="55"/>
                        </a:lnTo>
                        <a:lnTo>
                          <a:pt x="91" y="56"/>
                        </a:lnTo>
                        <a:lnTo>
                          <a:pt x="89" y="56"/>
                        </a:lnTo>
                        <a:lnTo>
                          <a:pt x="87" y="55"/>
                        </a:lnTo>
                        <a:lnTo>
                          <a:pt x="86" y="55"/>
                        </a:lnTo>
                        <a:lnTo>
                          <a:pt x="85" y="55"/>
                        </a:lnTo>
                        <a:lnTo>
                          <a:pt x="84" y="55"/>
                        </a:lnTo>
                        <a:lnTo>
                          <a:pt x="82" y="55"/>
                        </a:lnTo>
                        <a:lnTo>
                          <a:pt x="77" y="55"/>
                        </a:lnTo>
                        <a:lnTo>
                          <a:pt x="76" y="55"/>
                        </a:lnTo>
                        <a:lnTo>
                          <a:pt x="75" y="55"/>
                        </a:lnTo>
                        <a:lnTo>
                          <a:pt x="69" y="54"/>
                        </a:lnTo>
                        <a:lnTo>
                          <a:pt x="67" y="54"/>
                        </a:lnTo>
                        <a:lnTo>
                          <a:pt x="66" y="54"/>
                        </a:lnTo>
                        <a:lnTo>
                          <a:pt x="61" y="54"/>
                        </a:lnTo>
                        <a:lnTo>
                          <a:pt x="60" y="54"/>
                        </a:lnTo>
                        <a:lnTo>
                          <a:pt x="59" y="54"/>
                        </a:lnTo>
                        <a:lnTo>
                          <a:pt x="60" y="54"/>
                        </a:lnTo>
                        <a:lnTo>
                          <a:pt x="61" y="54"/>
                        </a:lnTo>
                        <a:lnTo>
                          <a:pt x="63" y="54"/>
                        </a:lnTo>
                        <a:lnTo>
                          <a:pt x="65" y="54"/>
                        </a:lnTo>
                        <a:lnTo>
                          <a:pt x="66" y="55"/>
                        </a:lnTo>
                        <a:lnTo>
                          <a:pt x="68" y="55"/>
                        </a:lnTo>
                        <a:lnTo>
                          <a:pt x="66" y="55"/>
                        </a:lnTo>
                        <a:lnTo>
                          <a:pt x="65" y="55"/>
                        </a:lnTo>
                        <a:lnTo>
                          <a:pt x="64" y="55"/>
                        </a:lnTo>
                        <a:lnTo>
                          <a:pt x="63" y="55"/>
                        </a:lnTo>
                        <a:lnTo>
                          <a:pt x="61" y="55"/>
                        </a:lnTo>
                        <a:lnTo>
                          <a:pt x="60" y="55"/>
                        </a:lnTo>
                        <a:lnTo>
                          <a:pt x="59" y="55"/>
                        </a:lnTo>
                        <a:lnTo>
                          <a:pt x="56" y="54"/>
                        </a:lnTo>
                        <a:lnTo>
                          <a:pt x="54" y="54"/>
                        </a:lnTo>
                        <a:lnTo>
                          <a:pt x="53" y="53"/>
                        </a:lnTo>
                        <a:lnTo>
                          <a:pt x="49" y="52"/>
                        </a:lnTo>
                        <a:lnTo>
                          <a:pt x="49" y="50"/>
                        </a:lnTo>
                        <a:lnTo>
                          <a:pt x="50" y="50"/>
                        </a:lnTo>
                        <a:lnTo>
                          <a:pt x="51" y="49"/>
                        </a:lnTo>
                        <a:lnTo>
                          <a:pt x="53" y="49"/>
                        </a:lnTo>
                        <a:lnTo>
                          <a:pt x="54" y="49"/>
                        </a:lnTo>
                        <a:lnTo>
                          <a:pt x="53" y="49"/>
                        </a:lnTo>
                        <a:lnTo>
                          <a:pt x="53" y="47"/>
                        </a:lnTo>
                        <a:lnTo>
                          <a:pt x="51" y="47"/>
                        </a:lnTo>
                        <a:lnTo>
                          <a:pt x="53" y="49"/>
                        </a:lnTo>
                        <a:lnTo>
                          <a:pt x="51" y="49"/>
                        </a:lnTo>
                        <a:lnTo>
                          <a:pt x="50" y="49"/>
                        </a:lnTo>
                        <a:lnTo>
                          <a:pt x="49" y="50"/>
                        </a:lnTo>
                        <a:lnTo>
                          <a:pt x="48" y="50"/>
                        </a:lnTo>
                        <a:lnTo>
                          <a:pt x="48" y="51"/>
                        </a:lnTo>
                        <a:lnTo>
                          <a:pt x="46" y="51"/>
                        </a:lnTo>
                        <a:lnTo>
                          <a:pt x="45" y="51"/>
                        </a:lnTo>
                        <a:lnTo>
                          <a:pt x="44" y="49"/>
                        </a:lnTo>
                        <a:lnTo>
                          <a:pt x="42" y="49"/>
                        </a:lnTo>
                        <a:lnTo>
                          <a:pt x="41" y="49"/>
                        </a:lnTo>
                        <a:lnTo>
                          <a:pt x="40" y="50"/>
                        </a:lnTo>
                        <a:lnTo>
                          <a:pt x="42" y="50"/>
                        </a:lnTo>
                        <a:lnTo>
                          <a:pt x="44" y="50"/>
                        </a:lnTo>
                        <a:lnTo>
                          <a:pt x="44" y="51"/>
                        </a:lnTo>
                        <a:lnTo>
                          <a:pt x="42" y="51"/>
                        </a:lnTo>
                        <a:lnTo>
                          <a:pt x="41" y="51"/>
                        </a:lnTo>
                        <a:lnTo>
                          <a:pt x="40" y="51"/>
                        </a:lnTo>
                        <a:lnTo>
                          <a:pt x="39" y="51"/>
                        </a:lnTo>
                        <a:lnTo>
                          <a:pt x="35" y="51"/>
                        </a:lnTo>
                        <a:lnTo>
                          <a:pt x="33" y="51"/>
                        </a:lnTo>
                        <a:lnTo>
                          <a:pt x="35" y="51"/>
                        </a:lnTo>
                        <a:lnTo>
                          <a:pt x="33" y="52"/>
                        </a:lnTo>
                        <a:lnTo>
                          <a:pt x="32" y="52"/>
                        </a:lnTo>
                        <a:lnTo>
                          <a:pt x="31" y="52"/>
                        </a:lnTo>
                        <a:lnTo>
                          <a:pt x="30" y="52"/>
                        </a:lnTo>
                        <a:lnTo>
                          <a:pt x="29" y="51"/>
                        </a:lnTo>
                        <a:lnTo>
                          <a:pt x="28" y="51"/>
                        </a:lnTo>
                        <a:lnTo>
                          <a:pt x="27" y="51"/>
                        </a:lnTo>
                        <a:lnTo>
                          <a:pt x="26" y="51"/>
                        </a:lnTo>
                        <a:lnTo>
                          <a:pt x="28" y="51"/>
                        </a:lnTo>
                        <a:lnTo>
                          <a:pt x="29" y="51"/>
                        </a:lnTo>
                        <a:lnTo>
                          <a:pt x="30" y="51"/>
                        </a:lnTo>
                        <a:lnTo>
                          <a:pt x="28" y="50"/>
                        </a:lnTo>
                        <a:lnTo>
                          <a:pt x="27" y="50"/>
                        </a:lnTo>
                        <a:lnTo>
                          <a:pt x="23" y="49"/>
                        </a:lnTo>
                        <a:lnTo>
                          <a:pt x="22" y="49"/>
                        </a:lnTo>
                        <a:lnTo>
                          <a:pt x="20" y="49"/>
                        </a:lnTo>
                        <a:lnTo>
                          <a:pt x="19" y="49"/>
                        </a:lnTo>
                        <a:lnTo>
                          <a:pt x="18" y="49"/>
                        </a:lnTo>
                        <a:lnTo>
                          <a:pt x="16" y="47"/>
                        </a:lnTo>
                        <a:lnTo>
                          <a:pt x="14" y="46"/>
                        </a:lnTo>
                        <a:lnTo>
                          <a:pt x="13" y="45"/>
                        </a:lnTo>
                        <a:lnTo>
                          <a:pt x="12" y="45"/>
                        </a:lnTo>
                        <a:lnTo>
                          <a:pt x="11" y="44"/>
                        </a:lnTo>
                        <a:lnTo>
                          <a:pt x="10" y="44"/>
                        </a:lnTo>
                        <a:lnTo>
                          <a:pt x="9" y="44"/>
                        </a:lnTo>
                        <a:lnTo>
                          <a:pt x="8" y="42"/>
                        </a:lnTo>
                        <a:lnTo>
                          <a:pt x="9" y="42"/>
                        </a:lnTo>
                        <a:lnTo>
                          <a:pt x="10" y="42"/>
                        </a:lnTo>
                        <a:lnTo>
                          <a:pt x="11" y="42"/>
                        </a:lnTo>
                        <a:lnTo>
                          <a:pt x="12" y="42"/>
                        </a:lnTo>
                        <a:lnTo>
                          <a:pt x="11" y="41"/>
                        </a:lnTo>
                        <a:lnTo>
                          <a:pt x="10" y="41"/>
                        </a:lnTo>
                        <a:lnTo>
                          <a:pt x="8" y="41"/>
                        </a:lnTo>
                        <a:lnTo>
                          <a:pt x="7" y="40"/>
                        </a:lnTo>
                        <a:lnTo>
                          <a:pt x="8" y="40"/>
                        </a:lnTo>
                        <a:lnTo>
                          <a:pt x="11" y="40"/>
                        </a:lnTo>
                        <a:lnTo>
                          <a:pt x="11" y="41"/>
                        </a:lnTo>
                        <a:lnTo>
                          <a:pt x="12" y="41"/>
                        </a:lnTo>
                        <a:lnTo>
                          <a:pt x="13" y="41"/>
                        </a:lnTo>
                        <a:lnTo>
                          <a:pt x="14" y="41"/>
                        </a:lnTo>
                        <a:lnTo>
                          <a:pt x="16" y="41"/>
                        </a:lnTo>
                        <a:lnTo>
                          <a:pt x="19" y="41"/>
                        </a:lnTo>
                        <a:lnTo>
                          <a:pt x="20" y="41"/>
                        </a:lnTo>
                        <a:lnTo>
                          <a:pt x="22" y="41"/>
                        </a:lnTo>
                        <a:lnTo>
                          <a:pt x="23" y="41"/>
                        </a:lnTo>
                        <a:lnTo>
                          <a:pt x="23" y="42"/>
                        </a:lnTo>
                        <a:lnTo>
                          <a:pt x="25" y="42"/>
                        </a:lnTo>
                        <a:lnTo>
                          <a:pt x="26" y="42"/>
                        </a:lnTo>
                        <a:lnTo>
                          <a:pt x="29" y="42"/>
                        </a:lnTo>
                        <a:lnTo>
                          <a:pt x="30" y="42"/>
                        </a:lnTo>
                        <a:lnTo>
                          <a:pt x="31" y="42"/>
                        </a:lnTo>
                        <a:lnTo>
                          <a:pt x="32" y="42"/>
                        </a:lnTo>
                        <a:lnTo>
                          <a:pt x="33" y="42"/>
                        </a:lnTo>
                        <a:lnTo>
                          <a:pt x="35" y="42"/>
                        </a:lnTo>
                        <a:lnTo>
                          <a:pt x="37" y="42"/>
                        </a:lnTo>
                        <a:lnTo>
                          <a:pt x="38" y="42"/>
                        </a:lnTo>
                        <a:lnTo>
                          <a:pt x="39" y="41"/>
                        </a:lnTo>
                        <a:lnTo>
                          <a:pt x="40" y="41"/>
                        </a:lnTo>
                        <a:lnTo>
                          <a:pt x="41" y="41"/>
                        </a:lnTo>
                        <a:lnTo>
                          <a:pt x="42" y="41"/>
                        </a:lnTo>
                        <a:lnTo>
                          <a:pt x="41" y="41"/>
                        </a:lnTo>
                        <a:lnTo>
                          <a:pt x="40" y="41"/>
                        </a:lnTo>
                        <a:lnTo>
                          <a:pt x="39" y="41"/>
                        </a:lnTo>
                        <a:lnTo>
                          <a:pt x="37" y="41"/>
                        </a:lnTo>
                        <a:lnTo>
                          <a:pt x="37" y="40"/>
                        </a:lnTo>
                        <a:lnTo>
                          <a:pt x="35" y="40"/>
                        </a:lnTo>
                        <a:lnTo>
                          <a:pt x="33" y="40"/>
                        </a:lnTo>
                        <a:lnTo>
                          <a:pt x="32" y="38"/>
                        </a:lnTo>
                        <a:lnTo>
                          <a:pt x="31" y="38"/>
                        </a:lnTo>
                        <a:lnTo>
                          <a:pt x="31" y="37"/>
                        </a:lnTo>
                        <a:lnTo>
                          <a:pt x="30" y="37"/>
                        </a:lnTo>
                        <a:lnTo>
                          <a:pt x="29" y="37"/>
                        </a:lnTo>
                        <a:lnTo>
                          <a:pt x="28" y="37"/>
                        </a:lnTo>
                        <a:lnTo>
                          <a:pt x="27" y="38"/>
                        </a:lnTo>
                        <a:lnTo>
                          <a:pt x="25" y="37"/>
                        </a:lnTo>
                        <a:lnTo>
                          <a:pt x="20" y="37"/>
                        </a:lnTo>
                        <a:lnTo>
                          <a:pt x="19" y="37"/>
                        </a:lnTo>
                        <a:lnTo>
                          <a:pt x="17" y="37"/>
                        </a:lnTo>
                        <a:lnTo>
                          <a:pt x="13" y="37"/>
                        </a:lnTo>
                        <a:lnTo>
                          <a:pt x="12" y="37"/>
                        </a:lnTo>
                        <a:lnTo>
                          <a:pt x="10" y="37"/>
                        </a:lnTo>
                        <a:lnTo>
                          <a:pt x="9" y="37"/>
                        </a:lnTo>
                        <a:lnTo>
                          <a:pt x="4" y="36"/>
                        </a:lnTo>
                        <a:lnTo>
                          <a:pt x="3" y="36"/>
                        </a:lnTo>
                        <a:lnTo>
                          <a:pt x="2" y="36"/>
                        </a:lnTo>
                        <a:lnTo>
                          <a:pt x="1" y="35"/>
                        </a:lnTo>
                        <a:lnTo>
                          <a:pt x="0" y="33"/>
                        </a:lnTo>
                        <a:lnTo>
                          <a:pt x="0" y="32"/>
                        </a:lnTo>
                        <a:lnTo>
                          <a:pt x="1" y="32"/>
                        </a:lnTo>
                        <a:lnTo>
                          <a:pt x="2" y="32"/>
                        </a:lnTo>
                        <a:lnTo>
                          <a:pt x="3" y="31"/>
                        </a:lnTo>
                        <a:lnTo>
                          <a:pt x="2" y="29"/>
                        </a:lnTo>
                        <a:lnTo>
                          <a:pt x="1" y="29"/>
                        </a:lnTo>
                        <a:lnTo>
                          <a:pt x="0" y="28"/>
                        </a:lnTo>
                        <a:lnTo>
                          <a:pt x="0" y="27"/>
                        </a:lnTo>
                        <a:lnTo>
                          <a:pt x="0" y="26"/>
                        </a:lnTo>
                        <a:lnTo>
                          <a:pt x="1" y="26"/>
                        </a:lnTo>
                        <a:lnTo>
                          <a:pt x="3" y="25"/>
                        </a:lnTo>
                        <a:lnTo>
                          <a:pt x="4" y="25"/>
                        </a:lnTo>
                        <a:lnTo>
                          <a:pt x="5" y="25"/>
                        </a:lnTo>
                        <a:lnTo>
                          <a:pt x="7" y="25"/>
                        </a:lnTo>
                        <a:lnTo>
                          <a:pt x="7" y="24"/>
                        </a:lnTo>
                        <a:lnTo>
                          <a:pt x="5" y="24"/>
                        </a:lnTo>
                        <a:lnTo>
                          <a:pt x="4" y="24"/>
                        </a:lnTo>
                        <a:lnTo>
                          <a:pt x="3" y="25"/>
                        </a:lnTo>
                        <a:lnTo>
                          <a:pt x="2" y="24"/>
                        </a:lnTo>
                        <a:lnTo>
                          <a:pt x="1" y="23"/>
                        </a:lnTo>
                        <a:lnTo>
                          <a:pt x="2" y="21"/>
                        </a:lnTo>
                        <a:lnTo>
                          <a:pt x="3" y="21"/>
                        </a:lnTo>
                        <a:lnTo>
                          <a:pt x="3" y="19"/>
                        </a:lnTo>
                        <a:lnTo>
                          <a:pt x="3" y="18"/>
                        </a:lnTo>
                        <a:lnTo>
                          <a:pt x="4" y="18"/>
                        </a:lnTo>
                        <a:lnTo>
                          <a:pt x="5" y="18"/>
                        </a:lnTo>
                        <a:lnTo>
                          <a:pt x="7" y="18"/>
                        </a:lnTo>
                        <a:lnTo>
                          <a:pt x="8" y="17"/>
                        </a:lnTo>
                        <a:lnTo>
                          <a:pt x="7" y="17"/>
                        </a:lnTo>
                        <a:lnTo>
                          <a:pt x="7" y="16"/>
                        </a:lnTo>
                        <a:lnTo>
                          <a:pt x="8" y="16"/>
                        </a:lnTo>
                        <a:lnTo>
                          <a:pt x="10" y="16"/>
                        </a:lnTo>
                        <a:lnTo>
                          <a:pt x="10" y="15"/>
                        </a:lnTo>
                        <a:lnTo>
                          <a:pt x="10" y="14"/>
                        </a:lnTo>
                        <a:lnTo>
                          <a:pt x="10" y="13"/>
                        </a:lnTo>
                        <a:lnTo>
                          <a:pt x="10" y="12"/>
                        </a:lnTo>
                        <a:lnTo>
                          <a:pt x="11" y="10"/>
                        </a:lnTo>
                        <a:lnTo>
                          <a:pt x="14" y="9"/>
                        </a:lnTo>
                        <a:lnTo>
                          <a:pt x="14" y="8"/>
                        </a:lnTo>
                        <a:lnTo>
                          <a:pt x="17" y="8"/>
                        </a:lnTo>
                        <a:lnTo>
                          <a:pt x="19" y="7"/>
                        </a:lnTo>
                        <a:lnTo>
                          <a:pt x="22" y="6"/>
                        </a:lnTo>
                        <a:lnTo>
                          <a:pt x="22" y="5"/>
                        </a:lnTo>
                        <a:lnTo>
                          <a:pt x="23" y="5"/>
                        </a:lnTo>
                        <a:lnTo>
                          <a:pt x="25" y="5"/>
                        </a:lnTo>
                        <a:lnTo>
                          <a:pt x="28" y="4"/>
                        </a:lnTo>
                        <a:lnTo>
                          <a:pt x="29" y="4"/>
                        </a:lnTo>
                        <a:lnTo>
                          <a:pt x="30" y="3"/>
                        </a:lnTo>
                        <a:lnTo>
                          <a:pt x="31" y="3"/>
                        </a:lnTo>
                        <a:lnTo>
                          <a:pt x="32" y="3"/>
                        </a:lnTo>
                        <a:lnTo>
                          <a:pt x="36" y="1"/>
                        </a:lnTo>
                        <a:lnTo>
                          <a:pt x="37" y="1"/>
                        </a:lnTo>
                        <a:lnTo>
                          <a:pt x="40" y="1"/>
                        </a:lnTo>
                        <a:lnTo>
                          <a:pt x="42" y="1"/>
                        </a:lnTo>
                        <a:lnTo>
                          <a:pt x="47" y="0"/>
                        </a:lnTo>
                        <a:lnTo>
                          <a:pt x="49" y="0"/>
                        </a:lnTo>
                        <a:lnTo>
                          <a:pt x="50" y="0"/>
                        </a:lnTo>
                        <a:lnTo>
                          <a:pt x="51" y="0"/>
                        </a:lnTo>
                        <a:lnTo>
                          <a:pt x="54" y="0"/>
                        </a:lnTo>
                        <a:lnTo>
                          <a:pt x="55" y="0"/>
                        </a:lnTo>
                        <a:lnTo>
                          <a:pt x="56" y="0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58" name="Freeform 167">
                    <a:extLst>
                      <a:ext uri="{FF2B5EF4-FFF2-40B4-BE49-F238E27FC236}">
                        <a16:creationId xmlns:a16="http://schemas.microsoft.com/office/drawing/2014/main" id="{AE65F18A-8DF3-4D52-A451-4ED244F0281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321678" y="852364"/>
                    <a:ext cx="713349" cy="137092"/>
                  </a:xfrm>
                  <a:custGeom>
                    <a:avLst/>
                    <a:gdLst>
                      <a:gd name="T0" fmla="*/ 38100 w 307"/>
                      <a:gd name="T1" fmla="*/ 22225 h 59"/>
                      <a:gd name="T2" fmla="*/ 14288 w 307"/>
                      <a:gd name="T3" fmla="*/ 12700 h 59"/>
                      <a:gd name="T4" fmla="*/ 26988 w 307"/>
                      <a:gd name="T5" fmla="*/ 11112 h 59"/>
                      <a:gd name="T6" fmla="*/ 26988 w 307"/>
                      <a:gd name="T7" fmla="*/ 6350 h 59"/>
                      <a:gd name="T8" fmla="*/ 65088 w 307"/>
                      <a:gd name="T9" fmla="*/ 9525 h 59"/>
                      <a:gd name="T10" fmla="*/ 74613 w 307"/>
                      <a:gd name="T11" fmla="*/ 9525 h 59"/>
                      <a:gd name="T12" fmla="*/ 73025 w 307"/>
                      <a:gd name="T13" fmla="*/ 1587 h 59"/>
                      <a:gd name="T14" fmla="*/ 106363 w 307"/>
                      <a:gd name="T15" fmla="*/ 4762 h 59"/>
                      <a:gd name="T16" fmla="*/ 142875 w 307"/>
                      <a:gd name="T17" fmla="*/ 9525 h 59"/>
                      <a:gd name="T18" fmla="*/ 165100 w 307"/>
                      <a:gd name="T19" fmla="*/ 11112 h 59"/>
                      <a:gd name="T20" fmla="*/ 141288 w 307"/>
                      <a:gd name="T21" fmla="*/ 7937 h 59"/>
                      <a:gd name="T22" fmla="*/ 146050 w 307"/>
                      <a:gd name="T23" fmla="*/ 1587 h 59"/>
                      <a:gd name="T24" fmla="*/ 201613 w 307"/>
                      <a:gd name="T25" fmla="*/ 6350 h 59"/>
                      <a:gd name="T26" fmla="*/ 209550 w 307"/>
                      <a:gd name="T27" fmla="*/ 6350 h 59"/>
                      <a:gd name="T28" fmla="*/ 249238 w 307"/>
                      <a:gd name="T29" fmla="*/ 0 h 59"/>
                      <a:gd name="T30" fmla="*/ 257175 w 307"/>
                      <a:gd name="T31" fmla="*/ 1587 h 59"/>
                      <a:gd name="T32" fmla="*/ 292100 w 307"/>
                      <a:gd name="T33" fmla="*/ 0 h 59"/>
                      <a:gd name="T34" fmla="*/ 327025 w 307"/>
                      <a:gd name="T35" fmla="*/ 1587 h 59"/>
                      <a:gd name="T36" fmla="*/ 363538 w 307"/>
                      <a:gd name="T37" fmla="*/ 4762 h 59"/>
                      <a:gd name="T38" fmla="*/ 325438 w 307"/>
                      <a:gd name="T39" fmla="*/ 9525 h 59"/>
                      <a:gd name="T40" fmla="*/ 357188 w 307"/>
                      <a:gd name="T41" fmla="*/ 9525 h 59"/>
                      <a:gd name="T42" fmla="*/ 395288 w 307"/>
                      <a:gd name="T43" fmla="*/ 6350 h 59"/>
                      <a:gd name="T44" fmla="*/ 412750 w 307"/>
                      <a:gd name="T45" fmla="*/ 7937 h 59"/>
                      <a:gd name="T46" fmla="*/ 428625 w 307"/>
                      <a:gd name="T47" fmla="*/ 9525 h 59"/>
                      <a:gd name="T48" fmla="*/ 442913 w 307"/>
                      <a:gd name="T49" fmla="*/ 14287 h 59"/>
                      <a:gd name="T50" fmla="*/ 458788 w 307"/>
                      <a:gd name="T51" fmla="*/ 14287 h 59"/>
                      <a:gd name="T52" fmla="*/ 482600 w 307"/>
                      <a:gd name="T53" fmla="*/ 20637 h 59"/>
                      <a:gd name="T54" fmla="*/ 436563 w 307"/>
                      <a:gd name="T55" fmla="*/ 26987 h 59"/>
                      <a:gd name="T56" fmla="*/ 404813 w 307"/>
                      <a:gd name="T57" fmla="*/ 30162 h 59"/>
                      <a:gd name="T58" fmla="*/ 385763 w 307"/>
                      <a:gd name="T59" fmla="*/ 31750 h 59"/>
                      <a:gd name="T60" fmla="*/ 338138 w 307"/>
                      <a:gd name="T61" fmla="*/ 34925 h 59"/>
                      <a:gd name="T62" fmla="*/ 311150 w 307"/>
                      <a:gd name="T63" fmla="*/ 31750 h 59"/>
                      <a:gd name="T64" fmla="*/ 330200 w 307"/>
                      <a:gd name="T65" fmla="*/ 36512 h 59"/>
                      <a:gd name="T66" fmla="*/ 336550 w 307"/>
                      <a:gd name="T67" fmla="*/ 38100 h 59"/>
                      <a:gd name="T68" fmla="*/ 282575 w 307"/>
                      <a:gd name="T69" fmla="*/ 42862 h 59"/>
                      <a:gd name="T70" fmla="*/ 314325 w 307"/>
                      <a:gd name="T71" fmla="*/ 41275 h 59"/>
                      <a:gd name="T72" fmla="*/ 374650 w 307"/>
                      <a:gd name="T73" fmla="*/ 38100 h 59"/>
                      <a:gd name="T74" fmla="*/ 400050 w 307"/>
                      <a:gd name="T75" fmla="*/ 39687 h 59"/>
                      <a:gd name="T76" fmla="*/ 355600 w 307"/>
                      <a:gd name="T77" fmla="*/ 49212 h 59"/>
                      <a:gd name="T78" fmla="*/ 311150 w 307"/>
                      <a:gd name="T79" fmla="*/ 55562 h 59"/>
                      <a:gd name="T80" fmla="*/ 276225 w 307"/>
                      <a:gd name="T81" fmla="*/ 58737 h 59"/>
                      <a:gd name="T82" fmla="*/ 288925 w 307"/>
                      <a:gd name="T83" fmla="*/ 65087 h 59"/>
                      <a:gd name="T84" fmla="*/ 246063 w 307"/>
                      <a:gd name="T85" fmla="*/ 66675 h 59"/>
                      <a:gd name="T86" fmla="*/ 233363 w 307"/>
                      <a:gd name="T87" fmla="*/ 68262 h 59"/>
                      <a:gd name="T88" fmla="*/ 276225 w 307"/>
                      <a:gd name="T89" fmla="*/ 68262 h 59"/>
                      <a:gd name="T90" fmla="*/ 261938 w 307"/>
                      <a:gd name="T91" fmla="*/ 74612 h 59"/>
                      <a:gd name="T92" fmla="*/ 225425 w 307"/>
                      <a:gd name="T93" fmla="*/ 76200 h 59"/>
                      <a:gd name="T94" fmla="*/ 201613 w 307"/>
                      <a:gd name="T95" fmla="*/ 73025 h 59"/>
                      <a:gd name="T96" fmla="*/ 187325 w 307"/>
                      <a:gd name="T97" fmla="*/ 74612 h 59"/>
                      <a:gd name="T98" fmla="*/ 204788 w 307"/>
                      <a:gd name="T99" fmla="*/ 80962 h 59"/>
                      <a:gd name="T100" fmla="*/ 176213 w 307"/>
                      <a:gd name="T101" fmla="*/ 84137 h 59"/>
                      <a:gd name="T102" fmla="*/ 133350 w 307"/>
                      <a:gd name="T103" fmla="*/ 80962 h 59"/>
                      <a:gd name="T104" fmla="*/ 133350 w 307"/>
                      <a:gd name="T105" fmla="*/ 84137 h 59"/>
                      <a:gd name="T106" fmla="*/ 114300 w 307"/>
                      <a:gd name="T107" fmla="*/ 84137 h 59"/>
                      <a:gd name="T108" fmla="*/ 128588 w 307"/>
                      <a:gd name="T109" fmla="*/ 85725 h 59"/>
                      <a:gd name="T110" fmla="*/ 187325 w 307"/>
                      <a:gd name="T111" fmla="*/ 87312 h 59"/>
                      <a:gd name="T112" fmla="*/ 160338 w 307"/>
                      <a:gd name="T113" fmla="*/ 90487 h 59"/>
                      <a:gd name="T114" fmla="*/ 115888 w 307"/>
                      <a:gd name="T115" fmla="*/ 87312 h 59"/>
                      <a:gd name="T116" fmla="*/ 136525 w 307"/>
                      <a:gd name="T117" fmla="*/ 88900 h 59"/>
                      <a:gd name="T118" fmla="*/ 120650 w 307"/>
                      <a:gd name="T119" fmla="*/ 90487 h 59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</a:gdLst>
                    <a:ahLst/>
                    <a:cxnLst>
                      <a:cxn ang="T120">
                        <a:pos x="T0" y="T1"/>
                      </a:cxn>
                      <a:cxn ang="T121">
                        <a:pos x="T2" y="T3"/>
                      </a:cxn>
                      <a:cxn ang="T122">
                        <a:pos x="T4" y="T5"/>
                      </a:cxn>
                      <a:cxn ang="T123">
                        <a:pos x="T6" y="T7"/>
                      </a:cxn>
                      <a:cxn ang="T124">
                        <a:pos x="T8" y="T9"/>
                      </a:cxn>
                      <a:cxn ang="T125">
                        <a:pos x="T10" y="T11"/>
                      </a:cxn>
                      <a:cxn ang="T126">
                        <a:pos x="T12" y="T13"/>
                      </a:cxn>
                      <a:cxn ang="T127">
                        <a:pos x="T14" y="T15"/>
                      </a:cxn>
                      <a:cxn ang="T128">
                        <a:pos x="T16" y="T17"/>
                      </a:cxn>
                      <a:cxn ang="T129">
                        <a:pos x="T18" y="T19"/>
                      </a:cxn>
                      <a:cxn ang="T130">
                        <a:pos x="T20" y="T21"/>
                      </a:cxn>
                      <a:cxn ang="T131">
                        <a:pos x="T22" y="T23"/>
                      </a:cxn>
                      <a:cxn ang="T132">
                        <a:pos x="T24" y="T25"/>
                      </a:cxn>
                      <a:cxn ang="T133">
                        <a:pos x="T26" y="T27"/>
                      </a:cxn>
                      <a:cxn ang="T134">
                        <a:pos x="T28" y="T29"/>
                      </a:cxn>
                      <a:cxn ang="T135">
                        <a:pos x="T30" y="T31"/>
                      </a:cxn>
                      <a:cxn ang="T136">
                        <a:pos x="T32" y="T33"/>
                      </a:cxn>
                      <a:cxn ang="T137">
                        <a:pos x="T34" y="T35"/>
                      </a:cxn>
                      <a:cxn ang="T138">
                        <a:pos x="T36" y="T37"/>
                      </a:cxn>
                      <a:cxn ang="T139">
                        <a:pos x="T38" y="T39"/>
                      </a:cxn>
                      <a:cxn ang="T140">
                        <a:pos x="T40" y="T41"/>
                      </a:cxn>
                      <a:cxn ang="T141">
                        <a:pos x="T42" y="T43"/>
                      </a:cxn>
                      <a:cxn ang="T142">
                        <a:pos x="T44" y="T45"/>
                      </a:cxn>
                      <a:cxn ang="T143">
                        <a:pos x="T46" y="T47"/>
                      </a:cxn>
                      <a:cxn ang="T144">
                        <a:pos x="T48" y="T49"/>
                      </a:cxn>
                      <a:cxn ang="T145">
                        <a:pos x="T50" y="T51"/>
                      </a:cxn>
                      <a:cxn ang="T146">
                        <a:pos x="T52" y="T53"/>
                      </a:cxn>
                      <a:cxn ang="T147">
                        <a:pos x="T54" y="T55"/>
                      </a:cxn>
                      <a:cxn ang="T148">
                        <a:pos x="T56" y="T57"/>
                      </a:cxn>
                      <a:cxn ang="T149">
                        <a:pos x="T58" y="T59"/>
                      </a:cxn>
                      <a:cxn ang="T150">
                        <a:pos x="T60" y="T61"/>
                      </a:cxn>
                      <a:cxn ang="T151">
                        <a:pos x="T62" y="T63"/>
                      </a:cxn>
                      <a:cxn ang="T152">
                        <a:pos x="T64" y="T65"/>
                      </a:cxn>
                      <a:cxn ang="T153">
                        <a:pos x="T66" y="T67"/>
                      </a:cxn>
                      <a:cxn ang="T154">
                        <a:pos x="T68" y="T69"/>
                      </a:cxn>
                      <a:cxn ang="T155">
                        <a:pos x="T70" y="T71"/>
                      </a:cxn>
                      <a:cxn ang="T156">
                        <a:pos x="T72" y="T73"/>
                      </a:cxn>
                      <a:cxn ang="T157">
                        <a:pos x="T74" y="T75"/>
                      </a:cxn>
                      <a:cxn ang="T158">
                        <a:pos x="T76" y="T77"/>
                      </a:cxn>
                      <a:cxn ang="T159">
                        <a:pos x="T78" y="T79"/>
                      </a:cxn>
                      <a:cxn ang="T160">
                        <a:pos x="T80" y="T81"/>
                      </a:cxn>
                      <a:cxn ang="T161">
                        <a:pos x="T82" y="T83"/>
                      </a:cxn>
                      <a:cxn ang="T162">
                        <a:pos x="T84" y="T85"/>
                      </a:cxn>
                      <a:cxn ang="T163">
                        <a:pos x="T86" y="T87"/>
                      </a:cxn>
                      <a:cxn ang="T164">
                        <a:pos x="T88" y="T89"/>
                      </a:cxn>
                      <a:cxn ang="T165">
                        <a:pos x="T90" y="T91"/>
                      </a:cxn>
                      <a:cxn ang="T166">
                        <a:pos x="T92" y="T93"/>
                      </a:cxn>
                      <a:cxn ang="T167">
                        <a:pos x="T94" y="T95"/>
                      </a:cxn>
                      <a:cxn ang="T168">
                        <a:pos x="T96" y="T97"/>
                      </a:cxn>
                      <a:cxn ang="T169">
                        <a:pos x="T98" y="T99"/>
                      </a:cxn>
                      <a:cxn ang="T170">
                        <a:pos x="T100" y="T101"/>
                      </a:cxn>
                      <a:cxn ang="T171">
                        <a:pos x="T102" y="T103"/>
                      </a:cxn>
                      <a:cxn ang="T172">
                        <a:pos x="T104" y="T105"/>
                      </a:cxn>
                      <a:cxn ang="T173">
                        <a:pos x="T106" y="T107"/>
                      </a:cxn>
                      <a:cxn ang="T174">
                        <a:pos x="T108" y="T109"/>
                      </a:cxn>
                      <a:cxn ang="T175">
                        <a:pos x="T110" y="T111"/>
                      </a:cxn>
                      <a:cxn ang="T176">
                        <a:pos x="T112" y="T113"/>
                      </a:cxn>
                      <a:cxn ang="T177">
                        <a:pos x="T114" y="T115"/>
                      </a:cxn>
                      <a:cxn ang="T178">
                        <a:pos x="T116" y="T117"/>
                      </a:cxn>
                      <a:cxn ang="T179">
                        <a:pos x="T118" y="T119"/>
                      </a:cxn>
                    </a:cxnLst>
                    <a:rect l="0" t="0" r="r" b="b"/>
                    <a:pathLst>
                      <a:path w="307" h="59">
                        <a:moveTo>
                          <a:pt x="49" y="18"/>
                        </a:moveTo>
                        <a:lnTo>
                          <a:pt x="46" y="17"/>
                        </a:lnTo>
                        <a:lnTo>
                          <a:pt x="45" y="17"/>
                        </a:lnTo>
                        <a:lnTo>
                          <a:pt x="44" y="17"/>
                        </a:lnTo>
                        <a:lnTo>
                          <a:pt x="40" y="16"/>
                        </a:lnTo>
                        <a:lnTo>
                          <a:pt x="40" y="15"/>
                        </a:lnTo>
                        <a:lnTo>
                          <a:pt x="39" y="15"/>
                        </a:lnTo>
                        <a:lnTo>
                          <a:pt x="36" y="15"/>
                        </a:lnTo>
                        <a:lnTo>
                          <a:pt x="34" y="15"/>
                        </a:lnTo>
                        <a:lnTo>
                          <a:pt x="29" y="15"/>
                        </a:lnTo>
                        <a:lnTo>
                          <a:pt x="28" y="15"/>
                        </a:lnTo>
                        <a:lnTo>
                          <a:pt x="27" y="15"/>
                        </a:lnTo>
                        <a:lnTo>
                          <a:pt x="26" y="15"/>
                        </a:lnTo>
                        <a:lnTo>
                          <a:pt x="26" y="14"/>
                        </a:lnTo>
                        <a:lnTo>
                          <a:pt x="25" y="14"/>
                        </a:lnTo>
                        <a:lnTo>
                          <a:pt x="26" y="14"/>
                        </a:lnTo>
                        <a:lnTo>
                          <a:pt x="24" y="14"/>
                        </a:lnTo>
                        <a:lnTo>
                          <a:pt x="21" y="14"/>
                        </a:lnTo>
                        <a:lnTo>
                          <a:pt x="20" y="14"/>
                        </a:lnTo>
                        <a:lnTo>
                          <a:pt x="18" y="13"/>
                        </a:lnTo>
                        <a:lnTo>
                          <a:pt x="13" y="13"/>
                        </a:lnTo>
                        <a:lnTo>
                          <a:pt x="12" y="13"/>
                        </a:lnTo>
                        <a:lnTo>
                          <a:pt x="11" y="13"/>
                        </a:lnTo>
                        <a:lnTo>
                          <a:pt x="8" y="12"/>
                        </a:lnTo>
                        <a:lnTo>
                          <a:pt x="3" y="12"/>
                        </a:lnTo>
                        <a:lnTo>
                          <a:pt x="2" y="10"/>
                        </a:lnTo>
                        <a:lnTo>
                          <a:pt x="1" y="10"/>
                        </a:lnTo>
                        <a:lnTo>
                          <a:pt x="0" y="10"/>
                        </a:lnTo>
                        <a:lnTo>
                          <a:pt x="0" y="9"/>
                        </a:lnTo>
                        <a:lnTo>
                          <a:pt x="2" y="8"/>
                        </a:lnTo>
                        <a:lnTo>
                          <a:pt x="3" y="8"/>
                        </a:lnTo>
                        <a:lnTo>
                          <a:pt x="5" y="8"/>
                        </a:lnTo>
                        <a:lnTo>
                          <a:pt x="6" y="8"/>
                        </a:lnTo>
                        <a:lnTo>
                          <a:pt x="9" y="8"/>
                        </a:lnTo>
                        <a:lnTo>
                          <a:pt x="15" y="8"/>
                        </a:lnTo>
                        <a:lnTo>
                          <a:pt x="17" y="8"/>
                        </a:lnTo>
                        <a:lnTo>
                          <a:pt x="15" y="8"/>
                        </a:lnTo>
                        <a:lnTo>
                          <a:pt x="13" y="8"/>
                        </a:lnTo>
                        <a:lnTo>
                          <a:pt x="12" y="8"/>
                        </a:lnTo>
                        <a:lnTo>
                          <a:pt x="11" y="8"/>
                        </a:lnTo>
                        <a:lnTo>
                          <a:pt x="10" y="8"/>
                        </a:lnTo>
                        <a:lnTo>
                          <a:pt x="7" y="7"/>
                        </a:lnTo>
                        <a:lnTo>
                          <a:pt x="6" y="7"/>
                        </a:lnTo>
                        <a:lnTo>
                          <a:pt x="5" y="7"/>
                        </a:lnTo>
                        <a:lnTo>
                          <a:pt x="6" y="6"/>
                        </a:lnTo>
                        <a:lnTo>
                          <a:pt x="7" y="6"/>
                        </a:lnTo>
                        <a:lnTo>
                          <a:pt x="8" y="6"/>
                        </a:lnTo>
                        <a:lnTo>
                          <a:pt x="9" y="6"/>
                        </a:lnTo>
                        <a:lnTo>
                          <a:pt x="10" y="6"/>
                        </a:lnTo>
                        <a:lnTo>
                          <a:pt x="11" y="6"/>
                        </a:lnTo>
                        <a:lnTo>
                          <a:pt x="17" y="7"/>
                        </a:lnTo>
                        <a:lnTo>
                          <a:pt x="18" y="7"/>
                        </a:lnTo>
                        <a:lnTo>
                          <a:pt x="19" y="7"/>
                        </a:lnTo>
                        <a:lnTo>
                          <a:pt x="20" y="7"/>
                        </a:lnTo>
                        <a:lnTo>
                          <a:pt x="22" y="7"/>
                        </a:lnTo>
                        <a:lnTo>
                          <a:pt x="25" y="8"/>
                        </a:lnTo>
                        <a:lnTo>
                          <a:pt x="26" y="8"/>
                        </a:lnTo>
                        <a:lnTo>
                          <a:pt x="30" y="8"/>
                        </a:lnTo>
                        <a:lnTo>
                          <a:pt x="26" y="7"/>
                        </a:lnTo>
                        <a:lnTo>
                          <a:pt x="25" y="6"/>
                        </a:lnTo>
                        <a:lnTo>
                          <a:pt x="24" y="6"/>
                        </a:lnTo>
                        <a:lnTo>
                          <a:pt x="22" y="6"/>
                        </a:lnTo>
                        <a:lnTo>
                          <a:pt x="21" y="6"/>
                        </a:lnTo>
                        <a:lnTo>
                          <a:pt x="20" y="5"/>
                        </a:lnTo>
                        <a:lnTo>
                          <a:pt x="18" y="5"/>
                        </a:lnTo>
                        <a:lnTo>
                          <a:pt x="17" y="5"/>
                        </a:lnTo>
                        <a:lnTo>
                          <a:pt x="16" y="5"/>
                        </a:lnTo>
                        <a:lnTo>
                          <a:pt x="17" y="4"/>
                        </a:lnTo>
                        <a:lnTo>
                          <a:pt x="18" y="4"/>
                        </a:lnTo>
                        <a:lnTo>
                          <a:pt x="19" y="4"/>
                        </a:lnTo>
                        <a:lnTo>
                          <a:pt x="24" y="4"/>
                        </a:lnTo>
                        <a:lnTo>
                          <a:pt x="25" y="4"/>
                        </a:lnTo>
                        <a:lnTo>
                          <a:pt x="27" y="4"/>
                        </a:lnTo>
                        <a:lnTo>
                          <a:pt x="31" y="5"/>
                        </a:lnTo>
                        <a:lnTo>
                          <a:pt x="33" y="5"/>
                        </a:lnTo>
                        <a:lnTo>
                          <a:pt x="34" y="5"/>
                        </a:lnTo>
                        <a:lnTo>
                          <a:pt x="35" y="5"/>
                        </a:lnTo>
                        <a:lnTo>
                          <a:pt x="36" y="5"/>
                        </a:lnTo>
                        <a:lnTo>
                          <a:pt x="37" y="6"/>
                        </a:lnTo>
                        <a:lnTo>
                          <a:pt x="36" y="6"/>
                        </a:lnTo>
                        <a:lnTo>
                          <a:pt x="37" y="6"/>
                        </a:lnTo>
                        <a:lnTo>
                          <a:pt x="38" y="6"/>
                        </a:lnTo>
                        <a:lnTo>
                          <a:pt x="39" y="6"/>
                        </a:lnTo>
                        <a:lnTo>
                          <a:pt x="40" y="7"/>
                        </a:lnTo>
                        <a:lnTo>
                          <a:pt x="41" y="6"/>
                        </a:lnTo>
                        <a:lnTo>
                          <a:pt x="40" y="6"/>
                        </a:lnTo>
                        <a:lnTo>
                          <a:pt x="39" y="6"/>
                        </a:lnTo>
                        <a:lnTo>
                          <a:pt x="40" y="6"/>
                        </a:lnTo>
                        <a:lnTo>
                          <a:pt x="41" y="6"/>
                        </a:lnTo>
                        <a:lnTo>
                          <a:pt x="43" y="6"/>
                        </a:lnTo>
                        <a:lnTo>
                          <a:pt x="44" y="6"/>
                        </a:lnTo>
                        <a:lnTo>
                          <a:pt x="46" y="6"/>
                        </a:lnTo>
                        <a:lnTo>
                          <a:pt x="47" y="6"/>
                        </a:lnTo>
                        <a:lnTo>
                          <a:pt x="50" y="6"/>
                        </a:lnTo>
                        <a:lnTo>
                          <a:pt x="55" y="6"/>
                        </a:lnTo>
                        <a:lnTo>
                          <a:pt x="59" y="6"/>
                        </a:lnTo>
                        <a:lnTo>
                          <a:pt x="58" y="6"/>
                        </a:lnTo>
                        <a:lnTo>
                          <a:pt x="55" y="6"/>
                        </a:lnTo>
                        <a:lnTo>
                          <a:pt x="54" y="6"/>
                        </a:lnTo>
                        <a:lnTo>
                          <a:pt x="49" y="6"/>
                        </a:lnTo>
                        <a:lnTo>
                          <a:pt x="48" y="6"/>
                        </a:lnTo>
                        <a:lnTo>
                          <a:pt x="47" y="6"/>
                        </a:lnTo>
                        <a:lnTo>
                          <a:pt x="44" y="5"/>
                        </a:lnTo>
                        <a:lnTo>
                          <a:pt x="40" y="5"/>
                        </a:lnTo>
                        <a:lnTo>
                          <a:pt x="39" y="5"/>
                        </a:lnTo>
                        <a:lnTo>
                          <a:pt x="38" y="5"/>
                        </a:lnTo>
                        <a:lnTo>
                          <a:pt x="39" y="4"/>
                        </a:lnTo>
                        <a:lnTo>
                          <a:pt x="43" y="4"/>
                        </a:lnTo>
                        <a:lnTo>
                          <a:pt x="40" y="4"/>
                        </a:lnTo>
                        <a:lnTo>
                          <a:pt x="38" y="4"/>
                        </a:lnTo>
                        <a:lnTo>
                          <a:pt x="37" y="4"/>
                        </a:lnTo>
                        <a:lnTo>
                          <a:pt x="36" y="4"/>
                        </a:lnTo>
                        <a:lnTo>
                          <a:pt x="35" y="4"/>
                        </a:lnTo>
                        <a:lnTo>
                          <a:pt x="33" y="4"/>
                        </a:lnTo>
                        <a:lnTo>
                          <a:pt x="33" y="3"/>
                        </a:lnTo>
                        <a:lnTo>
                          <a:pt x="37" y="3"/>
                        </a:lnTo>
                        <a:lnTo>
                          <a:pt x="40" y="3"/>
                        </a:lnTo>
                        <a:lnTo>
                          <a:pt x="41" y="3"/>
                        </a:lnTo>
                        <a:lnTo>
                          <a:pt x="46" y="1"/>
                        </a:lnTo>
                        <a:lnTo>
                          <a:pt x="47" y="1"/>
                        </a:lnTo>
                        <a:lnTo>
                          <a:pt x="50" y="3"/>
                        </a:lnTo>
                        <a:lnTo>
                          <a:pt x="52" y="3"/>
                        </a:lnTo>
                        <a:lnTo>
                          <a:pt x="54" y="3"/>
                        </a:lnTo>
                        <a:lnTo>
                          <a:pt x="55" y="3"/>
                        </a:lnTo>
                        <a:lnTo>
                          <a:pt x="56" y="3"/>
                        </a:lnTo>
                        <a:lnTo>
                          <a:pt x="57" y="3"/>
                        </a:lnTo>
                        <a:lnTo>
                          <a:pt x="58" y="3"/>
                        </a:lnTo>
                        <a:lnTo>
                          <a:pt x="59" y="3"/>
                        </a:lnTo>
                        <a:lnTo>
                          <a:pt x="59" y="4"/>
                        </a:lnTo>
                        <a:lnTo>
                          <a:pt x="62" y="4"/>
                        </a:lnTo>
                        <a:lnTo>
                          <a:pt x="64" y="4"/>
                        </a:lnTo>
                        <a:lnTo>
                          <a:pt x="65" y="4"/>
                        </a:lnTo>
                        <a:lnTo>
                          <a:pt x="64" y="4"/>
                        </a:lnTo>
                        <a:lnTo>
                          <a:pt x="65" y="3"/>
                        </a:lnTo>
                        <a:lnTo>
                          <a:pt x="66" y="3"/>
                        </a:lnTo>
                        <a:lnTo>
                          <a:pt x="67" y="3"/>
                        </a:lnTo>
                        <a:lnTo>
                          <a:pt x="68" y="3"/>
                        </a:lnTo>
                        <a:lnTo>
                          <a:pt x="70" y="3"/>
                        </a:lnTo>
                        <a:lnTo>
                          <a:pt x="71" y="3"/>
                        </a:lnTo>
                        <a:lnTo>
                          <a:pt x="72" y="3"/>
                        </a:lnTo>
                        <a:lnTo>
                          <a:pt x="73" y="3"/>
                        </a:lnTo>
                        <a:lnTo>
                          <a:pt x="74" y="3"/>
                        </a:lnTo>
                        <a:lnTo>
                          <a:pt x="75" y="4"/>
                        </a:lnTo>
                        <a:lnTo>
                          <a:pt x="76" y="4"/>
                        </a:lnTo>
                        <a:lnTo>
                          <a:pt x="80" y="4"/>
                        </a:lnTo>
                        <a:lnTo>
                          <a:pt x="82" y="4"/>
                        </a:lnTo>
                        <a:lnTo>
                          <a:pt x="82" y="5"/>
                        </a:lnTo>
                        <a:lnTo>
                          <a:pt x="83" y="5"/>
                        </a:lnTo>
                        <a:lnTo>
                          <a:pt x="84" y="5"/>
                        </a:lnTo>
                        <a:lnTo>
                          <a:pt x="85" y="5"/>
                        </a:lnTo>
                        <a:lnTo>
                          <a:pt x="86" y="6"/>
                        </a:lnTo>
                        <a:lnTo>
                          <a:pt x="87" y="6"/>
                        </a:lnTo>
                        <a:lnTo>
                          <a:pt x="90" y="6"/>
                        </a:lnTo>
                        <a:lnTo>
                          <a:pt x="94" y="7"/>
                        </a:lnTo>
                        <a:lnTo>
                          <a:pt x="96" y="7"/>
                        </a:lnTo>
                        <a:lnTo>
                          <a:pt x="95" y="7"/>
                        </a:lnTo>
                        <a:lnTo>
                          <a:pt x="95" y="8"/>
                        </a:lnTo>
                        <a:lnTo>
                          <a:pt x="93" y="8"/>
                        </a:lnTo>
                        <a:lnTo>
                          <a:pt x="92" y="9"/>
                        </a:lnTo>
                        <a:lnTo>
                          <a:pt x="93" y="9"/>
                        </a:lnTo>
                        <a:lnTo>
                          <a:pt x="94" y="9"/>
                        </a:lnTo>
                        <a:lnTo>
                          <a:pt x="95" y="9"/>
                        </a:lnTo>
                        <a:lnTo>
                          <a:pt x="95" y="8"/>
                        </a:lnTo>
                        <a:lnTo>
                          <a:pt x="98" y="8"/>
                        </a:lnTo>
                        <a:lnTo>
                          <a:pt x="99" y="8"/>
                        </a:lnTo>
                        <a:lnTo>
                          <a:pt x="100" y="7"/>
                        </a:lnTo>
                        <a:lnTo>
                          <a:pt x="101" y="7"/>
                        </a:lnTo>
                        <a:lnTo>
                          <a:pt x="102" y="7"/>
                        </a:lnTo>
                        <a:lnTo>
                          <a:pt x="103" y="7"/>
                        </a:lnTo>
                        <a:lnTo>
                          <a:pt x="104" y="7"/>
                        </a:lnTo>
                        <a:lnTo>
                          <a:pt x="103" y="7"/>
                        </a:lnTo>
                        <a:lnTo>
                          <a:pt x="102" y="7"/>
                        </a:lnTo>
                        <a:lnTo>
                          <a:pt x="101" y="7"/>
                        </a:lnTo>
                        <a:lnTo>
                          <a:pt x="100" y="7"/>
                        </a:lnTo>
                        <a:lnTo>
                          <a:pt x="99" y="6"/>
                        </a:lnTo>
                        <a:lnTo>
                          <a:pt x="94" y="6"/>
                        </a:lnTo>
                        <a:lnTo>
                          <a:pt x="92" y="6"/>
                        </a:lnTo>
                        <a:lnTo>
                          <a:pt x="91" y="5"/>
                        </a:lnTo>
                        <a:lnTo>
                          <a:pt x="92" y="5"/>
                        </a:lnTo>
                        <a:lnTo>
                          <a:pt x="93" y="5"/>
                        </a:lnTo>
                        <a:lnTo>
                          <a:pt x="94" y="5"/>
                        </a:lnTo>
                        <a:lnTo>
                          <a:pt x="95" y="5"/>
                        </a:lnTo>
                        <a:lnTo>
                          <a:pt x="93" y="5"/>
                        </a:lnTo>
                        <a:lnTo>
                          <a:pt x="92" y="5"/>
                        </a:lnTo>
                        <a:lnTo>
                          <a:pt x="91" y="5"/>
                        </a:lnTo>
                        <a:lnTo>
                          <a:pt x="90" y="5"/>
                        </a:lnTo>
                        <a:lnTo>
                          <a:pt x="89" y="5"/>
                        </a:lnTo>
                        <a:lnTo>
                          <a:pt x="89" y="4"/>
                        </a:lnTo>
                        <a:lnTo>
                          <a:pt x="87" y="4"/>
                        </a:lnTo>
                        <a:lnTo>
                          <a:pt x="86" y="4"/>
                        </a:lnTo>
                        <a:lnTo>
                          <a:pt x="85" y="3"/>
                        </a:lnTo>
                        <a:lnTo>
                          <a:pt x="83" y="3"/>
                        </a:lnTo>
                        <a:lnTo>
                          <a:pt x="81" y="3"/>
                        </a:lnTo>
                        <a:lnTo>
                          <a:pt x="80" y="3"/>
                        </a:lnTo>
                        <a:lnTo>
                          <a:pt x="76" y="1"/>
                        </a:lnTo>
                        <a:lnTo>
                          <a:pt x="77" y="1"/>
                        </a:lnTo>
                        <a:lnTo>
                          <a:pt x="78" y="1"/>
                        </a:lnTo>
                        <a:lnTo>
                          <a:pt x="80" y="1"/>
                        </a:lnTo>
                        <a:lnTo>
                          <a:pt x="78" y="1"/>
                        </a:lnTo>
                        <a:lnTo>
                          <a:pt x="80" y="1"/>
                        </a:lnTo>
                        <a:lnTo>
                          <a:pt x="83" y="1"/>
                        </a:lnTo>
                        <a:lnTo>
                          <a:pt x="87" y="1"/>
                        </a:lnTo>
                        <a:lnTo>
                          <a:pt x="91" y="1"/>
                        </a:lnTo>
                        <a:lnTo>
                          <a:pt x="92" y="1"/>
                        </a:lnTo>
                        <a:lnTo>
                          <a:pt x="94" y="0"/>
                        </a:lnTo>
                        <a:lnTo>
                          <a:pt x="95" y="0"/>
                        </a:lnTo>
                        <a:lnTo>
                          <a:pt x="96" y="0"/>
                        </a:lnTo>
                        <a:lnTo>
                          <a:pt x="101" y="1"/>
                        </a:lnTo>
                        <a:lnTo>
                          <a:pt x="105" y="1"/>
                        </a:lnTo>
                        <a:lnTo>
                          <a:pt x="109" y="0"/>
                        </a:lnTo>
                        <a:lnTo>
                          <a:pt x="110" y="0"/>
                        </a:lnTo>
                        <a:lnTo>
                          <a:pt x="112" y="0"/>
                        </a:lnTo>
                        <a:lnTo>
                          <a:pt x="114" y="0"/>
                        </a:lnTo>
                        <a:lnTo>
                          <a:pt x="118" y="1"/>
                        </a:lnTo>
                        <a:lnTo>
                          <a:pt x="120" y="1"/>
                        </a:lnTo>
                        <a:lnTo>
                          <a:pt x="121" y="1"/>
                        </a:lnTo>
                        <a:lnTo>
                          <a:pt x="122" y="1"/>
                        </a:lnTo>
                        <a:lnTo>
                          <a:pt x="123" y="3"/>
                        </a:lnTo>
                        <a:lnTo>
                          <a:pt x="126" y="3"/>
                        </a:lnTo>
                        <a:lnTo>
                          <a:pt x="126" y="4"/>
                        </a:lnTo>
                        <a:lnTo>
                          <a:pt x="127" y="4"/>
                        </a:lnTo>
                        <a:lnTo>
                          <a:pt x="129" y="4"/>
                        </a:lnTo>
                        <a:lnTo>
                          <a:pt x="130" y="4"/>
                        </a:lnTo>
                        <a:lnTo>
                          <a:pt x="134" y="5"/>
                        </a:lnTo>
                        <a:lnTo>
                          <a:pt x="136" y="5"/>
                        </a:lnTo>
                        <a:lnTo>
                          <a:pt x="137" y="5"/>
                        </a:lnTo>
                        <a:lnTo>
                          <a:pt x="139" y="5"/>
                        </a:lnTo>
                        <a:lnTo>
                          <a:pt x="140" y="5"/>
                        </a:lnTo>
                        <a:lnTo>
                          <a:pt x="141" y="6"/>
                        </a:lnTo>
                        <a:lnTo>
                          <a:pt x="142" y="6"/>
                        </a:lnTo>
                        <a:lnTo>
                          <a:pt x="143" y="6"/>
                        </a:lnTo>
                        <a:lnTo>
                          <a:pt x="146" y="6"/>
                        </a:lnTo>
                        <a:lnTo>
                          <a:pt x="143" y="5"/>
                        </a:lnTo>
                        <a:lnTo>
                          <a:pt x="142" y="5"/>
                        </a:lnTo>
                        <a:lnTo>
                          <a:pt x="139" y="5"/>
                        </a:lnTo>
                        <a:lnTo>
                          <a:pt x="138" y="5"/>
                        </a:lnTo>
                        <a:lnTo>
                          <a:pt x="134" y="4"/>
                        </a:lnTo>
                        <a:lnTo>
                          <a:pt x="132" y="4"/>
                        </a:lnTo>
                        <a:lnTo>
                          <a:pt x="132" y="3"/>
                        </a:lnTo>
                        <a:lnTo>
                          <a:pt x="131" y="3"/>
                        </a:lnTo>
                        <a:lnTo>
                          <a:pt x="130" y="3"/>
                        </a:lnTo>
                        <a:lnTo>
                          <a:pt x="129" y="3"/>
                        </a:lnTo>
                        <a:lnTo>
                          <a:pt x="134" y="1"/>
                        </a:lnTo>
                        <a:lnTo>
                          <a:pt x="138" y="1"/>
                        </a:lnTo>
                        <a:lnTo>
                          <a:pt x="139" y="0"/>
                        </a:lnTo>
                        <a:lnTo>
                          <a:pt x="143" y="0"/>
                        </a:lnTo>
                        <a:lnTo>
                          <a:pt x="145" y="0"/>
                        </a:lnTo>
                        <a:lnTo>
                          <a:pt x="146" y="0"/>
                        </a:lnTo>
                        <a:lnTo>
                          <a:pt x="147" y="0"/>
                        </a:lnTo>
                        <a:lnTo>
                          <a:pt x="148" y="0"/>
                        </a:lnTo>
                        <a:lnTo>
                          <a:pt x="149" y="0"/>
                        </a:lnTo>
                        <a:lnTo>
                          <a:pt x="150" y="0"/>
                        </a:lnTo>
                        <a:lnTo>
                          <a:pt x="152" y="0"/>
                        </a:lnTo>
                        <a:lnTo>
                          <a:pt x="155" y="0"/>
                        </a:lnTo>
                        <a:lnTo>
                          <a:pt x="157" y="0"/>
                        </a:lnTo>
                        <a:lnTo>
                          <a:pt x="158" y="0"/>
                        </a:lnTo>
                        <a:lnTo>
                          <a:pt x="157" y="0"/>
                        </a:lnTo>
                        <a:lnTo>
                          <a:pt x="156" y="0"/>
                        </a:lnTo>
                        <a:lnTo>
                          <a:pt x="156" y="1"/>
                        </a:lnTo>
                        <a:lnTo>
                          <a:pt x="158" y="3"/>
                        </a:lnTo>
                        <a:lnTo>
                          <a:pt x="159" y="3"/>
                        </a:lnTo>
                        <a:lnTo>
                          <a:pt x="161" y="3"/>
                        </a:lnTo>
                        <a:lnTo>
                          <a:pt x="164" y="3"/>
                        </a:lnTo>
                        <a:lnTo>
                          <a:pt x="165" y="3"/>
                        </a:lnTo>
                        <a:lnTo>
                          <a:pt x="166" y="3"/>
                        </a:lnTo>
                        <a:lnTo>
                          <a:pt x="167" y="3"/>
                        </a:lnTo>
                        <a:lnTo>
                          <a:pt x="168" y="4"/>
                        </a:lnTo>
                        <a:lnTo>
                          <a:pt x="169" y="3"/>
                        </a:lnTo>
                        <a:lnTo>
                          <a:pt x="168" y="3"/>
                        </a:lnTo>
                        <a:lnTo>
                          <a:pt x="167" y="3"/>
                        </a:lnTo>
                        <a:lnTo>
                          <a:pt x="166" y="3"/>
                        </a:lnTo>
                        <a:lnTo>
                          <a:pt x="162" y="1"/>
                        </a:lnTo>
                        <a:lnTo>
                          <a:pt x="159" y="1"/>
                        </a:lnTo>
                        <a:lnTo>
                          <a:pt x="160" y="1"/>
                        </a:lnTo>
                        <a:lnTo>
                          <a:pt x="165" y="0"/>
                        </a:lnTo>
                        <a:lnTo>
                          <a:pt x="168" y="0"/>
                        </a:lnTo>
                        <a:lnTo>
                          <a:pt x="170" y="0"/>
                        </a:lnTo>
                        <a:lnTo>
                          <a:pt x="173" y="0"/>
                        </a:lnTo>
                        <a:lnTo>
                          <a:pt x="174" y="0"/>
                        </a:lnTo>
                        <a:lnTo>
                          <a:pt x="175" y="0"/>
                        </a:lnTo>
                        <a:lnTo>
                          <a:pt x="177" y="0"/>
                        </a:lnTo>
                        <a:lnTo>
                          <a:pt x="178" y="0"/>
                        </a:lnTo>
                        <a:lnTo>
                          <a:pt x="179" y="0"/>
                        </a:lnTo>
                        <a:lnTo>
                          <a:pt x="180" y="0"/>
                        </a:lnTo>
                        <a:lnTo>
                          <a:pt x="184" y="0"/>
                        </a:lnTo>
                        <a:lnTo>
                          <a:pt x="185" y="0"/>
                        </a:lnTo>
                        <a:lnTo>
                          <a:pt x="186" y="0"/>
                        </a:lnTo>
                        <a:lnTo>
                          <a:pt x="185" y="0"/>
                        </a:lnTo>
                        <a:lnTo>
                          <a:pt x="184" y="0"/>
                        </a:lnTo>
                        <a:lnTo>
                          <a:pt x="185" y="0"/>
                        </a:lnTo>
                        <a:lnTo>
                          <a:pt x="186" y="1"/>
                        </a:lnTo>
                        <a:lnTo>
                          <a:pt x="188" y="1"/>
                        </a:lnTo>
                        <a:lnTo>
                          <a:pt x="187" y="1"/>
                        </a:lnTo>
                        <a:lnTo>
                          <a:pt x="192" y="1"/>
                        </a:lnTo>
                        <a:lnTo>
                          <a:pt x="193" y="1"/>
                        </a:lnTo>
                        <a:lnTo>
                          <a:pt x="194" y="1"/>
                        </a:lnTo>
                        <a:lnTo>
                          <a:pt x="195" y="0"/>
                        </a:lnTo>
                        <a:lnTo>
                          <a:pt x="195" y="1"/>
                        </a:lnTo>
                        <a:lnTo>
                          <a:pt x="196" y="1"/>
                        </a:lnTo>
                        <a:lnTo>
                          <a:pt x="199" y="1"/>
                        </a:lnTo>
                        <a:lnTo>
                          <a:pt x="201" y="1"/>
                        </a:lnTo>
                        <a:lnTo>
                          <a:pt x="202" y="1"/>
                        </a:lnTo>
                        <a:lnTo>
                          <a:pt x="203" y="1"/>
                        </a:lnTo>
                        <a:lnTo>
                          <a:pt x="204" y="1"/>
                        </a:lnTo>
                        <a:lnTo>
                          <a:pt x="205" y="1"/>
                        </a:lnTo>
                        <a:lnTo>
                          <a:pt x="206" y="1"/>
                        </a:lnTo>
                        <a:lnTo>
                          <a:pt x="207" y="1"/>
                        </a:lnTo>
                        <a:lnTo>
                          <a:pt x="206" y="3"/>
                        </a:lnTo>
                        <a:lnTo>
                          <a:pt x="207" y="3"/>
                        </a:lnTo>
                        <a:lnTo>
                          <a:pt x="208" y="3"/>
                        </a:lnTo>
                        <a:lnTo>
                          <a:pt x="211" y="3"/>
                        </a:lnTo>
                        <a:lnTo>
                          <a:pt x="214" y="1"/>
                        </a:lnTo>
                        <a:lnTo>
                          <a:pt x="215" y="1"/>
                        </a:lnTo>
                        <a:lnTo>
                          <a:pt x="216" y="3"/>
                        </a:lnTo>
                        <a:lnTo>
                          <a:pt x="217" y="3"/>
                        </a:lnTo>
                        <a:lnTo>
                          <a:pt x="219" y="3"/>
                        </a:lnTo>
                        <a:lnTo>
                          <a:pt x="220" y="3"/>
                        </a:lnTo>
                        <a:lnTo>
                          <a:pt x="221" y="3"/>
                        </a:lnTo>
                        <a:lnTo>
                          <a:pt x="222" y="3"/>
                        </a:lnTo>
                        <a:lnTo>
                          <a:pt x="223" y="3"/>
                        </a:lnTo>
                        <a:lnTo>
                          <a:pt x="224" y="3"/>
                        </a:lnTo>
                        <a:lnTo>
                          <a:pt x="226" y="3"/>
                        </a:lnTo>
                        <a:lnTo>
                          <a:pt x="229" y="3"/>
                        </a:lnTo>
                        <a:lnTo>
                          <a:pt x="233" y="3"/>
                        </a:lnTo>
                        <a:lnTo>
                          <a:pt x="232" y="3"/>
                        </a:lnTo>
                        <a:lnTo>
                          <a:pt x="226" y="4"/>
                        </a:lnTo>
                        <a:lnTo>
                          <a:pt x="225" y="4"/>
                        </a:lnTo>
                        <a:lnTo>
                          <a:pt x="224" y="5"/>
                        </a:lnTo>
                        <a:lnTo>
                          <a:pt x="222" y="5"/>
                        </a:lnTo>
                        <a:lnTo>
                          <a:pt x="219" y="5"/>
                        </a:lnTo>
                        <a:lnTo>
                          <a:pt x="217" y="5"/>
                        </a:lnTo>
                        <a:lnTo>
                          <a:pt x="216" y="5"/>
                        </a:lnTo>
                        <a:lnTo>
                          <a:pt x="215" y="5"/>
                        </a:lnTo>
                        <a:lnTo>
                          <a:pt x="214" y="5"/>
                        </a:lnTo>
                        <a:lnTo>
                          <a:pt x="212" y="5"/>
                        </a:lnTo>
                        <a:lnTo>
                          <a:pt x="211" y="6"/>
                        </a:lnTo>
                        <a:lnTo>
                          <a:pt x="208" y="6"/>
                        </a:lnTo>
                        <a:lnTo>
                          <a:pt x="207" y="6"/>
                        </a:lnTo>
                        <a:lnTo>
                          <a:pt x="206" y="6"/>
                        </a:lnTo>
                        <a:lnTo>
                          <a:pt x="205" y="6"/>
                        </a:lnTo>
                        <a:lnTo>
                          <a:pt x="204" y="6"/>
                        </a:lnTo>
                        <a:lnTo>
                          <a:pt x="203" y="6"/>
                        </a:lnTo>
                        <a:lnTo>
                          <a:pt x="201" y="6"/>
                        </a:lnTo>
                        <a:lnTo>
                          <a:pt x="199" y="7"/>
                        </a:lnTo>
                        <a:lnTo>
                          <a:pt x="201" y="7"/>
                        </a:lnTo>
                        <a:lnTo>
                          <a:pt x="203" y="7"/>
                        </a:lnTo>
                        <a:lnTo>
                          <a:pt x="204" y="7"/>
                        </a:lnTo>
                        <a:lnTo>
                          <a:pt x="210" y="6"/>
                        </a:lnTo>
                        <a:lnTo>
                          <a:pt x="212" y="6"/>
                        </a:lnTo>
                        <a:lnTo>
                          <a:pt x="215" y="6"/>
                        </a:lnTo>
                        <a:lnTo>
                          <a:pt x="216" y="6"/>
                        </a:lnTo>
                        <a:lnTo>
                          <a:pt x="217" y="6"/>
                        </a:lnTo>
                        <a:lnTo>
                          <a:pt x="219" y="6"/>
                        </a:lnTo>
                        <a:lnTo>
                          <a:pt x="220" y="6"/>
                        </a:lnTo>
                        <a:lnTo>
                          <a:pt x="221" y="6"/>
                        </a:lnTo>
                        <a:lnTo>
                          <a:pt x="223" y="6"/>
                        </a:lnTo>
                        <a:lnTo>
                          <a:pt x="225" y="6"/>
                        </a:lnTo>
                        <a:lnTo>
                          <a:pt x="227" y="5"/>
                        </a:lnTo>
                        <a:lnTo>
                          <a:pt x="229" y="5"/>
                        </a:lnTo>
                        <a:lnTo>
                          <a:pt x="235" y="4"/>
                        </a:lnTo>
                        <a:lnTo>
                          <a:pt x="236" y="4"/>
                        </a:lnTo>
                        <a:lnTo>
                          <a:pt x="240" y="4"/>
                        </a:lnTo>
                        <a:lnTo>
                          <a:pt x="241" y="4"/>
                        </a:lnTo>
                        <a:lnTo>
                          <a:pt x="242" y="4"/>
                        </a:lnTo>
                        <a:lnTo>
                          <a:pt x="244" y="4"/>
                        </a:lnTo>
                        <a:lnTo>
                          <a:pt x="245" y="4"/>
                        </a:lnTo>
                        <a:lnTo>
                          <a:pt x="244" y="4"/>
                        </a:lnTo>
                        <a:lnTo>
                          <a:pt x="244" y="5"/>
                        </a:lnTo>
                        <a:lnTo>
                          <a:pt x="245" y="5"/>
                        </a:lnTo>
                        <a:lnTo>
                          <a:pt x="249" y="5"/>
                        </a:lnTo>
                        <a:lnTo>
                          <a:pt x="250" y="5"/>
                        </a:lnTo>
                        <a:lnTo>
                          <a:pt x="248" y="5"/>
                        </a:lnTo>
                        <a:lnTo>
                          <a:pt x="247" y="5"/>
                        </a:lnTo>
                        <a:lnTo>
                          <a:pt x="249" y="4"/>
                        </a:lnTo>
                        <a:lnTo>
                          <a:pt x="250" y="4"/>
                        </a:lnTo>
                        <a:lnTo>
                          <a:pt x="249" y="4"/>
                        </a:lnTo>
                        <a:lnTo>
                          <a:pt x="248" y="4"/>
                        </a:lnTo>
                        <a:lnTo>
                          <a:pt x="250" y="3"/>
                        </a:lnTo>
                        <a:lnTo>
                          <a:pt x="252" y="3"/>
                        </a:lnTo>
                        <a:lnTo>
                          <a:pt x="253" y="3"/>
                        </a:lnTo>
                        <a:lnTo>
                          <a:pt x="254" y="3"/>
                        </a:lnTo>
                        <a:lnTo>
                          <a:pt x="255" y="3"/>
                        </a:lnTo>
                        <a:lnTo>
                          <a:pt x="257" y="3"/>
                        </a:lnTo>
                        <a:lnTo>
                          <a:pt x="255" y="4"/>
                        </a:lnTo>
                        <a:lnTo>
                          <a:pt x="254" y="4"/>
                        </a:lnTo>
                        <a:lnTo>
                          <a:pt x="253" y="4"/>
                        </a:lnTo>
                        <a:lnTo>
                          <a:pt x="254" y="4"/>
                        </a:lnTo>
                        <a:lnTo>
                          <a:pt x="255" y="4"/>
                        </a:lnTo>
                        <a:lnTo>
                          <a:pt x="257" y="5"/>
                        </a:lnTo>
                        <a:lnTo>
                          <a:pt x="259" y="5"/>
                        </a:lnTo>
                        <a:lnTo>
                          <a:pt x="260" y="5"/>
                        </a:lnTo>
                        <a:lnTo>
                          <a:pt x="261" y="5"/>
                        </a:lnTo>
                        <a:lnTo>
                          <a:pt x="263" y="4"/>
                        </a:lnTo>
                        <a:lnTo>
                          <a:pt x="264" y="4"/>
                        </a:lnTo>
                        <a:lnTo>
                          <a:pt x="266" y="4"/>
                        </a:lnTo>
                        <a:lnTo>
                          <a:pt x="267" y="4"/>
                        </a:lnTo>
                        <a:lnTo>
                          <a:pt x="271" y="4"/>
                        </a:lnTo>
                        <a:lnTo>
                          <a:pt x="272" y="4"/>
                        </a:lnTo>
                        <a:lnTo>
                          <a:pt x="273" y="4"/>
                        </a:lnTo>
                        <a:lnTo>
                          <a:pt x="275" y="4"/>
                        </a:lnTo>
                        <a:lnTo>
                          <a:pt x="275" y="5"/>
                        </a:lnTo>
                        <a:lnTo>
                          <a:pt x="273" y="5"/>
                        </a:lnTo>
                        <a:lnTo>
                          <a:pt x="272" y="5"/>
                        </a:lnTo>
                        <a:lnTo>
                          <a:pt x="271" y="5"/>
                        </a:lnTo>
                        <a:lnTo>
                          <a:pt x="269" y="6"/>
                        </a:lnTo>
                        <a:lnTo>
                          <a:pt x="268" y="6"/>
                        </a:lnTo>
                        <a:lnTo>
                          <a:pt x="269" y="6"/>
                        </a:lnTo>
                        <a:lnTo>
                          <a:pt x="270" y="6"/>
                        </a:lnTo>
                        <a:lnTo>
                          <a:pt x="271" y="6"/>
                        </a:lnTo>
                        <a:lnTo>
                          <a:pt x="272" y="6"/>
                        </a:lnTo>
                        <a:lnTo>
                          <a:pt x="273" y="6"/>
                        </a:lnTo>
                        <a:lnTo>
                          <a:pt x="275" y="6"/>
                        </a:lnTo>
                        <a:lnTo>
                          <a:pt x="276" y="6"/>
                        </a:lnTo>
                        <a:lnTo>
                          <a:pt x="277" y="6"/>
                        </a:lnTo>
                        <a:lnTo>
                          <a:pt x="277" y="7"/>
                        </a:lnTo>
                        <a:lnTo>
                          <a:pt x="276" y="7"/>
                        </a:lnTo>
                        <a:lnTo>
                          <a:pt x="275" y="7"/>
                        </a:lnTo>
                        <a:lnTo>
                          <a:pt x="276" y="7"/>
                        </a:lnTo>
                        <a:lnTo>
                          <a:pt x="277" y="7"/>
                        </a:lnTo>
                        <a:lnTo>
                          <a:pt x="279" y="7"/>
                        </a:lnTo>
                        <a:lnTo>
                          <a:pt x="280" y="7"/>
                        </a:lnTo>
                        <a:lnTo>
                          <a:pt x="281" y="7"/>
                        </a:lnTo>
                        <a:lnTo>
                          <a:pt x="281" y="8"/>
                        </a:lnTo>
                        <a:lnTo>
                          <a:pt x="279" y="8"/>
                        </a:lnTo>
                        <a:lnTo>
                          <a:pt x="279" y="9"/>
                        </a:lnTo>
                        <a:lnTo>
                          <a:pt x="277" y="9"/>
                        </a:lnTo>
                        <a:lnTo>
                          <a:pt x="276" y="9"/>
                        </a:lnTo>
                        <a:lnTo>
                          <a:pt x="275" y="9"/>
                        </a:lnTo>
                        <a:lnTo>
                          <a:pt x="276" y="9"/>
                        </a:lnTo>
                        <a:lnTo>
                          <a:pt x="277" y="9"/>
                        </a:lnTo>
                        <a:lnTo>
                          <a:pt x="278" y="9"/>
                        </a:lnTo>
                        <a:lnTo>
                          <a:pt x="279" y="9"/>
                        </a:lnTo>
                        <a:lnTo>
                          <a:pt x="280" y="9"/>
                        </a:lnTo>
                        <a:lnTo>
                          <a:pt x="281" y="8"/>
                        </a:lnTo>
                        <a:lnTo>
                          <a:pt x="282" y="8"/>
                        </a:lnTo>
                        <a:lnTo>
                          <a:pt x="285" y="8"/>
                        </a:lnTo>
                        <a:lnTo>
                          <a:pt x="287" y="8"/>
                        </a:lnTo>
                        <a:lnTo>
                          <a:pt x="290" y="8"/>
                        </a:lnTo>
                        <a:lnTo>
                          <a:pt x="291" y="8"/>
                        </a:lnTo>
                        <a:lnTo>
                          <a:pt x="292" y="8"/>
                        </a:lnTo>
                        <a:lnTo>
                          <a:pt x="290" y="8"/>
                        </a:lnTo>
                        <a:lnTo>
                          <a:pt x="289" y="9"/>
                        </a:lnTo>
                        <a:lnTo>
                          <a:pt x="290" y="9"/>
                        </a:lnTo>
                        <a:lnTo>
                          <a:pt x="291" y="8"/>
                        </a:lnTo>
                        <a:lnTo>
                          <a:pt x="294" y="8"/>
                        </a:lnTo>
                        <a:lnTo>
                          <a:pt x="296" y="8"/>
                        </a:lnTo>
                        <a:lnTo>
                          <a:pt x="299" y="9"/>
                        </a:lnTo>
                        <a:lnTo>
                          <a:pt x="300" y="9"/>
                        </a:lnTo>
                        <a:lnTo>
                          <a:pt x="301" y="9"/>
                        </a:lnTo>
                        <a:lnTo>
                          <a:pt x="303" y="9"/>
                        </a:lnTo>
                        <a:lnTo>
                          <a:pt x="304" y="9"/>
                        </a:lnTo>
                        <a:lnTo>
                          <a:pt x="305" y="9"/>
                        </a:lnTo>
                        <a:lnTo>
                          <a:pt x="306" y="10"/>
                        </a:lnTo>
                        <a:lnTo>
                          <a:pt x="307" y="10"/>
                        </a:lnTo>
                        <a:lnTo>
                          <a:pt x="307" y="12"/>
                        </a:lnTo>
                        <a:lnTo>
                          <a:pt x="307" y="13"/>
                        </a:lnTo>
                        <a:lnTo>
                          <a:pt x="306" y="13"/>
                        </a:lnTo>
                        <a:lnTo>
                          <a:pt x="305" y="13"/>
                        </a:lnTo>
                        <a:lnTo>
                          <a:pt x="304" y="13"/>
                        </a:lnTo>
                        <a:lnTo>
                          <a:pt x="303" y="13"/>
                        </a:lnTo>
                        <a:lnTo>
                          <a:pt x="303" y="14"/>
                        </a:lnTo>
                        <a:lnTo>
                          <a:pt x="301" y="14"/>
                        </a:lnTo>
                        <a:lnTo>
                          <a:pt x="300" y="14"/>
                        </a:lnTo>
                        <a:lnTo>
                          <a:pt x="297" y="14"/>
                        </a:lnTo>
                        <a:lnTo>
                          <a:pt x="296" y="14"/>
                        </a:lnTo>
                        <a:lnTo>
                          <a:pt x="294" y="15"/>
                        </a:lnTo>
                        <a:lnTo>
                          <a:pt x="292" y="15"/>
                        </a:lnTo>
                        <a:lnTo>
                          <a:pt x="291" y="15"/>
                        </a:lnTo>
                        <a:lnTo>
                          <a:pt x="290" y="15"/>
                        </a:lnTo>
                        <a:lnTo>
                          <a:pt x="290" y="16"/>
                        </a:lnTo>
                        <a:lnTo>
                          <a:pt x="289" y="16"/>
                        </a:lnTo>
                        <a:lnTo>
                          <a:pt x="287" y="16"/>
                        </a:lnTo>
                        <a:lnTo>
                          <a:pt x="281" y="17"/>
                        </a:lnTo>
                        <a:lnTo>
                          <a:pt x="280" y="17"/>
                        </a:lnTo>
                        <a:lnTo>
                          <a:pt x="276" y="17"/>
                        </a:lnTo>
                        <a:lnTo>
                          <a:pt x="275" y="17"/>
                        </a:lnTo>
                        <a:lnTo>
                          <a:pt x="271" y="18"/>
                        </a:lnTo>
                        <a:lnTo>
                          <a:pt x="270" y="18"/>
                        </a:lnTo>
                        <a:lnTo>
                          <a:pt x="269" y="18"/>
                        </a:lnTo>
                        <a:lnTo>
                          <a:pt x="268" y="18"/>
                        </a:lnTo>
                        <a:lnTo>
                          <a:pt x="267" y="18"/>
                        </a:lnTo>
                        <a:lnTo>
                          <a:pt x="266" y="18"/>
                        </a:lnTo>
                        <a:lnTo>
                          <a:pt x="264" y="18"/>
                        </a:lnTo>
                        <a:lnTo>
                          <a:pt x="263" y="18"/>
                        </a:lnTo>
                        <a:lnTo>
                          <a:pt x="262" y="18"/>
                        </a:lnTo>
                        <a:lnTo>
                          <a:pt x="261" y="18"/>
                        </a:lnTo>
                        <a:lnTo>
                          <a:pt x="262" y="18"/>
                        </a:lnTo>
                        <a:lnTo>
                          <a:pt x="264" y="19"/>
                        </a:lnTo>
                        <a:lnTo>
                          <a:pt x="263" y="19"/>
                        </a:lnTo>
                        <a:lnTo>
                          <a:pt x="261" y="19"/>
                        </a:lnTo>
                        <a:lnTo>
                          <a:pt x="259" y="19"/>
                        </a:lnTo>
                        <a:lnTo>
                          <a:pt x="257" y="19"/>
                        </a:lnTo>
                        <a:lnTo>
                          <a:pt x="255" y="19"/>
                        </a:lnTo>
                        <a:lnTo>
                          <a:pt x="254" y="19"/>
                        </a:lnTo>
                        <a:lnTo>
                          <a:pt x="253" y="19"/>
                        </a:lnTo>
                        <a:lnTo>
                          <a:pt x="252" y="19"/>
                        </a:lnTo>
                        <a:lnTo>
                          <a:pt x="249" y="19"/>
                        </a:lnTo>
                        <a:lnTo>
                          <a:pt x="247" y="19"/>
                        </a:lnTo>
                        <a:lnTo>
                          <a:pt x="245" y="19"/>
                        </a:lnTo>
                        <a:lnTo>
                          <a:pt x="243" y="19"/>
                        </a:lnTo>
                        <a:lnTo>
                          <a:pt x="242" y="19"/>
                        </a:lnTo>
                        <a:lnTo>
                          <a:pt x="241" y="19"/>
                        </a:lnTo>
                        <a:lnTo>
                          <a:pt x="239" y="19"/>
                        </a:lnTo>
                        <a:lnTo>
                          <a:pt x="238" y="20"/>
                        </a:lnTo>
                        <a:lnTo>
                          <a:pt x="240" y="20"/>
                        </a:lnTo>
                        <a:lnTo>
                          <a:pt x="243" y="20"/>
                        </a:lnTo>
                        <a:lnTo>
                          <a:pt x="244" y="20"/>
                        </a:lnTo>
                        <a:lnTo>
                          <a:pt x="247" y="20"/>
                        </a:lnTo>
                        <a:lnTo>
                          <a:pt x="244" y="20"/>
                        </a:lnTo>
                        <a:lnTo>
                          <a:pt x="243" y="20"/>
                        </a:lnTo>
                        <a:lnTo>
                          <a:pt x="241" y="20"/>
                        </a:lnTo>
                        <a:lnTo>
                          <a:pt x="240" y="20"/>
                        </a:lnTo>
                        <a:lnTo>
                          <a:pt x="239" y="20"/>
                        </a:lnTo>
                        <a:lnTo>
                          <a:pt x="238" y="20"/>
                        </a:lnTo>
                        <a:lnTo>
                          <a:pt x="236" y="20"/>
                        </a:lnTo>
                        <a:lnTo>
                          <a:pt x="235" y="22"/>
                        </a:lnTo>
                        <a:lnTo>
                          <a:pt x="234" y="22"/>
                        </a:lnTo>
                        <a:lnTo>
                          <a:pt x="232" y="22"/>
                        </a:lnTo>
                        <a:lnTo>
                          <a:pt x="231" y="20"/>
                        </a:lnTo>
                        <a:lnTo>
                          <a:pt x="230" y="20"/>
                        </a:lnTo>
                        <a:lnTo>
                          <a:pt x="227" y="22"/>
                        </a:lnTo>
                        <a:lnTo>
                          <a:pt x="226" y="22"/>
                        </a:lnTo>
                        <a:lnTo>
                          <a:pt x="225" y="22"/>
                        </a:lnTo>
                        <a:lnTo>
                          <a:pt x="221" y="22"/>
                        </a:lnTo>
                        <a:lnTo>
                          <a:pt x="216" y="22"/>
                        </a:lnTo>
                        <a:lnTo>
                          <a:pt x="215" y="22"/>
                        </a:lnTo>
                        <a:lnTo>
                          <a:pt x="213" y="22"/>
                        </a:lnTo>
                        <a:lnTo>
                          <a:pt x="212" y="22"/>
                        </a:lnTo>
                        <a:lnTo>
                          <a:pt x="207" y="22"/>
                        </a:lnTo>
                        <a:lnTo>
                          <a:pt x="206" y="22"/>
                        </a:lnTo>
                        <a:lnTo>
                          <a:pt x="205" y="22"/>
                        </a:lnTo>
                        <a:lnTo>
                          <a:pt x="204" y="22"/>
                        </a:lnTo>
                        <a:lnTo>
                          <a:pt x="203" y="22"/>
                        </a:lnTo>
                        <a:lnTo>
                          <a:pt x="199" y="20"/>
                        </a:lnTo>
                        <a:lnTo>
                          <a:pt x="195" y="20"/>
                        </a:lnTo>
                        <a:lnTo>
                          <a:pt x="194" y="20"/>
                        </a:lnTo>
                        <a:lnTo>
                          <a:pt x="193" y="19"/>
                        </a:lnTo>
                        <a:lnTo>
                          <a:pt x="192" y="19"/>
                        </a:lnTo>
                        <a:lnTo>
                          <a:pt x="191" y="19"/>
                        </a:lnTo>
                        <a:lnTo>
                          <a:pt x="192" y="19"/>
                        </a:lnTo>
                        <a:lnTo>
                          <a:pt x="192" y="20"/>
                        </a:lnTo>
                        <a:lnTo>
                          <a:pt x="193" y="20"/>
                        </a:lnTo>
                        <a:lnTo>
                          <a:pt x="195" y="20"/>
                        </a:lnTo>
                        <a:lnTo>
                          <a:pt x="196" y="20"/>
                        </a:lnTo>
                        <a:lnTo>
                          <a:pt x="201" y="22"/>
                        </a:lnTo>
                        <a:lnTo>
                          <a:pt x="203" y="22"/>
                        </a:lnTo>
                        <a:lnTo>
                          <a:pt x="204" y="22"/>
                        </a:lnTo>
                        <a:lnTo>
                          <a:pt x="203" y="23"/>
                        </a:lnTo>
                        <a:lnTo>
                          <a:pt x="202" y="23"/>
                        </a:lnTo>
                        <a:lnTo>
                          <a:pt x="201" y="23"/>
                        </a:lnTo>
                        <a:lnTo>
                          <a:pt x="199" y="23"/>
                        </a:lnTo>
                        <a:lnTo>
                          <a:pt x="197" y="22"/>
                        </a:lnTo>
                        <a:lnTo>
                          <a:pt x="197" y="23"/>
                        </a:lnTo>
                        <a:lnTo>
                          <a:pt x="198" y="23"/>
                        </a:lnTo>
                        <a:lnTo>
                          <a:pt x="201" y="23"/>
                        </a:lnTo>
                        <a:lnTo>
                          <a:pt x="202" y="23"/>
                        </a:lnTo>
                        <a:lnTo>
                          <a:pt x="203" y="23"/>
                        </a:lnTo>
                        <a:lnTo>
                          <a:pt x="204" y="23"/>
                        </a:lnTo>
                        <a:lnTo>
                          <a:pt x="205" y="23"/>
                        </a:lnTo>
                        <a:lnTo>
                          <a:pt x="207" y="23"/>
                        </a:lnTo>
                        <a:lnTo>
                          <a:pt x="208" y="23"/>
                        </a:lnTo>
                        <a:lnTo>
                          <a:pt x="211" y="23"/>
                        </a:lnTo>
                        <a:lnTo>
                          <a:pt x="212" y="22"/>
                        </a:lnTo>
                        <a:lnTo>
                          <a:pt x="213" y="22"/>
                        </a:lnTo>
                        <a:lnTo>
                          <a:pt x="217" y="22"/>
                        </a:lnTo>
                        <a:lnTo>
                          <a:pt x="221" y="22"/>
                        </a:lnTo>
                        <a:lnTo>
                          <a:pt x="222" y="22"/>
                        </a:lnTo>
                        <a:lnTo>
                          <a:pt x="225" y="22"/>
                        </a:lnTo>
                        <a:lnTo>
                          <a:pt x="226" y="23"/>
                        </a:lnTo>
                        <a:lnTo>
                          <a:pt x="229" y="23"/>
                        </a:lnTo>
                        <a:lnTo>
                          <a:pt x="227" y="23"/>
                        </a:lnTo>
                        <a:lnTo>
                          <a:pt x="225" y="23"/>
                        </a:lnTo>
                        <a:lnTo>
                          <a:pt x="224" y="23"/>
                        </a:lnTo>
                        <a:lnTo>
                          <a:pt x="223" y="23"/>
                        </a:lnTo>
                        <a:lnTo>
                          <a:pt x="220" y="24"/>
                        </a:lnTo>
                        <a:lnTo>
                          <a:pt x="217" y="24"/>
                        </a:lnTo>
                        <a:lnTo>
                          <a:pt x="213" y="24"/>
                        </a:lnTo>
                        <a:lnTo>
                          <a:pt x="212" y="24"/>
                        </a:lnTo>
                        <a:lnTo>
                          <a:pt x="210" y="25"/>
                        </a:lnTo>
                        <a:lnTo>
                          <a:pt x="206" y="25"/>
                        </a:lnTo>
                        <a:lnTo>
                          <a:pt x="204" y="25"/>
                        </a:lnTo>
                        <a:lnTo>
                          <a:pt x="203" y="25"/>
                        </a:lnTo>
                        <a:lnTo>
                          <a:pt x="202" y="26"/>
                        </a:lnTo>
                        <a:lnTo>
                          <a:pt x="201" y="26"/>
                        </a:lnTo>
                        <a:lnTo>
                          <a:pt x="198" y="26"/>
                        </a:lnTo>
                        <a:lnTo>
                          <a:pt x="195" y="26"/>
                        </a:lnTo>
                        <a:lnTo>
                          <a:pt x="191" y="26"/>
                        </a:lnTo>
                        <a:lnTo>
                          <a:pt x="189" y="26"/>
                        </a:lnTo>
                        <a:lnTo>
                          <a:pt x="188" y="26"/>
                        </a:lnTo>
                        <a:lnTo>
                          <a:pt x="189" y="26"/>
                        </a:lnTo>
                        <a:lnTo>
                          <a:pt x="191" y="26"/>
                        </a:lnTo>
                        <a:lnTo>
                          <a:pt x="187" y="27"/>
                        </a:lnTo>
                        <a:lnTo>
                          <a:pt x="182" y="27"/>
                        </a:lnTo>
                        <a:lnTo>
                          <a:pt x="180" y="27"/>
                        </a:lnTo>
                        <a:lnTo>
                          <a:pt x="178" y="27"/>
                        </a:lnTo>
                        <a:lnTo>
                          <a:pt x="179" y="27"/>
                        </a:lnTo>
                        <a:lnTo>
                          <a:pt x="180" y="27"/>
                        </a:lnTo>
                        <a:lnTo>
                          <a:pt x="182" y="27"/>
                        </a:lnTo>
                        <a:lnTo>
                          <a:pt x="183" y="27"/>
                        </a:lnTo>
                        <a:lnTo>
                          <a:pt x="184" y="27"/>
                        </a:lnTo>
                        <a:lnTo>
                          <a:pt x="186" y="27"/>
                        </a:lnTo>
                        <a:lnTo>
                          <a:pt x="183" y="28"/>
                        </a:lnTo>
                        <a:lnTo>
                          <a:pt x="182" y="28"/>
                        </a:lnTo>
                        <a:lnTo>
                          <a:pt x="180" y="28"/>
                        </a:lnTo>
                        <a:lnTo>
                          <a:pt x="182" y="28"/>
                        </a:lnTo>
                        <a:lnTo>
                          <a:pt x="183" y="28"/>
                        </a:lnTo>
                        <a:lnTo>
                          <a:pt x="186" y="28"/>
                        </a:lnTo>
                        <a:lnTo>
                          <a:pt x="187" y="27"/>
                        </a:lnTo>
                        <a:lnTo>
                          <a:pt x="188" y="27"/>
                        </a:lnTo>
                        <a:lnTo>
                          <a:pt x="189" y="27"/>
                        </a:lnTo>
                        <a:lnTo>
                          <a:pt x="197" y="26"/>
                        </a:lnTo>
                        <a:lnTo>
                          <a:pt x="198" y="26"/>
                        </a:lnTo>
                        <a:lnTo>
                          <a:pt x="204" y="26"/>
                        </a:lnTo>
                        <a:lnTo>
                          <a:pt x="205" y="26"/>
                        </a:lnTo>
                        <a:lnTo>
                          <a:pt x="207" y="26"/>
                        </a:lnTo>
                        <a:lnTo>
                          <a:pt x="208" y="26"/>
                        </a:lnTo>
                        <a:lnTo>
                          <a:pt x="211" y="26"/>
                        </a:lnTo>
                        <a:lnTo>
                          <a:pt x="212" y="25"/>
                        </a:lnTo>
                        <a:lnTo>
                          <a:pt x="214" y="25"/>
                        </a:lnTo>
                        <a:lnTo>
                          <a:pt x="215" y="25"/>
                        </a:lnTo>
                        <a:lnTo>
                          <a:pt x="219" y="25"/>
                        </a:lnTo>
                        <a:lnTo>
                          <a:pt x="220" y="25"/>
                        </a:lnTo>
                        <a:lnTo>
                          <a:pt x="222" y="25"/>
                        </a:lnTo>
                        <a:lnTo>
                          <a:pt x="223" y="24"/>
                        </a:lnTo>
                        <a:lnTo>
                          <a:pt x="229" y="24"/>
                        </a:lnTo>
                        <a:lnTo>
                          <a:pt x="232" y="24"/>
                        </a:lnTo>
                        <a:lnTo>
                          <a:pt x="233" y="24"/>
                        </a:lnTo>
                        <a:lnTo>
                          <a:pt x="235" y="24"/>
                        </a:lnTo>
                        <a:lnTo>
                          <a:pt x="236" y="24"/>
                        </a:lnTo>
                        <a:lnTo>
                          <a:pt x="238" y="23"/>
                        </a:lnTo>
                        <a:lnTo>
                          <a:pt x="240" y="23"/>
                        </a:lnTo>
                        <a:lnTo>
                          <a:pt x="241" y="23"/>
                        </a:lnTo>
                        <a:lnTo>
                          <a:pt x="243" y="23"/>
                        </a:lnTo>
                        <a:lnTo>
                          <a:pt x="244" y="23"/>
                        </a:lnTo>
                        <a:lnTo>
                          <a:pt x="245" y="23"/>
                        </a:lnTo>
                        <a:lnTo>
                          <a:pt x="248" y="23"/>
                        </a:lnTo>
                        <a:lnTo>
                          <a:pt x="252" y="23"/>
                        </a:lnTo>
                        <a:lnTo>
                          <a:pt x="258" y="22"/>
                        </a:lnTo>
                        <a:lnTo>
                          <a:pt x="259" y="23"/>
                        </a:lnTo>
                        <a:lnTo>
                          <a:pt x="260" y="23"/>
                        </a:lnTo>
                        <a:lnTo>
                          <a:pt x="259" y="24"/>
                        </a:lnTo>
                        <a:lnTo>
                          <a:pt x="258" y="24"/>
                        </a:lnTo>
                        <a:lnTo>
                          <a:pt x="257" y="24"/>
                        </a:lnTo>
                        <a:lnTo>
                          <a:pt x="255" y="25"/>
                        </a:lnTo>
                        <a:lnTo>
                          <a:pt x="254" y="25"/>
                        </a:lnTo>
                        <a:lnTo>
                          <a:pt x="252" y="25"/>
                        </a:lnTo>
                        <a:lnTo>
                          <a:pt x="251" y="25"/>
                        </a:lnTo>
                        <a:lnTo>
                          <a:pt x="250" y="25"/>
                        </a:lnTo>
                        <a:lnTo>
                          <a:pt x="248" y="26"/>
                        </a:lnTo>
                        <a:lnTo>
                          <a:pt x="245" y="26"/>
                        </a:lnTo>
                        <a:lnTo>
                          <a:pt x="244" y="26"/>
                        </a:lnTo>
                        <a:lnTo>
                          <a:pt x="243" y="26"/>
                        </a:lnTo>
                        <a:lnTo>
                          <a:pt x="241" y="26"/>
                        </a:lnTo>
                        <a:lnTo>
                          <a:pt x="239" y="27"/>
                        </a:lnTo>
                        <a:lnTo>
                          <a:pt x="238" y="27"/>
                        </a:lnTo>
                        <a:lnTo>
                          <a:pt x="234" y="27"/>
                        </a:lnTo>
                        <a:lnTo>
                          <a:pt x="232" y="28"/>
                        </a:lnTo>
                        <a:lnTo>
                          <a:pt x="231" y="28"/>
                        </a:lnTo>
                        <a:lnTo>
                          <a:pt x="230" y="28"/>
                        </a:lnTo>
                        <a:lnTo>
                          <a:pt x="229" y="29"/>
                        </a:lnTo>
                        <a:lnTo>
                          <a:pt x="227" y="29"/>
                        </a:lnTo>
                        <a:lnTo>
                          <a:pt x="226" y="29"/>
                        </a:lnTo>
                        <a:lnTo>
                          <a:pt x="224" y="31"/>
                        </a:lnTo>
                        <a:lnTo>
                          <a:pt x="221" y="31"/>
                        </a:lnTo>
                        <a:lnTo>
                          <a:pt x="220" y="31"/>
                        </a:lnTo>
                        <a:lnTo>
                          <a:pt x="219" y="31"/>
                        </a:lnTo>
                        <a:lnTo>
                          <a:pt x="217" y="31"/>
                        </a:lnTo>
                        <a:lnTo>
                          <a:pt x="215" y="31"/>
                        </a:lnTo>
                        <a:lnTo>
                          <a:pt x="215" y="32"/>
                        </a:lnTo>
                        <a:lnTo>
                          <a:pt x="214" y="32"/>
                        </a:lnTo>
                        <a:lnTo>
                          <a:pt x="211" y="32"/>
                        </a:lnTo>
                        <a:lnTo>
                          <a:pt x="211" y="33"/>
                        </a:lnTo>
                        <a:lnTo>
                          <a:pt x="210" y="33"/>
                        </a:lnTo>
                        <a:lnTo>
                          <a:pt x="208" y="33"/>
                        </a:lnTo>
                        <a:lnTo>
                          <a:pt x="207" y="33"/>
                        </a:lnTo>
                        <a:lnTo>
                          <a:pt x="206" y="33"/>
                        </a:lnTo>
                        <a:lnTo>
                          <a:pt x="199" y="35"/>
                        </a:lnTo>
                        <a:lnTo>
                          <a:pt x="198" y="35"/>
                        </a:lnTo>
                        <a:lnTo>
                          <a:pt x="197" y="35"/>
                        </a:lnTo>
                        <a:lnTo>
                          <a:pt x="196" y="35"/>
                        </a:lnTo>
                        <a:lnTo>
                          <a:pt x="193" y="36"/>
                        </a:lnTo>
                        <a:lnTo>
                          <a:pt x="193" y="37"/>
                        </a:lnTo>
                        <a:lnTo>
                          <a:pt x="191" y="37"/>
                        </a:lnTo>
                        <a:lnTo>
                          <a:pt x="191" y="38"/>
                        </a:lnTo>
                        <a:lnTo>
                          <a:pt x="189" y="38"/>
                        </a:lnTo>
                        <a:lnTo>
                          <a:pt x="188" y="38"/>
                        </a:lnTo>
                        <a:lnTo>
                          <a:pt x="187" y="38"/>
                        </a:lnTo>
                        <a:lnTo>
                          <a:pt x="186" y="38"/>
                        </a:lnTo>
                        <a:lnTo>
                          <a:pt x="185" y="40"/>
                        </a:lnTo>
                        <a:lnTo>
                          <a:pt x="180" y="40"/>
                        </a:lnTo>
                        <a:lnTo>
                          <a:pt x="179" y="40"/>
                        </a:lnTo>
                        <a:lnTo>
                          <a:pt x="177" y="40"/>
                        </a:lnTo>
                        <a:lnTo>
                          <a:pt x="176" y="40"/>
                        </a:lnTo>
                        <a:lnTo>
                          <a:pt x="177" y="38"/>
                        </a:lnTo>
                        <a:lnTo>
                          <a:pt x="177" y="37"/>
                        </a:lnTo>
                        <a:lnTo>
                          <a:pt x="176" y="37"/>
                        </a:lnTo>
                        <a:lnTo>
                          <a:pt x="174" y="37"/>
                        </a:lnTo>
                        <a:lnTo>
                          <a:pt x="173" y="36"/>
                        </a:lnTo>
                        <a:lnTo>
                          <a:pt x="171" y="36"/>
                        </a:lnTo>
                        <a:lnTo>
                          <a:pt x="170" y="36"/>
                        </a:lnTo>
                        <a:lnTo>
                          <a:pt x="169" y="36"/>
                        </a:lnTo>
                        <a:lnTo>
                          <a:pt x="170" y="36"/>
                        </a:lnTo>
                        <a:lnTo>
                          <a:pt x="171" y="37"/>
                        </a:lnTo>
                        <a:lnTo>
                          <a:pt x="173" y="37"/>
                        </a:lnTo>
                        <a:lnTo>
                          <a:pt x="174" y="37"/>
                        </a:lnTo>
                        <a:lnTo>
                          <a:pt x="175" y="38"/>
                        </a:lnTo>
                        <a:lnTo>
                          <a:pt x="174" y="38"/>
                        </a:lnTo>
                        <a:lnTo>
                          <a:pt x="174" y="40"/>
                        </a:lnTo>
                        <a:lnTo>
                          <a:pt x="175" y="40"/>
                        </a:lnTo>
                        <a:lnTo>
                          <a:pt x="176" y="40"/>
                        </a:lnTo>
                        <a:lnTo>
                          <a:pt x="177" y="40"/>
                        </a:lnTo>
                        <a:lnTo>
                          <a:pt x="178" y="40"/>
                        </a:lnTo>
                        <a:lnTo>
                          <a:pt x="180" y="41"/>
                        </a:lnTo>
                        <a:lnTo>
                          <a:pt x="182" y="41"/>
                        </a:lnTo>
                        <a:lnTo>
                          <a:pt x="180" y="41"/>
                        </a:lnTo>
                        <a:lnTo>
                          <a:pt x="179" y="42"/>
                        </a:lnTo>
                        <a:lnTo>
                          <a:pt x="178" y="42"/>
                        </a:lnTo>
                        <a:lnTo>
                          <a:pt x="177" y="42"/>
                        </a:lnTo>
                        <a:lnTo>
                          <a:pt x="176" y="42"/>
                        </a:lnTo>
                        <a:lnTo>
                          <a:pt x="171" y="42"/>
                        </a:lnTo>
                        <a:lnTo>
                          <a:pt x="169" y="42"/>
                        </a:lnTo>
                        <a:lnTo>
                          <a:pt x="165" y="42"/>
                        </a:lnTo>
                        <a:lnTo>
                          <a:pt x="164" y="42"/>
                        </a:lnTo>
                        <a:lnTo>
                          <a:pt x="161" y="42"/>
                        </a:lnTo>
                        <a:lnTo>
                          <a:pt x="160" y="42"/>
                        </a:lnTo>
                        <a:lnTo>
                          <a:pt x="160" y="43"/>
                        </a:lnTo>
                        <a:lnTo>
                          <a:pt x="159" y="43"/>
                        </a:lnTo>
                        <a:lnTo>
                          <a:pt x="157" y="43"/>
                        </a:lnTo>
                        <a:lnTo>
                          <a:pt x="156" y="43"/>
                        </a:lnTo>
                        <a:lnTo>
                          <a:pt x="155" y="43"/>
                        </a:lnTo>
                        <a:lnTo>
                          <a:pt x="155" y="42"/>
                        </a:lnTo>
                        <a:lnTo>
                          <a:pt x="154" y="42"/>
                        </a:lnTo>
                        <a:lnTo>
                          <a:pt x="152" y="42"/>
                        </a:lnTo>
                        <a:lnTo>
                          <a:pt x="151" y="42"/>
                        </a:lnTo>
                        <a:lnTo>
                          <a:pt x="150" y="42"/>
                        </a:lnTo>
                        <a:lnTo>
                          <a:pt x="149" y="42"/>
                        </a:lnTo>
                        <a:lnTo>
                          <a:pt x="149" y="41"/>
                        </a:lnTo>
                        <a:lnTo>
                          <a:pt x="148" y="41"/>
                        </a:lnTo>
                        <a:lnTo>
                          <a:pt x="147" y="41"/>
                        </a:lnTo>
                        <a:lnTo>
                          <a:pt x="149" y="42"/>
                        </a:lnTo>
                        <a:lnTo>
                          <a:pt x="150" y="42"/>
                        </a:lnTo>
                        <a:lnTo>
                          <a:pt x="151" y="42"/>
                        </a:lnTo>
                        <a:lnTo>
                          <a:pt x="152" y="42"/>
                        </a:lnTo>
                        <a:lnTo>
                          <a:pt x="154" y="43"/>
                        </a:lnTo>
                        <a:lnTo>
                          <a:pt x="152" y="43"/>
                        </a:lnTo>
                        <a:lnTo>
                          <a:pt x="150" y="43"/>
                        </a:lnTo>
                        <a:lnTo>
                          <a:pt x="149" y="43"/>
                        </a:lnTo>
                        <a:lnTo>
                          <a:pt x="147" y="43"/>
                        </a:lnTo>
                        <a:lnTo>
                          <a:pt x="148" y="43"/>
                        </a:lnTo>
                        <a:lnTo>
                          <a:pt x="150" y="43"/>
                        </a:lnTo>
                        <a:lnTo>
                          <a:pt x="151" y="43"/>
                        </a:lnTo>
                        <a:lnTo>
                          <a:pt x="154" y="43"/>
                        </a:lnTo>
                        <a:lnTo>
                          <a:pt x="155" y="43"/>
                        </a:lnTo>
                        <a:lnTo>
                          <a:pt x="157" y="43"/>
                        </a:lnTo>
                        <a:lnTo>
                          <a:pt x="158" y="43"/>
                        </a:lnTo>
                        <a:lnTo>
                          <a:pt x="159" y="43"/>
                        </a:lnTo>
                        <a:lnTo>
                          <a:pt x="161" y="43"/>
                        </a:lnTo>
                        <a:lnTo>
                          <a:pt x="162" y="43"/>
                        </a:lnTo>
                        <a:lnTo>
                          <a:pt x="164" y="43"/>
                        </a:lnTo>
                        <a:lnTo>
                          <a:pt x="167" y="43"/>
                        </a:lnTo>
                        <a:lnTo>
                          <a:pt x="168" y="42"/>
                        </a:lnTo>
                        <a:lnTo>
                          <a:pt x="169" y="42"/>
                        </a:lnTo>
                        <a:lnTo>
                          <a:pt x="170" y="42"/>
                        </a:lnTo>
                        <a:lnTo>
                          <a:pt x="171" y="42"/>
                        </a:lnTo>
                        <a:lnTo>
                          <a:pt x="174" y="43"/>
                        </a:lnTo>
                        <a:lnTo>
                          <a:pt x="173" y="44"/>
                        </a:lnTo>
                        <a:lnTo>
                          <a:pt x="171" y="44"/>
                        </a:lnTo>
                        <a:lnTo>
                          <a:pt x="170" y="44"/>
                        </a:lnTo>
                        <a:lnTo>
                          <a:pt x="168" y="44"/>
                        </a:lnTo>
                        <a:lnTo>
                          <a:pt x="167" y="44"/>
                        </a:lnTo>
                        <a:lnTo>
                          <a:pt x="165" y="44"/>
                        </a:lnTo>
                        <a:lnTo>
                          <a:pt x="162" y="45"/>
                        </a:lnTo>
                        <a:lnTo>
                          <a:pt x="160" y="45"/>
                        </a:lnTo>
                        <a:lnTo>
                          <a:pt x="160" y="46"/>
                        </a:lnTo>
                        <a:lnTo>
                          <a:pt x="161" y="46"/>
                        </a:lnTo>
                        <a:lnTo>
                          <a:pt x="164" y="45"/>
                        </a:lnTo>
                        <a:lnTo>
                          <a:pt x="165" y="45"/>
                        </a:lnTo>
                        <a:lnTo>
                          <a:pt x="166" y="45"/>
                        </a:lnTo>
                        <a:lnTo>
                          <a:pt x="167" y="45"/>
                        </a:lnTo>
                        <a:lnTo>
                          <a:pt x="168" y="46"/>
                        </a:lnTo>
                        <a:lnTo>
                          <a:pt x="166" y="46"/>
                        </a:lnTo>
                        <a:lnTo>
                          <a:pt x="165" y="47"/>
                        </a:lnTo>
                        <a:lnTo>
                          <a:pt x="164" y="47"/>
                        </a:lnTo>
                        <a:lnTo>
                          <a:pt x="161" y="47"/>
                        </a:lnTo>
                        <a:lnTo>
                          <a:pt x="160" y="47"/>
                        </a:lnTo>
                        <a:lnTo>
                          <a:pt x="159" y="47"/>
                        </a:lnTo>
                        <a:lnTo>
                          <a:pt x="157" y="48"/>
                        </a:lnTo>
                        <a:lnTo>
                          <a:pt x="156" y="48"/>
                        </a:lnTo>
                        <a:lnTo>
                          <a:pt x="155" y="48"/>
                        </a:lnTo>
                        <a:lnTo>
                          <a:pt x="154" y="48"/>
                        </a:lnTo>
                        <a:lnTo>
                          <a:pt x="152" y="48"/>
                        </a:lnTo>
                        <a:lnTo>
                          <a:pt x="151" y="48"/>
                        </a:lnTo>
                        <a:lnTo>
                          <a:pt x="149" y="48"/>
                        </a:lnTo>
                        <a:lnTo>
                          <a:pt x="148" y="48"/>
                        </a:lnTo>
                        <a:lnTo>
                          <a:pt x="147" y="48"/>
                        </a:lnTo>
                        <a:lnTo>
                          <a:pt x="146" y="48"/>
                        </a:lnTo>
                        <a:lnTo>
                          <a:pt x="145" y="48"/>
                        </a:lnTo>
                        <a:lnTo>
                          <a:pt x="143" y="48"/>
                        </a:lnTo>
                        <a:lnTo>
                          <a:pt x="142" y="48"/>
                        </a:lnTo>
                        <a:lnTo>
                          <a:pt x="141" y="48"/>
                        </a:lnTo>
                        <a:lnTo>
                          <a:pt x="139" y="48"/>
                        </a:lnTo>
                        <a:lnTo>
                          <a:pt x="137" y="47"/>
                        </a:lnTo>
                        <a:lnTo>
                          <a:pt x="138" y="47"/>
                        </a:lnTo>
                        <a:lnTo>
                          <a:pt x="139" y="47"/>
                        </a:lnTo>
                        <a:lnTo>
                          <a:pt x="139" y="46"/>
                        </a:lnTo>
                        <a:lnTo>
                          <a:pt x="137" y="46"/>
                        </a:lnTo>
                        <a:lnTo>
                          <a:pt x="136" y="46"/>
                        </a:lnTo>
                        <a:lnTo>
                          <a:pt x="134" y="46"/>
                        </a:lnTo>
                        <a:lnTo>
                          <a:pt x="133" y="46"/>
                        </a:lnTo>
                        <a:lnTo>
                          <a:pt x="132" y="46"/>
                        </a:lnTo>
                        <a:lnTo>
                          <a:pt x="130" y="46"/>
                        </a:lnTo>
                        <a:lnTo>
                          <a:pt x="129" y="46"/>
                        </a:lnTo>
                        <a:lnTo>
                          <a:pt x="128" y="46"/>
                        </a:lnTo>
                        <a:lnTo>
                          <a:pt x="127" y="46"/>
                        </a:lnTo>
                        <a:lnTo>
                          <a:pt x="126" y="46"/>
                        </a:lnTo>
                        <a:lnTo>
                          <a:pt x="127" y="46"/>
                        </a:lnTo>
                        <a:lnTo>
                          <a:pt x="128" y="46"/>
                        </a:lnTo>
                        <a:lnTo>
                          <a:pt x="127" y="46"/>
                        </a:lnTo>
                        <a:lnTo>
                          <a:pt x="126" y="46"/>
                        </a:lnTo>
                        <a:lnTo>
                          <a:pt x="124" y="46"/>
                        </a:lnTo>
                        <a:lnTo>
                          <a:pt x="123" y="46"/>
                        </a:lnTo>
                        <a:lnTo>
                          <a:pt x="122" y="45"/>
                        </a:lnTo>
                        <a:lnTo>
                          <a:pt x="121" y="45"/>
                        </a:lnTo>
                        <a:lnTo>
                          <a:pt x="120" y="46"/>
                        </a:lnTo>
                        <a:lnTo>
                          <a:pt x="119" y="46"/>
                        </a:lnTo>
                        <a:lnTo>
                          <a:pt x="118" y="46"/>
                        </a:lnTo>
                        <a:lnTo>
                          <a:pt x="115" y="46"/>
                        </a:lnTo>
                        <a:lnTo>
                          <a:pt x="114" y="46"/>
                        </a:lnTo>
                        <a:lnTo>
                          <a:pt x="112" y="46"/>
                        </a:lnTo>
                        <a:lnTo>
                          <a:pt x="113" y="47"/>
                        </a:lnTo>
                        <a:lnTo>
                          <a:pt x="114" y="47"/>
                        </a:lnTo>
                        <a:lnTo>
                          <a:pt x="117" y="47"/>
                        </a:lnTo>
                        <a:lnTo>
                          <a:pt x="118" y="47"/>
                        </a:lnTo>
                        <a:lnTo>
                          <a:pt x="119" y="47"/>
                        </a:lnTo>
                        <a:lnTo>
                          <a:pt x="120" y="47"/>
                        </a:lnTo>
                        <a:lnTo>
                          <a:pt x="122" y="47"/>
                        </a:lnTo>
                        <a:lnTo>
                          <a:pt x="124" y="47"/>
                        </a:lnTo>
                        <a:lnTo>
                          <a:pt x="128" y="47"/>
                        </a:lnTo>
                        <a:lnTo>
                          <a:pt x="131" y="47"/>
                        </a:lnTo>
                        <a:lnTo>
                          <a:pt x="132" y="47"/>
                        </a:lnTo>
                        <a:lnTo>
                          <a:pt x="133" y="48"/>
                        </a:lnTo>
                        <a:lnTo>
                          <a:pt x="134" y="48"/>
                        </a:lnTo>
                        <a:lnTo>
                          <a:pt x="136" y="48"/>
                        </a:lnTo>
                        <a:lnTo>
                          <a:pt x="136" y="50"/>
                        </a:lnTo>
                        <a:lnTo>
                          <a:pt x="137" y="51"/>
                        </a:lnTo>
                        <a:lnTo>
                          <a:pt x="136" y="51"/>
                        </a:lnTo>
                        <a:lnTo>
                          <a:pt x="134" y="51"/>
                        </a:lnTo>
                        <a:lnTo>
                          <a:pt x="133" y="51"/>
                        </a:lnTo>
                        <a:lnTo>
                          <a:pt x="132" y="51"/>
                        </a:lnTo>
                        <a:lnTo>
                          <a:pt x="129" y="51"/>
                        </a:lnTo>
                        <a:lnTo>
                          <a:pt x="128" y="51"/>
                        </a:lnTo>
                        <a:lnTo>
                          <a:pt x="127" y="51"/>
                        </a:lnTo>
                        <a:lnTo>
                          <a:pt x="126" y="51"/>
                        </a:lnTo>
                        <a:lnTo>
                          <a:pt x="124" y="51"/>
                        </a:lnTo>
                        <a:lnTo>
                          <a:pt x="124" y="52"/>
                        </a:lnTo>
                        <a:lnTo>
                          <a:pt x="123" y="52"/>
                        </a:lnTo>
                        <a:lnTo>
                          <a:pt x="122" y="52"/>
                        </a:lnTo>
                        <a:lnTo>
                          <a:pt x="121" y="52"/>
                        </a:lnTo>
                        <a:lnTo>
                          <a:pt x="117" y="52"/>
                        </a:lnTo>
                        <a:lnTo>
                          <a:pt x="115" y="52"/>
                        </a:lnTo>
                        <a:lnTo>
                          <a:pt x="114" y="52"/>
                        </a:lnTo>
                        <a:lnTo>
                          <a:pt x="111" y="51"/>
                        </a:lnTo>
                        <a:lnTo>
                          <a:pt x="110" y="51"/>
                        </a:lnTo>
                        <a:lnTo>
                          <a:pt x="109" y="52"/>
                        </a:lnTo>
                        <a:lnTo>
                          <a:pt x="110" y="52"/>
                        </a:lnTo>
                        <a:lnTo>
                          <a:pt x="111" y="52"/>
                        </a:lnTo>
                        <a:lnTo>
                          <a:pt x="111" y="53"/>
                        </a:lnTo>
                        <a:lnTo>
                          <a:pt x="110" y="53"/>
                        </a:lnTo>
                        <a:lnTo>
                          <a:pt x="109" y="53"/>
                        </a:lnTo>
                        <a:lnTo>
                          <a:pt x="106" y="53"/>
                        </a:lnTo>
                        <a:lnTo>
                          <a:pt x="105" y="53"/>
                        </a:lnTo>
                        <a:lnTo>
                          <a:pt x="104" y="53"/>
                        </a:lnTo>
                        <a:lnTo>
                          <a:pt x="102" y="53"/>
                        </a:lnTo>
                        <a:lnTo>
                          <a:pt x="100" y="53"/>
                        </a:lnTo>
                        <a:lnTo>
                          <a:pt x="99" y="52"/>
                        </a:lnTo>
                        <a:lnTo>
                          <a:pt x="96" y="52"/>
                        </a:lnTo>
                        <a:lnTo>
                          <a:pt x="95" y="52"/>
                        </a:lnTo>
                        <a:lnTo>
                          <a:pt x="94" y="52"/>
                        </a:lnTo>
                        <a:lnTo>
                          <a:pt x="93" y="52"/>
                        </a:lnTo>
                        <a:lnTo>
                          <a:pt x="92" y="51"/>
                        </a:lnTo>
                        <a:lnTo>
                          <a:pt x="91" y="51"/>
                        </a:lnTo>
                        <a:lnTo>
                          <a:pt x="86" y="51"/>
                        </a:lnTo>
                        <a:lnTo>
                          <a:pt x="85" y="51"/>
                        </a:lnTo>
                        <a:lnTo>
                          <a:pt x="84" y="51"/>
                        </a:lnTo>
                        <a:lnTo>
                          <a:pt x="83" y="51"/>
                        </a:lnTo>
                        <a:lnTo>
                          <a:pt x="81" y="51"/>
                        </a:lnTo>
                        <a:lnTo>
                          <a:pt x="80" y="51"/>
                        </a:lnTo>
                        <a:lnTo>
                          <a:pt x="78" y="51"/>
                        </a:lnTo>
                        <a:lnTo>
                          <a:pt x="80" y="52"/>
                        </a:lnTo>
                        <a:lnTo>
                          <a:pt x="81" y="52"/>
                        </a:lnTo>
                        <a:lnTo>
                          <a:pt x="83" y="52"/>
                        </a:lnTo>
                        <a:lnTo>
                          <a:pt x="86" y="52"/>
                        </a:lnTo>
                        <a:lnTo>
                          <a:pt x="90" y="52"/>
                        </a:lnTo>
                        <a:lnTo>
                          <a:pt x="93" y="52"/>
                        </a:lnTo>
                        <a:lnTo>
                          <a:pt x="93" y="53"/>
                        </a:lnTo>
                        <a:lnTo>
                          <a:pt x="94" y="53"/>
                        </a:lnTo>
                        <a:lnTo>
                          <a:pt x="96" y="53"/>
                        </a:lnTo>
                        <a:lnTo>
                          <a:pt x="94" y="54"/>
                        </a:lnTo>
                        <a:lnTo>
                          <a:pt x="91" y="53"/>
                        </a:lnTo>
                        <a:lnTo>
                          <a:pt x="85" y="53"/>
                        </a:lnTo>
                        <a:lnTo>
                          <a:pt x="84" y="53"/>
                        </a:lnTo>
                        <a:lnTo>
                          <a:pt x="83" y="53"/>
                        </a:lnTo>
                        <a:lnTo>
                          <a:pt x="82" y="53"/>
                        </a:lnTo>
                        <a:lnTo>
                          <a:pt x="81" y="53"/>
                        </a:lnTo>
                        <a:lnTo>
                          <a:pt x="80" y="53"/>
                        </a:lnTo>
                        <a:lnTo>
                          <a:pt x="80" y="52"/>
                        </a:lnTo>
                        <a:lnTo>
                          <a:pt x="78" y="52"/>
                        </a:lnTo>
                        <a:lnTo>
                          <a:pt x="76" y="52"/>
                        </a:lnTo>
                        <a:lnTo>
                          <a:pt x="75" y="52"/>
                        </a:lnTo>
                        <a:lnTo>
                          <a:pt x="77" y="53"/>
                        </a:lnTo>
                        <a:lnTo>
                          <a:pt x="78" y="54"/>
                        </a:lnTo>
                        <a:lnTo>
                          <a:pt x="77" y="54"/>
                        </a:lnTo>
                        <a:lnTo>
                          <a:pt x="76" y="54"/>
                        </a:lnTo>
                        <a:lnTo>
                          <a:pt x="76" y="53"/>
                        </a:lnTo>
                        <a:lnTo>
                          <a:pt x="75" y="53"/>
                        </a:lnTo>
                        <a:lnTo>
                          <a:pt x="74" y="53"/>
                        </a:lnTo>
                        <a:lnTo>
                          <a:pt x="73" y="53"/>
                        </a:lnTo>
                        <a:lnTo>
                          <a:pt x="72" y="53"/>
                        </a:lnTo>
                        <a:lnTo>
                          <a:pt x="71" y="53"/>
                        </a:lnTo>
                        <a:lnTo>
                          <a:pt x="70" y="53"/>
                        </a:lnTo>
                        <a:lnTo>
                          <a:pt x="68" y="53"/>
                        </a:lnTo>
                        <a:lnTo>
                          <a:pt x="67" y="53"/>
                        </a:lnTo>
                        <a:lnTo>
                          <a:pt x="66" y="53"/>
                        </a:lnTo>
                        <a:lnTo>
                          <a:pt x="68" y="54"/>
                        </a:lnTo>
                        <a:lnTo>
                          <a:pt x="70" y="54"/>
                        </a:lnTo>
                        <a:lnTo>
                          <a:pt x="71" y="54"/>
                        </a:lnTo>
                        <a:lnTo>
                          <a:pt x="72" y="54"/>
                        </a:lnTo>
                        <a:lnTo>
                          <a:pt x="74" y="54"/>
                        </a:lnTo>
                        <a:lnTo>
                          <a:pt x="76" y="54"/>
                        </a:lnTo>
                        <a:lnTo>
                          <a:pt x="75" y="55"/>
                        </a:lnTo>
                        <a:lnTo>
                          <a:pt x="74" y="55"/>
                        </a:lnTo>
                        <a:lnTo>
                          <a:pt x="75" y="55"/>
                        </a:lnTo>
                        <a:lnTo>
                          <a:pt x="76" y="55"/>
                        </a:lnTo>
                        <a:lnTo>
                          <a:pt x="78" y="54"/>
                        </a:lnTo>
                        <a:lnTo>
                          <a:pt x="81" y="54"/>
                        </a:lnTo>
                        <a:lnTo>
                          <a:pt x="86" y="54"/>
                        </a:lnTo>
                        <a:lnTo>
                          <a:pt x="92" y="54"/>
                        </a:lnTo>
                        <a:lnTo>
                          <a:pt x="93" y="54"/>
                        </a:lnTo>
                        <a:lnTo>
                          <a:pt x="94" y="54"/>
                        </a:lnTo>
                        <a:lnTo>
                          <a:pt x="95" y="55"/>
                        </a:lnTo>
                        <a:lnTo>
                          <a:pt x="96" y="55"/>
                        </a:lnTo>
                        <a:lnTo>
                          <a:pt x="99" y="55"/>
                        </a:lnTo>
                        <a:lnTo>
                          <a:pt x="100" y="55"/>
                        </a:lnTo>
                        <a:lnTo>
                          <a:pt x="101" y="55"/>
                        </a:lnTo>
                        <a:lnTo>
                          <a:pt x="103" y="55"/>
                        </a:lnTo>
                        <a:lnTo>
                          <a:pt x="104" y="55"/>
                        </a:lnTo>
                        <a:lnTo>
                          <a:pt x="109" y="55"/>
                        </a:lnTo>
                        <a:lnTo>
                          <a:pt x="111" y="55"/>
                        </a:lnTo>
                        <a:lnTo>
                          <a:pt x="112" y="55"/>
                        </a:lnTo>
                        <a:lnTo>
                          <a:pt x="113" y="55"/>
                        </a:lnTo>
                        <a:lnTo>
                          <a:pt x="117" y="55"/>
                        </a:lnTo>
                        <a:lnTo>
                          <a:pt x="118" y="55"/>
                        </a:lnTo>
                        <a:lnTo>
                          <a:pt x="117" y="55"/>
                        </a:lnTo>
                        <a:lnTo>
                          <a:pt x="115" y="55"/>
                        </a:lnTo>
                        <a:lnTo>
                          <a:pt x="113" y="55"/>
                        </a:lnTo>
                        <a:lnTo>
                          <a:pt x="112" y="55"/>
                        </a:lnTo>
                        <a:lnTo>
                          <a:pt x="112" y="56"/>
                        </a:lnTo>
                        <a:lnTo>
                          <a:pt x="113" y="56"/>
                        </a:lnTo>
                        <a:lnTo>
                          <a:pt x="114" y="56"/>
                        </a:lnTo>
                        <a:lnTo>
                          <a:pt x="115" y="56"/>
                        </a:lnTo>
                        <a:lnTo>
                          <a:pt x="118" y="57"/>
                        </a:lnTo>
                        <a:lnTo>
                          <a:pt x="117" y="57"/>
                        </a:lnTo>
                        <a:lnTo>
                          <a:pt x="115" y="57"/>
                        </a:lnTo>
                        <a:lnTo>
                          <a:pt x="114" y="57"/>
                        </a:lnTo>
                        <a:lnTo>
                          <a:pt x="113" y="57"/>
                        </a:lnTo>
                        <a:lnTo>
                          <a:pt x="110" y="57"/>
                        </a:lnTo>
                        <a:lnTo>
                          <a:pt x="108" y="57"/>
                        </a:lnTo>
                        <a:lnTo>
                          <a:pt x="106" y="57"/>
                        </a:lnTo>
                        <a:lnTo>
                          <a:pt x="101" y="57"/>
                        </a:lnTo>
                        <a:lnTo>
                          <a:pt x="100" y="57"/>
                        </a:lnTo>
                        <a:lnTo>
                          <a:pt x="99" y="57"/>
                        </a:lnTo>
                        <a:lnTo>
                          <a:pt x="98" y="56"/>
                        </a:lnTo>
                        <a:lnTo>
                          <a:pt x="96" y="56"/>
                        </a:lnTo>
                        <a:lnTo>
                          <a:pt x="94" y="55"/>
                        </a:lnTo>
                        <a:lnTo>
                          <a:pt x="93" y="55"/>
                        </a:lnTo>
                        <a:lnTo>
                          <a:pt x="91" y="55"/>
                        </a:lnTo>
                        <a:lnTo>
                          <a:pt x="89" y="55"/>
                        </a:lnTo>
                        <a:lnTo>
                          <a:pt x="83" y="55"/>
                        </a:lnTo>
                        <a:lnTo>
                          <a:pt x="82" y="55"/>
                        </a:lnTo>
                        <a:lnTo>
                          <a:pt x="81" y="55"/>
                        </a:lnTo>
                        <a:lnTo>
                          <a:pt x="80" y="55"/>
                        </a:lnTo>
                        <a:lnTo>
                          <a:pt x="78" y="55"/>
                        </a:lnTo>
                        <a:lnTo>
                          <a:pt x="77" y="55"/>
                        </a:lnTo>
                        <a:lnTo>
                          <a:pt x="75" y="55"/>
                        </a:lnTo>
                        <a:lnTo>
                          <a:pt x="74" y="55"/>
                        </a:lnTo>
                        <a:lnTo>
                          <a:pt x="73" y="55"/>
                        </a:lnTo>
                        <a:lnTo>
                          <a:pt x="72" y="55"/>
                        </a:lnTo>
                        <a:lnTo>
                          <a:pt x="71" y="55"/>
                        </a:lnTo>
                        <a:lnTo>
                          <a:pt x="70" y="55"/>
                        </a:lnTo>
                        <a:lnTo>
                          <a:pt x="65" y="55"/>
                        </a:lnTo>
                        <a:lnTo>
                          <a:pt x="64" y="55"/>
                        </a:lnTo>
                        <a:lnTo>
                          <a:pt x="64" y="56"/>
                        </a:lnTo>
                        <a:lnTo>
                          <a:pt x="66" y="56"/>
                        </a:lnTo>
                        <a:lnTo>
                          <a:pt x="67" y="56"/>
                        </a:lnTo>
                        <a:lnTo>
                          <a:pt x="68" y="55"/>
                        </a:lnTo>
                        <a:lnTo>
                          <a:pt x="70" y="56"/>
                        </a:lnTo>
                        <a:lnTo>
                          <a:pt x="74" y="56"/>
                        </a:lnTo>
                        <a:lnTo>
                          <a:pt x="77" y="56"/>
                        </a:lnTo>
                        <a:lnTo>
                          <a:pt x="78" y="56"/>
                        </a:lnTo>
                        <a:lnTo>
                          <a:pt x="81" y="56"/>
                        </a:lnTo>
                        <a:lnTo>
                          <a:pt x="83" y="56"/>
                        </a:lnTo>
                        <a:lnTo>
                          <a:pt x="85" y="56"/>
                        </a:lnTo>
                        <a:lnTo>
                          <a:pt x="86" y="56"/>
                        </a:lnTo>
                        <a:lnTo>
                          <a:pt x="89" y="56"/>
                        </a:lnTo>
                        <a:lnTo>
                          <a:pt x="90" y="56"/>
                        </a:lnTo>
                        <a:lnTo>
                          <a:pt x="91" y="56"/>
                        </a:lnTo>
                        <a:lnTo>
                          <a:pt x="92" y="56"/>
                        </a:lnTo>
                        <a:lnTo>
                          <a:pt x="93" y="56"/>
                        </a:lnTo>
                        <a:lnTo>
                          <a:pt x="94" y="57"/>
                        </a:lnTo>
                        <a:lnTo>
                          <a:pt x="93" y="57"/>
                        </a:lnTo>
                        <a:lnTo>
                          <a:pt x="92" y="57"/>
                        </a:lnTo>
                        <a:lnTo>
                          <a:pt x="91" y="57"/>
                        </a:lnTo>
                        <a:lnTo>
                          <a:pt x="89" y="57"/>
                        </a:lnTo>
                        <a:lnTo>
                          <a:pt x="87" y="57"/>
                        </a:lnTo>
                        <a:lnTo>
                          <a:pt x="86" y="57"/>
                        </a:lnTo>
                        <a:lnTo>
                          <a:pt x="84" y="57"/>
                        </a:lnTo>
                        <a:lnTo>
                          <a:pt x="81" y="57"/>
                        </a:lnTo>
                        <a:lnTo>
                          <a:pt x="80" y="57"/>
                        </a:lnTo>
                        <a:lnTo>
                          <a:pt x="78" y="57"/>
                        </a:lnTo>
                        <a:lnTo>
                          <a:pt x="76" y="57"/>
                        </a:lnTo>
                        <a:lnTo>
                          <a:pt x="75" y="57"/>
                        </a:lnTo>
                        <a:lnTo>
                          <a:pt x="74" y="59"/>
                        </a:lnTo>
                        <a:lnTo>
                          <a:pt x="72" y="57"/>
                        </a:lnTo>
                        <a:lnTo>
                          <a:pt x="71" y="57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59" name="Freeform 168">
                    <a:extLst>
                      <a:ext uri="{FF2B5EF4-FFF2-40B4-BE49-F238E27FC236}">
                        <a16:creationId xmlns:a16="http://schemas.microsoft.com/office/drawing/2014/main" id="{A3A03024-4E38-4F40-9C31-F1FE0BEA822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91641" y="945308"/>
                    <a:ext cx="492605" cy="137092"/>
                  </a:xfrm>
                  <a:custGeom>
                    <a:avLst/>
                    <a:gdLst>
                      <a:gd name="T0" fmla="*/ 258763 w 212"/>
                      <a:gd name="T1" fmla="*/ 26987 h 59"/>
                      <a:gd name="T2" fmla="*/ 265113 w 212"/>
                      <a:gd name="T3" fmla="*/ 31750 h 59"/>
                      <a:gd name="T4" fmla="*/ 309563 w 212"/>
                      <a:gd name="T5" fmla="*/ 31750 h 59"/>
                      <a:gd name="T6" fmla="*/ 336550 w 212"/>
                      <a:gd name="T7" fmla="*/ 33337 h 59"/>
                      <a:gd name="T8" fmla="*/ 300038 w 212"/>
                      <a:gd name="T9" fmla="*/ 39687 h 59"/>
                      <a:gd name="T10" fmla="*/ 322263 w 212"/>
                      <a:gd name="T11" fmla="*/ 41275 h 59"/>
                      <a:gd name="T12" fmla="*/ 301625 w 212"/>
                      <a:gd name="T13" fmla="*/ 47625 h 59"/>
                      <a:gd name="T14" fmla="*/ 307975 w 212"/>
                      <a:gd name="T15" fmla="*/ 52387 h 59"/>
                      <a:gd name="T16" fmla="*/ 268288 w 212"/>
                      <a:gd name="T17" fmla="*/ 52387 h 59"/>
                      <a:gd name="T18" fmla="*/ 247650 w 212"/>
                      <a:gd name="T19" fmla="*/ 66675 h 59"/>
                      <a:gd name="T20" fmla="*/ 220663 w 212"/>
                      <a:gd name="T21" fmla="*/ 66675 h 59"/>
                      <a:gd name="T22" fmla="*/ 174625 w 212"/>
                      <a:gd name="T23" fmla="*/ 60325 h 59"/>
                      <a:gd name="T24" fmla="*/ 184150 w 212"/>
                      <a:gd name="T25" fmla="*/ 66675 h 59"/>
                      <a:gd name="T26" fmla="*/ 212725 w 212"/>
                      <a:gd name="T27" fmla="*/ 68262 h 59"/>
                      <a:gd name="T28" fmla="*/ 241300 w 212"/>
                      <a:gd name="T29" fmla="*/ 71437 h 59"/>
                      <a:gd name="T30" fmla="*/ 260350 w 212"/>
                      <a:gd name="T31" fmla="*/ 74612 h 59"/>
                      <a:gd name="T32" fmla="*/ 246063 w 212"/>
                      <a:gd name="T33" fmla="*/ 84137 h 59"/>
                      <a:gd name="T34" fmla="*/ 214313 w 212"/>
                      <a:gd name="T35" fmla="*/ 92075 h 59"/>
                      <a:gd name="T36" fmla="*/ 196850 w 212"/>
                      <a:gd name="T37" fmla="*/ 85725 h 59"/>
                      <a:gd name="T38" fmla="*/ 177800 w 212"/>
                      <a:gd name="T39" fmla="*/ 80962 h 59"/>
                      <a:gd name="T40" fmla="*/ 165100 w 212"/>
                      <a:gd name="T41" fmla="*/ 82550 h 59"/>
                      <a:gd name="T42" fmla="*/ 146050 w 212"/>
                      <a:gd name="T43" fmla="*/ 82550 h 59"/>
                      <a:gd name="T44" fmla="*/ 127000 w 212"/>
                      <a:gd name="T45" fmla="*/ 84137 h 59"/>
                      <a:gd name="T46" fmla="*/ 106363 w 212"/>
                      <a:gd name="T47" fmla="*/ 82550 h 59"/>
                      <a:gd name="T48" fmla="*/ 84138 w 212"/>
                      <a:gd name="T49" fmla="*/ 88900 h 59"/>
                      <a:gd name="T50" fmla="*/ 66675 w 212"/>
                      <a:gd name="T51" fmla="*/ 88900 h 59"/>
                      <a:gd name="T52" fmla="*/ 38100 w 212"/>
                      <a:gd name="T53" fmla="*/ 88900 h 59"/>
                      <a:gd name="T54" fmla="*/ 23813 w 212"/>
                      <a:gd name="T55" fmla="*/ 88900 h 59"/>
                      <a:gd name="T56" fmla="*/ 0 w 212"/>
                      <a:gd name="T57" fmla="*/ 84137 h 59"/>
                      <a:gd name="T58" fmla="*/ 25400 w 212"/>
                      <a:gd name="T59" fmla="*/ 71437 h 59"/>
                      <a:gd name="T60" fmla="*/ 63500 w 212"/>
                      <a:gd name="T61" fmla="*/ 69850 h 59"/>
                      <a:gd name="T62" fmla="*/ 57150 w 212"/>
                      <a:gd name="T63" fmla="*/ 66675 h 59"/>
                      <a:gd name="T64" fmla="*/ 36513 w 212"/>
                      <a:gd name="T65" fmla="*/ 60325 h 59"/>
                      <a:gd name="T66" fmla="*/ 85725 w 212"/>
                      <a:gd name="T67" fmla="*/ 60325 h 59"/>
                      <a:gd name="T68" fmla="*/ 117475 w 212"/>
                      <a:gd name="T69" fmla="*/ 66675 h 59"/>
                      <a:gd name="T70" fmla="*/ 133350 w 212"/>
                      <a:gd name="T71" fmla="*/ 65087 h 59"/>
                      <a:gd name="T72" fmla="*/ 166688 w 212"/>
                      <a:gd name="T73" fmla="*/ 50800 h 59"/>
                      <a:gd name="T74" fmla="*/ 130175 w 212"/>
                      <a:gd name="T75" fmla="*/ 63500 h 59"/>
                      <a:gd name="T76" fmla="*/ 106363 w 212"/>
                      <a:gd name="T77" fmla="*/ 60325 h 59"/>
                      <a:gd name="T78" fmla="*/ 117475 w 212"/>
                      <a:gd name="T79" fmla="*/ 53975 h 59"/>
                      <a:gd name="T80" fmla="*/ 98425 w 212"/>
                      <a:gd name="T81" fmla="*/ 50800 h 59"/>
                      <a:gd name="T82" fmla="*/ 109538 w 212"/>
                      <a:gd name="T83" fmla="*/ 50800 h 59"/>
                      <a:gd name="T84" fmla="*/ 112713 w 212"/>
                      <a:gd name="T85" fmla="*/ 47625 h 59"/>
                      <a:gd name="T86" fmla="*/ 106363 w 212"/>
                      <a:gd name="T87" fmla="*/ 41275 h 59"/>
                      <a:gd name="T88" fmla="*/ 79375 w 212"/>
                      <a:gd name="T89" fmla="*/ 47625 h 59"/>
                      <a:gd name="T90" fmla="*/ 50800 w 212"/>
                      <a:gd name="T91" fmla="*/ 47625 h 59"/>
                      <a:gd name="T92" fmla="*/ 61913 w 212"/>
                      <a:gd name="T93" fmla="*/ 38100 h 59"/>
                      <a:gd name="T94" fmla="*/ 109538 w 212"/>
                      <a:gd name="T95" fmla="*/ 31750 h 59"/>
                      <a:gd name="T96" fmla="*/ 152400 w 212"/>
                      <a:gd name="T97" fmla="*/ 36512 h 59"/>
                      <a:gd name="T98" fmla="*/ 166688 w 212"/>
                      <a:gd name="T99" fmla="*/ 34925 h 59"/>
                      <a:gd name="T100" fmla="*/ 165100 w 212"/>
                      <a:gd name="T101" fmla="*/ 33337 h 59"/>
                      <a:gd name="T102" fmla="*/ 174625 w 212"/>
                      <a:gd name="T103" fmla="*/ 30162 h 59"/>
                      <a:gd name="T104" fmla="*/ 127000 w 212"/>
                      <a:gd name="T105" fmla="*/ 30162 h 59"/>
                      <a:gd name="T106" fmla="*/ 138113 w 212"/>
                      <a:gd name="T107" fmla="*/ 26987 h 59"/>
                      <a:gd name="T108" fmla="*/ 117475 w 212"/>
                      <a:gd name="T109" fmla="*/ 22225 h 59"/>
                      <a:gd name="T110" fmla="*/ 84138 w 212"/>
                      <a:gd name="T111" fmla="*/ 12700 h 59"/>
                      <a:gd name="T112" fmla="*/ 98425 w 212"/>
                      <a:gd name="T113" fmla="*/ 7937 h 59"/>
                      <a:gd name="T114" fmla="*/ 88900 w 212"/>
                      <a:gd name="T115" fmla="*/ 0 h 59"/>
                      <a:gd name="T116" fmla="*/ 133350 w 212"/>
                      <a:gd name="T117" fmla="*/ 1587 h 59"/>
                      <a:gd name="T118" fmla="*/ 174625 w 212"/>
                      <a:gd name="T119" fmla="*/ 12700 h 59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</a:gdLst>
                    <a:ahLst/>
                    <a:cxnLst>
                      <a:cxn ang="T120">
                        <a:pos x="T0" y="T1"/>
                      </a:cxn>
                      <a:cxn ang="T121">
                        <a:pos x="T2" y="T3"/>
                      </a:cxn>
                      <a:cxn ang="T122">
                        <a:pos x="T4" y="T5"/>
                      </a:cxn>
                      <a:cxn ang="T123">
                        <a:pos x="T6" y="T7"/>
                      </a:cxn>
                      <a:cxn ang="T124">
                        <a:pos x="T8" y="T9"/>
                      </a:cxn>
                      <a:cxn ang="T125">
                        <a:pos x="T10" y="T11"/>
                      </a:cxn>
                      <a:cxn ang="T126">
                        <a:pos x="T12" y="T13"/>
                      </a:cxn>
                      <a:cxn ang="T127">
                        <a:pos x="T14" y="T15"/>
                      </a:cxn>
                      <a:cxn ang="T128">
                        <a:pos x="T16" y="T17"/>
                      </a:cxn>
                      <a:cxn ang="T129">
                        <a:pos x="T18" y="T19"/>
                      </a:cxn>
                      <a:cxn ang="T130">
                        <a:pos x="T20" y="T21"/>
                      </a:cxn>
                      <a:cxn ang="T131">
                        <a:pos x="T22" y="T23"/>
                      </a:cxn>
                      <a:cxn ang="T132">
                        <a:pos x="T24" y="T25"/>
                      </a:cxn>
                      <a:cxn ang="T133">
                        <a:pos x="T26" y="T27"/>
                      </a:cxn>
                      <a:cxn ang="T134">
                        <a:pos x="T28" y="T29"/>
                      </a:cxn>
                      <a:cxn ang="T135">
                        <a:pos x="T30" y="T31"/>
                      </a:cxn>
                      <a:cxn ang="T136">
                        <a:pos x="T32" y="T33"/>
                      </a:cxn>
                      <a:cxn ang="T137">
                        <a:pos x="T34" y="T35"/>
                      </a:cxn>
                      <a:cxn ang="T138">
                        <a:pos x="T36" y="T37"/>
                      </a:cxn>
                      <a:cxn ang="T139">
                        <a:pos x="T38" y="T39"/>
                      </a:cxn>
                      <a:cxn ang="T140">
                        <a:pos x="T40" y="T41"/>
                      </a:cxn>
                      <a:cxn ang="T141">
                        <a:pos x="T42" y="T43"/>
                      </a:cxn>
                      <a:cxn ang="T142">
                        <a:pos x="T44" y="T45"/>
                      </a:cxn>
                      <a:cxn ang="T143">
                        <a:pos x="T46" y="T47"/>
                      </a:cxn>
                      <a:cxn ang="T144">
                        <a:pos x="T48" y="T49"/>
                      </a:cxn>
                      <a:cxn ang="T145">
                        <a:pos x="T50" y="T51"/>
                      </a:cxn>
                      <a:cxn ang="T146">
                        <a:pos x="T52" y="T53"/>
                      </a:cxn>
                      <a:cxn ang="T147">
                        <a:pos x="T54" y="T55"/>
                      </a:cxn>
                      <a:cxn ang="T148">
                        <a:pos x="T56" y="T57"/>
                      </a:cxn>
                      <a:cxn ang="T149">
                        <a:pos x="T58" y="T59"/>
                      </a:cxn>
                      <a:cxn ang="T150">
                        <a:pos x="T60" y="T61"/>
                      </a:cxn>
                      <a:cxn ang="T151">
                        <a:pos x="T62" y="T63"/>
                      </a:cxn>
                      <a:cxn ang="T152">
                        <a:pos x="T64" y="T65"/>
                      </a:cxn>
                      <a:cxn ang="T153">
                        <a:pos x="T66" y="T67"/>
                      </a:cxn>
                      <a:cxn ang="T154">
                        <a:pos x="T68" y="T69"/>
                      </a:cxn>
                      <a:cxn ang="T155">
                        <a:pos x="T70" y="T71"/>
                      </a:cxn>
                      <a:cxn ang="T156">
                        <a:pos x="T72" y="T73"/>
                      </a:cxn>
                      <a:cxn ang="T157">
                        <a:pos x="T74" y="T75"/>
                      </a:cxn>
                      <a:cxn ang="T158">
                        <a:pos x="T76" y="T77"/>
                      </a:cxn>
                      <a:cxn ang="T159">
                        <a:pos x="T78" y="T79"/>
                      </a:cxn>
                      <a:cxn ang="T160">
                        <a:pos x="T80" y="T81"/>
                      </a:cxn>
                      <a:cxn ang="T161">
                        <a:pos x="T82" y="T83"/>
                      </a:cxn>
                      <a:cxn ang="T162">
                        <a:pos x="T84" y="T85"/>
                      </a:cxn>
                      <a:cxn ang="T163">
                        <a:pos x="T86" y="T87"/>
                      </a:cxn>
                      <a:cxn ang="T164">
                        <a:pos x="T88" y="T89"/>
                      </a:cxn>
                      <a:cxn ang="T165">
                        <a:pos x="T90" y="T91"/>
                      </a:cxn>
                      <a:cxn ang="T166">
                        <a:pos x="T92" y="T93"/>
                      </a:cxn>
                      <a:cxn ang="T167">
                        <a:pos x="T94" y="T95"/>
                      </a:cxn>
                      <a:cxn ang="T168">
                        <a:pos x="T96" y="T97"/>
                      </a:cxn>
                      <a:cxn ang="T169">
                        <a:pos x="T98" y="T99"/>
                      </a:cxn>
                      <a:cxn ang="T170">
                        <a:pos x="T100" y="T101"/>
                      </a:cxn>
                      <a:cxn ang="T171">
                        <a:pos x="T102" y="T103"/>
                      </a:cxn>
                      <a:cxn ang="T172">
                        <a:pos x="T104" y="T105"/>
                      </a:cxn>
                      <a:cxn ang="T173">
                        <a:pos x="T106" y="T107"/>
                      </a:cxn>
                      <a:cxn ang="T174">
                        <a:pos x="T108" y="T109"/>
                      </a:cxn>
                      <a:cxn ang="T175">
                        <a:pos x="T110" y="T111"/>
                      </a:cxn>
                      <a:cxn ang="T176">
                        <a:pos x="T112" y="T113"/>
                      </a:cxn>
                      <a:cxn ang="T177">
                        <a:pos x="T114" y="T115"/>
                      </a:cxn>
                      <a:cxn ang="T178">
                        <a:pos x="T116" y="T117"/>
                      </a:cxn>
                      <a:cxn ang="T179">
                        <a:pos x="T118" y="T119"/>
                      </a:cxn>
                    </a:cxnLst>
                    <a:rect l="0" t="0" r="r" b="b"/>
                    <a:pathLst>
                      <a:path w="212" h="59">
                        <a:moveTo>
                          <a:pt x="170" y="17"/>
                        </a:moveTo>
                        <a:lnTo>
                          <a:pt x="169" y="17"/>
                        </a:lnTo>
                        <a:lnTo>
                          <a:pt x="167" y="17"/>
                        </a:lnTo>
                        <a:lnTo>
                          <a:pt x="165" y="17"/>
                        </a:lnTo>
                        <a:lnTo>
                          <a:pt x="164" y="17"/>
                        </a:lnTo>
                        <a:lnTo>
                          <a:pt x="163" y="17"/>
                        </a:lnTo>
                        <a:lnTo>
                          <a:pt x="162" y="17"/>
                        </a:lnTo>
                        <a:lnTo>
                          <a:pt x="161" y="17"/>
                        </a:lnTo>
                        <a:lnTo>
                          <a:pt x="160" y="17"/>
                        </a:lnTo>
                        <a:lnTo>
                          <a:pt x="156" y="17"/>
                        </a:lnTo>
                        <a:lnTo>
                          <a:pt x="154" y="17"/>
                        </a:lnTo>
                        <a:lnTo>
                          <a:pt x="153" y="17"/>
                        </a:lnTo>
                        <a:lnTo>
                          <a:pt x="156" y="17"/>
                        </a:lnTo>
                        <a:lnTo>
                          <a:pt x="157" y="17"/>
                        </a:lnTo>
                        <a:lnTo>
                          <a:pt x="161" y="17"/>
                        </a:lnTo>
                        <a:lnTo>
                          <a:pt x="162" y="17"/>
                        </a:lnTo>
                        <a:lnTo>
                          <a:pt x="163" y="17"/>
                        </a:lnTo>
                        <a:lnTo>
                          <a:pt x="164" y="17"/>
                        </a:lnTo>
                        <a:lnTo>
                          <a:pt x="165" y="17"/>
                        </a:lnTo>
                        <a:lnTo>
                          <a:pt x="166" y="17"/>
                        </a:lnTo>
                        <a:lnTo>
                          <a:pt x="167" y="17"/>
                        </a:lnTo>
                        <a:lnTo>
                          <a:pt x="169" y="17"/>
                        </a:lnTo>
                        <a:lnTo>
                          <a:pt x="170" y="19"/>
                        </a:lnTo>
                        <a:lnTo>
                          <a:pt x="169" y="19"/>
                        </a:lnTo>
                        <a:lnTo>
                          <a:pt x="166" y="19"/>
                        </a:lnTo>
                        <a:lnTo>
                          <a:pt x="165" y="20"/>
                        </a:lnTo>
                        <a:lnTo>
                          <a:pt x="164" y="20"/>
                        </a:lnTo>
                        <a:lnTo>
                          <a:pt x="162" y="21"/>
                        </a:lnTo>
                        <a:lnTo>
                          <a:pt x="162" y="22"/>
                        </a:lnTo>
                        <a:lnTo>
                          <a:pt x="163" y="22"/>
                        </a:lnTo>
                        <a:lnTo>
                          <a:pt x="164" y="22"/>
                        </a:lnTo>
                        <a:lnTo>
                          <a:pt x="164" y="21"/>
                        </a:lnTo>
                        <a:lnTo>
                          <a:pt x="165" y="20"/>
                        </a:lnTo>
                        <a:lnTo>
                          <a:pt x="167" y="20"/>
                        </a:lnTo>
                        <a:lnTo>
                          <a:pt x="170" y="19"/>
                        </a:lnTo>
                        <a:lnTo>
                          <a:pt x="171" y="19"/>
                        </a:lnTo>
                        <a:lnTo>
                          <a:pt x="173" y="19"/>
                        </a:lnTo>
                        <a:lnTo>
                          <a:pt x="175" y="19"/>
                        </a:lnTo>
                        <a:lnTo>
                          <a:pt x="176" y="19"/>
                        </a:lnTo>
                        <a:lnTo>
                          <a:pt x="177" y="19"/>
                        </a:lnTo>
                        <a:lnTo>
                          <a:pt x="179" y="19"/>
                        </a:lnTo>
                        <a:lnTo>
                          <a:pt x="180" y="19"/>
                        </a:lnTo>
                        <a:lnTo>
                          <a:pt x="181" y="19"/>
                        </a:lnTo>
                        <a:lnTo>
                          <a:pt x="184" y="17"/>
                        </a:lnTo>
                        <a:lnTo>
                          <a:pt x="189" y="17"/>
                        </a:lnTo>
                        <a:lnTo>
                          <a:pt x="190" y="19"/>
                        </a:lnTo>
                        <a:lnTo>
                          <a:pt x="194" y="19"/>
                        </a:lnTo>
                        <a:lnTo>
                          <a:pt x="199" y="19"/>
                        </a:lnTo>
                        <a:lnTo>
                          <a:pt x="198" y="20"/>
                        </a:lnTo>
                        <a:lnTo>
                          <a:pt x="197" y="20"/>
                        </a:lnTo>
                        <a:lnTo>
                          <a:pt x="195" y="20"/>
                        </a:lnTo>
                        <a:lnTo>
                          <a:pt x="193" y="20"/>
                        </a:lnTo>
                        <a:lnTo>
                          <a:pt x="191" y="20"/>
                        </a:lnTo>
                        <a:lnTo>
                          <a:pt x="190" y="20"/>
                        </a:lnTo>
                        <a:lnTo>
                          <a:pt x="189" y="20"/>
                        </a:lnTo>
                        <a:lnTo>
                          <a:pt x="188" y="21"/>
                        </a:lnTo>
                        <a:lnTo>
                          <a:pt x="189" y="21"/>
                        </a:lnTo>
                        <a:lnTo>
                          <a:pt x="190" y="21"/>
                        </a:lnTo>
                        <a:lnTo>
                          <a:pt x="191" y="20"/>
                        </a:lnTo>
                        <a:lnTo>
                          <a:pt x="192" y="20"/>
                        </a:lnTo>
                        <a:lnTo>
                          <a:pt x="193" y="20"/>
                        </a:lnTo>
                        <a:lnTo>
                          <a:pt x="194" y="20"/>
                        </a:lnTo>
                        <a:lnTo>
                          <a:pt x="198" y="20"/>
                        </a:lnTo>
                        <a:lnTo>
                          <a:pt x="202" y="20"/>
                        </a:lnTo>
                        <a:lnTo>
                          <a:pt x="204" y="20"/>
                        </a:lnTo>
                        <a:lnTo>
                          <a:pt x="207" y="20"/>
                        </a:lnTo>
                        <a:lnTo>
                          <a:pt x="209" y="21"/>
                        </a:lnTo>
                        <a:lnTo>
                          <a:pt x="212" y="21"/>
                        </a:lnTo>
                        <a:lnTo>
                          <a:pt x="212" y="23"/>
                        </a:lnTo>
                        <a:lnTo>
                          <a:pt x="211" y="23"/>
                        </a:lnTo>
                        <a:lnTo>
                          <a:pt x="210" y="23"/>
                        </a:lnTo>
                        <a:lnTo>
                          <a:pt x="211" y="23"/>
                        </a:lnTo>
                        <a:lnTo>
                          <a:pt x="211" y="24"/>
                        </a:lnTo>
                        <a:lnTo>
                          <a:pt x="210" y="24"/>
                        </a:lnTo>
                        <a:lnTo>
                          <a:pt x="208" y="25"/>
                        </a:lnTo>
                        <a:lnTo>
                          <a:pt x="207" y="25"/>
                        </a:lnTo>
                        <a:lnTo>
                          <a:pt x="205" y="25"/>
                        </a:lnTo>
                        <a:lnTo>
                          <a:pt x="204" y="25"/>
                        </a:lnTo>
                        <a:lnTo>
                          <a:pt x="202" y="25"/>
                        </a:lnTo>
                        <a:lnTo>
                          <a:pt x="197" y="25"/>
                        </a:lnTo>
                        <a:lnTo>
                          <a:pt x="195" y="25"/>
                        </a:lnTo>
                        <a:lnTo>
                          <a:pt x="194" y="25"/>
                        </a:lnTo>
                        <a:lnTo>
                          <a:pt x="193" y="25"/>
                        </a:lnTo>
                        <a:lnTo>
                          <a:pt x="192" y="25"/>
                        </a:lnTo>
                        <a:lnTo>
                          <a:pt x="189" y="25"/>
                        </a:lnTo>
                        <a:lnTo>
                          <a:pt x="189" y="24"/>
                        </a:lnTo>
                        <a:lnTo>
                          <a:pt x="188" y="25"/>
                        </a:lnTo>
                        <a:lnTo>
                          <a:pt x="185" y="25"/>
                        </a:lnTo>
                        <a:lnTo>
                          <a:pt x="184" y="25"/>
                        </a:lnTo>
                        <a:lnTo>
                          <a:pt x="185" y="25"/>
                        </a:lnTo>
                        <a:lnTo>
                          <a:pt x="186" y="25"/>
                        </a:lnTo>
                        <a:lnTo>
                          <a:pt x="188" y="25"/>
                        </a:lnTo>
                        <a:lnTo>
                          <a:pt x="189" y="25"/>
                        </a:lnTo>
                        <a:lnTo>
                          <a:pt x="190" y="25"/>
                        </a:lnTo>
                        <a:lnTo>
                          <a:pt x="191" y="25"/>
                        </a:lnTo>
                        <a:lnTo>
                          <a:pt x="193" y="25"/>
                        </a:lnTo>
                        <a:lnTo>
                          <a:pt x="193" y="26"/>
                        </a:lnTo>
                        <a:lnTo>
                          <a:pt x="198" y="26"/>
                        </a:lnTo>
                        <a:lnTo>
                          <a:pt x="200" y="26"/>
                        </a:lnTo>
                        <a:lnTo>
                          <a:pt x="201" y="26"/>
                        </a:lnTo>
                        <a:lnTo>
                          <a:pt x="202" y="26"/>
                        </a:lnTo>
                        <a:lnTo>
                          <a:pt x="203" y="26"/>
                        </a:lnTo>
                        <a:lnTo>
                          <a:pt x="204" y="26"/>
                        </a:lnTo>
                        <a:lnTo>
                          <a:pt x="208" y="28"/>
                        </a:lnTo>
                        <a:lnTo>
                          <a:pt x="208" y="29"/>
                        </a:lnTo>
                        <a:lnTo>
                          <a:pt x="205" y="29"/>
                        </a:lnTo>
                        <a:lnTo>
                          <a:pt x="204" y="29"/>
                        </a:lnTo>
                        <a:lnTo>
                          <a:pt x="203" y="29"/>
                        </a:lnTo>
                        <a:lnTo>
                          <a:pt x="202" y="30"/>
                        </a:lnTo>
                        <a:lnTo>
                          <a:pt x="201" y="30"/>
                        </a:lnTo>
                        <a:lnTo>
                          <a:pt x="200" y="30"/>
                        </a:lnTo>
                        <a:lnTo>
                          <a:pt x="199" y="30"/>
                        </a:lnTo>
                        <a:lnTo>
                          <a:pt x="198" y="30"/>
                        </a:lnTo>
                        <a:lnTo>
                          <a:pt x="195" y="30"/>
                        </a:lnTo>
                        <a:lnTo>
                          <a:pt x="194" y="30"/>
                        </a:lnTo>
                        <a:lnTo>
                          <a:pt x="192" y="29"/>
                        </a:lnTo>
                        <a:lnTo>
                          <a:pt x="191" y="29"/>
                        </a:lnTo>
                        <a:lnTo>
                          <a:pt x="190" y="29"/>
                        </a:lnTo>
                        <a:lnTo>
                          <a:pt x="190" y="30"/>
                        </a:lnTo>
                        <a:lnTo>
                          <a:pt x="189" y="30"/>
                        </a:lnTo>
                        <a:lnTo>
                          <a:pt x="188" y="29"/>
                        </a:lnTo>
                        <a:lnTo>
                          <a:pt x="186" y="29"/>
                        </a:lnTo>
                        <a:lnTo>
                          <a:pt x="185" y="29"/>
                        </a:lnTo>
                        <a:lnTo>
                          <a:pt x="183" y="30"/>
                        </a:lnTo>
                        <a:lnTo>
                          <a:pt x="182" y="30"/>
                        </a:lnTo>
                        <a:lnTo>
                          <a:pt x="184" y="30"/>
                        </a:lnTo>
                        <a:lnTo>
                          <a:pt x="185" y="30"/>
                        </a:lnTo>
                        <a:lnTo>
                          <a:pt x="186" y="30"/>
                        </a:lnTo>
                        <a:lnTo>
                          <a:pt x="194" y="31"/>
                        </a:lnTo>
                        <a:lnTo>
                          <a:pt x="198" y="31"/>
                        </a:lnTo>
                        <a:lnTo>
                          <a:pt x="200" y="31"/>
                        </a:lnTo>
                        <a:lnTo>
                          <a:pt x="199" y="32"/>
                        </a:lnTo>
                        <a:lnTo>
                          <a:pt x="198" y="32"/>
                        </a:lnTo>
                        <a:lnTo>
                          <a:pt x="197" y="32"/>
                        </a:lnTo>
                        <a:lnTo>
                          <a:pt x="195" y="33"/>
                        </a:lnTo>
                        <a:lnTo>
                          <a:pt x="194" y="33"/>
                        </a:lnTo>
                        <a:lnTo>
                          <a:pt x="192" y="32"/>
                        </a:lnTo>
                        <a:lnTo>
                          <a:pt x="191" y="32"/>
                        </a:lnTo>
                        <a:lnTo>
                          <a:pt x="190" y="32"/>
                        </a:lnTo>
                        <a:lnTo>
                          <a:pt x="188" y="33"/>
                        </a:lnTo>
                        <a:lnTo>
                          <a:pt x="186" y="33"/>
                        </a:lnTo>
                        <a:lnTo>
                          <a:pt x="185" y="33"/>
                        </a:lnTo>
                        <a:lnTo>
                          <a:pt x="184" y="33"/>
                        </a:lnTo>
                        <a:lnTo>
                          <a:pt x="183" y="33"/>
                        </a:lnTo>
                        <a:lnTo>
                          <a:pt x="183" y="34"/>
                        </a:lnTo>
                        <a:lnTo>
                          <a:pt x="182" y="34"/>
                        </a:lnTo>
                        <a:lnTo>
                          <a:pt x="181" y="34"/>
                        </a:lnTo>
                        <a:lnTo>
                          <a:pt x="180" y="34"/>
                        </a:lnTo>
                        <a:lnTo>
                          <a:pt x="179" y="33"/>
                        </a:lnTo>
                        <a:lnTo>
                          <a:pt x="177" y="33"/>
                        </a:lnTo>
                        <a:lnTo>
                          <a:pt x="176" y="33"/>
                        </a:lnTo>
                        <a:lnTo>
                          <a:pt x="175" y="33"/>
                        </a:lnTo>
                        <a:lnTo>
                          <a:pt x="169" y="33"/>
                        </a:lnTo>
                        <a:lnTo>
                          <a:pt x="166" y="33"/>
                        </a:lnTo>
                        <a:lnTo>
                          <a:pt x="165" y="33"/>
                        </a:lnTo>
                        <a:lnTo>
                          <a:pt x="164" y="33"/>
                        </a:lnTo>
                        <a:lnTo>
                          <a:pt x="163" y="33"/>
                        </a:lnTo>
                        <a:lnTo>
                          <a:pt x="162" y="33"/>
                        </a:lnTo>
                        <a:lnTo>
                          <a:pt x="160" y="34"/>
                        </a:lnTo>
                        <a:lnTo>
                          <a:pt x="162" y="34"/>
                        </a:lnTo>
                        <a:lnTo>
                          <a:pt x="164" y="34"/>
                        </a:lnTo>
                        <a:lnTo>
                          <a:pt x="166" y="35"/>
                        </a:lnTo>
                        <a:lnTo>
                          <a:pt x="166" y="36"/>
                        </a:lnTo>
                        <a:lnTo>
                          <a:pt x="167" y="38"/>
                        </a:lnTo>
                        <a:lnTo>
                          <a:pt x="170" y="38"/>
                        </a:lnTo>
                        <a:lnTo>
                          <a:pt x="167" y="39"/>
                        </a:lnTo>
                        <a:lnTo>
                          <a:pt x="166" y="39"/>
                        </a:lnTo>
                        <a:lnTo>
                          <a:pt x="166" y="40"/>
                        </a:lnTo>
                        <a:lnTo>
                          <a:pt x="162" y="41"/>
                        </a:lnTo>
                        <a:lnTo>
                          <a:pt x="156" y="42"/>
                        </a:lnTo>
                        <a:lnTo>
                          <a:pt x="155" y="42"/>
                        </a:lnTo>
                        <a:lnTo>
                          <a:pt x="154" y="42"/>
                        </a:lnTo>
                        <a:lnTo>
                          <a:pt x="155" y="42"/>
                        </a:lnTo>
                        <a:lnTo>
                          <a:pt x="155" y="41"/>
                        </a:lnTo>
                        <a:lnTo>
                          <a:pt x="154" y="41"/>
                        </a:lnTo>
                        <a:lnTo>
                          <a:pt x="153" y="42"/>
                        </a:lnTo>
                        <a:lnTo>
                          <a:pt x="152" y="42"/>
                        </a:lnTo>
                        <a:lnTo>
                          <a:pt x="151" y="42"/>
                        </a:lnTo>
                        <a:lnTo>
                          <a:pt x="149" y="42"/>
                        </a:lnTo>
                        <a:lnTo>
                          <a:pt x="148" y="42"/>
                        </a:lnTo>
                        <a:lnTo>
                          <a:pt x="148" y="43"/>
                        </a:lnTo>
                        <a:lnTo>
                          <a:pt x="147" y="42"/>
                        </a:lnTo>
                        <a:lnTo>
                          <a:pt x="146" y="42"/>
                        </a:lnTo>
                        <a:lnTo>
                          <a:pt x="145" y="42"/>
                        </a:lnTo>
                        <a:lnTo>
                          <a:pt x="143" y="42"/>
                        </a:lnTo>
                        <a:lnTo>
                          <a:pt x="142" y="42"/>
                        </a:lnTo>
                        <a:lnTo>
                          <a:pt x="139" y="42"/>
                        </a:lnTo>
                        <a:lnTo>
                          <a:pt x="138" y="43"/>
                        </a:lnTo>
                        <a:lnTo>
                          <a:pt x="137" y="43"/>
                        </a:lnTo>
                        <a:lnTo>
                          <a:pt x="132" y="42"/>
                        </a:lnTo>
                        <a:lnTo>
                          <a:pt x="127" y="42"/>
                        </a:lnTo>
                        <a:lnTo>
                          <a:pt x="125" y="42"/>
                        </a:lnTo>
                        <a:lnTo>
                          <a:pt x="124" y="41"/>
                        </a:lnTo>
                        <a:lnTo>
                          <a:pt x="123" y="41"/>
                        </a:lnTo>
                        <a:lnTo>
                          <a:pt x="121" y="41"/>
                        </a:lnTo>
                        <a:lnTo>
                          <a:pt x="120" y="41"/>
                        </a:lnTo>
                        <a:lnTo>
                          <a:pt x="119" y="41"/>
                        </a:lnTo>
                        <a:lnTo>
                          <a:pt x="118" y="40"/>
                        </a:lnTo>
                        <a:lnTo>
                          <a:pt x="117" y="40"/>
                        </a:lnTo>
                        <a:lnTo>
                          <a:pt x="116" y="40"/>
                        </a:lnTo>
                        <a:lnTo>
                          <a:pt x="115" y="40"/>
                        </a:lnTo>
                        <a:lnTo>
                          <a:pt x="115" y="39"/>
                        </a:lnTo>
                        <a:lnTo>
                          <a:pt x="111" y="38"/>
                        </a:lnTo>
                        <a:lnTo>
                          <a:pt x="110" y="38"/>
                        </a:lnTo>
                        <a:lnTo>
                          <a:pt x="110" y="36"/>
                        </a:lnTo>
                        <a:lnTo>
                          <a:pt x="110" y="38"/>
                        </a:lnTo>
                        <a:lnTo>
                          <a:pt x="111" y="39"/>
                        </a:lnTo>
                        <a:lnTo>
                          <a:pt x="114" y="39"/>
                        </a:lnTo>
                        <a:lnTo>
                          <a:pt x="114" y="40"/>
                        </a:lnTo>
                        <a:lnTo>
                          <a:pt x="112" y="41"/>
                        </a:lnTo>
                        <a:lnTo>
                          <a:pt x="114" y="41"/>
                        </a:lnTo>
                        <a:lnTo>
                          <a:pt x="116" y="41"/>
                        </a:lnTo>
                        <a:lnTo>
                          <a:pt x="117" y="41"/>
                        </a:lnTo>
                        <a:lnTo>
                          <a:pt x="118" y="41"/>
                        </a:lnTo>
                        <a:lnTo>
                          <a:pt x="119" y="41"/>
                        </a:lnTo>
                        <a:lnTo>
                          <a:pt x="120" y="41"/>
                        </a:lnTo>
                        <a:lnTo>
                          <a:pt x="120" y="42"/>
                        </a:lnTo>
                        <a:lnTo>
                          <a:pt x="121" y="42"/>
                        </a:lnTo>
                        <a:lnTo>
                          <a:pt x="119" y="42"/>
                        </a:lnTo>
                        <a:lnTo>
                          <a:pt x="117" y="42"/>
                        </a:lnTo>
                        <a:lnTo>
                          <a:pt x="116" y="42"/>
                        </a:lnTo>
                        <a:lnTo>
                          <a:pt x="111" y="42"/>
                        </a:lnTo>
                        <a:lnTo>
                          <a:pt x="110" y="42"/>
                        </a:lnTo>
                        <a:lnTo>
                          <a:pt x="108" y="42"/>
                        </a:lnTo>
                        <a:lnTo>
                          <a:pt x="107" y="42"/>
                        </a:lnTo>
                        <a:lnTo>
                          <a:pt x="108" y="43"/>
                        </a:lnTo>
                        <a:lnTo>
                          <a:pt x="109" y="43"/>
                        </a:lnTo>
                        <a:lnTo>
                          <a:pt x="110" y="44"/>
                        </a:lnTo>
                        <a:lnTo>
                          <a:pt x="111" y="44"/>
                        </a:lnTo>
                        <a:lnTo>
                          <a:pt x="112" y="44"/>
                        </a:lnTo>
                        <a:lnTo>
                          <a:pt x="114" y="44"/>
                        </a:lnTo>
                        <a:lnTo>
                          <a:pt x="115" y="44"/>
                        </a:lnTo>
                        <a:lnTo>
                          <a:pt x="118" y="43"/>
                        </a:lnTo>
                        <a:lnTo>
                          <a:pt x="121" y="43"/>
                        </a:lnTo>
                        <a:lnTo>
                          <a:pt x="124" y="43"/>
                        </a:lnTo>
                        <a:lnTo>
                          <a:pt x="129" y="43"/>
                        </a:lnTo>
                        <a:lnTo>
                          <a:pt x="130" y="43"/>
                        </a:lnTo>
                        <a:lnTo>
                          <a:pt x="134" y="43"/>
                        </a:lnTo>
                        <a:lnTo>
                          <a:pt x="135" y="43"/>
                        </a:lnTo>
                        <a:lnTo>
                          <a:pt x="136" y="44"/>
                        </a:lnTo>
                        <a:lnTo>
                          <a:pt x="134" y="44"/>
                        </a:lnTo>
                        <a:lnTo>
                          <a:pt x="132" y="45"/>
                        </a:lnTo>
                        <a:lnTo>
                          <a:pt x="133" y="45"/>
                        </a:lnTo>
                        <a:lnTo>
                          <a:pt x="135" y="45"/>
                        </a:lnTo>
                        <a:lnTo>
                          <a:pt x="136" y="44"/>
                        </a:lnTo>
                        <a:lnTo>
                          <a:pt x="137" y="44"/>
                        </a:lnTo>
                        <a:lnTo>
                          <a:pt x="138" y="44"/>
                        </a:lnTo>
                        <a:lnTo>
                          <a:pt x="140" y="43"/>
                        </a:lnTo>
                        <a:lnTo>
                          <a:pt x="142" y="43"/>
                        </a:lnTo>
                        <a:lnTo>
                          <a:pt x="143" y="43"/>
                        </a:lnTo>
                        <a:lnTo>
                          <a:pt x="145" y="43"/>
                        </a:lnTo>
                        <a:lnTo>
                          <a:pt x="146" y="43"/>
                        </a:lnTo>
                        <a:lnTo>
                          <a:pt x="148" y="43"/>
                        </a:lnTo>
                        <a:lnTo>
                          <a:pt x="152" y="44"/>
                        </a:lnTo>
                        <a:lnTo>
                          <a:pt x="152" y="45"/>
                        </a:lnTo>
                        <a:lnTo>
                          <a:pt x="149" y="45"/>
                        </a:lnTo>
                        <a:lnTo>
                          <a:pt x="147" y="47"/>
                        </a:lnTo>
                        <a:lnTo>
                          <a:pt x="146" y="48"/>
                        </a:lnTo>
                        <a:lnTo>
                          <a:pt x="147" y="48"/>
                        </a:lnTo>
                        <a:lnTo>
                          <a:pt x="148" y="48"/>
                        </a:lnTo>
                        <a:lnTo>
                          <a:pt x="149" y="48"/>
                        </a:lnTo>
                        <a:lnTo>
                          <a:pt x="152" y="48"/>
                        </a:lnTo>
                        <a:lnTo>
                          <a:pt x="153" y="48"/>
                        </a:lnTo>
                        <a:lnTo>
                          <a:pt x="154" y="48"/>
                        </a:lnTo>
                        <a:lnTo>
                          <a:pt x="153" y="49"/>
                        </a:lnTo>
                        <a:lnTo>
                          <a:pt x="155" y="49"/>
                        </a:lnTo>
                        <a:lnTo>
                          <a:pt x="156" y="49"/>
                        </a:lnTo>
                        <a:lnTo>
                          <a:pt x="158" y="48"/>
                        </a:lnTo>
                        <a:lnTo>
                          <a:pt x="161" y="47"/>
                        </a:lnTo>
                        <a:lnTo>
                          <a:pt x="162" y="47"/>
                        </a:lnTo>
                        <a:lnTo>
                          <a:pt x="163" y="47"/>
                        </a:lnTo>
                        <a:lnTo>
                          <a:pt x="164" y="47"/>
                        </a:lnTo>
                        <a:lnTo>
                          <a:pt x="165" y="47"/>
                        </a:lnTo>
                        <a:lnTo>
                          <a:pt x="167" y="48"/>
                        </a:lnTo>
                        <a:lnTo>
                          <a:pt x="169" y="50"/>
                        </a:lnTo>
                        <a:lnTo>
                          <a:pt x="169" y="51"/>
                        </a:lnTo>
                        <a:lnTo>
                          <a:pt x="170" y="52"/>
                        </a:lnTo>
                        <a:lnTo>
                          <a:pt x="169" y="52"/>
                        </a:lnTo>
                        <a:lnTo>
                          <a:pt x="167" y="52"/>
                        </a:lnTo>
                        <a:lnTo>
                          <a:pt x="166" y="52"/>
                        </a:lnTo>
                        <a:lnTo>
                          <a:pt x="165" y="52"/>
                        </a:lnTo>
                        <a:lnTo>
                          <a:pt x="163" y="53"/>
                        </a:lnTo>
                        <a:lnTo>
                          <a:pt x="162" y="53"/>
                        </a:lnTo>
                        <a:lnTo>
                          <a:pt x="161" y="54"/>
                        </a:lnTo>
                        <a:lnTo>
                          <a:pt x="160" y="54"/>
                        </a:lnTo>
                        <a:lnTo>
                          <a:pt x="158" y="54"/>
                        </a:lnTo>
                        <a:lnTo>
                          <a:pt x="157" y="54"/>
                        </a:lnTo>
                        <a:lnTo>
                          <a:pt x="157" y="53"/>
                        </a:lnTo>
                        <a:lnTo>
                          <a:pt x="155" y="53"/>
                        </a:lnTo>
                        <a:lnTo>
                          <a:pt x="154" y="53"/>
                        </a:lnTo>
                        <a:lnTo>
                          <a:pt x="153" y="54"/>
                        </a:lnTo>
                        <a:lnTo>
                          <a:pt x="152" y="54"/>
                        </a:lnTo>
                        <a:lnTo>
                          <a:pt x="151" y="56"/>
                        </a:lnTo>
                        <a:lnTo>
                          <a:pt x="149" y="56"/>
                        </a:lnTo>
                        <a:lnTo>
                          <a:pt x="148" y="56"/>
                        </a:lnTo>
                        <a:lnTo>
                          <a:pt x="148" y="57"/>
                        </a:lnTo>
                        <a:lnTo>
                          <a:pt x="147" y="57"/>
                        </a:lnTo>
                        <a:lnTo>
                          <a:pt x="146" y="57"/>
                        </a:lnTo>
                        <a:lnTo>
                          <a:pt x="145" y="57"/>
                        </a:lnTo>
                        <a:lnTo>
                          <a:pt x="144" y="57"/>
                        </a:lnTo>
                        <a:lnTo>
                          <a:pt x="143" y="57"/>
                        </a:lnTo>
                        <a:lnTo>
                          <a:pt x="140" y="57"/>
                        </a:lnTo>
                        <a:lnTo>
                          <a:pt x="138" y="58"/>
                        </a:lnTo>
                        <a:lnTo>
                          <a:pt x="137" y="58"/>
                        </a:lnTo>
                        <a:lnTo>
                          <a:pt x="136" y="58"/>
                        </a:lnTo>
                        <a:lnTo>
                          <a:pt x="135" y="58"/>
                        </a:lnTo>
                        <a:lnTo>
                          <a:pt x="134" y="58"/>
                        </a:lnTo>
                        <a:lnTo>
                          <a:pt x="133" y="58"/>
                        </a:lnTo>
                        <a:lnTo>
                          <a:pt x="132" y="58"/>
                        </a:lnTo>
                        <a:lnTo>
                          <a:pt x="130" y="58"/>
                        </a:lnTo>
                        <a:lnTo>
                          <a:pt x="129" y="58"/>
                        </a:lnTo>
                        <a:lnTo>
                          <a:pt x="128" y="58"/>
                        </a:lnTo>
                        <a:lnTo>
                          <a:pt x="128" y="59"/>
                        </a:lnTo>
                        <a:lnTo>
                          <a:pt x="127" y="59"/>
                        </a:lnTo>
                        <a:lnTo>
                          <a:pt x="124" y="59"/>
                        </a:lnTo>
                        <a:lnTo>
                          <a:pt x="123" y="59"/>
                        </a:lnTo>
                        <a:lnTo>
                          <a:pt x="121" y="58"/>
                        </a:lnTo>
                        <a:lnTo>
                          <a:pt x="123" y="58"/>
                        </a:lnTo>
                        <a:lnTo>
                          <a:pt x="125" y="57"/>
                        </a:lnTo>
                        <a:lnTo>
                          <a:pt x="126" y="56"/>
                        </a:lnTo>
                        <a:lnTo>
                          <a:pt x="127" y="56"/>
                        </a:lnTo>
                        <a:lnTo>
                          <a:pt x="126" y="54"/>
                        </a:lnTo>
                        <a:lnTo>
                          <a:pt x="124" y="54"/>
                        </a:lnTo>
                        <a:lnTo>
                          <a:pt x="120" y="53"/>
                        </a:lnTo>
                        <a:lnTo>
                          <a:pt x="119" y="53"/>
                        </a:lnTo>
                        <a:lnTo>
                          <a:pt x="118" y="54"/>
                        </a:lnTo>
                        <a:lnTo>
                          <a:pt x="117" y="54"/>
                        </a:lnTo>
                        <a:lnTo>
                          <a:pt x="116" y="54"/>
                        </a:lnTo>
                        <a:lnTo>
                          <a:pt x="115" y="54"/>
                        </a:lnTo>
                        <a:lnTo>
                          <a:pt x="114" y="54"/>
                        </a:lnTo>
                        <a:lnTo>
                          <a:pt x="112" y="54"/>
                        </a:lnTo>
                        <a:lnTo>
                          <a:pt x="110" y="54"/>
                        </a:lnTo>
                        <a:lnTo>
                          <a:pt x="108" y="53"/>
                        </a:lnTo>
                        <a:lnTo>
                          <a:pt x="109" y="53"/>
                        </a:lnTo>
                        <a:lnTo>
                          <a:pt x="109" y="52"/>
                        </a:lnTo>
                        <a:lnTo>
                          <a:pt x="108" y="52"/>
                        </a:lnTo>
                        <a:lnTo>
                          <a:pt x="110" y="52"/>
                        </a:lnTo>
                        <a:lnTo>
                          <a:pt x="111" y="52"/>
                        </a:lnTo>
                        <a:lnTo>
                          <a:pt x="111" y="51"/>
                        </a:lnTo>
                        <a:lnTo>
                          <a:pt x="112" y="51"/>
                        </a:lnTo>
                        <a:lnTo>
                          <a:pt x="111" y="51"/>
                        </a:lnTo>
                        <a:lnTo>
                          <a:pt x="110" y="51"/>
                        </a:lnTo>
                        <a:lnTo>
                          <a:pt x="108" y="52"/>
                        </a:lnTo>
                        <a:lnTo>
                          <a:pt x="107" y="52"/>
                        </a:lnTo>
                        <a:lnTo>
                          <a:pt x="106" y="52"/>
                        </a:lnTo>
                        <a:lnTo>
                          <a:pt x="105" y="52"/>
                        </a:lnTo>
                        <a:lnTo>
                          <a:pt x="104" y="51"/>
                        </a:lnTo>
                        <a:lnTo>
                          <a:pt x="102" y="51"/>
                        </a:lnTo>
                        <a:lnTo>
                          <a:pt x="101" y="50"/>
                        </a:lnTo>
                        <a:lnTo>
                          <a:pt x="99" y="50"/>
                        </a:lnTo>
                        <a:lnTo>
                          <a:pt x="99" y="49"/>
                        </a:lnTo>
                        <a:lnTo>
                          <a:pt x="98" y="50"/>
                        </a:lnTo>
                        <a:lnTo>
                          <a:pt x="99" y="50"/>
                        </a:lnTo>
                        <a:lnTo>
                          <a:pt x="100" y="50"/>
                        </a:lnTo>
                        <a:lnTo>
                          <a:pt x="101" y="51"/>
                        </a:lnTo>
                        <a:lnTo>
                          <a:pt x="102" y="52"/>
                        </a:lnTo>
                        <a:lnTo>
                          <a:pt x="104" y="52"/>
                        </a:lnTo>
                        <a:lnTo>
                          <a:pt x="105" y="52"/>
                        </a:lnTo>
                        <a:lnTo>
                          <a:pt x="106" y="52"/>
                        </a:lnTo>
                        <a:lnTo>
                          <a:pt x="108" y="53"/>
                        </a:lnTo>
                        <a:lnTo>
                          <a:pt x="107" y="53"/>
                        </a:lnTo>
                        <a:lnTo>
                          <a:pt x="106" y="53"/>
                        </a:lnTo>
                        <a:lnTo>
                          <a:pt x="107" y="54"/>
                        </a:lnTo>
                        <a:lnTo>
                          <a:pt x="107" y="56"/>
                        </a:lnTo>
                        <a:lnTo>
                          <a:pt x="106" y="56"/>
                        </a:lnTo>
                        <a:lnTo>
                          <a:pt x="105" y="56"/>
                        </a:lnTo>
                        <a:lnTo>
                          <a:pt x="102" y="56"/>
                        </a:lnTo>
                        <a:lnTo>
                          <a:pt x="99" y="56"/>
                        </a:lnTo>
                        <a:lnTo>
                          <a:pt x="97" y="56"/>
                        </a:lnTo>
                        <a:lnTo>
                          <a:pt x="95" y="54"/>
                        </a:lnTo>
                        <a:lnTo>
                          <a:pt x="93" y="54"/>
                        </a:lnTo>
                        <a:lnTo>
                          <a:pt x="93" y="53"/>
                        </a:lnTo>
                        <a:lnTo>
                          <a:pt x="93" y="52"/>
                        </a:lnTo>
                        <a:lnTo>
                          <a:pt x="92" y="52"/>
                        </a:lnTo>
                        <a:lnTo>
                          <a:pt x="90" y="51"/>
                        </a:lnTo>
                        <a:lnTo>
                          <a:pt x="89" y="51"/>
                        </a:lnTo>
                        <a:lnTo>
                          <a:pt x="90" y="50"/>
                        </a:lnTo>
                        <a:lnTo>
                          <a:pt x="89" y="50"/>
                        </a:lnTo>
                        <a:lnTo>
                          <a:pt x="88" y="51"/>
                        </a:lnTo>
                        <a:lnTo>
                          <a:pt x="90" y="52"/>
                        </a:lnTo>
                        <a:lnTo>
                          <a:pt x="91" y="52"/>
                        </a:lnTo>
                        <a:lnTo>
                          <a:pt x="91" y="53"/>
                        </a:lnTo>
                        <a:lnTo>
                          <a:pt x="92" y="53"/>
                        </a:lnTo>
                        <a:lnTo>
                          <a:pt x="92" y="54"/>
                        </a:lnTo>
                        <a:lnTo>
                          <a:pt x="91" y="56"/>
                        </a:lnTo>
                        <a:lnTo>
                          <a:pt x="89" y="56"/>
                        </a:lnTo>
                        <a:lnTo>
                          <a:pt x="86" y="54"/>
                        </a:lnTo>
                        <a:lnTo>
                          <a:pt x="84" y="54"/>
                        </a:lnTo>
                        <a:lnTo>
                          <a:pt x="82" y="53"/>
                        </a:lnTo>
                        <a:lnTo>
                          <a:pt x="81" y="53"/>
                        </a:lnTo>
                        <a:lnTo>
                          <a:pt x="80" y="53"/>
                        </a:lnTo>
                        <a:lnTo>
                          <a:pt x="80" y="52"/>
                        </a:lnTo>
                        <a:lnTo>
                          <a:pt x="79" y="52"/>
                        </a:lnTo>
                        <a:lnTo>
                          <a:pt x="77" y="52"/>
                        </a:lnTo>
                        <a:lnTo>
                          <a:pt x="77" y="51"/>
                        </a:lnTo>
                        <a:lnTo>
                          <a:pt x="77" y="52"/>
                        </a:lnTo>
                        <a:lnTo>
                          <a:pt x="78" y="52"/>
                        </a:lnTo>
                        <a:lnTo>
                          <a:pt x="78" y="53"/>
                        </a:lnTo>
                        <a:lnTo>
                          <a:pt x="77" y="53"/>
                        </a:lnTo>
                        <a:lnTo>
                          <a:pt x="78" y="53"/>
                        </a:lnTo>
                        <a:lnTo>
                          <a:pt x="78" y="54"/>
                        </a:lnTo>
                        <a:lnTo>
                          <a:pt x="73" y="54"/>
                        </a:lnTo>
                        <a:lnTo>
                          <a:pt x="72" y="54"/>
                        </a:lnTo>
                        <a:lnTo>
                          <a:pt x="71" y="54"/>
                        </a:lnTo>
                        <a:lnTo>
                          <a:pt x="70" y="54"/>
                        </a:lnTo>
                        <a:lnTo>
                          <a:pt x="69" y="53"/>
                        </a:lnTo>
                        <a:lnTo>
                          <a:pt x="68" y="53"/>
                        </a:lnTo>
                        <a:lnTo>
                          <a:pt x="67" y="52"/>
                        </a:lnTo>
                        <a:lnTo>
                          <a:pt x="67" y="53"/>
                        </a:lnTo>
                        <a:lnTo>
                          <a:pt x="65" y="53"/>
                        </a:lnTo>
                        <a:lnTo>
                          <a:pt x="67" y="54"/>
                        </a:lnTo>
                        <a:lnTo>
                          <a:pt x="68" y="56"/>
                        </a:lnTo>
                        <a:lnTo>
                          <a:pt x="70" y="56"/>
                        </a:lnTo>
                        <a:lnTo>
                          <a:pt x="74" y="57"/>
                        </a:lnTo>
                        <a:lnTo>
                          <a:pt x="76" y="57"/>
                        </a:lnTo>
                        <a:lnTo>
                          <a:pt x="74" y="57"/>
                        </a:lnTo>
                        <a:lnTo>
                          <a:pt x="73" y="57"/>
                        </a:lnTo>
                        <a:lnTo>
                          <a:pt x="70" y="57"/>
                        </a:lnTo>
                        <a:lnTo>
                          <a:pt x="68" y="57"/>
                        </a:lnTo>
                        <a:lnTo>
                          <a:pt x="64" y="57"/>
                        </a:lnTo>
                        <a:lnTo>
                          <a:pt x="63" y="57"/>
                        </a:lnTo>
                        <a:lnTo>
                          <a:pt x="61" y="57"/>
                        </a:lnTo>
                        <a:lnTo>
                          <a:pt x="59" y="57"/>
                        </a:lnTo>
                        <a:lnTo>
                          <a:pt x="56" y="56"/>
                        </a:lnTo>
                        <a:lnTo>
                          <a:pt x="53" y="56"/>
                        </a:lnTo>
                        <a:lnTo>
                          <a:pt x="52" y="56"/>
                        </a:lnTo>
                        <a:lnTo>
                          <a:pt x="51" y="56"/>
                        </a:lnTo>
                        <a:lnTo>
                          <a:pt x="49" y="56"/>
                        </a:lnTo>
                        <a:lnTo>
                          <a:pt x="48" y="56"/>
                        </a:lnTo>
                        <a:lnTo>
                          <a:pt x="46" y="56"/>
                        </a:lnTo>
                        <a:lnTo>
                          <a:pt x="46" y="54"/>
                        </a:lnTo>
                        <a:lnTo>
                          <a:pt x="48" y="54"/>
                        </a:lnTo>
                        <a:lnTo>
                          <a:pt x="49" y="53"/>
                        </a:lnTo>
                        <a:lnTo>
                          <a:pt x="44" y="52"/>
                        </a:lnTo>
                        <a:lnTo>
                          <a:pt x="43" y="52"/>
                        </a:lnTo>
                        <a:lnTo>
                          <a:pt x="44" y="52"/>
                        </a:lnTo>
                        <a:lnTo>
                          <a:pt x="45" y="52"/>
                        </a:lnTo>
                        <a:lnTo>
                          <a:pt x="48" y="53"/>
                        </a:lnTo>
                        <a:lnTo>
                          <a:pt x="45" y="54"/>
                        </a:lnTo>
                        <a:lnTo>
                          <a:pt x="43" y="54"/>
                        </a:lnTo>
                        <a:lnTo>
                          <a:pt x="43" y="56"/>
                        </a:lnTo>
                        <a:lnTo>
                          <a:pt x="42" y="56"/>
                        </a:lnTo>
                        <a:lnTo>
                          <a:pt x="41" y="56"/>
                        </a:lnTo>
                        <a:lnTo>
                          <a:pt x="36" y="56"/>
                        </a:lnTo>
                        <a:lnTo>
                          <a:pt x="35" y="54"/>
                        </a:lnTo>
                        <a:lnTo>
                          <a:pt x="32" y="54"/>
                        </a:lnTo>
                        <a:lnTo>
                          <a:pt x="32" y="52"/>
                        </a:lnTo>
                        <a:lnTo>
                          <a:pt x="31" y="52"/>
                        </a:lnTo>
                        <a:lnTo>
                          <a:pt x="30" y="52"/>
                        </a:lnTo>
                        <a:lnTo>
                          <a:pt x="30" y="53"/>
                        </a:lnTo>
                        <a:lnTo>
                          <a:pt x="31" y="54"/>
                        </a:lnTo>
                        <a:lnTo>
                          <a:pt x="32" y="54"/>
                        </a:lnTo>
                        <a:lnTo>
                          <a:pt x="32" y="56"/>
                        </a:lnTo>
                        <a:lnTo>
                          <a:pt x="30" y="57"/>
                        </a:lnTo>
                        <a:lnTo>
                          <a:pt x="28" y="57"/>
                        </a:lnTo>
                        <a:lnTo>
                          <a:pt x="27" y="56"/>
                        </a:lnTo>
                        <a:lnTo>
                          <a:pt x="26" y="56"/>
                        </a:lnTo>
                        <a:lnTo>
                          <a:pt x="25" y="56"/>
                        </a:lnTo>
                        <a:lnTo>
                          <a:pt x="24" y="56"/>
                        </a:lnTo>
                        <a:lnTo>
                          <a:pt x="18" y="56"/>
                        </a:lnTo>
                        <a:lnTo>
                          <a:pt x="17" y="56"/>
                        </a:lnTo>
                        <a:lnTo>
                          <a:pt x="18" y="54"/>
                        </a:lnTo>
                        <a:lnTo>
                          <a:pt x="18" y="53"/>
                        </a:lnTo>
                        <a:lnTo>
                          <a:pt x="17" y="52"/>
                        </a:lnTo>
                        <a:lnTo>
                          <a:pt x="16" y="52"/>
                        </a:lnTo>
                        <a:lnTo>
                          <a:pt x="16" y="51"/>
                        </a:lnTo>
                        <a:lnTo>
                          <a:pt x="17" y="50"/>
                        </a:lnTo>
                        <a:lnTo>
                          <a:pt x="16" y="49"/>
                        </a:lnTo>
                        <a:lnTo>
                          <a:pt x="16" y="50"/>
                        </a:lnTo>
                        <a:lnTo>
                          <a:pt x="14" y="51"/>
                        </a:lnTo>
                        <a:lnTo>
                          <a:pt x="15" y="51"/>
                        </a:lnTo>
                        <a:lnTo>
                          <a:pt x="15" y="52"/>
                        </a:lnTo>
                        <a:lnTo>
                          <a:pt x="17" y="53"/>
                        </a:lnTo>
                        <a:lnTo>
                          <a:pt x="16" y="54"/>
                        </a:lnTo>
                        <a:lnTo>
                          <a:pt x="15" y="54"/>
                        </a:lnTo>
                        <a:lnTo>
                          <a:pt x="15" y="56"/>
                        </a:lnTo>
                        <a:lnTo>
                          <a:pt x="14" y="56"/>
                        </a:lnTo>
                        <a:lnTo>
                          <a:pt x="14" y="54"/>
                        </a:lnTo>
                        <a:lnTo>
                          <a:pt x="15" y="54"/>
                        </a:lnTo>
                        <a:lnTo>
                          <a:pt x="15" y="53"/>
                        </a:lnTo>
                        <a:lnTo>
                          <a:pt x="14" y="52"/>
                        </a:lnTo>
                        <a:lnTo>
                          <a:pt x="13" y="52"/>
                        </a:lnTo>
                        <a:lnTo>
                          <a:pt x="13" y="53"/>
                        </a:lnTo>
                        <a:lnTo>
                          <a:pt x="13" y="54"/>
                        </a:lnTo>
                        <a:lnTo>
                          <a:pt x="11" y="56"/>
                        </a:lnTo>
                        <a:lnTo>
                          <a:pt x="9" y="56"/>
                        </a:lnTo>
                        <a:lnTo>
                          <a:pt x="7" y="54"/>
                        </a:lnTo>
                        <a:lnTo>
                          <a:pt x="6" y="54"/>
                        </a:lnTo>
                        <a:lnTo>
                          <a:pt x="5" y="54"/>
                        </a:lnTo>
                        <a:lnTo>
                          <a:pt x="4" y="53"/>
                        </a:lnTo>
                        <a:lnTo>
                          <a:pt x="3" y="53"/>
                        </a:lnTo>
                        <a:lnTo>
                          <a:pt x="2" y="53"/>
                        </a:lnTo>
                        <a:lnTo>
                          <a:pt x="0" y="53"/>
                        </a:lnTo>
                        <a:lnTo>
                          <a:pt x="0" y="52"/>
                        </a:lnTo>
                        <a:lnTo>
                          <a:pt x="2" y="52"/>
                        </a:lnTo>
                        <a:lnTo>
                          <a:pt x="3" y="52"/>
                        </a:lnTo>
                        <a:lnTo>
                          <a:pt x="4" y="51"/>
                        </a:lnTo>
                        <a:lnTo>
                          <a:pt x="3" y="50"/>
                        </a:lnTo>
                        <a:lnTo>
                          <a:pt x="3" y="49"/>
                        </a:lnTo>
                        <a:lnTo>
                          <a:pt x="2" y="49"/>
                        </a:lnTo>
                        <a:lnTo>
                          <a:pt x="4" y="49"/>
                        </a:lnTo>
                        <a:lnTo>
                          <a:pt x="6" y="48"/>
                        </a:lnTo>
                        <a:lnTo>
                          <a:pt x="7" y="48"/>
                        </a:lnTo>
                        <a:lnTo>
                          <a:pt x="9" y="48"/>
                        </a:lnTo>
                        <a:lnTo>
                          <a:pt x="11" y="47"/>
                        </a:lnTo>
                        <a:lnTo>
                          <a:pt x="13" y="47"/>
                        </a:lnTo>
                        <a:lnTo>
                          <a:pt x="14" y="47"/>
                        </a:lnTo>
                        <a:lnTo>
                          <a:pt x="16" y="45"/>
                        </a:lnTo>
                        <a:lnTo>
                          <a:pt x="17" y="45"/>
                        </a:lnTo>
                        <a:lnTo>
                          <a:pt x="16" y="45"/>
                        </a:lnTo>
                        <a:lnTo>
                          <a:pt x="17" y="45"/>
                        </a:lnTo>
                        <a:lnTo>
                          <a:pt x="20" y="45"/>
                        </a:lnTo>
                        <a:lnTo>
                          <a:pt x="20" y="44"/>
                        </a:lnTo>
                        <a:lnTo>
                          <a:pt x="22" y="45"/>
                        </a:lnTo>
                        <a:lnTo>
                          <a:pt x="24" y="45"/>
                        </a:lnTo>
                        <a:lnTo>
                          <a:pt x="28" y="44"/>
                        </a:lnTo>
                        <a:lnTo>
                          <a:pt x="28" y="45"/>
                        </a:lnTo>
                        <a:lnTo>
                          <a:pt x="30" y="45"/>
                        </a:lnTo>
                        <a:lnTo>
                          <a:pt x="32" y="45"/>
                        </a:lnTo>
                        <a:lnTo>
                          <a:pt x="33" y="45"/>
                        </a:lnTo>
                        <a:lnTo>
                          <a:pt x="32" y="45"/>
                        </a:lnTo>
                        <a:lnTo>
                          <a:pt x="32" y="44"/>
                        </a:lnTo>
                        <a:lnTo>
                          <a:pt x="33" y="44"/>
                        </a:lnTo>
                        <a:lnTo>
                          <a:pt x="34" y="44"/>
                        </a:lnTo>
                        <a:lnTo>
                          <a:pt x="37" y="44"/>
                        </a:lnTo>
                        <a:lnTo>
                          <a:pt x="39" y="44"/>
                        </a:lnTo>
                        <a:lnTo>
                          <a:pt x="40" y="44"/>
                        </a:lnTo>
                        <a:lnTo>
                          <a:pt x="41" y="45"/>
                        </a:lnTo>
                        <a:lnTo>
                          <a:pt x="42" y="44"/>
                        </a:lnTo>
                        <a:lnTo>
                          <a:pt x="41" y="44"/>
                        </a:lnTo>
                        <a:lnTo>
                          <a:pt x="39" y="44"/>
                        </a:lnTo>
                        <a:lnTo>
                          <a:pt x="36" y="44"/>
                        </a:lnTo>
                        <a:lnTo>
                          <a:pt x="35" y="44"/>
                        </a:lnTo>
                        <a:lnTo>
                          <a:pt x="35" y="43"/>
                        </a:lnTo>
                        <a:lnTo>
                          <a:pt x="36" y="43"/>
                        </a:lnTo>
                        <a:lnTo>
                          <a:pt x="37" y="43"/>
                        </a:lnTo>
                        <a:lnTo>
                          <a:pt x="39" y="43"/>
                        </a:lnTo>
                        <a:lnTo>
                          <a:pt x="40" y="43"/>
                        </a:lnTo>
                        <a:lnTo>
                          <a:pt x="39" y="43"/>
                        </a:lnTo>
                        <a:lnTo>
                          <a:pt x="37" y="43"/>
                        </a:lnTo>
                        <a:lnTo>
                          <a:pt x="36" y="43"/>
                        </a:lnTo>
                        <a:lnTo>
                          <a:pt x="35" y="43"/>
                        </a:lnTo>
                        <a:lnTo>
                          <a:pt x="34" y="42"/>
                        </a:lnTo>
                        <a:lnTo>
                          <a:pt x="36" y="42"/>
                        </a:lnTo>
                        <a:lnTo>
                          <a:pt x="37" y="42"/>
                        </a:lnTo>
                        <a:lnTo>
                          <a:pt x="39" y="42"/>
                        </a:lnTo>
                        <a:lnTo>
                          <a:pt x="40" y="42"/>
                        </a:lnTo>
                        <a:lnTo>
                          <a:pt x="41" y="42"/>
                        </a:lnTo>
                        <a:lnTo>
                          <a:pt x="39" y="41"/>
                        </a:lnTo>
                        <a:lnTo>
                          <a:pt x="37" y="41"/>
                        </a:lnTo>
                        <a:lnTo>
                          <a:pt x="36" y="41"/>
                        </a:lnTo>
                        <a:lnTo>
                          <a:pt x="34" y="42"/>
                        </a:lnTo>
                        <a:lnTo>
                          <a:pt x="33" y="42"/>
                        </a:lnTo>
                        <a:lnTo>
                          <a:pt x="32" y="42"/>
                        </a:lnTo>
                        <a:lnTo>
                          <a:pt x="28" y="42"/>
                        </a:lnTo>
                        <a:lnTo>
                          <a:pt x="27" y="41"/>
                        </a:lnTo>
                        <a:lnTo>
                          <a:pt x="27" y="40"/>
                        </a:lnTo>
                        <a:lnTo>
                          <a:pt x="28" y="40"/>
                        </a:lnTo>
                        <a:lnTo>
                          <a:pt x="28" y="39"/>
                        </a:lnTo>
                        <a:lnTo>
                          <a:pt x="25" y="39"/>
                        </a:lnTo>
                        <a:lnTo>
                          <a:pt x="23" y="38"/>
                        </a:lnTo>
                        <a:lnTo>
                          <a:pt x="22" y="38"/>
                        </a:lnTo>
                        <a:lnTo>
                          <a:pt x="21" y="38"/>
                        </a:lnTo>
                        <a:lnTo>
                          <a:pt x="22" y="36"/>
                        </a:lnTo>
                        <a:lnTo>
                          <a:pt x="23" y="35"/>
                        </a:lnTo>
                        <a:lnTo>
                          <a:pt x="26" y="34"/>
                        </a:lnTo>
                        <a:lnTo>
                          <a:pt x="28" y="34"/>
                        </a:lnTo>
                        <a:lnTo>
                          <a:pt x="34" y="34"/>
                        </a:lnTo>
                        <a:lnTo>
                          <a:pt x="35" y="34"/>
                        </a:lnTo>
                        <a:lnTo>
                          <a:pt x="40" y="34"/>
                        </a:lnTo>
                        <a:lnTo>
                          <a:pt x="41" y="34"/>
                        </a:lnTo>
                        <a:lnTo>
                          <a:pt x="43" y="34"/>
                        </a:lnTo>
                        <a:lnTo>
                          <a:pt x="45" y="35"/>
                        </a:lnTo>
                        <a:lnTo>
                          <a:pt x="46" y="35"/>
                        </a:lnTo>
                        <a:lnTo>
                          <a:pt x="49" y="35"/>
                        </a:lnTo>
                        <a:lnTo>
                          <a:pt x="50" y="35"/>
                        </a:lnTo>
                        <a:lnTo>
                          <a:pt x="52" y="36"/>
                        </a:lnTo>
                        <a:lnTo>
                          <a:pt x="54" y="38"/>
                        </a:lnTo>
                        <a:lnTo>
                          <a:pt x="56" y="40"/>
                        </a:lnTo>
                        <a:lnTo>
                          <a:pt x="55" y="40"/>
                        </a:lnTo>
                        <a:lnTo>
                          <a:pt x="55" y="41"/>
                        </a:lnTo>
                        <a:lnTo>
                          <a:pt x="59" y="40"/>
                        </a:lnTo>
                        <a:lnTo>
                          <a:pt x="60" y="41"/>
                        </a:lnTo>
                        <a:lnTo>
                          <a:pt x="61" y="41"/>
                        </a:lnTo>
                        <a:lnTo>
                          <a:pt x="62" y="41"/>
                        </a:lnTo>
                        <a:lnTo>
                          <a:pt x="64" y="41"/>
                        </a:lnTo>
                        <a:lnTo>
                          <a:pt x="67" y="41"/>
                        </a:lnTo>
                        <a:lnTo>
                          <a:pt x="68" y="41"/>
                        </a:lnTo>
                        <a:lnTo>
                          <a:pt x="68" y="42"/>
                        </a:lnTo>
                        <a:lnTo>
                          <a:pt x="69" y="42"/>
                        </a:lnTo>
                        <a:lnTo>
                          <a:pt x="70" y="42"/>
                        </a:lnTo>
                        <a:lnTo>
                          <a:pt x="71" y="42"/>
                        </a:lnTo>
                        <a:lnTo>
                          <a:pt x="72" y="42"/>
                        </a:lnTo>
                        <a:lnTo>
                          <a:pt x="73" y="42"/>
                        </a:lnTo>
                        <a:lnTo>
                          <a:pt x="74" y="42"/>
                        </a:lnTo>
                        <a:lnTo>
                          <a:pt x="73" y="42"/>
                        </a:lnTo>
                        <a:lnTo>
                          <a:pt x="72" y="42"/>
                        </a:lnTo>
                        <a:lnTo>
                          <a:pt x="72" y="41"/>
                        </a:lnTo>
                        <a:lnTo>
                          <a:pt x="73" y="41"/>
                        </a:lnTo>
                        <a:lnTo>
                          <a:pt x="74" y="41"/>
                        </a:lnTo>
                        <a:lnTo>
                          <a:pt x="76" y="41"/>
                        </a:lnTo>
                        <a:lnTo>
                          <a:pt x="77" y="41"/>
                        </a:lnTo>
                        <a:lnTo>
                          <a:pt x="79" y="41"/>
                        </a:lnTo>
                        <a:lnTo>
                          <a:pt x="80" y="41"/>
                        </a:lnTo>
                        <a:lnTo>
                          <a:pt x="81" y="41"/>
                        </a:lnTo>
                        <a:lnTo>
                          <a:pt x="82" y="41"/>
                        </a:lnTo>
                        <a:lnTo>
                          <a:pt x="83" y="41"/>
                        </a:lnTo>
                        <a:lnTo>
                          <a:pt x="88" y="42"/>
                        </a:lnTo>
                        <a:lnTo>
                          <a:pt x="88" y="41"/>
                        </a:lnTo>
                        <a:lnTo>
                          <a:pt x="87" y="41"/>
                        </a:lnTo>
                        <a:lnTo>
                          <a:pt x="86" y="41"/>
                        </a:lnTo>
                        <a:lnTo>
                          <a:pt x="84" y="41"/>
                        </a:lnTo>
                        <a:lnTo>
                          <a:pt x="83" y="41"/>
                        </a:lnTo>
                        <a:lnTo>
                          <a:pt x="83" y="40"/>
                        </a:lnTo>
                        <a:lnTo>
                          <a:pt x="84" y="40"/>
                        </a:lnTo>
                        <a:lnTo>
                          <a:pt x="86" y="40"/>
                        </a:lnTo>
                        <a:lnTo>
                          <a:pt x="87" y="40"/>
                        </a:lnTo>
                        <a:lnTo>
                          <a:pt x="89" y="40"/>
                        </a:lnTo>
                        <a:lnTo>
                          <a:pt x="90" y="40"/>
                        </a:lnTo>
                        <a:lnTo>
                          <a:pt x="92" y="39"/>
                        </a:lnTo>
                        <a:lnTo>
                          <a:pt x="95" y="38"/>
                        </a:lnTo>
                        <a:lnTo>
                          <a:pt x="97" y="36"/>
                        </a:lnTo>
                        <a:lnTo>
                          <a:pt x="99" y="35"/>
                        </a:lnTo>
                        <a:lnTo>
                          <a:pt x="100" y="34"/>
                        </a:lnTo>
                        <a:lnTo>
                          <a:pt x="101" y="33"/>
                        </a:lnTo>
                        <a:lnTo>
                          <a:pt x="101" y="32"/>
                        </a:lnTo>
                        <a:lnTo>
                          <a:pt x="102" y="32"/>
                        </a:lnTo>
                        <a:lnTo>
                          <a:pt x="104" y="32"/>
                        </a:lnTo>
                        <a:lnTo>
                          <a:pt x="105" y="32"/>
                        </a:lnTo>
                        <a:lnTo>
                          <a:pt x="101" y="32"/>
                        </a:lnTo>
                        <a:lnTo>
                          <a:pt x="100" y="32"/>
                        </a:lnTo>
                        <a:lnTo>
                          <a:pt x="99" y="32"/>
                        </a:lnTo>
                        <a:lnTo>
                          <a:pt x="98" y="32"/>
                        </a:lnTo>
                        <a:lnTo>
                          <a:pt x="98" y="33"/>
                        </a:lnTo>
                        <a:lnTo>
                          <a:pt x="99" y="33"/>
                        </a:lnTo>
                        <a:lnTo>
                          <a:pt x="98" y="34"/>
                        </a:lnTo>
                        <a:lnTo>
                          <a:pt x="97" y="34"/>
                        </a:lnTo>
                        <a:lnTo>
                          <a:pt x="96" y="34"/>
                        </a:lnTo>
                        <a:lnTo>
                          <a:pt x="93" y="35"/>
                        </a:lnTo>
                        <a:lnTo>
                          <a:pt x="92" y="36"/>
                        </a:lnTo>
                        <a:lnTo>
                          <a:pt x="89" y="38"/>
                        </a:lnTo>
                        <a:lnTo>
                          <a:pt x="89" y="39"/>
                        </a:lnTo>
                        <a:lnTo>
                          <a:pt x="88" y="39"/>
                        </a:lnTo>
                        <a:lnTo>
                          <a:pt x="86" y="39"/>
                        </a:lnTo>
                        <a:lnTo>
                          <a:pt x="84" y="40"/>
                        </a:lnTo>
                        <a:lnTo>
                          <a:pt x="82" y="40"/>
                        </a:lnTo>
                        <a:lnTo>
                          <a:pt x="79" y="40"/>
                        </a:lnTo>
                        <a:lnTo>
                          <a:pt x="78" y="40"/>
                        </a:lnTo>
                        <a:lnTo>
                          <a:pt x="76" y="39"/>
                        </a:lnTo>
                        <a:lnTo>
                          <a:pt x="74" y="39"/>
                        </a:lnTo>
                        <a:lnTo>
                          <a:pt x="73" y="40"/>
                        </a:lnTo>
                        <a:lnTo>
                          <a:pt x="72" y="40"/>
                        </a:lnTo>
                        <a:lnTo>
                          <a:pt x="70" y="40"/>
                        </a:lnTo>
                        <a:lnTo>
                          <a:pt x="69" y="39"/>
                        </a:lnTo>
                        <a:lnTo>
                          <a:pt x="70" y="39"/>
                        </a:lnTo>
                        <a:lnTo>
                          <a:pt x="71" y="38"/>
                        </a:lnTo>
                        <a:lnTo>
                          <a:pt x="72" y="38"/>
                        </a:lnTo>
                        <a:lnTo>
                          <a:pt x="73" y="38"/>
                        </a:lnTo>
                        <a:lnTo>
                          <a:pt x="74" y="36"/>
                        </a:lnTo>
                        <a:lnTo>
                          <a:pt x="73" y="36"/>
                        </a:lnTo>
                        <a:lnTo>
                          <a:pt x="71" y="38"/>
                        </a:lnTo>
                        <a:lnTo>
                          <a:pt x="68" y="39"/>
                        </a:lnTo>
                        <a:lnTo>
                          <a:pt x="67" y="38"/>
                        </a:lnTo>
                        <a:lnTo>
                          <a:pt x="64" y="38"/>
                        </a:lnTo>
                        <a:lnTo>
                          <a:pt x="62" y="38"/>
                        </a:lnTo>
                        <a:lnTo>
                          <a:pt x="62" y="36"/>
                        </a:lnTo>
                        <a:lnTo>
                          <a:pt x="63" y="35"/>
                        </a:lnTo>
                        <a:lnTo>
                          <a:pt x="65" y="35"/>
                        </a:lnTo>
                        <a:lnTo>
                          <a:pt x="64" y="35"/>
                        </a:lnTo>
                        <a:lnTo>
                          <a:pt x="62" y="35"/>
                        </a:lnTo>
                        <a:lnTo>
                          <a:pt x="61" y="35"/>
                        </a:lnTo>
                        <a:lnTo>
                          <a:pt x="61" y="34"/>
                        </a:lnTo>
                        <a:lnTo>
                          <a:pt x="62" y="34"/>
                        </a:lnTo>
                        <a:lnTo>
                          <a:pt x="63" y="34"/>
                        </a:lnTo>
                        <a:lnTo>
                          <a:pt x="68" y="34"/>
                        </a:lnTo>
                        <a:lnTo>
                          <a:pt x="69" y="34"/>
                        </a:lnTo>
                        <a:lnTo>
                          <a:pt x="71" y="34"/>
                        </a:lnTo>
                        <a:lnTo>
                          <a:pt x="72" y="34"/>
                        </a:lnTo>
                        <a:lnTo>
                          <a:pt x="73" y="34"/>
                        </a:lnTo>
                        <a:lnTo>
                          <a:pt x="74" y="34"/>
                        </a:lnTo>
                        <a:lnTo>
                          <a:pt x="76" y="34"/>
                        </a:lnTo>
                        <a:lnTo>
                          <a:pt x="77" y="34"/>
                        </a:lnTo>
                        <a:lnTo>
                          <a:pt x="76" y="34"/>
                        </a:lnTo>
                        <a:lnTo>
                          <a:pt x="74" y="34"/>
                        </a:lnTo>
                        <a:lnTo>
                          <a:pt x="72" y="33"/>
                        </a:lnTo>
                        <a:lnTo>
                          <a:pt x="71" y="33"/>
                        </a:lnTo>
                        <a:lnTo>
                          <a:pt x="69" y="34"/>
                        </a:lnTo>
                        <a:lnTo>
                          <a:pt x="65" y="34"/>
                        </a:lnTo>
                        <a:lnTo>
                          <a:pt x="64" y="34"/>
                        </a:lnTo>
                        <a:lnTo>
                          <a:pt x="63" y="34"/>
                        </a:lnTo>
                        <a:lnTo>
                          <a:pt x="62" y="34"/>
                        </a:lnTo>
                        <a:lnTo>
                          <a:pt x="61" y="34"/>
                        </a:lnTo>
                        <a:lnTo>
                          <a:pt x="60" y="34"/>
                        </a:lnTo>
                        <a:lnTo>
                          <a:pt x="59" y="34"/>
                        </a:lnTo>
                        <a:lnTo>
                          <a:pt x="56" y="33"/>
                        </a:lnTo>
                        <a:lnTo>
                          <a:pt x="60" y="33"/>
                        </a:lnTo>
                        <a:lnTo>
                          <a:pt x="62" y="32"/>
                        </a:lnTo>
                        <a:lnTo>
                          <a:pt x="65" y="32"/>
                        </a:lnTo>
                        <a:lnTo>
                          <a:pt x="67" y="32"/>
                        </a:lnTo>
                        <a:lnTo>
                          <a:pt x="68" y="32"/>
                        </a:lnTo>
                        <a:lnTo>
                          <a:pt x="69" y="32"/>
                        </a:lnTo>
                        <a:lnTo>
                          <a:pt x="70" y="32"/>
                        </a:lnTo>
                        <a:lnTo>
                          <a:pt x="71" y="32"/>
                        </a:lnTo>
                        <a:lnTo>
                          <a:pt x="72" y="32"/>
                        </a:lnTo>
                        <a:lnTo>
                          <a:pt x="73" y="32"/>
                        </a:lnTo>
                        <a:lnTo>
                          <a:pt x="76" y="32"/>
                        </a:lnTo>
                        <a:lnTo>
                          <a:pt x="77" y="31"/>
                        </a:lnTo>
                        <a:lnTo>
                          <a:pt x="76" y="31"/>
                        </a:lnTo>
                        <a:lnTo>
                          <a:pt x="74" y="31"/>
                        </a:lnTo>
                        <a:lnTo>
                          <a:pt x="73" y="31"/>
                        </a:lnTo>
                        <a:lnTo>
                          <a:pt x="72" y="32"/>
                        </a:lnTo>
                        <a:lnTo>
                          <a:pt x="71" y="32"/>
                        </a:lnTo>
                        <a:lnTo>
                          <a:pt x="70" y="32"/>
                        </a:lnTo>
                        <a:lnTo>
                          <a:pt x="69" y="32"/>
                        </a:lnTo>
                        <a:lnTo>
                          <a:pt x="68" y="32"/>
                        </a:lnTo>
                        <a:lnTo>
                          <a:pt x="67" y="32"/>
                        </a:lnTo>
                        <a:lnTo>
                          <a:pt x="65" y="31"/>
                        </a:lnTo>
                        <a:lnTo>
                          <a:pt x="67" y="30"/>
                        </a:lnTo>
                        <a:lnTo>
                          <a:pt x="68" y="30"/>
                        </a:lnTo>
                        <a:lnTo>
                          <a:pt x="69" y="30"/>
                        </a:lnTo>
                        <a:lnTo>
                          <a:pt x="70" y="30"/>
                        </a:lnTo>
                        <a:lnTo>
                          <a:pt x="71" y="30"/>
                        </a:lnTo>
                        <a:lnTo>
                          <a:pt x="72" y="30"/>
                        </a:lnTo>
                        <a:lnTo>
                          <a:pt x="73" y="30"/>
                        </a:lnTo>
                        <a:lnTo>
                          <a:pt x="74" y="30"/>
                        </a:lnTo>
                        <a:lnTo>
                          <a:pt x="77" y="30"/>
                        </a:lnTo>
                        <a:lnTo>
                          <a:pt x="78" y="30"/>
                        </a:lnTo>
                        <a:lnTo>
                          <a:pt x="79" y="30"/>
                        </a:lnTo>
                        <a:lnTo>
                          <a:pt x="74" y="30"/>
                        </a:lnTo>
                        <a:lnTo>
                          <a:pt x="73" y="30"/>
                        </a:lnTo>
                        <a:lnTo>
                          <a:pt x="71" y="30"/>
                        </a:lnTo>
                        <a:lnTo>
                          <a:pt x="70" y="30"/>
                        </a:lnTo>
                        <a:lnTo>
                          <a:pt x="68" y="30"/>
                        </a:lnTo>
                        <a:lnTo>
                          <a:pt x="67" y="30"/>
                        </a:lnTo>
                        <a:lnTo>
                          <a:pt x="68" y="29"/>
                        </a:lnTo>
                        <a:lnTo>
                          <a:pt x="69" y="28"/>
                        </a:lnTo>
                        <a:lnTo>
                          <a:pt x="70" y="28"/>
                        </a:lnTo>
                        <a:lnTo>
                          <a:pt x="71" y="28"/>
                        </a:lnTo>
                        <a:lnTo>
                          <a:pt x="72" y="28"/>
                        </a:lnTo>
                        <a:lnTo>
                          <a:pt x="71" y="28"/>
                        </a:lnTo>
                        <a:lnTo>
                          <a:pt x="70" y="28"/>
                        </a:lnTo>
                        <a:lnTo>
                          <a:pt x="69" y="28"/>
                        </a:lnTo>
                        <a:lnTo>
                          <a:pt x="70" y="25"/>
                        </a:lnTo>
                        <a:lnTo>
                          <a:pt x="71" y="25"/>
                        </a:lnTo>
                        <a:lnTo>
                          <a:pt x="72" y="24"/>
                        </a:lnTo>
                        <a:lnTo>
                          <a:pt x="71" y="24"/>
                        </a:lnTo>
                        <a:lnTo>
                          <a:pt x="69" y="25"/>
                        </a:lnTo>
                        <a:lnTo>
                          <a:pt x="67" y="26"/>
                        </a:lnTo>
                        <a:lnTo>
                          <a:pt x="67" y="28"/>
                        </a:lnTo>
                        <a:lnTo>
                          <a:pt x="65" y="29"/>
                        </a:lnTo>
                        <a:lnTo>
                          <a:pt x="64" y="30"/>
                        </a:lnTo>
                        <a:lnTo>
                          <a:pt x="61" y="31"/>
                        </a:lnTo>
                        <a:lnTo>
                          <a:pt x="60" y="31"/>
                        </a:lnTo>
                        <a:lnTo>
                          <a:pt x="59" y="31"/>
                        </a:lnTo>
                        <a:lnTo>
                          <a:pt x="58" y="31"/>
                        </a:lnTo>
                        <a:lnTo>
                          <a:pt x="56" y="31"/>
                        </a:lnTo>
                        <a:lnTo>
                          <a:pt x="55" y="31"/>
                        </a:lnTo>
                        <a:lnTo>
                          <a:pt x="54" y="31"/>
                        </a:lnTo>
                        <a:lnTo>
                          <a:pt x="52" y="32"/>
                        </a:lnTo>
                        <a:lnTo>
                          <a:pt x="51" y="32"/>
                        </a:lnTo>
                        <a:lnTo>
                          <a:pt x="50" y="32"/>
                        </a:lnTo>
                        <a:lnTo>
                          <a:pt x="49" y="32"/>
                        </a:lnTo>
                        <a:lnTo>
                          <a:pt x="49" y="31"/>
                        </a:lnTo>
                        <a:lnTo>
                          <a:pt x="49" y="30"/>
                        </a:lnTo>
                        <a:lnTo>
                          <a:pt x="50" y="30"/>
                        </a:lnTo>
                        <a:lnTo>
                          <a:pt x="51" y="30"/>
                        </a:lnTo>
                        <a:lnTo>
                          <a:pt x="53" y="30"/>
                        </a:lnTo>
                        <a:lnTo>
                          <a:pt x="53" y="29"/>
                        </a:lnTo>
                        <a:lnTo>
                          <a:pt x="54" y="28"/>
                        </a:lnTo>
                        <a:lnTo>
                          <a:pt x="51" y="29"/>
                        </a:lnTo>
                        <a:lnTo>
                          <a:pt x="49" y="30"/>
                        </a:lnTo>
                        <a:lnTo>
                          <a:pt x="48" y="30"/>
                        </a:lnTo>
                        <a:lnTo>
                          <a:pt x="45" y="30"/>
                        </a:lnTo>
                        <a:lnTo>
                          <a:pt x="44" y="30"/>
                        </a:lnTo>
                        <a:lnTo>
                          <a:pt x="42" y="31"/>
                        </a:lnTo>
                        <a:lnTo>
                          <a:pt x="37" y="31"/>
                        </a:lnTo>
                        <a:lnTo>
                          <a:pt x="36" y="31"/>
                        </a:lnTo>
                        <a:lnTo>
                          <a:pt x="35" y="31"/>
                        </a:lnTo>
                        <a:lnTo>
                          <a:pt x="32" y="31"/>
                        </a:lnTo>
                        <a:lnTo>
                          <a:pt x="31" y="31"/>
                        </a:lnTo>
                        <a:lnTo>
                          <a:pt x="31" y="30"/>
                        </a:lnTo>
                        <a:lnTo>
                          <a:pt x="32" y="30"/>
                        </a:lnTo>
                        <a:lnTo>
                          <a:pt x="33" y="30"/>
                        </a:lnTo>
                        <a:lnTo>
                          <a:pt x="34" y="30"/>
                        </a:lnTo>
                        <a:lnTo>
                          <a:pt x="35" y="30"/>
                        </a:lnTo>
                        <a:lnTo>
                          <a:pt x="36" y="30"/>
                        </a:lnTo>
                        <a:lnTo>
                          <a:pt x="34" y="30"/>
                        </a:lnTo>
                        <a:lnTo>
                          <a:pt x="33" y="30"/>
                        </a:lnTo>
                        <a:lnTo>
                          <a:pt x="32" y="30"/>
                        </a:lnTo>
                        <a:lnTo>
                          <a:pt x="31" y="30"/>
                        </a:lnTo>
                        <a:lnTo>
                          <a:pt x="31" y="29"/>
                        </a:lnTo>
                        <a:lnTo>
                          <a:pt x="31" y="28"/>
                        </a:lnTo>
                        <a:lnTo>
                          <a:pt x="31" y="26"/>
                        </a:lnTo>
                        <a:lnTo>
                          <a:pt x="34" y="25"/>
                        </a:lnTo>
                        <a:lnTo>
                          <a:pt x="36" y="24"/>
                        </a:lnTo>
                        <a:lnTo>
                          <a:pt x="37" y="24"/>
                        </a:lnTo>
                        <a:lnTo>
                          <a:pt x="40" y="25"/>
                        </a:lnTo>
                        <a:lnTo>
                          <a:pt x="40" y="24"/>
                        </a:lnTo>
                        <a:lnTo>
                          <a:pt x="39" y="24"/>
                        </a:lnTo>
                        <a:lnTo>
                          <a:pt x="37" y="24"/>
                        </a:lnTo>
                        <a:lnTo>
                          <a:pt x="36" y="24"/>
                        </a:lnTo>
                        <a:lnTo>
                          <a:pt x="39" y="22"/>
                        </a:lnTo>
                        <a:lnTo>
                          <a:pt x="40" y="22"/>
                        </a:lnTo>
                        <a:lnTo>
                          <a:pt x="43" y="21"/>
                        </a:lnTo>
                        <a:lnTo>
                          <a:pt x="46" y="21"/>
                        </a:lnTo>
                        <a:lnTo>
                          <a:pt x="50" y="21"/>
                        </a:lnTo>
                        <a:lnTo>
                          <a:pt x="51" y="21"/>
                        </a:lnTo>
                        <a:lnTo>
                          <a:pt x="52" y="21"/>
                        </a:lnTo>
                        <a:lnTo>
                          <a:pt x="58" y="21"/>
                        </a:lnTo>
                        <a:lnTo>
                          <a:pt x="59" y="21"/>
                        </a:lnTo>
                        <a:lnTo>
                          <a:pt x="61" y="20"/>
                        </a:lnTo>
                        <a:lnTo>
                          <a:pt x="62" y="20"/>
                        </a:lnTo>
                        <a:lnTo>
                          <a:pt x="63" y="20"/>
                        </a:lnTo>
                        <a:lnTo>
                          <a:pt x="65" y="20"/>
                        </a:lnTo>
                        <a:lnTo>
                          <a:pt x="67" y="20"/>
                        </a:lnTo>
                        <a:lnTo>
                          <a:pt x="69" y="20"/>
                        </a:lnTo>
                        <a:lnTo>
                          <a:pt x="70" y="20"/>
                        </a:lnTo>
                        <a:lnTo>
                          <a:pt x="71" y="20"/>
                        </a:lnTo>
                        <a:lnTo>
                          <a:pt x="72" y="21"/>
                        </a:lnTo>
                        <a:lnTo>
                          <a:pt x="74" y="21"/>
                        </a:lnTo>
                        <a:lnTo>
                          <a:pt x="78" y="21"/>
                        </a:lnTo>
                        <a:lnTo>
                          <a:pt x="79" y="21"/>
                        </a:lnTo>
                        <a:lnTo>
                          <a:pt x="82" y="21"/>
                        </a:lnTo>
                        <a:lnTo>
                          <a:pt x="84" y="21"/>
                        </a:lnTo>
                        <a:lnTo>
                          <a:pt x="86" y="21"/>
                        </a:lnTo>
                        <a:lnTo>
                          <a:pt x="87" y="21"/>
                        </a:lnTo>
                        <a:lnTo>
                          <a:pt x="88" y="22"/>
                        </a:lnTo>
                        <a:lnTo>
                          <a:pt x="89" y="22"/>
                        </a:lnTo>
                        <a:lnTo>
                          <a:pt x="90" y="22"/>
                        </a:lnTo>
                        <a:lnTo>
                          <a:pt x="91" y="22"/>
                        </a:lnTo>
                        <a:lnTo>
                          <a:pt x="93" y="22"/>
                        </a:lnTo>
                        <a:lnTo>
                          <a:pt x="95" y="23"/>
                        </a:lnTo>
                        <a:lnTo>
                          <a:pt x="96" y="23"/>
                        </a:lnTo>
                        <a:lnTo>
                          <a:pt x="97" y="23"/>
                        </a:lnTo>
                        <a:lnTo>
                          <a:pt x="98" y="23"/>
                        </a:lnTo>
                        <a:lnTo>
                          <a:pt x="99" y="23"/>
                        </a:lnTo>
                        <a:lnTo>
                          <a:pt x="100" y="24"/>
                        </a:lnTo>
                        <a:lnTo>
                          <a:pt x="102" y="24"/>
                        </a:lnTo>
                        <a:lnTo>
                          <a:pt x="104" y="24"/>
                        </a:lnTo>
                        <a:lnTo>
                          <a:pt x="105" y="24"/>
                        </a:lnTo>
                        <a:lnTo>
                          <a:pt x="106" y="24"/>
                        </a:lnTo>
                        <a:lnTo>
                          <a:pt x="105" y="24"/>
                        </a:lnTo>
                        <a:lnTo>
                          <a:pt x="104" y="23"/>
                        </a:lnTo>
                        <a:lnTo>
                          <a:pt x="102" y="23"/>
                        </a:lnTo>
                        <a:lnTo>
                          <a:pt x="101" y="23"/>
                        </a:lnTo>
                        <a:lnTo>
                          <a:pt x="102" y="22"/>
                        </a:lnTo>
                        <a:lnTo>
                          <a:pt x="104" y="22"/>
                        </a:lnTo>
                        <a:lnTo>
                          <a:pt x="105" y="22"/>
                        </a:lnTo>
                        <a:lnTo>
                          <a:pt x="106" y="22"/>
                        </a:lnTo>
                        <a:lnTo>
                          <a:pt x="105" y="22"/>
                        </a:lnTo>
                        <a:lnTo>
                          <a:pt x="104" y="22"/>
                        </a:lnTo>
                        <a:lnTo>
                          <a:pt x="102" y="22"/>
                        </a:lnTo>
                        <a:lnTo>
                          <a:pt x="101" y="22"/>
                        </a:lnTo>
                        <a:lnTo>
                          <a:pt x="100" y="22"/>
                        </a:lnTo>
                        <a:lnTo>
                          <a:pt x="98" y="22"/>
                        </a:lnTo>
                        <a:lnTo>
                          <a:pt x="97" y="22"/>
                        </a:lnTo>
                        <a:lnTo>
                          <a:pt x="96" y="22"/>
                        </a:lnTo>
                        <a:lnTo>
                          <a:pt x="93" y="21"/>
                        </a:lnTo>
                        <a:lnTo>
                          <a:pt x="91" y="21"/>
                        </a:lnTo>
                        <a:lnTo>
                          <a:pt x="92" y="21"/>
                        </a:lnTo>
                        <a:lnTo>
                          <a:pt x="93" y="21"/>
                        </a:lnTo>
                        <a:lnTo>
                          <a:pt x="95" y="21"/>
                        </a:lnTo>
                        <a:lnTo>
                          <a:pt x="98" y="21"/>
                        </a:lnTo>
                        <a:lnTo>
                          <a:pt x="99" y="21"/>
                        </a:lnTo>
                        <a:lnTo>
                          <a:pt x="100" y="21"/>
                        </a:lnTo>
                        <a:lnTo>
                          <a:pt x="102" y="21"/>
                        </a:lnTo>
                        <a:lnTo>
                          <a:pt x="104" y="21"/>
                        </a:lnTo>
                        <a:lnTo>
                          <a:pt x="105" y="21"/>
                        </a:lnTo>
                        <a:lnTo>
                          <a:pt x="106" y="21"/>
                        </a:lnTo>
                        <a:lnTo>
                          <a:pt x="108" y="21"/>
                        </a:lnTo>
                        <a:lnTo>
                          <a:pt x="110" y="20"/>
                        </a:lnTo>
                        <a:lnTo>
                          <a:pt x="112" y="21"/>
                        </a:lnTo>
                        <a:lnTo>
                          <a:pt x="111" y="21"/>
                        </a:lnTo>
                        <a:lnTo>
                          <a:pt x="112" y="21"/>
                        </a:lnTo>
                        <a:lnTo>
                          <a:pt x="114" y="21"/>
                        </a:lnTo>
                        <a:lnTo>
                          <a:pt x="114" y="20"/>
                        </a:lnTo>
                        <a:lnTo>
                          <a:pt x="112" y="20"/>
                        </a:lnTo>
                        <a:lnTo>
                          <a:pt x="114" y="19"/>
                        </a:lnTo>
                        <a:lnTo>
                          <a:pt x="116" y="17"/>
                        </a:lnTo>
                        <a:lnTo>
                          <a:pt x="117" y="17"/>
                        </a:lnTo>
                        <a:lnTo>
                          <a:pt x="116" y="17"/>
                        </a:lnTo>
                        <a:lnTo>
                          <a:pt x="115" y="17"/>
                        </a:lnTo>
                        <a:lnTo>
                          <a:pt x="111" y="19"/>
                        </a:lnTo>
                        <a:lnTo>
                          <a:pt x="110" y="19"/>
                        </a:lnTo>
                        <a:lnTo>
                          <a:pt x="109" y="19"/>
                        </a:lnTo>
                        <a:lnTo>
                          <a:pt x="108" y="20"/>
                        </a:lnTo>
                        <a:lnTo>
                          <a:pt x="105" y="20"/>
                        </a:lnTo>
                        <a:lnTo>
                          <a:pt x="102" y="20"/>
                        </a:lnTo>
                        <a:lnTo>
                          <a:pt x="101" y="20"/>
                        </a:lnTo>
                        <a:lnTo>
                          <a:pt x="99" y="20"/>
                        </a:lnTo>
                        <a:lnTo>
                          <a:pt x="98" y="20"/>
                        </a:lnTo>
                        <a:lnTo>
                          <a:pt x="97" y="20"/>
                        </a:lnTo>
                        <a:lnTo>
                          <a:pt x="96" y="20"/>
                        </a:lnTo>
                        <a:lnTo>
                          <a:pt x="93" y="20"/>
                        </a:lnTo>
                        <a:lnTo>
                          <a:pt x="91" y="20"/>
                        </a:lnTo>
                        <a:lnTo>
                          <a:pt x="88" y="20"/>
                        </a:lnTo>
                        <a:lnTo>
                          <a:pt x="87" y="20"/>
                        </a:lnTo>
                        <a:lnTo>
                          <a:pt x="86" y="20"/>
                        </a:lnTo>
                        <a:lnTo>
                          <a:pt x="84" y="20"/>
                        </a:lnTo>
                        <a:lnTo>
                          <a:pt x="83" y="19"/>
                        </a:lnTo>
                        <a:lnTo>
                          <a:pt x="80" y="19"/>
                        </a:lnTo>
                        <a:lnTo>
                          <a:pt x="78" y="19"/>
                        </a:lnTo>
                        <a:lnTo>
                          <a:pt x="77" y="19"/>
                        </a:lnTo>
                        <a:lnTo>
                          <a:pt x="76" y="19"/>
                        </a:lnTo>
                        <a:lnTo>
                          <a:pt x="74" y="19"/>
                        </a:lnTo>
                        <a:lnTo>
                          <a:pt x="72" y="19"/>
                        </a:lnTo>
                        <a:lnTo>
                          <a:pt x="71" y="19"/>
                        </a:lnTo>
                        <a:lnTo>
                          <a:pt x="71" y="17"/>
                        </a:lnTo>
                        <a:lnTo>
                          <a:pt x="70" y="17"/>
                        </a:lnTo>
                        <a:lnTo>
                          <a:pt x="71" y="16"/>
                        </a:lnTo>
                        <a:lnTo>
                          <a:pt x="73" y="16"/>
                        </a:lnTo>
                        <a:lnTo>
                          <a:pt x="74" y="16"/>
                        </a:lnTo>
                        <a:lnTo>
                          <a:pt x="79" y="16"/>
                        </a:lnTo>
                        <a:lnTo>
                          <a:pt x="80" y="17"/>
                        </a:lnTo>
                        <a:lnTo>
                          <a:pt x="81" y="17"/>
                        </a:lnTo>
                        <a:lnTo>
                          <a:pt x="82" y="17"/>
                        </a:lnTo>
                        <a:lnTo>
                          <a:pt x="84" y="17"/>
                        </a:lnTo>
                        <a:lnTo>
                          <a:pt x="87" y="17"/>
                        </a:lnTo>
                        <a:lnTo>
                          <a:pt x="88" y="17"/>
                        </a:lnTo>
                        <a:lnTo>
                          <a:pt x="89" y="17"/>
                        </a:lnTo>
                        <a:lnTo>
                          <a:pt x="90" y="17"/>
                        </a:lnTo>
                        <a:lnTo>
                          <a:pt x="89" y="17"/>
                        </a:lnTo>
                        <a:lnTo>
                          <a:pt x="88" y="17"/>
                        </a:lnTo>
                        <a:lnTo>
                          <a:pt x="87" y="17"/>
                        </a:lnTo>
                        <a:lnTo>
                          <a:pt x="84" y="17"/>
                        </a:lnTo>
                        <a:lnTo>
                          <a:pt x="81" y="16"/>
                        </a:lnTo>
                        <a:lnTo>
                          <a:pt x="80" y="16"/>
                        </a:lnTo>
                        <a:lnTo>
                          <a:pt x="81" y="15"/>
                        </a:lnTo>
                        <a:lnTo>
                          <a:pt x="80" y="15"/>
                        </a:lnTo>
                        <a:lnTo>
                          <a:pt x="79" y="15"/>
                        </a:lnTo>
                        <a:lnTo>
                          <a:pt x="78" y="15"/>
                        </a:lnTo>
                        <a:lnTo>
                          <a:pt x="77" y="15"/>
                        </a:lnTo>
                        <a:lnTo>
                          <a:pt x="76" y="15"/>
                        </a:lnTo>
                        <a:lnTo>
                          <a:pt x="76" y="14"/>
                        </a:lnTo>
                        <a:lnTo>
                          <a:pt x="74" y="14"/>
                        </a:lnTo>
                        <a:lnTo>
                          <a:pt x="74" y="13"/>
                        </a:lnTo>
                        <a:lnTo>
                          <a:pt x="73" y="13"/>
                        </a:lnTo>
                        <a:lnTo>
                          <a:pt x="72" y="12"/>
                        </a:lnTo>
                        <a:lnTo>
                          <a:pt x="71" y="12"/>
                        </a:lnTo>
                        <a:lnTo>
                          <a:pt x="69" y="12"/>
                        </a:lnTo>
                        <a:lnTo>
                          <a:pt x="68" y="12"/>
                        </a:lnTo>
                        <a:lnTo>
                          <a:pt x="67" y="11"/>
                        </a:lnTo>
                        <a:lnTo>
                          <a:pt x="67" y="10"/>
                        </a:lnTo>
                        <a:lnTo>
                          <a:pt x="65" y="10"/>
                        </a:lnTo>
                        <a:lnTo>
                          <a:pt x="63" y="8"/>
                        </a:lnTo>
                        <a:lnTo>
                          <a:pt x="61" y="8"/>
                        </a:lnTo>
                        <a:lnTo>
                          <a:pt x="60" y="8"/>
                        </a:lnTo>
                        <a:lnTo>
                          <a:pt x="59" y="8"/>
                        </a:lnTo>
                        <a:lnTo>
                          <a:pt x="58" y="8"/>
                        </a:lnTo>
                        <a:lnTo>
                          <a:pt x="56" y="8"/>
                        </a:lnTo>
                        <a:lnTo>
                          <a:pt x="55" y="8"/>
                        </a:lnTo>
                        <a:lnTo>
                          <a:pt x="53" y="8"/>
                        </a:lnTo>
                        <a:lnTo>
                          <a:pt x="50" y="7"/>
                        </a:lnTo>
                        <a:lnTo>
                          <a:pt x="46" y="7"/>
                        </a:lnTo>
                        <a:lnTo>
                          <a:pt x="45" y="7"/>
                        </a:lnTo>
                        <a:lnTo>
                          <a:pt x="45" y="5"/>
                        </a:lnTo>
                        <a:lnTo>
                          <a:pt x="46" y="5"/>
                        </a:lnTo>
                        <a:lnTo>
                          <a:pt x="48" y="5"/>
                        </a:lnTo>
                        <a:lnTo>
                          <a:pt x="48" y="4"/>
                        </a:lnTo>
                        <a:lnTo>
                          <a:pt x="49" y="4"/>
                        </a:lnTo>
                        <a:lnTo>
                          <a:pt x="51" y="5"/>
                        </a:lnTo>
                        <a:lnTo>
                          <a:pt x="54" y="5"/>
                        </a:lnTo>
                        <a:lnTo>
                          <a:pt x="55" y="5"/>
                        </a:lnTo>
                        <a:lnTo>
                          <a:pt x="56" y="5"/>
                        </a:lnTo>
                        <a:lnTo>
                          <a:pt x="58" y="5"/>
                        </a:lnTo>
                        <a:lnTo>
                          <a:pt x="59" y="5"/>
                        </a:lnTo>
                        <a:lnTo>
                          <a:pt x="60" y="5"/>
                        </a:lnTo>
                        <a:lnTo>
                          <a:pt x="61" y="5"/>
                        </a:lnTo>
                        <a:lnTo>
                          <a:pt x="62" y="5"/>
                        </a:lnTo>
                        <a:lnTo>
                          <a:pt x="63" y="5"/>
                        </a:lnTo>
                        <a:lnTo>
                          <a:pt x="60" y="5"/>
                        </a:lnTo>
                        <a:lnTo>
                          <a:pt x="58" y="5"/>
                        </a:lnTo>
                        <a:lnTo>
                          <a:pt x="50" y="4"/>
                        </a:lnTo>
                        <a:lnTo>
                          <a:pt x="48" y="4"/>
                        </a:lnTo>
                        <a:lnTo>
                          <a:pt x="46" y="4"/>
                        </a:lnTo>
                        <a:lnTo>
                          <a:pt x="45" y="4"/>
                        </a:lnTo>
                        <a:lnTo>
                          <a:pt x="44" y="4"/>
                        </a:lnTo>
                        <a:lnTo>
                          <a:pt x="43" y="3"/>
                        </a:lnTo>
                        <a:lnTo>
                          <a:pt x="43" y="2"/>
                        </a:lnTo>
                        <a:lnTo>
                          <a:pt x="45" y="0"/>
                        </a:lnTo>
                        <a:lnTo>
                          <a:pt x="46" y="0"/>
                        </a:lnTo>
                        <a:lnTo>
                          <a:pt x="48" y="0"/>
                        </a:lnTo>
                        <a:lnTo>
                          <a:pt x="51" y="0"/>
                        </a:lnTo>
                        <a:lnTo>
                          <a:pt x="54" y="0"/>
                        </a:lnTo>
                        <a:lnTo>
                          <a:pt x="55" y="0"/>
                        </a:lnTo>
                        <a:lnTo>
                          <a:pt x="56" y="0"/>
                        </a:lnTo>
                        <a:lnTo>
                          <a:pt x="58" y="0"/>
                        </a:lnTo>
                        <a:lnTo>
                          <a:pt x="59" y="0"/>
                        </a:lnTo>
                        <a:lnTo>
                          <a:pt x="60" y="0"/>
                        </a:lnTo>
                        <a:lnTo>
                          <a:pt x="61" y="1"/>
                        </a:lnTo>
                        <a:lnTo>
                          <a:pt x="62" y="1"/>
                        </a:lnTo>
                        <a:lnTo>
                          <a:pt x="63" y="1"/>
                        </a:lnTo>
                        <a:lnTo>
                          <a:pt x="65" y="1"/>
                        </a:lnTo>
                        <a:lnTo>
                          <a:pt x="68" y="1"/>
                        </a:lnTo>
                        <a:lnTo>
                          <a:pt x="70" y="1"/>
                        </a:lnTo>
                        <a:lnTo>
                          <a:pt x="71" y="1"/>
                        </a:lnTo>
                        <a:lnTo>
                          <a:pt x="72" y="1"/>
                        </a:lnTo>
                        <a:lnTo>
                          <a:pt x="78" y="1"/>
                        </a:lnTo>
                        <a:lnTo>
                          <a:pt x="80" y="1"/>
                        </a:lnTo>
                        <a:lnTo>
                          <a:pt x="81" y="1"/>
                        </a:lnTo>
                        <a:lnTo>
                          <a:pt x="82" y="1"/>
                        </a:lnTo>
                        <a:lnTo>
                          <a:pt x="83" y="1"/>
                        </a:lnTo>
                        <a:lnTo>
                          <a:pt x="84" y="1"/>
                        </a:lnTo>
                        <a:lnTo>
                          <a:pt x="86" y="1"/>
                        </a:lnTo>
                        <a:lnTo>
                          <a:pt x="87" y="2"/>
                        </a:lnTo>
                        <a:lnTo>
                          <a:pt x="88" y="2"/>
                        </a:lnTo>
                        <a:lnTo>
                          <a:pt x="89" y="2"/>
                        </a:lnTo>
                        <a:lnTo>
                          <a:pt x="91" y="3"/>
                        </a:lnTo>
                        <a:lnTo>
                          <a:pt x="93" y="3"/>
                        </a:lnTo>
                        <a:lnTo>
                          <a:pt x="95" y="3"/>
                        </a:lnTo>
                        <a:lnTo>
                          <a:pt x="97" y="4"/>
                        </a:lnTo>
                        <a:lnTo>
                          <a:pt x="98" y="4"/>
                        </a:lnTo>
                        <a:lnTo>
                          <a:pt x="99" y="4"/>
                        </a:lnTo>
                        <a:lnTo>
                          <a:pt x="100" y="5"/>
                        </a:lnTo>
                        <a:lnTo>
                          <a:pt x="105" y="5"/>
                        </a:lnTo>
                        <a:lnTo>
                          <a:pt x="107" y="6"/>
                        </a:lnTo>
                        <a:lnTo>
                          <a:pt x="108" y="6"/>
                        </a:lnTo>
                        <a:lnTo>
                          <a:pt x="108" y="7"/>
                        </a:lnTo>
                        <a:lnTo>
                          <a:pt x="109" y="8"/>
                        </a:lnTo>
                        <a:lnTo>
                          <a:pt x="110" y="8"/>
                        </a:lnTo>
                        <a:lnTo>
                          <a:pt x="111" y="8"/>
                        </a:lnTo>
                        <a:lnTo>
                          <a:pt x="112" y="8"/>
                        </a:lnTo>
                        <a:lnTo>
                          <a:pt x="114" y="8"/>
                        </a:lnTo>
                        <a:lnTo>
                          <a:pt x="115" y="10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60" name="Freeform 169">
                    <a:extLst>
                      <a:ext uri="{FF2B5EF4-FFF2-40B4-BE49-F238E27FC236}">
                        <a16:creationId xmlns:a16="http://schemas.microsoft.com/office/drawing/2014/main" id="{9C661805-DF9A-406A-8EB6-A95980D1864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7286" y="873276"/>
                    <a:ext cx="511194" cy="97592"/>
                  </a:xfrm>
                  <a:custGeom>
                    <a:avLst/>
                    <a:gdLst>
                      <a:gd name="T0" fmla="*/ 254000 w 220"/>
                      <a:gd name="T1" fmla="*/ 65088 h 42"/>
                      <a:gd name="T2" fmla="*/ 254000 w 220"/>
                      <a:gd name="T3" fmla="*/ 61913 h 42"/>
                      <a:gd name="T4" fmla="*/ 236538 w 220"/>
                      <a:gd name="T5" fmla="*/ 57150 h 42"/>
                      <a:gd name="T6" fmla="*/ 198438 w 220"/>
                      <a:gd name="T7" fmla="*/ 49213 h 42"/>
                      <a:gd name="T8" fmla="*/ 241300 w 220"/>
                      <a:gd name="T9" fmla="*/ 46038 h 42"/>
                      <a:gd name="T10" fmla="*/ 268288 w 220"/>
                      <a:gd name="T11" fmla="*/ 42863 h 42"/>
                      <a:gd name="T12" fmla="*/ 312738 w 220"/>
                      <a:gd name="T13" fmla="*/ 42863 h 42"/>
                      <a:gd name="T14" fmla="*/ 269875 w 220"/>
                      <a:gd name="T15" fmla="*/ 41275 h 42"/>
                      <a:gd name="T16" fmla="*/ 322263 w 220"/>
                      <a:gd name="T17" fmla="*/ 38100 h 42"/>
                      <a:gd name="T18" fmla="*/ 328613 w 220"/>
                      <a:gd name="T19" fmla="*/ 36513 h 42"/>
                      <a:gd name="T20" fmla="*/ 304800 w 220"/>
                      <a:gd name="T21" fmla="*/ 30163 h 42"/>
                      <a:gd name="T22" fmla="*/ 328613 w 220"/>
                      <a:gd name="T23" fmla="*/ 25400 h 42"/>
                      <a:gd name="T24" fmla="*/ 315913 w 220"/>
                      <a:gd name="T25" fmla="*/ 25400 h 42"/>
                      <a:gd name="T26" fmla="*/ 292100 w 220"/>
                      <a:gd name="T27" fmla="*/ 30163 h 42"/>
                      <a:gd name="T28" fmla="*/ 285750 w 220"/>
                      <a:gd name="T29" fmla="*/ 34925 h 42"/>
                      <a:gd name="T30" fmla="*/ 234950 w 220"/>
                      <a:gd name="T31" fmla="*/ 41275 h 42"/>
                      <a:gd name="T32" fmla="*/ 198438 w 220"/>
                      <a:gd name="T33" fmla="*/ 41275 h 42"/>
                      <a:gd name="T34" fmla="*/ 220663 w 220"/>
                      <a:gd name="T35" fmla="*/ 38100 h 42"/>
                      <a:gd name="T36" fmla="*/ 198438 w 220"/>
                      <a:gd name="T37" fmla="*/ 38100 h 42"/>
                      <a:gd name="T38" fmla="*/ 182563 w 220"/>
                      <a:gd name="T39" fmla="*/ 42863 h 42"/>
                      <a:gd name="T40" fmla="*/ 149225 w 220"/>
                      <a:gd name="T41" fmla="*/ 44450 h 42"/>
                      <a:gd name="T42" fmla="*/ 138113 w 220"/>
                      <a:gd name="T43" fmla="*/ 41275 h 42"/>
                      <a:gd name="T44" fmla="*/ 122238 w 220"/>
                      <a:gd name="T45" fmla="*/ 39688 h 42"/>
                      <a:gd name="T46" fmla="*/ 158750 w 220"/>
                      <a:gd name="T47" fmla="*/ 31750 h 42"/>
                      <a:gd name="T48" fmla="*/ 201613 w 220"/>
                      <a:gd name="T49" fmla="*/ 30163 h 42"/>
                      <a:gd name="T50" fmla="*/ 203200 w 220"/>
                      <a:gd name="T51" fmla="*/ 28575 h 42"/>
                      <a:gd name="T52" fmla="*/ 144463 w 220"/>
                      <a:gd name="T53" fmla="*/ 31750 h 42"/>
                      <a:gd name="T54" fmla="*/ 93663 w 220"/>
                      <a:gd name="T55" fmla="*/ 41275 h 42"/>
                      <a:gd name="T56" fmla="*/ 57150 w 220"/>
                      <a:gd name="T57" fmla="*/ 36513 h 42"/>
                      <a:gd name="T58" fmla="*/ 92075 w 220"/>
                      <a:gd name="T59" fmla="*/ 31750 h 42"/>
                      <a:gd name="T60" fmla="*/ 119063 w 220"/>
                      <a:gd name="T61" fmla="*/ 31750 h 42"/>
                      <a:gd name="T62" fmla="*/ 160338 w 220"/>
                      <a:gd name="T63" fmla="*/ 26988 h 42"/>
                      <a:gd name="T64" fmla="*/ 128588 w 220"/>
                      <a:gd name="T65" fmla="*/ 28575 h 42"/>
                      <a:gd name="T66" fmla="*/ 82550 w 220"/>
                      <a:gd name="T67" fmla="*/ 31750 h 42"/>
                      <a:gd name="T68" fmla="*/ 46038 w 220"/>
                      <a:gd name="T69" fmla="*/ 31750 h 42"/>
                      <a:gd name="T70" fmla="*/ 55563 w 220"/>
                      <a:gd name="T71" fmla="*/ 28575 h 42"/>
                      <a:gd name="T72" fmla="*/ 47625 w 220"/>
                      <a:gd name="T73" fmla="*/ 26988 h 42"/>
                      <a:gd name="T74" fmla="*/ 77788 w 220"/>
                      <a:gd name="T75" fmla="*/ 22225 h 42"/>
                      <a:gd name="T76" fmla="*/ 100013 w 220"/>
                      <a:gd name="T77" fmla="*/ 22225 h 42"/>
                      <a:gd name="T78" fmla="*/ 65088 w 220"/>
                      <a:gd name="T79" fmla="*/ 22225 h 42"/>
                      <a:gd name="T80" fmla="*/ 25400 w 220"/>
                      <a:gd name="T81" fmla="*/ 23813 h 42"/>
                      <a:gd name="T82" fmla="*/ 44450 w 220"/>
                      <a:gd name="T83" fmla="*/ 17463 h 42"/>
                      <a:gd name="T84" fmla="*/ 19050 w 220"/>
                      <a:gd name="T85" fmla="*/ 22225 h 42"/>
                      <a:gd name="T86" fmla="*/ 1588 w 220"/>
                      <a:gd name="T87" fmla="*/ 17463 h 42"/>
                      <a:gd name="T88" fmla="*/ 28575 w 220"/>
                      <a:gd name="T89" fmla="*/ 14288 h 42"/>
                      <a:gd name="T90" fmla="*/ 57150 w 220"/>
                      <a:gd name="T91" fmla="*/ 14288 h 42"/>
                      <a:gd name="T92" fmla="*/ 71438 w 220"/>
                      <a:gd name="T93" fmla="*/ 9525 h 42"/>
                      <a:gd name="T94" fmla="*/ 103188 w 220"/>
                      <a:gd name="T95" fmla="*/ 9525 h 42"/>
                      <a:gd name="T96" fmla="*/ 114300 w 220"/>
                      <a:gd name="T97" fmla="*/ 12700 h 42"/>
                      <a:gd name="T98" fmla="*/ 138113 w 220"/>
                      <a:gd name="T99" fmla="*/ 11113 h 42"/>
                      <a:gd name="T100" fmla="*/ 152400 w 220"/>
                      <a:gd name="T101" fmla="*/ 11113 h 42"/>
                      <a:gd name="T102" fmla="*/ 165100 w 220"/>
                      <a:gd name="T103" fmla="*/ 12700 h 42"/>
                      <a:gd name="T104" fmla="*/ 131763 w 220"/>
                      <a:gd name="T105" fmla="*/ 7938 h 42"/>
                      <a:gd name="T106" fmla="*/ 128588 w 220"/>
                      <a:gd name="T107" fmla="*/ 6350 h 42"/>
                      <a:gd name="T108" fmla="*/ 144463 w 220"/>
                      <a:gd name="T109" fmla="*/ 1588 h 42"/>
                      <a:gd name="T110" fmla="*/ 161925 w 220"/>
                      <a:gd name="T111" fmla="*/ 0 h 42"/>
                      <a:gd name="T112" fmla="*/ 182563 w 220"/>
                      <a:gd name="T113" fmla="*/ 1588 h 42"/>
                      <a:gd name="T114" fmla="*/ 198438 w 220"/>
                      <a:gd name="T115" fmla="*/ 9525 h 42"/>
                      <a:gd name="T116" fmla="*/ 223838 w 220"/>
                      <a:gd name="T117" fmla="*/ 9525 h 42"/>
                      <a:gd name="T118" fmla="*/ 209550 w 220"/>
                      <a:gd name="T119" fmla="*/ 4763 h 42"/>
                      <a:gd name="T120" fmla="*/ 242888 w 220"/>
                      <a:gd name="T121" fmla="*/ 9525 h 42"/>
                      <a:gd name="T122" fmla="*/ 285750 w 220"/>
                      <a:gd name="T123" fmla="*/ 14288 h 42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  <a:gd name="T180" fmla="*/ 0 60000 65536"/>
                      <a:gd name="T181" fmla="*/ 0 60000 65536"/>
                      <a:gd name="T182" fmla="*/ 0 60000 65536"/>
                      <a:gd name="T183" fmla="*/ 0 60000 65536"/>
                      <a:gd name="T184" fmla="*/ 0 60000 65536"/>
                      <a:gd name="T185" fmla="*/ 0 60000 65536"/>
                    </a:gdLst>
                    <a:ahLst/>
                    <a:cxnLst>
                      <a:cxn ang="T124">
                        <a:pos x="T0" y="T1"/>
                      </a:cxn>
                      <a:cxn ang="T125">
                        <a:pos x="T2" y="T3"/>
                      </a:cxn>
                      <a:cxn ang="T126">
                        <a:pos x="T4" y="T5"/>
                      </a:cxn>
                      <a:cxn ang="T127">
                        <a:pos x="T6" y="T7"/>
                      </a:cxn>
                      <a:cxn ang="T128">
                        <a:pos x="T8" y="T9"/>
                      </a:cxn>
                      <a:cxn ang="T129">
                        <a:pos x="T10" y="T11"/>
                      </a:cxn>
                      <a:cxn ang="T130">
                        <a:pos x="T12" y="T13"/>
                      </a:cxn>
                      <a:cxn ang="T131">
                        <a:pos x="T14" y="T15"/>
                      </a:cxn>
                      <a:cxn ang="T132">
                        <a:pos x="T16" y="T17"/>
                      </a:cxn>
                      <a:cxn ang="T133">
                        <a:pos x="T18" y="T19"/>
                      </a:cxn>
                      <a:cxn ang="T134">
                        <a:pos x="T20" y="T21"/>
                      </a:cxn>
                      <a:cxn ang="T135">
                        <a:pos x="T22" y="T23"/>
                      </a:cxn>
                      <a:cxn ang="T136">
                        <a:pos x="T24" y="T25"/>
                      </a:cxn>
                      <a:cxn ang="T137">
                        <a:pos x="T26" y="T27"/>
                      </a:cxn>
                      <a:cxn ang="T138">
                        <a:pos x="T28" y="T29"/>
                      </a:cxn>
                      <a:cxn ang="T139">
                        <a:pos x="T30" y="T31"/>
                      </a:cxn>
                      <a:cxn ang="T140">
                        <a:pos x="T32" y="T33"/>
                      </a:cxn>
                      <a:cxn ang="T141">
                        <a:pos x="T34" y="T35"/>
                      </a:cxn>
                      <a:cxn ang="T142">
                        <a:pos x="T36" y="T37"/>
                      </a:cxn>
                      <a:cxn ang="T143">
                        <a:pos x="T38" y="T39"/>
                      </a:cxn>
                      <a:cxn ang="T144">
                        <a:pos x="T40" y="T41"/>
                      </a:cxn>
                      <a:cxn ang="T145">
                        <a:pos x="T42" y="T43"/>
                      </a:cxn>
                      <a:cxn ang="T146">
                        <a:pos x="T44" y="T45"/>
                      </a:cxn>
                      <a:cxn ang="T147">
                        <a:pos x="T46" y="T47"/>
                      </a:cxn>
                      <a:cxn ang="T148">
                        <a:pos x="T48" y="T49"/>
                      </a:cxn>
                      <a:cxn ang="T149">
                        <a:pos x="T50" y="T51"/>
                      </a:cxn>
                      <a:cxn ang="T150">
                        <a:pos x="T52" y="T53"/>
                      </a:cxn>
                      <a:cxn ang="T151">
                        <a:pos x="T54" y="T55"/>
                      </a:cxn>
                      <a:cxn ang="T152">
                        <a:pos x="T56" y="T57"/>
                      </a:cxn>
                      <a:cxn ang="T153">
                        <a:pos x="T58" y="T59"/>
                      </a:cxn>
                      <a:cxn ang="T154">
                        <a:pos x="T60" y="T61"/>
                      </a:cxn>
                      <a:cxn ang="T155">
                        <a:pos x="T62" y="T63"/>
                      </a:cxn>
                      <a:cxn ang="T156">
                        <a:pos x="T64" y="T65"/>
                      </a:cxn>
                      <a:cxn ang="T157">
                        <a:pos x="T66" y="T67"/>
                      </a:cxn>
                      <a:cxn ang="T158">
                        <a:pos x="T68" y="T69"/>
                      </a:cxn>
                      <a:cxn ang="T159">
                        <a:pos x="T70" y="T71"/>
                      </a:cxn>
                      <a:cxn ang="T160">
                        <a:pos x="T72" y="T73"/>
                      </a:cxn>
                      <a:cxn ang="T161">
                        <a:pos x="T74" y="T75"/>
                      </a:cxn>
                      <a:cxn ang="T162">
                        <a:pos x="T76" y="T77"/>
                      </a:cxn>
                      <a:cxn ang="T163">
                        <a:pos x="T78" y="T79"/>
                      </a:cxn>
                      <a:cxn ang="T164">
                        <a:pos x="T80" y="T81"/>
                      </a:cxn>
                      <a:cxn ang="T165">
                        <a:pos x="T82" y="T83"/>
                      </a:cxn>
                      <a:cxn ang="T166">
                        <a:pos x="T84" y="T85"/>
                      </a:cxn>
                      <a:cxn ang="T167">
                        <a:pos x="T86" y="T87"/>
                      </a:cxn>
                      <a:cxn ang="T168">
                        <a:pos x="T88" y="T89"/>
                      </a:cxn>
                      <a:cxn ang="T169">
                        <a:pos x="T90" y="T91"/>
                      </a:cxn>
                      <a:cxn ang="T170">
                        <a:pos x="T92" y="T93"/>
                      </a:cxn>
                      <a:cxn ang="T171">
                        <a:pos x="T94" y="T95"/>
                      </a:cxn>
                      <a:cxn ang="T172">
                        <a:pos x="T96" y="T97"/>
                      </a:cxn>
                      <a:cxn ang="T173">
                        <a:pos x="T98" y="T99"/>
                      </a:cxn>
                      <a:cxn ang="T174">
                        <a:pos x="T100" y="T101"/>
                      </a:cxn>
                      <a:cxn ang="T175">
                        <a:pos x="T102" y="T103"/>
                      </a:cxn>
                      <a:cxn ang="T176">
                        <a:pos x="T104" y="T105"/>
                      </a:cxn>
                      <a:cxn ang="T177">
                        <a:pos x="T106" y="T107"/>
                      </a:cxn>
                      <a:cxn ang="T178">
                        <a:pos x="T108" y="T109"/>
                      </a:cxn>
                      <a:cxn ang="T179">
                        <a:pos x="T110" y="T111"/>
                      </a:cxn>
                      <a:cxn ang="T180">
                        <a:pos x="T112" y="T113"/>
                      </a:cxn>
                      <a:cxn ang="T181">
                        <a:pos x="T114" y="T115"/>
                      </a:cxn>
                      <a:cxn ang="T182">
                        <a:pos x="T116" y="T117"/>
                      </a:cxn>
                      <a:cxn ang="T183">
                        <a:pos x="T118" y="T119"/>
                      </a:cxn>
                      <a:cxn ang="T184">
                        <a:pos x="T120" y="T121"/>
                      </a:cxn>
                      <a:cxn ang="T185">
                        <a:pos x="T122" y="T123"/>
                      </a:cxn>
                    </a:cxnLst>
                    <a:rect l="0" t="0" r="r" b="b"/>
                    <a:pathLst>
                      <a:path w="220" h="42">
                        <a:moveTo>
                          <a:pt x="147" y="41"/>
                        </a:moveTo>
                        <a:lnTo>
                          <a:pt x="146" y="41"/>
                        </a:lnTo>
                        <a:lnTo>
                          <a:pt x="144" y="41"/>
                        </a:lnTo>
                        <a:lnTo>
                          <a:pt x="146" y="41"/>
                        </a:lnTo>
                        <a:lnTo>
                          <a:pt x="147" y="41"/>
                        </a:lnTo>
                        <a:lnTo>
                          <a:pt x="148" y="41"/>
                        </a:lnTo>
                        <a:lnTo>
                          <a:pt x="149" y="41"/>
                        </a:lnTo>
                        <a:lnTo>
                          <a:pt x="150" y="41"/>
                        </a:lnTo>
                        <a:lnTo>
                          <a:pt x="151" y="41"/>
                        </a:lnTo>
                        <a:lnTo>
                          <a:pt x="155" y="41"/>
                        </a:lnTo>
                        <a:lnTo>
                          <a:pt x="160" y="42"/>
                        </a:lnTo>
                        <a:lnTo>
                          <a:pt x="161" y="42"/>
                        </a:lnTo>
                        <a:lnTo>
                          <a:pt x="160" y="41"/>
                        </a:lnTo>
                        <a:lnTo>
                          <a:pt x="161" y="41"/>
                        </a:lnTo>
                        <a:lnTo>
                          <a:pt x="162" y="41"/>
                        </a:lnTo>
                        <a:lnTo>
                          <a:pt x="168" y="41"/>
                        </a:lnTo>
                        <a:lnTo>
                          <a:pt x="169" y="41"/>
                        </a:lnTo>
                        <a:lnTo>
                          <a:pt x="170" y="41"/>
                        </a:lnTo>
                        <a:lnTo>
                          <a:pt x="171" y="41"/>
                        </a:lnTo>
                        <a:lnTo>
                          <a:pt x="172" y="39"/>
                        </a:lnTo>
                        <a:lnTo>
                          <a:pt x="169" y="39"/>
                        </a:lnTo>
                        <a:lnTo>
                          <a:pt x="165" y="39"/>
                        </a:lnTo>
                        <a:lnTo>
                          <a:pt x="164" y="39"/>
                        </a:lnTo>
                        <a:lnTo>
                          <a:pt x="162" y="39"/>
                        </a:lnTo>
                        <a:lnTo>
                          <a:pt x="161" y="39"/>
                        </a:lnTo>
                        <a:lnTo>
                          <a:pt x="160" y="39"/>
                        </a:lnTo>
                        <a:lnTo>
                          <a:pt x="158" y="41"/>
                        </a:lnTo>
                        <a:lnTo>
                          <a:pt x="157" y="39"/>
                        </a:lnTo>
                        <a:lnTo>
                          <a:pt x="156" y="39"/>
                        </a:lnTo>
                        <a:lnTo>
                          <a:pt x="155" y="39"/>
                        </a:lnTo>
                        <a:lnTo>
                          <a:pt x="152" y="39"/>
                        </a:lnTo>
                        <a:lnTo>
                          <a:pt x="151" y="39"/>
                        </a:lnTo>
                        <a:lnTo>
                          <a:pt x="150" y="39"/>
                        </a:lnTo>
                        <a:lnTo>
                          <a:pt x="149" y="39"/>
                        </a:lnTo>
                        <a:lnTo>
                          <a:pt x="148" y="38"/>
                        </a:lnTo>
                        <a:lnTo>
                          <a:pt x="147" y="37"/>
                        </a:lnTo>
                        <a:lnTo>
                          <a:pt x="146" y="36"/>
                        </a:lnTo>
                        <a:lnTo>
                          <a:pt x="148" y="36"/>
                        </a:lnTo>
                        <a:lnTo>
                          <a:pt x="149" y="36"/>
                        </a:lnTo>
                        <a:lnTo>
                          <a:pt x="150" y="36"/>
                        </a:lnTo>
                        <a:lnTo>
                          <a:pt x="149" y="36"/>
                        </a:lnTo>
                        <a:lnTo>
                          <a:pt x="148" y="36"/>
                        </a:lnTo>
                        <a:lnTo>
                          <a:pt x="147" y="36"/>
                        </a:lnTo>
                        <a:lnTo>
                          <a:pt x="146" y="36"/>
                        </a:lnTo>
                        <a:lnTo>
                          <a:pt x="144" y="36"/>
                        </a:lnTo>
                        <a:lnTo>
                          <a:pt x="143" y="35"/>
                        </a:lnTo>
                        <a:lnTo>
                          <a:pt x="141" y="35"/>
                        </a:lnTo>
                        <a:lnTo>
                          <a:pt x="139" y="35"/>
                        </a:lnTo>
                        <a:lnTo>
                          <a:pt x="137" y="34"/>
                        </a:lnTo>
                        <a:lnTo>
                          <a:pt x="132" y="33"/>
                        </a:lnTo>
                        <a:lnTo>
                          <a:pt x="128" y="32"/>
                        </a:lnTo>
                        <a:lnTo>
                          <a:pt x="125" y="31"/>
                        </a:lnTo>
                        <a:lnTo>
                          <a:pt x="124" y="31"/>
                        </a:lnTo>
                        <a:lnTo>
                          <a:pt x="125" y="31"/>
                        </a:lnTo>
                        <a:lnTo>
                          <a:pt x="128" y="31"/>
                        </a:lnTo>
                        <a:lnTo>
                          <a:pt x="129" y="31"/>
                        </a:lnTo>
                        <a:lnTo>
                          <a:pt x="130" y="31"/>
                        </a:lnTo>
                        <a:lnTo>
                          <a:pt x="131" y="31"/>
                        </a:lnTo>
                        <a:lnTo>
                          <a:pt x="133" y="31"/>
                        </a:lnTo>
                        <a:lnTo>
                          <a:pt x="138" y="29"/>
                        </a:lnTo>
                        <a:lnTo>
                          <a:pt x="141" y="29"/>
                        </a:lnTo>
                        <a:lnTo>
                          <a:pt x="142" y="29"/>
                        </a:lnTo>
                        <a:lnTo>
                          <a:pt x="146" y="29"/>
                        </a:lnTo>
                        <a:lnTo>
                          <a:pt x="150" y="29"/>
                        </a:lnTo>
                        <a:lnTo>
                          <a:pt x="152" y="29"/>
                        </a:lnTo>
                        <a:lnTo>
                          <a:pt x="155" y="29"/>
                        </a:lnTo>
                        <a:lnTo>
                          <a:pt x="156" y="28"/>
                        </a:lnTo>
                        <a:lnTo>
                          <a:pt x="158" y="28"/>
                        </a:lnTo>
                        <a:lnTo>
                          <a:pt x="160" y="28"/>
                        </a:lnTo>
                        <a:lnTo>
                          <a:pt x="162" y="28"/>
                        </a:lnTo>
                        <a:lnTo>
                          <a:pt x="164" y="28"/>
                        </a:lnTo>
                        <a:lnTo>
                          <a:pt x="165" y="28"/>
                        </a:lnTo>
                        <a:lnTo>
                          <a:pt x="166" y="28"/>
                        </a:lnTo>
                        <a:lnTo>
                          <a:pt x="165" y="28"/>
                        </a:lnTo>
                        <a:lnTo>
                          <a:pt x="166" y="27"/>
                        </a:lnTo>
                        <a:lnTo>
                          <a:pt x="167" y="27"/>
                        </a:lnTo>
                        <a:lnTo>
                          <a:pt x="168" y="27"/>
                        </a:lnTo>
                        <a:lnTo>
                          <a:pt x="169" y="27"/>
                        </a:lnTo>
                        <a:lnTo>
                          <a:pt x="170" y="27"/>
                        </a:lnTo>
                        <a:lnTo>
                          <a:pt x="176" y="27"/>
                        </a:lnTo>
                        <a:lnTo>
                          <a:pt x="177" y="27"/>
                        </a:lnTo>
                        <a:lnTo>
                          <a:pt x="179" y="27"/>
                        </a:lnTo>
                        <a:lnTo>
                          <a:pt x="180" y="27"/>
                        </a:lnTo>
                        <a:lnTo>
                          <a:pt x="181" y="27"/>
                        </a:lnTo>
                        <a:lnTo>
                          <a:pt x="184" y="27"/>
                        </a:lnTo>
                        <a:lnTo>
                          <a:pt x="186" y="27"/>
                        </a:lnTo>
                        <a:lnTo>
                          <a:pt x="189" y="27"/>
                        </a:lnTo>
                        <a:lnTo>
                          <a:pt x="192" y="27"/>
                        </a:lnTo>
                        <a:lnTo>
                          <a:pt x="193" y="27"/>
                        </a:lnTo>
                        <a:lnTo>
                          <a:pt x="196" y="27"/>
                        </a:lnTo>
                        <a:lnTo>
                          <a:pt x="197" y="27"/>
                        </a:lnTo>
                        <a:lnTo>
                          <a:pt x="193" y="26"/>
                        </a:lnTo>
                        <a:lnTo>
                          <a:pt x="187" y="26"/>
                        </a:lnTo>
                        <a:lnTo>
                          <a:pt x="186" y="26"/>
                        </a:lnTo>
                        <a:lnTo>
                          <a:pt x="185" y="26"/>
                        </a:lnTo>
                        <a:lnTo>
                          <a:pt x="184" y="26"/>
                        </a:lnTo>
                        <a:lnTo>
                          <a:pt x="183" y="26"/>
                        </a:lnTo>
                        <a:lnTo>
                          <a:pt x="180" y="26"/>
                        </a:lnTo>
                        <a:lnTo>
                          <a:pt x="179" y="26"/>
                        </a:lnTo>
                        <a:lnTo>
                          <a:pt x="178" y="26"/>
                        </a:lnTo>
                        <a:lnTo>
                          <a:pt x="176" y="27"/>
                        </a:lnTo>
                        <a:lnTo>
                          <a:pt x="175" y="27"/>
                        </a:lnTo>
                        <a:lnTo>
                          <a:pt x="171" y="26"/>
                        </a:lnTo>
                        <a:lnTo>
                          <a:pt x="170" y="26"/>
                        </a:lnTo>
                        <a:lnTo>
                          <a:pt x="171" y="26"/>
                        </a:lnTo>
                        <a:lnTo>
                          <a:pt x="176" y="26"/>
                        </a:lnTo>
                        <a:lnTo>
                          <a:pt x="179" y="25"/>
                        </a:lnTo>
                        <a:lnTo>
                          <a:pt x="181" y="25"/>
                        </a:lnTo>
                        <a:lnTo>
                          <a:pt x="184" y="25"/>
                        </a:lnTo>
                        <a:lnTo>
                          <a:pt x="186" y="25"/>
                        </a:lnTo>
                        <a:lnTo>
                          <a:pt x="189" y="24"/>
                        </a:lnTo>
                        <a:lnTo>
                          <a:pt x="190" y="24"/>
                        </a:lnTo>
                        <a:lnTo>
                          <a:pt x="195" y="24"/>
                        </a:lnTo>
                        <a:lnTo>
                          <a:pt x="199" y="24"/>
                        </a:lnTo>
                        <a:lnTo>
                          <a:pt x="201" y="24"/>
                        </a:lnTo>
                        <a:lnTo>
                          <a:pt x="202" y="24"/>
                        </a:lnTo>
                        <a:lnTo>
                          <a:pt x="203" y="24"/>
                        </a:lnTo>
                        <a:lnTo>
                          <a:pt x="208" y="23"/>
                        </a:lnTo>
                        <a:lnTo>
                          <a:pt x="213" y="23"/>
                        </a:lnTo>
                        <a:lnTo>
                          <a:pt x="214" y="23"/>
                        </a:lnTo>
                        <a:lnTo>
                          <a:pt x="216" y="23"/>
                        </a:lnTo>
                        <a:lnTo>
                          <a:pt x="218" y="23"/>
                        </a:lnTo>
                        <a:lnTo>
                          <a:pt x="220" y="23"/>
                        </a:lnTo>
                        <a:lnTo>
                          <a:pt x="218" y="23"/>
                        </a:lnTo>
                        <a:lnTo>
                          <a:pt x="217" y="23"/>
                        </a:lnTo>
                        <a:lnTo>
                          <a:pt x="216" y="23"/>
                        </a:lnTo>
                        <a:lnTo>
                          <a:pt x="215" y="23"/>
                        </a:lnTo>
                        <a:lnTo>
                          <a:pt x="214" y="23"/>
                        </a:lnTo>
                        <a:lnTo>
                          <a:pt x="209" y="23"/>
                        </a:lnTo>
                        <a:lnTo>
                          <a:pt x="207" y="23"/>
                        </a:lnTo>
                        <a:lnTo>
                          <a:pt x="206" y="23"/>
                        </a:lnTo>
                        <a:lnTo>
                          <a:pt x="204" y="23"/>
                        </a:lnTo>
                        <a:lnTo>
                          <a:pt x="202" y="23"/>
                        </a:lnTo>
                        <a:lnTo>
                          <a:pt x="198" y="23"/>
                        </a:lnTo>
                        <a:lnTo>
                          <a:pt x="192" y="23"/>
                        </a:lnTo>
                        <a:lnTo>
                          <a:pt x="186" y="23"/>
                        </a:lnTo>
                        <a:lnTo>
                          <a:pt x="185" y="23"/>
                        </a:lnTo>
                        <a:lnTo>
                          <a:pt x="185" y="22"/>
                        </a:lnTo>
                        <a:lnTo>
                          <a:pt x="186" y="20"/>
                        </a:lnTo>
                        <a:lnTo>
                          <a:pt x="187" y="20"/>
                        </a:lnTo>
                        <a:lnTo>
                          <a:pt x="189" y="20"/>
                        </a:lnTo>
                        <a:lnTo>
                          <a:pt x="190" y="19"/>
                        </a:lnTo>
                        <a:lnTo>
                          <a:pt x="192" y="19"/>
                        </a:lnTo>
                        <a:lnTo>
                          <a:pt x="193" y="19"/>
                        </a:lnTo>
                        <a:lnTo>
                          <a:pt x="192" y="18"/>
                        </a:lnTo>
                        <a:lnTo>
                          <a:pt x="193" y="18"/>
                        </a:lnTo>
                        <a:lnTo>
                          <a:pt x="194" y="18"/>
                        </a:lnTo>
                        <a:lnTo>
                          <a:pt x="195" y="18"/>
                        </a:lnTo>
                        <a:lnTo>
                          <a:pt x="196" y="18"/>
                        </a:lnTo>
                        <a:lnTo>
                          <a:pt x="197" y="18"/>
                        </a:lnTo>
                        <a:lnTo>
                          <a:pt x="198" y="17"/>
                        </a:lnTo>
                        <a:lnTo>
                          <a:pt x="199" y="17"/>
                        </a:lnTo>
                        <a:lnTo>
                          <a:pt x="201" y="17"/>
                        </a:lnTo>
                        <a:lnTo>
                          <a:pt x="204" y="16"/>
                        </a:lnTo>
                        <a:lnTo>
                          <a:pt x="205" y="16"/>
                        </a:lnTo>
                        <a:lnTo>
                          <a:pt x="207" y="16"/>
                        </a:lnTo>
                        <a:lnTo>
                          <a:pt x="208" y="16"/>
                        </a:lnTo>
                        <a:lnTo>
                          <a:pt x="211" y="16"/>
                        </a:lnTo>
                        <a:lnTo>
                          <a:pt x="213" y="15"/>
                        </a:lnTo>
                        <a:lnTo>
                          <a:pt x="215" y="15"/>
                        </a:lnTo>
                        <a:lnTo>
                          <a:pt x="214" y="15"/>
                        </a:lnTo>
                        <a:lnTo>
                          <a:pt x="213" y="15"/>
                        </a:lnTo>
                        <a:lnTo>
                          <a:pt x="212" y="15"/>
                        </a:lnTo>
                        <a:lnTo>
                          <a:pt x="209" y="15"/>
                        </a:lnTo>
                        <a:lnTo>
                          <a:pt x="208" y="15"/>
                        </a:lnTo>
                        <a:lnTo>
                          <a:pt x="206" y="16"/>
                        </a:lnTo>
                        <a:lnTo>
                          <a:pt x="204" y="16"/>
                        </a:lnTo>
                        <a:lnTo>
                          <a:pt x="201" y="16"/>
                        </a:lnTo>
                        <a:lnTo>
                          <a:pt x="199" y="16"/>
                        </a:lnTo>
                        <a:lnTo>
                          <a:pt x="196" y="17"/>
                        </a:lnTo>
                        <a:lnTo>
                          <a:pt x="195" y="17"/>
                        </a:lnTo>
                        <a:lnTo>
                          <a:pt x="194" y="17"/>
                        </a:lnTo>
                        <a:lnTo>
                          <a:pt x="193" y="17"/>
                        </a:lnTo>
                        <a:lnTo>
                          <a:pt x="192" y="17"/>
                        </a:lnTo>
                        <a:lnTo>
                          <a:pt x="192" y="18"/>
                        </a:lnTo>
                        <a:lnTo>
                          <a:pt x="189" y="18"/>
                        </a:lnTo>
                        <a:lnTo>
                          <a:pt x="188" y="18"/>
                        </a:lnTo>
                        <a:lnTo>
                          <a:pt x="187" y="19"/>
                        </a:lnTo>
                        <a:lnTo>
                          <a:pt x="188" y="19"/>
                        </a:lnTo>
                        <a:lnTo>
                          <a:pt x="186" y="19"/>
                        </a:lnTo>
                        <a:lnTo>
                          <a:pt x="185" y="19"/>
                        </a:lnTo>
                        <a:lnTo>
                          <a:pt x="184" y="19"/>
                        </a:lnTo>
                        <a:lnTo>
                          <a:pt x="183" y="19"/>
                        </a:lnTo>
                        <a:lnTo>
                          <a:pt x="181" y="19"/>
                        </a:lnTo>
                        <a:lnTo>
                          <a:pt x="180" y="19"/>
                        </a:lnTo>
                        <a:lnTo>
                          <a:pt x="178" y="18"/>
                        </a:lnTo>
                        <a:lnTo>
                          <a:pt x="177" y="18"/>
                        </a:lnTo>
                        <a:lnTo>
                          <a:pt x="180" y="19"/>
                        </a:lnTo>
                        <a:lnTo>
                          <a:pt x="181" y="19"/>
                        </a:lnTo>
                        <a:lnTo>
                          <a:pt x="183" y="19"/>
                        </a:lnTo>
                        <a:lnTo>
                          <a:pt x="181" y="20"/>
                        </a:lnTo>
                        <a:lnTo>
                          <a:pt x="180" y="20"/>
                        </a:lnTo>
                        <a:lnTo>
                          <a:pt x="179" y="20"/>
                        </a:lnTo>
                        <a:lnTo>
                          <a:pt x="179" y="22"/>
                        </a:lnTo>
                        <a:lnTo>
                          <a:pt x="180" y="22"/>
                        </a:lnTo>
                        <a:lnTo>
                          <a:pt x="181" y="22"/>
                        </a:lnTo>
                        <a:lnTo>
                          <a:pt x="180" y="22"/>
                        </a:lnTo>
                        <a:lnTo>
                          <a:pt x="175" y="24"/>
                        </a:lnTo>
                        <a:lnTo>
                          <a:pt x="171" y="24"/>
                        </a:lnTo>
                        <a:lnTo>
                          <a:pt x="169" y="24"/>
                        </a:lnTo>
                        <a:lnTo>
                          <a:pt x="166" y="25"/>
                        </a:lnTo>
                        <a:lnTo>
                          <a:pt x="162" y="25"/>
                        </a:lnTo>
                        <a:lnTo>
                          <a:pt x="160" y="25"/>
                        </a:lnTo>
                        <a:lnTo>
                          <a:pt x="159" y="25"/>
                        </a:lnTo>
                        <a:lnTo>
                          <a:pt x="157" y="26"/>
                        </a:lnTo>
                        <a:lnTo>
                          <a:pt x="156" y="26"/>
                        </a:lnTo>
                        <a:lnTo>
                          <a:pt x="150" y="26"/>
                        </a:lnTo>
                        <a:lnTo>
                          <a:pt x="148" y="26"/>
                        </a:lnTo>
                        <a:lnTo>
                          <a:pt x="147" y="26"/>
                        </a:lnTo>
                        <a:lnTo>
                          <a:pt x="143" y="27"/>
                        </a:lnTo>
                        <a:lnTo>
                          <a:pt x="141" y="27"/>
                        </a:lnTo>
                        <a:lnTo>
                          <a:pt x="136" y="27"/>
                        </a:lnTo>
                        <a:lnTo>
                          <a:pt x="134" y="27"/>
                        </a:lnTo>
                        <a:lnTo>
                          <a:pt x="130" y="27"/>
                        </a:lnTo>
                        <a:lnTo>
                          <a:pt x="129" y="27"/>
                        </a:lnTo>
                        <a:lnTo>
                          <a:pt x="128" y="27"/>
                        </a:lnTo>
                        <a:lnTo>
                          <a:pt x="127" y="27"/>
                        </a:lnTo>
                        <a:lnTo>
                          <a:pt x="125" y="27"/>
                        </a:lnTo>
                        <a:lnTo>
                          <a:pt x="124" y="27"/>
                        </a:lnTo>
                        <a:lnTo>
                          <a:pt x="124" y="26"/>
                        </a:lnTo>
                        <a:lnTo>
                          <a:pt x="125" y="26"/>
                        </a:lnTo>
                        <a:lnTo>
                          <a:pt x="127" y="26"/>
                        </a:lnTo>
                        <a:lnTo>
                          <a:pt x="130" y="25"/>
                        </a:lnTo>
                        <a:lnTo>
                          <a:pt x="133" y="25"/>
                        </a:lnTo>
                        <a:lnTo>
                          <a:pt x="134" y="25"/>
                        </a:lnTo>
                        <a:lnTo>
                          <a:pt x="138" y="25"/>
                        </a:lnTo>
                        <a:lnTo>
                          <a:pt x="139" y="25"/>
                        </a:lnTo>
                        <a:lnTo>
                          <a:pt x="141" y="25"/>
                        </a:lnTo>
                        <a:lnTo>
                          <a:pt x="142" y="24"/>
                        </a:lnTo>
                        <a:lnTo>
                          <a:pt x="144" y="24"/>
                        </a:lnTo>
                        <a:lnTo>
                          <a:pt x="142" y="24"/>
                        </a:lnTo>
                        <a:lnTo>
                          <a:pt x="141" y="24"/>
                        </a:lnTo>
                        <a:lnTo>
                          <a:pt x="140" y="24"/>
                        </a:lnTo>
                        <a:lnTo>
                          <a:pt x="139" y="24"/>
                        </a:lnTo>
                        <a:lnTo>
                          <a:pt x="137" y="24"/>
                        </a:lnTo>
                        <a:lnTo>
                          <a:pt x="133" y="24"/>
                        </a:lnTo>
                        <a:lnTo>
                          <a:pt x="133" y="25"/>
                        </a:lnTo>
                        <a:lnTo>
                          <a:pt x="132" y="25"/>
                        </a:lnTo>
                        <a:lnTo>
                          <a:pt x="128" y="25"/>
                        </a:lnTo>
                        <a:lnTo>
                          <a:pt x="122" y="25"/>
                        </a:lnTo>
                        <a:lnTo>
                          <a:pt x="120" y="25"/>
                        </a:lnTo>
                        <a:lnTo>
                          <a:pt x="119" y="25"/>
                        </a:lnTo>
                        <a:lnTo>
                          <a:pt x="120" y="25"/>
                        </a:lnTo>
                        <a:lnTo>
                          <a:pt x="121" y="25"/>
                        </a:lnTo>
                        <a:lnTo>
                          <a:pt x="121" y="24"/>
                        </a:lnTo>
                        <a:lnTo>
                          <a:pt x="123" y="24"/>
                        </a:lnTo>
                        <a:lnTo>
                          <a:pt x="125" y="24"/>
                        </a:lnTo>
                        <a:lnTo>
                          <a:pt x="124" y="23"/>
                        </a:lnTo>
                        <a:lnTo>
                          <a:pt x="123" y="23"/>
                        </a:lnTo>
                        <a:lnTo>
                          <a:pt x="122" y="24"/>
                        </a:lnTo>
                        <a:lnTo>
                          <a:pt x="121" y="24"/>
                        </a:lnTo>
                        <a:lnTo>
                          <a:pt x="120" y="24"/>
                        </a:lnTo>
                        <a:lnTo>
                          <a:pt x="119" y="24"/>
                        </a:lnTo>
                        <a:lnTo>
                          <a:pt x="118" y="24"/>
                        </a:lnTo>
                        <a:lnTo>
                          <a:pt x="116" y="25"/>
                        </a:lnTo>
                        <a:lnTo>
                          <a:pt x="115" y="24"/>
                        </a:lnTo>
                        <a:lnTo>
                          <a:pt x="114" y="24"/>
                        </a:lnTo>
                        <a:lnTo>
                          <a:pt x="115" y="25"/>
                        </a:lnTo>
                        <a:lnTo>
                          <a:pt x="116" y="26"/>
                        </a:lnTo>
                        <a:lnTo>
                          <a:pt x="115" y="27"/>
                        </a:lnTo>
                        <a:lnTo>
                          <a:pt x="114" y="27"/>
                        </a:lnTo>
                        <a:lnTo>
                          <a:pt x="113" y="27"/>
                        </a:lnTo>
                        <a:lnTo>
                          <a:pt x="109" y="28"/>
                        </a:lnTo>
                        <a:lnTo>
                          <a:pt x="108" y="28"/>
                        </a:lnTo>
                        <a:lnTo>
                          <a:pt x="105" y="28"/>
                        </a:lnTo>
                        <a:lnTo>
                          <a:pt x="103" y="27"/>
                        </a:lnTo>
                        <a:lnTo>
                          <a:pt x="102" y="27"/>
                        </a:lnTo>
                        <a:lnTo>
                          <a:pt x="101" y="27"/>
                        </a:lnTo>
                        <a:lnTo>
                          <a:pt x="100" y="27"/>
                        </a:lnTo>
                        <a:lnTo>
                          <a:pt x="99" y="28"/>
                        </a:lnTo>
                        <a:lnTo>
                          <a:pt x="97" y="28"/>
                        </a:lnTo>
                        <a:lnTo>
                          <a:pt x="95" y="28"/>
                        </a:lnTo>
                        <a:lnTo>
                          <a:pt x="94" y="28"/>
                        </a:lnTo>
                        <a:lnTo>
                          <a:pt x="93" y="28"/>
                        </a:lnTo>
                        <a:lnTo>
                          <a:pt x="92" y="27"/>
                        </a:lnTo>
                        <a:lnTo>
                          <a:pt x="90" y="27"/>
                        </a:lnTo>
                        <a:lnTo>
                          <a:pt x="87" y="27"/>
                        </a:lnTo>
                        <a:lnTo>
                          <a:pt x="86" y="27"/>
                        </a:lnTo>
                        <a:lnTo>
                          <a:pt x="87" y="27"/>
                        </a:lnTo>
                        <a:lnTo>
                          <a:pt x="88" y="27"/>
                        </a:lnTo>
                        <a:lnTo>
                          <a:pt x="88" y="26"/>
                        </a:lnTo>
                        <a:lnTo>
                          <a:pt x="90" y="26"/>
                        </a:lnTo>
                        <a:lnTo>
                          <a:pt x="91" y="26"/>
                        </a:lnTo>
                        <a:lnTo>
                          <a:pt x="90" y="26"/>
                        </a:lnTo>
                        <a:lnTo>
                          <a:pt x="88" y="26"/>
                        </a:lnTo>
                        <a:lnTo>
                          <a:pt x="87" y="26"/>
                        </a:lnTo>
                        <a:lnTo>
                          <a:pt x="87" y="27"/>
                        </a:lnTo>
                        <a:lnTo>
                          <a:pt x="86" y="27"/>
                        </a:lnTo>
                        <a:lnTo>
                          <a:pt x="85" y="27"/>
                        </a:lnTo>
                        <a:lnTo>
                          <a:pt x="84" y="27"/>
                        </a:lnTo>
                        <a:lnTo>
                          <a:pt x="83" y="27"/>
                        </a:lnTo>
                        <a:lnTo>
                          <a:pt x="82" y="27"/>
                        </a:lnTo>
                        <a:lnTo>
                          <a:pt x="78" y="27"/>
                        </a:lnTo>
                        <a:lnTo>
                          <a:pt x="75" y="27"/>
                        </a:lnTo>
                        <a:lnTo>
                          <a:pt x="74" y="27"/>
                        </a:lnTo>
                        <a:lnTo>
                          <a:pt x="74" y="26"/>
                        </a:lnTo>
                        <a:lnTo>
                          <a:pt x="75" y="26"/>
                        </a:lnTo>
                        <a:lnTo>
                          <a:pt x="75" y="25"/>
                        </a:lnTo>
                        <a:lnTo>
                          <a:pt x="77" y="25"/>
                        </a:lnTo>
                        <a:lnTo>
                          <a:pt x="78" y="24"/>
                        </a:lnTo>
                        <a:lnTo>
                          <a:pt x="80" y="24"/>
                        </a:lnTo>
                        <a:lnTo>
                          <a:pt x="81" y="24"/>
                        </a:lnTo>
                        <a:lnTo>
                          <a:pt x="82" y="24"/>
                        </a:lnTo>
                        <a:lnTo>
                          <a:pt x="84" y="23"/>
                        </a:lnTo>
                        <a:lnTo>
                          <a:pt x="85" y="23"/>
                        </a:lnTo>
                        <a:lnTo>
                          <a:pt x="86" y="22"/>
                        </a:lnTo>
                        <a:lnTo>
                          <a:pt x="87" y="22"/>
                        </a:lnTo>
                        <a:lnTo>
                          <a:pt x="88" y="22"/>
                        </a:lnTo>
                        <a:lnTo>
                          <a:pt x="90" y="22"/>
                        </a:lnTo>
                        <a:lnTo>
                          <a:pt x="91" y="22"/>
                        </a:lnTo>
                        <a:lnTo>
                          <a:pt x="99" y="20"/>
                        </a:lnTo>
                        <a:lnTo>
                          <a:pt x="100" y="20"/>
                        </a:lnTo>
                        <a:lnTo>
                          <a:pt x="102" y="20"/>
                        </a:lnTo>
                        <a:lnTo>
                          <a:pt x="106" y="20"/>
                        </a:lnTo>
                        <a:lnTo>
                          <a:pt x="108" y="20"/>
                        </a:lnTo>
                        <a:lnTo>
                          <a:pt x="110" y="20"/>
                        </a:lnTo>
                        <a:lnTo>
                          <a:pt x="111" y="20"/>
                        </a:lnTo>
                        <a:lnTo>
                          <a:pt x="112" y="19"/>
                        </a:lnTo>
                        <a:lnTo>
                          <a:pt x="114" y="19"/>
                        </a:lnTo>
                        <a:lnTo>
                          <a:pt x="115" y="19"/>
                        </a:lnTo>
                        <a:lnTo>
                          <a:pt x="120" y="19"/>
                        </a:lnTo>
                        <a:lnTo>
                          <a:pt x="122" y="19"/>
                        </a:lnTo>
                        <a:lnTo>
                          <a:pt x="124" y="19"/>
                        </a:lnTo>
                        <a:lnTo>
                          <a:pt x="125" y="19"/>
                        </a:lnTo>
                        <a:lnTo>
                          <a:pt x="127" y="19"/>
                        </a:lnTo>
                        <a:lnTo>
                          <a:pt x="128" y="19"/>
                        </a:lnTo>
                        <a:lnTo>
                          <a:pt x="129" y="19"/>
                        </a:lnTo>
                        <a:lnTo>
                          <a:pt x="130" y="19"/>
                        </a:lnTo>
                        <a:lnTo>
                          <a:pt x="131" y="19"/>
                        </a:lnTo>
                        <a:lnTo>
                          <a:pt x="132" y="18"/>
                        </a:lnTo>
                        <a:lnTo>
                          <a:pt x="133" y="18"/>
                        </a:lnTo>
                        <a:lnTo>
                          <a:pt x="134" y="19"/>
                        </a:lnTo>
                        <a:lnTo>
                          <a:pt x="136" y="18"/>
                        </a:lnTo>
                        <a:lnTo>
                          <a:pt x="134" y="18"/>
                        </a:lnTo>
                        <a:lnTo>
                          <a:pt x="133" y="18"/>
                        </a:lnTo>
                        <a:lnTo>
                          <a:pt x="132" y="18"/>
                        </a:lnTo>
                        <a:lnTo>
                          <a:pt x="129" y="18"/>
                        </a:lnTo>
                        <a:lnTo>
                          <a:pt x="128" y="18"/>
                        </a:lnTo>
                        <a:lnTo>
                          <a:pt x="124" y="18"/>
                        </a:lnTo>
                        <a:lnTo>
                          <a:pt x="121" y="19"/>
                        </a:lnTo>
                        <a:lnTo>
                          <a:pt x="116" y="19"/>
                        </a:lnTo>
                        <a:lnTo>
                          <a:pt x="111" y="19"/>
                        </a:lnTo>
                        <a:lnTo>
                          <a:pt x="108" y="19"/>
                        </a:lnTo>
                        <a:lnTo>
                          <a:pt x="104" y="19"/>
                        </a:lnTo>
                        <a:lnTo>
                          <a:pt x="101" y="19"/>
                        </a:lnTo>
                        <a:lnTo>
                          <a:pt x="97" y="20"/>
                        </a:lnTo>
                        <a:lnTo>
                          <a:pt x="95" y="20"/>
                        </a:lnTo>
                        <a:lnTo>
                          <a:pt x="94" y="20"/>
                        </a:lnTo>
                        <a:lnTo>
                          <a:pt x="93" y="20"/>
                        </a:lnTo>
                        <a:lnTo>
                          <a:pt x="92" y="20"/>
                        </a:lnTo>
                        <a:lnTo>
                          <a:pt x="91" y="20"/>
                        </a:lnTo>
                        <a:lnTo>
                          <a:pt x="88" y="20"/>
                        </a:lnTo>
                        <a:lnTo>
                          <a:pt x="87" y="20"/>
                        </a:lnTo>
                        <a:lnTo>
                          <a:pt x="84" y="20"/>
                        </a:lnTo>
                        <a:lnTo>
                          <a:pt x="82" y="22"/>
                        </a:lnTo>
                        <a:lnTo>
                          <a:pt x="80" y="22"/>
                        </a:lnTo>
                        <a:lnTo>
                          <a:pt x="69" y="25"/>
                        </a:lnTo>
                        <a:lnTo>
                          <a:pt x="68" y="25"/>
                        </a:lnTo>
                        <a:lnTo>
                          <a:pt x="67" y="26"/>
                        </a:lnTo>
                        <a:lnTo>
                          <a:pt x="66" y="26"/>
                        </a:lnTo>
                        <a:lnTo>
                          <a:pt x="64" y="26"/>
                        </a:lnTo>
                        <a:lnTo>
                          <a:pt x="63" y="26"/>
                        </a:lnTo>
                        <a:lnTo>
                          <a:pt x="62" y="26"/>
                        </a:lnTo>
                        <a:lnTo>
                          <a:pt x="59" y="26"/>
                        </a:lnTo>
                        <a:lnTo>
                          <a:pt x="58" y="26"/>
                        </a:lnTo>
                        <a:lnTo>
                          <a:pt x="56" y="26"/>
                        </a:lnTo>
                        <a:lnTo>
                          <a:pt x="54" y="25"/>
                        </a:lnTo>
                        <a:lnTo>
                          <a:pt x="53" y="25"/>
                        </a:lnTo>
                        <a:lnTo>
                          <a:pt x="50" y="25"/>
                        </a:lnTo>
                        <a:lnTo>
                          <a:pt x="49" y="25"/>
                        </a:lnTo>
                        <a:lnTo>
                          <a:pt x="48" y="25"/>
                        </a:lnTo>
                        <a:lnTo>
                          <a:pt x="46" y="24"/>
                        </a:lnTo>
                        <a:lnTo>
                          <a:pt x="43" y="24"/>
                        </a:lnTo>
                        <a:lnTo>
                          <a:pt x="41" y="24"/>
                        </a:lnTo>
                        <a:lnTo>
                          <a:pt x="40" y="24"/>
                        </a:lnTo>
                        <a:lnTo>
                          <a:pt x="37" y="23"/>
                        </a:lnTo>
                        <a:lnTo>
                          <a:pt x="36" y="23"/>
                        </a:lnTo>
                        <a:lnTo>
                          <a:pt x="35" y="23"/>
                        </a:lnTo>
                        <a:lnTo>
                          <a:pt x="36" y="22"/>
                        </a:lnTo>
                        <a:lnTo>
                          <a:pt x="38" y="22"/>
                        </a:lnTo>
                        <a:lnTo>
                          <a:pt x="39" y="22"/>
                        </a:lnTo>
                        <a:lnTo>
                          <a:pt x="43" y="22"/>
                        </a:lnTo>
                        <a:lnTo>
                          <a:pt x="44" y="22"/>
                        </a:lnTo>
                        <a:lnTo>
                          <a:pt x="45" y="22"/>
                        </a:lnTo>
                        <a:lnTo>
                          <a:pt x="47" y="20"/>
                        </a:lnTo>
                        <a:lnTo>
                          <a:pt x="48" y="20"/>
                        </a:lnTo>
                        <a:lnTo>
                          <a:pt x="52" y="20"/>
                        </a:lnTo>
                        <a:lnTo>
                          <a:pt x="55" y="20"/>
                        </a:lnTo>
                        <a:lnTo>
                          <a:pt x="56" y="20"/>
                        </a:lnTo>
                        <a:lnTo>
                          <a:pt x="58" y="20"/>
                        </a:lnTo>
                        <a:lnTo>
                          <a:pt x="59" y="20"/>
                        </a:lnTo>
                        <a:lnTo>
                          <a:pt x="60" y="22"/>
                        </a:lnTo>
                        <a:lnTo>
                          <a:pt x="62" y="22"/>
                        </a:lnTo>
                        <a:lnTo>
                          <a:pt x="63" y="22"/>
                        </a:lnTo>
                        <a:lnTo>
                          <a:pt x="64" y="22"/>
                        </a:lnTo>
                        <a:lnTo>
                          <a:pt x="66" y="22"/>
                        </a:lnTo>
                        <a:lnTo>
                          <a:pt x="67" y="22"/>
                        </a:lnTo>
                        <a:lnTo>
                          <a:pt x="68" y="22"/>
                        </a:lnTo>
                        <a:lnTo>
                          <a:pt x="68" y="20"/>
                        </a:lnTo>
                        <a:lnTo>
                          <a:pt x="69" y="20"/>
                        </a:lnTo>
                        <a:lnTo>
                          <a:pt x="71" y="20"/>
                        </a:lnTo>
                        <a:lnTo>
                          <a:pt x="74" y="20"/>
                        </a:lnTo>
                        <a:lnTo>
                          <a:pt x="75" y="20"/>
                        </a:lnTo>
                        <a:lnTo>
                          <a:pt x="76" y="20"/>
                        </a:lnTo>
                        <a:lnTo>
                          <a:pt x="78" y="20"/>
                        </a:lnTo>
                        <a:lnTo>
                          <a:pt x="83" y="19"/>
                        </a:lnTo>
                        <a:lnTo>
                          <a:pt x="85" y="19"/>
                        </a:lnTo>
                        <a:lnTo>
                          <a:pt x="86" y="19"/>
                        </a:lnTo>
                        <a:lnTo>
                          <a:pt x="91" y="18"/>
                        </a:lnTo>
                        <a:lnTo>
                          <a:pt x="92" y="18"/>
                        </a:lnTo>
                        <a:lnTo>
                          <a:pt x="93" y="18"/>
                        </a:lnTo>
                        <a:lnTo>
                          <a:pt x="94" y="18"/>
                        </a:lnTo>
                        <a:lnTo>
                          <a:pt x="95" y="18"/>
                        </a:lnTo>
                        <a:lnTo>
                          <a:pt x="99" y="17"/>
                        </a:lnTo>
                        <a:lnTo>
                          <a:pt x="100" y="17"/>
                        </a:lnTo>
                        <a:lnTo>
                          <a:pt x="101" y="17"/>
                        </a:lnTo>
                        <a:lnTo>
                          <a:pt x="102" y="17"/>
                        </a:lnTo>
                        <a:lnTo>
                          <a:pt x="100" y="17"/>
                        </a:lnTo>
                        <a:lnTo>
                          <a:pt x="100" y="16"/>
                        </a:lnTo>
                        <a:lnTo>
                          <a:pt x="99" y="16"/>
                        </a:lnTo>
                        <a:lnTo>
                          <a:pt x="99" y="17"/>
                        </a:lnTo>
                        <a:lnTo>
                          <a:pt x="94" y="17"/>
                        </a:lnTo>
                        <a:lnTo>
                          <a:pt x="93" y="17"/>
                        </a:lnTo>
                        <a:lnTo>
                          <a:pt x="87" y="17"/>
                        </a:lnTo>
                        <a:lnTo>
                          <a:pt x="85" y="18"/>
                        </a:lnTo>
                        <a:lnTo>
                          <a:pt x="84" y="18"/>
                        </a:lnTo>
                        <a:lnTo>
                          <a:pt x="83" y="18"/>
                        </a:lnTo>
                        <a:lnTo>
                          <a:pt x="82" y="18"/>
                        </a:lnTo>
                        <a:lnTo>
                          <a:pt x="81" y="18"/>
                        </a:lnTo>
                        <a:lnTo>
                          <a:pt x="80" y="19"/>
                        </a:lnTo>
                        <a:lnTo>
                          <a:pt x="78" y="19"/>
                        </a:lnTo>
                        <a:lnTo>
                          <a:pt x="77" y="19"/>
                        </a:lnTo>
                        <a:lnTo>
                          <a:pt x="75" y="19"/>
                        </a:lnTo>
                        <a:lnTo>
                          <a:pt x="71" y="19"/>
                        </a:lnTo>
                        <a:lnTo>
                          <a:pt x="68" y="19"/>
                        </a:lnTo>
                        <a:lnTo>
                          <a:pt x="66" y="19"/>
                        </a:lnTo>
                        <a:lnTo>
                          <a:pt x="60" y="20"/>
                        </a:lnTo>
                        <a:lnTo>
                          <a:pt x="59" y="20"/>
                        </a:lnTo>
                        <a:lnTo>
                          <a:pt x="58" y="20"/>
                        </a:lnTo>
                        <a:lnTo>
                          <a:pt x="55" y="19"/>
                        </a:lnTo>
                        <a:lnTo>
                          <a:pt x="53" y="19"/>
                        </a:lnTo>
                        <a:lnTo>
                          <a:pt x="52" y="20"/>
                        </a:lnTo>
                        <a:lnTo>
                          <a:pt x="49" y="20"/>
                        </a:lnTo>
                        <a:lnTo>
                          <a:pt x="48" y="20"/>
                        </a:lnTo>
                        <a:lnTo>
                          <a:pt x="46" y="20"/>
                        </a:lnTo>
                        <a:lnTo>
                          <a:pt x="45" y="20"/>
                        </a:lnTo>
                        <a:lnTo>
                          <a:pt x="44" y="20"/>
                        </a:lnTo>
                        <a:lnTo>
                          <a:pt x="43" y="20"/>
                        </a:lnTo>
                        <a:lnTo>
                          <a:pt x="41" y="20"/>
                        </a:lnTo>
                        <a:lnTo>
                          <a:pt x="38" y="20"/>
                        </a:lnTo>
                        <a:lnTo>
                          <a:pt x="37" y="20"/>
                        </a:lnTo>
                        <a:lnTo>
                          <a:pt x="32" y="20"/>
                        </a:lnTo>
                        <a:lnTo>
                          <a:pt x="31" y="20"/>
                        </a:lnTo>
                        <a:lnTo>
                          <a:pt x="30" y="20"/>
                        </a:lnTo>
                        <a:lnTo>
                          <a:pt x="29" y="20"/>
                        </a:lnTo>
                        <a:lnTo>
                          <a:pt x="27" y="20"/>
                        </a:lnTo>
                        <a:lnTo>
                          <a:pt x="26" y="20"/>
                        </a:lnTo>
                        <a:lnTo>
                          <a:pt x="25" y="19"/>
                        </a:lnTo>
                        <a:lnTo>
                          <a:pt x="22" y="18"/>
                        </a:lnTo>
                        <a:lnTo>
                          <a:pt x="23" y="18"/>
                        </a:lnTo>
                        <a:lnTo>
                          <a:pt x="26" y="17"/>
                        </a:lnTo>
                        <a:lnTo>
                          <a:pt x="27" y="17"/>
                        </a:lnTo>
                        <a:lnTo>
                          <a:pt x="28" y="17"/>
                        </a:lnTo>
                        <a:lnTo>
                          <a:pt x="29" y="17"/>
                        </a:lnTo>
                        <a:lnTo>
                          <a:pt x="31" y="17"/>
                        </a:lnTo>
                        <a:lnTo>
                          <a:pt x="32" y="18"/>
                        </a:lnTo>
                        <a:lnTo>
                          <a:pt x="34" y="18"/>
                        </a:lnTo>
                        <a:lnTo>
                          <a:pt x="35" y="18"/>
                        </a:lnTo>
                        <a:lnTo>
                          <a:pt x="37" y="18"/>
                        </a:lnTo>
                        <a:lnTo>
                          <a:pt x="38" y="18"/>
                        </a:lnTo>
                        <a:lnTo>
                          <a:pt x="39" y="17"/>
                        </a:lnTo>
                        <a:lnTo>
                          <a:pt x="40" y="17"/>
                        </a:lnTo>
                        <a:lnTo>
                          <a:pt x="41" y="17"/>
                        </a:lnTo>
                        <a:lnTo>
                          <a:pt x="43" y="17"/>
                        </a:lnTo>
                        <a:lnTo>
                          <a:pt x="41" y="17"/>
                        </a:lnTo>
                        <a:lnTo>
                          <a:pt x="39" y="17"/>
                        </a:lnTo>
                        <a:lnTo>
                          <a:pt x="38" y="17"/>
                        </a:lnTo>
                        <a:lnTo>
                          <a:pt x="37" y="17"/>
                        </a:lnTo>
                        <a:lnTo>
                          <a:pt x="36" y="17"/>
                        </a:lnTo>
                        <a:lnTo>
                          <a:pt x="31" y="17"/>
                        </a:lnTo>
                        <a:lnTo>
                          <a:pt x="30" y="17"/>
                        </a:lnTo>
                        <a:lnTo>
                          <a:pt x="29" y="17"/>
                        </a:lnTo>
                        <a:lnTo>
                          <a:pt x="29" y="16"/>
                        </a:lnTo>
                        <a:lnTo>
                          <a:pt x="28" y="16"/>
                        </a:lnTo>
                        <a:lnTo>
                          <a:pt x="29" y="16"/>
                        </a:lnTo>
                        <a:lnTo>
                          <a:pt x="31" y="16"/>
                        </a:lnTo>
                        <a:lnTo>
                          <a:pt x="32" y="16"/>
                        </a:lnTo>
                        <a:lnTo>
                          <a:pt x="38" y="15"/>
                        </a:lnTo>
                        <a:lnTo>
                          <a:pt x="40" y="15"/>
                        </a:lnTo>
                        <a:lnTo>
                          <a:pt x="43" y="14"/>
                        </a:lnTo>
                        <a:lnTo>
                          <a:pt x="44" y="14"/>
                        </a:lnTo>
                        <a:lnTo>
                          <a:pt x="46" y="14"/>
                        </a:lnTo>
                        <a:lnTo>
                          <a:pt x="48" y="14"/>
                        </a:lnTo>
                        <a:lnTo>
                          <a:pt x="49" y="14"/>
                        </a:lnTo>
                        <a:lnTo>
                          <a:pt x="50" y="14"/>
                        </a:lnTo>
                        <a:lnTo>
                          <a:pt x="54" y="14"/>
                        </a:lnTo>
                        <a:lnTo>
                          <a:pt x="55" y="14"/>
                        </a:lnTo>
                        <a:lnTo>
                          <a:pt x="56" y="14"/>
                        </a:lnTo>
                        <a:lnTo>
                          <a:pt x="57" y="14"/>
                        </a:lnTo>
                        <a:lnTo>
                          <a:pt x="58" y="14"/>
                        </a:lnTo>
                        <a:lnTo>
                          <a:pt x="60" y="14"/>
                        </a:lnTo>
                        <a:lnTo>
                          <a:pt x="63" y="14"/>
                        </a:lnTo>
                        <a:lnTo>
                          <a:pt x="64" y="14"/>
                        </a:lnTo>
                        <a:lnTo>
                          <a:pt x="65" y="14"/>
                        </a:lnTo>
                        <a:lnTo>
                          <a:pt x="66" y="14"/>
                        </a:lnTo>
                        <a:lnTo>
                          <a:pt x="65" y="14"/>
                        </a:lnTo>
                        <a:lnTo>
                          <a:pt x="63" y="14"/>
                        </a:lnTo>
                        <a:lnTo>
                          <a:pt x="60" y="14"/>
                        </a:lnTo>
                        <a:lnTo>
                          <a:pt x="59" y="14"/>
                        </a:lnTo>
                        <a:lnTo>
                          <a:pt x="57" y="13"/>
                        </a:lnTo>
                        <a:lnTo>
                          <a:pt x="52" y="13"/>
                        </a:lnTo>
                        <a:lnTo>
                          <a:pt x="50" y="13"/>
                        </a:lnTo>
                        <a:lnTo>
                          <a:pt x="49" y="13"/>
                        </a:lnTo>
                        <a:lnTo>
                          <a:pt x="48" y="13"/>
                        </a:lnTo>
                        <a:lnTo>
                          <a:pt x="47" y="13"/>
                        </a:lnTo>
                        <a:lnTo>
                          <a:pt x="46" y="13"/>
                        </a:lnTo>
                        <a:lnTo>
                          <a:pt x="45" y="13"/>
                        </a:lnTo>
                        <a:lnTo>
                          <a:pt x="44" y="13"/>
                        </a:lnTo>
                        <a:lnTo>
                          <a:pt x="43" y="13"/>
                        </a:lnTo>
                        <a:lnTo>
                          <a:pt x="41" y="14"/>
                        </a:lnTo>
                        <a:lnTo>
                          <a:pt x="40" y="14"/>
                        </a:lnTo>
                        <a:lnTo>
                          <a:pt x="39" y="14"/>
                        </a:lnTo>
                        <a:lnTo>
                          <a:pt x="38" y="14"/>
                        </a:lnTo>
                        <a:lnTo>
                          <a:pt x="34" y="14"/>
                        </a:lnTo>
                        <a:lnTo>
                          <a:pt x="31" y="15"/>
                        </a:lnTo>
                        <a:lnTo>
                          <a:pt x="27" y="15"/>
                        </a:lnTo>
                        <a:lnTo>
                          <a:pt x="22" y="16"/>
                        </a:lnTo>
                        <a:lnTo>
                          <a:pt x="21" y="16"/>
                        </a:lnTo>
                        <a:lnTo>
                          <a:pt x="20" y="16"/>
                        </a:lnTo>
                        <a:lnTo>
                          <a:pt x="20" y="15"/>
                        </a:lnTo>
                        <a:lnTo>
                          <a:pt x="18" y="15"/>
                        </a:lnTo>
                        <a:lnTo>
                          <a:pt x="17" y="15"/>
                        </a:lnTo>
                        <a:lnTo>
                          <a:pt x="16" y="15"/>
                        </a:lnTo>
                        <a:lnTo>
                          <a:pt x="16" y="14"/>
                        </a:lnTo>
                        <a:lnTo>
                          <a:pt x="17" y="14"/>
                        </a:lnTo>
                        <a:lnTo>
                          <a:pt x="19" y="14"/>
                        </a:lnTo>
                        <a:lnTo>
                          <a:pt x="20" y="14"/>
                        </a:lnTo>
                        <a:lnTo>
                          <a:pt x="22" y="14"/>
                        </a:lnTo>
                        <a:lnTo>
                          <a:pt x="26" y="13"/>
                        </a:lnTo>
                        <a:lnTo>
                          <a:pt x="29" y="13"/>
                        </a:lnTo>
                        <a:lnTo>
                          <a:pt x="30" y="13"/>
                        </a:lnTo>
                        <a:lnTo>
                          <a:pt x="32" y="13"/>
                        </a:lnTo>
                        <a:lnTo>
                          <a:pt x="34" y="11"/>
                        </a:lnTo>
                        <a:lnTo>
                          <a:pt x="30" y="11"/>
                        </a:lnTo>
                        <a:lnTo>
                          <a:pt x="29" y="11"/>
                        </a:lnTo>
                        <a:lnTo>
                          <a:pt x="28" y="11"/>
                        </a:lnTo>
                        <a:lnTo>
                          <a:pt x="27" y="11"/>
                        </a:lnTo>
                        <a:lnTo>
                          <a:pt x="26" y="11"/>
                        </a:lnTo>
                        <a:lnTo>
                          <a:pt x="25" y="11"/>
                        </a:lnTo>
                        <a:lnTo>
                          <a:pt x="23" y="11"/>
                        </a:lnTo>
                        <a:lnTo>
                          <a:pt x="22" y="11"/>
                        </a:lnTo>
                        <a:lnTo>
                          <a:pt x="20" y="11"/>
                        </a:lnTo>
                        <a:lnTo>
                          <a:pt x="19" y="11"/>
                        </a:lnTo>
                        <a:lnTo>
                          <a:pt x="18" y="11"/>
                        </a:lnTo>
                        <a:lnTo>
                          <a:pt x="17" y="11"/>
                        </a:lnTo>
                        <a:lnTo>
                          <a:pt x="16" y="11"/>
                        </a:lnTo>
                        <a:lnTo>
                          <a:pt x="15" y="11"/>
                        </a:lnTo>
                        <a:lnTo>
                          <a:pt x="13" y="13"/>
                        </a:lnTo>
                        <a:lnTo>
                          <a:pt x="12" y="14"/>
                        </a:lnTo>
                        <a:lnTo>
                          <a:pt x="11" y="14"/>
                        </a:lnTo>
                        <a:lnTo>
                          <a:pt x="10" y="13"/>
                        </a:lnTo>
                        <a:lnTo>
                          <a:pt x="9" y="14"/>
                        </a:lnTo>
                        <a:lnTo>
                          <a:pt x="8" y="14"/>
                        </a:lnTo>
                        <a:lnTo>
                          <a:pt x="7" y="14"/>
                        </a:lnTo>
                        <a:lnTo>
                          <a:pt x="8" y="13"/>
                        </a:lnTo>
                        <a:lnTo>
                          <a:pt x="7" y="13"/>
                        </a:lnTo>
                        <a:lnTo>
                          <a:pt x="3" y="13"/>
                        </a:lnTo>
                        <a:lnTo>
                          <a:pt x="2" y="13"/>
                        </a:lnTo>
                        <a:lnTo>
                          <a:pt x="1" y="13"/>
                        </a:lnTo>
                        <a:lnTo>
                          <a:pt x="0" y="13"/>
                        </a:lnTo>
                        <a:lnTo>
                          <a:pt x="0" y="11"/>
                        </a:lnTo>
                        <a:lnTo>
                          <a:pt x="1" y="11"/>
                        </a:lnTo>
                        <a:lnTo>
                          <a:pt x="2" y="11"/>
                        </a:lnTo>
                        <a:lnTo>
                          <a:pt x="3" y="10"/>
                        </a:lnTo>
                        <a:lnTo>
                          <a:pt x="7" y="10"/>
                        </a:lnTo>
                        <a:lnTo>
                          <a:pt x="8" y="10"/>
                        </a:lnTo>
                        <a:lnTo>
                          <a:pt x="9" y="10"/>
                        </a:lnTo>
                        <a:lnTo>
                          <a:pt x="10" y="10"/>
                        </a:lnTo>
                        <a:lnTo>
                          <a:pt x="12" y="10"/>
                        </a:lnTo>
                        <a:lnTo>
                          <a:pt x="11" y="9"/>
                        </a:lnTo>
                        <a:lnTo>
                          <a:pt x="12" y="9"/>
                        </a:lnTo>
                        <a:lnTo>
                          <a:pt x="13" y="9"/>
                        </a:lnTo>
                        <a:lnTo>
                          <a:pt x="16" y="9"/>
                        </a:lnTo>
                        <a:lnTo>
                          <a:pt x="17" y="9"/>
                        </a:lnTo>
                        <a:lnTo>
                          <a:pt x="18" y="9"/>
                        </a:lnTo>
                        <a:lnTo>
                          <a:pt x="18" y="8"/>
                        </a:lnTo>
                        <a:lnTo>
                          <a:pt x="19" y="8"/>
                        </a:lnTo>
                        <a:lnTo>
                          <a:pt x="21" y="8"/>
                        </a:lnTo>
                        <a:lnTo>
                          <a:pt x="22" y="8"/>
                        </a:lnTo>
                        <a:lnTo>
                          <a:pt x="23" y="8"/>
                        </a:lnTo>
                        <a:lnTo>
                          <a:pt x="25" y="8"/>
                        </a:lnTo>
                        <a:lnTo>
                          <a:pt x="28" y="8"/>
                        </a:lnTo>
                        <a:lnTo>
                          <a:pt x="30" y="8"/>
                        </a:lnTo>
                        <a:lnTo>
                          <a:pt x="31" y="8"/>
                        </a:lnTo>
                        <a:lnTo>
                          <a:pt x="32" y="8"/>
                        </a:lnTo>
                        <a:lnTo>
                          <a:pt x="32" y="9"/>
                        </a:lnTo>
                        <a:lnTo>
                          <a:pt x="35" y="9"/>
                        </a:lnTo>
                        <a:lnTo>
                          <a:pt x="36" y="9"/>
                        </a:lnTo>
                        <a:lnTo>
                          <a:pt x="37" y="9"/>
                        </a:lnTo>
                        <a:lnTo>
                          <a:pt x="38" y="9"/>
                        </a:lnTo>
                        <a:lnTo>
                          <a:pt x="39" y="8"/>
                        </a:lnTo>
                        <a:lnTo>
                          <a:pt x="37" y="8"/>
                        </a:lnTo>
                        <a:lnTo>
                          <a:pt x="36" y="8"/>
                        </a:lnTo>
                        <a:lnTo>
                          <a:pt x="37" y="7"/>
                        </a:lnTo>
                        <a:lnTo>
                          <a:pt x="38" y="7"/>
                        </a:lnTo>
                        <a:lnTo>
                          <a:pt x="39" y="8"/>
                        </a:lnTo>
                        <a:lnTo>
                          <a:pt x="40" y="8"/>
                        </a:lnTo>
                        <a:lnTo>
                          <a:pt x="41" y="8"/>
                        </a:lnTo>
                        <a:lnTo>
                          <a:pt x="41" y="7"/>
                        </a:lnTo>
                        <a:lnTo>
                          <a:pt x="43" y="7"/>
                        </a:lnTo>
                        <a:lnTo>
                          <a:pt x="45" y="6"/>
                        </a:lnTo>
                        <a:lnTo>
                          <a:pt x="47" y="6"/>
                        </a:lnTo>
                        <a:lnTo>
                          <a:pt x="48" y="6"/>
                        </a:lnTo>
                        <a:lnTo>
                          <a:pt x="49" y="6"/>
                        </a:lnTo>
                        <a:lnTo>
                          <a:pt x="52" y="6"/>
                        </a:lnTo>
                        <a:lnTo>
                          <a:pt x="53" y="6"/>
                        </a:lnTo>
                        <a:lnTo>
                          <a:pt x="54" y="6"/>
                        </a:lnTo>
                        <a:lnTo>
                          <a:pt x="55" y="5"/>
                        </a:lnTo>
                        <a:lnTo>
                          <a:pt x="57" y="6"/>
                        </a:lnTo>
                        <a:lnTo>
                          <a:pt x="60" y="6"/>
                        </a:lnTo>
                        <a:lnTo>
                          <a:pt x="62" y="6"/>
                        </a:lnTo>
                        <a:lnTo>
                          <a:pt x="63" y="6"/>
                        </a:lnTo>
                        <a:lnTo>
                          <a:pt x="64" y="6"/>
                        </a:lnTo>
                        <a:lnTo>
                          <a:pt x="65" y="6"/>
                        </a:lnTo>
                        <a:lnTo>
                          <a:pt x="66" y="6"/>
                        </a:lnTo>
                        <a:lnTo>
                          <a:pt x="67" y="6"/>
                        </a:lnTo>
                        <a:lnTo>
                          <a:pt x="67" y="7"/>
                        </a:lnTo>
                        <a:lnTo>
                          <a:pt x="66" y="7"/>
                        </a:lnTo>
                        <a:lnTo>
                          <a:pt x="67" y="7"/>
                        </a:lnTo>
                        <a:lnTo>
                          <a:pt x="68" y="7"/>
                        </a:lnTo>
                        <a:lnTo>
                          <a:pt x="69" y="8"/>
                        </a:lnTo>
                        <a:lnTo>
                          <a:pt x="71" y="8"/>
                        </a:lnTo>
                        <a:lnTo>
                          <a:pt x="72" y="8"/>
                        </a:lnTo>
                        <a:lnTo>
                          <a:pt x="73" y="8"/>
                        </a:lnTo>
                        <a:lnTo>
                          <a:pt x="74" y="8"/>
                        </a:lnTo>
                        <a:lnTo>
                          <a:pt x="73" y="8"/>
                        </a:lnTo>
                        <a:lnTo>
                          <a:pt x="72" y="8"/>
                        </a:lnTo>
                        <a:lnTo>
                          <a:pt x="72" y="7"/>
                        </a:lnTo>
                        <a:lnTo>
                          <a:pt x="69" y="7"/>
                        </a:lnTo>
                        <a:lnTo>
                          <a:pt x="68" y="7"/>
                        </a:lnTo>
                        <a:lnTo>
                          <a:pt x="71" y="6"/>
                        </a:lnTo>
                        <a:lnTo>
                          <a:pt x="72" y="6"/>
                        </a:lnTo>
                        <a:lnTo>
                          <a:pt x="73" y="6"/>
                        </a:lnTo>
                        <a:lnTo>
                          <a:pt x="76" y="6"/>
                        </a:lnTo>
                        <a:lnTo>
                          <a:pt x="80" y="6"/>
                        </a:lnTo>
                        <a:lnTo>
                          <a:pt x="81" y="6"/>
                        </a:lnTo>
                        <a:lnTo>
                          <a:pt x="82" y="6"/>
                        </a:lnTo>
                        <a:lnTo>
                          <a:pt x="84" y="6"/>
                        </a:lnTo>
                        <a:lnTo>
                          <a:pt x="85" y="7"/>
                        </a:lnTo>
                        <a:lnTo>
                          <a:pt x="87" y="7"/>
                        </a:lnTo>
                        <a:lnTo>
                          <a:pt x="88" y="7"/>
                        </a:lnTo>
                        <a:lnTo>
                          <a:pt x="90" y="8"/>
                        </a:lnTo>
                        <a:lnTo>
                          <a:pt x="92" y="8"/>
                        </a:lnTo>
                        <a:lnTo>
                          <a:pt x="93" y="9"/>
                        </a:lnTo>
                        <a:lnTo>
                          <a:pt x="93" y="8"/>
                        </a:lnTo>
                        <a:lnTo>
                          <a:pt x="92" y="8"/>
                        </a:lnTo>
                        <a:lnTo>
                          <a:pt x="91" y="8"/>
                        </a:lnTo>
                        <a:lnTo>
                          <a:pt x="90" y="7"/>
                        </a:lnTo>
                        <a:lnTo>
                          <a:pt x="88" y="7"/>
                        </a:lnTo>
                        <a:lnTo>
                          <a:pt x="90" y="7"/>
                        </a:lnTo>
                        <a:lnTo>
                          <a:pt x="91" y="7"/>
                        </a:lnTo>
                        <a:lnTo>
                          <a:pt x="95" y="7"/>
                        </a:lnTo>
                        <a:lnTo>
                          <a:pt x="96" y="7"/>
                        </a:lnTo>
                        <a:lnTo>
                          <a:pt x="97" y="7"/>
                        </a:lnTo>
                        <a:lnTo>
                          <a:pt x="99" y="8"/>
                        </a:lnTo>
                        <a:lnTo>
                          <a:pt x="100" y="8"/>
                        </a:lnTo>
                        <a:lnTo>
                          <a:pt x="101" y="8"/>
                        </a:lnTo>
                        <a:lnTo>
                          <a:pt x="100" y="8"/>
                        </a:lnTo>
                        <a:lnTo>
                          <a:pt x="99" y="7"/>
                        </a:lnTo>
                        <a:lnTo>
                          <a:pt x="97" y="7"/>
                        </a:lnTo>
                        <a:lnTo>
                          <a:pt x="99" y="7"/>
                        </a:lnTo>
                        <a:lnTo>
                          <a:pt x="100" y="7"/>
                        </a:lnTo>
                        <a:lnTo>
                          <a:pt x="101" y="7"/>
                        </a:lnTo>
                        <a:lnTo>
                          <a:pt x="102" y="8"/>
                        </a:lnTo>
                        <a:lnTo>
                          <a:pt x="103" y="8"/>
                        </a:lnTo>
                        <a:lnTo>
                          <a:pt x="104" y="8"/>
                        </a:lnTo>
                        <a:lnTo>
                          <a:pt x="102" y="7"/>
                        </a:lnTo>
                        <a:lnTo>
                          <a:pt x="101" y="7"/>
                        </a:lnTo>
                        <a:lnTo>
                          <a:pt x="100" y="7"/>
                        </a:lnTo>
                        <a:lnTo>
                          <a:pt x="100" y="6"/>
                        </a:lnTo>
                        <a:lnTo>
                          <a:pt x="97" y="6"/>
                        </a:lnTo>
                        <a:lnTo>
                          <a:pt x="96" y="6"/>
                        </a:lnTo>
                        <a:lnTo>
                          <a:pt x="93" y="6"/>
                        </a:lnTo>
                        <a:lnTo>
                          <a:pt x="88" y="6"/>
                        </a:lnTo>
                        <a:lnTo>
                          <a:pt x="87" y="6"/>
                        </a:lnTo>
                        <a:lnTo>
                          <a:pt x="86" y="6"/>
                        </a:lnTo>
                        <a:lnTo>
                          <a:pt x="85" y="6"/>
                        </a:lnTo>
                        <a:lnTo>
                          <a:pt x="84" y="6"/>
                        </a:lnTo>
                        <a:lnTo>
                          <a:pt x="83" y="5"/>
                        </a:lnTo>
                        <a:lnTo>
                          <a:pt x="81" y="5"/>
                        </a:lnTo>
                        <a:lnTo>
                          <a:pt x="77" y="5"/>
                        </a:lnTo>
                        <a:lnTo>
                          <a:pt x="76" y="5"/>
                        </a:lnTo>
                        <a:lnTo>
                          <a:pt x="75" y="5"/>
                        </a:lnTo>
                        <a:lnTo>
                          <a:pt x="74" y="5"/>
                        </a:lnTo>
                        <a:lnTo>
                          <a:pt x="72" y="4"/>
                        </a:lnTo>
                        <a:lnTo>
                          <a:pt x="73" y="4"/>
                        </a:lnTo>
                        <a:lnTo>
                          <a:pt x="74" y="4"/>
                        </a:lnTo>
                        <a:lnTo>
                          <a:pt x="75" y="4"/>
                        </a:lnTo>
                        <a:lnTo>
                          <a:pt x="76" y="4"/>
                        </a:lnTo>
                        <a:lnTo>
                          <a:pt x="77" y="4"/>
                        </a:lnTo>
                        <a:lnTo>
                          <a:pt x="80" y="4"/>
                        </a:lnTo>
                        <a:lnTo>
                          <a:pt x="81" y="4"/>
                        </a:lnTo>
                        <a:lnTo>
                          <a:pt x="82" y="4"/>
                        </a:lnTo>
                        <a:lnTo>
                          <a:pt x="84" y="4"/>
                        </a:lnTo>
                        <a:lnTo>
                          <a:pt x="85" y="4"/>
                        </a:lnTo>
                        <a:lnTo>
                          <a:pt x="86" y="4"/>
                        </a:lnTo>
                        <a:lnTo>
                          <a:pt x="87" y="4"/>
                        </a:lnTo>
                        <a:lnTo>
                          <a:pt x="88" y="4"/>
                        </a:lnTo>
                        <a:lnTo>
                          <a:pt x="90" y="4"/>
                        </a:lnTo>
                        <a:lnTo>
                          <a:pt x="91" y="3"/>
                        </a:lnTo>
                        <a:lnTo>
                          <a:pt x="93" y="3"/>
                        </a:lnTo>
                        <a:lnTo>
                          <a:pt x="92" y="3"/>
                        </a:lnTo>
                        <a:lnTo>
                          <a:pt x="91" y="1"/>
                        </a:lnTo>
                        <a:lnTo>
                          <a:pt x="92" y="1"/>
                        </a:lnTo>
                        <a:lnTo>
                          <a:pt x="91" y="1"/>
                        </a:lnTo>
                        <a:lnTo>
                          <a:pt x="88" y="1"/>
                        </a:lnTo>
                        <a:lnTo>
                          <a:pt x="86" y="0"/>
                        </a:lnTo>
                        <a:lnTo>
                          <a:pt x="85" y="0"/>
                        </a:lnTo>
                        <a:lnTo>
                          <a:pt x="86" y="0"/>
                        </a:lnTo>
                        <a:lnTo>
                          <a:pt x="87" y="0"/>
                        </a:lnTo>
                        <a:lnTo>
                          <a:pt x="88" y="0"/>
                        </a:lnTo>
                        <a:lnTo>
                          <a:pt x="92" y="0"/>
                        </a:lnTo>
                        <a:lnTo>
                          <a:pt x="94" y="0"/>
                        </a:lnTo>
                        <a:lnTo>
                          <a:pt x="97" y="0"/>
                        </a:lnTo>
                        <a:lnTo>
                          <a:pt x="99" y="0"/>
                        </a:lnTo>
                        <a:lnTo>
                          <a:pt x="103" y="0"/>
                        </a:lnTo>
                        <a:lnTo>
                          <a:pt x="104" y="0"/>
                        </a:lnTo>
                        <a:lnTo>
                          <a:pt x="102" y="0"/>
                        </a:lnTo>
                        <a:lnTo>
                          <a:pt x="100" y="0"/>
                        </a:lnTo>
                        <a:lnTo>
                          <a:pt x="103" y="1"/>
                        </a:lnTo>
                        <a:lnTo>
                          <a:pt x="104" y="1"/>
                        </a:lnTo>
                        <a:lnTo>
                          <a:pt x="105" y="1"/>
                        </a:lnTo>
                        <a:lnTo>
                          <a:pt x="106" y="1"/>
                        </a:lnTo>
                        <a:lnTo>
                          <a:pt x="108" y="1"/>
                        </a:lnTo>
                        <a:lnTo>
                          <a:pt x="109" y="1"/>
                        </a:lnTo>
                        <a:lnTo>
                          <a:pt x="110" y="1"/>
                        </a:lnTo>
                        <a:lnTo>
                          <a:pt x="111" y="1"/>
                        </a:lnTo>
                        <a:lnTo>
                          <a:pt x="112" y="1"/>
                        </a:lnTo>
                        <a:lnTo>
                          <a:pt x="113" y="1"/>
                        </a:lnTo>
                        <a:lnTo>
                          <a:pt x="114" y="1"/>
                        </a:lnTo>
                        <a:lnTo>
                          <a:pt x="115" y="1"/>
                        </a:lnTo>
                        <a:lnTo>
                          <a:pt x="116" y="1"/>
                        </a:lnTo>
                        <a:lnTo>
                          <a:pt x="119" y="1"/>
                        </a:lnTo>
                        <a:lnTo>
                          <a:pt x="120" y="3"/>
                        </a:lnTo>
                        <a:lnTo>
                          <a:pt x="121" y="3"/>
                        </a:lnTo>
                        <a:lnTo>
                          <a:pt x="122" y="3"/>
                        </a:lnTo>
                        <a:lnTo>
                          <a:pt x="122" y="4"/>
                        </a:lnTo>
                        <a:lnTo>
                          <a:pt x="123" y="4"/>
                        </a:lnTo>
                        <a:lnTo>
                          <a:pt x="124" y="4"/>
                        </a:lnTo>
                        <a:lnTo>
                          <a:pt x="125" y="4"/>
                        </a:lnTo>
                        <a:lnTo>
                          <a:pt x="127" y="5"/>
                        </a:lnTo>
                        <a:lnTo>
                          <a:pt x="128" y="5"/>
                        </a:lnTo>
                        <a:lnTo>
                          <a:pt x="127" y="6"/>
                        </a:lnTo>
                        <a:lnTo>
                          <a:pt x="125" y="6"/>
                        </a:lnTo>
                        <a:lnTo>
                          <a:pt x="128" y="6"/>
                        </a:lnTo>
                        <a:lnTo>
                          <a:pt x="129" y="6"/>
                        </a:lnTo>
                        <a:lnTo>
                          <a:pt x="130" y="6"/>
                        </a:lnTo>
                        <a:lnTo>
                          <a:pt x="131" y="6"/>
                        </a:lnTo>
                        <a:lnTo>
                          <a:pt x="132" y="6"/>
                        </a:lnTo>
                        <a:lnTo>
                          <a:pt x="136" y="6"/>
                        </a:lnTo>
                        <a:lnTo>
                          <a:pt x="137" y="6"/>
                        </a:lnTo>
                        <a:lnTo>
                          <a:pt x="138" y="6"/>
                        </a:lnTo>
                        <a:lnTo>
                          <a:pt x="139" y="6"/>
                        </a:lnTo>
                        <a:lnTo>
                          <a:pt x="140" y="6"/>
                        </a:lnTo>
                        <a:lnTo>
                          <a:pt x="141" y="6"/>
                        </a:lnTo>
                        <a:lnTo>
                          <a:pt x="142" y="6"/>
                        </a:lnTo>
                        <a:lnTo>
                          <a:pt x="141" y="6"/>
                        </a:lnTo>
                        <a:lnTo>
                          <a:pt x="140" y="6"/>
                        </a:lnTo>
                        <a:lnTo>
                          <a:pt x="138" y="6"/>
                        </a:lnTo>
                        <a:lnTo>
                          <a:pt x="136" y="6"/>
                        </a:lnTo>
                        <a:lnTo>
                          <a:pt x="133" y="6"/>
                        </a:lnTo>
                        <a:lnTo>
                          <a:pt x="132" y="5"/>
                        </a:lnTo>
                        <a:lnTo>
                          <a:pt x="131" y="5"/>
                        </a:lnTo>
                        <a:lnTo>
                          <a:pt x="130" y="5"/>
                        </a:lnTo>
                        <a:lnTo>
                          <a:pt x="129" y="4"/>
                        </a:lnTo>
                        <a:lnTo>
                          <a:pt x="128" y="4"/>
                        </a:lnTo>
                        <a:lnTo>
                          <a:pt x="127" y="4"/>
                        </a:lnTo>
                        <a:lnTo>
                          <a:pt x="127" y="3"/>
                        </a:lnTo>
                        <a:lnTo>
                          <a:pt x="131" y="3"/>
                        </a:lnTo>
                        <a:lnTo>
                          <a:pt x="132" y="3"/>
                        </a:lnTo>
                        <a:lnTo>
                          <a:pt x="134" y="3"/>
                        </a:lnTo>
                        <a:lnTo>
                          <a:pt x="134" y="4"/>
                        </a:lnTo>
                        <a:lnTo>
                          <a:pt x="137" y="4"/>
                        </a:lnTo>
                        <a:lnTo>
                          <a:pt x="138" y="4"/>
                        </a:lnTo>
                        <a:lnTo>
                          <a:pt x="139" y="4"/>
                        </a:lnTo>
                        <a:lnTo>
                          <a:pt x="140" y="4"/>
                        </a:lnTo>
                        <a:lnTo>
                          <a:pt x="141" y="5"/>
                        </a:lnTo>
                        <a:lnTo>
                          <a:pt x="142" y="5"/>
                        </a:lnTo>
                        <a:lnTo>
                          <a:pt x="147" y="5"/>
                        </a:lnTo>
                        <a:lnTo>
                          <a:pt x="149" y="5"/>
                        </a:lnTo>
                        <a:lnTo>
                          <a:pt x="150" y="6"/>
                        </a:lnTo>
                        <a:lnTo>
                          <a:pt x="151" y="6"/>
                        </a:lnTo>
                        <a:lnTo>
                          <a:pt x="153" y="6"/>
                        </a:lnTo>
                        <a:lnTo>
                          <a:pt x="155" y="6"/>
                        </a:lnTo>
                        <a:lnTo>
                          <a:pt x="157" y="6"/>
                        </a:lnTo>
                        <a:lnTo>
                          <a:pt x="160" y="6"/>
                        </a:lnTo>
                        <a:lnTo>
                          <a:pt x="164" y="7"/>
                        </a:lnTo>
                        <a:lnTo>
                          <a:pt x="166" y="7"/>
                        </a:lnTo>
                        <a:lnTo>
                          <a:pt x="167" y="7"/>
                        </a:lnTo>
                        <a:lnTo>
                          <a:pt x="168" y="7"/>
                        </a:lnTo>
                        <a:lnTo>
                          <a:pt x="169" y="7"/>
                        </a:lnTo>
                        <a:lnTo>
                          <a:pt x="171" y="8"/>
                        </a:lnTo>
                        <a:lnTo>
                          <a:pt x="175" y="9"/>
                        </a:lnTo>
                        <a:lnTo>
                          <a:pt x="176" y="9"/>
                        </a:lnTo>
                        <a:lnTo>
                          <a:pt x="177" y="9"/>
                        </a:lnTo>
                        <a:lnTo>
                          <a:pt x="180" y="9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61" name="Freeform 170">
                    <a:extLst>
                      <a:ext uri="{FF2B5EF4-FFF2-40B4-BE49-F238E27FC236}">
                        <a16:creationId xmlns:a16="http://schemas.microsoft.com/office/drawing/2014/main" id="{CFB9600C-1338-4483-A833-292D4514A4B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118048" y="1173022"/>
                    <a:ext cx="604138" cy="164976"/>
                  </a:xfrm>
                  <a:custGeom>
                    <a:avLst/>
                    <a:gdLst>
                      <a:gd name="T0" fmla="*/ 58738 w 260"/>
                      <a:gd name="T1" fmla="*/ 46037 h 71"/>
                      <a:gd name="T2" fmla="*/ 80963 w 260"/>
                      <a:gd name="T3" fmla="*/ 42862 h 71"/>
                      <a:gd name="T4" fmla="*/ 66675 w 260"/>
                      <a:gd name="T5" fmla="*/ 42862 h 71"/>
                      <a:gd name="T6" fmla="*/ 38100 w 260"/>
                      <a:gd name="T7" fmla="*/ 44450 h 71"/>
                      <a:gd name="T8" fmla="*/ 23813 w 260"/>
                      <a:gd name="T9" fmla="*/ 42862 h 71"/>
                      <a:gd name="T10" fmla="*/ 14288 w 260"/>
                      <a:gd name="T11" fmla="*/ 39687 h 71"/>
                      <a:gd name="T12" fmla="*/ 12700 w 260"/>
                      <a:gd name="T13" fmla="*/ 26987 h 71"/>
                      <a:gd name="T14" fmla="*/ 23813 w 260"/>
                      <a:gd name="T15" fmla="*/ 15875 h 71"/>
                      <a:gd name="T16" fmla="*/ 53975 w 260"/>
                      <a:gd name="T17" fmla="*/ 9525 h 71"/>
                      <a:gd name="T18" fmla="*/ 95250 w 260"/>
                      <a:gd name="T19" fmla="*/ 1587 h 71"/>
                      <a:gd name="T20" fmla="*/ 115888 w 260"/>
                      <a:gd name="T21" fmla="*/ 12700 h 71"/>
                      <a:gd name="T22" fmla="*/ 112713 w 260"/>
                      <a:gd name="T23" fmla="*/ 17462 h 71"/>
                      <a:gd name="T24" fmla="*/ 123825 w 260"/>
                      <a:gd name="T25" fmla="*/ 17462 h 71"/>
                      <a:gd name="T26" fmla="*/ 150813 w 260"/>
                      <a:gd name="T27" fmla="*/ 11112 h 71"/>
                      <a:gd name="T28" fmla="*/ 171450 w 260"/>
                      <a:gd name="T29" fmla="*/ 22225 h 71"/>
                      <a:gd name="T30" fmla="*/ 176213 w 260"/>
                      <a:gd name="T31" fmla="*/ 22225 h 71"/>
                      <a:gd name="T32" fmla="*/ 200025 w 260"/>
                      <a:gd name="T33" fmla="*/ 22225 h 71"/>
                      <a:gd name="T34" fmla="*/ 201613 w 260"/>
                      <a:gd name="T35" fmla="*/ 17462 h 71"/>
                      <a:gd name="T36" fmla="*/ 212725 w 260"/>
                      <a:gd name="T37" fmla="*/ 14287 h 71"/>
                      <a:gd name="T38" fmla="*/ 198438 w 260"/>
                      <a:gd name="T39" fmla="*/ 9525 h 71"/>
                      <a:gd name="T40" fmla="*/ 236538 w 260"/>
                      <a:gd name="T41" fmla="*/ 17462 h 71"/>
                      <a:gd name="T42" fmla="*/ 247650 w 260"/>
                      <a:gd name="T43" fmla="*/ 38100 h 71"/>
                      <a:gd name="T44" fmla="*/ 268288 w 260"/>
                      <a:gd name="T45" fmla="*/ 33337 h 71"/>
                      <a:gd name="T46" fmla="*/ 249238 w 260"/>
                      <a:gd name="T47" fmla="*/ 14287 h 71"/>
                      <a:gd name="T48" fmla="*/ 249238 w 260"/>
                      <a:gd name="T49" fmla="*/ 0 h 71"/>
                      <a:gd name="T50" fmla="*/ 276225 w 260"/>
                      <a:gd name="T51" fmla="*/ 1587 h 71"/>
                      <a:gd name="T52" fmla="*/ 307975 w 260"/>
                      <a:gd name="T53" fmla="*/ 12700 h 71"/>
                      <a:gd name="T54" fmla="*/ 319088 w 260"/>
                      <a:gd name="T55" fmla="*/ 26987 h 71"/>
                      <a:gd name="T56" fmla="*/ 331788 w 260"/>
                      <a:gd name="T57" fmla="*/ 46037 h 71"/>
                      <a:gd name="T58" fmla="*/ 344488 w 260"/>
                      <a:gd name="T59" fmla="*/ 60325 h 71"/>
                      <a:gd name="T60" fmla="*/ 365125 w 260"/>
                      <a:gd name="T61" fmla="*/ 66675 h 71"/>
                      <a:gd name="T62" fmla="*/ 379413 w 260"/>
                      <a:gd name="T63" fmla="*/ 68262 h 71"/>
                      <a:gd name="T64" fmla="*/ 406400 w 260"/>
                      <a:gd name="T65" fmla="*/ 73025 h 71"/>
                      <a:gd name="T66" fmla="*/ 401638 w 260"/>
                      <a:gd name="T67" fmla="*/ 77787 h 71"/>
                      <a:gd name="T68" fmla="*/ 373063 w 260"/>
                      <a:gd name="T69" fmla="*/ 82550 h 71"/>
                      <a:gd name="T70" fmla="*/ 352425 w 260"/>
                      <a:gd name="T71" fmla="*/ 85725 h 71"/>
                      <a:gd name="T72" fmla="*/ 366713 w 260"/>
                      <a:gd name="T73" fmla="*/ 90487 h 71"/>
                      <a:gd name="T74" fmla="*/ 392113 w 260"/>
                      <a:gd name="T75" fmla="*/ 93662 h 71"/>
                      <a:gd name="T76" fmla="*/ 366713 w 260"/>
                      <a:gd name="T77" fmla="*/ 103187 h 71"/>
                      <a:gd name="T78" fmla="*/ 330200 w 260"/>
                      <a:gd name="T79" fmla="*/ 101600 h 71"/>
                      <a:gd name="T80" fmla="*/ 301625 w 260"/>
                      <a:gd name="T81" fmla="*/ 93662 h 71"/>
                      <a:gd name="T82" fmla="*/ 274638 w 260"/>
                      <a:gd name="T83" fmla="*/ 90487 h 71"/>
                      <a:gd name="T84" fmla="*/ 257175 w 260"/>
                      <a:gd name="T85" fmla="*/ 100012 h 71"/>
                      <a:gd name="T86" fmla="*/ 225425 w 260"/>
                      <a:gd name="T87" fmla="*/ 106362 h 71"/>
                      <a:gd name="T88" fmla="*/ 196850 w 260"/>
                      <a:gd name="T89" fmla="*/ 107950 h 71"/>
                      <a:gd name="T90" fmla="*/ 177800 w 260"/>
                      <a:gd name="T91" fmla="*/ 107950 h 71"/>
                      <a:gd name="T92" fmla="*/ 142875 w 260"/>
                      <a:gd name="T93" fmla="*/ 111125 h 71"/>
                      <a:gd name="T94" fmla="*/ 123825 w 260"/>
                      <a:gd name="T95" fmla="*/ 101600 h 71"/>
                      <a:gd name="T96" fmla="*/ 103188 w 260"/>
                      <a:gd name="T97" fmla="*/ 92075 h 71"/>
                      <a:gd name="T98" fmla="*/ 57150 w 260"/>
                      <a:gd name="T99" fmla="*/ 87312 h 71"/>
                      <a:gd name="T100" fmla="*/ 39688 w 260"/>
                      <a:gd name="T101" fmla="*/ 77787 h 71"/>
                      <a:gd name="T102" fmla="*/ 73025 w 260"/>
                      <a:gd name="T103" fmla="*/ 71437 h 71"/>
                      <a:gd name="T104" fmla="*/ 103188 w 260"/>
                      <a:gd name="T105" fmla="*/ 69850 h 71"/>
                      <a:gd name="T106" fmla="*/ 146050 w 260"/>
                      <a:gd name="T107" fmla="*/ 71437 h 71"/>
                      <a:gd name="T108" fmla="*/ 171450 w 260"/>
                      <a:gd name="T109" fmla="*/ 69850 h 71"/>
                      <a:gd name="T110" fmla="*/ 142875 w 260"/>
                      <a:gd name="T111" fmla="*/ 63500 h 71"/>
                      <a:gd name="T112" fmla="*/ 112713 w 260"/>
                      <a:gd name="T113" fmla="*/ 60325 h 71"/>
                      <a:gd name="T114" fmla="*/ 69850 w 260"/>
                      <a:gd name="T115" fmla="*/ 63500 h 71"/>
                      <a:gd name="T116" fmla="*/ 33338 w 260"/>
                      <a:gd name="T117" fmla="*/ 60325 h 71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</a:gdLst>
                    <a:ahLst/>
                    <a:cxnLst>
                      <a:cxn ang="T118">
                        <a:pos x="T0" y="T1"/>
                      </a:cxn>
                      <a:cxn ang="T119">
                        <a:pos x="T2" y="T3"/>
                      </a:cxn>
                      <a:cxn ang="T120">
                        <a:pos x="T4" y="T5"/>
                      </a:cxn>
                      <a:cxn ang="T121">
                        <a:pos x="T6" y="T7"/>
                      </a:cxn>
                      <a:cxn ang="T122">
                        <a:pos x="T8" y="T9"/>
                      </a:cxn>
                      <a:cxn ang="T123">
                        <a:pos x="T10" y="T11"/>
                      </a:cxn>
                      <a:cxn ang="T124">
                        <a:pos x="T12" y="T13"/>
                      </a:cxn>
                      <a:cxn ang="T125">
                        <a:pos x="T14" y="T15"/>
                      </a:cxn>
                      <a:cxn ang="T126">
                        <a:pos x="T16" y="T17"/>
                      </a:cxn>
                      <a:cxn ang="T127">
                        <a:pos x="T18" y="T19"/>
                      </a:cxn>
                      <a:cxn ang="T128">
                        <a:pos x="T20" y="T21"/>
                      </a:cxn>
                      <a:cxn ang="T129">
                        <a:pos x="T22" y="T23"/>
                      </a:cxn>
                      <a:cxn ang="T130">
                        <a:pos x="T24" y="T25"/>
                      </a:cxn>
                      <a:cxn ang="T131">
                        <a:pos x="T26" y="T27"/>
                      </a:cxn>
                      <a:cxn ang="T132">
                        <a:pos x="T28" y="T29"/>
                      </a:cxn>
                      <a:cxn ang="T133">
                        <a:pos x="T30" y="T31"/>
                      </a:cxn>
                      <a:cxn ang="T134">
                        <a:pos x="T32" y="T33"/>
                      </a:cxn>
                      <a:cxn ang="T135">
                        <a:pos x="T34" y="T35"/>
                      </a:cxn>
                      <a:cxn ang="T136">
                        <a:pos x="T36" y="T37"/>
                      </a:cxn>
                      <a:cxn ang="T137">
                        <a:pos x="T38" y="T39"/>
                      </a:cxn>
                      <a:cxn ang="T138">
                        <a:pos x="T40" y="T41"/>
                      </a:cxn>
                      <a:cxn ang="T139">
                        <a:pos x="T42" y="T43"/>
                      </a:cxn>
                      <a:cxn ang="T140">
                        <a:pos x="T44" y="T45"/>
                      </a:cxn>
                      <a:cxn ang="T141">
                        <a:pos x="T46" y="T47"/>
                      </a:cxn>
                      <a:cxn ang="T142">
                        <a:pos x="T48" y="T49"/>
                      </a:cxn>
                      <a:cxn ang="T143">
                        <a:pos x="T50" y="T51"/>
                      </a:cxn>
                      <a:cxn ang="T144">
                        <a:pos x="T52" y="T53"/>
                      </a:cxn>
                      <a:cxn ang="T145">
                        <a:pos x="T54" y="T55"/>
                      </a:cxn>
                      <a:cxn ang="T146">
                        <a:pos x="T56" y="T57"/>
                      </a:cxn>
                      <a:cxn ang="T147">
                        <a:pos x="T58" y="T59"/>
                      </a:cxn>
                      <a:cxn ang="T148">
                        <a:pos x="T60" y="T61"/>
                      </a:cxn>
                      <a:cxn ang="T149">
                        <a:pos x="T62" y="T63"/>
                      </a:cxn>
                      <a:cxn ang="T150">
                        <a:pos x="T64" y="T65"/>
                      </a:cxn>
                      <a:cxn ang="T151">
                        <a:pos x="T66" y="T67"/>
                      </a:cxn>
                      <a:cxn ang="T152">
                        <a:pos x="T68" y="T69"/>
                      </a:cxn>
                      <a:cxn ang="T153">
                        <a:pos x="T70" y="T71"/>
                      </a:cxn>
                      <a:cxn ang="T154">
                        <a:pos x="T72" y="T73"/>
                      </a:cxn>
                      <a:cxn ang="T155">
                        <a:pos x="T74" y="T75"/>
                      </a:cxn>
                      <a:cxn ang="T156">
                        <a:pos x="T76" y="T77"/>
                      </a:cxn>
                      <a:cxn ang="T157">
                        <a:pos x="T78" y="T79"/>
                      </a:cxn>
                      <a:cxn ang="T158">
                        <a:pos x="T80" y="T81"/>
                      </a:cxn>
                      <a:cxn ang="T159">
                        <a:pos x="T82" y="T83"/>
                      </a:cxn>
                      <a:cxn ang="T160">
                        <a:pos x="T84" y="T85"/>
                      </a:cxn>
                      <a:cxn ang="T161">
                        <a:pos x="T86" y="T87"/>
                      </a:cxn>
                      <a:cxn ang="T162">
                        <a:pos x="T88" y="T89"/>
                      </a:cxn>
                      <a:cxn ang="T163">
                        <a:pos x="T90" y="T91"/>
                      </a:cxn>
                      <a:cxn ang="T164">
                        <a:pos x="T92" y="T93"/>
                      </a:cxn>
                      <a:cxn ang="T165">
                        <a:pos x="T94" y="T95"/>
                      </a:cxn>
                      <a:cxn ang="T166">
                        <a:pos x="T96" y="T97"/>
                      </a:cxn>
                      <a:cxn ang="T167">
                        <a:pos x="T98" y="T99"/>
                      </a:cxn>
                      <a:cxn ang="T168">
                        <a:pos x="T100" y="T101"/>
                      </a:cxn>
                      <a:cxn ang="T169">
                        <a:pos x="T102" y="T103"/>
                      </a:cxn>
                      <a:cxn ang="T170">
                        <a:pos x="T104" y="T105"/>
                      </a:cxn>
                      <a:cxn ang="T171">
                        <a:pos x="T106" y="T107"/>
                      </a:cxn>
                      <a:cxn ang="T172">
                        <a:pos x="T108" y="T109"/>
                      </a:cxn>
                      <a:cxn ang="T173">
                        <a:pos x="T110" y="T111"/>
                      </a:cxn>
                      <a:cxn ang="T174">
                        <a:pos x="T112" y="T113"/>
                      </a:cxn>
                      <a:cxn ang="T175">
                        <a:pos x="T114" y="T115"/>
                      </a:cxn>
                      <a:cxn ang="T176">
                        <a:pos x="T116" y="T117"/>
                      </a:cxn>
                    </a:cxnLst>
                    <a:rect l="0" t="0" r="r" b="b"/>
                    <a:pathLst>
                      <a:path w="260" h="71">
                        <a:moveTo>
                          <a:pt x="16" y="33"/>
                        </a:moveTo>
                        <a:lnTo>
                          <a:pt x="18" y="31"/>
                        </a:lnTo>
                        <a:lnTo>
                          <a:pt x="19" y="31"/>
                        </a:lnTo>
                        <a:lnTo>
                          <a:pt x="21" y="31"/>
                        </a:lnTo>
                        <a:lnTo>
                          <a:pt x="22" y="31"/>
                        </a:lnTo>
                        <a:lnTo>
                          <a:pt x="23" y="31"/>
                        </a:lnTo>
                        <a:lnTo>
                          <a:pt x="24" y="31"/>
                        </a:lnTo>
                        <a:lnTo>
                          <a:pt x="25" y="31"/>
                        </a:lnTo>
                        <a:lnTo>
                          <a:pt x="26" y="31"/>
                        </a:lnTo>
                        <a:lnTo>
                          <a:pt x="31" y="30"/>
                        </a:lnTo>
                        <a:lnTo>
                          <a:pt x="33" y="30"/>
                        </a:lnTo>
                        <a:lnTo>
                          <a:pt x="34" y="30"/>
                        </a:lnTo>
                        <a:lnTo>
                          <a:pt x="35" y="29"/>
                        </a:lnTo>
                        <a:lnTo>
                          <a:pt x="36" y="29"/>
                        </a:lnTo>
                        <a:lnTo>
                          <a:pt x="37" y="29"/>
                        </a:lnTo>
                        <a:lnTo>
                          <a:pt x="39" y="29"/>
                        </a:lnTo>
                        <a:lnTo>
                          <a:pt x="42" y="29"/>
                        </a:lnTo>
                        <a:lnTo>
                          <a:pt x="43" y="29"/>
                        </a:lnTo>
                        <a:lnTo>
                          <a:pt x="44" y="29"/>
                        </a:lnTo>
                        <a:lnTo>
                          <a:pt x="48" y="29"/>
                        </a:lnTo>
                        <a:lnTo>
                          <a:pt x="49" y="29"/>
                        </a:lnTo>
                        <a:lnTo>
                          <a:pt x="49" y="28"/>
                        </a:lnTo>
                        <a:lnTo>
                          <a:pt x="48" y="28"/>
                        </a:lnTo>
                        <a:lnTo>
                          <a:pt x="46" y="28"/>
                        </a:lnTo>
                        <a:lnTo>
                          <a:pt x="45" y="28"/>
                        </a:lnTo>
                        <a:lnTo>
                          <a:pt x="44" y="28"/>
                        </a:lnTo>
                        <a:lnTo>
                          <a:pt x="48" y="27"/>
                        </a:lnTo>
                        <a:lnTo>
                          <a:pt x="49" y="27"/>
                        </a:lnTo>
                        <a:lnTo>
                          <a:pt x="50" y="27"/>
                        </a:lnTo>
                        <a:lnTo>
                          <a:pt x="51" y="27"/>
                        </a:lnTo>
                        <a:lnTo>
                          <a:pt x="53" y="28"/>
                        </a:lnTo>
                        <a:lnTo>
                          <a:pt x="56" y="27"/>
                        </a:lnTo>
                        <a:lnTo>
                          <a:pt x="58" y="27"/>
                        </a:lnTo>
                        <a:lnTo>
                          <a:pt x="56" y="27"/>
                        </a:lnTo>
                        <a:lnTo>
                          <a:pt x="55" y="27"/>
                        </a:lnTo>
                        <a:lnTo>
                          <a:pt x="54" y="27"/>
                        </a:lnTo>
                        <a:lnTo>
                          <a:pt x="52" y="27"/>
                        </a:lnTo>
                        <a:lnTo>
                          <a:pt x="51" y="27"/>
                        </a:lnTo>
                        <a:lnTo>
                          <a:pt x="52" y="27"/>
                        </a:lnTo>
                        <a:lnTo>
                          <a:pt x="50" y="26"/>
                        </a:lnTo>
                        <a:lnTo>
                          <a:pt x="49" y="26"/>
                        </a:lnTo>
                        <a:lnTo>
                          <a:pt x="48" y="26"/>
                        </a:lnTo>
                        <a:lnTo>
                          <a:pt x="46" y="27"/>
                        </a:lnTo>
                        <a:lnTo>
                          <a:pt x="45" y="27"/>
                        </a:lnTo>
                        <a:lnTo>
                          <a:pt x="42" y="27"/>
                        </a:lnTo>
                        <a:lnTo>
                          <a:pt x="41" y="27"/>
                        </a:lnTo>
                        <a:lnTo>
                          <a:pt x="40" y="27"/>
                        </a:lnTo>
                        <a:lnTo>
                          <a:pt x="39" y="27"/>
                        </a:lnTo>
                        <a:lnTo>
                          <a:pt x="33" y="28"/>
                        </a:lnTo>
                        <a:lnTo>
                          <a:pt x="31" y="28"/>
                        </a:lnTo>
                        <a:lnTo>
                          <a:pt x="28" y="28"/>
                        </a:lnTo>
                        <a:lnTo>
                          <a:pt x="27" y="28"/>
                        </a:lnTo>
                        <a:lnTo>
                          <a:pt x="26" y="28"/>
                        </a:lnTo>
                        <a:lnTo>
                          <a:pt x="25" y="28"/>
                        </a:lnTo>
                        <a:lnTo>
                          <a:pt x="24" y="27"/>
                        </a:lnTo>
                        <a:lnTo>
                          <a:pt x="23" y="27"/>
                        </a:lnTo>
                        <a:lnTo>
                          <a:pt x="22" y="27"/>
                        </a:lnTo>
                        <a:lnTo>
                          <a:pt x="22" y="28"/>
                        </a:lnTo>
                        <a:lnTo>
                          <a:pt x="23" y="28"/>
                        </a:lnTo>
                        <a:lnTo>
                          <a:pt x="24" y="28"/>
                        </a:lnTo>
                        <a:lnTo>
                          <a:pt x="23" y="28"/>
                        </a:lnTo>
                        <a:lnTo>
                          <a:pt x="22" y="29"/>
                        </a:lnTo>
                        <a:lnTo>
                          <a:pt x="21" y="28"/>
                        </a:lnTo>
                        <a:lnTo>
                          <a:pt x="19" y="29"/>
                        </a:lnTo>
                        <a:lnTo>
                          <a:pt x="18" y="29"/>
                        </a:lnTo>
                        <a:lnTo>
                          <a:pt x="17" y="28"/>
                        </a:lnTo>
                        <a:lnTo>
                          <a:pt x="16" y="29"/>
                        </a:lnTo>
                        <a:lnTo>
                          <a:pt x="15" y="29"/>
                        </a:lnTo>
                        <a:lnTo>
                          <a:pt x="14" y="28"/>
                        </a:lnTo>
                        <a:lnTo>
                          <a:pt x="13" y="28"/>
                        </a:lnTo>
                        <a:lnTo>
                          <a:pt x="12" y="28"/>
                        </a:lnTo>
                        <a:lnTo>
                          <a:pt x="12" y="27"/>
                        </a:lnTo>
                        <a:lnTo>
                          <a:pt x="13" y="27"/>
                        </a:lnTo>
                        <a:lnTo>
                          <a:pt x="14" y="27"/>
                        </a:lnTo>
                        <a:lnTo>
                          <a:pt x="15" y="27"/>
                        </a:lnTo>
                        <a:lnTo>
                          <a:pt x="15" y="26"/>
                        </a:lnTo>
                        <a:lnTo>
                          <a:pt x="18" y="26"/>
                        </a:lnTo>
                        <a:lnTo>
                          <a:pt x="21" y="26"/>
                        </a:lnTo>
                        <a:lnTo>
                          <a:pt x="18" y="26"/>
                        </a:lnTo>
                        <a:lnTo>
                          <a:pt x="17" y="25"/>
                        </a:lnTo>
                        <a:lnTo>
                          <a:pt x="18" y="25"/>
                        </a:lnTo>
                        <a:lnTo>
                          <a:pt x="21" y="25"/>
                        </a:lnTo>
                        <a:lnTo>
                          <a:pt x="19" y="25"/>
                        </a:lnTo>
                        <a:lnTo>
                          <a:pt x="16" y="25"/>
                        </a:lnTo>
                        <a:lnTo>
                          <a:pt x="15" y="25"/>
                        </a:lnTo>
                        <a:lnTo>
                          <a:pt x="14" y="25"/>
                        </a:lnTo>
                        <a:lnTo>
                          <a:pt x="14" y="26"/>
                        </a:lnTo>
                        <a:lnTo>
                          <a:pt x="12" y="26"/>
                        </a:lnTo>
                        <a:lnTo>
                          <a:pt x="11" y="25"/>
                        </a:lnTo>
                        <a:lnTo>
                          <a:pt x="9" y="25"/>
                        </a:lnTo>
                        <a:lnTo>
                          <a:pt x="8" y="25"/>
                        </a:lnTo>
                        <a:lnTo>
                          <a:pt x="7" y="25"/>
                        </a:lnTo>
                        <a:lnTo>
                          <a:pt x="4" y="25"/>
                        </a:lnTo>
                        <a:lnTo>
                          <a:pt x="4" y="26"/>
                        </a:lnTo>
                        <a:lnTo>
                          <a:pt x="2" y="25"/>
                        </a:lnTo>
                        <a:lnTo>
                          <a:pt x="0" y="25"/>
                        </a:lnTo>
                        <a:lnTo>
                          <a:pt x="0" y="24"/>
                        </a:lnTo>
                        <a:lnTo>
                          <a:pt x="0" y="22"/>
                        </a:lnTo>
                        <a:lnTo>
                          <a:pt x="0" y="21"/>
                        </a:lnTo>
                        <a:lnTo>
                          <a:pt x="3" y="20"/>
                        </a:lnTo>
                        <a:lnTo>
                          <a:pt x="4" y="19"/>
                        </a:lnTo>
                        <a:lnTo>
                          <a:pt x="5" y="19"/>
                        </a:lnTo>
                        <a:lnTo>
                          <a:pt x="6" y="19"/>
                        </a:lnTo>
                        <a:lnTo>
                          <a:pt x="6" y="18"/>
                        </a:lnTo>
                        <a:lnTo>
                          <a:pt x="8" y="17"/>
                        </a:lnTo>
                        <a:lnTo>
                          <a:pt x="11" y="17"/>
                        </a:lnTo>
                        <a:lnTo>
                          <a:pt x="14" y="17"/>
                        </a:lnTo>
                        <a:lnTo>
                          <a:pt x="15" y="17"/>
                        </a:lnTo>
                        <a:lnTo>
                          <a:pt x="15" y="16"/>
                        </a:lnTo>
                        <a:lnTo>
                          <a:pt x="14" y="16"/>
                        </a:lnTo>
                        <a:lnTo>
                          <a:pt x="14" y="15"/>
                        </a:lnTo>
                        <a:lnTo>
                          <a:pt x="13" y="15"/>
                        </a:lnTo>
                        <a:lnTo>
                          <a:pt x="12" y="15"/>
                        </a:lnTo>
                        <a:lnTo>
                          <a:pt x="11" y="15"/>
                        </a:lnTo>
                        <a:lnTo>
                          <a:pt x="9" y="15"/>
                        </a:lnTo>
                        <a:lnTo>
                          <a:pt x="8" y="15"/>
                        </a:lnTo>
                        <a:lnTo>
                          <a:pt x="8" y="14"/>
                        </a:lnTo>
                        <a:lnTo>
                          <a:pt x="8" y="12"/>
                        </a:lnTo>
                        <a:lnTo>
                          <a:pt x="14" y="11"/>
                        </a:lnTo>
                        <a:lnTo>
                          <a:pt x="15" y="10"/>
                        </a:lnTo>
                        <a:lnTo>
                          <a:pt x="17" y="10"/>
                        </a:lnTo>
                        <a:lnTo>
                          <a:pt x="18" y="10"/>
                        </a:lnTo>
                        <a:lnTo>
                          <a:pt x="22" y="9"/>
                        </a:lnTo>
                        <a:lnTo>
                          <a:pt x="22" y="8"/>
                        </a:lnTo>
                        <a:lnTo>
                          <a:pt x="23" y="8"/>
                        </a:lnTo>
                        <a:lnTo>
                          <a:pt x="24" y="8"/>
                        </a:lnTo>
                        <a:lnTo>
                          <a:pt x="24" y="7"/>
                        </a:lnTo>
                        <a:lnTo>
                          <a:pt x="25" y="7"/>
                        </a:lnTo>
                        <a:lnTo>
                          <a:pt x="26" y="7"/>
                        </a:lnTo>
                        <a:lnTo>
                          <a:pt x="27" y="7"/>
                        </a:lnTo>
                        <a:lnTo>
                          <a:pt x="28" y="7"/>
                        </a:lnTo>
                        <a:lnTo>
                          <a:pt x="31" y="6"/>
                        </a:lnTo>
                        <a:lnTo>
                          <a:pt x="32" y="6"/>
                        </a:lnTo>
                        <a:lnTo>
                          <a:pt x="33" y="6"/>
                        </a:lnTo>
                        <a:lnTo>
                          <a:pt x="34" y="6"/>
                        </a:lnTo>
                        <a:lnTo>
                          <a:pt x="35" y="6"/>
                        </a:lnTo>
                        <a:lnTo>
                          <a:pt x="36" y="5"/>
                        </a:lnTo>
                        <a:lnTo>
                          <a:pt x="37" y="5"/>
                        </a:lnTo>
                        <a:lnTo>
                          <a:pt x="40" y="5"/>
                        </a:lnTo>
                        <a:lnTo>
                          <a:pt x="41" y="5"/>
                        </a:lnTo>
                        <a:lnTo>
                          <a:pt x="42" y="3"/>
                        </a:lnTo>
                        <a:lnTo>
                          <a:pt x="43" y="3"/>
                        </a:lnTo>
                        <a:lnTo>
                          <a:pt x="46" y="3"/>
                        </a:lnTo>
                        <a:lnTo>
                          <a:pt x="50" y="2"/>
                        </a:lnTo>
                        <a:lnTo>
                          <a:pt x="53" y="2"/>
                        </a:lnTo>
                        <a:lnTo>
                          <a:pt x="54" y="2"/>
                        </a:lnTo>
                        <a:lnTo>
                          <a:pt x="56" y="1"/>
                        </a:lnTo>
                        <a:lnTo>
                          <a:pt x="58" y="1"/>
                        </a:lnTo>
                        <a:lnTo>
                          <a:pt x="59" y="1"/>
                        </a:lnTo>
                        <a:lnTo>
                          <a:pt x="60" y="1"/>
                        </a:lnTo>
                        <a:lnTo>
                          <a:pt x="61" y="1"/>
                        </a:lnTo>
                        <a:lnTo>
                          <a:pt x="62" y="1"/>
                        </a:lnTo>
                        <a:lnTo>
                          <a:pt x="63" y="0"/>
                        </a:lnTo>
                        <a:lnTo>
                          <a:pt x="65" y="0"/>
                        </a:lnTo>
                        <a:lnTo>
                          <a:pt x="69" y="1"/>
                        </a:lnTo>
                        <a:lnTo>
                          <a:pt x="70" y="1"/>
                        </a:lnTo>
                        <a:lnTo>
                          <a:pt x="71" y="1"/>
                        </a:lnTo>
                        <a:lnTo>
                          <a:pt x="72" y="2"/>
                        </a:lnTo>
                        <a:lnTo>
                          <a:pt x="73" y="2"/>
                        </a:lnTo>
                        <a:lnTo>
                          <a:pt x="73" y="3"/>
                        </a:lnTo>
                        <a:lnTo>
                          <a:pt x="73" y="5"/>
                        </a:lnTo>
                        <a:lnTo>
                          <a:pt x="72" y="6"/>
                        </a:lnTo>
                        <a:lnTo>
                          <a:pt x="72" y="7"/>
                        </a:lnTo>
                        <a:lnTo>
                          <a:pt x="72" y="8"/>
                        </a:lnTo>
                        <a:lnTo>
                          <a:pt x="73" y="8"/>
                        </a:lnTo>
                        <a:lnTo>
                          <a:pt x="72" y="8"/>
                        </a:lnTo>
                        <a:lnTo>
                          <a:pt x="71" y="8"/>
                        </a:lnTo>
                        <a:lnTo>
                          <a:pt x="70" y="8"/>
                        </a:lnTo>
                        <a:lnTo>
                          <a:pt x="70" y="9"/>
                        </a:lnTo>
                        <a:lnTo>
                          <a:pt x="68" y="9"/>
                        </a:lnTo>
                        <a:lnTo>
                          <a:pt x="69" y="10"/>
                        </a:lnTo>
                        <a:lnTo>
                          <a:pt x="68" y="10"/>
                        </a:lnTo>
                        <a:lnTo>
                          <a:pt x="67" y="11"/>
                        </a:lnTo>
                        <a:lnTo>
                          <a:pt x="65" y="11"/>
                        </a:lnTo>
                        <a:lnTo>
                          <a:pt x="64" y="11"/>
                        </a:lnTo>
                        <a:lnTo>
                          <a:pt x="65" y="11"/>
                        </a:lnTo>
                        <a:lnTo>
                          <a:pt x="67" y="12"/>
                        </a:lnTo>
                        <a:lnTo>
                          <a:pt x="68" y="12"/>
                        </a:lnTo>
                        <a:lnTo>
                          <a:pt x="69" y="11"/>
                        </a:lnTo>
                        <a:lnTo>
                          <a:pt x="71" y="11"/>
                        </a:lnTo>
                        <a:lnTo>
                          <a:pt x="72" y="11"/>
                        </a:lnTo>
                        <a:lnTo>
                          <a:pt x="72" y="10"/>
                        </a:lnTo>
                        <a:lnTo>
                          <a:pt x="73" y="10"/>
                        </a:lnTo>
                        <a:lnTo>
                          <a:pt x="74" y="10"/>
                        </a:lnTo>
                        <a:lnTo>
                          <a:pt x="76" y="11"/>
                        </a:lnTo>
                        <a:lnTo>
                          <a:pt x="76" y="10"/>
                        </a:lnTo>
                        <a:lnTo>
                          <a:pt x="77" y="10"/>
                        </a:lnTo>
                        <a:lnTo>
                          <a:pt x="78" y="10"/>
                        </a:lnTo>
                        <a:lnTo>
                          <a:pt x="79" y="10"/>
                        </a:lnTo>
                        <a:lnTo>
                          <a:pt x="80" y="10"/>
                        </a:lnTo>
                        <a:lnTo>
                          <a:pt x="79" y="10"/>
                        </a:lnTo>
                        <a:lnTo>
                          <a:pt x="78" y="10"/>
                        </a:lnTo>
                        <a:lnTo>
                          <a:pt x="78" y="11"/>
                        </a:lnTo>
                        <a:lnTo>
                          <a:pt x="77" y="11"/>
                        </a:lnTo>
                        <a:lnTo>
                          <a:pt x="78" y="11"/>
                        </a:lnTo>
                        <a:lnTo>
                          <a:pt x="81" y="10"/>
                        </a:lnTo>
                        <a:lnTo>
                          <a:pt x="81" y="9"/>
                        </a:lnTo>
                        <a:lnTo>
                          <a:pt x="80" y="9"/>
                        </a:lnTo>
                        <a:lnTo>
                          <a:pt x="79" y="9"/>
                        </a:lnTo>
                        <a:lnTo>
                          <a:pt x="82" y="7"/>
                        </a:lnTo>
                        <a:lnTo>
                          <a:pt x="83" y="7"/>
                        </a:lnTo>
                        <a:lnTo>
                          <a:pt x="83" y="6"/>
                        </a:lnTo>
                        <a:lnTo>
                          <a:pt x="86" y="6"/>
                        </a:lnTo>
                        <a:lnTo>
                          <a:pt x="87" y="6"/>
                        </a:lnTo>
                        <a:lnTo>
                          <a:pt x="88" y="6"/>
                        </a:lnTo>
                        <a:lnTo>
                          <a:pt x="90" y="6"/>
                        </a:lnTo>
                        <a:lnTo>
                          <a:pt x="91" y="6"/>
                        </a:lnTo>
                        <a:lnTo>
                          <a:pt x="92" y="6"/>
                        </a:lnTo>
                        <a:lnTo>
                          <a:pt x="93" y="6"/>
                        </a:lnTo>
                        <a:lnTo>
                          <a:pt x="95" y="7"/>
                        </a:lnTo>
                        <a:lnTo>
                          <a:pt x="96" y="7"/>
                        </a:lnTo>
                        <a:lnTo>
                          <a:pt x="97" y="7"/>
                        </a:lnTo>
                        <a:lnTo>
                          <a:pt x="98" y="7"/>
                        </a:lnTo>
                        <a:lnTo>
                          <a:pt x="99" y="7"/>
                        </a:lnTo>
                        <a:lnTo>
                          <a:pt x="100" y="7"/>
                        </a:lnTo>
                        <a:lnTo>
                          <a:pt x="101" y="7"/>
                        </a:lnTo>
                        <a:lnTo>
                          <a:pt x="102" y="8"/>
                        </a:lnTo>
                        <a:lnTo>
                          <a:pt x="105" y="8"/>
                        </a:lnTo>
                        <a:lnTo>
                          <a:pt x="107" y="8"/>
                        </a:lnTo>
                        <a:lnTo>
                          <a:pt x="108" y="8"/>
                        </a:lnTo>
                        <a:lnTo>
                          <a:pt x="112" y="9"/>
                        </a:lnTo>
                        <a:lnTo>
                          <a:pt x="112" y="10"/>
                        </a:lnTo>
                        <a:lnTo>
                          <a:pt x="112" y="11"/>
                        </a:lnTo>
                        <a:lnTo>
                          <a:pt x="109" y="14"/>
                        </a:lnTo>
                        <a:lnTo>
                          <a:pt x="108" y="14"/>
                        </a:lnTo>
                        <a:lnTo>
                          <a:pt x="107" y="14"/>
                        </a:lnTo>
                        <a:lnTo>
                          <a:pt x="106" y="14"/>
                        </a:lnTo>
                        <a:lnTo>
                          <a:pt x="106" y="15"/>
                        </a:lnTo>
                        <a:lnTo>
                          <a:pt x="105" y="15"/>
                        </a:lnTo>
                        <a:lnTo>
                          <a:pt x="104" y="15"/>
                        </a:lnTo>
                        <a:lnTo>
                          <a:pt x="107" y="16"/>
                        </a:lnTo>
                        <a:lnTo>
                          <a:pt x="109" y="16"/>
                        </a:lnTo>
                        <a:lnTo>
                          <a:pt x="109" y="15"/>
                        </a:lnTo>
                        <a:lnTo>
                          <a:pt x="110" y="15"/>
                        </a:lnTo>
                        <a:lnTo>
                          <a:pt x="109" y="15"/>
                        </a:lnTo>
                        <a:lnTo>
                          <a:pt x="108" y="15"/>
                        </a:lnTo>
                        <a:lnTo>
                          <a:pt x="107" y="15"/>
                        </a:lnTo>
                        <a:lnTo>
                          <a:pt x="108" y="15"/>
                        </a:lnTo>
                        <a:lnTo>
                          <a:pt x="110" y="14"/>
                        </a:lnTo>
                        <a:lnTo>
                          <a:pt x="111" y="14"/>
                        </a:lnTo>
                        <a:lnTo>
                          <a:pt x="112" y="14"/>
                        </a:lnTo>
                        <a:lnTo>
                          <a:pt x="111" y="14"/>
                        </a:lnTo>
                        <a:lnTo>
                          <a:pt x="111" y="15"/>
                        </a:lnTo>
                        <a:lnTo>
                          <a:pt x="115" y="15"/>
                        </a:lnTo>
                        <a:lnTo>
                          <a:pt x="115" y="14"/>
                        </a:lnTo>
                        <a:lnTo>
                          <a:pt x="116" y="14"/>
                        </a:lnTo>
                        <a:lnTo>
                          <a:pt x="118" y="14"/>
                        </a:lnTo>
                        <a:lnTo>
                          <a:pt x="118" y="12"/>
                        </a:lnTo>
                        <a:lnTo>
                          <a:pt x="119" y="11"/>
                        </a:lnTo>
                        <a:lnTo>
                          <a:pt x="120" y="11"/>
                        </a:lnTo>
                        <a:lnTo>
                          <a:pt x="123" y="12"/>
                        </a:lnTo>
                        <a:lnTo>
                          <a:pt x="121" y="12"/>
                        </a:lnTo>
                        <a:lnTo>
                          <a:pt x="123" y="14"/>
                        </a:lnTo>
                        <a:lnTo>
                          <a:pt x="125" y="14"/>
                        </a:lnTo>
                        <a:lnTo>
                          <a:pt x="126" y="14"/>
                        </a:lnTo>
                        <a:lnTo>
                          <a:pt x="124" y="14"/>
                        </a:lnTo>
                        <a:lnTo>
                          <a:pt x="123" y="12"/>
                        </a:lnTo>
                        <a:lnTo>
                          <a:pt x="125" y="12"/>
                        </a:lnTo>
                        <a:lnTo>
                          <a:pt x="126" y="12"/>
                        </a:lnTo>
                        <a:lnTo>
                          <a:pt x="127" y="12"/>
                        </a:lnTo>
                        <a:lnTo>
                          <a:pt x="128" y="12"/>
                        </a:lnTo>
                        <a:lnTo>
                          <a:pt x="129" y="14"/>
                        </a:lnTo>
                        <a:lnTo>
                          <a:pt x="130" y="14"/>
                        </a:lnTo>
                        <a:lnTo>
                          <a:pt x="132" y="14"/>
                        </a:lnTo>
                        <a:lnTo>
                          <a:pt x="133" y="14"/>
                        </a:lnTo>
                        <a:lnTo>
                          <a:pt x="130" y="12"/>
                        </a:lnTo>
                        <a:lnTo>
                          <a:pt x="129" y="12"/>
                        </a:lnTo>
                        <a:lnTo>
                          <a:pt x="127" y="12"/>
                        </a:lnTo>
                        <a:lnTo>
                          <a:pt x="126" y="11"/>
                        </a:lnTo>
                        <a:lnTo>
                          <a:pt x="127" y="11"/>
                        </a:lnTo>
                        <a:lnTo>
                          <a:pt x="128" y="11"/>
                        </a:lnTo>
                        <a:lnTo>
                          <a:pt x="128" y="12"/>
                        </a:lnTo>
                        <a:lnTo>
                          <a:pt x="129" y="12"/>
                        </a:lnTo>
                        <a:lnTo>
                          <a:pt x="130" y="12"/>
                        </a:lnTo>
                        <a:lnTo>
                          <a:pt x="132" y="12"/>
                        </a:lnTo>
                        <a:lnTo>
                          <a:pt x="133" y="12"/>
                        </a:lnTo>
                        <a:lnTo>
                          <a:pt x="130" y="11"/>
                        </a:lnTo>
                        <a:lnTo>
                          <a:pt x="128" y="10"/>
                        </a:lnTo>
                        <a:lnTo>
                          <a:pt x="127" y="10"/>
                        </a:lnTo>
                        <a:lnTo>
                          <a:pt x="126" y="10"/>
                        </a:lnTo>
                        <a:lnTo>
                          <a:pt x="127" y="9"/>
                        </a:lnTo>
                        <a:lnTo>
                          <a:pt x="129" y="9"/>
                        </a:lnTo>
                        <a:lnTo>
                          <a:pt x="130" y="10"/>
                        </a:lnTo>
                        <a:lnTo>
                          <a:pt x="133" y="10"/>
                        </a:lnTo>
                        <a:lnTo>
                          <a:pt x="134" y="9"/>
                        </a:lnTo>
                        <a:lnTo>
                          <a:pt x="133" y="9"/>
                        </a:lnTo>
                        <a:lnTo>
                          <a:pt x="130" y="9"/>
                        </a:lnTo>
                        <a:lnTo>
                          <a:pt x="129" y="9"/>
                        </a:lnTo>
                        <a:lnTo>
                          <a:pt x="127" y="9"/>
                        </a:lnTo>
                        <a:lnTo>
                          <a:pt x="127" y="8"/>
                        </a:lnTo>
                        <a:lnTo>
                          <a:pt x="126" y="8"/>
                        </a:lnTo>
                        <a:lnTo>
                          <a:pt x="125" y="8"/>
                        </a:lnTo>
                        <a:lnTo>
                          <a:pt x="124" y="8"/>
                        </a:lnTo>
                        <a:lnTo>
                          <a:pt x="123" y="8"/>
                        </a:lnTo>
                        <a:lnTo>
                          <a:pt x="119" y="6"/>
                        </a:lnTo>
                        <a:lnTo>
                          <a:pt x="120" y="6"/>
                        </a:lnTo>
                        <a:lnTo>
                          <a:pt x="121" y="6"/>
                        </a:lnTo>
                        <a:lnTo>
                          <a:pt x="123" y="6"/>
                        </a:lnTo>
                        <a:lnTo>
                          <a:pt x="124" y="6"/>
                        </a:lnTo>
                        <a:lnTo>
                          <a:pt x="125" y="6"/>
                        </a:lnTo>
                        <a:lnTo>
                          <a:pt x="128" y="6"/>
                        </a:lnTo>
                        <a:lnTo>
                          <a:pt x="129" y="6"/>
                        </a:lnTo>
                        <a:lnTo>
                          <a:pt x="130" y="6"/>
                        </a:lnTo>
                        <a:lnTo>
                          <a:pt x="132" y="6"/>
                        </a:lnTo>
                        <a:lnTo>
                          <a:pt x="135" y="7"/>
                        </a:lnTo>
                        <a:lnTo>
                          <a:pt x="134" y="7"/>
                        </a:lnTo>
                        <a:lnTo>
                          <a:pt x="135" y="8"/>
                        </a:lnTo>
                        <a:lnTo>
                          <a:pt x="139" y="9"/>
                        </a:lnTo>
                        <a:lnTo>
                          <a:pt x="140" y="9"/>
                        </a:lnTo>
                        <a:lnTo>
                          <a:pt x="144" y="10"/>
                        </a:lnTo>
                        <a:lnTo>
                          <a:pt x="144" y="11"/>
                        </a:lnTo>
                        <a:lnTo>
                          <a:pt x="146" y="11"/>
                        </a:lnTo>
                        <a:lnTo>
                          <a:pt x="147" y="11"/>
                        </a:lnTo>
                        <a:lnTo>
                          <a:pt x="148" y="11"/>
                        </a:lnTo>
                        <a:lnTo>
                          <a:pt x="149" y="11"/>
                        </a:lnTo>
                        <a:lnTo>
                          <a:pt x="149" y="12"/>
                        </a:lnTo>
                        <a:lnTo>
                          <a:pt x="151" y="12"/>
                        </a:lnTo>
                        <a:lnTo>
                          <a:pt x="149" y="14"/>
                        </a:lnTo>
                        <a:lnTo>
                          <a:pt x="149" y="15"/>
                        </a:lnTo>
                        <a:lnTo>
                          <a:pt x="151" y="17"/>
                        </a:lnTo>
                        <a:lnTo>
                          <a:pt x="152" y="18"/>
                        </a:lnTo>
                        <a:lnTo>
                          <a:pt x="153" y="18"/>
                        </a:lnTo>
                        <a:lnTo>
                          <a:pt x="153" y="19"/>
                        </a:lnTo>
                        <a:lnTo>
                          <a:pt x="154" y="20"/>
                        </a:lnTo>
                        <a:lnTo>
                          <a:pt x="156" y="20"/>
                        </a:lnTo>
                        <a:lnTo>
                          <a:pt x="155" y="21"/>
                        </a:lnTo>
                        <a:lnTo>
                          <a:pt x="154" y="21"/>
                        </a:lnTo>
                        <a:lnTo>
                          <a:pt x="154" y="22"/>
                        </a:lnTo>
                        <a:lnTo>
                          <a:pt x="155" y="24"/>
                        </a:lnTo>
                        <a:lnTo>
                          <a:pt x="156" y="24"/>
                        </a:lnTo>
                        <a:lnTo>
                          <a:pt x="157" y="24"/>
                        </a:lnTo>
                        <a:lnTo>
                          <a:pt x="158" y="24"/>
                        </a:lnTo>
                        <a:lnTo>
                          <a:pt x="158" y="25"/>
                        </a:lnTo>
                        <a:lnTo>
                          <a:pt x="160" y="25"/>
                        </a:lnTo>
                        <a:lnTo>
                          <a:pt x="161" y="26"/>
                        </a:lnTo>
                        <a:lnTo>
                          <a:pt x="162" y="26"/>
                        </a:lnTo>
                        <a:lnTo>
                          <a:pt x="162" y="25"/>
                        </a:lnTo>
                        <a:lnTo>
                          <a:pt x="161" y="25"/>
                        </a:lnTo>
                        <a:lnTo>
                          <a:pt x="161" y="24"/>
                        </a:lnTo>
                        <a:lnTo>
                          <a:pt x="162" y="24"/>
                        </a:lnTo>
                        <a:lnTo>
                          <a:pt x="164" y="24"/>
                        </a:lnTo>
                        <a:lnTo>
                          <a:pt x="165" y="22"/>
                        </a:lnTo>
                        <a:lnTo>
                          <a:pt x="166" y="21"/>
                        </a:lnTo>
                        <a:lnTo>
                          <a:pt x="167" y="21"/>
                        </a:lnTo>
                        <a:lnTo>
                          <a:pt x="169" y="21"/>
                        </a:lnTo>
                        <a:lnTo>
                          <a:pt x="166" y="20"/>
                        </a:lnTo>
                        <a:lnTo>
                          <a:pt x="164" y="19"/>
                        </a:lnTo>
                        <a:lnTo>
                          <a:pt x="164" y="18"/>
                        </a:lnTo>
                        <a:lnTo>
                          <a:pt x="163" y="18"/>
                        </a:lnTo>
                        <a:lnTo>
                          <a:pt x="162" y="18"/>
                        </a:lnTo>
                        <a:lnTo>
                          <a:pt x="162" y="17"/>
                        </a:lnTo>
                        <a:lnTo>
                          <a:pt x="161" y="15"/>
                        </a:lnTo>
                        <a:lnTo>
                          <a:pt x="161" y="14"/>
                        </a:lnTo>
                        <a:lnTo>
                          <a:pt x="161" y="12"/>
                        </a:lnTo>
                        <a:lnTo>
                          <a:pt x="161" y="11"/>
                        </a:lnTo>
                        <a:lnTo>
                          <a:pt x="160" y="11"/>
                        </a:lnTo>
                        <a:lnTo>
                          <a:pt x="158" y="11"/>
                        </a:lnTo>
                        <a:lnTo>
                          <a:pt x="158" y="10"/>
                        </a:lnTo>
                        <a:lnTo>
                          <a:pt x="158" y="9"/>
                        </a:lnTo>
                        <a:lnTo>
                          <a:pt x="157" y="9"/>
                        </a:lnTo>
                        <a:lnTo>
                          <a:pt x="157" y="7"/>
                        </a:lnTo>
                        <a:lnTo>
                          <a:pt x="156" y="6"/>
                        </a:lnTo>
                        <a:lnTo>
                          <a:pt x="155" y="5"/>
                        </a:lnTo>
                        <a:lnTo>
                          <a:pt x="154" y="3"/>
                        </a:lnTo>
                        <a:lnTo>
                          <a:pt x="155" y="3"/>
                        </a:lnTo>
                        <a:lnTo>
                          <a:pt x="156" y="2"/>
                        </a:lnTo>
                        <a:lnTo>
                          <a:pt x="157" y="2"/>
                        </a:lnTo>
                        <a:lnTo>
                          <a:pt x="158" y="2"/>
                        </a:lnTo>
                        <a:lnTo>
                          <a:pt x="160" y="3"/>
                        </a:lnTo>
                        <a:lnTo>
                          <a:pt x="161" y="3"/>
                        </a:lnTo>
                        <a:lnTo>
                          <a:pt x="160" y="2"/>
                        </a:lnTo>
                        <a:lnTo>
                          <a:pt x="158" y="2"/>
                        </a:lnTo>
                        <a:lnTo>
                          <a:pt x="157" y="2"/>
                        </a:lnTo>
                        <a:lnTo>
                          <a:pt x="156" y="1"/>
                        </a:lnTo>
                        <a:lnTo>
                          <a:pt x="157" y="0"/>
                        </a:lnTo>
                        <a:lnTo>
                          <a:pt x="158" y="0"/>
                        </a:lnTo>
                        <a:lnTo>
                          <a:pt x="160" y="0"/>
                        </a:lnTo>
                        <a:lnTo>
                          <a:pt x="162" y="1"/>
                        </a:lnTo>
                        <a:lnTo>
                          <a:pt x="163" y="1"/>
                        </a:lnTo>
                        <a:lnTo>
                          <a:pt x="164" y="1"/>
                        </a:lnTo>
                        <a:lnTo>
                          <a:pt x="167" y="1"/>
                        </a:lnTo>
                        <a:lnTo>
                          <a:pt x="167" y="2"/>
                        </a:lnTo>
                        <a:lnTo>
                          <a:pt x="170" y="2"/>
                        </a:lnTo>
                        <a:lnTo>
                          <a:pt x="171" y="3"/>
                        </a:lnTo>
                        <a:lnTo>
                          <a:pt x="172" y="3"/>
                        </a:lnTo>
                        <a:lnTo>
                          <a:pt x="173" y="2"/>
                        </a:lnTo>
                        <a:lnTo>
                          <a:pt x="172" y="2"/>
                        </a:lnTo>
                        <a:lnTo>
                          <a:pt x="171" y="2"/>
                        </a:lnTo>
                        <a:lnTo>
                          <a:pt x="172" y="1"/>
                        </a:lnTo>
                        <a:lnTo>
                          <a:pt x="174" y="1"/>
                        </a:lnTo>
                        <a:lnTo>
                          <a:pt x="176" y="1"/>
                        </a:lnTo>
                        <a:lnTo>
                          <a:pt x="176" y="2"/>
                        </a:lnTo>
                        <a:lnTo>
                          <a:pt x="177" y="2"/>
                        </a:lnTo>
                        <a:lnTo>
                          <a:pt x="179" y="2"/>
                        </a:lnTo>
                        <a:lnTo>
                          <a:pt x="181" y="3"/>
                        </a:lnTo>
                        <a:lnTo>
                          <a:pt x="183" y="5"/>
                        </a:lnTo>
                        <a:lnTo>
                          <a:pt x="186" y="5"/>
                        </a:lnTo>
                        <a:lnTo>
                          <a:pt x="188" y="5"/>
                        </a:lnTo>
                        <a:lnTo>
                          <a:pt x="189" y="5"/>
                        </a:lnTo>
                        <a:lnTo>
                          <a:pt x="190" y="5"/>
                        </a:lnTo>
                        <a:lnTo>
                          <a:pt x="190" y="6"/>
                        </a:lnTo>
                        <a:lnTo>
                          <a:pt x="191" y="6"/>
                        </a:lnTo>
                        <a:lnTo>
                          <a:pt x="192" y="7"/>
                        </a:lnTo>
                        <a:lnTo>
                          <a:pt x="193" y="7"/>
                        </a:lnTo>
                        <a:lnTo>
                          <a:pt x="194" y="8"/>
                        </a:lnTo>
                        <a:lnTo>
                          <a:pt x="197" y="9"/>
                        </a:lnTo>
                        <a:lnTo>
                          <a:pt x="195" y="9"/>
                        </a:lnTo>
                        <a:lnTo>
                          <a:pt x="194" y="9"/>
                        </a:lnTo>
                        <a:lnTo>
                          <a:pt x="194" y="10"/>
                        </a:lnTo>
                        <a:lnTo>
                          <a:pt x="195" y="10"/>
                        </a:lnTo>
                        <a:lnTo>
                          <a:pt x="197" y="10"/>
                        </a:lnTo>
                        <a:lnTo>
                          <a:pt x="197" y="11"/>
                        </a:lnTo>
                        <a:lnTo>
                          <a:pt x="198" y="12"/>
                        </a:lnTo>
                        <a:lnTo>
                          <a:pt x="199" y="12"/>
                        </a:lnTo>
                        <a:lnTo>
                          <a:pt x="199" y="14"/>
                        </a:lnTo>
                        <a:lnTo>
                          <a:pt x="198" y="14"/>
                        </a:lnTo>
                        <a:lnTo>
                          <a:pt x="197" y="14"/>
                        </a:lnTo>
                        <a:lnTo>
                          <a:pt x="198" y="15"/>
                        </a:lnTo>
                        <a:lnTo>
                          <a:pt x="199" y="15"/>
                        </a:lnTo>
                        <a:lnTo>
                          <a:pt x="201" y="17"/>
                        </a:lnTo>
                        <a:lnTo>
                          <a:pt x="202" y="17"/>
                        </a:lnTo>
                        <a:lnTo>
                          <a:pt x="202" y="18"/>
                        </a:lnTo>
                        <a:lnTo>
                          <a:pt x="201" y="18"/>
                        </a:lnTo>
                        <a:lnTo>
                          <a:pt x="201" y="19"/>
                        </a:lnTo>
                        <a:lnTo>
                          <a:pt x="202" y="19"/>
                        </a:lnTo>
                        <a:lnTo>
                          <a:pt x="203" y="20"/>
                        </a:lnTo>
                        <a:lnTo>
                          <a:pt x="203" y="21"/>
                        </a:lnTo>
                        <a:lnTo>
                          <a:pt x="204" y="22"/>
                        </a:lnTo>
                        <a:lnTo>
                          <a:pt x="205" y="22"/>
                        </a:lnTo>
                        <a:lnTo>
                          <a:pt x="208" y="24"/>
                        </a:lnTo>
                        <a:lnTo>
                          <a:pt x="210" y="26"/>
                        </a:lnTo>
                        <a:lnTo>
                          <a:pt x="210" y="27"/>
                        </a:lnTo>
                        <a:lnTo>
                          <a:pt x="211" y="28"/>
                        </a:lnTo>
                        <a:lnTo>
                          <a:pt x="210" y="29"/>
                        </a:lnTo>
                        <a:lnTo>
                          <a:pt x="209" y="29"/>
                        </a:lnTo>
                        <a:lnTo>
                          <a:pt x="209" y="30"/>
                        </a:lnTo>
                        <a:lnTo>
                          <a:pt x="209" y="31"/>
                        </a:lnTo>
                        <a:lnTo>
                          <a:pt x="208" y="31"/>
                        </a:lnTo>
                        <a:lnTo>
                          <a:pt x="207" y="31"/>
                        </a:lnTo>
                        <a:lnTo>
                          <a:pt x="207" y="33"/>
                        </a:lnTo>
                        <a:lnTo>
                          <a:pt x="208" y="34"/>
                        </a:lnTo>
                        <a:lnTo>
                          <a:pt x="209" y="34"/>
                        </a:lnTo>
                        <a:lnTo>
                          <a:pt x="211" y="35"/>
                        </a:lnTo>
                        <a:lnTo>
                          <a:pt x="212" y="35"/>
                        </a:lnTo>
                        <a:lnTo>
                          <a:pt x="213" y="35"/>
                        </a:lnTo>
                        <a:lnTo>
                          <a:pt x="214" y="36"/>
                        </a:lnTo>
                        <a:lnTo>
                          <a:pt x="214" y="37"/>
                        </a:lnTo>
                        <a:lnTo>
                          <a:pt x="216" y="37"/>
                        </a:lnTo>
                        <a:lnTo>
                          <a:pt x="216" y="38"/>
                        </a:lnTo>
                        <a:lnTo>
                          <a:pt x="217" y="38"/>
                        </a:lnTo>
                        <a:lnTo>
                          <a:pt x="218" y="38"/>
                        </a:lnTo>
                        <a:lnTo>
                          <a:pt x="219" y="38"/>
                        </a:lnTo>
                        <a:lnTo>
                          <a:pt x="220" y="39"/>
                        </a:lnTo>
                        <a:lnTo>
                          <a:pt x="221" y="39"/>
                        </a:lnTo>
                        <a:lnTo>
                          <a:pt x="222" y="39"/>
                        </a:lnTo>
                        <a:lnTo>
                          <a:pt x="222" y="40"/>
                        </a:lnTo>
                        <a:lnTo>
                          <a:pt x="223" y="40"/>
                        </a:lnTo>
                        <a:lnTo>
                          <a:pt x="223" y="39"/>
                        </a:lnTo>
                        <a:lnTo>
                          <a:pt x="225" y="39"/>
                        </a:lnTo>
                        <a:lnTo>
                          <a:pt x="226" y="40"/>
                        </a:lnTo>
                        <a:lnTo>
                          <a:pt x="227" y="40"/>
                        </a:lnTo>
                        <a:lnTo>
                          <a:pt x="228" y="40"/>
                        </a:lnTo>
                        <a:lnTo>
                          <a:pt x="228" y="42"/>
                        </a:lnTo>
                        <a:lnTo>
                          <a:pt x="229" y="42"/>
                        </a:lnTo>
                        <a:lnTo>
                          <a:pt x="230" y="42"/>
                        </a:lnTo>
                        <a:lnTo>
                          <a:pt x="230" y="40"/>
                        </a:lnTo>
                        <a:lnTo>
                          <a:pt x="229" y="40"/>
                        </a:lnTo>
                        <a:lnTo>
                          <a:pt x="228" y="40"/>
                        </a:lnTo>
                        <a:lnTo>
                          <a:pt x="228" y="39"/>
                        </a:lnTo>
                        <a:lnTo>
                          <a:pt x="228" y="38"/>
                        </a:lnTo>
                        <a:lnTo>
                          <a:pt x="229" y="38"/>
                        </a:lnTo>
                        <a:lnTo>
                          <a:pt x="229" y="39"/>
                        </a:lnTo>
                        <a:lnTo>
                          <a:pt x="231" y="40"/>
                        </a:lnTo>
                        <a:lnTo>
                          <a:pt x="232" y="40"/>
                        </a:lnTo>
                        <a:lnTo>
                          <a:pt x="233" y="42"/>
                        </a:lnTo>
                        <a:lnTo>
                          <a:pt x="235" y="42"/>
                        </a:lnTo>
                        <a:lnTo>
                          <a:pt x="237" y="42"/>
                        </a:lnTo>
                        <a:lnTo>
                          <a:pt x="237" y="43"/>
                        </a:lnTo>
                        <a:lnTo>
                          <a:pt x="238" y="43"/>
                        </a:lnTo>
                        <a:lnTo>
                          <a:pt x="239" y="43"/>
                        </a:lnTo>
                        <a:lnTo>
                          <a:pt x="240" y="43"/>
                        </a:lnTo>
                        <a:lnTo>
                          <a:pt x="242" y="44"/>
                        </a:lnTo>
                        <a:lnTo>
                          <a:pt x="244" y="44"/>
                        </a:lnTo>
                        <a:lnTo>
                          <a:pt x="245" y="45"/>
                        </a:lnTo>
                        <a:lnTo>
                          <a:pt x="246" y="45"/>
                        </a:lnTo>
                        <a:lnTo>
                          <a:pt x="246" y="44"/>
                        </a:lnTo>
                        <a:lnTo>
                          <a:pt x="247" y="44"/>
                        </a:lnTo>
                        <a:lnTo>
                          <a:pt x="248" y="44"/>
                        </a:lnTo>
                        <a:lnTo>
                          <a:pt x="249" y="45"/>
                        </a:lnTo>
                        <a:lnTo>
                          <a:pt x="249" y="46"/>
                        </a:lnTo>
                        <a:lnTo>
                          <a:pt x="250" y="47"/>
                        </a:lnTo>
                        <a:lnTo>
                          <a:pt x="253" y="46"/>
                        </a:lnTo>
                        <a:lnTo>
                          <a:pt x="254" y="46"/>
                        </a:lnTo>
                        <a:lnTo>
                          <a:pt x="255" y="46"/>
                        </a:lnTo>
                        <a:lnTo>
                          <a:pt x="256" y="46"/>
                        </a:lnTo>
                        <a:lnTo>
                          <a:pt x="257" y="46"/>
                        </a:lnTo>
                        <a:lnTo>
                          <a:pt x="258" y="46"/>
                        </a:lnTo>
                        <a:lnTo>
                          <a:pt x="258" y="47"/>
                        </a:lnTo>
                        <a:lnTo>
                          <a:pt x="259" y="48"/>
                        </a:lnTo>
                        <a:lnTo>
                          <a:pt x="259" y="49"/>
                        </a:lnTo>
                        <a:lnTo>
                          <a:pt x="260" y="50"/>
                        </a:lnTo>
                        <a:lnTo>
                          <a:pt x="260" y="52"/>
                        </a:lnTo>
                        <a:lnTo>
                          <a:pt x="259" y="52"/>
                        </a:lnTo>
                        <a:lnTo>
                          <a:pt x="259" y="53"/>
                        </a:lnTo>
                        <a:lnTo>
                          <a:pt x="258" y="53"/>
                        </a:lnTo>
                        <a:lnTo>
                          <a:pt x="257" y="53"/>
                        </a:lnTo>
                        <a:lnTo>
                          <a:pt x="254" y="53"/>
                        </a:lnTo>
                        <a:lnTo>
                          <a:pt x="251" y="52"/>
                        </a:lnTo>
                        <a:lnTo>
                          <a:pt x="251" y="50"/>
                        </a:lnTo>
                        <a:lnTo>
                          <a:pt x="253" y="49"/>
                        </a:lnTo>
                        <a:lnTo>
                          <a:pt x="251" y="49"/>
                        </a:lnTo>
                        <a:lnTo>
                          <a:pt x="250" y="50"/>
                        </a:lnTo>
                        <a:lnTo>
                          <a:pt x="250" y="52"/>
                        </a:lnTo>
                        <a:lnTo>
                          <a:pt x="249" y="53"/>
                        </a:lnTo>
                        <a:lnTo>
                          <a:pt x="248" y="53"/>
                        </a:lnTo>
                        <a:lnTo>
                          <a:pt x="247" y="53"/>
                        </a:lnTo>
                        <a:lnTo>
                          <a:pt x="246" y="52"/>
                        </a:lnTo>
                        <a:lnTo>
                          <a:pt x="245" y="52"/>
                        </a:lnTo>
                        <a:lnTo>
                          <a:pt x="244" y="50"/>
                        </a:lnTo>
                        <a:lnTo>
                          <a:pt x="242" y="50"/>
                        </a:lnTo>
                        <a:lnTo>
                          <a:pt x="240" y="49"/>
                        </a:lnTo>
                        <a:lnTo>
                          <a:pt x="238" y="50"/>
                        </a:lnTo>
                        <a:lnTo>
                          <a:pt x="237" y="52"/>
                        </a:lnTo>
                        <a:lnTo>
                          <a:pt x="236" y="52"/>
                        </a:lnTo>
                        <a:lnTo>
                          <a:pt x="235" y="52"/>
                        </a:lnTo>
                        <a:lnTo>
                          <a:pt x="236" y="53"/>
                        </a:lnTo>
                        <a:lnTo>
                          <a:pt x="237" y="53"/>
                        </a:lnTo>
                        <a:lnTo>
                          <a:pt x="237" y="54"/>
                        </a:lnTo>
                        <a:lnTo>
                          <a:pt x="237" y="55"/>
                        </a:lnTo>
                        <a:lnTo>
                          <a:pt x="236" y="55"/>
                        </a:lnTo>
                        <a:lnTo>
                          <a:pt x="232" y="55"/>
                        </a:lnTo>
                        <a:lnTo>
                          <a:pt x="230" y="55"/>
                        </a:lnTo>
                        <a:lnTo>
                          <a:pt x="228" y="54"/>
                        </a:lnTo>
                        <a:lnTo>
                          <a:pt x="227" y="54"/>
                        </a:lnTo>
                        <a:lnTo>
                          <a:pt x="227" y="53"/>
                        </a:lnTo>
                        <a:lnTo>
                          <a:pt x="226" y="53"/>
                        </a:lnTo>
                        <a:lnTo>
                          <a:pt x="225" y="53"/>
                        </a:lnTo>
                        <a:lnTo>
                          <a:pt x="223" y="53"/>
                        </a:lnTo>
                        <a:lnTo>
                          <a:pt x="222" y="53"/>
                        </a:lnTo>
                        <a:lnTo>
                          <a:pt x="222" y="54"/>
                        </a:lnTo>
                        <a:lnTo>
                          <a:pt x="225" y="54"/>
                        </a:lnTo>
                        <a:lnTo>
                          <a:pt x="228" y="55"/>
                        </a:lnTo>
                        <a:lnTo>
                          <a:pt x="229" y="55"/>
                        </a:lnTo>
                        <a:lnTo>
                          <a:pt x="229" y="56"/>
                        </a:lnTo>
                        <a:lnTo>
                          <a:pt x="230" y="56"/>
                        </a:lnTo>
                        <a:lnTo>
                          <a:pt x="229" y="58"/>
                        </a:lnTo>
                        <a:lnTo>
                          <a:pt x="229" y="59"/>
                        </a:lnTo>
                        <a:lnTo>
                          <a:pt x="228" y="59"/>
                        </a:lnTo>
                        <a:lnTo>
                          <a:pt x="227" y="59"/>
                        </a:lnTo>
                        <a:lnTo>
                          <a:pt x="227" y="61"/>
                        </a:lnTo>
                        <a:lnTo>
                          <a:pt x="228" y="61"/>
                        </a:lnTo>
                        <a:lnTo>
                          <a:pt x="228" y="59"/>
                        </a:lnTo>
                        <a:lnTo>
                          <a:pt x="229" y="59"/>
                        </a:lnTo>
                        <a:lnTo>
                          <a:pt x="230" y="58"/>
                        </a:lnTo>
                        <a:lnTo>
                          <a:pt x="231" y="57"/>
                        </a:lnTo>
                        <a:lnTo>
                          <a:pt x="232" y="57"/>
                        </a:lnTo>
                        <a:lnTo>
                          <a:pt x="233" y="57"/>
                        </a:lnTo>
                        <a:lnTo>
                          <a:pt x="237" y="56"/>
                        </a:lnTo>
                        <a:lnTo>
                          <a:pt x="239" y="55"/>
                        </a:lnTo>
                        <a:lnTo>
                          <a:pt x="242" y="55"/>
                        </a:lnTo>
                        <a:lnTo>
                          <a:pt x="244" y="56"/>
                        </a:lnTo>
                        <a:lnTo>
                          <a:pt x="245" y="56"/>
                        </a:lnTo>
                        <a:lnTo>
                          <a:pt x="244" y="58"/>
                        </a:lnTo>
                        <a:lnTo>
                          <a:pt x="241" y="58"/>
                        </a:lnTo>
                        <a:lnTo>
                          <a:pt x="240" y="58"/>
                        </a:lnTo>
                        <a:lnTo>
                          <a:pt x="240" y="59"/>
                        </a:lnTo>
                        <a:lnTo>
                          <a:pt x="242" y="59"/>
                        </a:lnTo>
                        <a:lnTo>
                          <a:pt x="244" y="59"/>
                        </a:lnTo>
                        <a:lnTo>
                          <a:pt x="245" y="58"/>
                        </a:lnTo>
                        <a:lnTo>
                          <a:pt x="247" y="59"/>
                        </a:lnTo>
                        <a:lnTo>
                          <a:pt x="247" y="61"/>
                        </a:lnTo>
                        <a:lnTo>
                          <a:pt x="247" y="63"/>
                        </a:lnTo>
                        <a:lnTo>
                          <a:pt x="246" y="63"/>
                        </a:lnTo>
                        <a:lnTo>
                          <a:pt x="245" y="63"/>
                        </a:lnTo>
                        <a:lnTo>
                          <a:pt x="244" y="63"/>
                        </a:lnTo>
                        <a:lnTo>
                          <a:pt x="242" y="63"/>
                        </a:lnTo>
                        <a:lnTo>
                          <a:pt x="241" y="63"/>
                        </a:lnTo>
                        <a:lnTo>
                          <a:pt x="239" y="63"/>
                        </a:lnTo>
                        <a:lnTo>
                          <a:pt x="238" y="64"/>
                        </a:lnTo>
                        <a:lnTo>
                          <a:pt x="237" y="64"/>
                        </a:lnTo>
                        <a:lnTo>
                          <a:pt x="236" y="64"/>
                        </a:lnTo>
                        <a:lnTo>
                          <a:pt x="235" y="64"/>
                        </a:lnTo>
                        <a:lnTo>
                          <a:pt x="232" y="64"/>
                        </a:lnTo>
                        <a:lnTo>
                          <a:pt x="232" y="65"/>
                        </a:lnTo>
                        <a:lnTo>
                          <a:pt x="231" y="65"/>
                        </a:lnTo>
                        <a:lnTo>
                          <a:pt x="230" y="65"/>
                        </a:lnTo>
                        <a:lnTo>
                          <a:pt x="229" y="65"/>
                        </a:lnTo>
                        <a:lnTo>
                          <a:pt x="228" y="65"/>
                        </a:lnTo>
                        <a:lnTo>
                          <a:pt x="227" y="65"/>
                        </a:lnTo>
                        <a:lnTo>
                          <a:pt x="225" y="65"/>
                        </a:lnTo>
                        <a:lnTo>
                          <a:pt x="223" y="65"/>
                        </a:lnTo>
                        <a:lnTo>
                          <a:pt x="222" y="65"/>
                        </a:lnTo>
                        <a:lnTo>
                          <a:pt x="218" y="65"/>
                        </a:lnTo>
                        <a:lnTo>
                          <a:pt x="214" y="64"/>
                        </a:lnTo>
                        <a:lnTo>
                          <a:pt x="213" y="64"/>
                        </a:lnTo>
                        <a:lnTo>
                          <a:pt x="211" y="64"/>
                        </a:lnTo>
                        <a:lnTo>
                          <a:pt x="210" y="64"/>
                        </a:lnTo>
                        <a:lnTo>
                          <a:pt x="209" y="63"/>
                        </a:lnTo>
                        <a:lnTo>
                          <a:pt x="209" y="64"/>
                        </a:lnTo>
                        <a:lnTo>
                          <a:pt x="208" y="64"/>
                        </a:lnTo>
                        <a:lnTo>
                          <a:pt x="207" y="64"/>
                        </a:lnTo>
                        <a:lnTo>
                          <a:pt x="203" y="64"/>
                        </a:lnTo>
                        <a:lnTo>
                          <a:pt x="199" y="64"/>
                        </a:lnTo>
                        <a:lnTo>
                          <a:pt x="198" y="63"/>
                        </a:lnTo>
                        <a:lnTo>
                          <a:pt x="199" y="63"/>
                        </a:lnTo>
                        <a:lnTo>
                          <a:pt x="200" y="63"/>
                        </a:lnTo>
                        <a:lnTo>
                          <a:pt x="201" y="63"/>
                        </a:lnTo>
                        <a:lnTo>
                          <a:pt x="202" y="62"/>
                        </a:lnTo>
                        <a:lnTo>
                          <a:pt x="200" y="61"/>
                        </a:lnTo>
                        <a:lnTo>
                          <a:pt x="200" y="62"/>
                        </a:lnTo>
                        <a:lnTo>
                          <a:pt x="199" y="62"/>
                        </a:lnTo>
                        <a:lnTo>
                          <a:pt x="194" y="61"/>
                        </a:lnTo>
                        <a:lnTo>
                          <a:pt x="193" y="61"/>
                        </a:lnTo>
                        <a:lnTo>
                          <a:pt x="192" y="61"/>
                        </a:lnTo>
                        <a:lnTo>
                          <a:pt x="190" y="59"/>
                        </a:lnTo>
                        <a:lnTo>
                          <a:pt x="189" y="59"/>
                        </a:lnTo>
                        <a:lnTo>
                          <a:pt x="189" y="61"/>
                        </a:lnTo>
                        <a:lnTo>
                          <a:pt x="186" y="61"/>
                        </a:lnTo>
                        <a:lnTo>
                          <a:pt x="184" y="61"/>
                        </a:lnTo>
                        <a:lnTo>
                          <a:pt x="183" y="61"/>
                        </a:lnTo>
                        <a:lnTo>
                          <a:pt x="181" y="59"/>
                        </a:lnTo>
                        <a:lnTo>
                          <a:pt x="182" y="59"/>
                        </a:lnTo>
                        <a:lnTo>
                          <a:pt x="183" y="58"/>
                        </a:lnTo>
                        <a:lnTo>
                          <a:pt x="182" y="57"/>
                        </a:lnTo>
                        <a:lnTo>
                          <a:pt x="180" y="56"/>
                        </a:lnTo>
                        <a:lnTo>
                          <a:pt x="180" y="55"/>
                        </a:lnTo>
                        <a:lnTo>
                          <a:pt x="179" y="55"/>
                        </a:lnTo>
                        <a:lnTo>
                          <a:pt x="176" y="56"/>
                        </a:lnTo>
                        <a:lnTo>
                          <a:pt x="174" y="57"/>
                        </a:lnTo>
                        <a:lnTo>
                          <a:pt x="173" y="57"/>
                        </a:lnTo>
                        <a:lnTo>
                          <a:pt x="173" y="58"/>
                        </a:lnTo>
                        <a:lnTo>
                          <a:pt x="174" y="59"/>
                        </a:lnTo>
                        <a:lnTo>
                          <a:pt x="173" y="59"/>
                        </a:lnTo>
                        <a:lnTo>
                          <a:pt x="172" y="59"/>
                        </a:lnTo>
                        <a:lnTo>
                          <a:pt x="171" y="61"/>
                        </a:lnTo>
                        <a:lnTo>
                          <a:pt x="170" y="61"/>
                        </a:lnTo>
                        <a:lnTo>
                          <a:pt x="170" y="62"/>
                        </a:lnTo>
                        <a:lnTo>
                          <a:pt x="169" y="62"/>
                        </a:lnTo>
                        <a:lnTo>
                          <a:pt x="167" y="62"/>
                        </a:lnTo>
                        <a:lnTo>
                          <a:pt x="167" y="63"/>
                        </a:lnTo>
                        <a:lnTo>
                          <a:pt x="166" y="63"/>
                        </a:lnTo>
                        <a:lnTo>
                          <a:pt x="165" y="63"/>
                        </a:lnTo>
                        <a:lnTo>
                          <a:pt x="164" y="63"/>
                        </a:lnTo>
                        <a:lnTo>
                          <a:pt x="163" y="63"/>
                        </a:lnTo>
                        <a:lnTo>
                          <a:pt x="162" y="63"/>
                        </a:lnTo>
                        <a:lnTo>
                          <a:pt x="160" y="64"/>
                        </a:lnTo>
                        <a:lnTo>
                          <a:pt x="158" y="64"/>
                        </a:lnTo>
                        <a:lnTo>
                          <a:pt x="156" y="64"/>
                        </a:lnTo>
                        <a:lnTo>
                          <a:pt x="155" y="64"/>
                        </a:lnTo>
                        <a:lnTo>
                          <a:pt x="155" y="63"/>
                        </a:lnTo>
                        <a:lnTo>
                          <a:pt x="154" y="63"/>
                        </a:lnTo>
                        <a:lnTo>
                          <a:pt x="153" y="63"/>
                        </a:lnTo>
                        <a:lnTo>
                          <a:pt x="152" y="63"/>
                        </a:lnTo>
                        <a:lnTo>
                          <a:pt x="151" y="63"/>
                        </a:lnTo>
                        <a:lnTo>
                          <a:pt x="151" y="64"/>
                        </a:lnTo>
                        <a:lnTo>
                          <a:pt x="149" y="64"/>
                        </a:lnTo>
                        <a:lnTo>
                          <a:pt x="148" y="65"/>
                        </a:lnTo>
                        <a:lnTo>
                          <a:pt x="145" y="66"/>
                        </a:lnTo>
                        <a:lnTo>
                          <a:pt x="143" y="66"/>
                        </a:lnTo>
                        <a:lnTo>
                          <a:pt x="142" y="67"/>
                        </a:lnTo>
                        <a:lnTo>
                          <a:pt x="140" y="67"/>
                        </a:lnTo>
                        <a:lnTo>
                          <a:pt x="139" y="67"/>
                        </a:lnTo>
                        <a:lnTo>
                          <a:pt x="139" y="66"/>
                        </a:lnTo>
                        <a:lnTo>
                          <a:pt x="139" y="67"/>
                        </a:lnTo>
                        <a:lnTo>
                          <a:pt x="138" y="67"/>
                        </a:lnTo>
                        <a:lnTo>
                          <a:pt x="137" y="67"/>
                        </a:lnTo>
                        <a:lnTo>
                          <a:pt x="136" y="67"/>
                        </a:lnTo>
                        <a:lnTo>
                          <a:pt x="135" y="67"/>
                        </a:lnTo>
                        <a:lnTo>
                          <a:pt x="134" y="67"/>
                        </a:lnTo>
                        <a:lnTo>
                          <a:pt x="130" y="67"/>
                        </a:lnTo>
                        <a:lnTo>
                          <a:pt x="128" y="67"/>
                        </a:lnTo>
                        <a:lnTo>
                          <a:pt x="127" y="67"/>
                        </a:lnTo>
                        <a:lnTo>
                          <a:pt x="126" y="68"/>
                        </a:lnTo>
                        <a:lnTo>
                          <a:pt x="125" y="68"/>
                        </a:lnTo>
                        <a:lnTo>
                          <a:pt x="124" y="68"/>
                        </a:lnTo>
                        <a:lnTo>
                          <a:pt x="123" y="68"/>
                        </a:lnTo>
                        <a:lnTo>
                          <a:pt x="121" y="68"/>
                        </a:lnTo>
                        <a:lnTo>
                          <a:pt x="120" y="68"/>
                        </a:lnTo>
                        <a:lnTo>
                          <a:pt x="117" y="68"/>
                        </a:lnTo>
                        <a:lnTo>
                          <a:pt x="116" y="68"/>
                        </a:lnTo>
                        <a:lnTo>
                          <a:pt x="117" y="68"/>
                        </a:lnTo>
                        <a:lnTo>
                          <a:pt x="118" y="68"/>
                        </a:lnTo>
                        <a:lnTo>
                          <a:pt x="116" y="68"/>
                        </a:lnTo>
                        <a:lnTo>
                          <a:pt x="115" y="68"/>
                        </a:lnTo>
                        <a:lnTo>
                          <a:pt x="114" y="68"/>
                        </a:lnTo>
                        <a:lnTo>
                          <a:pt x="112" y="68"/>
                        </a:lnTo>
                        <a:lnTo>
                          <a:pt x="111" y="68"/>
                        </a:lnTo>
                        <a:lnTo>
                          <a:pt x="110" y="68"/>
                        </a:lnTo>
                        <a:lnTo>
                          <a:pt x="111" y="68"/>
                        </a:lnTo>
                        <a:lnTo>
                          <a:pt x="112" y="68"/>
                        </a:lnTo>
                        <a:lnTo>
                          <a:pt x="112" y="70"/>
                        </a:lnTo>
                        <a:lnTo>
                          <a:pt x="110" y="70"/>
                        </a:lnTo>
                        <a:lnTo>
                          <a:pt x="109" y="70"/>
                        </a:lnTo>
                        <a:lnTo>
                          <a:pt x="108" y="68"/>
                        </a:lnTo>
                        <a:lnTo>
                          <a:pt x="107" y="68"/>
                        </a:lnTo>
                        <a:lnTo>
                          <a:pt x="104" y="70"/>
                        </a:lnTo>
                        <a:lnTo>
                          <a:pt x="101" y="70"/>
                        </a:lnTo>
                        <a:lnTo>
                          <a:pt x="99" y="70"/>
                        </a:lnTo>
                        <a:lnTo>
                          <a:pt x="98" y="70"/>
                        </a:lnTo>
                        <a:lnTo>
                          <a:pt x="97" y="70"/>
                        </a:lnTo>
                        <a:lnTo>
                          <a:pt x="96" y="70"/>
                        </a:lnTo>
                        <a:lnTo>
                          <a:pt x="95" y="70"/>
                        </a:lnTo>
                        <a:lnTo>
                          <a:pt x="92" y="70"/>
                        </a:lnTo>
                        <a:lnTo>
                          <a:pt x="91" y="70"/>
                        </a:lnTo>
                        <a:lnTo>
                          <a:pt x="90" y="70"/>
                        </a:lnTo>
                        <a:lnTo>
                          <a:pt x="87" y="70"/>
                        </a:lnTo>
                        <a:lnTo>
                          <a:pt x="86" y="71"/>
                        </a:lnTo>
                        <a:lnTo>
                          <a:pt x="84" y="71"/>
                        </a:lnTo>
                        <a:lnTo>
                          <a:pt x="83" y="71"/>
                        </a:lnTo>
                        <a:lnTo>
                          <a:pt x="83" y="70"/>
                        </a:lnTo>
                        <a:lnTo>
                          <a:pt x="84" y="70"/>
                        </a:lnTo>
                        <a:lnTo>
                          <a:pt x="87" y="70"/>
                        </a:lnTo>
                        <a:lnTo>
                          <a:pt x="86" y="68"/>
                        </a:lnTo>
                        <a:lnTo>
                          <a:pt x="84" y="68"/>
                        </a:lnTo>
                        <a:lnTo>
                          <a:pt x="83" y="68"/>
                        </a:lnTo>
                        <a:lnTo>
                          <a:pt x="82" y="68"/>
                        </a:lnTo>
                        <a:lnTo>
                          <a:pt x="81" y="67"/>
                        </a:lnTo>
                        <a:lnTo>
                          <a:pt x="80" y="66"/>
                        </a:lnTo>
                        <a:lnTo>
                          <a:pt x="78" y="65"/>
                        </a:lnTo>
                        <a:lnTo>
                          <a:pt x="78" y="64"/>
                        </a:lnTo>
                        <a:lnTo>
                          <a:pt x="79" y="63"/>
                        </a:lnTo>
                        <a:lnTo>
                          <a:pt x="80" y="62"/>
                        </a:lnTo>
                        <a:lnTo>
                          <a:pt x="79" y="62"/>
                        </a:lnTo>
                        <a:lnTo>
                          <a:pt x="78" y="62"/>
                        </a:lnTo>
                        <a:lnTo>
                          <a:pt x="78" y="61"/>
                        </a:lnTo>
                        <a:lnTo>
                          <a:pt x="78" y="59"/>
                        </a:lnTo>
                        <a:lnTo>
                          <a:pt x="79" y="59"/>
                        </a:lnTo>
                        <a:lnTo>
                          <a:pt x="80" y="61"/>
                        </a:lnTo>
                        <a:lnTo>
                          <a:pt x="80" y="59"/>
                        </a:lnTo>
                        <a:lnTo>
                          <a:pt x="79" y="59"/>
                        </a:lnTo>
                        <a:lnTo>
                          <a:pt x="74" y="59"/>
                        </a:lnTo>
                        <a:lnTo>
                          <a:pt x="69" y="58"/>
                        </a:lnTo>
                        <a:lnTo>
                          <a:pt x="68" y="58"/>
                        </a:lnTo>
                        <a:lnTo>
                          <a:pt x="67" y="58"/>
                        </a:lnTo>
                        <a:lnTo>
                          <a:pt x="65" y="58"/>
                        </a:lnTo>
                        <a:lnTo>
                          <a:pt x="63" y="58"/>
                        </a:lnTo>
                        <a:lnTo>
                          <a:pt x="62" y="58"/>
                        </a:lnTo>
                        <a:lnTo>
                          <a:pt x="58" y="59"/>
                        </a:lnTo>
                        <a:lnTo>
                          <a:pt x="55" y="59"/>
                        </a:lnTo>
                        <a:lnTo>
                          <a:pt x="53" y="58"/>
                        </a:lnTo>
                        <a:lnTo>
                          <a:pt x="50" y="58"/>
                        </a:lnTo>
                        <a:lnTo>
                          <a:pt x="48" y="58"/>
                        </a:lnTo>
                        <a:lnTo>
                          <a:pt x="46" y="58"/>
                        </a:lnTo>
                        <a:lnTo>
                          <a:pt x="45" y="58"/>
                        </a:lnTo>
                        <a:lnTo>
                          <a:pt x="44" y="58"/>
                        </a:lnTo>
                        <a:lnTo>
                          <a:pt x="44" y="57"/>
                        </a:lnTo>
                        <a:lnTo>
                          <a:pt x="42" y="57"/>
                        </a:lnTo>
                        <a:lnTo>
                          <a:pt x="37" y="56"/>
                        </a:lnTo>
                        <a:lnTo>
                          <a:pt x="36" y="56"/>
                        </a:lnTo>
                        <a:lnTo>
                          <a:pt x="36" y="55"/>
                        </a:lnTo>
                        <a:lnTo>
                          <a:pt x="36" y="54"/>
                        </a:lnTo>
                        <a:lnTo>
                          <a:pt x="35" y="54"/>
                        </a:lnTo>
                        <a:lnTo>
                          <a:pt x="34" y="54"/>
                        </a:lnTo>
                        <a:lnTo>
                          <a:pt x="34" y="55"/>
                        </a:lnTo>
                        <a:lnTo>
                          <a:pt x="32" y="54"/>
                        </a:lnTo>
                        <a:lnTo>
                          <a:pt x="33" y="54"/>
                        </a:lnTo>
                        <a:lnTo>
                          <a:pt x="33" y="53"/>
                        </a:lnTo>
                        <a:lnTo>
                          <a:pt x="32" y="53"/>
                        </a:lnTo>
                        <a:lnTo>
                          <a:pt x="31" y="53"/>
                        </a:lnTo>
                        <a:lnTo>
                          <a:pt x="30" y="53"/>
                        </a:lnTo>
                        <a:lnTo>
                          <a:pt x="28" y="53"/>
                        </a:lnTo>
                        <a:lnTo>
                          <a:pt x="27" y="52"/>
                        </a:lnTo>
                        <a:lnTo>
                          <a:pt x="26" y="52"/>
                        </a:lnTo>
                        <a:lnTo>
                          <a:pt x="26" y="50"/>
                        </a:lnTo>
                        <a:lnTo>
                          <a:pt x="25" y="49"/>
                        </a:lnTo>
                        <a:lnTo>
                          <a:pt x="24" y="48"/>
                        </a:lnTo>
                        <a:lnTo>
                          <a:pt x="25" y="48"/>
                        </a:lnTo>
                        <a:lnTo>
                          <a:pt x="25" y="47"/>
                        </a:lnTo>
                        <a:lnTo>
                          <a:pt x="26" y="47"/>
                        </a:lnTo>
                        <a:lnTo>
                          <a:pt x="27" y="47"/>
                        </a:lnTo>
                        <a:lnTo>
                          <a:pt x="28" y="47"/>
                        </a:lnTo>
                        <a:lnTo>
                          <a:pt x="30" y="47"/>
                        </a:lnTo>
                        <a:lnTo>
                          <a:pt x="31" y="46"/>
                        </a:lnTo>
                        <a:lnTo>
                          <a:pt x="32" y="46"/>
                        </a:lnTo>
                        <a:lnTo>
                          <a:pt x="36" y="46"/>
                        </a:lnTo>
                        <a:lnTo>
                          <a:pt x="42" y="46"/>
                        </a:lnTo>
                        <a:lnTo>
                          <a:pt x="42" y="45"/>
                        </a:lnTo>
                        <a:lnTo>
                          <a:pt x="43" y="45"/>
                        </a:lnTo>
                        <a:lnTo>
                          <a:pt x="44" y="45"/>
                        </a:lnTo>
                        <a:lnTo>
                          <a:pt x="46" y="45"/>
                        </a:lnTo>
                        <a:lnTo>
                          <a:pt x="48" y="45"/>
                        </a:lnTo>
                        <a:lnTo>
                          <a:pt x="49" y="45"/>
                        </a:lnTo>
                        <a:lnTo>
                          <a:pt x="50" y="45"/>
                        </a:lnTo>
                        <a:lnTo>
                          <a:pt x="52" y="45"/>
                        </a:lnTo>
                        <a:lnTo>
                          <a:pt x="53" y="45"/>
                        </a:lnTo>
                        <a:lnTo>
                          <a:pt x="54" y="45"/>
                        </a:lnTo>
                        <a:lnTo>
                          <a:pt x="55" y="44"/>
                        </a:lnTo>
                        <a:lnTo>
                          <a:pt x="56" y="44"/>
                        </a:lnTo>
                        <a:lnTo>
                          <a:pt x="58" y="44"/>
                        </a:lnTo>
                        <a:lnTo>
                          <a:pt x="59" y="44"/>
                        </a:lnTo>
                        <a:lnTo>
                          <a:pt x="61" y="44"/>
                        </a:lnTo>
                        <a:lnTo>
                          <a:pt x="62" y="44"/>
                        </a:lnTo>
                        <a:lnTo>
                          <a:pt x="63" y="44"/>
                        </a:lnTo>
                        <a:lnTo>
                          <a:pt x="64" y="44"/>
                        </a:lnTo>
                        <a:lnTo>
                          <a:pt x="65" y="44"/>
                        </a:lnTo>
                        <a:lnTo>
                          <a:pt x="69" y="44"/>
                        </a:lnTo>
                        <a:lnTo>
                          <a:pt x="70" y="44"/>
                        </a:lnTo>
                        <a:lnTo>
                          <a:pt x="71" y="44"/>
                        </a:lnTo>
                        <a:lnTo>
                          <a:pt x="72" y="44"/>
                        </a:lnTo>
                        <a:lnTo>
                          <a:pt x="76" y="45"/>
                        </a:lnTo>
                        <a:lnTo>
                          <a:pt x="78" y="45"/>
                        </a:lnTo>
                        <a:lnTo>
                          <a:pt x="79" y="45"/>
                        </a:lnTo>
                        <a:lnTo>
                          <a:pt x="80" y="45"/>
                        </a:lnTo>
                        <a:lnTo>
                          <a:pt x="80" y="44"/>
                        </a:lnTo>
                        <a:lnTo>
                          <a:pt x="81" y="44"/>
                        </a:lnTo>
                        <a:lnTo>
                          <a:pt x="82" y="44"/>
                        </a:lnTo>
                        <a:lnTo>
                          <a:pt x="83" y="44"/>
                        </a:lnTo>
                        <a:lnTo>
                          <a:pt x="84" y="45"/>
                        </a:lnTo>
                        <a:lnTo>
                          <a:pt x="86" y="45"/>
                        </a:lnTo>
                        <a:lnTo>
                          <a:pt x="92" y="45"/>
                        </a:lnTo>
                        <a:lnTo>
                          <a:pt x="93" y="45"/>
                        </a:lnTo>
                        <a:lnTo>
                          <a:pt x="95" y="45"/>
                        </a:lnTo>
                        <a:lnTo>
                          <a:pt x="93" y="45"/>
                        </a:lnTo>
                        <a:lnTo>
                          <a:pt x="98" y="45"/>
                        </a:lnTo>
                        <a:lnTo>
                          <a:pt x="99" y="45"/>
                        </a:lnTo>
                        <a:lnTo>
                          <a:pt x="98" y="44"/>
                        </a:lnTo>
                        <a:lnTo>
                          <a:pt x="97" y="44"/>
                        </a:lnTo>
                        <a:lnTo>
                          <a:pt x="98" y="44"/>
                        </a:lnTo>
                        <a:lnTo>
                          <a:pt x="100" y="44"/>
                        </a:lnTo>
                        <a:lnTo>
                          <a:pt x="102" y="45"/>
                        </a:lnTo>
                        <a:lnTo>
                          <a:pt x="104" y="45"/>
                        </a:lnTo>
                        <a:lnTo>
                          <a:pt x="106" y="45"/>
                        </a:lnTo>
                        <a:lnTo>
                          <a:pt x="108" y="45"/>
                        </a:lnTo>
                        <a:lnTo>
                          <a:pt x="109" y="44"/>
                        </a:lnTo>
                        <a:lnTo>
                          <a:pt x="108" y="44"/>
                        </a:lnTo>
                        <a:lnTo>
                          <a:pt x="107" y="43"/>
                        </a:lnTo>
                        <a:lnTo>
                          <a:pt x="106" y="43"/>
                        </a:lnTo>
                        <a:lnTo>
                          <a:pt x="106" y="44"/>
                        </a:lnTo>
                        <a:lnTo>
                          <a:pt x="105" y="44"/>
                        </a:lnTo>
                        <a:lnTo>
                          <a:pt x="102" y="43"/>
                        </a:lnTo>
                        <a:lnTo>
                          <a:pt x="101" y="43"/>
                        </a:lnTo>
                        <a:lnTo>
                          <a:pt x="100" y="43"/>
                        </a:lnTo>
                        <a:lnTo>
                          <a:pt x="100" y="42"/>
                        </a:lnTo>
                        <a:lnTo>
                          <a:pt x="99" y="42"/>
                        </a:lnTo>
                        <a:lnTo>
                          <a:pt x="96" y="40"/>
                        </a:lnTo>
                        <a:lnTo>
                          <a:pt x="95" y="40"/>
                        </a:lnTo>
                        <a:lnTo>
                          <a:pt x="93" y="40"/>
                        </a:lnTo>
                        <a:lnTo>
                          <a:pt x="92" y="40"/>
                        </a:lnTo>
                        <a:lnTo>
                          <a:pt x="91" y="40"/>
                        </a:lnTo>
                        <a:lnTo>
                          <a:pt x="90" y="40"/>
                        </a:lnTo>
                        <a:lnTo>
                          <a:pt x="89" y="40"/>
                        </a:lnTo>
                        <a:lnTo>
                          <a:pt x="88" y="40"/>
                        </a:lnTo>
                        <a:lnTo>
                          <a:pt x="87" y="40"/>
                        </a:lnTo>
                        <a:lnTo>
                          <a:pt x="86" y="39"/>
                        </a:lnTo>
                        <a:lnTo>
                          <a:pt x="83" y="39"/>
                        </a:lnTo>
                        <a:lnTo>
                          <a:pt x="80" y="38"/>
                        </a:lnTo>
                        <a:lnTo>
                          <a:pt x="80" y="39"/>
                        </a:lnTo>
                        <a:lnTo>
                          <a:pt x="79" y="39"/>
                        </a:lnTo>
                        <a:lnTo>
                          <a:pt x="78" y="39"/>
                        </a:lnTo>
                        <a:lnTo>
                          <a:pt x="78" y="38"/>
                        </a:lnTo>
                        <a:lnTo>
                          <a:pt x="77" y="38"/>
                        </a:lnTo>
                        <a:lnTo>
                          <a:pt x="74" y="38"/>
                        </a:lnTo>
                        <a:lnTo>
                          <a:pt x="73" y="38"/>
                        </a:lnTo>
                        <a:lnTo>
                          <a:pt x="72" y="38"/>
                        </a:lnTo>
                        <a:lnTo>
                          <a:pt x="71" y="38"/>
                        </a:lnTo>
                        <a:lnTo>
                          <a:pt x="71" y="39"/>
                        </a:lnTo>
                        <a:lnTo>
                          <a:pt x="70" y="39"/>
                        </a:lnTo>
                        <a:lnTo>
                          <a:pt x="70" y="38"/>
                        </a:lnTo>
                        <a:lnTo>
                          <a:pt x="69" y="38"/>
                        </a:lnTo>
                        <a:lnTo>
                          <a:pt x="68" y="38"/>
                        </a:lnTo>
                        <a:lnTo>
                          <a:pt x="67" y="39"/>
                        </a:lnTo>
                        <a:lnTo>
                          <a:pt x="65" y="39"/>
                        </a:lnTo>
                        <a:lnTo>
                          <a:pt x="64" y="39"/>
                        </a:lnTo>
                        <a:lnTo>
                          <a:pt x="59" y="39"/>
                        </a:lnTo>
                        <a:lnTo>
                          <a:pt x="56" y="39"/>
                        </a:lnTo>
                        <a:lnTo>
                          <a:pt x="55" y="39"/>
                        </a:lnTo>
                        <a:lnTo>
                          <a:pt x="53" y="39"/>
                        </a:lnTo>
                        <a:lnTo>
                          <a:pt x="46" y="39"/>
                        </a:lnTo>
                        <a:lnTo>
                          <a:pt x="45" y="40"/>
                        </a:lnTo>
                        <a:lnTo>
                          <a:pt x="44" y="40"/>
                        </a:lnTo>
                        <a:lnTo>
                          <a:pt x="43" y="40"/>
                        </a:lnTo>
                        <a:lnTo>
                          <a:pt x="42" y="39"/>
                        </a:lnTo>
                        <a:lnTo>
                          <a:pt x="41" y="39"/>
                        </a:lnTo>
                        <a:lnTo>
                          <a:pt x="40" y="39"/>
                        </a:lnTo>
                        <a:lnTo>
                          <a:pt x="37" y="39"/>
                        </a:lnTo>
                        <a:lnTo>
                          <a:pt x="36" y="39"/>
                        </a:lnTo>
                        <a:lnTo>
                          <a:pt x="35" y="39"/>
                        </a:lnTo>
                        <a:lnTo>
                          <a:pt x="34" y="39"/>
                        </a:lnTo>
                        <a:lnTo>
                          <a:pt x="32" y="39"/>
                        </a:lnTo>
                        <a:lnTo>
                          <a:pt x="30" y="39"/>
                        </a:lnTo>
                        <a:lnTo>
                          <a:pt x="25" y="39"/>
                        </a:lnTo>
                        <a:lnTo>
                          <a:pt x="23" y="39"/>
                        </a:lnTo>
                        <a:lnTo>
                          <a:pt x="22" y="39"/>
                        </a:lnTo>
                        <a:lnTo>
                          <a:pt x="21" y="39"/>
                        </a:lnTo>
                        <a:lnTo>
                          <a:pt x="21" y="38"/>
                        </a:lnTo>
                        <a:lnTo>
                          <a:pt x="19" y="38"/>
                        </a:lnTo>
                        <a:lnTo>
                          <a:pt x="17" y="37"/>
                        </a:lnTo>
                        <a:lnTo>
                          <a:pt x="16" y="37"/>
                        </a:lnTo>
                        <a:lnTo>
                          <a:pt x="15" y="37"/>
                        </a:lnTo>
                        <a:lnTo>
                          <a:pt x="14" y="37"/>
                        </a:lnTo>
                        <a:lnTo>
                          <a:pt x="14" y="36"/>
                        </a:lnTo>
                        <a:lnTo>
                          <a:pt x="13" y="36"/>
                        </a:lnTo>
                        <a:lnTo>
                          <a:pt x="12" y="36"/>
                        </a:lnTo>
                        <a:lnTo>
                          <a:pt x="11" y="35"/>
                        </a:lnTo>
                        <a:lnTo>
                          <a:pt x="11" y="34"/>
                        </a:lnTo>
                        <a:lnTo>
                          <a:pt x="12" y="34"/>
                        </a:lnTo>
                        <a:lnTo>
                          <a:pt x="13" y="34"/>
                        </a:lnTo>
                        <a:lnTo>
                          <a:pt x="16" y="3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62" name="Freeform 171">
                    <a:extLst>
                      <a:ext uri="{FF2B5EF4-FFF2-40B4-BE49-F238E27FC236}">
                        <a16:creationId xmlns:a16="http://schemas.microsoft.com/office/drawing/2014/main" id="{6A9F97A6-9AA8-4ED3-AB5C-EF6102B70AA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093116" y="1891016"/>
                    <a:ext cx="223066" cy="167300"/>
                  </a:xfrm>
                  <a:custGeom>
                    <a:avLst/>
                    <a:gdLst>
                      <a:gd name="T0" fmla="*/ 3175 w 96"/>
                      <a:gd name="T1" fmla="*/ 82550 h 72"/>
                      <a:gd name="T2" fmla="*/ 19050 w 96"/>
                      <a:gd name="T3" fmla="*/ 73025 h 72"/>
                      <a:gd name="T4" fmla="*/ 12700 w 96"/>
                      <a:gd name="T5" fmla="*/ 71438 h 72"/>
                      <a:gd name="T6" fmla="*/ 9525 w 96"/>
                      <a:gd name="T7" fmla="*/ 66675 h 72"/>
                      <a:gd name="T8" fmla="*/ 9525 w 96"/>
                      <a:gd name="T9" fmla="*/ 69850 h 72"/>
                      <a:gd name="T10" fmla="*/ 20638 w 96"/>
                      <a:gd name="T11" fmla="*/ 57150 h 72"/>
                      <a:gd name="T12" fmla="*/ 33338 w 96"/>
                      <a:gd name="T13" fmla="*/ 60325 h 72"/>
                      <a:gd name="T14" fmla="*/ 30163 w 96"/>
                      <a:gd name="T15" fmla="*/ 57150 h 72"/>
                      <a:gd name="T16" fmla="*/ 25400 w 96"/>
                      <a:gd name="T17" fmla="*/ 50800 h 72"/>
                      <a:gd name="T18" fmla="*/ 31750 w 96"/>
                      <a:gd name="T19" fmla="*/ 46038 h 72"/>
                      <a:gd name="T20" fmla="*/ 42863 w 96"/>
                      <a:gd name="T21" fmla="*/ 26988 h 72"/>
                      <a:gd name="T22" fmla="*/ 49213 w 96"/>
                      <a:gd name="T23" fmla="*/ 19050 h 72"/>
                      <a:gd name="T24" fmla="*/ 60325 w 96"/>
                      <a:gd name="T25" fmla="*/ 7938 h 72"/>
                      <a:gd name="T26" fmla="*/ 77788 w 96"/>
                      <a:gd name="T27" fmla="*/ 1588 h 72"/>
                      <a:gd name="T28" fmla="*/ 88900 w 96"/>
                      <a:gd name="T29" fmla="*/ 3175 h 72"/>
                      <a:gd name="T30" fmla="*/ 76200 w 96"/>
                      <a:gd name="T31" fmla="*/ 11113 h 72"/>
                      <a:gd name="T32" fmla="*/ 73025 w 96"/>
                      <a:gd name="T33" fmla="*/ 19050 h 72"/>
                      <a:gd name="T34" fmla="*/ 65088 w 96"/>
                      <a:gd name="T35" fmla="*/ 30163 h 72"/>
                      <a:gd name="T36" fmla="*/ 57150 w 96"/>
                      <a:gd name="T37" fmla="*/ 41275 h 72"/>
                      <a:gd name="T38" fmla="*/ 58738 w 96"/>
                      <a:gd name="T39" fmla="*/ 46038 h 72"/>
                      <a:gd name="T40" fmla="*/ 68263 w 96"/>
                      <a:gd name="T41" fmla="*/ 36513 h 72"/>
                      <a:gd name="T42" fmla="*/ 87313 w 96"/>
                      <a:gd name="T43" fmla="*/ 38100 h 72"/>
                      <a:gd name="T44" fmla="*/ 74613 w 96"/>
                      <a:gd name="T45" fmla="*/ 44450 h 72"/>
                      <a:gd name="T46" fmla="*/ 74613 w 96"/>
                      <a:gd name="T47" fmla="*/ 50800 h 72"/>
                      <a:gd name="T48" fmla="*/ 87313 w 96"/>
                      <a:gd name="T49" fmla="*/ 47625 h 72"/>
                      <a:gd name="T50" fmla="*/ 92075 w 96"/>
                      <a:gd name="T51" fmla="*/ 50800 h 72"/>
                      <a:gd name="T52" fmla="*/ 90488 w 96"/>
                      <a:gd name="T53" fmla="*/ 58738 h 72"/>
                      <a:gd name="T54" fmla="*/ 106363 w 96"/>
                      <a:gd name="T55" fmla="*/ 50800 h 72"/>
                      <a:gd name="T56" fmla="*/ 117475 w 96"/>
                      <a:gd name="T57" fmla="*/ 52388 h 72"/>
                      <a:gd name="T58" fmla="*/ 127000 w 96"/>
                      <a:gd name="T59" fmla="*/ 58738 h 72"/>
                      <a:gd name="T60" fmla="*/ 125413 w 96"/>
                      <a:gd name="T61" fmla="*/ 63500 h 72"/>
                      <a:gd name="T62" fmla="*/ 123825 w 96"/>
                      <a:gd name="T63" fmla="*/ 66675 h 72"/>
                      <a:gd name="T64" fmla="*/ 125413 w 96"/>
                      <a:gd name="T65" fmla="*/ 71438 h 72"/>
                      <a:gd name="T66" fmla="*/ 133350 w 96"/>
                      <a:gd name="T67" fmla="*/ 68263 h 72"/>
                      <a:gd name="T68" fmla="*/ 138113 w 96"/>
                      <a:gd name="T69" fmla="*/ 74613 h 72"/>
                      <a:gd name="T70" fmla="*/ 122238 w 96"/>
                      <a:gd name="T71" fmla="*/ 80963 h 72"/>
                      <a:gd name="T72" fmla="*/ 128588 w 96"/>
                      <a:gd name="T73" fmla="*/ 82550 h 72"/>
                      <a:gd name="T74" fmla="*/ 133350 w 96"/>
                      <a:gd name="T75" fmla="*/ 87313 h 72"/>
                      <a:gd name="T76" fmla="*/ 147638 w 96"/>
                      <a:gd name="T77" fmla="*/ 80963 h 72"/>
                      <a:gd name="T78" fmla="*/ 139700 w 96"/>
                      <a:gd name="T79" fmla="*/ 96838 h 72"/>
                      <a:gd name="T80" fmla="*/ 152400 w 96"/>
                      <a:gd name="T81" fmla="*/ 92075 h 72"/>
                      <a:gd name="T82" fmla="*/ 146050 w 96"/>
                      <a:gd name="T83" fmla="*/ 104775 h 72"/>
                      <a:gd name="T84" fmla="*/ 133350 w 96"/>
                      <a:gd name="T85" fmla="*/ 112713 h 72"/>
                      <a:gd name="T86" fmla="*/ 127000 w 96"/>
                      <a:gd name="T87" fmla="*/ 103188 h 72"/>
                      <a:gd name="T88" fmla="*/ 119063 w 96"/>
                      <a:gd name="T89" fmla="*/ 104775 h 72"/>
                      <a:gd name="T90" fmla="*/ 120650 w 96"/>
                      <a:gd name="T91" fmla="*/ 87313 h 72"/>
                      <a:gd name="T92" fmla="*/ 109538 w 96"/>
                      <a:gd name="T93" fmla="*/ 95250 h 72"/>
                      <a:gd name="T94" fmla="*/ 98425 w 96"/>
                      <a:gd name="T95" fmla="*/ 98425 h 72"/>
                      <a:gd name="T96" fmla="*/ 90488 w 96"/>
                      <a:gd name="T97" fmla="*/ 106363 h 72"/>
                      <a:gd name="T98" fmla="*/ 76200 w 96"/>
                      <a:gd name="T99" fmla="*/ 104775 h 72"/>
                      <a:gd name="T100" fmla="*/ 92075 w 96"/>
                      <a:gd name="T101" fmla="*/ 96838 h 72"/>
                      <a:gd name="T102" fmla="*/ 96838 w 96"/>
                      <a:gd name="T103" fmla="*/ 90488 h 72"/>
                      <a:gd name="T104" fmla="*/ 90488 w 96"/>
                      <a:gd name="T105" fmla="*/ 90488 h 72"/>
                      <a:gd name="T106" fmla="*/ 77788 w 96"/>
                      <a:gd name="T107" fmla="*/ 95250 h 72"/>
                      <a:gd name="T108" fmla="*/ 74613 w 96"/>
                      <a:gd name="T109" fmla="*/ 92075 h 72"/>
                      <a:gd name="T110" fmla="*/ 79375 w 96"/>
                      <a:gd name="T111" fmla="*/ 88900 h 72"/>
                      <a:gd name="T112" fmla="*/ 73025 w 96"/>
                      <a:gd name="T113" fmla="*/ 88900 h 72"/>
                      <a:gd name="T114" fmla="*/ 52388 w 96"/>
                      <a:gd name="T115" fmla="*/ 90488 h 72"/>
                      <a:gd name="T116" fmla="*/ 22225 w 96"/>
                      <a:gd name="T117" fmla="*/ 90488 h 72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</a:gdLst>
                    <a:ahLst/>
                    <a:cxnLst>
                      <a:cxn ang="T118">
                        <a:pos x="T0" y="T1"/>
                      </a:cxn>
                      <a:cxn ang="T119">
                        <a:pos x="T2" y="T3"/>
                      </a:cxn>
                      <a:cxn ang="T120">
                        <a:pos x="T4" y="T5"/>
                      </a:cxn>
                      <a:cxn ang="T121">
                        <a:pos x="T6" y="T7"/>
                      </a:cxn>
                      <a:cxn ang="T122">
                        <a:pos x="T8" y="T9"/>
                      </a:cxn>
                      <a:cxn ang="T123">
                        <a:pos x="T10" y="T11"/>
                      </a:cxn>
                      <a:cxn ang="T124">
                        <a:pos x="T12" y="T13"/>
                      </a:cxn>
                      <a:cxn ang="T125">
                        <a:pos x="T14" y="T15"/>
                      </a:cxn>
                      <a:cxn ang="T126">
                        <a:pos x="T16" y="T17"/>
                      </a:cxn>
                      <a:cxn ang="T127">
                        <a:pos x="T18" y="T19"/>
                      </a:cxn>
                      <a:cxn ang="T128">
                        <a:pos x="T20" y="T21"/>
                      </a:cxn>
                      <a:cxn ang="T129">
                        <a:pos x="T22" y="T23"/>
                      </a:cxn>
                      <a:cxn ang="T130">
                        <a:pos x="T24" y="T25"/>
                      </a:cxn>
                      <a:cxn ang="T131">
                        <a:pos x="T26" y="T27"/>
                      </a:cxn>
                      <a:cxn ang="T132">
                        <a:pos x="T28" y="T29"/>
                      </a:cxn>
                      <a:cxn ang="T133">
                        <a:pos x="T30" y="T31"/>
                      </a:cxn>
                      <a:cxn ang="T134">
                        <a:pos x="T32" y="T33"/>
                      </a:cxn>
                      <a:cxn ang="T135">
                        <a:pos x="T34" y="T35"/>
                      </a:cxn>
                      <a:cxn ang="T136">
                        <a:pos x="T36" y="T37"/>
                      </a:cxn>
                      <a:cxn ang="T137">
                        <a:pos x="T38" y="T39"/>
                      </a:cxn>
                      <a:cxn ang="T138">
                        <a:pos x="T40" y="T41"/>
                      </a:cxn>
                      <a:cxn ang="T139">
                        <a:pos x="T42" y="T43"/>
                      </a:cxn>
                      <a:cxn ang="T140">
                        <a:pos x="T44" y="T45"/>
                      </a:cxn>
                      <a:cxn ang="T141">
                        <a:pos x="T46" y="T47"/>
                      </a:cxn>
                      <a:cxn ang="T142">
                        <a:pos x="T48" y="T49"/>
                      </a:cxn>
                      <a:cxn ang="T143">
                        <a:pos x="T50" y="T51"/>
                      </a:cxn>
                      <a:cxn ang="T144">
                        <a:pos x="T52" y="T53"/>
                      </a:cxn>
                      <a:cxn ang="T145">
                        <a:pos x="T54" y="T55"/>
                      </a:cxn>
                      <a:cxn ang="T146">
                        <a:pos x="T56" y="T57"/>
                      </a:cxn>
                      <a:cxn ang="T147">
                        <a:pos x="T58" y="T59"/>
                      </a:cxn>
                      <a:cxn ang="T148">
                        <a:pos x="T60" y="T61"/>
                      </a:cxn>
                      <a:cxn ang="T149">
                        <a:pos x="T62" y="T63"/>
                      </a:cxn>
                      <a:cxn ang="T150">
                        <a:pos x="T64" y="T65"/>
                      </a:cxn>
                      <a:cxn ang="T151">
                        <a:pos x="T66" y="T67"/>
                      </a:cxn>
                      <a:cxn ang="T152">
                        <a:pos x="T68" y="T69"/>
                      </a:cxn>
                      <a:cxn ang="T153">
                        <a:pos x="T70" y="T71"/>
                      </a:cxn>
                      <a:cxn ang="T154">
                        <a:pos x="T72" y="T73"/>
                      </a:cxn>
                      <a:cxn ang="T155">
                        <a:pos x="T74" y="T75"/>
                      </a:cxn>
                      <a:cxn ang="T156">
                        <a:pos x="T76" y="T77"/>
                      </a:cxn>
                      <a:cxn ang="T157">
                        <a:pos x="T78" y="T79"/>
                      </a:cxn>
                      <a:cxn ang="T158">
                        <a:pos x="T80" y="T81"/>
                      </a:cxn>
                      <a:cxn ang="T159">
                        <a:pos x="T82" y="T83"/>
                      </a:cxn>
                      <a:cxn ang="T160">
                        <a:pos x="T84" y="T85"/>
                      </a:cxn>
                      <a:cxn ang="T161">
                        <a:pos x="T86" y="T87"/>
                      </a:cxn>
                      <a:cxn ang="T162">
                        <a:pos x="T88" y="T89"/>
                      </a:cxn>
                      <a:cxn ang="T163">
                        <a:pos x="T90" y="T91"/>
                      </a:cxn>
                      <a:cxn ang="T164">
                        <a:pos x="T92" y="T93"/>
                      </a:cxn>
                      <a:cxn ang="T165">
                        <a:pos x="T94" y="T95"/>
                      </a:cxn>
                      <a:cxn ang="T166">
                        <a:pos x="T96" y="T97"/>
                      </a:cxn>
                      <a:cxn ang="T167">
                        <a:pos x="T98" y="T99"/>
                      </a:cxn>
                      <a:cxn ang="T168">
                        <a:pos x="T100" y="T101"/>
                      </a:cxn>
                      <a:cxn ang="T169">
                        <a:pos x="T102" y="T103"/>
                      </a:cxn>
                      <a:cxn ang="T170">
                        <a:pos x="T104" y="T105"/>
                      </a:cxn>
                      <a:cxn ang="T171">
                        <a:pos x="T106" y="T107"/>
                      </a:cxn>
                      <a:cxn ang="T172">
                        <a:pos x="T108" y="T109"/>
                      </a:cxn>
                      <a:cxn ang="T173">
                        <a:pos x="T110" y="T111"/>
                      </a:cxn>
                      <a:cxn ang="T174">
                        <a:pos x="T112" y="T113"/>
                      </a:cxn>
                      <a:cxn ang="T175">
                        <a:pos x="T114" y="T115"/>
                      </a:cxn>
                      <a:cxn ang="T176">
                        <a:pos x="T116" y="T117"/>
                      </a:cxn>
                    </a:cxnLst>
                    <a:rect l="0" t="0" r="r" b="b"/>
                    <a:pathLst>
                      <a:path w="96" h="72">
                        <a:moveTo>
                          <a:pt x="3" y="58"/>
                        </a:moveTo>
                        <a:lnTo>
                          <a:pt x="1" y="57"/>
                        </a:lnTo>
                        <a:lnTo>
                          <a:pt x="1" y="56"/>
                        </a:lnTo>
                        <a:lnTo>
                          <a:pt x="1" y="55"/>
                        </a:lnTo>
                        <a:lnTo>
                          <a:pt x="0" y="54"/>
                        </a:lnTo>
                        <a:lnTo>
                          <a:pt x="0" y="53"/>
                        </a:lnTo>
                        <a:lnTo>
                          <a:pt x="1" y="53"/>
                        </a:lnTo>
                        <a:lnTo>
                          <a:pt x="1" y="52"/>
                        </a:lnTo>
                        <a:lnTo>
                          <a:pt x="2" y="52"/>
                        </a:lnTo>
                        <a:lnTo>
                          <a:pt x="4" y="51"/>
                        </a:lnTo>
                        <a:lnTo>
                          <a:pt x="5" y="51"/>
                        </a:lnTo>
                        <a:lnTo>
                          <a:pt x="5" y="49"/>
                        </a:lnTo>
                        <a:lnTo>
                          <a:pt x="9" y="47"/>
                        </a:lnTo>
                        <a:lnTo>
                          <a:pt x="10" y="47"/>
                        </a:lnTo>
                        <a:lnTo>
                          <a:pt x="10" y="46"/>
                        </a:lnTo>
                        <a:lnTo>
                          <a:pt x="11" y="46"/>
                        </a:lnTo>
                        <a:lnTo>
                          <a:pt x="12" y="45"/>
                        </a:lnTo>
                        <a:lnTo>
                          <a:pt x="12" y="46"/>
                        </a:lnTo>
                        <a:lnTo>
                          <a:pt x="11" y="46"/>
                        </a:lnTo>
                        <a:lnTo>
                          <a:pt x="12" y="46"/>
                        </a:lnTo>
                        <a:lnTo>
                          <a:pt x="13" y="46"/>
                        </a:lnTo>
                        <a:lnTo>
                          <a:pt x="13" y="45"/>
                        </a:lnTo>
                        <a:lnTo>
                          <a:pt x="11" y="44"/>
                        </a:lnTo>
                        <a:lnTo>
                          <a:pt x="10" y="44"/>
                        </a:lnTo>
                        <a:lnTo>
                          <a:pt x="9" y="44"/>
                        </a:lnTo>
                        <a:lnTo>
                          <a:pt x="8" y="44"/>
                        </a:lnTo>
                        <a:lnTo>
                          <a:pt x="8" y="45"/>
                        </a:lnTo>
                        <a:lnTo>
                          <a:pt x="6" y="45"/>
                        </a:lnTo>
                        <a:lnTo>
                          <a:pt x="5" y="45"/>
                        </a:lnTo>
                        <a:lnTo>
                          <a:pt x="4" y="45"/>
                        </a:lnTo>
                        <a:lnTo>
                          <a:pt x="3" y="45"/>
                        </a:lnTo>
                        <a:lnTo>
                          <a:pt x="2" y="45"/>
                        </a:lnTo>
                        <a:lnTo>
                          <a:pt x="2" y="44"/>
                        </a:lnTo>
                        <a:lnTo>
                          <a:pt x="3" y="44"/>
                        </a:lnTo>
                        <a:lnTo>
                          <a:pt x="4" y="43"/>
                        </a:lnTo>
                        <a:lnTo>
                          <a:pt x="6" y="42"/>
                        </a:lnTo>
                        <a:lnTo>
                          <a:pt x="8" y="42"/>
                        </a:lnTo>
                        <a:lnTo>
                          <a:pt x="8" y="40"/>
                        </a:lnTo>
                        <a:lnTo>
                          <a:pt x="9" y="40"/>
                        </a:lnTo>
                        <a:lnTo>
                          <a:pt x="8" y="42"/>
                        </a:lnTo>
                        <a:lnTo>
                          <a:pt x="6" y="42"/>
                        </a:lnTo>
                        <a:lnTo>
                          <a:pt x="6" y="43"/>
                        </a:lnTo>
                        <a:lnTo>
                          <a:pt x="5" y="43"/>
                        </a:lnTo>
                        <a:lnTo>
                          <a:pt x="5" y="44"/>
                        </a:lnTo>
                        <a:lnTo>
                          <a:pt x="6" y="44"/>
                        </a:lnTo>
                        <a:lnTo>
                          <a:pt x="9" y="44"/>
                        </a:lnTo>
                        <a:lnTo>
                          <a:pt x="10" y="44"/>
                        </a:lnTo>
                        <a:lnTo>
                          <a:pt x="10" y="43"/>
                        </a:lnTo>
                        <a:lnTo>
                          <a:pt x="10" y="42"/>
                        </a:lnTo>
                        <a:lnTo>
                          <a:pt x="11" y="40"/>
                        </a:lnTo>
                        <a:lnTo>
                          <a:pt x="12" y="39"/>
                        </a:lnTo>
                        <a:lnTo>
                          <a:pt x="12" y="38"/>
                        </a:lnTo>
                        <a:lnTo>
                          <a:pt x="12" y="37"/>
                        </a:lnTo>
                        <a:lnTo>
                          <a:pt x="13" y="36"/>
                        </a:lnTo>
                        <a:lnTo>
                          <a:pt x="14" y="36"/>
                        </a:lnTo>
                        <a:lnTo>
                          <a:pt x="14" y="37"/>
                        </a:lnTo>
                        <a:lnTo>
                          <a:pt x="15" y="37"/>
                        </a:lnTo>
                        <a:lnTo>
                          <a:pt x="16" y="37"/>
                        </a:lnTo>
                        <a:lnTo>
                          <a:pt x="18" y="37"/>
                        </a:lnTo>
                        <a:lnTo>
                          <a:pt x="18" y="38"/>
                        </a:lnTo>
                        <a:lnTo>
                          <a:pt x="19" y="38"/>
                        </a:lnTo>
                        <a:lnTo>
                          <a:pt x="20" y="38"/>
                        </a:lnTo>
                        <a:lnTo>
                          <a:pt x="21" y="38"/>
                        </a:lnTo>
                        <a:lnTo>
                          <a:pt x="20" y="38"/>
                        </a:lnTo>
                        <a:lnTo>
                          <a:pt x="19" y="38"/>
                        </a:lnTo>
                        <a:lnTo>
                          <a:pt x="18" y="37"/>
                        </a:lnTo>
                        <a:lnTo>
                          <a:pt x="18" y="36"/>
                        </a:lnTo>
                        <a:lnTo>
                          <a:pt x="19" y="36"/>
                        </a:lnTo>
                        <a:lnTo>
                          <a:pt x="21" y="36"/>
                        </a:lnTo>
                        <a:lnTo>
                          <a:pt x="21" y="35"/>
                        </a:lnTo>
                        <a:lnTo>
                          <a:pt x="20" y="36"/>
                        </a:lnTo>
                        <a:lnTo>
                          <a:pt x="19" y="36"/>
                        </a:lnTo>
                        <a:lnTo>
                          <a:pt x="18" y="35"/>
                        </a:lnTo>
                        <a:lnTo>
                          <a:pt x="19" y="35"/>
                        </a:lnTo>
                        <a:lnTo>
                          <a:pt x="20" y="35"/>
                        </a:lnTo>
                        <a:lnTo>
                          <a:pt x="20" y="34"/>
                        </a:lnTo>
                        <a:lnTo>
                          <a:pt x="19" y="34"/>
                        </a:lnTo>
                        <a:lnTo>
                          <a:pt x="19" y="35"/>
                        </a:lnTo>
                        <a:lnTo>
                          <a:pt x="16" y="34"/>
                        </a:lnTo>
                        <a:lnTo>
                          <a:pt x="15" y="34"/>
                        </a:lnTo>
                        <a:lnTo>
                          <a:pt x="16" y="32"/>
                        </a:lnTo>
                        <a:lnTo>
                          <a:pt x="18" y="32"/>
                        </a:lnTo>
                        <a:lnTo>
                          <a:pt x="19" y="30"/>
                        </a:lnTo>
                        <a:lnTo>
                          <a:pt x="19" y="29"/>
                        </a:lnTo>
                        <a:lnTo>
                          <a:pt x="20" y="29"/>
                        </a:lnTo>
                        <a:lnTo>
                          <a:pt x="21" y="30"/>
                        </a:lnTo>
                        <a:lnTo>
                          <a:pt x="23" y="32"/>
                        </a:lnTo>
                        <a:lnTo>
                          <a:pt x="22" y="30"/>
                        </a:lnTo>
                        <a:lnTo>
                          <a:pt x="21" y="30"/>
                        </a:lnTo>
                        <a:lnTo>
                          <a:pt x="20" y="29"/>
                        </a:lnTo>
                        <a:lnTo>
                          <a:pt x="20" y="28"/>
                        </a:lnTo>
                        <a:lnTo>
                          <a:pt x="20" y="27"/>
                        </a:lnTo>
                        <a:lnTo>
                          <a:pt x="21" y="27"/>
                        </a:lnTo>
                        <a:lnTo>
                          <a:pt x="22" y="26"/>
                        </a:lnTo>
                        <a:lnTo>
                          <a:pt x="24" y="23"/>
                        </a:lnTo>
                        <a:lnTo>
                          <a:pt x="24" y="21"/>
                        </a:lnTo>
                        <a:lnTo>
                          <a:pt x="25" y="19"/>
                        </a:lnTo>
                        <a:lnTo>
                          <a:pt x="27" y="18"/>
                        </a:lnTo>
                        <a:lnTo>
                          <a:pt x="27" y="17"/>
                        </a:lnTo>
                        <a:lnTo>
                          <a:pt x="28" y="17"/>
                        </a:lnTo>
                        <a:lnTo>
                          <a:pt x="29" y="15"/>
                        </a:lnTo>
                        <a:lnTo>
                          <a:pt x="30" y="15"/>
                        </a:lnTo>
                        <a:lnTo>
                          <a:pt x="31" y="15"/>
                        </a:lnTo>
                        <a:lnTo>
                          <a:pt x="30" y="15"/>
                        </a:lnTo>
                        <a:lnTo>
                          <a:pt x="28" y="14"/>
                        </a:lnTo>
                        <a:lnTo>
                          <a:pt x="29" y="14"/>
                        </a:lnTo>
                        <a:lnTo>
                          <a:pt x="30" y="14"/>
                        </a:lnTo>
                        <a:lnTo>
                          <a:pt x="31" y="12"/>
                        </a:lnTo>
                        <a:lnTo>
                          <a:pt x="32" y="12"/>
                        </a:lnTo>
                        <a:lnTo>
                          <a:pt x="33" y="11"/>
                        </a:lnTo>
                        <a:lnTo>
                          <a:pt x="34" y="10"/>
                        </a:lnTo>
                        <a:lnTo>
                          <a:pt x="34" y="9"/>
                        </a:lnTo>
                        <a:lnTo>
                          <a:pt x="34" y="8"/>
                        </a:lnTo>
                        <a:lnTo>
                          <a:pt x="36" y="8"/>
                        </a:lnTo>
                        <a:lnTo>
                          <a:pt x="37" y="7"/>
                        </a:lnTo>
                        <a:lnTo>
                          <a:pt x="37" y="6"/>
                        </a:lnTo>
                        <a:lnTo>
                          <a:pt x="38" y="5"/>
                        </a:lnTo>
                        <a:lnTo>
                          <a:pt x="39" y="4"/>
                        </a:lnTo>
                        <a:lnTo>
                          <a:pt x="40" y="4"/>
                        </a:lnTo>
                        <a:lnTo>
                          <a:pt x="41" y="4"/>
                        </a:lnTo>
                        <a:lnTo>
                          <a:pt x="43" y="2"/>
                        </a:lnTo>
                        <a:lnTo>
                          <a:pt x="46" y="1"/>
                        </a:lnTo>
                        <a:lnTo>
                          <a:pt x="48" y="1"/>
                        </a:lnTo>
                        <a:lnTo>
                          <a:pt x="49" y="0"/>
                        </a:lnTo>
                        <a:lnTo>
                          <a:pt x="50" y="0"/>
                        </a:lnTo>
                        <a:lnTo>
                          <a:pt x="49" y="1"/>
                        </a:lnTo>
                        <a:lnTo>
                          <a:pt x="49" y="2"/>
                        </a:lnTo>
                        <a:lnTo>
                          <a:pt x="52" y="2"/>
                        </a:lnTo>
                        <a:lnTo>
                          <a:pt x="51" y="1"/>
                        </a:lnTo>
                        <a:lnTo>
                          <a:pt x="52" y="1"/>
                        </a:lnTo>
                        <a:lnTo>
                          <a:pt x="53" y="1"/>
                        </a:lnTo>
                        <a:lnTo>
                          <a:pt x="55" y="1"/>
                        </a:lnTo>
                        <a:lnTo>
                          <a:pt x="55" y="0"/>
                        </a:lnTo>
                        <a:lnTo>
                          <a:pt x="56" y="1"/>
                        </a:lnTo>
                        <a:lnTo>
                          <a:pt x="56" y="2"/>
                        </a:lnTo>
                        <a:lnTo>
                          <a:pt x="55" y="4"/>
                        </a:lnTo>
                        <a:lnTo>
                          <a:pt x="53" y="5"/>
                        </a:lnTo>
                        <a:lnTo>
                          <a:pt x="52" y="5"/>
                        </a:lnTo>
                        <a:lnTo>
                          <a:pt x="50" y="5"/>
                        </a:lnTo>
                        <a:lnTo>
                          <a:pt x="48" y="4"/>
                        </a:lnTo>
                        <a:lnTo>
                          <a:pt x="47" y="4"/>
                        </a:lnTo>
                        <a:lnTo>
                          <a:pt x="47" y="5"/>
                        </a:lnTo>
                        <a:lnTo>
                          <a:pt x="48" y="6"/>
                        </a:lnTo>
                        <a:lnTo>
                          <a:pt x="48" y="7"/>
                        </a:lnTo>
                        <a:lnTo>
                          <a:pt x="50" y="6"/>
                        </a:lnTo>
                        <a:lnTo>
                          <a:pt x="51" y="6"/>
                        </a:lnTo>
                        <a:lnTo>
                          <a:pt x="52" y="7"/>
                        </a:lnTo>
                        <a:lnTo>
                          <a:pt x="51" y="8"/>
                        </a:lnTo>
                        <a:lnTo>
                          <a:pt x="50" y="9"/>
                        </a:lnTo>
                        <a:lnTo>
                          <a:pt x="50" y="10"/>
                        </a:lnTo>
                        <a:lnTo>
                          <a:pt x="48" y="12"/>
                        </a:lnTo>
                        <a:lnTo>
                          <a:pt x="47" y="14"/>
                        </a:lnTo>
                        <a:lnTo>
                          <a:pt x="46" y="12"/>
                        </a:lnTo>
                        <a:lnTo>
                          <a:pt x="46" y="11"/>
                        </a:lnTo>
                        <a:lnTo>
                          <a:pt x="46" y="10"/>
                        </a:lnTo>
                        <a:lnTo>
                          <a:pt x="46" y="11"/>
                        </a:lnTo>
                        <a:lnTo>
                          <a:pt x="46" y="14"/>
                        </a:lnTo>
                        <a:lnTo>
                          <a:pt x="46" y="15"/>
                        </a:lnTo>
                        <a:lnTo>
                          <a:pt x="44" y="16"/>
                        </a:lnTo>
                        <a:lnTo>
                          <a:pt x="43" y="17"/>
                        </a:lnTo>
                        <a:lnTo>
                          <a:pt x="42" y="18"/>
                        </a:lnTo>
                        <a:lnTo>
                          <a:pt x="41" y="19"/>
                        </a:lnTo>
                        <a:lnTo>
                          <a:pt x="40" y="20"/>
                        </a:lnTo>
                        <a:lnTo>
                          <a:pt x="40" y="21"/>
                        </a:lnTo>
                        <a:lnTo>
                          <a:pt x="39" y="21"/>
                        </a:lnTo>
                        <a:lnTo>
                          <a:pt x="37" y="23"/>
                        </a:lnTo>
                        <a:lnTo>
                          <a:pt x="37" y="24"/>
                        </a:lnTo>
                        <a:lnTo>
                          <a:pt x="37" y="25"/>
                        </a:lnTo>
                        <a:lnTo>
                          <a:pt x="38" y="25"/>
                        </a:lnTo>
                        <a:lnTo>
                          <a:pt x="37" y="26"/>
                        </a:lnTo>
                        <a:lnTo>
                          <a:pt x="36" y="26"/>
                        </a:lnTo>
                        <a:lnTo>
                          <a:pt x="36" y="27"/>
                        </a:lnTo>
                        <a:lnTo>
                          <a:pt x="34" y="27"/>
                        </a:lnTo>
                        <a:lnTo>
                          <a:pt x="36" y="27"/>
                        </a:lnTo>
                        <a:lnTo>
                          <a:pt x="37" y="27"/>
                        </a:lnTo>
                        <a:lnTo>
                          <a:pt x="37" y="28"/>
                        </a:lnTo>
                        <a:lnTo>
                          <a:pt x="37" y="29"/>
                        </a:lnTo>
                        <a:lnTo>
                          <a:pt x="36" y="30"/>
                        </a:lnTo>
                        <a:lnTo>
                          <a:pt x="36" y="29"/>
                        </a:lnTo>
                        <a:lnTo>
                          <a:pt x="37" y="29"/>
                        </a:lnTo>
                        <a:lnTo>
                          <a:pt x="37" y="28"/>
                        </a:lnTo>
                        <a:lnTo>
                          <a:pt x="38" y="28"/>
                        </a:lnTo>
                        <a:lnTo>
                          <a:pt x="38" y="27"/>
                        </a:lnTo>
                        <a:lnTo>
                          <a:pt x="39" y="26"/>
                        </a:lnTo>
                        <a:lnTo>
                          <a:pt x="40" y="26"/>
                        </a:lnTo>
                        <a:lnTo>
                          <a:pt x="41" y="25"/>
                        </a:lnTo>
                        <a:lnTo>
                          <a:pt x="42" y="25"/>
                        </a:lnTo>
                        <a:lnTo>
                          <a:pt x="42" y="24"/>
                        </a:lnTo>
                        <a:lnTo>
                          <a:pt x="43" y="23"/>
                        </a:lnTo>
                        <a:lnTo>
                          <a:pt x="44" y="21"/>
                        </a:lnTo>
                        <a:lnTo>
                          <a:pt x="46" y="21"/>
                        </a:lnTo>
                        <a:lnTo>
                          <a:pt x="47" y="23"/>
                        </a:lnTo>
                        <a:lnTo>
                          <a:pt x="48" y="23"/>
                        </a:lnTo>
                        <a:lnTo>
                          <a:pt x="49" y="23"/>
                        </a:lnTo>
                        <a:lnTo>
                          <a:pt x="50" y="24"/>
                        </a:lnTo>
                        <a:lnTo>
                          <a:pt x="51" y="25"/>
                        </a:lnTo>
                        <a:lnTo>
                          <a:pt x="53" y="24"/>
                        </a:lnTo>
                        <a:lnTo>
                          <a:pt x="55" y="24"/>
                        </a:lnTo>
                        <a:lnTo>
                          <a:pt x="56" y="24"/>
                        </a:lnTo>
                        <a:lnTo>
                          <a:pt x="56" y="25"/>
                        </a:lnTo>
                        <a:lnTo>
                          <a:pt x="55" y="25"/>
                        </a:lnTo>
                        <a:lnTo>
                          <a:pt x="52" y="26"/>
                        </a:lnTo>
                        <a:lnTo>
                          <a:pt x="50" y="26"/>
                        </a:lnTo>
                        <a:lnTo>
                          <a:pt x="48" y="27"/>
                        </a:lnTo>
                        <a:lnTo>
                          <a:pt x="46" y="28"/>
                        </a:lnTo>
                        <a:lnTo>
                          <a:pt x="46" y="29"/>
                        </a:lnTo>
                        <a:lnTo>
                          <a:pt x="47" y="28"/>
                        </a:lnTo>
                        <a:lnTo>
                          <a:pt x="48" y="28"/>
                        </a:lnTo>
                        <a:lnTo>
                          <a:pt x="49" y="27"/>
                        </a:lnTo>
                        <a:lnTo>
                          <a:pt x="50" y="28"/>
                        </a:lnTo>
                        <a:lnTo>
                          <a:pt x="49" y="29"/>
                        </a:lnTo>
                        <a:lnTo>
                          <a:pt x="49" y="30"/>
                        </a:lnTo>
                        <a:lnTo>
                          <a:pt x="48" y="30"/>
                        </a:lnTo>
                        <a:lnTo>
                          <a:pt x="47" y="30"/>
                        </a:lnTo>
                        <a:lnTo>
                          <a:pt x="46" y="32"/>
                        </a:lnTo>
                        <a:lnTo>
                          <a:pt x="47" y="32"/>
                        </a:lnTo>
                        <a:lnTo>
                          <a:pt x="48" y="32"/>
                        </a:lnTo>
                        <a:lnTo>
                          <a:pt x="48" y="30"/>
                        </a:lnTo>
                        <a:lnTo>
                          <a:pt x="49" y="30"/>
                        </a:lnTo>
                        <a:lnTo>
                          <a:pt x="50" y="30"/>
                        </a:lnTo>
                        <a:lnTo>
                          <a:pt x="51" y="30"/>
                        </a:lnTo>
                        <a:lnTo>
                          <a:pt x="52" y="33"/>
                        </a:lnTo>
                        <a:lnTo>
                          <a:pt x="52" y="32"/>
                        </a:lnTo>
                        <a:lnTo>
                          <a:pt x="53" y="32"/>
                        </a:lnTo>
                        <a:lnTo>
                          <a:pt x="55" y="30"/>
                        </a:lnTo>
                        <a:lnTo>
                          <a:pt x="53" y="32"/>
                        </a:lnTo>
                        <a:lnTo>
                          <a:pt x="53" y="33"/>
                        </a:lnTo>
                        <a:lnTo>
                          <a:pt x="55" y="32"/>
                        </a:lnTo>
                        <a:lnTo>
                          <a:pt x="56" y="30"/>
                        </a:lnTo>
                        <a:lnTo>
                          <a:pt x="57" y="30"/>
                        </a:lnTo>
                        <a:lnTo>
                          <a:pt x="57" y="32"/>
                        </a:lnTo>
                        <a:lnTo>
                          <a:pt x="57" y="33"/>
                        </a:lnTo>
                        <a:lnTo>
                          <a:pt x="58" y="33"/>
                        </a:lnTo>
                        <a:lnTo>
                          <a:pt x="58" y="32"/>
                        </a:lnTo>
                        <a:lnTo>
                          <a:pt x="58" y="30"/>
                        </a:lnTo>
                        <a:lnTo>
                          <a:pt x="60" y="30"/>
                        </a:lnTo>
                        <a:lnTo>
                          <a:pt x="60" y="32"/>
                        </a:lnTo>
                        <a:lnTo>
                          <a:pt x="59" y="34"/>
                        </a:lnTo>
                        <a:lnTo>
                          <a:pt x="58" y="35"/>
                        </a:lnTo>
                        <a:lnTo>
                          <a:pt x="57" y="35"/>
                        </a:lnTo>
                        <a:lnTo>
                          <a:pt x="57" y="36"/>
                        </a:lnTo>
                        <a:lnTo>
                          <a:pt x="58" y="36"/>
                        </a:lnTo>
                        <a:lnTo>
                          <a:pt x="57" y="37"/>
                        </a:lnTo>
                        <a:lnTo>
                          <a:pt x="58" y="36"/>
                        </a:lnTo>
                        <a:lnTo>
                          <a:pt x="58" y="35"/>
                        </a:lnTo>
                        <a:lnTo>
                          <a:pt x="60" y="34"/>
                        </a:lnTo>
                        <a:lnTo>
                          <a:pt x="61" y="34"/>
                        </a:lnTo>
                        <a:lnTo>
                          <a:pt x="61" y="33"/>
                        </a:lnTo>
                        <a:lnTo>
                          <a:pt x="62" y="34"/>
                        </a:lnTo>
                        <a:lnTo>
                          <a:pt x="65" y="34"/>
                        </a:lnTo>
                        <a:lnTo>
                          <a:pt x="67" y="33"/>
                        </a:lnTo>
                        <a:lnTo>
                          <a:pt x="67" y="32"/>
                        </a:lnTo>
                        <a:lnTo>
                          <a:pt x="68" y="30"/>
                        </a:lnTo>
                        <a:lnTo>
                          <a:pt x="69" y="30"/>
                        </a:lnTo>
                        <a:lnTo>
                          <a:pt x="70" y="32"/>
                        </a:lnTo>
                        <a:lnTo>
                          <a:pt x="69" y="33"/>
                        </a:lnTo>
                        <a:lnTo>
                          <a:pt x="69" y="34"/>
                        </a:lnTo>
                        <a:lnTo>
                          <a:pt x="70" y="33"/>
                        </a:lnTo>
                        <a:lnTo>
                          <a:pt x="71" y="32"/>
                        </a:lnTo>
                        <a:lnTo>
                          <a:pt x="72" y="32"/>
                        </a:lnTo>
                        <a:lnTo>
                          <a:pt x="74" y="33"/>
                        </a:lnTo>
                        <a:lnTo>
                          <a:pt x="74" y="32"/>
                        </a:lnTo>
                        <a:lnTo>
                          <a:pt x="76" y="30"/>
                        </a:lnTo>
                        <a:lnTo>
                          <a:pt x="77" y="32"/>
                        </a:lnTo>
                        <a:lnTo>
                          <a:pt x="79" y="32"/>
                        </a:lnTo>
                        <a:lnTo>
                          <a:pt x="80" y="33"/>
                        </a:lnTo>
                        <a:lnTo>
                          <a:pt x="83" y="34"/>
                        </a:lnTo>
                        <a:lnTo>
                          <a:pt x="84" y="35"/>
                        </a:lnTo>
                        <a:lnTo>
                          <a:pt x="81" y="37"/>
                        </a:lnTo>
                        <a:lnTo>
                          <a:pt x="80" y="37"/>
                        </a:lnTo>
                        <a:lnTo>
                          <a:pt x="79" y="37"/>
                        </a:lnTo>
                        <a:lnTo>
                          <a:pt x="80" y="37"/>
                        </a:lnTo>
                        <a:lnTo>
                          <a:pt x="79" y="38"/>
                        </a:lnTo>
                        <a:lnTo>
                          <a:pt x="77" y="39"/>
                        </a:lnTo>
                        <a:lnTo>
                          <a:pt x="76" y="40"/>
                        </a:lnTo>
                        <a:lnTo>
                          <a:pt x="75" y="40"/>
                        </a:lnTo>
                        <a:lnTo>
                          <a:pt x="77" y="40"/>
                        </a:lnTo>
                        <a:lnTo>
                          <a:pt x="78" y="40"/>
                        </a:lnTo>
                        <a:lnTo>
                          <a:pt x="79" y="40"/>
                        </a:lnTo>
                        <a:lnTo>
                          <a:pt x="78" y="40"/>
                        </a:lnTo>
                        <a:lnTo>
                          <a:pt x="78" y="42"/>
                        </a:lnTo>
                        <a:lnTo>
                          <a:pt x="77" y="42"/>
                        </a:lnTo>
                        <a:lnTo>
                          <a:pt x="77" y="43"/>
                        </a:lnTo>
                        <a:lnTo>
                          <a:pt x="78" y="43"/>
                        </a:lnTo>
                        <a:lnTo>
                          <a:pt x="79" y="43"/>
                        </a:lnTo>
                        <a:lnTo>
                          <a:pt x="78" y="43"/>
                        </a:lnTo>
                        <a:lnTo>
                          <a:pt x="77" y="43"/>
                        </a:lnTo>
                        <a:lnTo>
                          <a:pt x="78" y="42"/>
                        </a:lnTo>
                        <a:lnTo>
                          <a:pt x="79" y="42"/>
                        </a:lnTo>
                        <a:lnTo>
                          <a:pt x="81" y="42"/>
                        </a:lnTo>
                        <a:lnTo>
                          <a:pt x="81" y="43"/>
                        </a:lnTo>
                        <a:lnTo>
                          <a:pt x="80" y="43"/>
                        </a:lnTo>
                        <a:lnTo>
                          <a:pt x="79" y="43"/>
                        </a:lnTo>
                        <a:lnTo>
                          <a:pt x="77" y="44"/>
                        </a:lnTo>
                        <a:lnTo>
                          <a:pt x="78" y="44"/>
                        </a:lnTo>
                        <a:lnTo>
                          <a:pt x="79" y="44"/>
                        </a:lnTo>
                        <a:lnTo>
                          <a:pt x="79" y="45"/>
                        </a:lnTo>
                        <a:lnTo>
                          <a:pt x="80" y="44"/>
                        </a:lnTo>
                        <a:lnTo>
                          <a:pt x="81" y="44"/>
                        </a:lnTo>
                        <a:lnTo>
                          <a:pt x="83" y="44"/>
                        </a:lnTo>
                        <a:lnTo>
                          <a:pt x="83" y="45"/>
                        </a:lnTo>
                        <a:lnTo>
                          <a:pt x="83" y="46"/>
                        </a:lnTo>
                        <a:lnTo>
                          <a:pt x="83" y="45"/>
                        </a:lnTo>
                        <a:lnTo>
                          <a:pt x="84" y="45"/>
                        </a:lnTo>
                        <a:lnTo>
                          <a:pt x="84" y="44"/>
                        </a:lnTo>
                        <a:lnTo>
                          <a:pt x="84" y="43"/>
                        </a:lnTo>
                        <a:lnTo>
                          <a:pt x="86" y="43"/>
                        </a:lnTo>
                        <a:lnTo>
                          <a:pt x="86" y="44"/>
                        </a:lnTo>
                        <a:lnTo>
                          <a:pt x="87" y="44"/>
                        </a:lnTo>
                        <a:lnTo>
                          <a:pt x="88" y="43"/>
                        </a:lnTo>
                        <a:lnTo>
                          <a:pt x="89" y="42"/>
                        </a:lnTo>
                        <a:lnTo>
                          <a:pt x="90" y="43"/>
                        </a:lnTo>
                        <a:lnTo>
                          <a:pt x="90" y="44"/>
                        </a:lnTo>
                        <a:lnTo>
                          <a:pt x="89" y="46"/>
                        </a:lnTo>
                        <a:lnTo>
                          <a:pt x="87" y="47"/>
                        </a:lnTo>
                        <a:lnTo>
                          <a:pt x="87" y="46"/>
                        </a:lnTo>
                        <a:lnTo>
                          <a:pt x="86" y="47"/>
                        </a:lnTo>
                        <a:lnTo>
                          <a:pt x="85" y="47"/>
                        </a:lnTo>
                        <a:lnTo>
                          <a:pt x="81" y="49"/>
                        </a:lnTo>
                        <a:lnTo>
                          <a:pt x="80" y="49"/>
                        </a:lnTo>
                        <a:lnTo>
                          <a:pt x="78" y="48"/>
                        </a:lnTo>
                        <a:lnTo>
                          <a:pt x="77" y="48"/>
                        </a:lnTo>
                        <a:lnTo>
                          <a:pt x="77" y="49"/>
                        </a:lnTo>
                        <a:lnTo>
                          <a:pt x="77" y="51"/>
                        </a:lnTo>
                        <a:lnTo>
                          <a:pt x="79" y="51"/>
                        </a:lnTo>
                        <a:lnTo>
                          <a:pt x="80" y="51"/>
                        </a:lnTo>
                        <a:lnTo>
                          <a:pt x="80" y="52"/>
                        </a:lnTo>
                        <a:lnTo>
                          <a:pt x="79" y="52"/>
                        </a:lnTo>
                        <a:lnTo>
                          <a:pt x="78" y="52"/>
                        </a:lnTo>
                        <a:lnTo>
                          <a:pt x="77" y="52"/>
                        </a:lnTo>
                        <a:lnTo>
                          <a:pt x="79" y="52"/>
                        </a:lnTo>
                        <a:lnTo>
                          <a:pt x="80" y="52"/>
                        </a:lnTo>
                        <a:lnTo>
                          <a:pt x="81" y="52"/>
                        </a:lnTo>
                        <a:lnTo>
                          <a:pt x="80" y="54"/>
                        </a:lnTo>
                        <a:lnTo>
                          <a:pt x="79" y="55"/>
                        </a:lnTo>
                        <a:lnTo>
                          <a:pt x="78" y="55"/>
                        </a:lnTo>
                        <a:lnTo>
                          <a:pt x="78" y="56"/>
                        </a:lnTo>
                        <a:lnTo>
                          <a:pt x="79" y="57"/>
                        </a:lnTo>
                        <a:lnTo>
                          <a:pt x="81" y="58"/>
                        </a:lnTo>
                        <a:lnTo>
                          <a:pt x="83" y="58"/>
                        </a:lnTo>
                        <a:lnTo>
                          <a:pt x="83" y="57"/>
                        </a:lnTo>
                        <a:lnTo>
                          <a:pt x="84" y="55"/>
                        </a:lnTo>
                        <a:lnTo>
                          <a:pt x="84" y="54"/>
                        </a:lnTo>
                        <a:lnTo>
                          <a:pt x="86" y="52"/>
                        </a:lnTo>
                        <a:lnTo>
                          <a:pt x="88" y="51"/>
                        </a:lnTo>
                        <a:lnTo>
                          <a:pt x="89" y="52"/>
                        </a:lnTo>
                        <a:lnTo>
                          <a:pt x="89" y="51"/>
                        </a:lnTo>
                        <a:lnTo>
                          <a:pt x="90" y="51"/>
                        </a:lnTo>
                        <a:lnTo>
                          <a:pt x="90" y="49"/>
                        </a:lnTo>
                        <a:lnTo>
                          <a:pt x="92" y="49"/>
                        </a:lnTo>
                        <a:lnTo>
                          <a:pt x="93" y="51"/>
                        </a:lnTo>
                        <a:lnTo>
                          <a:pt x="92" y="51"/>
                        </a:lnTo>
                        <a:lnTo>
                          <a:pt x="89" y="53"/>
                        </a:lnTo>
                        <a:lnTo>
                          <a:pt x="89" y="54"/>
                        </a:lnTo>
                        <a:lnTo>
                          <a:pt x="88" y="56"/>
                        </a:lnTo>
                        <a:lnTo>
                          <a:pt x="88" y="57"/>
                        </a:lnTo>
                        <a:lnTo>
                          <a:pt x="87" y="57"/>
                        </a:lnTo>
                        <a:lnTo>
                          <a:pt x="87" y="58"/>
                        </a:lnTo>
                        <a:lnTo>
                          <a:pt x="88" y="60"/>
                        </a:lnTo>
                        <a:lnTo>
                          <a:pt x="88" y="61"/>
                        </a:lnTo>
                        <a:lnTo>
                          <a:pt x="89" y="60"/>
                        </a:lnTo>
                        <a:lnTo>
                          <a:pt x="90" y="58"/>
                        </a:lnTo>
                        <a:lnTo>
                          <a:pt x="92" y="58"/>
                        </a:lnTo>
                        <a:lnTo>
                          <a:pt x="93" y="57"/>
                        </a:lnTo>
                        <a:lnTo>
                          <a:pt x="93" y="56"/>
                        </a:lnTo>
                        <a:lnTo>
                          <a:pt x="94" y="55"/>
                        </a:lnTo>
                        <a:lnTo>
                          <a:pt x="95" y="55"/>
                        </a:lnTo>
                        <a:lnTo>
                          <a:pt x="95" y="56"/>
                        </a:lnTo>
                        <a:lnTo>
                          <a:pt x="96" y="58"/>
                        </a:lnTo>
                        <a:lnTo>
                          <a:pt x="96" y="60"/>
                        </a:lnTo>
                        <a:lnTo>
                          <a:pt x="95" y="60"/>
                        </a:lnTo>
                        <a:lnTo>
                          <a:pt x="95" y="61"/>
                        </a:lnTo>
                        <a:lnTo>
                          <a:pt x="94" y="62"/>
                        </a:lnTo>
                        <a:lnTo>
                          <a:pt x="93" y="63"/>
                        </a:lnTo>
                        <a:lnTo>
                          <a:pt x="93" y="64"/>
                        </a:lnTo>
                        <a:lnTo>
                          <a:pt x="93" y="65"/>
                        </a:lnTo>
                        <a:lnTo>
                          <a:pt x="93" y="66"/>
                        </a:lnTo>
                        <a:lnTo>
                          <a:pt x="92" y="66"/>
                        </a:lnTo>
                        <a:lnTo>
                          <a:pt x="92" y="67"/>
                        </a:lnTo>
                        <a:lnTo>
                          <a:pt x="92" y="68"/>
                        </a:lnTo>
                        <a:lnTo>
                          <a:pt x="89" y="71"/>
                        </a:lnTo>
                        <a:lnTo>
                          <a:pt x="88" y="72"/>
                        </a:lnTo>
                        <a:lnTo>
                          <a:pt x="87" y="72"/>
                        </a:lnTo>
                        <a:lnTo>
                          <a:pt x="86" y="71"/>
                        </a:lnTo>
                        <a:lnTo>
                          <a:pt x="85" y="70"/>
                        </a:lnTo>
                        <a:lnTo>
                          <a:pt x="85" y="71"/>
                        </a:lnTo>
                        <a:lnTo>
                          <a:pt x="84" y="71"/>
                        </a:lnTo>
                        <a:lnTo>
                          <a:pt x="83" y="72"/>
                        </a:lnTo>
                        <a:lnTo>
                          <a:pt x="81" y="71"/>
                        </a:lnTo>
                        <a:lnTo>
                          <a:pt x="81" y="68"/>
                        </a:lnTo>
                        <a:lnTo>
                          <a:pt x="81" y="67"/>
                        </a:lnTo>
                        <a:lnTo>
                          <a:pt x="81" y="66"/>
                        </a:lnTo>
                        <a:lnTo>
                          <a:pt x="83" y="65"/>
                        </a:lnTo>
                        <a:lnTo>
                          <a:pt x="83" y="64"/>
                        </a:lnTo>
                        <a:lnTo>
                          <a:pt x="81" y="64"/>
                        </a:lnTo>
                        <a:lnTo>
                          <a:pt x="80" y="65"/>
                        </a:lnTo>
                        <a:lnTo>
                          <a:pt x="79" y="66"/>
                        </a:lnTo>
                        <a:lnTo>
                          <a:pt x="78" y="67"/>
                        </a:lnTo>
                        <a:lnTo>
                          <a:pt x="77" y="68"/>
                        </a:lnTo>
                        <a:lnTo>
                          <a:pt x="76" y="68"/>
                        </a:lnTo>
                        <a:lnTo>
                          <a:pt x="75" y="68"/>
                        </a:lnTo>
                        <a:lnTo>
                          <a:pt x="74" y="68"/>
                        </a:lnTo>
                        <a:lnTo>
                          <a:pt x="74" y="67"/>
                        </a:lnTo>
                        <a:lnTo>
                          <a:pt x="74" y="66"/>
                        </a:lnTo>
                        <a:lnTo>
                          <a:pt x="75" y="66"/>
                        </a:lnTo>
                        <a:lnTo>
                          <a:pt x="75" y="65"/>
                        </a:lnTo>
                        <a:lnTo>
                          <a:pt x="75" y="64"/>
                        </a:lnTo>
                        <a:lnTo>
                          <a:pt x="76" y="62"/>
                        </a:lnTo>
                        <a:lnTo>
                          <a:pt x="77" y="62"/>
                        </a:lnTo>
                        <a:lnTo>
                          <a:pt x="78" y="61"/>
                        </a:lnTo>
                        <a:lnTo>
                          <a:pt x="78" y="60"/>
                        </a:lnTo>
                        <a:lnTo>
                          <a:pt x="78" y="58"/>
                        </a:lnTo>
                        <a:lnTo>
                          <a:pt x="78" y="57"/>
                        </a:lnTo>
                        <a:lnTo>
                          <a:pt x="76" y="55"/>
                        </a:lnTo>
                        <a:lnTo>
                          <a:pt x="74" y="54"/>
                        </a:lnTo>
                        <a:lnTo>
                          <a:pt x="72" y="55"/>
                        </a:lnTo>
                        <a:lnTo>
                          <a:pt x="72" y="56"/>
                        </a:lnTo>
                        <a:lnTo>
                          <a:pt x="71" y="57"/>
                        </a:lnTo>
                        <a:lnTo>
                          <a:pt x="70" y="58"/>
                        </a:lnTo>
                        <a:lnTo>
                          <a:pt x="69" y="60"/>
                        </a:lnTo>
                        <a:lnTo>
                          <a:pt x="69" y="61"/>
                        </a:lnTo>
                        <a:lnTo>
                          <a:pt x="68" y="61"/>
                        </a:lnTo>
                        <a:lnTo>
                          <a:pt x="69" y="60"/>
                        </a:lnTo>
                        <a:lnTo>
                          <a:pt x="70" y="57"/>
                        </a:lnTo>
                        <a:lnTo>
                          <a:pt x="69" y="58"/>
                        </a:lnTo>
                        <a:lnTo>
                          <a:pt x="68" y="60"/>
                        </a:lnTo>
                        <a:lnTo>
                          <a:pt x="68" y="61"/>
                        </a:lnTo>
                        <a:lnTo>
                          <a:pt x="67" y="61"/>
                        </a:lnTo>
                        <a:lnTo>
                          <a:pt x="66" y="61"/>
                        </a:lnTo>
                        <a:lnTo>
                          <a:pt x="65" y="61"/>
                        </a:lnTo>
                        <a:lnTo>
                          <a:pt x="64" y="61"/>
                        </a:lnTo>
                        <a:lnTo>
                          <a:pt x="62" y="62"/>
                        </a:lnTo>
                        <a:lnTo>
                          <a:pt x="61" y="63"/>
                        </a:lnTo>
                        <a:lnTo>
                          <a:pt x="61" y="64"/>
                        </a:lnTo>
                        <a:lnTo>
                          <a:pt x="61" y="65"/>
                        </a:lnTo>
                        <a:lnTo>
                          <a:pt x="60" y="65"/>
                        </a:lnTo>
                        <a:lnTo>
                          <a:pt x="60" y="66"/>
                        </a:lnTo>
                        <a:lnTo>
                          <a:pt x="59" y="66"/>
                        </a:lnTo>
                        <a:lnTo>
                          <a:pt x="59" y="67"/>
                        </a:lnTo>
                        <a:lnTo>
                          <a:pt x="58" y="67"/>
                        </a:lnTo>
                        <a:lnTo>
                          <a:pt x="57" y="67"/>
                        </a:lnTo>
                        <a:lnTo>
                          <a:pt x="57" y="68"/>
                        </a:lnTo>
                        <a:lnTo>
                          <a:pt x="56" y="67"/>
                        </a:lnTo>
                        <a:lnTo>
                          <a:pt x="53" y="68"/>
                        </a:lnTo>
                        <a:lnTo>
                          <a:pt x="52" y="68"/>
                        </a:lnTo>
                        <a:lnTo>
                          <a:pt x="50" y="68"/>
                        </a:lnTo>
                        <a:lnTo>
                          <a:pt x="50" y="67"/>
                        </a:lnTo>
                        <a:lnTo>
                          <a:pt x="49" y="67"/>
                        </a:lnTo>
                        <a:lnTo>
                          <a:pt x="48" y="67"/>
                        </a:lnTo>
                        <a:lnTo>
                          <a:pt x="48" y="66"/>
                        </a:lnTo>
                        <a:lnTo>
                          <a:pt x="49" y="65"/>
                        </a:lnTo>
                        <a:lnTo>
                          <a:pt x="50" y="65"/>
                        </a:lnTo>
                        <a:lnTo>
                          <a:pt x="51" y="65"/>
                        </a:lnTo>
                        <a:lnTo>
                          <a:pt x="52" y="65"/>
                        </a:lnTo>
                        <a:lnTo>
                          <a:pt x="53" y="64"/>
                        </a:lnTo>
                        <a:lnTo>
                          <a:pt x="55" y="64"/>
                        </a:lnTo>
                        <a:lnTo>
                          <a:pt x="57" y="63"/>
                        </a:lnTo>
                        <a:lnTo>
                          <a:pt x="58" y="62"/>
                        </a:lnTo>
                        <a:lnTo>
                          <a:pt x="58" y="61"/>
                        </a:lnTo>
                        <a:lnTo>
                          <a:pt x="59" y="60"/>
                        </a:lnTo>
                        <a:lnTo>
                          <a:pt x="60" y="60"/>
                        </a:lnTo>
                        <a:lnTo>
                          <a:pt x="61" y="60"/>
                        </a:lnTo>
                        <a:lnTo>
                          <a:pt x="62" y="58"/>
                        </a:lnTo>
                        <a:lnTo>
                          <a:pt x="64" y="58"/>
                        </a:lnTo>
                        <a:lnTo>
                          <a:pt x="65" y="58"/>
                        </a:lnTo>
                        <a:lnTo>
                          <a:pt x="65" y="57"/>
                        </a:lnTo>
                        <a:lnTo>
                          <a:pt x="62" y="57"/>
                        </a:lnTo>
                        <a:lnTo>
                          <a:pt x="61" y="57"/>
                        </a:lnTo>
                        <a:lnTo>
                          <a:pt x="61" y="56"/>
                        </a:lnTo>
                        <a:lnTo>
                          <a:pt x="62" y="55"/>
                        </a:lnTo>
                        <a:lnTo>
                          <a:pt x="61" y="56"/>
                        </a:lnTo>
                        <a:lnTo>
                          <a:pt x="60" y="57"/>
                        </a:lnTo>
                        <a:lnTo>
                          <a:pt x="58" y="57"/>
                        </a:lnTo>
                        <a:lnTo>
                          <a:pt x="57" y="56"/>
                        </a:lnTo>
                        <a:lnTo>
                          <a:pt x="56" y="56"/>
                        </a:lnTo>
                        <a:lnTo>
                          <a:pt x="56" y="57"/>
                        </a:lnTo>
                        <a:lnTo>
                          <a:pt x="57" y="57"/>
                        </a:lnTo>
                        <a:lnTo>
                          <a:pt x="57" y="58"/>
                        </a:lnTo>
                        <a:lnTo>
                          <a:pt x="56" y="60"/>
                        </a:lnTo>
                        <a:lnTo>
                          <a:pt x="55" y="60"/>
                        </a:lnTo>
                        <a:lnTo>
                          <a:pt x="53" y="60"/>
                        </a:lnTo>
                        <a:lnTo>
                          <a:pt x="53" y="61"/>
                        </a:lnTo>
                        <a:lnTo>
                          <a:pt x="53" y="60"/>
                        </a:lnTo>
                        <a:lnTo>
                          <a:pt x="52" y="60"/>
                        </a:lnTo>
                        <a:lnTo>
                          <a:pt x="50" y="60"/>
                        </a:lnTo>
                        <a:lnTo>
                          <a:pt x="49" y="60"/>
                        </a:lnTo>
                        <a:lnTo>
                          <a:pt x="50" y="58"/>
                        </a:lnTo>
                        <a:lnTo>
                          <a:pt x="51" y="58"/>
                        </a:lnTo>
                        <a:lnTo>
                          <a:pt x="51" y="57"/>
                        </a:lnTo>
                        <a:lnTo>
                          <a:pt x="50" y="58"/>
                        </a:lnTo>
                        <a:lnTo>
                          <a:pt x="49" y="58"/>
                        </a:lnTo>
                        <a:lnTo>
                          <a:pt x="48" y="58"/>
                        </a:lnTo>
                        <a:lnTo>
                          <a:pt x="46" y="60"/>
                        </a:lnTo>
                        <a:lnTo>
                          <a:pt x="46" y="58"/>
                        </a:lnTo>
                        <a:lnTo>
                          <a:pt x="47" y="58"/>
                        </a:lnTo>
                        <a:lnTo>
                          <a:pt x="49" y="58"/>
                        </a:lnTo>
                        <a:lnTo>
                          <a:pt x="49" y="57"/>
                        </a:lnTo>
                        <a:lnTo>
                          <a:pt x="53" y="56"/>
                        </a:lnTo>
                        <a:lnTo>
                          <a:pt x="52" y="56"/>
                        </a:lnTo>
                        <a:lnTo>
                          <a:pt x="51" y="57"/>
                        </a:lnTo>
                        <a:lnTo>
                          <a:pt x="50" y="57"/>
                        </a:lnTo>
                        <a:lnTo>
                          <a:pt x="49" y="57"/>
                        </a:lnTo>
                        <a:lnTo>
                          <a:pt x="49" y="56"/>
                        </a:lnTo>
                        <a:lnTo>
                          <a:pt x="50" y="56"/>
                        </a:lnTo>
                        <a:lnTo>
                          <a:pt x="50" y="55"/>
                        </a:lnTo>
                        <a:lnTo>
                          <a:pt x="51" y="53"/>
                        </a:lnTo>
                        <a:lnTo>
                          <a:pt x="50" y="54"/>
                        </a:lnTo>
                        <a:lnTo>
                          <a:pt x="50" y="55"/>
                        </a:lnTo>
                        <a:lnTo>
                          <a:pt x="49" y="55"/>
                        </a:lnTo>
                        <a:lnTo>
                          <a:pt x="47" y="56"/>
                        </a:lnTo>
                        <a:lnTo>
                          <a:pt x="47" y="55"/>
                        </a:lnTo>
                        <a:lnTo>
                          <a:pt x="46" y="55"/>
                        </a:lnTo>
                        <a:lnTo>
                          <a:pt x="46" y="56"/>
                        </a:lnTo>
                        <a:lnTo>
                          <a:pt x="46" y="57"/>
                        </a:lnTo>
                        <a:lnTo>
                          <a:pt x="42" y="57"/>
                        </a:lnTo>
                        <a:lnTo>
                          <a:pt x="41" y="57"/>
                        </a:lnTo>
                        <a:lnTo>
                          <a:pt x="40" y="57"/>
                        </a:lnTo>
                        <a:lnTo>
                          <a:pt x="39" y="57"/>
                        </a:lnTo>
                        <a:lnTo>
                          <a:pt x="37" y="58"/>
                        </a:lnTo>
                        <a:lnTo>
                          <a:pt x="36" y="58"/>
                        </a:lnTo>
                        <a:lnTo>
                          <a:pt x="34" y="58"/>
                        </a:lnTo>
                        <a:lnTo>
                          <a:pt x="33" y="57"/>
                        </a:lnTo>
                        <a:lnTo>
                          <a:pt x="32" y="58"/>
                        </a:lnTo>
                        <a:lnTo>
                          <a:pt x="31" y="58"/>
                        </a:lnTo>
                        <a:lnTo>
                          <a:pt x="31" y="57"/>
                        </a:lnTo>
                        <a:lnTo>
                          <a:pt x="25" y="57"/>
                        </a:lnTo>
                        <a:lnTo>
                          <a:pt x="24" y="57"/>
                        </a:lnTo>
                        <a:lnTo>
                          <a:pt x="22" y="57"/>
                        </a:lnTo>
                        <a:lnTo>
                          <a:pt x="21" y="57"/>
                        </a:lnTo>
                        <a:lnTo>
                          <a:pt x="19" y="56"/>
                        </a:lnTo>
                        <a:lnTo>
                          <a:pt x="14" y="57"/>
                        </a:lnTo>
                        <a:lnTo>
                          <a:pt x="10" y="57"/>
                        </a:lnTo>
                        <a:lnTo>
                          <a:pt x="9" y="57"/>
                        </a:lnTo>
                        <a:lnTo>
                          <a:pt x="8" y="57"/>
                        </a:lnTo>
                        <a:lnTo>
                          <a:pt x="6" y="57"/>
                        </a:lnTo>
                        <a:lnTo>
                          <a:pt x="4" y="58"/>
                        </a:lnTo>
                        <a:lnTo>
                          <a:pt x="3" y="58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63" name="Freeform 172">
                    <a:extLst>
                      <a:ext uri="{FF2B5EF4-FFF2-40B4-BE49-F238E27FC236}">
                        <a16:creationId xmlns:a16="http://schemas.microsoft.com/office/drawing/2014/main" id="{7F76682F-8BA8-4A03-84AB-B148A76FF04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892659" y="1133520"/>
                    <a:ext cx="350864" cy="116180"/>
                  </a:xfrm>
                  <a:custGeom>
                    <a:avLst/>
                    <a:gdLst>
                      <a:gd name="T0" fmla="*/ 60325 w 151"/>
                      <a:gd name="T1" fmla="*/ 76200 h 50"/>
                      <a:gd name="T2" fmla="*/ 53975 w 151"/>
                      <a:gd name="T3" fmla="*/ 69850 h 50"/>
                      <a:gd name="T4" fmla="*/ 42862 w 151"/>
                      <a:gd name="T5" fmla="*/ 65088 h 50"/>
                      <a:gd name="T6" fmla="*/ 28575 w 151"/>
                      <a:gd name="T7" fmla="*/ 61913 h 50"/>
                      <a:gd name="T8" fmla="*/ 15875 w 151"/>
                      <a:gd name="T9" fmla="*/ 58738 h 50"/>
                      <a:gd name="T10" fmla="*/ 14287 w 151"/>
                      <a:gd name="T11" fmla="*/ 58738 h 50"/>
                      <a:gd name="T12" fmla="*/ 4762 w 151"/>
                      <a:gd name="T13" fmla="*/ 58738 h 50"/>
                      <a:gd name="T14" fmla="*/ 4762 w 151"/>
                      <a:gd name="T15" fmla="*/ 58738 h 50"/>
                      <a:gd name="T16" fmla="*/ 11112 w 151"/>
                      <a:gd name="T17" fmla="*/ 50800 h 50"/>
                      <a:gd name="T18" fmla="*/ 20637 w 151"/>
                      <a:gd name="T19" fmla="*/ 44450 h 50"/>
                      <a:gd name="T20" fmla="*/ 25400 w 151"/>
                      <a:gd name="T21" fmla="*/ 38100 h 50"/>
                      <a:gd name="T22" fmla="*/ 33337 w 151"/>
                      <a:gd name="T23" fmla="*/ 36513 h 50"/>
                      <a:gd name="T24" fmla="*/ 26987 w 151"/>
                      <a:gd name="T25" fmla="*/ 31750 h 50"/>
                      <a:gd name="T26" fmla="*/ 33337 w 151"/>
                      <a:gd name="T27" fmla="*/ 26988 h 50"/>
                      <a:gd name="T28" fmla="*/ 42862 w 151"/>
                      <a:gd name="T29" fmla="*/ 23813 h 50"/>
                      <a:gd name="T30" fmla="*/ 49212 w 151"/>
                      <a:gd name="T31" fmla="*/ 17463 h 50"/>
                      <a:gd name="T32" fmla="*/ 42862 w 151"/>
                      <a:gd name="T33" fmla="*/ 15875 h 50"/>
                      <a:gd name="T34" fmla="*/ 30162 w 151"/>
                      <a:gd name="T35" fmla="*/ 7938 h 50"/>
                      <a:gd name="T36" fmla="*/ 42862 w 151"/>
                      <a:gd name="T37" fmla="*/ 4763 h 50"/>
                      <a:gd name="T38" fmla="*/ 57150 w 151"/>
                      <a:gd name="T39" fmla="*/ 4763 h 50"/>
                      <a:gd name="T40" fmla="*/ 82550 w 151"/>
                      <a:gd name="T41" fmla="*/ 1588 h 50"/>
                      <a:gd name="T42" fmla="*/ 95250 w 151"/>
                      <a:gd name="T43" fmla="*/ 0 h 50"/>
                      <a:gd name="T44" fmla="*/ 106362 w 151"/>
                      <a:gd name="T45" fmla="*/ 1588 h 50"/>
                      <a:gd name="T46" fmla="*/ 114300 w 151"/>
                      <a:gd name="T47" fmla="*/ 4763 h 50"/>
                      <a:gd name="T48" fmla="*/ 138112 w 151"/>
                      <a:gd name="T49" fmla="*/ 7938 h 50"/>
                      <a:gd name="T50" fmla="*/ 138112 w 151"/>
                      <a:gd name="T51" fmla="*/ 11113 h 50"/>
                      <a:gd name="T52" fmla="*/ 147637 w 151"/>
                      <a:gd name="T53" fmla="*/ 7938 h 50"/>
                      <a:gd name="T54" fmla="*/ 153987 w 151"/>
                      <a:gd name="T55" fmla="*/ 11113 h 50"/>
                      <a:gd name="T56" fmla="*/ 160337 w 151"/>
                      <a:gd name="T57" fmla="*/ 9525 h 50"/>
                      <a:gd name="T58" fmla="*/ 177800 w 151"/>
                      <a:gd name="T59" fmla="*/ 7938 h 50"/>
                      <a:gd name="T60" fmla="*/ 192087 w 151"/>
                      <a:gd name="T61" fmla="*/ 7938 h 50"/>
                      <a:gd name="T62" fmla="*/ 207962 w 151"/>
                      <a:gd name="T63" fmla="*/ 11113 h 50"/>
                      <a:gd name="T64" fmla="*/ 217487 w 151"/>
                      <a:gd name="T65" fmla="*/ 15875 h 50"/>
                      <a:gd name="T66" fmla="*/ 227012 w 151"/>
                      <a:gd name="T67" fmla="*/ 20638 h 50"/>
                      <a:gd name="T68" fmla="*/ 239712 w 151"/>
                      <a:gd name="T69" fmla="*/ 25400 h 50"/>
                      <a:gd name="T70" fmla="*/ 219075 w 151"/>
                      <a:gd name="T71" fmla="*/ 28575 h 50"/>
                      <a:gd name="T72" fmla="*/ 204787 w 151"/>
                      <a:gd name="T73" fmla="*/ 31750 h 50"/>
                      <a:gd name="T74" fmla="*/ 187325 w 151"/>
                      <a:gd name="T75" fmla="*/ 36513 h 50"/>
                      <a:gd name="T76" fmla="*/ 174625 w 151"/>
                      <a:gd name="T77" fmla="*/ 39688 h 50"/>
                      <a:gd name="T78" fmla="*/ 165100 w 151"/>
                      <a:gd name="T79" fmla="*/ 41275 h 50"/>
                      <a:gd name="T80" fmla="*/ 152400 w 151"/>
                      <a:gd name="T81" fmla="*/ 44450 h 50"/>
                      <a:gd name="T82" fmla="*/ 147637 w 151"/>
                      <a:gd name="T83" fmla="*/ 52388 h 50"/>
                      <a:gd name="T84" fmla="*/ 138112 w 151"/>
                      <a:gd name="T85" fmla="*/ 53975 h 50"/>
                      <a:gd name="T86" fmla="*/ 128587 w 151"/>
                      <a:gd name="T87" fmla="*/ 53975 h 50"/>
                      <a:gd name="T88" fmla="*/ 127000 w 151"/>
                      <a:gd name="T89" fmla="*/ 58738 h 50"/>
                      <a:gd name="T90" fmla="*/ 127000 w 151"/>
                      <a:gd name="T91" fmla="*/ 65088 h 50"/>
                      <a:gd name="T92" fmla="*/ 120650 w 151"/>
                      <a:gd name="T93" fmla="*/ 69850 h 50"/>
                      <a:gd name="T94" fmla="*/ 107950 w 151"/>
                      <a:gd name="T95" fmla="*/ 71438 h 50"/>
                      <a:gd name="T96" fmla="*/ 98425 w 151"/>
                      <a:gd name="T97" fmla="*/ 69850 h 50"/>
                      <a:gd name="T98" fmla="*/ 90487 w 151"/>
                      <a:gd name="T99" fmla="*/ 73025 h 50"/>
                      <a:gd name="T100" fmla="*/ 79375 w 151"/>
                      <a:gd name="T101" fmla="*/ 76200 h 50"/>
                      <a:gd name="T102" fmla="*/ 71437 w 151"/>
                      <a:gd name="T103" fmla="*/ 79375 h 50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</a:gdLst>
                    <a:ahLst/>
                    <a:cxnLst>
                      <a:cxn ang="T104">
                        <a:pos x="T0" y="T1"/>
                      </a:cxn>
                      <a:cxn ang="T105">
                        <a:pos x="T2" y="T3"/>
                      </a:cxn>
                      <a:cxn ang="T106">
                        <a:pos x="T4" y="T5"/>
                      </a:cxn>
                      <a:cxn ang="T107">
                        <a:pos x="T6" y="T7"/>
                      </a:cxn>
                      <a:cxn ang="T108">
                        <a:pos x="T8" y="T9"/>
                      </a:cxn>
                      <a:cxn ang="T109">
                        <a:pos x="T10" y="T11"/>
                      </a:cxn>
                      <a:cxn ang="T110">
                        <a:pos x="T12" y="T13"/>
                      </a:cxn>
                      <a:cxn ang="T111">
                        <a:pos x="T14" y="T15"/>
                      </a:cxn>
                      <a:cxn ang="T112">
                        <a:pos x="T16" y="T17"/>
                      </a:cxn>
                      <a:cxn ang="T113">
                        <a:pos x="T18" y="T19"/>
                      </a:cxn>
                      <a:cxn ang="T114">
                        <a:pos x="T20" y="T21"/>
                      </a:cxn>
                      <a:cxn ang="T115">
                        <a:pos x="T22" y="T23"/>
                      </a:cxn>
                      <a:cxn ang="T116">
                        <a:pos x="T24" y="T25"/>
                      </a:cxn>
                      <a:cxn ang="T117">
                        <a:pos x="T26" y="T27"/>
                      </a:cxn>
                      <a:cxn ang="T118">
                        <a:pos x="T28" y="T29"/>
                      </a:cxn>
                      <a:cxn ang="T119">
                        <a:pos x="T30" y="T31"/>
                      </a:cxn>
                      <a:cxn ang="T120">
                        <a:pos x="T32" y="T33"/>
                      </a:cxn>
                      <a:cxn ang="T121">
                        <a:pos x="T34" y="T35"/>
                      </a:cxn>
                      <a:cxn ang="T122">
                        <a:pos x="T36" y="T37"/>
                      </a:cxn>
                      <a:cxn ang="T123">
                        <a:pos x="T38" y="T39"/>
                      </a:cxn>
                      <a:cxn ang="T124">
                        <a:pos x="T40" y="T41"/>
                      </a:cxn>
                      <a:cxn ang="T125">
                        <a:pos x="T42" y="T43"/>
                      </a:cxn>
                      <a:cxn ang="T126">
                        <a:pos x="T44" y="T45"/>
                      </a:cxn>
                      <a:cxn ang="T127">
                        <a:pos x="T46" y="T47"/>
                      </a:cxn>
                      <a:cxn ang="T128">
                        <a:pos x="T48" y="T49"/>
                      </a:cxn>
                      <a:cxn ang="T129">
                        <a:pos x="T50" y="T51"/>
                      </a:cxn>
                      <a:cxn ang="T130">
                        <a:pos x="T52" y="T53"/>
                      </a:cxn>
                      <a:cxn ang="T131">
                        <a:pos x="T54" y="T55"/>
                      </a:cxn>
                      <a:cxn ang="T132">
                        <a:pos x="T56" y="T57"/>
                      </a:cxn>
                      <a:cxn ang="T133">
                        <a:pos x="T58" y="T59"/>
                      </a:cxn>
                      <a:cxn ang="T134">
                        <a:pos x="T60" y="T61"/>
                      </a:cxn>
                      <a:cxn ang="T135">
                        <a:pos x="T62" y="T63"/>
                      </a:cxn>
                      <a:cxn ang="T136">
                        <a:pos x="T64" y="T65"/>
                      </a:cxn>
                      <a:cxn ang="T137">
                        <a:pos x="T66" y="T67"/>
                      </a:cxn>
                      <a:cxn ang="T138">
                        <a:pos x="T68" y="T69"/>
                      </a:cxn>
                      <a:cxn ang="T139">
                        <a:pos x="T70" y="T71"/>
                      </a:cxn>
                      <a:cxn ang="T140">
                        <a:pos x="T72" y="T73"/>
                      </a:cxn>
                      <a:cxn ang="T141">
                        <a:pos x="T74" y="T75"/>
                      </a:cxn>
                      <a:cxn ang="T142">
                        <a:pos x="T76" y="T77"/>
                      </a:cxn>
                      <a:cxn ang="T143">
                        <a:pos x="T78" y="T79"/>
                      </a:cxn>
                      <a:cxn ang="T144">
                        <a:pos x="T80" y="T81"/>
                      </a:cxn>
                      <a:cxn ang="T145">
                        <a:pos x="T82" y="T83"/>
                      </a:cxn>
                      <a:cxn ang="T146">
                        <a:pos x="T84" y="T85"/>
                      </a:cxn>
                      <a:cxn ang="T147">
                        <a:pos x="T86" y="T87"/>
                      </a:cxn>
                      <a:cxn ang="T148">
                        <a:pos x="T88" y="T89"/>
                      </a:cxn>
                      <a:cxn ang="T149">
                        <a:pos x="T90" y="T91"/>
                      </a:cxn>
                      <a:cxn ang="T150">
                        <a:pos x="T92" y="T93"/>
                      </a:cxn>
                      <a:cxn ang="T151">
                        <a:pos x="T94" y="T95"/>
                      </a:cxn>
                      <a:cxn ang="T152">
                        <a:pos x="T96" y="T97"/>
                      </a:cxn>
                      <a:cxn ang="T153">
                        <a:pos x="T98" y="T99"/>
                      </a:cxn>
                      <a:cxn ang="T154">
                        <a:pos x="T100" y="T101"/>
                      </a:cxn>
                      <a:cxn ang="T155">
                        <a:pos x="T102" y="T103"/>
                      </a:cxn>
                    </a:cxnLst>
                    <a:rect l="0" t="0" r="r" b="b"/>
                    <a:pathLst>
                      <a:path w="151" h="50">
                        <a:moveTo>
                          <a:pt x="41" y="50"/>
                        </a:moveTo>
                        <a:lnTo>
                          <a:pt x="40" y="50"/>
                        </a:lnTo>
                        <a:lnTo>
                          <a:pt x="39" y="50"/>
                        </a:lnTo>
                        <a:lnTo>
                          <a:pt x="38" y="50"/>
                        </a:lnTo>
                        <a:lnTo>
                          <a:pt x="38" y="48"/>
                        </a:lnTo>
                        <a:lnTo>
                          <a:pt x="37" y="48"/>
                        </a:lnTo>
                        <a:lnTo>
                          <a:pt x="36" y="47"/>
                        </a:lnTo>
                        <a:lnTo>
                          <a:pt x="35" y="46"/>
                        </a:lnTo>
                        <a:lnTo>
                          <a:pt x="35" y="45"/>
                        </a:lnTo>
                        <a:lnTo>
                          <a:pt x="34" y="44"/>
                        </a:lnTo>
                        <a:lnTo>
                          <a:pt x="32" y="44"/>
                        </a:lnTo>
                        <a:lnTo>
                          <a:pt x="30" y="43"/>
                        </a:lnTo>
                        <a:lnTo>
                          <a:pt x="29" y="42"/>
                        </a:lnTo>
                        <a:lnTo>
                          <a:pt x="28" y="42"/>
                        </a:lnTo>
                        <a:lnTo>
                          <a:pt x="27" y="41"/>
                        </a:lnTo>
                        <a:lnTo>
                          <a:pt x="26" y="41"/>
                        </a:lnTo>
                        <a:lnTo>
                          <a:pt x="22" y="41"/>
                        </a:lnTo>
                        <a:lnTo>
                          <a:pt x="21" y="41"/>
                        </a:lnTo>
                        <a:lnTo>
                          <a:pt x="19" y="39"/>
                        </a:lnTo>
                        <a:lnTo>
                          <a:pt x="18" y="39"/>
                        </a:lnTo>
                        <a:lnTo>
                          <a:pt x="16" y="39"/>
                        </a:lnTo>
                        <a:lnTo>
                          <a:pt x="16" y="38"/>
                        </a:lnTo>
                        <a:lnTo>
                          <a:pt x="12" y="38"/>
                        </a:lnTo>
                        <a:lnTo>
                          <a:pt x="11" y="38"/>
                        </a:lnTo>
                        <a:lnTo>
                          <a:pt x="10" y="37"/>
                        </a:lnTo>
                        <a:lnTo>
                          <a:pt x="13" y="37"/>
                        </a:lnTo>
                        <a:lnTo>
                          <a:pt x="15" y="37"/>
                        </a:lnTo>
                        <a:lnTo>
                          <a:pt x="13" y="37"/>
                        </a:lnTo>
                        <a:lnTo>
                          <a:pt x="10" y="37"/>
                        </a:lnTo>
                        <a:lnTo>
                          <a:pt x="9" y="37"/>
                        </a:lnTo>
                        <a:lnTo>
                          <a:pt x="8" y="37"/>
                        </a:lnTo>
                        <a:lnTo>
                          <a:pt x="7" y="37"/>
                        </a:lnTo>
                        <a:lnTo>
                          <a:pt x="6" y="37"/>
                        </a:lnTo>
                        <a:lnTo>
                          <a:pt x="4" y="37"/>
                        </a:lnTo>
                        <a:lnTo>
                          <a:pt x="3" y="37"/>
                        </a:lnTo>
                        <a:lnTo>
                          <a:pt x="2" y="37"/>
                        </a:lnTo>
                        <a:lnTo>
                          <a:pt x="0" y="37"/>
                        </a:lnTo>
                        <a:lnTo>
                          <a:pt x="1" y="37"/>
                        </a:lnTo>
                        <a:lnTo>
                          <a:pt x="2" y="37"/>
                        </a:lnTo>
                        <a:lnTo>
                          <a:pt x="3" y="37"/>
                        </a:lnTo>
                        <a:lnTo>
                          <a:pt x="3" y="36"/>
                        </a:lnTo>
                        <a:lnTo>
                          <a:pt x="3" y="35"/>
                        </a:lnTo>
                        <a:lnTo>
                          <a:pt x="6" y="33"/>
                        </a:lnTo>
                        <a:lnTo>
                          <a:pt x="7" y="33"/>
                        </a:lnTo>
                        <a:lnTo>
                          <a:pt x="7" y="32"/>
                        </a:lnTo>
                        <a:lnTo>
                          <a:pt x="8" y="31"/>
                        </a:lnTo>
                        <a:lnTo>
                          <a:pt x="10" y="29"/>
                        </a:lnTo>
                        <a:lnTo>
                          <a:pt x="11" y="29"/>
                        </a:lnTo>
                        <a:lnTo>
                          <a:pt x="12" y="29"/>
                        </a:lnTo>
                        <a:lnTo>
                          <a:pt x="13" y="28"/>
                        </a:lnTo>
                        <a:lnTo>
                          <a:pt x="15" y="27"/>
                        </a:lnTo>
                        <a:lnTo>
                          <a:pt x="15" y="26"/>
                        </a:lnTo>
                        <a:lnTo>
                          <a:pt x="13" y="25"/>
                        </a:lnTo>
                        <a:lnTo>
                          <a:pt x="15" y="25"/>
                        </a:lnTo>
                        <a:lnTo>
                          <a:pt x="16" y="24"/>
                        </a:lnTo>
                        <a:lnTo>
                          <a:pt x="17" y="24"/>
                        </a:lnTo>
                        <a:lnTo>
                          <a:pt x="18" y="24"/>
                        </a:lnTo>
                        <a:lnTo>
                          <a:pt x="19" y="24"/>
                        </a:lnTo>
                        <a:lnTo>
                          <a:pt x="21" y="24"/>
                        </a:lnTo>
                        <a:lnTo>
                          <a:pt x="21" y="23"/>
                        </a:lnTo>
                        <a:lnTo>
                          <a:pt x="19" y="23"/>
                        </a:lnTo>
                        <a:lnTo>
                          <a:pt x="18" y="23"/>
                        </a:lnTo>
                        <a:lnTo>
                          <a:pt x="17" y="23"/>
                        </a:lnTo>
                        <a:lnTo>
                          <a:pt x="16" y="22"/>
                        </a:lnTo>
                        <a:lnTo>
                          <a:pt x="17" y="20"/>
                        </a:lnTo>
                        <a:lnTo>
                          <a:pt x="18" y="20"/>
                        </a:lnTo>
                        <a:lnTo>
                          <a:pt x="19" y="19"/>
                        </a:lnTo>
                        <a:lnTo>
                          <a:pt x="20" y="19"/>
                        </a:lnTo>
                        <a:lnTo>
                          <a:pt x="21" y="18"/>
                        </a:lnTo>
                        <a:lnTo>
                          <a:pt x="21" y="17"/>
                        </a:lnTo>
                        <a:lnTo>
                          <a:pt x="22" y="16"/>
                        </a:lnTo>
                        <a:lnTo>
                          <a:pt x="24" y="16"/>
                        </a:lnTo>
                        <a:lnTo>
                          <a:pt x="25" y="16"/>
                        </a:lnTo>
                        <a:lnTo>
                          <a:pt x="26" y="16"/>
                        </a:lnTo>
                        <a:lnTo>
                          <a:pt x="27" y="15"/>
                        </a:lnTo>
                        <a:lnTo>
                          <a:pt x="28" y="14"/>
                        </a:lnTo>
                        <a:lnTo>
                          <a:pt x="27" y="14"/>
                        </a:lnTo>
                        <a:lnTo>
                          <a:pt x="29" y="13"/>
                        </a:lnTo>
                        <a:lnTo>
                          <a:pt x="30" y="13"/>
                        </a:lnTo>
                        <a:lnTo>
                          <a:pt x="31" y="11"/>
                        </a:lnTo>
                        <a:lnTo>
                          <a:pt x="30" y="11"/>
                        </a:lnTo>
                        <a:lnTo>
                          <a:pt x="30" y="10"/>
                        </a:lnTo>
                        <a:lnTo>
                          <a:pt x="29" y="10"/>
                        </a:lnTo>
                        <a:lnTo>
                          <a:pt x="28" y="10"/>
                        </a:lnTo>
                        <a:lnTo>
                          <a:pt x="27" y="10"/>
                        </a:lnTo>
                        <a:lnTo>
                          <a:pt x="26" y="10"/>
                        </a:lnTo>
                        <a:lnTo>
                          <a:pt x="25" y="10"/>
                        </a:lnTo>
                        <a:lnTo>
                          <a:pt x="22" y="8"/>
                        </a:lnTo>
                        <a:lnTo>
                          <a:pt x="22" y="7"/>
                        </a:lnTo>
                        <a:lnTo>
                          <a:pt x="19" y="5"/>
                        </a:lnTo>
                        <a:lnTo>
                          <a:pt x="18" y="5"/>
                        </a:lnTo>
                        <a:lnTo>
                          <a:pt x="17" y="4"/>
                        </a:lnTo>
                        <a:lnTo>
                          <a:pt x="18" y="4"/>
                        </a:lnTo>
                        <a:lnTo>
                          <a:pt x="22" y="4"/>
                        </a:lnTo>
                        <a:lnTo>
                          <a:pt x="27" y="3"/>
                        </a:lnTo>
                        <a:lnTo>
                          <a:pt x="29" y="3"/>
                        </a:lnTo>
                        <a:lnTo>
                          <a:pt x="30" y="3"/>
                        </a:lnTo>
                        <a:lnTo>
                          <a:pt x="32" y="3"/>
                        </a:lnTo>
                        <a:lnTo>
                          <a:pt x="34" y="3"/>
                        </a:lnTo>
                        <a:lnTo>
                          <a:pt x="36" y="3"/>
                        </a:lnTo>
                        <a:lnTo>
                          <a:pt x="39" y="3"/>
                        </a:lnTo>
                        <a:lnTo>
                          <a:pt x="41" y="3"/>
                        </a:lnTo>
                        <a:lnTo>
                          <a:pt x="47" y="1"/>
                        </a:lnTo>
                        <a:lnTo>
                          <a:pt x="50" y="1"/>
                        </a:lnTo>
                        <a:lnTo>
                          <a:pt x="52" y="1"/>
                        </a:lnTo>
                        <a:lnTo>
                          <a:pt x="55" y="1"/>
                        </a:lnTo>
                        <a:lnTo>
                          <a:pt x="56" y="1"/>
                        </a:lnTo>
                        <a:lnTo>
                          <a:pt x="57" y="1"/>
                        </a:lnTo>
                        <a:lnTo>
                          <a:pt x="59" y="0"/>
                        </a:lnTo>
                        <a:lnTo>
                          <a:pt x="60" y="0"/>
                        </a:lnTo>
                        <a:lnTo>
                          <a:pt x="62" y="0"/>
                        </a:lnTo>
                        <a:lnTo>
                          <a:pt x="63" y="0"/>
                        </a:lnTo>
                        <a:lnTo>
                          <a:pt x="64" y="0"/>
                        </a:lnTo>
                        <a:lnTo>
                          <a:pt x="66" y="0"/>
                        </a:lnTo>
                        <a:lnTo>
                          <a:pt x="67" y="1"/>
                        </a:lnTo>
                        <a:lnTo>
                          <a:pt x="68" y="1"/>
                        </a:lnTo>
                        <a:lnTo>
                          <a:pt x="69" y="1"/>
                        </a:lnTo>
                        <a:lnTo>
                          <a:pt x="71" y="1"/>
                        </a:lnTo>
                        <a:lnTo>
                          <a:pt x="71" y="3"/>
                        </a:lnTo>
                        <a:lnTo>
                          <a:pt x="72" y="3"/>
                        </a:lnTo>
                        <a:lnTo>
                          <a:pt x="75" y="3"/>
                        </a:lnTo>
                        <a:lnTo>
                          <a:pt x="78" y="4"/>
                        </a:lnTo>
                        <a:lnTo>
                          <a:pt x="82" y="5"/>
                        </a:lnTo>
                        <a:lnTo>
                          <a:pt x="83" y="5"/>
                        </a:lnTo>
                        <a:lnTo>
                          <a:pt x="87" y="5"/>
                        </a:lnTo>
                        <a:lnTo>
                          <a:pt x="88" y="5"/>
                        </a:lnTo>
                        <a:lnTo>
                          <a:pt x="91" y="5"/>
                        </a:lnTo>
                        <a:lnTo>
                          <a:pt x="90" y="6"/>
                        </a:lnTo>
                        <a:lnTo>
                          <a:pt x="88" y="6"/>
                        </a:lnTo>
                        <a:lnTo>
                          <a:pt x="87" y="7"/>
                        </a:lnTo>
                        <a:lnTo>
                          <a:pt x="88" y="8"/>
                        </a:lnTo>
                        <a:lnTo>
                          <a:pt x="88" y="7"/>
                        </a:lnTo>
                        <a:lnTo>
                          <a:pt x="90" y="7"/>
                        </a:lnTo>
                        <a:lnTo>
                          <a:pt x="92" y="5"/>
                        </a:lnTo>
                        <a:lnTo>
                          <a:pt x="93" y="5"/>
                        </a:lnTo>
                        <a:lnTo>
                          <a:pt x="95" y="5"/>
                        </a:lnTo>
                        <a:lnTo>
                          <a:pt x="96" y="5"/>
                        </a:lnTo>
                        <a:lnTo>
                          <a:pt x="97" y="6"/>
                        </a:lnTo>
                        <a:lnTo>
                          <a:pt x="99" y="7"/>
                        </a:lnTo>
                        <a:lnTo>
                          <a:pt x="97" y="7"/>
                        </a:lnTo>
                        <a:lnTo>
                          <a:pt x="96" y="8"/>
                        </a:lnTo>
                        <a:lnTo>
                          <a:pt x="100" y="8"/>
                        </a:lnTo>
                        <a:lnTo>
                          <a:pt x="102" y="7"/>
                        </a:lnTo>
                        <a:lnTo>
                          <a:pt x="102" y="6"/>
                        </a:lnTo>
                        <a:lnTo>
                          <a:pt x="101" y="6"/>
                        </a:lnTo>
                        <a:lnTo>
                          <a:pt x="103" y="6"/>
                        </a:lnTo>
                        <a:lnTo>
                          <a:pt x="104" y="5"/>
                        </a:lnTo>
                        <a:lnTo>
                          <a:pt x="106" y="5"/>
                        </a:lnTo>
                        <a:lnTo>
                          <a:pt x="111" y="5"/>
                        </a:lnTo>
                        <a:lnTo>
                          <a:pt x="112" y="5"/>
                        </a:lnTo>
                        <a:lnTo>
                          <a:pt x="113" y="5"/>
                        </a:lnTo>
                        <a:lnTo>
                          <a:pt x="114" y="5"/>
                        </a:lnTo>
                        <a:lnTo>
                          <a:pt x="119" y="5"/>
                        </a:lnTo>
                        <a:lnTo>
                          <a:pt x="120" y="5"/>
                        </a:lnTo>
                        <a:lnTo>
                          <a:pt x="121" y="5"/>
                        </a:lnTo>
                        <a:lnTo>
                          <a:pt x="122" y="5"/>
                        </a:lnTo>
                        <a:lnTo>
                          <a:pt x="123" y="6"/>
                        </a:lnTo>
                        <a:lnTo>
                          <a:pt x="125" y="6"/>
                        </a:lnTo>
                        <a:lnTo>
                          <a:pt x="130" y="7"/>
                        </a:lnTo>
                        <a:lnTo>
                          <a:pt x="131" y="7"/>
                        </a:lnTo>
                        <a:lnTo>
                          <a:pt x="131" y="8"/>
                        </a:lnTo>
                        <a:lnTo>
                          <a:pt x="133" y="8"/>
                        </a:lnTo>
                        <a:lnTo>
                          <a:pt x="134" y="9"/>
                        </a:lnTo>
                        <a:lnTo>
                          <a:pt x="136" y="9"/>
                        </a:lnTo>
                        <a:lnTo>
                          <a:pt x="137" y="10"/>
                        </a:lnTo>
                        <a:lnTo>
                          <a:pt x="138" y="10"/>
                        </a:lnTo>
                        <a:lnTo>
                          <a:pt x="139" y="10"/>
                        </a:lnTo>
                        <a:lnTo>
                          <a:pt x="141" y="11"/>
                        </a:lnTo>
                        <a:lnTo>
                          <a:pt x="142" y="11"/>
                        </a:lnTo>
                        <a:lnTo>
                          <a:pt x="143" y="13"/>
                        </a:lnTo>
                        <a:lnTo>
                          <a:pt x="145" y="13"/>
                        </a:lnTo>
                        <a:lnTo>
                          <a:pt x="148" y="14"/>
                        </a:lnTo>
                        <a:lnTo>
                          <a:pt x="150" y="15"/>
                        </a:lnTo>
                        <a:lnTo>
                          <a:pt x="151" y="15"/>
                        </a:lnTo>
                        <a:lnTo>
                          <a:pt x="151" y="16"/>
                        </a:lnTo>
                        <a:lnTo>
                          <a:pt x="149" y="17"/>
                        </a:lnTo>
                        <a:lnTo>
                          <a:pt x="146" y="17"/>
                        </a:lnTo>
                        <a:lnTo>
                          <a:pt x="145" y="18"/>
                        </a:lnTo>
                        <a:lnTo>
                          <a:pt x="143" y="18"/>
                        </a:lnTo>
                        <a:lnTo>
                          <a:pt x="138" y="18"/>
                        </a:lnTo>
                        <a:lnTo>
                          <a:pt x="137" y="19"/>
                        </a:lnTo>
                        <a:lnTo>
                          <a:pt x="136" y="19"/>
                        </a:lnTo>
                        <a:lnTo>
                          <a:pt x="132" y="19"/>
                        </a:lnTo>
                        <a:lnTo>
                          <a:pt x="130" y="20"/>
                        </a:lnTo>
                        <a:lnTo>
                          <a:pt x="129" y="20"/>
                        </a:lnTo>
                        <a:lnTo>
                          <a:pt x="128" y="22"/>
                        </a:lnTo>
                        <a:lnTo>
                          <a:pt x="125" y="22"/>
                        </a:lnTo>
                        <a:lnTo>
                          <a:pt x="122" y="22"/>
                        </a:lnTo>
                        <a:lnTo>
                          <a:pt x="121" y="22"/>
                        </a:lnTo>
                        <a:lnTo>
                          <a:pt x="118" y="23"/>
                        </a:lnTo>
                        <a:lnTo>
                          <a:pt x="115" y="24"/>
                        </a:lnTo>
                        <a:lnTo>
                          <a:pt x="114" y="24"/>
                        </a:lnTo>
                        <a:lnTo>
                          <a:pt x="113" y="24"/>
                        </a:lnTo>
                        <a:lnTo>
                          <a:pt x="112" y="25"/>
                        </a:lnTo>
                        <a:lnTo>
                          <a:pt x="110" y="25"/>
                        </a:lnTo>
                        <a:lnTo>
                          <a:pt x="109" y="25"/>
                        </a:lnTo>
                        <a:lnTo>
                          <a:pt x="108" y="25"/>
                        </a:lnTo>
                        <a:lnTo>
                          <a:pt x="106" y="26"/>
                        </a:lnTo>
                        <a:lnTo>
                          <a:pt x="105" y="26"/>
                        </a:lnTo>
                        <a:lnTo>
                          <a:pt x="104" y="26"/>
                        </a:lnTo>
                        <a:lnTo>
                          <a:pt x="103" y="26"/>
                        </a:lnTo>
                        <a:lnTo>
                          <a:pt x="102" y="26"/>
                        </a:lnTo>
                        <a:lnTo>
                          <a:pt x="97" y="27"/>
                        </a:lnTo>
                        <a:lnTo>
                          <a:pt x="97" y="28"/>
                        </a:lnTo>
                        <a:lnTo>
                          <a:pt x="96" y="28"/>
                        </a:lnTo>
                        <a:lnTo>
                          <a:pt x="94" y="31"/>
                        </a:lnTo>
                        <a:lnTo>
                          <a:pt x="94" y="32"/>
                        </a:lnTo>
                        <a:lnTo>
                          <a:pt x="95" y="32"/>
                        </a:lnTo>
                        <a:lnTo>
                          <a:pt x="93" y="32"/>
                        </a:lnTo>
                        <a:lnTo>
                          <a:pt x="93" y="33"/>
                        </a:lnTo>
                        <a:lnTo>
                          <a:pt x="92" y="33"/>
                        </a:lnTo>
                        <a:lnTo>
                          <a:pt x="91" y="33"/>
                        </a:lnTo>
                        <a:lnTo>
                          <a:pt x="90" y="33"/>
                        </a:lnTo>
                        <a:lnTo>
                          <a:pt x="88" y="34"/>
                        </a:lnTo>
                        <a:lnTo>
                          <a:pt x="87" y="34"/>
                        </a:lnTo>
                        <a:lnTo>
                          <a:pt x="85" y="34"/>
                        </a:lnTo>
                        <a:lnTo>
                          <a:pt x="83" y="34"/>
                        </a:lnTo>
                        <a:lnTo>
                          <a:pt x="83" y="33"/>
                        </a:lnTo>
                        <a:lnTo>
                          <a:pt x="82" y="33"/>
                        </a:lnTo>
                        <a:lnTo>
                          <a:pt x="81" y="34"/>
                        </a:lnTo>
                        <a:lnTo>
                          <a:pt x="82" y="34"/>
                        </a:lnTo>
                        <a:lnTo>
                          <a:pt x="83" y="35"/>
                        </a:lnTo>
                        <a:lnTo>
                          <a:pt x="82" y="36"/>
                        </a:lnTo>
                        <a:lnTo>
                          <a:pt x="81" y="36"/>
                        </a:lnTo>
                        <a:lnTo>
                          <a:pt x="80" y="37"/>
                        </a:lnTo>
                        <a:lnTo>
                          <a:pt x="78" y="37"/>
                        </a:lnTo>
                        <a:lnTo>
                          <a:pt x="78" y="38"/>
                        </a:lnTo>
                        <a:lnTo>
                          <a:pt x="80" y="38"/>
                        </a:lnTo>
                        <a:lnTo>
                          <a:pt x="78" y="41"/>
                        </a:lnTo>
                        <a:lnTo>
                          <a:pt x="80" y="41"/>
                        </a:lnTo>
                        <a:lnTo>
                          <a:pt x="80" y="42"/>
                        </a:lnTo>
                        <a:lnTo>
                          <a:pt x="78" y="43"/>
                        </a:lnTo>
                        <a:lnTo>
                          <a:pt x="77" y="43"/>
                        </a:lnTo>
                        <a:lnTo>
                          <a:pt x="77" y="44"/>
                        </a:lnTo>
                        <a:lnTo>
                          <a:pt x="76" y="44"/>
                        </a:lnTo>
                        <a:lnTo>
                          <a:pt x="74" y="44"/>
                        </a:lnTo>
                        <a:lnTo>
                          <a:pt x="74" y="45"/>
                        </a:lnTo>
                        <a:lnTo>
                          <a:pt x="73" y="45"/>
                        </a:lnTo>
                        <a:lnTo>
                          <a:pt x="72" y="45"/>
                        </a:lnTo>
                        <a:lnTo>
                          <a:pt x="68" y="45"/>
                        </a:lnTo>
                        <a:lnTo>
                          <a:pt x="66" y="45"/>
                        </a:lnTo>
                        <a:lnTo>
                          <a:pt x="65" y="45"/>
                        </a:lnTo>
                        <a:lnTo>
                          <a:pt x="63" y="45"/>
                        </a:lnTo>
                        <a:lnTo>
                          <a:pt x="63" y="44"/>
                        </a:lnTo>
                        <a:lnTo>
                          <a:pt x="62" y="44"/>
                        </a:lnTo>
                        <a:lnTo>
                          <a:pt x="60" y="44"/>
                        </a:lnTo>
                        <a:lnTo>
                          <a:pt x="60" y="45"/>
                        </a:lnTo>
                        <a:lnTo>
                          <a:pt x="59" y="45"/>
                        </a:lnTo>
                        <a:lnTo>
                          <a:pt x="58" y="45"/>
                        </a:lnTo>
                        <a:lnTo>
                          <a:pt x="57" y="46"/>
                        </a:lnTo>
                        <a:lnTo>
                          <a:pt x="55" y="47"/>
                        </a:lnTo>
                        <a:lnTo>
                          <a:pt x="54" y="47"/>
                        </a:lnTo>
                        <a:lnTo>
                          <a:pt x="53" y="47"/>
                        </a:lnTo>
                        <a:lnTo>
                          <a:pt x="52" y="47"/>
                        </a:lnTo>
                        <a:lnTo>
                          <a:pt x="50" y="48"/>
                        </a:lnTo>
                        <a:lnTo>
                          <a:pt x="49" y="48"/>
                        </a:lnTo>
                        <a:lnTo>
                          <a:pt x="48" y="48"/>
                        </a:lnTo>
                        <a:lnTo>
                          <a:pt x="47" y="48"/>
                        </a:lnTo>
                        <a:lnTo>
                          <a:pt x="46" y="50"/>
                        </a:lnTo>
                        <a:lnTo>
                          <a:pt x="45" y="50"/>
                        </a:lnTo>
                        <a:lnTo>
                          <a:pt x="41" y="50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64" name="Freeform 173">
                    <a:extLst>
                      <a:ext uri="{FF2B5EF4-FFF2-40B4-BE49-F238E27FC236}">
                        <a16:creationId xmlns:a16="http://schemas.microsoft.com/office/drawing/2014/main" id="{9B223CF6-A7FD-44C7-A62D-B0E59CD6F48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49986" y="1049870"/>
                    <a:ext cx="583225" cy="85974"/>
                  </a:xfrm>
                  <a:custGeom>
                    <a:avLst/>
                    <a:gdLst>
                      <a:gd name="T0" fmla="*/ 111125 w 251"/>
                      <a:gd name="T1" fmla="*/ 49213 h 37"/>
                      <a:gd name="T2" fmla="*/ 103187 w 251"/>
                      <a:gd name="T3" fmla="*/ 39688 h 37"/>
                      <a:gd name="T4" fmla="*/ 109537 w 251"/>
                      <a:gd name="T5" fmla="*/ 26988 h 37"/>
                      <a:gd name="T6" fmla="*/ 87312 w 251"/>
                      <a:gd name="T7" fmla="*/ 17463 h 37"/>
                      <a:gd name="T8" fmla="*/ 65087 w 251"/>
                      <a:gd name="T9" fmla="*/ 20638 h 37"/>
                      <a:gd name="T10" fmla="*/ 38100 w 251"/>
                      <a:gd name="T11" fmla="*/ 19050 h 37"/>
                      <a:gd name="T12" fmla="*/ 36512 w 251"/>
                      <a:gd name="T13" fmla="*/ 17463 h 37"/>
                      <a:gd name="T14" fmla="*/ 28575 w 251"/>
                      <a:gd name="T15" fmla="*/ 12700 h 37"/>
                      <a:gd name="T16" fmla="*/ 12700 w 251"/>
                      <a:gd name="T17" fmla="*/ 9525 h 37"/>
                      <a:gd name="T18" fmla="*/ 7937 w 251"/>
                      <a:gd name="T19" fmla="*/ 7938 h 37"/>
                      <a:gd name="T20" fmla="*/ 6350 w 251"/>
                      <a:gd name="T21" fmla="*/ 4763 h 37"/>
                      <a:gd name="T22" fmla="*/ 23812 w 251"/>
                      <a:gd name="T23" fmla="*/ 0 h 37"/>
                      <a:gd name="T24" fmla="*/ 42862 w 251"/>
                      <a:gd name="T25" fmla="*/ 3175 h 37"/>
                      <a:gd name="T26" fmla="*/ 66675 w 251"/>
                      <a:gd name="T27" fmla="*/ 6350 h 37"/>
                      <a:gd name="T28" fmla="*/ 80962 w 251"/>
                      <a:gd name="T29" fmla="*/ 14288 h 37"/>
                      <a:gd name="T30" fmla="*/ 88900 w 251"/>
                      <a:gd name="T31" fmla="*/ 11113 h 37"/>
                      <a:gd name="T32" fmla="*/ 111125 w 251"/>
                      <a:gd name="T33" fmla="*/ 11113 h 37"/>
                      <a:gd name="T34" fmla="*/ 139700 w 251"/>
                      <a:gd name="T35" fmla="*/ 11113 h 37"/>
                      <a:gd name="T36" fmla="*/ 128587 w 251"/>
                      <a:gd name="T37" fmla="*/ 12700 h 37"/>
                      <a:gd name="T38" fmla="*/ 147637 w 251"/>
                      <a:gd name="T39" fmla="*/ 17463 h 37"/>
                      <a:gd name="T40" fmla="*/ 173037 w 251"/>
                      <a:gd name="T41" fmla="*/ 22225 h 37"/>
                      <a:gd name="T42" fmla="*/ 157162 w 251"/>
                      <a:gd name="T43" fmla="*/ 22225 h 37"/>
                      <a:gd name="T44" fmla="*/ 123825 w 251"/>
                      <a:gd name="T45" fmla="*/ 19050 h 37"/>
                      <a:gd name="T46" fmla="*/ 139700 w 251"/>
                      <a:gd name="T47" fmla="*/ 23813 h 37"/>
                      <a:gd name="T48" fmla="*/ 141287 w 251"/>
                      <a:gd name="T49" fmla="*/ 25400 h 37"/>
                      <a:gd name="T50" fmla="*/ 133350 w 251"/>
                      <a:gd name="T51" fmla="*/ 26988 h 37"/>
                      <a:gd name="T52" fmla="*/ 157162 w 251"/>
                      <a:gd name="T53" fmla="*/ 25400 h 37"/>
                      <a:gd name="T54" fmla="*/ 168275 w 251"/>
                      <a:gd name="T55" fmla="*/ 28575 h 37"/>
                      <a:gd name="T56" fmla="*/ 165100 w 251"/>
                      <a:gd name="T57" fmla="*/ 34925 h 37"/>
                      <a:gd name="T58" fmla="*/ 176212 w 251"/>
                      <a:gd name="T59" fmla="*/ 34925 h 37"/>
                      <a:gd name="T60" fmla="*/ 190500 w 251"/>
                      <a:gd name="T61" fmla="*/ 33338 h 37"/>
                      <a:gd name="T62" fmla="*/ 207962 w 251"/>
                      <a:gd name="T63" fmla="*/ 34925 h 37"/>
                      <a:gd name="T64" fmla="*/ 222250 w 251"/>
                      <a:gd name="T65" fmla="*/ 34925 h 37"/>
                      <a:gd name="T66" fmla="*/ 238125 w 251"/>
                      <a:gd name="T67" fmla="*/ 38100 h 37"/>
                      <a:gd name="T68" fmla="*/ 250825 w 251"/>
                      <a:gd name="T69" fmla="*/ 38100 h 37"/>
                      <a:gd name="T70" fmla="*/ 260350 w 251"/>
                      <a:gd name="T71" fmla="*/ 34925 h 37"/>
                      <a:gd name="T72" fmla="*/ 279400 w 251"/>
                      <a:gd name="T73" fmla="*/ 33338 h 37"/>
                      <a:gd name="T74" fmla="*/ 304800 w 251"/>
                      <a:gd name="T75" fmla="*/ 30163 h 37"/>
                      <a:gd name="T76" fmla="*/ 346075 w 251"/>
                      <a:gd name="T77" fmla="*/ 28575 h 37"/>
                      <a:gd name="T78" fmla="*/ 376237 w 251"/>
                      <a:gd name="T79" fmla="*/ 34925 h 37"/>
                      <a:gd name="T80" fmla="*/ 384175 w 251"/>
                      <a:gd name="T81" fmla="*/ 36513 h 37"/>
                      <a:gd name="T82" fmla="*/ 393700 w 251"/>
                      <a:gd name="T83" fmla="*/ 41275 h 37"/>
                      <a:gd name="T84" fmla="*/ 377825 w 251"/>
                      <a:gd name="T85" fmla="*/ 47625 h 37"/>
                      <a:gd name="T86" fmla="*/ 392112 w 251"/>
                      <a:gd name="T87" fmla="*/ 47625 h 37"/>
                      <a:gd name="T88" fmla="*/ 385762 w 251"/>
                      <a:gd name="T89" fmla="*/ 52388 h 37"/>
                      <a:gd name="T90" fmla="*/ 381000 w 251"/>
                      <a:gd name="T91" fmla="*/ 52388 h 37"/>
                      <a:gd name="T92" fmla="*/ 360362 w 251"/>
                      <a:gd name="T93" fmla="*/ 57150 h 37"/>
                      <a:gd name="T94" fmla="*/ 320675 w 251"/>
                      <a:gd name="T95" fmla="*/ 58738 h 37"/>
                      <a:gd name="T96" fmla="*/ 307975 w 251"/>
                      <a:gd name="T97" fmla="*/ 52388 h 37"/>
                      <a:gd name="T98" fmla="*/ 303212 w 251"/>
                      <a:gd name="T99" fmla="*/ 57150 h 37"/>
                      <a:gd name="T100" fmla="*/ 273050 w 251"/>
                      <a:gd name="T101" fmla="*/ 58738 h 37"/>
                      <a:gd name="T102" fmla="*/ 260350 w 251"/>
                      <a:gd name="T103" fmla="*/ 55563 h 37"/>
                      <a:gd name="T104" fmla="*/ 244475 w 251"/>
                      <a:gd name="T105" fmla="*/ 55563 h 37"/>
                      <a:gd name="T106" fmla="*/ 230187 w 251"/>
                      <a:gd name="T107" fmla="*/ 57150 h 37"/>
                      <a:gd name="T108" fmla="*/ 206375 w 251"/>
                      <a:gd name="T109" fmla="*/ 58738 h 37"/>
                      <a:gd name="T110" fmla="*/ 192087 w 251"/>
                      <a:gd name="T111" fmla="*/ 50800 h 37"/>
                      <a:gd name="T112" fmla="*/ 177800 w 251"/>
                      <a:gd name="T113" fmla="*/ 53975 h 37"/>
                      <a:gd name="T114" fmla="*/ 153987 w 251"/>
                      <a:gd name="T115" fmla="*/ 57150 h 37"/>
                      <a:gd name="T116" fmla="*/ 138112 w 251"/>
                      <a:gd name="T117" fmla="*/ 53975 h 37"/>
                      <a:gd name="T118" fmla="*/ 131762 w 251"/>
                      <a:gd name="T119" fmla="*/ 55563 h 37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</a:gdLst>
                    <a:ahLst/>
                    <a:cxnLst>
                      <a:cxn ang="T120">
                        <a:pos x="T0" y="T1"/>
                      </a:cxn>
                      <a:cxn ang="T121">
                        <a:pos x="T2" y="T3"/>
                      </a:cxn>
                      <a:cxn ang="T122">
                        <a:pos x="T4" y="T5"/>
                      </a:cxn>
                      <a:cxn ang="T123">
                        <a:pos x="T6" y="T7"/>
                      </a:cxn>
                      <a:cxn ang="T124">
                        <a:pos x="T8" y="T9"/>
                      </a:cxn>
                      <a:cxn ang="T125">
                        <a:pos x="T10" y="T11"/>
                      </a:cxn>
                      <a:cxn ang="T126">
                        <a:pos x="T12" y="T13"/>
                      </a:cxn>
                      <a:cxn ang="T127">
                        <a:pos x="T14" y="T15"/>
                      </a:cxn>
                      <a:cxn ang="T128">
                        <a:pos x="T16" y="T17"/>
                      </a:cxn>
                      <a:cxn ang="T129">
                        <a:pos x="T18" y="T19"/>
                      </a:cxn>
                      <a:cxn ang="T130">
                        <a:pos x="T20" y="T21"/>
                      </a:cxn>
                      <a:cxn ang="T131">
                        <a:pos x="T22" y="T23"/>
                      </a:cxn>
                      <a:cxn ang="T132">
                        <a:pos x="T24" y="T25"/>
                      </a:cxn>
                      <a:cxn ang="T133">
                        <a:pos x="T26" y="T27"/>
                      </a:cxn>
                      <a:cxn ang="T134">
                        <a:pos x="T28" y="T29"/>
                      </a:cxn>
                      <a:cxn ang="T135">
                        <a:pos x="T30" y="T31"/>
                      </a:cxn>
                      <a:cxn ang="T136">
                        <a:pos x="T32" y="T33"/>
                      </a:cxn>
                      <a:cxn ang="T137">
                        <a:pos x="T34" y="T35"/>
                      </a:cxn>
                      <a:cxn ang="T138">
                        <a:pos x="T36" y="T37"/>
                      </a:cxn>
                      <a:cxn ang="T139">
                        <a:pos x="T38" y="T39"/>
                      </a:cxn>
                      <a:cxn ang="T140">
                        <a:pos x="T40" y="T41"/>
                      </a:cxn>
                      <a:cxn ang="T141">
                        <a:pos x="T42" y="T43"/>
                      </a:cxn>
                      <a:cxn ang="T142">
                        <a:pos x="T44" y="T45"/>
                      </a:cxn>
                      <a:cxn ang="T143">
                        <a:pos x="T46" y="T47"/>
                      </a:cxn>
                      <a:cxn ang="T144">
                        <a:pos x="T48" y="T49"/>
                      </a:cxn>
                      <a:cxn ang="T145">
                        <a:pos x="T50" y="T51"/>
                      </a:cxn>
                      <a:cxn ang="T146">
                        <a:pos x="T52" y="T53"/>
                      </a:cxn>
                      <a:cxn ang="T147">
                        <a:pos x="T54" y="T55"/>
                      </a:cxn>
                      <a:cxn ang="T148">
                        <a:pos x="T56" y="T57"/>
                      </a:cxn>
                      <a:cxn ang="T149">
                        <a:pos x="T58" y="T59"/>
                      </a:cxn>
                      <a:cxn ang="T150">
                        <a:pos x="T60" y="T61"/>
                      </a:cxn>
                      <a:cxn ang="T151">
                        <a:pos x="T62" y="T63"/>
                      </a:cxn>
                      <a:cxn ang="T152">
                        <a:pos x="T64" y="T65"/>
                      </a:cxn>
                      <a:cxn ang="T153">
                        <a:pos x="T66" y="T67"/>
                      </a:cxn>
                      <a:cxn ang="T154">
                        <a:pos x="T68" y="T69"/>
                      </a:cxn>
                      <a:cxn ang="T155">
                        <a:pos x="T70" y="T71"/>
                      </a:cxn>
                      <a:cxn ang="T156">
                        <a:pos x="T72" y="T73"/>
                      </a:cxn>
                      <a:cxn ang="T157">
                        <a:pos x="T74" y="T75"/>
                      </a:cxn>
                      <a:cxn ang="T158">
                        <a:pos x="T76" y="T77"/>
                      </a:cxn>
                      <a:cxn ang="T159">
                        <a:pos x="T78" y="T79"/>
                      </a:cxn>
                      <a:cxn ang="T160">
                        <a:pos x="T80" y="T81"/>
                      </a:cxn>
                      <a:cxn ang="T161">
                        <a:pos x="T82" y="T83"/>
                      </a:cxn>
                      <a:cxn ang="T162">
                        <a:pos x="T84" y="T85"/>
                      </a:cxn>
                      <a:cxn ang="T163">
                        <a:pos x="T86" y="T87"/>
                      </a:cxn>
                      <a:cxn ang="T164">
                        <a:pos x="T88" y="T89"/>
                      </a:cxn>
                      <a:cxn ang="T165">
                        <a:pos x="T90" y="T91"/>
                      </a:cxn>
                      <a:cxn ang="T166">
                        <a:pos x="T92" y="T93"/>
                      </a:cxn>
                      <a:cxn ang="T167">
                        <a:pos x="T94" y="T95"/>
                      </a:cxn>
                      <a:cxn ang="T168">
                        <a:pos x="T96" y="T97"/>
                      </a:cxn>
                      <a:cxn ang="T169">
                        <a:pos x="T98" y="T99"/>
                      </a:cxn>
                      <a:cxn ang="T170">
                        <a:pos x="T100" y="T101"/>
                      </a:cxn>
                      <a:cxn ang="T171">
                        <a:pos x="T102" y="T103"/>
                      </a:cxn>
                      <a:cxn ang="T172">
                        <a:pos x="T104" y="T105"/>
                      </a:cxn>
                      <a:cxn ang="T173">
                        <a:pos x="T106" y="T107"/>
                      </a:cxn>
                      <a:cxn ang="T174">
                        <a:pos x="T108" y="T109"/>
                      </a:cxn>
                      <a:cxn ang="T175">
                        <a:pos x="T110" y="T111"/>
                      </a:cxn>
                      <a:cxn ang="T176">
                        <a:pos x="T112" y="T113"/>
                      </a:cxn>
                      <a:cxn ang="T177">
                        <a:pos x="T114" y="T115"/>
                      </a:cxn>
                      <a:cxn ang="T178">
                        <a:pos x="T116" y="T117"/>
                      </a:cxn>
                      <a:cxn ang="T179">
                        <a:pos x="T118" y="T119"/>
                      </a:cxn>
                    </a:cxnLst>
                    <a:rect l="0" t="0" r="r" b="b"/>
                    <a:pathLst>
                      <a:path w="251" h="37">
                        <a:moveTo>
                          <a:pt x="75" y="35"/>
                        </a:moveTo>
                        <a:lnTo>
                          <a:pt x="75" y="34"/>
                        </a:lnTo>
                        <a:lnTo>
                          <a:pt x="76" y="34"/>
                        </a:lnTo>
                        <a:lnTo>
                          <a:pt x="75" y="34"/>
                        </a:lnTo>
                        <a:lnTo>
                          <a:pt x="74" y="34"/>
                        </a:lnTo>
                        <a:lnTo>
                          <a:pt x="73" y="34"/>
                        </a:lnTo>
                        <a:lnTo>
                          <a:pt x="72" y="34"/>
                        </a:lnTo>
                        <a:lnTo>
                          <a:pt x="71" y="33"/>
                        </a:lnTo>
                        <a:lnTo>
                          <a:pt x="70" y="33"/>
                        </a:lnTo>
                        <a:lnTo>
                          <a:pt x="71" y="32"/>
                        </a:lnTo>
                        <a:lnTo>
                          <a:pt x="70" y="31"/>
                        </a:lnTo>
                        <a:lnTo>
                          <a:pt x="69" y="31"/>
                        </a:lnTo>
                        <a:lnTo>
                          <a:pt x="67" y="30"/>
                        </a:lnTo>
                        <a:lnTo>
                          <a:pt x="69" y="28"/>
                        </a:lnTo>
                        <a:lnTo>
                          <a:pt x="70" y="28"/>
                        </a:lnTo>
                        <a:lnTo>
                          <a:pt x="71" y="28"/>
                        </a:lnTo>
                        <a:lnTo>
                          <a:pt x="70" y="28"/>
                        </a:lnTo>
                        <a:lnTo>
                          <a:pt x="69" y="28"/>
                        </a:lnTo>
                        <a:lnTo>
                          <a:pt x="66" y="28"/>
                        </a:lnTo>
                        <a:lnTo>
                          <a:pt x="64" y="27"/>
                        </a:lnTo>
                        <a:lnTo>
                          <a:pt x="64" y="26"/>
                        </a:lnTo>
                        <a:lnTo>
                          <a:pt x="65" y="25"/>
                        </a:lnTo>
                        <a:lnTo>
                          <a:pt x="65" y="24"/>
                        </a:lnTo>
                        <a:lnTo>
                          <a:pt x="66" y="23"/>
                        </a:lnTo>
                        <a:lnTo>
                          <a:pt x="67" y="23"/>
                        </a:lnTo>
                        <a:lnTo>
                          <a:pt x="69" y="22"/>
                        </a:lnTo>
                        <a:lnTo>
                          <a:pt x="70" y="22"/>
                        </a:lnTo>
                        <a:lnTo>
                          <a:pt x="71" y="22"/>
                        </a:lnTo>
                        <a:lnTo>
                          <a:pt x="71" y="21"/>
                        </a:lnTo>
                        <a:lnTo>
                          <a:pt x="70" y="21"/>
                        </a:lnTo>
                        <a:lnTo>
                          <a:pt x="69" y="19"/>
                        </a:lnTo>
                        <a:lnTo>
                          <a:pt x="70" y="18"/>
                        </a:lnTo>
                        <a:lnTo>
                          <a:pt x="69" y="17"/>
                        </a:lnTo>
                        <a:lnTo>
                          <a:pt x="67" y="17"/>
                        </a:lnTo>
                        <a:lnTo>
                          <a:pt x="66" y="17"/>
                        </a:lnTo>
                        <a:lnTo>
                          <a:pt x="65" y="17"/>
                        </a:lnTo>
                        <a:lnTo>
                          <a:pt x="63" y="16"/>
                        </a:lnTo>
                        <a:lnTo>
                          <a:pt x="62" y="14"/>
                        </a:lnTo>
                        <a:lnTo>
                          <a:pt x="60" y="13"/>
                        </a:lnTo>
                        <a:lnTo>
                          <a:pt x="57" y="13"/>
                        </a:lnTo>
                        <a:lnTo>
                          <a:pt x="56" y="12"/>
                        </a:lnTo>
                        <a:lnTo>
                          <a:pt x="55" y="12"/>
                        </a:lnTo>
                        <a:lnTo>
                          <a:pt x="56" y="12"/>
                        </a:lnTo>
                        <a:lnTo>
                          <a:pt x="55" y="11"/>
                        </a:lnTo>
                        <a:lnTo>
                          <a:pt x="54" y="11"/>
                        </a:lnTo>
                        <a:lnTo>
                          <a:pt x="53" y="11"/>
                        </a:lnTo>
                        <a:lnTo>
                          <a:pt x="52" y="11"/>
                        </a:lnTo>
                        <a:lnTo>
                          <a:pt x="51" y="12"/>
                        </a:lnTo>
                        <a:lnTo>
                          <a:pt x="48" y="12"/>
                        </a:lnTo>
                        <a:lnTo>
                          <a:pt x="47" y="12"/>
                        </a:lnTo>
                        <a:lnTo>
                          <a:pt x="46" y="12"/>
                        </a:lnTo>
                        <a:lnTo>
                          <a:pt x="47" y="12"/>
                        </a:lnTo>
                        <a:lnTo>
                          <a:pt x="45" y="13"/>
                        </a:lnTo>
                        <a:lnTo>
                          <a:pt x="43" y="13"/>
                        </a:lnTo>
                        <a:lnTo>
                          <a:pt x="41" y="13"/>
                        </a:lnTo>
                        <a:lnTo>
                          <a:pt x="41" y="12"/>
                        </a:lnTo>
                        <a:lnTo>
                          <a:pt x="39" y="12"/>
                        </a:lnTo>
                        <a:lnTo>
                          <a:pt x="36" y="12"/>
                        </a:lnTo>
                        <a:lnTo>
                          <a:pt x="34" y="12"/>
                        </a:lnTo>
                        <a:lnTo>
                          <a:pt x="32" y="12"/>
                        </a:lnTo>
                        <a:lnTo>
                          <a:pt x="31" y="12"/>
                        </a:lnTo>
                        <a:lnTo>
                          <a:pt x="28" y="13"/>
                        </a:lnTo>
                        <a:lnTo>
                          <a:pt x="24" y="13"/>
                        </a:lnTo>
                        <a:lnTo>
                          <a:pt x="23" y="13"/>
                        </a:lnTo>
                        <a:lnTo>
                          <a:pt x="23" y="12"/>
                        </a:lnTo>
                        <a:lnTo>
                          <a:pt x="24" y="12"/>
                        </a:lnTo>
                        <a:lnTo>
                          <a:pt x="25" y="12"/>
                        </a:lnTo>
                        <a:lnTo>
                          <a:pt x="27" y="12"/>
                        </a:lnTo>
                        <a:lnTo>
                          <a:pt x="28" y="12"/>
                        </a:lnTo>
                        <a:lnTo>
                          <a:pt x="29" y="12"/>
                        </a:lnTo>
                        <a:lnTo>
                          <a:pt x="31" y="12"/>
                        </a:lnTo>
                        <a:lnTo>
                          <a:pt x="29" y="11"/>
                        </a:lnTo>
                        <a:lnTo>
                          <a:pt x="28" y="11"/>
                        </a:lnTo>
                        <a:lnTo>
                          <a:pt x="26" y="11"/>
                        </a:lnTo>
                        <a:lnTo>
                          <a:pt x="25" y="11"/>
                        </a:lnTo>
                        <a:lnTo>
                          <a:pt x="24" y="11"/>
                        </a:lnTo>
                        <a:lnTo>
                          <a:pt x="23" y="11"/>
                        </a:lnTo>
                        <a:lnTo>
                          <a:pt x="22" y="11"/>
                        </a:lnTo>
                        <a:lnTo>
                          <a:pt x="19" y="11"/>
                        </a:lnTo>
                        <a:lnTo>
                          <a:pt x="18" y="11"/>
                        </a:lnTo>
                        <a:lnTo>
                          <a:pt x="16" y="11"/>
                        </a:lnTo>
                        <a:lnTo>
                          <a:pt x="14" y="9"/>
                        </a:lnTo>
                        <a:lnTo>
                          <a:pt x="13" y="9"/>
                        </a:lnTo>
                        <a:lnTo>
                          <a:pt x="13" y="8"/>
                        </a:lnTo>
                        <a:lnTo>
                          <a:pt x="14" y="8"/>
                        </a:lnTo>
                        <a:lnTo>
                          <a:pt x="15" y="8"/>
                        </a:lnTo>
                        <a:lnTo>
                          <a:pt x="17" y="8"/>
                        </a:lnTo>
                        <a:lnTo>
                          <a:pt x="18" y="8"/>
                        </a:lnTo>
                        <a:lnTo>
                          <a:pt x="19" y="8"/>
                        </a:lnTo>
                        <a:lnTo>
                          <a:pt x="20" y="7"/>
                        </a:lnTo>
                        <a:lnTo>
                          <a:pt x="19" y="7"/>
                        </a:lnTo>
                        <a:lnTo>
                          <a:pt x="18" y="8"/>
                        </a:lnTo>
                        <a:lnTo>
                          <a:pt x="17" y="8"/>
                        </a:lnTo>
                        <a:lnTo>
                          <a:pt x="14" y="8"/>
                        </a:lnTo>
                        <a:lnTo>
                          <a:pt x="11" y="7"/>
                        </a:lnTo>
                        <a:lnTo>
                          <a:pt x="10" y="7"/>
                        </a:lnTo>
                        <a:lnTo>
                          <a:pt x="9" y="7"/>
                        </a:lnTo>
                        <a:lnTo>
                          <a:pt x="8" y="7"/>
                        </a:lnTo>
                        <a:lnTo>
                          <a:pt x="8" y="6"/>
                        </a:lnTo>
                        <a:lnTo>
                          <a:pt x="7" y="6"/>
                        </a:lnTo>
                        <a:lnTo>
                          <a:pt x="6" y="6"/>
                        </a:lnTo>
                        <a:lnTo>
                          <a:pt x="5" y="6"/>
                        </a:lnTo>
                        <a:lnTo>
                          <a:pt x="4" y="6"/>
                        </a:lnTo>
                        <a:lnTo>
                          <a:pt x="3" y="6"/>
                        </a:lnTo>
                        <a:lnTo>
                          <a:pt x="1" y="6"/>
                        </a:lnTo>
                        <a:lnTo>
                          <a:pt x="0" y="6"/>
                        </a:lnTo>
                        <a:lnTo>
                          <a:pt x="1" y="5"/>
                        </a:lnTo>
                        <a:lnTo>
                          <a:pt x="3" y="5"/>
                        </a:lnTo>
                        <a:lnTo>
                          <a:pt x="4" y="5"/>
                        </a:lnTo>
                        <a:lnTo>
                          <a:pt x="5" y="5"/>
                        </a:lnTo>
                        <a:lnTo>
                          <a:pt x="6" y="5"/>
                        </a:lnTo>
                        <a:lnTo>
                          <a:pt x="8" y="5"/>
                        </a:lnTo>
                        <a:lnTo>
                          <a:pt x="9" y="5"/>
                        </a:lnTo>
                        <a:lnTo>
                          <a:pt x="8" y="4"/>
                        </a:lnTo>
                        <a:lnTo>
                          <a:pt x="7" y="4"/>
                        </a:lnTo>
                        <a:lnTo>
                          <a:pt x="6" y="4"/>
                        </a:lnTo>
                        <a:lnTo>
                          <a:pt x="3" y="4"/>
                        </a:lnTo>
                        <a:lnTo>
                          <a:pt x="1" y="4"/>
                        </a:lnTo>
                        <a:lnTo>
                          <a:pt x="1" y="3"/>
                        </a:lnTo>
                        <a:lnTo>
                          <a:pt x="3" y="3"/>
                        </a:lnTo>
                        <a:lnTo>
                          <a:pt x="4" y="3"/>
                        </a:lnTo>
                        <a:lnTo>
                          <a:pt x="5" y="3"/>
                        </a:lnTo>
                        <a:lnTo>
                          <a:pt x="4" y="3"/>
                        </a:lnTo>
                        <a:lnTo>
                          <a:pt x="3" y="3"/>
                        </a:lnTo>
                        <a:lnTo>
                          <a:pt x="4" y="2"/>
                        </a:lnTo>
                        <a:lnTo>
                          <a:pt x="5" y="2"/>
                        </a:lnTo>
                        <a:lnTo>
                          <a:pt x="7" y="3"/>
                        </a:lnTo>
                        <a:lnTo>
                          <a:pt x="9" y="2"/>
                        </a:lnTo>
                        <a:lnTo>
                          <a:pt x="8" y="2"/>
                        </a:lnTo>
                        <a:lnTo>
                          <a:pt x="10" y="2"/>
                        </a:lnTo>
                        <a:lnTo>
                          <a:pt x="13" y="2"/>
                        </a:lnTo>
                        <a:lnTo>
                          <a:pt x="15" y="0"/>
                        </a:lnTo>
                        <a:lnTo>
                          <a:pt x="16" y="0"/>
                        </a:lnTo>
                        <a:lnTo>
                          <a:pt x="18" y="0"/>
                        </a:lnTo>
                        <a:lnTo>
                          <a:pt x="19" y="0"/>
                        </a:lnTo>
                        <a:lnTo>
                          <a:pt x="20" y="0"/>
                        </a:lnTo>
                        <a:lnTo>
                          <a:pt x="22" y="0"/>
                        </a:lnTo>
                        <a:lnTo>
                          <a:pt x="23" y="0"/>
                        </a:lnTo>
                        <a:lnTo>
                          <a:pt x="23" y="2"/>
                        </a:lnTo>
                        <a:lnTo>
                          <a:pt x="24" y="2"/>
                        </a:lnTo>
                        <a:lnTo>
                          <a:pt x="25" y="2"/>
                        </a:lnTo>
                        <a:lnTo>
                          <a:pt x="26" y="2"/>
                        </a:lnTo>
                        <a:lnTo>
                          <a:pt x="27" y="2"/>
                        </a:lnTo>
                        <a:lnTo>
                          <a:pt x="28" y="2"/>
                        </a:lnTo>
                        <a:lnTo>
                          <a:pt x="29" y="2"/>
                        </a:lnTo>
                        <a:lnTo>
                          <a:pt x="31" y="3"/>
                        </a:lnTo>
                        <a:lnTo>
                          <a:pt x="33" y="2"/>
                        </a:lnTo>
                        <a:lnTo>
                          <a:pt x="34" y="2"/>
                        </a:lnTo>
                        <a:lnTo>
                          <a:pt x="35" y="3"/>
                        </a:lnTo>
                        <a:lnTo>
                          <a:pt x="37" y="3"/>
                        </a:lnTo>
                        <a:lnTo>
                          <a:pt x="38" y="3"/>
                        </a:lnTo>
                        <a:lnTo>
                          <a:pt x="39" y="4"/>
                        </a:lnTo>
                        <a:lnTo>
                          <a:pt x="41" y="4"/>
                        </a:lnTo>
                        <a:lnTo>
                          <a:pt x="42" y="4"/>
                        </a:lnTo>
                        <a:lnTo>
                          <a:pt x="42" y="3"/>
                        </a:lnTo>
                        <a:lnTo>
                          <a:pt x="43" y="3"/>
                        </a:lnTo>
                        <a:lnTo>
                          <a:pt x="44" y="3"/>
                        </a:lnTo>
                        <a:lnTo>
                          <a:pt x="46" y="3"/>
                        </a:lnTo>
                        <a:lnTo>
                          <a:pt x="47" y="3"/>
                        </a:lnTo>
                        <a:lnTo>
                          <a:pt x="50" y="4"/>
                        </a:lnTo>
                        <a:lnTo>
                          <a:pt x="53" y="5"/>
                        </a:lnTo>
                        <a:lnTo>
                          <a:pt x="54" y="5"/>
                        </a:lnTo>
                        <a:lnTo>
                          <a:pt x="54" y="6"/>
                        </a:lnTo>
                        <a:lnTo>
                          <a:pt x="53" y="8"/>
                        </a:lnTo>
                        <a:lnTo>
                          <a:pt x="51" y="9"/>
                        </a:lnTo>
                        <a:lnTo>
                          <a:pt x="48" y="9"/>
                        </a:lnTo>
                        <a:lnTo>
                          <a:pt x="47" y="9"/>
                        </a:lnTo>
                        <a:lnTo>
                          <a:pt x="48" y="11"/>
                        </a:lnTo>
                        <a:lnTo>
                          <a:pt x="50" y="11"/>
                        </a:lnTo>
                        <a:lnTo>
                          <a:pt x="48" y="11"/>
                        </a:lnTo>
                        <a:lnTo>
                          <a:pt x="50" y="9"/>
                        </a:lnTo>
                        <a:lnTo>
                          <a:pt x="51" y="9"/>
                        </a:lnTo>
                        <a:lnTo>
                          <a:pt x="52" y="9"/>
                        </a:lnTo>
                        <a:lnTo>
                          <a:pt x="55" y="8"/>
                        </a:lnTo>
                        <a:lnTo>
                          <a:pt x="55" y="7"/>
                        </a:lnTo>
                        <a:lnTo>
                          <a:pt x="56" y="7"/>
                        </a:lnTo>
                        <a:lnTo>
                          <a:pt x="57" y="7"/>
                        </a:lnTo>
                        <a:lnTo>
                          <a:pt x="59" y="7"/>
                        </a:lnTo>
                        <a:lnTo>
                          <a:pt x="60" y="7"/>
                        </a:lnTo>
                        <a:lnTo>
                          <a:pt x="61" y="7"/>
                        </a:lnTo>
                        <a:lnTo>
                          <a:pt x="62" y="7"/>
                        </a:lnTo>
                        <a:lnTo>
                          <a:pt x="63" y="7"/>
                        </a:lnTo>
                        <a:lnTo>
                          <a:pt x="64" y="7"/>
                        </a:lnTo>
                        <a:lnTo>
                          <a:pt x="65" y="7"/>
                        </a:lnTo>
                        <a:lnTo>
                          <a:pt x="66" y="7"/>
                        </a:lnTo>
                        <a:lnTo>
                          <a:pt x="69" y="7"/>
                        </a:lnTo>
                        <a:lnTo>
                          <a:pt x="70" y="7"/>
                        </a:lnTo>
                        <a:lnTo>
                          <a:pt x="71" y="7"/>
                        </a:lnTo>
                        <a:lnTo>
                          <a:pt x="71" y="6"/>
                        </a:lnTo>
                        <a:lnTo>
                          <a:pt x="72" y="6"/>
                        </a:lnTo>
                        <a:lnTo>
                          <a:pt x="74" y="6"/>
                        </a:lnTo>
                        <a:lnTo>
                          <a:pt x="75" y="6"/>
                        </a:lnTo>
                        <a:lnTo>
                          <a:pt x="78" y="6"/>
                        </a:lnTo>
                        <a:lnTo>
                          <a:pt x="80" y="6"/>
                        </a:lnTo>
                        <a:lnTo>
                          <a:pt x="83" y="6"/>
                        </a:lnTo>
                        <a:lnTo>
                          <a:pt x="85" y="7"/>
                        </a:lnTo>
                        <a:lnTo>
                          <a:pt x="87" y="7"/>
                        </a:lnTo>
                        <a:lnTo>
                          <a:pt x="88" y="7"/>
                        </a:lnTo>
                        <a:lnTo>
                          <a:pt x="89" y="7"/>
                        </a:lnTo>
                        <a:lnTo>
                          <a:pt x="90" y="8"/>
                        </a:lnTo>
                        <a:lnTo>
                          <a:pt x="91" y="8"/>
                        </a:lnTo>
                        <a:lnTo>
                          <a:pt x="92" y="8"/>
                        </a:lnTo>
                        <a:lnTo>
                          <a:pt x="92" y="9"/>
                        </a:lnTo>
                        <a:lnTo>
                          <a:pt x="91" y="9"/>
                        </a:lnTo>
                        <a:lnTo>
                          <a:pt x="90" y="9"/>
                        </a:lnTo>
                        <a:lnTo>
                          <a:pt x="89" y="9"/>
                        </a:lnTo>
                        <a:lnTo>
                          <a:pt x="88" y="9"/>
                        </a:lnTo>
                        <a:lnTo>
                          <a:pt x="84" y="9"/>
                        </a:lnTo>
                        <a:lnTo>
                          <a:pt x="81" y="8"/>
                        </a:lnTo>
                        <a:lnTo>
                          <a:pt x="80" y="8"/>
                        </a:lnTo>
                        <a:lnTo>
                          <a:pt x="79" y="8"/>
                        </a:lnTo>
                        <a:lnTo>
                          <a:pt x="78" y="8"/>
                        </a:lnTo>
                        <a:lnTo>
                          <a:pt x="80" y="9"/>
                        </a:lnTo>
                        <a:lnTo>
                          <a:pt x="81" y="9"/>
                        </a:lnTo>
                        <a:lnTo>
                          <a:pt x="83" y="9"/>
                        </a:lnTo>
                        <a:lnTo>
                          <a:pt x="84" y="9"/>
                        </a:lnTo>
                        <a:lnTo>
                          <a:pt x="85" y="9"/>
                        </a:lnTo>
                        <a:lnTo>
                          <a:pt x="88" y="9"/>
                        </a:lnTo>
                        <a:lnTo>
                          <a:pt x="90" y="11"/>
                        </a:lnTo>
                        <a:lnTo>
                          <a:pt x="93" y="11"/>
                        </a:lnTo>
                        <a:lnTo>
                          <a:pt x="94" y="11"/>
                        </a:lnTo>
                        <a:lnTo>
                          <a:pt x="95" y="11"/>
                        </a:lnTo>
                        <a:lnTo>
                          <a:pt x="99" y="11"/>
                        </a:lnTo>
                        <a:lnTo>
                          <a:pt x="102" y="12"/>
                        </a:lnTo>
                        <a:lnTo>
                          <a:pt x="106" y="12"/>
                        </a:lnTo>
                        <a:lnTo>
                          <a:pt x="108" y="12"/>
                        </a:lnTo>
                        <a:lnTo>
                          <a:pt x="109" y="12"/>
                        </a:lnTo>
                        <a:lnTo>
                          <a:pt x="110" y="12"/>
                        </a:lnTo>
                        <a:lnTo>
                          <a:pt x="111" y="13"/>
                        </a:lnTo>
                        <a:lnTo>
                          <a:pt x="109" y="13"/>
                        </a:lnTo>
                        <a:lnTo>
                          <a:pt x="109" y="14"/>
                        </a:lnTo>
                        <a:lnTo>
                          <a:pt x="108" y="14"/>
                        </a:lnTo>
                        <a:lnTo>
                          <a:pt x="106" y="14"/>
                        </a:lnTo>
                        <a:lnTo>
                          <a:pt x="102" y="14"/>
                        </a:lnTo>
                        <a:lnTo>
                          <a:pt x="101" y="14"/>
                        </a:lnTo>
                        <a:lnTo>
                          <a:pt x="100" y="14"/>
                        </a:lnTo>
                        <a:lnTo>
                          <a:pt x="94" y="14"/>
                        </a:lnTo>
                        <a:lnTo>
                          <a:pt x="93" y="14"/>
                        </a:lnTo>
                        <a:lnTo>
                          <a:pt x="95" y="14"/>
                        </a:lnTo>
                        <a:lnTo>
                          <a:pt x="97" y="14"/>
                        </a:lnTo>
                        <a:lnTo>
                          <a:pt x="98" y="14"/>
                        </a:lnTo>
                        <a:lnTo>
                          <a:pt x="99" y="14"/>
                        </a:lnTo>
                        <a:lnTo>
                          <a:pt x="98" y="14"/>
                        </a:lnTo>
                        <a:lnTo>
                          <a:pt x="95" y="14"/>
                        </a:lnTo>
                        <a:lnTo>
                          <a:pt x="93" y="14"/>
                        </a:lnTo>
                        <a:lnTo>
                          <a:pt x="90" y="14"/>
                        </a:lnTo>
                        <a:lnTo>
                          <a:pt x="88" y="14"/>
                        </a:lnTo>
                        <a:lnTo>
                          <a:pt x="87" y="14"/>
                        </a:lnTo>
                        <a:lnTo>
                          <a:pt x="83" y="13"/>
                        </a:lnTo>
                        <a:lnTo>
                          <a:pt x="82" y="13"/>
                        </a:lnTo>
                        <a:lnTo>
                          <a:pt x="81" y="13"/>
                        </a:lnTo>
                        <a:lnTo>
                          <a:pt x="79" y="13"/>
                        </a:lnTo>
                        <a:lnTo>
                          <a:pt x="78" y="12"/>
                        </a:lnTo>
                        <a:lnTo>
                          <a:pt x="76" y="13"/>
                        </a:lnTo>
                        <a:lnTo>
                          <a:pt x="79" y="13"/>
                        </a:lnTo>
                        <a:lnTo>
                          <a:pt x="81" y="13"/>
                        </a:lnTo>
                        <a:lnTo>
                          <a:pt x="80" y="14"/>
                        </a:lnTo>
                        <a:lnTo>
                          <a:pt x="81" y="14"/>
                        </a:lnTo>
                        <a:lnTo>
                          <a:pt x="82" y="14"/>
                        </a:lnTo>
                        <a:lnTo>
                          <a:pt x="83" y="14"/>
                        </a:lnTo>
                        <a:lnTo>
                          <a:pt x="87" y="14"/>
                        </a:lnTo>
                        <a:lnTo>
                          <a:pt x="90" y="14"/>
                        </a:lnTo>
                        <a:lnTo>
                          <a:pt x="89" y="15"/>
                        </a:lnTo>
                        <a:lnTo>
                          <a:pt x="88" y="15"/>
                        </a:lnTo>
                        <a:lnTo>
                          <a:pt x="89" y="15"/>
                        </a:lnTo>
                        <a:lnTo>
                          <a:pt x="90" y="15"/>
                        </a:lnTo>
                        <a:lnTo>
                          <a:pt x="91" y="15"/>
                        </a:lnTo>
                        <a:lnTo>
                          <a:pt x="92" y="15"/>
                        </a:lnTo>
                        <a:lnTo>
                          <a:pt x="93" y="15"/>
                        </a:lnTo>
                        <a:lnTo>
                          <a:pt x="97" y="15"/>
                        </a:lnTo>
                        <a:lnTo>
                          <a:pt x="95" y="15"/>
                        </a:lnTo>
                        <a:lnTo>
                          <a:pt x="94" y="15"/>
                        </a:lnTo>
                        <a:lnTo>
                          <a:pt x="93" y="15"/>
                        </a:lnTo>
                        <a:lnTo>
                          <a:pt x="90" y="15"/>
                        </a:lnTo>
                        <a:lnTo>
                          <a:pt x="89" y="16"/>
                        </a:lnTo>
                        <a:lnTo>
                          <a:pt x="87" y="16"/>
                        </a:lnTo>
                        <a:lnTo>
                          <a:pt x="85" y="16"/>
                        </a:lnTo>
                        <a:lnTo>
                          <a:pt x="83" y="16"/>
                        </a:lnTo>
                        <a:lnTo>
                          <a:pt x="84" y="16"/>
                        </a:lnTo>
                        <a:lnTo>
                          <a:pt x="85" y="16"/>
                        </a:lnTo>
                        <a:lnTo>
                          <a:pt x="85" y="17"/>
                        </a:lnTo>
                        <a:lnTo>
                          <a:pt x="84" y="17"/>
                        </a:lnTo>
                        <a:lnTo>
                          <a:pt x="83" y="17"/>
                        </a:lnTo>
                        <a:lnTo>
                          <a:pt x="83" y="18"/>
                        </a:lnTo>
                        <a:lnTo>
                          <a:pt x="84" y="18"/>
                        </a:lnTo>
                        <a:lnTo>
                          <a:pt x="84" y="17"/>
                        </a:lnTo>
                        <a:lnTo>
                          <a:pt x="87" y="17"/>
                        </a:lnTo>
                        <a:lnTo>
                          <a:pt x="88" y="16"/>
                        </a:lnTo>
                        <a:lnTo>
                          <a:pt x="89" y="16"/>
                        </a:lnTo>
                        <a:lnTo>
                          <a:pt x="91" y="16"/>
                        </a:lnTo>
                        <a:lnTo>
                          <a:pt x="92" y="16"/>
                        </a:lnTo>
                        <a:lnTo>
                          <a:pt x="93" y="16"/>
                        </a:lnTo>
                        <a:lnTo>
                          <a:pt x="92" y="17"/>
                        </a:lnTo>
                        <a:lnTo>
                          <a:pt x="94" y="16"/>
                        </a:lnTo>
                        <a:lnTo>
                          <a:pt x="95" y="16"/>
                        </a:lnTo>
                        <a:lnTo>
                          <a:pt x="98" y="16"/>
                        </a:lnTo>
                        <a:lnTo>
                          <a:pt x="99" y="16"/>
                        </a:lnTo>
                        <a:lnTo>
                          <a:pt x="100" y="16"/>
                        </a:lnTo>
                        <a:lnTo>
                          <a:pt x="101" y="16"/>
                        </a:lnTo>
                        <a:lnTo>
                          <a:pt x="102" y="17"/>
                        </a:lnTo>
                        <a:lnTo>
                          <a:pt x="103" y="17"/>
                        </a:lnTo>
                        <a:lnTo>
                          <a:pt x="103" y="18"/>
                        </a:lnTo>
                        <a:lnTo>
                          <a:pt x="102" y="18"/>
                        </a:lnTo>
                        <a:lnTo>
                          <a:pt x="102" y="19"/>
                        </a:lnTo>
                        <a:lnTo>
                          <a:pt x="103" y="19"/>
                        </a:lnTo>
                        <a:lnTo>
                          <a:pt x="103" y="18"/>
                        </a:lnTo>
                        <a:lnTo>
                          <a:pt x="104" y="18"/>
                        </a:lnTo>
                        <a:lnTo>
                          <a:pt x="106" y="18"/>
                        </a:lnTo>
                        <a:lnTo>
                          <a:pt x="108" y="18"/>
                        </a:lnTo>
                        <a:lnTo>
                          <a:pt x="109" y="18"/>
                        </a:lnTo>
                        <a:lnTo>
                          <a:pt x="110" y="18"/>
                        </a:lnTo>
                        <a:lnTo>
                          <a:pt x="111" y="19"/>
                        </a:lnTo>
                        <a:lnTo>
                          <a:pt x="110" y="22"/>
                        </a:lnTo>
                        <a:lnTo>
                          <a:pt x="109" y="22"/>
                        </a:lnTo>
                        <a:lnTo>
                          <a:pt x="106" y="22"/>
                        </a:lnTo>
                        <a:lnTo>
                          <a:pt x="104" y="22"/>
                        </a:lnTo>
                        <a:lnTo>
                          <a:pt x="102" y="22"/>
                        </a:lnTo>
                        <a:lnTo>
                          <a:pt x="103" y="22"/>
                        </a:lnTo>
                        <a:lnTo>
                          <a:pt x="104" y="22"/>
                        </a:lnTo>
                        <a:lnTo>
                          <a:pt x="106" y="22"/>
                        </a:lnTo>
                        <a:lnTo>
                          <a:pt x="104" y="22"/>
                        </a:lnTo>
                        <a:lnTo>
                          <a:pt x="103" y="22"/>
                        </a:lnTo>
                        <a:lnTo>
                          <a:pt x="104" y="23"/>
                        </a:lnTo>
                        <a:lnTo>
                          <a:pt x="106" y="23"/>
                        </a:lnTo>
                        <a:lnTo>
                          <a:pt x="107" y="23"/>
                        </a:lnTo>
                        <a:lnTo>
                          <a:pt x="107" y="22"/>
                        </a:lnTo>
                        <a:lnTo>
                          <a:pt x="108" y="22"/>
                        </a:lnTo>
                        <a:lnTo>
                          <a:pt x="109" y="22"/>
                        </a:lnTo>
                        <a:lnTo>
                          <a:pt x="110" y="22"/>
                        </a:lnTo>
                        <a:lnTo>
                          <a:pt x="111" y="22"/>
                        </a:lnTo>
                        <a:lnTo>
                          <a:pt x="111" y="23"/>
                        </a:lnTo>
                        <a:lnTo>
                          <a:pt x="112" y="23"/>
                        </a:lnTo>
                        <a:lnTo>
                          <a:pt x="115" y="24"/>
                        </a:lnTo>
                        <a:lnTo>
                          <a:pt x="116" y="24"/>
                        </a:lnTo>
                        <a:lnTo>
                          <a:pt x="117" y="24"/>
                        </a:lnTo>
                        <a:lnTo>
                          <a:pt x="117" y="23"/>
                        </a:lnTo>
                        <a:lnTo>
                          <a:pt x="116" y="22"/>
                        </a:lnTo>
                        <a:lnTo>
                          <a:pt x="117" y="21"/>
                        </a:lnTo>
                        <a:lnTo>
                          <a:pt x="118" y="21"/>
                        </a:lnTo>
                        <a:lnTo>
                          <a:pt x="119" y="21"/>
                        </a:lnTo>
                        <a:lnTo>
                          <a:pt x="120" y="21"/>
                        </a:lnTo>
                        <a:lnTo>
                          <a:pt x="120" y="22"/>
                        </a:lnTo>
                        <a:lnTo>
                          <a:pt x="121" y="22"/>
                        </a:lnTo>
                        <a:lnTo>
                          <a:pt x="122" y="22"/>
                        </a:lnTo>
                        <a:lnTo>
                          <a:pt x="124" y="22"/>
                        </a:lnTo>
                        <a:lnTo>
                          <a:pt x="125" y="23"/>
                        </a:lnTo>
                        <a:lnTo>
                          <a:pt x="124" y="23"/>
                        </a:lnTo>
                        <a:lnTo>
                          <a:pt x="125" y="24"/>
                        </a:lnTo>
                        <a:lnTo>
                          <a:pt x="126" y="23"/>
                        </a:lnTo>
                        <a:lnTo>
                          <a:pt x="127" y="23"/>
                        </a:lnTo>
                        <a:lnTo>
                          <a:pt x="128" y="23"/>
                        </a:lnTo>
                        <a:lnTo>
                          <a:pt x="131" y="22"/>
                        </a:lnTo>
                        <a:lnTo>
                          <a:pt x="132" y="22"/>
                        </a:lnTo>
                        <a:lnTo>
                          <a:pt x="135" y="23"/>
                        </a:lnTo>
                        <a:lnTo>
                          <a:pt x="135" y="24"/>
                        </a:lnTo>
                        <a:lnTo>
                          <a:pt x="134" y="24"/>
                        </a:lnTo>
                        <a:lnTo>
                          <a:pt x="135" y="24"/>
                        </a:lnTo>
                        <a:lnTo>
                          <a:pt x="136" y="24"/>
                        </a:lnTo>
                        <a:lnTo>
                          <a:pt x="136" y="23"/>
                        </a:lnTo>
                        <a:lnTo>
                          <a:pt x="136" y="22"/>
                        </a:lnTo>
                        <a:lnTo>
                          <a:pt x="137" y="22"/>
                        </a:lnTo>
                        <a:lnTo>
                          <a:pt x="138" y="22"/>
                        </a:lnTo>
                        <a:lnTo>
                          <a:pt x="140" y="22"/>
                        </a:lnTo>
                        <a:lnTo>
                          <a:pt x="141" y="22"/>
                        </a:lnTo>
                        <a:lnTo>
                          <a:pt x="141" y="23"/>
                        </a:lnTo>
                        <a:lnTo>
                          <a:pt x="143" y="23"/>
                        </a:lnTo>
                        <a:lnTo>
                          <a:pt x="144" y="23"/>
                        </a:lnTo>
                        <a:lnTo>
                          <a:pt x="145" y="23"/>
                        </a:lnTo>
                        <a:lnTo>
                          <a:pt x="146" y="23"/>
                        </a:lnTo>
                        <a:lnTo>
                          <a:pt x="147" y="23"/>
                        </a:lnTo>
                        <a:lnTo>
                          <a:pt x="148" y="23"/>
                        </a:lnTo>
                        <a:lnTo>
                          <a:pt x="148" y="24"/>
                        </a:lnTo>
                        <a:lnTo>
                          <a:pt x="149" y="24"/>
                        </a:lnTo>
                        <a:lnTo>
                          <a:pt x="150" y="24"/>
                        </a:lnTo>
                        <a:lnTo>
                          <a:pt x="149" y="25"/>
                        </a:lnTo>
                        <a:lnTo>
                          <a:pt x="148" y="25"/>
                        </a:lnTo>
                        <a:lnTo>
                          <a:pt x="147" y="25"/>
                        </a:lnTo>
                        <a:lnTo>
                          <a:pt x="148" y="25"/>
                        </a:lnTo>
                        <a:lnTo>
                          <a:pt x="149" y="25"/>
                        </a:lnTo>
                        <a:lnTo>
                          <a:pt x="152" y="25"/>
                        </a:lnTo>
                        <a:lnTo>
                          <a:pt x="153" y="24"/>
                        </a:lnTo>
                        <a:lnTo>
                          <a:pt x="154" y="24"/>
                        </a:lnTo>
                        <a:lnTo>
                          <a:pt x="155" y="24"/>
                        </a:lnTo>
                        <a:lnTo>
                          <a:pt x="156" y="24"/>
                        </a:lnTo>
                        <a:lnTo>
                          <a:pt x="158" y="24"/>
                        </a:lnTo>
                        <a:lnTo>
                          <a:pt x="160" y="24"/>
                        </a:lnTo>
                        <a:lnTo>
                          <a:pt x="157" y="24"/>
                        </a:lnTo>
                        <a:lnTo>
                          <a:pt x="156" y="24"/>
                        </a:lnTo>
                        <a:lnTo>
                          <a:pt x="155" y="23"/>
                        </a:lnTo>
                        <a:lnTo>
                          <a:pt x="154" y="23"/>
                        </a:lnTo>
                        <a:lnTo>
                          <a:pt x="155" y="23"/>
                        </a:lnTo>
                        <a:lnTo>
                          <a:pt x="156" y="23"/>
                        </a:lnTo>
                        <a:lnTo>
                          <a:pt x="157" y="23"/>
                        </a:lnTo>
                        <a:lnTo>
                          <a:pt x="158" y="23"/>
                        </a:lnTo>
                        <a:lnTo>
                          <a:pt x="159" y="23"/>
                        </a:lnTo>
                        <a:lnTo>
                          <a:pt x="164" y="22"/>
                        </a:lnTo>
                        <a:lnTo>
                          <a:pt x="166" y="22"/>
                        </a:lnTo>
                        <a:lnTo>
                          <a:pt x="167" y="22"/>
                        </a:lnTo>
                        <a:lnTo>
                          <a:pt x="169" y="21"/>
                        </a:lnTo>
                        <a:lnTo>
                          <a:pt x="172" y="21"/>
                        </a:lnTo>
                        <a:lnTo>
                          <a:pt x="173" y="21"/>
                        </a:lnTo>
                        <a:lnTo>
                          <a:pt x="174" y="21"/>
                        </a:lnTo>
                        <a:lnTo>
                          <a:pt x="175" y="21"/>
                        </a:lnTo>
                        <a:lnTo>
                          <a:pt x="176" y="22"/>
                        </a:lnTo>
                        <a:lnTo>
                          <a:pt x="177" y="22"/>
                        </a:lnTo>
                        <a:lnTo>
                          <a:pt x="177" y="21"/>
                        </a:lnTo>
                        <a:lnTo>
                          <a:pt x="176" y="21"/>
                        </a:lnTo>
                        <a:lnTo>
                          <a:pt x="175" y="21"/>
                        </a:lnTo>
                        <a:lnTo>
                          <a:pt x="177" y="21"/>
                        </a:lnTo>
                        <a:lnTo>
                          <a:pt x="180" y="21"/>
                        </a:lnTo>
                        <a:lnTo>
                          <a:pt x="181" y="21"/>
                        </a:lnTo>
                        <a:lnTo>
                          <a:pt x="184" y="19"/>
                        </a:lnTo>
                        <a:lnTo>
                          <a:pt x="185" y="18"/>
                        </a:lnTo>
                        <a:lnTo>
                          <a:pt x="186" y="18"/>
                        </a:lnTo>
                        <a:lnTo>
                          <a:pt x="188" y="18"/>
                        </a:lnTo>
                        <a:lnTo>
                          <a:pt x="190" y="19"/>
                        </a:lnTo>
                        <a:lnTo>
                          <a:pt x="191" y="18"/>
                        </a:lnTo>
                        <a:lnTo>
                          <a:pt x="192" y="19"/>
                        </a:lnTo>
                        <a:lnTo>
                          <a:pt x="193" y="19"/>
                        </a:lnTo>
                        <a:lnTo>
                          <a:pt x="195" y="19"/>
                        </a:lnTo>
                        <a:lnTo>
                          <a:pt x="197" y="19"/>
                        </a:lnTo>
                        <a:lnTo>
                          <a:pt x="200" y="19"/>
                        </a:lnTo>
                        <a:lnTo>
                          <a:pt x="202" y="19"/>
                        </a:lnTo>
                        <a:lnTo>
                          <a:pt x="204" y="18"/>
                        </a:lnTo>
                        <a:lnTo>
                          <a:pt x="206" y="18"/>
                        </a:lnTo>
                        <a:lnTo>
                          <a:pt x="209" y="18"/>
                        </a:lnTo>
                        <a:lnTo>
                          <a:pt x="211" y="18"/>
                        </a:lnTo>
                        <a:lnTo>
                          <a:pt x="214" y="18"/>
                        </a:lnTo>
                        <a:lnTo>
                          <a:pt x="218" y="18"/>
                        </a:lnTo>
                        <a:lnTo>
                          <a:pt x="220" y="18"/>
                        </a:lnTo>
                        <a:lnTo>
                          <a:pt x="221" y="18"/>
                        </a:lnTo>
                        <a:lnTo>
                          <a:pt x="224" y="19"/>
                        </a:lnTo>
                        <a:lnTo>
                          <a:pt x="224" y="21"/>
                        </a:lnTo>
                        <a:lnTo>
                          <a:pt x="223" y="21"/>
                        </a:lnTo>
                        <a:lnTo>
                          <a:pt x="228" y="21"/>
                        </a:lnTo>
                        <a:lnTo>
                          <a:pt x="229" y="21"/>
                        </a:lnTo>
                        <a:lnTo>
                          <a:pt x="230" y="21"/>
                        </a:lnTo>
                        <a:lnTo>
                          <a:pt x="233" y="21"/>
                        </a:lnTo>
                        <a:lnTo>
                          <a:pt x="234" y="21"/>
                        </a:lnTo>
                        <a:lnTo>
                          <a:pt x="237" y="22"/>
                        </a:lnTo>
                        <a:lnTo>
                          <a:pt x="238" y="22"/>
                        </a:lnTo>
                        <a:lnTo>
                          <a:pt x="239" y="22"/>
                        </a:lnTo>
                        <a:lnTo>
                          <a:pt x="240" y="22"/>
                        </a:lnTo>
                        <a:lnTo>
                          <a:pt x="242" y="23"/>
                        </a:lnTo>
                        <a:lnTo>
                          <a:pt x="240" y="23"/>
                        </a:lnTo>
                        <a:lnTo>
                          <a:pt x="239" y="23"/>
                        </a:lnTo>
                        <a:lnTo>
                          <a:pt x="238" y="23"/>
                        </a:lnTo>
                        <a:lnTo>
                          <a:pt x="237" y="24"/>
                        </a:lnTo>
                        <a:lnTo>
                          <a:pt x="240" y="24"/>
                        </a:lnTo>
                        <a:lnTo>
                          <a:pt x="241" y="23"/>
                        </a:lnTo>
                        <a:lnTo>
                          <a:pt x="242" y="23"/>
                        </a:lnTo>
                        <a:lnTo>
                          <a:pt x="246" y="24"/>
                        </a:lnTo>
                        <a:lnTo>
                          <a:pt x="247" y="24"/>
                        </a:lnTo>
                        <a:lnTo>
                          <a:pt x="248" y="24"/>
                        </a:lnTo>
                        <a:lnTo>
                          <a:pt x="247" y="24"/>
                        </a:lnTo>
                        <a:lnTo>
                          <a:pt x="246" y="24"/>
                        </a:lnTo>
                        <a:lnTo>
                          <a:pt x="247" y="24"/>
                        </a:lnTo>
                        <a:lnTo>
                          <a:pt x="248" y="25"/>
                        </a:lnTo>
                        <a:lnTo>
                          <a:pt x="249" y="25"/>
                        </a:lnTo>
                        <a:lnTo>
                          <a:pt x="248" y="25"/>
                        </a:lnTo>
                        <a:lnTo>
                          <a:pt x="247" y="26"/>
                        </a:lnTo>
                        <a:lnTo>
                          <a:pt x="248" y="26"/>
                        </a:lnTo>
                        <a:lnTo>
                          <a:pt x="249" y="26"/>
                        </a:lnTo>
                        <a:lnTo>
                          <a:pt x="249" y="27"/>
                        </a:lnTo>
                        <a:lnTo>
                          <a:pt x="248" y="27"/>
                        </a:lnTo>
                        <a:lnTo>
                          <a:pt x="247" y="27"/>
                        </a:lnTo>
                        <a:lnTo>
                          <a:pt x="246" y="27"/>
                        </a:lnTo>
                        <a:lnTo>
                          <a:pt x="244" y="27"/>
                        </a:lnTo>
                        <a:lnTo>
                          <a:pt x="243" y="27"/>
                        </a:lnTo>
                        <a:lnTo>
                          <a:pt x="242" y="28"/>
                        </a:lnTo>
                        <a:lnTo>
                          <a:pt x="240" y="30"/>
                        </a:lnTo>
                        <a:lnTo>
                          <a:pt x="239" y="30"/>
                        </a:lnTo>
                        <a:lnTo>
                          <a:pt x="238" y="30"/>
                        </a:lnTo>
                        <a:lnTo>
                          <a:pt x="236" y="30"/>
                        </a:lnTo>
                        <a:lnTo>
                          <a:pt x="237" y="31"/>
                        </a:lnTo>
                        <a:lnTo>
                          <a:pt x="238" y="31"/>
                        </a:lnTo>
                        <a:lnTo>
                          <a:pt x="239" y="31"/>
                        </a:lnTo>
                        <a:lnTo>
                          <a:pt x="238" y="31"/>
                        </a:lnTo>
                        <a:lnTo>
                          <a:pt x="241" y="31"/>
                        </a:lnTo>
                        <a:lnTo>
                          <a:pt x="242" y="31"/>
                        </a:lnTo>
                        <a:lnTo>
                          <a:pt x="242" y="30"/>
                        </a:lnTo>
                        <a:lnTo>
                          <a:pt x="244" y="30"/>
                        </a:lnTo>
                        <a:lnTo>
                          <a:pt x="246" y="30"/>
                        </a:lnTo>
                        <a:lnTo>
                          <a:pt x="247" y="30"/>
                        </a:lnTo>
                        <a:lnTo>
                          <a:pt x="248" y="30"/>
                        </a:lnTo>
                        <a:lnTo>
                          <a:pt x="249" y="31"/>
                        </a:lnTo>
                        <a:lnTo>
                          <a:pt x="248" y="31"/>
                        </a:lnTo>
                        <a:lnTo>
                          <a:pt x="249" y="31"/>
                        </a:lnTo>
                        <a:lnTo>
                          <a:pt x="250" y="32"/>
                        </a:lnTo>
                        <a:lnTo>
                          <a:pt x="251" y="32"/>
                        </a:lnTo>
                        <a:lnTo>
                          <a:pt x="250" y="32"/>
                        </a:lnTo>
                        <a:lnTo>
                          <a:pt x="249" y="32"/>
                        </a:lnTo>
                        <a:lnTo>
                          <a:pt x="248" y="32"/>
                        </a:lnTo>
                        <a:lnTo>
                          <a:pt x="246" y="33"/>
                        </a:lnTo>
                        <a:lnTo>
                          <a:pt x="243" y="33"/>
                        </a:lnTo>
                        <a:lnTo>
                          <a:pt x="242" y="33"/>
                        </a:lnTo>
                        <a:lnTo>
                          <a:pt x="240" y="33"/>
                        </a:lnTo>
                        <a:lnTo>
                          <a:pt x="238" y="32"/>
                        </a:lnTo>
                        <a:lnTo>
                          <a:pt x="238" y="31"/>
                        </a:lnTo>
                        <a:lnTo>
                          <a:pt x="237" y="31"/>
                        </a:lnTo>
                        <a:lnTo>
                          <a:pt x="236" y="32"/>
                        </a:lnTo>
                        <a:lnTo>
                          <a:pt x="237" y="32"/>
                        </a:lnTo>
                        <a:lnTo>
                          <a:pt x="238" y="32"/>
                        </a:lnTo>
                        <a:lnTo>
                          <a:pt x="239" y="32"/>
                        </a:lnTo>
                        <a:lnTo>
                          <a:pt x="239" y="33"/>
                        </a:lnTo>
                        <a:lnTo>
                          <a:pt x="240" y="33"/>
                        </a:lnTo>
                        <a:lnTo>
                          <a:pt x="239" y="34"/>
                        </a:lnTo>
                        <a:lnTo>
                          <a:pt x="239" y="35"/>
                        </a:lnTo>
                        <a:lnTo>
                          <a:pt x="238" y="36"/>
                        </a:lnTo>
                        <a:lnTo>
                          <a:pt x="237" y="36"/>
                        </a:lnTo>
                        <a:lnTo>
                          <a:pt x="236" y="36"/>
                        </a:lnTo>
                        <a:lnTo>
                          <a:pt x="234" y="36"/>
                        </a:lnTo>
                        <a:lnTo>
                          <a:pt x="233" y="36"/>
                        </a:lnTo>
                        <a:lnTo>
                          <a:pt x="231" y="36"/>
                        </a:lnTo>
                        <a:lnTo>
                          <a:pt x="230" y="36"/>
                        </a:lnTo>
                        <a:lnTo>
                          <a:pt x="228" y="36"/>
                        </a:lnTo>
                        <a:lnTo>
                          <a:pt x="227" y="36"/>
                        </a:lnTo>
                        <a:lnTo>
                          <a:pt x="224" y="36"/>
                        </a:lnTo>
                        <a:lnTo>
                          <a:pt x="223" y="36"/>
                        </a:lnTo>
                        <a:lnTo>
                          <a:pt x="220" y="37"/>
                        </a:lnTo>
                        <a:lnTo>
                          <a:pt x="218" y="37"/>
                        </a:lnTo>
                        <a:lnTo>
                          <a:pt x="216" y="37"/>
                        </a:lnTo>
                        <a:lnTo>
                          <a:pt x="215" y="37"/>
                        </a:lnTo>
                        <a:lnTo>
                          <a:pt x="212" y="37"/>
                        </a:lnTo>
                        <a:lnTo>
                          <a:pt x="209" y="37"/>
                        </a:lnTo>
                        <a:lnTo>
                          <a:pt x="205" y="37"/>
                        </a:lnTo>
                        <a:lnTo>
                          <a:pt x="204" y="37"/>
                        </a:lnTo>
                        <a:lnTo>
                          <a:pt x="202" y="37"/>
                        </a:lnTo>
                        <a:lnTo>
                          <a:pt x="201" y="36"/>
                        </a:lnTo>
                        <a:lnTo>
                          <a:pt x="200" y="36"/>
                        </a:lnTo>
                        <a:lnTo>
                          <a:pt x="199" y="36"/>
                        </a:lnTo>
                        <a:lnTo>
                          <a:pt x="199" y="35"/>
                        </a:lnTo>
                        <a:lnTo>
                          <a:pt x="197" y="35"/>
                        </a:lnTo>
                        <a:lnTo>
                          <a:pt x="197" y="34"/>
                        </a:lnTo>
                        <a:lnTo>
                          <a:pt x="199" y="33"/>
                        </a:lnTo>
                        <a:lnTo>
                          <a:pt x="197" y="33"/>
                        </a:lnTo>
                        <a:lnTo>
                          <a:pt x="196" y="33"/>
                        </a:lnTo>
                        <a:lnTo>
                          <a:pt x="195" y="33"/>
                        </a:lnTo>
                        <a:lnTo>
                          <a:pt x="194" y="33"/>
                        </a:lnTo>
                        <a:lnTo>
                          <a:pt x="194" y="32"/>
                        </a:lnTo>
                        <a:lnTo>
                          <a:pt x="193" y="32"/>
                        </a:lnTo>
                        <a:lnTo>
                          <a:pt x="192" y="32"/>
                        </a:lnTo>
                        <a:lnTo>
                          <a:pt x="191" y="32"/>
                        </a:lnTo>
                        <a:lnTo>
                          <a:pt x="192" y="33"/>
                        </a:lnTo>
                        <a:lnTo>
                          <a:pt x="193" y="33"/>
                        </a:lnTo>
                        <a:lnTo>
                          <a:pt x="194" y="33"/>
                        </a:lnTo>
                        <a:lnTo>
                          <a:pt x="194" y="34"/>
                        </a:lnTo>
                        <a:lnTo>
                          <a:pt x="193" y="36"/>
                        </a:lnTo>
                        <a:lnTo>
                          <a:pt x="192" y="36"/>
                        </a:lnTo>
                        <a:lnTo>
                          <a:pt x="191" y="36"/>
                        </a:lnTo>
                        <a:lnTo>
                          <a:pt x="188" y="36"/>
                        </a:lnTo>
                        <a:lnTo>
                          <a:pt x="187" y="36"/>
                        </a:lnTo>
                        <a:lnTo>
                          <a:pt x="186" y="36"/>
                        </a:lnTo>
                        <a:lnTo>
                          <a:pt x="184" y="36"/>
                        </a:lnTo>
                        <a:lnTo>
                          <a:pt x="183" y="37"/>
                        </a:lnTo>
                        <a:lnTo>
                          <a:pt x="182" y="37"/>
                        </a:lnTo>
                        <a:lnTo>
                          <a:pt x="181" y="37"/>
                        </a:lnTo>
                        <a:lnTo>
                          <a:pt x="180" y="37"/>
                        </a:lnTo>
                        <a:lnTo>
                          <a:pt x="175" y="37"/>
                        </a:lnTo>
                        <a:lnTo>
                          <a:pt x="173" y="37"/>
                        </a:lnTo>
                        <a:lnTo>
                          <a:pt x="172" y="37"/>
                        </a:lnTo>
                        <a:lnTo>
                          <a:pt x="171" y="36"/>
                        </a:lnTo>
                        <a:lnTo>
                          <a:pt x="171" y="35"/>
                        </a:lnTo>
                        <a:lnTo>
                          <a:pt x="171" y="34"/>
                        </a:lnTo>
                        <a:lnTo>
                          <a:pt x="169" y="35"/>
                        </a:lnTo>
                        <a:lnTo>
                          <a:pt x="169" y="36"/>
                        </a:lnTo>
                        <a:lnTo>
                          <a:pt x="169" y="37"/>
                        </a:lnTo>
                        <a:lnTo>
                          <a:pt x="168" y="37"/>
                        </a:lnTo>
                        <a:lnTo>
                          <a:pt x="167" y="37"/>
                        </a:lnTo>
                        <a:lnTo>
                          <a:pt x="165" y="37"/>
                        </a:lnTo>
                        <a:lnTo>
                          <a:pt x="165" y="36"/>
                        </a:lnTo>
                        <a:lnTo>
                          <a:pt x="164" y="35"/>
                        </a:lnTo>
                        <a:lnTo>
                          <a:pt x="163" y="34"/>
                        </a:lnTo>
                        <a:lnTo>
                          <a:pt x="163" y="35"/>
                        </a:lnTo>
                        <a:lnTo>
                          <a:pt x="163" y="36"/>
                        </a:lnTo>
                        <a:lnTo>
                          <a:pt x="164" y="36"/>
                        </a:lnTo>
                        <a:lnTo>
                          <a:pt x="164" y="37"/>
                        </a:lnTo>
                        <a:lnTo>
                          <a:pt x="163" y="37"/>
                        </a:lnTo>
                        <a:lnTo>
                          <a:pt x="162" y="37"/>
                        </a:lnTo>
                        <a:lnTo>
                          <a:pt x="156" y="37"/>
                        </a:lnTo>
                        <a:lnTo>
                          <a:pt x="155" y="37"/>
                        </a:lnTo>
                        <a:lnTo>
                          <a:pt x="155" y="36"/>
                        </a:lnTo>
                        <a:lnTo>
                          <a:pt x="154" y="35"/>
                        </a:lnTo>
                        <a:lnTo>
                          <a:pt x="153" y="35"/>
                        </a:lnTo>
                        <a:lnTo>
                          <a:pt x="153" y="36"/>
                        </a:lnTo>
                        <a:lnTo>
                          <a:pt x="153" y="37"/>
                        </a:lnTo>
                        <a:lnTo>
                          <a:pt x="152" y="37"/>
                        </a:lnTo>
                        <a:lnTo>
                          <a:pt x="150" y="37"/>
                        </a:lnTo>
                        <a:lnTo>
                          <a:pt x="149" y="37"/>
                        </a:lnTo>
                        <a:lnTo>
                          <a:pt x="147" y="37"/>
                        </a:lnTo>
                        <a:lnTo>
                          <a:pt x="147" y="36"/>
                        </a:lnTo>
                        <a:lnTo>
                          <a:pt x="146" y="36"/>
                        </a:lnTo>
                        <a:lnTo>
                          <a:pt x="145" y="35"/>
                        </a:lnTo>
                        <a:lnTo>
                          <a:pt x="145" y="36"/>
                        </a:lnTo>
                        <a:lnTo>
                          <a:pt x="146" y="37"/>
                        </a:lnTo>
                        <a:lnTo>
                          <a:pt x="144" y="37"/>
                        </a:lnTo>
                        <a:lnTo>
                          <a:pt x="139" y="37"/>
                        </a:lnTo>
                        <a:lnTo>
                          <a:pt x="138" y="37"/>
                        </a:lnTo>
                        <a:lnTo>
                          <a:pt x="137" y="37"/>
                        </a:lnTo>
                        <a:lnTo>
                          <a:pt x="136" y="37"/>
                        </a:lnTo>
                        <a:lnTo>
                          <a:pt x="135" y="37"/>
                        </a:lnTo>
                        <a:lnTo>
                          <a:pt x="134" y="37"/>
                        </a:lnTo>
                        <a:lnTo>
                          <a:pt x="132" y="37"/>
                        </a:lnTo>
                        <a:lnTo>
                          <a:pt x="131" y="37"/>
                        </a:lnTo>
                        <a:lnTo>
                          <a:pt x="130" y="37"/>
                        </a:lnTo>
                        <a:lnTo>
                          <a:pt x="129" y="37"/>
                        </a:lnTo>
                        <a:lnTo>
                          <a:pt x="127" y="37"/>
                        </a:lnTo>
                        <a:lnTo>
                          <a:pt x="124" y="37"/>
                        </a:lnTo>
                        <a:lnTo>
                          <a:pt x="122" y="37"/>
                        </a:lnTo>
                        <a:lnTo>
                          <a:pt x="121" y="37"/>
                        </a:lnTo>
                        <a:lnTo>
                          <a:pt x="120" y="37"/>
                        </a:lnTo>
                        <a:lnTo>
                          <a:pt x="120" y="36"/>
                        </a:lnTo>
                        <a:lnTo>
                          <a:pt x="120" y="35"/>
                        </a:lnTo>
                        <a:lnTo>
                          <a:pt x="122" y="34"/>
                        </a:lnTo>
                        <a:lnTo>
                          <a:pt x="122" y="33"/>
                        </a:lnTo>
                        <a:lnTo>
                          <a:pt x="121" y="32"/>
                        </a:lnTo>
                        <a:lnTo>
                          <a:pt x="120" y="32"/>
                        </a:lnTo>
                        <a:lnTo>
                          <a:pt x="118" y="33"/>
                        </a:lnTo>
                        <a:lnTo>
                          <a:pt x="117" y="33"/>
                        </a:lnTo>
                        <a:lnTo>
                          <a:pt x="117" y="34"/>
                        </a:lnTo>
                        <a:lnTo>
                          <a:pt x="116" y="35"/>
                        </a:lnTo>
                        <a:lnTo>
                          <a:pt x="115" y="34"/>
                        </a:lnTo>
                        <a:lnTo>
                          <a:pt x="115" y="33"/>
                        </a:lnTo>
                        <a:lnTo>
                          <a:pt x="112" y="33"/>
                        </a:lnTo>
                        <a:lnTo>
                          <a:pt x="113" y="33"/>
                        </a:lnTo>
                        <a:lnTo>
                          <a:pt x="113" y="34"/>
                        </a:lnTo>
                        <a:lnTo>
                          <a:pt x="112" y="34"/>
                        </a:lnTo>
                        <a:lnTo>
                          <a:pt x="111" y="34"/>
                        </a:lnTo>
                        <a:lnTo>
                          <a:pt x="110" y="34"/>
                        </a:lnTo>
                        <a:lnTo>
                          <a:pt x="111" y="34"/>
                        </a:lnTo>
                        <a:lnTo>
                          <a:pt x="112" y="34"/>
                        </a:lnTo>
                        <a:lnTo>
                          <a:pt x="112" y="35"/>
                        </a:lnTo>
                        <a:lnTo>
                          <a:pt x="111" y="36"/>
                        </a:lnTo>
                        <a:lnTo>
                          <a:pt x="107" y="36"/>
                        </a:lnTo>
                        <a:lnTo>
                          <a:pt x="106" y="36"/>
                        </a:lnTo>
                        <a:lnTo>
                          <a:pt x="100" y="36"/>
                        </a:lnTo>
                        <a:lnTo>
                          <a:pt x="98" y="36"/>
                        </a:lnTo>
                        <a:lnTo>
                          <a:pt x="97" y="36"/>
                        </a:lnTo>
                        <a:lnTo>
                          <a:pt x="95" y="36"/>
                        </a:lnTo>
                        <a:lnTo>
                          <a:pt x="94" y="36"/>
                        </a:lnTo>
                        <a:lnTo>
                          <a:pt x="93" y="36"/>
                        </a:lnTo>
                        <a:lnTo>
                          <a:pt x="92" y="36"/>
                        </a:lnTo>
                        <a:lnTo>
                          <a:pt x="91" y="35"/>
                        </a:lnTo>
                        <a:lnTo>
                          <a:pt x="89" y="35"/>
                        </a:lnTo>
                        <a:lnTo>
                          <a:pt x="89" y="34"/>
                        </a:lnTo>
                        <a:lnTo>
                          <a:pt x="87" y="34"/>
                        </a:lnTo>
                        <a:lnTo>
                          <a:pt x="87" y="35"/>
                        </a:lnTo>
                        <a:lnTo>
                          <a:pt x="85" y="34"/>
                        </a:lnTo>
                        <a:lnTo>
                          <a:pt x="87" y="34"/>
                        </a:lnTo>
                        <a:lnTo>
                          <a:pt x="88" y="33"/>
                        </a:lnTo>
                        <a:lnTo>
                          <a:pt x="89" y="33"/>
                        </a:lnTo>
                        <a:lnTo>
                          <a:pt x="89" y="32"/>
                        </a:lnTo>
                        <a:lnTo>
                          <a:pt x="88" y="32"/>
                        </a:lnTo>
                        <a:lnTo>
                          <a:pt x="87" y="32"/>
                        </a:lnTo>
                        <a:lnTo>
                          <a:pt x="85" y="33"/>
                        </a:lnTo>
                        <a:lnTo>
                          <a:pt x="84" y="34"/>
                        </a:lnTo>
                        <a:lnTo>
                          <a:pt x="83" y="34"/>
                        </a:lnTo>
                        <a:lnTo>
                          <a:pt x="82" y="34"/>
                        </a:lnTo>
                        <a:lnTo>
                          <a:pt x="82" y="35"/>
                        </a:lnTo>
                        <a:lnTo>
                          <a:pt x="83" y="35"/>
                        </a:lnTo>
                        <a:lnTo>
                          <a:pt x="82" y="35"/>
                        </a:lnTo>
                        <a:lnTo>
                          <a:pt x="79" y="35"/>
                        </a:lnTo>
                        <a:lnTo>
                          <a:pt x="78" y="35"/>
                        </a:lnTo>
                        <a:lnTo>
                          <a:pt x="75" y="35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65" name="Freeform 174">
                    <a:extLst>
                      <a:ext uri="{FF2B5EF4-FFF2-40B4-BE49-F238E27FC236}">
                        <a16:creationId xmlns:a16="http://schemas.microsoft.com/office/drawing/2014/main" id="{D88B0A68-A5A4-4761-98AC-8374F763F2C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56956" y="910453"/>
                    <a:ext cx="392691" cy="106886"/>
                  </a:xfrm>
                  <a:custGeom>
                    <a:avLst/>
                    <a:gdLst>
                      <a:gd name="T0" fmla="*/ 6350 w 169"/>
                      <a:gd name="T1" fmla="*/ 33338 h 46"/>
                      <a:gd name="T2" fmla="*/ 4763 w 169"/>
                      <a:gd name="T3" fmla="*/ 31750 h 46"/>
                      <a:gd name="T4" fmla="*/ 7938 w 169"/>
                      <a:gd name="T5" fmla="*/ 26988 h 46"/>
                      <a:gd name="T6" fmla="*/ 41275 w 169"/>
                      <a:gd name="T7" fmla="*/ 28575 h 46"/>
                      <a:gd name="T8" fmla="*/ 50800 w 169"/>
                      <a:gd name="T9" fmla="*/ 26988 h 46"/>
                      <a:gd name="T10" fmla="*/ 44450 w 169"/>
                      <a:gd name="T11" fmla="*/ 26988 h 46"/>
                      <a:gd name="T12" fmla="*/ 33338 w 169"/>
                      <a:gd name="T13" fmla="*/ 25400 h 46"/>
                      <a:gd name="T14" fmla="*/ 6350 w 169"/>
                      <a:gd name="T15" fmla="*/ 23813 h 46"/>
                      <a:gd name="T16" fmla="*/ 25400 w 169"/>
                      <a:gd name="T17" fmla="*/ 20638 h 46"/>
                      <a:gd name="T18" fmla="*/ 23813 w 169"/>
                      <a:gd name="T19" fmla="*/ 17463 h 46"/>
                      <a:gd name="T20" fmla="*/ 47625 w 169"/>
                      <a:gd name="T21" fmla="*/ 17463 h 46"/>
                      <a:gd name="T22" fmla="*/ 52388 w 169"/>
                      <a:gd name="T23" fmla="*/ 15875 h 46"/>
                      <a:gd name="T24" fmla="*/ 52388 w 169"/>
                      <a:gd name="T25" fmla="*/ 14288 h 46"/>
                      <a:gd name="T26" fmla="*/ 36513 w 169"/>
                      <a:gd name="T27" fmla="*/ 11113 h 46"/>
                      <a:gd name="T28" fmla="*/ 49213 w 169"/>
                      <a:gd name="T29" fmla="*/ 6350 h 46"/>
                      <a:gd name="T30" fmla="*/ 53975 w 169"/>
                      <a:gd name="T31" fmla="*/ 4763 h 46"/>
                      <a:gd name="T32" fmla="*/ 82550 w 169"/>
                      <a:gd name="T33" fmla="*/ 3175 h 46"/>
                      <a:gd name="T34" fmla="*/ 53975 w 169"/>
                      <a:gd name="T35" fmla="*/ 1588 h 46"/>
                      <a:gd name="T36" fmla="*/ 74613 w 169"/>
                      <a:gd name="T37" fmla="*/ 0 h 46"/>
                      <a:gd name="T38" fmla="*/ 111125 w 169"/>
                      <a:gd name="T39" fmla="*/ 3175 h 46"/>
                      <a:gd name="T40" fmla="*/ 128588 w 169"/>
                      <a:gd name="T41" fmla="*/ 14288 h 46"/>
                      <a:gd name="T42" fmla="*/ 149225 w 169"/>
                      <a:gd name="T43" fmla="*/ 17463 h 46"/>
                      <a:gd name="T44" fmla="*/ 169863 w 169"/>
                      <a:gd name="T45" fmla="*/ 17463 h 46"/>
                      <a:gd name="T46" fmla="*/ 173038 w 169"/>
                      <a:gd name="T47" fmla="*/ 25400 h 46"/>
                      <a:gd name="T48" fmla="*/ 185738 w 169"/>
                      <a:gd name="T49" fmla="*/ 25400 h 46"/>
                      <a:gd name="T50" fmla="*/ 203200 w 169"/>
                      <a:gd name="T51" fmla="*/ 20638 h 46"/>
                      <a:gd name="T52" fmla="*/ 203200 w 169"/>
                      <a:gd name="T53" fmla="*/ 28575 h 46"/>
                      <a:gd name="T54" fmla="*/ 212725 w 169"/>
                      <a:gd name="T55" fmla="*/ 33338 h 46"/>
                      <a:gd name="T56" fmla="*/ 212725 w 169"/>
                      <a:gd name="T57" fmla="*/ 41275 h 46"/>
                      <a:gd name="T58" fmla="*/ 230188 w 169"/>
                      <a:gd name="T59" fmla="*/ 36513 h 46"/>
                      <a:gd name="T60" fmla="*/ 247650 w 169"/>
                      <a:gd name="T61" fmla="*/ 39688 h 46"/>
                      <a:gd name="T62" fmla="*/ 260350 w 169"/>
                      <a:gd name="T63" fmla="*/ 47625 h 46"/>
                      <a:gd name="T64" fmla="*/ 230188 w 169"/>
                      <a:gd name="T65" fmla="*/ 53975 h 46"/>
                      <a:gd name="T66" fmla="*/ 214313 w 169"/>
                      <a:gd name="T67" fmla="*/ 57150 h 46"/>
                      <a:gd name="T68" fmla="*/ 203200 w 169"/>
                      <a:gd name="T69" fmla="*/ 50800 h 46"/>
                      <a:gd name="T70" fmla="*/ 198438 w 169"/>
                      <a:gd name="T71" fmla="*/ 60325 h 46"/>
                      <a:gd name="T72" fmla="*/ 185738 w 169"/>
                      <a:gd name="T73" fmla="*/ 65088 h 46"/>
                      <a:gd name="T74" fmla="*/ 165100 w 169"/>
                      <a:gd name="T75" fmla="*/ 65088 h 46"/>
                      <a:gd name="T76" fmla="*/ 160338 w 169"/>
                      <a:gd name="T77" fmla="*/ 69850 h 46"/>
                      <a:gd name="T78" fmla="*/ 149225 w 169"/>
                      <a:gd name="T79" fmla="*/ 68263 h 46"/>
                      <a:gd name="T80" fmla="*/ 144463 w 169"/>
                      <a:gd name="T81" fmla="*/ 69850 h 46"/>
                      <a:gd name="T82" fmla="*/ 119063 w 169"/>
                      <a:gd name="T83" fmla="*/ 71438 h 46"/>
                      <a:gd name="T84" fmla="*/ 85725 w 169"/>
                      <a:gd name="T85" fmla="*/ 63500 h 46"/>
                      <a:gd name="T86" fmla="*/ 115888 w 169"/>
                      <a:gd name="T87" fmla="*/ 63500 h 46"/>
                      <a:gd name="T88" fmla="*/ 79375 w 169"/>
                      <a:gd name="T89" fmla="*/ 61913 h 46"/>
                      <a:gd name="T90" fmla="*/ 82550 w 169"/>
                      <a:gd name="T91" fmla="*/ 58738 h 46"/>
                      <a:gd name="T92" fmla="*/ 63500 w 169"/>
                      <a:gd name="T93" fmla="*/ 55563 h 46"/>
                      <a:gd name="T94" fmla="*/ 79375 w 169"/>
                      <a:gd name="T95" fmla="*/ 49213 h 46"/>
                      <a:gd name="T96" fmla="*/ 125413 w 169"/>
                      <a:gd name="T97" fmla="*/ 47625 h 46"/>
                      <a:gd name="T98" fmla="*/ 125413 w 169"/>
                      <a:gd name="T99" fmla="*/ 47625 h 46"/>
                      <a:gd name="T100" fmla="*/ 96838 w 169"/>
                      <a:gd name="T101" fmla="*/ 46038 h 46"/>
                      <a:gd name="T102" fmla="*/ 120650 w 169"/>
                      <a:gd name="T103" fmla="*/ 46038 h 46"/>
                      <a:gd name="T104" fmla="*/ 104775 w 169"/>
                      <a:gd name="T105" fmla="*/ 44450 h 46"/>
                      <a:gd name="T106" fmla="*/ 95250 w 169"/>
                      <a:gd name="T107" fmla="*/ 42863 h 46"/>
                      <a:gd name="T108" fmla="*/ 82550 w 169"/>
                      <a:gd name="T109" fmla="*/ 44450 h 46"/>
                      <a:gd name="T110" fmla="*/ 63500 w 169"/>
                      <a:gd name="T111" fmla="*/ 46038 h 46"/>
                      <a:gd name="T112" fmla="*/ 53975 w 169"/>
                      <a:gd name="T113" fmla="*/ 44450 h 46"/>
                      <a:gd name="T114" fmla="*/ 31750 w 169"/>
                      <a:gd name="T115" fmla="*/ 44450 h 46"/>
                      <a:gd name="T116" fmla="*/ 46038 w 169"/>
                      <a:gd name="T117" fmla="*/ 39688 h 46"/>
                      <a:gd name="T118" fmla="*/ 38100 w 169"/>
                      <a:gd name="T119" fmla="*/ 36513 h 4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</a:gdLst>
                    <a:ahLst/>
                    <a:cxnLst>
                      <a:cxn ang="T120">
                        <a:pos x="T0" y="T1"/>
                      </a:cxn>
                      <a:cxn ang="T121">
                        <a:pos x="T2" y="T3"/>
                      </a:cxn>
                      <a:cxn ang="T122">
                        <a:pos x="T4" y="T5"/>
                      </a:cxn>
                      <a:cxn ang="T123">
                        <a:pos x="T6" y="T7"/>
                      </a:cxn>
                      <a:cxn ang="T124">
                        <a:pos x="T8" y="T9"/>
                      </a:cxn>
                      <a:cxn ang="T125">
                        <a:pos x="T10" y="T11"/>
                      </a:cxn>
                      <a:cxn ang="T126">
                        <a:pos x="T12" y="T13"/>
                      </a:cxn>
                      <a:cxn ang="T127">
                        <a:pos x="T14" y="T15"/>
                      </a:cxn>
                      <a:cxn ang="T128">
                        <a:pos x="T16" y="T17"/>
                      </a:cxn>
                      <a:cxn ang="T129">
                        <a:pos x="T18" y="T19"/>
                      </a:cxn>
                      <a:cxn ang="T130">
                        <a:pos x="T20" y="T21"/>
                      </a:cxn>
                      <a:cxn ang="T131">
                        <a:pos x="T22" y="T23"/>
                      </a:cxn>
                      <a:cxn ang="T132">
                        <a:pos x="T24" y="T25"/>
                      </a:cxn>
                      <a:cxn ang="T133">
                        <a:pos x="T26" y="T27"/>
                      </a:cxn>
                      <a:cxn ang="T134">
                        <a:pos x="T28" y="T29"/>
                      </a:cxn>
                      <a:cxn ang="T135">
                        <a:pos x="T30" y="T31"/>
                      </a:cxn>
                      <a:cxn ang="T136">
                        <a:pos x="T32" y="T33"/>
                      </a:cxn>
                      <a:cxn ang="T137">
                        <a:pos x="T34" y="T35"/>
                      </a:cxn>
                      <a:cxn ang="T138">
                        <a:pos x="T36" y="T37"/>
                      </a:cxn>
                      <a:cxn ang="T139">
                        <a:pos x="T38" y="T39"/>
                      </a:cxn>
                      <a:cxn ang="T140">
                        <a:pos x="T40" y="T41"/>
                      </a:cxn>
                      <a:cxn ang="T141">
                        <a:pos x="T42" y="T43"/>
                      </a:cxn>
                      <a:cxn ang="T142">
                        <a:pos x="T44" y="T45"/>
                      </a:cxn>
                      <a:cxn ang="T143">
                        <a:pos x="T46" y="T47"/>
                      </a:cxn>
                      <a:cxn ang="T144">
                        <a:pos x="T48" y="T49"/>
                      </a:cxn>
                      <a:cxn ang="T145">
                        <a:pos x="T50" y="T51"/>
                      </a:cxn>
                      <a:cxn ang="T146">
                        <a:pos x="T52" y="T53"/>
                      </a:cxn>
                      <a:cxn ang="T147">
                        <a:pos x="T54" y="T55"/>
                      </a:cxn>
                      <a:cxn ang="T148">
                        <a:pos x="T56" y="T57"/>
                      </a:cxn>
                      <a:cxn ang="T149">
                        <a:pos x="T58" y="T59"/>
                      </a:cxn>
                      <a:cxn ang="T150">
                        <a:pos x="T60" y="T61"/>
                      </a:cxn>
                      <a:cxn ang="T151">
                        <a:pos x="T62" y="T63"/>
                      </a:cxn>
                      <a:cxn ang="T152">
                        <a:pos x="T64" y="T65"/>
                      </a:cxn>
                      <a:cxn ang="T153">
                        <a:pos x="T66" y="T67"/>
                      </a:cxn>
                      <a:cxn ang="T154">
                        <a:pos x="T68" y="T69"/>
                      </a:cxn>
                      <a:cxn ang="T155">
                        <a:pos x="T70" y="T71"/>
                      </a:cxn>
                      <a:cxn ang="T156">
                        <a:pos x="T72" y="T73"/>
                      </a:cxn>
                      <a:cxn ang="T157">
                        <a:pos x="T74" y="T75"/>
                      </a:cxn>
                      <a:cxn ang="T158">
                        <a:pos x="T76" y="T77"/>
                      </a:cxn>
                      <a:cxn ang="T159">
                        <a:pos x="T78" y="T79"/>
                      </a:cxn>
                      <a:cxn ang="T160">
                        <a:pos x="T80" y="T81"/>
                      </a:cxn>
                      <a:cxn ang="T161">
                        <a:pos x="T82" y="T83"/>
                      </a:cxn>
                      <a:cxn ang="T162">
                        <a:pos x="T84" y="T85"/>
                      </a:cxn>
                      <a:cxn ang="T163">
                        <a:pos x="T86" y="T87"/>
                      </a:cxn>
                      <a:cxn ang="T164">
                        <a:pos x="T88" y="T89"/>
                      </a:cxn>
                      <a:cxn ang="T165">
                        <a:pos x="T90" y="T91"/>
                      </a:cxn>
                      <a:cxn ang="T166">
                        <a:pos x="T92" y="T93"/>
                      </a:cxn>
                      <a:cxn ang="T167">
                        <a:pos x="T94" y="T95"/>
                      </a:cxn>
                      <a:cxn ang="T168">
                        <a:pos x="T96" y="T97"/>
                      </a:cxn>
                      <a:cxn ang="T169">
                        <a:pos x="T98" y="T99"/>
                      </a:cxn>
                      <a:cxn ang="T170">
                        <a:pos x="T100" y="T101"/>
                      </a:cxn>
                      <a:cxn ang="T171">
                        <a:pos x="T102" y="T103"/>
                      </a:cxn>
                      <a:cxn ang="T172">
                        <a:pos x="T104" y="T105"/>
                      </a:cxn>
                      <a:cxn ang="T173">
                        <a:pos x="T106" y="T107"/>
                      </a:cxn>
                      <a:cxn ang="T174">
                        <a:pos x="T108" y="T109"/>
                      </a:cxn>
                      <a:cxn ang="T175">
                        <a:pos x="T110" y="T111"/>
                      </a:cxn>
                      <a:cxn ang="T176">
                        <a:pos x="T112" y="T113"/>
                      </a:cxn>
                      <a:cxn ang="T177">
                        <a:pos x="T114" y="T115"/>
                      </a:cxn>
                      <a:cxn ang="T178">
                        <a:pos x="T116" y="T117"/>
                      </a:cxn>
                      <a:cxn ang="T179">
                        <a:pos x="T118" y="T119"/>
                      </a:cxn>
                    </a:cxnLst>
                    <a:rect l="0" t="0" r="r" b="b"/>
                    <a:pathLst>
                      <a:path w="169" h="46">
                        <a:moveTo>
                          <a:pt x="20" y="25"/>
                        </a:moveTo>
                        <a:lnTo>
                          <a:pt x="19" y="25"/>
                        </a:lnTo>
                        <a:lnTo>
                          <a:pt x="15" y="25"/>
                        </a:lnTo>
                        <a:lnTo>
                          <a:pt x="14" y="25"/>
                        </a:lnTo>
                        <a:lnTo>
                          <a:pt x="13" y="25"/>
                        </a:lnTo>
                        <a:lnTo>
                          <a:pt x="13" y="23"/>
                        </a:lnTo>
                        <a:lnTo>
                          <a:pt x="12" y="23"/>
                        </a:lnTo>
                        <a:lnTo>
                          <a:pt x="11" y="23"/>
                        </a:lnTo>
                        <a:lnTo>
                          <a:pt x="7" y="22"/>
                        </a:lnTo>
                        <a:lnTo>
                          <a:pt x="6" y="21"/>
                        </a:lnTo>
                        <a:lnTo>
                          <a:pt x="5" y="21"/>
                        </a:lnTo>
                        <a:lnTo>
                          <a:pt x="4" y="21"/>
                        </a:lnTo>
                        <a:lnTo>
                          <a:pt x="3" y="21"/>
                        </a:lnTo>
                        <a:lnTo>
                          <a:pt x="3" y="20"/>
                        </a:lnTo>
                        <a:lnTo>
                          <a:pt x="4" y="20"/>
                        </a:lnTo>
                        <a:lnTo>
                          <a:pt x="5" y="20"/>
                        </a:lnTo>
                        <a:lnTo>
                          <a:pt x="8" y="20"/>
                        </a:lnTo>
                        <a:lnTo>
                          <a:pt x="10" y="20"/>
                        </a:lnTo>
                        <a:lnTo>
                          <a:pt x="8" y="20"/>
                        </a:lnTo>
                        <a:lnTo>
                          <a:pt x="7" y="20"/>
                        </a:lnTo>
                        <a:lnTo>
                          <a:pt x="6" y="20"/>
                        </a:lnTo>
                        <a:lnTo>
                          <a:pt x="5" y="20"/>
                        </a:lnTo>
                        <a:lnTo>
                          <a:pt x="4" y="20"/>
                        </a:lnTo>
                        <a:lnTo>
                          <a:pt x="3" y="20"/>
                        </a:lnTo>
                        <a:lnTo>
                          <a:pt x="2" y="19"/>
                        </a:lnTo>
                        <a:lnTo>
                          <a:pt x="4" y="19"/>
                        </a:lnTo>
                        <a:lnTo>
                          <a:pt x="5" y="19"/>
                        </a:lnTo>
                        <a:lnTo>
                          <a:pt x="5" y="18"/>
                        </a:lnTo>
                        <a:lnTo>
                          <a:pt x="4" y="18"/>
                        </a:lnTo>
                        <a:lnTo>
                          <a:pt x="3" y="18"/>
                        </a:lnTo>
                        <a:lnTo>
                          <a:pt x="2" y="19"/>
                        </a:lnTo>
                        <a:lnTo>
                          <a:pt x="1" y="18"/>
                        </a:lnTo>
                        <a:lnTo>
                          <a:pt x="0" y="18"/>
                        </a:lnTo>
                        <a:lnTo>
                          <a:pt x="1" y="17"/>
                        </a:lnTo>
                        <a:lnTo>
                          <a:pt x="2" y="17"/>
                        </a:lnTo>
                        <a:lnTo>
                          <a:pt x="5" y="17"/>
                        </a:lnTo>
                        <a:lnTo>
                          <a:pt x="6" y="17"/>
                        </a:lnTo>
                        <a:lnTo>
                          <a:pt x="8" y="18"/>
                        </a:lnTo>
                        <a:lnTo>
                          <a:pt x="10" y="18"/>
                        </a:lnTo>
                        <a:lnTo>
                          <a:pt x="11" y="18"/>
                        </a:lnTo>
                        <a:lnTo>
                          <a:pt x="13" y="18"/>
                        </a:lnTo>
                        <a:lnTo>
                          <a:pt x="17" y="19"/>
                        </a:lnTo>
                        <a:lnTo>
                          <a:pt x="20" y="19"/>
                        </a:lnTo>
                        <a:lnTo>
                          <a:pt x="21" y="19"/>
                        </a:lnTo>
                        <a:lnTo>
                          <a:pt x="23" y="19"/>
                        </a:lnTo>
                        <a:lnTo>
                          <a:pt x="24" y="19"/>
                        </a:lnTo>
                        <a:lnTo>
                          <a:pt x="25" y="19"/>
                        </a:lnTo>
                        <a:lnTo>
                          <a:pt x="26" y="18"/>
                        </a:lnTo>
                        <a:lnTo>
                          <a:pt x="28" y="19"/>
                        </a:lnTo>
                        <a:lnTo>
                          <a:pt x="30" y="19"/>
                        </a:lnTo>
                        <a:lnTo>
                          <a:pt x="31" y="19"/>
                        </a:lnTo>
                        <a:lnTo>
                          <a:pt x="33" y="19"/>
                        </a:lnTo>
                        <a:lnTo>
                          <a:pt x="34" y="19"/>
                        </a:lnTo>
                        <a:lnTo>
                          <a:pt x="33" y="19"/>
                        </a:lnTo>
                        <a:lnTo>
                          <a:pt x="32" y="19"/>
                        </a:lnTo>
                        <a:lnTo>
                          <a:pt x="31" y="19"/>
                        </a:lnTo>
                        <a:lnTo>
                          <a:pt x="30" y="18"/>
                        </a:lnTo>
                        <a:lnTo>
                          <a:pt x="29" y="18"/>
                        </a:lnTo>
                        <a:lnTo>
                          <a:pt x="31" y="17"/>
                        </a:lnTo>
                        <a:lnTo>
                          <a:pt x="32" y="17"/>
                        </a:lnTo>
                        <a:lnTo>
                          <a:pt x="33" y="17"/>
                        </a:lnTo>
                        <a:lnTo>
                          <a:pt x="34" y="17"/>
                        </a:lnTo>
                        <a:lnTo>
                          <a:pt x="35" y="17"/>
                        </a:lnTo>
                        <a:lnTo>
                          <a:pt x="38" y="17"/>
                        </a:lnTo>
                        <a:lnTo>
                          <a:pt x="39" y="17"/>
                        </a:lnTo>
                        <a:lnTo>
                          <a:pt x="38" y="17"/>
                        </a:lnTo>
                        <a:lnTo>
                          <a:pt x="36" y="17"/>
                        </a:lnTo>
                        <a:lnTo>
                          <a:pt x="34" y="17"/>
                        </a:lnTo>
                        <a:lnTo>
                          <a:pt x="33" y="16"/>
                        </a:lnTo>
                        <a:lnTo>
                          <a:pt x="30" y="17"/>
                        </a:lnTo>
                        <a:lnTo>
                          <a:pt x="29" y="17"/>
                        </a:lnTo>
                        <a:lnTo>
                          <a:pt x="28" y="17"/>
                        </a:lnTo>
                        <a:lnTo>
                          <a:pt x="25" y="17"/>
                        </a:lnTo>
                        <a:lnTo>
                          <a:pt x="24" y="17"/>
                        </a:lnTo>
                        <a:lnTo>
                          <a:pt x="22" y="18"/>
                        </a:lnTo>
                        <a:lnTo>
                          <a:pt x="21" y="18"/>
                        </a:lnTo>
                        <a:lnTo>
                          <a:pt x="20" y="18"/>
                        </a:lnTo>
                        <a:lnTo>
                          <a:pt x="16" y="17"/>
                        </a:lnTo>
                        <a:lnTo>
                          <a:pt x="15" y="17"/>
                        </a:lnTo>
                        <a:lnTo>
                          <a:pt x="16" y="17"/>
                        </a:lnTo>
                        <a:lnTo>
                          <a:pt x="17" y="17"/>
                        </a:lnTo>
                        <a:lnTo>
                          <a:pt x="19" y="16"/>
                        </a:lnTo>
                        <a:lnTo>
                          <a:pt x="20" y="16"/>
                        </a:lnTo>
                        <a:lnTo>
                          <a:pt x="21" y="16"/>
                        </a:lnTo>
                        <a:lnTo>
                          <a:pt x="22" y="16"/>
                        </a:lnTo>
                        <a:lnTo>
                          <a:pt x="21" y="16"/>
                        </a:lnTo>
                        <a:lnTo>
                          <a:pt x="20" y="16"/>
                        </a:lnTo>
                        <a:lnTo>
                          <a:pt x="19" y="16"/>
                        </a:lnTo>
                        <a:lnTo>
                          <a:pt x="17" y="16"/>
                        </a:lnTo>
                        <a:lnTo>
                          <a:pt x="16" y="16"/>
                        </a:lnTo>
                        <a:lnTo>
                          <a:pt x="15" y="16"/>
                        </a:lnTo>
                        <a:lnTo>
                          <a:pt x="13" y="17"/>
                        </a:lnTo>
                        <a:lnTo>
                          <a:pt x="12" y="17"/>
                        </a:lnTo>
                        <a:lnTo>
                          <a:pt x="8" y="16"/>
                        </a:lnTo>
                        <a:lnTo>
                          <a:pt x="5" y="16"/>
                        </a:lnTo>
                        <a:lnTo>
                          <a:pt x="4" y="15"/>
                        </a:lnTo>
                        <a:lnTo>
                          <a:pt x="3" y="15"/>
                        </a:lnTo>
                        <a:lnTo>
                          <a:pt x="2" y="15"/>
                        </a:lnTo>
                        <a:lnTo>
                          <a:pt x="3" y="13"/>
                        </a:lnTo>
                        <a:lnTo>
                          <a:pt x="5" y="15"/>
                        </a:lnTo>
                        <a:lnTo>
                          <a:pt x="6" y="15"/>
                        </a:lnTo>
                        <a:lnTo>
                          <a:pt x="7" y="15"/>
                        </a:lnTo>
                        <a:lnTo>
                          <a:pt x="7" y="13"/>
                        </a:lnTo>
                        <a:lnTo>
                          <a:pt x="10" y="13"/>
                        </a:lnTo>
                        <a:lnTo>
                          <a:pt x="11" y="13"/>
                        </a:lnTo>
                        <a:lnTo>
                          <a:pt x="12" y="13"/>
                        </a:lnTo>
                        <a:lnTo>
                          <a:pt x="15" y="13"/>
                        </a:lnTo>
                        <a:lnTo>
                          <a:pt x="16" y="13"/>
                        </a:lnTo>
                        <a:lnTo>
                          <a:pt x="16" y="15"/>
                        </a:lnTo>
                        <a:lnTo>
                          <a:pt x="17" y="15"/>
                        </a:lnTo>
                        <a:lnTo>
                          <a:pt x="19" y="15"/>
                        </a:lnTo>
                        <a:lnTo>
                          <a:pt x="19" y="13"/>
                        </a:lnTo>
                        <a:lnTo>
                          <a:pt x="17" y="13"/>
                        </a:lnTo>
                        <a:lnTo>
                          <a:pt x="16" y="13"/>
                        </a:lnTo>
                        <a:lnTo>
                          <a:pt x="15" y="13"/>
                        </a:lnTo>
                        <a:lnTo>
                          <a:pt x="13" y="12"/>
                        </a:lnTo>
                        <a:lnTo>
                          <a:pt x="12" y="12"/>
                        </a:lnTo>
                        <a:lnTo>
                          <a:pt x="11" y="11"/>
                        </a:lnTo>
                        <a:lnTo>
                          <a:pt x="12" y="11"/>
                        </a:lnTo>
                        <a:lnTo>
                          <a:pt x="15" y="11"/>
                        </a:lnTo>
                        <a:lnTo>
                          <a:pt x="17" y="11"/>
                        </a:lnTo>
                        <a:lnTo>
                          <a:pt x="19" y="11"/>
                        </a:lnTo>
                        <a:lnTo>
                          <a:pt x="20" y="11"/>
                        </a:lnTo>
                        <a:lnTo>
                          <a:pt x="21" y="11"/>
                        </a:lnTo>
                        <a:lnTo>
                          <a:pt x="22" y="11"/>
                        </a:lnTo>
                        <a:lnTo>
                          <a:pt x="23" y="11"/>
                        </a:lnTo>
                        <a:lnTo>
                          <a:pt x="24" y="10"/>
                        </a:lnTo>
                        <a:lnTo>
                          <a:pt x="25" y="10"/>
                        </a:lnTo>
                        <a:lnTo>
                          <a:pt x="26" y="11"/>
                        </a:lnTo>
                        <a:lnTo>
                          <a:pt x="28" y="11"/>
                        </a:lnTo>
                        <a:lnTo>
                          <a:pt x="29" y="11"/>
                        </a:lnTo>
                        <a:lnTo>
                          <a:pt x="30" y="11"/>
                        </a:lnTo>
                        <a:lnTo>
                          <a:pt x="32" y="11"/>
                        </a:lnTo>
                        <a:lnTo>
                          <a:pt x="34" y="11"/>
                        </a:lnTo>
                        <a:lnTo>
                          <a:pt x="36" y="11"/>
                        </a:lnTo>
                        <a:lnTo>
                          <a:pt x="40" y="11"/>
                        </a:lnTo>
                        <a:lnTo>
                          <a:pt x="41" y="11"/>
                        </a:lnTo>
                        <a:lnTo>
                          <a:pt x="41" y="12"/>
                        </a:lnTo>
                        <a:lnTo>
                          <a:pt x="42" y="11"/>
                        </a:lnTo>
                        <a:lnTo>
                          <a:pt x="41" y="11"/>
                        </a:lnTo>
                        <a:lnTo>
                          <a:pt x="40" y="11"/>
                        </a:lnTo>
                        <a:lnTo>
                          <a:pt x="39" y="11"/>
                        </a:lnTo>
                        <a:lnTo>
                          <a:pt x="35" y="10"/>
                        </a:lnTo>
                        <a:lnTo>
                          <a:pt x="33" y="10"/>
                        </a:lnTo>
                        <a:lnTo>
                          <a:pt x="32" y="10"/>
                        </a:lnTo>
                        <a:lnTo>
                          <a:pt x="30" y="10"/>
                        </a:lnTo>
                        <a:lnTo>
                          <a:pt x="31" y="9"/>
                        </a:lnTo>
                        <a:lnTo>
                          <a:pt x="32" y="9"/>
                        </a:lnTo>
                        <a:lnTo>
                          <a:pt x="33" y="9"/>
                        </a:lnTo>
                        <a:lnTo>
                          <a:pt x="34" y="9"/>
                        </a:lnTo>
                        <a:lnTo>
                          <a:pt x="36" y="9"/>
                        </a:lnTo>
                        <a:lnTo>
                          <a:pt x="38" y="9"/>
                        </a:lnTo>
                        <a:lnTo>
                          <a:pt x="39" y="9"/>
                        </a:lnTo>
                        <a:lnTo>
                          <a:pt x="38" y="9"/>
                        </a:lnTo>
                        <a:lnTo>
                          <a:pt x="35" y="9"/>
                        </a:lnTo>
                        <a:lnTo>
                          <a:pt x="33" y="9"/>
                        </a:lnTo>
                        <a:lnTo>
                          <a:pt x="32" y="9"/>
                        </a:lnTo>
                        <a:lnTo>
                          <a:pt x="30" y="9"/>
                        </a:lnTo>
                        <a:lnTo>
                          <a:pt x="26" y="9"/>
                        </a:lnTo>
                        <a:lnTo>
                          <a:pt x="25" y="8"/>
                        </a:lnTo>
                        <a:lnTo>
                          <a:pt x="22" y="8"/>
                        </a:lnTo>
                        <a:lnTo>
                          <a:pt x="21" y="8"/>
                        </a:lnTo>
                        <a:lnTo>
                          <a:pt x="19" y="8"/>
                        </a:lnTo>
                        <a:lnTo>
                          <a:pt x="17" y="8"/>
                        </a:lnTo>
                        <a:lnTo>
                          <a:pt x="19" y="7"/>
                        </a:lnTo>
                        <a:lnTo>
                          <a:pt x="20" y="7"/>
                        </a:lnTo>
                        <a:lnTo>
                          <a:pt x="22" y="7"/>
                        </a:lnTo>
                        <a:lnTo>
                          <a:pt x="23" y="7"/>
                        </a:lnTo>
                        <a:lnTo>
                          <a:pt x="21" y="7"/>
                        </a:lnTo>
                        <a:lnTo>
                          <a:pt x="20" y="7"/>
                        </a:lnTo>
                        <a:lnTo>
                          <a:pt x="19" y="7"/>
                        </a:lnTo>
                        <a:lnTo>
                          <a:pt x="20" y="6"/>
                        </a:lnTo>
                        <a:lnTo>
                          <a:pt x="21" y="6"/>
                        </a:lnTo>
                        <a:lnTo>
                          <a:pt x="22" y="6"/>
                        </a:lnTo>
                        <a:lnTo>
                          <a:pt x="22" y="4"/>
                        </a:lnTo>
                        <a:lnTo>
                          <a:pt x="23" y="4"/>
                        </a:lnTo>
                        <a:lnTo>
                          <a:pt x="26" y="4"/>
                        </a:lnTo>
                        <a:lnTo>
                          <a:pt x="28" y="4"/>
                        </a:lnTo>
                        <a:lnTo>
                          <a:pt x="30" y="4"/>
                        </a:lnTo>
                        <a:lnTo>
                          <a:pt x="31" y="4"/>
                        </a:lnTo>
                        <a:lnTo>
                          <a:pt x="32" y="4"/>
                        </a:lnTo>
                        <a:lnTo>
                          <a:pt x="32" y="6"/>
                        </a:lnTo>
                        <a:lnTo>
                          <a:pt x="33" y="6"/>
                        </a:lnTo>
                        <a:lnTo>
                          <a:pt x="34" y="6"/>
                        </a:lnTo>
                        <a:lnTo>
                          <a:pt x="38" y="4"/>
                        </a:lnTo>
                        <a:lnTo>
                          <a:pt x="39" y="4"/>
                        </a:lnTo>
                        <a:lnTo>
                          <a:pt x="41" y="4"/>
                        </a:lnTo>
                        <a:lnTo>
                          <a:pt x="40" y="4"/>
                        </a:lnTo>
                        <a:lnTo>
                          <a:pt x="39" y="4"/>
                        </a:lnTo>
                        <a:lnTo>
                          <a:pt x="36" y="4"/>
                        </a:lnTo>
                        <a:lnTo>
                          <a:pt x="35" y="3"/>
                        </a:lnTo>
                        <a:lnTo>
                          <a:pt x="34" y="3"/>
                        </a:lnTo>
                        <a:lnTo>
                          <a:pt x="35" y="3"/>
                        </a:lnTo>
                        <a:lnTo>
                          <a:pt x="36" y="3"/>
                        </a:lnTo>
                        <a:lnTo>
                          <a:pt x="38" y="3"/>
                        </a:lnTo>
                        <a:lnTo>
                          <a:pt x="40" y="3"/>
                        </a:lnTo>
                        <a:lnTo>
                          <a:pt x="41" y="3"/>
                        </a:lnTo>
                        <a:lnTo>
                          <a:pt x="42" y="3"/>
                        </a:lnTo>
                        <a:lnTo>
                          <a:pt x="44" y="3"/>
                        </a:lnTo>
                        <a:lnTo>
                          <a:pt x="47" y="3"/>
                        </a:lnTo>
                        <a:lnTo>
                          <a:pt x="50" y="3"/>
                        </a:lnTo>
                        <a:lnTo>
                          <a:pt x="51" y="3"/>
                        </a:lnTo>
                        <a:lnTo>
                          <a:pt x="52" y="3"/>
                        </a:lnTo>
                        <a:lnTo>
                          <a:pt x="52" y="2"/>
                        </a:lnTo>
                        <a:lnTo>
                          <a:pt x="50" y="2"/>
                        </a:lnTo>
                        <a:lnTo>
                          <a:pt x="48" y="2"/>
                        </a:lnTo>
                        <a:lnTo>
                          <a:pt x="47" y="2"/>
                        </a:lnTo>
                        <a:lnTo>
                          <a:pt x="44" y="2"/>
                        </a:lnTo>
                        <a:lnTo>
                          <a:pt x="43" y="2"/>
                        </a:lnTo>
                        <a:lnTo>
                          <a:pt x="42" y="2"/>
                        </a:lnTo>
                        <a:lnTo>
                          <a:pt x="41" y="2"/>
                        </a:lnTo>
                        <a:lnTo>
                          <a:pt x="39" y="2"/>
                        </a:lnTo>
                        <a:lnTo>
                          <a:pt x="38" y="2"/>
                        </a:lnTo>
                        <a:lnTo>
                          <a:pt x="36" y="2"/>
                        </a:lnTo>
                        <a:lnTo>
                          <a:pt x="35" y="1"/>
                        </a:lnTo>
                        <a:lnTo>
                          <a:pt x="34" y="1"/>
                        </a:lnTo>
                        <a:lnTo>
                          <a:pt x="35" y="0"/>
                        </a:lnTo>
                        <a:lnTo>
                          <a:pt x="36" y="0"/>
                        </a:lnTo>
                        <a:lnTo>
                          <a:pt x="38" y="0"/>
                        </a:lnTo>
                        <a:lnTo>
                          <a:pt x="39" y="0"/>
                        </a:lnTo>
                        <a:lnTo>
                          <a:pt x="42" y="0"/>
                        </a:lnTo>
                        <a:lnTo>
                          <a:pt x="43" y="0"/>
                        </a:lnTo>
                        <a:lnTo>
                          <a:pt x="44" y="0"/>
                        </a:lnTo>
                        <a:lnTo>
                          <a:pt x="45" y="0"/>
                        </a:lnTo>
                        <a:lnTo>
                          <a:pt x="45" y="1"/>
                        </a:lnTo>
                        <a:lnTo>
                          <a:pt x="47" y="0"/>
                        </a:lnTo>
                        <a:lnTo>
                          <a:pt x="45" y="0"/>
                        </a:lnTo>
                        <a:lnTo>
                          <a:pt x="47" y="0"/>
                        </a:lnTo>
                        <a:lnTo>
                          <a:pt x="49" y="0"/>
                        </a:lnTo>
                        <a:lnTo>
                          <a:pt x="51" y="0"/>
                        </a:lnTo>
                        <a:lnTo>
                          <a:pt x="53" y="0"/>
                        </a:lnTo>
                        <a:lnTo>
                          <a:pt x="54" y="0"/>
                        </a:lnTo>
                        <a:lnTo>
                          <a:pt x="57" y="0"/>
                        </a:lnTo>
                        <a:lnTo>
                          <a:pt x="58" y="1"/>
                        </a:lnTo>
                        <a:lnTo>
                          <a:pt x="60" y="1"/>
                        </a:lnTo>
                        <a:lnTo>
                          <a:pt x="64" y="1"/>
                        </a:lnTo>
                        <a:lnTo>
                          <a:pt x="66" y="1"/>
                        </a:lnTo>
                        <a:lnTo>
                          <a:pt x="67" y="2"/>
                        </a:lnTo>
                        <a:lnTo>
                          <a:pt x="69" y="2"/>
                        </a:lnTo>
                        <a:lnTo>
                          <a:pt x="70" y="2"/>
                        </a:lnTo>
                        <a:lnTo>
                          <a:pt x="71" y="3"/>
                        </a:lnTo>
                        <a:lnTo>
                          <a:pt x="70" y="3"/>
                        </a:lnTo>
                        <a:lnTo>
                          <a:pt x="69" y="3"/>
                        </a:lnTo>
                        <a:lnTo>
                          <a:pt x="70" y="4"/>
                        </a:lnTo>
                        <a:lnTo>
                          <a:pt x="71" y="4"/>
                        </a:lnTo>
                        <a:lnTo>
                          <a:pt x="72" y="4"/>
                        </a:lnTo>
                        <a:lnTo>
                          <a:pt x="75" y="6"/>
                        </a:lnTo>
                        <a:lnTo>
                          <a:pt x="76" y="6"/>
                        </a:lnTo>
                        <a:lnTo>
                          <a:pt x="78" y="7"/>
                        </a:lnTo>
                        <a:lnTo>
                          <a:pt x="80" y="8"/>
                        </a:lnTo>
                        <a:lnTo>
                          <a:pt x="80" y="9"/>
                        </a:lnTo>
                        <a:lnTo>
                          <a:pt x="81" y="9"/>
                        </a:lnTo>
                        <a:lnTo>
                          <a:pt x="82" y="9"/>
                        </a:lnTo>
                        <a:lnTo>
                          <a:pt x="84" y="9"/>
                        </a:lnTo>
                        <a:lnTo>
                          <a:pt x="86" y="9"/>
                        </a:lnTo>
                        <a:lnTo>
                          <a:pt x="87" y="9"/>
                        </a:lnTo>
                        <a:lnTo>
                          <a:pt x="88" y="10"/>
                        </a:lnTo>
                        <a:lnTo>
                          <a:pt x="87" y="10"/>
                        </a:lnTo>
                        <a:lnTo>
                          <a:pt x="86" y="10"/>
                        </a:lnTo>
                        <a:lnTo>
                          <a:pt x="86" y="11"/>
                        </a:lnTo>
                        <a:lnTo>
                          <a:pt x="88" y="11"/>
                        </a:lnTo>
                        <a:lnTo>
                          <a:pt x="90" y="11"/>
                        </a:lnTo>
                        <a:lnTo>
                          <a:pt x="92" y="11"/>
                        </a:lnTo>
                        <a:lnTo>
                          <a:pt x="94" y="11"/>
                        </a:lnTo>
                        <a:lnTo>
                          <a:pt x="96" y="11"/>
                        </a:lnTo>
                        <a:lnTo>
                          <a:pt x="97" y="11"/>
                        </a:lnTo>
                        <a:lnTo>
                          <a:pt x="97" y="12"/>
                        </a:lnTo>
                        <a:lnTo>
                          <a:pt x="98" y="12"/>
                        </a:lnTo>
                        <a:lnTo>
                          <a:pt x="99" y="12"/>
                        </a:lnTo>
                        <a:lnTo>
                          <a:pt x="100" y="12"/>
                        </a:lnTo>
                        <a:lnTo>
                          <a:pt x="99" y="12"/>
                        </a:lnTo>
                        <a:lnTo>
                          <a:pt x="100" y="11"/>
                        </a:lnTo>
                        <a:lnTo>
                          <a:pt x="103" y="11"/>
                        </a:lnTo>
                        <a:lnTo>
                          <a:pt x="104" y="11"/>
                        </a:lnTo>
                        <a:lnTo>
                          <a:pt x="106" y="11"/>
                        </a:lnTo>
                        <a:lnTo>
                          <a:pt x="107" y="11"/>
                        </a:lnTo>
                        <a:lnTo>
                          <a:pt x="107" y="12"/>
                        </a:lnTo>
                        <a:lnTo>
                          <a:pt x="109" y="12"/>
                        </a:lnTo>
                        <a:lnTo>
                          <a:pt x="109" y="13"/>
                        </a:lnTo>
                        <a:lnTo>
                          <a:pt x="108" y="13"/>
                        </a:lnTo>
                        <a:lnTo>
                          <a:pt x="107" y="13"/>
                        </a:lnTo>
                        <a:lnTo>
                          <a:pt x="108" y="13"/>
                        </a:lnTo>
                        <a:lnTo>
                          <a:pt x="109" y="13"/>
                        </a:lnTo>
                        <a:lnTo>
                          <a:pt x="109" y="15"/>
                        </a:lnTo>
                        <a:lnTo>
                          <a:pt x="108" y="15"/>
                        </a:lnTo>
                        <a:lnTo>
                          <a:pt x="107" y="15"/>
                        </a:lnTo>
                        <a:lnTo>
                          <a:pt x="108" y="16"/>
                        </a:lnTo>
                        <a:lnTo>
                          <a:pt x="109" y="16"/>
                        </a:lnTo>
                        <a:lnTo>
                          <a:pt x="109" y="17"/>
                        </a:lnTo>
                        <a:lnTo>
                          <a:pt x="114" y="17"/>
                        </a:lnTo>
                        <a:lnTo>
                          <a:pt x="117" y="18"/>
                        </a:lnTo>
                        <a:lnTo>
                          <a:pt x="118" y="18"/>
                        </a:lnTo>
                        <a:lnTo>
                          <a:pt x="119" y="18"/>
                        </a:lnTo>
                        <a:lnTo>
                          <a:pt x="119" y="17"/>
                        </a:lnTo>
                        <a:lnTo>
                          <a:pt x="122" y="18"/>
                        </a:lnTo>
                        <a:lnTo>
                          <a:pt x="123" y="18"/>
                        </a:lnTo>
                        <a:lnTo>
                          <a:pt x="121" y="17"/>
                        </a:lnTo>
                        <a:lnTo>
                          <a:pt x="119" y="16"/>
                        </a:lnTo>
                        <a:lnTo>
                          <a:pt x="118" y="16"/>
                        </a:lnTo>
                        <a:lnTo>
                          <a:pt x="117" y="16"/>
                        </a:lnTo>
                        <a:lnTo>
                          <a:pt x="116" y="16"/>
                        </a:lnTo>
                        <a:lnTo>
                          <a:pt x="115" y="16"/>
                        </a:lnTo>
                        <a:lnTo>
                          <a:pt x="115" y="13"/>
                        </a:lnTo>
                        <a:lnTo>
                          <a:pt x="116" y="13"/>
                        </a:lnTo>
                        <a:lnTo>
                          <a:pt x="117" y="13"/>
                        </a:lnTo>
                        <a:lnTo>
                          <a:pt x="118" y="13"/>
                        </a:lnTo>
                        <a:lnTo>
                          <a:pt x="118" y="12"/>
                        </a:lnTo>
                        <a:lnTo>
                          <a:pt x="119" y="12"/>
                        </a:lnTo>
                        <a:lnTo>
                          <a:pt x="121" y="12"/>
                        </a:lnTo>
                        <a:lnTo>
                          <a:pt x="123" y="13"/>
                        </a:lnTo>
                        <a:lnTo>
                          <a:pt x="126" y="13"/>
                        </a:lnTo>
                        <a:lnTo>
                          <a:pt x="128" y="13"/>
                        </a:lnTo>
                        <a:lnTo>
                          <a:pt x="129" y="13"/>
                        </a:lnTo>
                        <a:lnTo>
                          <a:pt x="131" y="15"/>
                        </a:lnTo>
                        <a:lnTo>
                          <a:pt x="131" y="16"/>
                        </a:lnTo>
                        <a:lnTo>
                          <a:pt x="131" y="17"/>
                        </a:lnTo>
                        <a:lnTo>
                          <a:pt x="129" y="17"/>
                        </a:lnTo>
                        <a:lnTo>
                          <a:pt x="128" y="17"/>
                        </a:lnTo>
                        <a:lnTo>
                          <a:pt x="126" y="17"/>
                        </a:lnTo>
                        <a:lnTo>
                          <a:pt x="125" y="17"/>
                        </a:lnTo>
                        <a:lnTo>
                          <a:pt x="124" y="18"/>
                        </a:lnTo>
                        <a:lnTo>
                          <a:pt x="126" y="18"/>
                        </a:lnTo>
                        <a:lnTo>
                          <a:pt x="127" y="18"/>
                        </a:lnTo>
                        <a:lnTo>
                          <a:pt x="128" y="18"/>
                        </a:lnTo>
                        <a:lnTo>
                          <a:pt x="129" y="18"/>
                        </a:lnTo>
                        <a:lnTo>
                          <a:pt x="134" y="18"/>
                        </a:lnTo>
                        <a:lnTo>
                          <a:pt x="135" y="18"/>
                        </a:lnTo>
                        <a:lnTo>
                          <a:pt x="136" y="18"/>
                        </a:lnTo>
                        <a:lnTo>
                          <a:pt x="138" y="20"/>
                        </a:lnTo>
                        <a:lnTo>
                          <a:pt x="137" y="20"/>
                        </a:lnTo>
                        <a:lnTo>
                          <a:pt x="135" y="21"/>
                        </a:lnTo>
                        <a:lnTo>
                          <a:pt x="134" y="21"/>
                        </a:lnTo>
                        <a:lnTo>
                          <a:pt x="133" y="21"/>
                        </a:lnTo>
                        <a:lnTo>
                          <a:pt x="132" y="21"/>
                        </a:lnTo>
                        <a:lnTo>
                          <a:pt x="133" y="21"/>
                        </a:lnTo>
                        <a:lnTo>
                          <a:pt x="134" y="21"/>
                        </a:lnTo>
                        <a:lnTo>
                          <a:pt x="136" y="21"/>
                        </a:lnTo>
                        <a:lnTo>
                          <a:pt x="137" y="21"/>
                        </a:lnTo>
                        <a:lnTo>
                          <a:pt x="138" y="20"/>
                        </a:lnTo>
                        <a:lnTo>
                          <a:pt x="140" y="20"/>
                        </a:lnTo>
                        <a:lnTo>
                          <a:pt x="138" y="22"/>
                        </a:lnTo>
                        <a:lnTo>
                          <a:pt x="137" y="25"/>
                        </a:lnTo>
                        <a:lnTo>
                          <a:pt x="136" y="25"/>
                        </a:lnTo>
                        <a:lnTo>
                          <a:pt x="135" y="25"/>
                        </a:lnTo>
                        <a:lnTo>
                          <a:pt x="134" y="25"/>
                        </a:lnTo>
                        <a:lnTo>
                          <a:pt x="133" y="25"/>
                        </a:lnTo>
                        <a:lnTo>
                          <a:pt x="133" y="26"/>
                        </a:lnTo>
                        <a:lnTo>
                          <a:pt x="134" y="26"/>
                        </a:lnTo>
                        <a:lnTo>
                          <a:pt x="135" y="26"/>
                        </a:lnTo>
                        <a:lnTo>
                          <a:pt x="136" y="26"/>
                        </a:lnTo>
                        <a:lnTo>
                          <a:pt x="138" y="25"/>
                        </a:lnTo>
                        <a:lnTo>
                          <a:pt x="140" y="25"/>
                        </a:lnTo>
                        <a:lnTo>
                          <a:pt x="142" y="25"/>
                        </a:lnTo>
                        <a:lnTo>
                          <a:pt x="142" y="26"/>
                        </a:lnTo>
                        <a:lnTo>
                          <a:pt x="143" y="26"/>
                        </a:lnTo>
                        <a:lnTo>
                          <a:pt x="143" y="25"/>
                        </a:lnTo>
                        <a:lnTo>
                          <a:pt x="142" y="25"/>
                        </a:lnTo>
                        <a:lnTo>
                          <a:pt x="143" y="25"/>
                        </a:lnTo>
                        <a:lnTo>
                          <a:pt x="144" y="23"/>
                        </a:lnTo>
                        <a:lnTo>
                          <a:pt x="145" y="23"/>
                        </a:lnTo>
                        <a:lnTo>
                          <a:pt x="149" y="25"/>
                        </a:lnTo>
                        <a:lnTo>
                          <a:pt x="150" y="25"/>
                        </a:lnTo>
                        <a:lnTo>
                          <a:pt x="152" y="25"/>
                        </a:lnTo>
                        <a:lnTo>
                          <a:pt x="153" y="26"/>
                        </a:lnTo>
                        <a:lnTo>
                          <a:pt x="153" y="27"/>
                        </a:lnTo>
                        <a:lnTo>
                          <a:pt x="151" y="27"/>
                        </a:lnTo>
                        <a:lnTo>
                          <a:pt x="152" y="27"/>
                        </a:lnTo>
                        <a:lnTo>
                          <a:pt x="153" y="27"/>
                        </a:lnTo>
                        <a:lnTo>
                          <a:pt x="154" y="27"/>
                        </a:lnTo>
                        <a:lnTo>
                          <a:pt x="155" y="26"/>
                        </a:lnTo>
                        <a:lnTo>
                          <a:pt x="155" y="25"/>
                        </a:lnTo>
                        <a:lnTo>
                          <a:pt x="156" y="25"/>
                        </a:lnTo>
                        <a:lnTo>
                          <a:pt x="157" y="25"/>
                        </a:lnTo>
                        <a:lnTo>
                          <a:pt x="159" y="25"/>
                        </a:lnTo>
                        <a:lnTo>
                          <a:pt x="160" y="26"/>
                        </a:lnTo>
                        <a:lnTo>
                          <a:pt x="161" y="26"/>
                        </a:lnTo>
                        <a:lnTo>
                          <a:pt x="162" y="27"/>
                        </a:lnTo>
                        <a:lnTo>
                          <a:pt x="163" y="27"/>
                        </a:lnTo>
                        <a:lnTo>
                          <a:pt x="165" y="28"/>
                        </a:lnTo>
                        <a:lnTo>
                          <a:pt x="166" y="28"/>
                        </a:lnTo>
                        <a:lnTo>
                          <a:pt x="169" y="29"/>
                        </a:lnTo>
                        <a:lnTo>
                          <a:pt x="166" y="30"/>
                        </a:lnTo>
                        <a:lnTo>
                          <a:pt x="165" y="30"/>
                        </a:lnTo>
                        <a:lnTo>
                          <a:pt x="164" y="30"/>
                        </a:lnTo>
                        <a:lnTo>
                          <a:pt x="163" y="30"/>
                        </a:lnTo>
                        <a:lnTo>
                          <a:pt x="159" y="31"/>
                        </a:lnTo>
                        <a:lnTo>
                          <a:pt x="156" y="31"/>
                        </a:lnTo>
                        <a:lnTo>
                          <a:pt x="155" y="31"/>
                        </a:lnTo>
                        <a:lnTo>
                          <a:pt x="153" y="31"/>
                        </a:lnTo>
                        <a:lnTo>
                          <a:pt x="151" y="31"/>
                        </a:lnTo>
                        <a:lnTo>
                          <a:pt x="150" y="32"/>
                        </a:lnTo>
                        <a:lnTo>
                          <a:pt x="149" y="32"/>
                        </a:lnTo>
                        <a:lnTo>
                          <a:pt x="147" y="32"/>
                        </a:lnTo>
                        <a:lnTo>
                          <a:pt x="146" y="32"/>
                        </a:lnTo>
                        <a:lnTo>
                          <a:pt x="145" y="32"/>
                        </a:lnTo>
                        <a:lnTo>
                          <a:pt x="145" y="34"/>
                        </a:lnTo>
                        <a:lnTo>
                          <a:pt x="144" y="34"/>
                        </a:lnTo>
                        <a:lnTo>
                          <a:pt x="143" y="34"/>
                        </a:lnTo>
                        <a:lnTo>
                          <a:pt x="142" y="34"/>
                        </a:lnTo>
                        <a:lnTo>
                          <a:pt x="141" y="34"/>
                        </a:lnTo>
                        <a:lnTo>
                          <a:pt x="140" y="32"/>
                        </a:lnTo>
                        <a:lnTo>
                          <a:pt x="138" y="34"/>
                        </a:lnTo>
                        <a:lnTo>
                          <a:pt x="140" y="34"/>
                        </a:lnTo>
                        <a:lnTo>
                          <a:pt x="140" y="35"/>
                        </a:lnTo>
                        <a:lnTo>
                          <a:pt x="138" y="35"/>
                        </a:lnTo>
                        <a:lnTo>
                          <a:pt x="138" y="36"/>
                        </a:lnTo>
                        <a:lnTo>
                          <a:pt x="136" y="36"/>
                        </a:lnTo>
                        <a:lnTo>
                          <a:pt x="135" y="36"/>
                        </a:lnTo>
                        <a:lnTo>
                          <a:pt x="134" y="36"/>
                        </a:lnTo>
                        <a:lnTo>
                          <a:pt x="134" y="37"/>
                        </a:lnTo>
                        <a:lnTo>
                          <a:pt x="132" y="38"/>
                        </a:lnTo>
                        <a:lnTo>
                          <a:pt x="131" y="38"/>
                        </a:lnTo>
                        <a:lnTo>
                          <a:pt x="129" y="38"/>
                        </a:lnTo>
                        <a:lnTo>
                          <a:pt x="126" y="38"/>
                        </a:lnTo>
                        <a:lnTo>
                          <a:pt x="125" y="37"/>
                        </a:lnTo>
                        <a:lnTo>
                          <a:pt x="125" y="36"/>
                        </a:lnTo>
                        <a:lnTo>
                          <a:pt x="125" y="34"/>
                        </a:lnTo>
                        <a:lnTo>
                          <a:pt x="126" y="34"/>
                        </a:lnTo>
                        <a:lnTo>
                          <a:pt x="127" y="34"/>
                        </a:lnTo>
                        <a:lnTo>
                          <a:pt x="128" y="32"/>
                        </a:lnTo>
                        <a:lnTo>
                          <a:pt x="127" y="32"/>
                        </a:lnTo>
                        <a:lnTo>
                          <a:pt x="126" y="32"/>
                        </a:lnTo>
                        <a:lnTo>
                          <a:pt x="126" y="34"/>
                        </a:lnTo>
                        <a:lnTo>
                          <a:pt x="125" y="34"/>
                        </a:lnTo>
                        <a:lnTo>
                          <a:pt x="124" y="34"/>
                        </a:lnTo>
                        <a:lnTo>
                          <a:pt x="123" y="34"/>
                        </a:lnTo>
                        <a:lnTo>
                          <a:pt x="122" y="34"/>
                        </a:lnTo>
                        <a:lnTo>
                          <a:pt x="122" y="36"/>
                        </a:lnTo>
                        <a:lnTo>
                          <a:pt x="122" y="37"/>
                        </a:lnTo>
                        <a:lnTo>
                          <a:pt x="123" y="38"/>
                        </a:lnTo>
                        <a:lnTo>
                          <a:pt x="124" y="38"/>
                        </a:lnTo>
                        <a:lnTo>
                          <a:pt x="125" y="38"/>
                        </a:lnTo>
                        <a:lnTo>
                          <a:pt x="126" y="39"/>
                        </a:lnTo>
                        <a:lnTo>
                          <a:pt x="125" y="40"/>
                        </a:lnTo>
                        <a:lnTo>
                          <a:pt x="124" y="40"/>
                        </a:lnTo>
                        <a:lnTo>
                          <a:pt x="122" y="41"/>
                        </a:lnTo>
                        <a:lnTo>
                          <a:pt x="119" y="40"/>
                        </a:lnTo>
                        <a:lnTo>
                          <a:pt x="117" y="39"/>
                        </a:lnTo>
                        <a:lnTo>
                          <a:pt x="115" y="39"/>
                        </a:lnTo>
                        <a:lnTo>
                          <a:pt x="114" y="39"/>
                        </a:lnTo>
                        <a:lnTo>
                          <a:pt x="114" y="40"/>
                        </a:lnTo>
                        <a:lnTo>
                          <a:pt x="115" y="40"/>
                        </a:lnTo>
                        <a:lnTo>
                          <a:pt x="116" y="41"/>
                        </a:lnTo>
                        <a:lnTo>
                          <a:pt x="117" y="41"/>
                        </a:lnTo>
                        <a:lnTo>
                          <a:pt x="117" y="43"/>
                        </a:lnTo>
                        <a:lnTo>
                          <a:pt x="116" y="43"/>
                        </a:lnTo>
                        <a:lnTo>
                          <a:pt x="115" y="43"/>
                        </a:lnTo>
                        <a:lnTo>
                          <a:pt x="115" y="44"/>
                        </a:lnTo>
                        <a:lnTo>
                          <a:pt x="114" y="45"/>
                        </a:lnTo>
                        <a:lnTo>
                          <a:pt x="113" y="45"/>
                        </a:lnTo>
                        <a:lnTo>
                          <a:pt x="113" y="46"/>
                        </a:lnTo>
                        <a:lnTo>
                          <a:pt x="110" y="45"/>
                        </a:lnTo>
                        <a:lnTo>
                          <a:pt x="109" y="45"/>
                        </a:lnTo>
                        <a:lnTo>
                          <a:pt x="107" y="44"/>
                        </a:lnTo>
                        <a:lnTo>
                          <a:pt x="106" y="43"/>
                        </a:lnTo>
                        <a:lnTo>
                          <a:pt x="104" y="41"/>
                        </a:lnTo>
                        <a:lnTo>
                          <a:pt x="101" y="41"/>
                        </a:lnTo>
                        <a:lnTo>
                          <a:pt x="99" y="40"/>
                        </a:lnTo>
                        <a:lnTo>
                          <a:pt x="98" y="39"/>
                        </a:lnTo>
                        <a:lnTo>
                          <a:pt x="97" y="39"/>
                        </a:lnTo>
                        <a:lnTo>
                          <a:pt x="96" y="39"/>
                        </a:lnTo>
                        <a:lnTo>
                          <a:pt x="95" y="39"/>
                        </a:lnTo>
                        <a:lnTo>
                          <a:pt x="96" y="40"/>
                        </a:lnTo>
                        <a:lnTo>
                          <a:pt x="97" y="41"/>
                        </a:lnTo>
                        <a:lnTo>
                          <a:pt x="98" y="41"/>
                        </a:lnTo>
                        <a:lnTo>
                          <a:pt x="99" y="41"/>
                        </a:lnTo>
                        <a:lnTo>
                          <a:pt x="100" y="43"/>
                        </a:lnTo>
                        <a:lnTo>
                          <a:pt x="101" y="44"/>
                        </a:lnTo>
                        <a:lnTo>
                          <a:pt x="104" y="45"/>
                        </a:lnTo>
                        <a:lnTo>
                          <a:pt x="104" y="46"/>
                        </a:lnTo>
                        <a:lnTo>
                          <a:pt x="103" y="46"/>
                        </a:lnTo>
                        <a:lnTo>
                          <a:pt x="103" y="45"/>
                        </a:lnTo>
                        <a:lnTo>
                          <a:pt x="101" y="45"/>
                        </a:lnTo>
                        <a:lnTo>
                          <a:pt x="100" y="45"/>
                        </a:lnTo>
                        <a:lnTo>
                          <a:pt x="99" y="45"/>
                        </a:lnTo>
                        <a:lnTo>
                          <a:pt x="98" y="45"/>
                        </a:lnTo>
                        <a:lnTo>
                          <a:pt x="97" y="45"/>
                        </a:lnTo>
                        <a:lnTo>
                          <a:pt x="97" y="44"/>
                        </a:lnTo>
                        <a:lnTo>
                          <a:pt x="96" y="44"/>
                        </a:lnTo>
                        <a:lnTo>
                          <a:pt x="94" y="43"/>
                        </a:lnTo>
                        <a:lnTo>
                          <a:pt x="92" y="43"/>
                        </a:lnTo>
                        <a:lnTo>
                          <a:pt x="91" y="43"/>
                        </a:lnTo>
                        <a:lnTo>
                          <a:pt x="90" y="43"/>
                        </a:lnTo>
                        <a:lnTo>
                          <a:pt x="89" y="43"/>
                        </a:lnTo>
                        <a:lnTo>
                          <a:pt x="88" y="43"/>
                        </a:lnTo>
                        <a:lnTo>
                          <a:pt x="87" y="43"/>
                        </a:lnTo>
                        <a:lnTo>
                          <a:pt x="86" y="43"/>
                        </a:lnTo>
                        <a:lnTo>
                          <a:pt x="86" y="44"/>
                        </a:lnTo>
                        <a:lnTo>
                          <a:pt x="88" y="44"/>
                        </a:lnTo>
                        <a:lnTo>
                          <a:pt x="89" y="44"/>
                        </a:lnTo>
                        <a:lnTo>
                          <a:pt x="90" y="44"/>
                        </a:lnTo>
                        <a:lnTo>
                          <a:pt x="91" y="44"/>
                        </a:lnTo>
                        <a:lnTo>
                          <a:pt x="92" y="45"/>
                        </a:lnTo>
                        <a:lnTo>
                          <a:pt x="91" y="46"/>
                        </a:lnTo>
                        <a:lnTo>
                          <a:pt x="90" y="46"/>
                        </a:lnTo>
                        <a:lnTo>
                          <a:pt x="89" y="46"/>
                        </a:lnTo>
                        <a:lnTo>
                          <a:pt x="88" y="46"/>
                        </a:lnTo>
                        <a:lnTo>
                          <a:pt x="86" y="46"/>
                        </a:lnTo>
                        <a:lnTo>
                          <a:pt x="82" y="46"/>
                        </a:lnTo>
                        <a:lnTo>
                          <a:pt x="81" y="46"/>
                        </a:lnTo>
                        <a:lnTo>
                          <a:pt x="79" y="45"/>
                        </a:lnTo>
                        <a:lnTo>
                          <a:pt x="78" y="45"/>
                        </a:lnTo>
                        <a:lnTo>
                          <a:pt x="76" y="45"/>
                        </a:lnTo>
                        <a:lnTo>
                          <a:pt x="75" y="45"/>
                        </a:lnTo>
                        <a:lnTo>
                          <a:pt x="73" y="45"/>
                        </a:lnTo>
                        <a:lnTo>
                          <a:pt x="72" y="45"/>
                        </a:lnTo>
                        <a:lnTo>
                          <a:pt x="71" y="45"/>
                        </a:lnTo>
                        <a:lnTo>
                          <a:pt x="70" y="44"/>
                        </a:lnTo>
                        <a:lnTo>
                          <a:pt x="69" y="44"/>
                        </a:lnTo>
                        <a:lnTo>
                          <a:pt x="69" y="45"/>
                        </a:lnTo>
                        <a:lnTo>
                          <a:pt x="68" y="45"/>
                        </a:lnTo>
                        <a:lnTo>
                          <a:pt x="67" y="45"/>
                        </a:lnTo>
                        <a:lnTo>
                          <a:pt x="63" y="44"/>
                        </a:lnTo>
                        <a:lnTo>
                          <a:pt x="60" y="43"/>
                        </a:lnTo>
                        <a:lnTo>
                          <a:pt x="54" y="41"/>
                        </a:lnTo>
                        <a:lnTo>
                          <a:pt x="54" y="40"/>
                        </a:lnTo>
                        <a:lnTo>
                          <a:pt x="56" y="40"/>
                        </a:lnTo>
                        <a:lnTo>
                          <a:pt x="58" y="40"/>
                        </a:lnTo>
                        <a:lnTo>
                          <a:pt x="59" y="40"/>
                        </a:lnTo>
                        <a:lnTo>
                          <a:pt x="60" y="40"/>
                        </a:lnTo>
                        <a:lnTo>
                          <a:pt x="61" y="40"/>
                        </a:lnTo>
                        <a:lnTo>
                          <a:pt x="60" y="40"/>
                        </a:lnTo>
                        <a:lnTo>
                          <a:pt x="64" y="40"/>
                        </a:lnTo>
                        <a:lnTo>
                          <a:pt x="67" y="40"/>
                        </a:lnTo>
                        <a:lnTo>
                          <a:pt x="68" y="40"/>
                        </a:lnTo>
                        <a:lnTo>
                          <a:pt x="69" y="40"/>
                        </a:lnTo>
                        <a:lnTo>
                          <a:pt x="72" y="40"/>
                        </a:lnTo>
                        <a:lnTo>
                          <a:pt x="73" y="40"/>
                        </a:lnTo>
                        <a:lnTo>
                          <a:pt x="72" y="39"/>
                        </a:lnTo>
                        <a:lnTo>
                          <a:pt x="69" y="39"/>
                        </a:lnTo>
                        <a:lnTo>
                          <a:pt x="66" y="39"/>
                        </a:lnTo>
                        <a:lnTo>
                          <a:pt x="63" y="39"/>
                        </a:lnTo>
                        <a:lnTo>
                          <a:pt x="60" y="39"/>
                        </a:lnTo>
                        <a:lnTo>
                          <a:pt x="58" y="39"/>
                        </a:lnTo>
                        <a:lnTo>
                          <a:pt x="57" y="38"/>
                        </a:lnTo>
                        <a:lnTo>
                          <a:pt x="56" y="39"/>
                        </a:lnTo>
                        <a:lnTo>
                          <a:pt x="54" y="39"/>
                        </a:lnTo>
                        <a:lnTo>
                          <a:pt x="53" y="39"/>
                        </a:lnTo>
                        <a:lnTo>
                          <a:pt x="51" y="39"/>
                        </a:lnTo>
                        <a:lnTo>
                          <a:pt x="50" y="39"/>
                        </a:lnTo>
                        <a:lnTo>
                          <a:pt x="48" y="38"/>
                        </a:lnTo>
                        <a:lnTo>
                          <a:pt x="43" y="37"/>
                        </a:lnTo>
                        <a:lnTo>
                          <a:pt x="42" y="37"/>
                        </a:lnTo>
                        <a:lnTo>
                          <a:pt x="44" y="37"/>
                        </a:lnTo>
                        <a:lnTo>
                          <a:pt x="44" y="36"/>
                        </a:lnTo>
                        <a:lnTo>
                          <a:pt x="45" y="37"/>
                        </a:lnTo>
                        <a:lnTo>
                          <a:pt x="47" y="37"/>
                        </a:lnTo>
                        <a:lnTo>
                          <a:pt x="48" y="37"/>
                        </a:lnTo>
                        <a:lnTo>
                          <a:pt x="49" y="37"/>
                        </a:lnTo>
                        <a:lnTo>
                          <a:pt x="50" y="37"/>
                        </a:lnTo>
                        <a:lnTo>
                          <a:pt x="51" y="37"/>
                        </a:lnTo>
                        <a:lnTo>
                          <a:pt x="52" y="37"/>
                        </a:lnTo>
                        <a:lnTo>
                          <a:pt x="53" y="37"/>
                        </a:lnTo>
                        <a:lnTo>
                          <a:pt x="52" y="37"/>
                        </a:lnTo>
                        <a:lnTo>
                          <a:pt x="51" y="37"/>
                        </a:lnTo>
                        <a:lnTo>
                          <a:pt x="50" y="36"/>
                        </a:lnTo>
                        <a:lnTo>
                          <a:pt x="49" y="36"/>
                        </a:lnTo>
                        <a:lnTo>
                          <a:pt x="48" y="36"/>
                        </a:lnTo>
                        <a:lnTo>
                          <a:pt x="45" y="36"/>
                        </a:lnTo>
                        <a:lnTo>
                          <a:pt x="44" y="36"/>
                        </a:lnTo>
                        <a:lnTo>
                          <a:pt x="43" y="36"/>
                        </a:lnTo>
                        <a:lnTo>
                          <a:pt x="42" y="36"/>
                        </a:lnTo>
                        <a:lnTo>
                          <a:pt x="41" y="36"/>
                        </a:lnTo>
                        <a:lnTo>
                          <a:pt x="40" y="35"/>
                        </a:lnTo>
                        <a:lnTo>
                          <a:pt x="39" y="35"/>
                        </a:lnTo>
                        <a:lnTo>
                          <a:pt x="38" y="35"/>
                        </a:lnTo>
                        <a:lnTo>
                          <a:pt x="35" y="34"/>
                        </a:lnTo>
                        <a:lnTo>
                          <a:pt x="36" y="34"/>
                        </a:lnTo>
                        <a:lnTo>
                          <a:pt x="40" y="32"/>
                        </a:lnTo>
                        <a:lnTo>
                          <a:pt x="41" y="32"/>
                        </a:lnTo>
                        <a:lnTo>
                          <a:pt x="42" y="32"/>
                        </a:lnTo>
                        <a:lnTo>
                          <a:pt x="45" y="32"/>
                        </a:lnTo>
                        <a:lnTo>
                          <a:pt x="47" y="31"/>
                        </a:lnTo>
                        <a:lnTo>
                          <a:pt x="48" y="31"/>
                        </a:lnTo>
                        <a:lnTo>
                          <a:pt x="49" y="31"/>
                        </a:lnTo>
                        <a:lnTo>
                          <a:pt x="50" y="31"/>
                        </a:lnTo>
                        <a:lnTo>
                          <a:pt x="53" y="31"/>
                        </a:lnTo>
                        <a:lnTo>
                          <a:pt x="56" y="31"/>
                        </a:lnTo>
                        <a:lnTo>
                          <a:pt x="57" y="31"/>
                        </a:lnTo>
                        <a:lnTo>
                          <a:pt x="58" y="31"/>
                        </a:lnTo>
                        <a:lnTo>
                          <a:pt x="61" y="31"/>
                        </a:lnTo>
                        <a:lnTo>
                          <a:pt x="62" y="31"/>
                        </a:lnTo>
                        <a:lnTo>
                          <a:pt x="63" y="31"/>
                        </a:lnTo>
                        <a:lnTo>
                          <a:pt x="64" y="31"/>
                        </a:lnTo>
                        <a:lnTo>
                          <a:pt x="69" y="31"/>
                        </a:lnTo>
                        <a:lnTo>
                          <a:pt x="72" y="31"/>
                        </a:lnTo>
                        <a:lnTo>
                          <a:pt x="76" y="30"/>
                        </a:lnTo>
                        <a:lnTo>
                          <a:pt x="79" y="30"/>
                        </a:lnTo>
                        <a:lnTo>
                          <a:pt x="82" y="30"/>
                        </a:lnTo>
                        <a:lnTo>
                          <a:pt x="85" y="30"/>
                        </a:lnTo>
                        <a:lnTo>
                          <a:pt x="88" y="30"/>
                        </a:lnTo>
                        <a:lnTo>
                          <a:pt x="89" y="30"/>
                        </a:lnTo>
                        <a:lnTo>
                          <a:pt x="90" y="30"/>
                        </a:lnTo>
                        <a:lnTo>
                          <a:pt x="91" y="30"/>
                        </a:lnTo>
                        <a:lnTo>
                          <a:pt x="90" y="30"/>
                        </a:lnTo>
                        <a:lnTo>
                          <a:pt x="89" y="30"/>
                        </a:lnTo>
                        <a:lnTo>
                          <a:pt x="86" y="30"/>
                        </a:lnTo>
                        <a:lnTo>
                          <a:pt x="84" y="30"/>
                        </a:lnTo>
                        <a:lnTo>
                          <a:pt x="80" y="30"/>
                        </a:lnTo>
                        <a:lnTo>
                          <a:pt x="79" y="30"/>
                        </a:lnTo>
                        <a:lnTo>
                          <a:pt x="76" y="30"/>
                        </a:lnTo>
                        <a:lnTo>
                          <a:pt x="70" y="30"/>
                        </a:lnTo>
                        <a:lnTo>
                          <a:pt x="68" y="30"/>
                        </a:lnTo>
                        <a:lnTo>
                          <a:pt x="67" y="30"/>
                        </a:lnTo>
                        <a:lnTo>
                          <a:pt x="66" y="30"/>
                        </a:lnTo>
                        <a:lnTo>
                          <a:pt x="64" y="30"/>
                        </a:lnTo>
                        <a:lnTo>
                          <a:pt x="61" y="30"/>
                        </a:lnTo>
                        <a:lnTo>
                          <a:pt x="59" y="30"/>
                        </a:lnTo>
                        <a:lnTo>
                          <a:pt x="58" y="30"/>
                        </a:lnTo>
                        <a:lnTo>
                          <a:pt x="59" y="29"/>
                        </a:lnTo>
                        <a:lnTo>
                          <a:pt x="60" y="29"/>
                        </a:lnTo>
                        <a:lnTo>
                          <a:pt x="61" y="29"/>
                        </a:lnTo>
                        <a:lnTo>
                          <a:pt x="62" y="29"/>
                        </a:lnTo>
                        <a:lnTo>
                          <a:pt x="63" y="29"/>
                        </a:lnTo>
                        <a:lnTo>
                          <a:pt x="64" y="29"/>
                        </a:lnTo>
                        <a:lnTo>
                          <a:pt x="66" y="29"/>
                        </a:lnTo>
                        <a:lnTo>
                          <a:pt x="68" y="29"/>
                        </a:lnTo>
                        <a:lnTo>
                          <a:pt x="69" y="29"/>
                        </a:lnTo>
                        <a:lnTo>
                          <a:pt x="70" y="29"/>
                        </a:lnTo>
                        <a:lnTo>
                          <a:pt x="71" y="29"/>
                        </a:lnTo>
                        <a:lnTo>
                          <a:pt x="72" y="29"/>
                        </a:lnTo>
                        <a:lnTo>
                          <a:pt x="73" y="29"/>
                        </a:lnTo>
                        <a:lnTo>
                          <a:pt x="75" y="29"/>
                        </a:lnTo>
                        <a:lnTo>
                          <a:pt x="76" y="29"/>
                        </a:lnTo>
                        <a:lnTo>
                          <a:pt x="78" y="28"/>
                        </a:lnTo>
                        <a:lnTo>
                          <a:pt x="79" y="28"/>
                        </a:lnTo>
                        <a:lnTo>
                          <a:pt x="80" y="28"/>
                        </a:lnTo>
                        <a:lnTo>
                          <a:pt x="79" y="28"/>
                        </a:lnTo>
                        <a:lnTo>
                          <a:pt x="76" y="28"/>
                        </a:lnTo>
                        <a:lnTo>
                          <a:pt x="75" y="28"/>
                        </a:lnTo>
                        <a:lnTo>
                          <a:pt x="73" y="28"/>
                        </a:lnTo>
                        <a:lnTo>
                          <a:pt x="72" y="28"/>
                        </a:lnTo>
                        <a:lnTo>
                          <a:pt x="71" y="28"/>
                        </a:lnTo>
                        <a:lnTo>
                          <a:pt x="70" y="28"/>
                        </a:lnTo>
                        <a:lnTo>
                          <a:pt x="69" y="28"/>
                        </a:lnTo>
                        <a:lnTo>
                          <a:pt x="66" y="28"/>
                        </a:lnTo>
                        <a:lnTo>
                          <a:pt x="64" y="28"/>
                        </a:lnTo>
                        <a:lnTo>
                          <a:pt x="63" y="28"/>
                        </a:lnTo>
                        <a:lnTo>
                          <a:pt x="62" y="28"/>
                        </a:lnTo>
                        <a:lnTo>
                          <a:pt x="61" y="28"/>
                        </a:lnTo>
                        <a:lnTo>
                          <a:pt x="60" y="28"/>
                        </a:lnTo>
                        <a:lnTo>
                          <a:pt x="61" y="28"/>
                        </a:lnTo>
                        <a:lnTo>
                          <a:pt x="62" y="28"/>
                        </a:lnTo>
                        <a:lnTo>
                          <a:pt x="63" y="27"/>
                        </a:lnTo>
                        <a:lnTo>
                          <a:pt x="64" y="27"/>
                        </a:lnTo>
                        <a:lnTo>
                          <a:pt x="63" y="27"/>
                        </a:lnTo>
                        <a:lnTo>
                          <a:pt x="62" y="27"/>
                        </a:lnTo>
                        <a:lnTo>
                          <a:pt x="60" y="27"/>
                        </a:lnTo>
                        <a:lnTo>
                          <a:pt x="59" y="27"/>
                        </a:lnTo>
                        <a:lnTo>
                          <a:pt x="58" y="27"/>
                        </a:lnTo>
                        <a:lnTo>
                          <a:pt x="57" y="27"/>
                        </a:lnTo>
                        <a:lnTo>
                          <a:pt x="57" y="28"/>
                        </a:lnTo>
                        <a:lnTo>
                          <a:pt x="56" y="28"/>
                        </a:lnTo>
                        <a:lnTo>
                          <a:pt x="54" y="28"/>
                        </a:lnTo>
                        <a:lnTo>
                          <a:pt x="54" y="27"/>
                        </a:lnTo>
                        <a:lnTo>
                          <a:pt x="53" y="27"/>
                        </a:lnTo>
                        <a:lnTo>
                          <a:pt x="52" y="27"/>
                        </a:lnTo>
                        <a:lnTo>
                          <a:pt x="53" y="27"/>
                        </a:lnTo>
                        <a:lnTo>
                          <a:pt x="53" y="28"/>
                        </a:lnTo>
                        <a:lnTo>
                          <a:pt x="52" y="28"/>
                        </a:lnTo>
                        <a:lnTo>
                          <a:pt x="50" y="28"/>
                        </a:lnTo>
                        <a:lnTo>
                          <a:pt x="49" y="28"/>
                        </a:lnTo>
                        <a:lnTo>
                          <a:pt x="50" y="28"/>
                        </a:lnTo>
                        <a:lnTo>
                          <a:pt x="50" y="27"/>
                        </a:lnTo>
                        <a:lnTo>
                          <a:pt x="49" y="27"/>
                        </a:lnTo>
                        <a:lnTo>
                          <a:pt x="48" y="28"/>
                        </a:lnTo>
                        <a:lnTo>
                          <a:pt x="47" y="28"/>
                        </a:lnTo>
                        <a:lnTo>
                          <a:pt x="44" y="29"/>
                        </a:lnTo>
                        <a:lnTo>
                          <a:pt x="43" y="29"/>
                        </a:lnTo>
                        <a:lnTo>
                          <a:pt x="42" y="29"/>
                        </a:lnTo>
                        <a:lnTo>
                          <a:pt x="41" y="29"/>
                        </a:lnTo>
                        <a:lnTo>
                          <a:pt x="40" y="29"/>
                        </a:lnTo>
                        <a:lnTo>
                          <a:pt x="40" y="30"/>
                        </a:lnTo>
                        <a:lnTo>
                          <a:pt x="39" y="29"/>
                        </a:lnTo>
                        <a:lnTo>
                          <a:pt x="36" y="29"/>
                        </a:lnTo>
                        <a:lnTo>
                          <a:pt x="38" y="29"/>
                        </a:lnTo>
                        <a:lnTo>
                          <a:pt x="38" y="28"/>
                        </a:lnTo>
                        <a:lnTo>
                          <a:pt x="39" y="28"/>
                        </a:lnTo>
                        <a:lnTo>
                          <a:pt x="36" y="28"/>
                        </a:lnTo>
                        <a:lnTo>
                          <a:pt x="34" y="27"/>
                        </a:lnTo>
                        <a:lnTo>
                          <a:pt x="32" y="27"/>
                        </a:lnTo>
                        <a:lnTo>
                          <a:pt x="32" y="28"/>
                        </a:lnTo>
                        <a:lnTo>
                          <a:pt x="33" y="28"/>
                        </a:lnTo>
                        <a:lnTo>
                          <a:pt x="34" y="28"/>
                        </a:lnTo>
                        <a:lnTo>
                          <a:pt x="32" y="28"/>
                        </a:lnTo>
                        <a:lnTo>
                          <a:pt x="32" y="29"/>
                        </a:lnTo>
                        <a:lnTo>
                          <a:pt x="31" y="29"/>
                        </a:lnTo>
                        <a:lnTo>
                          <a:pt x="30" y="29"/>
                        </a:lnTo>
                        <a:lnTo>
                          <a:pt x="29" y="29"/>
                        </a:lnTo>
                        <a:lnTo>
                          <a:pt x="26" y="29"/>
                        </a:lnTo>
                        <a:lnTo>
                          <a:pt x="25" y="29"/>
                        </a:lnTo>
                        <a:lnTo>
                          <a:pt x="24" y="29"/>
                        </a:lnTo>
                        <a:lnTo>
                          <a:pt x="23" y="29"/>
                        </a:lnTo>
                        <a:lnTo>
                          <a:pt x="21" y="29"/>
                        </a:lnTo>
                        <a:lnTo>
                          <a:pt x="21" y="28"/>
                        </a:lnTo>
                        <a:lnTo>
                          <a:pt x="20" y="28"/>
                        </a:lnTo>
                        <a:lnTo>
                          <a:pt x="19" y="28"/>
                        </a:lnTo>
                        <a:lnTo>
                          <a:pt x="16" y="28"/>
                        </a:lnTo>
                        <a:lnTo>
                          <a:pt x="14" y="28"/>
                        </a:lnTo>
                        <a:lnTo>
                          <a:pt x="14" y="27"/>
                        </a:lnTo>
                        <a:lnTo>
                          <a:pt x="15" y="26"/>
                        </a:lnTo>
                        <a:lnTo>
                          <a:pt x="16" y="26"/>
                        </a:lnTo>
                        <a:lnTo>
                          <a:pt x="17" y="26"/>
                        </a:lnTo>
                        <a:lnTo>
                          <a:pt x="21" y="26"/>
                        </a:lnTo>
                        <a:lnTo>
                          <a:pt x="23" y="25"/>
                        </a:lnTo>
                        <a:lnTo>
                          <a:pt x="24" y="25"/>
                        </a:lnTo>
                        <a:lnTo>
                          <a:pt x="28" y="25"/>
                        </a:lnTo>
                        <a:lnTo>
                          <a:pt x="29" y="25"/>
                        </a:lnTo>
                        <a:lnTo>
                          <a:pt x="30" y="25"/>
                        </a:lnTo>
                        <a:lnTo>
                          <a:pt x="34" y="23"/>
                        </a:lnTo>
                        <a:lnTo>
                          <a:pt x="35" y="23"/>
                        </a:lnTo>
                        <a:lnTo>
                          <a:pt x="35" y="22"/>
                        </a:lnTo>
                        <a:lnTo>
                          <a:pt x="34" y="22"/>
                        </a:lnTo>
                        <a:lnTo>
                          <a:pt x="31" y="22"/>
                        </a:lnTo>
                        <a:lnTo>
                          <a:pt x="31" y="23"/>
                        </a:lnTo>
                        <a:lnTo>
                          <a:pt x="29" y="23"/>
                        </a:lnTo>
                        <a:lnTo>
                          <a:pt x="28" y="23"/>
                        </a:lnTo>
                        <a:lnTo>
                          <a:pt x="26" y="23"/>
                        </a:lnTo>
                        <a:lnTo>
                          <a:pt x="25" y="23"/>
                        </a:lnTo>
                        <a:lnTo>
                          <a:pt x="24" y="23"/>
                        </a:lnTo>
                        <a:lnTo>
                          <a:pt x="23" y="25"/>
                        </a:lnTo>
                        <a:lnTo>
                          <a:pt x="20" y="25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66" name="Freeform 175">
                    <a:extLst>
                      <a:ext uri="{FF2B5EF4-FFF2-40B4-BE49-F238E27FC236}">
                        <a16:creationId xmlns:a16="http://schemas.microsoft.com/office/drawing/2014/main" id="{B6451A0A-62D2-4401-8F62-F65DCE0960C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166845" y="1059164"/>
                    <a:ext cx="404308" cy="81327"/>
                  </a:xfrm>
                  <a:custGeom>
                    <a:avLst/>
                    <a:gdLst>
                      <a:gd name="T0" fmla="*/ 7938 w 174"/>
                      <a:gd name="T1" fmla="*/ 31750 h 35"/>
                      <a:gd name="T2" fmla="*/ 38100 w 174"/>
                      <a:gd name="T3" fmla="*/ 30163 h 35"/>
                      <a:gd name="T4" fmla="*/ 55563 w 174"/>
                      <a:gd name="T5" fmla="*/ 26988 h 35"/>
                      <a:gd name="T6" fmla="*/ 47625 w 174"/>
                      <a:gd name="T7" fmla="*/ 26988 h 35"/>
                      <a:gd name="T8" fmla="*/ 9525 w 174"/>
                      <a:gd name="T9" fmla="*/ 28575 h 35"/>
                      <a:gd name="T10" fmla="*/ 25400 w 174"/>
                      <a:gd name="T11" fmla="*/ 22225 h 35"/>
                      <a:gd name="T12" fmla="*/ 50800 w 174"/>
                      <a:gd name="T13" fmla="*/ 22225 h 35"/>
                      <a:gd name="T14" fmla="*/ 61913 w 174"/>
                      <a:gd name="T15" fmla="*/ 20638 h 35"/>
                      <a:gd name="T16" fmla="*/ 39688 w 174"/>
                      <a:gd name="T17" fmla="*/ 20638 h 35"/>
                      <a:gd name="T18" fmla="*/ 23813 w 174"/>
                      <a:gd name="T19" fmla="*/ 19050 h 35"/>
                      <a:gd name="T20" fmla="*/ 30163 w 174"/>
                      <a:gd name="T21" fmla="*/ 15875 h 35"/>
                      <a:gd name="T22" fmla="*/ 47625 w 174"/>
                      <a:gd name="T23" fmla="*/ 14288 h 35"/>
                      <a:gd name="T24" fmla="*/ 66675 w 174"/>
                      <a:gd name="T25" fmla="*/ 15875 h 35"/>
                      <a:gd name="T26" fmla="*/ 47625 w 174"/>
                      <a:gd name="T27" fmla="*/ 14288 h 35"/>
                      <a:gd name="T28" fmla="*/ 53975 w 174"/>
                      <a:gd name="T29" fmla="*/ 7938 h 35"/>
                      <a:gd name="T30" fmla="*/ 77788 w 174"/>
                      <a:gd name="T31" fmla="*/ 7938 h 35"/>
                      <a:gd name="T32" fmla="*/ 92075 w 174"/>
                      <a:gd name="T33" fmla="*/ 14288 h 35"/>
                      <a:gd name="T34" fmla="*/ 117475 w 174"/>
                      <a:gd name="T35" fmla="*/ 15875 h 35"/>
                      <a:gd name="T36" fmla="*/ 133350 w 174"/>
                      <a:gd name="T37" fmla="*/ 19050 h 35"/>
                      <a:gd name="T38" fmla="*/ 127000 w 174"/>
                      <a:gd name="T39" fmla="*/ 22225 h 35"/>
                      <a:gd name="T40" fmla="*/ 142875 w 174"/>
                      <a:gd name="T41" fmla="*/ 30163 h 35"/>
                      <a:gd name="T42" fmla="*/ 168275 w 174"/>
                      <a:gd name="T43" fmla="*/ 30163 h 35"/>
                      <a:gd name="T44" fmla="*/ 196850 w 174"/>
                      <a:gd name="T45" fmla="*/ 30163 h 35"/>
                      <a:gd name="T46" fmla="*/ 188913 w 174"/>
                      <a:gd name="T47" fmla="*/ 23813 h 35"/>
                      <a:gd name="T48" fmla="*/ 171450 w 174"/>
                      <a:gd name="T49" fmla="*/ 20638 h 35"/>
                      <a:gd name="T50" fmla="*/ 177800 w 174"/>
                      <a:gd name="T51" fmla="*/ 14288 h 35"/>
                      <a:gd name="T52" fmla="*/ 165100 w 174"/>
                      <a:gd name="T53" fmla="*/ 7938 h 35"/>
                      <a:gd name="T54" fmla="*/ 180975 w 174"/>
                      <a:gd name="T55" fmla="*/ 4763 h 35"/>
                      <a:gd name="T56" fmla="*/ 198438 w 174"/>
                      <a:gd name="T57" fmla="*/ 1588 h 35"/>
                      <a:gd name="T58" fmla="*/ 207963 w 174"/>
                      <a:gd name="T59" fmla="*/ 3175 h 35"/>
                      <a:gd name="T60" fmla="*/ 211138 w 174"/>
                      <a:gd name="T61" fmla="*/ 11113 h 35"/>
                      <a:gd name="T62" fmla="*/ 217488 w 174"/>
                      <a:gd name="T63" fmla="*/ 17463 h 35"/>
                      <a:gd name="T64" fmla="*/ 215900 w 174"/>
                      <a:gd name="T65" fmla="*/ 22225 h 35"/>
                      <a:gd name="T66" fmla="*/ 239713 w 174"/>
                      <a:gd name="T67" fmla="*/ 20638 h 35"/>
                      <a:gd name="T68" fmla="*/ 250825 w 174"/>
                      <a:gd name="T69" fmla="*/ 22225 h 35"/>
                      <a:gd name="T70" fmla="*/ 255588 w 174"/>
                      <a:gd name="T71" fmla="*/ 17463 h 35"/>
                      <a:gd name="T72" fmla="*/ 276225 w 174"/>
                      <a:gd name="T73" fmla="*/ 26988 h 35"/>
                      <a:gd name="T74" fmla="*/ 268288 w 174"/>
                      <a:gd name="T75" fmla="*/ 34925 h 35"/>
                      <a:gd name="T76" fmla="*/ 257175 w 174"/>
                      <a:gd name="T77" fmla="*/ 41275 h 35"/>
                      <a:gd name="T78" fmla="*/ 241300 w 174"/>
                      <a:gd name="T79" fmla="*/ 44450 h 35"/>
                      <a:gd name="T80" fmla="*/ 225425 w 174"/>
                      <a:gd name="T81" fmla="*/ 38100 h 35"/>
                      <a:gd name="T82" fmla="*/ 207963 w 174"/>
                      <a:gd name="T83" fmla="*/ 44450 h 35"/>
                      <a:gd name="T84" fmla="*/ 200025 w 174"/>
                      <a:gd name="T85" fmla="*/ 41275 h 35"/>
                      <a:gd name="T86" fmla="*/ 180975 w 174"/>
                      <a:gd name="T87" fmla="*/ 44450 h 35"/>
                      <a:gd name="T88" fmla="*/ 165100 w 174"/>
                      <a:gd name="T89" fmla="*/ 46038 h 35"/>
                      <a:gd name="T90" fmla="*/ 138113 w 174"/>
                      <a:gd name="T91" fmla="*/ 52388 h 35"/>
                      <a:gd name="T92" fmla="*/ 119063 w 174"/>
                      <a:gd name="T93" fmla="*/ 55563 h 35"/>
                      <a:gd name="T94" fmla="*/ 84138 w 174"/>
                      <a:gd name="T95" fmla="*/ 52388 h 35"/>
                      <a:gd name="T96" fmla="*/ 82550 w 174"/>
                      <a:gd name="T97" fmla="*/ 46038 h 35"/>
                      <a:gd name="T98" fmla="*/ 107950 w 174"/>
                      <a:gd name="T99" fmla="*/ 42863 h 35"/>
                      <a:gd name="T100" fmla="*/ 133350 w 174"/>
                      <a:gd name="T101" fmla="*/ 42863 h 35"/>
                      <a:gd name="T102" fmla="*/ 142875 w 174"/>
                      <a:gd name="T103" fmla="*/ 36513 h 35"/>
                      <a:gd name="T104" fmla="*/ 117475 w 174"/>
                      <a:gd name="T105" fmla="*/ 38100 h 35"/>
                      <a:gd name="T106" fmla="*/ 117475 w 174"/>
                      <a:gd name="T107" fmla="*/ 36513 h 35"/>
                      <a:gd name="T108" fmla="*/ 109538 w 174"/>
                      <a:gd name="T109" fmla="*/ 38100 h 35"/>
                      <a:gd name="T110" fmla="*/ 84138 w 174"/>
                      <a:gd name="T111" fmla="*/ 36513 h 35"/>
                      <a:gd name="T112" fmla="*/ 88900 w 174"/>
                      <a:gd name="T113" fmla="*/ 33338 h 35"/>
                      <a:gd name="T114" fmla="*/ 76200 w 174"/>
                      <a:gd name="T115" fmla="*/ 36513 h 35"/>
                      <a:gd name="T116" fmla="*/ 76200 w 174"/>
                      <a:gd name="T117" fmla="*/ 38100 h 35"/>
                      <a:gd name="T118" fmla="*/ 60325 w 174"/>
                      <a:gd name="T119" fmla="*/ 42863 h 35"/>
                      <a:gd name="T120" fmla="*/ 49213 w 174"/>
                      <a:gd name="T121" fmla="*/ 38100 h 35"/>
                      <a:gd name="T122" fmla="*/ 31750 w 174"/>
                      <a:gd name="T123" fmla="*/ 38100 h 35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  <a:gd name="T180" fmla="*/ 0 60000 65536"/>
                      <a:gd name="T181" fmla="*/ 0 60000 65536"/>
                      <a:gd name="T182" fmla="*/ 0 60000 65536"/>
                      <a:gd name="T183" fmla="*/ 0 60000 65536"/>
                      <a:gd name="T184" fmla="*/ 0 60000 65536"/>
                      <a:gd name="T185" fmla="*/ 0 60000 65536"/>
                    </a:gdLst>
                    <a:ahLst/>
                    <a:cxnLst>
                      <a:cxn ang="T124">
                        <a:pos x="T0" y="T1"/>
                      </a:cxn>
                      <a:cxn ang="T125">
                        <a:pos x="T2" y="T3"/>
                      </a:cxn>
                      <a:cxn ang="T126">
                        <a:pos x="T4" y="T5"/>
                      </a:cxn>
                      <a:cxn ang="T127">
                        <a:pos x="T6" y="T7"/>
                      </a:cxn>
                      <a:cxn ang="T128">
                        <a:pos x="T8" y="T9"/>
                      </a:cxn>
                      <a:cxn ang="T129">
                        <a:pos x="T10" y="T11"/>
                      </a:cxn>
                      <a:cxn ang="T130">
                        <a:pos x="T12" y="T13"/>
                      </a:cxn>
                      <a:cxn ang="T131">
                        <a:pos x="T14" y="T15"/>
                      </a:cxn>
                      <a:cxn ang="T132">
                        <a:pos x="T16" y="T17"/>
                      </a:cxn>
                      <a:cxn ang="T133">
                        <a:pos x="T18" y="T19"/>
                      </a:cxn>
                      <a:cxn ang="T134">
                        <a:pos x="T20" y="T21"/>
                      </a:cxn>
                      <a:cxn ang="T135">
                        <a:pos x="T22" y="T23"/>
                      </a:cxn>
                      <a:cxn ang="T136">
                        <a:pos x="T24" y="T25"/>
                      </a:cxn>
                      <a:cxn ang="T137">
                        <a:pos x="T26" y="T27"/>
                      </a:cxn>
                      <a:cxn ang="T138">
                        <a:pos x="T28" y="T29"/>
                      </a:cxn>
                      <a:cxn ang="T139">
                        <a:pos x="T30" y="T31"/>
                      </a:cxn>
                      <a:cxn ang="T140">
                        <a:pos x="T32" y="T33"/>
                      </a:cxn>
                      <a:cxn ang="T141">
                        <a:pos x="T34" y="T35"/>
                      </a:cxn>
                      <a:cxn ang="T142">
                        <a:pos x="T36" y="T37"/>
                      </a:cxn>
                      <a:cxn ang="T143">
                        <a:pos x="T38" y="T39"/>
                      </a:cxn>
                      <a:cxn ang="T144">
                        <a:pos x="T40" y="T41"/>
                      </a:cxn>
                      <a:cxn ang="T145">
                        <a:pos x="T42" y="T43"/>
                      </a:cxn>
                      <a:cxn ang="T146">
                        <a:pos x="T44" y="T45"/>
                      </a:cxn>
                      <a:cxn ang="T147">
                        <a:pos x="T46" y="T47"/>
                      </a:cxn>
                      <a:cxn ang="T148">
                        <a:pos x="T48" y="T49"/>
                      </a:cxn>
                      <a:cxn ang="T149">
                        <a:pos x="T50" y="T51"/>
                      </a:cxn>
                      <a:cxn ang="T150">
                        <a:pos x="T52" y="T53"/>
                      </a:cxn>
                      <a:cxn ang="T151">
                        <a:pos x="T54" y="T55"/>
                      </a:cxn>
                      <a:cxn ang="T152">
                        <a:pos x="T56" y="T57"/>
                      </a:cxn>
                      <a:cxn ang="T153">
                        <a:pos x="T58" y="T59"/>
                      </a:cxn>
                      <a:cxn ang="T154">
                        <a:pos x="T60" y="T61"/>
                      </a:cxn>
                      <a:cxn ang="T155">
                        <a:pos x="T62" y="T63"/>
                      </a:cxn>
                      <a:cxn ang="T156">
                        <a:pos x="T64" y="T65"/>
                      </a:cxn>
                      <a:cxn ang="T157">
                        <a:pos x="T66" y="T67"/>
                      </a:cxn>
                      <a:cxn ang="T158">
                        <a:pos x="T68" y="T69"/>
                      </a:cxn>
                      <a:cxn ang="T159">
                        <a:pos x="T70" y="T71"/>
                      </a:cxn>
                      <a:cxn ang="T160">
                        <a:pos x="T72" y="T73"/>
                      </a:cxn>
                      <a:cxn ang="T161">
                        <a:pos x="T74" y="T75"/>
                      </a:cxn>
                      <a:cxn ang="T162">
                        <a:pos x="T76" y="T77"/>
                      </a:cxn>
                      <a:cxn ang="T163">
                        <a:pos x="T78" y="T79"/>
                      </a:cxn>
                      <a:cxn ang="T164">
                        <a:pos x="T80" y="T81"/>
                      </a:cxn>
                      <a:cxn ang="T165">
                        <a:pos x="T82" y="T83"/>
                      </a:cxn>
                      <a:cxn ang="T166">
                        <a:pos x="T84" y="T85"/>
                      </a:cxn>
                      <a:cxn ang="T167">
                        <a:pos x="T86" y="T87"/>
                      </a:cxn>
                      <a:cxn ang="T168">
                        <a:pos x="T88" y="T89"/>
                      </a:cxn>
                      <a:cxn ang="T169">
                        <a:pos x="T90" y="T91"/>
                      </a:cxn>
                      <a:cxn ang="T170">
                        <a:pos x="T92" y="T93"/>
                      </a:cxn>
                      <a:cxn ang="T171">
                        <a:pos x="T94" y="T95"/>
                      </a:cxn>
                      <a:cxn ang="T172">
                        <a:pos x="T96" y="T97"/>
                      </a:cxn>
                      <a:cxn ang="T173">
                        <a:pos x="T98" y="T99"/>
                      </a:cxn>
                      <a:cxn ang="T174">
                        <a:pos x="T100" y="T101"/>
                      </a:cxn>
                      <a:cxn ang="T175">
                        <a:pos x="T102" y="T103"/>
                      </a:cxn>
                      <a:cxn ang="T176">
                        <a:pos x="T104" y="T105"/>
                      </a:cxn>
                      <a:cxn ang="T177">
                        <a:pos x="T106" y="T107"/>
                      </a:cxn>
                      <a:cxn ang="T178">
                        <a:pos x="T108" y="T109"/>
                      </a:cxn>
                      <a:cxn ang="T179">
                        <a:pos x="T110" y="T111"/>
                      </a:cxn>
                      <a:cxn ang="T180">
                        <a:pos x="T112" y="T113"/>
                      </a:cxn>
                      <a:cxn ang="T181">
                        <a:pos x="T114" y="T115"/>
                      </a:cxn>
                      <a:cxn ang="T182">
                        <a:pos x="T116" y="T117"/>
                      </a:cxn>
                      <a:cxn ang="T183">
                        <a:pos x="T118" y="T119"/>
                      </a:cxn>
                      <a:cxn ang="T184">
                        <a:pos x="T120" y="T121"/>
                      </a:cxn>
                      <a:cxn ang="T185">
                        <a:pos x="T122" y="T123"/>
                      </a:cxn>
                    </a:cxnLst>
                    <a:rect l="0" t="0" r="r" b="b"/>
                    <a:pathLst>
                      <a:path w="174" h="35">
                        <a:moveTo>
                          <a:pt x="13" y="24"/>
                        </a:moveTo>
                        <a:lnTo>
                          <a:pt x="7" y="24"/>
                        </a:lnTo>
                        <a:lnTo>
                          <a:pt x="4" y="23"/>
                        </a:lnTo>
                        <a:lnTo>
                          <a:pt x="3" y="23"/>
                        </a:lnTo>
                        <a:lnTo>
                          <a:pt x="0" y="22"/>
                        </a:lnTo>
                        <a:lnTo>
                          <a:pt x="2" y="21"/>
                        </a:lnTo>
                        <a:lnTo>
                          <a:pt x="3" y="20"/>
                        </a:lnTo>
                        <a:lnTo>
                          <a:pt x="4" y="20"/>
                        </a:lnTo>
                        <a:lnTo>
                          <a:pt x="5" y="20"/>
                        </a:lnTo>
                        <a:lnTo>
                          <a:pt x="6" y="20"/>
                        </a:lnTo>
                        <a:lnTo>
                          <a:pt x="6" y="19"/>
                        </a:lnTo>
                        <a:lnTo>
                          <a:pt x="7" y="19"/>
                        </a:lnTo>
                        <a:lnTo>
                          <a:pt x="9" y="19"/>
                        </a:lnTo>
                        <a:lnTo>
                          <a:pt x="11" y="19"/>
                        </a:lnTo>
                        <a:lnTo>
                          <a:pt x="13" y="19"/>
                        </a:lnTo>
                        <a:lnTo>
                          <a:pt x="22" y="19"/>
                        </a:lnTo>
                        <a:lnTo>
                          <a:pt x="23" y="19"/>
                        </a:lnTo>
                        <a:lnTo>
                          <a:pt x="24" y="19"/>
                        </a:lnTo>
                        <a:lnTo>
                          <a:pt x="25" y="19"/>
                        </a:lnTo>
                        <a:lnTo>
                          <a:pt x="27" y="19"/>
                        </a:lnTo>
                        <a:lnTo>
                          <a:pt x="28" y="18"/>
                        </a:lnTo>
                        <a:lnTo>
                          <a:pt x="29" y="18"/>
                        </a:lnTo>
                        <a:lnTo>
                          <a:pt x="30" y="18"/>
                        </a:lnTo>
                        <a:lnTo>
                          <a:pt x="31" y="18"/>
                        </a:lnTo>
                        <a:lnTo>
                          <a:pt x="33" y="18"/>
                        </a:lnTo>
                        <a:lnTo>
                          <a:pt x="34" y="18"/>
                        </a:lnTo>
                        <a:lnTo>
                          <a:pt x="35" y="17"/>
                        </a:lnTo>
                        <a:lnTo>
                          <a:pt x="37" y="17"/>
                        </a:lnTo>
                        <a:lnTo>
                          <a:pt x="38" y="17"/>
                        </a:lnTo>
                        <a:lnTo>
                          <a:pt x="37" y="17"/>
                        </a:lnTo>
                        <a:lnTo>
                          <a:pt x="35" y="17"/>
                        </a:lnTo>
                        <a:lnTo>
                          <a:pt x="34" y="17"/>
                        </a:lnTo>
                        <a:lnTo>
                          <a:pt x="33" y="17"/>
                        </a:lnTo>
                        <a:lnTo>
                          <a:pt x="32" y="17"/>
                        </a:lnTo>
                        <a:lnTo>
                          <a:pt x="31" y="17"/>
                        </a:lnTo>
                        <a:lnTo>
                          <a:pt x="30" y="17"/>
                        </a:lnTo>
                        <a:lnTo>
                          <a:pt x="29" y="17"/>
                        </a:lnTo>
                        <a:lnTo>
                          <a:pt x="28" y="17"/>
                        </a:lnTo>
                        <a:lnTo>
                          <a:pt x="25" y="18"/>
                        </a:lnTo>
                        <a:lnTo>
                          <a:pt x="22" y="18"/>
                        </a:lnTo>
                        <a:lnTo>
                          <a:pt x="19" y="18"/>
                        </a:lnTo>
                        <a:lnTo>
                          <a:pt x="18" y="18"/>
                        </a:lnTo>
                        <a:lnTo>
                          <a:pt x="16" y="18"/>
                        </a:lnTo>
                        <a:lnTo>
                          <a:pt x="12" y="18"/>
                        </a:lnTo>
                        <a:lnTo>
                          <a:pt x="6" y="18"/>
                        </a:lnTo>
                        <a:lnTo>
                          <a:pt x="6" y="17"/>
                        </a:lnTo>
                        <a:lnTo>
                          <a:pt x="9" y="17"/>
                        </a:lnTo>
                        <a:lnTo>
                          <a:pt x="9" y="15"/>
                        </a:lnTo>
                        <a:lnTo>
                          <a:pt x="10" y="15"/>
                        </a:lnTo>
                        <a:lnTo>
                          <a:pt x="11" y="15"/>
                        </a:lnTo>
                        <a:lnTo>
                          <a:pt x="12" y="14"/>
                        </a:lnTo>
                        <a:lnTo>
                          <a:pt x="13" y="14"/>
                        </a:lnTo>
                        <a:lnTo>
                          <a:pt x="15" y="14"/>
                        </a:lnTo>
                        <a:lnTo>
                          <a:pt x="16" y="14"/>
                        </a:lnTo>
                        <a:lnTo>
                          <a:pt x="19" y="14"/>
                        </a:lnTo>
                        <a:lnTo>
                          <a:pt x="22" y="14"/>
                        </a:lnTo>
                        <a:lnTo>
                          <a:pt x="23" y="14"/>
                        </a:lnTo>
                        <a:lnTo>
                          <a:pt x="27" y="14"/>
                        </a:lnTo>
                        <a:lnTo>
                          <a:pt x="28" y="14"/>
                        </a:lnTo>
                        <a:lnTo>
                          <a:pt x="29" y="14"/>
                        </a:lnTo>
                        <a:lnTo>
                          <a:pt x="30" y="14"/>
                        </a:lnTo>
                        <a:lnTo>
                          <a:pt x="31" y="14"/>
                        </a:lnTo>
                        <a:lnTo>
                          <a:pt x="32" y="14"/>
                        </a:lnTo>
                        <a:lnTo>
                          <a:pt x="33" y="14"/>
                        </a:lnTo>
                        <a:lnTo>
                          <a:pt x="35" y="14"/>
                        </a:lnTo>
                        <a:lnTo>
                          <a:pt x="37" y="14"/>
                        </a:lnTo>
                        <a:lnTo>
                          <a:pt x="38" y="14"/>
                        </a:lnTo>
                        <a:lnTo>
                          <a:pt x="39" y="14"/>
                        </a:lnTo>
                        <a:lnTo>
                          <a:pt x="40" y="13"/>
                        </a:lnTo>
                        <a:lnTo>
                          <a:pt x="41" y="13"/>
                        </a:lnTo>
                        <a:lnTo>
                          <a:pt x="40" y="13"/>
                        </a:lnTo>
                        <a:lnTo>
                          <a:pt x="39" y="13"/>
                        </a:lnTo>
                        <a:lnTo>
                          <a:pt x="38" y="13"/>
                        </a:lnTo>
                        <a:lnTo>
                          <a:pt x="37" y="13"/>
                        </a:lnTo>
                        <a:lnTo>
                          <a:pt x="34" y="13"/>
                        </a:lnTo>
                        <a:lnTo>
                          <a:pt x="32" y="13"/>
                        </a:lnTo>
                        <a:lnTo>
                          <a:pt x="30" y="13"/>
                        </a:lnTo>
                        <a:lnTo>
                          <a:pt x="29" y="13"/>
                        </a:lnTo>
                        <a:lnTo>
                          <a:pt x="28" y="13"/>
                        </a:lnTo>
                        <a:lnTo>
                          <a:pt x="27" y="13"/>
                        </a:lnTo>
                        <a:lnTo>
                          <a:pt x="25" y="13"/>
                        </a:lnTo>
                        <a:lnTo>
                          <a:pt x="23" y="14"/>
                        </a:lnTo>
                        <a:lnTo>
                          <a:pt x="22" y="14"/>
                        </a:lnTo>
                        <a:lnTo>
                          <a:pt x="16" y="13"/>
                        </a:lnTo>
                        <a:lnTo>
                          <a:pt x="15" y="13"/>
                        </a:lnTo>
                        <a:lnTo>
                          <a:pt x="14" y="13"/>
                        </a:lnTo>
                        <a:lnTo>
                          <a:pt x="13" y="13"/>
                        </a:lnTo>
                        <a:lnTo>
                          <a:pt x="13" y="12"/>
                        </a:lnTo>
                        <a:lnTo>
                          <a:pt x="14" y="12"/>
                        </a:lnTo>
                        <a:lnTo>
                          <a:pt x="15" y="12"/>
                        </a:lnTo>
                        <a:lnTo>
                          <a:pt x="16" y="12"/>
                        </a:lnTo>
                        <a:lnTo>
                          <a:pt x="18" y="12"/>
                        </a:lnTo>
                        <a:lnTo>
                          <a:pt x="16" y="11"/>
                        </a:lnTo>
                        <a:lnTo>
                          <a:pt x="15" y="12"/>
                        </a:lnTo>
                        <a:lnTo>
                          <a:pt x="14" y="12"/>
                        </a:lnTo>
                        <a:lnTo>
                          <a:pt x="14" y="11"/>
                        </a:lnTo>
                        <a:lnTo>
                          <a:pt x="14" y="10"/>
                        </a:lnTo>
                        <a:lnTo>
                          <a:pt x="16" y="10"/>
                        </a:lnTo>
                        <a:lnTo>
                          <a:pt x="19" y="10"/>
                        </a:lnTo>
                        <a:lnTo>
                          <a:pt x="20" y="9"/>
                        </a:lnTo>
                        <a:lnTo>
                          <a:pt x="21" y="9"/>
                        </a:lnTo>
                        <a:lnTo>
                          <a:pt x="22" y="9"/>
                        </a:lnTo>
                        <a:lnTo>
                          <a:pt x="23" y="9"/>
                        </a:lnTo>
                        <a:lnTo>
                          <a:pt x="24" y="9"/>
                        </a:lnTo>
                        <a:lnTo>
                          <a:pt x="25" y="9"/>
                        </a:lnTo>
                        <a:lnTo>
                          <a:pt x="27" y="9"/>
                        </a:lnTo>
                        <a:lnTo>
                          <a:pt x="29" y="9"/>
                        </a:lnTo>
                        <a:lnTo>
                          <a:pt x="30" y="9"/>
                        </a:lnTo>
                        <a:lnTo>
                          <a:pt x="32" y="9"/>
                        </a:lnTo>
                        <a:lnTo>
                          <a:pt x="33" y="9"/>
                        </a:lnTo>
                        <a:lnTo>
                          <a:pt x="34" y="10"/>
                        </a:lnTo>
                        <a:lnTo>
                          <a:pt x="35" y="10"/>
                        </a:lnTo>
                        <a:lnTo>
                          <a:pt x="37" y="10"/>
                        </a:lnTo>
                        <a:lnTo>
                          <a:pt x="38" y="10"/>
                        </a:lnTo>
                        <a:lnTo>
                          <a:pt x="40" y="10"/>
                        </a:lnTo>
                        <a:lnTo>
                          <a:pt x="41" y="10"/>
                        </a:lnTo>
                        <a:lnTo>
                          <a:pt x="42" y="10"/>
                        </a:lnTo>
                        <a:lnTo>
                          <a:pt x="41" y="10"/>
                        </a:lnTo>
                        <a:lnTo>
                          <a:pt x="40" y="10"/>
                        </a:lnTo>
                        <a:lnTo>
                          <a:pt x="39" y="10"/>
                        </a:lnTo>
                        <a:lnTo>
                          <a:pt x="38" y="9"/>
                        </a:lnTo>
                        <a:lnTo>
                          <a:pt x="37" y="9"/>
                        </a:lnTo>
                        <a:lnTo>
                          <a:pt x="35" y="9"/>
                        </a:lnTo>
                        <a:lnTo>
                          <a:pt x="34" y="9"/>
                        </a:lnTo>
                        <a:lnTo>
                          <a:pt x="32" y="9"/>
                        </a:lnTo>
                        <a:lnTo>
                          <a:pt x="30" y="9"/>
                        </a:lnTo>
                        <a:lnTo>
                          <a:pt x="28" y="9"/>
                        </a:lnTo>
                        <a:lnTo>
                          <a:pt x="27" y="9"/>
                        </a:lnTo>
                        <a:lnTo>
                          <a:pt x="25" y="9"/>
                        </a:lnTo>
                        <a:lnTo>
                          <a:pt x="25" y="8"/>
                        </a:lnTo>
                        <a:lnTo>
                          <a:pt x="25" y="7"/>
                        </a:lnTo>
                        <a:lnTo>
                          <a:pt x="29" y="7"/>
                        </a:lnTo>
                        <a:lnTo>
                          <a:pt x="29" y="5"/>
                        </a:lnTo>
                        <a:lnTo>
                          <a:pt x="31" y="5"/>
                        </a:lnTo>
                        <a:lnTo>
                          <a:pt x="34" y="5"/>
                        </a:lnTo>
                        <a:lnTo>
                          <a:pt x="38" y="5"/>
                        </a:lnTo>
                        <a:lnTo>
                          <a:pt x="39" y="5"/>
                        </a:lnTo>
                        <a:lnTo>
                          <a:pt x="39" y="4"/>
                        </a:lnTo>
                        <a:lnTo>
                          <a:pt x="42" y="4"/>
                        </a:lnTo>
                        <a:lnTo>
                          <a:pt x="42" y="5"/>
                        </a:lnTo>
                        <a:lnTo>
                          <a:pt x="43" y="5"/>
                        </a:lnTo>
                        <a:lnTo>
                          <a:pt x="46" y="5"/>
                        </a:lnTo>
                        <a:lnTo>
                          <a:pt x="48" y="5"/>
                        </a:lnTo>
                        <a:lnTo>
                          <a:pt x="49" y="5"/>
                        </a:lnTo>
                        <a:lnTo>
                          <a:pt x="50" y="5"/>
                        </a:lnTo>
                        <a:lnTo>
                          <a:pt x="51" y="7"/>
                        </a:lnTo>
                        <a:lnTo>
                          <a:pt x="50" y="7"/>
                        </a:lnTo>
                        <a:lnTo>
                          <a:pt x="50" y="8"/>
                        </a:lnTo>
                        <a:lnTo>
                          <a:pt x="51" y="9"/>
                        </a:lnTo>
                        <a:lnTo>
                          <a:pt x="52" y="9"/>
                        </a:lnTo>
                        <a:lnTo>
                          <a:pt x="53" y="9"/>
                        </a:lnTo>
                        <a:lnTo>
                          <a:pt x="57" y="9"/>
                        </a:lnTo>
                        <a:lnTo>
                          <a:pt x="58" y="9"/>
                        </a:lnTo>
                        <a:lnTo>
                          <a:pt x="59" y="9"/>
                        </a:lnTo>
                        <a:lnTo>
                          <a:pt x="61" y="9"/>
                        </a:lnTo>
                        <a:lnTo>
                          <a:pt x="62" y="8"/>
                        </a:lnTo>
                        <a:lnTo>
                          <a:pt x="67" y="8"/>
                        </a:lnTo>
                        <a:lnTo>
                          <a:pt x="68" y="9"/>
                        </a:lnTo>
                        <a:lnTo>
                          <a:pt x="70" y="9"/>
                        </a:lnTo>
                        <a:lnTo>
                          <a:pt x="71" y="9"/>
                        </a:lnTo>
                        <a:lnTo>
                          <a:pt x="72" y="9"/>
                        </a:lnTo>
                        <a:lnTo>
                          <a:pt x="74" y="10"/>
                        </a:lnTo>
                        <a:lnTo>
                          <a:pt x="75" y="10"/>
                        </a:lnTo>
                        <a:lnTo>
                          <a:pt x="74" y="10"/>
                        </a:lnTo>
                        <a:lnTo>
                          <a:pt x="75" y="11"/>
                        </a:lnTo>
                        <a:lnTo>
                          <a:pt x="76" y="11"/>
                        </a:lnTo>
                        <a:lnTo>
                          <a:pt x="78" y="12"/>
                        </a:lnTo>
                        <a:lnTo>
                          <a:pt x="79" y="12"/>
                        </a:lnTo>
                        <a:lnTo>
                          <a:pt x="80" y="12"/>
                        </a:lnTo>
                        <a:lnTo>
                          <a:pt x="81" y="12"/>
                        </a:lnTo>
                        <a:lnTo>
                          <a:pt x="84" y="12"/>
                        </a:lnTo>
                        <a:lnTo>
                          <a:pt x="84" y="13"/>
                        </a:lnTo>
                        <a:lnTo>
                          <a:pt x="85" y="13"/>
                        </a:lnTo>
                        <a:lnTo>
                          <a:pt x="84" y="13"/>
                        </a:lnTo>
                        <a:lnTo>
                          <a:pt x="83" y="13"/>
                        </a:lnTo>
                        <a:lnTo>
                          <a:pt x="81" y="13"/>
                        </a:lnTo>
                        <a:lnTo>
                          <a:pt x="80" y="13"/>
                        </a:lnTo>
                        <a:lnTo>
                          <a:pt x="79" y="13"/>
                        </a:lnTo>
                        <a:lnTo>
                          <a:pt x="78" y="14"/>
                        </a:lnTo>
                        <a:lnTo>
                          <a:pt x="80" y="14"/>
                        </a:lnTo>
                        <a:lnTo>
                          <a:pt x="83" y="14"/>
                        </a:lnTo>
                        <a:lnTo>
                          <a:pt x="85" y="14"/>
                        </a:lnTo>
                        <a:lnTo>
                          <a:pt x="86" y="14"/>
                        </a:lnTo>
                        <a:lnTo>
                          <a:pt x="87" y="14"/>
                        </a:lnTo>
                        <a:lnTo>
                          <a:pt x="88" y="14"/>
                        </a:lnTo>
                        <a:lnTo>
                          <a:pt x="89" y="15"/>
                        </a:lnTo>
                        <a:lnTo>
                          <a:pt x="89" y="17"/>
                        </a:lnTo>
                        <a:lnTo>
                          <a:pt x="89" y="18"/>
                        </a:lnTo>
                        <a:lnTo>
                          <a:pt x="90" y="19"/>
                        </a:lnTo>
                        <a:lnTo>
                          <a:pt x="91" y="19"/>
                        </a:lnTo>
                        <a:lnTo>
                          <a:pt x="95" y="19"/>
                        </a:lnTo>
                        <a:lnTo>
                          <a:pt x="96" y="19"/>
                        </a:lnTo>
                        <a:lnTo>
                          <a:pt x="98" y="18"/>
                        </a:lnTo>
                        <a:lnTo>
                          <a:pt x="102" y="18"/>
                        </a:lnTo>
                        <a:lnTo>
                          <a:pt x="103" y="18"/>
                        </a:lnTo>
                        <a:lnTo>
                          <a:pt x="103" y="19"/>
                        </a:lnTo>
                        <a:lnTo>
                          <a:pt x="104" y="19"/>
                        </a:lnTo>
                        <a:lnTo>
                          <a:pt x="106" y="19"/>
                        </a:lnTo>
                        <a:lnTo>
                          <a:pt x="108" y="19"/>
                        </a:lnTo>
                        <a:lnTo>
                          <a:pt x="109" y="19"/>
                        </a:lnTo>
                        <a:lnTo>
                          <a:pt x="113" y="19"/>
                        </a:lnTo>
                        <a:lnTo>
                          <a:pt x="115" y="19"/>
                        </a:lnTo>
                        <a:lnTo>
                          <a:pt x="118" y="19"/>
                        </a:lnTo>
                        <a:lnTo>
                          <a:pt x="119" y="19"/>
                        </a:lnTo>
                        <a:lnTo>
                          <a:pt x="121" y="19"/>
                        </a:lnTo>
                        <a:lnTo>
                          <a:pt x="122" y="19"/>
                        </a:lnTo>
                        <a:lnTo>
                          <a:pt x="124" y="19"/>
                        </a:lnTo>
                        <a:lnTo>
                          <a:pt x="125" y="19"/>
                        </a:lnTo>
                        <a:lnTo>
                          <a:pt x="124" y="19"/>
                        </a:lnTo>
                        <a:lnTo>
                          <a:pt x="125" y="18"/>
                        </a:lnTo>
                        <a:lnTo>
                          <a:pt x="125" y="17"/>
                        </a:lnTo>
                        <a:lnTo>
                          <a:pt x="124" y="17"/>
                        </a:lnTo>
                        <a:lnTo>
                          <a:pt x="123" y="15"/>
                        </a:lnTo>
                        <a:lnTo>
                          <a:pt x="122" y="15"/>
                        </a:lnTo>
                        <a:lnTo>
                          <a:pt x="121" y="15"/>
                        </a:lnTo>
                        <a:lnTo>
                          <a:pt x="119" y="15"/>
                        </a:lnTo>
                        <a:lnTo>
                          <a:pt x="118" y="15"/>
                        </a:lnTo>
                        <a:lnTo>
                          <a:pt x="117" y="15"/>
                        </a:lnTo>
                        <a:lnTo>
                          <a:pt x="114" y="14"/>
                        </a:lnTo>
                        <a:lnTo>
                          <a:pt x="113" y="13"/>
                        </a:lnTo>
                        <a:lnTo>
                          <a:pt x="112" y="14"/>
                        </a:lnTo>
                        <a:lnTo>
                          <a:pt x="111" y="14"/>
                        </a:lnTo>
                        <a:lnTo>
                          <a:pt x="109" y="14"/>
                        </a:lnTo>
                        <a:lnTo>
                          <a:pt x="109" y="13"/>
                        </a:lnTo>
                        <a:lnTo>
                          <a:pt x="108" y="13"/>
                        </a:lnTo>
                        <a:lnTo>
                          <a:pt x="109" y="13"/>
                        </a:lnTo>
                        <a:lnTo>
                          <a:pt x="111" y="13"/>
                        </a:lnTo>
                        <a:lnTo>
                          <a:pt x="112" y="13"/>
                        </a:lnTo>
                        <a:lnTo>
                          <a:pt x="114" y="13"/>
                        </a:lnTo>
                        <a:lnTo>
                          <a:pt x="117" y="11"/>
                        </a:lnTo>
                        <a:lnTo>
                          <a:pt x="118" y="11"/>
                        </a:lnTo>
                        <a:lnTo>
                          <a:pt x="117" y="10"/>
                        </a:lnTo>
                        <a:lnTo>
                          <a:pt x="113" y="9"/>
                        </a:lnTo>
                        <a:lnTo>
                          <a:pt x="112" y="9"/>
                        </a:lnTo>
                        <a:lnTo>
                          <a:pt x="111" y="9"/>
                        </a:lnTo>
                        <a:lnTo>
                          <a:pt x="109" y="9"/>
                        </a:lnTo>
                        <a:lnTo>
                          <a:pt x="108" y="9"/>
                        </a:lnTo>
                        <a:lnTo>
                          <a:pt x="107" y="8"/>
                        </a:lnTo>
                        <a:lnTo>
                          <a:pt x="106" y="8"/>
                        </a:lnTo>
                        <a:lnTo>
                          <a:pt x="105" y="8"/>
                        </a:lnTo>
                        <a:lnTo>
                          <a:pt x="104" y="8"/>
                        </a:lnTo>
                        <a:lnTo>
                          <a:pt x="104" y="7"/>
                        </a:lnTo>
                        <a:lnTo>
                          <a:pt x="104" y="5"/>
                        </a:lnTo>
                        <a:lnTo>
                          <a:pt x="105" y="5"/>
                        </a:lnTo>
                        <a:lnTo>
                          <a:pt x="107" y="5"/>
                        </a:lnTo>
                        <a:lnTo>
                          <a:pt x="109" y="5"/>
                        </a:lnTo>
                        <a:lnTo>
                          <a:pt x="112" y="5"/>
                        </a:lnTo>
                        <a:lnTo>
                          <a:pt x="113" y="4"/>
                        </a:lnTo>
                        <a:lnTo>
                          <a:pt x="112" y="4"/>
                        </a:lnTo>
                        <a:lnTo>
                          <a:pt x="113" y="4"/>
                        </a:lnTo>
                        <a:lnTo>
                          <a:pt x="113" y="3"/>
                        </a:lnTo>
                        <a:lnTo>
                          <a:pt x="114" y="3"/>
                        </a:lnTo>
                        <a:lnTo>
                          <a:pt x="115" y="3"/>
                        </a:lnTo>
                        <a:lnTo>
                          <a:pt x="116" y="2"/>
                        </a:lnTo>
                        <a:lnTo>
                          <a:pt x="119" y="1"/>
                        </a:lnTo>
                        <a:lnTo>
                          <a:pt x="121" y="1"/>
                        </a:lnTo>
                        <a:lnTo>
                          <a:pt x="122" y="0"/>
                        </a:lnTo>
                        <a:lnTo>
                          <a:pt x="123" y="0"/>
                        </a:lnTo>
                        <a:lnTo>
                          <a:pt x="124" y="0"/>
                        </a:lnTo>
                        <a:lnTo>
                          <a:pt x="124" y="1"/>
                        </a:lnTo>
                        <a:lnTo>
                          <a:pt x="125" y="1"/>
                        </a:lnTo>
                        <a:lnTo>
                          <a:pt x="125" y="0"/>
                        </a:lnTo>
                        <a:lnTo>
                          <a:pt x="126" y="0"/>
                        </a:lnTo>
                        <a:lnTo>
                          <a:pt x="127" y="0"/>
                        </a:lnTo>
                        <a:lnTo>
                          <a:pt x="128" y="1"/>
                        </a:lnTo>
                        <a:lnTo>
                          <a:pt x="127" y="1"/>
                        </a:lnTo>
                        <a:lnTo>
                          <a:pt x="128" y="1"/>
                        </a:lnTo>
                        <a:lnTo>
                          <a:pt x="130" y="1"/>
                        </a:lnTo>
                        <a:lnTo>
                          <a:pt x="131" y="1"/>
                        </a:lnTo>
                        <a:lnTo>
                          <a:pt x="131" y="2"/>
                        </a:lnTo>
                        <a:lnTo>
                          <a:pt x="130" y="3"/>
                        </a:lnTo>
                        <a:lnTo>
                          <a:pt x="128" y="3"/>
                        </a:lnTo>
                        <a:lnTo>
                          <a:pt x="127" y="3"/>
                        </a:lnTo>
                        <a:lnTo>
                          <a:pt x="128" y="4"/>
                        </a:lnTo>
                        <a:lnTo>
                          <a:pt x="130" y="5"/>
                        </a:lnTo>
                        <a:lnTo>
                          <a:pt x="130" y="7"/>
                        </a:lnTo>
                        <a:lnTo>
                          <a:pt x="131" y="7"/>
                        </a:lnTo>
                        <a:lnTo>
                          <a:pt x="132" y="7"/>
                        </a:lnTo>
                        <a:lnTo>
                          <a:pt x="133" y="7"/>
                        </a:lnTo>
                        <a:lnTo>
                          <a:pt x="134" y="7"/>
                        </a:lnTo>
                        <a:lnTo>
                          <a:pt x="136" y="8"/>
                        </a:lnTo>
                        <a:lnTo>
                          <a:pt x="136" y="9"/>
                        </a:lnTo>
                        <a:lnTo>
                          <a:pt x="134" y="9"/>
                        </a:lnTo>
                        <a:lnTo>
                          <a:pt x="133" y="10"/>
                        </a:lnTo>
                        <a:lnTo>
                          <a:pt x="132" y="10"/>
                        </a:lnTo>
                        <a:lnTo>
                          <a:pt x="132" y="11"/>
                        </a:lnTo>
                        <a:lnTo>
                          <a:pt x="133" y="11"/>
                        </a:lnTo>
                        <a:lnTo>
                          <a:pt x="137" y="11"/>
                        </a:lnTo>
                        <a:lnTo>
                          <a:pt x="139" y="11"/>
                        </a:lnTo>
                        <a:lnTo>
                          <a:pt x="140" y="11"/>
                        </a:lnTo>
                        <a:lnTo>
                          <a:pt x="141" y="11"/>
                        </a:lnTo>
                        <a:lnTo>
                          <a:pt x="143" y="12"/>
                        </a:lnTo>
                        <a:lnTo>
                          <a:pt x="141" y="13"/>
                        </a:lnTo>
                        <a:lnTo>
                          <a:pt x="140" y="13"/>
                        </a:lnTo>
                        <a:lnTo>
                          <a:pt x="139" y="13"/>
                        </a:lnTo>
                        <a:lnTo>
                          <a:pt x="137" y="14"/>
                        </a:lnTo>
                        <a:lnTo>
                          <a:pt x="136" y="14"/>
                        </a:lnTo>
                        <a:lnTo>
                          <a:pt x="137" y="15"/>
                        </a:lnTo>
                        <a:lnTo>
                          <a:pt x="139" y="15"/>
                        </a:lnTo>
                        <a:lnTo>
                          <a:pt x="140" y="14"/>
                        </a:lnTo>
                        <a:lnTo>
                          <a:pt x="141" y="14"/>
                        </a:lnTo>
                        <a:lnTo>
                          <a:pt x="141" y="13"/>
                        </a:lnTo>
                        <a:lnTo>
                          <a:pt x="144" y="13"/>
                        </a:lnTo>
                        <a:lnTo>
                          <a:pt x="146" y="13"/>
                        </a:lnTo>
                        <a:lnTo>
                          <a:pt x="149" y="13"/>
                        </a:lnTo>
                        <a:lnTo>
                          <a:pt x="151" y="13"/>
                        </a:lnTo>
                        <a:lnTo>
                          <a:pt x="150" y="14"/>
                        </a:lnTo>
                        <a:lnTo>
                          <a:pt x="151" y="15"/>
                        </a:lnTo>
                        <a:lnTo>
                          <a:pt x="152" y="15"/>
                        </a:lnTo>
                        <a:lnTo>
                          <a:pt x="153" y="15"/>
                        </a:lnTo>
                        <a:lnTo>
                          <a:pt x="154" y="15"/>
                        </a:lnTo>
                        <a:lnTo>
                          <a:pt x="154" y="14"/>
                        </a:lnTo>
                        <a:lnTo>
                          <a:pt x="155" y="14"/>
                        </a:lnTo>
                        <a:lnTo>
                          <a:pt x="156" y="14"/>
                        </a:lnTo>
                        <a:lnTo>
                          <a:pt x="158" y="14"/>
                        </a:lnTo>
                        <a:lnTo>
                          <a:pt x="156" y="14"/>
                        </a:lnTo>
                        <a:lnTo>
                          <a:pt x="155" y="14"/>
                        </a:lnTo>
                        <a:lnTo>
                          <a:pt x="154" y="14"/>
                        </a:lnTo>
                        <a:lnTo>
                          <a:pt x="153" y="14"/>
                        </a:lnTo>
                        <a:lnTo>
                          <a:pt x="153" y="13"/>
                        </a:lnTo>
                        <a:lnTo>
                          <a:pt x="153" y="12"/>
                        </a:lnTo>
                        <a:lnTo>
                          <a:pt x="156" y="11"/>
                        </a:lnTo>
                        <a:lnTo>
                          <a:pt x="158" y="11"/>
                        </a:lnTo>
                        <a:lnTo>
                          <a:pt x="161" y="11"/>
                        </a:lnTo>
                        <a:lnTo>
                          <a:pt x="162" y="11"/>
                        </a:lnTo>
                        <a:lnTo>
                          <a:pt x="165" y="12"/>
                        </a:lnTo>
                        <a:lnTo>
                          <a:pt x="167" y="12"/>
                        </a:lnTo>
                        <a:lnTo>
                          <a:pt x="168" y="12"/>
                        </a:lnTo>
                        <a:lnTo>
                          <a:pt x="170" y="12"/>
                        </a:lnTo>
                        <a:lnTo>
                          <a:pt x="171" y="12"/>
                        </a:lnTo>
                        <a:lnTo>
                          <a:pt x="171" y="13"/>
                        </a:lnTo>
                        <a:lnTo>
                          <a:pt x="173" y="14"/>
                        </a:lnTo>
                        <a:lnTo>
                          <a:pt x="174" y="17"/>
                        </a:lnTo>
                        <a:lnTo>
                          <a:pt x="173" y="18"/>
                        </a:lnTo>
                        <a:lnTo>
                          <a:pt x="173" y="19"/>
                        </a:lnTo>
                        <a:lnTo>
                          <a:pt x="172" y="19"/>
                        </a:lnTo>
                        <a:lnTo>
                          <a:pt x="171" y="19"/>
                        </a:lnTo>
                        <a:lnTo>
                          <a:pt x="170" y="19"/>
                        </a:lnTo>
                        <a:lnTo>
                          <a:pt x="171" y="20"/>
                        </a:lnTo>
                        <a:lnTo>
                          <a:pt x="171" y="21"/>
                        </a:lnTo>
                        <a:lnTo>
                          <a:pt x="170" y="22"/>
                        </a:lnTo>
                        <a:lnTo>
                          <a:pt x="169" y="22"/>
                        </a:lnTo>
                        <a:lnTo>
                          <a:pt x="168" y="22"/>
                        </a:lnTo>
                        <a:lnTo>
                          <a:pt x="167" y="23"/>
                        </a:lnTo>
                        <a:lnTo>
                          <a:pt x="168" y="23"/>
                        </a:lnTo>
                        <a:lnTo>
                          <a:pt x="168" y="24"/>
                        </a:lnTo>
                        <a:lnTo>
                          <a:pt x="167" y="24"/>
                        </a:lnTo>
                        <a:lnTo>
                          <a:pt x="165" y="24"/>
                        </a:lnTo>
                        <a:lnTo>
                          <a:pt x="164" y="24"/>
                        </a:lnTo>
                        <a:lnTo>
                          <a:pt x="165" y="26"/>
                        </a:lnTo>
                        <a:lnTo>
                          <a:pt x="162" y="26"/>
                        </a:lnTo>
                        <a:lnTo>
                          <a:pt x="160" y="26"/>
                        </a:lnTo>
                        <a:lnTo>
                          <a:pt x="158" y="27"/>
                        </a:lnTo>
                        <a:lnTo>
                          <a:pt x="156" y="26"/>
                        </a:lnTo>
                        <a:lnTo>
                          <a:pt x="155" y="26"/>
                        </a:lnTo>
                        <a:lnTo>
                          <a:pt x="155" y="27"/>
                        </a:lnTo>
                        <a:lnTo>
                          <a:pt x="154" y="27"/>
                        </a:lnTo>
                        <a:lnTo>
                          <a:pt x="153" y="27"/>
                        </a:lnTo>
                        <a:lnTo>
                          <a:pt x="152" y="27"/>
                        </a:lnTo>
                        <a:lnTo>
                          <a:pt x="152" y="28"/>
                        </a:lnTo>
                        <a:lnTo>
                          <a:pt x="151" y="28"/>
                        </a:lnTo>
                        <a:lnTo>
                          <a:pt x="150" y="28"/>
                        </a:lnTo>
                        <a:lnTo>
                          <a:pt x="149" y="28"/>
                        </a:lnTo>
                        <a:lnTo>
                          <a:pt x="145" y="27"/>
                        </a:lnTo>
                        <a:lnTo>
                          <a:pt x="144" y="27"/>
                        </a:lnTo>
                        <a:lnTo>
                          <a:pt x="143" y="27"/>
                        </a:lnTo>
                        <a:lnTo>
                          <a:pt x="142" y="27"/>
                        </a:lnTo>
                        <a:lnTo>
                          <a:pt x="142" y="26"/>
                        </a:lnTo>
                        <a:lnTo>
                          <a:pt x="142" y="24"/>
                        </a:lnTo>
                        <a:lnTo>
                          <a:pt x="141" y="24"/>
                        </a:lnTo>
                        <a:lnTo>
                          <a:pt x="141" y="26"/>
                        </a:lnTo>
                        <a:lnTo>
                          <a:pt x="139" y="26"/>
                        </a:lnTo>
                        <a:lnTo>
                          <a:pt x="139" y="27"/>
                        </a:lnTo>
                        <a:lnTo>
                          <a:pt x="137" y="27"/>
                        </a:lnTo>
                        <a:lnTo>
                          <a:pt x="135" y="27"/>
                        </a:lnTo>
                        <a:lnTo>
                          <a:pt x="134" y="27"/>
                        </a:lnTo>
                        <a:lnTo>
                          <a:pt x="132" y="28"/>
                        </a:lnTo>
                        <a:lnTo>
                          <a:pt x="131" y="28"/>
                        </a:lnTo>
                        <a:lnTo>
                          <a:pt x="130" y="27"/>
                        </a:lnTo>
                        <a:lnTo>
                          <a:pt x="127" y="27"/>
                        </a:lnTo>
                        <a:lnTo>
                          <a:pt x="126" y="27"/>
                        </a:lnTo>
                        <a:lnTo>
                          <a:pt x="127" y="27"/>
                        </a:lnTo>
                        <a:lnTo>
                          <a:pt x="128" y="27"/>
                        </a:lnTo>
                        <a:lnTo>
                          <a:pt x="130" y="27"/>
                        </a:lnTo>
                        <a:lnTo>
                          <a:pt x="130" y="26"/>
                        </a:lnTo>
                        <a:lnTo>
                          <a:pt x="128" y="26"/>
                        </a:lnTo>
                        <a:lnTo>
                          <a:pt x="126" y="26"/>
                        </a:lnTo>
                        <a:lnTo>
                          <a:pt x="125" y="26"/>
                        </a:lnTo>
                        <a:lnTo>
                          <a:pt x="124" y="26"/>
                        </a:lnTo>
                        <a:lnTo>
                          <a:pt x="123" y="26"/>
                        </a:lnTo>
                        <a:lnTo>
                          <a:pt x="122" y="27"/>
                        </a:lnTo>
                        <a:lnTo>
                          <a:pt x="118" y="27"/>
                        </a:lnTo>
                        <a:lnTo>
                          <a:pt x="117" y="28"/>
                        </a:lnTo>
                        <a:lnTo>
                          <a:pt x="116" y="28"/>
                        </a:lnTo>
                        <a:lnTo>
                          <a:pt x="115" y="28"/>
                        </a:lnTo>
                        <a:lnTo>
                          <a:pt x="114" y="28"/>
                        </a:lnTo>
                        <a:lnTo>
                          <a:pt x="113" y="28"/>
                        </a:lnTo>
                        <a:lnTo>
                          <a:pt x="112" y="28"/>
                        </a:lnTo>
                        <a:lnTo>
                          <a:pt x="111" y="28"/>
                        </a:lnTo>
                        <a:lnTo>
                          <a:pt x="109" y="28"/>
                        </a:lnTo>
                        <a:lnTo>
                          <a:pt x="108" y="29"/>
                        </a:lnTo>
                        <a:lnTo>
                          <a:pt x="107" y="29"/>
                        </a:lnTo>
                        <a:lnTo>
                          <a:pt x="105" y="28"/>
                        </a:lnTo>
                        <a:lnTo>
                          <a:pt x="104" y="28"/>
                        </a:lnTo>
                        <a:lnTo>
                          <a:pt x="104" y="29"/>
                        </a:lnTo>
                        <a:lnTo>
                          <a:pt x="103" y="29"/>
                        </a:lnTo>
                        <a:lnTo>
                          <a:pt x="100" y="29"/>
                        </a:lnTo>
                        <a:lnTo>
                          <a:pt x="100" y="30"/>
                        </a:lnTo>
                        <a:lnTo>
                          <a:pt x="98" y="31"/>
                        </a:lnTo>
                        <a:lnTo>
                          <a:pt x="97" y="31"/>
                        </a:lnTo>
                        <a:lnTo>
                          <a:pt x="95" y="31"/>
                        </a:lnTo>
                        <a:lnTo>
                          <a:pt x="90" y="32"/>
                        </a:lnTo>
                        <a:lnTo>
                          <a:pt x="89" y="32"/>
                        </a:lnTo>
                        <a:lnTo>
                          <a:pt x="87" y="33"/>
                        </a:lnTo>
                        <a:lnTo>
                          <a:pt x="86" y="33"/>
                        </a:lnTo>
                        <a:lnTo>
                          <a:pt x="85" y="33"/>
                        </a:lnTo>
                        <a:lnTo>
                          <a:pt x="84" y="33"/>
                        </a:lnTo>
                        <a:lnTo>
                          <a:pt x="81" y="33"/>
                        </a:lnTo>
                        <a:lnTo>
                          <a:pt x="80" y="33"/>
                        </a:lnTo>
                        <a:lnTo>
                          <a:pt x="79" y="33"/>
                        </a:lnTo>
                        <a:lnTo>
                          <a:pt x="77" y="35"/>
                        </a:lnTo>
                        <a:lnTo>
                          <a:pt x="76" y="35"/>
                        </a:lnTo>
                        <a:lnTo>
                          <a:pt x="75" y="35"/>
                        </a:lnTo>
                        <a:lnTo>
                          <a:pt x="72" y="35"/>
                        </a:lnTo>
                        <a:lnTo>
                          <a:pt x="70" y="35"/>
                        </a:lnTo>
                        <a:lnTo>
                          <a:pt x="68" y="35"/>
                        </a:lnTo>
                        <a:lnTo>
                          <a:pt x="66" y="35"/>
                        </a:lnTo>
                        <a:lnTo>
                          <a:pt x="62" y="35"/>
                        </a:lnTo>
                        <a:lnTo>
                          <a:pt x="60" y="35"/>
                        </a:lnTo>
                        <a:lnTo>
                          <a:pt x="57" y="35"/>
                        </a:lnTo>
                        <a:lnTo>
                          <a:pt x="55" y="33"/>
                        </a:lnTo>
                        <a:lnTo>
                          <a:pt x="53" y="33"/>
                        </a:lnTo>
                        <a:lnTo>
                          <a:pt x="51" y="32"/>
                        </a:lnTo>
                        <a:lnTo>
                          <a:pt x="50" y="32"/>
                        </a:lnTo>
                        <a:lnTo>
                          <a:pt x="48" y="32"/>
                        </a:lnTo>
                        <a:lnTo>
                          <a:pt x="47" y="31"/>
                        </a:lnTo>
                        <a:lnTo>
                          <a:pt x="46" y="31"/>
                        </a:lnTo>
                        <a:lnTo>
                          <a:pt x="47" y="30"/>
                        </a:lnTo>
                        <a:lnTo>
                          <a:pt x="49" y="30"/>
                        </a:lnTo>
                        <a:lnTo>
                          <a:pt x="51" y="29"/>
                        </a:lnTo>
                        <a:lnTo>
                          <a:pt x="52" y="29"/>
                        </a:lnTo>
                        <a:lnTo>
                          <a:pt x="56" y="29"/>
                        </a:lnTo>
                        <a:lnTo>
                          <a:pt x="57" y="29"/>
                        </a:lnTo>
                        <a:lnTo>
                          <a:pt x="59" y="29"/>
                        </a:lnTo>
                        <a:lnTo>
                          <a:pt x="60" y="29"/>
                        </a:lnTo>
                        <a:lnTo>
                          <a:pt x="62" y="28"/>
                        </a:lnTo>
                        <a:lnTo>
                          <a:pt x="63" y="28"/>
                        </a:lnTo>
                        <a:lnTo>
                          <a:pt x="65" y="27"/>
                        </a:lnTo>
                        <a:lnTo>
                          <a:pt x="67" y="27"/>
                        </a:lnTo>
                        <a:lnTo>
                          <a:pt x="68" y="27"/>
                        </a:lnTo>
                        <a:lnTo>
                          <a:pt x="69" y="27"/>
                        </a:lnTo>
                        <a:lnTo>
                          <a:pt x="72" y="27"/>
                        </a:lnTo>
                        <a:lnTo>
                          <a:pt x="74" y="27"/>
                        </a:lnTo>
                        <a:lnTo>
                          <a:pt x="75" y="27"/>
                        </a:lnTo>
                        <a:lnTo>
                          <a:pt x="76" y="27"/>
                        </a:lnTo>
                        <a:lnTo>
                          <a:pt x="80" y="26"/>
                        </a:lnTo>
                        <a:lnTo>
                          <a:pt x="81" y="27"/>
                        </a:lnTo>
                        <a:lnTo>
                          <a:pt x="83" y="27"/>
                        </a:lnTo>
                        <a:lnTo>
                          <a:pt x="84" y="27"/>
                        </a:lnTo>
                        <a:lnTo>
                          <a:pt x="85" y="27"/>
                        </a:lnTo>
                        <a:lnTo>
                          <a:pt x="86" y="26"/>
                        </a:lnTo>
                        <a:lnTo>
                          <a:pt x="87" y="26"/>
                        </a:lnTo>
                        <a:lnTo>
                          <a:pt x="90" y="24"/>
                        </a:lnTo>
                        <a:lnTo>
                          <a:pt x="95" y="23"/>
                        </a:lnTo>
                        <a:lnTo>
                          <a:pt x="96" y="23"/>
                        </a:lnTo>
                        <a:lnTo>
                          <a:pt x="94" y="22"/>
                        </a:lnTo>
                        <a:lnTo>
                          <a:pt x="91" y="22"/>
                        </a:lnTo>
                        <a:lnTo>
                          <a:pt x="90" y="23"/>
                        </a:lnTo>
                        <a:lnTo>
                          <a:pt x="89" y="23"/>
                        </a:lnTo>
                        <a:lnTo>
                          <a:pt x="88" y="23"/>
                        </a:lnTo>
                        <a:lnTo>
                          <a:pt x="87" y="24"/>
                        </a:lnTo>
                        <a:lnTo>
                          <a:pt x="85" y="24"/>
                        </a:lnTo>
                        <a:lnTo>
                          <a:pt x="84" y="23"/>
                        </a:lnTo>
                        <a:lnTo>
                          <a:pt x="81" y="24"/>
                        </a:lnTo>
                        <a:lnTo>
                          <a:pt x="77" y="24"/>
                        </a:lnTo>
                        <a:lnTo>
                          <a:pt x="75" y="24"/>
                        </a:lnTo>
                        <a:lnTo>
                          <a:pt x="74" y="24"/>
                        </a:lnTo>
                        <a:lnTo>
                          <a:pt x="75" y="24"/>
                        </a:lnTo>
                        <a:lnTo>
                          <a:pt x="76" y="23"/>
                        </a:lnTo>
                        <a:lnTo>
                          <a:pt x="77" y="23"/>
                        </a:lnTo>
                        <a:lnTo>
                          <a:pt x="76" y="23"/>
                        </a:lnTo>
                        <a:lnTo>
                          <a:pt x="75" y="22"/>
                        </a:lnTo>
                        <a:lnTo>
                          <a:pt x="75" y="23"/>
                        </a:lnTo>
                        <a:lnTo>
                          <a:pt x="74" y="23"/>
                        </a:lnTo>
                        <a:lnTo>
                          <a:pt x="75" y="23"/>
                        </a:lnTo>
                        <a:lnTo>
                          <a:pt x="74" y="23"/>
                        </a:lnTo>
                        <a:lnTo>
                          <a:pt x="72" y="23"/>
                        </a:lnTo>
                        <a:lnTo>
                          <a:pt x="71" y="23"/>
                        </a:lnTo>
                        <a:lnTo>
                          <a:pt x="72" y="23"/>
                        </a:lnTo>
                        <a:lnTo>
                          <a:pt x="72" y="22"/>
                        </a:lnTo>
                        <a:lnTo>
                          <a:pt x="71" y="22"/>
                        </a:lnTo>
                        <a:lnTo>
                          <a:pt x="70" y="22"/>
                        </a:lnTo>
                        <a:lnTo>
                          <a:pt x="70" y="23"/>
                        </a:lnTo>
                        <a:lnTo>
                          <a:pt x="70" y="24"/>
                        </a:lnTo>
                        <a:lnTo>
                          <a:pt x="69" y="24"/>
                        </a:lnTo>
                        <a:lnTo>
                          <a:pt x="68" y="24"/>
                        </a:lnTo>
                        <a:lnTo>
                          <a:pt x="67" y="24"/>
                        </a:lnTo>
                        <a:lnTo>
                          <a:pt x="62" y="26"/>
                        </a:lnTo>
                        <a:lnTo>
                          <a:pt x="61" y="26"/>
                        </a:lnTo>
                        <a:lnTo>
                          <a:pt x="58" y="26"/>
                        </a:lnTo>
                        <a:lnTo>
                          <a:pt x="57" y="26"/>
                        </a:lnTo>
                        <a:lnTo>
                          <a:pt x="53" y="26"/>
                        </a:lnTo>
                        <a:lnTo>
                          <a:pt x="52" y="24"/>
                        </a:lnTo>
                        <a:lnTo>
                          <a:pt x="53" y="23"/>
                        </a:lnTo>
                        <a:lnTo>
                          <a:pt x="55" y="21"/>
                        </a:lnTo>
                        <a:lnTo>
                          <a:pt x="56" y="21"/>
                        </a:lnTo>
                        <a:lnTo>
                          <a:pt x="57" y="21"/>
                        </a:lnTo>
                        <a:lnTo>
                          <a:pt x="58" y="21"/>
                        </a:lnTo>
                        <a:lnTo>
                          <a:pt x="61" y="20"/>
                        </a:lnTo>
                        <a:lnTo>
                          <a:pt x="60" y="20"/>
                        </a:lnTo>
                        <a:lnTo>
                          <a:pt x="58" y="20"/>
                        </a:lnTo>
                        <a:lnTo>
                          <a:pt x="57" y="20"/>
                        </a:lnTo>
                        <a:lnTo>
                          <a:pt x="56" y="21"/>
                        </a:lnTo>
                        <a:lnTo>
                          <a:pt x="55" y="21"/>
                        </a:lnTo>
                        <a:lnTo>
                          <a:pt x="53" y="21"/>
                        </a:lnTo>
                        <a:lnTo>
                          <a:pt x="52" y="20"/>
                        </a:lnTo>
                        <a:lnTo>
                          <a:pt x="51" y="20"/>
                        </a:lnTo>
                        <a:lnTo>
                          <a:pt x="51" y="21"/>
                        </a:lnTo>
                        <a:lnTo>
                          <a:pt x="50" y="22"/>
                        </a:lnTo>
                        <a:lnTo>
                          <a:pt x="50" y="23"/>
                        </a:lnTo>
                        <a:lnTo>
                          <a:pt x="49" y="23"/>
                        </a:lnTo>
                        <a:lnTo>
                          <a:pt x="48" y="23"/>
                        </a:lnTo>
                        <a:lnTo>
                          <a:pt x="48" y="22"/>
                        </a:lnTo>
                        <a:lnTo>
                          <a:pt x="47" y="22"/>
                        </a:lnTo>
                        <a:lnTo>
                          <a:pt x="44" y="22"/>
                        </a:lnTo>
                        <a:lnTo>
                          <a:pt x="43" y="22"/>
                        </a:lnTo>
                        <a:lnTo>
                          <a:pt x="44" y="22"/>
                        </a:lnTo>
                        <a:lnTo>
                          <a:pt x="46" y="22"/>
                        </a:lnTo>
                        <a:lnTo>
                          <a:pt x="47" y="22"/>
                        </a:lnTo>
                        <a:lnTo>
                          <a:pt x="48" y="23"/>
                        </a:lnTo>
                        <a:lnTo>
                          <a:pt x="48" y="24"/>
                        </a:lnTo>
                        <a:lnTo>
                          <a:pt x="47" y="24"/>
                        </a:lnTo>
                        <a:lnTo>
                          <a:pt x="46" y="26"/>
                        </a:lnTo>
                        <a:lnTo>
                          <a:pt x="44" y="26"/>
                        </a:lnTo>
                        <a:lnTo>
                          <a:pt x="43" y="26"/>
                        </a:lnTo>
                        <a:lnTo>
                          <a:pt x="42" y="26"/>
                        </a:lnTo>
                        <a:lnTo>
                          <a:pt x="41" y="26"/>
                        </a:lnTo>
                        <a:lnTo>
                          <a:pt x="40" y="27"/>
                        </a:lnTo>
                        <a:lnTo>
                          <a:pt x="39" y="27"/>
                        </a:lnTo>
                        <a:lnTo>
                          <a:pt x="38" y="27"/>
                        </a:lnTo>
                        <a:lnTo>
                          <a:pt x="37" y="27"/>
                        </a:lnTo>
                        <a:lnTo>
                          <a:pt x="35" y="27"/>
                        </a:lnTo>
                        <a:lnTo>
                          <a:pt x="34" y="26"/>
                        </a:lnTo>
                        <a:lnTo>
                          <a:pt x="35" y="24"/>
                        </a:lnTo>
                        <a:lnTo>
                          <a:pt x="34" y="23"/>
                        </a:lnTo>
                        <a:lnTo>
                          <a:pt x="34" y="24"/>
                        </a:lnTo>
                        <a:lnTo>
                          <a:pt x="33" y="24"/>
                        </a:lnTo>
                        <a:lnTo>
                          <a:pt x="32" y="24"/>
                        </a:lnTo>
                        <a:lnTo>
                          <a:pt x="31" y="24"/>
                        </a:lnTo>
                        <a:lnTo>
                          <a:pt x="29" y="24"/>
                        </a:lnTo>
                        <a:lnTo>
                          <a:pt x="30" y="24"/>
                        </a:lnTo>
                        <a:lnTo>
                          <a:pt x="30" y="26"/>
                        </a:lnTo>
                        <a:lnTo>
                          <a:pt x="30" y="27"/>
                        </a:lnTo>
                        <a:lnTo>
                          <a:pt x="29" y="27"/>
                        </a:lnTo>
                        <a:lnTo>
                          <a:pt x="28" y="27"/>
                        </a:lnTo>
                        <a:lnTo>
                          <a:pt x="25" y="27"/>
                        </a:lnTo>
                        <a:lnTo>
                          <a:pt x="21" y="26"/>
                        </a:lnTo>
                        <a:lnTo>
                          <a:pt x="20" y="24"/>
                        </a:lnTo>
                        <a:lnTo>
                          <a:pt x="20" y="23"/>
                        </a:lnTo>
                        <a:lnTo>
                          <a:pt x="16" y="23"/>
                        </a:lnTo>
                        <a:lnTo>
                          <a:pt x="15" y="23"/>
                        </a:lnTo>
                        <a:lnTo>
                          <a:pt x="15" y="24"/>
                        </a:lnTo>
                        <a:lnTo>
                          <a:pt x="14" y="24"/>
                        </a:lnTo>
                        <a:lnTo>
                          <a:pt x="13" y="2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67" name="Freeform 176">
                    <a:extLst>
                      <a:ext uri="{FF2B5EF4-FFF2-40B4-BE49-F238E27FC236}">
                        <a16:creationId xmlns:a16="http://schemas.microsoft.com/office/drawing/2014/main" id="{7473D722-3832-4282-91E8-366C4090025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172967" y="1419324"/>
                    <a:ext cx="232361" cy="92944"/>
                  </a:xfrm>
                  <a:custGeom>
                    <a:avLst/>
                    <a:gdLst>
                      <a:gd name="T0" fmla="*/ 36513 w 100"/>
                      <a:gd name="T1" fmla="*/ 61913 h 40"/>
                      <a:gd name="T2" fmla="*/ 36513 w 100"/>
                      <a:gd name="T3" fmla="*/ 52388 h 40"/>
                      <a:gd name="T4" fmla="*/ 26988 w 100"/>
                      <a:gd name="T5" fmla="*/ 50800 h 40"/>
                      <a:gd name="T6" fmla="*/ 17463 w 100"/>
                      <a:gd name="T7" fmla="*/ 52388 h 40"/>
                      <a:gd name="T8" fmla="*/ 12700 w 100"/>
                      <a:gd name="T9" fmla="*/ 52388 h 40"/>
                      <a:gd name="T10" fmla="*/ 7938 w 100"/>
                      <a:gd name="T11" fmla="*/ 53975 h 40"/>
                      <a:gd name="T12" fmla="*/ 0 w 100"/>
                      <a:gd name="T13" fmla="*/ 50800 h 40"/>
                      <a:gd name="T14" fmla="*/ 9525 w 100"/>
                      <a:gd name="T15" fmla="*/ 44450 h 40"/>
                      <a:gd name="T16" fmla="*/ 15875 w 100"/>
                      <a:gd name="T17" fmla="*/ 42863 h 40"/>
                      <a:gd name="T18" fmla="*/ 23813 w 100"/>
                      <a:gd name="T19" fmla="*/ 39688 h 40"/>
                      <a:gd name="T20" fmla="*/ 20638 w 100"/>
                      <a:gd name="T21" fmla="*/ 36513 h 40"/>
                      <a:gd name="T22" fmla="*/ 20638 w 100"/>
                      <a:gd name="T23" fmla="*/ 26988 h 40"/>
                      <a:gd name="T24" fmla="*/ 22225 w 100"/>
                      <a:gd name="T25" fmla="*/ 22225 h 40"/>
                      <a:gd name="T26" fmla="*/ 23813 w 100"/>
                      <a:gd name="T27" fmla="*/ 14288 h 40"/>
                      <a:gd name="T28" fmla="*/ 30163 w 100"/>
                      <a:gd name="T29" fmla="*/ 3175 h 40"/>
                      <a:gd name="T30" fmla="*/ 36513 w 100"/>
                      <a:gd name="T31" fmla="*/ 0 h 40"/>
                      <a:gd name="T32" fmla="*/ 39688 w 100"/>
                      <a:gd name="T33" fmla="*/ 3175 h 40"/>
                      <a:gd name="T34" fmla="*/ 46038 w 100"/>
                      <a:gd name="T35" fmla="*/ 4763 h 40"/>
                      <a:gd name="T36" fmla="*/ 42863 w 100"/>
                      <a:gd name="T37" fmla="*/ 7938 h 40"/>
                      <a:gd name="T38" fmla="*/ 46038 w 100"/>
                      <a:gd name="T39" fmla="*/ 11113 h 40"/>
                      <a:gd name="T40" fmla="*/ 52388 w 100"/>
                      <a:gd name="T41" fmla="*/ 17463 h 40"/>
                      <a:gd name="T42" fmla="*/ 58738 w 100"/>
                      <a:gd name="T43" fmla="*/ 9525 h 40"/>
                      <a:gd name="T44" fmla="*/ 69850 w 100"/>
                      <a:gd name="T45" fmla="*/ 12700 h 40"/>
                      <a:gd name="T46" fmla="*/ 80963 w 100"/>
                      <a:gd name="T47" fmla="*/ 17463 h 40"/>
                      <a:gd name="T48" fmla="*/ 90488 w 100"/>
                      <a:gd name="T49" fmla="*/ 22225 h 40"/>
                      <a:gd name="T50" fmla="*/ 101600 w 100"/>
                      <a:gd name="T51" fmla="*/ 25400 h 40"/>
                      <a:gd name="T52" fmla="*/ 115888 w 100"/>
                      <a:gd name="T53" fmla="*/ 28575 h 40"/>
                      <a:gd name="T54" fmla="*/ 122238 w 100"/>
                      <a:gd name="T55" fmla="*/ 38100 h 40"/>
                      <a:gd name="T56" fmla="*/ 125413 w 100"/>
                      <a:gd name="T57" fmla="*/ 41275 h 40"/>
                      <a:gd name="T58" fmla="*/ 117475 w 100"/>
                      <a:gd name="T59" fmla="*/ 42863 h 40"/>
                      <a:gd name="T60" fmla="*/ 130175 w 100"/>
                      <a:gd name="T61" fmla="*/ 41275 h 40"/>
                      <a:gd name="T62" fmla="*/ 142875 w 100"/>
                      <a:gd name="T63" fmla="*/ 42863 h 40"/>
                      <a:gd name="T64" fmla="*/ 144463 w 100"/>
                      <a:gd name="T65" fmla="*/ 41275 h 40"/>
                      <a:gd name="T66" fmla="*/ 150813 w 100"/>
                      <a:gd name="T67" fmla="*/ 44450 h 40"/>
                      <a:gd name="T68" fmla="*/ 158750 w 100"/>
                      <a:gd name="T69" fmla="*/ 49213 h 40"/>
                      <a:gd name="T70" fmla="*/ 153988 w 100"/>
                      <a:gd name="T71" fmla="*/ 50800 h 40"/>
                      <a:gd name="T72" fmla="*/ 142875 w 100"/>
                      <a:gd name="T73" fmla="*/ 53975 h 40"/>
                      <a:gd name="T74" fmla="*/ 139700 w 100"/>
                      <a:gd name="T75" fmla="*/ 55563 h 40"/>
                      <a:gd name="T76" fmla="*/ 122238 w 100"/>
                      <a:gd name="T77" fmla="*/ 52388 h 40"/>
                      <a:gd name="T78" fmla="*/ 115888 w 100"/>
                      <a:gd name="T79" fmla="*/ 50800 h 40"/>
                      <a:gd name="T80" fmla="*/ 111125 w 100"/>
                      <a:gd name="T81" fmla="*/ 52388 h 40"/>
                      <a:gd name="T82" fmla="*/ 106363 w 100"/>
                      <a:gd name="T83" fmla="*/ 49213 h 40"/>
                      <a:gd name="T84" fmla="*/ 104775 w 100"/>
                      <a:gd name="T85" fmla="*/ 42863 h 40"/>
                      <a:gd name="T86" fmla="*/ 92075 w 100"/>
                      <a:gd name="T87" fmla="*/ 42863 h 40"/>
                      <a:gd name="T88" fmla="*/ 96838 w 100"/>
                      <a:gd name="T89" fmla="*/ 41275 h 40"/>
                      <a:gd name="T90" fmla="*/ 90488 w 100"/>
                      <a:gd name="T91" fmla="*/ 39688 h 40"/>
                      <a:gd name="T92" fmla="*/ 80963 w 100"/>
                      <a:gd name="T93" fmla="*/ 42863 h 40"/>
                      <a:gd name="T94" fmla="*/ 80963 w 100"/>
                      <a:gd name="T95" fmla="*/ 49213 h 40"/>
                      <a:gd name="T96" fmla="*/ 71438 w 100"/>
                      <a:gd name="T97" fmla="*/ 52388 h 40"/>
                      <a:gd name="T98" fmla="*/ 65088 w 100"/>
                      <a:gd name="T99" fmla="*/ 53975 h 40"/>
                      <a:gd name="T100" fmla="*/ 55563 w 100"/>
                      <a:gd name="T101" fmla="*/ 58738 h 40"/>
                      <a:gd name="T102" fmla="*/ 46038 w 100"/>
                      <a:gd name="T103" fmla="*/ 63500 h 40"/>
                      <a:gd name="T104" fmla="*/ 39688 w 100"/>
                      <a:gd name="T105" fmla="*/ 63500 h 40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</a:gdLst>
                    <a:ahLst/>
                    <a:cxnLst>
                      <a:cxn ang="T106">
                        <a:pos x="T0" y="T1"/>
                      </a:cxn>
                      <a:cxn ang="T107">
                        <a:pos x="T2" y="T3"/>
                      </a:cxn>
                      <a:cxn ang="T108">
                        <a:pos x="T4" y="T5"/>
                      </a:cxn>
                      <a:cxn ang="T109">
                        <a:pos x="T6" y="T7"/>
                      </a:cxn>
                      <a:cxn ang="T110">
                        <a:pos x="T8" y="T9"/>
                      </a:cxn>
                      <a:cxn ang="T111">
                        <a:pos x="T10" y="T11"/>
                      </a:cxn>
                      <a:cxn ang="T112">
                        <a:pos x="T12" y="T13"/>
                      </a:cxn>
                      <a:cxn ang="T113">
                        <a:pos x="T14" y="T15"/>
                      </a:cxn>
                      <a:cxn ang="T114">
                        <a:pos x="T16" y="T17"/>
                      </a:cxn>
                      <a:cxn ang="T115">
                        <a:pos x="T18" y="T19"/>
                      </a:cxn>
                      <a:cxn ang="T116">
                        <a:pos x="T20" y="T21"/>
                      </a:cxn>
                      <a:cxn ang="T117">
                        <a:pos x="T22" y="T23"/>
                      </a:cxn>
                      <a:cxn ang="T118">
                        <a:pos x="T24" y="T25"/>
                      </a:cxn>
                      <a:cxn ang="T119">
                        <a:pos x="T26" y="T27"/>
                      </a:cxn>
                      <a:cxn ang="T120">
                        <a:pos x="T28" y="T29"/>
                      </a:cxn>
                      <a:cxn ang="T121">
                        <a:pos x="T30" y="T31"/>
                      </a:cxn>
                      <a:cxn ang="T122">
                        <a:pos x="T32" y="T33"/>
                      </a:cxn>
                      <a:cxn ang="T123">
                        <a:pos x="T34" y="T35"/>
                      </a:cxn>
                      <a:cxn ang="T124">
                        <a:pos x="T36" y="T37"/>
                      </a:cxn>
                      <a:cxn ang="T125">
                        <a:pos x="T38" y="T39"/>
                      </a:cxn>
                      <a:cxn ang="T126">
                        <a:pos x="T40" y="T41"/>
                      </a:cxn>
                      <a:cxn ang="T127">
                        <a:pos x="T42" y="T43"/>
                      </a:cxn>
                      <a:cxn ang="T128">
                        <a:pos x="T44" y="T45"/>
                      </a:cxn>
                      <a:cxn ang="T129">
                        <a:pos x="T46" y="T47"/>
                      </a:cxn>
                      <a:cxn ang="T130">
                        <a:pos x="T48" y="T49"/>
                      </a:cxn>
                      <a:cxn ang="T131">
                        <a:pos x="T50" y="T51"/>
                      </a:cxn>
                      <a:cxn ang="T132">
                        <a:pos x="T52" y="T53"/>
                      </a:cxn>
                      <a:cxn ang="T133">
                        <a:pos x="T54" y="T55"/>
                      </a:cxn>
                      <a:cxn ang="T134">
                        <a:pos x="T56" y="T57"/>
                      </a:cxn>
                      <a:cxn ang="T135">
                        <a:pos x="T58" y="T59"/>
                      </a:cxn>
                      <a:cxn ang="T136">
                        <a:pos x="T60" y="T61"/>
                      </a:cxn>
                      <a:cxn ang="T137">
                        <a:pos x="T62" y="T63"/>
                      </a:cxn>
                      <a:cxn ang="T138">
                        <a:pos x="T64" y="T65"/>
                      </a:cxn>
                      <a:cxn ang="T139">
                        <a:pos x="T66" y="T67"/>
                      </a:cxn>
                      <a:cxn ang="T140">
                        <a:pos x="T68" y="T69"/>
                      </a:cxn>
                      <a:cxn ang="T141">
                        <a:pos x="T70" y="T71"/>
                      </a:cxn>
                      <a:cxn ang="T142">
                        <a:pos x="T72" y="T73"/>
                      </a:cxn>
                      <a:cxn ang="T143">
                        <a:pos x="T74" y="T75"/>
                      </a:cxn>
                      <a:cxn ang="T144">
                        <a:pos x="T76" y="T77"/>
                      </a:cxn>
                      <a:cxn ang="T145">
                        <a:pos x="T78" y="T79"/>
                      </a:cxn>
                      <a:cxn ang="T146">
                        <a:pos x="T80" y="T81"/>
                      </a:cxn>
                      <a:cxn ang="T147">
                        <a:pos x="T82" y="T83"/>
                      </a:cxn>
                      <a:cxn ang="T148">
                        <a:pos x="T84" y="T85"/>
                      </a:cxn>
                      <a:cxn ang="T149">
                        <a:pos x="T86" y="T87"/>
                      </a:cxn>
                      <a:cxn ang="T150">
                        <a:pos x="T88" y="T89"/>
                      </a:cxn>
                      <a:cxn ang="T151">
                        <a:pos x="T90" y="T91"/>
                      </a:cxn>
                      <a:cxn ang="T152">
                        <a:pos x="T92" y="T93"/>
                      </a:cxn>
                      <a:cxn ang="T153">
                        <a:pos x="T94" y="T95"/>
                      </a:cxn>
                      <a:cxn ang="T154">
                        <a:pos x="T96" y="T97"/>
                      </a:cxn>
                      <a:cxn ang="T155">
                        <a:pos x="T98" y="T99"/>
                      </a:cxn>
                      <a:cxn ang="T156">
                        <a:pos x="T100" y="T101"/>
                      </a:cxn>
                      <a:cxn ang="T157">
                        <a:pos x="T102" y="T103"/>
                      </a:cxn>
                      <a:cxn ang="T158">
                        <a:pos x="T104" y="T105"/>
                      </a:cxn>
                    </a:cxnLst>
                    <a:rect l="0" t="0" r="r" b="b"/>
                    <a:pathLst>
                      <a:path w="100" h="40">
                        <a:moveTo>
                          <a:pt x="25" y="40"/>
                        </a:moveTo>
                        <a:lnTo>
                          <a:pt x="24" y="40"/>
                        </a:lnTo>
                        <a:lnTo>
                          <a:pt x="23" y="40"/>
                        </a:lnTo>
                        <a:lnTo>
                          <a:pt x="23" y="39"/>
                        </a:lnTo>
                        <a:lnTo>
                          <a:pt x="23" y="37"/>
                        </a:lnTo>
                        <a:lnTo>
                          <a:pt x="23" y="35"/>
                        </a:lnTo>
                        <a:lnTo>
                          <a:pt x="23" y="34"/>
                        </a:lnTo>
                        <a:lnTo>
                          <a:pt x="23" y="33"/>
                        </a:lnTo>
                        <a:lnTo>
                          <a:pt x="23" y="32"/>
                        </a:lnTo>
                        <a:lnTo>
                          <a:pt x="21" y="32"/>
                        </a:lnTo>
                        <a:lnTo>
                          <a:pt x="19" y="32"/>
                        </a:lnTo>
                        <a:lnTo>
                          <a:pt x="17" y="32"/>
                        </a:lnTo>
                        <a:lnTo>
                          <a:pt x="15" y="33"/>
                        </a:lnTo>
                        <a:lnTo>
                          <a:pt x="14" y="33"/>
                        </a:lnTo>
                        <a:lnTo>
                          <a:pt x="13" y="33"/>
                        </a:lnTo>
                        <a:lnTo>
                          <a:pt x="11" y="33"/>
                        </a:lnTo>
                        <a:lnTo>
                          <a:pt x="10" y="32"/>
                        </a:lnTo>
                        <a:lnTo>
                          <a:pt x="9" y="32"/>
                        </a:lnTo>
                        <a:lnTo>
                          <a:pt x="8" y="32"/>
                        </a:lnTo>
                        <a:lnTo>
                          <a:pt x="8" y="33"/>
                        </a:lnTo>
                        <a:lnTo>
                          <a:pt x="7" y="33"/>
                        </a:lnTo>
                        <a:lnTo>
                          <a:pt x="6" y="33"/>
                        </a:lnTo>
                        <a:lnTo>
                          <a:pt x="6" y="34"/>
                        </a:lnTo>
                        <a:lnTo>
                          <a:pt x="5" y="34"/>
                        </a:lnTo>
                        <a:lnTo>
                          <a:pt x="2" y="34"/>
                        </a:lnTo>
                        <a:lnTo>
                          <a:pt x="1" y="34"/>
                        </a:lnTo>
                        <a:lnTo>
                          <a:pt x="0" y="33"/>
                        </a:lnTo>
                        <a:lnTo>
                          <a:pt x="0" y="32"/>
                        </a:lnTo>
                        <a:lnTo>
                          <a:pt x="0" y="31"/>
                        </a:lnTo>
                        <a:lnTo>
                          <a:pt x="4" y="28"/>
                        </a:lnTo>
                        <a:lnTo>
                          <a:pt x="5" y="28"/>
                        </a:lnTo>
                        <a:lnTo>
                          <a:pt x="6" y="28"/>
                        </a:lnTo>
                        <a:lnTo>
                          <a:pt x="7" y="28"/>
                        </a:lnTo>
                        <a:lnTo>
                          <a:pt x="7" y="27"/>
                        </a:lnTo>
                        <a:lnTo>
                          <a:pt x="8" y="27"/>
                        </a:lnTo>
                        <a:lnTo>
                          <a:pt x="10" y="27"/>
                        </a:lnTo>
                        <a:lnTo>
                          <a:pt x="11" y="26"/>
                        </a:lnTo>
                        <a:lnTo>
                          <a:pt x="14" y="26"/>
                        </a:lnTo>
                        <a:lnTo>
                          <a:pt x="15" y="26"/>
                        </a:lnTo>
                        <a:lnTo>
                          <a:pt x="15" y="25"/>
                        </a:lnTo>
                        <a:lnTo>
                          <a:pt x="14" y="25"/>
                        </a:lnTo>
                        <a:lnTo>
                          <a:pt x="14" y="24"/>
                        </a:lnTo>
                        <a:lnTo>
                          <a:pt x="13" y="24"/>
                        </a:lnTo>
                        <a:lnTo>
                          <a:pt x="13" y="23"/>
                        </a:lnTo>
                        <a:lnTo>
                          <a:pt x="11" y="22"/>
                        </a:lnTo>
                        <a:lnTo>
                          <a:pt x="11" y="19"/>
                        </a:lnTo>
                        <a:lnTo>
                          <a:pt x="13" y="18"/>
                        </a:lnTo>
                        <a:lnTo>
                          <a:pt x="13" y="17"/>
                        </a:lnTo>
                        <a:lnTo>
                          <a:pt x="14" y="16"/>
                        </a:lnTo>
                        <a:lnTo>
                          <a:pt x="15" y="16"/>
                        </a:lnTo>
                        <a:lnTo>
                          <a:pt x="15" y="14"/>
                        </a:lnTo>
                        <a:lnTo>
                          <a:pt x="14" y="14"/>
                        </a:lnTo>
                        <a:lnTo>
                          <a:pt x="15" y="13"/>
                        </a:lnTo>
                        <a:lnTo>
                          <a:pt x="15" y="12"/>
                        </a:lnTo>
                        <a:lnTo>
                          <a:pt x="15" y="11"/>
                        </a:lnTo>
                        <a:lnTo>
                          <a:pt x="15" y="9"/>
                        </a:lnTo>
                        <a:lnTo>
                          <a:pt x="15" y="7"/>
                        </a:lnTo>
                        <a:lnTo>
                          <a:pt x="16" y="6"/>
                        </a:lnTo>
                        <a:lnTo>
                          <a:pt x="17" y="3"/>
                        </a:lnTo>
                        <a:lnTo>
                          <a:pt x="19" y="2"/>
                        </a:lnTo>
                        <a:lnTo>
                          <a:pt x="20" y="2"/>
                        </a:lnTo>
                        <a:lnTo>
                          <a:pt x="20" y="0"/>
                        </a:lnTo>
                        <a:lnTo>
                          <a:pt x="21" y="0"/>
                        </a:lnTo>
                        <a:lnTo>
                          <a:pt x="23" y="0"/>
                        </a:lnTo>
                        <a:lnTo>
                          <a:pt x="24" y="0"/>
                        </a:lnTo>
                        <a:lnTo>
                          <a:pt x="25" y="0"/>
                        </a:lnTo>
                        <a:lnTo>
                          <a:pt x="24" y="2"/>
                        </a:lnTo>
                        <a:lnTo>
                          <a:pt x="25" y="2"/>
                        </a:lnTo>
                        <a:lnTo>
                          <a:pt x="26" y="2"/>
                        </a:lnTo>
                        <a:lnTo>
                          <a:pt x="27" y="2"/>
                        </a:lnTo>
                        <a:lnTo>
                          <a:pt x="28" y="2"/>
                        </a:lnTo>
                        <a:lnTo>
                          <a:pt x="29" y="3"/>
                        </a:lnTo>
                        <a:lnTo>
                          <a:pt x="30" y="5"/>
                        </a:lnTo>
                        <a:lnTo>
                          <a:pt x="29" y="5"/>
                        </a:lnTo>
                        <a:lnTo>
                          <a:pt x="28" y="5"/>
                        </a:lnTo>
                        <a:lnTo>
                          <a:pt x="27" y="5"/>
                        </a:lnTo>
                        <a:lnTo>
                          <a:pt x="27" y="6"/>
                        </a:lnTo>
                        <a:lnTo>
                          <a:pt x="28" y="6"/>
                        </a:lnTo>
                        <a:lnTo>
                          <a:pt x="29" y="6"/>
                        </a:lnTo>
                        <a:lnTo>
                          <a:pt x="29" y="7"/>
                        </a:lnTo>
                        <a:lnTo>
                          <a:pt x="30" y="7"/>
                        </a:lnTo>
                        <a:lnTo>
                          <a:pt x="32" y="7"/>
                        </a:lnTo>
                        <a:lnTo>
                          <a:pt x="32" y="8"/>
                        </a:lnTo>
                        <a:lnTo>
                          <a:pt x="33" y="11"/>
                        </a:lnTo>
                        <a:lnTo>
                          <a:pt x="34" y="11"/>
                        </a:lnTo>
                        <a:lnTo>
                          <a:pt x="35" y="9"/>
                        </a:lnTo>
                        <a:lnTo>
                          <a:pt x="35" y="8"/>
                        </a:lnTo>
                        <a:lnTo>
                          <a:pt x="37" y="6"/>
                        </a:lnTo>
                        <a:lnTo>
                          <a:pt x="38" y="6"/>
                        </a:lnTo>
                        <a:lnTo>
                          <a:pt x="39" y="7"/>
                        </a:lnTo>
                        <a:lnTo>
                          <a:pt x="42" y="8"/>
                        </a:lnTo>
                        <a:lnTo>
                          <a:pt x="44" y="8"/>
                        </a:lnTo>
                        <a:lnTo>
                          <a:pt x="43" y="9"/>
                        </a:lnTo>
                        <a:lnTo>
                          <a:pt x="44" y="11"/>
                        </a:lnTo>
                        <a:lnTo>
                          <a:pt x="47" y="11"/>
                        </a:lnTo>
                        <a:lnTo>
                          <a:pt x="51" y="11"/>
                        </a:lnTo>
                        <a:lnTo>
                          <a:pt x="53" y="11"/>
                        </a:lnTo>
                        <a:lnTo>
                          <a:pt x="54" y="12"/>
                        </a:lnTo>
                        <a:lnTo>
                          <a:pt x="55" y="13"/>
                        </a:lnTo>
                        <a:lnTo>
                          <a:pt x="57" y="14"/>
                        </a:lnTo>
                        <a:lnTo>
                          <a:pt x="60" y="15"/>
                        </a:lnTo>
                        <a:lnTo>
                          <a:pt x="62" y="15"/>
                        </a:lnTo>
                        <a:lnTo>
                          <a:pt x="63" y="16"/>
                        </a:lnTo>
                        <a:lnTo>
                          <a:pt x="64" y="16"/>
                        </a:lnTo>
                        <a:lnTo>
                          <a:pt x="66" y="16"/>
                        </a:lnTo>
                        <a:lnTo>
                          <a:pt x="69" y="16"/>
                        </a:lnTo>
                        <a:lnTo>
                          <a:pt x="71" y="17"/>
                        </a:lnTo>
                        <a:lnTo>
                          <a:pt x="73" y="18"/>
                        </a:lnTo>
                        <a:lnTo>
                          <a:pt x="75" y="19"/>
                        </a:lnTo>
                        <a:lnTo>
                          <a:pt x="77" y="21"/>
                        </a:lnTo>
                        <a:lnTo>
                          <a:pt x="77" y="23"/>
                        </a:lnTo>
                        <a:lnTo>
                          <a:pt x="77" y="24"/>
                        </a:lnTo>
                        <a:lnTo>
                          <a:pt x="79" y="24"/>
                        </a:lnTo>
                        <a:lnTo>
                          <a:pt x="80" y="24"/>
                        </a:lnTo>
                        <a:lnTo>
                          <a:pt x="80" y="25"/>
                        </a:lnTo>
                        <a:lnTo>
                          <a:pt x="79" y="26"/>
                        </a:lnTo>
                        <a:lnTo>
                          <a:pt x="77" y="26"/>
                        </a:lnTo>
                        <a:lnTo>
                          <a:pt x="76" y="26"/>
                        </a:lnTo>
                        <a:lnTo>
                          <a:pt x="74" y="26"/>
                        </a:lnTo>
                        <a:lnTo>
                          <a:pt x="74" y="27"/>
                        </a:lnTo>
                        <a:lnTo>
                          <a:pt x="75" y="27"/>
                        </a:lnTo>
                        <a:lnTo>
                          <a:pt x="76" y="27"/>
                        </a:lnTo>
                        <a:lnTo>
                          <a:pt x="81" y="27"/>
                        </a:lnTo>
                        <a:lnTo>
                          <a:pt x="82" y="26"/>
                        </a:lnTo>
                        <a:lnTo>
                          <a:pt x="83" y="26"/>
                        </a:lnTo>
                        <a:lnTo>
                          <a:pt x="84" y="26"/>
                        </a:lnTo>
                        <a:lnTo>
                          <a:pt x="89" y="27"/>
                        </a:lnTo>
                        <a:lnTo>
                          <a:pt x="90" y="27"/>
                        </a:lnTo>
                        <a:lnTo>
                          <a:pt x="89" y="27"/>
                        </a:lnTo>
                        <a:lnTo>
                          <a:pt x="89" y="26"/>
                        </a:lnTo>
                        <a:lnTo>
                          <a:pt x="90" y="26"/>
                        </a:lnTo>
                        <a:lnTo>
                          <a:pt x="91" y="26"/>
                        </a:lnTo>
                        <a:lnTo>
                          <a:pt x="92" y="26"/>
                        </a:lnTo>
                        <a:lnTo>
                          <a:pt x="94" y="27"/>
                        </a:lnTo>
                        <a:lnTo>
                          <a:pt x="95" y="27"/>
                        </a:lnTo>
                        <a:lnTo>
                          <a:pt x="95" y="28"/>
                        </a:lnTo>
                        <a:lnTo>
                          <a:pt x="94" y="30"/>
                        </a:lnTo>
                        <a:lnTo>
                          <a:pt x="97" y="30"/>
                        </a:lnTo>
                        <a:lnTo>
                          <a:pt x="98" y="30"/>
                        </a:lnTo>
                        <a:lnTo>
                          <a:pt x="100" y="31"/>
                        </a:lnTo>
                        <a:lnTo>
                          <a:pt x="98" y="32"/>
                        </a:lnTo>
                        <a:lnTo>
                          <a:pt x="98" y="31"/>
                        </a:lnTo>
                        <a:lnTo>
                          <a:pt x="97" y="31"/>
                        </a:lnTo>
                        <a:lnTo>
                          <a:pt x="97" y="32"/>
                        </a:lnTo>
                        <a:lnTo>
                          <a:pt x="95" y="32"/>
                        </a:lnTo>
                        <a:lnTo>
                          <a:pt x="94" y="33"/>
                        </a:lnTo>
                        <a:lnTo>
                          <a:pt x="92" y="34"/>
                        </a:lnTo>
                        <a:lnTo>
                          <a:pt x="90" y="34"/>
                        </a:lnTo>
                        <a:lnTo>
                          <a:pt x="89" y="34"/>
                        </a:lnTo>
                        <a:lnTo>
                          <a:pt x="90" y="35"/>
                        </a:lnTo>
                        <a:lnTo>
                          <a:pt x="89" y="35"/>
                        </a:lnTo>
                        <a:lnTo>
                          <a:pt x="88" y="35"/>
                        </a:lnTo>
                        <a:lnTo>
                          <a:pt x="86" y="35"/>
                        </a:lnTo>
                        <a:lnTo>
                          <a:pt x="83" y="34"/>
                        </a:lnTo>
                        <a:lnTo>
                          <a:pt x="79" y="33"/>
                        </a:lnTo>
                        <a:lnTo>
                          <a:pt x="77" y="33"/>
                        </a:lnTo>
                        <a:lnTo>
                          <a:pt x="76" y="33"/>
                        </a:lnTo>
                        <a:lnTo>
                          <a:pt x="75" y="33"/>
                        </a:lnTo>
                        <a:lnTo>
                          <a:pt x="74" y="32"/>
                        </a:lnTo>
                        <a:lnTo>
                          <a:pt x="73" y="32"/>
                        </a:lnTo>
                        <a:lnTo>
                          <a:pt x="72" y="32"/>
                        </a:lnTo>
                        <a:lnTo>
                          <a:pt x="71" y="32"/>
                        </a:lnTo>
                        <a:lnTo>
                          <a:pt x="70" y="32"/>
                        </a:lnTo>
                        <a:lnTo>
                          <a:pt x="70" y="33"/>
                        </a:lnTo>
                        <a:lnTo>
                          <a:pt x="67" y="32"/>
                        </a:lnTo>
                        <a:lnTo>
                          <a:pt x="66" y="32"/>
                        </a:lnTo>
                        <a:lnTo>
                          <a:pt x="66" y="31"/>
                        </a:lnTo>
                        <a:lnTo>
                          <a:pt x="67" y="31"/>
                        </a:lnTo>
                        <a:lnTo>
                          <a:pt x="69" y="30"/>
                        </a:lnTo>
                        <a:lnTo>
                          <a:pt x="69" y="28"/>
                        </a:lnTo>
                        <a:lnTo>
                          <a:pt x="66" y="28"/>
                        </a:lnTo>
                        <a:lnTo>
                          <a:pt x="66" y="27"/>
                        </a:lnTo>
                        <a:lnTo>
                          <a:pt x="62" y="27"/>
                        </a:lnTo>
                        <a:lnTo>
                          <a:pt x="61" y="28"/>
                        </a:lnTo>
                        <a:lnTo>
                          <a:pt x="58" y="28"/>
                        </a:lnTo>
                        <a:lnTo>
                          <a:pt x="58" y="27"/>
                        </a:lnTo>
                        <a:lnTo>
                          <a:pt x="57" y="27"/>
                        </a:lnTo>
                        <a:lnTo>
                          <a:pt x="58" y="27"/>
                        </a:lnTo>
                        <a:lnTo>
                          <a:pt x="60" y="26"/>
                        </a:lnTo>
                        <a:lnTo>
                          <a:pt x="61" y="26"/>
                        </a:lnTo>
                        <a:lnTo>
                          <a:pt x="61" y="25"/>
                        </a:lnTo>
                        <a:lnTo>
                          <a:pt x="60" y="25"/>
                        </a:lnTo>
                        <a:lnTo>
                          <a:pt x="58" y="25"/>
                        </a:lnTo>
                        <a:lnTo>
                          <a:pt x="57" y="25"/>
                        </a:lnTo>
                        <a:lnTo>
                          <a:pt x="55" y="25"/>
                        </a:lnTo>
                        <a:lnTo>
                          <a:pt x="53" y="26"/>
                        </a:lnTo>
                        <a:lnTo>
                          <a:pt x="52" y="26"/>
                        </a:lnTo>
                        <a:lnTo>
                          <a:pt x="51" y="27"/>
                        </a:lnTo>
                        <a:lnTo>
                          <a:pt x="51" y="28"/>
                        </a:lnTo>
                        <a:lnTo>
                          <a:pt x="52" y="28"/>
                        </a:lnTo>
                        <a:lnTo>
                          <a:pt x="52" y="30"/>
                        </a:lnTo>
                        <a:lnTo>
                          <a:pt x="51" y="31"/>
                        </a:lnTo>
                        <a:lnTo>
                          <a:pt x="49" y="31"/>
                        </a:lnTo>
                        <a:lnTo>
                          <a:pt x="48" y="31"/>
                        </a:lnTo>
                        <a:lnTo>
                          <a:pt x="45" y="32"/>
                        </a:lnTo>
                        <a:lnTo>
                          <a:pt x="45" y="33"/>
                        </a:lnTo>
                        <a:lnTo>
                          <a:pt x="44" y="33"/>
                        </a:lnTo>
                        <a:lnTo>
                          <a:pt x="43" y="33"/>
                        </a:lnTo>
                        <a:lnTo>
                          <a:pt x="42" y="33"/>
                        </a:lnTo>
                        <a:lnTo>
                          <a:pt x="41" y="34"/>
                        </a:lnTo>
                        <a:lnTo>
                          <a:pt x="39" y="35"/>
                        </a:lnTo>
                        <a:lnTo>
                          <a:pt x="39" y="36"/>
                        </a:lnTo>
                        <a:lnTo>
                          <a:pt x="37" y="37"/>
                        </a:lnTo>
                        <a:lnTo>
                          <a:pt x="35" y="37"/>
                        </a:lnTo>
                        <a:lnTo>
                          <a:pt x="35" y="39"/>
                        </a:lnTo>
                        <a:lnTo>
                          <a:pt x="34" y="39"/>
                        </a:lnTo>
                        <a:lnTo>
                          <a:pt x="33" y="39"/>
                        </a:lnTo>
                        <a:lnTo>
                          <a:pt x="29" y="40"/>
                        </a:lnTo>
                        <a:lnTo>
                          <a:pt x="28" y="40"/>
                        </a:lnTo>
                        <a:lnTo>
                          <a:pt x="27" y="40"/>
                        </a:lnTo>
                        <a:lnTo>
                          <a:pt x="26" y="40"/>
                        </a:lnTo>
                        <a:lnTo>
                          <a:pt x="25" y="40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68" name="Freeform 177">
                    <a:extLst>
                      <a:ext uri="{FF2B5EF4-FFF2-40B4-BE49-F238E27FC236}">
                        <a16:creationId xmlns:a16="http://schemas.microsoft.com/office/drawing/2014/main" id="{7DA5A9D3-4954-4184-804C-305DF41F306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657126" y="1154433"/>
                    <a:ext cx="216096" cy="88297"/>
                  </a:xfrm>
                  <a:custGeom>
                    <a:avLst/>
                    <a:gdLst>
                      <a:gd name="T0" fmla="*/ 87313 w 93"/>
                      <a:gd name="T1" fmla="*/ 57150 h 38"/>
                      <a:gd name="T2" fmla="*/ 80963 w 93"/>
                      <a:gd name="T3" fmla="*/ 57150 h 38"/>
                      <a:gd name="T4" fmla="*/ 68263 w 93"/>
                      <a:gd name="T5" fmla="*/ 47625 h 38"/>
                      <a:gd name="T6" fmla="*/ 55563 w 93"/>
                      <a:gd name="T7" fmla="*/ 44450 h 38"/>
                      <a:gd name="T8" fmla="*/ 41275 w 93"/>
                      <a:gd name="T9" fmla="*/ 39688 h 38"/>
                      <a:gd name="T10" fmla="*/ 34925 w 93"/>
                      <a:gd name="T11" fmla="*/ 38100 h 38"/>
                      <a:gd name="T12" fmla="*/ 25400 w 93"/>
                      <a:gd name="T13" fmla="*/ 38100 h 38"/>
                      <a:gd name="T14" fmla="*/ 19050 w 93"/>
                      <a:gd name="T15" fmla="*/ 34925 h 38"/>
                      <a:gd name="T16" fmla="*/ 4763 w 93"/>
                      <a:gd name="T17" fmla="*/ 28575 h 38"/>
                      <a:gd name="T18" fmla="*/ 4763 w 93"/>
                      <a:gd name="T19" fmla="*/ 23813 h 38"/>
                      <a:gd name="T20" fmla="*/ 11113 w 93"/>
                      <a:gd name="T21" fmla="*/ 20638 h 38"/>
                      <a:gd name="T22" fmla="*/ 20638 w 93"/>
                      <a:gd name="T23" fmla="*/ 20638 h 38"/>
                      <a:gd name="T24" fmla="*/ 26988 w 93"/>
                      <a:gd name="T25" fmla="*/ 23813 h 38"/>
                      <a:gd name="T26" fmla="*/ 42863 w 93"/>
                      <a:gd name="T27" fmla="*/ 28575 h 38"/>
                      <a:gd name="T28" fmla="*/ 53975 w 93"/>
                      <a:gd name="T29" fmla="*/ 26988 h 38"/>
                      <a:gd name="T30" fmla="*/ 52388 w 93"/>
                      <a:gd name="T31" fmla="*/ 22225 h 38"/>
                      <a:gd name="T32" fmla="*/ 55563 w 93"/>
                      <a:gd name="T33" fmla="*/ 22225 h 38"/>
                      <a:gd name="T34" fmla="*/ 63500 w 93"/>
                      <a:gd name="T35" fmla="*/ 23813 h 38"/>
                      <a:gd name="T36" fmla="*/ 57150 w 93"/>
                      <a:gd name="T37" fmla="*/ 17463 h 38"/>
                      <a:gd name="T38" fmla="*/ 52388 w 93"/>
                      <a:gd name="T39" fmla="*/ 15875 h 38"/>
                      <a:gd name="T40" fmla="*/ 63500 w 93"/>
                      <a:gd name="T41" fmla="*/ 17463 h 38"/>
                      <a:gd name="T42" fmla="*/ 60325 w 93"/>
                      <a:gd name="T43" fmla="*/ 14288 h 38"/>
                      <a:gd name="T44" fmla="*/ 55563 w 93"/>
                      <a:gd name="T45" fmla="*/ 14288 h 38"/>
                      <a:gd name="T46" fmla="*/ 34925 w 93"/>
                      <a:gd name="T47" fmla="*/ 12700 h 38"/>
                      <a:gd name="T48" fmla="*/ 33338 w 93"/>
                      <a:gd name="T49" fmla="*/ 9525 h 38"/>
                      <a:gd name="T50" fmla="*/ 46038 w 93"/>
                      <a:gd name="T51" fmla="*/ 9525 h 38"/>
                      <a:gd name="T52" fmla="*/ 52388 w 93"/>
                      <a:gd name="T53" fmla="*/ 11113 h 38"/>
                      <a:gd name="T54" fmla="*/ 50800 w 93"/>
                      <a:gd name="T55" fmla="*/ 7938 h 38"/>
                      <a:gd name="T56" fmla="*/ 41275 w 93"/>
                      <a:gd name="T57" fmla="*/ 6350 h 38"/>
                      <a:gd name="T58" fmla="*/ 44450 w 93"/>
                      <a:gd name="T59" fmla="*/ 3175 h 38"/>
                      <a:gd name="T60" fmla="*/ 55563 w 93"/>
                      <a:gd name="T61" fmla="*/ 1588 h 38"/>
                      <a:gd name="T62" fmla="*/ 63500 w 93"/>
                      <a:gd name="T63" fmla="*/ 1588 h 38"/>
                      <a:gd name="T64" fmla="*/ 60325 w 93"/>
                      <a:gd name="T65" fmla="*/ 0 h 38"/>
                      <a:gd name="T66" fmla="*/ 68263 w 93"/>
                      <a:gd name="T67" fmla="*/ 1588 h 38"/>
                      <a:gd name="T68" fmla="*/ 84138 w 93"/>
                      <a:gd name="T69" fmla="*/ 3175 h 38"/>
                      <a:gd name="T70" fmla="*/ 95250 w 93"/>
                      <a:gd name="T71" fmla="*/ 3175 h 38"/>
                      <a:gd name="T72" fmla="*/ 104775 w 93"/>
                      <a:gd name="T73" fmla="*/ 3175 h 38"/>
                      <a:gd name="T74" fmla="*/ 114300 w 93"/>
                      <a:gd name="T75" fmla="*/ 0 h 38"/>
                      <a:gd name="T76" fmla="*/ 125413 w 93"/>
                      <a:gd name="T77" fmla="*/ 1588 h 38"/>
                      <a:gd name="T78" fmla="*/ 122238 w 93"/>
                      <a:gd name="T79" fmla="*/ 9525 h 38"/>
                      <a:gd name="T80" fmla="*/ 122238 w 93"/>
                      <a:gd name="T81" fmla="*/ 11113 h 38"/>
                      <a:gd name="T82" fmla="*/ 115888 w 93"/>
                      <a:gd name="T83" fmla="*/ 14288 h 38"/>
                      <a:gd name="T84" fmla="*/ 104775 w 93"/>
                      <a:gd name="T85" fmla="*/ 17463 h 38"/>
                      <a:gd name="T86" fmla="*/ 98425 w 93"/>
                      <a:gd name="T87" fmla="*/ 23813 h 38"/>
                      <a:gd name="T88" fmla="*/ 104775 w 93"/>
                      <a:gd name="T89" fmla="*/ 22225 h 38"/>
                      <a:gd name="T90" fmla="*/ 122238 w 93"/>
                      <a:gd name="T91" fmla="*/ 22225 h 38"/>
                      <a:gd name="T92" fmla="*/ 127000 w 93"/>
                      <a:gd name="T93" fmla="*/ 25400 h 38"/>
                      <a:gd name="T94" fmla="*/ 127000 w 93"/>
                      <a:gd name="T95" fmla="*/ 30163 h 38"/>
                      <a:gd name="T96" fmla="*/ 142875 w 93"/>
                      <a:gd name="T97" fmla="*/ 28575 h 38"/>
                      <a:gd name="T98" fmla="*/ 141288 w 93"/>
                      <a:gd name="T99" fmla="*/ 36513 h 38"/>
                      <a:gd name="T100" fmla="*/ 138113 w 93"/>
                      <a:gd name="T101" fmla="*/ 38100 h 38"/>
                      <a:gd name="T102" fmla="*/ 141288 w 93"/>
                      <a:gd name="T103" fmla="*/ 42863 h 38"/>
                      <a:gd name="T104" fmla="*/ 139700 w 93"/>
                      <a:gd name="T105" fmla="*/ 42863 h 38"/>
                      <a:gd name="T106" fmla="*/ 139700 w 93"/>
                      <a:gd name="T107" fmla="*/ 44450 h 38"/>
                      <a:gd name="T108" fmla="*/ 142875 w 93"/>
                      <a:gd name="T109" fmla="*/ 44450 h 38"/>
                      <a:gd name="T110" fmla="*/ 131763 w 93"/>
                      <a:gd name="T111" fmla="*/ 47625 h 38"/>
                      <a:gd name="T112" fmla="*/ 122238 w 93"/>
                      <a:gd name="T113" fmla="*/ 53975 h 38"/>
                      <a:gd name="T114" fmla="*/ 107950 w 93"/>
                      <a:gd name="T115" fmla="*/ 52388 h 38"/>
                      <a:gd name="T116" fmla="*/ 101600 w 93"/>
                      <a:gd name="T117" fmla="*/ 47625 h 38"/>
                      <a:gd name="T118" fmla="*/ 98425 w 93"/>
                      <a:gd name="T119" fmla="*/ 50800 h 38"/>
                      <a:gd name="T120" fmla="*/ 104775 w 93"/>
                      <a:gd name="T121" fmla="*/ 57150 h 38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  <a:gd name="T180" fmla="*/ 0 60000 65536"/>
                      <a:gd name="T181" fmla="*/ 0 60000 65536"/>
                      <a:gd name="T182" fmla="*/ 0 60000 65536"/>
                    </a:gdLst>
                    <a:ahLst/>
                    <a:cxnLst>
                      <a:cxn ang="T122">
                        <a:pos x="T0" y="T1"/>
                      </a:cxn>
                      <a:cxn ang="T123">
                        <a:pos x="T2" y="T3"/>
                      </a:cxn>
                      <a:cxn ang="T124">
                        <a:pos x="T4" y="T5"/>
                      </a:cxn>
                      <a:cxn ang="T125">
                        <a:pos x="T6" y="T7"/>
                      </a:cxn>
                      <a:cxn ang="T126">
                        <a:pos x="T8" y="T9"/>
                      </a:cxn>
                      <a:cxn ang="T127">
                        <a:pos x="T10" y="T11"/>
                      </a:cxn>
                      <a:cxn ang="T128">
                        <a:pos x="T12" y="T13"/>
                      </a:cxn>
                      <a:cxn ang="T129">
                        <a:pos x="T14" y="T15"/>
                      </a:cxn>
                      <a:cxn ang="T130">
                        <a:pos x="T16" y="T17"/>
                      </a:cxn>
                      <a:cxn ang="T131">
                        <a:pos x="T18" y="T19"/>
                      </a:cxn>
                      <a:cxn ang="T132">
                        <a:pos x="T20" y="T21"/>
                      </a:cxn>
                      <a:cxn ang="T133">
                        <a:pos x="T22" y="T23"/>
                      </a:cxn>
                      <a:cxn ang="T134">
                        <a:pos x="T24" y="T25"/>
                      </a:cxn>
                      <a:cxn ang="T135">
                        <a:pos x="T26" y="T27"/>
                      </a:cxn>
                      <a:cxn ang="T136">
                        <a:pos x="T28" y="T29"/>
                      </a:cxn>
                      <a:cxn ang="T137">
                        <a:pos x="T30" y="T31"/>
                      </a:cxn>
                      <a:cxn ang="T138">
                        <a:pos x="T32" y="T33"/>
                      </a:cxn>
                      <a:cxn ang="T139">
                        <a:pos x="T34" y="T35"/>
                      </a:cxn>
                      <a:cxn ang="T140">
                        <a:pos x="T36" y="T37"/>
                      </a:cxn>
                      <a:cxn ang="T141">
                        <a:pos x="T38" y="T39"/>
                      </a:cxn>
                      <a:cxn ang="T142">
                        <a:pos x="T40" y="T41"/>
                      </a:cxn>
                      <a:cxn ang="T143">
                        <a:pos x="T42" y="T43"/>
                      </a:cxn>
                      <a:cxn ang="T144">
                        <a:pos x="T44" y="T45"/>
                      </a:cxn>
                      <a:cxn ang="T145">
                        <a:pos x="T46" y="T47"/>
                      </a:cxn>
                      <a:cxn ang="T146">
                        <a:pos x="T48" y="T49"/>
                      </a:cxn>
                      <a:cxn ang="T147">
                        <a:pos x="T50" y="T51"/>
                      </a:cxn>
                      <a:cxn ang="T148">
                        <a:pos x="T52" y="T53"/>
                      </a:cxn>
                      <a:cxn ang="T149">
                        <a:pos x="T54" y="T55"/>
                      </a:cxn>
                      <a:cxn ang="T150">
                        <a:pos x="T56" y="T57"/>
                      </a:cxn>
                      <a:cxn ang="T151">
                        <a:pos x="T58" y="T59"/>
                      </a:cxn>
                      <a:cxn ang="T152">
                        <a:pos x="T60" y="T61"/>
                      </a:cxn>
                      <a:cxn ang="T153">
                        <a:pos x="T62" y="T63"/>
                      </a:cxn>
                      <a:cxn ang="T154">
                        <a:pos x="T64" y="T65"/>
                      </a:cxn>
                      <a:cxn ang="T155">
                        <a:pos x="T66" y="T67"/>
                      </a:cxn>
                      <a:cxn ang="T156">
                        <a:pos x="T68" y="T69"/>
                      </a:cxn>
                      <a:cxn ang="T157">
                        <a:pos x="T70" y="T71"/>
                      </a:cxn>
                      <a:cxn ang="T158">
                        <a:pos x="T72" y="T73"/>
                      </a:cxn>
                      <a:cxn ang="T159">
                        <a:pos x="T74" y="T75"/>
                      </a:cxn>
                      <a:cxn ang="T160">
                        <a:pos x="T76" y="T77"/>
                      </a:cxn>
                      <a:cxn ang="T161">
                        <a:pos x="T78" y="T79"/>
                      </a:cxn>
                      <a:cxn ang="T162">
                        <a:pos x="T80" y="T81"/>
                      </a:cxn>
                      <a:cxn ang="T163">
                        <a:pos x="T82" y="T83"/>
                      </a:cxn>
                      <a:cxn ang="T164">
                        <a:pos x="T84" y="T85"/>
                      </a:cxn>
                      <a:cxn ang="T165">
                        <a:pos x="T86" y="T87"/>
                      </a:cxn>
                      <a:cxn ang="T166">
                        <a:pos x="T88" y="T89"/>
                      </a:cxn>
                      <a:cxn ang="T167">
                        <a:pos x="T90" y="T91"/>
                      </a:cxn>
                      <a:cxn ang="T168">
                        <a:pos x="T92" y="T93"/>
                      </a:cxn>
                      <a:cxn ang="T169">
                        <a:pos x="T94" y="T95"/>
                      </a:cxn>
                      <a:cxn ang="T170">
                        <a:pos x="T96" y="T97"/>
                      </a:cxn>
                      <a:cxn ang="T171">
                        <a:pos x="T98" y="T99"/>
                      </a:cxn>
                      <a:cxn ang="T172">
                        <a:pos x="T100" y="T101"/>
                      </a:cxn>
                      <a:cxn ang="T173">
                        <a:pos x="T102" y="T103"/>
                      </a:cxn>
                      <a:cxn ang="T174">
                        <a:pos x="T104" y="T105"/>
                      </a:cxn>
                      <a:cxn ang="T175">
                        <a:pos x="T106" y="T107"/>
                      </a:cxn>
                      <a:cxn ang="T176">
                        <a:pos x="T108" y="T109"/>
                      </a:cxn>
                      <a:cxn ang="T177">
                        <a:pos x="T110" y="T111"/>
                      </a:cxn>
                      <a:cxn ang="T178">
                        <a:pos x="T112" y="T113"/>
                      </a:cxn>
                      <a:cxn ang="T179">
                        <a:pos x="T114" y="T115"/>
                      </a:cxn>
                      <a:cxn ang="T180">
                        <a:pos x="T116" y="T117"/>
                      </a:cxn>
                      <a:cxn ang="T181">
                        <a:pos x="T118" y="T119"/>
                      </a:cxn>
                      <a:cxn ang="T182">
                        <a:pos x="T120" y="T121"/>
                      </a:cxn>
                    </a:cxnLst>
                    <a:rect l="0" t="0" r="r" b="b"/>
                    <a:pathLst>
                      <a:path w="93" h="38">
                        <a:moveTo>
                          <a:pt x="59" y="38"/>
                        </a:moveTo>
                        <a:lnTo>
                          <a:pt x="57" y="38"/>
                        </a:lnTo>
                        <a:lnTo>
                          <a:pt x="56" y="37"/>
                        </a:lnTo>
                        <a:lnTo>
                          <a:pt x="55" y="37"/>
                        </a:lnTo>
                        <a:lnTo>
                          <a:pt x="55" y="36"/>
                        </a:lnTo>
                        <a:lnTo>
                          <a:pt x="54" y="36"/>
                        </a:lnTo>
                        <a:lnTo>
                          <a:pt x="54" y="37"/>
                        </a:lnTo>
                        <a:lnTo>
                          <a:pt x="53" y="37"/>
                        </a:lnTo>
                        <a:lnTo>
                          <a:pt x="51" y="37"/>
                        </a:lnTo>
                        <a:lnTo>
                          <a:pt x="51" y="36"/>
                        </a:lnTo>
                        <a:lnTo>
                          <a:pt x="50" y="36"/>
                        </a:lnTo>
                        <a:lnTo>
                          <a:pt x="47" y="34"/>
                        </a:lnTo>
                        <a:lnTo>
                          <a:pt x="46" y="33"/>
                        </a:lnTo>
                        <a:lnTo>
                          <a:pt x="45" y="32"/>
                        </a:lnTo>
                        <a:lnTo>
                          <a:pt x="43" y="30"/>
                        </a:lnTo>
                        <a:lnTo>
                          <a:pt x="41" y="29"/>
                        </a:lnTo>
                        <a:lnTo>
                          <a:pt x="40" y="29"/>
                        </a:lnTo>
                        <a:lnTo>
                          <a:pt x="38" y="29"/>
                        </a:lnTo>
                        <a:lnTo>
                          <a:pt x="36" y="28"/>
                        </a:lnTo>
                        <a:lnTo>
                          <a:pt x="35" y="28"/>
                        </a:lnTo>
                        <a:lnTo>
                          <a:pt x="32" y="26"/>
                        </a:lnTo>
                        <a:lnTo>
                          <a:pt x="31" y="25"/>
                        </a:lnTo>
                        <a:lnTo>
                          <a:pt x="29" y="25"/>
                        </a:lnTo>
                        <a:lnTo>
                          <a:pt x="27" y="25"/>
                        </a:lnTo>
                        <a:lnTo>
                          <a:pt x="26" y="25"/>
                        </a:lnTo>
                        <a:lnTo>
                          <a:pt x="25" y="25"/>
                        </a:lnTo>
                        <a:lnTo>
                          <a:pt x="24" y="24"/>
                        </a:lnTo>
                        <a:lnTo>
                          <a:pt x="23" y="23"/>
                        </a:lnTo>
                        <a:lnTo>
                          <a:pt x="22" y="23"/>
                        </a:lnTo>
                        <a:lnTo>
                          <a:pt x="22" y="24"/>
                        </a:lnTo>
                        <a:lnTo>
                          <a:pt x="21" y="24"/>
                        </a:lnTo>
                        <a:lnTo>
                          <a:pt x="19" y="24"/>
                        </a:lnTo>
                        <a:lnTo>
                          <a:pt x="18" y="24"/>
                        </a:lnTo>
                        <a:lnTo>
                          <a:pt x="17" y="24"/>
                        </a:lnTo>
                        <a:lnTo>
                          <a:pt x="16" y="24"/>
                        </a:lnTo>
                        <a:lnTo>
                          <a:pt x="15" y="24"/>
                        </a:lnTo>
                        <a:lnTo>
                          <a:pt x="14" y="24"/>
                        </a:lnTo>
                        <a:lnTo>
                          <a:pt x="14" y="23"/>
                        </a:lnTo>
                        <a:lnTo>
                          <a:pt x="13" y="22"/>
                        </a:lnTo>
                        <a:lnTo>
                          <a:pt x="12" y="22"/>
                        </a:lnTo>
                        <a:lnTo>
                          <a:pt x="10" y="20"/>
                        </a:lnTo>
                        <a:lnTo>
                          <a:pt x="8" y="20"/>
                        </a:lnTo>
                        <a:lnTo>
                          <a:pt x="6" y="19"/>
                        </a:lnTo>
                        <a:lnTo>
                          <a:pt x="5" y="19"/>
                        </a:lnTo>
                        <a:lnTo>
                          <a:pt x="3" y="18"/>
                        </a:lnTo>
                        <a:lnTo>
                          <a:pt x="1" y="17"/>
                        </a:lnTo>
                        <a:lnTo>
                          <a:pt x="0" y="17"/>
                        </a:lnTo>
                        <a:lnTo>
                          <a:pt x="1" y="16"/>
                        </a:lnTo>
                        <a:lnTo>
                          <a:pt x="3" y="16"/>
                        </a:lnTo>
                        <a:lnTo>
                          <a:pt x="3" y="15"/>
                        </a:lnTo>
                        <a:lnTo>
                          <a:pt x="4" y="15"/>
                        </a:lnTo>
                        <a:lnTo>
                          <a:pt x="4" y="14"/>
                        </a:lnTo>
                        <a:lnTo>
                          <a:pt x="5" y="14"/>
                        </a:lnTo>
                        <a:lnTo>
                          <a:pt x="6" y="13"/>
                        </a:lnTo>
                        <a:lnTo>
                          <a:pt x="7" y="13"/>
                        </a:lnTo>
                        <a:lnTo>
                          <a:pt x="8" y="13"/>
                        </a:lnTo>
                        <a:lnTo>
                          <a:pt x="9" y="13"/>
                        </a:lnTo>
                        <a:lnTo>
                          <a:pt x="10" y="13"/>
                        </a:lnTo>
                        <a:lnTo>
                          <a:pt x="12" y="13"/>
                        </a:lnTo>
                        <a:lnTo>
                          <a:pt x="13" y="13"/>
                        </a:lnTo>
                        <a:lnTo>
                          <a:pt x="14" y="14"/>
                        </a:lnTo>
                        <a:lnTo>
                          <a:pt x="15" y="14"/>
                        </a:lnTo>
                        <a:lnTo>
                          <a:pt x="15" y="15"/>
                        </a:lnTo>
                        <a:lnTo>
                          <a:pt x="16" y="15"/>
                        </a:lnTo>
                        <a:lnTo>
                          <a:pt x="17" y="15"/>
                        </a:lnTo>
                        <a:lnTo>
                          <a:pt x="18" y="15"/>
                        </a:lnTo>
                        <a:lnTo>
                          <a:pt x="21" y="17"/>
                        </a:lnTo>
                        <a:lnTo>
                          <a:pt x="22" y="18"/>
                        </a:lnTo>
                        <a:lnTo>
                          <a:pt x="25" y="18"/>
                        </a:lnTo>
                        <a:lnTo>
                          <a:pt x="27" y="18"/>
                        </a:lnTo>
                        <a:lnTo>
                          <a:pt x="28" y="18"/>
                        </a:lnTo>
                        <a:lnTo>
                          <a:pt x="28" y="17"/>
                        </a:lnTo>
                        <a:lnTo>
                          <a:pt x="31" y="17"/>
                        </a:lnTo>
                        <a:lnTo>
                          <a:pt x="33" y="17"/>
                        </a:lnTo>
                        <a:lnTo>
                          <a:pt x="34" y="17"/>
                        </a:lnTo>
                        <a:lnTo>
                          <a:pt x="35" y="17"/>
                        </a:lnTo>
                        <a:lnTo>
                          <a:pt x="36" y="16"/>
                        </a:lnTo>
                        <a:lnTo>
                          <a:pt x="35" y="16"/>
                        </a:lnTo>
                        <a:lnTo>
                          <a:pt x="33" y="15"/>
                        </a:lnTo>
                        <a:lnTo>
                          <a:pt x="33" y="14"/>
                        </a:lnTo>
                        <a:lnTo>
                          <a:pt x="34" y="14"/>
                        </a:lnTo>
                        <a:lnTo>
                          <a:pt x="34" y="13"/>
                        </a:lnTo>
                        <a:lnTo>
                          <a:pt x="35" y="13"/>
                        </a:lnTo>
                        <a:lnTo>
                          <a:pt x="36" y="14"/>
                        </a:lnTo>
                        <a:lnTo>
                          <a:pt x="35" y="14"/>
                        </a:lnTo>
                        <a:lnTo>
                          <a:pt x="35" y="15"/>
                        </a:lnTo>
                        <a:lnTo>
                          <a:pt x="36" y="16"/>
                        </a:lnTo>
                        <a:lnTo>
                          <a:pt x="37" y="15"/>
                        </a:lnTo>
                        <a:lnTo>
                          <a:pt x="38" y="15"/>
                        </a:lnTo>
                        <a:lnTo>
                          <a:pt x="40" y="15"/>
                        </a:lnTo>
                        <a:lnTo>
                          <a:pt x="40" y="14"/>
                        </a:lnTo>
                        <a:lnTo>
                          <a:pt x="38" y="14"/>
                        </a:lnTo>
                        <a:lnTo>
                          <a:pt x="37" y="13"/>
                        </a:lnTo>
                        <a:lnTo>
                          <a:pt x="37" y="11"/>
                        </a:lnTo>
                        <a:lnTo>
                          <a:pt x="36" y="11"/>
                        </a:lnTo>
                        <a:lnTo>
                          <a:pt x="35" y="11"/>
                        </a:lnTo>
                        <a:lnTo>
                          <a:pt x="34" y="13"/>
                        </a:lnTo>
                        <a:lnTo>
                          <a:pt x="33" y="13"/>
                        </a:lnTo>
                        <a:lnTo>
                          <a:pt x="32" y="11"/>
                        </a:lnTo>
                        <a:lnTo>
                          <a:pt x="33" y="10"/>
                        </a:lnTo>
                        <a:lnTo>
                          <a:pt x="34" y="9"/>
                        </a:lnTo>
                        <a:lnTo>
                          <a:pt x="35" y="9"/>
                        </a:lnTo>
                        <a:lnTo>
                          <a:pt x="36" y="9"/>
                        </a:lnTo>
                        <a:lnTo>
                          <a:pt x="38" y="10"/>
                        </a:lnTo>
                        <a:lnTo>
                          <a:pt x="40" y="11"/>
                        </a:lnTo>
                        <a:lnTo>
                          <a:pt x="43" y="10"/>
                        </a:lnTo>
                        <a:lnTo>
                          <a:pt x="42" y="10"/>
                        </a:lnTo>
                        <a:lnTo>
                          <a:pt x="41" y="10"/>
                        </a:lnTo>
                        <a:lnTo>
                          <a:pt x="38" y="10"/>
                        </a:lnTo>
                        <a:lnTo>
                          <a:pt x="38" y="9"/>
                        </a:lnTo>
                        <a:lnTo>
                          <a:pt x="37" y="9"/>
                        </a:lnTo>
                        <a:lnTo>
                          <a:pt x="36" y="8"/>
                        </a:lnTo>
                        <a:lnTo>
                          <a:pt x="35" y="8"/>
                        </a:lnTo>
                        <a:lnTo>
                          <a:pt x="34" y="8"/>
                        </a:lnTo>
                        <a:lnTo>
                          <a:pt x="35" y="9"/>
                        </a:lnTo>
                        <a:lnTo>
                          <a:pt x="32" y="9"/>
                        </a:lnTo>
                        <a:lnTo>
                          <a:pt x="28" y="10"/>
                        </a:lnTo>
                        <a:lnTo>
                          <a:pt x="27" y="10"/>
                        </a:lnTo>
                        <a:lnTo>
                          <a:pt x="26" y="9"/>
                        </a:lnTo>
                        <a:lnTo>
                          <a:pt x="22" y="8"/>
                        </a:lnTo>
                        <a:lnTo>
                          <a:pt x="19" y="7"/>
                        </a:lnTo>
                        <a:lnTo>
                          <a:pt x="18" y="7"/>
                        </a:lnTo>
                        <a:lnTo>
                          <a:pt x="17" y="7"/>
                        </a:lnTo>
                        <a:lnTo>
                          <a:pt x="19" y="6"/>
                        </a:lnTo>
                        <a:lnTo>
                          <a:pt x="21" y="6"/>
                        </a:lnTo>
                        <a:lnTo>
                          <a:pt x="22" y="6"/>
                        </a:lnTo>
                        <a:lnTo>
                          <a:pt x="23" y="6"/>
                        </a:lnTo>
                        <a:lnTo>
                          <a:pt x="23" y="5"/>
                        </a:lnTo>
                        <a:lnTo>
                          <a:pt x="27" y="5"/>
                        </a:lnTo>
                        <a:lnTo>
                          <a:pt x="29" y="6"/>
                        </a:lnTo>
                        <a:lnTo>
                          <a:pt x="31" y="7"/>
                        </a:lnTo>
                        <a:lnTo>
                          <a:pt x="33" y="8"/>
                        </a:lnTo>
                        <a:lnTo>
                          <a:pt x="34" y="8"/>
                        </a:lnTo>
                        <a:lnTo>
                          <a:pt x="34" y="7"/>
                        </a:lnTo>
                        <a:lnTo>
                          <a:pt x="33" y="7"/>
                        </a:lnTo>
                        <a:lnTo>
                          <a:pt x="32" y="7"/>
                        </a:lnTo>
                        <a:lnTo>
                          <a:pt x="32" y="6"/>
                        </a:lnTo>
                        <a:lnTo>
                          <a:pt x="33" y="6"/>
                        </a:lnTo>
                        <a:lnTo>
                          <a:pt x="33" y="5"/>
                        </a:lnTo>
                        <a:lnTo>
                          <a:pt x="32" y="5"/>
                        </a:lnTo>
                        <a:lnTo>
                          <a:pt x="29" y="5"/>
                        </a:lnTo>
                        <a:lnTo>
                          <a:pt x="27" y="5"/>
                        </a:lnTo>
                        <a:lnTo>
                          <a:pt x="28" y="5"/>
                        </a:lnTo>
                        <a:lnTo>
                          <a:pt x="28" y="4"/>
                        </a:lnTo>
                        <a:lnTo>
                          <a:pt x="26" y="4"/>
                        </a:lnTo>
                        <a:lnTo>
                          <a:pt x="25" y="4"/>
                        </a:lnTo>
                        <a:lnTo>
                          <a:pt x="24" y="4"/>
                        </a:lnTo>
                        <a:lnTo>
                          <a:pt x="26" y="2"/>
                        </a:lnTo>
                        <a:lnTo>
                          <a:pt x="27" y="2"/>
                        </a:lnTo>
                        <a:lnTo>
                          <a:pt x="28" y="2"/>
                        </a:lnTo>
                        <a:lnTo>
                          <a:pt x="29" y="2"/>
                        </a:lnTo>
                        <a:lnTo>
                          <a:pt x="31" y="1"/>
                        </a:lnTo>
                        <a:lnTo>
                          <a:pt x="33" y="1"/>
                        </a:lnTo>
                        <a:lnTo>
                          <a:pt x="34" y="1"/>
                        </a:lnTo>
                        <a:lnTo>
                          <a:pt x="35" y="1"/>
                        </a:lnTo>
                        <a:lnTo>
                          <a:pt x="35" y="2"/>
                        </a:lnTo>
                        <a:lnTo>
                          <a:pt x="40" y="2"/>
                        </a:lnTo>
                        <a:lnTo>
                          <a:pt x="42" y="1"/>
                        </a:lnTo>
                        <a:lnTo>
                          <a:pt x="41" y="1"/>
                        </a:lnTo>
                        <a:lnTo>
                          <a:pt x="40" y="1"/>
                        </a:lnTo>
                        <a:lnTo>
                          <a:pt x="38" y="1"/>
                        </a:lnTo>
                        <a:lnTo>
                          <a:pt x="37" y="1"/>
                        </a:lnTo>
                        <a:lnTo>
                          <a:pt x="36" y="1"/>
                        </a:lnTo>
                        <a:lnTo>
                          <a:pt x="36" y="0"/>
                        </a:lnTo>
                        <a:lnTo>
                          <a:pt x="38" y="0"/>
                        </a:lnTo>
                        <a:lnTo>
                          <a:pt x="40" y="0"/>
                        </a:lnTo>
                        <a:lnTo>
                          <a:pt x="41" y="0"/>
                        </a:lnTo>
                        <a:lnTo>
                          <a:pt x="42" y="0"/>
                        </a:lnTo>
                        <a:lnTo>
                          <a:pt x="43" y="0"/>
                        </a:lnTo>
                        <a:lnTo>
                          <a:pt x="43" y="1"/>
                        </a:lnTo>
                        <a:lnTo>
                          <a:pt x="44" y="1"/>
                        </a:lnTo>
                        <a:lnTo>
                          <a:pt x="46" y="1"/>
                        </a:lnTo>
                        <a:lnTo>
                          <a:pt x="47" y="1"/>
                        </a:lnTo>
                        <a:lnTo>
                          <a:pt x="51" y="4"/>
                        </a:lnTo>
                        <a:lnTo>
                          <a:pt x="53" y="2"/>
                        </a:lnTo>
                        <a:lnTo>
                          <a:pt x="55" y="2"/>
                        </a:lnTo>
                        <a:lnTo>
                          <a:pt x="56" y="2"/>
                        </a:lnTo>
                        <a:lnTo>
                          <a:pt x="57" y="2"/>
                        </a:lnTo>
                        <a:lnTo>
                          <a:pt x="59" y="2"/>
                        </a:lnTo>
                        <a:lnTo>
                          <a:pt x="60" y="2"/>
                        </a:lnTo>
                        <a:lnTo>
                          <a:pt x="61" y="2"/>
                        </a:lnTo>
                        <a:lnTo>
                          <a:pt x="63" y="2"/>
                        </a:lnTo>
                        <a:lnTo>
                          <a:pt x="64" y="2"/>
                        </a:lnTo>
                        <a:lnTo>
                          <a:pt x="65" y="2"/>
                        </a:lnTo>
                        <a:lnTo>
                          <a:pt x="66" y="2"/>
                        </a:lnTo>
                        <a:lnTo>
                          <a:pt x="68" y="2"/>
                        </a:lnTo>
                        <a:lnTo>
                          <a:pt x="69" y="1"/>
                        </a:lnTo>
                        <a:lnTo>
                          <a:pt x="70" y="1"/>
                        </a:lnTo>
                        <a:lnTo>
                          <a:pt x="70" y="0"/>
                        </a:lnTo>
                        <a:lnTo>
                          <a:pt x="72" y="0"/>
                        </a:lnTo>
                        <a:lnTo>
                          <a:pt x="74" y="1"/>
                        </a:lnTo>
                        <a:lnTo>
                          <a:pt x="75" y="1"/>
                        </a:lnTo>
                        <a:lnTo>
                          <a:pt x="77" y="1"/>
                        </a:lnTo>
                        <a:lnTo>
                          <a:pt x="78" y="1"/>
                        </a:lnTo>
                        <a:lnTo>
                          <a:pt x="79" y="1"/>
                        </a:lnTo>
                        <a:lnTo>
                          <a:pt x="80" y="1"/>
                        </a:lnTo>
                        <a:lnTo>
                          <a:pt x="83" y="4"/>
                        </a:lnTo>
                        <a:lnTo>
                          <a:pt x="83" y="5"/>
                        </a:lnTo>
                        <a:lnTo>
                          <a:pt x="80" y="6"/>
                        </a:lnTo>
                        <a:lnTo>
                          <a:pt x="77" y="6"/>
                        </a:lnTo>
                        <a:lnTo>
                          <a:pt x="74" y="6"/>
                        </a:lnTo>
                        <a:lnTo>
                          <a:pt x="73" y="7"/>
                        </a:lnTo>
                        <a:lnTo>
                          <a:pt x="74" y="7"/>
                        </a:lnTo>
                        <a:lnTo>
                          <a:pt x="75" y="7"/>
                        </a:lnTo>
                        <a:lnTo>
                          <a:pt x="77" y="7"/>
                        </a:lnTo>
                        <a:lnTo>
                          <a:pt x="80" y="7"/>
                        </a:lnTo>
                        <a:lnTo>
                          <a:pt x="81" y="8"/>
                        </a:lnTo>
                        <a:lnTo>
                          <a:pt x="80" y="8"/>
                        </a:lnTo>
                        <a:lnTo>
                          <a:pt x="78" y="8"/>
                        </a:lnTo>
                        <a:lnTo>
                          <a:pt x="73" y="9"/>
                        </a:lnTo>
                        <a:lnTo>
                          <a:pt x="71" y="9"/>
                        </a:lnTo>
                        <a:lnTo>
                          <a:pt x="71" y="10"/>
                        </a:lnTo>
                        <a:lnTo>
                          <a:pt x="69" y="11"/>
                        </a:lnTo>
                        <a:lnTo>
                          <a:pt x="68" y="11"/>
                        </a:lnTo>
                        <a:lnTo>
                          <a:pt x="66" y="11"/>
                        </a:lnTo>
                        <a:lnTo>
                          <a:pt x="65" y="13"/>
                        </a:lnTo>
                        <a:lnTo>
                          <a:pt x="64" y="13"/>
                        </a:lnTo>
                        <a:lnTo>
                          <a:pt x="63" y="13"/>
                        </a:lnTo>
                        <a:lnTo>
                          <a:pt x="62" y="14"/>
                        </a:lnTo>
                        <a:lnTo>
                          <a:pt x="62" y="15"/>
                        </a:lnTo>
                        <a:lnTo>
                          <a:pt x="62" y="16"/>
                        </a:lnTo>
                        <a:lnTo>
                          <a:pt x="63" y="16"/>
                        </a:lnTo>
                        <a:lnTo>
                          <a:pt x="63" y="15"/>
                        </a:lnTo>
                        <a:lnTo>
                          <a:pt x="65" y="14"/>
                        </a:lnTo>
                        <a:lnTo>
                          <a:pt x="66" y="14"/>
                        </a:lnTo>
                        <a:lnTo>
                          <a:pt x="69" y="13"/>
                        </a:lnTo>
                        <a:lnTo>
                          <a:pt x="71" y="13"/>
                        </a:lnTo>
                        <a:lnTo>
                          <a:pt x="73" y="13"/>
                        </a:lnTo>
                        <a:lnTo>
                          <a:pt x="75" y="14"/>
                        </a:lnTo>
                        <a:lnTo>
                          <a:pt x="77" y="14"/>
                        </a:lnTo>
                        <a:lnTo>
                          <a:pt x="79" y="14"/>
                        </a:lnTo>
                        <a:lnTo>
                          <a:pt x="80" y="15"/>
                        </a:lnTo>
                        <a:lnTo>
                          <a:pt x="79" y="15"/>
                        </a:lnTo>
                        <a:lnTo>
                          <a:pt x="79" y="16"/>
                        </a:lnTo>
                        <a:lnTo>
                          <a:pt x="80" y="16"/>
                        </a:lnTo>
                        <a:lnTo>
                          <a:pt x="82" y="17"/>
                        </a:lnTo>
                        <a:lnTo>
                          <a:pt x="82" y="18"/>
                        </a:lnTo>
                        <a:lnTo>
                          <a:pt x="81" y="18"/>
                        </a:lnTo>
                        <a:lnTo>
                          <a:pt x="80" y="18"/>
                        </a:lnTo>
                        <a:lnTo>
                          <a:pt x="80" y="19"/>
                        </a:lnTo>
                        <a:lnTo>
                          <a:pt x="82" y="19"/>
                        </a:lnTo>
                        <a:lnTo>
                          <a:pt x="83" y="18"/>
                        </a:lnTo>
                        <a:lnTo>
                          <a:pt x="84" y="18"/>
                        </a:lnTo>
                        <a:lnTo>
                          <a:pt x="89" y="17"/>
                        </a:lnTo>
                        <a:lnTo>
                          <a:pt x="90" y="18"/>
                        </a:lnTo>
                        <a:lnTo>
                          <a:pt x="90" y="19"/>
                        </a:lnTo>
                        <a:lnTo>
                          <a:pt x="91" y="19"/>
                        </a:lnTo>
                        <a:lnTo>
                          <a:pt x="92" y="20"/>
                        </a:lnTo>
                        <a:lnTo>
                          <a:pt x="93" y="22"/>
                        </a:lnTo>
                        <a:lnTo>
                          <a:pt x="89" y="23"/>
                        </a:lnTo>
                        <a:lnTo>
                          <a:pt x="88" y="24"/>
                        </a:lnTo>
                        <a:lnTo>
                          <a:pt x="87" y="24"/>
                        </a:lnTo>
                        <a:lnTo>
                          <a:pt x="86" y="23"/>
                        </a:lnTo>
                        <a:lnTo>
                          <a:pt x="84" y="24"/>
                        </a:lnTo>
                        <a:lnTo>
                          <a:pt x="87" y="24"/>
                        </a:lnTo>
                        <a:lnTo>
                          <a:pt x="88" y="24"/>
                        </a:lnTo>
                        <a:lnTo>
                          <a:pt x="89" y="24"/>
                        </a:lnTo>
                        <a:lnTo>
                          <a:pt x="90" y="26"/>
                        </a:lnTo>
                        <a:lnTo>
                          <a:pt x="90" y="27"/>
                        </a:lnTo>
                        <a:lnTo>
                          <a:pt x="89" y="27"/>
                        </a:lnTo>
                        <a:lnTo>
                          <a:pt x="87" y="27"/>
                        </a:lnTo>
                        <a:lnTo>
                          <a:pt x="86" y="27"/>
                        </a:lnTo>
                        <a:lnTo>
                          <a:pt x="84" y="27"/>
                        </a:lnTo>
                        <a:lnTo>
                          <a:pt x="86" y="27"/>
                        </a:lnTo>
                        <a:lnTo>
                          <a:pt x="88" y="27"/>
                        </a:lnTo>
                        <a:lnTo>
                          <a:pt x="89" y="27"/>
                        </a:lnTo>
                        <a:lnTo>
                          <a:pt x="90" y="27"/>
                        </a:lnTo>
                        <a:lnTo>
                          <a:pt x="90" y="28"/>
                        </a:lnTo>
                        <a:lnTo>
                          <a:pt x="89" y="28"/>
                        </a:lnTo>
                        <a:lnTo>
                          <a:pt x="88" y="28"/>
                        </a:lnTo>
                        <a:lnTo>
                          <a:pt x="87" y="29"/>
                        </a:lnTo>
                        <a:lnTo>
                          <a:pt x="88" y="29"/>
                        </a:lnTo>
                        <a:lnTo>
                          <a:pt x="89" y="29"/>
                        </a:lnTo>
                        <a:lnTo>
                          <a:pt x="89" y="28"/>
                        </a:lnTo>
                        <a:lnTo>
                          <a:pt x="90" y="28"/>
                        </a:lnTo>
                        <a:lnTo>
                          <a:pt x="90" y="29"/>
                        </a:lnTo>
                        <a:lnTo>
                          <a:pt x="89" y="30"/>
                        </a:lnTo>
                        <a:lnTo>
                          <a:pt x="87" y="30"/>
                        </a:lnTo>
                        <a:lnTo>
                          <a:pt x="86" y="30"/>
                        </a:lnTo>
                        <a:lnTo>
                          <a:pt x="83" y="30"/>
                        </a:lnTo>
                        <a:lnTo>
                          <a:pt x="82" y="32"/>
                        </a:lnTo>
                        <a:lnTo>
                          <a:pt x="81" y="33"/>
                        </a:lnTo>
                        <a:lnTo>
                          <a:pt x="80" y="33"/>
                        </a:lnTo>
                        <a:lnTo>
                          <a:pt x="77" y="33"/>
                        </a:lnTo>
                        <a:lnTo>
                          <a:pt x="77" y="34"/>
                        </a:lnTo>
                        <a:lnTo>
                          <a:pt x="75" y="34"/>
                        </a:lnTo>
                        <a:lnTo>
                          <a:pt x="73" y="33"/>
                        </a:lnTo>
                        <a:lnTo>
                          <a:pt x="72" y="33"/>
                        </a:lnTo>
                        <a:lnTo>
                          <a:pt x="69" y="33"/>
                        </a:lnTo>
                        <a:lnTo>
                          <a:pt x="68" y="33"/>
                        </a:lnTo>
                        <a:lnTo>
                          <a:pt x="66" y="33"/>
                        </a:lnTo>
                        <a:lnTo>
                          <a:pt x="65" y="33"/>
                        </a:lnTo>
                        <a:lnTo>
                          <a:pt x="64" y="32"/>
                        </a:lnTo>
                        <a:lnTo>
                          <a:pt x="63" y="32"/>
                        </a:lnTo>
                        <a:lnTo>
                          <a:pt x="64" y="30"/>
                        </a:lnTo>
                        <a:lnTo>
                          <a:pt x="65" y="30"/>
                        </a:lnTo>
                        <a:lnTo>
                          <a:pt x="65" y="29"/>
                        </a:lnTo>
                        <a:lnTo>
                          <a:pt x="64" y="29"/>
                        </a:lnTo>
                        <a:lnTo>
                          <a:pt x="62" y="30"/>
                        </a:lnTo>
                        <a:lnTo>
                          <a:pt x="62" y="32"/>
                        </a:lnTo>
                        <a:lnTo>
                          <a:pt x="63" y="33"/>
                        </a:lnTo>
                        <a:lnTo>
                          <a:pt x="66" y="34"/>
                        </a:lnTo>
                        <a:lnTo>
                          <a:pt x="68" y="35"/>
                        </a:lnTo>
                        <a:lnTo>
                          <a:pt x="66" y="35"/>
                        </a:lnTo>
                        <a:lnTo>
                          <a:pt x="66" y="36"/>
                        </a:lnTo>
                        <a:lnTo>
                          <a:pt x="62" y="37"/>
                        </a:lnTo>
                        <a:lnTo>
                          <a:pt x="61" y="38"/>
                        </a:lnTo>
                        <a:lnTo>
                          <a:pt x="59" y="38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69" name="Freeform 178">
                    <a:extLst>
                      <a:ext uri="{FF2B5EF4-FFF2-40B4-BE49-F238E27FC236}">
                        <a16:creationId xmlns:a16="http://schemas.microsoft.com/office/drawing/2014/main" id="{4F5D866A-978F-4BE4-B9FC-2001BD8684F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1811" y="1147461"/>
                    <a:ext cx="183564" cy="72033"/>
                  </a:xfrm>
                  <a:custGeom>
                    <a:avLst/>
                    <a:gdLst>
                      <a:gd name="T0" fmla="*/ 11112 w 79"/>
                      <a:gd name="T1" fmla="*/ 46038 h 31"/>
                      <a:gd name="T2" fmla="*/ 20637 w 79"/>
                      <a:gd name="T3" fmla="*/ 46038 h 31"/>
                      <a:gd name="T4" fmla="*/ 15875 w 79"/>
                      <a:gd name="T5" fmla="*/ 46038 h 31"/>
                      <a:gd name="T6" fmla="*/ 12700 w 79"/>
                      <a:gd name="T7" fmla="*/ 42863 h 31"/>
                      <a:gd name="T8" fmla="*/ 9525 w 79"/>
                      <a:gd name="T9" fmla="*/ 36513 h 31"/>
                      <a:gd name="T10" fmla="*/ 6350 w 79"/>
                      <a:gd name="T11" fmla="*/ 33338 h 31"/>
                      <a:gd name="T12" fmla="*/ 1587 w 79"/>
                      <a:gd name="T13" fmla="*/ 30163 h 31"/>
                      <a:gd name="T14" fmla="*/ 1587 w 79"/>
                      <a:gd name="T15" fmla="*/ 26988 h 31"/>
                      <a:gd name="T16" fmla="*/ 1587 w 79"/>
                      <a:gd name="T17" fmla="*/ 19050 h 31"/>
                      <a:gd name="T18" fmla="*/ 0 w 79"/>
                      <a:gd name="T19" fmla="*/ 14288 h 31"/>
                      <a:gd name="T20" fmla="*/ 0 w 79"/>
                      <a:gd name="T21" fmla="*/ 11113 h 31"/>
                      <a:gd name="T22" fmla="*/ 7937 w 79"/>
                      <a:gd name="T23" fmla="*/ 7938 h 31"/>
                      <a:gd name="T24" fmla="*/ 12700 w 79"/>
                      <a:gd name="T25" fmla="*/ 11113 h 31"/>
                      <a:gd name="T26" fmla="*/ 17462 w 79"/>
                      <a:gd name="T27" fmla="*/ 12700 h 31"/>
                      <a:gd name="T28" fmla="*/ 25400 w 79"/>
                      <a:gd name="T29" fmla="*/ 11113 h 31"/>
                      <a:gd name="T30" fmla="*/ 20637 w 79"/>
                      <a:gd name="T31" fmla="*/ 11113 h 31"/>
                      <a:gd name="T32" fmla="*/ 15875 w 79"/>
                      <a:gd name="T33" fmla="*/ 6350 h 31"/>
                      <a:gd name="T34" fmla="*/ 11112 w 79"/>
                      <a:gd name="T35" fmla="*/ 6350 h 31"/>
                      <a:gd name="T36" fmla="*/ 9525 w 79"/>
                      <a:gd name="T37" fmla="*/ 3175 h 31"/>
                      <a:gd name="T38" fmla="*/ 14287 w 79"/>
                      <a:gd name="T39" fmla="*/ 3175 h 31"/>
                      <a:gd name="T40" fmla="*/ 22225 w 79"/>
                      <a:gd name="T41" fmla="*/ 1588 h 31"/>
                      <a:gd name="T42" fmla="*/ 30162 w 79"/>
                      <a:gd name="T43" fmla="*/ 1588 h 31"/>
                      <a:gd name="T44" fmla="*/ 39687 w 79"/>
                      <a:gd name="T45" fmla="*/ 0 h 31"/>
                      <a:gd name="T46" fmla="*/ 44450 w 79"/>
                      <a:gd name="T47" fmla="*/ 0 h 31"/>
                      <a:gd name="T48" fmla="*/ 50800 w 79"/>
                      <a:gd name="T49" fmla="*/ 0 h 31"/>
                      <a:gd name="T50" fmla="*/ 55562 w 79"/>
                      <a:gd name="T51" fmla="*/ 0 h 31"/>
                      <a:gd name="T52" fmla="*/ 66675 w 79"/>
                      <a:gd name="T53" fmla="*/ 1588 h 31"/>
                      <a:gd name="T54" fmla="*/ 76200 w 79"/>
                      <a:gd name="T55" fmla="*/ 3175 h 31"/>
                      <a:gd name="T56" fmla="*/ 82550 w 79"/>
                      <a:gd name="T57" fmla="*/ 4763 h 31"/>
                      <a:gd name="T58" fmla="*/ 87312 w 79"/>
                      <a:gd name="T59" fmla="*/ 3175 h 31"/>
                      <a:gd name="T60" fmla="*/ 104775 w 79"/>
                      <a:gd name="T61" fmla="*/ 3175 h 31"/>
                      <a:gd name="T62" fmla="*/ 119062 w 79"/>
                      <a:gd name="T63" fmla="*/ 4763 h 31"/>
                      <a:gd name="T64" fmla="*/ 125412 w 79"/>
                      <a:gd name="T65" fmla="*/ 6350 h 31"/>
                      <a:gd name="T66" fmla="*/ 117475 w 79"/>
                      <a:gd name="T67" fmla="*/ 11113 h 31"/>
                      <a:gd name="T68" fmla="*/ 111125 w 79"/>
                      <a:gd name="T69" fmla="*/ 14288 h 31"/>
                      <a:gd name="T70" fmla="*/ 103187 w 79"/>
                      <a:gd name="T71" fmla="*/ 17463 h 31"/>
                      <a:gd name="T72" fmla="*/ 98425 w 79"/>
                      <a:gd name="T73" fmla="*/ 20638 h 31"/>
                      <a:gd name="T74" fmla="*/ 88900 w 79"/>
                      <a:gd name="T75" fmla="*/ 28575 h 31"/>
                      <a:gd name="T76" fmla="*/ 80962 w 79"/>
                      <a:gd name="T77" fmla="*/ 31750 h 31"/>
                      <a:gd name="T78" fmla="*/ 74612 w 79"/>
                      <a:gd name="T79" fmla="*/ 33338 h 31"/>
                      <a:gd name="T80" fmla="*/ 65087 w 79"/>
                      <a:gd name="T81" fmla="*/ 31750 h 31"/>
                      <a:gd name="T82" fmla="*/ 53975 w 79"/>
                      <a:gd name="T83" fmla="*/ 30163 h 31"/>
                      <a:gd name="T84" fmla="*/ 46037 w 79"/>
                      <a:gd name="T85" fmla="*/ 31750 h 31"/>
                      <a:gd name="T86" fmla="*/ 38100 w 79"/>
                      <a:gd name="T87" fmla="*/ 31750 h 31"/>
                      <a:gd name="T88" fmla="*/ 31750 w 79"/>
                      <a:gd name="T89" fmla="*/ 31750 h 31"/>
                      <a:gd name="T90" fmla="*/ 33337 w 79"/>
                      <a:gd name="T91" fmla="*/ 31750 h 31"/>
                      <a:gd name="T92" fmla="*/ 41275 w 79"/>
                      <a:gd name="T93" fmla="*/ 33338 h 31"/>
                      <a:gd name="T94" fmla="*/ 42862 w 79"/>
                      <a:gd name="T95" fmla="*/ 34925 h 31"/>
                      <a:gd name="T96" fmla="*/ 47625 w 79"/>
                      <a:gd name="T97" fmla="*/ 34925 h 31"/>
                      <a:gd name="T98" fmla="*/ 46037 w 79"/>
                      <a:gd name="T99" fmla="*/ 41275 h 31"/>
                      <a:gd name="T100" fmla="*/ 41275 w 79"/>
                      <a:gd name="T101" fmla="*/ 44450 h 31"/>
                      <a:gd name="T102" fmla="*/ 38100 w 79"/>
                      <a:gd name="T103" fmla="*/ 47625 h 31"/>
                      <a:gd name="T104" fmla="*/ 36512 w 79"/>
                      <a:gd name="T105" fmla="*/ 47625 h 31"/>
                      <a:gd name="T106" fmla="*/ 33337 w 79"/>
                      <a:gd name="T107" fmla="*/ 49213 h 31"/>
                      <a:gd name="T108" fmla="*/ 22225 w 79"/>
                      <a:gd name="T109" fmla="*/ 47625 h 31"/>
                      <a:gd name="T110" fmla="*/ 17462 w 79"/>
                      <a:gd name="T111" fmla="*/ 49213 h 31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</a:gdLst>
                    <a:ahLst/>
                    <a:cxnLst>
                      <a:cxn ang="T112">
                        <a:pos x="T0" y="T1"/>
                      </a:cxn>
                      <a:cxn ang="T113">
                        <a:pos x="T2" y="T3"/>
                      </a:cxn>
                      <a:cxn ang="T114">
                        <a:pos x="T4" y="T5"/>
                      </a:cxn>
                      <a:cxn ang="T115">
                        <a:pos x="T6" y="T7"/>
                      </a:cxn>
                      <a:cxn ang="T116">
                        <a:pos x="T8" y="T9"/>
                      </a:cxn>
                      <a:cxn ang="T117">
                        <a:pos x="T10" y="T11"/>
                      </a:cxn>
                      <a:cxn ang="T118">
                        <a:pos x="T12" y="T13"/>
                      </a:cxn>
                      <a:cxn ang="T119">
                        <a:pos x="T14" y="T15"/>
                      </a:cxn>
                      <a:cxn ang="T120">
                        <a:pos x="T16" y="T17"/>
                      </a:cxn>
                      <a:cxn ang="T121">
                        <a:pos x="T18" y="T19"/>
                      </a:cxn>
                      <a:cxn ang="T122">
                        <a:pos x="T20" y="T21"/>
                      </a:cxn>
                      <a:cxn ang="T123">
                        <a:pos x="T22" y="T23"/>
                      </a:cxn>
                      <a:cxn ang="T124">
                        <a:pos x="T24" y="T25"/>
                      </a:cxn>
                      <a:cxn ang="T125">
                        <a:pos x="T26" y="T27"/>
                      </a:cxn>
                      <a:cxn ang="T126">
                        <a:pos x="T28" y="T29"/>
                      </a:cxn>
                      <a:cxn ang="T127">
                        <a:pos x="T30" y="T31"/>
                      </a:cxn>
                      <a:cxn ang="T128">
                        <a:pos x="T32" y="T33"/>
                      </a:cxn>
                      <a:cxn ang="T129">
                        <a:pos x="T34" y="T35"/>
                      </a:cxn>
                      <a:cxn ang="T130">
                        <a:pos x="T36" y="T37"/>
                      </a:cxn>
                      <a:cxn ang="T131">
                        <a:pos x="T38" y="T39"/>
                      </a:cxn>
                      <a:cxn ang="T132">
                        <a:pos x="T40" y="T41"/>
                      </a:cxn>
                      <a:cxn ang="T133">
                        <a:pos x="T42" y="T43"/>
                      </a:cxn>
                      <a:cxn ang="T134">
                        <a:pos x="T44" y="T45"/>
                      </a:cxn>
                      <a:cxn ang="T135">
                        <a:pos x="T46" y="T47"/>
                      </a:cxn>
                      <a:cxn ang="T136">
                        <a:pos x="T48" y="T49"/>
                      </a:cxn>
                      <a:cxn ang="T137">
                        <a:pos x="T50" y="T51"/>
                      </a:cxn>
                      <a:cxn ang="T138">
                        <a:pos x="T52" y="T53"/>
                      </a:cxn>
                      <a:cxn ang="T139">
                        <a:pos x="T54" y="T55"/>
                      </a:cxn>
                      <a:cxn ang="T140">
                        <a:pos x="T56" y="T57"/>
                      </a:cxn>
                      <a:cxn ang="T141">
                        <a:pos x="T58" y="T59"/>
                      </a:cxn>
                      <a:cxn ang="T142">
                        <a:pos x="T60" y="T61"/>
                      </a:cxn>
                      <a:cxn ang="T143">
                        <a:pos x="T62" y="T63"/>
                      </a:cxn>
                      <a:cxn ang="T144">
                        <a:pos x="T64" y="T65"/>
                      </a:cxn>
                      <a:cxn ang="T145">
                        <a:pos x="T66" y="T67"/>
                      </a:cxn>
                      <a:cxn ang="T146">
                        <a:pos x="T68" y="T69"/>
                      </a:cxn>
                      <a:cxn ang="T147">
                        <a:pos x="T70" y="T71"/>
                      </a:cxn>
                      <a:cxn ang="T148">
                        <a:pos x="T72" y="T73"/>
                      </a:cxn>
                      <a:cxn ang="T149">
                        <a:pos x="T74" y="T75"/>
                      </a:cxn>
                      <a:cxn ang="T150">
                        <a:pos x="T76" y="T77"/>
                      </a:cxn>
                      <a:cxn ang="T151">
                        <a:pos x="T78" y="T79"/>
                      </a:cxn>
                      <a:cxn ang="T152">
                        <a:pos x="T80" y="T81"/>
                      </a:cxn>
                      <a:cxn ang="T153">
                        <a:pos x="T82" y="T83"/>
                      </a:cxn>
                      <a:cxn ang="T154">
                        <a:pos x="T84" y="T85"/>
                      </a:cxn>
                      <a:cxn ang="T155">
                        <a:pos x="T86" y="T87"/>
                      </a:cxn>
                      <a:cxn ang="T156">
                        <a:pos x="T88" y="T89"/>
                      </a:cxn>
                      <a:cxn ang="T157">
                        <a:pos x="T90" y="T91"/>
                      </a:cxn>
                      <a:cxn ang="T158">
                        <a:pos x="T92" y="T93"/>
                      </a:cxn>
                      <a:cxn ang="T159">
                        <a:pos x="T94" y="T95"/>
                      </a:cxn>
                      <a:cxn ang="T160">
                        <a:pos x="T96" y="T97"/>
                      </a:cxn>
                      <a:cxn ang="T161">
                        <a:pos x="T98" y="T99"/>
                      </a:cxn>
                      <a:cxn ang="T162">
                        <a:pos x="T100" y="T101"/>
                      </a:cxn>
                      <a:cxn ang="T163">
                        <a:pos x="T102" y="T103"/>
                      </a:cxn>
                      <a:cxn ang="T164">
                        <a:pos x="T104" y="T105"/>
                      </a:cxn>
                      <a:cxn ang="T165">
                        <a:pos x="T106" y="T107"/>
                      </a:cxn>
                      <a:cxn ang="T166">
                        <a:pos x="T108" y="T109"/>
                      </a:cxn>
                      <a:cxn ang="T167">
                        <a:pos x="T110" y="T111"/>
                      </a:cxn>
                    </a:cxnLst>
                    <a:rect l="0" t="0" r="r" b="b"/>
                    <a:pathLst>
                      <a:path w="79" h="31">
                        <a:moveTo>
                          <a:pt x="8" y="31"/>
                        </a:moveTo>
                        <a:lnTo>
                          <a:pt x="7" y="31"/>
                        </a:lnTo>
                        <a:lnTo>
                          <a:pt x="7" y="29"/>
                        </a:lnTo>
                        <a:lnTo>
                          <a:pt x="10" y="29"/>
                        </a:lnTo>
                        <a:lnTo>
                          <a:pt x="11" y="29"/>
                        </a:lnTo>
                        <a:lnTo>
                          <a:pt x="13" y="29"/>
                        </a:lnTo>
                        <a:lnTo>
                          <a:pt x="14" y="29"/>
                        </a:lnTo>
                        <a:lnTo>
                          <a:pt x="13" y="29"/>
                        </a:lnTo>
                        <a:lnTo>
                          <a:pt x="10" y="29"/>
                        </a:lnTo>
                        <a:lnTo>
                          <a:pt x="8" y="29"/>
                        </a:lnTo>
                        <a:lnTo>
                          <a:pt x="7" y="28"/>
                        </a:lnTo>
                        <a:lnTo>
                          <a:pt x="8" y="27"/>
                        </a:lnTo>
                        <a:lnTo>
                          <a:pt x="8" y="25"/>
                        </a:lnTo>
                        <a:lnTo>
                          <a:pt x="7" y="23"/>
                        </a:lnTo>
                        <a:lnTo>
                          <a:pt x="6" y="23"/>
                        </a:lnTo>
                        <a:lnTo>
                          <a:pt x="6" y="22"/>
                        </a:lnTo>
                        <a:lnTo>
                          <a:pt x="5" y="21"/>
                        </a:lnTo>
                        <a:lnTo>
                          <a:pt x="4" y="21"/>
                        </a:lnTo>
                        <a:lnTo>
                          <a:pt x="2" y="21"/>
                        </a:lnTo>
                        <a:lnTo>
                          <a:pt x="1" y="21"/>
                        </a:lnTo>
                        <a:lnTo>
                          <a:pt x="1" y="19"/>
                        </a:lnTo>
                        <a:lnTo>
                          <a:pt x="0" y="19"/>
                        </a:lnTo>
                        <a:lnTo>
                          <a:pt x="1" y="18"/>
                        </a:lnTo>
                        <a:lnTo>
                          <a:pt x="1" y="17"/>
                        </a:lnTo>
                        <a:lnTo>
                          <a:pt x="0" y="16"/>
                        </a:lnTo>
                        <a:lnTo>
                          <a:pt x="2" y="14"/>
                        </a:lnTo>
                        <a:lnTo>
                          <a:pt x="1" y="12"/>
                        </a:lnTo>
                        <a:lnTo>
                          <a:pt x="1" y="11"/>
                        </a:lnTo>
                        <a:lnTo>
                          <a:pt x="0" y="10"/>
                        </a:lnTo>
                        <a:lnTo>
                          <a:pt x="0" y="9"/>
                        </a:lnTo>
                        <a:lnTo>
                          <a:pt x="1" y="9"/>
                        </a:lnTo>
                        <a:lnTo>
                          <a:pt x="1" y="8"/>
                        </a:lnTo>
                        <a:lnTo>
                          <a:pt x="0" y="7"/>
                        </a:lnTo>
                        <a:lnTo>
                          <a:pt x="1" y="7"/>
                        </a:lnTo>
                        <a:lnTo>
                          <a:pt x="4" y="5"/>
                        </a:lnTo>
                        <a:lnTo>
                          <a:pt x="5" y="5"/>
                        </a:lnTo>
                        <a:lnTo>
                          <a:pt x="6" y="5"/>
                        </a:lnTo>
                        <a:lnTo>
                          <a:pt x="7" y="5"/>
                        </a:lnTo>
                        <a:lnTo>
                          <a:pt x="8" y="7"/>
                        </a:lnTo>
                        <a:lnTo>
                          <a:pt x="9" y="7"/>
                        </a:lnTo>
                        <a:lnTo>
                          <a:pt x="10" y="7"/>
                        </a:lnTo>
                        <a:lnTo>
                          <a:pt x="11" y="8"/>
                        </a:lnTo>
                        <a:lnTo>
                          <a:pt x="13" y="8"/>
                        </a:lnTo>
                        <a:lnTo>
                          <a:pt x="16" y="8"/>
                        </a:lnTo>
                        <a:lnTo>
                          <a:pt x="16" y="7"/>
                        </a:lnTo>
                        <a:lnTo>
                          <a:pt x="15" y="7"/>
                        </a:lnTo>
                        <a:lnTo>
                          <a:pt x="14" y="7"/>
                        </a:lnTo>
                        <a:lnTo>
                          <a:pt x="13" y="7"/>
                        </a:lnTo>
                        <a:lnTo>
                          <a:pt x="9" y="5"/>
                        </a:lnTo>
                        <a:lnTo>
                          <a:pt x="9" y="4"/>
                        </a:lnTo>
                        <a:lnTo>
                          <a:pt x="10" y="4"/>
                        </a:lnTo>
                        <a:lnTo>
                          <a:pt x="9" y="4"/>
                        </a:lnTo>
                        <a:lnTo>
                          <a:pt x="8" y="4"/>
                        </a:lnTo>
                        <a:lnTo>
                          <a:pt x="7" y="4"/>
                        </a:lnTo>
                        <a:lnTo>
                          <a:pt x="6" y="4"/>
                        </a:lnTo>
                        <a:lnTo>
                          <a:pt x="6" y="3"/>
                        </a:lnTo>
                        <a:lnTo>
                          <a:pt x="6" y="2"/>
                        </a:lnTo>
                        <a:lnTo>
                          <a:pt x="7" y="2"/>
                        </a:lnTo>
                        <a:lnTo>
                          <a:pt x="8" y="2"/>
                        </a:lnTo>
                        <a:lnTo>
                          <a:pt x="9" y="2"/>
                        </a:lnTo>
                        <a:lnTo>
                          <a:pt x="11" y="2"/>
                        </a:lnTo>
                        <a:lnTo>
                          <a:pt x="13" y="1"/>
                        </a:lnTo>
                        <a:lnTo>
                          <a:pt x="14" y="1"/>
                        </a:lnTo>
                        <a:lnTo>
                          <a:pt x="16" y="1"/>
                        </a:lnTo>
                        <a:lnTo>
                          <a:pt x="18" y="1"/>
                        </a:lnTo>
                        <a:lnTo>
                          <a:pt x="19" y="1"/>
                        </a:lnTo>
                        <a:lnTo>
                          <a:pt x="21" y="1"/>
                        </a:lnTo>
                        <a:lnTo>
                          <a:pt x="24" y="0"/>
                        </a:lnTo>
                        <a:lnTo>
                          <a:pt x="25" y="0"/>
                        </a:lnTo>
                        <a:lnTo>
                          <a:pt x="26" y="1"/>
                        </a:lnTo>
                        <a:lnTo>
                          <a:pt x="28" y="1"/>
                        </a:lnTo>
                        <a:lnTo>
                          <a:pt x="28" y="0"/>
                        </a:lnTo>
                        <a:lnTo>
                          <a:pt x="29" y="0"/>
                        </a:lnTo>
                        <a:lnTo>
                          <a:pt x="30" y="0"/>
                        </a:lnTo>
                        <a:lnTo>
                          <a:pt x="32" y="0"/>
                        </a:lnTo>
                        <a:lnTo>
                          <a:pt x="33" y="0"/>
                        </a:lnTo>
                        <a:lnTo>
                          <a:pt x="34" y="0"/>
                        </a:lnTo>
                        <a:lnTo>
                          <a:pt x="35" y="0"/>
                        </a:lnTo>
                        <a:lnTo>
                          <a:pt x="38" y="0"/>
                        </a:lnTo>
                        <a:lnTo>
                          <a:pt x="39" y="0"/>
                        </a:lnTo>
                        <a:lnTo>
                          <a:pt x="42" y="1"/>
                        </a:lnTo>
                        <a:lnTo>
                          <a:pt x="44" y="1"/>
                        </a:lnTo>
                        <a:lnTo>
                          <a:pt x="47" y="2"/>
                        </a:lnTo>
                        <a:lnTo>
                          <a:pt x="48" y="2"/>
                        </a:lnTo>
                        <a:lnTo>
                          <a:pt x="49" y="2"/>
                        </a:lnTo>
                        <a:lnTo>
                          <a:pt x="48" y="3"/>
                        </a:lnTo>
                        <a:lnTo>
                          <a:pt x="52" y="3"/>
                        </a:lnTo>
                        <a:lnTo>
                          <a:pt x="52" y="2"/>
                        </a:lnTo>
                        <a:lnTo>
                          <a:pt x="54" y="2"/>
                        </a:lnTo>
                        <a:lnTo>
                          <a:pt x="55" y="2"/>
                        </a:lnTo>
                        <a:lnTo>
                          <a:pt x="60" y="2"/>
                        </a:lnTo>
                        <a:lnTo>
                          <a:pt x="65" y="2"/>
                        </a:lnTo>
                        <a:lnTo>
                          <a:pt x="66" y="2"/>
                        </a:lnTo>
                        <a:lnTo>
                          <a:pt x="71" y="3"/>
                        </a:lnTo>
                        <a:lnTo>
                          <a:pt x="72" y="3"/>
                        </a:lnTo>
                        <a:lnTo>
                          <a:pt x="75" y="3"/>
                        </a:lnTo>
                        <a:lnTo>
                          <a:pt x="76" y="3"/>
                        </a:lnTo>
                        <a:lnTo>
                          <a:pt x="79" y="3"/>
                        </a:lnTo>
                        <a:lnTo>
                          <a:pt x="79" y="4"/>
                        </a:lnTo>
                        <a:lnTo>
                          <a:pt x="77" y="4"/>
                        </a:lnTo>
                        <a:lnTo>
                          <a:pt x="76" y="5"/>
                        </a:lnTo>
                        <a:lnTo>
                          <a:pt x="74" y="7"/>
                        </a:lnTo>
                        <a:lnTo>
                          <a:pt x="73" y="8"/>
                        </a:lnTo>
                        <a:lnTo>
                          <a:pt x="71" y="9"/>
                        </a:lnTo>
                        <a:lnTo>
                          <a:pt x="70" y="9"/>
                        </a:lnTo>
                        <a:lnTo>
                          <a:pt x="69" y="10"/>
                        </a:lnTo>
                        <a:lnTo>
                          <a:pt x="66" y="11"/>
                        </a:lnTo>
                        <a:lnTo>
                          <a:pt x="65" y="11"/>
                        </a:lnTo>
                        <a:lnTo>
                          <a:pt x="64" y="12"/>
                        </a:lnTo>
                        <a:lnTo>
                          <a:pt x="63" y="13"/>
                        </a:lnTo>
                        <a:lnTo>
                          <a:pt x="62" y="13"/>
                        </a:lnTo>
                        <a:lnTo>
                          <a:pt x="60" y="16"/>
                        </a:lnTo>
                        <a:lnTo>
                          <a:pt x="58" y="17"/>
                        </a:lnTo>
                        <a:lnTo>
                          <a:pt x="56" y="18"/>
                        </a:lnTo>
                        <a:lnTo>
                          <a:pt x="55" y="19"/>
                        </a:lnTo>
                        <a:lnTo>
                          <a:pt x="52" y="20"/>
                        </a:lnTo>
                        <a:lnTo>
                          <a:pt x="51" y="20"/>
                        </a:lnTo>
                        <a:lnTo>
                          <a:pt x="49" y="21"/>
                        </a:lnTo>
                        <a:lnTo>
                          <a:pt x="48" y="21"/>
                        </a:lnTo>
                        <a:lnTo>
                          <a:pt x="47" y="21"/>
                        </a:lnTo>
                        <a:lnTo>
                          <a:pt x="45" y="20"/>
                        </a:lnTo>
                        <a:lnTo>
                          <a:pt x="43" y="20"/>
                        </a:lnTo>
                        <a:lnTo>
                          <a:pt x="41" y="20"/>
                        </a:lnTo>
                        <a:lnTo>
                          <a:pt x="37" y="20"/>
                        </a:lnTo>
                        <a:lnTo>
                          <a:pt x="35" y="20"/>
                        </a:lnTo>
                        <a:lnTo>
                          <a:pt x="34" y="19"/>
                        </a:lnTo>
                        <a:lnTo>
                          <a:pt x="33" y="20"/>
                        </a:lnTo>
                        <a:lnTo>
                          <a:pt x="30" y="20"/>
                        </a:lnTo>
                        <a:lnTo>
                          <a:pt x="29" y="20"/>
                        </a:lnTo>
                        <a:lnTo>
                          <a:pt x="28" y="20"/>
                        </a:lnTo>
                        <a:lnTo>
                          <a:pt x="26" y="20"/>
                        </a:lnTo>
                        <a:lnTo>
                          <a:pt x="24" y="20"/>
                        </a:lnTo>
                        <a:lnTo>
                          <a:pt x="23" y="20"/>
                        </a:lnTo>
                        <a:lnTo>
                          <a:pt x="21" y="20"/>
                        </a:lnTo>
                        <a:lnTo>
                          <a:pt x="20" y="20"/>
                        </a:lnTo>
                        <a:lnTo>
                          <a:pt x="19" y="20"/>
                        </a:lnTo>
                        <a:lnTo>
                          <a:pt x="20" y="20"/>
                        </a:lnTo>
                        <a:lnTo>
                          <a:pt x="21" y="20"/>
                        </a:lnTo>
                        <a:lnTo>
                          <a:pt x="23" y="20"/>
                        </a:lnTo>
                        <a:lnTo>
                          <a:pt x="25" y="21"/>
                        </a:lnTo>
                        <a:lnTo>
                          <a:pt x="26" y="21"/>
                        </a:lnTo>
                        <a:lnTo>
                          <a:pt x="27" y="20"/>
                        </a:lnTo>
                        <a:lnTo>
                          <a:pt x="27" y="21"/>
                        </a:lnTo>
                        <a:lnTo>
                          <a:pt x="27" y="22"/>
                        </a:lnTo>
                        <a:lnTo>
                          <a:pt x="28" y="22"/>
                        </a:lnTo>
                        <a:lnTo>
                          <a:pt x="29" y="22"/>
                        </a:lnTo>
                        <a:lnTo>
                          <a:pt x="30" y="22"/>
                        </a:lnTo>
                        <a:lnTo>
                          <a:pt x="32" y="23"/>
                        </a:lnTo>
                        <a:lnTo>
                          <a:pt x="32" y="25"/>
                        </a:lnTo>
                        <a:lnTo>
                          <a:pt x="29" y="26"/>
                        </a:lnTo>
                        <a:lnTo>
                          <a:pt x="28" y="26"/>
                        </a:lnTo>
                        <a:lnTo>
                          <a:pt x="27" y="27"/>
                        </a:lnTo>
                        <a:lnTo>
                          <a:pt x="26" y="28"/>
                        </a:lnTo>
                        <a:lnTo>
                          <a:pt x="25" y="29"/>
                        </a:lnTo>
                        <a:lnTo>
                          <a:pt x="24" y="29"/>
                        </a:lnTo>
                        <a:lnTo>
                          <a:pt x="24" y="30"/>
                        </a:lnTo>
                        <a:lnTo>
                          <a:pt x="23" y="30"/>
                        </a:lnTo>
                        <a:lnTo>
                          <a:pt x="21" y="30"/>
                        </a:lnTo>
                        <a:lnTo>
                          <a:pt x="23" y="30"/>
                        </a:lnTo>
                        <a:lnTo>
                          <a:pt x="24" y="30"/>
                        </a:lnTo>
                        <a:lnTo>
                          <a:pt x="24" y="31"/>
                        </a:lnTo>
                        <a:lnTo>
                          <a:pt x="21" y="31"/>
                        </a:lnTo>
                        <a:lnTo>
                          <a:pt x="19" y="30"/>
                        </a:lnTo>
                        <a:lnTo>
                          <a:pt x="18" y="30"/>
                        </a:lnTo>
                        <a:lnTo>
                          <a:pt x="14" y="30"/>
                        </a:lnTo>
                        <a:lnTo>
                          <a:pt x="14" y="31"/>
                        </a:lnTo>
                        <a:lnTo>
                          <a:pt x="13" y="31"/>
                        </a:lnTo>
                        <a:lnTo>
                          <a:pt x="11" y="31"/>
                        </a:lnTo>
                        <a:lnTo>
                          <a:pt x="8" y="3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70" name="Freeform 179">
                    <a:extLst>
                      <a:ext uri="{FF2B5EF4-FFF2-40B4-BE49-F238E27FC236}">
                        <a16:creationId xmlns:a16="http://schemas.microsoft.com/office/drawing/2014/main" id="{2CEA8FDA-3756-46D8-B626-D23557C9E2B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811332" y="1916577"/>
                    <a:ext cx="169624" cy="83650"/>
                  </a:xfrm>
                  <a:custGeom>
                    <a:avLst/>
                    <a:gdLst>
                      <a:gd name="T0" fmla="*/ 104775 w 73"/>
                      <a:gd name="T1" fmla="*/ 57150 h 36"/>
                      <a:gd name="T2" fmla="*/ 100013 w 73"/>
                      <a:gd name="T3" fmla="*/ 55563 h 36"/>
                      <a:gd name="T4" fmla="*/ 85725 w 73"/>
                      <a:gd name="T5" fmla="*/ 52388 h 36"/>
                      <a:gd name="T6" fmla="*/ 79375 w 73"/>
                      <a:gd name="T7" fmla="*/ 50800 h 36"/>
                      <a:gd name="T8" fmla="*/ 73025 w 73"/>
                      <a:gd name="T9" fmla="*/ 46038 h 36"/>
                      <a:gd name="T10" fmla="*/ 80963 w 73"/>
                      <a:gd name="T11" fmla="*/ 41275 h 36"/>
                      <a:gd name="T12" fmla="*/ 82550 w 73"/>
                      <a:gd name="T13" fmla="*/ 36513 h 36"/>
                      <a:gd name="T14" fmla="*/ 80963 w 73"/>
                      <a:gd name="T15" fmla="*/ 41275 h 36"/>
                      <a:gd name="T16" fmla="*/ 73025 w 73"/>
                      <a:gd name="T17" fmla="*/ 42863 h 36"/>
                      <a:gd name="T18" fmla="*/ 66675 w 73"/>
                      <a:gd name="T19" fmla="*/ 44450 h 36"/>
                      <a:gd name="T20" fmla="*/ 60325 w 73"/>
                      <a:gd name="T21" fmla="*/ 39688 h 36"/>
                      <a:gd name="T22" fmla="*/ 65088 w 73"/>
                      <a:gd name="T23" fmla="*/ 38100 h 36"/>
                      <a:gd name="T24" fmla="*/ 60325 w 73"/>
                      <a:gd name="T25" fmla="*/ 39688 h 36"/>
                      <a:gd name="T26" fmla="*/ 55563 w 73"/>
                      <a:gd name="T27" fmla="*/ 38100 h 36"/>
                      <a:gd name="T28" fmla="*/ 55563 w 73"/>
                      <a:gd name="T29" fmla="*/ 34925 h 36"/>
                      <a:gd name="T30" fmla="*/ 55563 w 73"/>
                      <a:gd name="T31" fmla="*/ 34925 h 36"/>
                      <a:gd name="T32" fmla="*/ 50800 w 73"/>
                      <a:gd name="T33" fmla="*/ 33338 h 36"/>
                      <a:gd name="T34" fmla="*/ 44450 w 73"/>
                      <a:gd name="T35" fmla="*/ 33338 h 36"/>
                      <a:gd name="T36" fmla="*/ 41275 w 73"/>
                      <a:gd name="T37" fmla="*/ 33338 h 36"/>
                      <a:gd name="T38" fmla="*/ 46038 w 73"/>
                      <a:gd name="T39" fmla="*/ 26988 h 36"/>
                      <a:gd name="T40" fmla="*/ 52388 w 73"/>
                      <a:gd name="T41" fmla="*/ 26988 h 36"/>
                      <a:gd name="T42" fmla="*/ 46038 w 73"/>
                      <a:gd name="T43" fmla="*/ 26988 h 36"/>
                      <a:gd name="T44" fmla="*/ 41275 w 73"/>
                      <a:gd name="T45" fmla="*/ 23813 h 36"/>
                      <a:gd name="T46" fmla="*/ 34925 w 73"/>
                      <a:gd name="T47" fmla="*/ 23813 h 36"/>
                      <a:gd name="T48" fmla="*/ 28575 w 73"/>
                      <a:gd name="T49" fmla="*/ 22225 h 36"/>
                      <a:gd name="T50" fmla="*/ 28575 w 73"/>
                      <a:gd name="T51" fmla="*/ 19050 h 36"/>
                      <a:gd name="T52" fmla="*/ 23813 w 73"/>
                      <a:gd name="T53" fmla="*/ 19050 h 36"/>
                      <a:gd name="T54" fmla="*/ 17463 w 73"/>
                      <a:gd name="T55" fmla="*/ 15875 h 36"/>
                      <a:gd name="T56" fmla="*/ 11113 w 73"/>
                      <a:gd name="T57" fmla="*/ 15875 h 36"/>
                      <a:gd name="T58" fmla="*/ 14288 w 73"/>
                      <a:gd name="T59" fmla="*/ 12700 h 36"/>
                      <a:gd name="T60" fmla="*/ 11113 w 73"/>
                      <a:gd name="T61" fmla="*/ 12700 h 36"/>
                      <a:gd name="T62" fmla="*/ 14288 w 73"/>
                      <a:gd name="T63" fmla="*/ 9525 h 36"/>
                      <a:gd name="T64" fmla="*/ 22225 w 73"/>
                      <a:gd name="T65" fmla="*/ 11113 h 36"/>
                      <a:gd name="T66" fmla="*/ 20638 w 73"/>
                      <a:gd name="T67" fmla="*/ 7938 h 36"/>
                      <a:gd name="T68" fmla="*/ 20638 w 73"/>
                      <a:gd name="T69" fmla="*/ 6350 h 36"/>
                      <a:gd name="T70" fmla="*/ 14288 w 73"/>
                      <a:gd name="T71" fmla="*/ 6350 h 36"/>
                      <a:gd name="T72" fmla="*/ 17463 w 73"/>
                      <a:gd name="T73" fmla="*/ 7938 h 36"/>
                      <a:gd name="T74" fmla="*/ 3175 w 73"/>
                      <a:gd name="T75" fmla="*/ 7938 h 36"/>
                      <a:gd name="T76" fmla="*/ 0 w 73"/>
                      <a:gd name="T77" fmla="*/ 1588 h 36"/>
                      <a:gd name="T78" fmla="*/ 9525 w 73"/>
                      <a:gd name="T79" fmla="*/ 0 h 36"/>
                      <a:gd name="T80" fmla="*/ 15875 w 73"/>
                      <a:gd name="T81" fmla="*/ 0 h 36"/>
                      <a:gd name="T82" fmla="*/ 22225 w 73"/>
                      <a:gd name="T83" fmla="*/ 4763 h 36"/>
                      <a:gd name="T84" fmla="*/ 31750 w 73"/>
                      <a:gd name="T85" fmla="*/ 6350 h 36"/>
                      <a:gd name="T86" fmla="*/ 39688 w 73"/>
                      <a:gd name="T87" fmla="*/ 7938 h 36"/>
                      <a:gd name="T88" fmla="*/ 42863 w 73"/>
                      <a:gd name="T89" fmla="*/ 9525 h 36"/>
                      <a:gd name="T90" fmla="*/ 52388 w 73"/>
                      <a:gd name="T91" fmla="*/ 9525 h 36"/>
                      <a:gd name="T92" fmla="*/ 58738 w 73"/>
                      <a:gd name="T93" fmla="*/ 11113 h 36"/>
                      <a:gd name="T94" fmla="*/ 68263 w 73"/>
                      <a:gd name="T95" fmla="*/ 14288 h 36"/>
                      <a:gd name="T96" fmla="*/ 71438 w 73"/>
                      <a:gd name="T97" fmla="*/ 19050 h 36"/>
                      <a:gd name="T98" fmla="*/ 73025 w 73"/>
                      <a:gd name="T99" fmla="*/ 22225 h 36"/>
                      <a:gd name="T100" fmla="*/ 80963 w 73"/>
                      <a:gd name="T101" fmla="*/ 25400 h 36"/>
                      <a:gd name="T102" fmla="*/ 80963 w 73"/>
                      <a:gd name="T103" fmla="*/ 30163 h 36"/>
                      <a:gd name="T104" fmla="*/ 95250 w 73"/>
                      <a:gd name="T105" fmla="*/ 34925 h 36"/>
                      <a:gd name="T106" fmla="*/ 103188 w 73"/>
                      <a:gd name="T107" fmla="*/ 39688 h 36"/>
                      <a:gd name="T108" fmla="*/ 106363 w 73"/>
                      <a:gd name="T109" fmla="*/ 44450 h 36"/>
                      <a:gd name="T110" fmla="*/ 111125 w 73"/>
                      <a:gd name="T111" fmla="*/ 49213 h 36"/>
                      <a:gd name="T112" fmla="*/ 112713 w 73"/>
                      <a:gd name="T113" fmla="*/ 49213 h 36"/>
                      <a:gd name="T114" fmla="*/ 115888 w 73"/>
                      <a:gd name="T115" fmla="*/ 53975 h 36"/>
                      <a:gd name="T116" fmla="*/ 112713 w 73"/>
                      <a:gd name="T117" fmla="*/ 55563 h 36"/>
                      <a:gd name="T118" fmla="*/ 109538 w 73"/>
                      <a:gd name="T119" fmla="*/ 57150 h 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</a:gdLst>
                    <a:ahLst/>
                    <a:cxnLst>
                      <a:cxn ang="T120">
                        <a:pos x="T0" y="T1"/>
                      </a:cxn>
                      <a:cxn ang="T121">
                        <a:pos x="T2" y="T3"/>
                      </a:cxn>
                      <a:cxn ang="T122">
                        <a:pos x="T4" y="T5"/>
                      </a:cxn>
                      <a:cxn ang="T123">
                        <a:pos x="T6" y="T7"/>
                      </a:cxn>
                      <a:cxn ang="T124">
                        <a:pos x="T8" y="T9"/>
                      </a:cxn>
                      <a:cxn ang="T125">
                        <a:pos x="T10" y="T11"/>
                      </a:cxn>
                      <a:cxn ang="T126">
                        <a:pos x="T12" y="T13"/>
                      </a:cxn>
                      <a:cxn ang="T127">
                        <a:pos x="T14" y="T15"/>
                      </a:cxn>
                      <a:cxn ang="T128">
                        <a:pos x="T16" y="T17"/>
                      </a:cxn>
                      <a:cxn ang="T129">
                        <a:pos x="T18" y="T19"/>
                      </a:cxn>
                      <a:cxn ang="T130">
                        <a:pos x="T20" y="T21"/>
                      </a:cxn>
                      <a:cxn ang="T131">
                        <a:pos x="T22" y="T23"/>
                      </a:cxn>
                      <a:cxn ang="T132">
                        <a:pos x="T24" y="T25"/>
                      </a:cxn>
                      <a:cxn ang="T133">
                        <a:pos x="T26" y="T27"/>
                      </a:cxn>
                      <a:cxn ang="T134">
                        <a:pos x="T28" y="T29"/>
                      </a:cxn>
                      <a:cxn ang="T135">
                        <a:pos x="T30" y="T31"/>
                      </a:cxn>
                      <a:cxn ang="T136">
                        <a:pos x="T32" y="T33"/>
                      </a:cxn>
                      <a:cxn ang="T137">
                        <a:pos x="T34" y="T35"/>
                      </a:cxn>
                      <a:cxn ang="T138">
                        <a:pos x="T36" y="T37"/>
                      </a:cxn>
                      <a:cxn ang="T139">
                        <a:pos x="T38" y="T39"/>
                      </a:cxn>
                      <a:cxn ang="T140">
                        <a:pos x="T40" y="T41"/>
                      </a:cxn>
                      <a:cxn ang="T141">
                        <a:pos x="T42" y="T43"/>
                      </a:cxn>
                      <a:cxn ang="T142">
                        <a:pos x="T44" y="T45"/>
                      </a:cxn>
                      <a:cxn ang="T143">
                        <a:pos x="T46" y="T47"/>
                      </a:cxn>
                      <a:cxn ang="T144">
                        <a:pos x="T48" y="T49"/>
                      </a:cxn>
                      <a:cxn ang="T145">
                        <a:pos x="T50" y="T51"/>
                      </a:cxn>
                      <a:cxn ang="T146">
                        <a:pos x="T52" y="T53"/>
                      </a:cxn>
                      <a:cxn ang="T147">
                        <a:pos x="T54" y="T55"/>
                      </a:cxn>
                      <a:cxn ang="T148">
                        <a:pos x="T56" y="T57"/>
                      </a:cxn>
                      <a:cxn ang="T149">
                        <a:pos x="T58" y="T59"/>
                      </a:cxn>
                      <a:cxn ang="T150">
                        <a:pos x="T60" y="T61"/>
                      </a:cxn>
                      <a:cxn ang="T151">
                        <a:pos x="T62" y="T63"/>
                      </a:cxn>
                      <a:cxn ang="T152">
                        <a:pos x="T64" y="T65"/>
                      </a:cxn>
                      <a:cxn ang="T153">
                        <a:pos x="T66" y="T67"/>
                      </a:cxn>
                      <a:cxn ang="T154">
                        <a:pos x="T68" y="T69"/>
                      </a:cxn>
                      <a:cxn ang="T155">
                        <a:pos x="T70" y="T71"/>
                      </a:cxn>
                      <a:cxn ang="T156">
                        <a:pos x="T72" y="T73"/>
                      </a:cxn>
                      <a:cxn ang="T157">
                        <a:pos x="T74" y="T75"/>
                      </a:cxn>
                      <a:cxn ang="T158">
                        <a:pos x="T76" y="T77"/>
                      </a:cxn>
                      <a:cxn ang="T159">
                        <a:pos x="T78" y="T79"/>
                      </a:cxn>
                      <a:cxn ang="T160">
                        <a:pos x="T80" y="T81"/>
                      </a:cxn>
                      <a:cxn ang="T161">
                        <a:pos x="T82" y="T83"/>
                      </a:cxn>
                      <a:cxn ang="T162">
                        <a:pos x="T84" y="T85"/>
                      </a:cxn>
                      <a:cxn ang="T163">
                        <a:pos x="T86" y="T87"/>
                      </a:cxn>
                      <a:cxn ang="T164">
                        <a:pos x="T88" y="T89"/>
                      </a:cxn>
                      <a:cxn ang="T165">
                        <a:pos x="T90" y="T91"/>
                      </a:cxn>
                      <a:cxn ang="T166">
                        <a:pos x="T92" y="T93"/>
                      </a:cxn>
                      <a:cxn ang="T167">
                        <a:pos x="T94" y="T95"/>
                      </a:cxn>
                      <a:cxn ang="T168">
                        <a:pos x="T96" y="T97"/>
                      </a:cxn>
                      <a:cxn ang="T169">
                        <a:pos x="T98" y="T99"/>
                      </a:cxn>
                      <a:cxn ang="T170">
                        <a:pos x="T100" y="T101"/>
                      </a:cxn>
                      <a:cxn ang="T171">
                        <a:pos x="T102" y="T103"/>
                      </a:cxn>
                      <a:cxn ang="T172">
                        <a:pos x="T104" y="T105"/>
                      </a:cxn>
                      <a:cxn ang="T173">
                        <a:pos x="T106" y="T107"/>
                      </a:cxn>
                      <a:cxn ang="T174">
                        <a:pos x="T108" y="T109"/>
                      </a:cxn>
                      <a:cxn ang="T175">
                        <a:pos x="T110" y="T111"/>
                      </a:cxn>
                      <a:cxn ang="T176">
                        <a:pos x="T112" y="T113"/>
                      </a:cxn>
                      <a:cxn ang="T177">
                        <a:pos x="T114" y="T115"/>
                      </a:cxn>
                      <a:cxn ang="T178">
                        <a:pos x="T116" y="T117"/>
                      </a:cxn>
                      <a:cxn ang="T179">
                        <a:pos x="T118" y="T119"/>
                      </a:cxn>
                    </a:cxnLst>
                    <a:rect l="0" t="0" r="r" b="b"/>
                    <a:pathLst>
                      <a:path w="73" h="36">
                        <a:moveTo>
                          <a:pt x="69" y="36"/>
                        </a:moveTo>
                        <a:lnTo>
                          <a:pt x="67" y="36"/>
                        </a:lnTo>
                        <a:lnTo>
                          <a:pt x="66" y="36"/>
                        </a:lnTo>
                        <a:lnTo>
                          <a:pt x="65" y="36"/>
                        </a:lnTo>
                        <a:lnTo>
                          <a:pt x="64" y="36"/>
                        </a:lnTo>
                        <a:lnTo>
                          <a:pt x="63" y="35"/>
                        </a:lnTo>
                        <a:lnTo>
                          <a:pt x="60" y="34"/>
                        </a:lnTo>
                        <a:lnTo>
                          <a:pt x="57" y="34"/>
                        </a:lnTo>
                        <a:lnTo>
                          <a:pt x="54" y="33"/>
                        </a:lnTo>
                        <a:lnTo>
                          <a:pt x="53" y="33"/>
                        </a:lnTo>
                        <a:lnTo>
                          <a:pt x="52" y="32"/>
                        </a:lnTo>
                        <a:lnTo>
                          <a:pt x="50" y="32"/>
                        </a:lnTo>
                        <a:lnTo>
                          <a:pt x="48" y="31"/>
                        </a:lnTo>
                        <a:lnTo>
                          <a:pt x="47" y="31"/>
                        </a:lnTo>
                        <a:lnTo>
                          <a:pt x="46" y="29"/>
                        </a:lnTo>
                        <a:lnTo>
                          <a:pt x="48" y="27"/>
                        </a:lnTo>
                        <a:lnTo>
                          <a:pt x="51" y="27"/>
                        </a:lnTo>
                        <a:lnTo>
                          <a:pt x="51" y="26"/>
                        </a:lnTo>
                        <a:lnTo>
                          <a:pt x="52" y="25"/>
                        </a:lnTo>
                        <a:lnTo>
                          <a:pt x="52" y="24"/>
                        </a:lnTo>
                        <a:lnTo>
                          <a:pt x="52" y="23"/>
                        </a:lnTo>
                        <a:lnTo>
                          <a:pt x="52" y="24"/>
                        </a:lnTo>
                        <a:lnTo>
                          <a:pt x="51" y="25"/>
                        </a:lnTo>
                        <a:lnTo>
                          <a:pt x="51" y="26"/>
                        </a:lnTo>
                        <a:lnTo>
                          <a:pt x="50" y="27"/>
                        </a:lnTo>
                        <a:lnTo>
                          <a:pt x="47" y="27"/>
                        </a:lnTo>
                        <a:lnTo>
                          <a:pt x="46" y="27"/>
                        </a:lnTo>
                        <a:lnTo>
                          <a:pt x="45" y="27"/>
                        </a:lnTo>
                        <a:lnTo>
                          <a:pt x="44" y="27"/>
                        </a:lnTo>
                        <a:lnTo>
                          <a:pt x="42" y="28"/>
                        </a:lnTo>
                        <a:lnTo>
                          <a:pt x="42" y="27"/>
                        </a:lnTo>
                        <a:lnTo>
                          <a:pt x="38" y="26"/>
                        </a:lnTo>
                        <a:lnTo>
                          <a:pt x="38" y="25"/>
                        </a:lnTo>
                        <a:lnTo>
                          <a:pt x="39" y="25"/>
                        </a:lnTo>
                        <a:lnTo>
                          <a:pt x="39" y="24"/>
                        </a:lnTo>
                        <a:lnTo>
                          <a:pt x="41" y="24"/>
                        </a:lnTo>
                        <a:lnTo>
                          <a:pt x="39" y="24"/>
                        </a:lnTo>
                        <a:lnTo>
                          <a:pt x="38" y="24"/>
                        </a:lnTo>
                        <a:lnTo>
                          <a:pt x="38" y="25"/>
                        </a:lnTo>
                        <a:lnTo>
                          <a:pt x="37" y="23"/>
                        </a:lnTo>
                        <a:lnTo>
                          <a:pt x="36" y="23"/>
                        </a:lnTo>
                        <a:lnTo>
                          <a:pt x="35" y="24"/>
                        </a:lnTo>
                        <a:lnTo>
                          <a:pt x="34" y="23"/>
                        </a:lnTo>
                        <a:lnTo>
                          <a:pt x="35" y="23"/>
                        </a:lnTo>
                        <a:lnTo>
                          <a:pt x="35" y="22"/>
                        </a:lnTo>
                        <a:lnTo>
                          <a:pt x="36" y="21"/>
                        </a:lnTo>
                        <a:lnTo>
                          <a:pt x="35" y="21"/>
                        </a:lnTo>
                        <a:lnTo>
                          <a:pt x="35" y="22"/>
                        </a:lnTo>
                        <a:lnTo>
                          <a:pt x="34" y="22"/>
                        </a:lnTo>
                        <a:lnTo>
                          <a:pt x="33" y="21"/>
                        </a:lnTo>
                        <a:lnTo>
                          <a:pt x="32" y="21"/>
                        </a:lnTo>
                        <a:lnTo>
                          <a:pt x="31" y="22"/>
                        </a:lnTo>
                        <a:lnTo>
                          <a:pt x="29" y="21"/>
                        </a:lnTo>
                        <a:lnTo>
                          <a:pt x="28" y="21"/>
                        </a:lnTo>
                        <a:lnTo>
                          <a:pt x="28" y="22"/>
                        </a:lnTo>
                        <a:lnTo>
                          <a:pt x="27" y="22"/>
                        </a:lnTo>
                        <a:lnTo>
                          <a:pt x="26" y="21"/>
                        </a:lnTo>
                        <a:lnTo>
                          <a:pt x="26" y="18"/>
                        </a:lnTo>
                        <a:lnTo>
                          <a:pt x="28" y="17"/>
                        </a:lnTo>
                        <a:lnTo>
                          <a:pt x="29" y="17"/>
                        </a:lnTo>
                        <a:lnTo>
                          <a:pt x="31" y="17"/>
                        </a:lnTo>
                        <a:lnTo>
                          <a:pt x="32" y="17"/>
                        </a:lnTo>
                        <a:lnTo>
                          <a:pt x="33" y="17"/>
                        </a:lnTo>
                        <a:lnTo>
                          <a:pt x="32" y="17"/>
                        </a:lnTo>
                        <a:lnTo>
                          <a:pt x="31" y="17"/>
                        </a:lnTo>
                        <a:lnTo>
                          <a:pt x="29" y="17"/>
                        </a:lnTo>
                        <a:lnTo>
                          <a:pt x="28" y="17"/>
                        </a:lnTo>
                        <a:lnTo>
                          <a:pt x="26" y="17"/>
                        </a:lnTo>
                        <a:lnTo>
                          <a:pt x="26" y="15"/>
                        </a:lnTo>
                        <a:lnTo>
                          <a:pt x="25" y="14"/>
                        </a:lnTo>
                        <a:lnTo>
                          <a:pt x="23" y="14"/>
                        </a:lnTo>
                        <a:lnTo>
                          <a:pt x="22" y="15"/>
                        </a:lnTo>
                        <a:lnTo>
                          <a:pt x="20" y="15"/>
                        </a:lnTo>
                        <a:lnTo>
                          <a:pt x="18" y="15"/>
                        </a:lnTo>
                        <a:lnTo>
                          <a:pt x="18" y="14"/>
                        </a:lnTo>
                        <a:lnTo>
                          <a:pt x="17" y="14"/>
                        </a:lnTo>
                        <a:lnTo>
                          <a:pt x="17" y="13"/>
                        </a:lnTo>
                        <a:lnTo>
                          <a:pt x="18" y="12"/>
                        </a:lnTo>
                        <a:lnTo>
                          <a:pt x="17" y="12"/>
                        </a:lnTo>
                        <a:lnTo>
                          <a:pt x="16" y="12"/>
                        </a:lnTo>
                        <a:lnTo>
                          <a:pt x="15" y="12"/>
                        </a:lnTo>
                        <a:lnTo>
                          <a:pt x="14" y="12"/>
                        </a:lnTo>
                        <a:lnTo>
                          <a:pt x="13" y="10"/>
                        </a:lnTo>
                        <a:lnTo>
                          <a:pt x="11" y="10"/>
                        </a:lnTo>
                        <a:lnTo>
                          <a:pt x="9" y="12"/>
                        </a:lnTo>
                        <a:lnTo>
                          <a:pt x="8" y="10"/>
                        </a:lnTo>
                        <a:lnTo>
                          <a:pt x="7" y="10"/>
                        </a:lnTo>
                        <a:lnTo>
                          <a:pt x="8" y="10"/>
                        </a:lnTo>
                        <a:lnTo>
                          <a:pt x="9" y="9"/>
                        </a:lnTo>
                        <a:lnTo>
                          <a:pt x="9" y="8"/>
                        </a:lnTo>
                        <a:lnTo>
                          <a:pt x="8" y="7"/>
                        </a:lnTo>
                        <a:lnTo>
                          <a:pt x="8" y="8"/>
                        </a:lnTo>
                        <a:lnTo>
                          <a:pt x="7" y="8"/>
                        </a:lnTo>
                        <a:lnTo>
                          <a:pt x="7" y="7"/>
                        </a:lnTo>
                        <a:lnTo>
                          <a:pt x="7" y="6"/>
                        </a:lnTo>
                        <a:lnTo>
                          <a:pt x="9" y="6"/>
                        </a:lnTo>
                        <a:lnTo>
                          <a:pt x="10" y="6"/>
                        </a:lnTo>
                        <a:lnTo>
                          <a:pt x="13" y="6"/>
                        </a:lnTo>
                        <a:lnTo>
                          <a:pt x="14" y="7"/>
                        </a:lnTo>
                        <a:lnTo>
                          <a:pt x="14" y="6"/>
                        </a:lnTo>
                        <a:lnTo>
                          <a:pt x="13" y="6"/>
                        </a:lnTo>
                        <a:lnTo>
                          <a:pt x="13" y="5"/>
                        </a:lnTo>
                        <a:lnTo>
                          <a:pt x="14" y="5"/>
                        </a:lnTo>
                        <a:lnTo>
                          <a:pt x="15" y="4"/>
                        </a:lnTo>
                        <a:lnTo>
                          <a:pt x="13" y="4"/>
                        </a:lnTo>
                        <a:lnTo>
                          <a:pt x="10" y="4"/>
                        </a:lnTo>
                        <a:lnTo>
                          <a:pt x="8" y="4"/>
                        </a:lnTo>
                        <a:lnTo>
                          <a:pt x="9" y="4"/>
                        </a:lnTo>
                        <a:lnTo>
                          <a:pt x="10" y="4"/>
                        </a:lnTo>
                        <a:lnTo>
                          <a:pt x="11" y="4"/>
                        </a:lnTo>
                        <a:lnTo>
                          <a:pt x="11" y="5"/>
                        </a:lnTo>
                        <a:lnTo>
                          <a:pt x="6" y="6"/>
                        </a:lnTo>
                        <a:lnTo>
                          <a:pt x="5" y="6"/>
                        </a:lnTo>
                        <a:lnTo>
                          <a:pt x="2" y="5"/>
                        </a:lnTo>
                        <a:lnTo>
                          <a:pt x="1" y="4"/>
                        </a:lnTo>
                        <a:lnTo>
                          <a:pt x="0" y="3"/>
                        </a:lnTo>
                        <a:lnTo>
                          <a:pt x="0" y="1"/>
                        </a:lnTo>
                        <a:lnTo>
                          <a:pt x="1" y="1"/>
                        </a:lnTo>
                        <a:lnTo>
                          <a:pt x="5" y="0"/>
                        </a:lnTo>
                        <a:lnTo>
                          <a:pt x="6" y="0"/>
                        </a:lnTo>
                        <a:lnTo>
                          <a:pt x="7" y="0"/>
                        </a:lnTo>
                        <a:lnTo>
                          <a:pt x="8" y="0"/>
                        </a:lnTo>
                        <a:lnTo>
                          <a:pt x="10" y="0"/>
                        </a:lnTo>
                        <a:lnTo>
                          <a:pt x="13" y="1"/>
                        </a:lnTo>
                        <a:lnTo>
                          <a:pt x="14" y="1"/>
                        </a:lnTo>
                        <a:lnTo>
                          <a:pt x="14" y="3"/>
                        </a:lnTo>
                        <a:lnTo>
                          <a:pt x="15" y="3"/>
                        </a:lnTo>
                        <a:lnTo>
                          <a:pt x="17" y="4"/>
                        </a:lnTo>
                        <a:lnTo>
                          <a:pt x="20" y="4"/>
                        </a:lnTo>
                        <a:lnTo>
                          <a:pt x="23" y="5"/>
                        </a:lnTo>
                        <a:lnTo>
                          <a:pt x="24" y="5"/>
                        </a:lnTo>
                        <a:lnTo>
                          <a:pt x="25" y="5"/>
                        </a:lnTo>
                        <a:lnTo>
                          <a:pt x="26" y="5"/>
                        </a:lnTo>
                        <a:lnTo>
                          <a:pt x="26" y="6"/>
                        </a:lnTo>
                        <a:lnTo>
                          <a:pt x="27" y="6"/>
                        </a:lnTo>
                        <a:lnTo>
                          <a:pt x="29" y="6"/>
                        </a:lnTo>
                        <a:lnTo>
                          <a:pt x="32" y="6"/>
                        </a:lnTo>
                        <a:lnTo>
                          <a:pt x="33" y="6"/>
                        </a:lnTo>
                        <a:lnTo>
                          <a:pt x="34" y="6"/>
                        </a:lnTo>
                        <a:lnTo>
                          <a:pt x="35" y="7"/>
                        </a:lnTo>
                        <a:lnTo>
                          <a:pt x="37" y="7"/>
                        </a:lnTo>
                        <a:lnTo>
                          <a:pt x="41" y="7"/>
                        </a:lnTo>
                        <a:lnTo>
                          <a:pt x="43" y="8"/>
                        </a:lnTo>
                        <a:lnTo>
                          <a:pt x="43" y="9"/>
                        </a:lnTo>
                        <a:lnTo>
                          <a:pt x="44" y="9"/>
                        </a:lnTo>
                        <a:lnTo>
                          <a:pt x="44" y="10"/>
                        </a:lnTo>
                        <a:lnTo>
                          <a:pt x="45" y="12"/>
                        </a:lnTo>
                        <a:lnTo>
                          <a:pt x="45" y="13"/>
                        </a:lnTo>
                        <a:lnTo>
                          <a:pt x="46" y="13"/>
                        </a:lnTo>
                        <a:lnTo>
                          <a:pt x="46" y="14"/>
                        </a:lnTo>
                        <a:lnTo>
                          <a:pt x="47" y="14"/>
                        </a:lnTo>
                        <a:lnTo>
                          <a:pt x="48" y="15"/>
                        </a:lnTo>
                        <a:lnTo>
                          <a:pt x="51" y="16"/>
                        </a:lnTo>
                        <a:lnTo>
                          <a:pt x="51" y="17"/>
                        </a:lnTo>
                        <a:lnTo>
                          <a:pt x="50" y="17"/>
                        </a:lnTo>
                        <a:lnTo>
                          <a:pt x="51" y="19"/>
                        </a:lnTo>
                        <a:lnTo>
                          <a:pt x="52" y="21"/>
                        </a:lnTo>
                        <a:lnTo>
                          <a:pt x="55" y="22"/>
                        </a:lnTo>
                        <a:lnTo>
                          <a:pt x="60" y="22"/>
                        </a:lnTo>
                        <a:lnTo>
                          <a:pt x="61" y="23"/>
                        </a:lnTo>
                        <a:lnTo>
                          <a:pt x="64" y="24"/>
                        </a:lnTo>
                        <a:lnTo>
                          <a:pt x="65" y="25"/>
                        </a:lnTo>
                        <a:lnTo>
                          <a:pt x="66" y="26"/>
                        </a:lnTo>
                        <a:lnTo>
                          <a:pt x="66" y="27"/>
                        </a:lnTo>
                        <a:lnTo>
                          <a:pt x="67" y="28"/>
                        </a:lnTo>
                        <a:lnTo>
                          <a:pt x="69" y="29"/>
                        </a:lnTo>
                        <a:lnTo>
                          <a:pt x="70" y="29"/>
                        </a:lnTo>
                        <a:lnTo>
                          <a:pt x="70" y="31"/>
                        </a:lnTo>
                        <a:lnTo>
                          <a:pt x="70" y="33"/>
                        </a:lnTo>
                        <a:lnTo>
                          <a:pt x="71" y="32"/>
                        </a:lnTo>
                        <a:lnTo>
                          <a:pt x="71" y="31"/>
                        </a:lnTo>
                        <a:lnTo>
                          <a:pt x="72" y="31"/>
                        </a:lnTo>
                        <a:lnTo>
                          <a:pt x="72" y="33"/>
                        </a:lnTo>
                        <a:lnTo>
                          <a:pt x="73" y="34"/>
                        </a:lnTo>
                        <a:lnTo>
                          <a:pt x="73" y="35"/>
                        </a:lnTo>
                        <a:lnTo>
                          <a:pt x="72" y="35"/>
                        </a:lnTo>
                        <a:lnTo>
                          <a:pt x="71" y="35"/>
                        </a:lnTo>
                        <a:lnTo>
                          <a:pt x="70" y="35"/>
                        </a:lnTo>
                        <a:lnTo>
                          <a:pt x="70" y="36"/>
                        </a:lnTo>
                        <a:lnTo>
                          <a:pt x="69" y="36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71" name="Freeform 180">
                    <a:extLst>
                      <a:ext uri="{FF2B5EF4-FFF2-40B4-BE49-F238E27FC236}">
                        <a16:creationId xmlns:a16="http://schemas.microsoft.com/office/drawing/2014/main" id="{21DC8E44-073C-42CC-A212-CBF6FCE983F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987926" y="1035928"/>
                    <a:ext cx="253274" cy="55767"/>
                  </a:xfrm>
                  <a:custGeom>
                    <a:avLst/>
                    <a:gdLst>
                      <a:gd name="T0" fmla="*/ 58738 w 109"/>
                      <a:gd name="T1" fmla="*/ 34925 h 24"/>
                      <a:gd name="T2" fmla="*/ 52388 w 109"/>
                      <a:gd name="T3" fmla="*/ 31750 h 24"/>
                      <a:gd name="T4" fmla="*/ 47625 w 109"/>
                      <a:gd name="T5" fmla="*/ 31750 h 24"/>
                      <a:gd name="T6" fmla="*/ 47625 w 109"/>
                      <a:gd name="T7" fmla="*/ 34925 h 24"/>
                      <a:gd name="T8" fmla="*/ 38100 w 109"/>
                      <a:gd name="T9" fmla="*/ 36513 h 24"/>
                      <a:gd name="T10" fmla="*/ 22225 w 109"/>
                      <a:gd name="T11" fmla="*/ 34925 h 24"/>
                      <a:gd name="T12" fmla="*/ 11113 w 109"/>
                      <a:gd name="T13" fmla="*/ 36513 h 24"/>
                      <a:gd name="T14" fmla="*/ 12700 w 109"/>
                      <a:gd name="T15" fmla="*/ 31750 h 24"/>
                      <a:gd name="T16" fmla="*/ 11113 w 109"/>
                      <a:gd name="T17" fmla="*/ 31750 h 24"/>
                      <a:gd name="T18" fmla="*/ 3175 w 109"/>
                      <a:gd name="T19" fmla="*/ 33338 h 24"/>
                      <a:gd name="T20" fmla="*/ 9525 w 109"/>
                      <a:gd name="T21" fmla="*/ 28575 h 24"/>
                      <a:gd name="T22" fmla="*/ 28575 w 109"/>
                      <a:gd name="T23" fmla="*/ 23813 h 24"/>
                      <a:gd name="T24" fmla="*/ 39688 w 109"/>
                      <a:gd name="T25" fmla="*/ 22225 h 24"/>
                      <a:gd name="T26" fmla="*/ 50800 w 109"/>
                      <a:gd name="T27" fmla="*/ 19050 h 24"/>
                      <a:gd name="T28" fmla="*/ 61913 w 109"/>
                      <a:gd name="T29" fmla="*/ 17463 h 24"/>
                      <a:gd name="T30" fmla="*/ 73025 w 109"/>
                      <a:gd name="T31" fmla="*/ 9525 h 24"/>
                      <a:gd name="T32" fmla="*/ 84138 w 109"/>
                      <a:gd name="T33" fmla="*/ 6350 h 24"/>
                      <a:gd name="T34" fmla="*/ 92075 w 109"/>
                      <a:gd name="T35" fmla="*/ 4763 h 24"/>
                      <a:gd name="T36" fmla="*/ 103188 w 109"/>
                      <a:gd name="T37" fmla="*/ 4763 h 24"/>
                      <a:gd name="T38" fmla="*/ 117475 w 109"/>
                      <a:gd name="T39" fmla="*/ 3175 h 24"/>
                      <a:gd name="T40" fmla="*/ 130175 w 109"/>
                      <a:gd name="T41" fmla="*/ 4763 h 24"/>
                      <a:gd name="T42" fmla="*/ 138113 w 109"/>
                      <a:gd name="T43" fmla="*/ 4763 h 24"/>
                      <a:gd name="T44" fmla="*/ 142875 w 109"/>
                      <a:gd name="T45" fmla="*/ 3175 h 24"/>
                      <a:gd name="T46" fmla="*/ 138113 w 109"/>
                      <a:gd name="T47" fmla="*/ 1588 h 24"/>
                      <a:gd name="T48" fmla="*/ 139700 w 109"/>
                      <a:gd name="T49" fmla="*/ 0 h 24"/>
                      <a:gd name="T50" fmla="*/ 147638 w 109"/>
                      <a:gd name="T51" fmla="*/ 0 h 24"/>
                      <a:gd name="T52" fmla="*/ 171450 w 109"/>
                      <a:gd name="T53" fmla="*/ 4763 h 24"/>
                      <a:gd name="T54" fmla="*/ 165100 w 109"/>
                      <a:gd name="T55" fmla="*/ 6350 h 24"/>
                      <a:gd name="T56" fmla="*/ 153988 w 109"/>
                      <a:gd name="T57" fmla="*/ 7938 h 24"/>
                      <a:gd name="T58" fmla="*/ 158750 w 109"/>
                      <a:gd name="T59" fmla="*/ 12700 h 24"/>
                      <a:gd name="T60" fmla="*/ 161925 w 109"/>
                      <a:gd name="T61" fmla="*/ 14288 h 24"/>
                      <a:gd name="T62" fmla="*/ 153988 w 109"/>
                      <a:gd name="T63" fmla="*/ 14288 h 24"/>
                      <a:gd name="T64" fmla="*/ 160338 w 109"/>
                      <a:gd name="T65" fmla="*/ 17463 h 24"/>
                      <a:gd name="T66" fmla="*/ 153988 w 109"/>
                      <a:gd name="T67" fmla="*/ 20638 h 24"/>
                      <a:gd name="T68" fmla="*/ 136525 w 109"/>
                      <a:gd name="T69" fmla="*/ 23813 h 24"/>
                      <a:gd name="T70" fmla="*/ 130175 w 109"/>
                      <a:gd name="T71" fmla="*/ 30163 h 24"/>
                      <a:gd name="T72" fmla="*/ 123825 w 109"/>
                      <a:gd name="T73" fmla="*/ 28575 h 24"/>
                      <a:gd name="T74" fmla="*/ 112713 w 109"/>
                      <a:gd name="T75" fmla="*/ 26988 h 24"/>
                      <a:gd name="T76" fmla="*/ 119063 w 109"/>
                      <a:gd name="T77" fmla="*/ 19050 h 24"/>
                      <a:gd name="T78" fmla="*/ 115888 w 109"/>
                      <a:gd name="T79" fmla="*/ 17463 h 24"/>
                      <a:gd name="T80" fmla="*/ 107950 w 109"/>
                      <a:gd name="T81" fmla="*/ 17463 h 24"/>
                      <a:gd name="T82" fmla="*/ 103188 w 109"/>
                      <a:gd name="T83" fmla="*/ 22225 h 24"/>
                      <a:gd name="T84" fmla="*/ 98425 w 109"/>
                      <a:gd name="T85" fmla="*/ 22225 h 24"/>
                      <a:gd name="T86" fmla="*/ 96838 w 109"/>
                      <a:gd name="T87" fmla="*/ 23813 h 24"/>
                      <a:gd name="T88" fmla="*/ 101600 w 109"/>
                      <a:gd name="T89" fmla="*/ 28575 h 24"/>
                      <a:gd name="T90" fmla="*/ 93663 w 109"/>
                      <a:gd name="T91" fmla="*/ 30163 h 24"/>
                      <a:gd name="T92" fmla="*/ 87313 w 109"/>
                      <a:gd name="T93" fmla="*/ 31750 h 24"/>
                      <a:gd name="T94" fmla="*/ 77788 w 109"/>
                      <a:gd name="T95" fmla="*/ 30163 h 24"/>
                      <a:gd name="T96" fmla="*/ 73025 w 109"/>
                      <a:gd name="T97" fmla="*/ 31750 h 24"/>
                      <a:gd name="T98" fmla="*/ 80963 w 109"/>
                      <a:gd name="T99" fmla="*/ 34925 h 24"/>
                      <a:gd name="T100" fmla="*/ 73025 w 109"/>
                      <a:gd name="T101" fmla="*/ 36513 h 24"/>
                      <a:gd name="T102" fmla="*/ 66675 w 109"/>
                      <a:gd name="T103" fmla="*/ 36513 h 24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</a:gdLst>
                    <a:ahLst/>
                    <a:cxnLst>
                      <a:cxn ang="T104">
                        <a:pos x="T0" y="T1"/>
                      </a:cxn>
                      <a:cxn ang="T105">
                        <a:pos x="T2" y="T3"/>
                      </a:cxn>
                      <a:cxn ang="T106">
                        <a:pos x="T4" y="T5"/>
                      </a:cxn>
                      <a:cxn ang="T107">
                        <a:pos x="T6" y="T7"/>
                      </a:cxn>
                      <a:cxn ang="T108">
                        <a:pos x="T8" y="T9"/>
                      </a:cxn>
                      <a:cxn ang="T109">
                        <a:pos x="T10" y="T11"/>
                      </a:cxn>
                      <a:cxn ang="T110">
                        <a:pos x="T12" y="T13"/>
                      </a:cxn>
                      <a:cxn ang="T111">
                        <a:pos x="T14" y="T15"/>
                      </a:cxn>
                      <a:cxn ang="T112">
                        <a:pos x="T16" y="T17"/>
                      </a:cxn>
                      <a:cxn ang="T113">
                        <a:pos x="T18" y="T19"/>
                      </a:cxn>
                      <a:cxn ang="T114">
                        <a:pos x="T20" y="T21"/>
                      </a:cxn>
                      <a:cxn ang="T115">
                        <a:pos x="T22" y="T23"/>
                      </a:cxn>
                      <a:cxn ang="T116">
                        <a:pos x="T24" y="T25"/>
                      </a:cxn>
                      <a:cxn ang="T117">
                        <a:pos x="T26" y="T27"/>
                      </a:cxn>
                      <a:cxn ang="T118">
                        <a:pos x="T28" y="T29"/>
                      </a:cxn>
                      <a:cxn ang="T119">
                        <a:pos x="T30" y="T31"/>
                      </a:cxn>
                      <a:cxn ang="T120">
                        <a:pos x="T32" y="T33"/>
                      </a:cxn>
                      <a:cxn ang="T121">
                        <a:pos x="T34" y="T35"/>
                      </a:cxn>
                      <a:cxn ang="T122">
                        <a:pos x="T36" y="T37"/>
                      </a:cxn>
                      <a:cxn ang="T123">
                        <a:pos x="T38" y="T39"/>
                      </a:cxn>
                      <a:cxn ang="T124">
                        <a:pos x="T40" y="T41"/>
                      </a:cxn>
                      <a:cxn ang="T125">
                        <a:pos x="T42" y="T43"/>
                      </a:cxn>
                      <a:cxn ang="T126">
                        <a:pos x="T44" y="T45"/>
                      </a:cxn>
                      <a:cxn ang="T127">
                        <a:pos x="T46" y="T47"/>
                      </a:cxn>
                      <a:cxn ang="T128">
                        <a:pos x="T48" y="T49"/>
                      </a:cxn>
                      <a:cxn ang="T129">
                        <a:pos x="T50" y="T51"/>
                      </a:cxn>
                      <a:cxn ang="T130">
                        <a:pos x="T52" y="T53"/>
                      </a:cxn>
                      <a:cxn ang="T131">
                        <a:pos x="T54" y="T55"/>
                      </a:cxn>
                      <a:cxn ang="T132">
                        <a:pos x="T56" y="T57"/>
                      </a:cxn>
                      <a:cxn ang="T133">
                        <a:pos x="T58" y="T59"/>
                      </a:cxn>
                      <a:cxn ang="T134">
                        <a:pos x="T60" y="T61"/>
                      </a:cxn>
                      <a:cxn ang="T135">
                        <a:pos x="T62" y="T63"/>
                      </a:cxn>
                      <a:cxn ang="T136">
                        <a:pos x="T64" y="T65"/>
                      </a:cxn>
                      <a:cxn ang="T137">
                        <a:pos x="T66" y="T67"/>
                      </a:cxn>
                      <a:cxn ang="T138">
                        <a:pos x="T68" y="T69"/>
                      </a:cxn>
                      <a:cxn ang="T139">
                        <a:pos x="T70" y="T71"/>
                      </a:cxn>
                      <a:cxn ang="T140">
                        <a:pos x="T72" y="T73"/>
                      </a:cxn>
                      <a:cxn ang="T141">
                        <a:pos x="T74" y="T75"/>
                      </a:cxn>
                      <a:cxn ang="T142">
                        <a:pos x="T76" y="T77"/>
                      </a:cxn>
                      <a:cxn ang="T143">
                        <a:pos x="T78" y="T79"/>
                      </a:cxn>
                      <a:cxn ang="T144">
                        <a:pos x="T80" y="T81"/>
                      </a:cxn>
                      <a:cxn ang="T145">
                        <a:pos x="T82" y="T83"/>
                      </a:cxn>
                      <a:cxn ang="T146">
                        <a:pos x="T84" y="T85"/>
                      </a:cxn>
                      <a:cxn ang="T147">
                        <a:pos x="T86" y="T87"/>
                      </a:cxn>
                      <a:cxn ang="T148">
                        <a:pos x="T88" y="T89"/>
                      </a:cxn>
                      <a:cxn ang="T149">
                        <a:pos x="T90" y="T91"/>
                      </a:cxn>
                      <a:cxn ang="T150">
                        <a:pos x="T92" y="T93"/>
                      </a:cxn>
                      <a:cxn ang="T151">
                        <a:pos x="T94" y="T95"/>
                      </a:cxn>
                      <a:cxn ang="T152">
                        <a:pos x="T96" y="T97"/>
                      </a:cxn>
                      <a:cxn ang="T153">
                        <a:pos x="T98" y="T99"/>
                      </a:cxn>
                      <a:cxn ang="T154">
                        <a:pos x="T100" y="T101"/>
                      </a:cxn>
                      <a:cxn ang="T155">
                        <a:pos x="T102" y="T103"/>
                      </a:cxn>
                    </a:cxnLst>
                    <a:rect l="0" t="0" r="r" b="b"/>
                    <a:pathLst>
                      <a:path w="109" h="24">
                        <a:moveTo>
                          <a:pt x="39" y="24"/>
                        </a:moveTo>
                        <a:lnTo>
                          <a:pt x="37" y="24"/>
                        </a:lnTo>
                        <a:lnTo>
                          <a:pt x="37" y="23"/>
                        </a:lnTo>
                        <a:lnTo>
                          <a:pt x="39" y="22"/>
                        </a:lnTo>
                        <a:lnTo>
                          <a:pt x="37" y="22"/>
                        </a:lnTo>
                        <a:lnTo>
                          <a:pt x="36" y="22"/>
                        </a:lnTo>
                        <a:lnTo>
                          <a:pt x="35" y="22"/>
                        </a:lnTo>
                        <a:lnTo>
                          <a:pt x="34" y="22"/>
                        </a:lnTo>
                        <a:lnTo>
                          <a:pt x="34" y="21"/>
                        </a:lnTo>
                        <a:lnTo>
                          <a:pt x="33" y="20"/>
                        </a:lnTo>
                        <a:lnTo>
                          <a:pt x="34" y="20"/>
                        </a:lnTo>
                        <a:lnTo>
                          <a:pt x="32" y="19"/>
                        </a:lnTo>
                        <a:lnTo>
                          <a:pt x="31" y="19"/>
                        </a:lnTo>
                        <a:lnTo>
                          <a:pt x="31" y="20"/>
                        </a:lnTo>
                        <a:lnTo>
                          <a:pt x="30" y="20"/>
                        </a:lnTo>
                        <a:lnTo>
                          <a:pt x="30" y="21"/>
                        </a:lnTo>
                        <a:lnTo>
                          <a:pt x="30" y="22"/>
                        </a:lnTo>
                        <a:lnTo>
                          <a:pt x="31" y="22"/>
                        </a:lnTo>
                        <a:lnTo>
                          <a:pt x="30" y="23"/>
                        </a:lnTo>
                        <a:lnTo>
                          <a:pt x="30" y="22"/>
                        </a:lnTo>
                        <a:lnTo>
                          <a:pt x="28" y="22"/>
                        </a:lnTo>
                        <a:lnTo>
                          <a:pt x="26" y="22"/>
                        </a:lnTo>
                        <a:lnTo>
                          <a:pt x="26" y="23"/>
                        </a:lnTo>
                        <a:lnTo>
                          <a:pt x="25" y="23"/>
                        </a:lnTo>
                        <a:lnTo>
                          <a:pt x="24" y="23"/>
                        </a:lnTo>
                        <a:lnTo>
                          <a:pt x="23" y="22"/>
                        </a:lnTo>
                        <a:lnTo>
                          <a:pt x="22" y="22"/>
                        </a:lnTo>
                        <a:lnTo>
                          <a:pt x="17" y="21"/>
                        </a:lnTo>
                        <a:lnTo>
                          <a:pt x="14" y="21"/>
                        </a:lnTo>
                        <a:lnTo>
                          <a:pt x="14" y="22"/>
                        </a:lnTo>
                        <a:lnTo>
                          <a:pt x="13" y="22"/>
                        </a:lnTo>
                        <a:lnTo>
                          <a:pt x="11" y="23"/>
                        </a:lnTo>
                        <a:lnTo>
                          <a:pt x="9" y="23"/>
                        </a:lnTo>
                        <a:lnTo>
                          <a:pt x="8" y="23"/>
                        </a:lnTo>
                        <a:lnTo>
                          <a:pt x="7" y="23"/>
                        </a:lnTo>
                        <a:lnTo>
                          <a:pt x="6" y="22"/>
                        </a:lnTo>
                        <a:lnTo>
                          <a:pt x="5" y="22"/>
                        </a:lnTo>
                        <a:lnTo>
                          <a:pt x="6" y="22"/>
                        </a:lnTo>
                        <a:lnTo>
                          <a:pt x="7" y="22"/>
                        </a:lnTo>
                        <a:lnTo>
                          <a:pt x="8" y="20"/>
                        </a:lnTo>
                        <a:lnTo>
                          <a:pt x="7" y="20"/>
                        </a:lnTo>
                        <a:lnTo>
                          <a:pt x="6" y="20"/>
                        </a:lnTo>
                        <a:lnTo>
                          <a:pt x="7" y="20"/>
                        </a:lnTo>
                        <a:lnTo>
                          <a:pt x="8" y="20"/>
                        </a:lnTo>
                        <a:lnTo>
                          <a:pt x="7" y="20"/>
                        </a:lnTo>
                        <a:lnTo>
                          <a:pt x="6" y="20"/>
                        </a:lnTo>
                        <a:lnTo>
                          <a:pt x="5" y="20"/>
                        </a:lnTo>
                        <a:lnTo>
                          <a:pt x="4" y="20"/>
                        </a:lnTo>
                        <a:lnTo>
                          <a:pt x="3" y="21"/>
                        </a:lnTo>
                        <a:lnTo>
                          <a:pt x="2" y="21"/>
                        </a:lnTo>
                        <a:lnTo>
                          <a:pt x="0" y="21"/>
                        </a:lnTo>
                        <a:lnTo>
                          <a:pt x="2" y="20"/>
                        </a:lnTo>
                        <a:lnTo>
                          <a:pt x="4" y="19"/>
                        </a:lnTo>
                        <a:lnTo>
                          <a:pt x="5" y="19"/>
                        </a:lnTo>
                        <a:lnTo>
                          <a:pt x="6" y="18"/>
                        </a:lnTo>
                        <a:lnTo>
                          <a:pt x="7" y="17"/>
                        </a:lnTo>
                        <a:lnTo>
                          <a:pt x="9" y="17"/>
                        </a:lnTo>
                        <a:lnTo>
                          <a:pt x="11" y="17"/>
                        </a:lnTo>
                        <a:lnTo>
                          <a:pt x="15" y="15"/>
                        </a:lnTo>
                        <a:lnTo>
                          <a:pt x="18" y="15"/>
                        </a:lnTo>
                        <a:lnTo>
                          <a:pt x="18" y="17"/>
                        </a:lnTo>
                        <a:lnTo>
                          <a:pt x="19" y="15"/>
                        </a:lnTo>
                        <a:lnTo>
                          <a:pt x="22" y="15"/>
                        </a:lnTo>
                        <a:lnTo>
                          <a:pt x="24" y="15"/>
                        </a:lnTo>
                        <a:lnTo>
                          <a:pt x="25" y="14"/>
                        </a:lnTo>
                        <a:lnTo>
                          <a:pt x="25" y="13"/>
                        </a:lnTo>
                        <a:lnTo>
                          <a:pt x="26" y="13"/>
                        </a:lnTo>
                        <a:lnTo>
                          <a:pt x="28" y="12"/>
                        </a:lnTo>
                        <a:lnTo>
                          <a:pt x="31" y="12"/>
                        </a:lnTo>
                        <a:lnTo>
                          <a:pt x="32" y="12"/>
                        </a:lnTo>
                        <a:lnTo>
                          <a:pt x="32" y="11"/>
                        </a:lnTo>
                        <a:lnTo>
                          <a:pt x="33" y="11"/>
                        </a:lnTo>
                        <a:lnTo>
                          <a:pt x="34" y="11"/>
                        </a:lnTo>
                        <a:lnTo>
                          <a:pt x="35" y="11"/>
                        </a:lnTo>
                        <a:lnTo>
                          <a:pt x="39" y="11"/>
                        </a:lnTo>
                        <a:lnTo>
                          <a:pt x="39" y="10"/>
                        </a:lnTo>
                        <a:lnTo>
                          <a:pt x="43" y="8"/>
                        </a:lnTo>
                        <a:lnTo>
                          <a:pt x="44" y="8"/>
                        </a:lnTo>
                        <a:lnTo>
                          <a:pt x="45" y="8"/>
                        </a:lnTo>
                        <a:lnTo>
                          <a:pt x="46" y="6"/>
                        </a:lnTo>
                        <a:lnTo>
                          <a:pt x="47" y="6"/>
                        </a:lnTo>
                        <a:lnTo>
                          <a:pt x="50" y="5"/>
                        </a:lnTo>
                        <a:lnTo>
                          <a:pt x="52" y="5"/>
                        </a:lnTo>
                        <a:lnTo>
                          <a:pt x="53" y="5"/>
                        </a:lnTo>
                        <a:lnTo>
                          <a:pt x="53" y="4"/>
                        </a:lnTo>
                        <a:lnTo>
                          <a:pt x="54" y="4"/>
                        </a:lnTo>
                        <a:lnTo>
                          <a:pt x="54" y="3"/>
                        </a:lnTo>
                        <a:lnTo>
                          <a:pt x="55" y="3"/>
                        </a:lnTo>
                        <a:lnTo>
                          <a:pt x="56" y="3"/>
                        </a:lnTo>
                        <a:lnTo>
                          <a:pt x="58" y="3"/>
                        </a:lnTo>
                        <a:lnTo>
                          <a:pt x="59" y="3"/>
                        </a:lnTo>
                        <a:lnTo>
                          <a:pt x="60" y="3"/>
                        </a:lnTo>
                        <a:lnTo>
                          <a:pt x="62" y="3"/>
                        </a:lnTo>
                        <a:lnTo>
                          <a:pt x="63" y="3"/>
                        </a:lnTo>
                        <a:lnTo>
                          <a:pt x="65" y="3"/>
                        </a:lnTo>
                        <a:lnTo>
                          <a:pt x="69" y="3"/>
                        </a:lnTo>
                        <a:lnTo>
                          <a:pt x="70" y="3"/>
                        </a:lnTo>
                        <a:lnTo>
                          <a:pt x="71" y="2"/>
                        </a:lnTo>
                        <a:lnTo>
                          <a:pt x="73" y="2"/>
                        </a:lnTo>
                        <a:lnTo>
                          <a:pt x="74" y="2"/>
                        </a:lnTo>
                        <a:lnTo>
                          <a:pt x="75" y="3"/>
                        </a:lnTo>
                        <a:lnTo>
                          <a:pt x="77" y="3"/>
                        </a:lnTo>
                        <a:lnTo>
                          <a:pt x="78" y="3"/>
                        </a:lnTo>
                        <a:lnTo>
                          <a:pt x="80" y="3"/>
                        </a:lnTo>
                        <a:lnTo>
                          <a:pt x="82" y="3"/>
                        </a:lnTo>
                        <a:lnTo>
                          <a:pt x="87" y="3"/>
                        </a:lnTo>
                        <a:lnTo>
                          <a:pt x="86" y="3"/>
                        </a:lnTo>
                        <a:lnTo>
                          <a:pt x="84" y="3"/>
                        </a:lnTo>
                        <a:lnTo>
                          <a:pt x="86" y="3"/>
                        </a:lnTo>
                        <a:lnTo>
                          <a:pt x="87" y="3"/>
                        </a:lnTo>
                        <a:lnTo>
                          <a:pt x="88" y="3"/>
                        </a:lnTo>
                        <a:lnTo>
                          <a:pt x="89" y="3"/>
                        </a:lnTo>
                        <a:lnTo>
                          <a:pt x="90" y="3"/>
                        </a:lnTo>
                        <a:lnTo>
                          <a:pt x="91" y="2"/>
                        </a:lnTo>
                        <a:lnTo>
                          <a:pt x="90" y="2"/>
                        </a:lnTo>
                        <a:lnTo>
                          <a:pt x="88" y="2"/>
                        </a:lnTo>
                        <a:lnTo>
                          <a:pt x="87" y="2"/>
                        </a:lnTo>
                        <a:lnTo>
                          <a:pt x="84" y="1"/>
                        </a:lnTo>
                        <a:lnTo>
                          <a:pt x="86" y="1"/>
                        </a:lnTo>
                        <a:lnTo>
                          <a:pt x="87" y="1"/>
                        </a:lnTo>
                        <a:lnTo>
                          <a:pt x="88" y="1"/>
                        </a:lnTo>
                        <a:lnTo>
                          <a:pt x="90" y="1"/>
                        </a:lnTo>
                        <a:lnTo>
                          <a:pt x="89" y="1"/>
                        </a:lnTo>
                        <a:lnTo>
                          <a:pt x="88" y="1"/>
                        </a:lnTo>
                        <a:lnTo>
                          <a:pt x="88" y="0"/>
                        </a:lnTo>
                        <a:lnTo>
                          <a:pt x="89" y="0"/>
                        </a:lnTo>
                        <a:lnTo>
                          <a:pt x="90" y="0"/>
                        </a:lnTo>
                        <a:lnTo>
                          <a:pt x="91" y="0"/>
                        </a:lnTo>
                        <a:lnTo>
                          <a:pt x="92" y="0"/>
                        </a:lnTo>
                        <a:lnTo>
                          <a:pt x="93" y="0"/>
                        </a:lnTo>
                        <a:lnTo>
                          <a:pt x="96" y="0"/>
                        </a:lnTo>
                        <a:lnTo>
                          <a:pt x="98" y="1"/>
                        </a:lnTo>
                        <a:lnTo>
                          <a:pt x="99" y="1"/>
                        </a:lnTo>
                        <a:lnTo>
                          <a:pt x="102" y="2"/>
                        </a:lnTo>
                        <a:lnTo>
                          <a:pt x="108" y="3"/>
                        </a:lnTo>
                        <a:lnTo>
                          <a:pt x="109" y="3"/>
                        </a:lnTo>
                        <a:lnTo>
                          <a:pt x="107" y="4"/>
                        </a:lnTo>
                        <a:lnTo>
                          <a:pt x="106" y="4"/>
                        </a:lnTo>
                        <a:lnTo>
                          <a:pt x="105" y="4"/>
                        </a:lnTo>
                        <a:lnTo>
                          <a:pt x="104" y="4"/>
                        </a:lnTo>
                        <a:lnTo>
                          <a:pt x="102" y="4"/>
                        </a:lnTo>
                        <a:lnTo>
                          <a:pt x="101" y="4"/>
                        </a:lnTo>
                        <a:lnTo>
                          <a:pt x="99" y="5"/>
                        </a:lnTo>
                        <a:lnTo>
                          <a:pt x="98" y="5"/>
                        </a:lnTo>
                        <a:lnTo>
                          <a:pt x="97" y="5"/>
                        </a:lnTo>
                        <a:lnTo>
                          <a:pt x="96" y="6"/>
                        </a:lnTo>
                        <a:lnTo>
                          <a:pt x="97" y="6"/>
                        </a:lnTo>
                        <a:lnTo>
                          <a:pt x="97" y="8"/>
                        </a:lnTo>
                        <a:lnTo>
                          <a:pt x="98" y="8"/>
                        </a:lnTo>
                        <a:lnTo>
                          <a:pt x="100" y="8"/>
                        </a:lnTo>
                        <a:lnTo>
                          <a:pt x="101" y="8"/>
                        </a:lnTo>
                        <a:lnTo>
                          <a:pt x="102" y="8"/>
                        </a:lnTo>
                        <a:lnTo>
                          <a:pt x="105" y="9"/>
                        </a:lnTo>
                        <a:lnTo>
                          <a:pt x="104" y="9"/>
                        </a:lnTo>
                        <a:lnTo>
                          <a:pt x="102" y="9"/>
                        </a:lnTo>
                        <a:lnTo>
                          <a:pt x="101" y="10"/>
                        </a:lnTo>
                        <a:lnTo>
                          <a:pt x="101" y="9"/>
                        </a:lnTo>
                        <a:lnTo>
                          <a:pt x="100" y="9"/>
                        </a:lnTo>
                        <a:lnTo>
                          <a:pt x="99" y="9"/>
                        </a:lnTo>
                        <a:lnTo>
                          <a:pt x="97" y="9"/>
                        </a:lnTo>
                        <a:lnTo>
                          <a:pt x="96" y="9"/>
                        </a:lnTo>
                        <a:lnTo>
                          <a:pt x="98" y="10"/>
                        </a:lnTo>
                        <a:lnTo>
                          <a:pt x="99" y="10"/>
                        </a:lnTo>
                        <a:lnTo>
                          <a:pt x="100" y="10"/>
                        </a:lnTo>
                        <a:lnTo>
                          <a:pt x="101" y="11"/>
                        </a:lnTo>
                        <a:lnTo>
                          <a:pt x="102" y="12"/>
                        </a:lnTo>
                        <a:lnTo>
                          <a:pt x="100" y="13"/>
                        </a:lnTo>
                        <a:lnTo>
                          <a:pt x="99" y="13"/>
                        </a:lnTo>
                        <a:lnTo>
                          <a:pt x="98" y="13"/>
                        </a:lnTo>
                        <a:lnTo>
                          <a:pt x="97" y="13"/>
                        </a:lnTo>
                        <a:lnTo>
                          <a:pt x="96" y="13"/>
                        </a:lnTo>
                        <a:lnTo>
                          <a:pt x="90" y="14"/>
                        </a:lnTo>
                        <a:lnTo>
                          <a:pt x="87" y="14"/>
                        </a:lnTo>
                        <a:lnTo>
                          <a:pt x="86" y="14"/>
                        </a:lnTo>
                        <a:lnTo>
                          <a:pt x="86" y="15"/>
                        </a:lnTo>
                        <a:lnTo>
                          <a:pt x="87" y="15"/>
                        </a:lnTo>
                        <a:lnTo>
                          <a:pt x="88" y="17"/>
                        </a:lnTo>
                        <a:lnTo>
                          <a:pt x="86" y="18"/>
                        </a:lnTo>
                        <a:lnTo>
                          <a:pt x="84" y="18"/>
                        </a:lnTo>
                        <a:lnTo>
                          <a:pt x="82" y="19"/>
                        </a:lnTo>
                        <a:lnTo>
                          <a:pt x="81" y="19"/>
                        </a:lnTo>
                        <a:lnTo>
                          <a:pt x="79" y="18"/>
                        </a:lnTo>
                        <a:lnTo>
                          <a:pt x="78" y="18"/>
                        </a:lnTo>
                        <a:lnTo>
                          <a:pt x="77" y="18"/>
                        </a:lnTo>
                        <a:lnTo>
                          <a:pt x="78" y="18"/>
                        </a:lnTo>
                        <a:lnTo>
                          <a:pt x="77" y="18"/>
                        </a:lnTo>
                        <a:lnTo>
                          <a:pt x="74" y="17"/>
                        </a:lnTo>
                        <a:lnTo>
                          <a:pt x="73" y="17"/>
                        </a:lnTo>
                        <a:lnTo>
                          <a:pt x="72" y="17"/>
                        </a:lnTo>
                        <a:lnTo>
                          <a:pt x="71" y="17"/>
                        </a:lnTo>
                        <a:lnTo>
                          <a:pt x="72" y="15"/>
                        </a:lnTo>
                        <a:lnTo>
                          <a:pt x="72" y="13"/>
                        </a:lnTo>
                        <a:lnTo>
                          <a:pt x="73" y="12"/>
                        </a:lnTo>
                        <a:lnTo>
                          <a:pt x="74" y="12"/>
                        </a:lnTo>
                        <a:lnTo>
                          <a:pt x="75" y="12"/>
                        </a:lnTo>
                        <a:lnTo>
                          <a:pt x="75" y="11"/>
                        </a:lnTo>
                        <a:lnTo>
                          <a:pt x="75" y="10"/>
                        </a:lnTo>
                        <a:lnTo>
                          <a:pt x="74" y="10"/>
                        </a:lnTo>
                        <a:lnTo>
                          <a:pt x="73" y="10"/>
                        </a:lnTo>
                        <a:lnTo>
                          <a:pt x="73" y="11"/>
                        </a:lnTo>
                        <a:lnTo>
                          <a:pt x="72" y="11"/>
                        </a:lnTo>
                        <a:lnTo>
                          <a:pt x="71" y="11"/>
                        </a:lnTo>
                        <a:lnTo>
                          <a:pt x="70" y="11"/>
                        </a:lnTo>
                        <a:lnTo>
                          <a:pt x="69" y="11"/>
                        </a:lnTo>
                        <a:lnTo>
                          <a:pt x="68" y="11"/>
                        </a:lnTo>
                        <a:lnTo>
                          <a:pt x="65" y="12"/>
                        </a:lnTo>
                        <a:lnTo>
                          <a:pt x="67" y="12"/>
                        </a:lnTo>
                        <a:lnTo>
                          <a:pt x="68" y="13"/>
                        </a:lnTo>
                        <a:lnTo>
                          <a:pt x="68" y="14"/>
                        </a:lnTo>
                        <a:lnTo>
                          <a:pt x="65" y="14"/>
                        </a:lnTo>
                        <a:lnTo>
                          <a:pt x="64" y="14"/>
                        </a:lnTo>
                        <a:lnTo>
                          <a:pt x="64" y="15"/>
                        </a:lnTo>
                        <a:lnTo>
                          <a:pt x="64" y="14"/>
                        </a:lnTo>
                        <a:lnTo>
                          <a:pt x="63" y="14"/>
                        </a:lnTo>
                        <a:lnTo>
                          <a:pt x="62" y="14"/>
                        </a:lnTo>
                        <a:lnTo>
                          <a:pt x="61" y="14"/>
                        </a:lnTo>
                        <a:lnTo>
                          <a:pt x="60" y="14"/>
                        </a:lnTo>
                        <a:lnTo>
                          <a:pt x="59" y="14"/>
                        </a:lnTo>
                        <a:lnTo>
                          <a:pt x="59" y="15"/>
                        </a:lnTo>
                        <a:lnTo>
                          <a:pt x="61" y="15"/>
                        </a:lnTo>
                        <a:lnTo>
                          <a:pt x="62" y="15"/>
                        </a:lnTo>
                        <a:lnTo>
                          <a:pt x="63" y="15"/>
                        </a:lnTo>
                        <a:lnTo>
                          <a:pt x="63" y="17"/>
                        </a:lnTo>
                        <a:lnTo>
                          <a:pt x="64" y="17"/>
                        </a:lnTo>
                        <a:lnTo>
                          <a:pt x="64" y="18"/>
                        </a:lnTo>
                        <a:lnTo>
                          <a:pt x="63" y="18"/>
                        </a:lnTo>
                        <a:lnTo>
                          <a:pt x="62" y="18"/>
                        </a:lnTo>
                        <a:lnTo>
                          <a:pt x="61" y="18"/>
                        </a:lnTo>
                        <a:lnTo>
                          <a:pt x="60" y="18"/>
                        </a:lnTo>
                        <a:lnTo>
                          <a:pt x="59" y="19"/>
                        </a:lnTo>
                        <a:lnTo>
                          <a:pt x="60" y="19"/>
                        </a:lnTo>
                        <a:lnTo>
                          <a:pt x="60" y="20"/>
                        </a:lnTo>
                        <a:lnTo>
                          <a:pt x="59" y="20"/>
                        </a:lnTo>
                        <a:lnTo>
                          <a:pt x="56" y="21"/>
                        </a:lnTo>
                        <a:lnTo>
                          <a:pt x="55" y="20"/>
                        </a:lnTo>
                        <a:lnTo>
                          <a:pt x="54" y="20"/>
                        </a:lnTo>
                        <a:lnTo>
                          <a:pt x="53" y="19"/>
                        </a:lnTo>
                        <a:lnTo>
                          <a:pt x="50" y="18"/>
                        </a:lnTo>
                        <a:lnTo>
                          <a:pt x="49" y="18"/>
                        </a:lnTo>
                        <a:lnTo>
                          <a:pt x="49" y="19"/>
                        </a:lnTo>
                        <a:lnTo>
                          <a:pt x="50" y="19"/>
                        </a:lnTo>
                        <a:lnTo>
                          <a:pt x="50" y="20"/>
                        </a:lnTo>
                        <a:lnTo>
                          <a:pt x="49" y="20"/>
                        </a:lnTo>
                        <a:lnTo>
                          <a:pt x="47" y="20"/>
                        </a:lnTo>
                        <a:lnTo>
                          <a:pt x="46" y="20"/>
                        </a:lnTo>
                        <a:lnTo>
                          <a:pt x="47" y="21"/>
                        </a:lnTo>
                        <a:lnTo>
                          <a:pt x="49" y="21"/>
                        </a:lnTo>
                        <a:lnTo>
                          <a:pt x="50" y="21"/>
                        </a:lnTo>
                        <a:lnTo>
                          <a:pt x="51" y="21"/>
                        </a:lnTo>
                        <a:lnTo>
                          <a:pt x="51" y="22"/>
                        </a:lnTo>
                        <a:lnTo>
                          <a:pt x="50" y="22"/>
                        </a:lnTo>
                        <a:lnTo>
                          <a:pt x="49" y="22"/>
                        </a:lnTo>
                        <a:lnTo>
                          <a:pt x="49" y="23"/>
                        </a:lnTo>
                        <a:lnTo>
                          <a:pt x="50" y="23"/>
                        </a:lnTo>
                        <a:lnTo>
                          <a:pt x="46" y="23"/>
                        </a:lnTo>
                        <a:lnTo>
                          <a:pt x="45" y="24"/>
                        </a:lnTo>
                        <a:lnTo>
                          <a:pt x="44" y="24"/>
                        </a:lnTo>
                        <a:lnTo>
                          <a:pt x="43" y="24"/>
                        </a:lnTo>
                        <a:lnTo>
                          <a:pt x="43" y="23"/>
                        </a:lnTo>
                        <a:lnTo>
                          <a:pt x="42" y="23"/>
                        </a:lnTo>
                        <a:lnTo>
                          <a:pt x="41" y="24"/>
                        </a:lnTo>
                        <a:lnTo>
                          <a:pt x="40" y="24"/>
                        </a:lnTo>
                        <a:lnTo>
                          <a:pt x="39" y="2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72" name="Freeform 181">
                    <a:extLst>
                      <a:ext uri="{FF2B5EF4-FFF2-40B4-BE49-F238E27FC236}">
                        <a16:creationId xmlns:a16="http://schemas.microsoft.com/office/drawing/2014/main" id="{EE9568E2-40E9-482D-9CDE-B8D1648BA70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654803" y="1063812"/>
                    <a:ext cx="185889" cy="58091"/>
                  </a:xfrm>
                  <a:custGeom>
                    <a:avLst/>
                    <a:gdLst>
                      <a:gd name="T0" fmla="*/ 57150 w 80"/>
                      <a:gd name="T1" fmla="*/ 33338 h 25"/>
                      <a:gd name="T2" fmla="*/ 60325 w 80"/>
                      <a:gd name="T3" fmla="*/ 31750 h 25"/>
                      <a:gd name="T4" fmla="*/ 57150 w 80"/>
                      <a:gd name="T5" fmla="*/ 31750 h 25"/>
                      <a:gd name="T6" fmla="*/ 50800 w 80"/>
                      <a:gd name="T7" fmla="*/ 30163 h 25"/>
                      <a:gd name="T8" fmla="*/ 50800 w 80"/>
                      <a:gd name="T9" fmla="*/ 28575 h 25"/>
                      <a:gd name="T10" fmla="*/ 65088 w 80"/>
                      <a:gd name="T11" fmla="*/ 28575 h 25"/>
                      <a:gd name="T12" fmla="*/ 66675 w 80"/>
                      <a:gd name="T13" fmla="*/ 26988 h 25"/>
                      <a:gd name="T14" fmla="*/ 71438 w 80"/>
                      <a:gd name="T15" fmla="*/ 25400 h 25"/>
                      <a:gd name="T16" fmla="*/ 82550 w 80"/>
                      <a:gd name="T17" fmla="*/ 23813 h 25"/>
                      <a:gd name="T18" fmla="*/ 88900 w 80"/>
                      <a:gd name="T19" fmla="*/ 23813 h 25"/>
                      <a:gd name="T20" fmla="*/ 65088 w 80"/>
                      <a:gd name="T21" fmla="*/ 23813 h 25"/>
                      <a:gd name="T22" fmla="*/ 46038 w 80"/>
                      <a:gd name="T23" fmla="*/ 25400 h 25"/>
                      <a:gd name="T24" fmla="*/ 22225 w 80"/>
                      <a:gd name="T25" fmla="*/ 25400 h 25"/>
                      <a:gd name="T26" fmla="*/ 15875 w 80"/>
                      <a:gd name="T27" fmla="*/ 26988 h 25"/>
                      <a:gd name="T28" fmla="*/ 0 w 80"/>
                      <a:gd name="T29" fmla="*/ 25400 h 25"/>
                      <a:gd name="T30" fmla="*/ 12700 w 80"/>
                      <a:gd name="T31" fmla="*/ 20638 h 25"/>
                      <a:gd name="T32" fmla="*/ 14288 w 80"/>
                      <a:gd name="T33" fmla="*/ 20638 h 25"/>
                      <a:gd name="T34" fmla="*/ 25400 w 80"/>
                      <a:gd name="T35" fmla="*/ 17463 h 25"/>
                      <a:gd name="T36" fmla="*/ 38100 w 80"/>
                      <a:gd name="T37" fmla="*/ 20638 h 25"/>
                      <a:gd name="T38" fmla="*/ 34925 w 80"/>
                      <a:gd name="T39" fmla="*/ 19050 h 25"/>
                      <a:gd name="T40" fmla="*/ 36513 w 80"/>
                      <a:gd name="T41" fmla="*/ 15875 h 25"/>
                      <a:gd name="T42" fmla="*/ 23813 w 80"/>
                      <a:gd name="T43" fmla="*/ 14288 h 25"/>
                      <a:gd name="T44" fmla="*/ 30163 w 80"/>
                      <a:gd name="T45" fmla="*/ 11113 h 25"/>
                      <a:gd name="T46" fmla="*/ 20638 w 80"/>
                      <a:gd name="T47" fmla="*/ 11113 h 25"/>
                      <a:gd name="T48" fmla="*/ 25400 w 80"/>
                      <a:gd name="T49" fmla="*/ 4763 h 25"/>
                      <a:gd name="T50" fmla="*/ 39688 w 80"/>
                      <a:gd name="T51" fmla="*/ 7938 h 25"/>
                      <a:gd name="T52" fmla="*/ 47625 w 80"/>
                      <a:gd name="T53" fmla="*/ 12700 h 25"/>
                      <a:gd name="T54" fmla="*/ 65088 w 80"/>
                      <a:gd name="T55" fmla="*/ 17463 h 25"/>
                      <a:gd name="T56" fmla="*/ 76200 w 80"/>
                      <a:gd name="T57" fmla="*/ 15875 h 25"/>
                      <a:gd name="T58" fmla="*/ 68263 w 80"/>
                      <a:gd name="T59" fmla="*/ 15875 h 25"/>
                      <a:gd name="T60" fmla="*/ 73025 w 80"/>
                      <a:gd name="T61" fmla="*/ 12700 h 25"/>
                      <a:gd name="T62" fmla="*/ 73025 w 80"/>
                      <a:gd name="T63" fmla="*/ 12700 h 25"/>
                      <a:gd name="T64" fmla="*/ 55563 w 80"/>
                      <a:gd name="T65" fmla="*/ 11113 h 25"/>
                      <a:gd name="T66" fmla="*/ 61913 w 80"/>
                      <a:gd name="T67" fmla="*/ 9525 h 25"/>
                      <a:gd name="T68" fmla="*/ 53975 w 80"/>
                      <a:gd name="T69" fmla="*/ 7938 h 25"/>
                      <a:gd name="T70" fmla="*/ 47625 w 80"/>
                      <a:gd name="T71" fmla="*/ 3175 h 25"/>
                      <a:gd name="T72" fmla="*/ 65088 w 80"/>
                      <a:gd name="T73" fmla="*/ 1588 h 25"/>
                      <a:gd name="T74" fmla="*/ 74613 w 80"/>
                      <a:gd name="T75" fmla="*/ 1588 h 25"/>
                      <a:gd name="T76" fmla="*/ 87313 w 80"/>
                      <a:gd name="T77" fmla="*/ 4763 h 25"/>
                      <a:gd name="T78" fmla="*/ 88900 w 80"/>
                      <a:gd name="T79" fmla="*/ 1588 h 25"/>
                      <a:gd name="T80" fmla="*/ 98425 w 80"/>
                      <a:gd name="T81" fmla="*/ 0 h 25"/>
                      <a:gd name="T82" fmla="*/ 95250 w 80"/>
                      <a:gd name="T83" fmla="*/ 0 h 25"/>
                      <a:gd name="T84" fmla="*/ 104775 w 80"/>
                      <a:gd name="T85" fmla="*/ 3175 h 25"/>
                      <a:gd name="T86" fmla="*/ 112713 w 80"/>
                      <a:gd name="T87" fmla="*/ 3175 h 25"/>
                      <a:gd name="T88" fmla="*/ 117475 w 80"/>
                      <a:gd name="T89" fmla="*/ 9525 h 25"/>
                      <a:gd name="T90" fmla="*/ 117475 w 80"/>
                      <a:gd name="T91" fmla="*/ 15875 h 25"/>
                      <a:gd name="T92" fmla="*/ 114300 w 80"/>
                      <a:gd name="T93" fmla="*/ 20638 h 25"/>
                      <a:gd name="T94" fmla="*/ 123825 w 80"/>
                      <a:gd name="T95" fmla="*/ 25400 h 25"/>
                      <a:gd name="T96" fmla="*/ 123825 w 80"/>
                      <a:gd name="T97" fmla="*/ 28575 h 25"/>
                      <a:gd name="T98" fmla="*/ 115888 w 80"/>
                      <a:gd name="T99" fmla="*/ 28575 h 25"/>
                      <a:gd name="T100" fmla="*/ 112713 w 80"/>
                      <a:gd name="T101" fmla="*/ 28575 h 25"/>
                      <a:gd name="T102" fmla="*/ 112713 w 80"/>
                      <a:gd name="T103" fmla="*/ 30163 h 25"/>
                      <a:gd name="T104" fmla="*/ 112713 w 80"/>
                      <a:gd name="T105" fmla="*/ 31750 h 25"/>
                      <a:gd name="T106" fmla="*/ 114300 w 80"/>
                      <a:gd name="T107" fmla="*/ 34925 h 25"/>
                      <a:gd name="T108" fmla="*/ 111125 w 80"/>
                      <a:gd name="T109" fmla="*/ 34925 h 25"/>
                      <a:gd name="T110" fmla="*/ 101600 w 80"/>
                      <a:gd name="T111" fmla="*/ 38100 h 25"/>
                      <a:gd name="T112" fmla="*/ 85725 w 80"/>
                      <a:gd name="T113" fmla="*/ 39688 h 25"/>
                      <a:gd name="T114" fmla="*/ 82550 w 80"/>
                      <a:gd name="T115" fmla="*/ 34925 h 25"/>
                      <a:gd name="T116" fmla="*/ 73025 w 80"/>
                      <a:gd name="T117" fmla="*/ 39688 h 25"/>
                      <a:gd name="T118" fmla="*/ 58738 w 80"/>
                      <a:gd name="T119" fmla="*/ 38100 h 25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</a:gdLst>
                    <a:ahLst/>
                    <a:cxnLst>
                      <a:cxn ang="T120">
                        <a:pos x="T0" y="T1"/>
                      </a:cxn>
                      <a:cxn ang="T121">
                        <a:pos x="T2" y="T3"/>
                      </a:cxn>
                      <a:cxn ang="T122">
                        <a:pos x="T4" y="T5"/>
                      </a:cxn>
                      <a:cxn ang="T123">
                        <a:pos x="T6" y="T7"/>
                      </a:cxn>
                      <a:cxn ang="T124">
                        <a:pos x="T8" y="T9"/>
                      </a:cxn>
                      <a:cxn ang="T125">
                        <a:pos x="T10" y="T11"/>
                      </a:cxn>
                      <a:cxn ang="T126">
                        <a:pos x="T12" y="T13"/>
                      </a:cxn>
                      <a:cxn ang="T127">
                        <a:pos x="T14" y="T15"/>
                      </a:cxn>
                      <a:cxn ang="T128">
                        <a:pos x="T16" y="T17"/>
                      </a:cxn>
                      <a:cxn ang="T129">
                        <a:pos x="T18" y="T19"/>
                      </a:cxn>
                      <a:cxn ang="T130">
                        <a:pos x="T20" y="T21"/>
                      </a:cxn>
                      <a:cxn ang="T131">
                        <a:pos x="T22" y="T23"/>
                      </a:cxn>
                      <a:cxn ang="T132">
                        <a:pos x="T24" y="T25"/>
                      </a:cxn>
                      <a:cxn ang="T133">
                        <a:pos x="T26" y="T27"/>
                      </a:cxn>
                      <a:cxn ang="T134">
                        <a:pos x="T28" y="T29"/>
                      </a:cxn>
                      <a:cxn ang="T135">
                        <a:pos x="T30" y="T31"/>
                      </a:cxn>
                      <a:cxn ang="T136">
                        <a:pos x="T32" y="T33"/>
                      </a:cxn>
                      <a:cxn ang="T137">
                        <a:pos x="T34" y="T35"/>
                      </a:cxn>
                      <a:cxn ang="T138">
                        <a:pos x="T36" y="T37"/>
                      </a:cxn>
                      <a:cxn ang="T139">
                        <a:pos x="T38" y="T39"/>
                      </a:cxn>
                      <a:cxn ang="T140">
                        <a:pos x="T40" y="T41"/>
                      </a:cxn>
                      <a:cxn ang="T141">
                        <a:pos x="T42" y="T43"/>
                      </a:cxn>
                      <a:cxn ang="T142">
                        <a:pos x="T44" y="T45"/>
                      </a:cxn>
                      <a:cxn ang="T143">
                        <a:pos x="T46" y="T47"/>
                      </a:cxn>
                      <a:cxn ang="T144">
                        <a:pos x="T48" y="T49"/>
                      </a:cxn>
                      <a:cxn ang="T145">
                        <a:pos x="T50" y="T51"/>
                      </a:cxn>
                      <a:cxn ang="T146">
                        <a:pos x="T52" y="T53"/>
                      </a:cxn>
                      <a:cxn ang="T147">
                        <a:pos x="T54" y="T55"/>
                      </a:cxn>
                      <a:cxn ang="T148">
                        <a:pos x="T56" y="T57"/>
                      </a:cxn>
                      <a:cxn ang="T149">
                        <a:pos x="T58" y="T59"/>
                      </a:cxn>
                      <a:cxn ang="T150">
                        <a:pos x="T60" y="T61"/>
                      </a:cxn>
                      <a:cxn ang="T151">
                        <a:pos x="T62" y="T63"/>
                      </a:cxn>
                      <a:cxn ang="T152">
                        <a:pos x="T64" y="T65"/>
                      </a:cxn>
                      <a:cxn ang="T153">
                        <a:pos x="T66" y="T67"/>
                      </a:cxn>
                      <a:cxn ang="T154">
                        <a:pos x="T68" y="T69"/>
                      </a:cxn>
                      <a:cxn ang="T155">
                        <a:pos x="T70" y="T71"/>
                      </a:cxn>
                      <a:cxn ang="T156">
                        <a:pos x="T72" y="T73"/>
                      </a:cxn>
                      <a:cxn ang="T157">
                        <a:pos x="T74" y="T75"/>
                      </a:cxn>
                      <a:cxn ang="T158">
                        <a:pos x="T76" y="T77"/>
                      </a:cxn>
                      <a:cxn ang="T159">
                        <a:pos x="T78" y="T79"/>
                      </a:cxn>
                      <a:cxn ang="T160">
                        <a:pos x="T80" y="T81"/>
                      </a:cxn>
                      <a:cxn ang="T161">
                        <a:pos x="T82" y="T83"/>
                      </a:cxn>
                      <a:cxn ang="T162">
                        <a:pos x="T84" y="T85"/>
                      </a:cxn>
                      <a:cxn ang="T163">
                        <a:pos x="T86" y="T87"/>
                      </a:cxn>
                      <a:cxn ang="T164">
                        <a:pos x="T88" y="T89"/>
                      </a:cxn>
                      <a:cxn ang="T165">
                        <a:pos x="T90" y="T91"/>
                      </a:cxn>
                      <a:cxn ang="T166">
                        <a:pos x="T92" y="T93"/>
                      </a:cxn>
                      <a:cxn ang="T167">
                        <a:pos x="T94" y="T95"/>
                      </a:cxn>
                      <a:cxn ang="T168">
                        <a:pos x="T96" y="T97"/>
                      </a:cxn>
                      <a:cxn ang="T169">
                        <a:pos x="T98" y="T99"/>
                      </a:cxn>
                      <a:cxn ang="T170">
                        <a:pos x="T100" y="T101"/>
                      </a:cxn>
                      <a:cxn ang="T171">
                        <a:pos x="T102" y="T103"/>
                      </a:cxn>
                      <a:cxn ang="T172">
                        <a:pos x="T104" y="T105"/>
                      </a:cxn>
                      <a:cxn ang="T173">
                        <a:pos x="T106" y="T107"/>
                      </a:cxn>
                      <a:cxn ang="T174">
                        <a:pos x="T108" y="T109"/>
                      </a:cxn>
                      <a:cxn ang="T175">
                        <a:pos x="T110" y="T111"/>
                      </a:cxn>
                      <a:cxn ang="T176">
                        <a:pos x="T112" y="T113"/>
                      </a:cxn>
                      <a:cxn ang="T177">
                        <a:pos x="T114" y="T115"/>
                      </a:cxn>
                      <a:cxn ang="T178">
                        <a:pos x="T116" y="T117"/>
                      </a:cxn>
                      <a:cxn ang="T179">
                        <a:pos x="T118" y="T119"/>
                      </a:cxn>
                    </a:cxnLst>
                    <a:rect l="0" t="0" r="r" b="b"/>
                    <a:pathLst>
                      <a:path w="80" h="25">
                        <a:moveTo>
                          <a:pt x="36" y="24"/>
                        </a:moveTo>
                        <a:lnTo>
                          <a:pt x="36" y="22"/>
                        </a:lnTo>
                        <a:lnTo>
                          <a:pt x="35" y="21"/>
                        </a:lnTo>
                        <a:lnTo>
                          <a:pt x="34" y="21"/>
                        </a:lnTo>
                        <a:lnTo>
                          <a:pt x="35" y="21"/>
                        </a:lnTo>
                        <a:lnTo>
                          <a:pt x="36" y="21"/>
                        </a:lnTo>
                        <a:lnTo>
                          <a:pt x="37" y="21"/>
                        </a:lnTo>
                        <a:lnTo>
                          <a:pt x="38" y="21"/>
                        </a:lnTo>
                        <a:lnTo>
                          <a:pt x="41" y="21"/>
                        </a:lnTo>
                        <a:lnTo>
                          <a:pt x="42" y="21"/>
                        </a:lnTo>
                        <a:lnTo>
                          <a:pt x="39" y="20"/>
                        </a:lnTo>
                        <a:lnTo>
                          <a:pt x="38" y="20"/>
                        </a:lnTo>
                        <a:lnTo>
                          <a:pt x="37" y="20"/>
                        </a:lnTo>
                        <a:lnTo>
                          <a:pt x="36" y="20"/>
                        </a:lnTo>
                        <a:lnTo>
                          <a:pt x="35" y="20"/>
                        </a:lnTo>
                        <a:lnTo>
                          <a:pt x="36" y="20"/>
                        </a:lnTo>
                        <a:lnTo>
                          <a:pt x="37" y="20"/>
                        </a:lnTo>
                        <a:lnTo>
                          <a:pt x="36" y="20"/>
                        </a:lnTo>
                        <a:lnTo>
                          <a:pt x="34" y="20"/>
                        </a:lnTo>
                        <a:lnTo>
                          <a:pt x="33" y="20"/>
                        </a:lnTo>
                        <a:lnTo>
                          <a:pt x="30" y="19"/>
                        </a:lnTo>
                        <a:lnTo>
                          <a:pt x="32" y="19"/>
                        </a:lnTo>
                        <a:lnTo>
                          <a:pt x="33" y="19"/>
                        </a:lnTo>
                        <a:lnTo>
                          <a:pt x="32" y="19"/>
                        </a:lnTo>
                        <a:lnTo>
                          <a:pt x="33" y="19"/>
                        </a:lnTo>
                        <a:lnTo>
                          <a:pt x="35" y="19"/>
                        </a:lnTo>
                        <a:lnTo>
                          <a:pt x="33" y="18"/>
                        </a:lnTo>
                        <a:lnTo>
                          <a:pt x="32" y="18"/>
                        </a:lnTo>
                        <a:lnTo>
                          <a:pt x="30" y="18"/>
                        </a:lnTo>
                        <a:lnTo>
                          <a:pt x="32" y="18"/>
                        </a:lnTo>
                        <a:lnTo>
                          <a:pt x="35" y="18"/>
                        </a:lnTo>
                        <a:lnTo>
                          <a:pt x="36" y="18"/>
                        </a:lnTo>
                        <a:lnTo>
                          <a:pt x="37" y="18"/>
                        </a:lnTo>
                        <a:lnTo>
                          <a:pt x="38" y="18"/>
                        </a:lnTo>
                        <a:lnTo>
                          <a:pt x="39" y="18"/>
                        </a:lnTo>
                        <a:lnTo>
                          <a:pt x="41" y="18"/>
                        </a:lnTo>
                        <a:lnTo>
                          <a:pt x="39" y="18"/>
                        </a:lnTo>
                        <a:lnTo>
                          <a:pt x="38" y="18"/>
                        </a:lnTo>
                        <a:lnTo>
                          <a:pt x="37" y="18"/>
                        </a:lnTo>
                        <a:lnTo>
                          <a:pt x="39" y="17"/>
                        </a:lnTo>
                        <a:lnTo>
                          <a:pt x="41" y="17"/>
                        </a:lnTo>
                        <a:lnTo>
                          <a:pt x="42" y="17"/>
                        </a:lnTo>
                        <a:lnTo>
                          <a:pt x="44" y="17"/>
                        </a:lnTo>
                        <a:lnTo>
                          <a:pt x="43" y="17"/>
                        </a:lnTo>
                        <a:lnTo>
                          <a:pt x="42" y="17"/>
                        </a:lnTo>
                        <a:lnTo>
                          <a:pt x="41" y="17"/>
                        </a:lnTo>
                        <a:lnTo>
                          <a:pt x="44" y="16"/>
                        </a:lnTo>
                        <a:lnTo>
                          <a:pt x="45" y="16"/>
                        </a:lnTo>
                        <a:lnTo>
                          <a:pt x="46" y="16"/>
                        </a:lnTo>
                        <a:lnTo>
                          <a:pt x="44" y="16"/>
                        </a:lnTo>
                        <a:lnTo>
                          <a:pt x="43" y="16"/>
                        </a:lnTo>
                        <a:lnTo>
                          <a:pt x="44" y="15"/>
                        </a:lnTo>
                        <a:lnTo>
                          <a:pt x="48" y="15"/>
                        </a:lnTo>
                        <a:lnTo>
                          <a:pt x="52" y="15"/>
                        </a:lnTo>
                        <a:lnTo>
                          <a:pt x="53" y="15"/>
                        </a:lnTo>
                        <a:lnTo>
                          <a:pt x="54" y="15"/>
                        </a:lnTo>
                        <a:lnTo>
                          <a:pt x="55" y="15"/>
                        </a:lnTo>
                        <a:lnTo>
                          <a:pt x="56" y="15"/>
                        </a:lnTo>
                        <a:lnTo>
                          <a:pt x="57" y="15"/>
                        </a:lnTo>
                        <a:lnTo>
                          <a:pt x="56" y="15"/>
                        </a:lnTo>
                        <a:lnTo>
                          <a:pt x="51" y="15"/>
                        </a:lnTo>
                        <a:lnTo>
                          <a:pt x="47" y="15"/>
                        </a:lnTo>
                        <a:lnTo>
                          <a:pt x="46" y="15"/>
                        </a:lnTo>
                        <a:lnTo>
                          <a:pt x="45" y="15"/>
                        </a:lnTo>
                        <a:lnTo>
                          <a:pt x="43" y="15"/>
                        </a:lnTo>
                        <a:lnTo>
                          <a:pt x="41" y="15"/>
                        </a:lnTo>
                        <a:lnTo>
                          <a:pt x="37" y="15"/>
                        </a:lnTo>
                        <a:lnTo>
                          <a:pt x="36" y="15"/>
                        </a:lnTo>
                        <a:lnTo>
                          <a:pt x="34" y="15"/>
                        </a:lnTo>
                        <a:lnTo>
                          <a:pt x="33" y="15"/>
                        </a:lnTo>
                        <a:lnTo>
                          <a:pt x="32" y="16"/>
                        </a:lnTo>
                        <a:lnTo>
                          <a:pt x="29" y="16"/>
                        </a:lnTo>
                        <a:lnTo>
                          <a:pt x="24" y="16"/>
                        </a:lnTo>
                        <a:lnTo>
                          <a:pt x="23" y="16"/>
                        </a:lnTo>
                        <a:lnTo>
                          <a:pt x="22" y="16"/>
                        </a:lnTo>
                        <a:lnTo>
                          <a:pt x="20" y="16"/>
                        </a:lnTo>
                        <a:lnTo>
                          <a:pt x="16" y="16"/>
                        </a:lnTo>
                        <a:lnTo>
                          <a:pt x="14" y="16"/>
                        </a:lnTo>
                        <a:lnTo>
                          <a:pt x="14" y="17"/>
                        </a:lnTo>
                        <a:lnTo>
                          <a:pt x="13" y="17"/>
                        </a:lnTo>
                        <a:lnTo>
                          <a:pt x="11" y="17"/>
                        </a:lnTo>
                        <a:lnTo>
                          <a:pt x="10" y="17"/>
                        </a:lnTo>
                        <a:lnTo>
                          <a:pt x="10" y="16"/>
                        </a:lnTo>
                        <a:lnTo>
                          <a:pt x="10" y="17"/>
                        </a:lnTo>
                        <a:lnTo>
                          <a:pt x="8" y="17"/>
                        </a:lnTo>
                        <a:lnTo>
                          <a:pt x="7" y="17"/>
                        </a:lnTo>
                        <a:lnTo>
                          <a:pt x="6" y="17"/>
                        </a:lnTo>
                        <a:lnTo>
                          <a:pt x="5" y="17"/>
                        </a:lnTo>
                        <a:lnTo>
                          <a:pt x="4" y="17"/>
                        </a:lnTo>
                        <a:lnTo>
                          <a:pt x="0" y="16"/>
                        </a:lnTo>
                        <a:lnTo>
                          <a:pt x="1" y="16"/>
                        </a:lnTo>
                        <a:lnTo>
                          <a:pt x="2" y="16"/>
                        </a:lnTo>
                        <a:lnTo>
                          <a:pt x="2" y="15"/>
                        </a:lnTo>
                        <a:lnTo>
                          <a:pt x="5" y="13"/>
                        </a:lnTo>
                        <a:lnTo>
                          <a:pt x="7" y="13"/>
                        </a:lnTo>
                        <a:lnTo>
                          <a:pt x="8" y="13"/>
                        </a:lnTo>
                        <a:lnTo>
                          <a:pt x="9" y="13"/>
                        </a:lnTo>
                        <a:lnTo>
                          <a:pt x="10" y="15"/>
                        </a:lnTo>
                        <a:lnTo>
                          <a:pt x="11" y="15"/>
                        </a:lnTo>
                        <a:lnTo>
                          <a:pt x="13" y="15"/>
                        </a:lnTo>
                        <a:lnTo>
                          <a:pt x="11" y="13"/>
                        </a:lnTo>
                        <a:lnTo>
                          <a:pt x="9" y="13"/>
                        </a:lnTo>
                        <a:lnTo>
                          <a:pt x="8" y="13"/>
                        </a:lnTo>
                        <a:lnTo>
                          <a:pt x="8" y="12"/>
                        </a:lnTo>
                        <a:lnTo>
                          <a:pt x="9" y="12"/>
                        </a:lnTo>
                        <a:lnTo>
                          <a:pt x="10" y="11"/>
                        </a:lnTo>
                        <a:lnTo>
                          <a:pt x="15" y="11"/>
                        </a:lnTo>
                        <a:lnTo>
                          <a:pt x="16" y="11"/>
                        </a:lnTo>
                        <a:lnTo>
                          <a:pt x="16" y="12"/>
                        </a:lnTo>
                        <a:lnTo>
                          <a:pt x="19" y="12"/>
                        </a:lnTo>
                        <a:lnTo>
                          <a:pt x="20" y="13"/>
                        </a:lnTo>
                        <a:lnTo>
                          <a:pt x="22" y="13"/>
                        </a:lnTo>
                        <a:lnTo>
                          <a:pt x="23" y="13"/>
                        </a:lnTo>
                        <a:lnTo>
                          <a:pt x="24" y="13"/>
                        </a:lnTo>
                        <a:lnTo>
                          <a:pt x="25" y="13"/>
                        </a:lnTo>
                        <a:lnTo>
                          <a:pt x="24" y="13"/>
                        </a:lnTo>
                        <a:lnTo>
                          <a:pt x="23" y="13"/>
                        </a:lnTo>
                        <a:lnTo>
                          <a:pt x="22" y="13"/>
                        </a:lnTo>
                        <a:lnTo>
                          <a:pt x="23" y="12"/>
                        </a:lnTo>
                        <a:lnTo>
                          <a:pt x="22" y="12"/>
                        </a:lnTo>
                        <a:lnTo>
                          <a:pt x="20" y="12"/>
                        </a:lnTo>
                        <a:lnTo>
                          <a:pt x="19" y="12"/>
                        </a:lnTo>
                        <a:lnTo>
                          <a:pt x="19" y="11"/>
                        </a:lnTo>
                        <a:lnTo>
                          <a:pt x="20" y="10"/>
                        </a:lnTo>
                        <a:lnTo>
                          <a:pt x="22" y="10"/>
                        </a:lnTo>
                        <a:lnTo>
                          <a:pt x="23" y="10"/>
                        </a:lnTo>
                        <a:lnTo>
                          <a:pt x="22" y="10"/>
                        </a:lnTo>
                        <a:lnTo>
                          <a:pt x="18" y="10"/>
                        </a:lnTo>
                        <a:lnTo>
                          <a:pt x="17" y="10"/>
                        </a:lnTo>
                        <a:lnTo>
                          <a:pt x="16" y="10"/>
                        </a:lnTo>
                        <a:lnTo>
                          <a:pt x="15" y="10"/>
                        </a:lnTo>
                        <a:lnTo>
                          <a:pt x="15" y="9"/>
                        </a:lnTo>
                        <a:lnTo>
                          <a:pt x="14" y="9"/>
                        </a:lnTo>
                        <a:lnTo>
                          <a:pt x="15" y="8"/>
                        </a:lnTo>
                        <a:lnTo>
                          <a:pt x="16" y="8"/>
                        </a:lnTo>
                        <a:lnTo>
                          <a:pt x="17" y="7"/>
                        </a:lnTo>
                        <a:lnTo>
                          <a:pt x="18" y="7"/>
                        </a:lnTo>
                        <a:lnTo>
                          <a:pt x="19" y="7"/>
                        </a:lnTo>
                        <a:lnTo>
                          <a:pt x="20" y="7"/>
                        </a:lnTo>
                        <a:lnTo>
                          <a:pt x="22" y="7"/>
                        </a:lnTo>
                        <a:lnTo>
                          <a:pt x="20" y="7"/>
                        </a:lnTo>
                        <a:lnTo>
                          <a:pt x="17" y="7"/>
                        </a:lnTo>
                        <a:lnTo>
                          <a:pt x="16" y="7"/>
                        </a:lnTo>
                        <a:lnTo>
                          <a:pt x="13" y="7"/>
                        </a:lnTo>
                        <a:lnTo>
                          <a:pt x="11" y="7"/>
                        </a:lnTo>
                        <a:lnTo>
                          <a:pt x="10" y="7"/>
                        </a:lnTo>
                        <a:lnTo>
                          <a:pt x="11" y="7"/>
                        </a:lnTo>
                        <a:lnTo>
                          <a:pt x="13" y="5"/>
                        </a:lnTo>
                        <a:lnTo>
                          <a:pt x="15" y="3"/>
                        </a:lnTo>
                        <a:lnTo>
                          <a:pt x="16" y="3"/>
                        </a:lnTo>
                        <a:lnTo>
                          <a:pt x="17" y="3"/>
                        </a:lnTo>
                        <a:lnTo>
                          <a:pt x="20" y="3"/>
                        </a:lnTo>
                        <a:lnTo>
                          <a:pt x="22" y="3"/>
                        </a:lnTo>
                        <a:lnTo>
                          <a:pt x="23" y="5"/>
                        </a:lnTo>
                        <a:lnTo>
                          <a:pt x="24" y="5"/>
                        </a:lnTo>
                        <a:lnTo>
                          <a:pt x="25" y="5"/>
                        </a:lnTo>
                        <a:lnTo>
                          <a:pt x="26" y="6"/>
                        </a:lnTo>
                        <a:lnTo>
                          <a:pt x="27" y="7"/>
                        </a:lnTo>
                        <a:lnTo>
                          <a:pt x="28" y="7"/>
                        </a:lnTo>
                        <a:lnTo>
                          <a:pt x="29" y="7"/>
                        </a:lnTo>
                        <a:lnTo>
                          <a:pt x="30" y="7"/>
                        </a:lnTo>
                        <a:lnTo>
                          <a:pt x="30" y="8"/>
                        </a:lnTo>
                        <a:lnTo>
                          <a:pt x="32" y="8"/>
                        </a:lnTo>
                        <a:lnTo>
                          <a:pt x="33" y="8"/>
                        </a:lnTo>
                        <a:lnTo>
                          <a:pt x="35" y="8"/>
                        </a:lnTo>
                        <a:lnTo>
                          <a:pt x="37" y="9"/>
                        </a:lnTo>
                        <a:lnTo>
                          <a:pt x="39" y="10"/>
                        </a:lnTo>
                        <a:lnTo>
                          <a:pt x="41" y="11"/>
                        </a:lnTo>
                        <a:lnTo>
                          <a:pt x="42" y="11"/>
                        </a:lnTo>
                        <a:lnTo>
                          <a:pt x="43" y="11"/>
                        </a:lnTo>
                        <a:lnTo>
                          <a:pt x="45" y="11"/>
                        </a:lnTo>
                        <a:lnTo>
                          <a:pt x="46" y="11"/>
                        </a:lnTo>
                        <a:lnTo>
                          <a:pt x="47" y="10"/>
                        </a:lnTo>
                        <a:lnTo>
                          <a:pt x="48" y="10"/>
                        </a:lnTo>
                        <a:lnTo>
                          <a:pt x="50" y="10"/>
                        </a:lnTo>
                        <a:lnTo>
                          <a:pt x="48" y="10"/>
                        </a:lnTo>
                        <a:lnTo>
                          <a:pt x="46" y="10"/>
                        </a:lnTo>
                        <a:lnTo>
                          <a:pt x="44" y="10"/>
                        </a:lnTo>
                        <a:lnTo>
                          <a:pt x="43" y="11"/>
                        </a:lnTo>
                        <a:lnTo>
                          <a:pt x="43" y="10"/>
                        </a:lnTo>
                        <a:lnTo>
                          <a:pt x="41" y="9"/>
                        </a:lnTo>
                        <a:lnTo>
                          <a:pt x="39" y="8"/>
                        </a:lnTo>
                        <a:lnTo>
                          <a:pt x="41" y="8"/>
                        </a:lnTo>
                        <a:lnTo>
                          <a:pt x="43" y="8"/>
                        </a:lnTo>
                        <a:lnTo>
                          <a:pt x="45" y="8"/>
                        </a:lnTo>
                        <a:lnTo>
                          <a:pt x="46" y="8"/>
                        </a:lnTo>
                        <a:lnTo>
                          <a:pt x="47" y="8"/>
                        </a:lnTo>
                        <a:lnTo>
                          <a:pt x="48" y="8"/>
                        </a:lnTo>
                        <a:lnTo>
                          <a:pt x="50" y="8"/>
                        </a:lnTo>
                        <a:lnTo>
                          <a:pt x="48" y="8"/>
                        </a:lnTo>
                        <a:lnTo>
                          <a:pt x="47" y="8"/>
                        </a:lnTo>
                        <a:lnTo>
                          <a:pt x="46" y="8"/>
                        </a:lnTo>
                        <a:lnTo>
                          <a:pt x="45" y="8"/>
                        </a:lnTo>
                        <a:lnTo>
                          <a:pt x="43" y="8"/>
                        </a:lnTo>
                        <a:lnTo>
                          <a:pt x="42" y="7"/>
                        </a:lnTo>
                        <a:lnTo>
                          <a:pt x="39" y="7"/>
                        </a:lnTo>
                        <a:lnTo>
                          <a:pt x="38" y="7"/>
                        </a:lnTo>
                        <a:lnTo>
                          <a:pt x="35" y="7"/>
                        </a:lnTo>
                        <a:lnTo>
                          <a:pt x="34" y="7"/>
                        </a:lnTo>
                        <a:lnTo>
                          <a:pt x="35" y="6"/>
                        </a:lnTo>
                        <a:lnTo>
                          <a:pt x="36" y="6"/>
                        </a:lnTo>
                        <a:lnTo>
                          <a:pt x="37" y="6"/>
                        </a:lnTo>
                        <a:lnTo>
                          <a:pt x="38" y="6"/>
                        </a:lnTo>
                        <a:lnTo>
                          <a:pt x="39" y="6"/>
                        </a:lnTo>
                        <a:lnTo>
                          <a:pt x="43" y="6"/>
                        </a:lnTo>
                        <a:lnTo>
                          <a:pt x="44" y="6"/>
                        </a:lnTo>
                        <a:lnTo>
                          <a:pt x="41" y="6"/>
                        </a:lnTo>
                        <a:lnTo>
                          <a:pt x="37" y="5"/>
                        </a:lnTo>
                        <a:lnTo>
                          <a:pt x="36" y="5"/>
                        </a:lnTo>
                        <a:lnTo>
                          <a:pt x="34" y="5"/>
                        </a:lnTo>
                        <a:lnTo>
                          <a:pt x="32" y="5"/>
                        </a:lnTo>
                        <a:lnTo>
                          <a:pt x="27" y="3"/>
                        </a:lnTo>
                        <a:lnTo>
                          <a:pt x="27" y="2"/>
                        </a:lnTo>
                        <a:lnTo>
                          <a:pt x="28" y="2"/>
                        </a:lnTo>
                        <a:lnTo>
                          <a:pt x="29" y="2"/>
                        </a:lnTo>
                        <a:lnTo>
                          <a:pt x="30" y="2"/>
                        </a:lnTo>
                        <a:lnTo>
                          <a:pt x="32" y="2"/>
                        </a:lnTo>
                        <a:lnTo>
                          <a:pt x="35" y="1"/>
                        </a:lnTo>
                        <a:lnTo>
                          <a:pt x="36" y="1"/>
                        </a:lnTo>
                        <a:lnTo>
                          <a:pt x="37" y="1"/>
                        </a:lnTo>
                        <a:lnTo>
                          <a:pt x="38" y="1"/>
                        </a:lnTo>
                        <a:lnTo>
                          <a:pt x="41" y="1"/>
                        </a:lnTo>
                        <a:lnTo>
                          <a:pt x="42" y="1"/>
                        </a:lnTo>
                        <a:lnTo>
                          <a:pt x="43" y="1"/>
                        </a:lnTo>
                        <a:lnTo>
                          <a:pt x="44" y="1"/>
                        </a:lnTo>
                        <a:lnTo>
                          <a:pt x="45" y="1"/>
                        </a:lnTo>
                        <a:lnTo>
                          <a:pt x="46" y="1"/>
                        </a:lnTo>
                        <a:lnTo>
                          <a:pt x="47" y="1"/>
                        </a:lnTo>
                        <a:lnTo>
                          <a:pt x="51" y="2"/>
                        </a:lnTo>
                        <a:lnTo>
                          <a:pt x="52" y="3"/>
                        </a:lnTo>
                        <a:lnTo>
                          <a:pt x="53" y="5"/>
                        </a:lnTo>
                        <a:lnTo>
                          <a:pt x="54" y="5"/>
                        </a:lnTo>
                        <a:lnTo>
                          <a:pt x="54" y="3"/>
                        </a:lnTo>
                        <a:lnTo>
                          <a:pt x="55" y="3"/>
                        </a:lnTo>
                        <a:lnTo>
                          <a:pt x="56" y="3"/>
                        </a:lnTo>
                        <a:lnTo>
                          <a:pt x="57" y="3"/>
                        </a:lnTo>
                        <a:lnTo>
                          <a:pt x="56" y="3"/>
                        </a:lnTo>
                        <a:lnTo>
                          <a:pt x="55" y="2"/>
                        </a:lnTo>
                        <a:lnTo>
                          <a:pt x="55" y="1"/>
                        </a:lnTo>
                        <a:lnTo>
                          <a:pt x="56" y="1"/>
                        </a:lnTo>
                        <a:lnTo>
                          <a:pt x="57" y="1"/>
                        </a:lnTo>
                        <a:lnTo>
                          <a:pt x="60" y="1"/>
                        </a:lnTo>
                        <a:lnTo>
                          <a:pt x="61" y="1"/>
                        </a:lnTo>
                        <a:lnTo>
                          <a:pt x="62" y="1"/>
                        </a:lnTo>
                        <a:lnTo>
                          <a:pt x="63" y="1"/>
                        </a:lnTo>
                        <a:lnTo>
                          <a:pt x="62" y="0"/>
                        </a:lnTo>
                        <a:lnTo>
                          <a:pt x="61" y="1"/>
                        </a:lnTo>
                        <a:lnTo>
                          <a:pt x="60" y="1"/>
                        </a:lnTo>
                        <a:lnTo>
                          <a:pt x="58" y="1"/>
                        </a:lnTo>
                        <a:lnTo>
                          <a:pt x="57" y="0"/>
                        </a:lnTo>
                        <a:lnTo>
                          <a:pt x="58" y="0"/>
                        </a:lnTo>
                        <a:lnTo>
                          <a:pt x="60" y="0"/>
                        </a:lnTo>
                        <a:lnTo>
                          <a:pt x="63" y="0"/>
                        </a:lnTo>
                        <a:lnTo>
                          <a:pt x="64" y="0"/>
                        </a:lnTo>
                        <a:lnTo>
                          <a:pt x="64" y="1"/>
                        </a:lnTo>
                        <a:lnTo>
                          <a:pt x="65" y="1"/>
                        </a:lnTo>
                        <a:lnTo>
                          <a:pt x="67" y="1"/>
                        </a:lnTo>
                        <a:lnTo>
                          <a:pt x="66" y="2"/>
                        </a:lnTo>
                        <a:lnTo>
                          <a:pt x="65" y="1"/>
                        </a:lnTo>
                        <a:lnTo>
                          <a:pt x="64" y="1"/>
                        </a:lnTo>
                        <a:lnTo>
                          <a:pt x="64" y="2"/>
                        </a:lnTo>
                        <a:lnTo>
                          <a:pt x="65" y="2"/>
                        </a:lnTo>
                        <a:lnTo>
                          <a:pt x="69" y="2"/>
                        </a:lnTo>
                        <a:lnTo>
                          <a:pt x="71" y="2"/>
                        </a:lnTo>
                        <a:lnTo>
                          <a:pt x="72" y="2"/>
                        </a:lnTo>
                        <a:lnTo>
                          <a:pt x="73" y="2"/>
                        </a:lnTo>
                        <a:lnTo>
                          <a:pt x="74" y="3"/>
                        </a:lnTo>
                        <a:lnTo>
                          <a:pt x="73" y="5"/>
                        </a:lnTo>
                        <a:lnTo>
                          <a:pt x="73" y="6"/>
                        </a:lnTo>
                        <a:lnTo>
                          <a:pt x="74" y="6"/>
                        </a:lnTo>
                        <a:lnTo>
                          <a:pt x="74" y="7"/>
                        </a:lnTo>
                        <a:lnTo>
                          <a:pt x="75" y="7"/>
                        </a:lnTo>
                        <a:lnTo>
                          <a:pt x="76" y="7"/>
                        </a:lnTo>
                        <a:lnTo>
                          <a:pt x="76" y="8"/>
                        </a:lnTo>
                        <a:lnTo>
                          <a:pt x="75" y="9"/>
                        </a:lnTo>
                        <a:lnTo>
                          <a:pt x="74" y="10"/>
                        </a:lnTo>
                        <a:lnTo>
                          <a:pt x="74" y="11"/>
                        </a:lnTo>
                        <a:lnTo>
                          <a:pt x="75" y="11"/>
                        </a:lnTo>
                        <a:lnTo>
                          <a:pt x="75" y="12"/>
                        </a:lnTo>
                        <a:lnTo>
                          <a:pt x="74" y="12"/>
                        </a:lnTo>
                        <a:lnTo>
                          <a:pt x="74" y="13"/>
                        </a:lnTo>
                        <a:lnTo>
                          <a:pt x="72" y="13"/>
                        </a:lnTo>
                        <a:lnTo>
                          <a:pt x="71" y="13"/>
                        </a:lnTo>
                        <a:lnTo>
                          <a:pt x="72" y="13"/>
                        </a:lnTo>
                        <a:lnTo>
                          <a:pt x="74" y="13"/>
                        </a:lnTo>
                        <a:lnTo>
                          <a:pt x="78" y="15"/>
                        </a:lnTo>
                        <a:lnTo>
                          <a:pt x="79" y="15"/>
                        </a:lnTo>
                        <a:lnTo>
                          <a:pt x="78" y="16"/>
                        </a:lnTo>
                        <a:lnTo>
                          <a:pt x="78" y="17"/>
                        </a:lnTo>
                        <a:lnTo>
                          <a:pt x="79" y="18"/>
                        </a:lnTo>
                        <a:lnTo>
                          <a:pt x="80" y="18"/>
                        </a:lnTo>
                        <a:lnTo>
                          <a:pt x="80" y="19"/>
                        </a:lnTo>
                        <a:lnTo>
                          <a:pt x="79" y="19"/>
                        </a:lnTo>
                        <a:lnTo>
                          <a:pt x="78" y="18"/>
                        </a:lnTo>
                        <a:lnTo>
                          <a:pt x="76" y="18"/>
                        </a:lnTo>
                        <a:lnTo>
                          <a:pt x="75" y="17"/>
                        </a:lnTo>
                        <a:lnTo>
                          <a:pt x="73" y="16"/>
                        </a:lnTo>
                        <a:lnTo>
                          <a:pt x="72" y="17"/>
                        </a:lnTo>
                        <a:lnTo>
                          <a:pt x="73" y="17"/>
                        </a:lnTo>
                        <a:lnTo>
                          <a:pt x="73" y="18"/>
                        </a:lnTo>
                        <a:lnTo>
                          <a:pt x="72" y="18"/>
                        </a:lnTo>
                        <a:lnTo>
                          <a:pt x="72" y="17"/>
                        </a:lnTo>
                        <a:lnTo>
                          <a:pt x="71" y="17"/>
                        </a:lnTo>
                        <a:lnTo>
                          <a:pt x="69" y="17"/>
                        </a:lnTo>
                        <a:lnTo>
                          <a:pt x="70" y="18"/>
                        </a:lnTo>
                        <a:lnTo>
                          <a:pt x="71" y="18"/>
                        </a:lnTo>
                        <a:lnTo>
                          <a:pt x="73" y="18"/>
                        </a:lnTo>
                        <a:lnTo>
                          <a:pt x="72" y="18"/>
                        </a:lnTo>
                        <a:lnTo>
                          <a:pt x="71" y="18"/>
                        </a:lnTo>
                        <a:lnTo>
                          <a:pt x="70" y="18"/>
                        </a:lnTo>
                        <a:lnTo>
                          <a:pt x="70" y="19"/>
                        </a:lnTo>
                        <a:lnTo>
                          <a:pt x="71" y="19"/>
                        </a:lnTo>
                        <a:lnTo>
                          <a:pt x="70" y="19"/>
                        </a:lnTo>
                        <a:lnTo>
                          <a:pt x="69" y="19"/>
                        </a:lnTo>
                        <a:lnTo>
                          <a:pt x="67" y="19"/>
                        </a:lnTo>
                        <a:lnTo>
                          <a:pt x="67" y="20"/>
                        </a:lnTo>
                        <a:lnTo>
                          <a:pt x="69" y="20"/>
                        </a:lnTo>
                        <a:lnTo>
                          <a:pt x="71" y="20"/>
                        </a:lnTo>
                        <a:lnTo>
                          <a:pt x="72" y="20"/>
                        </a:lnTo>
                        <a:lnTo>
                          <a:pt x="73" y="21"/>
                        </a:lnTo>
                        <a:lnTo>
                          <a:pt x="74" y="21"/>
                        </a:lnTo>
                        <a:lnTo>
                          <a:pt x="75" y="22"/>
                        </a:lnTo>
                        <a:lnTo>
                          <a:pt x="73" y="22"/>
                        </a:lnTo>
                        <a:lnTo>
                          <a:pt x="72" y="22"/>
                        </a:lnTo>
                        <a:lnTo>
                          <a:pt x="70" y="21"/>
                        </a:lnTo>
                        <a:lnTo>
                          <a:pt x="69" y="21"/>
                        </a:lnTo>
                        <a:lnTo>
                          <a:pt x="67" y="21"/>
                        </a:lnTo>
                        <a:lnTo>
                          <a:pt x="67" y="22"/>
                        </a:lnTo>
                        <a:lnTo>
                          <a:pt x="69" y="22"/>
                        </a:lnTo>
                        <a:lnTo>
                          <a:pt x="70" y="22"/>
                        </a:lnTo>
                        <a:lnTo>
                          <a:pt x="71" y="24"/>
                        </a:lnTo>
                        <a:lnTo>
                          <a:pt x="70" y="24"/>
                        </a:lnTo>
                        <a:lnTo>
                          <a:pt x="69" y="24"/>
                        </a:lnTo>
                        <a:lnTo>
                          <a:pt x="66" y="24"/>
                        </a:lnTo>
                        <a:lnTo>
                          <a:pt x="65" y="24"/>
                        </a:lnTo>
                        <a:lnTo>
                          <a:pt x="64" y="24"/>
                        </a:lnTo>
                        <a:lnTo>
                          <a:pt x="63" y="24"/>
                        </a:lnTo>
                        <a:lnTo>
                          <a:pt x="61" y="25"/>
                        </a:lnTo>
                        <a:lnTo>
                          <a:pt x="60" y="25"/>
                        </a:lnTo>
                        <a:lnTo>
                          <a:pt x="58" y="25"/>
                        </a:lnTo>
                        <a:lnTo>
                          <a:pt x="55" y="25"/>
                        </a:lnTo>
                        <a:lnTo>
                          <a:pt x="54" y="25"/>
                        </a:lnTo>
                        <a:lnTo>
                          <a:pt x="51" y="25"/>
                        </a:lnTo>
                        <a:lnTo>
                          <a:pt x="50" y="25"/>
                        </a:lnTo>
                        <a:lnTo>
                          <a:pt x="50" y="24"/>
                        </a:lnTo>
                        <a:lnTo>
                          <a:pt x="51" y="24"/>
                        </a:lnTo>
                        <a:lnTo>
                          <a:pt x="51" y="22"/>
                        </a:lnTo>
                        <a:lnTo>
                          <a:pt x="52" y="22"/>
                        </a:lnTo>
                        <a:lnTo>
                          <a:pt x="51" y="22"/>
                        </a:lnTo>
                        <a:lnTo>
                          <a:pt x="50" y="24"/>
                        </a:lnTo>
                        <a:lnTo>
                          <a:pt x="48" y="24"/>
                        </a:lnTo>
                        <a:lnTo>
                          <a:pt x="50" y="25"/>
                        </a:lnTo>
                        <a:lnTo>
                          <a:pt x="47" y="25"/>
                        </a:lnTo>
                        <a:lnTo>
                          <a:pt x="46" y="25"/>
                        </a:lnTo>
                        <a:lnTo>
                          <a:pt x="45" y="25"/>
                        </a:lnTo>
                        <a:lnTo>
                          <a:pt x="42" y="25"/>
                        </a:lnTo>
                        <a:lnTo>
                          <a:pt x="41" y="25"/>
                        </a:lnTo>
                        <a:lnTo>
                          <a:pt x="39" y="25"/>
                        </a:lnTo>
                        <a:lnTo>
                          <a:pt x="38" y="25"/>
                        </a:lnTo>
                        <a:lnTo>
                          <a:pt x="37" y="24"/>
                        </a:lnTo>
                        <a:lnTo>
                          <a:pt x="36" y="2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73" name="Freeform 182">
                    <a:extLst>
                      <a:ext uri="{FF2B5EF4-FFF2-40B4-BE49-F238E27FC236}">
                        <a16:creationId xmlns:a16="http://schemas.microsoft.com/office/drawing/2014/main" id="{9897AF34-7250-4E79-939D-DB9AADA9B56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564181" y="975514"/>
                    <a:ext cx="220744" cy="51119"/>
                  </a:xfrm>
                  <a:custGeom>
                    <a:avLst/>
                    <a:gdLst>
                      <a:gd name="T0" fmla="*/ 115888 w 95"/>
                      <a:gd name="T1" fmla="*/ 33338 h 22"/>
                      <a:gd name="T2" fmla="*/ 107950 w 95"/>
                      <a:gd name="T3" fmla="*/ 28575 h 22"/>
                      <a:gd name="T4" fmla="*/ 103188 w 95"/>
                      <a:gd name="T5" fmla="*/ 26988 h 22"/>
                      <a:gd name="T6" fmla="*/ 93663 w 95"/>
                      <a:gd name="T7" fmla="*/ 25400 h 22"/>
                      <a:gd name="T8" fmla="*/ 73025 w 95"/>
                      <a:gd name="T9" fmla="*/ 25400 h 22"/>
                      <a:gd name="T10" fmla="*/ 65088 w 95"/>
                      <a:gd name="T11" fmla="*/ 25400 h 22"/>
                      <a:gd name="T12" fmla="*/ 65088 w 95"/>
                      <a:gd name="T13" fmla="*/ 23813 h 22"/>
                      <a:gd name="T14" fmla="*/ 58738 w 95"/>
                      <a:gd name="T15" fmla="*/ 23813 h 22"/>
                      <a:gd name="T16" fmla="*/ 52388 w 95"/>
                      <a:gd name="T17" fmla="*/ 23813 h 22"/>
                      <a:gd name="T18" fmla="*/ 44450 w 95"/>
                      <a:gd name="T19" fmla="*/ 23813 h 22"/>
                      <a:gd name="T20" fmla="*/ 38100 w 95"/>
                      <a:gd name="T21" fmla="*/ 25400 h 22"/>
                      <a:gd name="T22" fmla="*/ 30163 w 95"/>
                      <a:gd name="T23" fmla="*/ 25400 h 22"/>
                      <a:gd name="T24" fmla="*/ 14288 w 95"/>
                      <a:gd name="T25" fmla="*/ 20638 h 22"/>
                      <a:gd name="T26" fmla="*/ 17463 w 95"/>
                      <a:gd name="T27" fmla="*/ 17463 h 22"/>
                      <a:gd name="T28" fmla="*/ 30163 w 95"/>
                      <a:gd name="T29" fmla="*/ 17463 h 22"/>
                      <a:gd name="T30" fmla="*/ 39688 w 95"/>
                      <a:gd name="T31" fmla="*/ 19050 h 22"/>
                      <a:gd name="T32" fmla="*/ 47625 w 95"/>
                      <a:gd name="T33" fmla="*/ 19050 h 22"/>
                      <a:gd name="T34" fmla="*/ 47625 w 95"/>
                      <a:gd name="T35" fmla="*/ 17463 h 22"/>
                      <a:gd name="T36" fmla="*/ 38100 w 95"/>
                      <a:gd name="T37" fmla="*/ 15875 h 22"/>
                      <a:gd name="T38" fmla="*/ 46038 w 95"/>
                      <a:gd name="T39" fmla="*/ 15875 h 22"/>
                      <a:gd name="T40" fmla="*/ 52388 w 95"/>
                      <a:gd name="T41" fmla="*/ 14288 h 22"/>
                      <a:gd name="T42" fmla="*/ 42863 w 95"/>
                      <a:gd name="T43" fmla="*/ 14288 h 22"/>
                      <a:gd name="T44" fmla="*/ 39688 w 95"/>
                      <a:gd name="T45" fmla="*/ 12700 h 22"/>
                      <a:gd name="T46" fmla="*/ 33338 w 95"/>
                      <a:gd name="T47" fmla="*/ 14288 h 22"/>
                      <a:gd name="T48" fmla="*/ 38100 w 95"/>
                      <a:gd name="T49" fmla="*/ 12700 h 22"/>
                      <a:gd name="T50" fmla="*/ 34925 w 95"/>
                      <a:gd name="T51" fmla="*/ 9525 h 22"/>
                      <a:gd name="T52" fmla="*/ 26988 w 95"/>
                      <a:gd name="T53" fmla="*/ 9525 h 22"/>
                      <a:gd name="T54" fmla="*/ 17463 w 95"/>
                      <a:gd name="T55" fmla="*/ 12700 h 22"/>
                      <a:gd name="T56" fmla="*/ 20638 w 95"/>
                      <a:gd name="T57" fmla="*/ 9525 h 22"/>
                      <a:gd name="T58" fmla="*/ 14288 w 95"/>
                      <a:gd name="T59" fmla="*/ 6350 h 22"/>
                      <a:gd name="T60" fmla="*/ 3175 w 95"/>
                      <a:gd name="T61" fmla="*/ 9525 h 22"/>
                      <a:gd name="T62" fmla="*/ 3175 w 95"/>
                      <a:gd name="T63" fmla="*/ 1588 h 22"/>
                      <a:gd name="T64" fmla="*/ 12700 w 95"/>
                      <a:gd name="T65" fmla="*/ 1588 h 22"/>
                      <a:gd name="T66" fmla="*/ 19050 w 95"/>
                      <a:gd name="T67" fmla="*/ 1588 h 22"/>
                      <a:gd name="T68" fmla="*/ 31750 w 95"/>
                      <a:gd name="T69" fmla="*/ 0 h 22"/>
                      <a:gd name="T70" fmla="*/ 44450 w 95"/>
                      <a:gd name="T71" fmla="*/ 0 h 22"/>
                      <a:gd name="T72" fmla="*/ 53975 w 95"/>
                      <a:gd name="T73" fmla="*/ 1588 h 22"/>
                      <a:gd name="T74" fmla="*/ 61913 w 95"/>
                      <a:gd name="T75" fmla="*/ 4763 h 22"/>
                      <a:gd name="T76" fmla="*/ 65088 w 95"/>
                      <a:gd name="T77" fmla="*/ 9525 h 22"/>
                      <a:gd name="T78" fmla="*/ 73025 w 95"/>
                      <a:gd name="T79" fmla="*/ 9525 h 22"/>
                      <a:gd name="T80" fmla="*/ 82550 w 95"/>
                      <a:gd name="T81" fmla="*/ 6350 h 22"/>
                      <a:gd name="T82" fmla="*/ 92075 w 95"/>
                      <a:gd name="T83" fmla="*/ 6350 h 22"/>
                      <a:gd name="T84" fmla="*/ 103188 w 95"/>
                      <a:gd name="T85" fmla="*/ 9525 h 22"/>
                      <a:gd name="T86" fmla="*/ 100013 w 95"/>
                      <a:gd name="T87" fmla="*/ 12700 h 22"/>
                      <a:gd name="T88" fmla="*/ 107950 w 95"/>
                      <a:gd name="T89" fmla="*/ 12700 h 22"/>
                      <a:gd name="T90" fmla="*/ 119063 w 95"/>
                      <a:gd name="T91" fmla="*/ 12700 h 22"/>
                      <a:gd name="T92" fmla="*/ 127000 w 95"/>
                      <a:gd name="T93" fmla="*/ 14288 h 22"/>
                      <a:gd name="T94" fmla="*/ 127000 w 95"/>
                      <a:gd name="T95" fmla="*/ 15875 h 22"/>
                      <a:gd name="T96" fmla="*/ 130175 w 95"/>
                      <a:gd name="T97" fmla="*/ 15875 h 22"/>
                      <a:gd name="T98" fmla="*/ 133350 w 95"/>
                      <a:gd name="T99" fmla="*/ 19050 h 22"/>
                      <a:gd name="T100" fmla="*/ 133350 w 95"/>
                      <a:gd name="T101" fmla="*/ 23813 h 22"/>
                      <a:gd name="T102" fmla="*/ 134938 w 95"/>
                      <a:gd name="T103" fmla="*/ 25400 h 22"/>
                      <a:gd name="T104" fmla="*/ 146050 w 95"/>
                      <a:gd name="T105" fmla="*/ 28575 h 22"/>
                      <a:gd name="T106" fmla="*/ 147638 w 95"/>
                      <a:gd name="T107" fmla="*/ 31750 h 22"/>
                      <a:gd name="T108" fmla="*/ 138113 w 95"/>
                      <a:gd name="T109" fmla="*/ 34925 h 22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</a:gdLst>
                    <a:ahLst/>
                    <a:cxnLst>
                      <a:cxn ang="T110">
                        <a:pos x="T0" y="T1"/>
                      </a:cxn>
                      <a:cxn ang="T111">
                        <a:pos x="T2" y="T3"/>
                      </a:cxn>
                      <a:cxn ang="T112">
                        <a:pos x="T4" y="T5"/>
                      </a:cxn>
                      <a:cxn ang="T113">
                        <a:pos x="T6" y="T7"/>
                      </a:cxn>
                      <a:cxn ang="T114">
                        <a:pos x="T8" y="T9"/>
                      </a:cxn>
                      <a:cxn ang="T115">
                        <a:pos x="T10" y="T11"/>
                      </a:cxn>
                      <a:cxn ang="T116">
                        <a:pos x="T12" y="T13"/>
                      </a:cxn>
                      <a:cxn ang="T117">
                        <a:pos x="T14" y="T15"/>
                      </a:cxn>
                      <a:cxn ang="T118">
                        <a:pos x="T16" y="T17"/>
                      </a:cxn>
                      <a:cxn ang="T119">
                        <a:pos x="T18" y="T19"/>
                      </a:cxn>
                      <a:cxn ang="T120">
                        <a:pos x="T20" y="T21"/>
                      </a:cxn>
                      <a:cxn ang="T121">
                        <a:pos x="T22" y="T23"/>
                      </a:cxn>
                      <a:cxn ang="T122">
                        <a:pos x="T24" y="T25"/>
                      </a:cxn>
                      <a:cxn ang="T123">
                        <a:pos x="T26" y="T27"/>
                      </a:cxn>
                      <a:cxn ang="T124">
                        <a:pos x="T28" y="T29"/>
                      </a:cxn>
                      <a:cxn ang="T125">
                        <a:pos x="T30" y="T31"/>
                      </a:cxn>
                      <a:cxn ang="T126">
                        <a:pos x="T32" y="T33"/>
                      </a:cxn>
                      <a:cxn ang="T127">
                        <a:pos x="T34" y="T35"/>
                      </a:cxn>
                      <a:cxn ang="T128">
                        <a:pos x="T36" y="T37"/>
                      </a:cxn>
                      <a:cxn ang="T129">
                        <a:pos x="T38" y="T39"/>
                      </a:cxn>
                      <a:cxn ang="T130">
                        <a:pos x="T40" y="T41"/>
                      </a:cxn>
                      <a:cxn ang="T131">
                        <a:pos x="T42" y="T43"/>
                      </a:cxn>
                      <a:cxn ang="T132">
                        <a:pos x="T44" y="T45"/>
                      </a:cxn>
                      <a:cxn ang="T133">
                        <a:pos x="T46" y="T47"/>
                      </a:cxn>
                      <a:cxn ang="T134">
                        <a:pos x="T48" y="T49"/>
                      </a:cxn>
                      <a:cxn ang="T135">
                        <a:pos x="T50" y="T51"/>
                      </a:cxn>
                      <a:cxn ang="T136">
                        <a:pos x="T52" y="T53"/>
                      </a:cxn>
                      <a:cxn ang="T137">
                        <a:pos x="T54" y="T55"/>
                      </a:cxn>
                      <a:cxn ang="T138">
                        <a:pos x="T56" y="T57"/>
                      </a:cxn>
                      <a:cxn ang="T139">
                        <a:pos x="T58" y="T59"/>
                      </a:cxn>
                      <a:cxn ang="T140">
                        <a:pos x="T60" y="T61"/>
                      </a:cxn>
                      <a:cxn ang="T141">
                        <a:pos x="T62" y="T63"/>
                      </a:cxn>
                      <a:cxn ang="T142">
                        <a:pos x="T64" y="T65"/>
                      </a:cxn>
                      <a:cxn ang="T143">
                        <a:pos x="T66" y="T67"/>
                      </a:cxn>
                      <a:cxn ang="T144">
                        <a:pos x="T68" y="T69"/>
                      </a:cxn>
                      <a:cxn ang="T145">
                        <a:pos x="T70" y="T71"/>
                      </a:cxn>
                      <a:cxn ang="T146">
                        <a:pos x="T72" y="T73"/>
                      </a:cxn>
                      <a:cxn ang="T147">
                        <a:pos x="T74" y="T75"/>
                      </a:cxn>
                      <a:cxn ang="T148">
                        <a:pos x="T76" y="T77"/>
                      </a:cxn>
                      <a:cxn ang="T149">
                        <a:pos x="T78" y="T79"/>
                      </a:cxn>
                      <a:cxn ang="T150">
                        <a:pos x="T80" y="T81"/>
                      </a:cxn>
                      <a:cxn ang="T151">
                        <a:pos x="T82" y="T83"/>
                      </a:cxn>
                      <a:cxn ang="T152">
                        <a:pos x="T84" y="T85"/>
                      </a:cxn>
                      <a:cxn ang="T153">
                        <a:pos x="T86" y="T87"/>
                      </a:cxn>
                      <a:cxn ang="T154">
                        <a:pos x="T88" y="T89"/>
                      </a:cxn>
                      <a:cxn ang="T155">
                        <a:pos x="T90" y="T91"/>
                      </a:cxn>
                      <a:cxn ang="T156">
                        <a:pos x="T92" y="T93"/>
                      </a:cxn>
                      <a:cxn ang="T157">
                        <a:pos x="T94" y="T95"/>
                      </a:cxn>
                      <a:cxn ang="T158">
                        <a:pos x="T96" y="T97"/>
                      </a:cxn>
                      <a:cxn ang="T159">
                        <a:pos x="T98" y="T99"/>
                      </a:cxn>
                      <a:cxn ang="T160">
                        <a:pos x="T100" y="T101"/>
                      </a:cxn>
                      <a:cxn ang="T161">
                        <a:pos x="T102" y="T103"/>
                      </a:cxn>
                      <a:cxn ang="T162">
                        <a:pos x="T104" y="T105"/>
                      </a:cxn>
                      <a:cxn ang="T163">
                        <a:pos x="T106" y="T107"/>
                      </a:cxn>
                      <a:cxn ang="T164">
                        <a:pos x="T108" y="T109"/>
                      </a:cxn>
                    </a:cxnLst>
                    <a:rect l="0" t="0" r="r" b="b"/>
                    <a:pathLst>
                      <a:path w="95" h="22">
                        <a:moveTo>
                          <a:pt x="82" y="22"/>
                        </a:moveTo>
                        <a:lnTo>
                          <a:pt x="77" y="22"/>
                        </a:lnTo>
                        <a:lnTo>
                          <a:pt x="75" y="22"/>
                        </a:lnTo>
                        <a:lnTo>
                          <a:pt x="73" y="21"/>
                        </a:lnTo>
                        <a:lnTo>
                          <a:pt x="72" y="21"/>
                        </a:lnTo>
                        <a:lnTo>
                          <a:pt x="69" y="20"/>
                        </a:lnTo>
                        <a:lnTo>
                          <a:pt x="68" y="19"/>
                        </a:lnTo>
                        <a:lnTo>
                          <a:pt x="68" y="18"/>
                        </a:lnTo>
                        <a:lnTo>
                          <a:pt x="67" y="18"/>
                        </a:lnTo>
                        <a:lnTo>
                          <a:pt x="66" y="18"/>
                        </a:lnTo>
                        <a:lnTo>
                          <a:pt x="66" y="17"/>
                        </a:lnTo>
                        <a:lnTo>
                          <a:pt x="65" y="17"/>
                        </a:lnTo>
                        <a:lnTo>
                          <a:pt x="63" y="17"/>
                        </a:lnTo>
                        <a:lnTo>
                          <a:pt x="62" y="17"/>
                        </a:lnTo>
                        <a:lnTo>
                          <a:pt x="59" y="17"/>
                        </a:lnTo>
                        <a:lnTo>
                          <a:pt x="59" y="16"/>
                        </a:lnTo>
                        <a:lnTo>
                          <a:pt x="54" y="16"/>
                        </a:lnTo>
                        <a:lnTo>
                          <a:pt x="49" y="16"/>
                        </a:lnTo>
                        <a:lnTo>
                          <a:pt x="47" y="16"/>
                        </a:lnTo>
                        <a:lnTo>
                          <a:pt x="46" y="16"/>
                        </a:lnTo>
                        <a:lnTo>
                          <a:pt x="45" y="16"/>
                        </a:lnTo>
                        <a:lnTo>
                          <a:pt x="44" y="16"/>
                        </a:lnTo>
                        <a:lnTo>
                          <a:pt x="43" y="16"/>
                        </a:lnTo>
                        <a:lnTo>
                          <a:pt x="41" y="16"/>
                        </a:lnTo>
                        <a:lnTo>
                          <a:pt x="40" y="16"/>
                        </a:lnTo>
                        <a:lnTo>
                          <a:pt x="41" y="15"/>
                        </a:lnTo>
                        <a:lnTo>
                          <a:pt x="43" y="15"/>
                        </a:lnTo>
                        <a:lnTo>
                          <a:pt x="41" y="15"/>
                        </a:lnTo>
                        <a:lnTo>
                          <a:pt x="40" y="15"/>
                        </a:lnTo>
                        <a:lnTo>
                          <a:pt x="39" y="15"/>
                        </a:lnTo>
                        <a:lnTo>
                          <a:pt x="38" y="15"/>
                        </a:lnTo>
                        <a:lnTo>
                          <a:pt x="37" y="15"/>
                        </a:lnTo>
                        <a:lnTo>
                          <a:pt x="36" y="15"/>
                        </a:lnTo>
                        <a:lnTo>
                          <a:pt x="35" y="15"/>
                        </a:lnTo>
                        <a:lnTo>
                          <a:pt x="34" y="15"/>
                        </a:lnTo>
                        <a:lnTo>
                          <a:pt x="33" y="15"/>
                        </a:lnTo>
                        <a:lnTo>
                          <a:pt x="31" y="15"/>
                        </a:lnTo>
                        <a:lnTo>
                          <a:pt x="30" y="15"/>
                        </a:lnTo>
                        <a:lnTo>
                          <a:pt x="29" y="15"/>
                        </a:lnTo>
                        <a:lnTo>
                          <a:pt x="28" y="15"/>
                        </a:lnTo>
                        <a:lnTo>
                          <a:pt x="27" y="16"/>
                        </a:lnTo>
                        <a:lnTo>
                          <a:pt x="26" y="16"/>
                        </a:lnTo>
                        <a:lnTo>
                          <a:pt x="25" y="16"/>
                        </a:lnTo>
                        <a:lnTo>
                          <a:pt x="24" y="16"/>
                        </a:lnTo>
                        <a:lnTo>
                          <a:pt x="22" y="16"/>
                        </a:lnTo>
                        <a:lnTo>
                          <a:pt x="21" y="16"/>
                        </a:lnTo>
                        <a:lnTo>
                          <a:pt x="20" y="16"/>
                        </a:lnTo>
                        <a:lnTo>
                          <a:pt x="19" y="16"/>
                        </a:lnTo>
                        <a:lnTo>
                          <a:pt x="18" y="16"/>
                        </a:lnTo>
                        <a:lnTo>
                          <a:pt x="17" y="16"/>
                        </a:lnTo>
                        <a:lnTo>
                          <a:pt x="11" y="15"/>
                        </a:lnTo>
                        <a:lnTo>
                          <a:pt x="9" y="13"/>
                        </a:lnTo>
                        <a:lnTo>
                          <a:pt x="8" y="12"/>
                        </a:lnTo>
                        <a:lnTo>
                          <a:pt x="9" y="12"/>
                        </a:lnTo>
                        <a:lnTo>
                          <a:pt x="10" y="12"/>
                        </a:lnTo>
                        <a:lnTo>
                          <a:pt x="11" y="11"/>
                        </a:lnTo>
                        <a:lnTo>
                          <a:pt x="12" y="11"/>
                        </a:lnTo>
                        <a:lnTo>
                          <a:pt x="13" y="11"/>
                        </a:lnTo>
                        <a:lnTo>
                          <a:pt x="18" y="11"/>
                        </a:lnTo>
                        <a:lnTo>
                          <a:pt x="19" y="11"/>
                        </a:lnTo>
                        <a:lnTo>
                          <a:pt x="20" y="12"/>
                        </a:lnTo>
                        <a:lnTo>
                          <a:pt x="21" y="12"/>
                        </a:lnTo>
                        <a:lnTo>
                          <a:pt x="22" y="12"/>
                        </a:lnTo>
                        <a:lnTo>
                          <a:pt x="25" y="12"/>
                        </a:lnTo>
                        <a:lnTo>
                          <a:pt x="27" y="12"/>
                        </a:lnTo>
                        <a:lnTo>
                          <a:pt x="28" y="12"/>
                        </a:lnTo>
                        <a:lnTo>
                          <a:pt x="29" y="12"/>
                        </a:lnTo>
                        <a:lnTo>
                          <a:pt x="30" y="12"/>
                        </a:lnTo>
                        <a:lnTo>
                          <a:pt x="31" y="12"/>
                        </a:lnTo>
                        <a:lnTo>
                          <a:pt x="33" y="11"/>
                        </a:lnTo>
                        <a:lnTo>
                          <a:pt x="31" y="11"/>
                        </a:lnTo>
                        <a:lnTo>
                          <a:pt x="30" y="11"/>
                        </a:lnTo>
                        <a:lnTo>
                          <a:pt x="27" y="11"/>
                        </a:lnTo>
                        <a:lnTo>
                          <a:pt x="24" y="11"/>
                        </a:lnTo>
                        <a:lnTo>
                          <a:pt x="22" y="11"/>
                        </a:lnTo>
                        <a:lnTo>
                          <a:pt x="24" y="10"/>
                        </a:lnTo>
                        <a:lnTo>
                          <a:pt x="26" y="10"/>
                        </a:lnTo>
                        <a:lnTo>
                          <a:pt x="27" y="10"/>
                        </a:lnTo>
                        <a:lnTo>
                          <a:pt x="28" y="10"/>
                        </a:lnTo>
                        <a:lnTo>
                          <a:pt x="29" y="10"/>
                        </a:lnTo>
                        <a:lnTo>
                          <a:pt x="30" y="10"/>
                        </a:lnTo>
                        <a:lnTo>
                          <a:pt x="30" y="9"/>
                        </a:lnTo>
                        <a:lnTo>
                          <a:pt x="31" y="9"/>
                        </a:lnTo>
                        <a:lnTo>
                          <a:pt x="33" y="9"/>
                        </a:lnTo>
                        <a:lnTo>
                          <a:pt x="31" y="9"/>
                        </a:lnTo>
                        <a:lnTo>
                          <a:pt x="31" y="8"/>
                        </a:lnTo>
                        <a:lnTo>
                          <a:pt x="28" y="9"/>
                        </a:lnTo>
                        <a:lnTo>
                          <a:pt x="27" y="9"/>
                        </a:lnTo>
                        <a:lnTo>
                          <a:pt x="26" y="9"/>
                        </a:lnTo>
                        <a:lnTo>
                          <a:pt x="28" y="8"/>
                        </a:lnTo>
                        <a:lnTo>
                          <a:pt x="27" y="8"/>
                        </a:lnTo>
                        <a:lnTo>
                          <a:pt x="25" y="8"/>
                        </a:lnTo>
                        <a:lnTo>
                          <a:pt x="25" y="9"/>
                        </a:lnTo>
                        <a:lnTo>
                          <a:pt x="24" y="9"/>
                        </a:lnTo>
                        <a:lnTo>
                          <a:pt x="22" y="9"/>
                        </a:lnTo>
                        <a:lnTo>
                          <a:pt x="21" y="9"/>
                        </a:lnTo>
                        <a:lnTo>
                          <a:pt x="20" y="9"/>
                        </a:lnTo>
                        <a:lnTo>
                          <a:pt x="21" y="8"/>
                        </a:lnTo>
                        <a:lnTo>
                          <a:pt x="22" y="8"/>
                        </a:lnTo>
                        <a:lnTo>
                          <a:pt x="24" y="8"/>
                        </a:lnTo>
                        <a:lnTo>
                          <a:pt x="26" y="7"/>
                        </a:lnTo>
                        <a:lnTo>
                          <a:pt x="25" y="7"/>
                        </a:lnTo>
                        <a:lnTo>
                          <a:pt x="24" y="7"/>
                        </a:lnTo>
                        <a:lnTo>
                          <a:pt x="22" y="6"/>
                        </a:lnTo>
                        <a:lnTo>
                          <a:pt x="21" y="6"/>
                        </a:lnTo>
                        <a:lnTo>
                          <a:pt x="20" y="6"/>
                        </a:lnTo>
                        <a:lnTo>
                          <a:pt x="19" y="6"/>
                        </a:lnTo>
                        <a:lnTo>
                          <a:pt x="17" y="6"/>
                        </a:lnTo>
                        <a:lnTo>
                          <a:pt x="16" y="7"/>
                        </a:lnTo>
                        <a:lnTo>
                          <a:pt x="16" y="8"/>
                        </a:lnTo>
                        <a:lnTo>
                          <a:pt x="12" y="8"/>
                        </a:lnTo>
                        <a:lnTo>
                          <a:pt x="11" y="8"/>
                        </a:lnTo>
                        <a:lnTo>
                          <a:pt x="10" y="8"/>
                        </a:lnTo>
                        <a:lnTo>
                          <a:pt x="9" y="8"/>
                        </a:lnTo>
                        <a:lnTo>
                          <a:pt x="11" y="7"/>
                        </a:lnTo>
                        <a:lnTo>
                          <a:pt x="13" y="6"/>
                        </a:lnTo>
                        <a:lnTo>
                          <a:pt x="13" y="4"/>
                        </a:lnTo>
                        <a:lnTo>
                          <a:pt x="12" y="4"/>
                        </a:lnTo>
                        <a:lnTo>
                          <a:pt x="10" y="4"/>
                        </a:lnTo>
                        <a:lnTo>
                          <a:pt x="9" y="4"/>
                        </a:lnTo>
                        <a:lnTo>
                          <a:pt x="8" y="4"/>
                        </a:lnTo>
                        <a:lnTo>
                          <a:pt x="7" y="6"/>
                        </a:lnTo>
                        <a:lnTo>
                          <a:pt x="3" y="6"/>
                        </a:lnTo>
                        <a:lnTo>
                          <a:pt x="2" y="6"/>
                        </a:lnTo>
                        <a:lnTo>
                          <a:pt x="1" y="4"/>
                        </a:lnTo>
                        <a:lnTo>
                          <a:pt x="0" y="4"/>
                        </a:lnTo>
                        <a:lnTo>
                          <a:pt x="0" y="3"/>
                        </a:lnTo>
                        <a:lnTo>
                          <a:pt x="2" y="1"/>
                        </a:lnTo>
                        <a:lnTo>
                          <a:pt x="3" y="1"/>
                        </a:lnTo>
                        <a:lnTo>
                          <a:pt x="5" y="1"/>
                        </a:lnTo>
                        <a:lnTo>
                          <a:pt x="7" y="1"/>
                        </a:lnTo>
                        <a:lnTo>
                          <a:pt x="8" y="1"/>
                        </a:lnTo>
                        <a:lnTo>
                          <a:pt x="9" y="1"/>
                        </a:lnTo>
                        <a:lnTo>
                          <a:pt x="10" y="1"/>
                        </a:lnTo>
                        <a:lnTo>
                          <a:pt x="11" y="1"/>
                        </a:lnTo>
                        <a:lnTo>
                          <a:pt x="12" y="1"/>
                        </a:lnTo>
                        <a:lnTo>
                          <a:pt x="15" y="1"/>
                        </a:lnTo>
                        <a:lnTo>
                          <a:pt x="16" y="1"/>
                        </a:lnTo>
                        <a:lnTo>
                          <a:pt x="17" y="0"/>
                        </a:lnTo>
                        <a:lnTo>
                          <a:pt x="20" y="0"/>
                        </a:lnTo>
                        <a:lnTo>
                          <a:pt x="24" y="0"/>
                        </a:lnTo>
                        <a:lnTo>
                          <a:pt x="26" y="0"/>
                        </a:lnTo>
                        <a:lnTo>
                          <a:pt x="27" y="0"/>
                        </a:lnTo>
                        <a:lnTo>
                          <a:pt x="28" y="0"/>
                        </a:lnTo>
                        <a:lnTo>
                          <a:pt x="29" y="1"/>
                        </a:lnTo>
                        <a:lnTo>
                          <a:pt x="31" y="1"/>
                        </a:lnTo>
                        <a:lnTo>
                          <a:pt x="33" y="1"/>
                        </a:lnTo>
                        <a:lnTo>
                          <a:pt x="34" y="1"/>
                        </a:lnTo>
                        <a:lnTo>
                          <a:pt x="36" y="1"/>
                        </a:lnTo>
                        <a:lnTo>
                          <a:pt x="37" y="1"/>
                        </a:lnTo>
                        <a:lnTo>
                          <a:pt x="38" y="2"/>
                        </a:lnTo>
                        <a:lnTo>
                          <a:pt x="39" y="3"/>
                        </a:lnTo>
                        <a:lnTo>
                          <a:pt x="40" y="3"/>
                        </a:lnTo>
                        <a:lnTo>
                          <a:pt x="43" y="4"/>
                        </a:lnTo>
                        <a:lnTo>
                          <a:pt x="43" y="6"/>
                        </a:lnTo>
                        <a:lnTo>
                          <a:pt x="41" y="6"/>
                        </a:lnTo>
                        <a:lnTo>
                          <a:pt x="41" y="7"/>
                        </a:lnTo>
                        <a:lnTo>
                          <a:pt x="44" y="7"/>
                        </a:lnTo>
                        <a:lnTo>
                          <a:pt x="46" y="7"/>
                        </a:lnTo>
                        <a:lnTo>
                          <a:pt x="46" y="6"/>
                        </a:lnTo>
                        <a:lnTo>
                          <a:pt x="47" y="6"/>
                        </a:lnTo>
                        <a:lnTo>
                          <a:pt x="48" y="6"/>
                        </a:lnTo>
                        <a:lnTo>
                          <a:pt x="50" y="4"/>
                        </a:lnTo>
                        <a:lnTo>
                          <a:pt x="52" y="4"/>
                        </a:lnTo>
                        <a:lnTo>
                          <a:pt x="53" y="4"/>
                        </a:lnTo>
                        <a:lnTo>
                          <a:pt x="54" y="4"/>
                        </a:lnTo>
                        <a:lnTo>
                          <a:pt x="57" y="4"/>
                        </a:lnTo>
                        <a:lnTo>
                          <a:pt x="58" y="4"/>
                        </a:lnTo>
                        <a:lnTo>
                          <a:pt x="62" y="6"/>
                        </a:lnTo>
                        <a:lnTo>
                          <a:pt x="63" y="6"/>
                        </a:lnTo>
                        <a:lnTo>
                          <a:pt x="64" y="6"/>
                        </a:lnTo>
                        <a:lnTo>
                          <a:pt x="65" y="6"/>
                        </a:lnTo>
                        <a:lnTo>
                          <a:pt x="66" y="6"/>
                        </a:lnTo>
                        <a:lnTo>
                          <a:pt x="66" y="7"/>
                        </a:lnTo>
                        <a:lnTo>
                          <a:pt x="64" y="8"/>
                        </a:lnTo>
                        <a:lnTo>
                          <a:pt x="63" y="8"/>
                        </a:lnTo>
                        <a:lnTo>
                          <a:pt x="64" y="8"/>
                        </a:lnTo>
                        <a:lnTo>
                          <a:pt x="66" y="8"/>
                        </a:lnTo>
                        <a:lnTo>
                          <a:pt x="68" y="9"/>
                        </a:lnTo>
                        <a:lnTo>
                          <a:pt x="68" y="8"/>
                        </a:lnTo>
                        <a:lnTo>
                          <a:pt x="71" y="8"/>
                        </a:lnTo>
                        <a:lnTo>
                          <a:pt x="72" y="8"/>
                        </a:lnTo>
                        <a:lnTo>
                          <a:pt x="73" y="8"/>
                        </a:lnTo>
                        <a:lnTo>
                          <a:pt x="75" y="8"/>
                        </a:lnTo>
                        <a:lnTo>
                          <a:pt x="76" y="9"/>
                        </a:lnTo>
                        <a:lnTo>
                          <a:pt x="77" y="9"/>
                        </a:lnTo>
                        <a:lnTo>
                          <a:pt x="78" y="9"/>
                        </a:lnTo>
                        <a:lnTo>
                          <a:pt x="80" y="9"/>
                        </a:lnTo>
                        <a:lnTo>
                          <a:pt x="81" y="9"/>
                        </a:lnTo>
                        <a:lnTo>
                          <a:pt x="82" y="10"/>
                        </a:lnTo>
                        <a:lnTo>
                          <a:pt x="81" y="10"/>
                        </a:lnTo>
                        <a:lnTo>
                          <a:pt x="80" y="10"/>
                        </a:lnTo>
                        <a:lnTo>
                          <a:pt x="80" y="11"/>
                        </a:lnTo>
                        <a:lnTo>
                          <a:pt x="81" y="11"/>
                        </a:lnTo>
                        <a:lnTo>
                          <a:pt x="82" y="11"/>
                        </a:lnTo>
                        <a:lnTo>
                          <a:pt x="82" y="10"/>
                        </a:lnTo>
                        <a:lnTo>
                          <a:pt x="83" y="10"/>
                        </a:lnTo>
                        <a:lnTo>
                          <a:pt x="86" y="11"/>
                        </a:lnTo>
                        <a:lnTo>
                          <a:pt x="85" y="12"/>
                        </a:lnTo>
                        <a:lnTo>
                          <a:pt x="84" y="12"/>
                        </a:lnTo>
                        <a:lnTo>
                          <a:pt x="83" y="13"/>
                        </a:lnTo>
                        <a:lnTo>
                          <a:pt x="82" y="13"/>
                        </a:lnTo>
                        <a:lnTo>
                          <a:pt x="83" y="13"/>
                        </a:lnTo>
                        <a:lnTo>
                          <a:pt x="84" y="15"/>
                        </a:lnTo>
                        <a:lnTo>
                          <a:pt x="83" y="15"/>
                        </a:lnTo>
                        <a:lnTo>
                          <a:pt x="83" y="16"/>
                        </a:lnTo>
                        <a:lnTo>
                          <a:pt x="84" y="16"/>
                        </a:lnTo>
                        <a:lnTo>
                          <a:pt x="85" y="16"/>
                        </a:lnTo>
                        <a:lnTo>
                          <a:pt x="86" y="16"/>
                        </a:lnTo>
                        <a:lnTo>
                          <a:pt x="87" y="16"/>
                        </a:lnTo>
                        <a:lnTo>
                          <a:pt x="89" y="17"/>
                        </a:lnTo>
                        <a:lnTo>
                          <a:pt x="92" y="18"/>
                        </a:lnTo>
                        <a:lnTo>
                          <a:pt x="94" y="19"/>
                        </a:lnTo>
                        <a:lnTo>
                          <a:pt x="95" y="19"/>
                        </a:lnTo>
                        <a:lnTo>
                          <a:pt x="94" y="20"/>
                        </a:lnTo>
                        <a:lnTo>
                          <a:pt x="93" y="20"/>
                        </a:lnTo>
                        <a:lnTo>
                          <a:pt x="94" y="21"/>
                        </a:lnTo>
                        <a:lnTo>
                          <a:pt x="91" y="22"/>
                        </a:lnTo>
                        <a:lnTo>
                          <a:pt x="89" y="22"/>
                        </a:lnTo>
                        <a:lnTo>
                          <a:pt x="87" y="22"/>
                        </a:lnTo>
                        <a:lnTo>
                          <a:pt x="86" y="22"/>
                        </a:lnTo>
                        <a:lnTo>
                          <a:pt x="84" y="22"/>
                        </a:lnTo>
                        <a:lnTo>
                          <a:pt x="82" y="2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74" name="Freeform 183">
                    <a:extLst>
                      <a:ext uri="{FF2B5EF4-FFF2-40B4-BE49-F238E27FC236}">
                        <a16:creationId xmlns:a16="http://schemas.microsoft.com/office/drawing/2014/main" id="{7A1F91D5-2C8B-4710-A6F8-F0B682624D5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764012" y="1286878"/>
                    <a:ext cx="144064" cy="51119"/>
                  </a:xfrm>
                  <a:custGeom>
                    <a:avLst/>
                    <a:gdLst>
                      <a:gd name="T0" fmla="*/ 60325 w 62"/>
                      <a:gd name="T1" fmla="*/ 33338 h 22"/>
                      <a:gd name="T2" fmla="*/ 49213 w 62"/>
                      <a:gd name="T3" fmla="*/ 33338 h 22"/>
                      <a:gd name="T4" fmla="*/ 42863 w 62"/>
                      <a:gd name="T5" fmla="*/ 30163 h 22"/>
                      <a:gd name="T6" fmla="*/ 36513 w 62"/>
                      <a:gd name="T7" fmla="*/ 28575 h 22"/>
                      <a:gd name="T8" fmla="*/ 30163 w 62"/>
                      <a:gd name="T9" fmla="*/ 26988 h 22"/>
                      <a:gd name="T10" fmla="*/ 26988 w 62"/>
                      <a:gd name="T11" fmla="*/ 23813 h 22"/>
                      <a:gd name="T12" fmla="*/ 25400 w 62"/>
                      <a:gd name="T13" fmla="*/ 26988 h 22"/>
                      <a:gd name="T14" fmla="*/ 15875 w 62"/>
                      <a:gd name="T15" fmla="*/ 25400 h 22"/>
                      <a:gd name="T16" fmla="*/ 15875 w 62"/>
                      <a:gd name="T17" fmla="*/ 23813 h 22"/>
                      <a:gd name="T18" fmla="*/ 11113 w 62"/>
                      <a:gd name="T19" fmla="*/ 23813 h 22"/>
                      <a:gd name="T20" fmla="*/ 7938 w 62"/>
                      <a:gd name="T21" fmla="*/ 25400 h 22"/>
                      <a:gd name="T22" fmla="*/ 4763 w 62"/>
                      <a:gd name="T23" fmla="*/ 23813 h 22"/>
                      <a:gd name="T24" fmla="*/ 0 w 62"/>
                      <a:gd name="T25" fmla="*/ 22225 h 22"/>
                      <a:gd name="T26" fmla="*/ 6350 w 62"/>
                      <a:gd name="T27" fmla="*/ 19050 h 22"/>
                      <a:gd name="T28" fmla="*/ 12700 w 62"/>
                      <a:gd name="T29" fmla="*/ 19050 h 22"/>
                      <a:gd name="T30" fmla="*/ 22225 w 62"/>
                      <a:gd name="T31" fmla="*/ 14288 h 22"/>
                      <a:gd name="T32" fmla="*/ 26988 w 62"/>
                      <a:gd name="T33" fmla="*/ 14288 h 22"/>
                      <a:gd name="T34" fmla="*/ 22225 w 62"/>
                      <a:gd name="T35" fmla="*/ 11113 h 22"/>
                      <a:gd name="T36" fmla="*/ 26988 w 62"/>
                      <a:gd name="T37" fmla="*/ 11113 h 22"/>
                      <a:gd name="T38" fmla="*/ 22225 w 62"/>
                      <a:gd name="T39" fmla="*/ 9525 h 22"/>
                      <a:gd name="T40" fmla="*/ 26988 w 62"/>
                      <a:gd name="T41" fmla="*/ 7938 h 22"/>
                      <a:gd name="T42" fmla="*/ 30163 w 62"/>
                      <a:gd name="T43" fmla="*/ 11113 h 22"/>
                      <a:gd name="T44" fmla="*/ 34925 w 62"/>
                      <a:gd name="T45" fmla="*/ 11113 h 22"/>
                      <a:gd name="T46" fmla="*/ 30163 w 62"/>
                      <a:gd name="T47" fmla="*/ 7938 h 22"/>
                      <a:gd name="T48" fmla="*/ 28575 w 62"/>
                      <a:gd name="T49" fmla="*/ 6350 h 22"/>
                      <a:gd name="T50" fmla="*/ 30163 w 62"/>
                      <a:gd name="T51" fmla="*/ 1588 h 22"/>
                      <a:gd name="T52" fmla="*/ 36513 w 62"/>
                      <a:gd name="T53" fmla="*/ 0 h 22"/>
                      <a:gd name="T54" fmla="*/ 42863 w 62"/>
                      <a:gd name="T55" fmla="*/ 1588 h 22"/>
                      <a:gd name="T56" fmla="*/ 50800 w 62"/>
                      <a:gd name="T57" fmla="*/ 6350 h 22"/>
                      <a:gd name="T58" fmla="*/ 50800 w 62"/>
                      <a:gd name="T59" fmla="*/ 7938 h 22"/>
                      <a:gd name="T60" fmla="*/ 53975 w 62"/>
                      <a:gd name="T61" fmla="*/ 6350 h 22"/>
                      <a:gd name="T62" fmla="*/ 58738 w 62"/>
                      <a:gd name="T63" fmla="*/ 9525 h 22"/>
                      <a:gd name="T64" fmla="*/ 69850 w 62"/>
                      <a:gd name="T65" fmla="*/ 11113 h 22"/>
                      <a:gd name="T66" fmla="*/ 76200 w 62"/>
                      <a:gd name="T67" fmla="*/ 15875 h 22"/>
                      <a:gd name="T68" fmla="*/ 76200 w 62"/>
                      <a:gd name="T69" fmla="*/ 20638 h 22"/>
                      <a:gd name="T70" fmla="*/ 79375 w 62"/>
                      <a:gd name="T71" fmla="*/ 15875 h 22"/>
                      <a:gd name="T72" fmla="*/ 82550 w 62"/>
                      <a:gd name="T73" fmla="*/ 20638 h 22"/>
                      <a:gd name="T74" fmla="*/ 85725 w 62"/>
                      <a:gd name="T75" fmla="*/ 23813 h 22"/>
                      <a:gd name="T76" fmla="*/ 90488 w 62"/>
                      <a:gd name="T77" fmla="*/ 25400 h 22"/>
                      <a:gd name="T78" fmla="*/ 95250 w 62"/>
                      <a:gd name="T79" fmla="*/ 23813 h 22"/>
                      <a:gd name="T80" fmla="*/ 98425 w 62"/>
                      <a:gd name="T81" fmla="*/ 25400 h 22"/>
                      <a:gd name="T82" fmla="*/ 88900 w 62"/>
                      <a:gd name="T83" fmla="*/ 26988 h 22"/>
                      <a:gd name="T84" fmla="*/ 80963 w 62"/>
                      <a:gd name="T85" fmla="*/ 28575 h 22"/>
                      <a:gd name="T86" fmla="*/ 69850 w 62"/>
                      <a:gd name="T87" fmla="*/ 34925 h 22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</a:gdLst>
                    <a:ahLst/>
                    <a:cxnLst>
                      <a:cxn ang="T88">
                        <a:pos x="T0" y="T1"/>
                      </a:cxn>
                      <a:cxn ang="T89">
                        <a:pos x="T2" y="T3"/>
                      </a:cxn>
                      <a:cxn ang="T90">
                        <a:pos x="T4" y="T5"/>
                      </a:cxn>
                      <a:cxn ang="T91">
                        <a:pos x="T6" y="T7"/>
                      </a:cxn>
                      <a:cxn ang="T92">
                        <a:pos x="T8" y="T9"/>
                      </a:cxn>
                      <a:cxn ang="T93">
                        <a:pos x="T10" y="T11"/>
                      </a:cxn>
                      <a:cxn ang="T94">
                        <a:pos x="T12" y="T13"/>
                      </a:cxn>
                      <a:cxn ang="T95">
                        <a:pos x="T14" y="T15"/>
                      </a:cxn>
                      <a:cxn ang="T96">
                        <a:pos x="T16" y="T17"/>
                      </a:cxn>
                      <a:cxn ang="T97">
                        <a:pos x="T18" y="T19"/>
                      </a:cxn>
                      <a:cxn ang="T98">
                        <a:pos x="T20" y="T21"/>
                      </a:cxn>
                      <a:cxn ang="T99">
                        <a:pos x="T22" y="T23"/>
                      </a:cxn>
                      <a:cxn ang="T100">
                        <a:pos x="T24" y="T25"/>
                      </a:cxn>
                      <a:cxn ang="T101">
                        <a:pos x="T26" y="T27"/>
                      </a:cxn>
                      <a:cxn ang="T102">
                        <a:pos x="T28" y="T29"/>
                      </a:cxn>
                      <a:cxn ang="T103">
                        <a:pos x="T30" y="T31"/>
                      </a:cxn>
                      <a:cxn ang="T104">
                        <a:pos x="T32" y="T33"/>
                      </a:cxn>
                      <a:cxn ang="T105">
                        <a:pos x="T34" y="T35"/>
                      </a:cxn>
                      <a:cxn ang="T106">
                        <a:pos x="T36" y="T37"/>
                      </a:cxn>
                      <a:cxn ang="T107">
                        <a:pos x="T38" y="T39"/>
                      </a:cxn>
                      <a:cxn ang="T108">
                        <a:pos x="T40" y="T41"/>
                      </a:cxn>
                      <a:cxn ang="T109">
                        <a:pos x="T42" y="T43"/>
                      </a:cxn>
                      <a:cxn ang="T110">
                        <a:pos x="T44" y="T45"/>
                      </a:cxn>
                      <a:cxn ang="T111">
                        <a:pos x="T46" y="T47"/>
                      </a:cxn>
                      <a:cxn ang="T112">
                        <a:pos x="T48" y="T49"/>
                      </a:cxn>
                      <a:cxn ang="T113">
                        <a:pos x="T50" y="T51"/>
                      </a:cxn>
                      <a:cxn ang="T114">
                        <a:pos x="T52" y="T53"/>
                      </a:cxn>
                      <a:cxn ang="T115">
                        <a:pos x="T54" y="T55"/>
                      </a:cxn>
                      <a:cxn ang="T116">
                        <a:pos x="T56" y="T57"/>
                      </a:cxn>
                      <a:cxn ang="T117">
                        <a:pos x="T58" y="T59"/>
                      </a:cxn>
                      <a:cxn ang="T118">
                        <a:pos x="T60" y="T61"/>
                      </a:cxn>
                      <a:cxn ang="T119">
                        <a:pos x="T62" y="T63"/>
                      </a:cxn>
                      <a:cxn ang="T120">
                        <a:pos x="T64" y="T65"/>
                      </a:cxn>
                      <a:cxn ang="T121">
                        <a:pos x="T66" y="T67"/>
                      </a:cxn>
                      <a:cxn ang="T122">
                        <a:pos x="T68" y="T69"/>
                      </a:cxn>
                      <a:cxn ang="T123">
                        <a:pos x="T70" y="T71"/>
                      </a:cxn>
                      <a:cxn ang="T124">
                        <a:pos x="T72" y="T73"/>
                      </a:cxn>
                      <a:cxn ang="T125">
                        <a:pos x="T74" y="T75"/>
                      </a:cxn>
                      <a:cxn ang="T126">
                        <a:pos x="T76" y="T77"/>
                      </a:cxn>
                      <a:cxn ang="T127">
                        <a:pos x="T78" y="T79"/>
                      </a:cxn>
                      <a:cxn ang="T128">
                        <a:pos x="T80" y="T81"/>
                      </a:cxn>
                      <a:cxn ang="T129">
                        <a:pos x="T82" y="T83"/>
                      </a:cxn>
                      <a:cxn ang="T130">
                        <a:pos x="T84" y="T85"/>
                      </a:cxn>
                      <a:cxn ang="T131">
                        <a:pos x="T86" y="T87"/>
                      </a:cxn>
                    </a:cxnLst>
                    <a:rect l="0" t="0" r="r" b="b"/>
                    <a:pathLst>
                      <a:path w="62" h="22">
                        <a:moveTo>
                          <a:pt x="44" y="22"/>
                        </a:moveTo>
                        <a:lnTo>
                          <a:pt x="41" y="21"/>
                        </a:lnTo>
                        <a:lnTo>
                          <a:pt x="38" y="21"/>
                        </a:lnTo>
                        <a:lnTo>
                          <a:pt x="35" y="21"/>
                        </a:lnTo>
                        <a:lnTo>
                          <a:pt x="34" y="21"/>
                        </a:lnTo>
                        <a:lnTo>
                          <a:pt x="31" y="21"/>
                        </a:lnTo>
                        <a:lnTo>
                          <a:pt x="29" y="19"/>
                        </a:lnTo>
                        <a:lnTo>
                          <a:pt x="28" y="19"/>
                        </a:lnTo>
                        <a:lnTo>
                          <a:pt x="27" y="19"/>
                        </a:lnTo>
                        <a:lnTo>
                          <a:pt x="26" y="18"/>
                        </a:lnTo>
                        <a:lnTo>
                          <a:pt x="24" y="18"/>
                        </a:lnTo>
                        <a:lnTo>
                          <a:pt x="23" y="18"/>
                        </a:lnTo>
                        <a:lnTo>
                          <a:pt x="22" y="18"/>
                        </a:lnTo>
                        <a:lnTo>
                          <a:pt x="20" y="18"/>
                        </a:lnTo>
                        <a:lnTo>
                          <a:pt x="19" y="17"/>
                        </a:lnTo>
                        <a:lnTo>
                          <a:pt x="18" y="17"/>
                        </a:lnTo>
                        <a:lnTo>
                          <a:pt x="19" y="16"/>
                        </a:lnTo>
                        <a:lnTo>
                          <a:pt x="17" y="15"/>
                        </a:lnTo>
                        <a:lnTo>
                          <a:pt x="17" y="16"/>
                        </a:lnTo>
                        <a:lnTo>
                          <a:pt x="17" y="17"/>
                        </a:lnTo>
                        <a:lnTo>
                          <a:pt x="16" y="17"/>
                        </a:lnTo>
                        <a:lnTo>
                          <a:pt x="15" y="17"/>
                        </a:lnTo>
                        <a:lnTo>
                          <a:pt x="13" y="16"/>
                        </a:lnTo>
                        <a:lnTo>
                          <a:pt x="10" y="16"/>
                        </a:lnTo>
                        <a:lnTo>
                          <a:pt x="10" y="15"/>
                        </a:lnTo>
                        <a:lnTo>
                          <a:pt x="11" y="15"/>
                        </a:lnTo>
                        <a:lnTo>
                          <a:pt x="10" y="15"/>
                        </a:lnTo>
                        <a:lnTo>
                          <a:pt x="9" y="14"/>
                        </a:lnTo>
                        <a:lnTo>
                          <a:pt x="8" y="14"/>
                        </a:lnTo>
                        <a:lnTo>
                          <a:pt x="7" y="15"/>
                        </a:lnTo>
                        <a:lnTo>
                          <a:pt x="8" y="15"/>
                        </a:lnTo>
                        <a:lnTo>
                          <a:pt x="6" y="16"/>
                        </a:lnTo>
                        <a:lnTo>
                          <a:pt x="5" y="16"/>
                        </a:lnTo>
                        <a:lnTo>
                          <a:pt x="5" y="15"/>
                        </a:lnTo>
                        <a:lnTo>
                          <a:pt x="4" y="15"/>
                        </a:lnTo>
                        <a:lnTo>
                          <a:pt x="3" y="15"/>
                        </a:lnTo>
                        <a:lnTo>
                          <a:pt x="3" y="14"/>
                        </a:lnTo>
                        <a:lnTo>
                          <a:pt x="1" y="14"/>
                        </a:lnTo>
                        <a:lnTo>
                          <a:pt x="0" y="14"/>
                        </a:lnTo>
                        <a:lnTo>
                          <a:pt x="0" y="13"/>
                        </a:lnTo>
                        <a:lnTo>
                          <a:pt x="1" y="12"/>
                        </a:lnTo>
                        <a:lnTo>
                          <a:pt x="4" y="12"/>
                        </a:lnTo>
                        <a:lnTo>
                          <a:pt x="5" y="12"/>
                        </a:lnTo>
                        <a:lnTo>
                          <a:pt x="6" y="12"/>
                        </a:lnTo>
                        <a:lnTo>
                          <a:pt x="8" y="12"/>
                        </a:lnTo>
                        <a:lnTo>
                          <a:pt x="11" y="10"/>
                        </a:lnTo>
                        <a:lnTo>
                          <a:pt x="13" y="10"/>
                        </a:lnTo>
                        <a:lnTo>
                          <a:pt x="14" y="9"/>
                        </a:lnTo>
                        <a:lnTo>
                          <a:pt x="15" y="9"/>
                        </a:lnTo>
                        <a:lnTo>
                          <a:pt x="16" y="9"/>
                        </a:lnTo>
                        <a:lnTo>
                          <a:pt x="17" y="9"/>
                        </a:lnTo>
                        <a:lnTo>
                          <a:pt x="16" y="8"/>
                        </a:lnTo>
                        <a:lnTo>
                          <a:pt x="15" y="8"/>
                        </a:lnTo>
                        <a:lnTo>
                          <a:pt x="14" y="7"/>
                        </a:lnTo>
                        <a:lnTo>
                          <a:pt x="15" y="7"/>
                        </a:lnTo>
                        <a:lnTo>
                          <a:pt x="16" y="7"/>
                        </a:lnTo>
                        <a:lnTo>
                          <a:pt x="17" y="7"/>
                        </a:lnTo>
                        <a:lnTo>
                          <a:pt x="16" y="7"/>
                        </a:lnTo>
                        <a:lnTo>
                          <a:pt x="15" y="6"/>
                        </a:lnTo>
                        <a:lnTo>
                          <a:pt x="14" y="6"/>
                        </a:lnTo>
                        <a:lnTo>
                          <a:pt x="15" y="5"/>
                        </a:lnTo>
                        <a:lnTo>
                          <a:pt x="16" y="5"/>
                        </a:lnTo>
                        <a:lnTo>
                          <a:pt x="17" y="5"/>
                        </a:lnTo>
                        <a:lnTo>
                          <a:pt x="17" y="6"/>
                        </a:lnTo>
                        <a:lnTo>
                          <a:pt x="18" y="6"/>
                        </a:lnTo>
                        <a:lnTo>
                          <a:pt x="19" y="7"/>
                        </a:lnTo>
                        <a:lnTo>
                          <a:pt x="22" y="7"/>
                        </a:lnTo>
                        <a:lnTo>
                          <a:pt x="23" y="7"/>
                        </a:lnTo>
                        <a:lnTo>
                          <a:pt x="22" y="7"/>
                        </a:lnTo>
                        <a:lnTo>
                          <a:pt x="20" y="6"/>
                        </a:lnTo>
                        <a:lnTo>
                          <a:pt x="19" y="6"/>
                        </a:lnTo>
                        <a:lnTo>
                          <a:pt x="19" y="5"/>
                        </a:lnTo>
                        <a:lnTo>
                          <a:pt x="18" y="5"/>
                        </a:lnTo>
                        <a:lnTo>
                          <a:pt x="17" y="5"/>
                        </a:lnTo>
                        <a:lnTo>
                          <a:pt x="18" y="4"/>
                        </a:lnTo>
                        <a:lnTo>
                          <a:pt x="18" y="3"/>
                        </a:lnTo>
                        <a:lnTo>
                          <a:pt x="19" y="3"/>
                        </a:lnTo>
                        <a:lnTo>
                          <a:pt x="19" y="1"/>
                        </a:lnTo>
                        <a:lnTo>
                          <a:pt x="20" y="1"/>
                        </a:lnTo>
                        <a:lnTo>
                          <a:pt x="22" y="1"/>
                        </a:lnTo>
                        <a:lnTo>
                          <a:pt x="23" y="0"/>
                        </a:lnTo>
                        <a:lnTo>
                          <a:pt x="24" y="0"/>
                        </a:lnTo>
                        <a:lnTo>
                          <a:pt x="26" y="1"/>
                        </a:lnTo>
                        <a:lnTo>
                          <a:pt x="27" y="1"/>
                        </a:lnTo>
                        <a:lnTo>
                          <a:pt x="28" y="3"/>
                        </a:lnTo>
                        <a:lnTo>
                          <a:pt x="31" y="3"/>
                        </a:lnTo>
                        <a:lnTo>
                          <a:pt x="32" y="4"/>
                        </a:lnTo>
                        <a:lnTo>
                          <a:pt x="31" y="4"/>
                        </a:lnTo>
                        <a:lnTo>
                          <a:pt x="29" y="4"/>
                        </a:lnTo>
                        <a:lnTo>
                          <a:pt x="32" y="5"/>
                        </a:lnTo>
                        <a:lnTo>
                          <a:pt x="32" y="4"/>
                        </a:lnTo>
                        <a:lnTo>
                          <a:pt x="33" y="4"/>
                        </a:lnTo>
                        <a:lnTo>
                          <a:pt x="34" y="4"/>
                        </a:lnTo>
                        <a:lnTo>
                          <a:pt x="35" y="5"/>
                        </a:lnTo>
                        <a:lnTo>
                          <a:pt x="36" y="5"/>
                        </a:lnTo>
                        <a:lnTo>
                          <a:pt x="37" y="6"/>
                        </a:lnTo>
                        <a:lnTo>
                          <a:pt x="38" y="6"/>
                        </a:lnTo>
                        <a:lnTo>
                          <a:pt x="42" y="7"/>
                        </a:lnTo>
                        <a:lnTo>
                          <a:pt x="44" y="7"/>
                        </a:lnTo>
                        <a:lnTo>
                          <a:pt x="46" y="8"/>
                        </a:lnTo>
                        <a:lnTo>
                          <a:pt x="48" y="9"/>
                        </a:lnTo>
                        <a:lnTo>
                          <a:pt x="48" y="10"/>
                        </a:lnTo>
                        <a:lnTo>
                          <a:pt x="47" y="12"/>
                        </a:lnTo>
                        <a:lnTo>
                          <a:pt x="47" y="13"/>
                        </a:lnTo>
                        <a:lnTo>
                          <a:pt x="48" y="13"/>
                        </a:lnTo>
                        <a:lnTo>
                          <a:pt x="50" y="13"/>
                        </a:lnTo>
                        <a:lnTo>
                          <a:pt x="48" y="12"/>
                        </a:lnTo>
                        <a:lnTo>
                          <a:pt x="50" y="10"/>
                        </a:lnTo>
                        <a:lnTo>
                          <a:pt x="51" y="10"/>
                        </a:lnTo>
                        <a:lnTo>
                          <a:pt x="52" y="12"/>
                        </a:lnTo>
                        <a:lnTo>
                          <a:pt x="52" y="13"/>
                        </a:lnTo>
                        <a:lnTo>
                          <a:pt x="52" y="14"/>
                        </a:lnTo>
                        <a:lnTo>
                          <a:pt x="53" y="15"/>
                        </a:lnTo>
                        <a:lnTo>
                          <a:pt x="54" y="15"/>
                        </a:lnTo>
                        <a:lnTo>
                          <a:pt x="56" y="15"/>
                        </a:lnTo>
                        <a:lnTo>
                          <a:pt x="56" y="16"/>
                        </a:lnTo>
                        <a:lnTo>
                          <a:pt x="57" y="16"/>
                        </a:lnTo>
                        <a:lnTo>
                          <a:pt x="59" y="16"/>
                        </a:lnTo>
                        <a:lnTo>
                          <a:pt x="59" y="15"/>
                        </a:lnTo>
                        <a:lnTo>
                          <a:pt x="60" y="15"/>
                        </a:lnTo>
                        <a:lnTo>
                          <a:pt x="61" y="15"/>
                        </a:lnTo>
                        <a:lnTo>
                          <a:pt x="62" y="15"/>
                        </a:lnTo>
                        <a:lnTo>
                          <a:pt x="62" y="16"/>
                        </a:lnTo>
                        <a:lnTo>
                          <a:pt x="59" y="17"/>
                        </a:lnTo>
                        <a:lnTo>
                          <a:pt x="57" y="17"/>
                        </a:lnTo>
                        <a:lnTo>
                          <a:pt x="56" y="17"/>
                        </a:lnTo>
                        <a:lnTo>
                          <a:pt x="54" y="17"/>
                        </a:lnTo>
                        <a:lnTo>
                          <a:pt x="53" y="18"/>
                        </a:lnTo>
                        <a:lnTo>
                          <a:pt x="51" y="18"/>
                        </a:lnTo>
                        <a:lnTo>
                          <a:pt x="48" y="19"/>
                        </a:lnTo>
                        <a:lnTo>
                          <a:pt x="47" y="21"/>
                        </a:lnTo>
                        <a:lnTo>
                          <a:pt x="44" y="2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75" name="Freeform 184">
                    <a:extLst>
                      <a:ext uri="{FF2B5EF4-FFF2-40B4-BE49-F238E27FC236}">
                        <a16:creationId xmlns:a16="http://schemas.microsoft.com/office/drawing/2014/main" id="{D61077DE-088A-4708-A3C5-9858A10D4DB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382092" y="1159080"/>
                    <a:ext cx="158005" cy="34853"/>
                  </a:xfrm>
                  <a:custGeom>
                    <a:avLst/>
                    <a:gdLst>
                      <a:gd name="T0" fmla="*/ 30163 w 68"/>
                      <a:gd name="T1" fmla="*/ 23812 h 15"/>
                      <a:gd name="T2" fmla="*/ 20638 w 68"/>
                      <a:gd name="T3" fmla="*/ 22225 h 15"/>
                      <a:gd name="T4" fmla="*/ 17463 w 68"/>
                      <a:gd name="T5" fmla="*/ 19050 h 15"/>
                      <a:gd name="T6" fmla="*/ 15875 w 68"/>
                      <a:gd name="T7" fmla="*/ 17462 h 15"/>
                      <a:gd name="T8" fmla="*/ 17463 w 68"/>
                      <a:gd name="T9" fmla="*/ 14287 h 15"/>
                      <a:gd name="T10" fmla="*/ 15875 w 68"/>
                      <a:gd name="T11" fmla="*/ 12700 h 15"/>
                      <a:gd name="T12" fmla="*/ 11113 w 68"/>
                      <a:gd name="T13" fmla="*/ 12700 h 15"/>
                      <a:gd name="T14" fmla="*/ 3175 w 68"/>
                      <a:gd name="T15" fmla="*/ 11112 h 15"/>
                      <a:gd name="T16" fmla="*/ 0 w 68"/>
                      <a:gd name="T17" fmla="*/ 11112 h 15"/>
                      <a:gd name="T18" fmla="*/ 1588 w 68"/>
                      <a:gd name="T19" fmla="*/ 7937 h 15"/>
                      <a:gd name="T20" fmla="*/ 0 w 68"/>
                      <a:gd name="T21" fmla="*/ 0 h 15"/>
                      <a:gd name="T22" fmla="*/ 4763 w 68"/>
                      <a:gd name="T23" fmla="*/ 0 h 15"/>
                      <a:gd name="T24" fmla="*/ 11113 w 68"/>
                      <a:gd name="T25" fmla="*/ 0 h 15"/>
                      <a:gd name="T26" fmla="*/ 14288 w 68"/>
                      <a:gd name="T27" fmla="*/ 3175 h 15"/>
                      <a:gd name="T28" fmla="*/ 17463 w 68"/>
                      <a:gd name="T29" fmla="*/ 3175 h 15"/>
                      <a:gd name="T30" fmla="*/ 28575 w 68"/>
                      <a:gd name="T31" fmla="*/ 3175 h 15"/>
                      <a:gd name="T32" fmla="*/ 30163 w 68"/>
                      <a:gd name="T33" fmla="*/ 4762 h 15"/>
                      <a:gd name="T34" fmla="*/ 33338 w 68"/>
                      <a:gd name="T35" fmla="*/ 4762 h 15"/>
                      <a:gd name="T36" fmla="*/ 46038 w 68"/>
                      <a:gd name="T37" fmla="*/ 4762 h 15"/>
                      <a:gd name="T38" fmla="*/ 57150 w 68"/>
                      <a:gd name="T39" fmla="*/ 4762 h 15"/>
                      <a:gd name="T40" fmla="*/ 61913 w 68"/>
                      <a:gd name="T41" fmla="*/ 3175 h 15"/>
                      <a:gd name="T42" fmla="*/ 65088 w 68"/>
                      <a:gd name="T43" fmla="*/ 4762 h 15"/>
                      <a:gd name="T44" fmla="*/ 71438 w 68"/>
                      <a:gd name="T45" fmla="*/ 4762 h 15"/>
                      <a:gd name="T46" fmla="*/ 76200 w 68"/>
                      <a:gd name="T47" fmla="*/ 6350 h 15"/>
                      <a:gd name="T48" fmla="*/ 79375 w 68"/>
                      <a:gd name="T49" fmla="*/ 6350 h 15"/>
                      <a:gd name="T50" fmla="*/ 82550 w 68"/>
                      <a:gd name="T51" fmla="*/ 7937 h 15"/>
                      <a:gd name="T52" fmla="*/ 87313 w 68"/>
                      <a:gd name="T53" fmla="*/ 11112 h 15"/>
                      <a:gd name="T54" fmla="*/ 90488 w 68"/>
                      <a:gd name="T55" fmla="*/ 11112 h 15"/>
                      <a:gd name="T56" fmla="*/ 96838 w 68"/>
                      <a:gd name="T57" fmla="*/ 12700 h 15"/>
                      <a:gd name="T58" fmla="*/ 96838 w 68"/>
                      <a:gd name="T59" fmla="*/ 14287 h 15"/>
                      <a:gd name="T60" fmla="*/ 101600 w 68"/>
                      <a:gd name="T61" fmla="*/ 17462 h 15"/>
                      <a:gd name="T62" fmla="*/ 103188 w 68"/>
                      <a:gd name="T63" fmla="*/ 19050 h 15"/>
                      <a:gd name="T64" fmla="*/ 106363 w 68"/>
                      <a:gd name="T65" fmla="*/ 20637 h 15"/>
                      <a:gd name="T66" fmla="*/ 107950 w 68"/>
                      <a:gd name="T67" fmla="*/ 22225 h 15"/>
                      <a:gd name="T68" fmla="*/ 104775 w 68"/>
                      <a:gd name="T69" fmla="*/ 22225 h 15"/>
                      <a:gd name="T70" fmla="*/ 96838 w 68"/>
                      <a:gd name="T71" fmla="*/ 22225 h 15"/>
                      <a:gd name="T72" fmla="*/ 93663 w 68"/>
                      <a:gd name="T73" fmla="*/ 22225 h 15"/>
                      <a:gd name="T74" fmla="*/ 90488 w 68"/>
                      <a:gd name="T75" fmla="*/ 22225 h 15"/>
                      <a:gd name="T76" fmla="*/ 85725 w 68"/>
                      <a:gd name="T77" fmla="*/ 22225 h 15"/>
                      <a:gd name="T78" fmla="*/ 80963 w 68"/>
                      <a:gd name="T79" fmla="*/ 22225 h 15"/>
                      <a:gd name="T80" fmla="*/ 77788 w 68"/>
                      <a:gd name="T81" fmla="*/ 22225 h 15"/>
                      <a:gd name="T82" fmla="*/ 76200 w 68"/>
                      <a:gd name="T83" fmla="*/ 20637 h 15"/>
                      <a:gd name="T84" fmla="*/ 69850 w 68"/>
                      <a:gd name="T85" fmla="*/ 20637 h 15"/>
                      <a:gd name="T86" fmla="*/ 65088 w 68"/>
                      <a:gd name="T87" fmla="*/ 20637 h 15"/>
                      <a:gd name="T88" fmla="*/ 60325 w 68"/>
                      <a:gd name="T89" fmla="*/ 20637 h 15"/>
                      <a:gd name="T90" fmla="*/ 55563 w 68"/>
                      <a:gd name="T91" fmla="*/ 22225 h 15"/>
                      <a:gd name="T92" fmla="*/ 46038 w 68"/>
                      <a:gd name="T93" fmla="*/ 22225 h 15"/>
                      <a:gd name="T94" fmla="*/ 38100 w 68"/>
                      <a:gd name="T95" fmla="*/ 23812 h 15"/>
                      <a:gd name="T96" fmla="*/ 34925 w 68"/>
                      <a:gd name="T97" fmla="*/ 23812 h 15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</a:gdLst>
                    <a:ahLst/>
                    <a:cxnLst>
                      <a:cxn ang="T98">
                        <a:pos x="T0" y="T1"/>
                      </a:cxn>
                      <a:cxn ang="T99">
                        <a:pos x="T2" y="T3"/>
                      </a:cxn>
                      <a:cxn ang="T100">
                        <a:pos x="T4" y="T5"/>
                      </a:cxn>
                      <a:cxn ang="T101">
                        <a:pos x="T6" y="T7"/>
                      </a:cxn>
                      <a:cxn ang="T102">
                        <a:pos x="T8" y="T9"/>
                      </a:cxn>
                      <a:cxn ang="T103">
                        <a:pos x="T10" y="T11"/>
                      </a:cxn>
                      <a:cxn ang="T104">
                        <a:pos x="T12" y="T13"/>
                      </a:cxn>
                      <a:cxn ang="T105">
                        <a:pos x="T14" y="T15"/>
                      </a:cxn>
                      <a:cxn ang="T106">
                        <a:pos x="T16" y="T17"/>
                      </a:cxn>
                      <a:cxn ang="T107">
                        <a:pos x="T18" y="T19"/>
                      </a:cxn>
                      <a:cxn ang="T108">
                        <a:pos x="T20" y="T21"/>
                      </a:cxn>
                      <a:cxn ang="T109">
                        <a:pos x="T22" y="T23"/>
                      </a:cxn>
                      <a:cxn ang="T110">
                        <a:pos x="T24" y="T25"/>
                      </a:cxn>
                      <a:cxn ang="T111">
                        <a:pos x="T26" y="T27"/>
                      </a:cxn>
                      <a:cxn ang="T112">
                        <a:pos x="T28" y="T29"/>
                      </a:cxn>
                      <a:cxn ang="T113">
                        <a:pos x="T30" y="T31"/>
                      </a:cxn>
                      <a:cxn ang="T114">
                        <a:pos x="T32" y="T33"/>
                      </a:cxn>
                      <a:cxn ang="T115">
                        <a:pos x="T34" y="T35"/>
                      </a:cxn>
                      <a:cxn ang="T116">
                        <a:pos x="T36" y="T37"/>
                      </a:cxn>
                      <a:cxn ang="T117">
                        <a:pos x="T38" y="T39"/>
                      </a:cxn>
                      <a:cxn ang="T118">
                        <a:pos x="T40" y="T41"/>
                      </a:cxn>
                      <a:cxn ang="T119">
                        <a:pos x="T42" y="T43"/>
                      </a:cxn>
                      <a:cxn ang="T120">
                        <a:pos x="T44" y="T45"/>
                      </a:cxn>
                      <a:cxn ang="T121">
                        <a:pos x="T46" y="T47"/>
                      </a:cxn>
                      <a:cxn ang="T122">
                        <a:pos x="T48" y="T49"/>
                      </a:cxn>
                      <a:cxn ang="T123">
                        <a:pos x="T50" y="T51"/>
                      </a:cxn>
                      <a:cxn ang="T124">
                        <a:pos x="T52" y="T53"/>
                      </a:cxn>
                      <a:cxn ang="T125">
                        <a:pos x="T54" y="T55"/>
                      </a:cxn>
                      <a:cxn ang="T126">
                        <a:pos x="T56" y="T57"/>
                      </a:cxn>
                      <a:cxn ang="T127">
                        <a:pos x="T58" y="T59"/>
                      </a:cxn>
                      <a:cxn ang="T128">
                        <a:pos x="T60" y="T61"/>
                      </a:cxn>
                      <a:cxn ang="T129">
                        <a:pos x="T62" y="T63"/>
                      </a:cxn>
                      <a:cxn ang="T130">
                        <a:pos x="T64" y="T65"/>
                      </a:cxn>
                      <a:cxn ang="T131">
                        <a:pos x="T66" y="T67"/>
                      </a:cxn>
                      <a:cxn ang="T132">
                        <a:pos x="T68" y="T69"/>
                      </a:cxn>
                      <a:cxn ang="T133">
                        <a:pos x="T70" y="T71"/>
                      </a:cxn>
                      <a:cxn ang="T134">
                        <a:pos x="T72" y="T73"/>
                      </a:cxn>
                      <a:cxn ang="T135">
                        <a:pos x="T74" y="T75"/>
                      </a:cxn>
                      <a:cxn ang="T136">
                        <a:pos x="T76" y="T77"/>
                      </a:cxn>
                      <a:cxn ang="T137">
                        <a:pos x="T78" y="T79"/>
                      </a:cxn>
                      <a:cxn ang="T138">
                        <a:pos x="T80" y="T81"/>
                      </a:cxn>
                      <a:cxn ang="T139">
                        <a:pos x="T82" y="T83"/>
                      </a:cxn>
                      <a:cxn ang="T140">
                        <a:pos x="T84" y="T85"/>
                      </a:cxn>
                      <a:cxn ang="T141">
                        <a:pos x="T86" y="T87"/>
                      </a:cxn>
                      <a:cxn ang="T142">
                        <a:pos x="T88" y="T89"/>
                      </a:cxn>
                      <a:cxn ang="T143">
                        <a:pos x="T90" y="T91"/>
                      </a:cxn>
                      <a:cxn ang="T144">
                        <a:pos x="T92" y="T93"/>
                      </a:cxn>
                      <a:cxn ang="T145">
                        <a:pos x="T94" y="T95"/>
                      </a:cxn>
                      <a:cxn ang="T146">
                        <a:pos x="T96" y="T97"/>
                      </a:cxn>
                    </a:cxnLst>
                    <a:rect l="0" t="0" r="r" b="b"/>
                    <a:pathLst>
                      <a:path w="68" h="15">
                        <a:moveTo>
                          <a:pt x="21" y="15"/>
                        </a:moveTo>
                        <a:lnTo>
                          <a:pt x="19" y="15"/>
                        </a:lnTo>
                        <a:lnTo>
                          <a:pt x="18" y="15"/>
                        </a:lnTo>
                        <a:lnTo>
                          <a:pt x="13" y="14"/>
                        </a:lnTo>
                        <a:lnTo>
                          <a:pt x="12" y="14"/>
                        </a:lnTo>
                        <a:lnTo>
                          <a:pt x="11" y="12"/>
                        </a:lnTo>
                        <a:lnTo>
                          <a:pt x="10" y="12"/>
                        </a:lnTo>
                        <a:lnTo>
                          <a:pt x="10" y="11"/>
                        </a:lnTo>
                        <a:lnTo>
                          <a:pt x="11" y="11"/>
                        </a:lnTo>
                        <a:lnTo>
                          <a:pt x="11" y="9"/>
                        </a:lnTo>
                        <a:lnTo>
                          <a:pt x="11" y="8"/>
                        </a:lnTo>
                        <a:lnTo>
                          <a:pt x="10" y="8"/>
                        </a:lnTo>
                        <a:lnTo>
                          <a:pt x="9" y="8"/>
                        </a:lnTo>
                        <a:lnTo>
                          <a:pt x="7" y="8"/>
                        </a:lnTo>
                        <a:lnTo>
                          <a:pt x="3" y="8"/>
                        </a:lnTo>
                        <a:lnTo>
                          <a:pt x="2" y="7"/>
                        </a:lnTo>
                        <a:lnTo>
                          <a:pt x="1" y="7"/>
                        </a:lnTo>
                        <a:lnTo>
                          <a:pt x="0" y="7"/>
                        </a:lnTo>
                        <a:lnTo>
                          <a:pt x="0" y="6"/>
                        </a:lnTo>
                        <a:lnTo>
                          <a:pt x="1" y="5"/>
                        </a:lnTo>
                        <a:lnTo>
                          <a:pt x="1" y="3"/>
                        </a:lnTo>
                        <a:lnTo>
                          <a:pt x="0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7" y="0"/>
                        </a:lnTo>
                        <a:lnTo>
                          <a:pt x="8" y="0"/>
                        </a:lnTo>
                        <a:lnTo>
                          <a:pt x="9" y="2"/>
                        </a:lnTo>
                        <a:lnTo>
                          <a:pt x="10" y="2"/>
                        </a:lnTo>
                        <a:lnTo>
                          <a:pt x="11" y="2"/>
                        </a:lnTo>
                        <a:lnTo>
                          <a:pt x="14" y="2"/>
                        </a:lnTo>
                        <a:lnTo>
                          <a:pt x="18" y="2"/>
                        </a:lnTo>
                        <a:lnTo>
                          <a:pt x="19" y="2"/>
                        </a:lnTo>
                        <a:lnTo>
                          <a:pt x="19" y="3"/>
                        </a:lnTo>
                        <a:lnTo>
                          <a:pt x="20" y="3"/>
                        </a:lnTo>
                        <a:lnTo>
                          <a:pt x="21" y="3"/>
                        </a:lnTo>
                        <a:lnTo>
                          <a:pt x="28" y="3"/>
                        </a:lnTo>
                        <a:lnTo>
                          <a:pt x="29" y="3"/>
                        </a:lnTo>
                        <a:lnTo>
                          <a:pt x="32" y="3"/>
                        </a:lnTo>
                        <a:lnTo>
                          <a:pt x="36" y="3"/>
                        </a:lnTo>
                        <a:lnTo>
                          <a:pt x="38" y="2"/>
                        </a:lnTo>
                        <a:lnTo>
                          <a:pt x="39" y="2"/>
                        </a:lnTo>
                        <a:lnTo>
                          <a:pt x="40" y="3"/>
                        </a:lnTo>
                        <a:lnTo>
                          <a:pt x="41" y="3"/>
                        </a:lnTo>
                        <a:lnTo>
                          <a:pt x="44" y="3"/>
                        </a:lnTo>
                        <a:lnTo>
                          <a:pt x="45" y="3"/>
                        </a:lnTo>
                        <a:lnTo>
                          <a:pt x="47" y="4"/>
                        </a:lnTo>
                        <a:lnTo>
                          <a:pt x="48" y="4"/>
                        </a:lnTo>
                        <a:lnTo>
                          <a:pt x="49" y="4"/>
                        </a:lnTo>
                        <a:lnTo>
                          <a:pt x="50" y="4"/>
                        </a:lnTo>
                        <a:lnTo>
                          <a:pt x="51" y="4"/>
                        </a:lnTo>
                        <a:lnTo>
                          <a:pt x="52" y="5"/>
                        </a:lnTo>
                        <a:lnTo>
                          <a:pt x="55" y="6"/>
                        </a:lnTo>
                        <a:lnTo>
                          <a:pt x="55" y="7"/>
                        </a:lnTo>
                        <a:lnTo>
                          <a:pt x="56" y="7"/>
                        </a:lnTo>
                        <a:lnTo>
                          <a:pt x="57" y="7"/>
                        </a:lnTo>
                        <a:lnTo>
                          <a:pt x="59" y="7"/>
                        </a:lnTo>
                        <a:lnTo>
                          <a:pt x="61" y="8"/>
                        </a:lnTo>
                        <a:lnTo>
                          <a:pt x="60" y="9"/>
                        </a:lnTo>
                        <a:lnTo>
                          <a:pt x="61" y="9"/>
                        </a:lnTo>
                        <a:lnTo>
                          <a:pt x="63" y="9"/>
                        </a:lnTo>
                        <a:lnTo>
                          <a:pt x="64" y="11"/>
                        </a:lnTo>
                        <a:lnTo>
                          <a:pt x="65" y="11"/>
                        </a:lnTo>
                        <a:lnTo>
                          <a:pt x="65" y="12"/>
                        </a:lnTo>
                        <a:lnTo>
                          <a:pt x="66" y="13"/>
                        </a:lnTo>
                        <a:lnTo>
                          <a:pt x="67" y="13"/>
                        </a:lnTo>
                        <a:lnTo>
                          <a:pt x="68" y="13"/>
                        </a:lnTo>
                        <a:lnTo>
                          <a:pt x="68" y="14"/>
                        </a:lnTo>
                        <a:lnTo>
                          <a:pt x="67" y="14"/>
                        </a:lnTo>
                        <a:lnTo>
                          <a:pt x="66" y="14"/>
                        </a:lnTo>
                        <a:lnTo>
                          <a:pt x="65" y="14"/>
                        </a:lnTo>
                        <a:lnTo>
                          <a:pt x="61" y="14"/>
                        </a:lnTo>
                        <a:lnTo>
                          <a:pt x="60" y="14"/>
                        </a:lnTo>
                        <a:lnTo>
                          <a:pt x="59" y="14"/>
                        </a:lnTo>
                        <a:lnTo>
                          <a:pt x="58" y="14"/>
                        </a:lnTo>
                        <a:lnTo>
                          <a:pt x="57" y="14"/>
                        </a:lnTo>
                        <a:lnTo>
                          <a:pt x="56" y="14"/>
                        </a:lnTo>
                        <a:lnTo>
                          <a:pt x="54" y="14"/>
                        </a:lnTo>
                        <a:lnTo>
                          <a:pt x="52" y="14"/>
                        </a:lnTo>
                        <a:lnTo>
                          <a:pt x="51" y="14"/>
                        </a:lnTo>
                        <a:lnTo>
                          <a:pt x="50" y="14"/>
                        </a:lnTo>
                        <a:lnTo>
                          <a:pt x="49" y="14"/>
                        </a:lnTo>
                        <a:lnTo>
                          <a:pt x="49" y="13"/>
                        </a:lnTo>
                        <a:lnTo>
                          <a:pt x="48" y="13"/>
                        </a:lnTo>
                        <a:lnTo>
                          <a:pt x="45" y="13"/>
                        </a:lnTo>
                        <a:lnTo>
                          <a:pt x="44" y="13"/>
                        </a:lnTo>
                        <a:lnTo>
                          <a:pt x="42" y="13"/>
                        </a:lnTo>
                        <a:lnTo>
                          <a:pt x="41" y="13"/>
                        </a:lnTo>
                        <a:lnTo>
                          <a:pt x="39" y="13"/>
                        </a:lnTo>
                        <a:lnTo>
                          <a:pt x="38" y="13"/>
                        </a:lnTo>
                        <a:lnTo>
                          <a:pt x="37" y="13"/>
                        </a:lnTo>
                        <a:lnTo>
                          <a:pt x="35" y="14"/>
                        </a:lnTo>
                        <a:lnTo>
                          <a:pt x="32" y="14"/>
                        </a:lnTo>
                        <a:lnTo>
                          <a:pt x="29" y="14"/>
                        </a:lnTo>
                        <a:lnTo>
                          <a:pt x="26" y="15"/>
                        </a:lnTo>
                        <a:lnTo>
                          <a:pt x="24" y="15"/>
                        </a:lnTo>
                        <a:lnTo>
                          <a:pt x="23" y="15"/>
                        </a:lnTo>
                        <a:lnTo>
                          <a:pt x="22" y="15"/>
                        </a:lnTo>
                        <a:lnTo>
                          <a:pt x="21" y="15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76" name="Freeform 185">
                    <a:extLst>
                      <a:ext uri="{FF2B5EF4-FFF2-40B4-BE49-F238E27FC236}">
                        <a16:creationId xmlns:a16="http://schemas.microsoft.com/office/drawing/2014/main" id="{8A9A00A8-7794-449F-AE47-8FB6A3A7198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498272" y="1340322"/>
                    <a:ext cx="79003" cy="34853"/>
                  </a:xfrm>
                  <a:custGeom>
                    <a:avLst/>
                    <a:gdLst>
                      <a:gd name="T0" fmla="*/ 15875 w 34"/>
                      <a:gd name="T1" fmla="*/ 23812 h 15"/>
                      <a:gd name="T2" fmla="*/ 14288 w 34"/>
                      <a:gd name="T3" fmla="*/ 23812 h 15"/>
                      <a:gd name="T4" fmla="*/ 9525 w 34"/>
                      <a:gd name="T5" fmla="*/ 23812 h 15"/>
                      <a:gd name="T6" fmla="*/ 7938 w 34"/>
                      <a:gd name="T7" fmla="*/ 23812 h 15"/>
                      <a:gd name="T8" fmla="*/ 6350 w 34"/>
                      <a:gd name="T9" fmla="*/ 22225 h 15"/>
                      <a:gd name="T10" fmla="*/ 1588 w 34"/>
                      <a:gd name="T11" fmla="*/ 19050 h 15"/>
                      <a:gd name="T12" fmla="*/ 3175 w 34"/>
                      <a:gd name="T13" fmla="*/ 17462 h 15"/>
                      <a:gd name="T14" fmla="*/ 1588 w 34"/>
                      <a:gd name="T15" fmla="*/ 17462 h 15"/>
                      <a:gd name="T16" fmla="*/ 1588 w 34"/>
                      <a:gd name="T17" fmla="*/ 15875 h 15"/>
                      <a:gd name="T18" fmla="*/ 0 w 34"/>
                      <a:gd name="T19" fmla="*/ 14287 h 15"/>
                      <a:gd name="T20" fmla="*/ 1588 w 34"/>
                      <a:gd name="T21" fmla="*/ 12700 h 15"/>
                      <a:gd name="T22" fmla="*/ 1588 w 34"/>
                      <a:gd name="T23" fmla="*/ 9525 h 15"/>
                      <a:gd name="T24" fmla="*/ 3175 w 34"/>
                      <a:gd name="T25" fmla="*/ 9525 h 15"/>
                      <a:gd name="T26" fmla="*/ 11113 w 34"/>
                      <a:gd name="T27" fmla="*/ 3175 h 15"/>
                      <a:gd name="T28" fmla="*/ 14288 w 34"/>
                      <a:gd name="T29" fmla="*/ 1587 h 15"/>
                      <a:gd name="T30" fmla="*/ 15875 w 34"/>
                      <a:gd name="T31" fmla="*/ 1587 h 15"/>
                      <a:gd name="T32" fmla="*/ 25400 w 34"/>
                      <a:gd name="T33" fmla="*/ 0 h 15"/>
                      <a:gd name="T34" fmla="*/ 25400 w 34"/>
                      <a:gd name="T35" fmla="*/ 1587 h 15"/>
                      <a:gd name="T36" fmla="*/ 28575 w 34"/>
                      <a:gd name="T37" fmla="*/ 1587 h 15"/>
                      <a:gd name="T38" fmla="*/ 30163 w 34"/>
                      <a:gd name="T39" fmla="*/ 0 h 15"/>
                      <a:gd name="T40" fmla="*/ 31750 w 34"/>
                      <a:gd name="T41" fmla="*/ 0 h 15"/>
                      <a:gd name="T42" fmla="*/ 34925 w 34"/>
                      <a:gd name="T43" fmla="*/ 0 h 15"/>
                      <a:gd name="T44" fmla="*/ 36513 w 34"/>
                      <a:gd name="T45" fmla="*/ 0 h 15"/>
                      <a:gd name="T46" fmla="*/ 38100 w 34"/>
                      <a:gd name="T47" fmla="*/ 0 h 15"/>
                      <a:gd name="T48" fmla="*/ 39688 w 34"/>
                      <a:gd name="T49" fmla="*/ 0 h 15"/>
                      <a:gd name="T50" fmla="*/ 39688 w 34"/>
                      <a:gd name="T51" fmla="*/ 1587 h 15"/>
                      <a:gd name="T52" fmla="*/ 41275 w 34"/>
                      <a:gd name="T53" fmla="*/ 1587 h 15"/>
                      <a:gd name="T54" fmla="*/ 42863 w 34"/>
                      <a:gd name="T55" fmla="*/ 1587 h 15"/>
                      <a:gd name="T56" fmla="*/ 44450 w 34"/>
                      <a:gd name="T57" fmla="*/ 1587 h 15"/>
                      <a:gd name="T58" fmla="*/ 46038 w 34"/>
                      <a:gd name="T59" fmla="*/ 1587 h 15"/>
                      <a:gd name="T60" fmla="*/ 47625 w 34"/>
                      <a:gd name="T61" fmla="*/ 1587 h 15"/>
                      <a:gd name="T62" fmla="*/ 50800 w 34"/>
                      <a:gd name="T63" fmla="*/ 1587 h 15"/>
                      <a:gd name="T64" fmla="*/ 52388 w 34"/>
                      <a:gd name="T65" fmla="*/ 3175 h 15"/>
                      <a:gd name="T66" fmla="*/ 53975 w 34"/>
                      <a:gd name="T67" fmla="*/ 4762 h 15"/>
                      <a:gd name="T68" fmla="*/ 52388 w 34"/>
                      <a:gd name="T69" fmla="*/ 6350 h 15"/>
                      <a:gd name="T70" fmla="*/ 50800 w 34"/>
                      <a:gd name="T71" fmla="*/ 7937 h 15"/>
                      <a:gd name="T72" fmla="*/ 50800 w 34"/>
                      <a:gd name="T73" fmla="*/ 9525 h 15"/>
                      <a:gd name="T74" fmla="*/ 52388 w 34"/>
                      <a:gd name="T75" fmla="*/ 12700 h 15"/>
                      <a:gd name="T76" fmla="*/ 52388 w 34"/>
                      <a:gd name="T77" fmla="*/ 15875 h 15"/>
                      <a:gd name="T78" fmla="*/ 52388 w 34"/>
                      <a:gd name="T79" fmla="*/ 17462 h 15"/>
                      <a:gd name="T80" fmla="*/ 50800 w 34"/>
                      <a:gd name="T81" fmla="*/ 19050 h 15"/>
                      <a:gd name="T82" fmla="*/ 47625 w 34"/>
                      <a:gd name="T83" fmla="*/ 19050 h 15"/>
                      <a:gd name="T84" fmla="*/ 44450 w 34"/>
                      <a:gd name="T85" fmla="*/ 22225 h 15"/>
                      <a:gd name="T86" fmla="*/ 41275 w 34"/>
                      <a:gd name="T87" fmla="*/ 22225 h 15"/>
                      <a:gd name="T88" fmla="*/ 38100 w 34"/>
                      <a:gd name="T89" fmla="*/ 22225 h 15"/>
                      <a:gd name="T90" fmla="*/ 34925 w 34"/>
                      <a:gd name="T91" fmla="*/ 23812 h 15"/>
                      <a:gd name="T92" fmla="*/ 31750 w 34"/>
                      <a:gd name="T93" fmla="*/ 23812 h 15"/>
                      <a:gd name="T94" fmla="*/ 28575 w 34"/>
                      <a:gd name="T95" fmla="*/ 23812 h 15"/>
                      <a:gd name="T96" fmla="*/ 25400 w 34"/>
                      <a:gd name="T97" fmla="*/ 23812 h 15"/>
                      <a:gd name="T98" fmla="*/ 23813 w 34"/>
                      <a:gd name="T99" fmla="*/ 23812 h 15"/>
                      <a:gd name="T100" fmla="*/ 20638 w 34"/>
                      <a:gd name="T101" fmla="*/ 23812 h 15"/>
                      <a:gd name="T102" fmla="*/ 15875 w 34"/>
                      <a:gd name="T103" fmla="*/ 23812 h 15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</a:gdLst>
                    <a:ahLst/>
                    <a:cxnLst>
                      <a:cxn ang="T104">
                        <a:pos x="T0" y="T1"/>
                      </a:cxn>
                      <a:cxn ang="T105">
                        <a:pos x="T2" y="T3"/>
                      </a:cxn>
                      <a:cxn ang="T106">
                        <a:pos x="T4" y="T5"/>
                      </a:cxn>
                      <a:cxn ang="T107">
                        <a:pos x="T6" y="T7"/>
                      </a:cxn>
                      <a:cxn ang="T108">
                        <a:pos x="T8" y="T9"/>
                      </a:cxn>
                      <a:cxn ang="T109">
                        <a:pos x="T10" y="T11"/>
                      </a:cxn>
                      <a:cxn ang="T110">
                        <a:pos x="T12" y="T13"/>
                      </a:cxn>
                      <a:cxn ang="T111">
                        <a:pos x="T14" y="T15"/>
                      </a:cxn>
                      <a:cxn ang="T112">
                        <a:pos x="T16" y="T17"/>
                      </a:cxn>
                      <a:cxn ang="T113">
                        <a:pos x="T18" y="T19"/>
                      </a:cxn>
                      <a:cxn ang="T114">
                        <a:pos x="T20" y="T21"/>
                      </a:cxn>
                      <a:cxn ang="T115">
                        <a:pos x="T22" y="T23"/>
                      </a:cxn>
                      <a:cxn ang="T116">
                        <a:pos x="T24" y="T25"/>
                      </a:cxn>
                      <a:cxn ang="T117">
                        <a:pos x="T26" y="T27"/>
                      </a:cxn>
                      <a:cxn ang="T118">
                        <a:pos x="T28" y="T29"/>
                      </a:cxn>
                      <a:cxn ang="T119">
                        <a:pos x="T30" y="T31"/>
                      </a:cxn>
                      <a:cxn ang="T120">
                        <a:pos x="T32" y="T33"/>
                      </a:cxn>
                      <a:cxn ang="T121">
                        <a:pos x="T34" y="T35"/>
                      </a:cxn>
                      <a:cxn ang="T122">
                        <a:pos x="T36" y="T37"/>
                      </a:cxn>
                      <a:cxn ang="T123">
                        <a:pos x="T38" y="T39"/>
                      </a:cxn>
                      <a:cxn ang="T124">
                        <a:pos x="T40" y="T41"/>
                      </a:cxn>
                      <a:cxn ang="T125">
                        <a:pos x="T42" y="T43"/>
                      </a:cxn>
                      <a:cxn ang="T126">
                        <a:pos x="T44" y="T45"/>
                      </a:cxn>
                      <a:cxn ang="T127">
                        <a:pos x="T46" y="T47"/>
                      </a:cxn>
                      <a:cxn ang="T128">
                        <a:pos x="T48" y="T49"/>
                      </a:cxn>
                      <a:cxn ang="T129">
                        <a:pos x="T50" y="T51"/>
                      </a:cxn>
                      <a:cxn ang="T130">
                        <a:pos x="T52" y="T53"/>
                      </a:cxn>
                      <a:cxn ang="T131">
                        <a:pos x="T54" y="T55"/>
                      </a:cxn>
                      <a:cxn ang="T132">
                        <a:pos x="T56" y="T57"/>
                      </a:cxn>
                      <a:cxn ang="T133">
                        <a:pos x="T58" y="T59"/>
                      </a:cxn>
                      <a:cxn ang="T134">
                        <a:pos x="T60" y="T61"/>
                      </a:cxn>
                      <a:cxn ang="T135">
                        <a:pos x="T62" y="T63"/>
                      </a:cxn>
                      <a:cxn ang="T136">
                        <a:pos x="T64" y="T65"/>
                      </a:cxn>
                      <a:cxn ang="T137">
                        <a:pos x="T66" y="T67"/>
                      </a:cxn>
                      <a:cxn ang="T138">
                        <a:pos x="T68" y="T69"/>
                      </a:cxn>
                      <a:cxn ang="T139">
                        <a:pos x="T70" y="T71"/>
                      </a:cxn>
                      <a:cxn ang="T140">
                        <a:pos x="T72" y="T73"/>
                      </a:cxn>
                      <a:cxn ang="T141">
                        <a:pos x="T74" y="T75"/>
                      </a:cxn>
                      <a:cxn ang="T142">
                        <a:pos x="T76" y="T77"/>
                      </a:cxn>
                      <a:cxn ang="T143">
                        <a:pos x="T78" y="T79"/>
                      </a:cxn>
                      <a:cxn ang="T144">
                        <a:pos x="T80" y="T81"/>
                      </a:cxn>
                      <a:cxn ang="T145">
                        <a:pos x="T82" y="T83"/>
                      </a:cxn>
                      <a:cxn ang="T146">
                        <a:pos x="T84" y="T85"/>
                      </a:cxn>
                      <a:cxn ang="T147">
                        <a:pos x="T86" y="T87"/>
                      </a:cxn>
                      <a:cxn ang="T148">
                        <a:pos x="T88" y="T89"/>
                      </a:cxn>
                      <a:cxn ang="T149">
                        <a:pos x="T90" y="T91"/>
                      </a:cxn>
                      <a:cxn ang="T150">
                        <a:pos x="T92" y="T93"/>
                      </a:cxn>
                      <a:cxn ang="T151">
                        <a:pos x="T94" y="T95"/>
                      </a:cxn>
                      <a:cxn ang="T152">
                        <a:pos x="T96" y="T97"/>
                      </a:cxn>
                      <a:cxn ang="T153">
                        <a:pos x="T98" y="T99"/>
                      </a:cxn>
                      <a:cxn ang="T154">
                        <a:pos x="T100" y="T101"/>
                      </a:cxn>
                      <a:cxn ang="T155">
                        <a:pos x="T102" y="T103"/>
                      </a:cxn>
                    </a:cxnLst>
                    <a:rect l="0" t="0" r="r" b="b"/>
                    <a:pathLst>
                      <a:path w="34" h="15">
                        <a:moveTo>
                          <a:pt x="10" y="15"/>
                        </a:moveTo>
                        <a:lnTo>
                          <a:pt x="9" y="15"/>
                        </a:lnTo>
                        <a:lnTo>
                          <a:pt x="6" y="15"/>
                        </a:lnTo>
                        <a:lnTo>
                          <a:pt x="5" y="15"/>
                        </a:lnTo>
                        <a:lnTo>
                          <a:pt x="4" y="14"/>
                        </a:lnTo>
                        <a:lnTo>
                          <a:pt x="1" y="12"/>
                        </a:lnTo>
                        <a:lnTo>
                          <a:pt x="2" y="11"/>
                        </a:lnTo>
                        <a:lnTo>
                          <a:pt x="1" y="11"/>
                        </a:lnTo>
                        <a:lnTo>
                          <a:pt x="1" y="10"/>
                        </a:lnTo>
                        <a:lnTo>
                          <a:pt x="0" y="9"/>
                        </a:lnTo>
                        <a:lnTo>
                          <a:pt x="1" y="8"/>
                        </a:lnTo>
                        <a:lnTo>
                          <a:pt x="1" y="6"/>
                        </a:lnTo>
                        <a:lnTo>
                          <a:pt x="2" y="6"/>
                        </a:lnTo>
                        <a:lnTo>
                          <a:pt x="7" y="2"/>
                        </a:lnTo>
                        <a:lnTo>
                          <a:pt x="9" y="1"/>
                        </a:lnTo>
                        <a:lnTo>
                          <a:pt x="10" y="1"/>
                        </a:lnTo>
                        <a:lnTo>
                          <a:pt x="16" y="0"/>
                        </a:lnTo>
                        <a:lnTo>
                          <a:pt x="16" y="1"/>
                        </a:lnTo>
                        <a:lnTo>
                          <a:pt x="18" y="1"/>
                        </a:lnTo>
                        <a:lnTo>
                          <a:pt x="19" y="0"/>
                        </a:lnTo>
                        <a:lnTo>
                          <a:pt x="20" y="0"/>
                        </a:lnTo>
                        <a:lnTo>
                          <a:pt x="22" y="0"/>
                        </a:lnTo>
                        <a:lnTo>
                          <a:pt x="23" y="0"/>
                        </a:lnTo>
                        <a:lnTo>
                          <a:pt x="24" y="0"/>
                        </a:lnTo>
                        <a:lnTo>
                          <a:pt x="25" y="0"/>
                        </a:lnTo>
                        <a:lnTo>
                          <a:pt x="25" y="1"/>
                        </a:lnTo>
                        <a:lnTo>
                          <a:pt x="26" y="1"/>
                        </a:lnTo>
                        <a:lnTo>
                          <a:pt x="27" y="1"/>
                        </a:lnTo>
                        <a:lnTo>
                          <a:pt x="28" y="1"/>
                        </a:lnTo>
                        <a:lnTo>
                          <a:pt x="29" y="1"/>
                        </a:lnTo>
                        <a:lnTo>
                          <a:pt x="30" y="1"/>
                        </a:lnTo>
                        <a:lnTo>
                          <a:pt x="32" y="1"/>
                        </a:lnTo>
                        <a:lnTo>
                          <a:pt x="33" y="2"/>
                        </a:lnTo>
                        <a:lnTo>
                          <a:pt x="34" y="3"/>
                        </a:lnTo>
                        <a:lnTo>
                          <a:pt x="33" y="4"/>
                        </a:lnTo>
                        <a:lnTo>
                          <a:pt x="32" y="5"/>
                        </a:lnTo>
                        <a:lnTo>
                          <a:pt x="32" y="6"/>
                        </a:lnTo>
                        <a:lnTo>
                          <a:pt x="33" y="8"/>
                        </a:lnTo>
                        <a:lnTo>
                          <a:pt x="33" y="10"/>
                        </a:lnTo>
                        <a:lnTo>
                          <a:pt x="33" y="11"/>
                        </a:lnTo>
                        <a:lnTo>
                          <a:pt x="32" y="12"/>
                        </a:lnTo>
                        <a:lnTo>
                          <a:pt x="30" y="12"/>
                        </a:lnTo>
                        <a:lnTo>
                          <a:pt x="28" y="14"/>
                        </a:lnTo>
                        <a:lnTo>
                          <a:pt x="26" y="14"/>
                        </a:lnTo>
                        <a:lnTo>
                          <a:pt x="24" y="14"/>
                        </a:lnTo>
                        <a:lnTo>
                          <a:pt x="22" y="15"/>
                        </a:lnTo>
                        <a:lnTo>
                          <a:pt x="20" y="15"/>
                        </a:lnTo>
                        <a:lnTo>
                          <a:pt x="18" y="15"/>
                        </a:lnTo>
                        <a:lnTo>
                          <a:pt x="16" y="15"/>
                        </a:lnTo>
                        <a:lnTo>
                          <a:pt x="15" y="15"/>
                        </a:lnTo>
                        <a:lnTo>
                          <a:pt x="13" y="15"/>
                        </a:lnTo>
                        <a:lnTo>
                          <a:pt x="10" y="15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77" name="Freeform 186">
                    <a:extLst>
                      <a:ext uri="{FF2B5EF4-FFF2-40B4-BE49-F238E27FC236}">
                        <a16:creationId xmlns:a16="http://schemas.microsoft.com/office/drawing/2014/main" id="{9EEDDEDD-CB05-49C5-B8EA-9DDDF376523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63928" y="1098666"/>
                    <a:ext cx="104562" cy="32531"/>
                  </a:xfrm>
                  <a:custGeom>
                    <a:avLst/>
                    <a:gdLst>
                      <a:gd name="T0" fmla="*/ 44450 w 45"/>
                      <a:gd name="T1" fmla="*/ 22225 h 14"/>
                      <a:gd name="T2" fmla="*/ 34925 w 45"/>
                      <a:gd name="T3" fmla="*/ 22225 h 14"/>
                      <a:gd name="T4" fmla="*/ 30162 w 45"/>
                      <a:gd name="T5" fmla="*/ 19050 h 14"/>
                      <a:gd name="T6" fmla="*/ 26987 w 45"/>
                      <a:gd name="T7" fmla="*/ 19050 h 14"/>
                      <a:gd name="T8" fmla="*/ 25400 w 45"/>
                      <a:gd name="T9" fmla="*/ 20638 h 14"/>
                      <a:gd name="T10" fmla="*/ 20637 w 45"/>
                      <a:gd name="T11" fmla="*/ 19050 h 14"/>
                      <a:gd name="T12" fmla="*/ 17462 w 45"/>
                      <a:gd name="T13" fmla="*/ 19050 h 14"/>
                      <a:gd name="T14" fmla="*/ 14287 w 45"/>
                      <a:gd name="T15" fmla="*/ 17463 h 14"/>
                      <a:gd name="T16" fmla="*/ 11112 w 45"/>
                      <a:gd name="T17" fmla="*/ 17463 h 14"/>
                      <a:gd name="T18" fmla="*/ 12700 w 45"/>
                      <a:gd name="T19" fmla="*/ 14288 h 14"/>
                      <a:gd name="T20" fmla="*/ 7937 w 45"/>
                      <a:gd name="T21" fmla="*/ 14288 h 14"/>
                      <a:gd name="T22" fmla="*/ 7937 w 45"/>
                      <a:gd name="T23" fmla="*/ 17463 h 14"/>
                      <a:gd name="T24" fmla="*/ 4762 w 45"/>
                      <a:gd name="T25" fmla="*/ 17463 h 14"/>
                      <a:gd name="T26" fmla="*/ 3175 w 45"/>
                      <a:gd name="T27" fmla="*/ 15875 h 14"/>
                      <a:gd name="T28" fmla="*/ 4762 w 45"/>
                      <a:gd name="T29" fmla="*/ 14288 h 14"/>
                      <a:gd name="T30" fmla="*/ 1587 w 45"/>
                      <a:gd name="T31" fmla="*/ 15875 h 14"/>
                      <a:gd name="T32" fmla="*/ 0 w 45"/>
                      <a:gd name="T33" fmla="*/ 14288 h 14"/>
                      <a:gd name="T34" fmla="*/ 1587 w 45"/>
                      <a:gd name="T35" fmla="*/ 9525 h 14"/>
                      <a:gd name="T36" fmla="*/ 11112 w 45"/>
                      <a:gd name="T37" fmla="*/ 7938 h 14"/>
                      <a:gd name="T38" fmla="*/ 12700 w 45"/>
                      <a:gd name="T39" fmla="*/ 7938 h 14"/>
                      <a:gd name="T40" fmla="*/ 14287 w 45"/>
                      <a:gd name="T41" fmla="*/ 6350 h 14"/>
                      <a:gd name="T42" fmla="*/ 14287 w 45"/>
                      <a:gd name="T43" fmla="*/ 4763 h 14"/>
                      <a:gd name="T44" fmla="*/ 11112 w 45"/>
                      <a:gd name="T45" fmla="*/ 6350 h 14"/>
                      <a:gd name="T46" fmla="*/ 11112 w 45"/>
                      <a:gd name="T47" fmla="*/ 4763 h 14"/>
                      <a:gd name="T48" fmla="*/ 14287 w 45"/>
                      <a:gd name="T49" fmla="*/ 4763 h 14"/>
                      <a:gd name="T50" fmla="*/ 17462 w 45"/>
                      <a:gd name="T51" fmla="*/ 4763 h 14"/>
                      <a:gd name="T52" fmla="*/ 17462 w 45"/>
                      <a:gd name="T53" fmla="*/ 4763 h 14"/>
                      <a:gd name="T54" fmla="*/ 17462 w 45"/>
                      <a:gd name="T55" fmla="*/ 3175 h 14"/>
                      <a:gd name="T56" fmla="*/ 30162 w 45"/>
                      <a:gd name="T57" fmla="*/ 1588 h 14"/>
                      <a:gd name="T58" fmla="*/ 33337 w 45"/>
                      <a:gd name="T59" fmla="*/ 1588 h 14"/>
                      <a:gd name="T60" fmla="*/ 41275 w 45"/>
                      <a:gd name="T61" fmla="*/ 1588 h 14"/>
                      <a:gd name="T62" fmla="*/ 47625 w 45"/>
                      <a:gd name="T63" fmla="*/ 1588 h 14"/>
                      <a:gd name="T64" fmla="*/ 50800 w 45"/>
                      <a:gd name="T65" fmla="*/ 1588 h 14"/>
                      <a:gd name="T66" fmla="*/ 58737 w 45"/>
                      <a:gd name="T67" fmla="*/ 4763 h 14"/>
                      <a:gd name="T68" fmla="*/ 63500 w 45"/>
                      <a:gd name="T69" fmla="*/ 6350 h 14"/>
                      <a:gd name="T70" fmla="*/ 69850 w 45"/>
                      <a:gd name="T71" fmla="*/ 9525 h 14"/>
                      <a:gd name="T72" fmla="*/ 71437 w 45"/>
                      <a:gd name="T73" fmla="*/ 15875 h 14"/>
                      <a:gd name="T74" fmla="*/ 71437 w 45"/>
                      <a:gd name="T75" fmla="*/ 20638 h 14"/>
                      <a:gd name="T76" fmla="*/ 66675 w 45"/>
                      <a:gd name="T77" fmla="*/ 22225 h 14"/>
                      <a:gd name="T78" fmla="*/ 63500 w 45"/>
                      <a:gd name="T79" fmla="*/ 22225 h 14"/>
                      <a:gd name="T80" fmla="*/ 52387 w 45"/>
                      <a:gd name="T81" fmla="*/ 22225 h 14"/>
                      <a:gd name="T82" fmla="*/ 47625 w 45"/>
                      <a:gd name="T83" fmla="*/ 22225 h 14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</a:gdLst>
                    <a:ahLst/>
                    <a:cxnLst>
                      <a:cxn ang="T84">
                        <a:pos x="T0" y="T1"/>
                      </a:cxn>
                      <a:cxn ang="T85">
                        <a:pos x="T2" y="T3"/>
                      </a:cxn>
                      <a:cxn ang="T86">
                        <a:pos x="T4" y="T5"/>
                      </a:cxn>
                      <a:cxn ang="T87">
                        <a:pos x="T6" y="T7"/>
                      </a:cxn>
                      <a:cxn ang="T88">
                        <a:pos x="T8" y="T9"/>
                      </a:cxn>
                      <a:cxn ang="T89">
                        <a:pos x="T10" y="T11"/>
                      </a:cxn>
                      <a:cxn ang="T90">
                        <a:pos x="T12" y="T13"/>
                      </a:cxn>
                      <a:cxn ang="T91">
                        <a:pos x="T14" y="T15"/>
                      </a:cxn>
                      <a:cxn ang="T92">
                        <a:pos x="T16" y="T17"/>
                      </a:cxn>
                      <a:cxn ang="T93">
                        <a:pos x="T18" y="T19"/>
                      </a:cxn>
                      <a:cxn ang="T94">
                        <a:pos x="T20" y="T21"/>
                      </a:cxn>
                      <a:cxn ang="T95">
                        <a:pos x="T22" y="T23"/>
                      </a:cxn>
                      <a:cxn ang="T96">
                        <a:pos x="T24" y="T25"/>
                      </a:cxn>
                      <a:cxn ang="T97">
                        <a:pos x="T26" y="T27"/>
                      </a:cxn>
                      <a:cxn ang="T98">
                        <a:pos x="T28" y="T29"/>
                      </a:cxn>
                      <a:cxn ang="T99">
                        <a:pos x="T30" y="T31"/>
                      </a:cxn>
                      <a:cxn ang="T100">
                        <a:pos x="T32" y="T33"/>
                      </a:cxn>
                      <a:cxn ang="T101">
                        <a:pos x="T34" y="T35"/>
                      </a:cxn>
                      <a:cxn ang="T102">
                        <a:pos x="T36" y="T37"/>
                      </a:cxn>
                      <a:cxn ang="T103">
                        <a:pos x="T38" y="T39"/>
                      </a:cxn>
                      <a:cxn ang="T104">
                        <a:pos x="T40" y="T41"/>
                      </a:cxn>
                      <a:cxn ang="T105">
                        <a:pos x="T42" y="T43"/>
                      </a:cxn>
                      <a:cxn ang="T106">
                        <a:pos x="T44" y="T45"/>
                      </a:cxn>
                      <a:cxn ang="T107">
                        <a:pos x="T46" y="T47"/>
                      </a:cxn>
                      <a:cxn ang="T108">
                        <a:pos x="T48" y="T49"/>
                      </a:cxn>
                      <a:cxn ang="T109">
                        <a:pos x="T50" y="T51"/>
                      </a:cxn>
                      <a:cxn ang="T110">
                        <a:pos x="T52" y="T53"/>
                      </a:cxn>
                      <a:cxn ang="T111">
                        <a:pos x="T54" y="T55"/>
                      </a:cxn>
                      <a:cxn ang="T112">
                        <a:pos x="T56" y="T57"/>
                      </a:cxn>
                      <a:cxn ang="T113">
                        <a:pos x="T58" y="T59"/>
                      </a:cxn>
                      <a:cxn ang="T114">
                        <a:pos x="T60" y="T61"/>
                      </a:cxn>
                      <a:cxn ang="T115">
                        <a:pos x="T62" y="T63"/>
                      </a:cxn>
                      <a:cxn ang="T116">
                        <a:pos x="T64" y="T65"/>
                      </a:cxn>
                      <a:cxn ang="T117">
                        <a:pos x="T66" y="T67"/>
                      </a:cxn>
                      <a:cxn ang="T118">
                        <a:pos x="T68" y="T69"/>
                      </a:cxn>
                      <a:cxn ang="T119">
                        <a:pos x="T70" y="T71"/>
                      </a:cxn>
                      <a:cxn ang="T120">
                        <a:pos x="T72" y="T73"/>
                      </a:cxn>
                      <a:cxn ang="T121">
                        <a:pos x="T74" y="T75"/>
                      </a:cxn>
                      <a:cxn ang="T122">
                        <a:pos x="T76" y="T77"/>
                      </a:cxn>
                      <a:cxn ang="T123">
                        <a:pos x="T78" y="T79"/>
                      </a:cxn>
                      <a:cxn ang="T124">
                        <a:pos x="T80" y="T81"/>
                      </a:cxn>
                      <a:cxn ang="T125">
                        <a:pos x="T82" y="T83"/>
                      </a:cxn>
                    </a:cxnLst>
                    <a:rect l="0" t="0" r="r" b="b"/>
                    <a:pathLst>
                      <a:path w="45" h="14">
                        <a:moveTo>
                          <a:pt x="29" y="14"/>
                        </a:moveTo>
                        <a:lnTo>
                          <a:pt x="28" y="14"/>
                        </a:lnTo>
                        <a:lnTo>
                          <a:pt x="27" y="14"/>
                        </a:lnTo>
                        <a:lnTo>
                          <a:pt x="22" y="14"/>
                        </a:lnTo>
                        <a:lnTo>
                          <a:pt x="21" y="13"/>
                        </a:lnTo>
                        <a:lnTo>
                          <a:pt x="19" y="12"/>
                        </a:lnTo>
                        <a:lnTo>
                          <a:pt x="18" y="12"/>
                        </a:lnTo>
                        <a:lnTo>
                          <a:pt x="17" y="12"/>
                        </a:lnTo>
                        <a:lnTo>
                          <a:pt x="16" y="12"/>
                        </a:lnTo>
                        <a:lnTo>
                          <a:pt x="16" y="13"/>
                        </a:lnTo>
                        <a:lnTo>
                          <a:pt x="14" y="13"/>
                        </a:lnTo>
                        <a:lnTo>
                          <a:pt x="13" y="12"/>
                        </a:lnTo>
                        <a:lnTo>
                          <a:pt x="12" y="12"/>
                        </a:lnTo>
                        <a:lnTo>
                          <a:pt x="11" y="12"/>
                        </a:lnTo>
                        <a:lnTo>
                          <a:pt x="10" y="12"/>
                        </a:lnTo>
                        <a:lnTo>
                          <a:pt x="9" y="11"/>
                        </a:lnTo>
                        <a:lnTo>
                          <a:pt x="8" y="11"/>
                        </a:lnTo>
                        <a:lnTo>
                          <a:pt x="7" y="11"/>
                        </a:lnTo>
                        <a:lnTo>
                          <a:pt x="7" y="10"/>
                        </a:lnTo>
                        <a:lnTo>
                          <a:pt x="8" y="9"/>
                        </a:lnTo>
                        <a:lnTo>
                          <a:pt x="7" y="9"/>
                        </a:lnTo>
                        <a:lnTo>
                          <a:pt x="5" y="9"/>
                        </a:lnTo>
                        <a:lnTo>
                          <a:pt x="5" y="10"/>
                        </a:lnTo>
                        <a:lnTo>
                          <a:pt x="5" y="11"/>
                        </a:lnTo>
                        <a:lnTo>
                          <a:pt x="4" y="11"/>
                        </a:lnTo>
                        <a:lnTo>
                          <a:pt x="3" y="11"/>
                        </a:lnTo>
                        <a:lnTo>
                          <a:pt x="2" y="11"/>
                        </a:lnTo>
                        <a:lnTo>
                          <a:pt x="2" y="10"/>
                        </a:lnTo>
                        <a:lnTo>
                          <a:pt x="3" y="10"/>
                        </a:lnTo>
                        <a:lnTo>
                          <a:pt x="3" y="9"/>
                        </a:lnTo>
                        <a:lnTo>
                          <a:pt x="1" y="9"/>
                        </a:lnTo>
                        <a:lnTo>
                          <a:pt x="1" y="10"/>
                        </a:lnTo>
                        <a:lnTo>
                          <a:pt x="0" y="10"/>
                        </a:lnTo>
                        <a:lnTo>
                          <a:pt x="0" y="9"/>
                        </a:lnTo>
                        <a:lnTo>
                          <a:pt x="0" y="7"/>
                        </a:lnTo>
                        <a:lnTo>
                          <a:pt x="1" y="6"/>
                        </a:lnTo>
                        <a:lnTo>
                          <a:pt x="3" y="6"/>
                        </a:lnTo>
                        <a:lnTo>
                          <a:pt x="7" y="5"/>
                        </a:lnTo>
                        <a:lnTo>
                          <a:pt x="9" y="5"/>
                        </a:lnTo>
                        <a:lnTo>
                          <a:pt x="8" y="5"/>
                        </a:lnTo>
                        <a:lnTo>
                          <a:pt x="8" y="4"/>
                        </a:lnTo>
                        <a:lnTo>
                          <a:pt x="9" y="4"/>
                        </a:lnTo>
                        <a:lnTo>
                          <a:pt x="10" y="4"/>
                        </a:lnTo>
                        <a:lnTo>
                          <a:pt x="9" y="3"/>
                        </a:lnTo>
                        <a:lnTo>
                          <a:pt x="8" y="3"/>
                        </a:lnTo>
                        <a:lnTo>
                          <a:pt x="7" y="4"/>
                        </a:lnTo>
                        <a:lnTo>
                          <a:pt x="5" y="4"/>
                        </a:lnTo>
                        <a:lnTo>
                          <a:pt x="7" y="3"/>
                        </a:lnTo>
                        <a:lnTo>
                          <a:pt x="8" y="3"/>
                        </a:lnTo>
                        <a:lnTo>
                          <a:pt x="9" y="3"/>
                        </a:lnTo>
                        <a:lnTo>
                          <a:pt x="10" y="3"/>
                        </a:lnTo>
                        <a:lnTo>
                          <a:pt x="11" y="3"/>
                        </a:lnTo>
                        <a:lnTo>
                          <a:pt x="12" y="3"/>
                        </a:lnTo>
                        <a:lnTo>
                          <a:pt x="11" y="3"/>
                        </a:lnTo>
                        <a:lnTo>
                          <a:pt x="10" y="3"/>
                        </a:lnTo>
                        <a:lnTo>
                          <a:pt x="11" y="2"/>
                        </a:lnTo>
                        <a:lnTo>
                          <a:pt x="16" y="1"/>
                        </a:lnTo>
                        <a:lnTo>
                          <a:pt x="19" y="1"/>
                        </a:lnTo>
                        <a:lnTo>
                          <a:pt x="20" y="1"/>
                        </a:lnTo>
                        <a:lnTo>
                          <a:pt x="21" y="1"/>
                        </a:lnTo>
                        <a:lnTo>
                          <a:pt x="23" y="0"/>
                        </a:lnTo>
                        <a:lnTo>
                          <a:pt x="26" y="1"/>
                        </a:lnTo>
                        <a:lnTo>
                          <a:pt x="29" y="1"/>
                        </a:lnTo>
                        <a:lnTo>
                          <a:pt x="30" y="1"/>
                        </a:lnTo>
                        <a:lnTo>
                          <a:pt x="31" y="1"/>
                        </a:lnTo>
                        <a:lnTo>
                          <a:pt x="32" y="1"/>
                        </a:lnTo>
                        <a:lnTo>
                          <a:pt x="33" y="2"/>
                        </a:lnTo>
                        <a:lnTo>
                          <a:pt x="37" y="3"/>
                        </a:lnTo>
                        <a:lnTo>
                          <a:pt x="39" y="4"/>
                        </a:lnTo>
                        <a:lnTo>
                          <a:pt x="40" y="4"/>
                        </a:lnTo>
                        <a:lnTo>
                          <a:pt x="44" y="5"/>
                        </a:lnTo>
                        <a:lnTo>
                          <a:pt x="44" y="6"/>
                        </a:lnTo>
                        <a:lnTo>
                          <a:pt x="44" y="9"/>
                        </a:lnTo>
                        <a:lnTo>
                          <a:pt x="45" y="10"/>
                        </a:lnTo>
                        <a:lnTo>
                          <a:pt x="45" y="11"/>
                        </a:lnTo>
                        <a:lnTo>
                          <a:pt x="45" y="13"/>
                        </a:lnTo>
                        <a:lnTo>
                          <a:pt x="44" y="14"/>
                        </a:lnTo>
                        <a:lnTo>
                          <a:pt x="42" y="14"/>
                        </a:lnTo>
                        <a:lnTo>
                          <a:pt x="41" y="14"/>
                        </a:lnTo>
                        <a:lnTo>
                          <a:pt x="40" y="14"/>
                        </a:lnTo>
                        <a:lnTo>
                          <a:pt x="36" y="14"/>
                        </a:lnTo>
                        <a:lnTo>
                          <a:pt x="33" y="14"/>
                        </a:lnTo>
                        <a:lnTo>
                          <a:pt x="31" y="14"/>
                        </a:lnTo>
                        <a:lnTo>
                          <a:pt x="30" y="14"/>
                        </a:lnTo>
                        <a:lnTo>
                          <a:pt x="29" y="1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78" name="Freeform 187">
                    <a:extLst>
                      <a:ext uri="{FF2B5EF4-FFF2-40B4-BE49-F238E27FC236}">
                        <a16:creationId xmlns:a16="http://schemas.microsoft.com/office/drawing/2014/main" id="{A48855F9-CF64-4A17-95A5-333EE9371C5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021085" y="2042052"/>
                    <a:ext cx="58089" cy="48795"/>
                  </a:xfrm>
                  <a:custGeom>
                    <a:avLst/>
                    <a:gdLst>
                      <a:gd name="T0" fmla="*/ 6350 w 25"/>
                      <a:gd name="T1" fmla="*/ 33337 h 21"/>
                      <a:gd name="T2" fmla="*/ 4762 w 25"/>
                      <a:gd name="T3" fmla="*/ 31750 h 21"/>
                      <a:gd name="T4" fmla="*/ 3175 w 25"/>
                      <a:gd name="T5" fmla="*/ 30162 h 21"/>
                      <a:gd name="T6" fmla="*/ 0 w 25"/>
                      <a:gd name="T7" fmla="*/ 26987 h 21"/>
                      <a:gd name="T8" fmla="*/ 3175 w 25"/>
                      <a:gd name="T9" fmla="*/ 22225 h 21"/>
                      <a:gd name="T10" fmla="*/ 4762 w 25"/>
                      <a:gd name="T11" fmla="*/ 19050 h 21"/>
                      <a:gd name="T12" fmla="*/ 9525 w 25"/>
                      <a:gd name="T13" fmla="*/ 14287 h 21"/>
                      <a:gd name="T14" fmla="*/ 11112 w 25"/>
                      <a:gd name="T15" fmla="*/ 9525 h 21"/>
                      <a:gd name="T16" fmla="*/ 14287 w 25"/>
                      <a:gd name="T17" fmla="*/ 4762 h 21"/>
                      <a:gd name="T18" fmla="*/ 19050 w 25"/>
                      <a:gd name="T19" fmla="*/ 3175 h 21"/>
                      <a:gd name="T20" fmla="*/ 20637 w 25"/>
                      <a:gd name="T21" fmla="*/ 1587 h 21"/>
                      <a:gd name="T22" fmla="*/ 23812 w 25"/>
                      <a:gd name="T23" fmla="*/ 1587 h 21"/>
                      <a:gd name="T24" fmla="*/ 23812 w 25"/>
                      <a:gd name="T25" fmla="*/ 3175 h 21"/>
                      <a:gd name="T26" fmla="*/ 26987 w 25"/>
                      <a:gd name="T27" fmla="*/ 4762 h 21"/>
                      <a:gd name="T28" fmla="*/ 23812 w 25"/>
                      <a:gd name="T29" fmla="*/ 15875 h 21"/>
                      <a:gd name="T30" fmla="*/ 22225 w 25"/>
                      <a:gd name="T31" fmla="*/ 17462 h 21"/>
                      <a:gd name="T32" fmla="*/ 22225 w 25"/>
                      <a:gd name="T33" fmla="*/ 19050 h 21"/>
                      <a:gd name="T34" fmla="*/ 23812 w 25"/>
                      <a:gd name="T35" fmla="*/ 17462 h 21"/>
                      <a:gd name="T36" fmla="*/ 25400 w 25"/>
                      <a:gd name="T37" fmla="*/ 17462 h 21"/>
                      <a:gd name="T38" fmla="*/ 22225 w 25"/>
                      <a:gd name="T39" fmla="*/ 19050 h 21"/>
                      <a:gd name="T40" fmla="*/ 20637 w 25"/>
                      <a:gd name="T41" fmla="*/ 22225 h 21"/>
                      <a:gd name="T42" fmla="*/ 15875 w 25"/>
                      <a:gd name="T43" fmla="*/ 23812 h 21"/>
                      <a:gd name="T44" fmla="*/ 12700 w 25"/>
                      <a:gd name="T45" fmla="*/ 25400 h 21"/>
                      <a:gd name="T46" fmla="*/ 9525 w 25"/>
                      <a:gd name="T47" fmla="*/ 25400 h 21"/>
                      <a:gd name="T48" fmla="*/ 12700 w 25"/>
                      <a:gd name="T49" fmla="*/ 25400 h 21"/>
                      <a:gd name="T50" fmla="*/ 15875 w 25"/>
                      <a:gd name="T51" fmla="*/ 23812 h 21"/>
                      <a:gd name="T52" fmla="*/ 15875 w 25"/>
                      <a:gd name="T53" fmla="*/ 25400 h 21"/>
                      <a:gd name="T54" fmla="*/ 12700 w 25"/>
                      <a:gd name="T55" fmla="*/ 26987 h 21"/>
                      <a:gd name="T56" fmla="*/ 9525 w 25"/>
                      <a:gd name="T57" fmla="*/ 26987 h 21"/>
                      <a:gd name="T58" fmla="*/ 12700 w 25"/>
                      <a:gd name="T59" fmla="*/ 26987 h 21"/>
                      <a:gd name="T60" fmla="*/ 11112 w 25"/>
                      <a:gd name="T61" fmla="*/ 28575 h 21"/>
                      <a:gd name="T62" fmla="*/ 11112 w 25"/>
                      <a:gd name="T63" fmla="*/ 30162 h 21"/>
                      <a:gd name="T64" fmla="*/ 14287 w 25"/>
                      <a:gd name="T65" fmla="*/ 30162 h 21"/>
                      <a:gd name="T66" fmla="*/ 19050 w 25"/>
                      <a:gd name="T67" fmla="*/ 28575 h 21"/>
                      <a:gd name="T68" fmla="*/ 23812 w 25"/>
                      <a:gd name="T69" fmla="*/ 25400 h 21"/>
                      <a:gd name="T70" fmla="*/ 22225 w 25"/>
                      <a:gd name="T71" fmla="*/ 25400 h 21"/>
                      <a:gd name="T72" fmla="*/ 20637 w 25"/>
                      <a:gd name="T73" fmla="*/ 26987 h 21"/>
                      <a:gd name="T74" fmla="*/ 15875 w 25"/>
                      <a:gd name="T75" fmla="*/ 25400 h 21"/>
                      <a:gd name="T76" fmla="*/ 22225 w 25"/>
                      <a:gd name="T77" fmla="*/ 23812 h 21"/>
                      <a:gd name="T78" fmla="*/ 26987 w 25"/>
                      <a:gd name="T79" fmla="*/ 19050 h 21"/>
                      <a:gd name="T80" fmla="*/ 23812 w 25"/>
                      <a:gd name="T81" fmla="*/ 22225 h 21"/>
                      <a:gd name="T82" fmla="*/ 20637 w 25"/>
                      <a:gd name="T83" fmla="*/ 23812 h 21"/>
                      <a:gd name="T84" fmla="*/ 25400 w 25"/>
                      <a:gd name="T85" fmla="*/ 17462 h 21"/>
                      <a:gd name="T86" fmla="*/ 28575 w 25"/>
                      <a:gd name="T87" fmla="*/ 15875 h 21"/>
                      <a:gd name="T88" fmla="*/ 33337 w 25"/>
                      <a:gd name="T89" fmla="*/ 17462 h 21"/>
                      <a:gd name="T90" fmla="*/ 38100 w 25"/>
                      <a:gd name="T91" fmla="*/ 19050 h 21"/>
                      <a:gd name="T92" fmla="*/ 38100 w 25"/>
                      <a:gd name="T93" fmla="*/ 22225 h 21"/>
                      <a:gd name="T94" fmla="*/ 38100 w 25"/>
                      <a:gd name="T95" fmla="*/ 25400 h 21"/>
                      <a:gd name="T96" fmla="*/ 30162 w 25"/>
                      <a:gd name="T97" fmla="*/ 26987 h 21"/>
                      <a:gd name="T98" fmla="*/ 30162 w 25"/>
                      <a:gd name="T99" fmla="*/ 30162 h 21"/>
                      <a:gd name="T100" fmla="*/ 25400 w 25"/>
                      <a:gd name="T101" fmla="*/ 31750 h 21"/>
                      <a:gd name="T102" fmla="*/ 22225 w 25"/>
                      <a:gd name="T103" fmla="*/ 31750 h 21"/>
                      <a:gd name="T104" fmla="*/ 12700 w 25"/>
                      <a:gd name="T105" fmla="*/ 33337 h 21"/>
                      <a:gd name="T106" fmla="*/ 7937 w 25"/>
                      <a:gd name="T107" fmla="*/ 33337 h 21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</a:gdLst>
                    <a:ahLst/>
                    <a:cxnLst>
                      <a:cxn ang="T108">
                        <a:pos x="T0" y="T1"/>
                      </a:cxn>
                      <a:cxn ang="T109">
                        <a:pos x="T2" y="T3"/>
                      </a:cxn>
                      <a:cxn ang="T110">
                        <a:pos x="T4" y="T5"/>
                      </a:cxn>
                      <a:cxn ang="T111">
                        <a:pos x="T6" y="T7"/>
                      </a:cxn>
                      <a:cxn ang="T112">
                        <a:pos x="T8" y="T9"/>
                      </a:cxn>
                      <a:cxn ang="T113">
                        <a:pos x="T10" y="T11"/>
                      </a:cxn>
                      <a:cxn ang="T114">
                        <a:pos x="T12" y="T13"/>
                      </a:cxn>
                      <a:cxn ang="T115">
                        <a:pos x="T14" y="T15"/>
                      </a:cxn>
                      <a:cxn ang="T116">
                        <a:pos x="T16" y="T17"/>
                      </a:cxn>
                      <a:cxn ang="T117">
                        <a:pos x="T18" y="T19"/>
                      </a:cxn>
                      <a:cxn ang="T118">
                        <a:pos x="T20" y="T21"/>
                      </a:cxn>
                      <a:cxn ang="T119">
                        <a:pos x="T22" y="T23"/>
                      </a:cxn>
                      <a:cxn ang="T120">
                        <a:pos x="T24" y="T25"/>
                      </a:cxn>
                      <a:cxn ang="T121">
                        <a:pos x="T26" y="T27"/>
                      </a:cxn>
                      <a:cxn ang="T122">
                        <a:pos x="T28" y="T29"/>
                      </a:cxn>
                      <a:cxn ang="T123">
                        <a:pos x="T30" y="T31"/>
                      </a:cxn>
                      <a:cxn ang="T124">
                        <a:pos x="T32" y="T33"/>
                      </a:cxn>
                      <a:cxn ang="T125">
                        <a:pos x="T34" y="T35"/>
                      </a:cxn>
                      <a:cxn ang="T126">
                        <a:pos x="T36" y="T37"/>
                      </a:cxn>
                      <a:cxn ang="T127">
                        <a:pos x="T38" y="T39"/>
                      </a:cxn>
                      <a:cxn ang="T128">
                        <a:pos x="T40" y="T41"/>
                      </a:cxn>
                      <a:cxn ang="T129">
                        <a:pos x="T42" y="T43"/>
                      </a:cxn>
                      <a:cxn ang="T130">
                        <a:pos x="T44" y="T45"/>
                      </a:cxn>
                      <a:cxn ang="T131">
                        <a:pos x="T46" y="T47"/>
                      </a:cxn>
                      <a:cxn ang="T132">
                        <a:pos x="T48" y="T49"/>
                      </a:cxn>
                      <a:cxn ang="T133">
                        <a:pos x="T50" y="T51"/>
                      </a:cxn>
                      <a:cxn ang="T134">
                        <a:pos x="T52" y="T53"/>
                      </a:cxn>
                      <a:cxn ang="T135">
                        <a:pos x="T54" y="T55"/>
                      </a:cxn>
                      <a:cxn ang="T136">
                        <a:pos x="T56" y="T57"/>
                      </a:cxn>
                      <a:cxn ang="T137">
                        <a:pos x="T58" y="T59"/>
                      </a:cxn>
                      <a:cxn ang="T138">
                        <a:pos x="T60" y="T61"/>
                      </a:cxn>
                      <a:cxn ang="T139">
                        <a:pos x="T62" y="T63"/>
                      </a:cxn>
                      <a:cxn ang="T140">
                        <a:pos x="T64" y="T65"/>
                      </a:cxn>
                      <a:cxn ang="T141">
                        <a:pos x="T66" y="T67"/>
                      </a:cxn>
                      <a:cxn ang="T142">
                        <a:pos x="T68" y="T69"/>
                      </a:cxn>
                      <a:cxn ang="T143">
                        <a:pos x="T70" y="T71"/>
                      </a:cxn>
                      <a:cxn ang="T144">
                        <a:pos x="T72" y="T73"/>
                      </a:cxn>
                      <a:cxn ang="T145">
                        <a:pos x="T74" y="T75"/>
                      </a:cxn>
                      <a:cxn ang="T146">
                        <a:pos x="T76" y="T77"/>
                      </a:cxn>
                      <a:cxn ang="T147">
                        <a:pos x="T78" y="T79"/>
                      </a:cxn>
                      <a:cxn ang="T148">
                        <a:pos x="T80" y="T81"/>
                      </a:cxn>
                      <a:cxn ang="T149">
                        <a:pos x="T82" y="T83"/>
                      </a:cxn>
                      <a:cxn ang="T150">
                        <a:pos x="T84" y="T85"/>
                      </a:cxn>
                      <a:cxn ang="T151">
                        <a:pos x="T86" y="T87"/>
                      </a:cxn>
                      <a:cxn ang="T152">
                        <a:pos x="T88" y="T89"/>
                      </a:cxn>
                      <a:cxn ang="T153">
                        <a:pos x="T90" y="T91"/>
                      </a:cxn>
                      <a:cxn ang="T154">
                        <a:pos x="T92" y="T93"/>
                      </a:cxn>
                      <a:cxn ang="T155">
                        <a:pos x="T94" y="T95"/>
                      </a:cxn>
                      <a:cxn ang="T156">
                        <a:pos x="T96" y="T97"/>
                      </a:cxn>
                      <a:cxn ang="T157">
                        <a:pos x="T98" y="T99"/>
                      </a:cxn>
                      <a:cxn ang="T158">
                        <a:pos x="T100" y="T101"/>
                      </a:cxn>
                      <a:cxn ang="T159">
                        <a:pos x="T102" y="T103"/>
                      </a:cxn>
                      <a:cxn ang="T160">
                        <a:pos x="T104" y="T105"/>
                      </a:cxn>
                      <a:cxn ang="T161">
                        <a:pos x="T106" y="T107"/>
                      </a:cxn>
                    </a:cxnLst>
                    <a:rect l="0" t="0" r="r" b="b"/>
                    <a:pathLst>
                      <a:path w="25" h="21">
                        <a:moveTo>
                          <a:pt x="5" y="21"/>
                        </a:moveTo>
                        <a:lnTo>
                          <a:pt x="4" y="21"/>
                        </a:lnTo>
                        <a:lnTo>
                          <a:pt x="3" y="21"/>
                        </a:lnTo>
                        <a:lnTo>
                          <a:pt x="3" y="20"/>
                        </a:lnTo>
                        <a:lnTo>
                          <a:pt x="2" y="20"/>
                        </a:lnTo>
                        <a:lnTo>
                          <a:pt x="2" y="19"/>
                        </a:lnTo>
                        <a:lnTo>
                          <a:pt x="0" y="18"/>
                        </a:lnTo>
                        <a:lnTo>
                          <a:pt x="0" y="17"/>
                        </a:lnTo>
                        <a:lnTo>
                          <a:pt x="0" y="16"/>
                        </a:lnTo>
                        <a:lnTo>
                          <a:pt x="2" y="14"/>
                        </a:lnTo>
                        <a:lnTo>
                          <a:pt x="2" y="12"/>
                        </a:lnTo>
                        <a:lnTo>
                          <a:pt x="3" y="12"/>
                        </a:lnTo>
                        <a:lnTo>
                          <a:pt x="4" y="12"/>
                        </a:lnTo>
                        <a:lnTo>
                          <a:pt x="6" y="9"/>
                        </a:lnTo>
                        <a:lnTo>
                          <a:pt x="7" y="7"/>
                        </a:lnTo>
                        <a:lnTo>
                          <a:pt x="7" y="6"/>
                        </a:lnTo>
                        <a:lnTo>
                          <a:pt x="9" y="5"/>
                        </a:lnTo>
                        <a:lnTo>
                          <a:pt x="9" y="3"/>
                        </a:lnTo>
                        <a:lnTo>
                          <a:pt x="10" y="3"/>
                        </a:lnTo>
                        <a:lnTo>
                          <a:pt x="12" y="2"/>
                        </a:lnTo>
                        <a:lnTo>
                          <a:pt x="13" y="2"/>
                        </a:lnTo>
                        <a:lnTo>
                          <a:pt x="13" y="1"/>
                        </a:lnTo>
                        <a:lnTo>
                          <a:pt x="14" y="0"/>
                        </a:lnTo>
                        <a:lnTo>
                          <a:pt x="15" y="1"/>
                        </a:lnTo>
                        <a:lnTo>
                          <a:pt x="16" y="1"/>
                        </a:lnTo>
                        <a:lnTo>
                          <a:pt x="15" y="2"/>
                        </a:lnTo>
                        <a:lnTo>
                          <a:pt x="15" y="3"/>
                        </a:lnTo>
                        <a:lnTo>
                          <a:pt x="17" y="3"/>
                        </a:lnTo>
                        <a:lnTo>
                          <a:pt x="17" y="5"/>
                        </a:lnTo>
                        <a:lnTo>
                          <a:pt x="15" y="10"/>
                        </a:lnTo>
                        <a:lnTo>
                          <a:pt x="14" y="10"/>
                        </a:lnTo>
                        <a:lnTo>
                          <a:pt x="14" y="11"/>
                        </a:lnTo>
                        <a:lnTo>
                          <a:pt x="13" y="12"/>
                        </a:lnTo>
                        <a:lnTo>
                          <a:pt x="14" y="12"/>
                        </a:lnTo>
                        <a:lnTo>
                          <a:pt x="14" y="11"/>
                        </a:lnTo>
                        <a:lnTo>
                          <a:pt x="15" y="11"/>
                        </a:lnTo>
                        <a:lnTo>
                          <a:pt x="16" y="10"/>
                        </a:lnTo>
                        <a:lnTo>
                          <a:pt x="16" y="11"/>
                        </a:lnTo>
                        <a:lnTo>
                          <a:pt x="15" y="11"/>
                        </a:lnTo>
                        <a:lnTo>
                          <a:pt x="14" y="12"/>
                        </a:lnTo>
                        <a:lnTo>
                          <a:pt x="14" y="14"/>
                        </a:lnTo>
                        <a:lnTo>
                          <a:pt x="13" y="14"/>
                        </a:lnTo>
                        <a:lnTo>
                          <a:pt x="12" y="14"/>
                        </a:lnTo>
                        <a:lnTo>
                          <a:pt x="10" y="15"/>
                        </a:lnTo>
                        <a:lnTo>
                          <a:pt x="9" y="15"/>
                        </a:lnTo>
                        <a:lnTo>
                          <a:pt x="8" y="16"/>
                        </a:lnTo>
                        <a:lnTo>
                          <a:pt x="7" y="16"/>
                        </a:lnTo>
                        <a:lnTo>
                          <a:pt x="6" y="16"/>
                        </a:lnTo>
                        <a:lnTo>
                          <a:pt x="7" y="16"/>
                        </a:lnTo>
                        <a:lnTo>
                          <a:pt x="8" y="16"/>
                        </a:lnTo>
                        <a:lnTo>
                          <a:pt x="9" y="15"/>
                        </a:lnTo>
                        <a:lnTo>
                          <a:pt x="10" y="15"/>
                        </a:lnTo>
                        <a:lnTo>
                          <a:pt x="12" y="15"/>
                        </a:lnTo>
                        <a:lnTo>
                          <a:pt x="10" y="16"/>
                        </a:lnTo>
                        <a:lnTo>
                          <a:pt x="9" y="17"/>
                        </a:lnTo>
                        <a:lnTo>
                          <a:pt x="8" y="17"/>
                        </a:lnTo>
                        <a:lnTo>
                          <a:pt x="7" y="17"/>
                        </a:lnTo>
                        <a:lnTo>
                          <a:pt x="6" y="17"/>
                        </a:lnTo>
                        <a:lnTo>
                          <a:pt x="7" y="17"/>
                        </a:lnTo>
                        <a:lnTo>
                          <a:pt x="8" y="17"/>
                        </a:lnTo>
                        <a:lnTo>
                          <a:pt x="8" y="18"/>
                        </a:lnTo>
                        <a:lnTo>
                          <a:pt x="7" y="18"/>
                        </a:lnTo>
                        <a:lnTo>
                          <a:pt x="6" y="19"/>
                        </a:lnTo>
                        <a:lnTo>
                          <a:pt x="7" y="19"/>
                        </a:lnTo>
                        <a:lnTo>
                          <a:pt x="8" y="19"/>
                        </a:lnTo>
                        <a:lnTo>
                          <a:pt x="9" y="19"/>
                        </a:lnTo>
                        <a:lnTo>
                          <a:pt x="10" y="19"/>
                        </a:lnTo>
                        <a:lnTo>
                          <a:pt x="12" y="18"/>
                        </a:lnTo>
                        <a:lnTo>
                          <a:pt x="15" y="17"/>
                        </a:lnTo>
                        <a:lnTo>
                          <a:pt x="15" y="16"/>
                        </a:lnTo>
                        <a:lnTo>
                          <a:pt x="16" y="16"/>
                        </a:lnTo>
                        <a:lnTo>
                          <a:pt x="14" y="16"/>
                        </a:lnTo>
                        <a:lnTo>
                          <a:pt x="13" y="16"/>
                        </a:lnTo>
                        <a:lnTo>
                          <a:pt x="13" y="17"/>
                        </a:lnTo>
                        <a:lnTo>
                          <a:pt x="12" y="17"/>
                        </a:lnTo>
                        <a:lnTo>
                          <a:pt x="10" y="16"/>
                        </a:lnTo>
                        <a:lnTo>
                          <a:pt x="12" y="15"/>
                        </a:lnTo>
                        <a:lnTo>
                          <a:pt x="14" y="15"/>
                        </a:lnTo>
                        <a:lnTo>
                          <a:pt x="15" y="14"/>
                        </a:lnTo>
                        <a:lnTo>
                          <a:pt x="17" y="12"/>
                        </a:lnTo>
                        <a:lnTo>
                          <a:pt x="16" y="12"/>
                        </a:lnTo>
                        <a:lnTo>
                          <a:pt x="15" y="14"/>
                        </a:lnTo>
                        <a:lnTo>
                          <a:pt x="14" y="14"/>
                        </a:lnTo>
                        <a:lnTo>
                          <a:pt x="13" y="15"/>
                        </a:lnTo>
                        <a:lnTo>
                          <a:pt x="15" y="11"/>
                        </a:lnTo>
                        <a:lnTo>
                          <a:pt x="16" y="11"/>
                        </a:lnTo>
                        <a:lnTo>
                          <a:pt x="17" y="11"/>
                        </a:lnTo>
                        <a:lnTo>
                          <a:pt x="18" y="10"/>
                        </a:lnTo>
                        <a:lnTo>
                          <a:pt x="19" y="11"/>
                        </a:lnTo>
                        <a:lnTo>
                          <a:pt x="21" y="11"/>
                        </a:lnTo>
                        <a:lnTo>
                          <a:pt x="23" y="12"/>
                        </a:lnTo>
                        <a:lnTo>
                          <a:pt x="24" y="12"/>
                        </a:lnTo>
                        <a:lnTo>
                          <a:pt x="25" y="14"/>
                        </a:lnTo>
                        <a:lnTo>
                          <a:pt x="24" y="14"/>
                        </a:lnTo>
                        <a:lnTo>
                          <a:pt x="24" y="15"/>
                        </a:lnTo>
                        <a:lnTo>
                          <a:pt x="24" y="16"/>
                        </a:lnTo>
                        <a:lnTo>
                          <a:pt x="23" y="17"/>
                        </a:lnTo>
                        <a:lnTo>
                          <a:pt x="19" y="17"/>
                        </a:lnTo>
                        <a:lnTo>
                          <a:pt x="19" y="18"/>
                        </a:lnTo>
                        <a:lnTo>
                          <a:pt x="19" y="19"/>
                        </a:lnTo>
                        <a:lnTo>
                          <a:pt x="18" y="19"/>
                        </a:lnTo>
                        <a:lnTo>
                          <a:pt x="16" y="20"/>
                        </a:lnTo>
                        <a:lnTo>
                          <a:pt x="15" y="20"/>
                        </a:lnTo>
                        <a:lnTo>
                          <a:pt x="14" y="20"/>
                        </a:lnTo>
                        <a:lnTo>
                          <a:pt x="10" y="21"/>
                        </a:lnTo>
                        <a:lnTo>
                          <a:pt x="8" y="21"/>
                        </a:lnTo>
                        <a:lnTo>
                          <a:pt x="6" y="21"/>
                        </a:lnTo>
                        <a:lnTo>
                          <a:pt x="5" y="2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79" name="Freeform 188">
                    <a:extLst>
                      <a:ext uri="{FF2B5EF4-FFF2-40B4-BE49-F238E27FC236}">
                        <a16:creationId xmlns:a16="http://schemas.microsoft.com/office/drawing/2014/main" id="{AFF137E5-D236-4A01-8C01-852A364DF38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03514" y="994103"/>
                    <a:ext cx="118503" cy="32531"/>
                  </a:xfrm>
                  <a:custGeom>
                    <a:avLst/>
                    <a:gdLst>
                      <a:gd name="T0" fmla="*/ 31750 w 51"/>
                      <a:gd name="T1" fmla="*/ 22225 h 14"/>
                      <a:gd name="T2" fmla="*/ 28575 w 51"/>
                      <a:gd name="T3" fmla="*/ 20638 h 14"/>
                      <a:gd name="T4" fmla="*/ 28575 w 51"/>
                      <a:gd name="T5" fmla="*/ 19050 h 14"/>
                      <a:gd name="T6" fmla="*/ 22225 w 51"/>
                      <a:gd name="T7" fmla="*/ 19050 h 14"/>
                      <a:gd name="T8" fmla="*/ 15875 w 51"/>
                      <a:gd name="T9" fmla="*/ 17463 h 14"/>
                      <a:gd name="T10" fmla="*/ 17462 w 51"/>
                      <a:gd name="T11" fmla="*/ 15875 h 14"/>
                      <a:gd name="T12" fmla="*/ 25400 w 51"/>
                      <a:gd name="T13" fmla="*/ 15875 h 14"/>
                      <a:gd name="T14" fmla="*/ 33337 w 51"/>
                      <a:gd name="T15" fmla="*/ 15875 h 14"/>
                      <a:gd name="T16" fmla="*/ 28575 w 51"/>
                      <a:gd name="T17" fmla="*/ 14288 h 14"/>
                      <a:gd name="T18" fmla="*/ 23812 w 51"/>
                      <a:gd name="T19" fmla="*/ 14288 h 14"/>
                      <a:gd name="T20" fmla="*/ 12700 w 51"/>
                      <a:gd name="T21" fmla="*/ 14288 h 14"/>
                      <a:gd name="T22" fmla="*/ 14287 w 51"/>
                      <a:gd name="T23" fmla="*/ 12700 h 14"/>
                      <a:gd name="T24" fmla="*/ 9525 w 51"/>
                      <a:gd name="T25" fmla="*/ 12700 h 14"/>
                      <a:gd name="T26" fmla="*/ 4762 w 51"/>
                      <a:gd name="T27" fmla="*/ 7938 h 14"/>
                      <a:gd name="T28" fmla="*/ 0 w 51"/>
                      <a:gd name="T29" fmla="*/ 6350 h 14"/>
                      <a:gd name="T30" fmla="*/ 7937 w 51"/>
                      <a:gd name="T31" fmla="*/ 6350 h 14"/>
                      <a:gd name="T32" fmla="*/ 4762 w 51"/>
                      <a:gd name="T33" fmla="*/ 4763 h 14"/>
                      <a:gd name="T34" fmla="*/ 0 w 51"/>
                      <a:gd name="T35" fmla="*/ 1588 h 14"/>
                      <a:gd name="T36" fmla="*/ 14287 w 51"/>
                      <a:gd name="T37" fmla="*/ 0 h 14"/>
                      <a:gd name="T38" fmla="*/ 19050 w 51"/>
                      <a:gd name="T39" fmla="*/ 0 h 14"/>
                      <a:gd name="T40" fmla="*/ 25400 w 51"/>
                      <a:gd name="T41" fmla="*/ 1588 h 14"/>
                      <a:gd name="T42" fmla="*/ 31750 w 51"/>
                      <a:gd name="T43" fmla="*/ 1588 h 14"/>
                      <a:gd name="T44" fmla="*/ 38100 w 51"/>
                      <a:gd name="T45" fmla="*/ 3175 h 14"/>
                      <a:gd name="T46" fmla="*/ 42862 w 51"/>
                      <a:gd name="T47" fmla="*/ 3175 h 14"/>
                      <a:gd name="T48" fmla="*/ 46037 w 51"/>
                      <a:gd name="T49" fmla="*/ 4763 h 14"/>
                      <a:gd name="T50" fmla="*/ 49212 w 51"/>
                      <a:gd name="T51" fmla="*/ 3175 h 14"/>
                      <a:gd name="T52" fmla="*/ 53975 w 51"/>
                      <a:gd name="T53" fmla="*/ 6350 h 14"/>
                      <a:gd name="T54" fmla="*/ 60325 w 51"/>
                      <a:gd name="T55" fmla="*/ 6350 h 14"/>
                      <a:gd name="T56" fmla="*/ 66675 w 51"/>
                      <a:gd name="T57" fmla="*/ 6350 h 14"/>
                      <a:gd name="T58" fmla="*/ 74612 w 51"/>
                      <a:gd name="T59" fmla="*/ 7938 h 14"/>
                      <a:gd name="T60" fmla="*/ 77787 w 51"/>
                      <a:gd name="T61" fmla="*/ 11113 h 14"/>
                      <a:gd name="T62" fmla="*/ 68262 w 51"/>
                      <a:gd name="T63" fmla="*/ 12700 h 14"/>
                      <a:gd name="T64" fmla="*/ 71437 w 51"/>
                      <a:gd name="T65" fmla="*/ 14288 h 14"/>
                      <a:gd name="T66" fmla="*/ 76200 w 51"/>
                      <a:gd name="T67" fmla="*/ 15875 h 14"/>
                      <a:gd name="T68" fmla="*/ 76200 w 51"/>
                      <a:gd name="T69" fmla="*/ 19050 h 14"/>
                      <a:gd name="T70" fmla="*/ 71437 w 51"/>
                      <a:gd name="T71" fmla="*/ 19050 h 14"/>
                      <a:gd name="T72" fmla="*/ 66675 w 51"/>
                      <a:gd name="T73" fmla="*/ 19050 h 14"/>
                      <a:gd name="T74" fmla="*/ 57150 w 51"/>
                      <a:gd name="T75" fmla="*/ 20638 h 14"/>
                      <a:gd name="T76" fmla="*/ 47625 w 51"/>
                      <a:gd name="T77" fmla="*/ 20638 h 14"/>
                      <a:gd name="T78" fmla="*/ 41275 w 51"/>
                      <a:gd name="T79" fmla="*/ 20638 h 14"/>
                      <a:gd name="T80" fmla="*/ 41275 w 51"/>
                      <a:gd name="T81" fmla="*/ 20638 h 14"/>
                      <a:gd name="T82" fmla="*/ 39687 w 51"/>
                      <a:gd name="T83" fmla="*/ 20638 h 14"/>
                      <a:gd name="T84" fmla="*/ 36512 w 51"/>
                      <a:gd name="T85" fmla="*/ 22225 h 14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</a:gdLst>
                    <a:ahLst/>
                    <a:cxnLst>
                      <a:cxn ang="T86">
                        <a:pos x="T0" y="T1"/>
                      </a:cxn>
                      <a:cxn ang="T87">
                        <a:pos x="T2" y="T3"/>
                      </a:cxn>
                      <a:cxn ang="T88">
                        <a:pos x="T4" y="T5"/>
                      </a:cxn>
                      <a:cxn ang="T89">
                        <a:pos x="T6" y="T7"/>
                      </a:cxn>
                      <a:cxn ang="T90">
                        <a:pos x="T8" y="T9"/>
                      </a:cxn>
                      <a:cxn ang="T91">
                        <a:pos x="T10" y="T11"/>
                      </a:cxn>
                      <a:cxn ang="T92">
                        <a:pos x="T12" y="T13"/>
                      </a:cxn>
                      <a:cxn ang="T93">
                        <a:pos x="T14" y="T15"/>
                      </a:cxn>
                      <a:cxn ang="T94">
                        <a:pos x="T16" y="T17"/>
                      </a:cxn>
                      <a:cxn ang="T95">
                        <a:pos x="T18" y="T19"/>
                      </a:cxn>
                      <a:cxn ang="T96">
                        <a:pos x="T20" y="T21"/>
                      </a:cxn>
                      <a:cxn ang="T97">
                        <a:pos x="T22" y="T23"/>
                      </a:cxn>
                      <a:cxn ang="T98">
                        <a:pos x="T24" y="T25"/>
                      </a:cxn>
                      <a:cxn ang="T99">
                        <a:pos x="T26" y="T27"/>
                      </a:cxn>
                      <a:cxn ang="T100">
                        <a:pos x="T28" y="T29"/>
                      </a:cxn>
                      <a:cxn ang="T101">
                        <a:pos x="T30" y="T31"/>
                      </a:cxn>
                      <a:cxn ang="T102">
                        <a:pos x="T32" y="T33"/>
                      </a:cxn>
                      <a:cxn ang="T103">
                        <a:pos x="T34" y="T35"/>
                      </a:cxn>
                      <a:cxn ang="T104">
                        <a:pos x="T36" y="T37"/>
                      </a:cxn>
                      <a:cxn ang="T105">
                        <a:pos x="T38" y="T39"/>
                      </a:cxn>
                      <a:cxn ang="T106">
                        <a:pos x="T40" y="T41"/>
                      </a:cxn>
                      <a:cxn ang="T107">
                        <a:pos x="T42" y="T43"/>
                      </a:cxn>
                      <a:cxn ang="T108">
                        <a:pos x="T44" y="T45"/>
                      </a:cxn>
                      <a:cxn ang="T109">
                        <a:pos x="T46" y="T47"/>
                      </a:cxn>
                      <a:cxn ang="T110">
                        <a:pos x="T48" y="T49"/>
                      </a:cxn>
                      <a:cxn ang="T111">
                        <a:pos x="T50" y="T51"/>
                      </a:cxn>
                      <a:cxn ang="T112">
                        <a:pos x="T52" y="T53"/>
                      </a:cxn>
                      <a:cxn ang="T113">
                        <a:pos x="T54" y="T55"/>
                      </a:cxn>
                      <a:cxn ang="T114">
                        <a:pos x="T56" y="T57"/>
                      </a:cxn>
                      <a:cxn ang="T115">
                        <a:pos x="T58" y="T59"/>
                      </a:cxn>
                      <a:cxn ang="T116">
                        <a:pos x="T60" y="T61"/>
                      </a:cxn>
                      <a:cxn ang="T117">
                        <a:pos x="T62" y="T63"/>
                      </a:cxn>
                      <a:cxn ang="T118">
                        <a:pos x="T64" y="T65"/>
                      </a:cxn>
                      <a:cxn ang="T119">
                        <a:pos x="T66" y="T67"/>
                      </a:cxn>
                      <a:cxn ang="T120">
                        <a:pos x="T68" y="T69"/>
                      </a:cxn>
                      <a:cxn ang="T121">
                        <a:pos x="T70" y="T71"/>
                      </a:cxn>
                      <a:cxn ang="T122">
                        <a:pos x="T72" y="T73"/>
                      </a:cxn>
                      <a:cxn ang="T123">
                        <a:pos x="T74" y="T75"/>
                      </a:cxn>
                      <a:cxn ang="T124">
                        <a:pos x="T76" y="T77"/>
                      </a:cxn>
                      <a:cxn ang="T125">
                        <a:pos x="T78" y="T79"/>
                      </a:cxn>
                      <a:cxn ang="T126">
                        <a:pos x="T80" y="T81"/>
                      </a:cxn>
                      <a:cxn ang="T127">
                        <a:pos x="T82" y="T83"/>
                      </a:cxn>
                      <a:cxn ang="T128">
                        <a:pos x="T84" y="T85"/>
                      </a:cxn>
                    </a:cxnLst>
                    <a:rect l="0" t="0" r="r" b="b"/>
                    <a:pathLst>
                      <a:path w="51" h="14">
                        <a:moveTo>
                          <a:pt x="23" y="14"/>
                        </a:moveTo>
                        <a:lnTo>
                          <a:pt x="21" y="14"/>
                        </a:lnTo>
                        <a:lnTo>
                          <a:pt x="20" y="14"/>
                        </a:lnTo>
                        <a:lnTo>
                          <a:pt x="19" y="14"/>
                        </a:lnTo>
                        <a:lnTo>
                          <a:pt x="18" y="14"/>
                        </a:lnTo>
                        <a:lnTo>
                          <a:pt x="18" y="13"/>
                        </a:lnTo>
                        <a:lnTo>
                          <a:pt x="19" y="13"/>
                        </a:lnTo>
                        <a:lnTo>
                          <a:pt x="20" y="13"/>
                        </a:lnTo>
                        <a:lnTo>
                          <a:pt x="18" y="12"/>
                        </a:lnTo>
                        <a:lnTo>
                          <a:pt x="16" y="12"/>
                        </a:lnTo>
                        <a:lnTo>
                          <a:pt x="15" y="12"/>
                        </a:lnTo>
                        <a:lnTo>
                          <a:pt x="14" y="12"/>
                        </a:lnTo>
                        <a:lnTo>
                          <a:pt x="12" y="11"/>
                        </a:lnTo>
                        <a:lnTo>
                          <a:pt x="11" y="11"/>
                        </a:lnTo>
                        <a:lnTo>
                          <a:pt x="10" y="11"/>
                        </a:lnTo>
                        <a:lnTo>
                          <a:pt x="9" y="11"/>
                        </a:lnTo>
                        <a:lnTo>
                          <a:pt x="10" y="10"/>
                        </a:lnTo>
                        <a:lnTo>
                          <a:pt x="11" y="10"/>
                        </a:lnTo>
                        <a:lnTo>
                          <a:pt x="12" y="10"/>
                        </a:lnTo>
                        <a:lnTo>
                          <a:pt x="14" y="10"/>
                        </a:lnTo>
                        <a:lnTo>
                          <a:pt x="16" y="10"/>
                        </a:lnTo>
                        <a:lnTo>
                          <a:pt x="19" y="11"/>
                        </a:lnTo>
                        <a:lnTo>
                          <a:pt x="20" y="11"/>
                        </a:lnTo>
                        <a:lnTo>
                          <a:pt x="21" y="10"/>
                        </a:lnTo>
                        <a:lnTo>
                          <a:pt x="20" y="10"/>
                        </a:lnTo>
                        <a:lnTo>
                          <a:pt x="19" y="9"/>
                        </a:lnTo>
                        <a:lnTo>
                          <a:pt x="18" y="9"/>
                        </a:lnTo>
                        <a:lnTo>
                          <a:pt x="17" y="9"/>
                        </a:lnTo>
                        <a:lnTo>
                          <a:pt x="16" y="9"/>
                        </a:lnTo>
                        <a:lnTo>
                          <a:pt x="15" y="9"/>
                        </a:lnTo>
                        <a:lnTo>
                          <a:pt x="14" y="9"/>
                        </a:lnTo>
                        <a:lnTo>
                          <a:pt x="11" y="9"/>
                        </a:lnTo>
                        <a:lnTo>
                          <a:pt x="8" y="9"/>
                        </a:lnTo>
                        <a:lnTo>
                          <a:pt x="8" y="8"/>
                        </a:lnTo>
                        <a:lnTo>
                          <a:pt x="8" y="9"/>
                        </a:lnTo>
                        <a:lnTo>
                          <a:pt x="9" y="8"/>
                        </a:lnTo>
                        <a:lnTo>
                          <a:pt x="8" y="8"/>
                        </a:lnTo>
                        <a:lnTo>
                          <a:pt x="7" y="8"/>
                        </a:lnTo>
                        <a:lnTo>
                          <a:pt x="6" y="8"/>
                        </a:lnTo>
                        <a:lnTo>
                          <a:pt x="5" y="8"/>
                        </a:lnTo>
                        <a:lnTo>
                          <a:pt x="5" y="7"/>
                        </a:lnTo>
                        <a:lnTo>
                          <a:pt x="3" y="5"/>
                        </a:lnTo>
                        <a:lnTo>
                          <a:pt x="2" y="5"/>
                        </a:lnTo>
                        <a:lnTo>
                          <a:pt x="0" y="5"/>
                        </a:lnTo>
                        <a:lnTo>
                          <a:pt x="0" y="4"/>
                        </a:lnTo>
                        <a:lnTo>
                          <a:pt x="1" y="4"/>
                        </a:lnTo>
                        <a:lnTo>
                          <a:pt x="3" y="4"/>
                        </a:lnTo>
                        <a:lnTo>
                          <a:pt x="5" y="4"/>
                        </a:lnTo>
                        <a:lnTo>
                          <a:pt x="6" y="4"/>
                        </a:lnTo>
                        <a:lnTo>
                          <a:pt x="5" y="3"/>
                        </a:lnTo>
                        <a:lnTo>
                          <a:pt x="3" y="3"/>
                        </a:lnTo>
                        <a:lnTo>
                          <a:pt x="2" y="3"/>
                        </a:lnTo>
                        <a:lnTo>
                          <a:pt x="1" y="2"/>
                        </a:lnTo>
                        <a:lnTo>
                          <a:pt x="0" y="1"/>
                        </a:lnTo>
                        <a:lnTo>
                          <a:pt x="3" y="0"/>
                        </a:lnTo>
                        <a:lnTo>
                          <a:pt x="5" y="0"/>
                        </a:lnTo>
                        <a:lnTo>
                          <a:pt x="9" y="0"/>
                        </a:lnTo>
                        <a:lnTo>
                          <a:pt x="10" y="0"/>
                        </a:lnTo>
                        <a:lnTo>
                          <a:pt x="11" y="0"/>
                        </a:lnTo>
                        <a:lnTo>
                          <a:pt x="12" y="0"/>
                        </a:lnTo>
                        <a:lnTo>
                          <a:pt x="14" y="0"/>
                        </a:lnTo>
                        <a:lnTo>
                          <a:pt x="15" y="1"/>
                        </a:lnTo>
                        <a:lnTo>
                          <a:pt x="16" y="1"/>
                        </a:lnTo>
                        <a:lnTo>
                          <a:pt x="18" y="1"/>
                        </a:lnTo>
                        <a:lnTo>
                          <a:pt x="19" y="1"/>
                        </a:lnTo>
                        <a:lnTo>
                          <a:pt x="20" y="1"/>
                        </a:lnTo>
                        <a:lnTo>
                          <a:pt x="21" y="1"/>
                        </a:lnTo>
                        <a:lnTo>
                          <a:pt x="21" y="2"/>
                        </a:lnTo>
                        <a:lnTo>
                          <a:pt x="24" y="2"/>
                        </a:lnTo>
                        <a:lnTo>
                          <a:pt x="25" y="2"/>
                        </a:lnTo>
                        <a:lnTo>
                          <a:pt x="26" y="2"/>
                        </a:lnTo>
                        <a:lnTo>
                          <a:pt x="27" y="2"/>
                        </a:lnTo>
                        <a:lnTo>
                          <a:pt x="28" y="2"/>
                        </a:lnTo>
                        <a:lnTo>
                          <a:pt x="29" y="2"/>
                        </a:lnTo>
                        <a:lnTo>
                          <a:pt x="29" y="3"/>
                        </a:lnTo>
                        <a:lnTo>
                          <a:pt x="30" y="3"/>
                        </a:lnTo>
                        <a:lnTo>
                          <a:pt x="30" y="2"/>
                        </a:lnTo>
                        <a:lnTo>
                          <a:pt x="31" y="2"/>
                        </a:lnTo>
                        <a:lnTo>
                          <a:pt x="31" y="3"/>
                        </a:lnTo>
                        <a:lnTo>
                          <a:pt x="31" y="4"/>
                        </a:lnTo>
                        <a:lnTo>
                          <a:pt x="34" y="4"/>
                        </a:lnTo>
                        <a:lnTo>
                          <a:pt x="36" y="4"/>
                        </a:lnTo>
                        <a:lnTo>
                          <a:pt x="37" y="4"/>
                        </a:lnTo>
                        <a:lnTo>
                          <a:pt x="38" y="4"/>
                        </a:lnTo>
                        <a:lnTo>
                          <a:pt x="39" y="4"/>
                        </a:lnTo>
                        <a:lnTo>
                          <a:pt x="40" y="4"/>
                        </a:lnTo>
                        <a:lnTo>
                          <a:pt x="42" y="4"/>
                        </a:lnTo>
                        <a:lnTo>
                          <a:pt x="43" y="4"/>
                        </a:lnTo>
                        <a:lnTo>
                          <a:pt x="45" y="5"/>
                        </a:lnTo>
                        <a:lnTo>
                          <a:pt x="47" y="5"/>
                        </a:lnTo>
                        <a:lnTo>
                          <a:pt x="49" y="5"/>
                        </a:lnTo>
                        <a:lnTo>
                          <a:pt x="51" y="7"/>
                        </a:lnTo>
                        <a:lnTo>
                          <a:pt x="49" y="7"/>
                        </a:lnTo>
                        <a:lnTo>
                          <a:pt x="48" y="8"/>
                        </a:lnTo>
                        <a:lnTo>
                          <a:pt x="47" y="8"/>
                        </a:lnTo>
                        <a:lnTo>
                          <a:pt x="43" y="8"/>
                        </a:lnTo>
                        <a:lnTo>
                          <a:pt x="43" y="9"/>
                        </a:lnTo>
                        <a:lnTo>
                          <a:pt x="44" y="9"/>
                        </a:lnTo>
                        <a:lnTo>
                          <a:pt x="45" y="9"/>
                        </a:lnTo>
                        <a:lnTo>
                          <a:pt x="47" y="9"/>
                        </a:lnTo>
                        <a:lnTo>
                          <a:pt x="47" y="10"/>
                        </a:lnTo>
                        <a:lnTo>
                          <a:pt x="48" y="10"/>
                        </a:lnTo>
                        <a:lnTo>
                          <a:pt x="49" y="10"/>
                        </a:lnTo>
                        <a:lnTo>
                          <a:pt x="49" y="11"/>
                        </a:lnTo>
                        <a:lnTo>
                          <a:pt x="48" y="12"/>
                        </a:lnTo>
                        <a:lnTo>
                          <a:pt x="47" y="12"/>
                        </a:lnTo>
                        <a:lnTo>
                          <a:pt x="46" y="12"/>
                        </a:lnTo>
                        <a:lnTo>
                          <a:pt x="45" y="12"/>
                        </a:lnTo>
                        <a:lnTo>
                          <a:pt x="44" y="12"/>
                        </a:lnTo>
                        <a:lnTo>
                          <a:pt x="43" y="12"/>
                        </a:lnTo>
                        <a:lnTo>
                          <a:pt x="42" y="12"/>
                        </a:lnTo>
                        <a:lnTo>
                          <a:pt x="40" y="12"/>
                        </a:lnTo>
                        <a:lnTo>
                          <a:pt x="37" y="13"/>
                        </a:lnTo>
                        <a:lnTo>
                          <a:pt x="36" y="13"/>
                        </a:lnTo>
                        <a:lnTo>
                          <a:pt x="35" y="13"/>
                        </a:lnTo>
                        <a:lnTo>
                          <a:pt x="31" y="13"/>
                        </a:lnTo>
                        <a:lnTo>
                          <a:pt x="30" y="13"/>
                        </a:lnTo>
                        <a:lnTo>
                          <a:pt x="29" y="13"/>
                        </a:lnTo>
                        <a:lnTo>
                          <a:pt x="28" y="13"/>
                        </a:lnTo>
                        <a:lnTo>
                          <a:pt x="26" y="13"/>
                        </a:lnTo>
                        <a:lnTo>
                          <a:pt x="24" y="13"/>
                        </a:lnTo>
                        <a:lnTo>
                          <a:pt x="25" y="13"/>
                        </a:lnTo>
                        <a:lnTo>
                          <a:pt x="26" y="13"/>
                        </a:lnTo>
                        <a:lnTo>
                          <a:pt x="27" y="13"/>
                        </a:lnTo>
                        <a:lnTo>
                          <a:pt x="26" y="13"/>
                        </a:lnTo>
                        <a:lnTo>
                          <a:pt x="25" y="13"/>
                        </a:lnTo>
                        <a:lnTo>
                          <a:pt x="24" y="13"/>
                        </a:lnTo>
                        <a:lnTo>
                          <a:pt x="24" y="14"/>
                        </a:lnTo>
                        <a:lnTo>
                          <a:pt x="23" y="1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80" name="Freeform 189">
                    <a:extLst>
                      <a:ext uri="{FF2B5EF4-FFF2-40B4-BE49-F238E27FC236}">
                        <a16:creationId xmlns:a16="http://schemas.microsoft.com/office/drawing/2014/main" id="{B68AF3D5-F9ED-4C41-8742-1ADEEA35810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310909" y="1017339"/>
                    <a:ext cx="123151" cy="25560"/>
                  </a:xfrm>
                  <a:custGeom>
                    <a:avLst/>
                    <a:gdLst>
                      <a:gd name="T0" fmla="*/ 25400 w 53"/>
                      <a:gd name="T1" fmla="*/ 17463 h 11"/>
                      <a:gd name="T2" fmla="*/ 19050 w 53"/>
                      <a:gd name="T3" fmla="*/ 15875 h 11"/>
                      <a:gd name="T4" fmla="*/ 15875 w 53"/>
                      <a:gd name="T5" fmla="*/ 14288 h 11"/>
                      <a:gd name="T6" fmla="*/ 12700 w 53"/>
                      <a:gd name="T7" fmla="*/ 14288 h 11"/>
                      <a:gd name="T8" fmla="*/ 11112 w 53"/>
                      <a:gd name="T9" fmla="*/ 15875 h 11"/>
                      <a:gd name="T10" fmla="*/ 7937 w 53"/>
                      <a:gd name="T11" fmla="*/ 14288 h 11"/>
                      <a:gd name="T12" fmla="*/ 4762 w 53"/>
                      <a:gd name="T13" fmla="*/ 14288 h 11"/>
                      <a:gd name="T14" fmla="*/ 1587 w 53"/>
                      <a:gd name="T15" fmla="*/ 12700 h 11"/>
                      <a:gd name="T16" fmla="*/ 1587 w 53"/>
                      <a:gd name="T17" fmla="*/ 7938 h 11"/>
                      <a:gd name="T18" fmla="*/ 0 w 53"/>
                      <a:gd name="T19" fmla="*/ 6350 h 11"/>
                      <a:gd name="T20" fmla="*/ 4762 w 53"/>
                      <a:gd name="T21" fmla="*/ 4763 h 11"/>
                      <a:gd name="T22" fmla="*/ 7937 w 53"/>
                      <a:gd name="T23" fmla="*/ 4763 h 11"/>
                      <a:gd name="T24" fmla="*/ 12700 w 53"/>
                      <a:gd name="T25" fmla="*/ 3175 h 11"/>
                      <a:gd name="T26" fmla="*/ 19050 w 53"/>
                      <a:gd name="T27" fmla="*/ 3175 h 11"/>
                      <a:gd name="T28" fmla="*/ 26987 w 53"/>
                      <a:gd name="T29" fmla="*/ 1588 h 11"/>
                      <a:gd name="T30" fmla="*/ 34925 w 53"/>
                      <a:gd name="T31" fmla="*/ 1588 h 11"/>
                      <a:gd name="T32" fmla="*/ 38100 w 53"/>
                      <a:gd name="T33" fmla="*/ 1588 h 11"/>
                      <a:gd name="T34" fmla="*/ 50800 w 53"/>
                      <a:gd name="T35" fmla="*/ 0 h 11"/>
                      <a:gd name="T36" fmla="*/ 53975 w 53"/>
                      <a:gd name="T37" fmla="*/ 1588 h 11"/>
                      <a:gd name="T38" fmla="*/ 57150 w 53"/>
                      <a:gd name="T39" fmla="*/ 0 h 11"/>
                      <a:gd name="T40" fmla="*/ 63500 w 53"/>
                      <a:gd name="T41" fmla="*/ 0 h 11"/>
                      <a:gd name="T42" fmla="*/ 69850 w 53"/>
                      <a:gd name="T43" fmla="*/ 0 h 11"/>
                      <a:gd name="T44" fmla="*/ 74612 w 53"/>
                      <a:gd name="T45" fmla="*/ 0 h 11"/>
                      <a:gd name="T46" fmla="*/ 82550 w 53"/>
                      <a:gd name="T47" fmla="*/ 0 h 11"/>
                      <a:gd name="T48" fmla="*/ 82550 w 53"/>
                      <a:gd name="T49" fmla="*/ 3175 h 11"/>
                      <a:gd name="T50" fmla="*/ 79375 w 53"/>
                      <a:gd name="T51" fmla="*/ 3175 h 11"/>
                      <a:gd name="T52" fmla="*/ 74612 w 53"/>
                      <a:gd name="T53" fmla="*/ 3175 h 11"/>
                      <a:gd name="T54" fmla="*/ 69850 w 53"/>
                      <a:gd name="T55" fmla="*/ 4763 h 11"/>
                      <a:gd name="T56" fmla="*/ 60325 w 53"/>
                      <a:gd name="T57" fmla="*/ 4763 h 11"/>
                      <a:gd name="T58" fmla="*/ 57150 w 53"/>
                      <a:gd name="T59" fmla="*/ 4763 h 11"/>
                      <a:gd name="T60" fmla="*/ 53975 w 53"/>
                      <a:gd name="T61" fmla="*/ 4763 h 11"/>
                      <a:gd name="T62" fmla="*/ 57150 w 53"/>
                      <a:gd name="T63" fmla="*/ 6350 h 11"/>
                      <a:gd name="T64" fmla="*/ 58737 w 53"/>
                      <a:gd name="T65" fmla="*/ 7938 h 11"/>
                      <a:gd name="T66" fmla="*/ 63500 w 53"/>
                      <a:gd name="T67" fmla="*/ 6350 h 11"/>
                      <a:gd name="T68" fmla="*/ 66675 w 53"/>
                      <a:gd name="T69" fmla="*/ 6350 h 11"/>
                      <a:gd name="T70" fmla="*/ 71437 w 53"/>
                      <a:gd name="T71" fmla="*/ 6350 h 11"/>
                      <a:gd name="T72" fmla="*/ 73025 w 53"/>
                      <a:gd name="T73" fmla="*/ 11113 h 11"/>
                      <a:gd name="T74" fmla="*/ 71437 w 53"/>
                      <a:gd name="T75" fmla="*/ 12700 h 11"/>
                      <a:gd name="T76" fmla="*/ 68262 w 53"/>
                      <a:gd name="T77" fmla="*/ 14288 h 11"/>
                      <a:gd name="T78" fmla="*/ 55562 w 53"/>
                      <a:gd name="T79" fmla="*/ 15875 h 11"/>
                      <a:gd name="T80" fmla="*/ 52387 w 53"/>
                      <a:gd name="T81" fmla="*/ 15875 h 11"/>
                      <a:gd name="T82" fmla="*/ 49212 w 53"/>
                      <a:gd name="T83" fmla="*/ 15875 h 11"/>
                      <a:gd name="T84" fmla="*/ 41275 w 53"/>
                      <a:gd name="T85" fmla="*/ 15875 h 11"/>
                      <a:gd name="T86" fmla="*/ 34925 w 53"/>
                      <a:gd name="T87" fmla="*/ 17463 h 11"/>
                      <a:gd name="T88" fmla="*/ 26987 w 53"/>
                      <a:gd name="T89" fmla="*/ 17463 h 11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</a:gdLst>
                    <a:ahLst/>
                    <a:cxnLst>
                      <a:cxn ang="T90">
                        <a:pos x="T0" y="T1"/>
                      </a:cxn>
                      <a:cxn ang="T91">
                        <a:pos x="T2" y="T3"/>
                      </a:cxn>
                      <a:cxn ang="T92">
                        <a:pos x="T4" y="T5"/>
                      </a:cxn>
                      <a:cxn ang="T93">
                        <a:pos x="T6" y="T7"/>
                      </a:cxn>
                      <a:cxn ang="T94">
                        <a:pos x="T8" y="T9"/>
                      </a:cxn>
                      <a:cxn ang="T95">
                        <a:pos x="T10" y="T11"/>
                      </a:cxn>
                      <a:cxn ang="T96">
                        <a:pos x="T12" y="T13"/>
                      </a:cxn>
                      <a:cxn ang="T97">
                        <a:pos x="T14" y="T15"/>
                      </a:cxn>
                      <a:cxn ang="T98">
                        <a:pos x="T16" y="T17"/>
                      </a:cxn>
                      <a:cxn ang="T99">
                        <a:pos x="T18" y="T19"/>
                      </a:cxn>
                      <a:cxn ang="T100">
                        <a:pos x="T20" y="T21"/>
                      </a:cxn>
                      <a:cxn ang="T101">
                        <a:pos x="T22" y="T23"/>
                      </a:cxn>
                      <a:cxn ang="T102">
                        <a:pos x="T24" y="T25"/>
                      </a:cxn>
                      <a:cxn ang="T103">
                        <a:pos x="T26" y="T27"/>
                      </a:cxn>
                      <a:cxn ang="T104">
                        <a:pos x="T28" y="T29"/>
                      </a:cxn>
                      <a:cxn ang="T105">
                        <a:pos x="T30" y="T31"/>
                      </a:cxn>
                      <a:cxn ang="T106">
                        <a:pos x="T32" y="T33"/>
                      </a:cxn>
                      <a:cxn ang="T107">
                        <a:pos x="T34" y="T35"/>
                      </a:cxn>
                      <a:cxn ang="T108">
                        <a:pos x="T36" y="T37"/>
                      </a:cxn>
                      <a:cxn ang="T109">
                        <a:pos x="T38" y="T39"/>
                      </a:cxn>
                      <a:cxn ang="T110">
                        <a:pos x="T40" y="T41"/>
                      </a:cxn>
                      <a:cxn ang="T111">
                        <a:pos x="T42" y="T43"/>
                      </a:cxn>
                      <a:cxn ang="T112">
                        <a:pos x="T44" y="T45"/>
                      </a:cxn>
                      <a:cxn ang="T113">
                        <a:pos x="T46" y="T47"/>
                      </a:cxn>
                      <a:cxn ang="T114">
                        <a:pos x="T48" y="T49"/>
                      </a:cxn>
                      <a:cxn ang="T115">
                        <a:pos x="T50" y="T51"/>
                      </a:cxn>
                      <a:cxn ang="T116">
                        <a:pos x="T52" y="T53"/>
                      </a:cxn>
                      <a:cxn ang="T117">
                        <a:pos x="T54" y="T55"/>
                      </a:cxn>
                      <a:cxn ang="T118">
                        <a:pos x="T56" y="T57"/>
                      </a:cxn>
                      <a:cxn ang="T119">
                        <a:pos x="T58" y="T59"/>
                      </a:cxn>
                      <a:cxn ang="T120">
                        <a:pos x="T60" y="T61"/>
                      </a:cxn>
                      <a:cxn ang="T121">
                        <a:pos x="T62" y="T63"/>
                      </a:cxn>
                      <a:cxn ang="T122">
                        <a:pos x="T64" y="T65"/>
                      </a:cxn>
                      <a:cxn ang="T123">
                        <a:pos x="T66" y="T67"/>
                      </a:cxn>
                      <a:cxn ang="T124">
                        <a:pos x="T68" y="T69"/>
                      </a:cxn>
                      <a:cxn ang="T125">
                        <a:pos x="T70" y="T71"/>
                      </a:cxn>
                      <a:cxn ang="T126">
                        <a:pos x="T72" y="T73"/>
                      </a:cxn>
                      <a:cxn ang="T127">
                        <a:pos x="T74" y="T75"/>
                      </a:cxn>
                      <a:cxn ang="T128">
                        <a:pos x="T76" y="T77"/>
                      </a:cxn>
                      <a:cxn ang="T129">
                        <a:pos x="T78" y="T79"/>
                      </a:cxn>
                      <a:cxn ang="T130">
                        <a:pos x="T80" y="T81"/>
                      </a:cxn>
                      <a:cxn ang="T131">
                        <a:pos x="T82" y="T83"/>
                      </a:cxn>
                      <a:cxn ang="T132">
                        <a:pos x="T84" y="T85"/>
                      </a:cxn>
                      <a:cxn ang="T133">
                        <a:pos x="T86" y="T87"/>
                      </a:cxn>
                      <a:cxn ang="T134">
                        <a:pos x="T88" y="T89"/>
                      </a:cxn>
                    </a:cxnLst>
                    <a:rect l="0" t="0" r="r" b="b"/>
                    <a:pathLst>
                      <a:path w="53" h="11">
                        <a:moveTo>
                          <a:pt x="17" y="11"/>
                        </a:moveTo>
                        <a:lnTo>
                          <a:pt x="16" y="11"/>
                        </a:lnTo>
                        <a:lnTo>
                          <a:pt x="13" y="11"/>
                        </a:lnTo>
                        <a:lnTo>
                          <a:pt x="12" y="10"/>
                        </a:lnTo>
                        <a:lnTo>
                          <a:pt x="10" y="10"/>
                        </a:lnTo>
                        <a:lnTo>
                          <a:pt x="10" y="9"/>
                        </a:lnTo>
                        <a:lnTo>
                          <a:pt x="9" y="9"/>
                        </a:lnTo>
                        <a:lnTo>
                          <a:pt x="8" y="9"/>
                        </a:lnTo>
                        <a:lnTo>
                          <a:pt x="8" y="10"/>
                        </a:lnTo>
                        <a:lnTo>
                          <a:pt x="7" y="10"/>
                        </a:lnTo>
                        <a:lnTo>
                          <a:pt x="6" y="9"/>
                        </a:lnTo>
                        <a:lnTo>
                          <a:pt x="5" y="9"/>
                        </a:lnTo>
                        <a:lnTo>
                          <a:pt x="4" y="9"/>
                        </a:lnTo>
                        <a:lnTo>
                          <a:pt x="3" y="9"/>
                        </a:lnTo>
                        <a:lnTo>
                          <a:pt x="1" y="9"/>
                        </a:lnTo>
                        <a:lnTo>
                          <a:pt x="1" y="8"/>
                        </a:lnTo>
                        <a:lnTo>
                          <a:pt x="3" y="7"/>
                        </a:lnTo>
                        <a:lnTo>
                          <a:pt x="1" y="5"/>
                        </a:lnTo>
                        <a:lnTo>
                          <a:pt x="0" y="5"/>
                        </a:lnTo>
                        <a:lnTo>
                          <a:pt x="0" y="4"/>
                        </a:lnTo>
                        <a:lnTo>
                          <a:pt x="1" y="3"/>
                        </a:lnTo>
                        <a:lnTo>
                          <a:pt x="3" y="3"/>
                        </a:lnTo>
                        <a:lnTo>
                          <a:pt x="4" y="3"/>
                        </a:lnTo>
                        <a:lnTo>
                          <a:pt x="5" y="3"/>
                        </a:lnTo>
                        <a:lnTo>
                          <a:pt x="7" y="2"/>
                        </a:lnTo>
                        <a:lnTo>
                          <a:pt x="8" y="2"/>
                        </a:lnTo>
                        <a:lnTo>
                          <a:pt x="10" y="2"/>
                        </a:lnTo>
                        <a:lnTo>
                          <a:pt x="12" y="2"/>
                        </a:lnTo>
                        <a:lnTo>
                          <a:pt x="15" y="1"/>
                        </a:lnTo>
                        <a:lnTo>
                          <a:pt x="17" y="1"/>
                        </a:lnTo>
                        <a:lnTo>
                          <a:pt x="19" y="1"/>
                        </a:lnTo>
                        <a:lnTo>
                          <a:pt x="22" y="1"/>
                        </a:lnTo>
                        <a:lnTo>
                          <a:pt x="23" y="1"/>
                        </a:lnTo>
                        <a:lnTo>
                          <a:pt x="24" y="1"/>
                        </a:lnTo>
                        <a:lnTo>
                          <a:pt x="28" y="0"/>
                        </a:lnTo>
                        <a:lnTo>
                          <a:pt x="32" y="0"/>
                        </a:lnTo>
                        <a:lnTo>
                          <a:pt x="33" y="0"/>
                        </a:lnTo>
                        <a:lnTo>
                          <a:pt x="34" y="1"/>
                        </a:lnTo>
                        <a:lnTo>
                          <a:pt x="35" y="1"/>
                        </a:lnTo>
                        <a:lnTo>
                          <a:pt x="36" y="0"/>
                        </a:lnTo>
                        <a:lnTo>
                          <a:pt x="37" y="0"/>
                        </a:lnTo>
                        <a:lnTo>
                          <a:pt x="40" y="0"/>
                        </a:lnTo>
                        <a:lnTo>
                          <a:pt x="41" y="0"/>
                        </a:lnTo>
                        <a:lnTo>
                          <a:pt x="44" y="0"/>
                        </a:lnTo>
                        <a:lnTo>
                          <a:pt x="45" y="0"/>
                        </a:lnTo>
                        <a:lnTo>
                          <a:pt x="47" y="0"/>
                        </a:lnTo>
                        <a:lnTo>
                          <a:pt x="50" y="0"/>
                        </a:lnTo>
                        <a:lnTo>
                          <a:pt x="52" y="0"/>
                        </a:lnTo>
                        <a:lnTo>
                          <a:pt x="53" y="1"/>
                        </a:lnTo>
                        <a:lnTo>
                          <a:pt x="52" y="2"/>
                        </a:lnTo>
                        <a:lnTo>
                          <a:pt x="51" y="2"/>
                        </a:lnTo>
                        <a:lnTo>
                          <a:pt x="50" y="2"/>
                        </a:lnTo>
                        <a:lnTo>
                          <a:pt x="49" y="2"/>
                        </a:lnTo>
                        <a:lnTo>
                          <a:pt x="47" y="2"/>
                        </a:lnTo>
                        <a:lnTo>
                          <a:pt x="45" y="3"/>
                        </a:lnTo>
                        <a:lnTo>
                          <a:pt x="44" y="3"/>
                        </a:lnTo>
                        <a:lnTo>
                          <a:pt x="40" y="3"/>
                        </a:lnTo>
                        <a:lnTo>
                          <a:pt x="38" y="3"/>
                        </a:lnTo>
                        <a:lnTo>
                          <a:pt x="37" y="3"/>
                        </a:lnTo>
                        <a:lnTo>
                          <a:pt x="36" y="3"/>
                        </a:lnTo>
                        <a:lnTo>
                          <a:pt x="35" y="3"/>
                        </a:lnTo>
                        <a:lnTo>
                          <a:pt x="34" y="3"/>
                        </a:lnTo>
                        <a:lnTo>
                          <a:pt x="34" y="4"/>
                        </a:lnTo>
                        <a:lnTo>
                          <a:pt x="36" y="4"/>
                        </a:lnTo>
                        <a:lnTo>
                          <a:pt x="37" y="4"/>
                        </a:lnTo>
                        <a:lnTo>
                          <a:pt x="37" y="5"/>
                        </a:lnTo>
                        <a:lnTo>
                          <a:pt x="38" y="5"/>
                        </a:lnTo>
                        <a:lnTo>
                          <a:pt x="40" y="4"/>
                        </a:lnTo>
                        <a:lnTo>
                          <a:pt x="41" y="4"/>
                        </a:lnTo>
                        <a:lnTo>
                          <a:pt x="42" y="4"/>
                        </a:lnTo>
                        <a:lnTo>
                          <a:pt x="43" y="4"/>
                        </a:lnTo>
                        <a:lnTo>
                          <a:pt x="45" y="4"/>
                        </a:lnTo>
                        <a:lnTo>
                          <a:pt x="46" y="4"/>
                        </a:lnTo>
                        <a:lnTo>
                          <a:pt x="46" y="7"/>
                        </a:lnTo>
                        <a:lnTo>
                          <a:pt x="46" y="8"/>
                        </a:lnTo>
                        <a:lnTo>
                          <a:pt x="45" y="8"/>
                        </a:lnTo>
                        <a:lnTo>
                          <a:pt x="44" y="9"/>
                        </a:lnTo>
                        <a:lnTo>
                          <a:pt x="43" y="9"/>
                        </a:lnTo>
                        <a:lnTo>
                          <a:pt x="40" y="9"/>
                        </a:lnTo>
                        <a:lnTo>
                          <a:pt x="35" y="10"/>
                        </a:lnTo>
                        <a:lnTo>
                          <a:pt x="34" y="10"/>
                        </a:lnTo>
                        <a:lnTo>
                          <a:pt x="33" y="10"/>
                        </a:lnTo>
                        <a:lnTo>
                          <a:pt x="32" y="10"/>
                        </a:lnTo>
                        <a:lnTo>
                          <a:pt x="31" y="10"/>
                        </a:lnTo>
                        <a:lnTo>
                          <a:pt x="28" y="10"/>
                        </a:lnTo>
                        <a:lnTo>
                          <a:pt x="26" y="10"/>
                        </a:lnTo>
                        <a:lnTo>
                          <a:pt x="24" y="10"/>
                        </a:lnTo>
                        <a:lnTo>
                          <a:pt x="22" y="11"/>
                        </a:lnTo>
                        <a:lnTo>
                          <a:pt x="18" y="11"/>
                        </a:lnTo>
                        <a:lnTo>
                          <a:pt x="17" y="1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81" name="Freeform 190">
                    <a:extLst>
                      <a:ext uri="{FF2B5EF4-FFF2-40B4-BE49-F238E27FC236}">
                        <a16:creationId xmlns:a16="http://schemas.microsoft.com/office/drawing/2014/main" id="{3485631A-4676-4D55-91E6-2ACA2D9B06D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923493" y="1946783"/>
                    <a:ext cx="92944" cy="30208"/>
                  </a:xfrm>
                  <a:custGeom>
                    <a:avLst/>
                    <a:gdLst>
                      <a:gd name="T0" fmla="*/ 55563 w 40"/>
                      <a:gd name="T1" fmla="*/ 20638 h 13"/>
                      <a:gd name="T2" fmla="*/ 50800 w 40"/>
                      <a:gd name="T3" fmla="*/ 19050 h 13"/>
                      <a:gd name="T4" fmla="*/ 47625 w 40"/>
                      <a:gd name="T5" fmla="*/ 19050 h 13"/>
                      <a:gd name="T6" fmla="*/ 41275 w 40"/>
                      <a:gd name="T7" fmla="*/ 17463 h 13"/>
                      <a:gd name="T8" fmla="*/ 38100 w 40"/>
                      <a:gd name="T9" fmla="*/ 17463 h 13"/>
                      <a:gd name="T10" fmla="*/ 34925 w 40"/>
                      <a:gd name="T11" fmla="*/ 17463 h 13"/>
                      <a:gd name="T12" fmla="*/ 31750 w 40"/>
                      <a:gd name="T13" fmla="*/ 17463 h 13"/>
                      <a:gd name="T14" fmla="*/ 28575 w 40"/>
                      <a:gd name="T15" fmla="*/ 15875 h 13"/>
                      <a:gd name="T16" fmla="*/ 28575 w 40"/>
                      <a:gd name="T17" fmla="*/ 14288 h 13"/>
                      <a:gd name="T18" fmla="*/ 25400 w 40"/>
                      <a:gd name="T19" fmla="*/ 14288 h 13"/>
                      <a:gd name="T20" fmla="*/ 22225 w 40"/>
                      <a:gd name="T21" fmla="*/ 14288 h 13"/>
                      <a:gd name="T22" fmla="*/ 20638 w 40"/>
                      <a:gd name="T23" fmla="*/ 14288 h 13"/>
                      <a:gd name="T24" fmla="*/ 20638 w 40"/>
                      <a:gd name="T25" fmla="*/ 12700 h 13"/>
                      <a:gd name="T26" fmla="*/ 19050 w 40"/>
                      <a:gd name="T27" fmla="*/ 12700 h 13"/>
                      <a:gd name="T28" fmla="*/ 19050 w 40"/>
                      <a:gd name="T29" fmla="*/ 9525 h 13"/>
                      <a:gd name="T30" fmla="*/ 17463 w 40"/>
                      <a:gd name="T31" fmla="*/ 7938 h 13"/>
                      <a:gd name="T32" fmla="*/ 14288 w 40"/>
                      <a:gd name="T33" fmla="*/ 6350 h 13"/>
                      <a:gd name="T34" fmla="*/ 12700 w 40"/>
                      <a:gd name="T35" fmla="*/ 6350 h 13"/>
                      <a:gd name="T36" fmla="*/ 11113 w 40"/>
                      <a:gd name="T37" fmla="*/ 6350 h 13"/>
                      <a:gd name="T38" fmla="*/ 3175 w 40"/>
                      <a:gd name="T39" fmla="*/ 4763 h 13"/>
                      <a:gd name="T40" fmla="*/ 1588 w 40"/>
                      <a:gd name="T41" fmla="*/ 3175 h 13"/>
                      <a:gd name="T42" fmla="*/ 0 w 40"/>
                      <a:gd name="T43" fmla="*/ 3175 h 13"/>
                      <a:gd name="T44" fmla="*/ 0 w 40"/>
                      <a:gd name="T45" fmla="*/ 1588 h 13"/>
                      <a:gd name="T46" fmla="*/ 1588 w 40"/>
                      <a:gd name="T47" fmla="*/ 1588 h 13"/>
                      <a:gd name="T48" fmla="*/ 4763 w 40"/>
                      <a:gd name="T49" fmla="*/ 0 h 13"/>
                      <a:gd name="T50" fmla="*/ 6350 w 40"/>
                      <a:gd name="T51" fmla="*/ 0 h 13"/>
                      <a:gd name="T52" fmla="*/ 7938 w 40"/>
                      <a:gd name="T53" fmla="*/ 0 h 13"/>
                      <a:gd name="T54" fmla="*/ 11113 w 40"/>
                      <a:gd name="T55" fmla="*/ 1588 h 13"/>
                      <a:gd name="T56" fmla="*/ 12700 w 40"/>
                      <a:gd name="T57" fmla="*/ 1588 h 13"/>
                      <a:gd name="T58" fmla="*/ 19050 w 40"/>
                      <a:gd name="T59" fmla="*/ 3175 h 13"/>
                      <a:gd name="T60" fmla="*/ 20638 w 40"/>
                      <a:gd name="T61" fmla="*/ 3175 h 13"/>
                      <a:gd name="T62" fmla="*/ 22225 w 40"/>
                      <a:gd name="T63" fmla="*/ 3175 h 13"/>
                      <a:gd name="T64" fmla="*/ 26988 w 40"/>
                      <a:gd name="T65" fmla="*/ 3175 h 13"/>
                      <a:gd name="T66" fmla="*/ 30163 w 40"/>
                      <a:gd name="T67" fmla="*/ 4763 h 13"/>
                      <a:gd name="T68" fmla="*/ 31750 w 40"/>
                      <a:gd name="T69" fmla="*/ 4763 h 13"/>
                      <a:gd name="T70" fmla="*/ 33338 w 40"/>
                      <a:gd name="T71" fmla="*/ 4763 h 13"/>
                      <a:gd name="T72" fmla="*/ 38100 w 40"/>
                      <a:gd name="T73" fmla="*/ 6350 h 13"/>
                      <a:gd name="T74" fmla="*/ 41275 w 40"/>
                      <a:gd name="T75" fmla="*/ 6350 h 13"/>
                      <a:gd name="T76" fmla="*/ 44450 w 40"/>
                      <a:gd name="T77" fmla="*/ 7938 h 13"/>
                      <a:gd name="T78" fmla="*/ 46038 w 40"/>
                      <a:gd name="T79" fmla="*/ 9525 h 13"/>
                      <a:gd name="T80" fmla="*/ 47625 w 40"/>
                      <a:gd name="T81" fmla="*/ 9525 h 13"/>
                      <a:gd name="T82" fmla="*/ 50800 w 40"/>
                      <a:gd name="T83" fmla="*/ 12700 h 13"/>
                      <a:gd name="T84" fmla="*/ 52388 w 40"/>
                      <a:gd name="T85" fmla="*/ 12700 h 13"/>
                      <a:gd name="T86" fmla="*/ 55563 w 40"/>
                      <a:gd name="T87" fmla="*/ 14288 h 13"/>
                      <a:gd name="T88" fmla="*/ 58738 w 40"/>
                      <a:gd name="T89" fmla="*/ 14288 h 13"/>
                      <a:gd name="T90" fmla="*/ 60325 w 40"/>
                      <a:gd name="T91" fmla="*/ 15875 h 13"/>
                      <a:gd name="T92" fmla="*/ 63500 w 40"/>
                      <a:gd name="T93" fmla="*/ 19050 h 13"/>
                      <a:gd name="T94" fmla="*/ 61913 w 40"/>
                      <a:gd name="T95" fmla="*/ 19050 h 13"/>
                      <a:gd name="T96" fmla="*/ 60325 w 40"/>
                      <a:gd name="T97" fmla="*/ 19050 h 13"/>
                      <a:gd name="T98" fmla="*/ 55563 w 40"/>
                      <a:gd name="T99" fmla="*/ 20638 h 13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</a:gdLst>
                    <a:ahLst/>
                    <a:cxnLst>
                      <a:cxn ang="T100">
                        <a:pos x="T0" y="T1"/>
                      </a:cxn>
                      <a:cxn ang="T101">
                        <a:pos x="T2" y="T3"/>
                      </a:cxn>
                      <a:cxn ang="T102">
                        <a:pos x="T4" y="T5"/>
                      </a:cxn>
                      <a:cxn ang="T103">
                        <a:pos x="T6" y="T7"/>
                      </a:cxn>
                      <a:cxn ang="T104">
                        <a:pos x="T8" y="T9"/>
                      </a:cxn>
                      <a:cxn ang="T105">
                        <a:pos x="T10" y="T11"/>
                      </a:cxn>
                      <a:cxn ang="T106">
                        <a:pos x="T12" y="T13"/>
                      </a:cxn>
                      <a:cxn ang="T107">
                        <a:pos x="T14" y="T15"/>
                      </a:cxn>
                      <a:cxn ang="T108">
                        <a:pos x="T16" y="T17"/>
                      </a:cxn>
                      <a:cxn ang="T109">
                        <a:pos x="T18" y="T19"/>
                      </a:cxn>
                      <a:cxn ang="T110">
                        <a:pos x="T20" y="T21"/>
                      </a:cxn>
                      <a:cxn ang="T111">
                        <a:pos x="T22" y="T23"/>
                      </a:cxn>
                      <a:cxn ang="T112">
                        <a:pos x="T24" y="T25"/>
                      </a:cxn>
                      <a:cxn ang="T113">
                        <a:pos x="T26" y="T27"/>
                      </a:cxn>
                      <a:cxn ang="T114">
                        <a:pos x="T28" y="T29"/>
                      </a:cxn>
                      <a:cxn ang="T115">
                        <a:pos x="T30" y="T31"/>
                      </a:cxn>
                      <a:cxn ang="T116">
                        <a:pos x="T32" y="T33"/>
                      </a:cxn>
                      <a:cxn ang="T117">
                        <a:pos x="T34" y="T35"/>
                      </a:cxn>
                      <a:cxn ang="T118">
                        <a:pos x="T36" y="T37"/>
                      </a:cxn>
                      <a:cxn ang="T119">
                        <a:pos x="T38" y="T39"/>
                      </a:cxn>
                      <a:cxn ang="T120">
                        <a:pos x="T40" y="T41"/>
                      </a:cxn>
                      <a:cxn ang="T121">
                        <a:pos x="T42" y="T43"/>
                      </a:cxn>
                      <a:cxn ang="T122">
                        <a:pos x="T44" y="T45"/>
                      </a:cxn>
                      <a:cxn ang="T123">
                        <a:pos x="T46" y="T47"/>
                      </a:cxn>
                      <a:cxn ang="T124">
                        <a:pos x="T48" y="T49"/>
                      </a:cxn>
                      <a:cxn ang="T125">
                        <a:pos x="T50" y="T51"/>
                      </a:cxn>
                      <a:cxn ang="T126">
                        <a:pos x="T52" y="T53"/>
                      </a:cxn>
                      <a:cxn ang="T127">
                        <a:pos x="T54" y="T55"/>
                      </a:cxn>
                      <a:cxn ang="T128">
                        <a:pos x="T56" y="T57"/>
                      </a:cxn>
                      <a:cxn ang="T129">
                        <a:pos x="T58" y="T59"/>
                      </a:cxn>
                      <a:cxn ang="T130">
                        <a:pos x="T60" y="T61"/>
                      </a:cxn>
                      <a:cxn ang="T131">
                        <a:pos x="T62" y="T63"/>
                      </a:cxn>
                      <a:cxn ang="T132">
                        <a:pos x="T64" y="T65"/>
                      </a:cxn>
                      <a:cxn ang="T133">
                        <a:pos x="T66" y="T67"/>
                      </a:cxn>
                      <a:cxn ang="T134">
                        <a:pos x="T68" y="T69"/>
                      </a:cxn>
                      <a:cxn ang="T135">
                        <a:pos x="T70" y="T71"/>
                      </a:cxn>
                      <a:cxn ang="T136">
                        <a:pos x="T72" y="T73"/>
                      </a:cxn>
                      <a:cxn ang="T137">
                        <a:pos x="T74" y="T75"/>
                      </a:cxn>
                      <a:cxn ang="T138">
                        <a:pos x="T76" y="T77"/>
                      </a:cxn>
                      <a:cxn ang="T139">
                        <a:pos x="T78" y="T79"/>
                      </a:cxn>
                      <a:cxn ang="T140">
                        <a:pos x="T80" y="T81"/>
                      </a:cxn>
                      <a:cxn ang="T141">
                        <a:pos x="T82" y="T83"/>
                      </a:cxn>
                      <a:cxn ang="T142">
                        <a:pos x="T84" y="T85"/>
                      </a:cxn>
                      <a:cxn ang="T143">
                        <a:pos x="T86" y="T87"/>
                      </a:cxn>
                      <a:cxn ang="T144">
                        <a:pos x="T88" y="T89"/>
                      </a:cxn>
                      <a:cxn ang="T145">
                        <a:pos x="T90" y="T91"/>
                      </a:cxn>
                      <a:cxn ang="T146">
                        <a:pos x="T92" y="T93"/>
                      </a:cxn>
                      <a:cxn ang="T147">
                        <a:pos x="T94" y="T95"/>
                      </a:cxn>
                      <a:cxn ang="T148">
                        <a:pos x="T96" y="T97"/>
                      </a:cxn>
                      <a:cxn ang="T149">
                        <a:pos x="T98" y="T99"/>
                      </a:cxn>
                    </a:cxnLst>
                    <a:rect l="0" t="0" r="r" b="b"/>
                    <a:pathLst>
                      <a:path w="40" h="13">
                        <a:moveTo>
                          <a:pt x="35" y="13"/>
                        </a:moveTo>
                        <a:lnTo>
                          <a:pt x="32" y="12"/>
                        </a:lnTo>
                        <a:lnTo>
                          <a:pt x="30" y="12"/>
                        </a:lnTo>
                        <a:lnTo>
                          <a:pt x="26" y="11"/>
                        </a:lnTo>
                        <a:lnTo>
                          <a:pt x="24" y="11"/>
                        </a:lnTo>
                        <a:lnTo>
                          <a:pt x="22" y="11"/>
                        </a:lnTo>
                        <a:lnTo>
                          <a:pt x="20" y="11"/>
                        </a:lnTo>
                        <a:lnTo>
                          <a:pt x="18" y="10"/>
                        </a:lnTo>
                        <a:lnTo>
                          <a:pt x="18" y="9"/>
                        </a:lnTo>
                        <a:lnTo>
                          <a:pt x="16" y="9"/>
                        </a:lnTo>
                        <a:lnTo>
                          <a:pt x="14" y="9"/>
                        </a:lnTo>
                        <a:lnTo>
                          <a:pt x="13" y="9"/>
                        </a:lnTo>
                        <a:lnTo>
                          <a:pt x="13" y="8"/>
                        </a:lnTo>
                        <a:lnTo>
                          <a:pt x="12" y="8"/>
                        </a:lnTo>
                        <a:lnTo>
                          <a:pt x="12" y="6"/>
                        </a:lnTo>
                        <a:lnTo>
                          <a:pt x="11" y="5"/>
                        </a:lnTo>
                        <a:lnTo>
                          <a:pt x="9" y="4"/>
                        </a:lnTo>
                        <a:lnTo>
                          <a:pt x="8" y="4"/>
                        </a:lnTo>
                        <a:lnTo>
                          <a:pt x="7" y="4"/>
                        </a:lnTo>
                        <a:lnTo>
                          <a:pt x="2" y="3"/>
                        </a:lnTo>
                        <a:lnTo>
                          <a:pt x="1" y="2"/>
                        </a:lnTo>
                        <a:lnTo>
                          <a:pt x="0" y="2"/>
                        </a:lnTo>
                        <a:lnTo>
                          <a:pt x="0" y="1"/>
                        </a:lnTo>
                        <a:lnTo>
                          <a:pt x="1" y="1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5" y="0"/>
                        </a:lnTo>
                        <a:lnTo>
                          <a:pt x="7" y="1"/>
                        </a:lnTo>
                        <a:lnTo>
                          <a:pt x="8" y="1"/>
                        </a:lnTo>
                        <a:lnTo>
                          <a:pt x="12" y="2"/>
                        </a:lnTo>
                        <a:lnTo>
                          <a:pt x="13" y="2"/>
                        </a:lnTo>
                        <a:lnTo>
                          <a:pt x="14" y="2"/>
                        </a:lnTo>
                        <a:lnTo>
                          <a:pt x="17" y="2"/>
                        </a:lnTo>
                        <a:lnTo>
                          <a:pt x="19" y="3"/>
                        </a:lnTo>
                        <a:lnTo>
                          <a:pt x="20" y="3"/>
                        </a:lnTo>
                        <a:lnTo>
                          <a:pt x="21" y="3"/>
                        </a:lnTo>
                        <a:lnTo>
                          <a:pt x="24" y="4"/>
                        </a:lnTo>
                        <a:lnTo>
                          <a:pt x="26" y="4"/>
                        </a:lnTo>
                        <a:lnTo>
                          <a:pt x="28" y="5"/>
                        </a:lnTo>
                        <a:lnTo>
                          <a:pt x="29" y="6"/>
                        </a:lnTo>
                        <a:lnTo>
                          <a:pt x="30" y="6"/>
                        </a:lnTo>
                        <a:lnTo>
                          <a:pt x="32" y="8"/>
                        </a:lnTo>
                        <a:lnTo>
                          <a:pt x="33" y="8"/>
                        </a:lnTo>
                        <a:lnTo>
                          <a:pt x="35" y="9"/>
                        </a:lnTo>
                        <a:lnTo>
                          <a:pt x="37" y="9"/>
                        </a:lnTo>
                        <a:lnTo>
                          <a:pt x="38" y="10"/>
                        </a:lnTo>
                        <a:lnTo>
                          <a:pt x="40" y="12"/>
                        </a:lnTo>
                        <a:lnTo>
                          <a:pt x="39" y="12"/>
                        </a:lnTo>
                        <a:lnTo>
                          <a:pt x="38" y="12"/>
                        </a:lnTo>
                        <a:lnTo>
                          <a:pt x="35" y="1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82" name="Freeform 191">
                    <a:extLst>
                      <a:ext uri="{FF2B5EF4-FFF2-40B4-BE49-F238E27FC236}">
                        <a16:creationId xmlns:a16="http://schemas.microsoft.com/office/drawing/2014/main" id="{5949B05D-4B69-4700-8CAA-0E785CC5628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655651" y="1807366"/>
                    <a:ext cx="48795" cy="34855"/>
                  </a:xfrm>
                  <a:custGeom>
                    <a:avLst/>
                    <a:gdLst>
                      <a:gd name="T0" fmla="*/ 14287 w 21"/>
                      <a:gd name="T1" fmla="*/ 23813 h 15"/>
                      <a:gd name="T2" fmla="*/ 12700 w 21"/>
                      <a:gd name="T3" fmla="*/ 22225 h 15"/>
                      <a:gd name="T4" fmla="*/ 12700 w 21"/>
                      <a:gd name="T5" fmla="*/ 20638 h 15"/>
                      <a:gd name="T6" fmla="*/ 12700 w 21"/>
                      <a:gd name="T7" fmla="*/ 19050 h 15"/>
                      <a:gd name="T8" fmla="*/ 9525 w 21"/>
                      <a:gd name="T9" fmla="*/ 20638 h 15"/>
                      <a:gd name="T10" fmla="*/ 11112 w 21"/>
                      <a:gd name="T11" fmla="*/ 19050 h 15"/>
                      <a:gd name="T12" fmla="*/ 15875 w 21"/>
                      <a:gd name="T13" fmla="*/ 20638 h 15"/>
                      <a:gd name="T14" fmla="*/ 14287 w 21"/>
                      <a:gd name="T15" fmla="*/ 15875 h 15"/>
                      <a:gd name="T16" fmla="*/ 7937 w 21"/>
                      <a:gd name="T17" fmla="*/ 15875 h 15"/>
                      <a:gd name="T18" fmla="*/ 3175 w 21"/>
                      <a:gd name="T19" fmla="*/ 12700 h 15"/>
                      <a:gd name="T20" fmla="*/ 4762 w 21"/>
                      <a:gd name="T21" fmla="*/ 11113 h 15"/>
                      <a:gd name="T22" fmla="*/ 3175 w 21"/>
                      <a:gd name="T23" fmla="*/ 9525 h 15"/>
                      <a:gd name="T24" fmla="*/ 0 w 21"/>
                      <a:gd name="T25" fmla="*/ 7938 h 15"/>
                      <a:gd name="T26" fmla="*/ 1587 w 21"/>
                      <a:gd name="T27" fmla="*/ 6350 h 15"/>
                      <a:gd name="T28" fmla="*/ 1587 w 21"/>
                      <a:gd name="T29" fmla="*/ 1588 h 15"/>
                      <a:gd name="T30" fmla="*/ 4762 w 21"/>
                      <a:gd name="T31" fmla="*/ 0 h 15"/>
                      <a:gd name="T32" fmla="*/ 9525 w 21"/>
                      <a:gd name="T33" fmla="*/ 0 h 15"/>
                      <a:gd name="T34" fmla="*/ 12700 w 21"/>
                      <a:gd name="T35" fmla="*/ 1588 h 15"/>
                      <a:gd name="T36" fmla="*/ 11112 w 21"/>
                      <a:gd name="T37" fmla="*/ 4763 h 15"/>
                      <a:gd name="T38" fmla="*/ 12700 w 21"/>
                      <a:gd name="T39" fmla="*/ 4763 h 15"/>
                      <a:gd name="T40" fmla="*/ 15875 w 21"/>
                      <a:gd name="T41" fmla="*/ 1588 h 15"/>
                      <a:gd name="T42" fmla="*/ 20637 w 21"/>
                      <a:gd name="T43" fmla="*/ 1588 h 15"/>
                      <a:gd name="T44" fmla="*/ 23812 w 21"/>
                      <a:gd name="T45" fmla="*/ 7938 h 15"/>
                      <a:gd name="T46" fmla="*/ 14287 w 21"/>
                      <a:gd name="T47" fmla="*/ 11113 h 15"/>
                      <a:gd name="T48" fmla="*/ 11112 w 21"/>
                      <a:gd name="T49" fmla="*/ 11113 h 15"/>
                      <a:gd name="T50" fmla="*/ 17462 w 21"/>
                      <a:gd name="T51" fmla="*/ 11113 h 15"/>
                      <a:gd name="T52" fmla="*/ 23812 w 21"/>
                      <a:gd name="T53" fmla="*/ 11113 h 15"/>
                      <a:gd name="T54" fmla="*/ 23812 w 21"/>
                      <a:gd name="T55" fmla="*/ 6350 h 15"/>
                      <a:gd name="T56" fmla="*/ 25400 w 21"/>
                      <a:gd name="T57" fmla="*/ 4763 h 15"/>
                      <a:gd name="T58" fmla="*/ 28575 w 21"/>
                      <a:gd name="T59" fmla="*/ 1588 h 15"/>
                      <a:gd name="T60" fmla="*/ 31750 w 21"/>
                      <a:gd name="T61" fmla="*/ 1588 h 15"/>
                      <a:gd name="T62" fmla="*/ 33337 w 21"/>
                      <a:gd name="T63" fmla="*/ 1588 h 15"/>
                      <a:gd name="T64" fmla="*/ 31750 w 21"/>
                      <a:gd name="T65" fmla="*/ 4763 h 15"/>
                      <a:gd name="T66" fmla="*/ 30162 w 21"/>
                      <a:gd name="T67" fmla="*/ 7938 h 15"/>
                      <a:gd name="T68" fmla="*/ 28575 w 21"/>
                      <a:gd name="T69" fmla="*/ 9525 h 15"/>
                      <a:gd name="T70" fmla="*/ 26987 w 21"/>
                      <a:gd name="T71" fmla="*/ 14288 h 15"/>
                      <a:gd name="T72" fmla="*/ 26987 w 21"/>
                      <a:gd name="T73" fmla="*/ 20638 h 15"/>
                      <a:gd name="T74" fmla="*/ 25400 w 21"/>
                      <a:gd name="T75" fmla="*/ 20638 h 15"/>
                      <a:gd name="T76" fmla="*/ 20637 w 21"/>
                      <a:gd name="T77" fmla="*/ 22225 h 15"/>
                      <a:gd name="T78" fmla="*/ 20637 w 21"/>
                      <a:gd name="T79" fmla="*/ 22225 h 15"/>
                      <a:gd name="T80" fmla="*/ 20637 w 21"/>
                      <a:gd name="T81" fmla="*/ 23813 h 15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</a:gdLst>
                    <a:ahLst/>
                    <a:cxnLst>
                      <a:cxn ang="T82">
                        <a:pos x="T0" y="T1"/>
                      </a:cxn>
                      <a:cxn ang="T83">
                        <a:pos x="T2" y="T3"/>
                      </a:cxn>
                      <a:cxn ang="T84">
                        <a:pos x="T4" y="T5"/>
                      </a:cxn>
                      <a:cxn ang="T85">
                        <a:pos x="T6" y="T7"/>
                      </a:cxn>
                      <a:cxn ang="T86">
                        <a:pos x="T8" y="T9"/>
                      </a:cxn>
                      <a:cxn ang="T87">
                        <a:pos x="T10" y="T11"/>
                      </a:cxn>
                      <a:cxn ang="T88">
                        <a:pos x="T12" y="T13"/>
                      </a:cxn>
                      <a:cxn ang="T89">
                        <a:pos x="T14" y="T15"/>
                      </a:cxn>
                      <a:cxn ang="T90">
                        <a:pos x="T16" y="T17"/>
                      </a:cxn>
                      <a:cxn ang="T91">
                        <a:pos x="T18" y="T19"/>
                      </a:cxn>
                      <a:cxn ang="T92">
                        <a:pos x="T20" y="T21"/>
                      </a:cxn>
                      <a:cxn ang="T93">
                        <a:pos x="T22" y="T23"/>
                      </a:cxn>
                      <a:cxn ang="T94">
                        <a:pos x="T24" y="T25"/>
                      </a:cxn>
                      <a:cxn ang="T95">
                        <a:pos x="T26" y="T27"/>
                      </a:cxn>
                      <a:cxn ang="T96">
                        <a:pos x="T28" y="T29"/>
                      </a:cxn>
                      <a:cxn ang="T97">
                        <a:pos x="T30" y="T31"/>
                      </a:cxn>
                      <a:cxn ang="T98">
                        <a:pos x="T32" y="T33"/>
                      </a:cxn>
                      <a:cxn ang="T99">
                        <a:pos x="T34" y="T35"/>
                      </a:cxn>
                      <a:cxn ang="T100">
                        <a:pos x="T36" y="T37"/>
                      </a:cxn>
                      <a:cxn ang="T101">
                        <a:pos x="T38" y="T39"/>
                      </a:cxn>
                      <a:cxn ang="T102">
                        <a:pos x="T40" y="T41"/>
                      </a:cxn>
                      <a:cxn ang="T103">
                        <a:pos x="T42" y="T43"/>
                      </a:cxn>
                      <a:cxn ang="T104">
                        <a:pos x="T44" y="T45"/>
                      </a:cxn>
                      <a:cxn ang="T105">
                        <a:pos x="T46" y="T47"/>
                      </a:cxn>
                      <a:cxn ang="T106">
                        <a:pos x="T48" y="T49"/>
                      </a:cxn>
                      <a:cxn ang="T107">
                        <a:pos x="T50" y="T51"/>
                      </a:cxn>
                      <a:cxn ang="T108">
                        <a:pos x="T52" y="T53"/>
                      </a:cxn>
                      <a:cxn ang="T109">
                        <a:pos x="T54" y="T55"/>
                      </a:cxn>
                      <a:cxn ang="T110">
                        <a:pos x="T56" y="T57"/>
                      </a:cxn>
                      <a:cxn ang="T111">
                        <a:pos x="T58" y="T59"/>
                      </a:cxn>
                      <a:cxn ang="T112">
                        <a:pos x="T60" y="T61"/>
                      </a:cxn>
                      <a:cxn ang="T113">
                        <a:pos x="T62" y="T63"/>
                      </a:cxn>
                      <a:cxn ang="T114">
                        <a:pos x="T64" y="T65"/>
                      </a:cxn>
                      <a:cxn ang="T115">
                        <a:pos x="T66" y="T67"/>
                      </a:cxn>
                      <a:cxn ang="T116">
                        <a:pos x="T68" y="T69"/>
                      </a:cxn>
                      <a:cxn ang="T117">
                        <a:pos x="T70" y="T71"/>
                      </a:cxn>
                      <a:cxn ang="T118">
                        <a:pos x="T72" y="T73"/>
                      </a:cxn>
                      <a:cxn ang="T119">
                        <a:pos x="T74" y="T75"/>
                      </a:cxn>
                      <a:cxn ang="T120">
                        <a:pos x="T76" y="T77"/>
                      </a:cxn>
                      <a:cxn ang="T121">
                        <a:pos x="T78" y="T79"/>
                      </a:cxn>
                      <a:cxn ang="T122">
                        <a:pos x="T80" y="T81"/>
                      </a:cxn>
                    </a:cxnLst>
                    <a:rect l="0" t="0" r="r" b="b"/>
                    <a:pathLst>
                      <a:path w="21" h="15">
                        <a:moveTo>
                          <a:pt x="10" y="15"/>
                        </a:moveTo>
                        <a:lnTo>
                          <a:pt x="9" y="15"/>
                        </a:lnTo>
                        <a:lnTo>
                          <a:pt x="9" y="14"/>
                        </a:lnTo>
                        <a:lnTo>
                          <a:pt x="8" y="14"/>
                        </a:lnTo>
                        <a:lnTo>
                          <a:pt x="7" y="13"/>
                        </a:lnTo>
                        <a:lnTo>
                          <a:pt x="8" y="13"/>
                        </a:lnTo>
                        <a:lnTo>
                          <a:pt x="9" y="13"/>
                        </a:lnTo>
                        <a:lnTo>
                          <a:pt x="8" y="12"/>
                        </a:lnTo>
                        <a:lnTo>
                          <a:pt x="7" y="13"/>
                        </a:lnTo>
                        <a:lnTo>
                          <a:pt x="6" y="13"/>
                        </a:lnTo>
                        <a:lnTo>
                          <a:pt x="6" y="12"/>
                        </a:lnTo>
                        <a:lnTo>
                          <a:pt x="7" y="12"/>
                        </a:lnTo>
                        <a:lnTo>
                          <a:pt x="9" y="12"/>
                        </a:lnTo>
                        <a:lnTo>
                          <a:pt x="10" y="13"/>
                        </a:lnTo>
                        <a:lnTo>
                          <a:pt x="10" y="12"/>
                        </a:lnTo>
                        <a:lnTo>
                          <a:pt x="9" y="10"/>
                        </a:lnTo>
                        <a:lnTo>
                          <a:pt x="6" y="10"/>
                        </a:lnTo>
                        <a:lnTo>
                          <a:pt x="5" y="10"/>
                        </a:lnTo>
                        <a:lnTo>
                          <a:pt x="2" y="9"/>
                        </a:lnTo>
                        <a:lnTo>
                          <a:pt x="2" y="8"/>
                        </a:lnTo>
                        <a:lnTo>
                          <a:pt x="3" y="8"/>
                        </a:lnTo>
                        <a:lnTo>
                          <a:pt x="3" y="7"/>
                        </a:lnTo>
                        <a:lnTo>
                          <a:pt x="2" y="7"/>
                        </a:lnTo>
                        <a:lnTo>
                          <a:pt x="2" y="6"/>
                        </a:lnTo>
                        <a:lnTo>
                          <a:pt x="1" y="6"/>
                        </a:lnTo>
                        <a:lnTo>
                          <a:pt x="0" y="5"/>
                        </a:lnTo>
                        <a:lnTo>
                          <a:pt x="0" y="4"/>
                        </a:lnTo>
                        <a:lnTo>
                          <a:pt x="1" y="4"/>
                        </a:lnTo>
                        <a:lnTo>
                          <a:pt x="1" y="3"/>
                        </a:lnTo>
                        <a:lnTo>
                          <a:pt x="1" y="1"/>
                        </a:lnTo>
                        <a:lnTo>
                          <a:pt x="1" y="0"/>
                        </a:lnTo>
                        <a:lnTo>
                          <a:pt x="3" y="0"/>
                        </a:lnTo>
                        <a:lnTo>
                          <a:pt x="5" y="0"/>
                        </a:lnTo>
                        <a:lnTo>
                          <a:pt x="6" y="0"/>
                        </a:lnTo>
                        <a:lnTo>
                          <a:pt x="7" y="0"/>
                        </a:lnTo>
                        <a:lnTo>
                          <a:pt x="8" y="1"/>
                        </a:lnTo>
                        <a:lnTo>
                          <a:pt x="8" y="3"/>
                        </a:lnTo>
                        <a:lnTo>
                          <a:pt x="7" y="3"/>
                        </a:lnTo>
                        <a:lnTo>
                          <a:pt x="7" y="4"/>
                        </a:lnTo>
                        <a:lnTo>
                          <a:pt x="8" y="3"/>
                        </a:lnTo>
                        <a:lnTo>
                          <a:pt x="9" y="3"/>
                        </a:lnTo>
                        <a:lnTo>
                          <a:pt x="10" y="1"/>
                        </a:lnTo>
                        <a:lnTo>
                          <a:pt x="12" y="1"/>
                        </a:lnTo>
                        <a:lnTo>
                          <a:pt x="13" y="1"/>
                        </a:lnTo>
                        <a:lnTo>
                          <a:pt x="15" y="3"/>
                        </a:lnTo>
                        <a:lnTo>
                          <a:pt x="15" y="5"/>
                        </a:lnTo>
                        <a:lnTo>
                          <a:pt x="13" y="6"/>
                        </a:lnTo>
                        <a:lnTo>
                          <a:pt x="9" y="7"/>
                        </a:lnTo>
                        <a:lnTo>
                          <a:pt x="8" y="7"/>
                        </a:lnTo>
                        <a:lnTo>
                          <a:pt x="7" y="7"/>
                        </a:lnTo>
                        <a:lnTo>
                          <a:pt x="10" y="8"/>
                        </a:lnTo>
                        <a:lnTo>
                          <a:pt x="11" y="7"/>
                        </a:lnTo>
                        <a:lnTo>
                          <a:pt x="12" y="7"/>
                        </a:lnTo>
                        <a:lnTo>
                          <a:pt x="15" y="7"/>
                        </a:lnTo>
                        <a:lnTo>
                          <a:pt x="15" y="5"/>
                        </a:lnTo>
                        <a:lnTo>
                          <a:pt x="15" y="4"/>
                        </a:lnTo>
                        <a:lnTo>
                          <a:pt x="15" y="3"/>
                        </a:lnTo>
                        <a:lnTo>
                          <a:pt x="16" y="3"/>
                        </a:lnTo>
                        <a:lnTo>
                          <a:pt x="17" y="3"/>
                        </a:lnTo>
                        <a:lnTo>
                          <a:pt x="18" y="1"/>
                        </a:lnTo>
                        <a:lnTo>
                          <a:pt x="19" y="1"/>
                        </a:lnTo>
                        <a:lnTo>
                          <a:pt x="20" y="1"/>
                        </a:lnTo>
                        <a:lnTo>
                          <a:pt x="21" y="0"/>
                        </a:lnTo>
                        <a:lnTo>
                          <a:pt x="21" y="1"/>
                        </a:lnTo>
                        <a:lnTo>
                          <a:pt x="21" y="3"/>
                        </a:lnTo>
                        <a:lnTo>
                          <a:pt x="20" y="3"/>
                        </a:lnTo>
                        <a:lnTo>
                          <a:pt x="20" y="4"/>
                        </a:lnTo>
                        <a:lnTo>
                          <a:pt x="19" y="5"/>
                        </a:lnTo>
                        <a:lnTo>
                          <a:pt x="18" y="5"/>
                        </a:lnTo>
                        <a:lnTo>
                          <a:pt x="18" y="6"/>
                        </a:lnTo>
                        <a:lnTo>
                          <a:pt x="17" y="8"/>
                        </a:lnTo>
                        <a:lnTo>
                          <a:pt x="17" y="9"/>
                        </a:lnTo>
                        <a:lnTo>
                          <a:pt x="18" y="12"/>
                        </a:lnTo>
                        <a:lnTo>
                          <a:pt x="17" y="13"/>
                        </a:lnTo>
                        <a:lnTo>
                          <a:pt x="17" y="14"/>
                        </a:lnTo>
                        <a:lnTo>
                          <a:pt x="16" y="13"/>
                        </a:lnTo>
                        <a:lnTo>
                          <a:pt x="15" y="13"/>
                        </a:lnTo>
                        <a:lnTo>
                          <a:pt x="13" y="14"/>
                        </a:lnTo>
                        <a:lnTo>
                          <a:pt x="12" y="14"/>
                        </a:lnTo>
                        <a:lnTo>
                          <a:pt x="13" y="14"/>
                        </a:lnTo>
                        <a:lnTo>
                          <a:pt x="15" y="14"/>
                        </a:lnTo>
                        <a:lnTo>
                          <a:pt x="13" y="15"/>
                        </a:lnTo>
                        <a:lnTo>
                          <a:pt x="10" y="15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83" name="Freeform 192">
                    <a:extLst>
                      <a:ext uri="{FF2B5EF4-FFF2-40B4-BE49-F238E27FC236}">
                        <a16:creationId xmlns:a16="http://schemas.microsoft.com/office/drawing/2014/main" id="{552B2145-22FF-418A-956D-F1828CF2C22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79853" y="1516916"/>
                    <a:ext cx="69708" cy="27883"/>
                  </a:xfrm>
                  <a:custGeom>
                    <a:avLst/>
                    <a:gdLst>
                      <a:gd name="T0" fmla="*/ 7938 w 30"/>
                      <a:gd name="T1" fmla="*/ 19050 h 12"/>
                      <a:gd name="T2" fmla="*/ 4763 w 30"/>
                      <a:gd name="T3" fmla="*/ 19050 h 12"/>
                      <a:gd name="T4" fmla="*/ 4763 w 30"/>
                      <a:gd name="T5" fmla="*/ 17463 h 12"/>
                      <a:gd name="T6" fmla="*/ 4763 w 30"/>
                      <a:gd name="T7" fmla="*/ 15875 h 12"/>
                      <a:gd name="T8" fmla="*/ 3175 w 30"/>
                      <a:gd name="T9" fmla="*/ 14288 h 12"/>
                      <a:gd name="T10" fmla="*/ 1588 w 30"/>
                      <a:gd name="T11" fmla="*/ 14288 h 12"/>
                      <a:gd name="T12" fmla="*/ 1588 w 30"/>
                      <a:gd name="T13" fmla="*/ 12700 h 12"/>
                      <a:gd name="T14" fmla="*/ 0 w 30"/>
                      <a:gd name="T15" fmla="*/ 12700 h 12"/>
                      <a:gd name="T16" fmla="*/ 1588 w 30"/>
                      <a:gd name="T17" fmla="*/ 11113 h 12"/>
                      <a:gd name="T18" fmla="*/ 3175 w 30"/>
                      <a:gd name="T19" fmla="*/ 11113 h 12"/>
                      <a:gd name="T20" fmla="*/ 4763 w 30"/>
                      <a:gd name="T21" fmla="*/ 7938 h 12"/>
                      <a:gd name="T22" fmla="*/ 9525 w 30"/>
                      <a:gd name="T23" fmla="*/ 6350 h 12"/>
                      <a:gd name="T24" fmla="*/ 9525 w 30"/>
                      <a:gd name="T25" fmla="*/ 4763 h 12"/>
                      <a:gd name="T26" fmla="*/ 11113 w 30"/>
                      <a:gd name="T27" fmla="*/ 3175 h 12"/>
                      <a:gd name="T28" fmla="*/ 12700 w 30"/>
                      <a:gd name="T29" fmla="*/ 1588 h 12"/>
                      <a:gd name="T30" fmla="*/ 14288 w 30"/>
                      <a:gd name="T31" fmla="*/ 1588 h 12"/>
                      <a:gd name="T32" fmla="*/ 17463 w 30"/>
                      <a:gd name="T33" fmla="*/ 1588 h 12"/>
                      <a:gd name="T34" fmla="*/ 17463 w 30"/>
                      <a:gd name="T35" fmla="*/ 3175 h 12"/>
                      <a:gd name="T36" fmla="*/ 19050 w 30"/>
                      <a:gd name="T37" fmla="*/ 3175 h 12"/>
                      <a:gd name="T38" fmla="*/ 22225 w 30"/>
                      <a:gd name="T39" fmla="*/ 3175 h 12"/>
                      <a:gd name="T40" fmla="*/ 23813 w 30"/>
                      <a:gd name="T41" fmla="*/ 3175 h 12"/>
                      <a:gd name="T42" fmla="*/ 25400 w 30"/>
                      <a:gd name="T43" fmla="*/ 1588 h 12"/>
                      <a:gd name="T44" fmla="*/ 26988 w 30"/>
                      <a:gd name="T45" fmla="*/ 1588 h 12"/>
                      <a:gd name="T46" fmla="*/ 28575 w 30"/>
                      <a:gd name="T47" fmla="*/ 1588 h 12"/>
                      <a:gd name="T48" fmla="*/ 30163 w 30"/>
                      <a:gd name="T49" fmla="*/ 1588 h 12"/>
                      <a:gd name="T50" fmla="*/ 30163 w 30"/>
                      <a:gd name="T51" fmla="*/ 0 h 12"/>
                      <a:gd name="T52" fmla="*/ 31750 w 30"/>
                      <a:gd name="T53" fmla="*/ 1588 h 12"/>
                      <a:gd name="T54" fmla="*/ 33338 w 30"/>
                      <a:gd name="T55" fmla="*/ 1588 h 12"/>
                      <a:gd name="T56" fmla="*/ 36513 w 30"/>
                      <a:gd name="T57" fmla="*/ 1588 h 12"/>
                      <a:gd name="T58" fmla="*/ 36513 w 30"/>
                      <a:gd name="T59" fmla="*/ 0 h 12"/>
                      <a:gd name="T60" fmla="*/ 38100 w 30"/>
                      <a:gd name="T61" fmla="*/ 0 h 12"/>
                      <a:gd name="T62" fmla="*/ 39688 w 30"/>
                      <a:gd name="T63" fmla="*/ 0 h 12"/>
                      <a:gd name="T64" fmla="*/ 41275 w 30"/>
                      <a:gd name="T65" fmla="*/ 0 h 12"/>
                      <a:gd name="T66" fmla="*/ 44450 w 30"/>
                      <a:gd name="T67" fmla="*/ 0 h 12"/>
                      <a:gd name="T68" fmla="*/ 46038 w 30"/>
                      <a:gd name="T69" fmla="*/ 0 h 12"/>
                      <a:gd name="T70" fmla="*/ 47625 w 30"/>
                      <a:gd name="T71" fmla="*/ 1588 h 12"/>
                      <a:gd name="T72" fmla="*/ 46038 w 30"/>
                      <a:gd name="T73" fmla="*/ 1588 h 12"/>
                      <a:gd name="T74" fmla="*/ 46038 w 30"/>
                      <a:gd name="T75" fmla="*/ 4763 h 12"/>
                      <a:gd name="T76" fmla="*/ 44450 w 30"/>
                      <a:gd name="T77" fmla="*/ 6350 h 12"/>
                      <a:gd name="T78" fmla="*/ 42863 w 30"/>
                      <a:gd name="T79" fmla="*/ 7938 h 12"/>
                      <a:gd name="T80" fmla="*/ 41275 w 30"/>
                      <a:gd name="T81" fmla="*/ 7938 h 12"/>
                      <a:gd name="T82" fmla="*/ 38100 w 30"/>
                      <a:gd name="T83" fmla="*/ 7938 h 12"/>
                      <a:gd name="T84" fmla="*/ 36513 w 30"/>
                      <a:gd name="T85" fmla="*/ 11113 h 12"/>
                      <a:gd name="T86" fmla="*/ 33338 w 30"/>
                      <a:gd name="T87" fmla="*/ 12700 h 12"/>
                      <a:gd name="T88" fmla="*/ 31750 w 30"/>
                      <a:gd name="T89" fmla="*/ 12700 h 12"/>
                      <a:gd name="T90" fmla="*/ 30163 w 30"/>
                      <a:gd name="T91" fmla="*/ 12700 h 12"/>
                      <a:gd name="T92" fmla="*/ 30163 w 30"/>
                      <a:gd name="T93" fmla="*/ 14288 h 12"/>
                      <a:gd name="T94" fmla="*/ 28575 w 30"/>
                      <a:gd name="T95" fmla="*/ 14288 h 12"/>
                      <a:gd name="T96" fmla="*/ 28575 w 30"/>
                      <a:gd name="T97" fmla="*/ 15875 h 12"/>
                      <a:gd name="T98" fmla="*/ 26988 w 30"/>
                      <a:gd name="T99" fmla="*/ 15875 h 12"/>
                      <a:gd name="T100" fmla="*/ 22225 w 30"/>
                      <a:gd name="T101" fmla="*/ 17463 h 12"/>
                      <a:gd name="T102" fmla="*/ 19050 w 30"/>
                      <a:gd name="T103" fmla="*/ 17463 h 12"/>
                      <a:gd name="T104" fmla="*/ 17463 w 30"/>
                      <a:gd name="T105" fmla="*/ 17463 h 12"/>
                      <a:gd name="T106" fmla="*/ 15875 w 30"/>
                      <a:gd name="T107" fmla="*/ 15875 h 12"/>
                      <a:gd name="T108" fmla="*/ 14288 w 30"/>
                      <a:gd name="T109" fmla="*/ 15875 h 12"/>
                      <a:gd name="T110" fmla="*/ 12700 w 30"/>
                      <a:gd name="T111" fmla="*/ 15875 h 12"/>
                      <a:gd name="T112" fmla="*/ 11113 w 30"/>
                      <a:gd name="T113" fmla="*/ 17463 h 12"/>
                      <a:gd name="T114" fmla="*/ 9525 w 30"/>
                      <a:gd name="T115" fmla="*/ 17463 h 12"/>
                      <a:gd name="T116" fmla="*/ 7938 w 30"/>
                      <a:gd name="T117" fmla="*/ 19050 h 12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</a:gdLst>
                    <a:ahLst/>
                    <a:cxnLst>
                      <a:cxn ang="T118">
                        <a:pos x="T0" y="T1"/>
                      </a:cxn>
                      <a:cxn ang="T119">
                        <a:pos x="T2" y="T3"/>
                      </a:cxn>
                      <a:cxn ang="T120">
                        <a:pos x="T4" y="T5"/>
                      </a:cxn>
                      <a:cxn ang="T121">
                        <a:pos x="T6" y="T7"/>
                      </a:cxn>
                      <a:cxn ang="T122">
                        <a:pos x="T8" y="T9"/>
                      </a:cxn>
                      <a:cxn ang="T123">
                        <a:pos x="T10" y="T11"/>
                      </a:cxn>
                      <a:cxn ang="T124">
                        <a:pos x="T12" y="T13"/>
                      </a:cxn>
                      <a:cxn ang="T125">
                        <a:pos x="T14" y="T15"/>
                      </a:cxn>
                      <a:cxn ang="T126">
                        <a:pos x="T16" y="T17"/>
                      </a:cxn>
                      <a:cxn ang="T127">
                        <a:pos x="T18" y="T19"/>
                      </a:cxn>
                      <a:cxn ang="T128">
                        <a:pos x="T20" y="T21"/>
                      </a:cxn>
                      <a:cxn ang="T129">
                        <a:pos x="T22" y="T23"/>
                      </a:cxn>
                      <a:cxn ang="T130">
                        <a:pos x="T24" y="T25"/>
                      </a:cxn>
                      <a:cxn ang="T131">
                        <a:pos x="T26" y="T27"/>
                      </a:cxn>
                      <a:cxn ang="T132">
                        <a:pos x="T28" y="T29"/>
                      </a:cxn>
                      <a:cxn ang="T133">
                        <a:pos x="T30" y="T31"/>
                      </a:cxn>
                      <a:cxn ang="T134">
                        <a:pos x="T32" y="T33"/>
                      </a:cxn>
                      <a:cxn ang="T135">
                        <a:pos x="T34" y="T35"/>
                      </a:cxn>
                      <a:cxn ang="T136">
                        <a:pos x="T36" y="T37"/>
                      </a:cxn>
                      <a:cxn ang="T137">
                        <a:pos x="T38" y="T39"/>
                      </a:cxn>
                      <a:cxn ang="T138">
                        <a:pos x="T40" y="T41"/>
                      </a:cxn>
                      <a:cxn ang="T139">
                        <a:pos x="T42" y="T43"/>
                      </a:cxn>
                      <a:cxn ang="T140">
                        <a:pos x="T44" y="T45"/>
                      </a:cxn>
                      <a:cxn ang="T141">
                        <a:pos x="T46" y="T47"/>
                      </a:cxn>
                      <a:cxn ang="T142">
                        <a:pos x="T48" y="T49"/>
                      </a:cxn>
                      <a:cxn ang="T143">
                        <a:pos x="T50" y="T51"/>
                      </a:cxn>
                      <a:cxn ang="T144">
                        <a:pos x="T52" y="T53"/>
                      </a:cxn>
                      <a:cxn ang="T145">
                        <a:pos x="T54" y="T55"/>
                      </a:cxn>
                      <a:cxn ang="T146">
                        <a:pos x="T56" y="T57"/>
                      </a:cxn>
                      <a:cxn ang="T147">
                        <a:pos x="T58" y="T59"/>
                      </a:cxn>
                      <a:cxn ang="T148">
                        <a:pos x="T60" y="T61"/>
                      </a:cxn>
                      <a:cxn ang="T149">
                        <a:pos x="T62" y="T63"/>
                      </a:cxn>
                      <a:cxn ang="T150">
                        <a:pos x="T64" y="T65"/>
                      </a:cxn>
                      <a:cxn ang="T151">
                        <a:pos x="T66" y="T67"/>
                      </a:cxn>
                      <a:cxn ang="T152">
                        <a:pos x="T68" y="T69"/>
                      </a:cxn>
                      <a:cxn ang="T153">
                        <a:pos x="T70" y="T71"/>
                      </a:cxn>
                      <a:cxn ang="T154">
                        <a:pos x="T72" y="T73"/>
                      </a:cxn>
                      <a:cxn ang="T155">
                        <a:pos x="T74" y="T75"/>
                      </a:cxn>
                      <a:cxn ang="T156">
                        <a:pos x="T76" y="T77"/>
                      </a:cxn>
                      <a:cxn ang="T157">
                        <a:pos x="T78" y="T79"/>
                      </a:cxn>
                      <a:cxn ang="T158">
                        <a:pos x="T80" y="T81"/>
                      </a:cxn>
                      <a:cxn ang="T159">
                        <a:pos x="T82" y="T83"/>
                      </a:cxn>
                      <a:cxn ang="T160">
                        <a:pos x="T84" y="T85"/>
                      </a:cxn>
                      <a:cxn ang="T161">
                        <a:pos x="T86" y="T87"/>
                      </a:cxn>
                      <a:cxn ang="T162">
                        <a:pos x="T88" y="T89"/>
                      </a:cxn>
                      <a:cxn ang="T163">
                        <a:pos x="T90" y="T91"/>
                      </a:cxn>
                      <a:cxn ang="T164">
                        <a:pos x="T92" y="T93"/>
                      </a:cxn>
                      <a:cxn ang="T165">
                        <a:pos x="T94" y="T95"/>
                      </a:cxn>
                      <a:cxn ang="T166">
                        <a:pos x="T96" y="T97"/>
                      </a:cxn>
                      <a:cxn ang="T167">
                        <a:pos x="T98" y="T99"/>
                      </a:cxn>
                      <a:cxn ang="T168">
                        <a:pos x="T100" y="T101"/>
                      </a:cxn>
                      <a:cxn ang="T169">
                        <a:pos x="T102" y="T103"/>
                      </a:cxn>
                      <a:cxn ang="T170">
                        <a:pos x="T104" y="T105"/>
                      </a:cxn>
                      <a:cxn ang="T171">
                        <a:pos x="T106" y="T107"/>
                      </a:cxn>
                      <a:cxn ang="T172">
                        <a:pos x="T108" y="T109"/>
                      </a:cxn>
                      <a:cxn ang="T173">
                        <a:pos x="T110" y="T111"/>
                      </a:cxn>
                      <a:cxn ang="T174">
                        <a:pos x="T112" y="T113"/>
                      </a:cxn>
                      <a:cxn ang="T175">
                        <a:pos x="T114" y="T115"/>
                      </a:cxn>
                      <a:cxn ang="T176">
                        <a:pos x="T116" y="T117"/>
                      </a:cxn>
                    </a:cxnLst>
                    <a:rect l="0" t="0" r="r" b="b"/>
                    <a:pathLst>
                      <a:path w="30" h="12">
                        <a:moveTo>
                          <a:pt x="5" y="12"/>
                        </a:moveTo>
                        <a:lnTo>
                          <a:pt x="3" y="12"/>
                        </a:lnTo>
                        <a:lnTo>
                          <a:pt x="3" y="11"/>
                        </a:lnTo>
                        <a:lnTo>
                          <a:pt x="3" y="10"/>
                        </a:lnTo>
                        <a:lnTo>
                          <a:pt x="2" y="9"/>
                        </a:lnTo>
                        <a:lnTo>
                          <a:pt x="1" y="9"/>
                        </a:lnTo>
                        <a:lnTo>
                          <a:pt x="1" y="8"/>
                        </a:lnTo>
                        <a:lnTo>
                          <a:pt x="0" y="8"/>
                        </a:lnTo>
                        <a:lnTo>
                          <a:pt x="1" y="7"/>
                        </a:lnTo>
                        <a:lnTo>
                          <a:pt x="2" y="7"/>
                        </a:lnTo>
                        <a:lnTo>
                          <a:pt x="3" y="5"/>
                        </a:lnTo>
                        <a:lnTo>
                          <a:pt x="6" y="4"/>
                        </a:lnTo>
                        <a:lnTo>
                          <a:pt x="6" y="3"/>
                        </a:lnTo>
                        <a:lnTo>
                          <a:pt x="7" y="2"/>
                        </a:lnTo>
                        <a:lnTo>
                          <a:pt x="8" y="1"/>
                        </a:lnTo>
                        <a:lnTo>
                          <a:pt x="9" y="1"/>
                        </a:lnTo>
                        <a:lnTo>
                          <a:pt x="11" y="1"/>
                        </a:lnTo>
                        <a:lnTo>
                          <a:pt x="11" y="2"/>
                        </a:lnTo>
                        <a:lnTo>
                          <a:pt x="12" y="2"/>
                        </a:lnTo>
                        <a:lnTo>
                          <a:pt x="14" y="2"/>
                        </a:lnTo>
                        <a:lnTo>
                          <a:pt x="15" y="2"/>
                        </a:lnTo>
                        <a:lnTo>
                          <a:pt x="16" y="1"/>
                        </a:lnTo>
                        <a:lnTo>
                          <a:pt x="17" y="1"/>
                        </a:lnTo>
                        <a:lnTo>
                          <a:pt x="18" y="1"/>
                        </a:lnTo>
                        <a:lnTo>
                          <a:pt x="19" y="1"/>
                        </a:lnTo>
                        <a:lnTo>
                          <a:pt x="19" y="0"/>
                        </a:lnTo>
                        <a:lnTo>
                          <a:pt x="20" y="1"/>
                        </a:lnTo>
                        <a:lnTo>
                          <a:pt x="21" y="1"/>
                        </a:lnTo>
                        <a:lnTo>
                          <a:pt x="23" y="1"/>
                        </a:lnTo>
                        <a:lnTo>
                          <a:pt x="23" y="0"/>
                        </a:lnTo>
                        <a:lnTo>
                          <a:pt x="24" y="0"/>
                        </a:lnTo>
                        <a:lnTo>
                          <a:pt x="25" y="0"/>
                        </a:lnTo>
                        <a:lnTo>
                          <a:pt x="26" y="0"/>
                        </a:lnTo>
                        <a:lnTo>
                          <a:pt x="28" y="0"/>
                        </a:lnTo>
                        <a:lnTo>
                          <a:pt x="29" y="0"/>
                        </a:lnTo>
                        <a:lnTo>
                          <a:pt x="30" y="1"/>
                        </a:lnTo>
                        <a:lnTo>
                          <a:pt x="29" y="1"/>
                        </a:lnTo>
                        <a:lnTo>
                          <a:pt x="29" y="3"/>
                        </a:lnTo>
                        <a:lnTo>
                          <a:pt x="28" y="4"/>
                        </a:lnTo>
                        <a:lnTo>
                          <a:pt x="27" y="5"/>
                        </a:lnTo>
                        <a:lnTo>
                          <a:pt x="26" y="5"/>
                        </a:lnTo>
                        <a:lnTo>
                          <a:pt x="24" y="5"/>
                        </a:lnTo>
                        <a:lnTo>
                          <a:pt x="23" y="7"/>
                        </a:lnTo>
                        <a:lnTo>
                          <a:pt x="21" y="8"/>
                        </a:lnTo>
                        <a:lnTo>
                          <a:pt x="20" y="8"/>
                        </a:lnTo>
                        <a:lnTo>
                          <a:pt x="19" y="8"/>
                        </a:lnTo>
                        <a:lnTo>
                          <a:pt x="19" y="9"/>
                        </a:lnTo>
                        <a:lnTo>
                          <a:pt x="18" y="9"/>
                        </a:lnTo>
                        <a:lnTo>
                          <a:pt x="18" y="10"/>
                        </a:lnTo>
                        <a:lnTo>
                          <a:pt x="17" y="10"/>
                        </a:lnTo>
                        <a:lnTo>
                          <a:pt x="14" y="11"/>
                        </a:lnTo>
                        <a:lnTo>
                          <a:pt x="12" y="11"/>
                        </a:lnTo>
                        <a:lnTo>
                          <a:pt x="11" y="11"/>
                        </a:lnTo>
                        <a:lnTo>
                          <a:pt x="10" y="10"/>
                        </a:lnTo>
                        <a:lnTo>
                          <a:pt x="9" y="10"/>
                        </a:lnTo>
                        <a:lnTo>
                          <a:pt x="8" y="10"/>
                        </a:lnTo>
                        <a:lnTo>
                          <a:pt x="7" y="11"/>
                        </a:lnTo>
                        <a:lnTo>
                          <a:pt x="6" y="11"/>
                        </a:lnTo>
                        <a:lnTo>
                          <a:pt x="5" y="1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84" name="Freeform 193">
                    <a:extLst>
                      <a:ext uri="{FF2B5EF4-FFF2-40B4-BE49-F238E27FC236}">
                        <a16:creationId xmlns:a16="http://schemas.microsoft.com/office/drawing/2014/main" id="{9F2B773B-79B0-4660-9CF8-800C229A956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517709" y="1159080"/>
                    <a:ext cx="85974" cy="32531"/>
                  </a:xfrm>
                  <a:custGeom>
                    <a:avLst/>
                    <a:gdLst>
                      <a:gd name="T0" fmla="*/ 41275 w 37"/>
                      <a:gd name="T1" fmla="*/ 22225 h 14"/>
                      <a:gd name="T2" fmla="*/ 36513 w 37"/>
                      <a:gd name="T3" fmla="*/ 22225 h 14"/>
                      <a:gd name="T4" fmla="*/ 34925 w 37"/>
                      <a:gd name="T5" fmla="*/ 20638 h 14"/>
                      <a:gd name="T6" fmla="*/ 33338 w 37"/>
                      <a:gd name="T7" fmla="*/ 19050 h 14"/>
                      <a:gd name="T8" fmla="*/ 30163 w 37"/>
                      <a:gd name="T9" fmla="*/ 17463 h 14"/>
                      <a:gd name="T10" fmla="*/ 26988 w 37"/>
                      <a:gd name="T11" fmla="*/ 14288 h 14"/>
                      <a:gd name="T12" fmla="*/ 25400 w 37"/>
                      <a:gd name="T13" fmla="*/ 14288 h 14"/>
                      <a:gd name="T14" fmla="*/ 20638 w 37"/>
                      <a:gd name="T15" fmla="*/ 12700 h 14"/>
                      <a:gd name="T16" fmla="*/ 15875 w 37"/>
                      <a:gd name="T17" fmla="*/ 11113 h 14"/>
                      <a:gd name="T18" fmla="*/ 14288 w 37"/>
                      <a:gd name="T19" fmla="*/ 9525 h 14"/>
                      <a:gd name="T20" fmla="*/ 6350 w 37"/>
                      <a:gd name="T21" fmla="*/ 7938 h 14"/>
                      <a:gd name="T22" fmla="*/ 3175 w 37"/>
                      <a:gd name="T23" fmla="*/ 7938 h 14"/>
                      <a:gd name="T24" fmla="*/ 1588 w 37"/>
                      <a:gd name="T25" fmla="*/ 7938 h 14"/>
                      <a:gd name="T26" fmla="*/ 0 w 37"/>
                      <a:gd name="T27" fmla="*/ 7938 h 14"/>
                      <a:gd name="T28" fmla="*/ 1588 w 37"/>
                      <a:gd name="T29" fmla="*/ 6350 h 14"/>
                      <a:gd name="T30" fmla="*/ 3175 w 37"/>
                      <a:gd name="T31" fmla="*/ 6350 h 14"/>
                      <a:gd name="T32" fmla="*/ 6350 w 37"/>
                      <a:gd name="T33" fmla="*/ 4763 h 14"/>
                      <a:gd name="T34" fmla="*/ 7938 w 37"/>
                      <a:gd name="T35" fmla="*/ 3175 h 14"/>
                      <a:gd name="T36" fmla="*/ 11113 w 37"/>
                      <a:gd name="T37" fmla="*/ 3175 h 14"/>
                      <a:gd name="T38" fmla="*/ 15875 w 37"/>
                      <a:gd name="T39" fmla="*/ 3175 h 14"/>
                      <a:gd name="T40" fmla="*/ 19050 w 37"/>
                      <a:gd name="T41" fmla="*/ 3175 h 14"/>
                      <a:gd name="T42" fmla="*/ 22225 w 37"/>
                      <a:gd name="T43" fmla="*/ 3175 h 14"/>
                      <a:gd name="T44" fmla="*/ 28575 w 37"/>
                      <a:gd name="T45" fmla="*/ 3175 h 14"/>
                      <a:gd name="T46" fmla="*/ 30163 w 37"/>
                      <a:gd name="T47" fmla="*/ 3175 h 14"/>
                      <a:gd name="T48" fmla="*/ 31750 w 37"/>
                      <a:gd name="T49" fmla="*/ 3175 h 14"/>
                      <a:gd name="T50" fmla="*/ 31750 w 37"/>
                      <a:gd name="T51" fmla="*/ 0 h 14"/>
                      <a:gd name="T52" fmla="*/ 33338 w 37"/>
                      <a:gd name="T53" fmla="*/ 0 h 14"/>
                      <a:gd name="T54" fmla="*/ 39688 w 37"/>
                      <a:gd name="T55" fmla="*/ 0 h 14"/>
                      <a:gd name="T56" fmla="*/ 42863 w 37"/>
                      <a:gd name="T57" fmla="*/ 0 h 14"/>
                      <a:gd name="T58" fmla="*/ 44450 w 37"/>
                      <a:gd name="T59" fmla="*/ 3175 h 14"/>
                      <a:gd name="T60" fmla="*/ 47625 w 37"/>
                      <a:gd name="T61" fmla="*/ 3175 h 14"/>
                      <a:gd name="T62" fmla="*/ 49213 w 37"/>
                      <a:gd name="T63" fmla="*/ 4763 h 14"/>
                      <a:gd name="T64" fmla="*/ 52388 w 37"/>
                      <a:gd name="T65" fmla="*/ 4763 h 14"/>
                      <a:gd name="T66" fmla="*/ 55563 w 37"/>
                      <a:gd name="T67" fmla="*/ 4763 h 14"/>
                      <a:gd name="T68" fmla="*/ 57150 w 37"/>
                      <a:gd name="T69" fmla="*/ 6350 h 14"/>
                      <a:gd name="T70" fmla="*/ 58738 w 37"/>
                      <a:gd name="T71" fmla="*/ 6350 h 14"/>
                      <a:gd name="T72" fmla="*/ 57150 w 37"/>
                      <a:gd name="T73" fmla="*/ 7938 h 14"/>
                      <a:gd name="T74" fmla="*/ 57150 w 37"/>
                      <a:gd name="T75" fmla="*/ 9525 h 14"/>
                      <a:gd name="T76" fmla="*/ 57150 w 37"/>
                      <a:gd name="T77" fmla="*/ 11113 h 14"/>
                      <a:gd name="T78" fmla="*/ 55563 w 37"/>
                      <a:gd name="T79" fmla="*/ 11113 h 14"/>
                      <a:gd name="T80" fmla="*/ 52388 w 37"/>
                      <a:gd name="T81" fmla="*/ 12700 h 14"/>
                      <a:gd name="T82" fmla="*/ 50800 w 37"/>
                      <a:gd name="T83" fmla="*/ 12700 h 14"/>
                      <a:gd name="T84" fmla="*/ 50800 w 37"/>
                      <a:gd name="T85" fmla="*/ 14288 h 14"/>
                      <a:gd name="T86" fmla="*/ 49213 w 37"/>
                      <a:gd name="T87" fmla="*/ 14288 h 14"/>
                      <a:gd name="T88" fmla="*/ 46038 w 37"/>
                      <a:gd name="T89" fmla="*/ 17463 h 14"/>
                      <a:gd name="T90" fmla="*/ 46038 w 37"/>
                      <a:gd name="T91" fmla="*/ 19050 h 14"/>
                      <a:gd name="T92" fmla="*/ 44450 w 37"/>
                      <a:gd name="T93" fmla="*/ 19050 h 14"/>
                      <a:gd name="T94" fmla="*/ 42863 w 37"/>
                      <a:gd name="T95" fmla="*/ 19050 h 14"/>
                      <a:gd name="T96" fmla="*/ 41275 w 37"/>
                      <a:gd name="T97" fmla="*/ 20638 h 14"/>
                      <a:gd name="T98" fmla="*/ 39688 w 37"/>
                      <a:gd name="T99" fmla="*/ 20638 h 14"/>
                      <a:gd name="T100" fmla="*/ 39688 w 37"/>
                      <a:gd name="T101" fmla="*/ 19050 h 14"/>
                      <a:gd name="T102" fmla="*/ 39688 w 37"/>
                      <a:gd name="T103" fmla="*/ 20638 h 14"/>
                      <a:gd name="T104" fmla="*/ 41275 w 37"/>
                      <a:gd name="T105" fmla="*/ 20638 h 14"/>
                      <a:gd name="T106" fmla="*/ 41275 w 37"/>
                      <a:gd name="T107" fmla="*/ 22225 h 14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</a:gdLst>
                    <a:ahLst/>
                    <a:cxnLst>
                      <a:cxn ang="T108">
                        <a:pos x="T0" y="T1"/>
                      </a:cxn>
                      <a:cxn ang="T109">
                        <a:pos x="T2" y="T3"/>
                      </a:cxn>
                      <a:cxn ang="T110">
                        <a:pos x="T4" y="T5"/>
                      </a:cxn>
                      <a:cxn ang="T111">
                        <a:pos x="T6" y="T7"/>
                      </a:cxn>
                      <a:cxn ang="T112">
                        <a:pos x="T8" y="T9"/>
                      </a:cxn>
                      <a:cxn ang="T113">
                        <a:pos x="T10" y="T11"/>
                      </a:cxn>
                      <a:cxn ang="T114">
                        <a:pos x="T12" y="T13"/>
                      </a:cxn>
                      <a:cxn ang="T115">
                        <a:pos x="T14" y="T15"/>
                      </a:cxn>
                      <a:cxn ang="T116">
                        <a:pos x="T16" y="T17"/>
                      </a:cxn>
                      <a:cxn ang="T117">
                        <a:pos x="T18" y="T19"/>
                      </a:cxn>
                      <a:cxn ang="T118">
                        <a:pos x="T20" y="T21"/>
                      </a:cxn>
                      <a:cxn ang="T119">
                        <a:pos x="T22" y="T23"/>
                      </a:cxn>
                      <a:cxn ang="T120">
                        <a:pos x="T24" y="T25"/>
                      </a:cxn>
                      <a:cxn ang="T121">
                        <a:pos x="T26" y="T27"/>
                      </a:cxn>
                      <a:cxn ang="T122">
                        <a:pos x="T28" y="T29"/>
                      </a:cxn>
                      <a:cxn ang="T123">
                        <a:pos x="T30" y="T31"/>
                      </a:cxn>
                      <a:cxn ang="T124">
                        <a:pos x="T32" y="T33"/>
                      </a:cxn>
                      <a:cxn ang="T125">
                        <a:pos x="T34" y="T35"/>
                      </a:cxn>
                      <a:cxn ang="T126">
                        <a:pos x="T36" y="T37"/>
                      </a:cxn>
                      <a:cxn ang="T127">
                        <a:pos x="T38" y="T39"/>
                      </a:cxn>
                      <a:cxn ang="T128">
                        <a:pos x="T40" y="T41"/>
                      </a:cxn>
                      <a:cxn ang="T129">
                        <a:pos x="T42" y="T43"/>
                      </a:cxn>
                      <a:cxn ang="T130">
                        <a:pos x="T44" y="T45"/>
                      </a:cxn>
                      <a:cxn ang="T131">
                        <a:pos x="T46" y="T47"/>
                      </a:cxn>
                      <a:cxn ang="T132">
                        <a:pos x="T48" y="T49"/>
                      </a:cxn>
                      <a:cxn ang="T133">
                        <a:pos x="T50" y="T51"/>
                      </a:cxn>
                      <a:cxn ang="T134">
                        <a:pos x="T52" y="T53"/>
                      </a:cxn>
                      <a:cxn ang="T135">
                        <a:pos x="T54" y="T55"/>
                      </a:cxn>
                      <a:cxn ang="T136">
                        <a:pos x="T56" y="T57"/>
                      </a:cxn>
                      <a:cxn ang="T137">
                        <a:pos x="T58" y="T59"/>
                      </a:cxn>
                      <a:cxn ang="T138">
                        <a:pos x="T60" y="T61"/>
                      </a:cxn>
                      <a:cxn ang="T139">
                        <a:pos x="T62" y="T63"/>
                      </a:cxn>
                      <a:cxn ang="T140">
                        <a:pos x="T64" y="T65"/>
                      </a:cxn>
                      <a:cxn ang="T141">
                        <a:pos x="T66" y="T67"/>
                      </a:cxn>
                      <a:cxn ang="T142">
                        <a:pos x="T68" y="T69"/>
                      </a:cxn>
                      <a:cxn ang="T143">
                        <a:pos x="T70" y="T71"/>
                      </a:cxn>
                      <a:cxn ang="T144">
                        <a:pos x="T72" y="T73"/>
                      </a:cxn>
                      <a:cxn ang="T145">
                        <a:pos x="T74" y="T75"/>
                      </a:cxn>
                      <a:cxn ang="T146">
                        <a:pos x="T76" y="T77"/>
                      </a:cxn>
                      <a:cxn ang="T147">
                        <a:pos x="T78" y="T79"/>
                      </a:cxn>
                      <a:cxn ang="T148">
                        <a:pos x="T80" y="T81"/>
                      </a:cxn>
                      <a:cxn ang="T149">
                        <a:pos x="T82" y="T83"/>
                      </a:cxn>
                      <a:cxn ang="T150">
                        <a:pos x="T84" y="T85"/>
                      </a:cxn>
                      <a:cxn ang="T151">
                        <a:pos x="T86" y="T87"/>
                      </a:cxn>
                      <a:cxn ang="T152">
                        <a:pos x="T88" y="T89"/>
                      </a:cxn>
                      <a:cxn ang="T153">
                        <a:pos x="T90" y="T91"/>
                      </a:cxn>
                      <a:cxn ang="T154">
                        <a:pos x="T92" y="T93"/>
                      </a:cxn>
                      <a:cxn ang="T155">
                        <a:pos x="T94" y="T95"/>
                      </a:cxn>
                      <a:cxn ang="T156">
                        <a:pos x="T96" y="T97"/>
                      </a:cxn>
                      <a:cxn ang="T157">
                        <a:pos x="T98" y="T99"/>
                      </a:cxn>
                      <a:cxn ang="T158">
                        <a:pos x="T100" y="T101"/>
                      </a:cxn>
                      <a:cxn ang="T159">
                        <a:pos x="T102" y="T103"/>
                      </a:cxn>
                      <a:cxn ang="T160">
                        <a:pos x="T104" y="T105"/>
                      </a:cxn>
                      <a:cxn ang="T161">
                        <a:pos x="T106" y="T107"/>
                      </a:cxn>
                    </a:cxnLst>
                    <a:rect l="0" t="0" r="r" b="b"/>
                    <a:pathLst>
                      <a:path w="37" h="14">
                        <a:moveTo>
                          <a:pt x="26" y="14"/>
                        </a:moveTo>
                        <a:lnTo>
                          <a:pt x="23" y="14"/>
                        </a:lnTo>
                        <a:lnTo>
                          <a:pt x="22" y="13"/>
                        </a:lnTo>
                        <a:lnTo>
                          <a:pt x="21" y="12"/>
                        </a:lnTo>
                        <a:lnTo>
                          <a:pt x="19" y="11"/>
                        </a:lnTo>
                        <a:lnTo>
                          <a:pt x="17" y="9"/>
                        </a:lnTo>
                        <a:lnTo>
                          <a:pt x="16" y="9"/>
                        </a:lnTo>
                        <a:lnTo>
                          <a:pt x="13" y="8"/>
                        </a:lnTo>
                        <a:lnTo>
                          <a:pt x="10" y="7"/>
                        </a:lnTo>
                        <a:lnTo>
                          <a:pt x="9" y="6"/>
                        </a:lnTo>
                        <a:lnTo>
                          <a:pt x="4" y="5"/>
                        </a:lnTo>
                        <a:lnTo>
                          <a:pt x="2" y="5"/>
                        </a:lnTo>
                        <a:lnTo>
                          <a:pt x="1" y="5"/>
                        </a:lnTo>
                        <a:lnTo>
                          <a:pt x="0" y="5"/>
                        </a:lnTo>
                        <a:lnTo>
                          <a:pt x="1" y="4"/>
                        </a:lnTo>
                        <a:lnTo>
                          <a:pt x="2" y="4"/>
                        </a:lnTo>
                        <a:lnTo>
                          <a:pt x="4" y="3"/>
                        </a:lnTo>
                        <a:lnTo>
                          <a:pt x="5" y="2"/>
                        </a:lnTo>
                        <a:lnTo>
                          <a:pt x="7" y="2"/>
                        </a:lnTo>
                        <a:lnTo>
                          <a:pt x="10" y="2"/>
                        </a:lnTo>
                        <a:lnTo>
                          <a:pt x="12" y="2"/>
                        </a:lnTo>
                        <a:lnTo>
                          <a:pt x="14" y="2"/>
                        </a:lnTo>
                        <a:lnTo>
                          <a:pt x="18" y="2"/>
                        </a:lnTo>
                        <a:lnTo>
                          <a:pt x="19" y="2"/>
                        </a:lnTo>
                        <a:lnTo>
                          <a:pt x="20" y="2"/>
                        </a:lnTo>
                        <a:lnTo>
                          <a:pt x="20" y="0"/>
                        </a:lnTo>
                        <a:lnTo>
                          <a:pt x="21" y="0"/>
                        </a:lnTo>
                        <a:lnTo>
                          <a:pt x="25" y="0"/>
                        </a:lnTo>
                        <a:lnTo>
                          <a:pt x="27" y="0"/>
                        </a:lnTo>
                        <a:lnTo>
                          <a:pt x="28" y="2"/>
                        </a:lnTo>
                        <a:lnTo>
                          <a:pt x="30" y="2"/>
                        </a:lnTo>
                        <a:lnTo>
                          <a:pt x="31" y="3"/>
                        </a:lnTo>
                        <a:lnTo>
                          <a:pt x="33" y="3"/>
                        </a:lnTo>
                        <a:lnTo>
                          <a:pt x="35" y="3"/>
                        </a:lnTo>
                        <a:lnTo>
                          <a:pt x="36" y="4"/>
                        </a:lnTo>
                        <a:lnTo>
                          <a:pt x="37" y="4"/>
                        </a:lnTo>
                        <a:lnTo>
                          <a:pt x="36" y="5"/>
                        </a:lnTo>
                        <a:lnTo>
                          <a:pt x="36" y="6"/>
                        </a:lnTo>
                        <a:lnTo>
                          <a:pt x="36" y="7"/>
                        </a:lnTo>
                        <a:lnTo>
                          <a:pt x="35" y="7"/>
                        </a:lnTo>
                        <a:lnTo>
                          <a:pt x="33" y="8"/>
                        </a:lnTo>
                        <a:lnTo>
                          <a:pt x="32" y="8"/>
                        </a:lnTo>
                        <a:lnTo>
                          <a:pt x="32" y="9"/>
                        </a:lnTo>
                        <a:lnTo>
                          <a:pt x="31" y="9"/>
                        </a:lnTo>
                        <a:lnTo>
                          <a:pt x="29" y="11"/>
                        </a:lnTo>
                        <a:lnTo>
                          <a:pt x="29" y="12"/>
                        </a:lnTo>
                        <a:lnTo>
                          <a:pt x="28" y="12"/>
                        </a:lnTo>
                        <a:lnTo>
                          <a:pt x="27" y="12"/>
                        </a:lnTo>
                        <a:lnTo>
                          <a:pt x="26" y="13"/>
                        </a:lnTo>
                        <a:lnTo>
                          <a:pt x="25" y="13"/>
                        </a:lnTo>
                        <a:lnTo>
                          <a:pt x="25" y="12"/>
                        </a:lnTo>
                        <a:lnTo>
                          <a:pt x="25" y="13"/>
                        </a:lnTo>
                        <a:lnTo>
                          <a:pt x="26" y="13"/>
                        </a:lnTo>
                        <a:lnTo>
                          <a:pt x="26" y="1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85" name="Freeform 194">
                    <a:extLst>
                      <a:ext uri="{FF2B5EF4-FFF2-40B4-BE49-F238E27FC236}">
                        <a16:creationId xmlns:a16="http://schemas.microsoft.com/office/drawing/2014/main" id="{41C84197-5928-4685-843E-790B4D27D9C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925816" y="2042052"/>
                    <a:ext cx="81327" cy="37178"/>
                  </a:xfrm>
                  <a:custGeom>
                    <a:avLst/>
                    <a:gdLst>
                      <a:gd name="T0" fmla="*/ 34925 w 35"/>
                      <a:gd name="T1" fmla="*/ 25400 h 16"/>
                      <a:gd name="T2" fmla="*/ 31750 w 35"/>
                      <a:gd name="T3" fmla="*/ 23813 h 16"/>
                      <a:gd name="T4" fmla="*/ 34925 w 35"/>
                      <a:gd name="T5" fmla="*/ 22225 h 16"/>
                      <a:gd name="T6" fmla="*/ 31750 w 35"/>
                      <a:gd name="T7" fmla="*/ 19050 h 16"/>
                      <a:gd name="T8" fmla="*/ 31750 w 35"/>
                      <a:gd name="T9" fmla="*/ 17463 h 16"/>
                      <a:gd name="T10" fmla="*/ 28575 w 35"/>
                      <a:gd name="T11" fmla="*/ 19050 h 16"/>
                      <a:gd name="T12" fmla="*/ 25400 w 35"/>
                      <a:gd name="T13" fmla="*/ 22225 h 16"/>
                      <a:gd name="T14" fmla="*/ 19050 w 35"/>
                      <a:gd name="T15" fmla="*/ 19050 h 16"/>
                      <a:gd name="T16" fmla="*/ 15875 w 35"/>
                      <a:gd name="T17" fmla="*/ 17463 h 16"/>
                      <a:gd name="T18" fmla="*/ 15875 w 35"/>
                      <a:gd name="T19" fmla="*/ 15875 h 16"/>
                      <a:gd name="T20" fmla="*/ 11113 w 35"/>
                      <a:gd name="T21" fmla="*/ 14288 h 16"/>
                      <a:gd name="T22" fmla="*/ 6350 w 35"/>
                      <a:gd name="T23" fmla="*/ 14288 h 16"/>
                      <a:gd name="T24" fmla="*/ 6350 w 35"/>
                      <a:gd name="T25" fmla="*/ 11113 h 16"/>
                      <a:gd name="T26" fmla="*/ 0 w 35"/>
                      <a:gd name="T27" fmla="*/ 11113 h 16"/>
                      <a:gd name="T28" fmla="*/ 0 w 35"/>
                      <a:gd name="T29" fmla="*/ 7938 h 16"/>
                      <a:gd name="T30" fmla="*/ 3175 w 35"/>
                      <a:gd name="T31" fmla="*/ 4763 h 16"/>
                      <a:gd name="T32" fmla="*/ 4763 w 35"/>
                      <a:gd name="T33" fmla="*/ 1588 h 16"/>
                      <a:gd name="T34" fmla="*/ 9525 w 35"/>
                      <a:gd name="T35" fmla="*/ 1588 h 16"/>
                      <a:gd name="T36" fmla="*/ 9525 w 35"/>
                      <a:gd name="T37" fmla="*/ 4763 h 16"/>
                      <a:gd name="T38" fmla="*/ 6350 w 35"/>
                      <a:gd name="T39" fmla="*/ 7938 h 16"/>
                      <a:gd name="T40" fmla="*/ 11113 w 35"/>
                      <a:gd name="T41" fmla="*/ 7938 h 16"/>
                      <a:gd name="T42" fmla="*/ 12700 w 35"/>
                      <a:gd name="T43" fmla="*/ 12700 h 16"/>
                      <a:gd name="T44" fmla="*/ 14288 w 35"/>
                      <a:gd name="T45" fmla="*/ 14288 h 16"/>
                      <a:gd name="T46" fmla="*/ 15875 w 35"/>
                      <a:gd name="T47" fmla="*/ 12700 h 16"/>
                      <a:gd name="T48" fmla="*/ 17463 w 35"/>
                      <a:gd name="T49" fmla="*/ 11113 h 16"/>
                      <a:gd name="T50" fmla="*/ 25400 w 35"/>
                      <a:gd name="T51" fmla="*/ 12700 h 16"/>
                      <a:gd name="T52" fmla="*/ 33338 w 35"/>
                      <a:gd name="T53" fmla="*/ 14288 h 16"/>
                      <a:gd name="T54" fmla="*/ 39688 w 35"/>
                      <a:gd name="T55" fmla="*/ 14288 h 16"/>
                      <a:gd name="T56" fmla="*/ 44450 w 35"/>
                      <a:gd name="T57" fmla="*/ 12700 h 16"/>
                      <a:gd name="T58" fmla="*/ 53975 w 35"/>
                      <a:gd name="T59" fmla="*/ 14288 h 16"/>
                      <a:gd name="T60" fmla="*/ 50800 w 35"/>
                      <a:gd name="T61" fmla="*/ 15875 h 16"/>
                      <a:gd name="T62" fmla="*/ 47625 w 35"/>
                      <a:gd name="T63" fmla="*/ 15875 h 16"/>
                      <a:gd name="T64" fmla="*/ 47625 w 35"/>
                      <a:gd name="T65" fmla="*/ 17463 h 16"/>
                      <a:gd name="T66" fmla="*/ 44450 w 35"/>
                      <a:gd name="T67" fmla="*/ 19050 h 16"/>
                      <a:gd name="T68" fmla="*/ 41275 w 35"/>
                      <a:gd name="T69" fmla="*/ 19050 h 16"/>
                      <a:gd name="T70" fmla="*/ 44450 w 35"/>
                      <a:gd name="T71" fmla="*/ 22225 h 16"/>
                      <a:gd name="T72" fmla="*/ 44450 w 35"/>
                      <a:gd name="T73" fmla="*/ 22225 h 16"/>
                      <a:gd name="T74" fmla="*/ 44450 w 35"/>
                      <a:gd name="T75" fmla="*/ 25400 h 16"/>
                      <a:gd name="T76" fmla="*/ 41275 w 35"/>
                      <a:gd name="T77" fmla="*/ 25400 h 1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</a:gdLst>
                    <a:ahLst/>
                    <a:cxnLst>
                      <a:cxn ang="T78">
                        <a:pos x="T0" y="T1"/>
                      </a:cxn>
                      <a:cxn ang="T79">
                        <a:pos x="T2" y="T3"/>
                      </a:cxn>
                      <a:cxn ang="T80">
                        <a:pos x="T4" y="T5"/>
                      </a:cxn>
                      <a:cxn ang="T81">
                        <a:pos x="T6" y="T7"/>
                      </a:cxn>
                      <a:cxn ang="T82">
                        <a:pos x="T8" y="T9"/>
                      </a:cxn>
                      <a:cxn ang="T83">
                        <a:pos x="T10" y="T11"/>
                      </a:cxn>
                      <a:cxn ang="T84">
                        <a:pos x="T12" y="T13"/>
                      </a:cxn>
                      <a:cxn ang="T85">
                        <a:pos x="T14" y="T15"/>
                      </a:cxn>
                      <a:cxn ang="T86">
                        <a:pos x="T16" y="T17"/>
                      </a:cxn>
                      <a:cxn ang="T87">
                        <a:pos x="T18" y="T19"/>
                      </a:cxn>
                      <a:cxn ang="T88">
                        <a:pos x="T20" y="T21"/>
                      </a:cxn>
                      <a:cxn ang="T89">
                        <a:pos x="T22" y="T23"/>
                      </a:cxn>
                      <a:cxn ang="T90">
                        <a:pos x="T24" y="T25"/>
                      </a:cxn>
                      <a:cxn ang="T91">
                        <a:pos x="T26" y="T27"/>
                      </a:cxn>
                      <a:cxn ang="T92">
                        <a:pos x="T28" y="T29"/>
                      </a:cxn>
                      <a:cxn ang="T93">
                        <a:pos x="T30" y="T31"/>
                      </a:cxn>
                      <a:cxn ang="T94">
                        <a:pos x="T32" y="T33"/>
                      </a:cxn>
                      <a:cxn ang="T95">
                        <a:pos x="T34" y="T35"/>
                      </a:cxn>
                      <a:cxn ang="T96">
                        <a:pos x="T36" y="T37"/>
                      </a:cxn>
                      <a:cxn ang="T97">
                        <a:pos x="T38" y="T39"/>
                      </a:cxn>
                      <a:cxn ang="T98">
                        <a:pos x="T40" y="T41"/>
                      </a:cxn>
                      <a:cxn ang="T99">
                        <a:pos x="T42" y="T43"/>
                      </a:cxn>
                      <a:cxn ang="T100">
                        <a:pos x="T44" y="T45"/>
                      </a:cxn>
                      <a:cxn ang="T101">
                        <a:pos x="T46" y="T47"/>
                      </a:cxn>
                      <a:cxn ang="T102">
                        <a:pos x="T48" y="T49"/>
                      </a:cxn>
                      <a:cxn ang="T103">
                        <a:pos x="T50" y="T51"/>
                      </a:cxn>
                      <a:cxn ang="T104">
                        <a:pos x="T52" y="T53"/>
                      </a:cxn>
                      <a:cxn ang="T105">
                        <a:pos x="T54" y="T55"/>
                      </a:cxn>
                      <a:cxn ang="T106">
                        <a:pos x="T56" y="T57"/>
                      </a:cxn>
                      <a:cxn ang="T107">
                        <a:pos x="T58" y="T59"/>
                      </a:cxn>
                      <a:cxn ang="T108">
                        <a:pos x="T60" y="T61"/>
                      </a:cxn>
                      <a:cxn ang="T109">
                        <a:pos x="T62" y="T63"/>
                      </a:cxn>
                      <a:cxn ang="T110">
                        <a:pos x="T64" y="T65"/>
                      </a:cxn>
                      <a:cxn ang="T111">
                        <a:pos x="T66" y="T67"/>
                      </a:cxn>
                      <a:cxn ang="T112">
                        <a:pos x="T68" y="T69"/>
                      </a:cxn>
                      <a:cxn ang="T113">
                        <a:pos x="T70" y="T71"/>
                      </a:cxn>
                      <a:cxn ang="T114">
                        <a:pos x="T72" y="T73"/>
                      </a:cxn>
                      <a:cxn ang="T115">
                        <a:pos x="T74" y="T75"/>
                      </a:cxn>
                      <a:cxn ang="T116">
                        <a:pos x="T76" y="T77"/>
                      </a:cxn>
                    </a:cxnLst>
                    <a:rect l="0" t="0" r="r" b="b"/>
                    <a:pathLst>
                      <a:path w="35" h="16">
                        <a:moveTo>
                          <a:pt x="23" y="16"/>
                        </a:moveTo>
                        <a:lnTo>
                          <a:pt x="22" y="16"/>
                        </a:lnTo>
                        <a:lnTo>
                          <a:pt x="21" y="15"/>
                        </a:lnTo>
                        <a:lnTo>
                          <a:pt x="20" y="15"/>
                        </a:lnTo>
                        <a:lnTo>
                          <a:pt x="21" y="14"/>
                        </a:lnTo>
                        <a:lnTo>
                          <a:pt x="22" y="14"/>
                        </a:lnTo>
                        <a:lnTo>
                          <a:pt x="21" y="14"/>
                        </a:lnTo>
                        <a:lnTo>
                          <a:pt x="20" y="12"/>
                        </a:lnTo>
                        <a:lnTo>
                          <a:pt x="19" y="12"/>
                        </a:lnTo>
                        <a:lnTo>
                          <a:pt x="20" y="11"/>
                        </a:lnTo>
                        <a:lnTo>
                          <a:pt x="19" y="11"/>
                        </a:lnTo>
                        <a:lnTo>
                          <a:pt x="18" y="12"/>
                        </a:lnTo>
                        <a:lnTo>
                          <a:pt x="17" y="14"/>
                        </a:lnTo>
                        <a:lnTo>
                          <a:pt x="16" y="14"/>
                        </a:lnTo>
                        <a:lnTo>
                          <a:pt x="15" y="12"/>
                        </a:lnTo>
                        <a:lnTo>
                          <a:pt x="12" y="12"/>
                        </a:lnTo>
                        <a:lnTo>
                          <a:pt x="11" y="12"/>
                        </a:lnTo>
                        <a:lnTo>
                          <a:pt x="10" y="11"/>
                        </a:lnTo>
                        <a:lnTo>
                          <a:pt x="9" y="10"/>
                        </a:lnTo>
                        <a:lnTo>
                          <a:pt x="10" y="10"/>
                        </a:lnTo>
                        <a:lnTo>
                          <a:pt x="8" y="9"/>
                        </a:lnTo>
                        <a:lnTo>
                          <a:pt x="7" y="9"/>
                        </a:lnTo>
                        <a:lnTo>
                          <a:pt x="7" y="10"/>
                        </a:lnTo>
                        <a:lnTo>
                          <a:pt x="4" y="9"/>
                        </a:lnTo>
                        <a:lnTo>
                          <a:pt x="4" y="8"/>
                        </a:lnTo>
                        <a:lnTo>
                          <a:pt x="4" y="7"/>
                        </a:lnTo>
                        <a:lnTo>
                          <a:pt x="2" y="7"/>
                        </a:lnTo>
                        <a:lnTo>
                          <a:pt x="0" y="7"/>
                        </a:lnTo>
                        <a:lnTo>
                          <a:pt x="0" y="6"/>
                        </a:lnTo>
                        <a:lnTo>
                          <a:pt x="0" y="5"/>
                        </a:lnTo>
                        <a:lnTo>
                          <a:pt x="1" y="5"/>
                        </a:lnTo>
                        <a:lnTo>
                          <a:pt x="2" y="3"/>
                        </a:lnTo>
                        <a:lnTo>
                          <a:pt x="2" y="2"/>
                        </a:lnTo>
                        <a:lnTo>
                          <a:pt x="3" y="1"/>
                        </a:lnTo>
                        <a:lnTo>
                          <a:pt x="6" y="0"/>
                        </a:lnTo>
                        <a:lnTo>
                          <a:pt x="6" y="1"/>
                        </a:lnTo>
                        <a:lnTo>
                          <a:pt x="7" y="2"/>
                        </a:lnTo>
                        <a:lnTo>
                          <a:pt x="6" y="3"/>
                        </a:lnTo>
                        <a:lnTo>
                          <a:pt x="4" y="3"/>
                        </a:lnTo>
                        <a:lnTo>
                          <a:pt x="4" y="5"/>
                        </a:lnTo>
                        <a:lnTo>
                          <a:pt x="6" y="5"/>
                        </a:lnTo>
                        <a:lnTo>
                          <a:pt x="7" y="5"/>
                        </a:lnTo>
                        <a:lnTo>
                          <a:pt x="9" y="7"/>
                        </a:lnTo>
                        <a:lnTo>
                          <a:pt x="8" y="8"/>
                        </a:lnTo>
                        <a:lnTo>
                          <a:pt x="8" y="9"/>
                        </a:lnTo>
                        <a:lnTo>
                          <a:pt x="9" y="9"/>
                        </a:lnTo>
                        <a:lnTo>
                          <a:pt x="10" y="9"/>
                        </a:lnTo>
                        <a:lnTo>
                          <a:pt x="10" y="8"/>
                        </a:lnTo>
                        <a:lnTo>
                          <a:pt x="10" y="7"/>
                        </a:lnTo>
                        <a:lnTo>
                          <a:pt x="11" y="7"/>
                        </a:lnTo>
                        <a:lnTo>
                          <a:pt x="13" y="8"/>
                        </a:lnTo>
                        <a:lnTo>
                          <a:pt x="16" y="8"/>
                        </a:lnTo>
                        <a:lnTo>
                          <a:pt x="17" y="9"/>
                        </a:lnTo>
                        <a:lnTo>
                          <a:pt x="21" y="9"/>
                        </a:lnTo>
                        <a:lnTo>
                          <a:pt x="22" y="9"/>
                        </a:lnTo>
                        <a:lnTo>
                          <a:pt x="25" y="9"/>
                        </a:lnTo>
                        <a:lnTo>
                          <a:pt x="26" y="9"/>
                        </a:lnTo>
                        <a:lnTo>
                          <a:pt x="28" y="8"/>
                        </a:lnTo>
                        <a:lnTo>
                          <a:pt x="32" y="8"/>
                        </a:lnTo>
                        <a:lnTo>
                          <a:pt x="34" y="9"/>
                        </a:lnTo>
                        <a:lnTo>
                          <a:pt x="35" y="9"/>
                        </a:lnTo>
                        <a:lnTo>
                          <a:pt x="32" y="10"/>
                        </a:lnTo>
                        <a:lnTo>
                          <a:pt x="31" y="10"/>
                        </a:lnTo>
                        <a:lnTo>
                          <a:pt x="30" y="10"/>
                        </a:lnTo>
                        <a:lnTo>
                          <a:pt x="29" y="10"/>
                        </a:lnTo>
                        <a:lnTo>
                          <a:pt x="30" y="11"/>
                        </a:lnTo>
                        <a:lnTo>
                          <a:pt x="29" y="11"/>
                        </a:lnTo>
                        <a:lnTo>
                          <a:pt x="28" y="12"/>
                        </a:lnTo>
                        <a:lnTo>
                          <a:pt x="27" y="12"/>
                        </a:lnTo>
                        <a:lnTo>
                          <a:pt x="26" y="12"/>
                        </a:lnTo>
                        <a:lnTo>
                          <a:pt x="27" y="14"/>
                        </a:lnTo>
                        <a:lnTo>
                          <a:pt x="28" y="14"/>
                        </a:lnTo>
                        <a:lnTo>
                          <a:pt x="27" y="14"/>
                        </a:lnTo>
                        <a:lnTo>
                          <a:pt x="28" y="14"/>
                        </a:lnTo>
                        <a:lnTo>
                          <a:pt x="28" y="15"/>
                        </a:lnTo>
                        <a:lnTo>
                          <a:pt x="28" y="16"/>
                        </a:lnTo>
                        <a:lnTo>
                          <a:pt x="27" y="16"/>
                        </a:lnTo>
                        <a:lnTo>
                          <a:pt x="26" y="16"/>
                        </a:lnTo>
                        <a:lnTo>
                          <a:pt x="23" y="16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86" name="Freeform 195">
                    <a:extLst>
                      <a:ext uri="{FF2B5EF4-FFF2-40B4-BE49-F238E27FC236}">
                        <a16:creationId xmlns:a16="http://schemas.microsoft.com/office/drawing/2014/main" id="{6454D98D-0733-442F-9916-9220B893840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562707" y="1296172"/>
                    <a:ext cx="72031" cy="32531"/>
                  </a:xfrm>
                  <a:custGeom>
                    <a:avLst/>
                    <a:gdLst>
                      <a:gd name="T0" fmla="*/ 36512 w 31"/>
                      <a:gd name="T1" fmla="*/ 20638 h 14"/>
                      <a:gd name="T2" fmla="*/ 33337 w 31"/>
                      <a:gd name="T3" fmla="*/ 20638 h 14"/>
                      <a:gd name="T4" fmla="*/ 30162 w 31"/>
                      <a:gd name="T5" fmla="*/ 17463 h 14"/>
                      <a:gd name="T6" fmla="*/ 26987 w 31"/>
                      <a:gd name="T7" fmla="*/ 15875 h 14"/>
                      <a:gd name="T8" fmla="*/ 22225 w 31"/>
                      <a:gd name="T9" fmla="*/ 15875 h 14"/>
                      <a:gd name="T10" fmla="*/ 20637 w 31"/>
                      <a:gd name="T11" fmla="*/ 17463 h 14"/>
                      <a:gd name="T12" fmla="*/ 17462 w 31"/>
                      <a:gd name="T13" fmla="*/ 17463 h 14"/>
                      <a:gd name="T14" fmla="*/ 15875 w 31"/>
                      <a:gd name="T15" fmla="*/ 17463 h 14"/>
                      <a:gd name="T16" fmla="*/ 12700 w 31"/>
                      <a:gd name="T17" fmla="*/ 17463 h 14"/>
                      <a:gd name="T18" fmla="*/ 4762 w 31"/>
                      <a:gd name="T19" fmla="*/ 17463 h 14"/>
                      <a:gd name="T20" fmla="*/ 1587 w 31"/>
                      <a:gd name="T21" fmla="*/ 17463 h 14"/>
                      <a:gd name="T22" fmla="*/ 0 w 31"/>
                      <a:gd name="T23" fmla="*/ 15875 h 14"/>
                      <a:gd name="T24" fmla="*/ 1587 w 31"/>
                      <a:gd name="T25" fmla="*/ 14288 h 14"/>
                      <a:gd name="T26" fmla="*/ 4762 w 31"/>
                      <a:gd name="T27" fmla="*/ 15875 h 14"/>
                      <a:gd name="T28" fmla="*/ 7937 w 31"/>
                      <a:gd name="T29" fmla="*/ 15875 h 14"/>
                      <a:gd name="T30" fmla="*/ 4762 w 31"/>
                      <a:gd name="T31" fmla="*/ 14288 h 14"/>
                      <a:gd name="T32" fmla="*/ 0 w 31"/>
                      <a:gd name="T33" fmla="*/ 12700 h 14"/>
                      <a:gd name="T34" fmla="*/ 1587 w 31"/>
                      <a:gd name="T35" fmla="*/ 7938 h 14"/>
                      <a:gd name="T36" fmla="*/ 4762 w 31"/>
                      <a:gd name="T37" fmla="*/ 9525 h 14"/>
                      <a:gd name="T38" fmla="*/ 7937 w 31"/>
                      <a:gd name="T39" fmla="*/ 12700 h 14"/>
                      <a:gd name="T40" fmla="*/ 7937 w 31"/>
                      <a:gd name="T41" fmla="*/ 12700 h 14"/>
                      <a:gd name="T42" fmla="*/ 3175 w 31"/>
                      <a:gd name="T43" fmla="*/ 9525 h 14"/>
                      <a:gd name="T44" fmla="*/ 7937 w 31"/>
                      <a:gd name="T45" fmla="*/ 6350 h 14"/>
                      <a:gd name="T46" fmla="*/ 12700 w 31"/>
                      <a:gd name="T47" fmla="*/ 6350 h 14"/>
                      <a:gd name="T48" fmla="*/ 14287 w 31"/>
                      <a:gd name="T49" fmla="*/ 7938 h 14"/>
                      <a:gd name="T50" fmla="*/ 17462 w 31"/>
                      <a:gd name="T51" fmla="*/ 7938 h 14"/>
                      <a:gd name="T52" fmla="*/ 15875 w 31"/>
                      <a:gd name="T53" fmla="*/ 4763 h 14"/>
                      <a:gd name="T54" fmla="*/ 20637 w 31"/>
                      <a:gd name="T55" fmla="*/ 4763 h 14"/>
                      <a:gd name="T56" fmla="*/ 28575 w 31"/>
                      <a:gd name="T57" fmla="*/ 4763 h 14"/>
                      <a:gd name="T58" fmla="*/ 31750 w 31"/>
                      <a:gd name="T59" fmla="*/ 4763 h 14"/>
                      <a:gd name="T60" fmla="*/ 34925 w 31"/>
                      <a:gd name="T61" fmla="*/ 4763 h 14"/>
                      <a:gd name="T62" fmla="*/ 33337 w 31"/>
                      <a:gd name="T63" fmla="*/ 3175 h 14"/>
                      <a:gd name="T64" fmla="*/ 33337 w 31"/>
                      <a:gd name="T65" fmla="*/ 0 h 14"/>
                      <a:gd name="T66" fmla="*/ 39687 w 31"/>
                      <a:gd name="T67" fmla="*/ 0 h 14"/>
                      <a:gd name="T68" fmla="*/ 38100 w 31"/>
                      <a:gd name="T69" fmla="*/ 1588 h 14"/>
                      <a:gd name="T70" fmla="*/ 44450 w 31"/>
                      <a:gd name="T71" fmla="*/ 3175 h 14"/>
                      <a:gd name="T72" fmla="*/ 47625 w 31"/>
                      <a:gd name="T73" fmla="*/ 3175 h 14"/>
                      <a:gd name="T74" fmla="*/ 49212 w 31"/>
                      <a:gd name="T75" fmla="*/ 3175 h 14"/>
                      <a:gd name="T76" fmla="*/ 47625 w 31"/>
                      <a:gd name="T77" fmla="*/ 4763 h 14"/>
                      <a:gd name="T78" fmla="*/ 46037 w 31"/>
                      <a:gd name="T79" fmla="*/ 6350 h 14"/>
                      <a:gd name="T80" fmla="*/ 38100 w 31"/>
                      <a:gd name="T81" fmla="*/ 7938 h 14"/>
                      <a:gd name="T82" fmla="*/ 34925 w 31"/>
                      <a:gd name="T83" fmla="*/ 12700 h 14"/>
                      <a:gd name="T84" fmla="*/ 31750 w 31"/>
                      <a:gd name="T85" fmla="*/ 12700 h 14"/>
                      <a:gd name="T86" fmla="*/ 30162 w 31"/>
                      <a:gd name="T87" fmla="*/ 15875 h 14"/>
                      <a:gd name="T88" fmla="*/ 33337 w 31"/>
                      <a:gd name="T89" fmla="*/ 17463 h 14"/>
                      <a:gd name="T90" fmla="*/ 34925 w 31"/>
                      <a:gd name="T91" fmla="*/ 19050 h 14"/>
                      <a:gd name="T92" fmla="*/ 36512 w 31"/>
                      <a:gd name="T93" fmla="*/ 20638 h 14"/>
                      <a:gd name="T94" fmla="*/ 38100 w 31"/>
                      <a:gd name="T95" fmla="*/ 22225 h 14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</a:gdLst>
                    <a:ahLst/>
                    <a:cxnLst>
                      <a:cxn ang="T96">
                        <a:pos x="T0" y="T1"/>
                      </a:cxn>
                      <a:cxn ang="T97">
                        <a:pos x="T2" y="T3"/>
                      </a:cxn>
                      <a:cxn ang="T98">
                        <a:pos x="T4" y="T5"/>
                      </a:cxn>
                      <a:cxn ang="T99">
                        <a:pos x="T6" y="T7"/>
                      </a:cxn>
                      <a:cxn ang="T100">
                        <a:pos x="T8" y="T9"/>
                      </a:cxn>
                      <a:cxn ang="T101">
                        <a:pos x="T10" y="T11"/>
                      </a:cxn>
                      <a:cxn ang="T102">
                        <a:pos x="T12" y="T13"/>
                      </a:cxn>
                      <a:cxn ang="T103">
                        <a:pos x="T14" y="T15"/>
                      </a:cxn>
                      <a:cxn ang="T104">
                        <a:pos x="T16" y="T17"/>
                      </a:cxn>
                      <a:cxn ang="T105">
                        <a:pos x="T18" y="T19"/>
                      </a:cxn>
                      <a:cxn ang="T106">
                        <a:pos x="T20" y="T21"/>
                      </a:cxn>
                      <a:cxn ang="T107">
                        <a:pos x="T22" y="T23"/>
                      </a:cxn>
                      <a:cxn ang="T108">
                        <a:pos x="T24" y="T25"/>
                      </a:cxn>
                      <a:cxn ang="T109">
                        <a:pos x="T26" y="T27"/>
                      </a:cxn>
                      <a:cxn ang="T110">
                        <a:pos x="T28" y="T29"/>
                      </a:cxn>
                      <a:cxn ang="T111">
                        <a:pos x="T30" y="T31"/>
                      </a:cxn>
                      <a:cxn ang="T112">
                        <a:pos x="T32" y="T33"/>
                      </a:cxn>
                      <a:cxn ang="T113">
                        <a:pos x="T34" y="T35"/>
                      </a:cxn>
                      <a:cxn ang="T114">
                        <a:pos x="T36" y="T37"/>
                      </a:cxn>
                      <a:cxn ang="T115">
                        <a:pos x="T38" y="T39"/>
                      </a:cxn>
                      <a:cxn ang="T116">
                        <a:pos x="T40" y="T41"/>
                      </a:cxn>
                      <a:cxn ang="T117">
                        <a:pos x="T42" y="T43"/>
                      </a:cxn>
                      <a:cxn ang="T118">
                        <a:pos x="T44" y="T45"/>
                      </a:cxn>
                      <a:cxn ang="T119">
                        <a:pos x="T46" y="T47"/>
                      </a:cxn>
                      <a:cxn ang="T120">
                        <a:pos x="T48" y="T49"/>
                      </a:cxn>
                      <a:cxn ang="T121">
                        <a:pos x="T50" y="T51"/>
                      </a:cxn>
                      <a:cxn ang="T122">
                        <a:pos x="T52" y="T53"/>
                      </a:cxn>
                      <a:cxn ang="T123">
                        <a:pos x="T54" y="T55"/>
                      </a:cxn>
                      <a:cxn ang="T124">
                        <a:pos x="T56" y="T57"/>
                      </a:cxn>
                      <a:cxn ang="T125">
                        <a:pos x="T58" y="T59"/>
                      </a:cxn>
                      <a:cxn ang="T126">
                        <a:pos x="T60" y="T61"/>
                      </a:cxn>
                      <a:cxn ang="T127">
                        <a:pos x="T62" y="T63"/>
                      </a:cxn>
                      <a:cxn ang="T128">
                        <a:pos x="T64" y="T65"/>
                      </a:cxn>
                      <a:cxn ang="T129">
                        <a:pos x="T66" y="T67"/>
                      </a:cxn>
                      <a:cxn ang="T130">
                        <a:pos x="T68" y="T69"/>
                      </a:cxn>
                      <a:cxn ang="T131">
                        <a:pos x="T70" y="T71"/>
                      </a:cxn>
                      <a:cxn ang="T132">
                        <a:pos x="T72" y="T73"/>
                      </a:cxn>
                      <a:cxn ang="T133">
                        <a:pos x="T74" y="T75"/>
                      </a:cxn>
                      <a:cxn ang="T134">
                        <a:pos x="T76" y="T77"/>
                      </a:cxn>
                      <a:cxn ang="T135">
                        <a:pos x="T78" y="T79"/>
                      </a:cxn>
                      <a:cxn ang="T136">
                        <a:pos x="T80" y="T81"/>
                      </a:cxn>
                      <a:cxn ang="T137">
                        <a:pos x="T82" y="T83"/>
                      </a:cxn>
                      <a:cxn ang="T138">
                        <a:pos x="T84" y="T85"/>
                      </a:cxn>
                      <a:cxn ang="T139">
                        <a:pos x="T86" y="T87"/>
                      </a:cxn>
                      <a:cxn ang="T140">
                        <a:pos x="T88" y="T89"/>
                      </a:cxn>
                      <a:cxn ang="T141">
                        <a:pos x="T90" y="T91"/>
                      </a:cxn>
                      <a:cxn ang="T142">
                        <a:pos x="T92" y="T93"/>
                      </a:cxn>
                      <a:cxn ang="T143">
                        <a:pos x="T94" y="T95"/>
                      </a:cxn>
                    </a:cxnLst>
                    <a:rect l="0" t="0" r="r" b="b"/>
                    <a:pathLst>
                      <a:path w="31" h="14">
                        <a:moveTo>
                          <a:pt x="24" y="14"/>
                        </a:moveTo>
                        <a:lnTo>
                          <a:pt x="23" y="13"/>
                        </a:lnTo>
                        <a:lnTo>
                          <a:pt x="22" y="13"/>
                        </a:lnTo>
                        <a:lnTo>
                          <a:pt x="21" y="13"/>
                        </a:lnTo>
                        <a:lnTo>
                          <a:pt x="20" y="12"/>
                        </a:lnTo>
                        <a:lnTo>
                          <a:pt x="19" y="11"/>
                        </a:lnTo>
                        <a:lnTo>
                          <a:pt x="18" y="10"/>
                        </a:lnTo>
                        <a:lnTo>
                          <a:pt x="17" y="10"/>
                        </a:lnTo>
                        <a:lnTo>
                          <a:pt x="15" y="10"/>
                        </a:lnTo>
                        <a:lnTo>
                          <a:pt x="14" y="10"/>
                        </a:lnTo>
                        <a:lnTo>
                          <a:pt x="14" y="11"/>
                        </a:lnTo>
                        <a:lnTo>
                          <a:pt x="13" y="11"/>
                        </a:lnTo>
                        <a:lnTo>
                          <a:pt x="12" y="11"/>
                        </a:lnTo>
                        <a:lnTo>
                          <a:pt x="11" y="11"/>
                        </a:lnTo>
                        <a:lnTo>
                          <a:pt x="10" y="10"/>
                        </a:lnTo>
                        <a:lnTo>
                          <a:pt x="10" y="11"/>
                        </a:lnTo>
                        <a:lnTo>
                          <a:pt x="9" y="11"/>
                        </a:lnTo>
                        <a:lnTo>
                          <a:pt x="8" y="11"/>
                        </a:lnTo>
                        <a:lnTo>
                          <a:pt x="8" y="10"/>
                        </a:lnTo>
                        <a:lnTo>
                          <a:pt x="3" y="11"/>
                        </a:lnTo>
                        <a:lnTo>
                          <a:pt x="2" y="11"/>
                        </a:lnTo>
                        <a:lnTo>
                          <a:pt x="1" y="11"/>
                        </a:lnTo>
                        <a:lnTo>
                          <a:pt x="0" y="11"/>
                        </a:lnTo>
                        <a:lnTo>
                          <a:pt x="0" y="10"/>
                        </a:lnTo>
                        <a:lnTo>
                          <a:pt x="0" y="9"/>
                        </a:lnTo>
                        <a:lnTo>
                          <a:pt x="1" y="9"/>
                        </a:lnTo>
                        <a:lnTo>
                          <a:pt x="2" y="10"/>
                        </a:lnTo>
                        <a:lnTo>
                          <a:pt x="3" y="10"/>
                        </a:lnTo>
                        <a:lnTo>
                          <a:pt x="4" y="10"/>
                        </a:lnTo>
                        <a:lnTo>
                          <a:pt x="5" y="10"/>
                        </a:lnTo>
                        <a:lnTo>
                          <a:pt x="6" y="9"/>
                        </a:lnTo>
                        <a:lnTo>
                          <a:pt x="3" y="9"/>
                        </a:lnTo>
                        <a:lnTo>
                          <a:pt x="1" y="9"/>
                        </a:lnTo>
                        <a:lnTo>
                          <a:pt x="0" y="8"/>
                        </a:lnTo>
                        <a:lnTo>
                          <a:pt x="0" y="6"/>
                        </a:lnTo>
                        <a:lnTo>
                          <a:pt x="1" y="5"/>
                        </a:lnTo>
                        <a:lnTo>
                          <a:pt x="2" y="6"/>
                        </a:lnTo>
                        <a:lnTo>
                          <a:pt x="3" y="6"/>
                        </a:lnTo>
                        <a:lnTo>
                          <a:pt x="4" y="8"/>
                        </a:lnTo>
                        <a:lnTo>
                          <a:pt x="5" y="8"/>
                        </a:lnTo>
                        <a:lnTo>
                          <a:pt x="6" y="8"/>
                        </a:lnTo>
                        <a:lnTo>
                          <a:pt x="5" y="8"/>
                        </a:lnTo>
                        <a:lnTo>
                          <a:pt x="4" y="8"/>
                        </a:lnTo>
                        <a:lnTo>
                          <a:pt x="2" y="6"/>
                        </a:lnTo>
                        <a:lnTo>
                          <a:pt x="2" y="5"/>
                        </a:lnTo>
                        <a:lnTo>
                          <a:pt x="5" y="4"/>
                        </a:lnTo>
                        <a:lnTo>
                          <a:pt x="6" y="4"/>
                        </a:lnTo>
                        <a:lnTo>
                          <a:pt x="8" y="4"/>
                        </a:lnTo>
                        <a:lnTo>
                          <a:pt x="8" y="5"/>
                        </a:lnTo>
                        <a:lnTo>
                          <a:pt x="9" y="5"/>
                        </a:lnTo>
                        <a:lnTo>
                          <a:pt x="10" y="5"/>
                        </a:lnTo>
                        <a:lnTo>
                          <a:pt x="11" y="5"/>
                        </a:lnTo>
                        <a:lnTo>
                          <a:pt x="10" y="4"/>
                        </a:lnTo>
                        <a:lnTo>
                          <a:pt x="10" y="3"/>
                        </a:lnTo>
                        <a:lnTo>
                          <a:pt x="11" y="3"/>
                        </a:lnTo>
                        <a:lnTo>
                          <a:pt x="13" y="3"/>
                        </a:lnTo>
                        <a:lnTo>
                          <a:pt x="15" y="3"/>
                        </a:lnTo>
                        <a:lnTo>
                          <a:pt x="18" y="3"/>
                        </a:lnTo>
                        <a:lnTo>
                          <a:pt x="19" y="3"/>
                        </a:lnTo>
                        <a:lnTo>
                          <a:pt x="20" y="3"/>
                        </a:lnTo>
                        <a:lnTo>
                          <a:pt x="21" y="3"/>
                        </a:lnTo>
                        <a:lnTo>
                          <a:pt x="22" y="3"/>
                        </a:lnTo>
                        <a:lnTo>
                          <a:pt x="22" y="2"/>
                        </a:lnTo>
                        <a:lnTo>
                          <a:pt x="21" y="2"/>
                        </a:lnTo>
                        <a:lnTo>
                          <a:pt x="22" y="0"/>
                        </a:lnTo>
                        <a:lnTo>
                          <a:pt x="21" y="0"/>
                        </a:lnTo>
                        <a:lnTo>
                          <a:pt x="23" y="0"/>
                        </a:lnTo>
                        <a:lnTo>
                          <a:pt x="25" y="0"/>
                        </a:lnTo>
                        <a:lnTo>
                          <a:pt x="25" y="1"/>
                        </a:lnTo>
                        <a:lnTo>
                          <a:pt x="24" y="1"/>
                        </a:lnTo>
                        <a:lnTo>
                          <a:pt x="27" y="2"/>
                        </a:lnTo>
                        <a:lnTo>
                          <a:pt x="28" y="2"/>
                        </a:lnTo>
                        <a:lnTo>
                          <a:pt x="29" y="2"/>
                        </a:lnTo>
                        <a:lnTo>
                          <a:pt x="30" y="2"/>
                        </a:lnTo>
                        <a:lnTo>
                          <a:pt x="31" y="1"/>
                        </a:lnTo>
                        <a:lnTo>
                          <a:pt x="31" y="2"/>
                        </a:lnTo>
                        <a:lnTo>
                          <a:pt x="31" y="3"/>
                        </a:lnTo>
                        <a:lnTo>
                          <a:pt x="30" y="3"/>
                        </a:lnTo>
                        <a:lnTo>
                          <a:pt x="29" y="3"/>
                        </a:lnTo>
                        <a:lnTo>
                          <a:pt x="29" y="4"/>
                        </a:lnTo>
                        <a:lnTo>
                          <a:pt x="27" y="4"/>
                        </a:lnTo>
                        <a:lnTo>
                          <a:pt x="24" y="5"/>
                        </a:lnTo>
                        <a:lnTo>
                          <a:pt x="24" y="6"/>
                        </a:lnTo>
                        <a:lnTo>
                          <a:pt x="22" y="8"/>
                        </a:lnTo>
                        <a:lnTo>
                          <a:pt x="21" y="8"/>
                        </a:lnTo>
                        <a:lnTo>
                          <a:pt x="20" y="8"/>
                        </a:lnTo>
                        <a:lnTo>
                          <a:pt x="19" y="9"/>
                        </a:lnTo>
                        <a:lnTo>
                          <a:pt x="19" y="10"/>
                        </a:lnTo>
                        <a:lnTo>
                          <a:pt x="20" y="11"/>
                        </a:lnTo>
                        <a:lnTo>
                          <a:pt x="21" y="11"/>
                        </a:lnTo>
                        <a:lnTo>
                          <a:pt x="21" y="12"/>
                        </a:lnTo>
                        <a:lnTo>
                          <a:pt x="22" y="12"/>
                        </a:lnTo>
                        <a:lnTo>
                          <a:pt x="22" y="13"/>
                        </a:lnTo>
                        <a:lnTo>
                          <a:pt x="23" y="13"/>
                        </a:lnTo>
                        <a:lnTo>
                          <a:pt x="24" y="13"/>
                        </a:lnTo>
                        <a:lnTo>
                          <a:pt x="24" y="1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87" name="Freeform 196">
                    <a:extLst>
                      <a:ext uri="{FF2B5EF4-FFF2-40B4-BE49-F238E27FC236}">
                        <a16:creationId xmlns:a16="http://schemas.microsoft.com/office/drawing/2014/main" id="{987F9C31-E9B5-4618-A44C-14A2975AF6D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308584" y="996428"/>
                    <a:ext cx="134769" cy="16265"/>
                  </a:xfrm>
                  <a:custGeom>
                    <a:avLst/>
                    <a:gdLst>
                      <a:gd name="T0" fmla="*/ 41275 w 58"/>
                      <a:gd name="T1" fmla="*/ 11112 h 7"/>
                      <a:gd name="T2" fmla="*/ 38100 w 58"/>
                      <a:gd name="T3" fmla="*/ 11112 h 7"/>
                      <a:gd name="T4" fmla="*/ 34925 w 58"/>
                      <a:gd name="T5" fmla="*/ 11112 h 7"/>
                      <a:gd name="T6" fmla="*/ 31750 w 58"/>
                      <a:gd name="T7" fmla="*/ 9525 h 7"/>
                      <a:gd name="T8" fmla="*/ 26988 w 58"/>
                      <a:gd name="T9" fmla="*/ 9525 h 7"/>
                      <a:gd name="T10" fmla="*/ 17463 w 58"/>
                      <a:gd name="T11" fmla="*/ 9525 h 7"/>
                      <a:gd name="T12" fmla="*/ 14288 w 58"/>
                      <a:gd name="T13" fmla="*/ 9525 h 7"/>
                      <a:gd name="T14" fmla="*/ 11113 w 58"/>
                      <a:gd name="T15" fmla="*/ 11112 h 7"/>
                      <a:gd name="T16" fmla="*/ 7938 w 58"/>
                      <a:gd name="T17" fmla="*/ 11112 h 7"/>
                      <a:gd name="T18" fmla="*/ 3175 w 58"/>
                      <a:gd name="T19" fmla="*/ 11112 h 7"/>
                      <a:gd name="T20" fmla="*/ 0 w 58"/>
                      <a:gd name="T21" fmla="*/ 9525 h 7"/>
                      <a:gd name="T22" fmla="*/ 6350 w 58"/>
                      <a:gd name="T23" fmla="*/ 6350 h 7"/>
                      <a:gd name="T24" fmla="*/ 14288 w 58"/>
                      <a:gd name="T25" fmla="*/ 4762 h 7"/>
                      <a:gd name="T26" fmla="*/ 23813 w 58"/>
                      <a:gd name="T27" fmla="*/ 4762 h 7"/>
                      <a:gd name="T28" fmla="*/ 28575 w 58"/>
                      <a:gd name="T29" fmla="*/ 3175 h 7"/>
                      <a:gd name="T30" fmla="*/ 34925 w 58"/>
                      <a:gd name="T31" fmla="*/ 3175 h 7"/>
                      <a:gd name="T32" fmla="*/ 36513 w 58"/>
                      <a:gd name="T33" fmla="*/ 4762 h 7"/>
                      <a:gd name="T34" fmla="*/ 38100 w 58"/>
                      <a:gd name="T35" fmla="*/ 3175 h 7"/>
                      <a:gd name="T36" fmla="*/ 41275 w 58"/>
                      <a:gd name="T37" fmla="*/ 3175 h 7"/>
                      <a:gd name="T38" fmla="*/ 44450 w 58"/>
                      <a:gd name="T39" fmla="*/ 3175 h 7"/>
                      <a:gd name="T40" fmla="*/ 50800 w 58"/>
                      <a:gd name="T41" fmla="*/ 1587 h 7"/>
                      <a:gd name="T42" fmla="*/ 58738 w 58"/>
                      <a:gd name="T43" fmla="*/ 0 h 7"/>
                      <a:gd name="T44" fmla="*/ 66675 w 58"/>
                      <a:gd name="T45" fmla="*/ 0 h 7"/>
                      <a:gd name="T46" fmla="*/ 69850 w 58"/>
                      <a:gd name="T47" fmla="*/ 0 h 7"/>
                      <a:gd name="T48" fmla="*/ 74613 w 58"/>
                      <a:gd name="T49" fmla="*/ 1587 h 7"/>
                      <a:gd name="T50" fmla="*/ 79375 w 58"/>
                      <a:gd name="T51" fmla="*/ 1587 h 7"/>
                      <a:gd name="T52" fmla="*/ 85725 w 58"/>
                      <a:gd name="T53" fmla="*/ 3175 h 7"/>
                      <a:gd name="T54" fmla="*/ 88900 w 58"/>
                      <a:gd name="T55" fmla="*/ 3175 h 7"/>
                      <a:gd name="T56" fmla="*/ 92075 w 58"/>
                      <a:gd name="T57" fmla="*/ 4762 h 7"/>
                      <a:gd name="T58" fmla="*/ 90488 w 58"/>
                      <a:gd name="T59" fmla="*/ 9525 h 7"/>
                      <a:gd name="T60" fmla="*/ 85725 w 58"/>
                      <a:gd name="T61" fmla="*/ 11112 h 7"/>
                      <a:gd name="T62" fmla="*/ 80963 w 58"/>
                      <a:gd name="T63" fmla="*/ 11112 h 7"/>
                      <a:gd name="T64" fmla="*/ 79375 w 58"/>
                      <a:gd name="T65" fmla="*/ 9525 h 7"/>
                      <a:gd name="T66" fmla="*/ 71438 w 58"/>
                      <a:gd name="T67" fmla="*/ 11112 h 7"/>
                      <a:gd name="T68" fmla="*/ 68263 w 58"/>
                      <a:gd name="T69" fmla="*/ 11112 h 7"/>
                      <a:gd name="T70" fmla="*/ 61913 w 58"/>
                      <a:gd name="T71" fmla="*/ 11112 h 7"/>
                      <a:gd name="T72" fmla="*/ 58738 w 58"/>
                      <a:gd name="T73" fmla="*/ 11112 h 7"/>
                      <a:gd name="T74" fmla="*/ 53975 w 58"/>
                      <a:gd name="T75" fmla="*/ 9525 h 7"/>
                      <a:gd name="T76" fmla="*/ 46038 w 58"/>
                      <a:gd name="T77" fmla="*/ 9525 h 7"/>
                      <a:gd name="T78" fmla="*/ 46038 w 58"/>
                      <a:gd name="T79" fmla="*/ 9525 h 7"/>
                      <a:gd name="T80" fmla="*/ 42863 w 58"/>
                      <a:gd name="T81" fmla="*/ 11112 h 7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</a:gdLst>
                    <a:ahLst/>
                    <a:cxnLst>
                      <a:cxn ang="T82">
                        <a:pos x="T0" y="T1"/>
                      </a:cxn>
                      <a:cxn ang="T83">
                        <a:pos x="T2" y="T3"/>
                      </a:cxn>
                      <a:cxn ang="T84">
                        <a:pos x="T4" y="T5"/>
                      </a:cxn>
                      <a:cxn ang="T85">
                        <a:pos x="T6" y="T7"/>
                      </a:cxn>
                      <a:cxn ang="T86">
                        <a:pos x="T8" y="T9"/>
                      </a:cxn>
                      <a:cxn ang="T87">
                        <a:pos x="T10" y="T11"/>
                      </a:cxn>
                      <a:cxn ang="T88">
                        <a:pos x="T12" y="T13"/>
                      </a:cxn>
                      <a:cxn ang="T89">
                        <a:pos x="T14" y="T15"/>
                      </a:cxn>
                      <a:cxn ang="T90">
                        <a:pos x="T16" y="T17"/>
                      </a:cxn>
                      <a:cxn ang="T91">
                        <a:pos x="T18" y="T19"/>
                      </a:cxn>
                      <a:cxn ang="T92">
                        <a:pos x="T20" y="T21"/>
                      </a:cxn>
                      <a:cxn ang="T93">
                        <a:pos x="T22" y="T23"/>
                      </a:cxn>
                      <a:cxn ang="T94">
                        <a:pos x="T24" y="T25"/>
                      </a:cxn>
                      <a:cxn ang="T95">
                        <a:pos x="T26" y="T27"/>
                      </a:cxn>
                      <a:cxn ang="T96">
                        <a:pos x="T28" y="T29"/>
                      </a:cxn>
                      <a:cxn ang="T97">
                        <a:pos x="T30" y="T31"/>
                      </a:cxn>
                      <a:cxn ang="T98">
                        <a:pos x="T32" y="T33"/>
                      </a:cxn>
                      <a:cxn ang="T99">
                        <a:pos x="T34" y="T35"/>
                      </a:cxn>
                      <a:cxn ang="T100">
                        <a:pos x="T36" y="T37"/>
                      </a:cxn>
                      <a:cxn ang="T101">
                        <a:pos x="T38" y="T39"/>
                      </a:cxn>
                      <a:cxn ang="T102">
                        <a:pos x="T40" y="T41"/>
                      </a:cxn>
                      <a:cxn ang="T103">
                        <a:pos x="T42" y="T43"/>
                      </a:cxn>
                      <a:cxn ang="T104">
                        <a:pos x="T44" y="T45"/>
                      </a:cxn>
                      <a:cxn ang="T105">
                        <a:pos x="T46" y="T47"/>
                      </a:cxn>
                      <a:cxn ang="T106">
                        <a:pos x="T48" y="T49"/>
                      </a:cxn>
                      <a:cxn ang="T107">
                        <a:pos x="T50" y="T51"/>
                      </a:cxn>
                      <a:cxn ang="T108">
                        <a:pos x="T52" y="T53"/>
                      </a:cxn>
                      <a:cxn ang="T109">
                        <a:pos x="T54" y="T55"/>
                      </a:cxn>
                      <a:cxn ang="T110">
                        <a:pos x="T56" y="T57"/>
                      </a:cxn>
                      <a:cxn ang="T111">
                        <a:pos x="T58" y="T59"/>
                      </a:cxn>
                      <a:cxn ang="T112">
                        <a:pos x="T60" y="T61"/>
                      </a:cxn>
                      <a:cxn ang="T113">
                        <a:pos x="T62" y="T63"/>
                      </a:cxn>
                      <a:cxn ang="T114">
                        <a:pos x="T64" y="T65"/>
                      </a:cxn>
                      <a:cxn ang="T115">
                        <a:pos x="T66" y="T67"/>
                      </a:cxn>
                      <a:cxn ang="T116">
                        <a:pos x="T68" y="T69"/>
                      </a:cxn>
                      <a:cxn ang="T117">
                        <a:pos x="T70" y="T71"/>
                      </a:cxn>
                      <a:cxn ang="T118">
                        <a:pos x="T72" y="T73"/>
                      </a:cxn>
                      <a:cxn ang="T119">
                        <a:pos x="T74" y="T75"/>
                      </a:cxn>
                      <a:cxn ang="T120">
                        <a:pos x="T76" y="T77"/>
                      </a:cxn>
                      <a:cxn ang="T121">
                        <a:pos x="T78" y="T79"/>
                      </a:cxn>
                      <a:cxn ang="T122">
                        <a:pos x="T80" y="T81"/>
                      </a:cxn>
                    </a:cxnLst>
                    <a:rect l="0" t="0" r="r" b="b"/>
                    <a:pathLst>
                      <a:path w="58" h="7">
                        <a:moveTo>
                          <a:pt x="27" y="7"/>
                        </a:moveTo>
                        <a:lnTo>
                          <a:pt x="26" y="7"/>
                        </a:lnTo>
                        <a:lnTo>
                          <a:pt x="25" y="7"/>
                        </a:lnTo>
                        <a:lnTo>
                          <a:pt x="24" y="7"/>
                        </a:lnTo>
                        <a:lnTo>
                          <a:pt x="23" y="7"/>
                        </a:lnTo>
                        <a:lnTo>
                          <a:pt x="22" y="7"/>
                        </a:lnTo>
                        <a:lnTo>
                          <a:pt x="22" y="6"/>
                        </a:lnTo>
                        <a:lnTo>
                          <a:pt x="20" y="6"/>
                        </a:lnTo>
                        <a:lnTo>
                          <a:pt x="18" y="6"/>
                        </a:lnTo>
                        <a:lnTo>
                          <a:pt x="17" y="6"/>
                        </a:lnTo>
                        <a:lnTo>
                          <a:pt x="14" y="6"/>
                        </a:lnTo>
                        <a:lnTo>
                          <a:pt x="11" y="6"/>
                        </a:lnTo>
                        <a:lnTo>
                          <a:pt x="10" y="6"/>
                        </a:lnTo>
                        <a:lnTo>
                          <a:pt x="9" y="6"/>
                        </a:lnTo>
                        <a:lnTo>
                          <a:pt x="8" y="7"/>
                        </a:lnTo>
                        <a:lnTo>
                          <a:pt x="7" y="7"/>
                        </a:lnTo>
                        <a:lnTo>
                          <a:pt x="6" y="7"/>
                        </a:lnTo>
                        <a:lnTo>
                          <a:pt x="5" y="7"/>
                        </a:lnTo>
                        <a:lnTo>
                          <a:pt x="4" y="7"/>
                        </a:lnTo>
                        <a:lnTo>
                          <a:pt x="2" y="7"/>
                        </a:lnTo>
                        <a:lnTo>
                          <a:pt x="1" y="7"/>
                        </a:lnTo>
                        <a:lnTo>
                          <a:pt x="0" y="6"/>
                        </a:lnTo>
                        <a:lnTo>
                          <a:pt x="2" y="6"/>
                        </a:lnTo>
                        <a:lnTo>
                          <a:pt x="4" y="4"/>
                        </a:lnTo>
                        <a:lnTo>
                          <a:pt x="5" y="4"/>
                        </a:lnTo>
                        <a:lnTo>
                          <a:pt x="9" y="3"/>
                        </a:lnTo>
                        <a:lnTo>
                          <a:pt x="11" y="3"/>
                        </a:lnTo>
                        <a:lnTo>
                          <a:pt x="15" y="3"/>
                        </a:lnTo>
                        <a:lnTo>
                          <a:pt x="16" y="3"/>
                        </a:lnTo>
                        <a:lnTo>
                          <a:pt x="18" y="2"/>
                        </a:lnTo>
                        <a:lnTo>
                          <a:pt x="19" y="2"/>
                        </a:lnTo>
                        <a:lnTo>
                          <a:pt x="22" y="2"/>
                        </a:lnTo>
                        <a:lnTo>
                          <a:pt x="22" y="3"/>
                        </a:lnTo>
                        <a:lnTo>
                          <a:pt x="23" y="3"/>
                        </a:lnTo>
                        <a:lnTo>
                          <a:pt x="23" y="2"/>
                        </a:lnTo>
                        <a:lnTo>
                          <a:pt x="24" y="2"/>
                        </a:lnTo>
                        <a:lnTo>
                          <a:pt x="25" y="2"/>
                        </a:lnTo>
                        <a:lnTo>
                          <a:pt x="26" y="2"/>
                        </a:lnTo>
                        <a:lnTo>
                          <a:pt x="27" y="2"/>
                        </a:lnTo>
                        <a:lnTo>
                          <a:pt x="28" y="2"/>
                        </a:lnTo>
                        <a:lnTo>
                          <a:pt x="28" y="1"/>
                        </a:lnTo>
                        <a:lnTo>
                          <a:pt x="32" y="1"/>
                        </a:lnTo>
                        <a:lnTo>
                          <a:pt x="35" y="0"/>
                        </a:lnTo>
                        <a:lnTo>
                          <a:pt x="37" y="0"/>
                        </a:lnTo>
                        <a:lnTo>
                          <a:pt x="39" y="0"/>
                        </a:lnTo>
                        <a:lnTo>
                          <a:pt x="42" y="0"/>
                        </a:lnTo>
                        <a:lnTo>
                          <a:pt x="43" y="0"/>
                        </a:lnTo>
                        <a:lnTo>
                          <a:pt x="44" y="0"/>
                        </a:lnTo>
                        <a:lnTo>
                          <a:pt x="46" y="0"/>
                        </a:lnTo>
                        <a:lnTo>
                          <a:pt x="47" y="1"/>
                        </a:lnTo>
                        <a:lnTo>
                          <a:pt x="48" y="1"/>
                        </a:lnTo>
                        <a:lnTo>
                          <a:pt x="50" y="1"/>
                        </a:lnTo>
                        <a:lnTo>
                          <a:pt x="53" y="2"/>
                        </a:lnTo>
                        <a:lnTo>
                          <a:pt x="54" y="2"/>
                        </a:lnTo>
                        <a:lnTo>
                          <a:pt x="55" y="2"/>
                        </a:lnTo>
                        <a:lnTo>
                          <a:pt x="56" y="2"/>
                        </a:lnTo>
                        <a:lnTo>
                          <a:pt x="57" y="3"/>
                        </a:lnTo>
                        <a:lnTo>
                          <a:pt x="58" y="3"/>
                        </a:lnTo>
                        <a:lnTo>
                          <a:pt x="58" y="4"/>
                        </a:lnTo>
                        <a:lnTo>
                          <a:pt x="57" y="6"/>
                        </a:lnTo>
                        <a:lnTo>
                          <a:pt x="56" y="7"/>
                        </a:lnTo>
                        <a:lnTo>
                          <a:pt x="54" y="7"/>
                        </a:lnTo>
                        <a:lnTo>
                          <a:pt x="52" y="7"/>
                        </a:lnTo>
                        <a:lnTo>
                          <a:pt x="51" y="7"/>
                        </a:lnTo>
                        <a:lnTo>
                          <a:pt x="50" y="7"/>
                        </a:lnTo>
                        <a:lnTo>
                          <a:pt x="50" y="6"/>
                        </a:lnTo>
                        <a:lnTo>
                          <a:pt x="48" y="6"/>
                        </a:lnTo>
                        <a:lnTo>
                          <a:pt x="45" y="7"/>
                        </a:lnTo>
                        <a:lnTo>
                          <a:pt x="44" y="7"/>
                        </a:lnTo>
                        <a:lnTo>
                          <a:pt x="43" y="7"/>
                        </a:lnTo>
                        <a:lnTo>
                          <a:pt x="42" y="7"/>
                        </a:lnTo>
                        <a:lnTo>
                          <a:pt x="39" y="7"/>
                        </a:lnTo>
                        <a:lnTo>
                          <a:pt x="38" y="7"/>
                        </a:lnTo>
                        <a:lnTo>
                          <a:pt x="37" y="7"/>
                        </a:lnTo>
                        <a:lnTo>
                          <a:pt x="36" y="6"/>
                        </a:lnTo>
                        <a:lnTo>
                          <a:pt x="34" y="6"/>
                        </a:lnTo>
                        <a:lnTo>
                          <a:pt x="32" y="6"/>
                        </a:lnTo>
                        <a:lnTo>
                          <a:pt x="29" y="6"/>
                        </a:lnTo>
                        <a:lnTo>
                          <a:pt x="30" y="6"/>
                        </a:lnTo>
                        <a:lnTo>
                          <a:pt x="29" y="6"/>
                        </a:lnTo>
                        <a:lnTo>
                          <a:pt x="28" y="7"/>
                        </a:lnTo>
                        <a:lnTo>
                          <a:pt x="27" y="7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88" name="Freeform 197">
                    <a:extLst>
                      <a:ext uri="{FF2B5EF4-FFF2-40B4-BE49-F238E27FC236}">
                        <a16:creationId xmlns:a16="http://schemas.microsoft.com/office/drawing/2014/main" id="{E64A32FC-22DA-4FCE-810F-56FF32912A0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403005" y="1535505"/>
                    <a:ext cx="32531" cy="27883"/>
                  </a:xfrm>
                  <a:custGeom>
                    <a:avLst/>
                    <a:gdLst>
                      <a:gd name="T0" fmla="*/ 9525 w 14"/>
                      <a:gd name="T1" fmla="*/ 19050 h 12"/>
                      <a:gd name="T2" fmla="*/ 7938 w 14"/>
                      <a:gd name="T3" fmla="*/ 19050 h 12"/>
                      <a:gd name="T4" fmla="*/ 7938 w 14"/>
                      <a:gd name="T5" fmla="*/ 17463 h 12"/>
                      <a:gd name="T6" fmla="*/ 6350 w 14"/>
                      <a:gd name="T7" fmla="*/ 17463 h 12"/>
                      <a:gd name="T8" fmla="*/ 3175 w 14"/>
                      <a:gd name="T9" fmla="*/ 15875 h 12"/>
                      <a:gd name="T10" fmla="*/ 1588 w 14"/>
                      <a:gd name="T11" fmla="*/ 15875 h 12"/>
                      <a:gd name="T12" fmla="*/ 0 w 14"/>
                      <a:gd name="T13" fmla="*/ 14288 h 12"/>
                      <a:gd name="T14" fmla="*/ 0 w 14"/>
                      <a:gd name="T15" fmla="*/ 9525 h 12"/>
                      <a:gd name="T16" fmla="*/ 0 w 14"/>
                      <a:gd name="T17" fmla="*/ 6350 h 12"/>
                      <a:gd name="T18" fmla="*/ 1588 w 14"/>
                      <a:gd name="T19" fmla="*/ 4763 h 12"/>
                      <a:gd name="T20" fmla="*/ 4763 w 14"/>
                      <a:gd name="T21" fmla="*/ 1588 h 12"/>
                      <a:gd name="T22" fmla="*/ 6350 w 14"/>
                      <a:gd name="T23" fmla="*/ 1588 h 12"/>
                      <a:gd name="T24" fmla="*/ 6350 w 14"/>
                      <a:gd name="T25" fmla="*/ 0 h 12"/>
                      <a:gd name="T26" fmla="*/ 7938 w 14"/>
                      <a:gd name="T27" fmla="*/ 0 h 12"/>
                      <a:gd name="T28" fmla="*/ 12700 w 14"/>
                      <a:gd name="T29" fmla="*/ 0 h 12"/>
                      <a:gd name="T30" fmla="*/ 14288 w 14"/>
                      <a:gd name="T31" fmla="*/ 0 h 12"/>
                      <a:gd name="T32" fmla="*/ 15875 w 14"/>
                      <a:gd name="T33" fmla="*/ 0 h 12"/>
                      <a:gd name="T34" fmla="*/ 17463 w 14"/>
                      <a:gd name="T35" fmla="*/ 1588 h 12"/>
                      <a:gd name="T36" fmla="*/ 19050 w 14"/>
                      <a:gd name="T37" fmla="*/ 1588 h 12"/>
                      <a:gd name="T38" fmla="*/ 20638 w 14"/>
                      <a:gd name="T39" fmla="*/ 3175 h 12"/>
                      <a:gd name="T40" fmla="*/ 22225 w 14"/>
                      <a:gd name="T41" fmla="*/ 3175 h 12"/>
                      <a:gd name="T42" fmla="*/ 22225 w 14"/>
                      <a:gd name="T43" fmla="*/ 4763 h 12"/>
                      <a:gd name="T44" fmla="*/ 20638 w 14"/>
                      <a:gd name="T45" fmla="*/ 7938 h 12"/>
                      <a:gd name="T46" fmla="*/ 19050 w 14"/>
                      <a:gd name="T47" fmla="*/ 9525 h 12"/>
                      <a:gd name="T48" fmla="*/ 17463 w 14"/>
                      <a:gd name="T49" fmla="*/ 12700 h 12"/>
                      <a:gd name="T50" fmla="*/ 15875 w 14"/>
                      <a:gd name="T51" fmla="*/ 14288 h 12"/>
                      <a:gd name="T52" fmla="*/ 14288 w 14"/>
                      <a:gd name="T53" fmla="*/ 15875 h 12"/>
                      <a:gd name="T54" fmla="*/ 14288 w 14"/>
                      <a:gd name="T55" fmla="*/ 17463 h 12"/>
                      <a:gd name="T56" fmla="*/ 12700 w 14"/>
                      <a:gd name="T57" fmla="*/ 19050 h 12"/>
                      <a:gd name="T58" fmla="*/ 9525 w 14"/>
                      <a:gd name="T59" fmla="*/ 19050 h 12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</a:gdLst>
                    <a:ahLst/>
                    <a:cxnLst>
                      <a:cxn ang="T60">
                        <a:pos x="T0" y="T1"/>
                      </a:cxn>
                      <a:cxn ang="T61">
                        <a:pos x="T2" y="T3"/>
                      </a:cxn>
                      <a:cxn ang="T62">
                        <a:pos x="T4" y="T5"/>
                      </a:cxn>
                      <a:cxn ang="T63">
                        <a:pos x="T6" y="T7"/>
                      </a:cxn>
                      <a:cxn ang="T64">
                        <a:pos x="T8" y="T9"/>
                      </a:cxn>
                      <a:cxn ang="T65">
                        <a:pos x="T10" y="T11"/>
                      </a:cxn>
                      <a:cxn ang="T66">
                        <a:pos x="T12" y="T13"/>
                      </a:cxn>
                      <a:cxn ang="T67">
                        <a:pos x="T14" y="T15"/>
                      </a:cxn>
                      <a:cxn ang="T68">
                        <a:pos x="T16" y="T17"/>
                      </a:cxn>
                      <a:cxn ang="T69">
                        <a:pos x="T18" y="T19"/>
                      </a:cxn>
                      <a:cxn ang="T70">
                        <a:pos x="T20" y="T21"/>
                      </a:cxn>
                      <a:cxn ang="T71">
                        <a:pos x="T22" y="T23"/>
                      </a:cxn>
                      <a:cxn ang="T72">
                        <a:pos x="T24" y="T25"/>
                      </a:cxn>
                      <a:cxn ang="T73">
                        <a:pos x="T26" y="T27"/>
                      </a:cxn>
                      <a:cxn ang="T74">
                        <a:pos x="T28" y="T29"/>
                      </a:cxn>
                      <a:cxn ang="T75">
                        <a:pos x="T30" y="T31"/>
                      </a:cxn>
                      <a:cxn ang="T76">
                        <a:pos x="T32" y="T33"/>
                      </a:cxn>
                      <a:cxn ang="T77">
                        <a:pos x="T34" y="T35"/>
                      </a:cxn>
                      <a:cxn ang="T78">
                        <a:pos x="T36" y="T37"/>
                      </a:cxn>
                      <a:cxn ang="T79">
                        <a:pos x="T38" y="T39"/>
                      </a:cxn>
                      <a:cxn ang="T80">
                        <a:pos x="T40" y="T41"/>
                      </a:cxn>
                      <a:cxn ang="T81">
                        <a:pos x="T42" y="T43"/>
                      </a:cxn>
                      <a:cxn ang="T82">
                        <a:pos x="T44" y="T45"/>
                      </a:cxn>
                      <a:cxn ang="T83">
                        <a:pos x="T46" y="T47"/>
                      </a:cxn>
                      <a:cxn ang="T84">
                        <a:pos x="T48" y="T49"/>
                      </a:cxn>
                      <a:cxn ang="T85">
                        <a:pos x="T50" y="T51"/>
                      </a:cxn>
                      <a:cxn ang="T86">
                        <a:pos x="T52" y="T53"/>
                      </a:cxn>
                      <a:cxn ang="T87">
                        <a:pos x="T54" y="T55"/>
                      </a:cxn>
                      <a:cxn ang="T88">
                        <a:pos x="T56" y="T57"/>
                      </a:cxn>
                      <a:cxn ang="T89">
                        <a:pos x="T58" y="T59"/>
                      </a:cxn>
                    </a:cxnLst>
                    <a:rect l="0" t="0" r="r" b="b"/>
                    <a:pathLst>
                      <a:path w="14" h="12">
                        <a:moveTo>
                          <a:pt x="6" y="12"/>
                        </a:moveTo>
                        <a:lnTo>
                          <a:pt x="5" y="12"/>
                        </a:lnTo>
                        <a:lnTo>
                          <a:pt x="5" y="11"/>
                        </a:lnTo>
                        <a:lnTo>
                          <a:pt x="4" y="11"/>
                        </a:lnTo>
                        <a:lnTo>
                          <a:pt x="2" y="10"/>
                        </a:lnTo>
                        <a:lnTo>
                          <a:pt x="1" y="10"/>
                        </a:lnTo>
                        <a:lnTo>
                          <a:pt x="0" y="9"/>
                        </a:lnTo>
                        <a:lnTo>
                          <a:pt x="0" y="6"/>
                        </a:lnTo>
                        <a:lnTo>
                          <a:pt x="0" y="4"/>
                        </a:lnTo>
                        <a:lnTo>
                          <a:pt x="1" y="3"/>
                        </a:lnTo>
                        <a:lnTo>
                          <a:pt x="3" y="1"/>
                        </a:lnTo>
                        <a:lnTo>
                          <a:pt x="4" y="1"/>
                        </a:lnTo>
                        <a:lnTo>
                          <a:pt x="4" y="0"/>
                        </a:lnTo>
                        <a:lnTo>
                          <a:pt x="5" y="0"/>
                        </a:lnTo>
                        <a:lnTo>
                          <a:pt x="8" y="0"/>
                        </a:lnTo>
                        <a:lnTo>
                          <a:pt x="9" y="0"/>
                        </a:lnTo>
                        <a:lnTo>
                          <a:pt x="10" y="0"/>
                        </a:lnTo>
                        <a:lnTo>
                          <a:pt x="11" y="1"/>
                        </a:lnTo>
                        <a:lnTo>
                          <a:pt x="12" y="1"/>
                        </a:lnTo>
                        <a:lnTo>
                          <a:pt x="13" y="2"/>
                        </a:lnTo>
                        <a:lnTo>
                          <a:pt x="14" y="2"/>
                        </a:lnTo>
                        <a:lnTo>
                          <a:pt x="14" y="3"/>
                        </a:lnTo>
                        <a:lnTo>
                          <a:pt x="13" y="5"/>
                        </a:lnTo>
                        <a:lnTo>
                          <a:pt x="12" y="6"/>
                        </a:lnTo>
                        <a:lnTo>
                          <a:pt x="11" y="8"/>
                        </a:lnTo>
                        <a:lnTo>
                          <a:pt x="10" y="9"/>
                        </a:lnTo>
                        <a:lnTo>
                          <a:pt x="9" y="10"/>
                        </a:lnTo>
                        <a:lnTo>
                          <a:pt x="9" y="11"/>
                        </a:lnTo>
                        <a:lnTo>
                          <a:pt x="8" y="12"/>
                        </a:lnTo>
                        <a:lnTo>
                          <a:pt x="6" y="1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89" name="Freeform 198">
                    <a:extLst>
                      <a:ext uri="{FF2B5EF4-FFF2-40B4-BE49-F238E27FC236}">
                        <a16:creationId xmlns:a16="http://schemas.microsoft.com/office/drawing/2014/main" id="{BA235FC7-12BB-4748-88E8-149AAB970B7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70898" y="1026634"/>
                    <a:ext cx="106886" cy="13942"/>
                  </a:xfrm>
                  <a:custGeom>
                    <a:avLst/>
                    <a:gdLst>
                      <a:gd name="T0" fmla="*/ 55563 w 46"/>
                      <a:gd name="T1" fmla="*/ 9525 h 6"/>
                      <a:gd name="T2" fmla="*/ 47625 w 46"/>
                      <a:gd name="T3" fmla="*/ 7938 h 6"/>
                      <a:gd name="T4" fmla="*/ 46038 w 46"/>
                      <a:gd name="T5" fmla="*/ 7938 h 6"/>
                      <a:gd name="T6" fmla="*/ 44450 w 46"/>
                      <a:gd name="T7" fmla="*/ 7938 h 6"/>
                      <a:gd name="T8" fmla="*/ 42863 w 46"/>
                      <a:gd name="T9" fmla="*/ 7938 h 6"/>
                      <a:gd name="T10" fmla="*/ 36513 w 46"/>
                      <a:gd name="T11" fmla="*/ 7938 h 6"/>
                      <a:gd name="T12" fmla="*/ 30163 w 46"/>
                      <a:gd name="T13" fmla="*/ 7938 h 6"/>
                      <a:gd name="T14" fmla="*/ 26988 w 46"/>
                      <a:gd name="T15" fmla="*/ 7938 h 6"/>
                      <a:gd name="T16" fmla="*/ 25400 w 46"/>
                      <a:gd name="T17" fmla="*/ 7938 h 6"/>
                      <a:gd name="T18" fmla="*/ 23813 w 46"/>
                      <a:gd name="T19" fmla="*/ 7938 h 6"/>
                      <a:gd name="T20" fmla="*/ 20638 w 46"/>
                      <a:gd name="T21" fmla="*/ 7938 h 6"/>
                      <a:gd name="T22" fmla="*/ 17463 w 46"/>
                      <a:gd name="T23" fmla="*/ 7938 h 6"/>
                      <a:gd name="T24" fmla="*/ 14288 w 46"/>
                      <a:gd name="T25" fmla="*/ 7938 h 6"/>
                      <a:gd name="T26" fmla="*/ 12700 w 46"/>
                      <a:gd name="T27" fmla="*/ 7938 h 6"/>
                      <a:gd name="T28" fmla="*/ 11113 w 46"/>
                      <a:gd name="T29" fmla="*/ 7938 h 6"/>
                      <a:gd name="T30" fmla="*/ 7938 w 46"/>
                      <a:gd name="T31" fmla="*/ 7938 h 6"/>
                      <a:gd name="T32" fmla="*/ 6350 w 46"/>
                      <a:gd name="T33" fmla="*/ 7938 h 6"/>
                      <a:gd name="T34" fmla="*/ 1588 w 46"/>
                      <a:gd name="T35" fmla="*/ 6350 h 6"/>
                      <a:gd name="T36" fmla="*/ 0 w 46"/>
                      <a:gd name="T37" fmla="*/ 6350 h 6"/>
                      <a:gd name="T38" fmla="*/ 0 w 46"/>
                      <a:gd name="T39" fmla="*/ 4763 h 6"/>
                      <a:gd name="T40" fmla="*/ 1588 w 46"/>
                      <a:gd name="T41" fmla="*/ 1588 h 6"/>
                      <a:gd name="T42" fmla="*/ 3175 w 46"/>
                      <a:gd name="T43" fmla="*/ 1588 h 6"/>
                      <a:gd name="T44" fmla="*/ 6350 w 46"/>
                      <a:gd name="T45" fmla="*/ 1588 h 6"/>
                      <a:gd name="T46" fmla="*/ 9525 w 46"/>
                      <a:gd name="T47" fmla="*/ 1588 h 6"/>
                      <a:gd name="T48" fmla="*/ 11113 w 46"/>
                      <a:gd name="T49" fmla="*/ 1588 h 6"/>
                      <a:gd name="T50" fmla="*/ 14288 w 46"/>
                      <a:gd name="T51" fmla="*/ 0 h 6"/>
                      <a:gd name="T52" fmla="*/ 15875 w 46"/>
                      <a:gd name="T53" fmla="*/ 0 h 6"/>
                      <a:gd name="T54" fmla="*/ 17463 w 46"/>
                      <a:gd name="T55" fmla="*/ 0 h 6"/>
                      <a:gd name="T56" fmla="*/ 20638 w 46"/>
                      <a:gd name="T57" fmla="*/ 0 h 6"/>
                      <a:gd name="T58" fmla="*/ 22225 w 46"/>
                      <a:gd name="T59" fmla="*/ 0 h 6"/>
                      <a:gd name="T60" fmla="*/ 22225 w 46"/>
                      <a:gd name="T61" fmla="*/ 1588 h 6"/>
                      <a:gd name="T62" fmla="*/ 23813 w 46"/>
                      <a:gd name="T63" fmla="*/ 1588 h 6"/>
                      <a:gd name="T64" fmla="*/ 28575 w 46"/>
                      <a:gd name="T65" fmla="*/ 1588 h 6"/>
                      <a:gd name="T66" fmla="*/ 30163 w 46"/>
                      <a:gd name="T67" fmla="*/ 0 h 6"/>
                      <a:gd name="T68" fmla="*/ 31750 w 46"/>
                      <a:gd name="T69" fmla="*/ 0 h 6"/>
                      <a:gd name="T70" fmla="*/ 36513 w 46"/>
                      <a:gd name="T71" fmla="*/ 0 h 6"/>
                      <a:gd name="T72" fmla="*/ 39688 w 46"/>
                      <a:gd name="T73" fmla="*/ 0 h 6"/>
                      <a:gd name="T74" fmla="*/ 41275 w 46"/>
                      <a:gd name="T75" fmla="*/ 0 h 6"/>
                      <a:gd name="T76" fmla="*/ 42863 w 46"/>
                      <a:gd name="T77" fmla="*/ 0 h 6"/>
                      <a:gd name="T78" fmla="*/ 44450 w 46"/>
                      <a:gd name="T79" fmla="*/ 0 h 6"/>
                      <a:gd name="T80" fmla="*/ 46038 w 46"/>
                      <a:gd name="T81" fmla="*/ 0 h 6"/>
                      <a:gd name="T82" fmla="*/ 52388 w 46"/>
                      <a:gd name="T83" fmla="*/ 0 h 6"/>
                      <a:gd name="T84" fmla="*/ 53975 w 46"/>
                      <a:gd name="T85" fmla="*/ 1588 h 6"/>
                      <a:gd name="T86" fmla="*/ 55563 w 46"/>
                      <a:gd name="T87" fmla="*/ 1588 h 6"/>
                      <a:gd name="T88" fmla="*/ 57150 w 46"/>
                      <a:gd name="T89" fmla="*/ 1588 h 6"/>
                      <a:gd name="T90" fmla="*/ 57150 w 46"/>
                      <a:gd name="T91" fmla="*/ 0 h 6"/>
                      <a:gd name="T92" fmla="*/ 60325 w 46"/>
                      <a:gd name="T93" fmla="*/ 0 h 6"/>
                      <a:gd name="T94" fmla="*/ 61913 w 46"/>
                      <a:gd name="T95" fmla="*/ 0 h 6"/>
                      <a:gd name="T96" fmla="*/ 69850 w 46"/>
                      <a:gd name="T97" fmla="*/ 1588 h 6"/>
                      <a:gd name="T98" fmla="*/ 71438 w 46"/>
                      <a:gd name="T99" fmla="*/ 1588 h 6"/>
                      <a:gd name="T100" fmla="*/ 73025 w 46"/>
                      <a:gd name="T101" fmla="*/ 4763 h 6"/>
                      <a:gd name="T102" fmla="*/ 71438 w 46"/>
                      <a:gd name="T103" fmla="*/ 4763 h 6"/>
                      <a:gd name="T104" fmla="*/ 69850 w 46"/>
                      <a:gd name="T105" fmla="*/ 4763 h 6"/>
                      <a:gd name="T106" fmla="*/ 68263 w 46"/>
                      <a:gd name="T107" fmla="*/ 4763 h 6"/>
                      <a:gd name="T108" fmla="*/ 66675 w 46"/>
                      <a:gd name="T109" fmla="*/ 4763 h 6"/>
                      <a:gd name="T110" fmla="*/ 65088 w 46"/>
                      <a:gd name="T111" fmla="*/ 6350 h 6"/>
                      <a:gd name="T112" fmla="*/ 65088 w 46"/>
                      <a:gd name="T113" fmla="*/ 7938 h 6"/>
                      <a:gd name="T114" fmla="*/ 61913 w 46"/>
                      <a:gd name="T115" fmla="*/ 9525 h 6"/>
                      <a:gd name="T116" fmla="*/ 55563 w 46"/>
                      <a:gd name="T117" fmla="*/ 9525 h 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</a:gdLst>
                    <a:ahLst/>
                    <a:cxnLst>
                      <a:cxn ang="T118">
                        <a:pos x="T0" y="T1"/>
                      </a:cxn>
                      <a:cxn ang="T119">
                        <a:pos x="T2" y="T3"/>
                      </a:cxn>
                      <a:cxn ang="T120">
                        <a:pos x="T4" y="T5"/>
                      </a:cxn>
                      <a:cxn ang="T121">
                        <a:pos x="T6" y="T7"/>
                      </a:cxn>
                      <a:cxn ang="T122">
                        <a:pos x="T8" y="T9"/>
                      </a:cxn>
                      <a:cxn ang="T123">
                        <a:pos x="T10" y="T11"/>
                      </a:cxn>
                      <a:cxn ang="T124">
                        <a:pos x="T12" y="T13"/>
                      </a:cxn>
                      <a:cxn ang="T125">
                        <a:pos x="T14" y="T15"/>
                      </a:cxn>
                      <a:cxn ang="T126">
                        <a:pos x="T16" y="T17"/>
                      </a:cxn>
                      <a:cxn ang="T127">
                        <a:pos x="T18" y="T19"/>
                      </a:cxn>
                      <a:cxn ang="T128">
                        <a:pos x="T20" y="T21"/>
                      </a:cxn>
                      <a:cxn ang="T129">
                        <a:pos x="T22" y="T23"/>
                      </a:cxn>
                      <a:cxn ang="T130">
                        <a:pos x="T24" y="T25"/>
                      </a:cxn>
                      <a:cxn ang="T131">
                        <a:pos x="T26" y="T27"/>
                      </a:cxn>
                      <a:cxn ang="T132">
                        <a:pos x="T28" y="T29"/>
                      </a:cxn>
                      <a:cxn ang="T133">
                        <a:pos x="T30" y="T31"/>
                      </a:cxn>
                      <a:cxn ang="T134">
                        <a:pos x="T32" y="T33"/>
                      </a:cxn>
                      <a:cxn ang="T135">
                        <a:pos x="T34" y="T35"/>
                      </a:cxn>
                      <a:cxn ang="T136">
                        <a:pos x="T36" y="T37"/>
                      </a:cxn>
                      <a:cxn ang="T137">
                        <a:pos x="T38" y="T39"/>
                      </a:cxn>
                      <a:cxn ang="T138">
                        <a:pos x="T40" y="T41"/>
                      </a:cxn>
                      <a:cxn ang="T139">
                        <a:pos x="T42" y="T43"/>
                      </a:cxn>
                      <a:cxn ang="T140">
                        <a:pos x="T44" y="T45"/>
                      </a:cxn>
                      <a:cxn ang="T141">
                        <a:pos x="T46" y="T47"/>
                      </a:cxn>
                      <a:cxn ang="T142">
                        <a:pos x="T48" y="T49"/>
                      </a:cxn>
                      <a:cxn ang="T143">
                        <a:pos x="T50" y="T51"/>
                      </a:cxn>
                      <a:cxn ang="T144">
                        <a:pos x="T52" y="T53"/>
                      </a:cxn>
                      <a:cxn ang="T145">
                        <a:pos x="T54" y="T55"/>
                      </a:cxn>
                      <a:cxn ang="T146">
                        <a:pos x="T56" y="T57"/>
                      </a:cxn>
                      <a:cxn ang="T147">
                        <a:pos x="T58" y="T59"/>
                      </a:cxn>
                      <a:cxn ang="T148">
                        <a:pos x="T60" y="T61"/>
                      </a:cxn>
                      <a:cxn ang="T149">
                        <a:pos x="T62" y="T63"/>
                      </a:cxn>
                      <a:cxn ang="T150">
                        <a:pos x="T64" y="T65"/>
                      </a:cxn>
                      <a:cxn ang="T151">
                        <a:pos x="T66" y="T67"/>
                      </a:cxn>
                      <a:cxn ang="T152">
                        <a:pos x="T68" y="T69"/>
                      </a:cxn>
                      <a:cxn ang="T153">
                        <a:pos x="T70" y="T71"/>
                      </a:cxn>
                      <a:cxn ang="T154">
                        <a:pos x="T72" y="T73"/>
                      </a:cxn>
                      <a:cxn ang="T155">
                        <a:pos x="T74" y="T75"/>
                      </a:cxn>
                      <a:cxn ang="T156">
                        <a:pos x="T76" y="T77"/>
                      </a:cxn>
                      <a:cxn ang="T157">
                        <a:pos x="T78" y="T79"/>
                      </a:cxn>
                      <a:cxn ang="T158">
                        <a:pos x="T80" y="T81"/>
                      </a:cxn>
                      <a:cxn ang="T159">
                        <a:pos x="T82" y="T83"/>
                      </a:cxn>
                      <a:cxn ang="T160">
                        <a:pos x="T84" y="T85"/>
                      </a:cxn>
                      <a:cxn ang="T161">
                        <a:pos x="T86" y="T87"/>
                      </a:cxn>
                      <a:cxn ang="T162">
                        <a:pos x="T88" y="T89"/>
                      </a:cxn>
                      <a:cxn ang="T163">
                        <a:pos x="T90" y="T91"/>
                      </a:cxn>
                      <a:cxn ang="T164">
                        <a:pos x="T92" y="T93"/>
                      </a:cxn>
                      <a:cxn ang="T165">
                        <a:pos x="T94" y="T95"/>
                      </a:cxn>
                      <a:cxn ang="T166">
                        <a:pos x="T96" y="T97"/>
                      </a:cxn>
                      <a:cxn ang="T167">
                        <a:pos x="T98" y="T99"/>
                      </a:cxn>
                      <a:cxn ang="T168">
                        <a:pos x="T100" y="T101"/>
                      </a:cxn>
                      <a:cxn ang="T169">
                        <a:pos x="T102" y="T103"/>
                      </a:cxn>
                      <a:cxn ang="T170">
                        <a:pos x="T104" y="T105"/>
                      </a:cxn>
                      <a:cxn ang="T171">
                        <a:pos x="T106" y="T107"/>
                      </a:cxn>
                      <a:cxn ang="T172">
                        <a:pos x="T108" y="T109"/>
                      </a:cxn>
                      <a:cxn ang="T173">
                        <a:pos x="T110" y="T111"/>
                      </a:cxn>
                      <a:cxn ang="T174">
                        <a:pos x="T112" y="T113"/>
                      </a:cxn>
                      <a:cxn ang="T175">
                        <a:pos x="T114" y="T115"/>
                      </a:cxn>
                      <a:cxn ang="T176">
                        <a:pos x="T116" y="T117"/>
                      </a:cxn>
                    </a:cxnLst>
                    <a:rect l="0" t="0" r="r" b="b"/>
                    <a:pathLst>
                      <a:path w="46" h="6">
                        <a:moveTo>
                          <a:pt x="35" y="6"/>
                        </a:moveTo>
                        <a:lnTo>
                          <a:pt x="30" y="5"/>
                        </a:lnTo>
                        <a:lnTo>
                          <a:pt x="29" y="5"/>
                        </a:lnTo>
                        <a:lnTo>
                          <a:pt x="28" y="5"/>
                        </a:lnTo>
                        <a:lnTo>
                          <a:pt x="27" y="5"/>
                        </a:lnTo>
                        <a:lnTo>
                          <a:pt x="23" y="5"/>
                        </a:lnTo>
                        <a:lnTo>
                          <a:pt x="19" y="5"/>
                        </a:lnTo>
                        <a:lnTo>
                          <a:pt x="17" y="5"/>
                        </a:lnTo>
                        <a:lnTo>
                          <a:pt x="16" y="5"/>
                        </a:lnTo>
                        <a:lnTo>
                          <a:pt x="15" y="5"/>
                        </a:lnTo>
                        <a:lnTo>
                          <a:pt x="13" y="5"/>
                        </a:lnTo>
                        <a:lnTo>
                          <a:pt x="11" y="5"/>
                        </a:lnTo>
                        <a:lnTo>
                          <a:pt x="9" y="5"/>
                        </a:lnTo>
                        <a:lnTo>
                          <a:pt x="8" y="5"/>
                        </a:lnTo>
                        <a:lnTo>
                          <a:pt x="7" y="5"/>
                        </a:lnTo>
                        <a:lnTo>
                          <a:pt x="5" y="5"/>
                        </a:lnTo>
                        <a:lnTo>
                          <a:pt x="4" y="5"/>
                        </a:lnTo>
                        <a:lnTo>
                          <a:pt x="1" y="4"/>
                        </a:lnTo>
                        <a:lnTo>
                          <a:pt x="0" y="4"/>
                        </a:lnTo>
                        <a:lnTo>
                          <a:pt x="0" y="3"/>
                        </a:lnTo>
                        <a:lnTo>
                          <a:pt x="1" y="1"/>
                        </a:lnTo>
                        <a:lnTo>
                          <a:pt x="2" y="1"/>
                        </a:lnTo>
                        <a:lnTo>
                          <a:pt x="4" y="1"/>
                        </a:lnTo>
                        <a:lnTo>
                          <a:pt x="6" y="1"/>
                        </a:lnTo>
                        <a:lnTo>
                          <a:pt x="7" y="1"/>
                        </a:lnTo>
                        <a:lnTo>
                          <a:pt x="9" y="0"/>
                        </a:lnTo>
                        <a:lnTo>
                          <a:pt x="10" y="0"/>
                        </a:lnTo>
                        <a:lnTo>
                          <a:pt x="11" y="0"/>
                        </a:lnTo>
                        <a:lnTo>
                          <a:pt x="13" y="0"/>
                        </a:lnTo>
                        <a:lnTo>
                          <a:pt x="14" y="0"/>
                        </a:lnTo>
                        <a:lnTo>
                          <a:pt x="14" y="1"/>
                        </a:lnTo>
                        <a:lnTo>
                          <a:pt x="15" y="1"/>
                        </a:lnTo>
                        <a:lnTo>
                          <a:pt x="18" y="1"/>
                        </a:lnTo>
                        <a:lnTo>
                          <a:pt x="19" y="0"/>
                        </a:lnTo>
                        <a:lnTo>
                          <a:pt x="20" y="0"/>
                        </a:lnTo>
                        <a:lnTo>
                          <a:pt x="23" y="0"/>
                        </a:lnTo>
                        <a:lnTo>
                          <a:pt x="25" y="0"/>
                        </a:lnTo>
                        <a:lnTo>
                          <a:pt x="26" y="0"/>
                        </a:lnTo>
                        <a:lnTo>
                          <a:pt x="27" y="0"/>
                        </a:lnTo>
                        <a:lnTo>
                          <a:pt x="28" y="0"/>
                        </a:lnTo>
                        <a:lnTo>
                          <a:pt x="29" y="0"/>
                        </a:lnTo>
                        <a:lnTo>
                          <a:pt x="33" y="0"/>
                        </a:lnTo>
                        <a:lnTo>
                          <a:pt x="34" y="1"/>
                        </a:lnTo>
                        <a:lnTo>
                          <a:pt x="35" y="1"/>
                        </a:lnTo>
                        <a:lnTo>
                          <a:pt x="36" y="1"/>
                        </a:lnTo>
                        <a:lnTo>
                          <a:pt x="36" y="0"/>
                        </a:lnTo>
                        <a:lnTo>
                          <a:pt x="38" y="0"/>
                        </a:lnTo>
                        <a:lnTo>
                          <a:pt x="39" y="0"/>
                        </a:lnTo>
                        <a:lnTo>
                          <a:pt x="44" y="1"/>
                        </a:lnTo>
                        <a:lnTo>
                          <a:pt x="45" y="1"/>
                        </a:lnTo>
                        <a:lnTo>
                          <a:pt x="46" y="3"/>
                        </a:lnTo>
                        <a:lnTo>
                          <a:pt x="45" y="3"/>
                        </a:lnTo>
                        <a:lnTo>
                          <a:pt x="44" y="3"/>
                        </a:lnTo>
                        <a:lnTo>
                          <a:pt x="43" y="3"/>
                        </a:lnTo>
                        <a:lnTo>
                          <a:pt x="42" y="3"/>
                        </a:lnTo>
                        <a:lnTo>
                          <a:pt x="41" y="4"/>
                        </a:lnTo>
                        <a:lnTo>
                          <a:pt x="41" y="5"/>
                        </a:lnTo>
                        <a:lnTo>
                          <a:pt x="39" y="6"/>
                        </a:lnTo>
                        <a:lnTo>
                          <a:pt x="35" y="6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90" name="Freeform 199">
                    <a:extLst>
                      <a:ext uri="{FF2B5EF4-FFF2-40B4-BE49-F238E27FC236}">
                        <a16:creationId xmlns:a16="http://schemas.microsoft.com/office/drawing/2014/main" id="{B0BDE477-062B-4A45-8801-08B13A8B779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674240" y="1839897"/>
                    <a:ext cx="51119" cy="34855"/>
                  </a:xfrm>
                  <a:custGeom>
                    <a:avLst/>
                    <a:gdLst>
                      <a:gd name="T0" fmla="*/ 28575 w 22"/>
                      <a:gd name="T1" fmla="*/ 22225 h 15"/>
                      <a:gd name="T2" fmla="*/ 22225 w 22"/>
                      <a:gd name="T3" fmla="*/ 19050 h 15"/>
                      <a:gd name="T4" fmla="*/ 20638 w 22"/>
                      <a:gd name="T5" fmla="*/ 15875 h 15"/>
                      <a:gd name="T6" fmla="*/ 17463 w 22"/>
                      <a:gd name="T7" fmla="*/ 15875 h 15"/>
                      <a:gd name="T8" fmla="*/ 12700 w 22"/>
                      <a:gd name="T9" fmla="*/ 12700 h 15"/>
                      <a:gd name="T10" fmla="*/ 12700 w 22"/>
                      <a:gd name="T11" fmla="*/ 9525 h 15"/>
                      <a:gd name="T12" fmla="*/ 14288 w 22"/>
                      <a:gd name="T13" fmla="*/ 7938 h 15"/>
                      <a:gd name="T14" fmla="*/ 11113 w 22"/>
                      <a:gd name="T15" fmla="*/ 9525 h 15"/>
                      <a:gd name="T16" fmla="*/ 4763 w 22"/>
                      <a:gd name="T17" fmla="*/ 6350 h 15"/>
                      <a:gd name="T18" fmla="*/ 6350 w 22"/>
                      <a:gd name="T19" fmla="*/ 4763 h 15"/>
                      <a:gd name="T20" fmla="*/ 11113 w 22"/>
                      <a:gd name="T21" fmla="*/ 4763 h 15"/>
                      <a:gd name="T22" fmla="*/ 3175 w 22"/>
                      <a:gd name="T23" fmla="*/ 3175 h 15"/>
                      <a:gd name="T24" fmla="*/ 0 w 22"/>
                      <a:gd name="T25" fmla="*/ 3175 h 15"/>
                      <a:gd name="T26" fmla="*/ 1588 w 22"/>
                      <a:gd name="T27" fmla="*/ 1588 h 15"/>
                      <a:gd name="T28" fmla="*/ 4763 w 22"/>
                      <a:gd name="T29" fmla="*/ 1588 h 15"/>
                      <a:gd name="T30" fmla="*/ 12700 w 22"/>
                      <a:gd name="T31" fmla="*/ 1588 h 15"/>
                      <a:gd name="T32" fmla="*/ 14288 w 22"/>
                      <a:gd name="T33" fmla="*/ 0 h 15"/>
                      <a:gd name="T34" fmla="*/ 19050 w 22"/>
                      <a:gd name="T35" fmla="*/ 0 h 15"/>
                      <a:gd name="T36" fmla="*/ 22225 w 22"/>
                      <a:gd name="T37" fmla="*/ 3175 h 15"/>
                      <a:gd name="T38" fmla="*/ 19050 w 22"/>
                      <a:gd name="T39" fmla="*/ 3175 h 15"/>
                      <a:gd name="T40" fmla="*/ 14288 w 22"/>
                      <a:gd name="T41" fmla="*/ 3175 h 15"/>
                      <a:gd name="T42" fmla="*/ 15875 w 22"/>
                      <a:gd name="T43" fmla="*/ 3175 h 15"/>
                      <a:gd name="T44" fmla="*/ 20638 w 22"/>
                      <a:gd name="T45" fmla="*/ 4763 h 15"/>
                      <a:gd name="T46" fmla="*/ 20638 w 22"/>
                      <a:gd name="T47" fmla="*/ 6350 h 15"/>
                      <a:gd name="T48" fmla="*/ 17463 w 22"/>
                      <a:gd name="T49" fmla="*/ 6350 h 15"/>
                      <a:gd name="T50" fmla="*/ 15875 w 22"/>
                      <a:gd name="T51" fmla="*/ 4763 h 15"/>
                      <a:gd name="T52" fmla="*/ 15875 w 22"/>
                      <a:gd name="T53" fmla="*/ 7938 h 15"/>
                      <a:gd name="T54" fmla="*/ 19050 w 22"/>
                      <a:gd name="T55" fmla="*/ 12700 h 15"/>
                      <a:gd name="T56" fmla="*/ 20638 w 22"/>
                      <a:gd name="T57" fmla="*/ 14288 h 15"/>
                      <a:gd name="T58" fmla="*/ 25400 w 22"/>
                      <a:gd name="T59" fmla="*/ 15875 h 15"/>
                      <a:gd name="T60" fmla="*/ 26988 w 22"/>
                      <a:gd name="T61" fmla="*/ 19050 h 15"/>
                      <a:gd name="T62" fmla="*/ 30163 w 22"/>
                      <a:gd name="T63" fmla="*/ 17463 h 15"/>
                      <a:gd name="T64" fmla="*/ 28575 w 22"/>
                      <a:gd name="T65" fmla="*/ 19050 h 15"/>
                      <a:gd name="T66" fmla="*/ 30163 w 22"/>
                      <a:gd name="T67" fmla="*/ 20638 h 15"/>
                      <a:gd name="T68" fmla="*/ 33338 w 22"/>
                      <a:gd name="T69" fmla="*/ 20638 h 15"/>
                      <a:gd name="T70" fmla="*/ 33338 w 22"/>
                      <a:gd name="T71" fmla="*/ 22225 h 15"/>
                      <a:gd name="T72" fmla="*/ 30163 w 22"/>
                      <a:gd name="T73" fmla="*/ 23813 h 15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</a:gdLst>
                    <a:ahLst/>
                    <a:cxnLst>
                      <a:cxn ang="T74">
                        <a:pos x="T0" y="T1"/>
                      </a:cxn>
                      <a:cxn ang="T75">
                        <a:pos x="T2" y="T3"/>
                      </a:cxn>
                      <a:cxn ang="T76">
                        <a:pos x="T4" y="T5"/>
                      </a:cxn>
                      <a:cxn ang="T77">
                        <a:pos x="T6" y="T7"/>
                      </a:cxn>
                      <a:cxn ang="T78">
                        <a:pos x="T8" y="T9"/>
                      </a:cxn>
                      <a:cxn ang="T79">
                        <a:pos x="T10" y="T11"/>
                      </a:cxn>
                      <a:cxn ang="T80">
                        <a:pos x="T12" y="T13"/>
                      </a:cxn>
                      <a:cxn ang="T81">
                        <a:pos x="T14" y="T15"/>
                      </a:cxn>
                      <a:cxn ang="T82">
                        <a:pos x="T16" y="T17"/>
                      </a:cxn>
                      <a:cxn ang="T83">
                        <a:pos x="T18" y="T19"/>
                      </a:cxn>
                      <a:cxn ang="T84">
                        <a:pos x="T20" y="T21"/>
                      </a:cxn>
                      <a:cxn ang="T85">
                        <a:pos x="T22" y="T23"/>
                      </a:cxn>
                      <a:cxn ang="T86">
                        <a:pos x="T24" y="T25"/>
                      </a:cxn>
                      <a:cxn ang="T87">
                        <a:pos x="T26" y="T27"/>
                      </a:cxn>
                      <a:cxn ang="T88">
                        <a:pos x="T28" y="T29"/>
                      </a:cxn>
                      <a:cxn ang="T89">
                        <a:pos x="T30" y="T31"/>
                      </a:cxn>
                      <a:cxn ang="T90">
                        <a:pos x="T32" y="T33"/>
                      </a:cxn>
                      <a:cxn ang="T91">
                        <a:pos x="T34" y="T35"/>
                      </a:cxn>
                      <a:cxn ang="T92">
                        <a:pos x="T36" y="T37"/>
                      </a:cxn>
                      <a:cxn ang="T93">
                        <a:pos x="T38" y="T39"/>
                      </a:cxn>
                      <a:cxn ang="T94">
                        <a:pos x="T40" y="T41"/>
                      </a:cxn>
                      <a:cxn ang="T95">
                        <a:pos x="T42" y="T43"/>
                      </a:cxn>
                      <a:cxn ang="T96">
                        <a:pos x="T44" y="T45"/>
                      </a:cxn>
                      <a:cxn ang="T97">
                        <a:pos x="T46" y="T47"/>
                      </a:cxn>
                      <a:cxn ang="T98">
                        <a:pos x="T48" y="T49"/>
                      </a:cxn>
                      <a:cxn ang="T99">
                        <a:pos x="T50" y="T51"/>
                      </a:cxn>
                      <a:cxn ang="T100">
                        <a:pos x="T52" y="T53"/>
                      </a:cxn>
                      <a:cxn ang="T101">
                        <a:pos x="T54" y="T55"/>
                      </a:cxn>
                      <a:cxn ang="T102">
                        <a:pos x="T56" y="T57"/>
                      </a:cxn>
                      <a:cxn ang="T103">
                        <a:pos x="T58" y="T59"/>
                      </a:cxn>
                      <a:cxn ang="T104">
                        <a:pos x="T60" y="T61"/>
                      </a:cxn>
                      <a:cxn ang="T105">
                        <a:pos x="T62" y="T63"/>
                      </a:cxn>
                      <a:cxn ang="T106">
                        <a:pos x="T64" y="T65"/>
                      </a:cxn>
                      <a:cxn ang="T107">
                        <a:pos x="T66" y="T67"/>
                      </a:cxn>
                      <a:cxn ang="T108">
                        <a:pos x="T68" y="T69"/>
                      </a:cxn>
                      <a:cxn ang="T109">
                        <a:pos x="T70" y="T71"/>
                      </a:cxn>
                      <a:cxn ang="T110">
                        <a:pos x="T72" y="T73"/>
                      </a:cxn>
                    </a:cxnLst>
                    <a:rect l="0" t="0" r="r" b="b"/>
                    <a:pathLst>
                      <a:path w="22" h="15">
                        <a:moveTo>
                          <a:pt x="19" y="15"/>
                        </a:moveTo>
                        <a:lnTo>
                          <a:pt x="18" y="14"/>
                        </a:lnTo>
                        <a:lnTo>
                          <a:pt x="17" y="14"/>
                        </a:lnTo>
                        <a:lnTo>
                          <a:pt x="14" y="12"/>
                        </a:lnTo>
                        <a:lnTo>
                          <a:pt x="14" y="11"/>
                        </a:lnTo>
                        <a:lnTo>
                          <a:pt x="13" y="10"/>
                        </a:lnTo>
                        <a:lnTo>
                          <a:pt x="12" y="10"/>
                        </a:lnTo>
                        <a:lnTo>
                          <a:pt x="11" y="10"/>
                        </a:lnTo>
                        <a:lnTo>
                          <a:pt x="10" y="9"/>
                        </a:lnTo>
                        <a:lnTo>
                          <a:pt x="8" y="8"/>
                        </a:lnTo>
                        <a:lnTo>
                          <a:pt x="7" y="6"/>
                        </a:lnTo>
                        <a:lnTo>
                          <a:pt x="8" y="6"/>
                        </a:lnTo>
                        <a:lnTo>
                          <a:pt x="9" y="6"/>
                        </a:lnTo>
                        <a:lnTo>
                          <a:pt x="9" y="5"/>
                        </a:lnTo>
                        <a:lnTo>
                          <a:pt x="8" y="5"/>
                        </a:lnTo>
                        <a:lnTo>
                          <a:pt x="7" y="6"/>
                        </a:lnTo>
                        <a:lnTo>
                          <a:pt x="5" y="5"/>
                        </a:lnTo>
                        <a:lnTo>
                          <a:pt x="3" y="4"/>
                        </a:lnTo>
                        <a:lnTo>
                          <a:pt x="3" y="3"/>
                        </a:lnTo>
                        <a:lnTo>
                          <a:pt x="4" y="3"/>
                        </a:lnTo>
                        <a:lnTo>
                          <a:pt x="5" y="4"/>
                        </a:lnTo>
                        <a:lnTo>
                          <a:pt x="7" y="3"/>
                        </a:lnTo>
                        <a:lnTo>
                          <a:pt x="4" y="2"/>
                        </a:lnTo>
                        <a:lnTo>
                          <a:pt x="2" y="2"/>
                        </a:lnTo>
                        <a:lnTo>
                          <a:pt x="1" y="2"/>
                        </a:lnTo>
                        <a:lnTo>
                          <a:pt x="0" y="2"/>
                        </a:lnTo>
                        <a:lnTo>
                          <a:pt x="0" y="1"/>
                        </a:lnTo>
                        <a:lnTo>
                          <a:pt x="1" y="1"/>
                        </a:lnTo>
                        <a:lnTo>
                          <a:pt x="2" y="1"/>
                        </a:lnTo>
                        <a:lnTo>
                          <a:pt x="3" y="1"/>
                        </a:lnTo>
                        <a:lnTo>
                          <a:pt x="5" y="1"/>
                        </a:lnTo>
                        <a:lnTo>
                          <a:pt x="8" y="1"/>
                        </a:lnTo>
                        <a:lnTo>
                          <a:pt x="8" y="0"/>
                        </a:lnTo>
                        <a:lnTo>
                          <a:pt x="9" y="0"/>
                        </a:lnTo>
                        <a:lnTo>
                          <a:pt x="11" y="0"/>
                        </a:lnTo>
                        <a:lnTo>
                          <a:pt x="12" y="0"/>
                        </a:lnTo>
                        <a:lnTo>
                          <a:pt x="13" y="2"/>
                        </a:lnTo>
                        <a:lnTo>
                          <a:pt x="14" y="2"/>
                        </a:lnTo>
                        <a:lnTo>
                          <a:pt x="13" y="2"/>
                        </a:lnTo>
                        <a:lnTo>
                          <a:pt x="12" y="2"/>
                        </a:lnTo>
                        <a:lnTo>
                          <a:pt x="11" y="2"/>
                        </a:lnTo>
                        <a:lnTo>
                          <a:pt x="9" y="2"/>
                        </a:lnTo>
                        <a:lnTo>
                          <a:pt x="10" y="3"/>
                        </a:lnTo>
                        <a:lnTo>
                          <a:pt x="10" y="2"/>
                        </a:lnTo>
                        <a:lnTo>
                          <a:pt x="11" y="2"/>
                        </a:lnTo>
                        <a:lnTo>
                          <a:pt x="13" y="3"/>
                        </a:lnTo>
                        <a:lnTo>
                          <a:pt x="14" y="3"/>
                        </a:lnTo>
                        <a:lnTo>
                          <a:pt x="13" y="4"/>
                        </a:lnTo>
                        <a:lnTo>
                          <a:pt x="12" y="4"/>
                        </a:lnTo>
                        <a:lnTo>
                          <a:pt x="11" y="4"/>
                        </a:lnTo>
                        <a:lnTo>
                          <a:pt x="10" y="4"/>
                        </a:lnTo>
                        <a:lnTo>
                          <a:pt x="10" y="3"/>
                        </a:lnTo>
                        <a:lnTo>
                          <a:pt x="9" y="4"/>
                        </a:lnTo>
                        <a:lnTo>
                          <a:pt x="10" y="5"/>
                        </a:lnTo>
                        <a:lnTo>
                          <a:pt x="11" y="6"/>
                        </a:lnTo>
                        <a:lnTo>
                          <a:pt x="12" y="8"/>
                        </a:lnTo>
                        <a:lnTo>
                          <a:pt x="13" y="8"/>
                        </a:lnTo>
                        <a:lnTo>
                          <a:pt x="13" y="9"/>
                        </a:lnTo>
                        <a:lnTo>
                          <a:pt x="14" y="10"/>
                        </a:lnTo>
                        <a:lnTo>
                          <a:pt x="16" y="10"/>
                        </a:lnTo>
                        <a:lnTo>
                          <a:pt x="17" y="11"/>
                        </a:lnTo>
                        <a:lnTo>
                          <a:pt x="17" y="12"/>
                        </a:lnTo>
                        <a:lnTo>
                          <a:pt x="18" y="11"/>
                        </a:lnTo>
                        <a:lnTo>
                          <a:pt x="19" y="11"/>
                        </a:lnTo>
                        <a:lnTo>
                          <a:pt x="19" y="12"/>
                        </a:lnTo>
                        <a:lnTo>
                          <a:pt x="18" y="12"/>
                        </a:lnTo>
                        <a:lnTo>
                          <a:pt x="18" y="13"/>
                        </a:lnTo>
                        <a:lnTo>
                          <a:pt x="19" y="13"/>
                        </a:lnTo>
                        <a:lnTo>
                          <a:pt x="20" y="12"/>
                        </a:lnTo>
                        <a:lnTo>
                          <a:pt x="21" y="13"/>
                        </a:lnTo>
                        <a:lnTo>
                          <a:pt x="22" y="14"/>
                        </a:lnTo>
                        <a:lnTo>
                          <a:pt x="21" y="14"/>
                        </a:lnTo>
                        <a:lnTo>
                          <a:pt x="20" y="15"/>
                        </a:lnTo>
                        <a:lnTo>
                          <a:pt x="19" y="15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91" name="Freeform 200">
                    <a:extLst>
                      <a:ext uri="{FF2B5EF4-FFF2-40B4-BE49-F238E27FC236}">
                        <a16:creationId xmlns:a16="http://schemas.microsoft.com/office/drawing/2014/main" id="{2317CA69-DAEF-4D34-BD30-9E4BC8E3281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342591" y="1839897"/>
                    <a:ext cx="46472" cy="18589"/>
                  </a:xfrm>
                  <a:custGeom>
                    <a:avLst/>
                    <a:gdLst>
                      <a:gd name="T0" fmla="*/ 30163 w 20"/>
                      <a:gd name="T1" fmla="*/ 12700 h 8"/>
                      <a:gd name="T2" fmla="*/ 30163 w 20"/>
                      <a:gd name="T3" fmla="*/ 9525 h 8"/>
                      <a:gd name="T4" fmla="*/ 28575 w 20"/>
                      <a:gd name="T5" fmla="*/ 9525 h 8"/>
                      <a:gd name="T6" fmla="*/ 26988 w 20"/>
                      <a:gd name="T7" fmla="*/ 9525 h 8"/>
                      <a:gd name="T8" fmla="*/ 25400 w 20"/>
                      <a:gd name="T9" fmla="*/ 9525 h 8"/>
                      <a:gd name="T10" fmla="*/ 23813 w 20"/>
                      <a:gd name="T11" fmla="*/ 9525 h 8"/>
                      <a:gd name="T12" fmla="*/ 20638 w 20"/>
                      <a:gd name="T13" fmla="*/ 7938 h 8"/>
                      <a:gd name="T14" fmla="*/ 19050 w 20"/>
                      <a:gd name="T15" fmla="*/ 7938 h 8"/>
                      <a:gd name="T16" fmla="*/ 17463 w 20"/>
                      <a:gd name="T17" fmla="*/ 7938 h 8"/>
                      <a:gd name="T18" fmla="*/ 15875 w 20"/>
                      <a:gd name="T19" fmla="*/ 7938 h 8"/>
                      <a:gd name="T20" fmla="*/ 14288 w 20"/>
                      <a:gd name="T21" fmla="*/ 6350 h 8"/>
                      <a:gd name="T22" fmla="*/ 11113 w 20"/>
                      <a:gd name="T23" fmla="*/ 6350 h 8"/>
                      <a:gd name="T24" fmla="*/ 9525 w 20"/>
                      <a:gd name="T25" fmla="*/ 6350 h 8"/>
                      <a:gd name="T26" fmla="*/ 6350 w 20"/>
                      <a:gd name="T27" fmla="*/ 4763 h 8"/>
                      <a:gd name="T28" fmla="*/ 4763 w 20"/>
                      <a:gd name="T29" fmla="*/ 4763 h 8"/>
                      <a:gd name="T30" fmla="*/ 3175 w 20"/>
                      <a:gd name="T31" fmla="*/ 4763 h 8"/>
                      <a:gd name="T32" fmla="*/ 0 w 20"/>
                      <a:gd name="T33" fmla="*/ 3175 h 8"/>
                      <a:gd name="T34" fmla="*/ 1588 w 20"/>
                      <a:gd name="T35" fmla="*/ 1588 h 8"/>
                      <a:gd name="T36" fmla="*/ 3175 w 20"/>
                      <a:gd name="T37" fmla="*/ 1588 h 8"/>
                      <a:gd name="T38" fmla="*/ 4763 w 20"/>
                      <a:gd name="T39" fmla="*/ 0 h 8"/>
                      <a:gd name="T40" fmla="*/ 9525 w 20"/>
                      <a:gd name="T41" fmla="*/ 0 h 8"/>
                      <a:gd name="T42" fmla="*/ 12700 w 20"/>
                      <a:gd name="T43" fmla="*/ 0 h 8"/>
                      <a:gd name="T44" fmla="*/ 15875 w 20"/>
                      <a:gd name="T45" fmla="*/ 0 h 8"/>
                      <a:gd name="T46" fmla="*/ 17463 w 20"/>
                      <a:gd name="T47" fmla="*/ 0 h 8"/>
                      <a:gd name="T48" fmla="*/ 20638 w 20"/>
                      <a:gd name="T49" fmla="*/ 0 h 8"/>
                      <a:gd name="T50" fmla="*/ 23813 w 20"/>
                      <a:gd name="T51" fmla="*/ 0 h 8"/>
                      <a:gd name="T52" fmla="*/ 23813 w 20"/>
                      <a:gd name="T53" fmla="*/ 1588 h 8"/>
                      <a:gd name="T54" fmla="*/ 25400 w 20"/>
                      <a:gd name="T55" fmla="*/ 1588 h 8"/>
                      <a:gd name="T56" fmla="*/ 28575 w 20"/>
                      <a:gd name="T57" fmla="*/ 4763 h 8"/>
                      <a:gd name="T58" fmla="*/ 30163 w 20"/>
                      <a:gd name="T59" fmla="*/ 4763 h 8"/>
                      <a:gd name="T60" fmla="*/ 31750 w 20"/>
                      <a:gd name="T61" fmla="*/ 9525 h 8"/>
                      <a:gd name="T62" fmla="*/ 30163 w 20"/>
                      <a:gd name="T63" fmla="*/ 12700 h 8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</a:gdLst>
                    <a:ahLst/>
                    <a:cxnLst>
                      <a:cxn ang="T64">
                        <a:pos x="T0" y="T1"/>
                      </a:cxn>
                      <a:cxn ang="T65">
                        <a:pos x="T2" y="T3"/>
                      </a:cxn>
                      <a:cxn ang="T66">
                        <a:pos x="T4" y="T5"/>
                      </a:cxn>
                      <a:cxn ang="T67">
                        <a:pos x="T6" y="T7"/>
                      </a:cxn>
                      <a:cxn ang="T68">
                        <a:pos x="T8" y="T9"/>
                      </a:cxn>
                      <a:cxn ang="T69">
                        <a:pos x="T10" y="T11"/>
                      </a:cxn>
                      <a:cxn ang="T70">
                        <a:pos x="T12" y="T13"/>
                      </a:cxn>
                      <a:cxn ang="T71">
                        <a:pos x="T14" y="T15"/>
                      </a:cxn>
                      <a:cxn ang="T72">
                        <a:pos x="T16" y="T17"/>
                      </a:cxn>
                      <a:cxn ang="T73">
                        <a:pos x="T18" y="T19"/>
                      </a:cxn>
                      <a:cxn ang="T74">
                        <a:pos x="T20" y="T21"/>
                      </a:cxn>
                      <a:cxn ang="T75">
                        <a:pos x="T22" y="T23"/>
                      </a:cxn>
                      <a:cxn ang="T76">
                        <a:pos x="T24" y="T25"/>
                      </a:cxn>
                      <a:cxn ang="T77">
                        <a:pos x="T26" y="T27"/>
                      </a:cxn>
                      <a:cxn ang="T78">
                        <a:pos x="T28" y="T29"/>
                      </a:cxn>
                      <a:cxn ang="T79">
                        <a:pos x="T30" y="T31"/>
                      </a:cxn>
                      <a:cxn ang="T80">
                        <a:pos x="T32" y="T33"/>
                      </a:cxn>
                      <a:cxn ang="T81">
                        <a:pos x="T34" y="T35"/>
                      </a:cxn>
                      <a:cxn ang="T82">
                        <a:pos x="T36" y="T37"/>
                      </a:cxn>
                      <a:cxn ang="T83">
                        <a:pos x="T38" y="T39"/>
                      </a:cxn>
                      <a:cxn ang="T84">
                        <a:pos x="T40" y="T41"/>
                      </a:cxn>
                      <a:cxn ang="T85">
                        <a:pos x="T42" y="T43"/>
                      </a:cxn>
                      <a:cxn ang="T86">
                        <a:pos x="T44" y="T45"/>
                      </a:cxn>
                      <a:cxn ang="T87">
                        <a:pos x="T46" y="T47"/>
                      </a:cxn>
                      <a:cxn ang="T88">
                        <a:pos x="T48" y="T49"/>
                      </a:cxn>
                      <a:cxn ang="T89">
                        <a:pos x="T50" y="T51"/>
                      </a:cxn>
                      <a:cxn ang="T90">
                        <a:pos x="T52" y="T53"/>
                      </a:cxn>
                      <a:cxn ang="T91">
                        <a:pos x="T54" y="T55"/>
                      </a:cxn>
                      <a:cxn ang="T92">
                        <a:pos x="T56" y="T57"/>
                      </a:cxn>
                      <a:cxn ang="T93">
                        <a:pos x="T58" y="T59"/>
                      </a:cxn>
                      <a:cxn ang="T94">
                        <a:pos x="T60" y="T61"/>
                      </a:cxn>
                      <a:cxn ang="T95">
                        <a:pos x="T62" y="T63"/>
                      </a:cxn>
                    </a:cxnLst>
                    <a:rect l="0" t="0" r="r" b="b"/>
                    <a:pathLst>
                      <a:path w="20" h="8">
                        <a:moveTo>
                          <a:pt x="19" y="8"/>
                        </a:moveTo>
                        <a:lnTo>
                          <a:pt x="19" y="6"/>
                        </a:lnTo>
                        <a:lnTo>
                          <a:pt x="18" y="6"/>
                        </a:lnTo>
                        <a:lnTo>
                          <a:pt x="17" y="6"/>
                        </a:lnTo>
                        <a:lnTo>
                          <a:pt x="16" y="6"/>
                        </a:lnTo>
                        <a:lnTo>
                          <a:pt x="15" y="6"/>
                        </a:lnTo>
                        <a:lnTo>
                          <a:pt x="13" y="5"/>
                        </a:lnTo>
                        <a:lnTo>
                          <a:pt x="12" y="5"/>
                        </a:lnTo>
                        <a:lnTo>
                          <a:pt x="11" y="5"/>
                        </a:lnTo>
                        <a:lnTo>
                          <a:pt x="10" y="5"/>
                        </a:lnTo>
                        <a:lnTo>
                          <a:pt x="9" y="4"/>
                        </a:lnTo>
                        <a:lnTo>
                          <a:pt x="7" y="4"/>
                        </a:lnTo>
                        <a:lnTo>
                          <a:pt x="6" y="4"/>
                        </a:lnTo>
                        <a:lnTo>
                          <a:pt x="4" y="3"/>
                        </a:lnTo>
                        <a:lnTo>
                          <a:pt x="3" y="3"/>
                        </a:lnTo>
                        <a:lnTo>
                          <a:pt x="2" y="3"/>
                        </a:lnTo>
                        <a:lnTo>
                          <a:pt x="0" y="2"/>
                        </a:lnTo>
                        <a:lnTo>
                          <a:pt x="1" y="1"/>
                        </a:lnTo>
                        <a:lnTo>
                          <a:pt x="2" y="1"/>
                        </a:lnTo>
                        <a:lnTo>
                          <a:pt x="3" y="0"/>
                        </a:lnTo>
                        <a:lnTo>
                          <a:pt x="6" y="0"/>
                        </a:lnTo>
                        <a:lnTo>
                          <a:pt x="8" y="0"/>
                        </a:lnTo>
                        <a:lnTo>
                          <a:pt x="10" y="0"/>
                        </a:lnTo>
                        <a:lnTo>
                          <a:pt x="11" y="0"/>
                        </a:lnTo>
                        <a:lnTo>
                          <a:pt x="13" y="0"/>
                        </a:lnTo>
                        <a:lnTo>
                          <a:pt x="15" y="0"/>
                        </a:lnTo>
                        <a:lnTo>
                          <a:pt x="15" y="1"/>
                        </a:lnTo>
                        <a:lnTo>
                          <a:pt x="16" y="1"/>
                        </a:lnTo>
                        <a:lnTo>
                          <a:pt x="18" y="3"/>
                        </a:lnTo>
                        <a:lnTo>
                          <a:pt x="19" y="3"/>
                        </a:lnTo>
                        <a:lnTo>
                          <a:pt x="20" y="6"/>
                        </a:lnTo>
                        <a:lnTo>
                          <a:pt x="19" y="8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92" name="Freeform 201">
                    <a:extLst>
                      <a:ext uri="{FF2B5EF4-FFF2-40B4-BE49-F238E27FC236}">
                        <a16:creationId xmlns:a16="http://schemas.microsoft.com/office/drawing/2014/main" id="{C1A3B7CD-AAD2-48B0-956A-635A21E6625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108754" y="1082400"/>
                    <a:ext cx="65061" cy="20913"/>
                  </a:xfrm>
                  <a:custGeom>
                    <a:avLst/>
                    <a:gdLst>
                      <a:gd name="T0" fmla="*/ 17463 w 28"/>
                      <a:gd name="T1" fmla="*/ 14288 h 9"/>
                      <a:gd name="T2" fmla="*/ 15875 w 28"/>
                      <a:gd name="T3" fmla="*/ 14288 h 9"/>
                      <a:gd name="T4" fmla="*/ 14288 w 28"/>
                      <a:gd name="T5" fmla="*/ 14288 h 9"/>
                      <a:gd name="T6" fmla="*/ 12700 w 28"/>
                      <a:gd name="T7" fmla="*/ 14288 h 9"/>
                      <a:gd name="T8" fmla="*/ 11113 w 28"/>
                      <a:gd name="T9" fmla="*/ 12700 h 9"/>
                      <a:gd name="T10" fmla="*/ 6350 w 28"/>
                      <a:gd name="T11" fmla="*/ 12700 h 9"/>
                      <a:gd name="T12" fmla="*/ 4763 w 28"/>
                      <a:gd name="T13" fmla="*/ 12700 h 9"/>
                      <a:gd name="T14" fmla="*/ 1588 w 28"/>
                      <a:gd name="T15" fmla="*/ 12700 h 9"/>
                      <a:gd name="T16" fmla="*/ 0 w 28"/>
                      <a:gd name="T17" fmla="*/ 12700 h 9"/>
                      <a:gd name="T18" fmla="*/ 1588 w 28"/>
                      <a:gd name="T19" fmla="*/ 12700 h 9"/>
                      <a:gd name="T20" fmla="*/ 3175 w 28"/>
                      <a:gd name="T21" fmla="*/ 11113 h 9"/>
                      <a:gd name="T22" fmla="*/ 4763 w 28"/>
                      <a:gd name="T23" fmla="*/ 11113 h 9"/>
                      <a:gd name="T24" fmla="*/ 6350 w 28"/>
                      <a:gd name="T25" fmla="*/ 7938 h 9"/>
                      <a:gd name="T26" fmla="*/ 11113 w 28"/>
                      <a:gd name="T27" fmla="*/ 7938 h 9"/>
                      <a:gd name="T28" fmla="*/ 14288 w 28"/>
                      <a:gd name="T29" fmla="*/ 6350 h 9"/>
                      <a:gd name="T30" fmla="*/ 15875 w 28"/>
                      <a:gd name="T31" fmla="*/ 6350 h 9"/>
                      <a:gd name="T32" fmla="*/ 15875 w 28"/>
                      <a:gd name="T33" fmla="*/ 4763 h 9"/>
                      <a:gd name="T34" fmla="*/ 17463 w 28"/>
                      <a:gd name="T35" fmla="*/ 4763 h 9"/>
                      <a:gd name="T36" fmla="*/ 19050 w 28"/>
                      <a:gd name="T37" fmla="*/ 4763 h 9"/>
                      <a:gd name="T38" fmla="*/ 23813 w 28"/>
                      <a:gd name="T39" fmla="*/ 3175 h 9"/>
                      <a:gd name="T40" fmla="*/ 25400 w 28"/>
                      <a:gd name="T41" fmla="*/ 3175 h 9"/>
                      <a:gd name="T42" fmla="*/ 28575 w 28"/>
                      <a:gd name="T43" fmla="*/ 3175 h 9"/>
                      <a:gd name="T44" fmla="*/ 30163 w 28"/>
                      <a:gd name="T45" fmla="*/ 3175 h 9"/>
                      <a:gd name="T46" fmla="*/ 30163 w 28"/>
                      <a:gd name="T47" fmla="*/ 1588 h 9"/>
                      <a:gd name="T48" fmla="*/ 31750 w 28"/>
                      <a:gd name="T49" fmla="*/ 1588 h 9"/>
                      <a:gd name="T50" fmla="*/ 33338 w 28"/>
                      <a:gd name="T51" fmla="*/ 1588 h 9"/>
                      <a:gd name="T52" fmla="*/ 34925 w 28"/>
                      <a:gd name="T53" fmla="*/ 1588 h 9"/>
                      <a:gd name="T54" fmla="*/ 36513 w 28"/>
                      <a:gd name="T55" fmla="*/ 0 h 9"/>
                      <a:gd name="T56" fmla="*/ 39688 w 28"/>
                      <a:gd name="T57" fmla="*/ 0 h 9"/>
                      <a:gd name="T58" fmla="*/ 41275 w 28"/>
                      <a:gd name="T59" fmla="*/ 0 h 9"/>
                      <a:gd name="T60" fmla="*/ 42863 w 28"/>
                      <a:gd name="T61" fmla="*/ 1588 h 9"/>
                      <a:gd name="T62" fmla="*/ 44450 w 28"/>
                      <a:gd name="T63" fmla="*/ 1588 h 9"/>
                      <a:gd name="T64" fmla="*/ 42863 w 28"/>
                      <a:gd name="T65" fmla="*/ 3175 h 9"/>
                      <a:gd name="T66" fmla="*/ 39688 w 28"/>
                      <a:gd name="T67" fmla="*/ 4763 h 9"/>
                      <a:gd name="T68" fmla="*/ 36513 w 28"/>
                      <a:gd name="T69" fmla="*/ 4763 h 9"/>
                      <a:gd name="T70" fmla="*/ 34925 w 28"/>
                      <a:gd name="T71" fmla="*/ 6350 h 9"/>
                      <a:gd name="T72" fmla="*/ 33338 w 28"/>
                      <a:gd name="T73" fmla="*/ 7938 h 9"/>
                      <a:gd name="T74" fmla="*/ 31750 w 28"/>
                      <a:gd name="T75" fmla="*/ 11113 h 9"/>
                      <a:gd name="T76" fmla="*/ 30163 w 28"/>
                      <a:gd name="T77" fmla="*/ 11113 h 9"/>
                      <a:gd name="T78" fmla="*/ 28575 w 28"/>
                      <a:gd name="T79" fmla="*/ 11113 h 9"/>
                      <a:gd name="T80" fmla="*/ 26988 w 28"/>
                      <a:gd name="T81" fmla="*/ 11113 h 9"/>
                      <a:gd name="T82" fmla="*/ 26988 w 28"/>
                      <a:gd name="T83" fmla="*/ 12700 h 9"/>
                      <a:gd name="T84" fmla="*/ 25400 w 28"/>
                      <a:gd name="T85" fmla="*/ 12700 h 9"/>
                      <a:gd name="T86" fmla="*/ 19050 w 28"/>
                      <a:gd name="T87" fmla="*/ 14288 h 9"/>
                      <a:gd name="T88" fmla="*/ 17463 w 28"/>
                      <a:gd name="T89" fmla="*/ 14288 h 9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</a:gdLst>
                    <a:ahLst/>
                    <a:cxnLst>
                      <a:cxn ang="T90">
                        <a:pos x="T0" y="T1"/>
                      </a:cxn>
                      <a:cxn ang="T91">
                        <a:pos x="T2" y="T3"/>
                      </a:cxn>
                      <a:cxn ang="T92">
                        <a:pos x="T4" y="T5"/>
                      </a:cxn>
                      <a:cxn ang="T93">
                        <a:pos x="T6" y="T7"/>
                      </a:cxn>
                      <a:cxn ang="T94">
                        <a:pos x="T8" y="T9"/>
                      </a:cxn>
                      <a:cxn ang="T95">
                        <a:pos x="T10" y="T11"/>
                      </a:cxn>
                      <a:cxn ang="T96">
                        <a:pos x="T12" y="T13"/>
                      </a:cxn>
                      <a:cxn ang="T97">
                        <a:pos x="T14" y="T15"/>
                      </a:cxn>
                      <a:cxn ang="T98">
                        <a:pos x="T16" y="T17"/>
                      </a:cxn>
                      <a:cxn ang="T99">
                        <a:pos x="T18" y="T19"/>
                      </a:cxn>
                      <a:cxn ang="T100">
                        <a:pos x="T20" y="T21"/>
                      </a:cxn>
                      <a:cxn ang="T101">
                        <a:pos x="T22" y="T23"/>
                      </a:cxn>
                      <a:cxn ang="T102">
                        <a:pos x="T24" y="T25"/>
                      </a:cxn>
                      <a:cxn ang="T103">
                        <a:pos x="T26" y="T27"/>
                      </a:cxn>
                      <a:cxn ang="T104">
                        <a:pos x="T28" y="T29"/>
                      </a:cxn>
                      <a:cxn ang="T105">
                        <a:pos x="T30" y="T31"/>
                      </a:cxn>
                      <a:cxn ang="T106">
                        <a:pos x="T32" y="T33"/>
                      </a:cxn>
                      <a:cxn ang="T107">
                        <a:pos x="T34" y="T35"/>
                      </a:cxn>
                      <a:cxn ang="T108">
                        <a:pos x="T36" y="T37"/>
                      </a:cxn>
                      <a:cxn ang="T109">
                        <a:pos x="T38" y="T39"/>
                      </a:cxn>
                      <a:cxn ang="T110">
                        <a:pos x="T40" y="T41"/>
                      </a:cxn>
                      <a:cxn ang="T111">
                        <a:pos x="T42" y="T43"/>
                      </a:cxn>
                      <a:cxn ang="T112">
                        <a:pos x="T44" y="T45"/>
                      </a:cxn>
                      <a:cxn ang="T113">
                        <a:pos x="T46" y="T47"/>
                      </a:cxn>
                      <a:cxn ang="T114">
                        <a:pos x="T48" y="T49"/>
                      </a:cxn>
                      <a:cxn ang="T115">
                        <a:pos x="T50" y="T51"/>
                      </a:cxn>
                      <a:cxn ang="T116">
                        <a:pos x="T52" y="T53"/>
                      </a:cxn>
                      <a:cxn ang="T117">
                        <a:pos x="T54" y="T55"/>
                      </a:cxn>
                      <a:cxn ang="T118">
                        <a:pos x="T56" y="T57"/>
                      </a:cxn>
                      <a:cxn ang="T119">
                        <a:pos x="T58" y="T59"/>
                      </a:cxn>
                      <a:cxn ang="T120">
                        <a:pos x="T60" y="T61"/>
                      </a:cxn>
                      <a:cxn ang="T121">
                        <a:pos x="T62" y="T63"/>
                      </a:cxn>
                      <a:cxn ang="T122">
                        <a:pos x="T64" y="T65"/>
                      </a:cxn>
                      <a:cxn ang="T123">
                        <a:pos x="T66" y="T67"/>
                      </a:cxn>
                      <a:cxn ang="T124">
                        <a:pos x="T68" y="T69"/>
                      </a:cxn>
                      <a:cxn ang="T125">
                        <a:pos x="T70" y="T71"/>
                      </a:cxn>
                      <a:cxn ang="T126">
                        <a:pos x="T72" y="T73"/>
                      </a:cxn>
                      <a:cxn ang="T127">
                        <a:pos x="T74" y="T75"/>
                      </a:cxn>
                      <a:cxn ang="T128">
                        <a:pos x="T76" y="T77"/>
                      </a:cxn>
                      <a:cxn ang="T129">
                        <a:pos x="T78" y="T79"/>
                      </a:cxn>
                      <a:cxn ang="T130">
                        <a:pos x="T80" y="T81"/>
                      </a:cxn>
                      <a:cxn ang="T131">
                        <a:pos x="T82" y="T83"/>
                      </a:cxn>
                      <a:cxn ang="T132">
                        <a:pos x="T84" y="T85"/>
                      </a:cxn>
                      <a:cxn ang="T133">
                        <a:pos x="T86" y="T87"/>
                      </a:cxn>
                      <a:cxn ang="T134">
                        <a:pos x="T88" y="T89"/>
                      </a:cxn>
                    </a:cxnLst>
                    <a:rect l="0" t="0" r="r" b="b"/>
                    <a:pathLst>
                      <a:path w="28" h="9">
                        <a:moveTo>
                          <a:pt x="11" y="9"/>
                        </a:moveTo>
                        <a:lnTo>
                          <a:pt x="10" y="9"/>
                        </a:lnTo>
                        <a:lnTo>
                          <a:pt x="9" y="9"/>
                        </a:lnTo>
                        <a:lnTo>
                          <a:pt x="8" y="9"/>
                        </a:lnTo>
                        <a:lnTo>
                          <a:pt x="7" y="8"/>
                        </a:lnTo>
                        <a:lnTo>
                          <a:pt x="4" y="8"/>
                        </a:lnTo>
                        <a:lnTo>
                          <a:pt x="3" y="8"/>
                        </a:lnTo>
                        <a:lnTo>
                          <a:pt x="1" y="8"/>
                        </a:lnTo>
                        <a:lnTo>
                          <a:pt x="0" y="8"/>
                        </a:lnTo>
                        <a:lnTo>
                          <a:pt x="1" y="8"/>
                        </a:lnTo>
                        <a:lnTo>
                          <a:pt x="2" y="7"/>
                        </a:lnTo>
                        <a:lnTo>
                          <a:pt x="3" y="7"/>
                        </a:lnTo>
                        <a:lnTo>
                          <a:pt x="4" y="5"/>
                        </a:lnTo>
                        <a:lnTo>
                          <a:pt x="7" y="5"/>
                        </a:lnTo>
                        <a:lnTo>
                          <a:pt x="9" y="4"/>
                        </a:lnTo>
                        <a:lnTo>
                          <a:pt x="10" y="4"/>
                        </a:lnTo>
                        <a:lnTo>
                          <a:pt x="10" y="3"/>
                        </a:lnTo>
                        <a:lnTo>
                          <a:pt x="11" y="3"/>
                        </a:lnTo>
                        <a:lnTo>
                          <a:pt x="12" y="3"/>
                        </a:lnTo>
                        <a:lnTo>
                          <a:pt x="15" y="2"/>
                        </a:lnTo>
                        <a:lnTo>
                          <a:pt x="16" y="2"/>
                        </a:lnTo>
                        <a:lnTo>
                          <a:pt x="18" y="2"/>
                        </a:lnTo>
                        <a:lnTo>
                          <a:pt x="19" y="2"/>
                        </a:lnTo>
                        <a:lnTo>
                          <a:pt x="19" y="1"/>
                        </a:lnTo>
                        <a:lnTo>
                          <a:pt x="20" y="1"/>
                        </a:lnTo>
                        <a:lnTo>
                          <a:pt x="21" y="1"/>
                        </a:lnTo>
                        <a:lnTo>
                          <a:pt x="22" y="1"/>
                        </a:lnTo>
                        <a:lnTo>
                          <a:pt x="23" y="0"/>
                        </a:lnTo>
                        <a:lnTo>
                          <a:pt x="25" y="0"/>
                        </a:lnTo>
                        <a:lnTo>
                          <a:pt x="26" y="0"/>
                        </a:lnTo>
                        <a:lnTo>
                          <a:pt x="27" y="1"/>
                        </a:lnTo>
                        <a:lnTo>
                          <a:pt x="28" y="1"/>
                        </a:lnTo>
                        <a:lnTo>
                          <a:pt x="27" y="2"/>
                        </a:lnTo>
                        <a:lnTo>
                          <a:pt x="25" y="3"/>
                        </a:lnTo>
                        <a:lnTo>
                          <a:pt x="23" y="3"/>
                        </a:lnTo>
                        <a:lnTo>
                          <a:pt x="22" y="4"/>
                        </a:lnTo>
                        <a:lnTo>
                          <a:pt x="21" y="5"/>
                        </a:lnTo>
                        <a:lnTo>
                          <a:pt x="20" y="7"/>
                        </a:lnTo>
                        <a:lnTo>
                          <a:pt x="19" y="7"/>
                        </a:lnTo>
                        <a:lnTo>
                          <a:pt x="18" y="7"/>
                        </a:lnTo>
                        <a:lnTo>
                          <a:pt x="17" y="7"/>
                        </a:lnTo>
                        <a:lnTo>
                          <a:pt x="17" y="8"/>
                        </a:lnTo>
                        <a:lnTo>
                          <a:pt x="16" y="8"/>
                        </a:lnTo>
                        <a:lnTo>
                          <a:pt x="12" y="9"/>
                        </a:lnTo>
                        <a:lnTo>
                          <a:pt x="11" y="9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93" name="Freeform 202">
                    <a:extLst>
                      <a:ext uri="{FF2B5EF4-FFF2-40B4-BE49-F238E27FC236}">
                        <a16:creationId xmlns:a16="http://schemas.microsoft.com/office/drawing/2014/main" id="{3535073F-F79C-408B-ADA8-2EBC1390C65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40522" y="1033605"/>
                    <a:ext cx="51119" cy="13942"/>
                  </a:xfrm>
                  <a:custGeom>
                    <a:avLst/>
                    <a:gdLst>
                      <a:gd name="T0" fmla="*/ 19050 w 22"/>
                      <a:gd name="T1" fmla="*/ 9525 h 6"/>
                      <a:gd name="T2" fmla="*/ 17463 w 22"/>
                      <a:gd name="T3" fmla="*/ 7938 h 6"/>
                      <a:gd name="T4" fmla="*/ 12700 w 22"/>
                      <a:gd name="T5" fmla="*/ 7938 h 6"/>
                      <a:gd name="T6" fmla="*/ 11113 w 22"/>
                      <a:gd name="T7" fmla="*/ 7938 h 6"/>
                      <a:gd name="T8" fmla="*/ 9525 w 22"/>
                      <a:gd name="T9" fmla="*/ 6350 h 6"/>
                      <a:gd name="T10" fmla="*/ 7938 w 22"/>
                      <a:gd name="T11" fmla="*/ 6350 h 6"/>
                      <a:gd name="T12" fmla="*/ 4763 w 22"/>
                      <a:gd name="T13" fmla="*/ 6350 h 6"/>
                      <a:gd name="T14" fmla="*/ 1588 w 22"/>
                      <a:gd name="T15" fmla="*/ 6350 h 6"/>
                      <a:gd name="T16" fmla="*/ 0 w 22"/>
                      <a:gd name="T17" fmla="*/ 4763 h 6"/>
                      <a:gd name="T18" fmla="*/ 0 w 22"/>
                      <a:gd name="T19" fmla="*/ 1588 h 6"/>
                      <a:gd name="T20" fmla="*/ 0 w 22"/>
                      <a:gd name="T21" fmla="*/ 0 h 6"/>
                      <a:gd name="T22" fmla="*/ 1588 w 22"/>
                      <a:gd name="T23" fmla="*/ 0 h 6"/>
                      <a:gd name="T24" fmla="*/ 7938 w 22"/>
                      <a:gd name="T25" fmla="*/ 0 h 6"/>
                      <a:gd name="T26" fmla="*/ 9525 w 22"/>
                      <a:gd name="T27" fmla="*/ 0 h 6"/>
                      <a:gd name="T28" fmla="*/ 11113 w 22"/>
                      <a:gd name="T29" fmla="*/ 0 h 6"/>
                      <a:gd name="T30" fmla="*/ 12700 w 22"/>
                      <a:gd name="T31" fmla="*/ 0 h 6"/>
                      <a:gd name="T32" fmla="*/ 14288 w 22"/>
                      <a:gd name="T33" fmla="*/ 0 h 6"/>
                      <a:gd name="T34" fmla="*/ 15875 w 22"/>
                      <a:gd name="T35" fmla="*/ 0 h 6"/>
                      <a:gd name="T36" fmla="*/ 17463 w 22"/>
                      <a:gd name="T37" fmla="*/ 0 h 6"/>
                      <a:gd name="T38" fmla="*/ 19050 w 22"/>
                      <a:gd name="T39" fmla="*/ 0 h 6"/>
                      <a:gd name="T40" fmla="*/ 20638 w 22"/>
                      <a:gd name="T41" fmla="*/ 0 h 6"/>
                      <a:gd name="T42" fmla="*/ 23813 w 22"/>
                      <a:gd name="T43" fmla="*/ 0 h 6"/>
                      <a:gd name="T44" fmla="*/ 23813 w 22"/>
                      <a:gd name="T45" fmla="*/ 1588 h 6"/>
                      <a:gd name="T46" fmla="*/ 26988 w 22"/>
                      <a:gd name="T47" fmla="*/ 1588 h 6"/>
                      <a:gd name="T48" fmla="*/ 28575 w 22"/>
                      <a:gd name="T49" fmla="*/ 1588 h 6"/>
                      <a:gd name="T50" fmla="*/ 30163 w 22"/>
                      <a:gd name="T51" fmla="*/ 1588 h 6"/>
                      <a:gd name="T52" fmla="*/ 30163 w 22"/>
                      <a:gd name="T53" fmla="*/ 3175 h 6"/>
                      <a:gd name="T54" fmla="*/ 31750 w 22"/>
                      <a:gd name="T55" fmla="*/ 3175 h 6"/>
                      <a:gd name="T56" fmla="*/ 33338 w 22"/>
                      <a:gd name="T57" fmla="*/ 3175 h 6"/>
                      <a:gd name="T58" fmla="*/ 34925 w 22"/>
                      <a:gd name="T59" fmla="*/ 6350 h 6"/>
                      <a:gd name="T60" fmla="*/ 33338 w 22"/>
                      <a:gd name="T61" fmla="*/ 6350 h 6"/>
                      <a:gd name="T62" fmla="*/ 30163 w 22"/>
                      <a:gd name="T63" fmla="*/ 7938 h 6"/>
                      <a:gd name="T64" fmla="*/ 28575 w 22"/>
                      <a:gd name="T65" fmla="*/ 7938 h 6"/>
                      <a:gd name="T66" fmla="*/ 26988 w 22"/>
                      <a:gd name="T67" fmla="*/ 7938 h 6"/>
                      <a:gd name="T68" fmla="*/ 25400 w 22"/>
                      <a:gd name="T69" fmla="*/ 9525 h 6"/>
                      <a:gd name="T70" fmla="*/ 20638 w 22"/>
                      <a:gd name="T71" fmla="*/ 9525 h 6"/>
                      <a:gd name="T72" fmla="*/ 19050 w 22"/>
                      <a:gd name="T73" fmla="*/ 9525 h 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</a:gdLst>
                    <a:ahLst/>
                    <a:cxnLst>
                      <a:cxn ang="T74">
                        <a:pos x="T0" y="T1"/>
                      </a:cxn>
                      <a:cxn ang="T75">
                        <a:pos x="T2" y="T3"/>
                      </a:cxn>
                      <a:cxn ang="T76">
                        <a:pos x="T4" y="T5"/>
                      </a:cxn>
                      <a:cxn ang="T77">
                        <a:pos x="T6" y="T7"/>
                      </a:cxn>
                      <a:cxn ang="T78">
                        <a:pos x="T8" y="T9"/>
                      </a:cxn>
                      <a:cxn ang="T79">
                        <a:pos x="T10" y="T11"/>
                      </a:cxn>
                      <a:cxn ang="T80">
                        <a:pos x="T12" y="T13"/>
                      </a:cxn>
                      <a:cxn ang="T81">
                        <a:pos x="T14" y="T15"/>
                      </a:cxn>
                      <a:cxn ang="T82">
                        <a:pos x="T16" y="T17"/>
                      </a:cxn>
                      <a:cxn ang="T83">
                        <a:pos x="T18" y="T19"/>
                      </a:cxn>
                      <a:cxn ang="T84">
                        <a:pos x="T20" y="T21"/>
                      </a:cxn>
                      <a:cxn ang="T85">
                        <a:pos x="T22" y="T23"/>
                      </a:cxn>
                      <a:cxn ang="T86">
                        <a:pos x="T24" y="T25"/>
                      </a:cxn>
                      <a:cxn ang="T87">
                        <a:pos x="T26" y="T27"/>
                      </a:cxn>
                      <a:cxn ang="T88">
                        <a:pos x="T28" y="T29"/>
                      </a:cxn>
                      <a:cxn ang="T89">
                        <a:pos x="T30" y="T31"/>
                      </a:cxn>
                      <a:cxn ang="T90">
                        <a:pos x="T32" y="T33"/>
                      </a:cxn>
                      <a:cxn ang="T91">
                        <a:pos x="T34" y="T35"/>
                      </a:cxn>
                      <a:cxn ang="T92">
                        <a:pos x="T36" y="T37"/>
                      </a:cxn>
                      <a:cxn ang="T93">
                        <a:pos x="T38" y="T39"/>
                      </a:cxn>
                      <a:cxn ang="T94">
                        <a:pos x="T40" y="T41"/>
                      </a:cxn>
                      <a:cxn ang="T95">
                        <a:pos x="T42" y="T43"/>
                      </a:cxn>
                      <a:cxn ang="T96">
                        <a:pos x="T44" y="T45"/>
                      </a:cxn>
                      <a:cxn ang="T97">
                        <a:pos x="T46" y="T47"/>
                      </a:cxn>
                      <a:cxn ang="T98">
                        <a:pos x="T48" y="T49"/>
                      </a:cxn>
                      <a:cxn ang="T99">
                        <a:pos x="T50" y="T51"/>
                      </a:cxn>
                      <a:cxn ang="T100">
                        <a:pos x="T52" y="T53"/>
                      </a:cxn>
                      <a:cxn ang="T101">
                        <a:pos x="T54" y="T55"/>
                      </a:cxn>
                      <a:cxn ang="T102">
                        <a:pos x="T56" y="T57"/>
                      </a:cxn>
                      <a:cxn ang="T103">
                        <a:pos x="T58" y="T59"/>
                      </a:cxn>
                      <a:cxn ang="T104">
                        <a:pos x="T60" y="T61"/>
                      </a:cxn>
                      <a:cxn ang="T105">
                        <a:pos x="T62" y="T63"/>
                      </a:cxn>
                      <a:cxn ang="T106">
                        <a:pos x="T64" y="T65"/>
                      </a:cxn>
                      <a:cxn ang="T107">
                        <a:pos x="T66" y="T67"/>
                      </a:cxn>
                      <a:cxn ang="T108">
                        <a:pos x="T68" y="T69"/>
                      </a:cxn>
                      <a:cxn ang="T109">
                        <a:pos x="T70" y="T71"/>
                      </a:cxn>
                      <a:cxn ang="T110">
                        <a:pos x="T72" y="T73"/>
                      </a:cxn>
                    </a:cxnLst>
                    <a:rect l="0" t="0" r="r" b="b"/>
                    <a:pathLst>
                      <a:path w="22" h="6">
                        <a:moveTo>
                          <a:pt x="12" y="6"/>
                        </a:moveTo>
                        <a:lnTo>
                          <a:pt x="11" y="5"/>
                        </a:lnTo>
                        <a:lnTo>
                          <a:pt x="8" y="5"/>
                        </a:lnTo>
                        <a:lnTo>
                          <a:pt x="7" y="5"/>
                        </a:lnTo>
                        <a:lnTo>
                          <a:pt x="6" y="4"/>
                        </a:lnTo>
                        <a:lnTo>
                          <a:pt x="5" y="4"/>
                        </a:lnTo>
                        <a:lnTo>
                          <a:pt x="3" y="4"/>
                        </a:lnTo>
                        <a:lnTo>
                          <a:pt x="1" y="4"/>
                        </a:lnTo>
                        <a:lnTo>
                          <a:pt x="0" y="3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5" y="0"/>
                        </a:lnTo>
                        <a:lnTo>
                          <a:pt x="6" y="0"/>
                        </a:lnTo>
                        <a:lnTo>
                          <a:pt x="7" y="0"/>
                        </a:lnTo>
                        <a:lnTo>
                          <a:pt x="8" y="0"/>
                        </a:lnTo>
                        <a:lnTo>
                          <a:pt x="9" y="0"/>
                        </a:lnTo>
                        <a:lnTo>
                          <a:pt x="10" y="0"/>
                        </a:lnTo>
                        <a:lnTo>
                          <a:pt x="11" y="0"/>
                        </a:lnTo>
                        <a:lnTo>
                          <a:pt x="12" y="0"/>
                        </a:lnTo>
                        <a:lnTo>
                          <a:pt x="13" y="0"/>
                        </a:lnTo>
                        <a:lnTo>
                          <a:pt x="15" y="0"/>
                        </a:lnTo>
                        <a:lnTo>
                          <a:pt x="15" y="1"/>
                        </a:lnTo>
                        <a:lnTo>
                          <a:pt x="17" y="1"/>
                        </a:lnTo>
                        <a:lnTo>
                          <a:pt x="18" y="1"/>
                        </a:lnTo>
                        <a:lnTo>
                          <a:pt x="19" y="1"/>
                        </a:lnTo>
                        <a:lnTo>
                          <a:pt x="19" y="2"/>
                        </a:lnTo>
                        <a:lnTo>
                          <a:pt x="20" y="2"/>
                        </a:lnTo>
                        <a:lnTo>
                          <a:pt x="21" y="2"/>
                        </a:lnTo>
                        <a:lnTo>
                          <a:pt x="22" y="4"/>
                        </a:lnTo>
                        <a:lnTo>
                          <a:pt x="21" y="4"/>
                        </a:lnTo>
                        <a:lnTo>
                          <a:pt x="19" y="5"/>
                        </a:lnTo>
                        <a:lnTo>
                          <a:pt x="18" y="5"/>
                        </a:lnTo>
                        <a:lnTo>
                          <a:pt x="17" y="5"/>
                        </a:lnTo>
                        <a:lnTo>
                          <a:pt x="16" y="6"/>
                        </a:lnTo>
                        <a:lnTo>
                          <a:pt x="13" y="6"/>
                        </a:lnTo>
                        <a:lnTo>
                          <a:pt x="12" y="6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94" name="Freeform 203">
                    <a:extLst>
                      <a:ext uri="{FF2B5EF4-FFF2-40B4-BE49-F238E27FC236}">
                        <a16:creationId xmlns:a16="http://schemas.microsoft.com/office/drawing/2014/main" id="{71E94BCF-815B-4CEA-BF1D-940F01597F5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785773" y="1837574"/>
                    <a:ext cx="23236" cy="23236"/>
                  </a:xfrm>
                  <a:custGeom>
                    <a:avLst/>
                    <a:gdLst>
                      <a:gd name="T0" fmla="*/ 11113 w 10"/>
                      <a:gd name="T1" fmla="*/ 15875 h 10"/>
                      <a:gd name="T2" fmla="*/ 11113 w 10"/>
                      <a:gd name="T3" fmla="*/ 11113 h 10"/>
                      <a:gd name="T4" fmla="*/ 11113 w 10"/>
                      <a:gd name="T5" fmla="*/ 9525 h 10"/>
                      <a:gd name="T6" fmla="*/ 12700 w 10"/>
                      <a:gd name="T7" fmla="*/ 7938 h 10"/>
                      <a:gd name="T8" fmla="*/ 12700 w 10"/>
                      <a:gd name="T9" fmla="*/ 6350 h 10"/>
                      <a:gd name="T10" fmla="*/ 11113 w 10"/>
                      <a:gd name="T11" fmla="*/ 9525 h 10"/>
                      <a:gd name="T12" fmla="*/ 9525 w 10"/>
                      <a:gd name="T13" fmla="*/ 11113 h 10"/>
                      <a:gd name="T14" fmla="*/ 11113 w 10"/>
                      <a:gd name="T15" fmla="*/ 14288 h 10"/>
                      <a:gd name="T16" fmla="*/ 9525 w 10"/>
                      <a:gd name="T17" fmla="*/ 14288 h 10"/>
                      <a:gd name="T18" fmla="*/ 7938 w 10"/>
                      <a:gd name="T19" fmla="*/ 14288 h 10"/>
                      <a:gd name="T20" fmla="*/ 4763 w 10"/>
                      <a:gd name="T21" fmla="*/ 14288 h 10"/>
                      <a:gd name="T22" fmla="*/ 3175 w 10"/>
                      <a:gd name="T23" fmla="*/ 11113 h 10"/>
                      <a:gd name="T24" fmla="*/ 1588 w 10"/>
                      <a:gd name="T25" fmla="*/ 9525 h 10"/>
                      <a:gd name="T26" fmla="*/ 1588 w 10"/>
                      <a:gd name="T27" fmla="*/ 7938 h 10"/>
                      <a:gd name="T28" fmla="*/ 3175 w 10"/>
                      <a:gd name="T29" fmla="*/ 7938 h 10"/>
                      <a:gd name="T30" fmla="*/ 4763 w 10"/>
                      <a:gd name="T31" fmla="*/ 6350 h 10"/>
                      <a:gd name="T32" fmla="*/ 7938 w 10"/>
                      <a:gd name="T33" fmla="*/ 4763 h 10"/>
                      <a:gd name="T34" fmla="*/ 9525 w 10"/>
                      <a:gd name="T35" fmla="*/ 4763 h 10"/>
                      <a:gd name="T36" fmla="*/ 7938 w 10"/>
                      <a:gd name="T37" fmla="*/ 4763 h 10"/>
                      <a:gd name="T38" fmla="*/ 4763 w 10"/>
                      <a:gd name="T39" fmla="*/ 3175 h 10"/>
                      <a:gd name="T40" fmla="*/ 3175 w 10"/>
                      <a:gd name="T41" fmla="*/ 3175 h 10"/>
                      <a:gd name="T42" fmla="*/ 4763 w 10"/>
                      <a:gd name="T43" fmla="*/ 3175 h 10"/>
                      <a:gd name="T44" fmla="*/ 7938 w 10"/>
                      <a:gd name="T45" fmla="*/ 4763 h 10"/>
                      <a:gd name="T46" fmla="*/ 3175 w 10"/>
                      <a:gd name="T47" fmla="*/ 7938 h 10"/>
                      <a:gd name="T48" fmla="*/ 1588 w 10"/>
                      <a:gd name="T49" fmla="*/ 7938 h 10"/>
                      <a:gd name="T50" fmla="*/ 0 w 10"/>
                      <a:gd name="T51" fmla="*/ 7938 h 10"/>
                      <a:gd name="T52" fmla="*/ 0 w 10"/>
                      <a:gd name="T53" fmla="*/ 6350 h 10"/>
                      <a:gd name="T54" fmla="*/ 0 w 10"/>
                      <a:gd name="T55" fmla="*/ 4763 h 10"/>
                      <a:gd name="T56" fmla="*/ 1588 w 10"/>
                      <a:gd name="T57" fmla="*/ 4763 h 10"/>
                      <a:gd name="T58" fmla="*/ 3175 w 10"/>
                      <a:gd name="T59" fmla="*/ 4763 h 10"/>
                      <a:gd name="T60" fmla="*/ 3175 w 10"/>
                      <a:gd name="T61" fmla="*/ 3175 h 10"/>
                      <a:gd name="T62" fmla="*/ 3175 w 10"/>
                      <a:gd name="T63" fmla="*/ 1588 h 10"/>
                      <a:gd name="T64" fmla="*/ 3175 w 10"/>
                      <a:gd name="T65" fmla="*/ 0 h 10"/>
                      <a:gd name="T66" fmla="*/ 1588 w 10"/>
                      <a:gd name="T67" fmla="*/ 0 h 10"/>
                      <a:gd name="T68" fmla="*/ 3175 w 10"/>
                      <a:gd name="T69" fmla="*/ 0 h 10"/>
                      <a:gd name="T70" fmla="*/ 7938 w 10"/>
                      <a:gd name="T71" fmla="*/ 0 h 10"/>
                      <a:gd name="T72" fmla="*/ 9525 w 10"/>
                      <a:gd name="T73" fmla="*/ 1588 h 10"/>
                      <a:gd name="T74" fmla="*/ 11113 w 10"/>
                      <a:gd name="T75" fmla="*/ 3175 h 10"/>
                      <a:gd name="T76" fmla="*/ 12700 w 10"/>
                      <a:gd name="T77" fmla="*/ 3175 h 10"/>
                      <a:gd name="T78" fmla="*/ 14288 w 10"/>
                      <a:gd name="T79" fmla="*/ 3175 h 10"/>
                      <a:gd name="T80" fmla="*/ 15875 w 10"/>
                      <a:gd name="T81" fmla="*/ 4763 h 10"/>
                      <a:gd name="T82" fmla="*/ 15875 w 10"/>
                      <a:gd name="T83" fmla="*/ 6350 h 10"/>
                      <a:gd name="T84" fmla="*/ 15875 w 10"/>
                      <a:gd name="T85" fmla="*/ 7938 h 10"/>
                      <a:gd name="T86" fmla="*/ 14288 w 10"/>
                      <a:gd name="T87" fmla="*/ 14288 h 10"/>
                      <a:gd name="T88" fmla="*/ 14288 w 10"/>
                      <a:gd name="T89" fmla="*/ 15875 h 10"/>
                      <a:gd name="T90" fmla="*/ 11113 w 10"/>
                      <a:gd name="T91" fmla="*/ 15875 h 10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</a:gdLst>
                    <a:ahLst/>
                    <a:cxnLst>
                      <a:cxn ang="T92">
                        <a:pos x="T0" y="T1"/>
                      </a:cxn>
                      <a:cxn ang="T93">
                        <a:pos x="T2" y="T3"/>
                      </a:cxn>
                      <a:cxn ang="T94">
                        <a:pos x="T4" y="T5"/>
                      </a:cxn>
                      <a:cxn ang="T95">
                        <a:pos x="T6" y="T7"/>
                      </a:cxn>
                      <a:cxn ang="T96">
                        <a:pos x="T8" y="T9"/>
                      </a:cxn>
                      <a:cxn ang="T97">
                        <a:pos x="T10" y="T11"/>
                      </a:cxn>
                      <a:cxn ang="T98">
                        <a:pos x="T12" y="T13"/>
                      </a:cxn>
                      <a:cxn ang="T99">
                        <a:pos x="T14" y="T15"/>
                      </a:cxn>
                      <a:cxn ang="T100">
                        <a:pos x="T16" y="T17"/>
                      </a:cxn>
                      <a:cxn ang="T101">
                        <a:pos x="T18" y="T19"/>
                      </a:cxn>
                      <a:cxn ang="T102">
                        <a:pos x="T20" y="T21"/>
                      </a:cxn>
                      <a:cxn ang="T103">
                        <a:pos x="T22" y="T23"/>
                      </a:cxn>
                      <a:cxn ang="T104">
                        <a:pos x="T24" y="T25"/>
                      </a:cxn>
                      <a:cxn ang="T105">
                        <a:pos x="T26" y="T27"/>
                      </a:cxn>
                      <a:cxn ang="T106">
                        <a:pos x="T28" y="T29"/>
                      </a:cxn>
                      <a:cxn ang="T107">
                        <a:pos x="T30" y="T31"/>
                      </a:cxn>
                      <a:cxn ang="T108">
                        <a:pos x="T32" y="T33"/>
                      </a:cxn>
                      <a:cxn ang="T109">
                        <a:pos x="T34" y="T35"/>
                      </a:cxn>
                      <a:cxn ang="T110">
                        <a:pos x="T36" y="T37"/>
                      </a:cxn>
                      <a:cxn ang="T111">
                        <a:pos x="T38" y="T39"/>
                      </a:cxn>
                      <a:cxn ang="T112">
                        <a:pos x="T40" y="T41"/>
                      </a:cxn>
                      <a:cxn ang="T113">
                        <a:pos x="T42" y="T43"/>
                      </a:cxn>
                      <a:cxn ang="T114">
                        <a:pos x="T44" y="T45"/>
                      </a:cxn>
                      <a:cxn ang="T115">
                        <a:pos x="T46" y="T47"/>
                      </a:cxn>
                      <a:cxn ang="T116">
                        <a:pos x="T48" y="T49"/>
                      </a:cxn>
                      <a:cxn ang="T117">
                        <a:pos x="T50" y="T51"/>
                      </a:cxn>
                      <a:cxn ang="T118">
                        <a:pos x="T52" y="T53"/>
                      </a:cxn>
                      <a:cxn ang="T119">
                        <a:pos x="T54" y="T55"/>
                      </a:cxn>
                      <a:cxn ang="T120">
                        <a:pos x="T56" y="T57"/>
                      </a:cxn>
                      <a:cxn ang="T121">
                        <a:pos x="T58" y="T59"/>
                      </a:cxn>
                      <a:cxn ang="T122">
                        <a:pos x="T60" y="T61"/>
                      </a:cxn>
                      <a:cxn ang="T123">
                        <a:pos x="T62" y="T63"/>
                      </a:cxn>
                      <a:cxn ang="T124">
                        <a:pos x="T64" y="T65"/>
                      </a:cxn>
                      <a:cxn ang="T125">
                        <a:pos x="T66" y="T67"/>
                      </a:cxn>
                      <a:cxn ang="T126">
                        <a:pos x="T68" y="T69"/>
                      </a:cxn>
                      <a:cxn ang="T127">
                        <a:pos x="T70" y="T71"/>
                      </a:cxn>
                      <a:cxn ang="T128">
                        <a:pos x="T72" y="T73"/>
                      </a:cxn>
                      <a:cxn ang="T129">
                        <a:pos x="T74" y="T75"/>
                      </a:cxn>
                      <a:cxn ang="T130">
                        <a:pos x="T76" y="T77"/>
                      </a:cxn>
                      <a:cxn ang="T131">
                        <a:pos x="T78" y="T79"/>
                      </a:cxn>
                      <a:cxn ang="T132">
                        <a:pos x="T80" y="T81"/>
                      </a:cxn>
                      <a:cxn ang="T133">
                        <a:pos x="T82" y="T83"/>
                      </a:cxn>
                      <a:cxn ang="T134">
                        <a:pos x="T84" y="T85"/>
                      </a:cxn>
                      <a:cxn ang="T135">
                        <a:pos x="T86" y="T87"/>
                      </a:cxn>
                      <a:cxn ang="T136">
                        <a:pos x="T88" y="T89"/>
                      </a:cxn>
                      <a:cxn ang="T137">
                        <a:pos x="T90" y="T91"/>
                      </a:cxn>
                    </a:cxnLst>
                    <a:rect l="0" t="0" r="r" b="b"/>
                    <a:pathLst>
                      <a:path w="10" h="10">
                        <a:moveTo>
                          <a:pt x="7" y="10"/>
                        </a:moveTo>
                        <a:lnTo>
                          <a:pt x="7" y="7"/>
                        </a:lnTo>
                        <a:lnTo>
                          <a:pt x="7" y="6"/>
                        </a:lnTo>
                        <a:lnTo>
                          <a:pt x="8" y="5"/>
                        </a:lnTo>
                        <a:lnTo>
                          <a:pt x="8" y="4"/>
                        </a:lnTo>
                        <a:lnTo>
                          <a:pt x="7" y="6"/>
                        </a:lnTo>
                        <a:lnTo>
                          <a:pt x="6" y="7"/>
                        </a:lnTo>
                        <a:lnTo>
                          <a:pt x="7" y="9"/>
                        </a:lnTo>
                        <a:lnTo>
                          <a:pt x="6" y="9"/>
                        </a:lnTo>
                        <a:lnTo>
                          <a:pt x="5" y="9"/>
                        </a:lnTo>
                        <a:lnTo>
                          <a:pt x="3" y="9"/>
                        </a:lnTo>
                        <a:lnTo>
                          <a:pt x="2" y="7"/>
                        </a:lnTo>
                        <a:lnTo>
                          <a:pt x="1" y="6"/>
                        </a:lnTo>
                        <a:lnTo>
                          <a:pt x="1" y="5"/>
                        </a:lnTo>
                        <a:lnTo>
                          <a:pt x="2" y="5"/>
                        </a:lnTo>
                        <a:lnTo>
                          <a:pt x="3" y="4"/>
                        </a:lnTo>
                        <a:lnTo>
                          <a:pt x="5" y="3"/>
                        </a:lnTo>
                        <a:lnTo>
                          <a:pt x="6" y="3"/>
                        </a:lnTo>
                        <a:lnTo>
                          <a:pt x="5" y="3"/>
                        </a:lnTo>
                        <a:lnTo>
                          <a:pt x="3" y="2"/>
                        </a:lnTo>
                        <a:lnTo>
                          <a:pt x="2" y="2"/>
                        </a:lnTo>
                        <a:lnTo>
                          <a:pt x="3" y="2"/>
                        </a:lnTo>
                        <a:lnTo>
                          <a:pt x="5" y="3"/>
                        </a:lnTo>
                        <a:lnTo>
                          <a:pt x="2" y="5"/>
                        </a:lnTo>
                        <a:lnTo>
                          <a:pt x="1" y="5"/>
                        </a:lnTo>
                        <a:lnTo>
                          <a:pt x="0" y="5"/>
                        </a:lnTo>
                        <a:lnTo>
                          <a:pt x="0" y="4"/>
                        </a:lnTo>
                        <a:lnTo>
                          <a:pt x="0" y="3"/>
                        </a:lnTo>
                        <a:lnTo>
                          <a:pt x="1" y="3"/>
                        </a:lnTo>
                        <a:lnTo>
                          <a:pt x="2" y="3"/>
                        </a:lnTo>
                        <a:lnTo>
                          <a:pt x="2" y="2"/>
                        </a:lnTo>
                        <a:lnTo>
                          <a:pt x="2" y="1"/>
                        </a:lnTo>
                        <a:lnTo>
                          <a:pt x="2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5" y="0"/>
                        </a:lnTo>
                        <a:lnTo>
                          <a:pt x="6" y="1"/>
                        </a:lnTo>
                        <a:lnTo>
                          <a:pt x="7" y="2"/>
                        </a:lnTo>
                        <a:lnTo>
                          <a:pt x="8" y="2"/>
                        </a:lnTo>
                        <a:lnTo>
                          <a:pt x="9" y="2"/>
                        </a:lnTo>
                        <a:lnTo>
                          <a:pt x="10" y="3"/>
                        </a:lnTo>
                        <a:lnTo>
                          <a:pt x="10" y="4"/>
                        </a:lnTo>
                        <a:lnTo>
                          <a:pt x="10" y="5"/>
                        </a:lnTo>
                        <a:lnTo>
                          <a:pt x="9" y="9"/>
                        </a:lnTo>
                        <a:lnTo>
                          <a:pt x="9" y="10"/>
                        </a:lnTo>
                        <a:lnTo>
                          <a:pt x="7" y="10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95" name="Freeform 204">
                    <a:extLst>
                      <a:ext uri="{FF2B5EF4-FFF2-40B4-BE49-F238E27FC236}">
                        <a16:creationId xmlns:a16="http://schemas.microsoft.com/office/drawing/2014/main" id="{ECE77319-E88D-4A93-A07B-EC9E9A388FC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84246" y="1344969"/>
                    <a:ext cx="46472" cy="13942"/>
                  </a:xfrm>
                  <a:custGeom>
                    <a:avLst/>
                    <a:gdLst>
                      <a:gd name="T0" fmla="*/ 28575 w 20"/>
                      <a:gd name="T1" fmla="*/ 9525 h 6"/>
                      <a:gd name="T2" fmla="*/ 25400 w 20"/>
                      <a:gd name="T3" fmla="*/ 9525 h 6"/>
                      <a:gd name="T4" fmla="*/ 17463 w 20"/>
                      <a:gd name="T5" fmla="*/ 9525 h 6"/>
                      <a:gd name="T6" fmla="*/ 15875 w 20"/>
                      <a:gd name="T7" fmla="*/ 9525 h 6"/>
                      <a:gd name="T8" fmla="*/ 14288 w 20"/>
                      <a:gd name="T9" fmla="*/ 9525 h 6"/>
                      <a:gd name="T10" fmla="*/ 12700 w 20"/>
                      <a:gd name="T11" fmla="*/ 9525 h 6"/>
                      <a:gd name="T12" fmla="*/ 11113 w 20"/>
                      <a:gd name="T13" fmla="*/ 9525 h 6"/>
                      <a:gd name="T14" fmla="*/ 9525 w 20"/>
                      <a:gd name="T15" fmla="*/ 9525 h 6"/>
                      <a:gd name="T16" fmla="*/ 7938 w 20"/>
                      <a:gd name="T17" fmla="*/ 9525 h 6"/>
                      <a:gd name="T18" fmla="*/ 6350 w 20"/>
                      <a:gd name="T19" fmla="*/ 9525 h 6"/>
                      <a:gd name="T20" fmla="*/ 3175 w 20"/>
                      <a:gd name="T21" fmla="*/ 9525 h 6"/>
                      <a:gd name="T22" fmla="*/ 1588 w 20"/>
                      <a:gd name="T23" fmla="*/ 6350 h 6"/>
                      <a:gd name="T24" fmla="*/ 0 w 20"/>
                      <a:gd name="T25" fmla="*/ 4763 h 6"/>
                      <a:gd name="T26" fmla="*/ 0 w 20"/>
                      <a:gd name="T27" fmla="*/ 3175 h 6"/>
                      <a:gd name="T28" fmla="*/ 0 w 20"/>
                      <a:gd name="T29" fmla="*/ 1588 h 6"/>
                      <a:gd name="T30" fmla="*/ 1588 w 20"/>
                      <a:gd name="T31" fmla="*/ 1588 h 6"/>
                      <a:gd name="T32" fmla="*/ 3175 w 20"/>
                      <a:gd name="T33" fmla="*/ 1588 h 6"/>
                      <a:gd name="T34" fmla="*/ 7938 w 20"/>
                      <a:gd name="T35" fmla="*/ 1588 h 6"/>
                      <a:gd name="T36" fmla="*/ 9525 w 20"/>
                      <a:gd name="T37" fmla="*/ 0 h 6"/>
                      <a:gd name="T38" fmla="*/ 11113 w 20"/>
                      <a:gd name="T39" fmla="*/ 0 h 6"/>
                      <a:gd name="T40" fmla="*/ 11113 w 20"/>
                      <a:gd name="T41" fmla="*/ 1588 h 6"/>
                      <a:gd name="T42" fmla="*/ 12700 w 20"/>
                      <a:gd name="T43" fmla="*/ 1588 h 6"/>
                      <a:gd name="T44" fmla="*/ 12700 w 20"/>
                      <a:gd name="T45" fmla="*/ 3175 h 6"/>
                      <a:gd name="T46" fmla="*/ 17463 w 20"/>
                      <a:gd name="T47" fmla="*/ 3175 h 6"/>
                      <a:gd name="T48" fmla="*/ 23813 w 20"/>
                      <a:gd name="T49" fmla="*/ 3175 h 6"/>
                      <a:gd name="T50" fmla="*/ 25400 w 20"/>
                      <a:gd name="T51" fmla="*/ 3175 h 6"/>
                      <a:gd name="T52" fmla="*/ 26988 w 20"/>
                      <a:gd name="T53" fmla="*/ 3175 h 6"/>
                      <a:gd name="T54" fmla="*/ 30163 w 20"/>
                      <a:gd name="T55" fmla="*/ 4763 h 6"/>
                      <a:gd name="T56" fmla="*/ 31750 w 20"/>
                      <a:gd name="T57" fmla="*/ 9525 h 6"/>
                      <a:gd name="T58" fmla="*/ 30163 w 20"/>
                      <a:gd name="T59" fmla="*/ 9525 h 6"/>
                      <a:gd name="T60" fmla="*/ 28575 w 20"/>
                      <a:gd name="T61" fmla="*/ 9525 h 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</a:gdLst>
                    <a:ahLst/>
                    <a:cxnLst>
                      <a:cxn ang="T62">
                        <a:pos x="T0" y="T1"/>
                      </a:cxn>
                      <a:cxn ang="T63">
                        <a:pos x="T2" y="T3"/>
                      </a:cxn>
                      <a:cxn ang="T64">
                        <a:pos x="T4" y="T5"/>
                      </a:cxn>
                      <a:cxn ang="T65">
                        <a:pos x="T6" y="T7"/>
                      </a:cxn>
                      <a:cxn ang="T66">
                        <a:pos x="T8" y="T9"/>
                      </a:cxn>
                      <a:cxn ang="T67">
                        <a:pos x="T10" y="T11"/>
                      </a:cxn>
                      <a:cxn ang="T68">
                        <a:pos x="T12" y="T13"/>
                      </a:cxn>
                      <a:cxn ang="T69">
                        <a:pos x="T14" y="T15"/>
                      </a:cxn>
                      <a:cxn ang="T70">
                        <a:pos x="T16" y="T17"/>
                      </a:cxn>
                      <a:cxn ang="T71">
                        <a:pos x="T18" y="T19"/>
                      </a:cxn>
                      <a:cxn ang="T72">
                        <a:pos x="T20" y="T21"/>
                      </a:cxn>
                      <a:cxn ang="T73">
                        <a:pos x="T22" y="T23"/>
                      </a:cxn>
                      <a:cxn ang="T74">
                        <a:pos x="T24" y="T25"/>
                      </a:cxn>
                      <a:cxn ang="T75">
                        <a:pos x="T26" y="T27"/>
                      </a:cxn>
                      <a:cxn ang="T76">
                        <a:pos x="T28" y="T29"/>
                      </a:cxn>
                      <a:cxn ang="T77">
                        <a:pos x="T30" y="T31"/>
                      </a:cxn>
                      <a:cxn ang="T78">
                        <a:pos x="T32" y="T33"/>
                      </a:cxn>
                      <a:cxn ang="T79">
                        <a:pos x="T34" y="T35"/>
                      </a:cxn>
                      <a:cxn ang="T80">
                        <a:pos x="T36" y="T37"/>
                      </a:cxn>
                      <a:cxn ang="T81">
                        <a:pos x="T38" y="T39"/>
                      </a:cxn>
                      <a:cxn ang="T82">
                        <a:pos x="T40" y="T41"/>
                      </a:cxn>
                      <a:cxn ang="T83">
                        <a:pos x="T42" y="T43"/>
                      </a:cxn>
                      <a:cxn ang="T84">
                        <a:pos x="T44" y="T45"/>
                      </a:cxn>
                      <a:cxn ang="T85">
                        <a:pos x="T46" y="T47"/>
                      </a:cxn>
                      <a:cxn ang="T86">
                        <a:pos x="T48" y="T49"/>
                      </a:cxn>
                      <a:cxn ang="T87">
                        <a:pos x="T50" y="T51"/>
                      </a:cxn>
                      <a:cxn ang="T88">
                        <a:pos x="T52" y="T53"/>
                      </a:cxn>
                      <a:cxn ang="T89">
                        <a:pos x="T54" y="T55"/>
                      </a:cxn>
                      <a:cxn ang="T90">
                        <a:pos x="T56" y="T57"/>
                      </a:cxn>
                      <a:cxn ang="T91">
                        <a:pos x="T58" y="T59"/>
                      </a:cxn>
                      <a:cxn ang="T92">
                        <a:pos x="T60" y="T61"/>
                      </a:cxn>
                    </a:cxnLst>
                    <a:rect l="0" t="0" r="r" b="b"/>
                    <a:pathLst>
                      <a:path w="20" h="6">
                        <a:moveTo>
                          <a:pt x="18" y="6"/>
                        </a:moveTo>
                        <a:lnTo>
                          <a:pt x="16" y="6"/>
                        </a:lnTo>
                        <a:lnTo>
                          <a:pt x="11" y="6"/>
                        </a:lnTo>
                        <a:lnTo>
                          <a:pt x="10" y="6"/>
                        </a:lnTo>
                        <a:lnTo>
                          <a:pt x="9" y="6"/>
                        </a:lnTo>
                        <a:lnTo>
                          <a:pt x="8" y="6"/>
                        </a:lnTo>
                        <a:lnTo>
                          <a:pt x="7" y="6"/>
                        </a:lnTo>
                        <a:lnTo>
                          <a:pt x="6" y="6"/>
                        </a:lnTo>
                        <a:lnTo>
                          <a:pt x="5" y="6"/>
                        </a:lnTo>
                        <a:lnTo>
                          <a:pt x="4" y="6"/>
                        </a:lnTo>
                        <a:lnTo>
                          <a:pt x="2" y="6"/>
                        </a:lnTo>
                        <a:lnTo>
                          <a:pt x="1" y="4"/>
                        </a:lnTo>
                        <a:lnTo>
                          <a:pt x="0" y="3"/>
                        </a:lnTo>
                        <a:lnTo>
                          <a:pt x="0" y="2"/>
                        </a:lnTo>
                        <a:lnTo>
                          <a:pt x="0" y="1"/>
                        </a:lnTo>
                        <a:lnTo>
                          <a:pt x="1" y="1"/>
                        </a:lnTo>
                        <a:lnTo>
                          <a:pt x="2" y="1"/>
                        </a:lnTo>
                        <a:lnTo>
                          <a:pt x="5" y="1"/>
                        </a:lnTo>
                        <a:lnTo>
                          <a:pt x="6" y="0"/>
                        </a:lnTo>
                        <a:lnTo>
                          <a:pt x="7" y="0"/>
                        </a:lnTo>
                        <a:lnTo>
                          <a:pt x="7" y="1"/>
                        </a:lnTo>
                        <a:lnTo>
                          <a:pt x="8" y="1"/>
                        </a:lnTo>
                        <a:lnTo>
                          <a:pt x="8" y="2"/>
                        </a:lnTo>
                        <a:lnTo>
                          <a:pt x="11" y="2"/>
                        </a:lnTo>
                        <a:lnTo>
                          <a:pt x="15" y="2"/>
                        </a:lnTo>
                        <a:lnTo>
                          <a:pt x="16" y="2"/>
                        </a:lnTo>
                        <a:lnTo>
                          <a:pt x="17" y="2"/>
                        </a:lnTo>
                        <a:lnTo>
                          <a:pt x="19" y="3"/>
                        </a:lnTo>
                        <a:lnTo>
                          <a:pt x="20" y="6"/>
                        </a:lnTo>
                        <a:lnTo>
                          <a:pt x="19" y="6"/>
                        </a:lnTo>
                        <a:lnTo>
                          <a:pt x="18" y="6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96" name="Freeform 205">
                    <a:extLst>
                      <a:ext uri="{FF2B5EF4-FFF2-40B4-BE49-F238E27FC236}">
                        <a16:creationId xmlns:a16="http://schemas.microsoft.com/office/drawing/2014/main" id="{646055C5-017E-4ACA-8953-4D4F84C8CF0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547917" y="1026634"/>
                    <a:ext cx="58089" cy="23236"/>
                  </a:xfrm>
                  <a:custGeom>
                    <a:avLst/>
                    <a:gdLst>
                      <a:gd name="T0" fmla="*/ 30162 w 25"/>
                      <a:gd name="T1" fmla="*/ 15875 h 10"/>
                      <a:gd name="T2" fmla="*/ 28575 w 25"/>
                      <a:gd name="T3" fmla="*/ 15875 h 10"/>
                      <a:gd name="T4" fmla="*/ 28575 w 25"/>
                      <a:gd name="T5" fmla="*/ 14288 h 10"/>
                      <a:gd name="T6" fmla="*/ 26987 w 25"/>
                      <a:gd name="T7" fmla="*/ 14288 h 10"/>
                      <a:gd name="T8" fmla="*/ 25400 w 25"/>
                      <a:gd name="T9" fmla="*/ 14288 h 10"/>
                      <a:gd name="T10" fmla="*/ 23812 w 25"/>
                      <a:gd name="T11" fmla="*/ 14288 h 10"/>
                      <a:gd name="T12" fmla="*/ 22225 w 25"/>
                      <a:gd name="T13" fmla="*/ 14288 h 10"/>
                      <a:gd name="T14" fmla="*/ 20637 w 25"/>
                      <a:gd name="T15" fmla="*/ 14288 h 10"/>
                      <a:gd name="T16" fmla="*/ 15875 w 25"/>
                      <a:gd name="T17" fmla="*/ 12700 h 10"/>
                      <a:gd name="T18" fmla="*/ 14287 w 25"/>
                      <a:gd name="T19" fmla="*/ 11113 h 10"/>
                      <a:gd name="T20" fmla="*/ 12700 w 25"/>
                      <a:gd name="T21" fmla="*/ 11113 h 10"/>
                      <a:gd name="T22" fmla="*/ 9525 w 25"/>
                      <a:gd name="T23" fmla="*/ 7938 h 10"/>
                      <a:gd name="T24" fmla="*/ 7937 w 25"/>
                      <a:gd name="T25" fmla="*/ 4763 h 10"/>
                      <a:gd name="T26" fmla="*/ 6350 w 25"/>
                      <a:gd name="T27" fmla="*/ 4763 h 10"/>
                      <a:gd name="T28" fmla="*/ 4762 w 25"/>
                      <a:gd name="T29" fmla="*/ 4763 h 10"/>
                      <a:gd name="T30" fmla="*/ 1587 w 25"/>
                      <a:gd name="T31" fmla="*/ 1588 h 10"/>
                      <a:gd name="T32" fmla="*/ 0 w 25"/>
                      <a:gd name="T33" fmla="*/ 1588 h 10"/>
                      <a:gd name="T34" fmla="*/ 1587 w 25"/>
                      <a:gd name="T35" fmla="*/ 1588 h 10"/>
                      <a:gd name="T36" fmla="*/ 4762 w 25"/>
                      <a:gd name="T37" fmla="*/ 1588 h 10"/>
                      <a:gd name="T38" fmla="*/ 6350 w 25"/>
                      <a:gd name="T39" fmla="*/ 0 h 10"/>
                      <a:gd name="T40" fmla="*/ 9525 w 25"/>
                      <a:gd name="T41" fmla="*/ 1588 h 10"/>
                      <a:gd name="T42" fmla="*/ 11112 w 25"/>
                      <a:gd name="T43" fmla="*/ 1588 h 10"/>
                      <a:gd name="T44" fmla="*/ 12700 w 25"/>
                      <a:gd name="T45" fmla="*/ 1588 h 10"/>
                      <a:gd name="T46" fmla="*/ 14287 w 25"/>
                      <a:gd name="T47" fmla="*/ 1588 h 10"/>
                      <a:gd name="T48" fmla="*/ 15875 w 25"/>
                      <a:gd name="T49" fmla="*/ 1588 h 10"/>
                      <a:gd name="T50" fmla="*/ 22225 w 25"/>
                      <a:gd name="T51" fmla="*/ 4763 h 10"/>
                      <a:gd name="T52" fmla="*/ 25400 w 25"/>
                      <a:gd name="T53" fmla="*/ 6350 h 10"/>
                      <a:gd name="T54" fmla="*/ 26987 w 25"/>
                      <a:gd name="T55" fmla="*/ 7938 h 10"/>
                      <a:gd name="T56" fmla="*/ 25400 w 25"/>
                      <a:gd name="T57" fmla="*/ 7938 h 10"/>
                      <a:gd name="T58" fmla="*/ 25400 w 25"/>
                      <a:gd name="T59" fmla="*/ 9525 h 10"/>
                      <a:gd name="T60" fmla="*/ 26987 w 25"/>
                      <a:gd name="T61" fmla="*/ 9525 h 10"/>
                      <a:gd name="T62" fmla="*/ 28575 w 25"/>
                      <a:gd name="T63" fmla="*/ 9525 h 10"/>
                      <a:gd name="T64" fmla="*/ 30162 w 25"/>
                      <a:gd name="T65" fmla="*/ 9525 h 10"/>
                      <a:gd name="T66" fmla="*/ 36512 w 25"/>
                      <a:gd name="T67" fmla="*/ 11113 h 10"/>
                      <a:gd name="T68" fmla="*/ 38100 w 25"/>
                      <a:gd name="T69" fmla="*/ 11113 h 10"/>
                      <a:gd name="T70" fmla="*/ 39687 w 25"/>
                      <a:gd name="T71" fmla="*/ 12700 h 10"/>
                      <a:gd name="T72" fmla="*/ 39687 w 25"/>
                      <a:gd name="T73" fmla="*/ 14288 h 10"/>
                      <a:gd name="T74" fmla="*/ 38100 w 25"/>
                      <a:gd name="T75" fmla="*/ 14288 h 10"/>
                      <a:gd name="T76" fmla="*/ 36512 w 25"/>
                      <a:gd name="T77" fmla="*/ 14288 h 10"/>
                      <a:gd name="T78" fmla="*/ 30162 w 25"/>
                      <a:gd name="T79" fmla="*/ 15875 h 10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</a:gdLst>
                    <a:ahLst/>
                    <a:cxnLst>
                      <a:cxn ang="T80">
                        <a:pos x="T0" y="T1"/>
                      </a:cxn>
                      <a:cxn ang="T81">
                        <a:pos x="T2" y="T3"/>
                      </a:cxn>
                      <a:cxn ang="T82">
                        <a:pos x="T4" y="T5"/>
                      </a:cxn>
                      <a:cxn ang="T83">
                        <a:pos x="T6" y="T7"/>
                      </a:cxn>
                      <a:cxn ang="T84">
                        <a:pos x="T8" y="T9"/>
                      </a:cxn>
                      <a:cxn ang="T85">
                        <a:pos x="T10" y="T11"/>
                      </a:cxn>
                      <a:cxn ang="T86">
                        <a:pos x="T12" y="T13"/>
                      </a:cxn>
                      <a:cxn ang="T87">
                        <a:pos x="T14" y="T15"/>
                      </a:cxn>
                      <a:cxn ang="T88">
                        <a:pos x="T16" y="T17"/>
                      </a:cxn>
                      <a:cxn ang="T89">
                        <a:pos x="T18" y="T19"/>
                      </a:cxn>
                      <a:cxn ang="T90">
                        <a:pos x="T20" y="T21"/>
                      </a:cxn>
                      <a:cxn ang="T91">
                        <a:pos x="T22" y="T23"/>
                      </a:cxn>
                      <a:cxn ang="T92">
                        <a:pos x="T24" y="T25"/>
                      </a:cxn>
                      <a:cxn ang="T93">
                        <a:pos x="T26" y="T27"/>
                      </a:cxn>
                      <a:cxn ang="T94">
                        <a:pos x="T28" y="T29"/>
                      </a:cxn>
                      <a:cxn ang="T95">
                        <a:pos x="T30" y="T31"/>
                      </a:cxn>
                      <a:cxn ang="T96">
                        <a:pos x="T32" y="T33"/>
                      </a:cxn>
                      <a:cxn ang="T97">
                        <a:pos x="T34" y="T35"/>
                      </a:cxn>
                      <a:cxn ang="T98">
                        <a:pos x="T36" y="T37"/>
                      </a:cxn>
                      <a:cxn ang="T99">
                        <a:pos x="T38" y="T39"/>
                      </a:cxn>
                      <a:cxn ang="T100">
                        <a:pos x="T40" y="T41"/>
                      </a:cxn>
                      <a:cxn ang="T101">
                        <a:pos x="T42" y="T43"/>
                      </a:cxn>
                      <a:cxn ang="T102">
                        <a:pos x="T44" y="T45"/>
                      </a:cxn>
                      <a:cxn ang="T103">
                        <a:pos x="T46" y="T47"/>
                      </a:cxn>
                      <a:cxn ang="T104">
                        <a:pos x="T48" y="T49"/>
                      </a:cxn>
                      <a:cxn ang="T105">
                        <a:pos x="T50" y="T51"/>
                      </a:cxn>
                      <a:cxn ang="T106">
                        <a:pos x="T52" y="T53"/>
                      </a:cxn>
                      <a:cxn ang="T107">
                        <a:pos x="T54" y="T55"/>
                      </a:cxn>
                      <a:cxn ang="T108">
                        <a:pos x="T56" y="T57"/>
                      </a:cxn>
                      <a:cxn ang="T109">
                        <a:pos x="T58" y="T59"/>
                      </a:cxn>
                      <a:cxn ang="T110">
                        <a:pos x="T60" y="T61"/>
                      </a:cxn>
                      <a:cxn ang="T111">
                        <a:pos x="T62" y="T63"/>
                      </a:cxn>
                      <a:cxn ang="T112">
                        <a:pos x="T64" y="T65"/>
                      </a:cxn>
                      <a:cxn ang="T113">
                        <a:pos x="T66" y="T67"/>
                      </a:cxn>
                      <a:cxn ang="T114">
                        <a:pos x="T68" y="T69"/>
                      </a:cxn>
                      <a:cxn ang="T115">
                        <a:pos x="T70" y="T71"/>
                      </a:cxn>
                      <a:cxn ang="T116">
                        <a:pos x="T72" y="T73"/>
                      </a:cxn>
                      <a:cxn ang="T117">
                        <a:pos x="T74" y="T75"/>
                      </a:cxn>
                      <a:cxn ang="T118">
                        <a:pos x="T76" y="T77"/>
                      </a:cxn>
                      <a:cxn ang="T119">
                        <a:pos x="T78" y="T79"/>
                      </a:cxn>
                    </a:cxnLst>
                    <a:rect l="0" t="0" r="r" b="b"/>
                    <a:pathLst>
                      <a:path w="25" h="10">
                        <a:moveTo>
                          <a:pt x="19" y="10"/>
                        </a:moveTo>
                        <a:lnTo>
                          <a:pt x="18" y="10"/>
                        </a:lnTo>
                        <a:lnTo>
                          <a:pt x="18" y="9"/>
                        </a:lnTo>
                        <a:lnTo>
                          <a:pt x="17" y="9"/>
                        </a:lnTo>
                        <a:lnTo>
                          <a:pt x="16" y="9"/>
                        </a:lnTo>
                        <a:lnTo>
                          <a:pt x="15" y="9"/>
                        </a:lnTo>
                        <a:lnTo>
                          <a:pt x="14" y="9"/>
                        </a:lnTo>
                        <a:lnTo>
                          <a:pt x="13" y="9"/>
                        </a:lnTo>
                        <a:lnTo>
                          <a:pt x="10" y="8"/>
                        </a:lnTo>
                        <a:lnTo>
                          <a:pt x="9" y="7"/>
                        </a:lnTo>
                        <a:lnTo>
                          <a:pt x="8" y="7"/>
                        </a:lnTo>
                        <a:lnTo>
                          <a:pt x="6" y="5"/>
                        </a:lnTo>
                        <a:lnTo>
                          <a:pt x="5" y="3"/>
                        </a:lnTo>
                        <a:lnTo>
                          <a:pt x="4" y="3"/>
                        </a:lnTo>
                        <a:lnTo>
                          <a:pt x="3" y="3"/>
                        </a:ln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1" y="1"/>
                        </a:lnTo>
                        <a:lnTo>
                          <a:pt x="3" y="1"/>
                        </a:lnTo>
                        <a:lnTo>
                          <a:pt x="4" y="0"/>
                        </a:lnTo>
                        <a:lnTo>
                          <a:pt x="6" y="1"/>
                        </a:lnTo>
                        <a:lnTo>
                          <a:pt x="7" y="1"/>
                        </a:lnTo>
                        <a:lnTo>
                          <a:pt x="8" y="1"/>
                        </a:lnTo>
                        <a:lnTo>
                          <a:pt x="9" y="1"/>
                        </a:lnTo>
                        <a:lnTo>
                          <a:pt x="10" y="1"/>
                        </a:lnTo>
                        <a:lnTo>
                          <a:pt x="14" y="3"/>
                        </a:lnTo>
                        <a:lnTo>
                          <a:pt x="16" y="4"/>
                        </a:lnTo>
                        <a:lnTo>
                          <a:pt x="17" y="5"/>
                        </a:lnTo>
                        <a:lnTo>
                          <a:pt x="16" y="5"/>
                        </a:lnTo>
                        <a:lnTo>
                          <a:pt x="16" y="6"/>
                        </a:lnTo>
                        <a:lnTo>
                          <a:pt x="17" y="6"/>
                        </a:lnTo>
                        <a:lnTo>
                          <a:pt x="18" y="6"/>
                        </a:lnTo>
                        <a:lnTo>
                          <a:pt x="19" y="6"/>
                        </a:lnTo>
                        <a:lnTo>
                          <a:pt x="23" y="7"/>
                        </a:lnTo>
                        <a:lnTo>
                          <a:pt x="24" y="7"/>
                        </a:lnTo>
                        <a:lnTo>
                          <a:pt x="25" y="8"/>
                        </a:lnTo>
                        <a:lnTo>
                          <a:pt x="25" y="9"/>
                        </a:lnTo>
                        <a:lnTo>
                          <a:pt x="24" y="9"/>
                        </a:lnTo>
                        <a:lnTo>
                          <a:pt x="23" y="9"/>
                        </a:lnTo>
                        <a:lnTo>
                          <a:pt x="19" y="10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97" name="Freeform 206">
                    <a:extLst>
                      <a:ext uri="{FF2B5EF4-FFF2-40B4-BE49-F238E27FC236}">
                        <a16:creationId xmlns:a16="http://schemas.microsoft.com/office/drawing/2014/main" id="{6451E26A-3EC9-45AB-9118-DC8B2A82D7E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412299" y="1728364"/>
                    <a:ext cx="34853" cy="25560"/>
                  </a:xfrm>
                  <a:custGeom>
                    <a:avLst/>
                    <a:gdLst>
                      <a:gd name="T0" fmla="*/ 7937 w 15"/>
                      <a:gd name="T1" fmla="*/ 14288 h 11"/>
                      <a:gd name="T2" fmla="*/ 11112 w 15"/>
                      <a:gd name="T3" fmla="*/ 9525 h 11"/>
                      <a:gd name="T4" fmla="*/ 7937 w 15"/>
                      <a:gd name="T5" fmla="*/ 9525 h 11"/>
                      <a:gd name="T6" fmla="*/ 3175 w 15"/>
                      <a:gd name="T7" fmla="*/ 15875 h 11"/>
                      <a:gd name="T8" fmla="*/ 1587 w 15"/>
                      <a:gd name="T9" fmla="*/ 17463 h 11"/>
                      <a:gd name="T10" fmla="*/ 0 w 15"/>
                      <a:gd name="T11" fmla="*/ 14288 h 11"/>
                      <a:gd name="T12" fmla="*/ 7937 w 15"/>
                      <a:gd name="T13" fmla="*/ 7938 h 11"/>
                      <a:gd name="T14" fmla="*/ 9525 w 15"/>
                      <a:gd name="T15" fmla="*/ 6350 h 11"/>
                      <a:gd name="T16" fmla="*/ 11112 w 15"/>
                      <a:gd name="T17" fmla="*/ 3175 h 11"/>
                      <a:gd name="T18" fmla="*/ 12700 w 15"/>
                      <a:gd name="T19" fmla="*/ 1588 h 11"/>
                      <a:gd name="T20" fmla="*/ 11112 w 15"/>
                      <a:gd name="T21" fmla="*/ 4763 h 11"/>
                      <a:gd name="T22" fmla="*/ 9525 w 15"/>
                      <a:gd name="T23" fmla="*/ 7938 h 11"/>
                      <a:gd name="T24" fmla="*/ 12700 w 15"/>
                      <a:gd name="T25" fmla="*/ 7938 h 11"/>
                      <a:gd name="T26" fmla="*/ 14287 w 15"/>
                      <a:gd name="T27" fmla="*/ 1588 h 11"/>
                      <a:gd name="T28" fmla="*/ 17462 w 15"/>
                      <a:gd name="T29" fmla="*/ 1588 h 11"/>
                      <a:gd name="T30" fmla="*/ 20637 w 15"/>
                      <a:gd name="T31" fmla="*/ 3175 h 11"/>
                      <a:gd name="T32" fmla="*/ 23812 w 15"/>
                      <a:gd name="T33" fmla="*/ 3175 h 11"/>
                      <a:gd name="T34" fmla="*/ 23812 w 15"/>
                      <a:gd name="T35" fmla="*/ 6350 h 11"/>
                      <a:gd name="T36" fmla="*/ 20637 w 15"/>
                      <a:gd name="T37" fmla="*/ 9525 h 11"/>
                      <a:gd name="T38" fmla="*/ 17462 w 15"/>
                      <a:gd name="T39" fmla="*/ 14288 h 11"/>
                      <a:gd name="T40" fmla="*/ 17462 w 15"/>
                      <a:gd name="T41" fmla="*/ 14288 h 11"/>
                      <a:gd name="T42" fmla="*/ 20637 w 15"/>
                      <a:gd name="T43" fmla="*/ 9525 h 11"/>
                      <a:gd name="T44" fmla="*/ 22225 w 15"/>
                      <a:gd name="T45" fmla="*/ 6350 h 11"/>
                      <a:gd name="T46" fmla="*/ 20637 w 15"/>
                      <a:gd name="T47" fmla="*/ 4763 h 11"/>
                      <a:gd name="T48" fmla="*/ 20637 w 15"/>
                      <a:gd name="T49" fmla="*/ 7938 h 11"/>
                      <a:gd name="T50" fmla="*/ 15875 w 15"/>
                      <a:gd name="T51" fmla="*/ 15875 h 11"/>
                      <a:gd name="T52" fmla="*/ 15875 w 15"/>
                      <a:gd name="T53" fmla="*/ 15875 h 11"/>
                      <a:gd name="T54" fmla="*/ 17462 w 15"/>
                      <a:gd name="T55" fmla="*/ 11113 h 11"/>
                      <a:gd name="T56" fmla="*/ 17462 w 15"/>
                      <a:gd name="T57" fmla="*/ 7938 h 11"/>
                      <a:gd name="T58" fmla="*/ 15875 w 15"/>
                      <a:gd name="T59" fmla="*/ 9525 h 11"/>
                      <a:gd name="T60" fmla="*/ 12700 w 15"/>
                      <a:gd name="T61" fmla="*/ 14288 h 11"/>
                      <a:gd name="T62" fmla="*/ 9525 w 15"/>
                      <a:gd name="T63" fmla="*/ 15875 h 11"/>
                      <a:gd name="T64" fmla="*/ 3175 w 15"/>
                      <a:gd name="T65" fmla="*/ 17463 h 11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0" t="0" r="r" b="b"/>
                    <a:pathLst>
                      <a:path w="15" h="11">
                        <a:moveTo>
                          <a:pt x="2" y="11"/>
                        </a:moveTo>
                        <a:lnTo>
                          <a:pt x="5" y="9"/>
                        </a:lnTo>
                        <a:lnTo>
                          <a:pt x="7" y="7"/>
                        </a:lnTo>
                        <a:lnTo>
                          <a:pt x="7" y="6"/>
                        </a:lnTo>
                        <a:lnTo>
                          <a:pt x="6" y="6"/>
                        </a:lnTo>
                        <a:lnTo>
                          <a:pt x="5" y="6"/>
                        </a:lnTo>
                        <a:lnTo>
                          <a:pt x="5" y="7"/>
                        </a:lnTo>
                        <a:lnTo>
                          <a:pt x="2" y="10"/>
                        </a:lnTo>
                        <a:lnTo>
                          <a:pt x="1" y="10"/>
                        </a:lnTo>
                        <a:lnTo>
                          <a:pt x="1" y="11"/>
                        </a:lnTo>
                        <a:lnTo>
                          <a:pt x="0" y="10"/>
                        </a:lnTo>
                        <a:lnTo>
                          <a:pt x="0" y="9"/>
                        </a:lnTo>
                        <a:lnTo>
                          <a:pt x="2" y="6"/>
                        </a:lnTo>
                        <a:lnTo>
                          <a:pt x="5" y="5"/>
                        </a:lnTo>
                        <a:lnTo>
                          <a:pt x="6" y="5"/>
                        </a:lnTo>
                        <a:lnTo>
                          <a:pt x="6" y="4"/>
                        </a:lnTo>
                        <a:lnTo>
                          <a:pt x="7" y="3"/>
                        </a:lnTo>
                        <a:lnTo>
                          <a:pt x="7" y="2"/>
                        </a:lnTo>
                        <a:lnTo>
                          <a:pt x="7" y="1"/>
                        </a:lnTo>
                        <a:lnTo>
                          <a:pt x="8" y="1"/>
                        </a:lnTo>
                        <a:lnTo>
                          <a:pt x="8" y="2"/>
                        </a:lnTo>
                        <a:lnTo>
                          <a:pt x="7" y="3"/>
                        </a:lnTo>
                        <a:lnTo>
                          <a:pt x="7" y="4"/>
                        </a:lnTo>
                        <a:lnTo>
                          <a:pt x="6" y="5"/>
                        </a:lnTo>
                        <a:lnTo>
                          <a:pt x="7" y="5"/>
                        </a:lnTo>
                        <a:lnTo>
                          <a:pt x="8" y="5"/>
                        </a:lnTo>
                        <a:lnTo>
                          <a:pt x="9" y="2"/>
                        </a:lnTo>
                        <a:lnTo>
                          <a:pt x="9" y="1"/>
                        </a:lnTo>
                        <a:lnTo>
                          <a:pt x="9" y="0"/>
                        </a:lnTo>
                        <a:lnTo>
                          <a:pt x="11" y="1"/>
                        </a:lnTo>
                        <a:lnTo>
                          <a:pt x="13" y="1"/>
                        </a:lnTo>
                        <a:lnTo>
                          <a:pt x="13" y="2"/>
                        </a:lnTo>
                        <a:lnTo>
                          <a:pt x="14" y="2"/>
                        </a:lnTo>
                        <a:lnTo>
                          <a:pt x="15" y="2"/>
                        </a:lnTo>
                        <a:lnTo>
                          <a:pt x="15" y="3"/>
                        </a:lnTo>
                        <a:lnTo>
                          <a:pt x="15" y="4"/>
                        </a:lnTo>
                        <a:lnTo>
                          <a:pt x="14" y="5"/>
                        </a:lnTo>
                        <a:lnTo>
                          <a:pt x="13" y="6"/>
                        </a:lnTo>
                        <a:lnTo>
                          <a:pt x="13" y="7"/>
                        </a:lnTo>
                        <a:lnTo>
                          <a:pt x="11" y="9"/>
                        </a:lnTo>
                        <a:lnTo>
                          <a:pt x="11" y="10"/>
                        </a:lnTo>
                        <a:lnTo>
                          <a:pt x="11" y="9"/>
                        </a:lnTo>
                        <a:lnTo>
                          <a:pt x="11" y="7"/>
                        </a:lnTo>
                        <a:lnTo>
                          <a:pt x="13" y="6"/>
                        </a:lnTo>
                        <a:lnTo>
                          <a:pt x="14" y="5"/>
                        </a:lnTo>
                        <a:lnTo>
                          <a:pt x="14" y="4"/>
                        </a:lnTo>
                        <a:lnTo>
                          <a:pt x="14" y="3"/>
                        </a:lnTo>
                        <a:lnTo>
                          <a:pt x="13" y="3"/>
                        </a:lnTo>
                        <a:lnTo>
                          <a:pt x="13" y="4"/>
                        </a:lnTo>
                        <a:lnTo>
                          <a:pt x="13" y="5"/>
                        </a:lnTo>
                        <a:lnTo>
                          <a:pt x="10" y="9"/>
                        </a:lnTo>
                        <a:lnTo>
                          <a:pt x="10" y="10"/>
                        </a:lnTo>
                        <a:lnTo>
                          <a:pt x="9" y="10"/>
                        </a:lnTo>
                        <a:lnTo>
                          <a:pt x="10" y="10"/>
                        </a:lnTo>
                        <a:lnTo>
                          <a:pt x="10" y="9"/>
                        </a:lnTo>
                        <a:lnTo>
                          <a:pt x="11" y="7"/>
                        </a:lnTo>
                        <a:lnTo>
                          <a:pt x="11" y="6"/>
                        </a:lnTo>
                        <a:lnTo>
                          <a:pt x="11" y="5"/>
                        </a:lnTo>
                        <a:lnTo>
                          <a:pt x="10" y="5"/>
                        </a:lnTo>
                        <a:lnTo>
                          <a:pt x="10" y="6"/>
                        </a:lnTo>
                        <a:lnTo>
                          <a:pt x="9" y="7"/>
                        </a:lnTo>
                        <a:lnTo>
                          <a:pt x="8" y="9"/>
                        </a:lnTo>
                        <a:lnTo>
                          <a:pt x="7" y="10"/>
                        </a:lnTo>
                        <a:lnTo>
                          <a:pt x="6" y="10"/>
                        </a:lnTo>
                        <a:lnTo>
                          <a:pt x="5" y="10"/>
                        </a:lnTo>
                        <a:lnTo>
                          <a:pt x="2" y="1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98" name="Freeform 207">
                    <a:extLst>
                      <a:ext uri="{FF2B5EF4-FFF2-40B4-BE49-F238E27FC236}">
                        <a16:creationId xmlns:a16="http://schemas.microsoft.com/office/drawing/2014/main" id="{B7B04D70-0BBC-48E2-9ADA-940E811B524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589742" y="1105637"/>
                    <a:ext cx="41825" cy="13942"/>
                  </a:xfrm>
                  <a:custGeom>
                    <a:avLst/>
                    <a:gdLst>
                      <a:gd name="T0" fmla="*/ 14288 w 18"/>
                      <a:gd name="T1" fmla="*/ 9525 h 6"/>
                      <a:gd name="T2" fmla="*/ 12700 w 18"/>
                      <a:gd name="T3" fmla="*/ 9525 h 6"/>
                      <a:gd name="T4" fmla="*/ 9525 w 18"/>
                      <a:gd name="T5" fmla="*/ 9525 h 6"/>
                      <a:gd name="T6" fmla="*/ 3175 w 18"/>
                      <a:gd name="T7" fmla="*/ 9525 h 6"/>
                      <a:gd name="T8" fmla="*/ 0 w 18"/>
                      <a:gd name="T9" fmla="*/ 6350 h 6"/>
                      <a:gd name="T10" fmla="*/ 0 w 18"/>
                      <a:gd name="T11" fmla="*/ 4763 h 6"/>
                      <a:gd name="T12" fmla="*/ 1588 w 18"/>
                      <a:gd name="T13" fmla="*/ 4763 h 6"/>
                      <a:gd name="T14" fmla="*/ 1588 w 18"/>
                      <a:gd name="T15" fmla="*/ 3175 h 6"/>
                      <a:gd name="T16" fmla="*/ 3175 w 18"/>
                      <a:gd name="T17" fmla="*/ 1588 h 6"/>
                      <a:gd name="T18" fmla="*/ 7938 w 18"/>
                      <a:gd name="T19" fmla="*/ 0 h 6"/>
                      <a:gd name="T20" fmla="*/ 9525 w 18"/>
                      <a:gd name="T21" fmla="*/ 0 h 6"/>
                      <a:gd name="T22" fmla="*/ 11113 w 18"/>
                      <a:gd name="T23" fmla="*/ 0 h 6"/>
                      <a:gd name="T24" fmla="*/ 12700 w 18"/>
                      <a:gd name="T25" fmla="*/ 0 h 6"/>
                      <a:gd name="T26" fmla="*/ 14288 w 18"/>
                      <a:gd name="T27" fmla="*/ 0 h 6"/>
                      <a:gd name="T28" fmla="*/ 15875 w 18"/>
                      <a:gd name="T29" fmla="*/ 0 h 6"/>
                      <a:gd name="T30" fmla="*/ 20638 w 18"/>
                      <a:gd name="T31" fmla="*/ 0 h 6"/>
                      <a:gd name="T32" fmla="*/ 22225 w 18"/>
                      <a:gd name="T33" fmla="*/ 1588 h 6"/>
                      <a:gd name="T34" fmla="*/ 23813 w 18"/>
                      <a:gd name="T35" fmla="*/ 1588 h 6"/>
                      <a:gd name="T36" fmla="*/ 25400 w 18"/>
                      <a:gd name="T37" fmla="*/ 3175 h 6"/>
                      <a:gd name="T38" fmla="*/ 28575 w 18"/>
                      <a:gd name="T39" fmla="*/ 4763 h 6"/>
                      <a:gd name="T40" fmla="*/ 28575 w 18"/>
                      <a:gd name="T41" fmla="*/ 6350 h 6"/>
                      <a:gd name="T42" fmla="*/ 25400 w 18"/>
                      <a:gd name="T43" fmla="*/ 6350 h 6"/>
                      <a:gd name="T44" fmla="*/ 23813 w 18"/>
                      <a:gd name="T45" fmla="*/ 9525 h 6"/>
                      <a:gd name="T46" fmla="*/ 22225 w 18"/>
                      <a:gd name="T47" fmla="*/ 9525 h 6"/>
                      <a:gd name="T48" fmla="*/ 14288 w 18"/>
                      <a:gd name="T49" fmla="*/ 9525 h 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</a:gdLst>
                    <a:ahLst/>
                    <a:cxnLst>
                      <a:cxn ang="T50">
                        <a:pos x="T0" y="T1"/>
                      </a:cxn>
                      <a:cxn ang="T51">
                        <a:pos x="T2" y="T3"/>
                      </a:cxn>
                      <a:cxn ang="T52">
                        <a:pos x="T4" y="T5"/>
                      </a:cxn>
                      <a:cxn ang="T53">
                        <a:pos x="T6" y="T7"/>
                      </a:cxn>
                      <a:cxn ang="T54">
                        <a:pos x="T8" y="T9"/>
                      </a:cxn>
                      <a:cxn ang="T55">
                        <a:pos x="T10" y="T11"/>
                      </a:cxn>
                      <a:cxn ang="T56">
                        <a:pos x="T12" y="T13"/>
                      </a:cxn>
                      <a:cxn ang="T57">
                        <a:pos x="T14" y="T15"/>
                      </a:cxn>
                      <a:cxn ang="T58">
                        <a:pos x="T16" y="T17"/>
                      </a:cxn>
                      <a:cxn ang="T59">
                        <a:pos x="T18" y="T19"/>
                      </a:cxn>
                      <a:cxn ang="T60">
                        <a:pos x="T20" y="T21"/>
                      </a:cxn>
                      <a:cxn ang="T61">
                        <a:pos x="T22" y="T23"/>
                      </a:cxn>
                      <a:cxn ang="T62">
                        <a:pos x="T24" y="T25"/>
                      </a:cxn>
                      <a:cxn ang="T63">
                        <a:pos x="T26" y="T27"/>
                      </a:cxn>
                      <a:cxn ang="T64">
                        <a:pos x="T28" y="T29"/>
                      </a:cxn>
                      <a:cxn ang="T65">
                        <a:pos x="T30" y="T31"/>
                      </a:cxn>
                      <a:cxn ang="T66">
                        <a:pos x="T32" y="T33"/>
                      </a:cxn>
                      <a:cxn ang="T67">
                        <a:pos x="T34" y="T35"/>
                      </a:cxn>
                      <a:cxn ang="T68">
                        <a:pos x="T36" y="T37"/>
                      </a:cxn>
                      <a:cxn ang="T69">
                        <a:pos x="T38" y="T39"/>
                      </a:cxn>
                      <a:cxn ang="T70">
                        <a:pos x="T40" y="T41"/>
                      </a:cxn>
                      <a:cxn ang="T71">
                        <a:pos x="T42" y="T43"/>
                      </a:cxn>
                      <a:cxn ang="T72">
                        <a:pos x="T44" y="T45"/>
                      </a:cxn>
                      <a:cxn ang="T73">
                        <a:pos x="T46" y="T47"/>
                      </a:cxn>
                      <a:cxn ang="T74">
                        <a:pos x="T48" y="T49"/>
                      </a:cxn>
                    </a:cxnLst>
                    <a:rect l="0" t="0" r="r" b="b"/>
                    <a:pathLst>
                      <a:path w="18" h="6">
                        <a:moveTo>
                          <a:pt x="9" y="6"/>
                        </a:moveTo>
                        <a:lnTo>
                          <a:pt x="8" y="6"/>
                        </a:lnTo>
                        <a:lnTo>
                          <a:pt x="6" y="6"/>
                        </a:lnTo>
                        <a:lnTo>
                          <a:pt x="2" y="6"/>
                        </a:lnTo>
                        <a:lnTo>
                          <a:pt x="0" y="4"/>
                        </a:lnTo>
                        <a:lnTo>
                          <a:pt x="0" y="3"/>
                        </a:lnTo>
                        <a:lnTo>
                          <a:pt x="1" y="3"/>
                        </a:lnTo>
                        <a:lnTo>
                          <a:pt x="1" y="2"/>
                        </a:lnTo>
                        <a:lnTo>
                          <a:pt x="2" y="1"/>
                        </a:lnTo>
                        <a:lnTo>
                          <a:pt x="5" y="0"/>
                        </a:lnTo>
                        <a:lnTo>
                          <a:pt x="6" y="0"/>
                        </a:lnTo>
                        <a:lnTo>
                          <a:pt x="7" y="0"/>
                        </a:lnTo>
                        <a:lnTo>
                          <a:pt x="8" y="0"/>
                        </a:lnTo>
                        <a:lnTo>
                          <a:pt x="9" y="0"/>
                        </a:lnTo>
                        <a:lnTo>
                          <a:pt x="10" y="0"/>
                        </a:lnTo>
                        <a:lnTo>
                          <a:pt x="13" y="0"/>
                        </a:lnTo>
                        <a:lnTo>
                          <a:pt x="14" y="1"/>
                        </a:lnTo>
                        <a:lnTo>
                          <a:pt x="15" y="1"/>
                        </a:lnTo>
                        <a:lnTo>
                          <a:pt x="16" y="2"/>
                        </a:lnTo>
                        <a:lnTo>
                          <a:pt x="18" y="3"/>
                        </a:lnTo>
                        <a:lnTo>
                          <a:pt x="18" y="4"/>
                        </a:lnTo>
                        <a:lnTo>
                          <a:pt x="16" y="4"/>
                        </a:lnTo>
                        <a:lnTo>
                          <a:pt x="15" y="6"/>
                        </a:lnTo>
                        <a:lnTo>
                          <a:pt x="14" y="6"/>
                        </a:lnTo>
                        <a:lnTo>
                          <a:pt x="9" y="6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299" name="Freeform 209">
                    <a:extLst>
                      <a:ext uri="{FF2B5EF4-FFF2-40B4-BE49-F238E27FC236}">
                        <a16:creationId xmlns:a16="http://schemas.microsoft.com/office/drawing/2014/main" id="{9C48EE0B-E9FD-42B2-AE76-B4D14711018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603683" y="1077753"/>
                    <a:ext cx="62737" cy="6972"/>
                  </a:xfrm>
                  <a:custGeom>
                    <a:avLst/>
                    <a:gdLst>
                      <a:gd name="T0" fmla="*/ 12700 w 27"/>
                      <a:gd name="T1" fmla="*/ 4763 h 3"/>
                      <a:gd name="T2" fmla="*/ 11112 w 27"/>
                      <a:gd name="T3" fmla="*/ 4763 h 3"/>
                      <a:gd name="T4" fmla="*/ 12700 w 27"/>
                      <a:gd name="T5" fmla="*/ 4763 h 3"/>
                      <a:gd name="T6" fmla="*/ 11112 w 27"/>
                      <a:gd name="T7" fmla="*/ 4763 h 3"/>
                      <a:gd name="T8" fmla="*/ 7937 w 27"/>
                      <a:gd name="T9" fmla="*/ 4763 h 3"/>
                      <a:gd name="T10" fmla="*/ 6350 w 27"/>
                      <a:gd name="T11" fmla="*/ 4763 h 3"/>
                      <a:gd name="T12" fmla="*/ 1587 w 27"/>
                      <a:gd name="T13" fmla="*/ 4763 h 3"/>
                      <a:gd name="T14" fmla="*/ 0 w 27"/>
                      <a:gd name="T15" fmla="*/ 3175 h 3"/>
                      <a:gd name="T16" fmla="*/ 3175 w 27"/>
                      <a:gd name="T17" fmla="*/ 1588 h 3"/>
                      <a:gd name="T18" fmla="*/ 4762 w 27"/>
                      <a:gd name="T19" fmla="*/ 1588 h 3"/>
                      <a:gd name="T20" fmla="*/ 6350 w 27"/>
                      <a:gd name="T21" fmla="*/ 1588 h 3"/>
                      <a:gd name="T22" fmla="*/ 7937 w 27"/>
                      <a:gd name="T23" fmla="*/ 1588 h 3"/>
                      <a:gd name="T24" fmla="*/ 11112 w 27"/>
                      <a:gd name="T25" fmla="*/ 1588 h 3"/>
                      <a:gd name="T26" fmla="*/ 12700 w 27"/>
                      <a:gd name="T27" fmla="*/ 1588 h 3"/>
                      <a:gd name="T28" fmla="*/ 14287 w 27"/>
                      <a:gd name="T29" fmla="*/ 1588 h 3"/>
                      <a:gd name="T30" fmla="*/ 19050 w 27"/>
                      <a:gd name="T31" fmla="*/ 0 h 3"/>
                      <a:gd name="T32" fmla="*/ 25400 w 27"/>
                      <a:gd name="T33" fmla="*/ 0 h 3"/>
                      <a:gd name="T34" fmla="*/ 30162 w 27"/>
                      <a:gd name="T35" fmla="*/ 0 h 3"/>
                      <a:gd name="T36" fmla="*/ 31750 w 27"/>
                      <a:gd name="T37" fmla="*/ 0 h 3"/>
                      <a:gd name="T38" fmla="*/ 34925 w 27"/>
                      <a:gd name="T39" fmla="*/ 0 h 3"/>
                      <a:gd name="T40" fmla="*/ 36512 w 27"/>
                      <a:gd name="T41" fmla="*/ 0 h 3"/>
                      <a:gd name="T42" fmla="*/ 38100 w 27"/>
                      <a:gd name="T43" fmla="*/ 0 h 3"/>
                      <a:gd name="T44" fmla="*/ 41275 w 27"/>
                      <a:gd name="T45" fmla="*/ 0 h 3"/>
                      <a:gd name="T46" fmla="*/ 41275 w 27"/>
                      <a:gd name="T47" fmla="*/ 1588 h 3"/>
                      <a:gd name="T48" fmla="*/ 42862 w 27"/>
                      <a:gd name="T49" fmla="*/ 1588 h 3"/>
                      <a:gd name="T50" fmla="*/ 42862 w 27"/>
                      <a:gd name="T51" fmla="*/ 3175 h 3"/>
                      <a:gd name="T52" fmla="*/ 41275 w 27"/>
                      <a:gd name="T53" fmla="*/ 3175 h 3"/>
                      <a:gd name="T54" fmla="*/ 38100 w 27"/>
                      <a:gd name="T55" fmla="*/ 4763 h 3"/>
                      <a:gd name="T56" fmla="*/ 36512 w 27"/>
                      <a:gd name="T57" fmla="*/ 4763 h 3"/>
                      <a:gd name="T58" fmla="*/ 34925 w 27"/>
                      <a:gd name="T59" fmla="*/ 4763 h 3"/>
                      <a:gd name="T60" fmla="*/ 33337 w 27"/>
                      <a:gd name="T61" fmla="*/ 4763 h 3"/>
                      <a:gd name="T62" fmla="*/ 25400 w 27"/>
                      <a:gd name="T63" fmla="*/ 4763 h 3"/>
                      <a:gd name="T64" fmla="*/ 17462 w 27"/>
                      <a:gd name="T65" fmla="*/ 4763 h 3"/>
                      <a:gd name="T66" fmla="*/ 14287 w 27"/>
                      <a:gd name="T67" fmla="*/ 4763 h 3"/>
                      <a:gd name="T68" fmla="*/ 12700 w 27"/>
                      <a:gd name="T69" fmla="*/ 4763 h 3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</a:gdLst>
                    <a:ahLst/>
                    <a:cxnLst>
                      <a:cxn ang="T70">
                        <a:pos x="T0" y="T1"/>
                      </a:cxn>
                      <a:cxn ang="T71">
                        <a:pos x="T2" y="T3"/>
                      </a:cxn>
                      <a:cxn ang="T72">
                        <a:pos x="T4" y="T5"/>
                      </a:cxn>
                      <a:cxn ang="T73">
                        <a:pos x="T6" y="T7"/>
                      </a:cxn>
                      <a:cxn ang="T74">
                        <a:pos x="T8" y="T9"/>
                      </a:cxn>
                      <a:cxn ang="T75">
                        <a:pos x="T10" y="T11"/>
                      </a:cxn>
                      <a:cxn ang="T76">
                        <a:pos x="T12" y="T13"/>
                      </a:cxn>
                      <a:cxn ang="T77">
                        <a:pos x="T14" y="T15"/>
                      </a:cxn>
                      <a:cxn ang="T78">
                        <a:pos x="T16" y="T17"/>
                      </a:cxn>
                      <a:cxn ang="T79">
                        <a:pos x="T18" y="T19"/>
                      </a:cxn>
                      <a:cxn ang="T80">
                        <a:pos x="T20" y="T21"/>
                      </a:cxn>
                      <a:cxn ang="T81">
                        <a:pos x="T22" y="T23"/>
                      </a:cxn>
                      <a:cxn ang="T82">
                        <a:pos x="T24" y="T25"/>
                      </a:cxn>
                      <a:cxn ang="T83">
                        <a:pos x="T26" y="T27"/>
                      </a:cxn>
                      <a:cxn ang="T84">
                        <a:pos x="T28" y="T29"/>
                      </a:cxn>
                      <a:cxn ang="T85">
                        <a:pos x="T30" y="T31"/>
                      </a:cxn>
                      <a:cxn ang="T86">
                        <a:pos x="T32" y="T33"/>
                      </a:cxn>
                      <a:cxn ang="T87">
                        <a:pos x="T34" y="T35"/>
                      </a:cxn>
                      <a:cxn ang="T88">
                        <a:pos x="T36" y="T37"/>
                      </a:cxn>
                      <a:cxn ang="T89">
                        <a:pos x="T38" y="T39"/>
                      </a:cxn>
                      <a:cxn ang="T90">
                        <a:pos x="T40" y="T41"/>
                      </a:cxn>
                      <a:cxn ang="T91">
                        <a:pos x="T42" y="T43"/>
                      </a:cxn>
                      <a:cxn ang="T92">
                        <a:pos x="T44" y="T45"/>
                      </a:cxn>
                      <a:cxn ang="T93">
                        <a:pos x="T46" y="T47"/>
                      </a:cxn>
                      <a:cxn ang="T94">
                        <a:pos x="T48" y="T49"/>
                      </a:cxn>
                      <a:cxn ang="T95">
                        <a:pos x="T50" y="T51"/>
                      </a:cxn>
                      <a:cxn ang="T96">
                        <a:pos x="T52" y="T53"/>
                      </a:cxn>
                      <a:cxn ang="T97">
                        <a:pos x="T54" y="T55"/>
                      </a:cxn>
                      <a:cxn ang="T98">
                        <a:pos x="T56" y="T57"/>
                      </a:cxn>
                      <a:cxn ang="T99">
                        <a:pos x="T58" y="T59"/>
                      </a:cxn>
                      <a:cxn ang="T100">
                        <a:pos x="T60" y="T61"/>
                      </a:cxn>
                      <a:cxn ang="T101">
                        <a:pos x="T62" y="T63"/>
                      </a:cxn>
                      <a:cxn ang="T102">
                        <a:pos x="T64" y="T65"/>
                      </a:cxn>
                      <a:cxn ang="T103">
                        <a:pos x="T66" y="T67"/>
                      </a:cxn>
                      <a:cxn ang="T104">
                        <a:pos x="T68" y="T69"/>
                      </a:cxn>
                    </a:cxnLst>
                    <a:rect l="0" t="0" r="r" b="b"/>
                    <a:pathLst>
                      <a:path w="27" h="3">
                        <a:moveTo>
                          <a:pt x="8" y="3"/>
                        </a:moveTo>
                        <a:lnTo>
                          <a:pt x="7" y="3"/>
                        </a:lnTo>
                        <a:lnTo>
                          <a:pt x="8" y="3"/>
                        </a:lnTo>
                        <a:lnTo>
                          <a:pt x="7" y="3"/>
                        </a:lnTo>
                        <a:lnTo>
                          <a:pt x="5" y="3"/>
                        </a:lnTo>
                        <a:lnTo>
                          <a:pt x="4" y="3"/>
                        </a:lnTo>
                        <a:lnTo>
                          <a:pt x="1" y="3"/>
                        </a:lnTo>
                        <a:lnTo>
                          <a:pt x="0" y="2"/>
                        </a:lnTo>
                        <a:lnTo>
                          <a:pt x="2" y="1"/>
                        </a:lnTo>
                        <a:lnTo>
                          <a:pt x="3" y="1"/>
                        </a:lnTo>
                        <a:lnTo>
                          <a:pt x="4" y="1"/>
                        </a:lnTo>
                        <a:lnTo>
                          <a:pt x="5" y="1"/>
                        </a:lnTo>
                        <a:lnTo>
                          <a:pt x="7" y="1"/>
                        </a:lnTo>
                        <a:lnTo>
                          <a:pt x="8" y="1"/>
                        </a:lnTo>
                        <a:lnTo>
                          <a:pt x="9" y="1"/>
                        </a:lnTo>
                        <a:lnTo>
                          <a:pt x="12" y="0"/>
                        </a:lnTo>
                        <a:lnTo>
                          <a:pt x="16" y="0"/>
                        </a:lnTo>
                        <a:lnTo>
                          <a:pt x="19" y="0"/>
                        </a:lnTo>
                        <a:lnTo>
                          <a:pt x="20" y="0"/>
                        </a:lnTo>
                        <a:lnTo>
                          <a:pt x="22" y="0"/>
                        </a:lnTo>
                        <a:lnTo>
                          <a:pt x="23" y="0"/>
                        </a:lnTo>
                        <a:lnTo>
                          <a:pt x="24" y="0"/>
                        </a:lnTo>
                        <a:lnTo>
                          <a:pt x="26" y="0"/>
                        </a:lnTo>
                        <a:lnTo>
                          <a:pt x="26" y="1"/>
                        </a:lnTo>
                        <a:lnTo>
                          <a:pt x="27" y="1"/>
                        </a:lnTo>
                        <a:lnTo>
                          <a:pt x="27" y="2"/>
                        </a:lnTo>
                        <a:lnTo>
                          <a:pt x="26" y="2"/>
                        </a:lnTo>
                        <a:lnTo>
                          <a:pt x="24" y="3"/>
                        </a:lnTo>
                        <a:lnTo>
                          <a:pt x="23" y="3"/>
                        </a:lnTo>
                        <a:lnTo>
                          <a:pt x="22" y="3"/>
                        </a:lnTo>
                        <a:lnTo>
                          <a:pt x="21" y="3"/>
                        </a:lnTo>
                        <a:lnTo>
                          <a:pt x="16" y="3"/>
                        </a:lnTo>
                        <a:lnTo>
                          <a:pt x="11" y="3"/>
                        </a:lnTo>
                        <a:lnTo>
                          <a:pt x="9" y="3"/>
                        </a:lnTo>
                        <a:lnTo>
                          <a:pt x="8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00" name="Freeform 210">
                    <a:extLst>
                      <a:ext uri="{FF2B5EF4-FFF2-40B4-BE49-F238E27FC236}">
                        <a16:creationId xmlns:a16="http://schemas.microsoft.com/office/drawing/2014/main" id="{86843FB6-EB65-40EC-B4CC-13AE873A7D7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743100" y="949955"/>
                    <a:ext cx="53442" cy="13942"/>
                  </a:xfrm>
                  <a:custGeom>
                    <a:avLst/>
                    <a:gdLst>
                      <a:gd name="T0" fmla="*/ 30162 w 23"/>
                      <a:gd name="T1" fmla="*/ 9525 h 6"/>
                      <a:gd name="T2" fmla="*/ 28575 w 23"/>
                      <a:gd name="T3" fmla="*/ 9525 h 6"/>
                      <a:gd name="T4" fmla="*/ 23812 w 23"/>
                      <a:gd name="T5" fmla="*/ 7938 h 6"/>
                      <a:gd name="T6" fmla="*/ 22225 w 23"/>
                      <a:gd name="T7" fmla="*/ 7938 h 6"/>
                      <a:gd name="T8" fmla="*/ 20637 w 23"/>
                      <a:gd name="T9" fmla="*/ 7938 h 6"/>
                      <a:gd name="T10" fmla="*/ 20637 w 23"/>
                      <a:gd name="T11" fmla="*/ 6350 h 6"/>
                      <a:gd name="T12" fmla="*/ 14287 w 23"/>
                      <a:gd name="T13" fmla="*/ 4763 h 6"/>
                      <a:gd name="T14" fmla="*/ 12700 w 23"/>
                      <a:gd name="T15" fmla="*/ 4763 h 6"/>
                      <a:gd name="T16" fmla="*/ 11112 w 23"/>
                      <a:gd name="T17" fmla="*/ 6350 h 6"/>
                      <a:gd name="T18" fmla="*/ 9525 w 23"/>
                      <a:gd name="T19" fmla="*/ 6350 h 6"/>
                      <a:gd name="T20" fmla="*/ 4762 w 23"/>
                      <a:gd name="T21" fmla="*/ 6350 h 6"/>
                      <a:gd name="T22" fmla="*/ 1587 w 23"/>
                      <a:gd name="T23" fmla="*/ 6350 h 6"/>
                      <a:gd name="T24" fmla="*/ 1587 w 23"/>
                      <a:gd name="T25" fmla="*/ 4763 h 6"/>
                      <a:gd name="T26" fmla="*/ 0 w 23"/>
                      <a:gd name="T27" fmla="*/ 4763 h 6"/>
                      <a:gd name="T28" fmla="*/ 0 w 23"/>
                      <a:gd name="T29" fmla="*/ 3175 h 6"/>
                      <a:gd name="T30" fmla="*/ 4762 w 23"/>
                      <a:gd name="T31" fmla="*/ 1588 h 6"/>
                      <a:gd name="T32" fmla="*/ 9525 w 23"/>
                      <a:gd name="T33" fmla="*/ 0 h 6"/>
                      <a:gd name="T34" fmla="*/ 11112 w 23"/>
                      <a:gd name="T35" fmla="*/ 0 h 6"/>
                      <a:gd name="T36" fmla="*/ 12700 w 23"/>
                      <a:gd name="T37" fmla="*/ 0 h 6"/>
                      <a:gd name="T38" fmla="*/ 14287 w 23"/>
                      <a:gd name="T39" fmla="*/ 0 h 6"/>
                      <a:gd name="T40" fmla="*/ 15875 w 23"/>
                      <a:gd name="T41" fmla="*/ 1588 h 6"/>
                      <a:gd name="T42" fmla="*/ 19050 w 23"/>
                      <a:gd name="T43" fmla="*/ 1588 h 6"/>
                      <a:gd name="T44" fmla="*/ 20637 w 23"/>
                      <a:gd name="T45" fmla="*/ 1588 h 6"/>
                      <a:gd name="T46" fmla="*/ 25400 w 23"/>
                      <a:gd name="T47" fmla="*/ 0 h 6"/>
                      <a:gd name="T48" fmla="*/ 30162 w 23"/>
                      <a:gd name="T49" fmla="*/ 1588 h 6"/>
                      <a:gd name="T50" fmla="*/ 31750 w 23"/>
                      <a:gd name="T51" fmla="*/ 3175 h 6"/>
                      <a:gd name="T52" fmla="*/ 34925 w 23"/>
                      <a:gd name="T53" fmla="*/ 4763 h 6"/>
                      <a:gd name="T54" fmla="*/ 36512 w 23"/>
                      <a:gd name="T55" fmla="*/ 7938 h 6"/>
                      <a:gd name="T56" fmla="*/ 34925 w 23"/>
                      <a:gd name="T57" fmla="*/ 7938 h 6"/>
                      <a:gd name="T58" fmla="*/ 31750 w 23"/>
                      <a:gd name="T59" fmla="*/ 9525 h 6"/>
                      <a:gd name="T60" fmla="*/ 30162 w 23"/>
                      <a:gd name="T61" fmla="*/ 9525 h 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</a:gdLst>
                    <a:ahLst/>
                    <a:cxnLst>
                      <a:cxn ang="T62">
                        <a:pos x="T0" y="T1"/>
                      </a:cxn>
                      <a:cxn ang="T63">
                        <a:pos x="T2" y="T3"/>
                      </a:cxn>
                      <a:cxn ang="T64">
                        <a:pos x="T4" y="T5"/>
                      </a:cxn>
                      <a:cxn ang="T65">
                        <a:pos x="T6" y="T7"/>
                      </a:cxn>
                      <a:cxn ang="T66">
                        <a:pos x="T8" y="T9"/>
                      </a:cxn>
                      <a:cxn ang="T67">
                        <a:pos x="T10" y="T11"/>
                      </a:cxn>
                      <a:cxn ang="T68">
                        <a:pos x="T12" y="T13"/>
                      </a:cxn>
                      <a:cxn ang="T69">
                        <a:pos x="T14" y="T15"/>
                      </a:cxn>
                      <a:cxn ang="T70">
                        <a:pos x="T16" y="T17"/>
                      </a:cxn>
                      <a:cxn ang="T71">
                        <a:pos x="T18" y="T19"/>
                      </a:cxn>
                      <a:cxn ang="T72">
                        <a:pos x="T20" y="T21"/>
                      </a:cxn>
                      <a:cxn ang="T73">
                        <a:pos x="T22" y="T23"/>
                      </a:cxn>
                      <a:cxn ang="T74">
                        <a:pos x="T24" y="T25"/>
                      </a:cxn>
                      <a:cxn ang="T75">
                        <a:pos x="T26" y="T27"/>
                      </a:cxn>
                      <a:cxn ang="T76">
                        <a:pos x="T28" y="T29"/>
                      </a:cxn>
                      <a:cxn ang="T77">
                        <a:pos x="T30" y="T31"/>
                      </a:cxn>
                      <a:cxn ang="T78">
                        <a:pos x="T32" y="T33"/>
                      </a:cxn>
                      <a:cxn ang="T79">
                        <a:pos x="T34" y="T35"/>
                      </a:cxn>
                      <a:cxn ang="T80">
                        <a:pos x="T36" y="T37"/>
                      </a:cxn>
                      <a:cxn ang="T81">
                        <a:pos x="T38" y="T39"/>
                      </a:cxn>
                      <a:cxn ang="T82">
                        <a:pos x="T40" y="T41"/>
                      </a:cxn>
                      <a:cxn ang="T83">
                        <a:pos x="T42" y="T43"/>
                      </a:cxn>
                      <a:cxn ang="T84">
                        <a:pos x="T44" y="T45"/>
                      </a:cxn>
                      <a:cxn ang="T85">
                        <a:pos x="T46" y="T47"/>
                      </a:cxn>
                      <a:cxn ang="T86">
                        <a:pos x="T48" y="T49"/>
                      </a:cxn>
                      <a:cxn ang="T87">
                        <a:pos x="T50" y="T51"/>
                      </a:cxn>
                      <a:cxn ang="T88">
                        <a:pos x="T52" y="T53"/>
                      </a:cxn>
                      <a:cxn ang="T89">
                        <a:pos x="T54" y="T55"/>
                      </a:cxn>
                      <a:cxn ang="T90">
                        <a:pos x="T56" y="T57"/>
                      </a:cxn>
                      <a:cxn ang="T91">
                        <a:pos x="T58" y="T59"/>
                      </a:cxn>
                      <a:cxn ang="T92">
                        <a:pos x="T60" y="T61"/>
                      </a:cxn>
                    </a:cxnLst>
                    <a:rect l="0" t="0" r="r" b="b"/>
                    <a:pathLst>
                      <a:path w="23" h="6">
                        <a:moveTo>
                          <a:pt x="19" y="6"/>
                        </a:moveTo>
                        <a:lnTo>
                          <a:pt x="18" y="6"/>
                        </a:lnTo>
                        <a:lnTo>
                          <a:pt x="15" y="5"/>
                        </a:lnTo>
                        <a:lnTo>
                          <a:pt x="14" y="5"/>
                        </a:lnTo>
                        <a:lnTo>
                          <a:pt x="13" y="5"/>
                        </a:lnTo>
                        <a:lnTo>
                          <a:pt x="13" y="4"/>
                        </a:lnTo>
                        <a:lnTo>
                          <a:pt x="9" y="3"/>
                        </a:lnTo>
                        <a:lnTo>
                          <a:pt x="8" y="3"/>
                        </a:lnTo>
                        <a:lnTo>
                          <a:pt x="7" y="4"/>
                        </a:lnTo>
                        <a:lnTo>
                          <a:pt x="6" y="4"/>
                        </a:lnTo>
                        <a:lnTo>
                          <a:pt x="3" y="4"/>
                        </a:lnTo>
                        <a:lnTo>
                          <a:pt x="1" y="4"/>
                        </a:lnTo>
                        <a:lnTo>
                          <a:pt x="1" y="3"/>
                        </a:lnTo>
                        <a:lnTo>
                          <a:pt x="0" y="3"/>
                        </a:lnTo>
                        <a:lnTo>
                          <a:pt x="0" y="2"/>
                        </a:lnTo>
                        <a:lnTo>
                          <a:pt x="3" y="1"/>
                        </a:lnTo>
                        <a:lnTo>
                          <a:pt x="6" y="0"/>
                        </a:lnTo>
                        <a:lnTo>
                          <a:pt x="7" y="0"/>
                        </a:lnTo>
                        <a:lnTo>
                          <a:pt x="8" y="0"/>
                        </a:lnTo>
                        <a:lnTo>
                          <a:pt x="9" y="0"/>
                        </a:lnTo>
                        <a:lnTo>
                          <a:pt x="10" y="1"/>
                        </a:lnTo>
                        <a:lnTo>
                          <a:pt x="12" y="1"/>
                        </a:lnTo>
                        <a:lnTo>
                          <a:pt x="13" y="1"/>
                        </a:lnTo>
                        <a:lnTo>
                          <a:pt x="16" y="0"/>
                        </a:lnTo>
                        <a:lnTo>
                          <a:pt x="19" y="1"/>
                        </a:lnTo>
                        <a:lnTo>
                          <a:pt x="20" y="2"/>
                        </a:lnTo>
                        <a:lnTo>
                          <a:pt x="22" y="3"/>
                        </a:lnTo>
                        <a:lnTo>
                          <a:pt x="23" y="5"/>
                        </a:lnTo>
                        <a:lnTo>
                          <a:pt x="22" y="5"/>
                        </a:lnTo>
                        <a:lnTo>
                          <a:pt x="20" y="6"/>
                        </a:lnTo>
                        <a:lnTo>
                          <a:pt x="19" y="6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01" name="Freeform 211">
                    <a:extLst>
                      <a:ext uri="{FF2B5EF4-FFF2-40B4-BE49-F238E27FC236}">
                        <a16:creationId xmlns:a16="http://schemas.microsoft.com/office/drawing/2014/main" id="{6B100035-493C-436D-B6FE-8B87979B06D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456447" y="1498327"/>
                    <a:ext cx="37178" cy="16265"/>
                  </a:xfrm>
                  <a:custGeom>
                    <a:avLst/>
                    <a:gdLst>
                      <a:gd name="T0" fmla="*/ 15875 w 16"/>
                      <a:gd name="T1" fmla="*/ 11112 h 7"/>
                      <a:gd name="T2" fmla="*/ 14288 w 16"/>
                      <a:gd name="T3" fmla="*/ 11112 h 7"/>
                      <a:gd name="T4" fmla="*/ 12700 w 16"/>
                      <a:gd name="T5" fmla="*/ 9525 h 7"/>
                      <a:gd name="T6" fmla="*/ 11113 w 16"/>
                      <a:gd name="T7" fmla="*/ 9525 h 7"/>
                      <a:gd name="T8" fmla="*/ 9525 w 16"/>
                      <a:gd name="T9" fmla="*/ 7937 h 7"/>
                      <a:gd name="T10" fmla="*/ 7938 w 16"/>
                      <a:gd name="T11" fmla="*/ 4762 h 7"/>
                      <a:gd name="T12" fmla="*/ 6350 w 16"/>
                      <a:gd name="T13" fmla="*/ 4762 h 7"/>
                      <a:gd name="T14" fmla="*/ 4763 w 16"/>
                      <a:gd name="T15" fmla="*/ 3175 h 7"/>
                      <a:gd name="T16" fmla="*/ 1588 w 16"/>
                      <a:gd name="T17" fmla="*/ 3175 h 7"/>
                      <a:gd name="T18" fmla="*/ 0 w 16"/>
                      <a:gd name="T19" fmla="*/ 1587 h 7"/>
                      <a:gd name="T20" fmla="*/ 1588 w 16"/>
                      <a:gd name="T21" fmla="*/ 1587 h 7"/>
                      <a:gd name="T22" fmla="*/ 6350 w 16"/>
                      <a:gd name="T23" fmla="*/ 1587 h 7"/>
                      <a:gd name="T24" fmla="*/ 7938 w 16"/>
                      <a:gd name="T25" fmla="*/ 1587 h 7"/>
                      <a:gd name="T26" fmla="*/ 9525 w 16"/>
                      <a:gd name="T27" fmla="*/ 0 h 7"/>
                      <a:gd name="T28" fmla="*/ 9525 w 16"/>
                      <a:gd name="T29" fmla="*/ 1587 h 7"/>
                      <a:gd name="T30" fmla="*/ 11113 w 16"/>
                      <a:gd name="T31" fmla="*/ 1587 h 7"/>
                      <a:gd name="T32" fmla="*/ 12700 w 16"/>
                      <a:gd name="T33" fmla="*/ 1587 h 7"/>
                      <a:gd name="T34" fmla="*/ 14288 w 16"/>
                      <a:gd name="T35" fmla="*/ 1587 h 7"/>
                      <a:gd name="T36" fmla="*/ 15875 w 16"/>
                      <a:gd name="T37" fmla="*/ 1587 h 7"/>
                      <a:gd name="T38" fmla="*/ 19050 w 16"/>
                      <a:gd name="T39" fmla="*/ 1587 h 7"/>
                      <a:gd name="T40" fmla="*/ 22225 w 16"/>
                      <a:gd name="T41" fmla="*/ 1587 h 7"/>
                      <a:gd name="T42" fmla="*/ 22225 w 16"/>
                      <a:gd name="T43" fmla="*/ 3175 h 7"/>
                      <a:gd name="T44" fmla="*/ 25400 w 16"/>
                      <a:gd name="T45" fmla="*/ 4762 h 7"/>
                      <a:gd name="T46" fmla="*/ 25400 w 16"/>
                      <a:gd name="T47" fmla="*/ 7937 h 7"/>
                      <a:gd name="T48" fmla="*/ 23813 w 16"/>
                      <a:gd name="T49" fmla="*/ 7937 h 7"/>
                      <a:gd name="T50" fmla="*/ 22225 w 16"/>
                      <a:gd name="T51" fmla="*/ 9525 h 7"/>
                      <a:gd name="T52" fmla="*/ 19050 w 16"/>
                      <a:gd name="T53" fmla="*/ 9525 h 7"/>
                      <a:gd name="T54" fmla="*/ 15875 w 16"/>
                      <a:gd name="T55" fmla="*/ 11112 h 7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</a:gdLst>
                    <a:ahLst/>
                    <a:cxnLst>
                      <a:cxn ang="T56">
                        <a:pos x="T0" y="T1"/>
                      </a:cxn>
                      <a:cxn ang="T57">
                        <a:pos x="T2" y="T3"/>
                      </a:cxn>
                      <a:cxn ang="T58">
                        <a:pos x="T4" y="T5"/>
                      </a:cxn>
                      <a:cxn ang="T59">
                        <a:pos x="T6" y="T7"/>
                      </a:cxn>
                      <a:cxn ang="T60">
                        <a:pos x="T8" y="T9"/>
                      </a:cxn>
                      <a:cxn ang="T61">
                        <a:pos x="T10" y="T11"/>
                      </a:cxn>
                      <a:cxn ang="T62">
                        <a:pos x="T12" y="T13"/>
                      </a:cxn>
                      <a:cxn ang="T63">
                        <a:pos x="T14" y="T15"/>
                      </a:cxn>
                      <a:cxn ang="T64">
                        <a:pos x="T16" y="T17"/>
                      </a:cxn>
                      <a:cxn ang="T65">
                        <a:pos x="T18" y="T19"/>
                      </a:cxn>
                      <a:cxn ang="T66">
                        <a:pos x="T20" y="T21"/>
                      </a:cxn>
                      <a:cxn ang="T67">
                        <a:pos x="T22" y="T23"/>
                      </a:cxn>
                      <a:cxn ang="T68">
                        <a:pos x="T24" y="T25"/>
                      </a:cxn>
                      <a:cxn ang="T69">
                        <a:pos x="T26" y="T27"/>
                      </a:cxn>
                      <a:cxn ang="T70">
                        <a:pos x="T28" y="T29"/>
                      </a:cxn>
                      <a:cxn ang="T71">
                        <a:pos x="T30" y="T31"/>
                      </a:cxn>
                      <a:cxn ang="T72">
                        <a:pos x="T32" y="T33"/>
                      </a:cxn>
                      <a:cxn ang="T73">
                        <a:pos x="T34" y="T35"/>
                      </a:cxn>
                      <a:cxn ang="T74">
                        <a:pos x="T36" y="T37"/>
                      </a:cxn>
                      <a:cxn ang="T75">
                        <a:pos x="T38" y="T39"/>
                      </a:cxn>
                      <a:cxn ang="T76">
                        <a:pos x="T40" y="T41"/>
                      </a:cxn>
                      <a:cxn ang="T77">
                        <a:pos x="T42" y="T43"/>
                      </a:cxn>
                      <a:cxn ang="T78">
                        <a:pos x="T44" y="T45"/>
                      </a:cxn>
                      <a:cxn ang="T79">
                        <a:pos x="T46" y="T47"/>
                      </a:cxn>
                      <a:cxn ang="T80">
                        <a:pos x="T48" y="T49"/>
                      </a:cxn>
                      <a:cxn ang="T81">
                        <a:pos x="T50" y="T51"/>
                      </a:cxn>
                      <a:cxn ang="T82">
                        <a:pos x="T52" y="T53"/>
                      </a:cxn>
                      <a:cxn ang="T83">
                        <a:pos x="T54" y="T55"/>
                      </a:cxn>
                    </a:cxnLst>
                    <a:rect l="0" t="0" r="r" b="b"/>
                    <a:pathLst>
                      <a:path w="16" h="7">
                        <a:moveTo>
                          <a:pt x="10" y="7"/>
                        </a:moveTo>
                        <a:lnTo>
                          <a:pt x="9" y="7"/>
                        </a:lnTo>
                        <a:lnTo>
                          <a:pt x="8" y="6"/>
                        </a:lnTo>
                        <a:lnTo>
                          <a:pt x="7" y="6"/>
                        </a:lnTo>
                        <a:lnTo>
                          <a:pt x="6" y="5"/>
                        </a:lnTo>
                        <a:lnTo>
                          <a:pt x="5" y="3"/>
                        </a:lnTo>
                        <a:lnTo>
                          <a:pt x="4" y="3"/>
                        </a:lnTo>
                        <a:lnTo>
                          <a:pt x="3" y="2"/>
                        </a:lnTo>
                        <a:lnTo>
                          <a:pt x="1" y="2"/>
                        </a:lnTo>
                        <a:lnTo>
                          <a:pt x="0" y="1"/>
                        </a:lnTo>
                        <a:lnTo>
                          <a:pt x="1" y="1"/>
                        </a:lnTo>
                        <a:lnTo>
                          <a:pt x="4" y="1"/>
                        </a:lnTo>
                        <a:lnTo>
                          <a:pt x="5" y="1"/>
                        </a:lnTo>
                        <a:lnTo>
                          <a:pt x="6" y="0"/>
                        </a:lnTo>
                        <a:lnTo>
                          <a:pt x="6" y="1"/>
                        </a:lnTo>
                        <a:lnTo>
                          <a:pt x="7" y="1"/>
                        </a:lnTo>
                        <a:lnTo>
                          <a:pt x="8" y="1"/>
                        </a:lnTo>
                        <a:lnTo>
                          <a:pt x="9" y="1"/>
                        </a:lnTo>
                        <a:lnTo>
                          <a:pt x="10" y="1"/>
                        </a:lnTo>
                        <a:lnTo>
                          <a:pt x="12" y="1"/>
                        </a:lnTo>
                        <a:lnTo>
                          <a:pt x="14" y="1"/>
                        </a:lnTo>
                        <a:lnTo>
                          <a:pt x="14" y="2"/>
                        </a:lnTo>
                        <a:lnTo>
                          <a:pt x="16" y="3"/>
                        </a:lnTo>
                        <a:lnTo>
                          <a:pt x="16" y="5"/>
                        </a:lnTo>
                        <a:lnTo>
                          <a:pt x="15" y="5"/>
                        </a:lnTo>
                        <a:lnTo>
                          <a:pt x="14" y="6"/>
                        </a:lnTo>
                        <a:lnTo>
                          <a:pt x="12" y="6"/>
                        </a:lnTo>
                        <a:lnTo>
                          <a:pt x="10" y="7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02" name="Freeform 212">
                    <a:extLst>
                      <a:ext uri="{FF2B5EF4-FFF2-40B4-BE49-F238E27FC236}">
                        <a16:creationId xmlns:a16="http://schemas.microsoft.com/office/drawing/2014/main" id="{FE122174-56C3-4BA7-83E0-E253E1D30C7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594389" y="1063812"/>
                    <a:ext cx="55767" cy="13942"/>
                  </a:xfrm>
                  <a:custGeom>
                    <a:avLst/>
                    <a:gdLst>
                      <a:gd name="T0" fmla="*/ 22225 w 24"/>
                      <a:gd name="T1" fmla="*/ 9525 h 6"/>
                      <a:gd name="T2" fmla="*/ 20638 w 24"/>
                      <a:gd name="T3" fmla="*/ 9525 h 6"/>
                      <a:gd name="T4" fmla="*/ 14288 w 24"/>
                      <a:gd name="T5" fmla="*/ 9525 h 6"/>
                      <a:gd name="T6" fmla="*/ 12700 w 24"/>
                      <a:gd name="T7" fmla="*/ 9525 h 6"/>
                      <a:gd name="T8" fmla="*/ 9525 w 24"/>
                      <a:gd name="T9" fmla="*/ 9525 h 6"/>
                      <a:gd name="T10" fmla="*/ 7938 w 24"/>
                      <a:gd name="T11" fmla="*/ 9525 h 6"/>
                      <a:gd name="T12" fmla="*/ 7938 w 24"/>
                      <a:gd name="T13" fmla="*/ 7938 h 6"/>
                      <a:gd name="T14" fmla="*/ 9525 w 24"/>
                      <a:gd name="T15" fmla="*/ 7938 h 6"/>
                      <a:gd name="T16" fmla="*/ 7938 w 24"/>
                      <a:gd name="T17" fmla="*/ 4763 h 6"/>
                      <a:gd name="T18" fmla="*/ 6350 w 24"/>
                      <a:gd name="T19" fmla="*/ 4763 h 6"/>
                      <a:gd name="T20" fmla="*/ 4763 w 24"/>
                      <a:gd name="T21" fmla="*/ 4763 h 6"/>
                      <a:gd name="T22" fmla="*/ 0 w 24"/>
                      <a:gd name="T23" fmla="*/ 3175 h 6"/>
                      <a:gd name="T24" fmla="*/ 3175 w 24"/>
                      <a:gd name="T25" fmla="*/ 1588 h 6"/>
                      <a:gd name="T26" fmla="*/ 4763 w 24"/>
                      <a:gd name="T27" fmla="*/ 1588 h 6"/>
                      <a:gd name="T28" fmla="*/ 6350 w 24"/>
                      <a:gd name="T29" fmla="*/ 1588 h 6"/>
                      <a:gd name="T30" fmla="*/ 7938 w 24"/>
                      <a:gd name="T31" fmla="*/ 1588 h 6"/>
                      <a:gd name="T32" fmla="*/ 7938 w 24"/>
                      <a:gd name="T33" fmla="*/ 0 h 6"/>
                      <a:gd name="T34" fmla="*/ 9525 w 24"/>
                      <a:gd name="T35" fmla="*/ 0 h 6"/>
                      <a:gd name="T36" fmla="*/ 11113 w 24"/>
                      <a:gd name="T37" fmla="*/ 0 h 6"/>
                      <a:gd name="T38" fmla="*/ 12700 w 24"/>
                      <a:gd name="T39" fmla="*/ 0 h 6"/>
                      <a:gd name="T40" fmla="*/ 14288 w 24"/>
                      <a:gd name="T41" fmla="*/ 0 h 6"/>
                      <a:gd name="T42" fmla="*/ 17463 w 24"/>
                      <a:gd name="T43" fmla="*/ 1588 h 6"/>
                      <a:gd name="T44" fmla="*/ 19050 w 24"/>
                      <a:gd name="T45" fmla="*/ 1588 h 6"/>
                      <a:gd name="T46" fmla="*/ 17463 w 24"/>
                      <a:gd name="T47" fmla="*/ 1588 h 6"/>
                      <a:gd name="T48" fmla="*/ 14288 w 24"/>
                      <a:gd name="T49" fmla="*/ 1588 h 6"/>
                      <a:gd name="T50" fmla="*/ 14288 w 24"/>
                      <a:gd name="T51" fmla="*/ 3175 h 6"/>
                      <a:gd name="T52" fmla="*/ 19050 w 24"/>
                      <a:gd name="T53" fmla="*/ 3175 h 6"/>
                      <a:gd name="T54" fmla="*/ 19050 w 24"/>
                      <a:gd name="T55" fmla="*/ 1588 h 6"/>
                      <a:gd name="T56" fmla="*/ 20638 w 24"/>
                      <a:gd name="T57" fmla="*/ 1588 h 6"/>
                      <a:gd name="T58" fmla="*/ 25400 w 24"/>
                      <a:gd name="T59" fmla="*/ 3175 h 6"/>
                      <a:gd name="T60" fmla="*/ 28575 w 24"/>
                      <a:gd name="T61" fmla="*/ 4763 h 6"/>
                      <a:gd name="T62" fmla="*/ 31750 w 24"/>
                      <a:gd name="T63" fmla="*/ 4763 h 6"/>
                      <a:gd name="T64" fmla="*/ 33338 w 24"/>
                      <a:gd name="T65" fmla="*/ 4763 h 6"/>
                      <a:gd name="T66" fmla="*/ 38100 w 24"/>
                      <a:gd name="T67" fmla="*/ 4763 h 6"/>
                      <a:gd name="T68" fmla="*/ 38100 w 24"/>
                      <a:gd name="T69" fmla="*/ 7938 h 6"/>
                      <a:gd name="T70" fmla="*/ 36513 w 24"/>
                      <a:gd name="T71" fmla="*/ 7938 h 6"/>
                      <a:gd name="T72" fmla="*/ 34925 w 24"/>
                      <a:gd name="T73" fmla="*/ 7938 h 6"/>
                      <a:gd name="T74" fmla="*/ 33338 w 24"/>
                      <a:gd name="T75" fmla="*/ 9525 h 6"/>
                      <a:gd name="T76" fmla="*/ 31750 w 24"/>
                      <a:gd name="T77" fmla="*/ 9525 h 6"/>
                      <a:gd name="T78" fmla="*/ 25400 w 24"/>
                      <a:gd name="T79" fmla="*/ 9525 h 6"/>
                      <a:gd name="T80" fmla="*/ 23813 w 24"/>
                      <a:gd name="T81" fmla="*/ 9525 h 6"/>
                      <a:gd name="T82" fmla="*/ 22225 w 24"/>
                      <a:gd name="T83" fmla="*/ 9525 h 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</a:gdLst>
                    <a:ahLst/>
                    <a:cxnLst>
                      <a:cxn ang="T84">
                        <a:pos x="T0" y="T1"/>
                      </a:cxn>
                      <a:cxn ang="T85">
                        <a:pos x="T2" y="T3"/>
                      </a:cxn>
                      <a:cxn ang="T86">
                        <a:pos x="T4" y="T5"/>
                      </a:cxn>
                      <a:cxn ang="T87">
                        <a:pos x="T6" y="T7"/>
                      </a:cxn>
                      <a:cxn ang="T88">
                        <a:pos x="T8" y="T9"/>
                      </a:cxn>
                      <a:cxn ang="T89">
                        <a:pos x="T10" y="T11"/>
                      </a:cxn>
                      <a:cxn ang="T90">
                        <a:pos x="T12" y="T13"/>
                      </a:cxn>
                      <a:cxn ang="T91">
                        <a:pos x="T14" y="T15"/>
                      </a:cxn>
                      <a:cxn ang="T92">
                        <a:pos x="T16" y="T17"/>
                      </a:cxn>
                      <a:cxn ang="T93">
                        <a:pos x="T18" y="T19"/>
                      </a:cxn>
                      <a:cxn ang="T94">
                        <a:pos x="T20" y="T21"/>
                      </a:cxn>
                      <a:cxn ang="T95">
                        <a:pos x="T22" y="T23"/>
                      </a:cxn>
                      <a:cxn ang="T96">
                        <a:pos x="T24" y="T25"/>
                      </a:cxn>
                      <a:cxn ang="T97">
                        <a:pos x="T26" y="T27"/>
                      </a:cxn>
                      <a:cxn ang="T98">
                        <a:pos x="T28" y="T29"/>
                      </a:cxn>
                      <a:cxn ang="T99">
                        <a:pos x="T30" y="T31"/>
                      </a:cxn>
                      <a:cxn ang="T100">
                        <a:pos x="T32" y="T33"/>
                      </a:cxn>
                      <a:cxn ang="T101">
                        <a:pos x="T34" y="T35"/>
                      </a:cxn>
                      <a:cxn ang="T102">
                        <a:pos x="T36" y="T37"/>
                      </a:cxn>
                      <a:cxn ang="T103">
                        <a:pos x="T38" y="T39"/>
                      </a:cxn>
                      <a:cxn ang="T104">
                        <a:pos x="T40" y="T41"/>
                      </a:cxn>
                      <a:cxn ang="T105">
                        <a:pos x="T42" y="T43"/>
                      </a:cxn>
                      <a:cxn ang="T106">
                        <a:pos x="T44" y="T45"/>
                      </a:cxn>
                      <a:cxn ang="T107">
                        <a:pos x="T46" y="T47"/>
                      </a:cxn>
                      <a:cxn ang="T108">
                        <a:pos x="T48" y="T49"/>
                      </a:cxn>
                      <a:cxn ang="T109">
                        <a:pos x="T50" y="T51"/>
                      </a:cxn>
                      <a:cxn ang="T110">
                        <a:pos x="T52" y="T53"/>
                      </a:cxn>
                      <a:cxn ang="T111">
                        <a:pos x="T54" y="T55"/>
                      </a:cxn>
                      <a:cxn ang="T112">
                        <a:pos x="T56" y="T57"/>
                      </a:cxn>
                      <a:cxn ang="T113">
                        <a:pos x="T58" y="T59"/>
                      </a:cxn>
                      <a:cxn ang="T114">
                        <a:pos x="T60" y="T61"/>
                      </a:cxn>
                      <a:cxn ang="T115">
                        <a:pos x="T62" y="T63"/>
                      </a:cxn>
                      <a:cxn ang="T116">
                        <a:pos x="T64" y="T65"/>
                      </a:cxn>
                      <a:cxn ang="T117">
                        <a:pos x="T66" y="T67"/>
                      </a:cxn>
                      <a:cxn ang="T118">
                        <a:pos x="T68" y="T69"/>
                      </a:cxn>
                      <a:cxn ang="T119">
                        <a:pos x="T70" y="T71"/>
                      </a:cxn>
                      <a:cxn ang="T120">
                        <a:pos x="T72" y="T73"/>
                      </a:cxn>
                      <a:cxn ang="T121">
                        <a:pos x="T74" y="T75"/>
                      </a:cxn>
                      <a:cxn ang="T122">
                        <a:pos x="T76" y="T77"/>
                      </a:cxn>
                      <a:cxn ang="T123">
                        <a:pos x="T78" y="T79"/>
                      </a:cxn>
                      <a:cxn ang="T124">
                        <a:pos x="T80" y="T81"/>
                      </a:cxn>
                      <a:cxn ang="T125">
                        <a:pos x="T82" y="T83"/>
                      </a:cxn>
                    </a:cxnLst>
                    <a:rect l="0" t="0" r="r" b="b"/>
                    <a:pathLst>
                      <a:path w="24" h="6">
                        <a:moveTo>
                          <a:pt x="14" y="6"/>
                        </a:moveTo>
                        <a:lnTo>
                          <a:pt x="13" y="6"/>
                        </a:lnTo>
                        <a:lnTo>
                          <a:pt x="9" y="6"/>
                        </a:lnTo>
                        <a:lnTo>
                          <a:pt x="8" y="6"/>
                        </a:lnTo>
                        <a:lnTo>
                          <a:pt x="6" y="6"/>
                        </a:lnTo>
                        <a:lnTo>
                          <a:pt x="5" y="6"/>
                        </a:lnTo>
                        <a:lnTo>
                          <a:pt x="5" y="5"/>
                        </a:lnTo>
                        <a:lnTo>
                          <a:pt x="6" y="5"/>
                        </a:lnTo>
                        <a:lnTo>
                          <a:pt x="5" y="3"/>
                        </a:lnTo>
                        <a:lnTo>
                          <a:pt x="4" y="3"/>
                        </a:lnTo>
                        <a:lnTo>
                          <a:pt x="3" y="3"/>
                        </a:lnTo>
                        <a:lnTo>
                          <a:pt x="0" y="2"/>
                        </a:lnTo>
                        <a:lnTo>
                          <a:pt x="2" y="1"/>
                        </a:lnTo>
                        <a:lnTo>
                          <a:pt x="3" y="1"/>
                        </a:lnTo>
                        <a:lnTo>
                          <a:pt x="4" y="1"/>
                        </a:lnTo>
                        <a:lnTo>
                          <a:pt x="5" y="1"/>
                        </a:lnTo>
                        <a:lnTo>
                          <a:pt x="5" y="0"/>
                        </a:lnTo>
                        <a:lnTo>
                          <a:pt x="6" y="0"/>
                        </a:lnTo>
                        <a:lnTo>
                          <a:pt x="7" y="0"/>
                        </a:lnTo>
                        <a:lnTo>
                          <a:pt x="8" y="0"/>
                        </a:lnTo>
                        <a:lnTo>
                          <a:pt x="9" y="0"/>
                        </a:lnTo>
                        <a:lnTo>
                          <a:pt x="11" y="1"/>
                        </a:lnTo>
                        <a:lnTo>
                          <a:pt x="12" y="1"/>
                        </a:lnTo>
                        <a:lnTo>
                          <a:pt x="11" y="1"/>
                        </a:lnTo>
                        <a:lnTo>
                          <a:pt x="9" y="1"/>
                        </a:lnTo>
                        <a:lnTo>
                          <a:pt x="9" y="2"/>
                        </a:lnTo>
                        <a:lnTo>
                          <a:pt x="12" y="2"/>
                        </a:lnTo>
                        <a:lnTo>
                          <a:pt x="12" y="1"/>
                        </a:lnTo>
                        <a:lnTo>
                          <a:pt x="13" y="1"/>
                        </a:lnTo>
                        <a:lnTo>
                          <a:pt x="16" y="2"/>
                        </a:lnTo>
                        <a:lnTo>
                          <a:pt x="18" y="3"/>
                        </a:lnTo>
                        <a:lnTo>
                          <a:pt x="20" y="3"/>
                        </a:lnTo>
                        <a:lnTo>
                          <a:pt x="21" y="3"/>
                        </a:lnTo>
                        <a:lnTo>
                          <a:pt x="24" y="3"/>
                        </a:lnTo>
                        <a:lnTo>
                          <a:pt x="24" y="5"/>
                        </a:lnTo>
                        <a:lnTo>
                          <a:pt x="23" y="5"/>
                        </a:lnTo>
                        <a:lnTo>
                          <a:pt x="22" y="5"/>
                        </a:lnTo>
                        <a:lnTo>
                          <a:pt x="21" y="6"/>
                        </a:lnTo>
                        <a:lnTo>
                          <a:pt x="20" y="6"/>
                        </a:lnTo>
                        <a:lnTo>
                          <a:pt x="16" y="6"/>
                        </a:lnTo>
                        <a:lnTo>
                          <a:pt x="15" y="6"/>
                        </a:lnTo>
                        <a:lnTo>
                          <a:pt x="14" y="6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03" name="Freeform 213">
                    <a:extLst>
                      <a:ext uri="{FF2B5EF4-FFF2-40B4-BE49-F238E27FC236}">
                        <a16:creationId xmlns:a16="http://schemas.microsoft.com/office/drawing/2014/main" id="{99866BFA-6E87-42AC-813F-92FD4F33A68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770983" y="1149786"/>
                    <a:ext cx="58089" cy="9294"/>
                  </a:xfrm>
                  <a:custGeom>
                    <a:avLst/>
                    <a:gdLst>
                      <a:gd name="T0" fmla="*/ 9525 w 25"/>
                      <a:gd name="T1" fmla="*/ 6350 h 4"/>
                      <a:gd name="T2" fmla="*/ 6350 w 25"/>
                      <a:gd name="T3" fmla="*/ 6350 h 4"/>
                      <a:gd name="T4" fmla="*/ 4762 w 25"/>
                      <a:gd name="T5" fmla="*/ 6350 h 4"/>
                      <a:gd name="T6" fmla="*/ 1587 w 25"/>
                      <a:gd name="T7" fmla="*/ 4763 h 4"/>
                      <a:gd name="T8" fmla="*/ 0 w 25"/>
                      <a:gd name="T9" fmla="*/ 4763 h 4"/>
                      <a:gd name="T10" fmla="*/ 0 w 25"/>
                      <a:gd name="T11" fmla="*/ 3175 h 4"/>
                      <a:gd name="T12" fmla="*/ 3175 w 25"/>
                      <a:gd name="T13" fmla="*/ 3175 h 4"/>
                      <a:gd name="T14" fmla="*/ 6350 w 25"/>
                      <a:gd name="T15" fmla="*/ 3175 h 4"/>
                      <a:gd name="T16" fmla="*/ 7937 w 25"/>
                      <a:gd name="T17" fmla="*/ 1588 h 4"/>
                      <a:gd name="T18" fmla="*/ 9525 w 25"/>
                      <a:gd name="T19" fmla="*/ 1588 h 4"/>
                      <a:gd name="T20" fmla="*/ 12700 w 25"/>
                      <a:gd name="T21" fmla="*/ 1588 h 4"/>
                      <a:gd name="T22" fmla="*/ 17462 w 25"/>
                      <a:gd name="T23" fmla="*/ 1588 h 4"/>
                      <a:gd name="T24" fmla="*/ 19050 w 25"/>
                      <a:gd name="T25" fmla="*/ 1588 h 4"/>
                      <a:gd name="T26" fmla="*/ 20637 w 25"/>
                      <a:gd name="T27" fmla="*/ 1588 h 4"/>
                      <a:gd name="T28" fmla="*/ 22225 w 25"/>
                      <a:gd name="T29" fmla="*/ 1588 h 4"/>
                      <a:gd name="T30" fmla="*/ 22225 w 25"/>
                      <a:gd name="T31" fmla="*/ 0 h 4"/>
                      <a:gd name="T32" fmla="*/ 23812 w 25"/>
                      <a:gd name="T33" fmla="*/ 0 h 4"/>
                      <a:gd name="T34" fmla="*/ 25400 w 25"/>
                      <a:gd name="T35" fmla="*/ 0 h 4"/>
                      <a:gd name="T36" fmla="*/ 26987 w 25"/>
                      <a:gd name="T37" fmla="*/ 0 h 4"/>
                      <a:gd name="T38" fmla="*/ 30162 w 25"/>
                      <a:gd name="T39" fmla="*/ 0 h 4"/>
                      <a:gd name="T40" fmla="*/ 31750 w 25"/>
                      <a:gd name="T41" fmla="*/ 0 h 4"/>
                      <a:gd name="T42" fmla="*/ 34925 w 25"/>
                      <a:gd name="T43" fmla="*/ 0 h 4"/>
                      <a:gd name="T44" fmla="*/ 36512 w 25"/>
                      <a:gd name="T45" fmla="*/ 0 h 4"/>
                      <a:gd name="T46" fmla="*/ 38100 w 25"/>
                      <a:gd name="T47" fmla="*/ 0 h 4"/>
                      <a:gd name="T48" fmla="*/ 39687 w 25"/>
                      <a:gd name="T49" fmla="*/ 0 h 4"/>
                      <a:gd name="T50" fmla="*/ 38100 w 25"/>
                      <a:gd name="T51" fmla="*/ 1588 h 4"/>
                      <a:gd name="T52" fmla="*/ 36512 w 25"/>
                      <a:gd name="T53" fmla="*/ 1588 h 4"/>
                      <a:gd name="T54" fmla="*/ 34925 w 25"/>
                      <a:gd name="T55" fmla="*/ 3175 h 4"/>
                      <a:gd name="T56" fmla="*/ 26987 w 25"/>
                      <a:gd name="T57" fmla="*/ 4763 h 4"/>
                      <a:gd name="T58" fmla="*/ 22225 w 25"/>
                      <a:gd name="T59" fmla="*/ 4763 h 4"/>
                      <a:gd name="T60" fmla="*/ 20637 w 25"/>
                      <a:gd name="T61" fmla="*/ 4763 h 4"/>
                      <a:gd name="T62" fmla="*/ 12700 w 25"/>
                      <a:gd name="T63" fmla="*/ 6350 h 4"/>
                      <a:gd name="T64" fmla="*/ 9525 w 25"/>
                      <a:gd name="T65" fmla="*/ 6350 h 4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0" t="0" r="r" b="b"/>
                    <a:pathLst>
                      <a:path w="25" h="4">
                        <a:moveTo>
                          <a:pt x="6" y="4"/>
                        </a:moveTo>
                        <a:lnTo>
                          <a:pt x="4" y="4"/>
                        </a:lnTo>
                        <a:lnTo>
                          <a:pt x="3" y="4"/>
                        </a:lnTo>
                        <a:lnTo>
                          <a:pt x="1" y="3"/>
                        </a:lnTo>
                        <a:lnTo>
                          <a:pt x="0" y="3"/>
                        </a:lnTo>
                        <a:lnTo>
                          <a:pt x="0" y="2"/>
                        </a:lnTo>
                        <a:lnTo>
                          <a:pt x="2" y="2"/>
                        </a:lnTo>
                        <a:lnTo>
                          <a:pt x="4" y="2"/>
                        </a:lnTo>
                        <a:lnTo>
                          <a:pt x="5" y="1"/>
                        </a:lnTo>
                        <a:lnTo>
                          <a:pt x="6" y="1"/>
                        </a:lnTo>
                        <a:lnTo>
                          <a:pt x="8" y="1"/>
                        </a:lnTo>
                        <a:lnTo>
                          <a:pt x="11" y="1"/>
                        </a:lnTo>
                        <a:lnTo>
                          <a:pt x="12" y="1"/>
                        </a:lnTo>
                        <a:lnTo>
                          <a:pt x="13" y="1"/>
                        </a:lnTo>
                        <a:lnTo>
                          <a:pt x="14" y="1"/>
                        </a:lnTo>
                        <a:lnTo>
                          <a:pt x="14" y="0"/>
                        </a:lnTo>
                        <a:lnTo>
                          <a:pt x="15" y="0"/>
                        </a:lnTo>
                        <a:lnTo>
                          <a:pt x="16" y="0"/>
                        </a:lnTo>
                        <a:lnTo>
                          <a:pt x="17" y="0"/>
                        </a:lnTo>
                        <a:lnTo>
                          <a:pt x="19" y="0"/>
                        </a:lnTo>
                        <a:lnTo>
                          <a:pt x="20" y="0"/>
                        </a:lnTo>
                        <a:lnTo>
                          <a:pt x="22" y="0"/>
                        </a:lnTo>
                        <a:lnTo>
                          <a:pt x="23" y="0"/>
                        </a:lnTo>
                        <a:lnTo>
                          <a:pt x="24" y="0"/>
                        </a:lnTo>
                        <a:lnTo>
                          <a:pt x="25" y="0"/>
                        </a:lnTo>
                        <a:lnTo>
                          <a:pt x="24" y="1"/>
                        </a:lnTo>
                        <a:lnTo>
                          <a:pt x="23" y="1"/>
                        </a:lnTo>
                        <a:lnTo>
                          <a:pt x="22" y="2"/>
                        </a:lnTo>
                        <a:lnTo>
                          <a:pt x="17" y="3"/>
                        </a:lnTo>
                        <a:lnTo>
                          <a:pt x="14" y="3"/>
                        </a:lnTo>
                        <a:lnTo>
                          <a:pt x="13" y="3"/>
                        </a:lnTo>
                        <a:lnTo>
                          <a:pt x="8" y="4"/>
                        </a:lnTo>
                        <a:lnTo>
                          <a:pt x="6" y="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04" name="Freeform 214">
                    <a:extLst>
                      <a:ext uri="{FF2B5EF4-FFF2-40B4-BE49-F238E27FC236}">
                        <a16:creationId xmlns:a16="http://schemas.microsoft.com/office/drawing/2014/main" id="{738EB8E8-8DDE-42AC-85EA-C322624B4F5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182261" y="1340322"/>
                    <a:ext cx="20913" cy="20912"/>
                  </a:xfrm>
                  <a:custGeom>
                    <a:avLst/>
                    <a:gdLst>
                      <a:gd name="T0" fmla="*/ 7938 w 9"/>
                      <a:gd name="T1" fmla="*/ 14287 h 9"/>
                      <a:gd name="T2" fmla="*/ 6350 w 9"/>
                      <a:gd name="T3" fmla="*/ 14287 h 9"/>
                      <a:gd name="T4" fmla="*/ 4763 w 9"/>
                      <a:gd name="T5" fmla="*/ 14287 h 9"/>
                      <a:gd name="T6" fmla="*/ 1588 w 9"/>
                      <a:gd name="T7" fmla="*/ 12700 h 9"/>
                      <a:gd name="T8" fmla="*/ 1588 w 9"/>
                      <a:gd name="T9" fmla="*/ 9525 h 9"/>
                      <a:gd name="T10" fmla="*/ 0 w 9"/>
                      <a:gd name="T11" fmla="*/ 9525 h 9"/>
                      <a:gd name="T12" fmla="*/ 0 w 9"/>
                      <a:gd name="T13" fmla="*/ 7937 h 9"/>
                      <a:gd name="T14" fmla="*/ 1588 w 9"/>
                      <a:gd name="T15" fmla="*/ 7937 h 9"/>
                      <a:gd name="T16" fmla="*/ 3175 w 9"/>
                      <a:gd name="T17" fmla="*/ 7937 h 9"/>
                      <a:gd name="T18" fmla="*/ 3175 w 9"/>
                      <a:gd name="T19" fmla="*/ 6350 h 9"/>
                      <a:gd name="T20" fmla="*/ 1588 w 9"/>
                      <a:gd name="T21" fmla="*/ 6350 h 9"/>
                      <a:gd name="T22" fmla="*/ 0 w 9"/>
                      <a:gd name="T23" fmla="*/ 6350 h 9"/>
                      <a:gd name="T24" fmla="*/ 0 w 9"/>
                      <a:gd name="T25" fmla="*/ 4762 h 9"/>
                      <a:gd name="T26" fmla="*/ 1588 w 9"/>
                      <a:gd name="T27" fmla="*/ 3175 h 9"/>
                      <a:gd name="T28" fmla="*/ 4763 w 9"/>
                      <a:gd name="T29" fmla="*/ 1587 h 9"/>
                      <a:gd name="T30" fmla="*/ 4763 w 9"/>
                      <a:gd name="T31" fmla="*/ 0 h 9"/>
                      <a:gd name="T32" fmla="*/ 6350 w 9"/>
                      <a:gd name="T33" fmla="*/ 0 h 9"/>
                      <a:gd name="T34" fmla="*/ 6350 w 9"/>
                      <a:gd name="T35" fmla="*/ 1587 h 9"/>
                      <a:gd name="T36" fmla="*/ 7938 w 9"/>
                      <a:gd name="T37" fmla="*/ 1587 h 9"/>
                      <a:gd name="T38" fmla="*/ 9525 w 9"/>
                      <a:gd name="T39" fmla="*/ 1587 h 9"/>
                      <a:gd name="T40" fmla="*/ 11113 w 9"/>
                      <a:gd name="T41" fmla="*/ 3175 h 9"/>
                      <a:gd name="T42" fmla="*/ 11113 w 9"/>
                      <a:gd name="T43" fmla="*/ 4762 h 9"/>
                      <a:gd name="T44" fmla="*/ 11113 w 9"/>
                      <a:gd name="T45" fmla="*/ 6350 h 9"/>
                      <a:gd name="T46" fmla="*/ 14288 w 9"/>
                      <a:gd name="T47" fmla="*/ 7937 h 9"/>
                      <a:gd name="T48" fmla="*/ 11113 w 9"/>
                      <a:gd name="T49" fmla="*/ 9525 h 9"/>
                      <a:gd name="T50" fmla="*/ 9525 w 9"/>
                      <a:gd name="T51" fmla="*/ 12700 h 9"/>
                      <a:gd name="T52" fmla="*/ 7938 w 9"/>
                      <a:gd name="T53" fmla="*/ 14287 h 9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</a:gdLst>
                    <a:ahLst/>
                    <a:cxnLst>
                      <a:cxn ang="T54">
                        <a:pos x="T0" y="T1"/>
                      </a:cxn>
                      <a:cxn ang="T55">
                        <a:pos x="T2" y="T3"/>
                      </a:cxn>
                      <a:cxn ang="T56">
                        <a:pos x="T4" y="T5"/>
                      </a:cxn>
                      <a:cxn ang="T57">
                        <a:pos x="T6" y="T7"/>
                      </a:cxn>
                      <a:cxn ang="T58">
                        <a:pos x="T8" y="T9"/>
                      </a:cxn>
                      <a:cxn ang="T59">
                        <a:pos x="T10" y="T11"/>
                      </a:cxn>
                      <a:cxn ang="T60">
                        <a:pos x="T12" y="T13"/>
                      </a:cxn>
                      <a:cxn ang="T61">
                        <a:pos x="T14" y="T15"/>
                      </a:cxn>
                      <a:cxn ang="T62">
                        <a:pos x="T16" y="T17"/>
                      </a:cxn>
                      <a:cxn ang="T63">
                        <a:pos x="T18" y="T19"/>
                      </a:cxn>
                      <a:cxn ang="T64">
                        <a:pos x="T20" y="T21"/>
                      </a:cxn>
                      <a:cxn ang="T65">
                        <a:pos x="T22" y="T23"/>
                      </a:cxn>
                      <a:cxn ang="T66">
                        <a:pos x="T24" y="T25"/>
                      </a:cxn>
                      <a:cxn ang="T67">
                        <a:pos x="T26" y="T27"/>
                      </a:cxn>
                      <a:cxn ang="T68">
                        <a:pos x="T28" y="T29"/>
                      </a:cxn>
                      <a:cxn ang="T69">
                        <a:pos x="T30" y="T31"/>
                      </a:cxn>
                      <a:cxn ang="T70">
                        <a:pos x="T32" y="T33"/>
                      </a:cxn>
                      <a:cxn ang="T71">
                        <a:pos x="T34" y="T35"/>
                      </a:cxn>
                      <a:cxn ang="T72">
                        <a:pos x="T36" y="T37"/>
                      </a:cxn>
                      <a:cxn ang="T73">
                        <a:pos x="T38" y="T39"/>
                      </a:cxn>
                      <a:cxn ang="T74">
                        <a:pos x="T40" y="T41"/>
                      </a:cxn>
                      <a:cxn ang="T75">
                        <a:pos x="T42" y="T43"/>
                      </a:cxn>
                      <a:cxn ang="T76">
                        <a:pos x="T44" y="T45"/>
                      </a:cxn>
                      <a:cxn ang="T77">
                        <a:pos x="T46" y="T47"/>
                      </a:cxn>
                      <a:cxn ang="T78">
                        <a:pos x="T48" y="T49"/>
                      </a:cxn>
                      <a:cxn ang="T79">
                        <a:pos x="T50" y="T51"/>
                      </a:cxn>
                      <a:cxn ang="T80">
                        <a:pos x="T52" y="T53"/>
                      </a:cxn>
                    </a:cxnLst>
                    <a:rect l="0" t="0" r="r" b="b"/>
                    <a:pathLst>
                      <a:path w="9" h="9">
                        <a:moveTo>
                          <a:pt x="5" y="9"/>
                        </a:moveTo>
                        <a:lnTo>
                          <a:pt x="4" y="9"/>
                        </a:lnTo>
                        <a:lnTo>
                          <a:pt x="3" y="9"/>
                        </a:lnTo>
                        <a:lnTo>
                          <a:pt x="1" y="8"/>
                        </a:lnTo>
                        <a:lnTo>
                          <a:pt x="1" y="6"/>
                        </a:lnTo>
                        <a:lnTo>
                          <a:pt x="0" y="6"/>
                        </a:lnTo>
                        <a:lnTo>
                          <a:pt x="0" y="5"/>
                        </a:lnTo>
                        <a:lnTo>
                          <a:pt x="1" y="5"/>
                        </a:lnTo>
                        <a:lnTo>
                          <a:pt x="2" y="5"/>
                        </a:lnTo>
                        <a:lnTo>
                          <a:pt x="2" y="4"/>
                        </a:lnTo>
                        <a:lnTo>
                          <a:pt x="1" y="4"/>
                        </a:lnTo>
                        <a:lnTo>
                          <a:pt x="0" y="4"/>
                        </a:lnTo>
                        <a:lnTo>
                          <a:pt x="0" y="3"/>
                        </a:lnTo>
                        <a:lnTo>
                          <a:pt x="1" y="2"/>
                        </a:lnTo>
                        <a:lnTo>
                          <a:pt x="3" y="1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4" y="1"/>
                        </a:lnTo>
                        <a:lnTo>
                          <a:pt x="5" y="1"/>
                        </a:lnTo>
                        <a:lnTo>
                          <a:pt x="6" y="1"/>
                        </a:lnTo>
                        <a:lnTo>
                          <a:pt x="7" y="2"/>
                        </a:lnTo>
                        <a:lnTo>
                          <a:pt x="7" y="3"/>
                        </a:lnTo>
                        <a:lnTo>
                          <a:pt x="7" y="4"/>
                        </a:lnTo>
                        <a:lnTo>
                          <a:pt x="9" y="5"/>
                        </a:lnTo>
                        <a:lnTo>
                          <a:pt x="7" y="6"/>
                        </a:lnTo>
                        <a:lnTo>
                          <a:pt x="6" y="8"/>
                        </a:lnTo>
                        <a:lnTo>
                          <a:pt x="5" y="9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05" name="Freeform 215">
                    <a:extLst>
                      <a:ext uri="{FF2B5EF4-FFF2-40B4-BE49-F238E27FC236}">
                        <a16:creationId xmlns:a16="http://schemas.microsoft.com/office/drawing/2014/main" id="{7F439B71-2514-4674-87A3-8335848FA51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430888" y="1305467"/>
                    <a:ext cx="39501" cy="18589"/>
                  </a:xfrm>
                  <a:custGeom>
                    <a:avLst/>
                    <a:gdLst>
                      <a:gd name="T0" fmla="*/ 3175 w 17"/>
                      <a:gd name="T1" fmla="*/ 12700 h 8"/>
                      <a:gd name="T2" fmla="*/ 1587 w 17"/>
                      <a:gd name="T3" fmla="*/ 12700 h 8"/>
                      <a:gd name="T4" fmla="*/ 0 w 17"/>
                      <a:gd name="T5" fmla="*/ 12700 h 8"/>
                      <a:gd name="T6" fmla="*/ 0 w 17"/>
                      <a:gd name="T7" fmla="*/ 11113 h 8"/>
                      <a:gd name="T8" fmla="*/ 1587 w 17"/>
                      <a:gd name="T9" fmla="*/ 9525 h 8"/>
                      <a:gd name="T10" fmla="*/ 1587 w 17"/>
                      <a:gd name="T11" fmla="*/ 7938 h 8"/>
                      <a:gd name="T12" fmla="*/ 3175 w 17"/>
                      <a:gd name="T13" fmla="*/ 7938 h 8"/>
                      <a:gd name="T14" fmla="*/ 4762 w 17"/>
                      <a:gd name="T15" fmla="*/ 6350 h 8"/>
                      <a:gd name="T16" fmla="*/ 7937 w 17"/>
                      <a:gd name="T17" fmla="*/ 6350 h 8"/>
                      <a:gd name="T18" fmla="*/ 9525 w 17"/>
                      <a:gd name="T19" fmla="*/ 6350 h 8"/>
                      <a:gd name="T20" fmla="*/ 11112 w 17"/>
                      <a:gd name="T21" fmla="*/ 6350 h 8"/>
                      <a:gd name="T22" fmla="*/ 12700 w 17"/>
                      <a:gd name="T23" fmla="*/ 6350 h 8"/>
                      <a:gd name="T24" fmla="*/ 14287 w 17"/>
                      <a:gd name="T25" fmla="*/ 1588 h 8"/>
                      <a:gd name="T26" fmla="*/ 15875 w 17"/>
                      <a:gd name="T27" fmla="*/ 1588 h 8"/>
                      <a:gd name="T28" fmla="*/ 15875 w 17"/>
                      <a:gd name="T29" fmla="*/ 0 h 8"/>
                      <a:gd name="T30" fmla="*/ 17462 w 17"/>
                      <a:gd name="T31" fmla="*/ 0 h 8"/>
                      <a:gd name="T32" fmla="*/ 22225 w 17"/>
                      <a:gd name="T33" fmla="*/ 0 h 8"/>
                      <a:gd name="T34" fmla="*/ 23812 w 17"/>
                      <a:gd name="T35" fmla="*/ 0 h 8"/>
                      <a:gd name="T36" fmla="*/ 25400 w 17"/>
                      <a:gd name="T37" fmla="*/ 0 h 8"/>
                      <a:gd name="T38" fmla="*/ 26987 w 17"/>
                      <a:gd name="T39" fmla="*/ 1588 h 8"/>
                      <a:gd name="T40" fmla="*/ 25400 w 17"/>
                      <a:gd name="T41" fmla="*/ 3175 h 8"/>
                      <a:gd name="T42" fmla="*/ 23812 w 17"/>
                      <a:gd name="T43" fmla="*/ 3175 h 8"/>
                      <a:gd name="T44" fmla="*/ 22225 w 17"/>
                      <a:gd name="T45" fmla="*/ 3175 h 8"/>
                      <a:gd name="T46" fmla="*/ 19050 w 17"/>
                      <a:gd name="T47" fmla="*/ 7938 h 8"/>
                      <a:gd name="T48" fmla="*/ 17462 w 17"/>
                      <a:gd name="T49" fmla="*/ 7938 h 8"/>
                      <a:gd name="T50" fmla="*/ 15875 w 17"/>
                      <a:gd name="T51" fmla="*/ 9525 h 8"/>
                      <a:gd name="T52" fmla="*/ 14287 w 17"/>
                      <a:gd name="T53" fmla="*/ 9525 h 8"/>
                      <a:gd name="T54" fmla="*/ 12700 w 17"/>
                      <a:gd name="T55" fmla="*/ 11113 h 8"/>
                      <a:gd name="T56" fmla="*/ 11112 w 17"/>
                      <a:gd name="T57" fmla="*/ 11113 h 8"/>
                      <a:gd name="T58" fmla="*/ 9525 w 17"/>
                      <a:gd name="T59" fmla="*/ 11113 h 8"/>
                      <a:gd name="T60" fmla="*/ 7937 w 17"/>
                      <a:gd name="T61" fmla="*/ 11113 h 8"/>
                      <a:gd name="T62" fmla="*/ 4762 w 17"/>
                      <a:gd name="T63" fmla="*/ 12700 h 8"/>
                      <a:gd name="T64" fmla="*/ 3175 w 17"/>
                      <a:gd name="T65" fmla="*/ 12700 h 8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0" t="0" r="r" b="b"/>
                    <a:pathLst>
                      <a:path w="17" h="8">
                        <a:moveTo>
                          <a:pt x="2" y="8"/>
                        </a:moveTo>
                        <a:lnTo>
                          <a:pt x="1" y="8"/>
                        </a:lnTo>
                        <a:lnTo>
                          <a:pt x="0" y="8"/>
                        </a:lnTo>
                        <a:lnTo>
                          <a:pt x="0" y="7"/>
                        </a:lnTo>
                        <a:lnTo>
                          <a:pt x="1" y="6"/>
                        </a:lnTo>
                        <a:lnTo>
                          <a:pt x="1" y="5"/>
                        </a:lnTo>
                        <a:lnTo>
                          <a:pt x="2" y="5"/>
                        </a:lnTo>
                        <a:lnTo>
                          <a:pt x="3" y="4"/>
                        </a:lnTo>
                        <a:lnTo>
                          <a:pt x="5" y="4"/>
                        </a:lnTo>
                        <a:lnTo>
                          <a:pt x="6" y="4"/>
                        </a:lnTo>
                        <a:lnTo>
                          <a:pt x="7" y="4"/>
                        </a:lnTo>
                        <a:lnTo>
                          <a:pt x="8" y="4"/>
                        </a:lnTo>
                        <a:lnTo>
                          <a:pt x="9" y="1"/>
                        </a:lnTo>
                        <a:lnTo>
                          <a:pt x="10" y="1"/>
                        </a:lnTo>
                        <a:lnTo>
                          <a:pt x="10" y="0"/>
                        </a:lnTo>
                        <a:lnTo>
                          <a:pt x="11" y="0"/>
                        </a:lnTo>
                        <a:lnTo>
                          <a:pt x="14" y="0"/>
                        </a:lnTo>
                        <a:lnTo>
                          <a:pt x="15" y="0"/>
                        </a:lnTo>
                        <a:lnTo>
                          <a:pt x="16" y="0"/>
                        </a:lnTo>
                        <a:lnTo>
                          <a:pt x="17" y="1"/>
                        </a:lnTo>
                        <a:lnTo>
                          <a:pt x="16" y="2"/>
                        </a:lnTo>
                        <a:lnTo>
                          <a:pt x="15" y="2"/>
                        </a:lnTo>
                        <a:lnTo>
                          <a:pt x="14" y="2"/>
                        </a:lnTo>
                        <a:lnTo>
                          <a:pt x="12" y="5"/>
                        </a:lnTo>
                        <a:lnTo>
                          <a:pt x="11" y="5"/>
                        </a:lnTo>
                        <a:lnTo>
                          <a:pt x="10" y="6"/>
                        </a:lnTo>
                        <a:lnTo>
                          <a:pt x="9" y="6"/>
                        </a:lnTo>
                        <a:lnTo>
                          <a:pt x="8" y="7"/>
                        </a:lnTo>
                        <a:lnTo>
                          <a:pt x="7" y="7"/>
                        </a:lnTo>
                        <a:lnTo>
                          <a:pt x="6" y="7"/>
                        </a:lnTo>
                        <a:lnTo>
                          <a:pt x="5" y="7"/>
                        </a:lnTo>
                        <a:lnTo>
                          <a:pt x="3" y="8"/>
                        </a:lnTo>
                        <a:lnTo>
                          <a:pt x="2" y="8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06" name="Freeform 216">
                    <a:extLst>
                      <a:ext uri="{FF2B5EF4-FFF2-40B4-BE49-F238E27FC236}">
                        <a16:creationId xmlns:a16="http://schemas.microsoft.com/office/drawing/2014/main" id="{1BB81FEE-5E92-4AA6-AA97-8090B9E9DAE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748595" y="1816661"/>
                    <a:ext cx="30206" cy="23236"/>
                  </a:xfrm>
                  <a:custGeom>
                    <a:avLst/>
                    <a:gdLst>
                      <a:gd name="T0" fmla="*/ 15875 w 13"/>
                      <a:gd name="T1" fmla="*/ 15875 h 10"/>
                      <a:gd name="T2" fmla="*/ 12700 w 13"/>
                      <a:gd name="T3" fmla="*/ 12700 h 10"/>
                      <a:gd name="T4" fmla="*/ 11112 w 13"/>
                      <a:gd name="T5" fmla="*/ 12700 h 10"/>
                      <a:gd name="T6" fmla="*/ 11112 w 13"/>
                      <a:gd name="T7" fmla="*/ 9525 h 10"/>
                      <a:gd name="T8" fmla="*/ 9525 w 13"/>
                      <a:gd name="T9" fmla="*/ 7938 h 10"/>
                      <a:gd name="T10" fmla="*/ 11112 w 13"/>
                      <a:gd name="T11" fmla="*/ 7938 h 10"/>
                      <a:gd name="T12" fmla="*/ 9525 w 13"/>
                      <a:gd name="T13" fmla="*/ 6350 h 10"/>
                      <a:gd name="T14" fmla="*/ 7937 w 13"/>
                      <a:gd name="T15" fmla="*/ 6350 h 10"/>
                      <a:gd name="T16" fmla="*/ 6350 w 13"/>
                      <a:gd name="T17" fmla="*/ 6350 h 10"/>
                      <a:gd name="T18" fmla="*/ 7937 w 13"/>
                      <a:gd name="T19" fmla="*/ 6350 h 10"/>
                      <a:gd name="T20" fmla="*/ 9525 w 13"/>
                      <a:gd name="T21" fmla="*/ 6350 h 10"/>
                      <a:gd name="T22" fmla="*/ 9525 w 13"/>
                      <a:gd name="T23" fmla="*/ 4763 h 10"/>
                      <a:gd name="T24" fmla="*/ 7937 w 13"/>
                      <a:gd name="T25" fmla="*/ 4763 h 10"/>
                      <a:gd name="T26" fmla="*/ 6350 w 13"/>
                      <a:gd name="T27" fmla="*/ 4763 h 10"/>
                      <a:gd name="T28" fmla="*/ 4762 w 13"/>
                      <a:gd name="T29" fmla="*/ 4763 h 10"/>
                      <a:gd name="T30" fmla="*/ 0 w 13"/>
                      <a:gd name="T31" fmla="*/ 1588 h 10"/>
                      <a:gd name="T32" fmla="*/ 1587 w 13"/>
                      <a:gd name="T33" fmla="*/ 0 h 10"/>
                      <a:gd name="T34" fmla="*/ 4762 w 13"/>
                      <a:gd name="T35" fmla="*/ 0 h 10"/>
                      <a:gd name="T36" fmla="*/ 7937 w 13"/>
                      <a:gd name="T37" fmla="*/ 1588 h 10"/>
                      <a:gd name="T38" fmla="*/ 11112 w 13"/>
                      <a:gd name="T39" fmla="*/ 3175 h 10"/>
                      <a:gd name="T40" fmla="*/ 15875 w 13"/>
                      <a:gd name="T41" fmla="*/ 7938 h 10"/>
                      <a:gd name="T42" fmla="*/ 19050 w 13"/>
                      <a:gd name="T43" fmla="*/ 7938 h 10"/>
                      <a:gd name="T44" fmla="*/ 20637 w 13"/>
                      <a:gd name="T45" fmla="*/ 9525 h 10"/>
                      <a:gd name="T46" fmla="*/ 20637 w 13"/>
                      <a:gd name="T47" fmla="*/ 12700 h 10"/>
                      <a:gd name="T48" fmla="*/ 20637 w 13"/>
                      <a:gd name="T49" fmla="*/ 14288 h 10"/>
                      <a:gd name="T50" fmla="*/ 20637 w 13"/>
                      <a:gd name="T51" fmla="*/ 15875 h 10"/>
                      <a:gd name="T52" fmla="*/ 19050 w 13"/>
                      <a:gd name="T53" fmla="*/ 15875 h 10"/>
                      <a:gd name="T54" fmla="*/ 15875 w 13"/>
                      <a:gd name="T55" fmla="*/ 15875 h 10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</a:gdLst>
                    <a:ahLst/>
                    <a:cxnLst>
                      <a:cxn ang="T56">
                        <a:pos x="T0" y="T1"/>
                      </a:cxn>
                      <a:cxn ang="T57">
                        <a:pos x="T2" y="T3"/>
                      </a:cxn>
                      <a:cxn ang="T58">
                        <a:pos x="T4" y="T5"/>
                      </a:cxn>
                      <a:cxn ang="T59">
                        <a:pos x="T6" y="T7"/>
                      </a:cxn>
                      <a:cxn ang="T60">
                        <a:pos x="T8" y="T9"/>
                      </a:cxn>
                      <a:cxn ang="T61">
                        <a:pos x="T10" y="T11"/>
                      </a:cxn>
                      <a:cxn ang="T62">
                        <a:pos x="T12" y="T13"/>
                      </a:cxn>
                      <a:cxn ang="T63">
                        <a:pos x="T14" y="T15"/>
                      </a:cxn>
                      <a:cxn ang="T64">
                        <a:pos x="T16" y="T17"/>
                      </a:cxn>
                      <a:cxn ang="T65">
                        <a:pos x="T18" y="T19"/>
                      </a:cxn>
                      <a:cxn ang="T66">
                        <a:pos x="T20" y="T21"/>
                      </a:cxn>
                      <a:cxn ang="T67">
                        <a:pos x="T22" y="T23"/>
                      </a:cxn>
                      <a:cxn ang="T68">
                        <a:pos x="T24" y="T25"/>
                      </a:cxn>
                      <a:cxn ang="T69">
                        <a:pos x="T26" y="T27"/>
                      </a:cxn>
                      <a:cxn ang="T70">
                        <a:pos x="T28" y="T29"/>
                      </a:cxn>
                      <a:cxn ang="T71">
                        <a:pos x="T30" y="T31"/>
                      </a:cxn>
                      <a:cxn ang="T72">
                        <a:pos x="T32" y="T33"/>
                      </a:cxn>
                      <a:cxn ang="T73">
                        <a:pos x="T34" y="T35"/>
                      </a:cxn>
                      <a:cxn ang="T74">
                        <a:pos x="T36" y="T37"/>
                      </a:cxn>
                      <a:cxn ang="T75">
                        <a:pos x="T38" y="T39"/>
                      </a:cxn>
                      <a:cxn ang="T76">
                        <a:pos x="T40" y="T41"/>
                      </a:cxn>
                      <a:cxn ang="T77">
                        <a:pos x="T42" y="T43"/>
                      </a:cxn>
                      <a:cxn ang="T78">
                        <a:pos x="T44" y="T45"/>
                      </a:cxn>
                      <a:cxn ang="T79">
                        <a:pos x="T46" y="T47"/>
                      </a:cxn>
                      <a:cxn ang="T80">
                        <a:pos x="T48" y="T49"/>
                      </a:cxn>
                      <a:cxn ang="T81">
                        <a:pos x="T50" y="T51"/>
                      </a:cxn>
                      <a:cxn ang="T82">
                        <a:pos x="T52" y="T53"/>
                      </a:cxn>
                      <a:cxn ang="T83">
                        <a:pos x="T54" y="T55"/>
                      </a:cxn>
                    </a:cxnLst>
                    <a:rect l="0" t="0" r="r" b="b"/>
                    <a:pathLst>
                      <a:path w="13" h="10">
                        <a:moveTo>
                          <a:pt x="10" y="10"/>
                        </a:moveTo>
                        <a:lnTo>
                          <a:pt x="8" y="8"/>
                        </a:lnTo>
                        <a:lnTo>
                          <a:pt x="7" y="8"/>
                        </a:lnTo>
                        <a:lnTo>
                          <a:pt x="7" y="6"/>
                        </a:lnTo>
                        <a:lnTo>
                          <a:pt x="6" y="5"/>
                        </a:lnTo>
                        <a:lnTo>
                          <a:pt x="7" y="5"/>
                        </a:lnTo>
                        <a:lnTo>
                          <a:pt x="6" y="4"/>
                        </a:lnTo>
                        <a:lnTo>
                          <a:pt x="5" y="4"/>
                        </a:lnTo>
                        <a:lnTo>
                          <a:pt x="4" y="4"/>
                        </a:lnTo>
                        <a:lnTo>
                          <a:pt x="5" y="4"/>
                        </a:lnTo>
                        <a:lnTo>
                          <a:pt x="6" y="4"/>
                        </a:lnTo>
                        <a:lnTo>
                          <a:pt x="6" y="3"/>
                        </a:lnTo>
                        <a:lnTo>
                          <a:pt x="5" y="3"/>
                        </a:lnTo>
                        <a:lnTo>
                          <a:pt x="4" y="3"/>
                        </a:lnTo>
                        <a:lnTo>
                          <a:pt x="3" y="3"/>
                        </a:lnTo>
                        <a:lnTo>
                          <a:pt x="0" y="1"/>
                        </a:lnTo>
                        <a:lnTo>
                          <a:pt x="1" y="0"/>
                        </a:lnTo>
                        <a:lnTo>
                          <a:pt x="3" y="0"/>
                        </a:lnTo>
                        <a:lnTo>
                          <a:pt x="5" y="1"/>
                        </a:lnTo>
                        <a:lnTo>
                          <a:pt x="7" y="2"/>
                        </a:lnTo>
                        <a:lnTo>
                          <a:pt x="10" y="5"/>
                        </a:lnTo>
                        <a:lnTo>
                          <a:pt x="12" y="5"/>
                        </a:lnTo>
                        <a:lnTo>
                          <a:pt x="13" y="6"/>
                        </a:lnTo>
                        <a:lnTo>
                          <a:pt x="13" y="8"/>
                        </a:lnTo>
                        <a:lnTo>
                          <a:pt x="13" y="9"/>
                        </a:lnTo>
                        <a:lnTo>
                          <a:pt x="13" y="10"/>
                        </a:lnTo>
                        <a:lnTo>
                          <a:pt x="12" y="10"/>
                        </a:lnTo>
                        <a:lnTo>
                          <a:pt x="10" y="10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07" name="Freeform 217">
                    <a:extLst>
                      <a:ext uri="{FF2B5EF4-FFF2-40B4-BE49-F238E27FC236}">
                        <a16:creationId xmlns:a16="http://schemas.microsoft.com/office/drawing/2014/main" id="{BB515489-5F80-44AD-AB9A-29A977F5A89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252818" y="1019664"/>
                    <a:ext cx="48797" cy="9294"/>
                  </a:xfrm>
                  <a:custGeom>
                    <a:avLst/>
                    <a:gdLst>
                      <a:gd name="T0" fmla="*/ 19050 w 21"/>
                      <a:gd name="T1" fmla="*/ 6350 h 4"/>
                      <a:gd name="T2" fmla="*/ 17463 w 21"/>
                      <a:gd name="T3" fmla="*/ 6350 h 4"/>
                      <a:gd name="T4" fmla="*/ 15875 w 21"/>
                      <a:gd name="T5" fmla="*/ 6350 h 4"/>
                      <a:gd name="T6" fmla="*/ 11113 w 21"/>
                      <a:gd name="T7" fmla="*/ 4763 h 4"/>
                      <a:gd name="T8" fmla="*/ 9525 w 21"/>
                      <a:gd name="T9" fmla="*/ 4763 h 4"/>
                      <a:gd name="T10" fmla="*/ 7938 w 21"/>
                      <a:gd name="T11" fmla="*/ 4763 h 4"/>
                      <a:gd name="T12" fmla="*/ 4763 w 21"/>
                      <a:gd name="T13" fmla="*/ 3175 h 4"/>
                      <a:gd name="T14" fmla="*/ 0 w 21"/>
                      <a:gd name="T15" fmla="*/ 1588 h 4"/>
                      <a:gd name="T16" fmla="*/ 1588 w 21"/>
                      <a:gd name="T17" fmla="*/ 1588 h 4"/>
                      <a:gd name="T18" fmla="*/ 3175 w 21"/>
                      <a:gd name="T19" fmla="*/ 1588 h 4"/>
                      <a:gd name="T20" fmla="*/ 6350 w 21"/>
                      <a:gd name="T21" fmla="*/ 1588 h 4"/>
                      <a:gd name="T22" fmla="*/ 7938 w 21"/>
                      <a:gd name="T23" fmla="*/ 0 h 4"/>
                      <a:gd name="T24" fmla="*/ 9525 w 21"/>
                      <a:gd name="T25" fmla="*/ 0 h 4"/>
                      <a:gd name="T26" fmla="*/ 15875 w 21"/>
                      <a:gd name="T27" fmla="*/ 0 h 4"/>
                      <a:gd name="T28" fmla="*/ 17463 w 21"/>
                      <a:gd name="T29" fmla="*/ 0 h 4"/>
                      <a:gd name="T30" fmla="*/ 22225 w 21"/>
                      <a:gd name="T31" fmla="*/ 1588 h 4"/>
                      <a:gd name="T32" fmla="*/ 23813 w 21"/>
                      <a:gd name="T33" fmla="*/ 1588 h 4"/>
                      <a:gd name="T34" fmla="*/ 23813 w 21"/>
                      <a:gd name="T35" fmla="*/ 3175 h 4"/>
                      <a:gd name="T36" fmla="*/ 25400 w 21"/>
                      <a:gd name="T37" fmla="*/ 3175 h 4"/>
                      <a:gd name="T38" fmla="*/ 28575 w 21"/>
                      <a:gd name="T39" fmla="*/ 3175 h 4"/>
                      <a:gd name="T40" fmla="*/ 30163 w 21"/>
                      <a:gd name="T41" fmla="*/ 3175 h 4"/>
                      <a:gd name="T42" fmla="*/ 31750 w 21"/>
                      <a:gd name="T43" fmla="*/ 3175 h 4"/>
                      <a:gd name="T44" fmla="*/ 33338 w 21"/>
                      <a:gd name="T45" fmla="*/ 4763 h 4"/>
                      <a:gd name="T46" fmla="*/ 31750 w 21"/>
                      <a:gd name="T47" fmla="*/ 4763 h 4"/>
                      <a:gd name="T48" fmla="*/ 30163 w 21"/>
                      <a:gd name="T49" fmla="*/ 6350 h 4"/>
                      <a:gd name="T50" fmla="*/ 25400 w 21"/>
                      <a:gd name="T51" fmla="*/ 6350 h 4"/>
                      <a:gd name="T52" fmla="*/ 20638 w 21"/>
                      <a:gd name="T53" fmla="*/ 6350 h 4"/>
                      <a:gd name="T54" fmla="*/ 19050 w 21"/>
                      <a:gd name="T55" fmla="*/ 6350 h 4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</a:gdLst>
                    <a:ahLst/>
                    <a:cxnLst>
                      <a:cxn ang="T56">
                        <a:pos x="T0" y="T1"/>
                      </a:cxn>
                      <a:cxn ang="T57">
                        <a:pos x="T2" y="T3"/>
                      </a:cxn>
                      <a:cxn ang="T58">
                        <a:pos x="T4" y="T5"/>
                      </a:cxn>
                      <a:cxn ang="T59">
                        <a:pos x="T6" y="T7"/>
                      </a:cxn>
                      <a:cxn ang="T60">
                        <a:pos x="T8" y="T9"/>
                      </a:cxn>
                      <a:cxn ang="T61">
                        <a:pos x="T10" y="T11"/>
                      </a:cxn>
                      <a:cxn ang="T62">
                        <a:pos x="T12" y="T13"/>
                      </a:cxn>
                      <a:cxn ang="T63">
                        <a:pos x="T14" y="T15"/>
                      </a:cxn>
                      <a:cxn ang="T64">
                        <a:pos x="T16" y="T17"/>
                      </a:cxn>
                      <a:cxn ang="T65">
                        <a:pos x="T18" y="T19"/>
                      </a:cxn>
                      <a:cxn ang="T66">
                        <a:pos x="T20" y="T21"/>
                      </a:cxn>
                      <a:cxn ang="T67">
                        <a:pos x="T22" y="T23"/>
                      </a:cxn>
                      <a:cxn ang="T68">
                        <a:pos x="T24" y="T25"/>
                      </a:cxn>
                      <a:cxn ang="T69">
                        <a:pos x="T26" y="T27"/>
                      </a:cxn>
                      <a:cxn ang="T70">
                        <a:pos x="T28" y="T29"/>
                      </a:cxn>
                      <a:cxn ang="T71">
                        <a:pos x="T30" y="T31"/>
                      </a:cxn>
                      <a:cxn ang="T72">
                        <a:pos x="T32" y="T33"/>
                      </a:cxn>
                      <a:cxn ang="T73">
                        <a:pos x="T34" y="T35"/>
                      </a:cxn>
                      <a:cxn ang="T74">
                        <a:pos x="T36" y="T37"/>
                      </a:cxn>
                      <a:cxn ang="T75">
                        <a:pos x="T38" y="T39"/>
                      </a:cxn>
                      <a:cxn ang="T76">
                        <a:pos x="T40" y="T41"/>
                      </a:cxn>
                      <a:cxn ang="T77">
                        <a:pos x="T42" y="T43"/>
                      </a:cxn>
                      <a:cxn ang="T78">
                        <a:pos x="T44" y="T45"/>
                      </a:cxn>
                      <a:cxn ang="T79">
                        <a:pos x="T46" y="T47"/>
                      </a:cxn>
                      <a:cxn ang="T80">
                        <a:pos x="T48" y="T49"/>
                      </a:cxn>
                      <a:cxn ang="T81">
                        <a:pos x="T50" y="T51"/>
                      </a:cxn>
                      <a:cxn ang="T82">
                        <a:pos x="T52" y="T53"/>
                      </a:cxn>
                      <a:cxn ang="T83">
                        <a:pos x="T54" y="T55"/>
                      </a:cxn>
                    </a:cxnLst>
                    <a:rect l="0" t="0" r="r" b="b"/>
                    <a:pathLst>
                      <a:path w="21" h="4">
                        <a:moveTo>
                          <a:pt x="12" y="4"/>
                        </a:moveTo>
                        <a:lnTo>
                          <a:pt x="11" y="4"/>
                        </a:lnTo>
                        <a:lnTo>
                          <a:pt x="10" y="4"/>
                        </a:lnTo>
                        <a:lnTo>
                          <a:pt x="7" y="3"/>
                        </a:lnTo>
                        <a:lnTo>
                          <a:pt x="6" y="3"/>
                        </a:lnTo>
                        <a:lnTo>
                          <a:pt x="5" y="3"/>
                        </a:lnTo>
                        <a:lnTo>
                          <a:pt x="3" y="2"/>
                        </a:lnTo>
                        <a:lnTo>
                          <a:pt x="0" y="1"/>
                        </a:lnTo>
                        <a:lnTo>
                          <a:pt x="1" y="1"/>
                        </a:lnTo>
                        <a:lnTo>
                          <a:pt x="2" y="1"/>
                        </a:lnTo>
                        <a:lnTo>
                          <a:pt x="4" y="1"/>
                        </a:lnTo>
                        <a:lnTo>
                          <a:pt x="5" y="0"/>
                        </a:lnTo>
                        <a:lnTo>
                          <a:pt x="6" y="0"/>
                        </a:lnTo>
                        <a:lnTo>
                          <a:pt x="10" y="0"/>
                        </a:lnTo>
                        <a:lnTo>
                          <a:pt x="11" y="0"/>
                        </a:lnTo>
                        <a:lnTo>
                          <a:pt x="14" y="1"/>
                        </a:lnTo>
                        <a:lnTo>
                          <a:pt x="15" y="1"/>
                        </a:lnTo>
                        <a:lnTo>
                          <a:pt x="15" y="2"/>
                        </a:lnTo>
                        <a:lnTo>
                          <a:pt x="16" y="2"/>
                        </a:lnTo>
                        <a:lnTo>
                          <a:pt x="18" y="2"/>
                        </a:lnTo>
                        <a:lnTo>
                          <a:pt x="19" y="2"/>
                        </a:lnTo>
                        <a:lnTo>
                          <a:pt x="20" y="2"/>
                        </a:lnTo>
                        <a:lnTo>
                          <a:pt x="21" y="3"/>
                        </a:lnTo>
                        <a:lnTo>
                          <a:pt x="20" y="3"/>
                        </a:lnTo>
                        <a:lnTo>
                          <a:pt x="19" y="4"/>
                        </a:lnTo>
                        <a:lnTo>
                          <a:pt x="16" y="4"/>
                        </a:lnTo>
                        <a:lnTo>
                          <a:pt x="13" y="4"/>
                        </a:lnTo>
                        <a:lnTo>
                          <a:pt x="12" y="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08" name="Freeform 218">
                    <a:extLst>
                      <a:ext uri="{FF2B5EF4-FFF2-40B4-BE49-F238E27FC236}">
                        <a16:creationId xmlns:a16="http://schemas.microsoft.com/office/drawing/2014/main" id="{43DCDE50-0BFB-47EA-A5A7-4666BD368E7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63588" y="1412353"/>
                    <a:ext cx="41825" cy="18589"/>
                  </a:xfrm>
                  <a:custGeom>
                    <a:avLst/>
                    <a:gdLst>
                      <a:gd name="T0" fmla="*/ 23813 w 18"/>
                      <a:gd name="T1" fmla="*/ 12700 h 8"/>
                      <a:gd name="T2" fmla="*/ 23813 w 18"/>
                      <a:gd name="T3" fmla="*/ 11113 h 8"/>
                      <a:gd name="T4" fmla="*/ 22225 w 18"/>
                      <a:gd name="T5" fmla="*/ 11113 h 8"/>
                      <a:gd name="T6" fmla="*/ 20638 w 18"/>
                      <a:gd name="T7" fmla="*/ 11113 h 8"/>
                      <a:gd name="T8" fmla="*/ 19050 w 18"/>
                      <a:gd name="T9" fmla="*/ 11113 h 8"/>
                      <a:gd name="T10" fmla="*/ 14288 w 18"/>
                      <a:gd name="T11" fmla="*/ 11113 h 8"/>
                      <a:gd name="T12" fmla="*/ 14288 w 18"/>
                      <a:gd name="T13" fmla="*/ 9525 h 8"/>
                      <a:gd name="T14" fmla="*/ 15875 w 18"/>
                      <a:gd name="T15" fmla="*/ 9525 h 8"/>
                      <a:gd name="T16" fmla="*/ 19050 w 18"/>
                      <a:gd name="T17" fmla="*/ 9525 h 8"/>
                      <a:gd name="T18" fmla="*/ 14288 w 18"/>
                      <a:gd name="T19" fmla="*/ 7938 h 8"/>
                      <a:gd name="T20" fmla="*/ 12700 w 18"/>
                      <a:gd name="T21" fmla="*/ 9525 h 8"/>
                      <a:gd name="T22" fmla="*/ 11113 w 18"/>
                      <a:gd name="T23" fmla="*/ 9525 h 8"/>
                      <a:gd name="T24" fmla="*/ 9525 w 18"/>
                      <a:gd name="T25" fmla="*/ 9525 h 8"/>
                      <a:gd name="T26" fmla="*/ 7938 w 18"/>
                      <a:gd name="T27" fmla="*/ 9525 h 8"/>
                      <a:gd name="T28" fmla="*/ 7938 w 18"/>
                      <a:gd name="T29" fmla="*/ 7938 h 8"/>
                      <a:gd name="T30" fmla="*/ 7938 w 18"/>
                      <a:gd name="T31" fmla="*/ 4763 h 8"/>
                      <a:gd name="T32" fmla="*/ 6350 w 18"/>
                      <a:gd name="T33" fmla="*/ 3175 h 8"/>
                      <a:gd name="T34" fmla="*/ 4763 w 18"/>
                      <a:gd name="T35" fmla="*/ 3175 h 8"/>
                      <a:gd name="T36" fmla="*/ 3175 w 18"/>
                      <a:gd name="T37" fmla="*/ 3175 h 8"/>
                      <a:gd name="T38" fmla="*/ 0 w 18"/>
                      <a:gd name="T39" fmla="*/ 1588 h 8"/>
                      <a:gd name="T40" fmla="*/ 0 w 18"/>
                      <a:gd name="T41" fmla="*/ 0 h 8"/>
                      <a:gd name="T42" fmla="*/ 3175 w 18"/>
                      <a:gd name="T43" fmla="*/ 0 h 8"/>
                      <a:gd name="T44" fmla="*/ 6350 w 18"/>
                      <a:gd name="T45" fmla="*/ 0 h 8"/>
                      <a:gd name="T46" fmla="*/ 7938 w 18"/>
                      <a:gd name="T47" fmla="*/ 1588 h 8"/>
                      <a:gd name="T48" fmla="*/ 9525 w 18"/>
                      <a:gd name="T49" fmla="*/ 1588 h 8"/>
                      <a:gd name="T50" fmla="*/ 11113 w 18"/>
                      <a:gd name="T51" fmla="*/ 1588 h 8"/>
                      <a:gd name="T52" fmla="*/ 12700 w 18"/>
                      <a:gd name="T53" fmla="*/ 3175 h 8"/>
                      <a:gd name="T54" fmla="*/ 15875 w 18"/>
                      <a:gd name="T55" fmla="*/ 3175 h 8"/>
                      <a:gd name="T56" fmla="*/ 15875 w 18"/>
                      <a:gd name="T57" fmla="*/ 4763 h 8"/>
                      <a:gd name="T58" fmla="*/ 19050 w 18"/>
                      <a:gd name="T59" fmla="*/ 4763 h 8"/>
                      <a:gd name="T60" fmla="*/ 15875 w 18"/>
                      <a:gd name="T61" fmla="*/ 7938 h 8"/>
                      <a:gd name="T62" fmla="*/ 22225 w 18"/>
                      <a:gd name="T63" fmla="*/ 9525 h 8"/>
                      <a:gd name="T64" fmla="*/ 25400 w 18"/>
                      <a:gd name="T65" fmla="*/ 9525 h 8"/>
                      <a:gd name="T66" fmla="*/ 26988 w 18"/>
                      <a:gd name="T67" fmla="*/ 9525 h 8"/>
                      <a:gd name="T68" fmla="*/ 28575 w 18"/>
                      <a:gd name="T69" fmla="*/ 9525 h 8"/>
                      <a:gd name="T70" fmla="*/ 26988 w 18"/>
                      <a:gd name="T71" fmla="*/ 11113 h 8"/>
                      <a:gd name="T72" fmla="*/ 25400 w 18"/>
                      <a:gd name="T73" fmla="*/ 11113 h 8"/>
                      <a:gd name="T74" fmla="*/ 25400 w 18"/>
                      <a:gd name="T75" fmla="*/ 12700 h 8"/>
                      <a:gd name="T76" fmla="*/ 23813 w 18"/>
                      <a:gd name="T77" fmla="*/ 12700 h 8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</a:gdLst>
                    <a:ahLst/>
                    <a:cxnLst>
                      <a:cxn ang="T78">
                        <a:pos x="T0" y="T1"/>
                      </a:cxn>
                      <a:cxn ang="T79">
                        <a:pos x="T2" y="T3"/>
                      </a:cxn>
                      <a:cxn ang="T80">
                        <a:pos x="T4" y="T5"/>
                      </a:cxn>
                      <a:cxn ang="T81">
                        <a:pos x="T6" y="T7"/>
                      </a:cxn>
                      <a:cxn ang="T82">
                        <a:pos x="T8" y="T9"/>
                      </a:cxn>
                      <a:cxn ang="T83">
                        <a:pos x="T10" y="T11"/>
                      </a:cxn>
                      <a:cxn ang="T84">
                        <a:pos x="T12" y="T13"/>
                      </a:cxn>
                      <a:cxn ang="T85">
                        <a:pos x="T14" y="T15"/>
                      </a:cxn>
                      <a:cxn ang="T86">
                        <a:pos x="T16" y="T17"/>
                      </a:cxn>
                      <a:cxn ang="T87">
                        <a:pos x="T18" y="T19"/>
                      </a:cxn>
                      <a:cxn ang="T88">
                        <a:pos x="T20" y="T21"/>
                      </a:cxn>
                      <a:cxn ang="T89">
                        <a:pos x="T22" y="T23"/>
                      </a:cxn>
                      <a:cxn ang="T90">
                        <a:pos x="T24" y="T25"/>
                      </a:cxn>
                      <a:cxn ang="T91">
                        <a:pos x="T26" y="T27"/>
                      </a:cxn>
                      <a:cxn ang="T92">
                        <a:pos x="T28" y="T29"/>
                      </a:cxn>
                      <a:cxn ang="T93">
                        <a:pos x="T30" y="T31"/>
                      </a:cxn>
                      <a:cxn ang="T94">
                        <a:pos x="T32" y="T33"/>
                      </a:cxn>
                      <a:cxn ang="T95">
                        <a:pos x="T34" y="T35"/>
                      </a:cxn>
                      <a:cxn ang="T96">
                        <a:pos x="T36" y="T37"/>
                      </a:cxn>
                      <a:cxn ang="T97">
                        <a:pos x="T38" y="T39"/>
                      </a:cxn>
                      <a:cxn ang="T98">
                        <a:pos x="T40" y="T41"/>
                      </a:cxn>
                      <a:cxn ang="T99">
                        <a:pos x="T42" y="T43"/>
                      </a:cxn>
                      <a:cxn ang="T100">
                        <a:pos x="T44" y="T45"/>
                      </a:cxn>
                      <a:cxn ang="T101">
                        <a:pos x="T46" y="T47"/>
                      </a:cxn>
                      <a:cxn ang="T102">
                        <a:pos x="T48" y="T49"/>
                      </a:cxn>
                      <a:cxn ang="T103">
                        <a:pos x="T50" y="T51"/>
                      </a:cxn>
                      <a:cxn ang="T104">
                        <a:pos x="T52" y="T53"/>
                      </a:cxn>
                      <a:cxn ang="T105">
                        <a:pos x="T54" y="T55"/>
                      </a:cxn>
                      <a:cxn ang="T106">
                        <a:pos x="T56" y="T57"/>
                      </a:cxn>
                      <a:cxn ang="T107">
                        <a:pos x="T58" y="T59"/>
                      </a:cxn>
                      <a:cxn ang="T108">
                        <a:pos x="T60" y="T61"/>
                      </a:cxn>
                      <a:cxn ang="T109">
                        <a:pos x="T62" y="T63"/>
                      </a:cxn>
                      <a:cxn ang="T110">
                        <a:pos x="T64" y="T65"/>
                      </a:cxn>
                      <a:cxn ang="T111">
                        <a:pos x="T66" y="T67"/>
                      </a:cxn>
                      <a:cxn ang="T112">
                        <a:pos x="T68" y="T69"/>
                      </a:cxn>
                      <a:cxn ang="T113">
                        <a:pos x="T70" y="T71"/>
                      </a:cxn>
                      <a:cxn ang="T114">
                        <a:pos x="T72" y="T73"/>
                      </a:cxn>
                      <a:cxn ang="T115">
                        <a:pos x="T74" y="T75"/>
                      </a:cxn>
                      <a:cxn ang="T116">
                        <a:pos x="T76" y="T77"/>
                      </a:cxn>
                    </a:cxnLst>
                    <a:rect l="0" t="0" r="r" b="b"/>
                    <a:pathLst>
                      <a:path w="18" h="8">
                        <a:moveTo>
                          <a:pt x="15" y="8"/>
                        </a:moveTo>
                        <a:lnTo>
                          <a:pt x="15" y="7"/>
                        </a:lnTo>
                        <a:lnTo>
                          <a:pt x="14" y="7"/>
                        </a:lnTo>
                        <a:lnTo>
                          <a:pt x="13" y="7"/>
                        </a:lnTo>
                        <a:lnTo>
                          <a:pt x="12" y="7"/>
                        </a:lnTo>
                        <a:lnTo>
                          <a:pt x="9" y="7"/>
                        </a:lnTo>
                        <a:lnTo>
                          <a:pt x="9" y="6"/>
                        </a:lnTo>
                        <a:lnTo>
                          <a:pt x="10" y="6"/>
                        </a:lnTo>
                        <a:lnTo>
                          <a:pt x="12" y="6"/>
                        </a:lnTo>
                        <a:lnTo>
                          <a:pt x="9" y="5"/>
                        </a:lnTo>
                        <a:lnTo>
                          <a:pt x="8" y="6"/>
                        </a:lnTo>
                        <a:lnTo>
                          <a:pt x="7" y="6"/>
                        </a:lnTo>
                        <a:lnTo>
                          <a:pt x="6" y="6"/>
                        </a:lnTo>
                        <a:lnTo>
                          <a:pt x="5" y="6"/>
                        </a:lnTo>
                        <a:lnTo>
                          <a:pt x="5" y="5"/>
                        </a:lnTo>
                        <a:lnTo>
                          <a:pt x="5" y="3"/>
                        </a:lnTo>
                        <a:lnTo>
                          <a:pt x="4" y="2"/>
                        </a:lnTo>
                        <a:lnTo>
                          <a:pt x="3" y="2"/>
                        </a:lnTo>
                        <a:lnTo>
                          <a:pt x="2" y="2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2" y="0"/>
                        </a:lnTo>
                        <a:lnTo>
                          <a:pt x="4" y="0"/>
                        </a:lnTo>
                        <a:lnTo>
                          <a:pt x="5" y="1"/>
                        </a:lnTo>
                        <a:lnTo>
                          <a:pt x="6" y="1"/>
                        </a:lnTo>
                        <a:lnTo>
                          <a:pt x="7" y="1"/>
                        </a:lnTo>
                        <a:lnTo>
                          <a:pt x="8" y="2"/>
                        </a:lnTo>
                        <a:lnTo>
                          <a:pt x="10" y="2"/>
                        </a:lnTo>
                        <a:lnTo>
                          <a:pt x="10" y="3"/>
                        </a:lnTo>
                        <a:lnTo>
                          <a:pt x="12" y="3"/>
                        </a:lnTo>
                        <a:lnTo>
                          <a:pt x="10" y="5"/>
                        </a:lnTo>
                        <a:lnTo>
                          <a:pt x="14" y="6"/>
                        </a:lnTo>
                        <a:lnTo>
                          <a:pt x="16" y="6"/>
                        </a:lnTo>
                        <a:lnTo>
                          <a:pt x="17" y="6"/>
                        </a:lnTo>
                        <a:lnTo>
                          <a:pt x="18" y="6"/>
                        </a:lnTo>
                        <a:lnTo>
                          <a:pt x="17" y="7"/>
                        </a:lnTo>
                        <a:lnTo>
                          <a:pt x="16" y="7"/>
                        </a:lnTo>
                        <a:lnTo>
                          <a:pt x="16" y="8"/>
                        </a:lnTo>
                        <a:lnTo>
                          <a:pt x="15" y="8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09" name="Freeform 219">
                    <a:extLst>
                      <a:ext uri="{FF2B5EF4-FFF2-40B4-BE49-F238E27FC236}">
                        <a16:creationId xmlns:a16="http://schemas.microsoft.com/office/drawing/2014/main" id="{9E8DDA92-E429-49E7-AF08-3ADA249BAA2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888638" y="1558741"/>
                    <a:ext cx="30208" cy="11617"/>
                  </a:xfrm>
                  <a:custGeom>
                    <a:avLst/>
                    <a:gdLst>
                      <a:gd name="T0" fmla="*/ 14288 w 13"/>
                      <a:gd name="T1" fmla="*/ 7937 h 5"/>
                      <a:gd name="T2" fmla="*/ 12700 w 13"/>
                      <a:gd name="T3" fmla="*/ 7937 h 5"/>
                      <a:gd name="T4" fmla="*/ 7938 w 13"/>
                      <a:gd name="T5" fmla="*/ 4762 h 5"/>
                      <a:gd name="T6" fmla="*/ 6350 w 13"/>
                      <a:gd name="T7" fmla="*/ 3175 h 5"/>
                      <a:gd name="T8" fmla="*/ 4763 w 13"/>
                      <a:gd name="T9" fmla="*/ 3175 h 5"/>
                      <a:gd name="T10" fmla="*/ 1588 w 13"/>
                      <a:gd name="T11" fmla="*/ 3175 h 5"/>
                      <a:gd name="T12" fmla="*/ 0 w 13"/>
                      <a:gd name="T13" fmla="*/ 3175 h 5"/>
                      <a:gd name="T14" fmla="*/ 1588 w 13"/>
                      <a:gd name="T15" fmla="*/ 1587 h 5"/>
                      <a:gd name="T16" fmla="*/ 4763 w 13"/>
                      <a:gd name="T17" fmla="*/ 1587 h 5"/>
                      <a:gd name="T18" fmla="*/ 7938 w 13"/>
                      <a:gd name="T19" fmla="*/ 1587 h 5"/>
                      <a:gd name="T20" fmla="*/ 7938 w 13"/>
                      <a:gd name="T21" fmla="*/ 0 h 5"/>
                      <a:gd name="T22" fmla="*/ 11113 w 13"/>
                      <a:gd name="T23" fmla="*/ 0 h 5"/>
                      <a:gd name="T24" fmla="*/ 12700 w 13"/>
                      <a:gd name="T25" fmla="*/ 0 h 5"/>
                      <a:gd name="T26" fmla="*/ 17463 w 13"/>
                      <a:gd name="T27" fmla="*/ 1587 h 5"/>
                      <a:gd name="T28" fmla="*/ 20638 w 13"/>
                      <a:gd name="T29" fmla="*/ 3175 h 5"/>
                      <a:gd name="T30" fmla="*/ 17463 w 13"/>
                      <a:gd name="T31" fmla="*/ 3175 h 5"/>
                      <a:gd name="T32" fmla="*/ 20638 w 13"/>
                      <a:gd name="T33" fmla="*/ 3175 h 5"/>
                      <a:gd name="T34" fmla="*/ 20638 w 13"/>
                      <a:gd name="T35" fmla="*/ 4762 h 5"/>
                      <a:gd name="T36" fmla="*/ 17463 w 13"/>
                      <a:gd name="T37" fmla="*/ 6350 h 5"/>
                      <a:gd name="T38" fmla="*/ 15875 w 13"/>
                      <a:gd name="T39" fmla="*/ 7937 h 5"/>
                      <a:gd name="T40" fmla="*/ 14288 w 13"/>
                      <a:gd name="T41" fmla="*/ 7937 h 5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</a:gdLst>
                    <a:ahLst/>
                    <a:cxnLst>
                      <a:cxn ang="T42">
                        <a:pos x="T0" y="T1"/>
                      </a:cxn>
                      <a:cxn ang="T43">
                        <a:pos x="T2" y="T3"/>
                      </a:cxn>
                      <a:cxn ang="T44">
                        <a:pos x="T4" y="T5"/>
                      </a:cxn>
                      <a:cxn ang="T45">
                        <a:pos x="T6" y="T7"/>
                      </a:cxn>
                      <a:cxn ang="T46">
                        <a:pos x="T8" y="T9"/>
                      </a:cxn>
                      <a:cxn ang="T47">
                        <a:pos x="T10" y="T11"/>
                      </a:cxn>
                      <a:cxn ang="T48">
                        <a:pos x="T12" y="T13"/>
                      </a:cxn>
                      <a:cxn ang="T49">
                        <a:pos x="T14" y="T15"/>
                      </a:cxn>
                      <a:cxn ang="T50">
                        <a:pos x="T16" y="T17"/>
                      </a:cxn>
                      <a:cxn ang="T51">
                        <a:pos x="T18" y="T19"/>
                      </a:cxn>
                      <a:cxn ang="T52">
                        <a:pos x="T20" y="T21"/>
                      </a:cxn>
                      <a:cxn ang="T53">
                        <a:pos x="T22" y="T23"/>
                      </a:cxn>
                      <a:cxn ang="T54">
                        <a:pos x="T24" y="T25"/>
                      </a:cxn>
                      <a:cxn ang="T55">
                        <a:pos x="T26" y="T27"/>
                      </a:cxn>
                      <a:cxn ang="T56">
                        <a:pos x="T28" y="T29"/>
                      </a:cxn>
                      <a:cxn ang="T57">
                        <a:pos x="T30" y="T31"/>
                      </a:cxn>
                      <a:cxn ang="T58">
                        <a:pos x="T32" y="T33"/>
                      </a:cxn>
                      <a:cxn ang="T59">
                        <a:pos x="T34" y="T35"/>
                      </a:cxn>
                      <a:cxn ang="T60">
                        <a:pos x="T36" y="T37"/>
                      </a:cxn>
                      <a:cxn ang="T61">
                        <a:pos x="T38" y="T39"/>
                      </a:cxn>
                      <a:cxn ang="T62">
                        <a:pos x="T40" y="T41"/>
                      </a:cxn>
                    </a:cxnLst>
                    <a:rect l="0" t="0" r="r" b="b"/>
                    <a:pathLst>
                      <a:path w="13" h="5">
                        <a:moveTo>
                          <a:pt x="9" y="5"/>
                        </a:moveTo>
                        <a:lnTo>
                          <a:pt x="8" y="5"/>
                        </a:lnTo>
                        <a:lnTo>
                          <a:pt x="5" y="3"/>
                        </a:lnTo>
                        <a:lnTo>
                          <a:pt x="4" y="2"/>
                        </a:lnTo>
                        <a:lnTo>
                          <a:pt x="3" y="2"/>
                        </a:lnTo>
                        <a:lnTo>
                          <a:pt x="1" y="2"/>
                        </a:lnTo>
                        <a:lnTo>
                          <a:pt x="0" y="2"/>
                        </a:lnTo>
                        <a:lnTo>
                          <a:pt x="1" y="1"/>
                        </a:lnTo>
                        <a:lnTo>
                          <a:pt x="3" y="1"/>
                        </a:lnTo>
                        <a:lnTo>
                          <a:pt x="5" y="1"/>
                        </a:lnTo>
                        <a:lnTo>
                          <a:pt x="5" y="0"/>
                        </a:lnTo>
                        <a:lnTo>
                          <a:pt x="7" y="0"/>
                        </a:lnTo>
                        <a:lnTo>
                          <a:pt x="8" y="0"/>
                        </a:lnTo>
                        <a:lnTo>
                          <a:pt x="11" y="1"/>
                        </a:lnTo>
                        <a:lnTo>
                          <a:pt x="13" y="2"/>
                        </a:lnTo>
                        <a:lnTo>
                          <a:pt x="11" y="2"/>
                        </a:lnTo>
                        <a:lnTo>
                          <a:pt x="13" y="2"/>
                        </a:lnTo>
                        <a:lnTo>
                          <a:pt x="13" y="3"/>
                        </a:lnTo>
                        <a:lnTo>
                          <a:pt x="11" y="4"/>
                        </a:lnTo>
                        <a:lnTo>
                          <a:pt x="10" y="5"/>
                        </a:lnTo>
                        <a:lnTo>
                          <a:pt x="9" y="5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10" name="Freeform 220">
                    <a:extLst>
                      <a:ext uri="{FF2B5EF4-FFF2-40B4-BE49-F238E27FC236}">
                        <a16:creationId xmlns:a16="http://schemas.microsoft.com/office/drawing/2014/main" id="{1C64EC36-9594-43CF-B94D-CF97051EAFE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384416" y="1289202"/>
                    <a:ext cx="48795" cy="11617"/>
                  </a:xfrm>
                  <a:custGeom>
                    <a:avLst/>
                    <a:gdLst>
                      <a:gd name="T0" fmla="*/ 17462 w 21"/>
                      <a:gd name="T1" fmla="*/ 7937 h 5"/>
                      <a:gd name="T2" fmla="*/ 14287 w 21"/>
                      <a:gd name="T3" fmla="*/ 7937 h 5"/>
                      <a:gd name="T4" fmla="*/ 14287 w 21"/>
                      <a:gd name="T5" fmla="*/ 6350 h 5"/>
                      <a:gd name="T6" fmla="*/ 11112 w 21"/>
                      <a:gd name="T7" fmla="*/ 6350 h 5"/>
                      <a:gd name="T8" fmla="*/ 6350 w 21"/>
                      <a:gd name="T9" fmla="*/ 4762 h 5"/>
                      <a:gd name="T10" fmla="*/ 4762 w 21"/>
                      <a:gd name="T11" fmla="*/ 4762 h 5"/>
                      <a:gd name="T12" fmla="*/ 1587 w 21"/>
                      <a:gd name="T13" fmla="*/ 4762 h 5"/>
                      <a:gd name="T14" fmla="*/ 0 w 21"/>
                      <a:gd name="T15" fmla="*/ 4762 h 5"/>
                      <a:gd name="T16" fmla="*/ 1587 w 21"/>
                      <a:gd name="T17" fmla="*/ 3175 h 5"/>
                      <a:gd name="T18" fmla="*/ 3175 w 21"/>
                      <a:gd name="T19" fmla="*/ 3175 h 5"/>
                      <a:gd name="T20" fmla="*/ 6350 w 21"/>
                      <a:gd name="T21" fmla="*/ 4762 h 5"/>
                      <a:gd name="T22" fmla="*/ 6350 w 21"/>
                      <a:gd name="T23" fmla="*/ 3175 h 5"/>
                      <a:gd name="T24" fmla="*/ 9525 w 21"/>
                      <a:gd name="T25" fmla="*/ 3175 h 5"/>
                      <a:gd name="T26" fmla="*/ 11112 w 21"/>
                      <a:gd name="T27" fmla="*/ 3175 h 5"/>
                      <a:gd name="T28" fmla="*/ 12700 w 21"/>
                      <a:gd name="T29" fmla="*/ 3175 h 5"/>
                      <a:gd name="T30" fmla="*/ 14287 w 21"/>
                      <a:gd name="T31" fmla="*/ 3175 h 5"/>
                      <a:gd name="T32" fmla="*/ 15875 w 21"/>
                      <a:gd name="T33" fmla="*/ 3175 h 5"/>
                      <a:gd name="T34" fmla="*/ 19050 w 21"/>
                      <a:gd name="T35" fmla="*/ 3175 h 5"/>
                      <a:gd name="T36" fmla="*/ 20637 w 21"/>
                      <a:gd name="T37" fmla="*/ 3175 h 5"/>
                      <a:gd name="T38" fmla="*/ 22225 w 21"/>
                      <a:gd name="T39" fmla="*/ 3175 h 5"/>
                      <a:gd name="T40" fmla="*/ 25400 w 21"/>
                      <a:gd name="T41" fmla="*/ 3175 h 5"/>
                      <a:gd name="T42" fmla="*/ 25400 w 21"/>
                      <a:gd name="T43" fmla="*/ 0 h 5"/>
                      <a:gd name="T44" fmla="*/ 30162 w 21"/>
                      <a:gd name="T45" fmla="*/ 0 h 5"/>
                      <a:gd name="T46" fmla="*/ 30162 w 21"/>
                      <a:gd name="T47" fmla="*/ 3175 h 5"/>
                      <a:gd name="T48" fmla="*/ 31750 w 21"/>
                      <a:gd name="T49" fmla="*/ 3175 h 5"/>
                      <a:gd name="T50" fmla="*/ 33337 w 21"/>
                      <a:gd name="T51" fmla="*/ 4762 h 5"/>
                      <a:gd name="T52" fmla="*/ 30162 w 21"/>
                      <a:gd name="T53" fmla="*/ 4762 h 5"/>
                      <a:gd name="T54" fmla="*/ 28575 w 21"/>
                      <a:gd name="T55" fmla="*/ 6350 h 5"/>
                      <a:gd name="T56" fmla="*/ 26987 w 21"/>
                      <a:gd name="T57" fmla="*/ 6350 h 5"/>
                      <a:gd name="T58" fmla="*/ 19050 w 21"/>
                      <a:gd name="T59" fmla="*/ 6350 h 5"/>
                      <a:gd name="T60" fmla="*/ 17462 w 21"/>
                      <a:gd name="T61" fmla="*/ 6350 h 5"/>
                      <a:gd name="T62" fmla="*/ 17462 w 21"/>
                      <a:gd name="T63" fmla="*/ 4762 h 5"/>
                      <a:gd name="T64" fmla="*/ 17462 w 21"/>
                      <a:gd name="T65" fmla="*/ 6350 h 5"/>
                      <a:gd name="T66" fmla="*/ 15875 w 21"/>
                      <a:gd name="T67" fmla="*/ 6350 h 5"/>
                      <a:gd name="T68" fmla="*/ 17462 w 21"/>
                      <a:gd name="T69" fmla="*/ 6350 h 5"/>
                      <a:gd name="T70" fmla="*/ 19050 w 21"/>
                      <a:gd name="T71" fmla="*/ 7937 h 5"/>
                      <a:gd name="T72" fmla="*/ 17462 w 21"/>
                      <a:gd name="T73" fmla="*/ 7937 h 5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</a:gdLst>
                    <a:ahLst/>
                    <a:cxnLst>
                      <a:cxn ang="T74">
                        <a:pos x="T0" y="T1"/>
                      </a:cxn>
                      <a:cxn ang="T75">
                        <a:pos x="T2" y="T3"/>
                      </a:cxn>
                      <a:cxn ang="T76">
                        <a:pos x="T4" y="T5"/>
                      </a:cxn>
                      <a:cxn ang="T77">
                        <a:pos x="T6" y="T7"/>
                      </a:cxn>
                      <a:cxn ang="T78">
                        <a:pos x="T8" y="T9"/>
                      </a:cxn>
                      <a:cxn ang="T79">
                        <a:pos x="T10" y="T11"/>
                      </a:cxn>
                      <a:cxn ang="T80">
                        <a:pos x="T12" y="T13"/>
                      </a:cxn>
                      <a:cxn ang="T81">
                        <a:pos x="T14" y="T15"/>
                      </a:cxn>
                      <a:cxn ang="T82">
                        <a:pos x="T16" y="T17"/>
                      </a:cxn>
                      <a:cxn ang="T83">
                        <a:pos x="T18" y="T19"/>
                      </a:cxn>
                      <a:cxn ang="T84">
                        <a:pos x="T20" y="T21"/>
                      </a:cxn>
                      <a:cxn ang="T85">
                        <a:pos x="T22" y="T23"/>
                      </a:cxn>
                      <a:cxn ang="T86">
                        <a:pos x="T24" y="T25"/>
                      </a:cxn>
                      <a:cxn ang="T87">
                        <a:pos x="T26" y="T27"/>
                      </a:cxn>
                      <a:cxn ang="T88">
                        <a:pos x="T28" y="T29"/>
                      </a:cxn>
                      <a:cxn ang="T89">
                        <a:pos x="T30" y="T31"/>
                      </a:cxn>
                      <a:cxn ang="T90">
                        <a:pos x="T32" y="T33"/>
                      </a:cxn>
                      <a:cxn ang="T91">
                        <a:pos x="T34" y="T35"/>
                      </a:cxn>
                      <a:cxn ang="T92">
                        <a:pos x="T36" y="T37"/>
                      </a:cxn>
                      <a:cxn ang="T93">
                        <a:pos x="T38" y="T39"/>
                      </a:cxn>
                      <a:cxn ang="T94">
                        <a:pos x="T40" y="T41"/>
                      </a:cxn>
                      <a:cxn ang="T95">
                        <a:pos x="T42" y="T43"/>
                      </a:cxn>
                      <a:cxn ang="T96">
                        <a:pos x="T44" y="T45"/>
                      </a:cxn>
                      <a:cxn ang="T97">
                        <a:pos x="T46" y="T47"/>
                      </a:cxn>
                      <a:cxn ang="T98">
                        <a:pos x="T48" y="T49"/>
                      </a:cxn>
                      <a:cxn ang="T99">
                        <a:pos x="T50" y="T51"/>
                      </a:cxn>
                      <a:cxn ang="T100">
                        <a:pos x="T52" y="T53"/>
                      </a:cxn>
                      <a:cxn ang="T101">
                        <a:pos x="T54" y="T55"/>
                      </a:cxn>
                      <a:cxn ang="T102">
                        <a:pos x="T56" y="T57"/>
                      </a:cxn>
                      <a:cxn ang="T103">
                        <a:pos x="T58" y="T59"/>
                      </a:cxn>
                      <a:cxn ang="T104">
                        <a:pos x="T60" y="T61"/>
                      </a:cxn>
                      <a:cxn ang="T105">
                        <a:pos x="T62" y="T63"/>
                      </a:cxn>
                      <a:cxn ang="T106">
                        <a:pos x="T64" y="T65"/>
                      </a:cxn>
                      <a:cxn ang="T107">
                        <a:pos x="T66" y="T67"/>
                      </a:cxn>
                      <a:cxn ang="T108">
                        <a:pos x="T68" y="T69"/>
                      </a:cxn>
                      <a:cxn ang="T109">
                        <a:pos x="T70" y="T71"/>
                      </a:cxn>
                      <a:cxn ang="T110">
                        <a:pos x="T72" y="T73"/>
                      </a:cxn>
                    </a:cxnLst>
                    <a:rect l="0" t="0" r="r" b="b"/>
                    <a:pathLst>
                      <a:path w="21" h="5">
                        <a:moveTo>
                          <a:pt x="11" y="5"/>
                        </a:moveTo>
                        <a:lnTo>
                          <a:pt x="9" y="5"/>
                        </a:lnTo>
                        <a:lnTo>
                          <a:pt x="9" y="4"/>
                        </a:lnTo>
                        <a:lnTo>
                          <a:pt x="7" y="4"/>
                        </a:lnTo>
                        <a:lnTo>
                          <a:pt x="4" y="3"/>
                        </a:lnTo>
                        <a:lnTo>
                          <a:pt x="3" y="3"/>
                        </a:lnTo>
                        <a:lnTo>
                          <a:pt x="1" y="3"/>
                        </a:lnTo>
                        <a:lnTo>
                          <a:pt x="0" y="3"/>
                        </a:lnTo>
                        <a:lnTo>
                          <a:pt x="1" y="2"/>
                        </a:lnTo>
                        <a:lnTo>
                          <a:pt x="2" y="2"/>
                        </a:lnTo>
                        <a:lnTo>
                          <a:pt x="4" y="3"/>
                        </a:lnTo>
                        <a:lnTo>
                          <a:pt x="4" y="2"/>
                        </a:lnTo>
                        <a:lnTo>
                          <a:pt x="6" y="2"/>
                        </a:lnTo>
                        <a:lnTo>
                          <a:pt x="7" y="2"/>
                        </a:lnTo>
                        <a:lnTo>
                          <a:pt x="8" y="2"/>
                        </a:lnTo>
                        <a:lnTo>
                          <a:pt x="9" y="2"/>
                        </a:lnTo>
                        <a:lnTo>
                          <a:pt x="10" y="2"/>
                        </a:lnTo>
                        <a:lnTo>
                          <a:pt x="12" y="2"/>
                        </a:lnTo>
                        <a:lnTo>
                          <a:pt x="13" y="2"/>
                        </a:lnTo>
                        <a:lnTo>
                          <a:pt x="14" y="2"/>
                        </a:lnTo>
                        <a:lnTo>
                          <a:pt x="16" y="2"/>
                        </a:lnTo>
                        <a:lnTo>
                          <a:pt x="16" y="0"/>
                        </a:lnTo>
                        <a:lnTo>
                          <a:pt x="19" y="0"/>
                        </a:lnTo>
                        <a:lnTo>
                          <a:pt x="19" y="2"/>
                        </a:lnTo>
                        <a:lnTo>
                          <a:pt x="20" y="2"/>
                        </a:lnTo>
                        <a:lnTo>
                          <a:pt x="21" y="3"/>
                        </a:lnTo>
                        <a:lnTo>
                          <a:pt x="19" y="3"/>
                        </a:lnTo>
                        <a:lnTo>
                          <a:pt x="18" y="4"/>
                        </a:lnTo>
                        <a:lnTo>
                          <a:pt x="17" y="4"/>
                        </a:lnTo>
                        <a:lnTo>
                          <a:pt x="12" y="4"/>
                        </a:lnTo>
                        <a:lnTo>
                          <a:pt x="11" y="4"/>
                        </a:lnTo>
                        <a:lnTo>
                          <a:pt x="11" y="3"/>
                        </a:lnTo>
                        <a:lnTo>
                          <a:pt x="11" y="4"/>
                        </a:lnTo>
                        <a:lnTo>
                          <a:pt x="10" y="4"/>
                        </a:lnTo>
                        <a:lnTo>
                          <a:pt x="11" y="4"/>
                        </a:lnTo>
                        <a:lnTo>
                          <a:pt x="12" y="5"/>
                        </a:lnTo>
                        <a:lnTo>
                          <a:pt x="11" y="5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11" name="Freeform 221">
                    <a:extLst>
                      <a:ext uri="{FF2B5EF4-FFF2-40B4-BE49-F238E27FC236}">
                        <a16:creationId xmlns:a16="http://schemas.microsoft.com/office/drawing/2014/main" id="{B161F16B-7590-40B7-832D-70DCACF018C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666420" y="1024311"/>
                    <a:ext cx="53444" cy="9294"/>
                  </a:xfrm>
                  <a:custGeom>
                    <a:avLst/>
                    <a:gdLst>
                      <a:gd name="T0" fmla="*/ 15875 w 23"/>
                      <a:gd name="T1" fmla="*/ 6350 h 4"/>
                      <a:gd name="T2" fmla="*/ 12700 w 23"/>
                      <a:gd name="T3" fmla="*/ 6350 h 4"/>
                      <a:gd name="T4" fmla="*/ 9525 w 23"/>
                      <a:gd name="T5" fmla="*/ 3175 h 4"/>
                      <a:gd name="T6" fmla="*/ 7938 w 23"/>
                      <a:gd name="T7" fmla="*/ 3175 h 4"/>
                      <a:gd name="T8" fmla="*/ 3175 w 23"/>
                      <a:gd name="T9" fmla="*/ 3175 h 4"/>
                      <a:gd name="T10" fmla="*/ 1588 w 23"/>
                      <a:gd name="T11" fmla="*/ 1588 h 4"/>
                      <a:gd name="T12" fmla="*/ 0 w 23"/>
                      <a:gd name="T13" fmla="*/ 1588 h 4"/>
                      <a:gd name="T14" fmla="*/ 1588 w 23"/>
                      <a:gd name="T15" fmla="*/ 0 h 4"/>
                      <a:gd name="T16" fmla="*/ 3175 w 23"/>
                      <a:gd name="T17" fmla="*/ 0 h 4"/>
                      <a:gd name="T18" fmla="*/ 7938 w 23"/>
                      <a:gd name="T19" fmla="*/ 0 h 4"/>
                      <a:gd name="T20" fmla="*/ 9525 w 23"/>
                      <a:gd name="T21" fmla="*/ 0 h 4"/>
                      <a:gd name="T22" fmla="*/ 12700 w 23"/>
                      <a:gd name="T23" fmla="*/ 0 h 4"/>
                      <a:gd name="T24" fmla="*/ 14288 w 23"/>
                      <a:gd name="T25" fmla="*/ 0 h 4"/>
                      <a:gd name="T26" fmla="*/ 15875 w 23"/>
                      <a:gd name="T27" fmla="*/ 0 h 4"/>
                      <a:gd name="T28" fmla="*/ 17463 w 23"/>
                      <a:gd name="T29" fmla="*/ 0 h 4"/>
                      <a:gd name="T30" fmla="*/ 19050 w 23"/>
                      <a:gd name="T31" fmla="*/ 0 h 4"/>
                      <a:gd name="T32" fmla="*/ 20638 w 23"/>
                      <a:gd name="T33" fmla="*/ 0 h 4"/>
                      <a:gd name="T34" fmla="*/ 22225 w 23"/>
                      <a:gd name="T35" fmla="*/ 0 h 4"/>
                      <a:gd name="T36" fmla="*/ 23813 w 23"/>
                      <a:gd name="T37" fmla="*/ 0 h 4"/>
                      <a:gd name="T38" fmla="*/ 26988 w 23"/>
                      <a:gd name="T39" fmla="*/ 0 h 4"/>
                      <a:gd name="T40" fmla="*/ 30163 w 23"/>
                      <a:gd name="T41" fmla="*/ 0 h 4"/>
                      <a:gd name="T42" fmla="*/ 30163 w 23"/>
                      <a:gd name="T43" fmla="*/ 1588 h 4"/>
                      <a:gd name="T44" fmla="*/ 31750 w 23"/>
                      <a:gd name="T45" fmla="*/ 1588 h 4"/>
                      <a:gd name="T46" fmla="*/ 34925 w 23"/>
                      <a:gd name="T47" fmla="*/ 3175 h 4"/>
                      <a:gd name="T48" fmla="*/ 36513 w 23"/>
                      <a:gd name="T49" fmla="*/ 3175 h 4"/>
                      <a:gd name="T50" fmla="*/ 34925 w 23"/>
                      <a:gd name="T51" fmla="*/ 3175 h 4"/>
                      <a:gd name="T52" fmla="*/ 33338 w 23"/>
                      <a:gd name="T53" fmla="*/ 3175 h 4"/>
                      <a:gd name="T54" fmla="*/ 30163 w 23"/>
                      <a:gd name="T55" fmla="*/ 3175 h 4"/>
                      <a:gd name="T56" fmla="*/ 28575 w 23"/>
                      <a:gd name="T57" fmla="*/ 3175 h 4"/>
                      <a:gd name="T58" fmla="*/ 22225 w 23"/>
                      <a:gd name="T59" fmla="*/ 3175 h 4"/>
                      <a:gd name="T60" fmla="*/ 20638 w 23"/>
                      <a:gd name="T61" fmla="*/ 3175 h 4"/>
                      <a:gd name="T62" fmla="*/ 17463 w 23"/>
                      <a:gd name="T63" fmla="*/ 6350 h 4"/>
                      <a:gd name="T64" fmla="*/ 15875 w 23"/>
                      <a:gd name="T65" fmla="*/ 6350 h 4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0" t="0" r="r" b="b"/>
                    <a:pathLst>
                      <a:path w="23" h="4">
                        <a:moveTo>
                          <a:pt x="10" y="4"/>
                        </a:moveTo>
                        <a:lnTo>
                          <a:pt x="8" y="4"/>
                        </a:lnTo>
                        <a:lnTo>
                          <a:pt x="6" y="2"/>
                        </a:lnTo>
                        <a:lnTo>
                          <a:pt x="5" y="2"/>
                        </a:lnTo>
                        <a:lnTo>
                          <a:pt x="2" y="2"/>
                        </a:ln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5" y="0"/>
                        </a:lnTo>
                        <a:lnTo>
                          <a:pt x="6" y="0"/>
                        </a:lnTo>
                        <a:lnTo>
                          <a:pt x="8" y="0"/>
                        </a:lnTo>
                        <a:lnTo>
                          <a:pt x="9" y="0"/>
                        </a:lnTo>
                        <a:lnTo>
                          <a:pt x="10" y="0"/>
                        </a:lnTo>
                        <a:lnTo>
                          <a:pt x="11" y="0"/>
                        </a:lnTo>
                        <a:lnTo>
                          <a:pt x="12" y="0"/>
                        </a:lnTo>
                        <a:lnTo>
                          <a:pt x="13" y="0"/>
                        </a:lnTo>
                        <a:lnTo>
                          <a:pt x="14" y="0"/>
                        </a:lnTo>
                        <a:lnTo>
                          <a:pt x="15" y="0"/>
                        </a:lnTo>
                        <a:lnTo>
                          <a:pt x="17" y="0"/>
                        </a:lnTo>
                        <a:lnTo>
                          <a:pt x="19" y="0"/>
                        </a:lnTo>
                        <a:lnTo>
                          <a:pt x="19" y="1"/>
                        </a:lnTo>
                        <a:lnTo>
                          <a:pt x="20" y="1"/>
                        </a:lnTo>
                        <a:lnTo>
                          <a:pt x="22" y="2"/>
                        </a:lnTo>
                        <a:lnTo>
                          <a:pt x="23" y="2"/>
                        </a:lnTo>
                        <a:lnTo>
                          <a:pt x="22" y="2"/>
                        </a:lnTo>
                        <a:lnTo>
                          <a:pt x="21" y="2"/>
                        </a:lnTo>
                        <a:lnTo>
                          <a:pt x="19" y="2"/>
                        </a:lnTo>
                        <a:lnTo>
                          <a:pt x="18" y="2"/>
                        </a:lnTo>
                        <a:lnTo>
                          <a:pt x="14" y="2"/>
                        </a:lnTo>
                        <a:lnTo>
                          <a:pt x="13" y="2"/>
                        </a:lnTo>
                        <a:lnTo>
                          <a:pt x="11" y="4"/>
                        </a:lnTo>
                        <a:lnTo>
                          <a:pt x="10" y="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12" name="Freeform 222">
                    <a:extLst>
                      <a:ext uri="{FF2B5EF4-FFF2-40B4-BE49-F238E27FC236}">
                        <a16:creationId xmlns:a16="http://schemas.microsoft.com/office/drawing/2014/main" id="{4D9FA7A6-FFA6-4D18-9AAC-27E882211B1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741624" y="1825955"/>
                    <a:ext cx="25560" cy="16266"/>
                  </a:xfrm>
                  <a:custGeom>
                    <a:avLst/>
                    <a:gdLst>
                      <a:gd name="T0" fmla="*/ 15875 w 11"/>
                      <a:gd name="T1" fmla="*/ 11113 h 7"/>
                      <a:gd name="T2" fmla="*/ 14288 w 11"/>
                      <a:gd name="T3" fmla="*/ 11113 h 7"/>
                      <a:gd name="T4" fmla="*/ 11113 w 11"/>
                      <a:gd name="T5" fmla="*/ 7938 h 7"/>
                      <a:gd name="T6" fmla="*/ 9525 w 11"/>
                      <a:gd name="T7" fmla="*/ 7938 h 7"/>
                      <a:gd name="T8" fmla="*/ 9525 w 11"/>
                      <a:gd name="T9" fmla="*/ 6350 h 7"/>
                      <a:gd name="T10" fmla="*/ 6350 w 11"/>
                      <a:gd name="T11" fmla="*/ 6350 h 7"/>
                      <a:gd name="T12" fmla="*/ 4763 w 11"/>
                      <a:gd name="T13" fmla="*/ 6350 h 7"/>
                      <a:gd name="T14" fmla="*/ 3175 w 11"/>
                      <a:gd name="T15" fmla="*/ 3175 h 7"/>
                      <a:gd name="T16" fmla="*/ 0 w 11"/>
                      <a:gd name="T17" fmla="*/ 1588 h 7"/>
                      <a:gd name="T18" fmla="*/ 0 w 11"/>
                      <a:gd name="T19" fmla="*/ 0 h 7"/>
                      <a:gd name="T20" fmla="*/ 1588 w 11"/>
                      <a:gd name="T21" fmla="*/ 0 h 7"/>
                      <a:gd name="T22" fmla="*/ 3175 w 11"/>
                      <a:gd name="T23" fmla="*/ 0 h 7"/>
                      <a:gd name="T24" fmla="*/ 4763 w 11"/>
                      <a:gd name="T25" fmla="*/ 0 h 7"/>
                      <a:gd name="T26" fmla="*/ 6350 w 11"/>
                      <a:gd name="T27" fmla="*/ 1588 h 7"/>
                      <a:gd name="T28" fmla="*/ 9525 w 11"/>
                      <a:gd name="T29" fmla="*/ 1588 h 7"/>
                      <a:gd name="T30" fmla="*/ 12700 w 11"/>
                      <a:gd name="T31" fmla="*/ 3175 h 7"/>
                      <a:gd name="T32" fmla="*/ 14288 w 11"/>
                      <a:gd name="T33" fmla="*/ 3175 h 7"/>
                      <a:gd name="T34" fmla="*/ 14288 w 11"/>
                      <a:gd name="T35" fmla="*/ 6350 h 7"/>
                      <a:gd name="T36" fmla="*/ 17463 w 11"/>
                      <a:gd name="T37" fmla="*/ 9525 h 7"/>
                      <a:gd name="T38" fmla="*/ 17463 w 11"/>
                      <a:gd name="T39" fmla="*/ 11113 h 7"/>
                      <a:gd name="T40" fmla="*/ 15875 w 11"/>
                      <a:gd name="T41" fmla="*/ 11113 h 7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</a:gdLst>
                    <a:ahLst/>
                    <a:cxnLst>
                      <a:cxn ang="T42">
                        <a:pos x="T0" y="T1"/>
                      </a:cxn>
                      <a:cxn ang="T43">
                        <a:pos x="T2" y="T3"/>
                      </a:cxn>
                      <a:cxn ang="T44">
                        <a:pos x="T4" y="T5"/>
                      </a:cxn>
                      <a:cxn ang="T45">
                        <a:pos x="T6" y="T7"/>
                      </a:cxn>
                      <a:cxn ang="T46">
                        <a:pos x="T8" y="T9"/>
                      </a:cxn>
                      <a:cxn ang="T47">
                        <a:pos x="T10" y="T11"/>
                      </a:cxn>
                      <a:cxn ang="T48">
                        <a:pos x="T12" y="T13"/>
                      </a:cxn>
                      <a:cxn ang="T49">
                        <a:pos x="T14" y="T15"/>
                      </a:cxn>
                      <a:cxn ang="T50">
                        <a:pos x="T16" y="T17"/>
                      </a:cxn>
                      <a:cxn ang="T51">
                        <a:pos x="T18" y="T19"/>
                      </a:cxn>
                      <a:cxn ang="T52">
                        <a:pos x="T20" y="T21"/>
                      </a:cxn>
                      <a:cxn ang="T53">
                        <a:pos x="T22" y="T23"/>
                      </a:cxn>
                      <a:cxn ang="T54">
                        <a:pos x="T24" y="T25"/>
                      </a:cxn>
                      <a:cxn ang="T55">
                        <a:pos x="T26" y="T27"/>
                      </a:cxn>
                      <a:cxn ang="T56">
                        <a:pos x="T28" y="T29"/>
                      </a:cxn>
                      <a:cxn ang="T57">
                        <a:pos x="T30" y="T31"/>
                      </a:cxn>
                      <a:cxn ang="T58">
                        <a:pos x="T32" y="T33"/>
                      </a:cxn>
                      <a:cxn ang="T59">
                        <a:pos x="T34" y="T35"/>
                      </a:cxn>
                      <a:cxn ang="T60">
                        <a:pos x="T36" y="T37"/>
                      </a:cxn>
                      <a:cxn ang="T61">
                        <a:pos x="T38" y="T39"/>
                      </a:cxn>
                      <a:cxn ang="T62">
                        <a:pos x="T40" y="T41"/>
                      </a:cxn>
                    </a:cxnLst>
                    <a:rect l="0" t="0" r="r" b="b"/>
                    <a:pathLst>
                      <a:path w="11" h="7">
                        <a:moveTo>
                          <a:pt x="10" y="7"/>
                        </a:moveTo>
                        <a:lnTo>
                          <a:pt x="9" y="7"/>
                        </a:lnTo>
                        <a:lnTo>
                          <a:pt x="7" y="5"/>
                        </a:lnTo>
                        <a:lnTo>
                          <a:pt x="6" y="5"/>
                        </a:lnTo>
                        <a:lnTo>
                          <a:pt x="6" y="4"/>
                        </a:lnTo>
                        <a:lnTo>
                          <a:pt x="4" y="4"/>
                        </a:lnTo>
                        <a:lnTo>
                          <a:pt x="3" y="4"/>
                        </a:lnTo>
                        <a:lnTo>
                          <a:pt x="2" y="2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4" y="1"/>
                        </a:lnTo>
                        <a:lnTo>
                          <a:pt x="6" y="1"/>
                        </a:lnTo>
                        <a:lnTo>
                          <a:pt x="8" y="2"/>
                        </a:lnTo>
                        <a:lnTo>
                          <a:pt x="9" y="2"/>
                        </a:lnTo>
                        <a:lnTo>
                          <a:pt x="9" y="4"/>
                        </a:lnTo>
                        <a:lnTo>
                          <a:pt x="11" y="6"/>
                        </a:lnTo>
                        <a:lnTo>
                          <a:pt x="11" y="7"/>
                        </a:lnTo>
                        <a:lnTo>
                          <a:pt x="10" y="7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13" name="Freeform 223">
                    <a:extLst>
                      <a:ext uri="{FF2B5EF4-FFF2-40B4-BE49-F238E27FC236}">
                        <a16:creationId xmlns:a16="http://schemas.microsoft.com/office/drawing/2014/main" id="{6B0726A9-46F4-40D7-A946-3A0690F4E5D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61434" y="1059164"/>
                    <a:ext cx="30208" cy="11619"/>
                  </a:xfrm>
                  <a:custGeom>
                    <a:avLst/>
                    <a:gdLst>
                      <a:gd name="T0" fmla="*/ 14288 w 13"/>
                      <a:gd name="T1" fmla="*/ 7938 h 5"/>
                      <a:gd name="T2" fmla="*/ 12700 w 13"/>
                      <a:gd name="T3" fmla="*/ 7938 h 5"/>
                      <a:gd name="T4" fmla="*/ 11113 w 13"/>
                      <a:gd name="T5" fmla="*/ 7938 h 5"/>
                      <a:gd name="T6" fmla="*/ 11113 w 13"/>
                      <a:gd name="T7" fmla="*/ 6350 h 5"/>
                      <a:gd name="T8" fmla="*/ 9525 w 13"/>
                      <a:gd name="T9" fmla="*/ 6350 h 5"/>
                      <a:gd name="T10" fmla="*/ 3175 w 13"/>
                      <a:gd name="T11" fmla="*/ 4763 h 5"/>
                      <a:gd name="T12" fmla="*/ 1588 w 13"/>
                      <a:gd name="T13" fmla="*/ 3175 h 5"/>
                      <a:gd name="T14" fmla="*/ 0 w 13"/>
                      <a:gd name="T15" fmla="*/ 3175 h 5"/>
                      <a:gd name="T16" fmla="*/ 0 w 13"/>
                      <a:gd name="T17" fmla="*/ 1588 h 5"/>
                      <a:gd name="T18" fmla="*/ 1588 w 13"/>
                      <a:gd name="T19" fmla="*/ 1588 h 5"/>
                      <a:gd name="T20" fmla="*/ 9525 w 13"/>
                      <a:gd name="T21" fmla="*/ 0 h 5"/>
                      <a:gd name="T22" fmla="*/ 11113 w 13"/>
                      <a:gd name="T23" fmla="*/ 0 h 5"/>
                      <a:gd name="T24" fmla="*/ 12700 w 13"/>
                      <a:gd name="T25" fmla="*/ 0 h 5"/>
                      <a:gd name="T26" fmla="*/ 14288 w 13"/>
                      <a:gd name="T27" fmla="*/ 0 h 5"/>
                      <a:gd name="T28" fmla="*/ 15875 w 13"/>
                      <a:gd name="T29" fmla="*/ 0 h 5"/>
                      <a:gd name="T30" fmla="*/ 17463 w 13"/>
                      <a:gd name="T31" fmla="*/ 1588 h 5"/>
                      <a:gd name="T32" fmla="*/ 20638 w 13"/>
                      <a:gd name="T33" fmla="*/ 3175 h 5"/>
                      <a:gd name="T34" fmla="*/ 19050 w 13"/>
                      <a:gd name="T35" fmla="*/ 3175 h 5"/>
                      <a:gd name="T36" fmla="*/ 17463 w 13"/>
                      <a:gd name="T37" fmla="*/ 3175 h 5"/>
                      <a:gd name="T38" fmla="*/ 15875 w 13"/>
                      <a:gd name="T39" fmla="*/ 3175 h 5"/>
                      <a:gd name="T40" fmla="*/ 15875 w 13"/>
                      <a:gd name="T41" fmla="*/ 4763 h 5"/>
                      <a:gd name="T42" fmla="*/ 17463 w 13"/>
                      <a:gd name="T43" fmla="*/ 6350 h 5"/>
                      <a:gd name="T44" fmla="*/ 19050 w 13"/>
                      <a:gd name="T45" fmla="*/ 6350 h 5"/>
                      <a:gd name="T46" fmla="*/ 20638 w 13"/>
                      <a:gd name="T47" fmla="*/ 6350 h 5"/>
                      <a:gd name="T48" fmla="*/ 19050 w 13"/>
                      <a:gd name="T49" fmla="*/ 7938 h 5"/>
                      <a:gd name="T50" fmla="*/ 17463 w 13"/>
                      <a:gd name="T51" fmla="*/ 7938 h 5"/>
                      <a:gd name="T52" fmla="*/ 14288 w 13"/>
                      <a:gd name="T53" fmla="*/ 7938 h 5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</a:gdLst>
                    <a:ahLst/>
                    <a:cxnLst>
                      <a:cxn ang="T54">
                        <a:pos x="T0" y="T1"/>
                      </a:cxn>
                      <a:cxn ang="T55">
                        <a:pos x="T2" y="T3"/>
                      </a:cxn>
                      <a:cxn ang="T56">
                        <a:pos x="T4" y="T5"/>
                      </a:cxn>
                      <a:cxn ang="T57">
                        <a:pos x="T6" y="T7"/>
                      </a:cxn>
                      <a:cxn ang="T58">
                        <a:pos x="T8" y="T9"/>
                      </a:cxn>
                      <a:cxn ang="T59">
                        <a:pos x="T10" y="T11"/>
                      </a:cxn>
                      <a:cxn ang="T60">
                        <a:pos x="T12" y="T13"/>
                      </a:cxn>
                      <a:cxn ang="T61">
                        <a:pos x="T14" y="T15"/>
                      </a:cxn>
                      <a:cxn ang="T62">
                        <a:pos x="T16" y="T17"/>
                      </a:cxn>
                      <a:cxn ang="T63">
                        <a:pos x="T18" y="T19"/>
                      </a:cxn>
                      <a:cxn ang="T64">
                        <a:pos x="T20" y="T21"/>
                      </a:cxn>
                      <a:cxn ang="T65">
                        <a:pos x="T22" y="T23"/>
                      </a:cxn>
                      <a:cxn ang="T66">
                        <a:pos x="T24" y="T25"/>
                      </a:cxn>
                      <a:cxn ang="T67">
                        <a:pos x="T26" y="T27"/>
                      </a:cxn>
                      <a:cxn ang="T68">
                        <a:pos x="T28" y="T29"/>
                      </a:cxn>
                      <a:cxn ang="T69">
                        <a:pos x="T30" y="T31"/>
                      </a:cxn>
                      <a:cxn ang="T70">
                        <a:pos x="T32" y="T33"/>
                      </a:cxn>
                      <a:cxn ang="T71">
                        <a:pos x="T34" y="T35"/>
                      </a:cxn>
                      <a:cxn ang="T72">
                        <a:pos x="T36" y="T37"/>
                      </a:cxn>
                      <a:cxn ang="T73">
                        <a:pos x="T38" y="T39"/>
                      </a:cxn>
                      <a:cxn ang="T74">
                        <a:pos x="T40" y="T41"/>
                      </a:cxn>
                      <a:cxn ang="T75">
                        <a:pos x="T42" y="T43"/>
                      </a:cxn>
                      <a:cxn ang="T76">
                        <a:pos x="T44" y="T45"/>
                      </a:cxn>
                      <a:cxn ang="T77">
                        <a:pos x="T46" y="T47"/>
                      </a:cxn>
                      <a:cxn ang="T78">
                        <a:pos x="T48" y="T49"/>
                      </a:cxn>
                      <a:cxn ang="T79">
                        <a:pos x="T50" y="T51"/>
                      </a:cxn>
                      <a:cxn ang="T80">
                        <a:pos x="T52" y="T53"/>
                      </a:cxn>
                    </a:cxnLst>
                    <a:rect l="0" t="0" r="r" b="b"/>
                    <a:pathLst>
                      <a:path w="13" h="5">
                        <a:moveTo>
                          <a:pt x="9" y="5"/>
                        </a:moveTo>
                        <a:lnTo>
                          <a:pt x="8" y="5"/>
                        </a:lnTo>
                        <a:lnTo>
                          <a:pt x="7" y="5"/>
                        </a:lnTo>
                        <a:lnTo>
                          <a:pt x="7" y="4"/>
                        </a:lnTo>
                        <a:lnTo>
                          <a:pt x="6" y="4"/>
                        </a:lnTo>
                        <a:lnTo>
                          <a:pt x="2" y="3"/>
                        </a:lnTo>
                        <a:lnTo>
                          <a:pt x="1" y="2"/>
                        </a:lnTo>
                        <a:lnTo>
                          <a:pt x="0" y="2"/>
                        </a:lnTo>
                        <a:lnTo>
                          <a:pt x="0" y="1"/>
                        </a:lnTo>
                        <a:lnTo>
                          <a:pt x="1" y="1"/>
                        </a:lnTo>
                        <a:lnTo>
                          <a:pt x="6" y="0"/>
                        </a:lnTo>
                        <a:lnTo>
                          <a:pt x="7" y="0"/>
                        </a:lnTo>
                        <a:lnTo>
                          <a:pt x="8" y="0"/>
                        </a:lnTo>
                        <a:lnTo>
                          <a:pt x="9" y="0"/>
                        </a:lnTo>
                        <a:lnTo>
                          <a:pt x="10" y="0"/>
                        </a:lnTo>
                        <a:lnTo>
                          <a:pt x="11" y="1"/>
                        </a:lnTo>
                        <a:lnTo>
                          <a:pt x="13" y="2"/>
                        </a:lnTo>
                        <a:lnTo>
                          <a:pt x="12" y="2"/>
                        </a:lnTo>
                        <a:lnTo>
                          <a:pt x="11" y="2"/>
                        </a:lnTo>
                        <a:lnTo>
                          <a:pt x="10" y="2"/>
                        </a:lnTo>
                        <a:lnTo>
                          <a:pt x="10" y="3"/>
                        </a:lnTo>
                        <a:lnTo>
                          <a:pt x="11" y="4"/>
                        </a:lnTo>
                        <a:lnTo>
                          <a:pt x="12" y="4"/>
                        </a:lnTo>
                        <a:lnTo>
                          <a:pt x="13" y="4"/>
                        </a:lnTo>
                        <a:lnTo>
                          <a:pt x="12" y="5"/>
                        </a:lnTo>
                        <a:lnTo>
                          <a:pt x="11" y="5"/>
                        </a:lnTo>
                        <a:lnTo>
                          <a:pt x="9" y="5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14" name="Freeform 224">
                    <a:extLst>
                      <a:ext uri="{FF2B5EF4-FFF2-40B4-BE49-F238E27FC236}">
                        <a16:creationId xmlns:a16="http://schemas.microsoft.com/office/drawing/2014/main" id="{9304FC66-B279-4E8E-8AB2-84B6EE62A8E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698102" y="1519239"/>
                    <a:ext cx="37178" cy="13942"/>
                  </a:xfrm>
                  <a:custGeom>
                    <a:avLst/>
                    <a:gdLst>
                      <a:gd name="T0" fmla="*/ 20638 w 16"/>
                      <a:gd name="T1" fmla="*/ 9525 h 6"/>
                      <a:gd name="T2" fmla="*/ 19050 w 16"/>
                      <a:gd name="T3" fmla="*/ 9525 h 6"/>
                      <a:gd name="T4" fmla="*/ 14288 w 16"/>
                      <a:gd name="T5" fmla="*/ 9525 h 6"/>
                      <a:gd name="T6" fmla="*/ 12700 w 16"/>
                      <a:gd name="T7" fmla="*/ 9525 h 6"/>
                      <a:gd name="T8" fmla="*/ 12700 w 16"/>
                      <a:gd name="T9" fmla="*/ 6350 h 6"/>
                      <a:gd name="T10" fmla="*/ 11113 w 16"/>
                      <a:gd name="T11" fmla="*/ 6350 h 6"/>
                      <a:gd name="T12" fmla="*/ 9525 w 16"/>
                      <a:gd name="T13" fmla="*/ 3175 h 6"/>
                      <a:gd name="T14" fmla="*/ 7938 w 16"/>
                      <a:gd name="T15" fmla="*/ 1588 h 6"/>
                      <a:gd name="T16" fmla="*/ 6350 w 16"/>
                      <a:gd name="T17" fmla="*/ 1588 h 6"/>
                      <a:gd name="T18" fmla="*/ 4763 w 16"/>
                      <a:gd name="T19" fmla="*/ 1588 h 6"/>
                      <a:gd name="T20" fmla="*/ 3175 w 16"/>
                      <a:gd name="T21" fmla="*/ 1588 h 6"/>
                      <a:gd name="T22" fmla="*/ 0 w 16"/>
                      <a:gd name="T23" fmla="*/ 0 h 6"/>
                      <a:gd name="T24" fmla="*/ 3175 w 16"/>
                      <a:gd name="T25" fmla="*/ 0 h 6"/>
                      <a:gd name="T26" fmla="*/ 6350 w 16"/>
                      <a:gd name="T27" fmla="*/ 0 h 6"/>
                      <a:gd name="T28" fmla="*/ 11113 w 16"/>
                      <a:gd name="T29" fmla="*/ 1588 h 6"/>
                      <a:gd name="T30" fmla="*/ 12700 w 16"/>
                      <a:gd name="T31" fmla="*/ 1588 h 6"/>
                      <a:gd name="T32" fmla="*/ 14288 w 16"/>
                      <a:gd name="T33" fmla="*/ 1588 h 6"/>
                      <a:gd name="T34" fmla="*/ 17463 w 16"/>
                      <a:gd name="T35" fmla="*/ 3175 h 6"/>
                      <a:gd name="T36" fmla="*/ 20638 w 16"/>
                      <a:gd name="T37" fmla="*/ 3175 h 6"/>
                      <a:gd name="T38" fmla="*/ 23813 w 16"/>
                      <a:gd name="T39" fmla="*/ 6350 h 6"/>
                      <a:gd name="T40" fmla="*/ 25400 w 16"/>
                      <a:gd name="T41" fmla="*/ 6350 h 6"/>
                      <a:gd name="T42" fmla="*/ 23813 w 16"/>
                      <a:gd name="T43" fmla="*/ 6350 h 6"/>
                      <a:gd name="T44" fmla="*/ 22225 w 16"/>
                      <a:gd name="T45" fmla="*/ 9525 h 6"/>
                      <a:gd name="T46" fmla="*/ 20638 w 16"/>
                      <a:gd name="T47" fmla="*/ 9525 h 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</a:gdLst>
                    <a:ahLst/>
                    <a:cxnLst>
                      <a:cxn ang="T48">
                        <a:pos x="T0" y="T1"/>
                      </a:cxn>
                      <a:cxn ang="T49">
                        <a:pos x="T2" y="T3"/>
                      </a:cxn>
                      <a:cxn ang="T50">
                        <a:pos x="T4" y="T5"/>
                      </a:cxn>
                      <a:cxn ang="T51">
                        <a:pos x="T6" y="T7"/>
                      </a:cxn>
                      <a:cxn ang="T52">
                        <a:pos x="T8" y="T9"/>
                      </a:cxn>
                      <a:cxn ang="T53">
                        <a:pos x="T10" y="T11"/>
                      </a:cxn>
                      <a:cxn ang="T54">
                        <a:pos x="T12" y="T13"/>
                      </a:cxn>
                      <a:cxn ang="T55">
                        <a:pos x="T14" y="T15"/>
                      </a:cxn>
                      <a:cxn ang="T56">
                        <a:pos x="T16" y="T17"/>
                      </a:cxn>
                      <a:cxn ang="T57">
                        <a:pos x="T18" y="T19"/>
                      </a:cxn>
                      <a:cxn ang="T58">
                        <a:pos x="T20" y="T21"/>
                      </a:cxn>
                      <a:cxn ang="T59">
                        <a:pos x="T22" y="T23"/>
                      </a:cxn>
                      <a:cxn ang="T60">
                        <a:pos x="T24" y="T25"/>
                      </a:cxn>
                      <a:cxn ang="T61">
                        <a:pos x="T26" y="T27"/>
                      </a:cxn>
                      <a:cxn ang="T62">
                        <a:pos x="T28" y="T29"/>
                      </a:cxn>
                      <a:cxn ang="T63">
                        <a:pos x="T30" y="T31"/>
                      </a:cxn>
                      <a:cxn ang="T64">
                        <a:pos x="T32" y="T33"/>
                      </a:cxn>
                      <a:cxn ang="T65">
                        <a:pos x="T34" y="T35"/>
                      </a:cxn>
                      <a:cxn ang="T66">
                        <a:pos x="T36" y="T37"/>
                      </a:cxn>
                      <a:cxn ang="T67">
                        <a:pos x="T38" y="T39"/>
                      </a:cxn>
                      <a:cxn ang="T68">
                        <a:pos x="T40" y="T41"/>
                      </a:cxn>
                      <a:cxn ang="T69">
                        <a:pos x="T42" y="T43"/>
                      </a:cxn>
                      <a:cxn ang="T70">
                        <a:pos x="T44" y="T45"/>
                      </a:cxn>
                      <a:cxn ang="T71">
                        <a:pos x="T46" y="T47"/>
                      </a:cxn>
                    </a:cxnLst>
                    <a:rect l="0" t="0" r="r" b="b"/>
                    <a:pathLst>
                      <a:path w="16" h="6">
                        <a:moveTo>
                          <a:pt x="13" y="6"/>
                        </a:moveTo>
                        <a:lnTo>
                          <a:pt x="12" y="6"/>
                        </a:lnTo>
                        <a:lnTo>
                          <a:pt x="9" y="6"/>
                        </a:lnTo>
                        <a:lnTo>
                          <a:pt x="8" y="6"/>
                        </a:lnTo>
                        <a:lnTo>
                          <a:pt x="8" y="4"/>
                        </a:lnTo>
                        <a:lnTo>
                          <a:pt x="7" y="4"/>
                        </a:lnTo>
                        <a:lnTo>
                          <a:pt x="6" y="2"/>
                        </a:lnTo>
                        <a:lnTo>
                          <a:pt x="5" y="1"/>
                        </a:lnTo>
                        <a:lnTo>
                          <a:pt x="4" y="1"/>
                        </a:lnTo>
                        <a:lnTo>
                          <a:pt x="3" y="1"/>
                        </a:lnTo>
                        <a:lnTo>
                          <a:pt x="2" y="1"/>
                        </a:lnTo>
                        <a:lnTo>
                          <a:pt x="0" y="0"/>
                        </a:lnTo>
                        <a:lnTo>
                          <a:pt x="2" y="0"/>
                        </a:lnTo>
                        <a:lnTo>
                          <a:pt x="4" y="0"/>
                        </a:lnTo>
                        <a:lnTo>
                          <a:pt x="7" y="1"/>
                        </a:lnTo>
                        <a:lnTo>
                          <a:pt x="8" y="1"/>
                        </a:lnTo>
                        <a:lnTo>
                          <a:pt x="9" y="1"/>
                        </a:lnTo>
                        <a:lnTo>
                          <a:pt x="11" y="2"/>
                        </a:lnTo>
                        <a:lnTo>
                          <a:pt x="13" y="2"/>
                        </a:lnTo>
                        <a:lnTo>
                          <a:pt x="15" y="4"/>
                        </a:lnTo>
                        <a:lnTo>
                          <a:pt x="16" y="4"/>
                        </a:lnTo>
                        <a:lnTo>
                          <a:pt x="15" y="4"/>
                        </a:lnTo>
                        <a:lnTo>
                          <a:pt x="14" y="6"/>
                        </a:lnTo>
                        <a:lnTo>
                          <a:pt x="13" y="6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15" name="Freeform 225">
                    <a:extLst>
                      <a:ext uri="{FF2B5EF4-FFF2-40B4-BE49-F238E27FC236}">
                        <a16:creationId xmlns:a16="http://schemas.microsoft.com/office/drawing/2014/main" id="{8CBD83B7-EF31-42CB-87CE-155DDAABD7E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495949" y="1493680"/>
                    <a:ext cx="27883" cy="9294"/>
                  </a:xfrm>
                  <a:custGeom>
                    <a:avLst/>
                    <a:gdLst>
                      <a:gd name="T0" fmla="*/ 15875 w 12"/>
                      <a:gd name="T1" fmla="*/ 6350 h 4"/>
                      <a:gd name="T2" fmla="*/ 12700 w 12"/>
                      <a:gd name="T3" fmla="*/ 6350 h 4"/>
                      <a:gd name="T4" fmla="*/ 11113 w 12"/>
                      <a:gd name="T5" fmla="*/ 6350 h 4"/>
                      <a:gd name="T6" fmla="*/ 9525 w 12"/>
                      <a:gd name="T7" fmla="*/ 4763 h 4"/>
                      <a:gd name="T8" fmla="*/ 7938 w 12"/>
                      <a:gd name="T9" fmla="*/ 4763 h 4"/>
                      <a:gd name="T10" fmla="*/ 1588 w 12"/>
                      <a:gd name="T11" fmla="*/ 3175 h 4"/>
                      <a:gd name="T12" fmla="*/ 1588 w 12"/>
                      <a:gd name="T13" fmla="*/ 1588 h 4"/>
                      <a:gd name="T14" fmla="*/ 0 w 12"/>
                      <a:gd name="T15" fmla="*/ 1588 h 4"/>
                      <a:gd name="T16" fmla="*/ 0 w 12"/>
                      <a:gd name="T17" fmla="*/ 0 h 4"/>
                      <a:gd name="T18" fmla="*/ 1588 w 12"/>
                      <a:gd name="T19" fmla="*/ 0 h 4"/>
                      <a:gd name="T20" fmla="*/ 7938 w 12"/>
                      <a:gd name="T21" fmla="*/ 0 h 4"/>
                      <a:gd name="T22" fmla="*/ 9525 w 12"/>
                      <a:gd name="T23" fmla="*/ 0 h 4"/>
                      <a:gd name="T24" fmla="*/ 14288 w 12"/>
                      <a:gd name="T25" fmla="*/ 1588 h 4"/>
                      <a:gd name="T26" fmla="*/ 15875 w 12"/>
                      <a:gd name="T27" fmla="*/ 3175 h 4"/>
                      <a:gd name="T28" fmla="*/ 17463 w 12"/>
                      <a:gd name="T29" fmla="*/ 3175 h 4"/>
                      <a:gd name="T30" fmla="*/ 15875 w 12"/>
                      <a:gd name="T31" fmla="*/ 4763 h 4"/>
                      <a:gd name="T32" fmla="*/ 17463 w 12"/>
                      <a:gd name="T33" fmla="*/ 4763 h 4"/>
                      <a:gd name="T34" fmla="*/ 19050 w 12"/>
                      <a:gd name="T35" fmla="*/ 4763 h 4"/>
                      <a:gd name="T36" fmla="*/ 15875 w 12"/>
                      <a:gd name="T37" fmla="*/ 6350 h 4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0" t="0" r="r" b="b"/>
                    <a:pathLst>
                      <a:path w="12" h="4">
                        <a:moveTo>
                          <a:pt x="10" y="4"/>
                        </a:moveTo>
                        <a:lnTo>
                          <a:pt x="8" y="4"/>
                        </a:lnTo>
                        <a:lnTo>
                          <a:pt x="7" y="4"/>
                        </a:lnTo>
                        <a:lnTo>
                          <a:pt x="6" y="3"/>
                        </a:lnTo>
                        <a:lnTo>
                          <a:pt x="5" y="3"/>
                        </a:lnTo>
                        <a:lnTo>
                          <a:pt x="1" y="2"/>
                        </a:ln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5" y="0"/>
                        </a:lnTo>
                        <a:lnTo>
                          <a:pt x="6" y="0"/>
                        </a:lnTo>
                        <a:lnTo>
                          <a:pt x="9" y="1"/>
                        </a:lnTo>
                        <a:lnTo>
                          <a:pt x="10" y="2"/>
                        </a:lnTo>
                        <a:lnTo>
                          <a:pt x="11" y="2"/>
                        </a:lnTo>
                        <a:lnTo>
                          <a:pt x="10" y="3"/>
                        </a:lnTo>
                        <a:lnTo>
                          <a:pt x="11" y="3"/>
                        </a:lnTo>
                        <a:lnTo>
                          <a:pt x="12" y="3"/>
                        </a:lnTo>
                        <a:lnTo>
                          <a:pt x="10" y="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16" name="Freeform 226">
                    <a:extLst>
                      <a:ext uri="{FF2B5EF4-FFF2-40B4-BE49-F238E27FC236}">
                        <a16:creationId xmlns:a16="http://schemas.microsoft.com/office/drawing/2014/main" id="{35BFC053-A4EE-4C33-B7EC-EDA362FA8C5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40352" y="1414677"/>
                    <a:ext cx="18589" cy="18589"/>
                  </a:xfrm>
                  <a:custGeom>
                    <a:avLst/>
                    <a:gdLst>
                      <a:gd name="T0" fmla="*/ 9525 w 8"/>
                      <a:gd name="T1" fmla="*/ 12700 h 8"/>
                      <a:gd name="T2" fmla="*/ 9525 w 8"/>
                      <a:gd name="T3" fmla="*/ 11113 h 8"/>
                      <a:gd name="T4" fmla="*/ 7938 w 8"/>
                      <a:gd name="T5" fmla="*/ 11113 h 8"/>
                      <a:gd name="T6" fmla="*/ 7938 w 8"/>
                      <a:gd name="T7" fmla="*/ 9525 h 8"/>
                      <a:gd name="T8" fmla="*/ 6350 w 8"/>
                      <a:gd name="T9" fmla="*/ 9525 h 8"/>
                      <a:gd name="T10" fmla="*/ 4763 w 8"/>
                      <a:gd name="T11" fmla="*/ 7938 h 8"/>
                      <a:gd name="T12" fmla="*/ 1588 w 8"/>
                      <a:gd name="T13" fmla="*/ 7938 h 8"/>
                      <a:gd name="T14" fmla="*/ 0 w 8"/>
                      <a:gd name="T15" fmla="*/ 7938 h 8"/>
                      <a:gd name="T16" fmla="*/ 0 w 8"/>
                      <a:gd name="T17" fmla="*/ 1588 h 8"/>
                      <a:gd name="T18" fmla="*/ 0 w 8"/>
                      <a:gd name="T19" fmla="*/ 0 h 8"/>
                      <a:gd name="T20" fmla="*/ 1588 w 8"/>
                      <a:gd name="T21" fmla="*/ 0 h 8"/>
                      <a:gd name="T22" fmla="*/ 6350 w 8"/>
                      <a:gd name="T23" fmla="*/ 1588 h 8"/>
                      <a:gd name="T24" fmla="*/ 7938 w 8"/>
                      <a:gd name="T25" fmla="*/ 3175 h 8"/>
                      <a:gd name="T26" fmla="*/ 9525 w 8"/>
                      <a:gd name="T27" fmla="*/ 6350 h 8"/>
                      <a:gd name="T28" fmla="*/ 11113 w 8"/>
                      <a:gd name="T29" fmla="*/ 6350 h 8"/>
                      <a:gd name="T30" fmla="*/ 12700 w 8"/>
                      <a:gd name="T31" fmla="*/ 7938 h 8"/>
                      <a:gd name="T32" fmla="*/ 12700 w 8"/>
                      <a:gd name="T33" fmla="*/ 9525 h 8"/>
                      <a:gd name="T34" fmla="*/ 12700 w 8"/>
                      <a:gd name="T35" fmla="*/ 11113 h 8"/>
                      <a:gd name="T36" fmla="*/ 11113 w 8"/>
                      <a:gd name="T37" fmla="*/ 11113 h 8"/>
                      <a:gd name="T38" fmla="*/ 9525 w 8"/>
                      <a:gd name="T39" fmla="*/ 11113 h 8"/>
                      <a:gd name="T40" fmla="*/ 9525 w 8"/>
                      <a:gd name="T41" fmla="*/ 12700 h 8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</a:gdLst>
                    <a:ahLst/>
                    <a:cxnLst>
                      <a:cxn ang="T42">
                        <a:pos x="T0" y="T1"/>
                      </a:cxn>
                      <a:cxn ang="T43">
                        <a:pos x="T2" y="T3"/>
                      </a:cxn>
                      <a:cxn ang="T44">
                        <a:pos x="T4" y="T5"/>
                      </a:cxn>
                      <a:cxn ang="T45">
                        <a:pos x="T6" y="T7"/>
                      </a:cxn>
                      <a:cxn ang="T46">
                        <a:pos x="T8" y="T9"/>
                      </a:cxn>
                      <a:cxn ang="T47">
                        <a:pos x="T10" y="T11"/>
                      </a:cxn>
                      <a:cxn ang="T48">
                        <a:pos x="T12" y="T13"/>
                      </a:cxn>
                      <a:cxn ang="T49">
                        <a:pos x="T14" y="T15"/>
                      </a:cxn>
                      <a:cxn ang="T50">
                        <a:pos x="T16" y="T17"/>
                      </a:cxn>
                      <a:cxn ang="T51">
                        <a:pos x="T18" y="T19"/>
                      </a:cxn>
                      <a:cxn ang="T52">
                        <a:pos x="T20" y="T21"/>
                      </a:cxn>
                      <a:cxn ang="T53">
                        <a:pos x="T22" y="T23"/>
                      </a:cxn>
                      <a:cxn ang="T54">
                        <a:pos x="T24" y="T25"/>
                      </a:cxn>
                      <a:cxn ang="T55">
                        <a:pos x="T26" y="T27"/>
                      </a:cxn>
                      <a:cxn ang="T56">
                        <a:pos x="T28" y="T29"/>
                      </a:cxn>
                      <a:cxn ang="T57">
                        <a:pos x="T30" y="T31"/>
                      </a:cxn>
                      <a:cxn ang="T58">
                        <a:pos x="T32" y="T33"/>
                      </a:cxn>
                      <a:cxn ang="T59">
                        <a:pos x="T34" y="T35"/>
                      </a:cxn>
                      <a:cxn ang="T60">
                        <a:pos x="T36" y="T37"/>
                      </a:cxn>
                      <a:cxn ang="T61">
                        <a:pos x="T38" y="T39"/>
                      </a:cxn>
                      <a:cxn ang="T62">
                        <a:pos x="T40" y="T41"/>
                      </a:cxn>
                    </a:cxnLst>
                    <a:rect l="0" t="0" r="r" b="b"/>
                    <a:pathLst>
                      <a:path w="8" h="8">
                        <a:moveTo>
                          <a:pt x="6" y="8"/>
                        </a:moveTo>
                        <a:lnTo>
                          <a:pt x="6" y="7"/>
                        </a:lnTo>
                        <a:lnTo>
                          <a:pt x="5" y="7"/>
                        </a:lnTo>
                        <a:lnTo>
                          <a:pt x="5" y="6"/>
                        </a:lnTo>
                        <a:lnTo>
                          <a:pt x="4" y="6"/>
                        </a:lnTo>
                        <a:lnTo>
                          <a:pt x="3" y="5"/>
                        </a:lnTo>
                        <a:lnTo>
                          <a:pt x="1" y="5"/>
                        </a:lnTo>
                        <a:lnTo>
                          <a:pt x="0" y="5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4" y="1"/>
                        </a:lnTo>
                        <a:lnTo>
                          <a:pt x="5" y="2"/>
                        </a:lnTo>
                        <a:lnTo>
                          <a:pt x="6" y="4"/>
                        </a:lnTo>
                        <a:lnTo>
                          <a:pt x="7" y="4"/>
                        </a:lnTo>
                        <a:lnTo>
                          <a:pt x="8" y="5"/>
                        </a:lnTo>
                        <a:lnTo>
                          <a:pt x="8" y="6"/>
                        </a:lnTo>
                        <a:lnTo>
                          <a:pt x="8" y="7"/>
                        </a:lnTo>
                        <a:lnTo>
                          <a:pt x="7" y="7"/>
                        </a:lnTo>
                        <a:lnTo>
                          <a:pt x="6" y="7"/>
                        </a:lnTo>
                        <a:lnTo>
                          <a:pt x="6" y="8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17" name="Freeform 227">
                    <a:extLst>
                      <a:ext uri="{FF2B5EF4-FFF2-40B4-BE49-F238E27FC236}">
                        <a16:creationId xmlns:a16="http://schemas.microsoft.com/office/drawing/2014/main" id="{2AF963E8-6A22-424F-B508-00DA7E25F48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498272" y="1303144"/>
                    <a:ext cx="23236" cy="11617"/>
                  </a:xfrm>
                  <a:custGeom>
                    <a:avLst/>
                    <a:gdLst>
                      <a:gd name="T0" fmla="*/ 6350 w 10"/>
                      <a:gd name="T1" fmla="*/ 7937 h 5"/>
                      <a:gd name="T2" fmla="*/ 3175 w 10"/>
                      <a:gd name="T3" fmla="*/ 7937 h 5"/>
                      <a:gd name="T4" fmla="*/ 1588 w 10"/>
                      <a:gd name="T5" fmla="*/ 7937 h 5"/>
                      <a:gd name="T6" fmla="*/ 0 w 10"/>
                      <a:gd name="T7" fmla="*/ 4762 h 5"/>
                      <a:gd name="T8" fmla="*/ 0 w 10"/>
                      <a:gd name="T9" fmla="*/ 3175 h 5"/>
                      <a:gd name="T10" fmla="*/ 0 w 10"/>
                      <a:gd name="T11" fmla="*/ 1587 h 5"/>
                      <a:gd name="T12" fmla="*/ 1588 w 10"/>
                      <a:gd name="T13" fmla="*/ 0 h 5"/>
                      <a:gd name="T14" fmla="*/ 3175 w 10"/>
                      <a:gd name="T15" fmla="*/ 0 h 5"/>
                      <a:gd name="T16" fmla="*/ 6350 w 10"/>
                      <a:gd name="T17" fmla="*/ 0 h 5"/>
                      <a:gd name="T18" fmla="*/ 7938 w 10"/>
                      <a:gd name="T19" fmla="*/ 0 h 5"/>
                      <a:gd name="T20" fmla="*/ 7938 w 10"/>
                      <a:gd name="T21" fmla="*/ 1587 h 5"/>
                      <a:gd name="T22" fmla="*/ 9525 w 10"/>
                      <a:gd name="T23" fmla="*/ 1587 h 5"/>
                      <a:gd name="T24" fmla="*/ 11113 w 10"/>
                      <a:gd name="T25" fmla="*/ 1587 h 5"/>
                      <a:gd name="T26" fmla="*/ 12700 w 10"/>
                      <a:gd name="T27" fmla="*/ 1587 h 5"/>
                      <a:gd name="T28" fmla="*/ 12700 w 10"/>
                      <a:gd name="T29" fmla="*/ 0 h 5"/>
                      <a:gd name="T30" fmla="*/ 14288 w 10"/>
                      <a:gd name="T31" fmla="*/ 0 h 5"/>
                      <a:gd name="T32" fmla="*/ 15875 w 10"/>
                      <a:gd name="T33" fmla="*/ 1587 h 5"/>
                      <a:gd name="T34" fmla="*/ 15875 w 10"/>
                      <a:gd name="T35" fmla="*/ 3175 h 5"/>
                      <a:gd name="T36" fmla="*/ 14288 w 10"/>
                      <a:gd name="T37" fmla="*/ 3175 h 5"/>
                      <a:gd name="T38" fmla="*/ 12700 w 10"/>
                      <a:gd name="T39" fmla="*/ 3175 h 5"/>
                      <a:gd name="T40" fmla="*/ 9525 w 10"/>
                      <a:gd name="T41" fmla="*/ 4762 h 5"/>
                      <a:gd name="T42" fmla="*/ 9525 w 10"/>
                      <a:gd name="T43" fmla="*/ 7937 h 5"/>
                      <a:gd name="T44" fmla="*/ 6350 w 10"/>
                      <a:gd name="T45" fmla="*/ 7937 h 5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</a:gdLst>
                    <a:ahLst/>
                    <a:cxnLst>
                      <a:cxn ang="T46">
                        <a:pos x="T0" y="T1"/>
                      </a:cxn>
                      <a:cxn ang="T47">
                        <a:pos x="T2" y="T3"/>
                      </a:cxn>
                      <a:cxn ang="T48">
                        <a:pos x="T4" y="T5"/>
                      </a:cxn>
                      <a:cxn ang="T49">
                        <a:pos x="T6" y="T7"/>
                      </a:cxn>
                      <a:cxn ang="T50">
                        <a:pos x="T8" y="T9"/>
                      </a:cxn>
                      <a:cxn ang="T51">
                        <a:pos x="T10" y="T11"/>
                      </a:cxn>
                      <a:cxn ang="T52">
                        <a:pos x="T12" y="T13"/>
                      </a:cxn>
                      <a:cxn ang="T53">
                        <a:pos x="T14" y="T15"/>
                      </a:cxn>
                      <a:cxn ang="T54">
                        <a:pos x="T16" y="T17"/>
                      </a:cxn>
                      <a:cxn ang="T55">
                        <a:pos x="T18" y="T19"/>
                      </a:cxn>
                      <a:cxn ang="T56">
                        <a:pos x="T20" y="T21"/>
                      </a:cxn>
                      <a:cxn ang="T57">
                        <a:pos x="T22" y="T23"/>
                      </a:cxn>
                      <a:cxn ang="T58">
                        <a:pos x="T24" y="T25"/>
                      </a:cxn>
                      <a:cxn ang="T59">
                        <a:pos x="T26" y="T27"/>
                      </a:cxn>
                      <a:cxn ang="T60">
                        <a:pos x="T28" y="T29"/>
                      </a:cxn>
                      <a:cxn ang="T61">
                        <a:pos x="T30" y="T31"/>
                      </a:cxn>
                      <a:cxn ang="T62">
                        <a:pos x="T32" y="T33"/>
                      </a:cxn>
                      <a:cxn ang="T63">
                        <a:pos x="T34" y="T35"/>
                      </a:cxn>
                      <a:cxn ang="T64">
                        <a:pos x="T36" y="T37"/>
                      </a:cxn>
                      <a:cxn ang="T65">
                        <a:pos x="T38" y="T39"/>
                      </a:cxn>
                      <a:cxn ang="T66">
                        <a:pos x="T40" y="T41"/>
                      </a:cxn>
                      <a:cxn ang="T67">
                        <a:pos x="T42" y="T43"/>
                      </a:cxn>
                      <a:cxn ang="T68">
                        <a:pos x="T44" y="T45"/>
                      </a:cxn>
                    </a:cxnLst>
                    <a:rect l="0" t="0" r="r" b="b"/>
                    <a:pathLst>
                      <a:path w="10" h="5">
                        <a:moveTo>
                          <a:pt x="4" y="5"/>
                        </a:moveTo>
                        <a:lnTo>
                          <a:pt x="2" y="5"/>
                        </a:lnTo>
                        <a:lnTo>
                          <a:pt x="1" y="5"/>
                        </a:lnTo>
                        <a:lnTo>
                          <a:pt x="0" y="3"/>
                        </a:lnTo>
                        <a:lnTo>
                          <a:pt x="0" y="2"/>
                        </a:lnTo>
                        <a:lnTo>
                          <a:pt x="0" y="1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4" y="0"/>
                        </a:lnTo>
                        <a:lnTo>
                          <a:pt x="5" y="0"/>
                        </a:lnTo>
                        <a:lnTo>
                          <a:pt x="5" y="1"/>
                        </a:lnTo>
                        <a:lnTo>
                          <a:pt x="6" y="1"/>
                        </a:lnTo>
                        <a:lnTo>
                          <a:pt x="7" y="1"/>
                        </a:lnTo>
                        <a:lnTo>
                          <a:pt x="8" y="1"/>
                        </a:lnTo>
                        <a:lnTo>
                          <a:pt x="8" y="0"/>
                        </a:lnTo>
                        <a:lnTo>
                          <a:pt x="9" y="0"/>
                        </a:lnTo>
                        <a:lnTo>
                          <a:pt x="10" y="1"/>
                        </a:lnTo>
                        <a:lnTo>
                          <a:pt x="10" y="2"/>
                        </a:lnTo>
                        <a:lnTo>
                          <a:pt x="9" y="2"/>
                        </a:lnTo>
                        <a:lnTo>
                          <a:pt x="8" y="2"/>
                        </a:lnTo>
                        <a:lnTo>
                          <a:pt x="6" y="3"/>
                        </a:lnTo>
                        <a:lnTo>
                          <a:pt x="6" y="5"/>
                        </a:lnTo>
                        <a:lnTo>
                          <a:pt x="4" y="5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18" name="Freeform 228">
                    <a:extLst>
                      <a:ext uri="{FF2B5EF4-FFF2-40B4-BE49-F238E27FC236}">
                        <a16:creationId xmlns:a16="http://schemas.microsoft.com/office/drawing/2014/main" id="{65F801F0-3F48-4866-9005-675001937C8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259789" y="1059164"/>
                    <a:ext cx="46472" cy="4647"/>
                  </a:xfrm>
                  <a:custGeom>
                    <a:avLst/>
                    <a:gdLst>
                      <a:gd name="T0" fmla="*/ 17463 w 20"/>
                      <a:gd name="T1" fmla="*/ 3175 h 2"/>
                      <a:gd name="T2" fmla="*/ 15875 w 20"/>
                      <a:gd name="T3" fmla="*/ 3175 h 2"/>
                      <a:gd name="T4" fmla="*/ 14288 w 20"/>
                      <a:gd name="T5" fmla="*/ 3175 h 2"/>
                      <a:gd name="T6" fmla="*/ 9525 w 20"/>
                      <a:gd name="T7" fmla="*/ 3175 h 2"/>
                      <a:gd name="T8" fmla="*/ 3175 w 20"/>
                      <a:gd name="T9" fmla="*/ 1588 h 2"/>
                      <a:gd name="T10" fmla="*/ 1588 w 20"/>
                      <a:gd name="T11" fmla="*/ 1588 h 2"/>
                      <a:gd name="T12" fmla="*/ 0 w 20"/>
                      <a:gd name="T13" fmla="*/ 1588 h 2"/>
                      <a:gd name="T14" fmla="*/ 1588 w 20"/>
                      <a:gd name="T15" fmla="*/ 1588 h 2"/>
                      <a:gd name="T16" fmla="*/ 1588 w 20"/>
                      <a:gd name="T17" fmla="*/ 0 h 2"/>
                      <a:gd name="T18" fmla="*/ 4763 w 20"/>
                      <a:gd name="T19" fmla="*/ 0 h 2"/>
                      <a:gd name="T20" fmla="*/ 12700 w 20"/>
                      <a:gd name="T21" fmla="*/ 0 h 2"/>
                      <a:gd name="T22" fmla="*/ 15875 w 20"/>
                      <a:gd name="T23" fmla="*/ 0 h 2"/>
                      <a:gd name="T24" fmla="*/ 19050 w 20"/>
                      <a:gd name="T25" fmla="*/ 0 h 2"/>
                      <a:gd name="T26" fmla="*/ 20638 w 20"/>
                      <a:gd name="T27" fmla="*/ 0 h 2"/>
                      <a:gd name="T28" fmla="*/ 23813 w 20"/>
                      <a:gd name="T29" fmla="*/ 0 h 2"/>
                      <a:gd name="T30" fmla="*/ 25400 w 20"/>
                      <a:gd name="T31" fmla="*/ 0 h 2"/>
                      <a:gd name="T32" fmla="*/ 30163 w 20"/>
                      <a:gd name="T33" fmla="*/ 0 h 2"/>
                      <a:gd name="T34" fmla="*/ 31750 w 20"/>
                      <a:gd name="T35" fmla="*/ 1588 h 2"/>
                      <a:gd name="T36" fmla="*/ 28575 w 20"/>
                      <a:gd name="T37" fmla="*/ 3175 h 2"/>
                      <a:gd name="T38" fmla="*/ 26988 w 20"/>
                      <a:gd name="T39" fmla="*/ 3175 h 2"/>
                      <a:gd name="T40" fmla="*/ 25400 w 20"/>
                      <a:gd name="T41" fmla="*/ 3175 h 2"/>
                      <a:gd name="T42" fmla="*/ 23813 w 20"/>
                      <a:gd name="T43" fmla="*/ 3175 h 2"/>
                      <a:gd name="T44" fmla="*/ 20638 w 20"/>
                      <a:gd name="T45" fmla="*/ 3175 h 2"/>
                      <a:gd name="T46" fmla="*/ 17463 w 20"/>
                      <a:gd name="T47" fmla="*/ 3175 h 2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</a:gdLst>
                    <a:ahLst/>
                    <a:cxnLst>
                      <a:cxn ang="T48">
                        <a:pos x="T0" y="T1"/>
                      </a:cxn>
                      <a:cxn ang="T49">
                        <a:pos x="T2" y="T3"/>
                      </a:cxn>
                      <a:cxn ang="T50">
                        <a:pos x="T4" y="T5"/>
                      </a:cxn>
                      <a:cxn ang="T51">
                        <a:pos x="T6" y="T7"/>
                      </a:cxn>
                      <a:cxn ang="T52">
                        <a:pos x="T8" y="T9"/>
                      </a:cxn>
                      <a:cxn ang="T53">
                        <a:pos x="T10" y="T11"/>
                      </a:cxn>
                      <a:cxn ang="T54">
                        <a:pos x="T12" y="T13"/>
                      </a:cxn>
                      <a:cxn ang="T55">
                        <a:pos x="T14" y="T15"/>
                      </a:cxn>
                      <a:cxn ang="T56">
                        <a:pos x="T16" y="T17"/>
                      </a:cxn>
                      <a:cxn ang="T57">
                        <a:pos x="T18" y="T19"/>
                      </a:cxn>
                      <a:cxn ang="T58">
                        <a:pos x="T20" y="T21"/>
                      </a:cxn>
                      <a:cxn ang="T59">
                        <a:pos x="T22" y="T23"/>
                      </a:cxn>
                      <a:cxn ang="T60">
                        <a:pos x="T24" y="T25"/>
                      </a:cxn>
                      <a:cxn ang="T61">
                        <a:pos x="T26" y="T27"/>
                      </a:cxn>
                      <a:cxn ang="T62">
                        <a:pos x="T28" y="T29"/>
                      </a:cxn>
                      <a:cxn ang="T63">
                        <a:pos x="T30" y="T31"/>
                      </a:cxn>
                      <a:cxn ang="T64">
                        <a:pos x="T32" y="T33"/>
                      </a:cxn>
                      <a:cxn ang="T65">
                        <a:pos x="T34" y="T35"/>
                      </a:cxn>
                      <a:cxn ang="T66">
                        <a:pos x="T36" y="T37"/>
                      </a:cxn>
                      <a:cxn ang="T67">
                        <a:pos x="T38" y="T39"/>
                      </a:cxn>
                      <a:cxn ang="T68">
                        <a:pos x="T40" y="T41"/>
                      </a:cxn>
                      <a:cxn ang="T69">
                        <a:pos x="T42" y="T43"/>
                      </a:cxn>
                      <a:cxn ang="T70">
                        <a:pos x="T44" y="T45"/>
                      </a:cxn>
                      <a:cxn ang="T71">
                        <a:pos x="T46" y="T47"/>
                      </a:cxn>
                    </a:cxnLst>
                    <a:rect l="0" t="0" r="r" b="b"/>
                    <a:pathLst>
                      <a:path w="20" h="2">
                        <a:moveTo>
                          <a:pt x="11" y="2"/>
                        </a:moveTo>
                        <a:lnTo>
                          <a:pt x="10" y="2"/>
                        </a:lnTo>
                        <a:lnTo>
                          <a:pt x="9" y="2"/>
                        </a:lnTo>
                        <a:lnTo>
                          <a:pt x="6" y="2"/>
                        </a:lnTo>
                        <a:lnTo>
                          <a:pt x="2" y="1"/>
                        </a:ln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1" y="1"/>
                        </a:lnTo>
                        <a:lnTo>
                          <a:pt x="1" y="0"/>
                        </a:lnTo>
                        <a:lnTo>
                          <a:pt x="3" y="0"/>
                        </a:lnTo>
                        <a:lnTo>
                          <a:pt x="8" y="0"/>
                        </a:lnTo>
                        <a:lnTo>
                          <a:pt x="10" y="0"/>
                        </a:lnTo>
                        <a:lnTo>
                          <a:pt x="12" y="0"/>
                        </a:lnTo>
                        <a:lnTo>
                          <a:pt x="13" y="0"/>
                        </a:lnTo>
                        <a:lnTo>
                          <a:pt x="15" y="0"/>
                        </a:lnTo>
                        <a:lnTo>
                          <a:pt x="16" y="0"/>
                        </a:lnTo>
                        <a:lnTo>
                          <a:pt x="19" y="0"/>
                        </a:lnTo>
                        <a:lnTo>
                          <a:pt x="20" y="1"/>
                        </a:lnTo>
                        <a:lnTo>
                          <a:pt x="18" y="2"/>
                        </a:lnTo>
                        <a:lnTo>
                          <a:pt x="17" y="2"/>
                        </a:lnTo>
                        <a:lnTo>
                          <a:pt x="16" y="2"/>
                        </a:lnTo>
                        <a:lnTo>
                          <a:pt x="15" y="2"/>
                        </a:lnTo>
                        <a:lnTo>
                          <a:pt x="13" y="2"/>
                        </a:lnTo>
                        <a:lnTo>
                          <a:pt x="11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19" name="Freeform 229">
                    <a:extLst>
                      <a:ext uri="{FF2B5EF4-FFF2-40B4-BE49-F238E27FC236}">
                        <a16:creationId xmlns:a16="http://schemas.microsoft.com/office/drawing/2014/main" id="{46D0E53F-DD9C-4485-9969-38C98B320C9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63333" y="1326380"/>
                    <a:ext cx="20913" cy="13942"/>
                  </a:xfrm>
                  <a:custGeom>
                    <a:avLst/>
                    <a:gdLst>
                      <a:gd name="T0" fmla="*/ 12700 w 9"/>
                      <a:gd name="T1" fmla="*/ 9525 h 6"/>
                      <a:gd name="T2" fmla="*/ 9525 w 9"/>
                      <a:gd name="T3" fmla="*/ 9525 h 6"/>
                      <a:gd name="T4" fmla="*/ 7938 w 9"/>
                      <a:gd name="T5" fmla="*/ 7938 h 6"/>
                      <a:gd name="T6" fmla="*/ 6350 w 9"/>
                      <a:gd name="T7" fmla="*/ 7938 h 6"/>
                      <a:gd name="T8" fmla="*/ 3175 w 9"/>
                      <a:gd name="T9" fmla="*/ 7938 h 6"/>
                      <a:gd name="T10" fmla="*/ 1588 w 9"/>
                      <a:gd name="T11" fmla="*/ 7938 h 6"/>
                      <a:gd name="T12" fmla="*/ 0 w 9"/>
                      <a:gd name="T13" fmla="*/ 6350 h 6"/>
                      <a:gd name="T14" fmla="*/ 0 w 9"/>
                      <a:gd name="T15" fmla="*/ 3175 h 6"/>
                      <a:gd name="T16" fmla="*/ 0 w 9"/>
                      <a:gd name="T17" fmla="*/ 1588 h 6"/>
                      <a:gd name="T18" fmla="*/ 1588 w 9"/>
                      <a:gd name="T19" fmla="*/ 0 h 6"/>
                      <a:gd name="T20" fmla="*/ 3175 w 9"/>
                      <a:gd name="T21" fmla="*/ 0 h 6"/>
                      <a:gd name="T22" fmla="*/ 9525 w 9"/>
                      <a:gd name="T23" fmla="*/ 1588 h 6"/>
                      <a:gd name="T24" fmla="*/ 11113 w 9"/>
                      <a:gd name="T25" fmla="*/ 3175 h 6"/>
                      <a:gd name="T26" fmla="*/ 12700 w 9"/>
                      <a:gd name="T27" fmla="*/ 6350 h 6"/>
                      <a:gd name="T28" fmla="*/ 14288 w 9"/>
                      <a:gd name="T29" fmla="*/ 6350 h 6"/>
                      <a:gd name="T30" fmla="*/ 14288 w 9"/>
                      <a:gd name="T31" fmla="*/ 7938 h 6"/>
                      <a:gd name="T32" fmla="*/ 12700 w 9"/>
                      <a:gd name="T33" fmla="*/ 9525 h 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</a:gdLst>
                    <a:ahLst/>
                    <a:cxnLst>
                      <a:cxn ang="T34">
                        <a:pos x="T0" y="T1"/>
                      </a:cxn>
                      <a:cxn ang="T35">
                        <a:pos x="T2" y="T3"/>
                      </a:cxn>
                      <a:cxn ang="T36">
                        <a:pos x="T4" y="T5"/>
                      </a:cxn>
                      <a:cxn ang="T37">
                        <a:pos x="T6" y="T7"/>
                      </a:cxn>
                      <a:cxn ang="T38">
                        <a:pos x="T8" y="T9"/>
                      </a:cxn>
                      <a:cxn ang="T39">
                        <a:pos x="T10" y="T11"/>
                      </a:cxn>
                      <a:cxn ang="T40">
                        <a:pos x="T12" y="T13"/>
                      </a:cxn>
                      <a:cxn ang="T41">
                        <a:pos x="T14" y="T15"/>
                      </a:cxn>
                      <a:cxn ang="T42">
                        <a:pos x="T16" y="T17"/>
                      </a:cxn>
                      <a:cxn ang="T43">
                        <a:pos x="T18" y="T19"/>
                      </a:cxn>
                      <a:cxn ang="T44">
                        <a:pos x="T20" y="T21"/>
                      </a:cxn>
                      <a:cxn ang="T45">
                        <a:pos x="T22" y="T23"/>
                      </a:cxn>
                      <a:cxn ang="T46">
                        <a:pos x="T24" y="T25"/>
                      </a:cxn>
                      <a:cxn ang="T47">
                        <a:pos x="T26" y="T27"/>
                      </a:cxn>
                      <a:cxn ang="T48">
                        <a:pos x="T28" y="T29"/>
                      </a:cxn>
                      <a:cxn ang="T49">
                        <a:pos x="T30" y="T31"/>
                      </a:cxn>
                      <a:cxn ang="T50">
                        <a:pos x="T32" y="T33"/>
                      </a:cxn>
                    </a:cxnLst>
                    <a:rect l="0" t="0" r="r" b="b"/>
                    <a:pathLst>
                      <a:path w="9" h="6">
                        <a:moveTo>
                          <a:pt x="8" y="6"/>
                        </a:moveTo>
                        <a:lnTo>
                          <a:pt x="6" y="6"/>
                        </a:lnTo>
                        <a:lnTo>
                          <a:pt x="5" y="5"/>
                        </a:lnTo>
                        <a:lnTo>
                          <a:pt x="4" y="5"/>
                        </a:lnTo>
                        <a:lnTo>
                          <a:pt x="2" y="5"/>
                        </a:lnTo>
                        <a:lnTo>
                          <a:pt x="1" y="5"/>
                        </a:lnTo>
                        <a:lnTo>
                          <a:pt x="0" y="4"/>
                        </a:lnTo>
                        <a:lnTo>
                          <a:pt x="0" y="2"/>
                        </a:lnTo>
                        <a:lnTo>
                          <a:pt x="0" y="1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6" y="1"/>
                        </a:lnTo>
                        <a:lnTo>
                          <a:pt x="7" y="2"/>
                        </a:lnTo>
                        <a:lnTo>
                          <a:pt x="8" y="4"/>
                        </a:lnTo>
                        <a:lnTo>
                          <a:pt x="9" y="4"/>
                        </a:lnTo>
                        <a:lnTo>
                          <a:pt x="9" y="5"/>
                        </a:lnTo>
                        <a:lnTo>
                          <a:pt x="8" y="6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20" name="Freeform 230">
                    <a:extLst>
                      <a:ext uri="{FF2B5EF4-FFF2-40B4-BE49-F238E27FC236}">
                        <a16:creationId xmlns:a16="http://schemas.microsoft.com/office/drawing/2014/main" id="{46241DA1-F2CE-4E0C-8BE6-40F18EEEF93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795694" y="1593594"/>
                    <a:ext cx="18589" cy="13942"/>
                  </a:xfrm>
                  <a:custGeom>
                    <a:avLst/>
                    <a:gdLst>
                      <a:gd name="T0" fmla="*/ 1588 w 8"/>
                      <a:gd name="T1" fmla="*/ 9525 h 6"/>
                      <a:gd name="T2" fmla="*/ 0 w 8"/>
                      <a:gd name="T3" fmla="*/ 9525 h 6"/>
                      <a:gd name="T4" fmla="*/ 0 w 8"/>
                      <a:gd name="T5" fmla="*/ 7938 h 6"/>
                      <a:gd name="T6" fmla="*/ 1588 w 8"/>
                      <a:gd name="T7" fmla="*/ 6350 h 6"/>
                      <a:gd name="T8" fmla="*/ 3175 w 8"/>
                      <a:gd name="T9" fmla="*/ 3175 h 6"/>
                      <a:gd name="T10" fmla="*/ 4763 w 8"/>
                      <a:gd name="T11" fmla="*/ 3175 h 6"/>
                      <a:gd name="T12" fmla="*/ 4763 w 8"/>
                      <a:gd name="T13" fmla="*/ 0 h 6"/>
                      <a:gd name="T14" fmla="*/ 6350 w 8"/>
                      <a:gd name="T15" fmla="*/ 0 h 6"/>
                      <a:gd name="T16" fmla="*/ 9525 w 8"/>
                      <a:gd name="T17" fmla="*/ 3175 h 6"/>
                      <a:gd name="T18" fmla="*/ 11113 w 8"/>
                      <a:gd name="T19" fmla="*/ 4763 h 6"/>
                      <a:gd name="T20" fmla="*/ 12700 w 8"/>
                      <a:gd name="T21" fmla="*/ 4763 h 6"/>
                      <a:gd name="T22" fmla="*/ 12700 w 8"/>
                      <a:gd name="T23" fmla="*/ 6350 h 6"/>
                      <a:gd name="T24" fmla="*/ 11113 w 8"/>
                      <a:gd name="T25" fmla="*/ 6350 h 6"/>
                      <a:gd name="T26" fmla="*/ 9525 w 8"/>
                      <a:gd name="T27" fmla="*/ 7938 h 6"/>
                      <a:gd name="T28" fmla="*/ 3175 w 8"/>
                      <a:gd name="T29" fmla="*/ 9525 h 6"/>
                      <a:gd name="T30" fmla="*/ 1588 w 8"/>
                      <a:gd name="T31" fmla="*/ 9525 h 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</a:gdLst>
                    <a:ahLst/>
                    <a:cxnLst>
                      <a:cxn ang="T32">
                        <a:pos x="T0" y="T1"/>
                      </a:cxn>
                      <a:cxn ang="T33">
                        <a:pos x="T2" y="T3"/>
                      </a:cxn>
                      <a:cxn ang="T34">
                        <a:pos x="T4" y="T5"/>
                      </a:cxn>
                      <a:cxn ang="T35">
                        <a:pos x="T6" y="T7"/>
                      </a:cxn>
                      <a:cxn ang="T36">
                        <a:pos x="T8" y="T9"/>
                      </a:cxn>
                      <a:cxn ang="T37">
                        <a:pos x="T10" y="T11"/>
                      </a:cxn>
                      <a:cxn ang="T38">
                        <a:pos x="T12" y="T13"/>
                      </a:cxn>
                      <a:cxn ang="T39">
                        <a:pos x="T14" y="T15"/>
                      </a:cxn>
                      <a:cxn ang="T40">
                        <a:pos x="T16" y="T17"/>
                      </a:cxn>
                      <a:cxn ang="T41">
                        <a:pos x="T18" y="T19"/>
                      </a:cxn>
                      <a:cxn ang="T42">
                        <a:pos x="T20" y="T21"/>
                      </a:cxn>
                      <a:cxn ang="T43">
                        <a:pos x="T22" y="T23"/>
                      </a:cxn>
                      <a:cxn ang="T44">
                        <a:pos x="T24" y="T25"/>
                      </a:cxn>
                      <a:cxn ang="T45">
                        <a:pos x="T26" y="T27"/>
                      </a:cxn>
                      <a:cxn ang="T46">
                        <a:pos x="T28" y="T29"/>
                      </a:cxn>
                      <a:cxn ang="T47">
                        <a:pos x="T30" y="T31"/>
                      </a:cxn>
                    </a:cxnLst>
                    <a:rect l="0" t="0" r="r" b="b"/>
                    <a:pathLst>
                      <a:path w="8" h="6">
                        <a:moveTo>
                          <a:pt x="1" y="6"/>
                        </a:moveTo>
                        <a:lnTo>
                          <a:pt x="0" y="6"/>
                        </a:lnTo>
                        <a:lnTo>
                          <a:pt x="0" y="5"/>
                        </a:lnTo>
                        <a:lnTo>
                          <a:pt x="1" y="4"/>
                        </a:lnTo>
                        <a:lnTo>
                          <a:pt x="2" y="2"/>
                        </a:lnTo>
                        <a:lnTo>
                          <a:pt x="3" y="2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6" y="2"/>
                        </a:lnTo>
                        <a:lnTo>
                          <a:pt x="7" y="3"/>
                        </a:lnTo>
                        <a:lnTo>
                          <a:pt x="8" y="3"/>
                        </a:lnTo>
                        <a:lnTo>
                          <a:pt x="8" y="4"/>
                        </a:lnTo>
                        <a:lnTo>
                          <a:pt x="7" y="4"/>
                        </a:lnTo>
                        <a:lnTo>
                          <a:pt x="6" y="5"/>
                        </a:lnTo>
                        <a:lnTo>
                          <a:pt x="2" y="6"/>
                        </a:lnTo>
                        <a:lnTo>
                          <a:pt x="1" y="6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21" name="Freeform 231">
                    <a:extLst>
                      <a:ext uri="{FF2B5EF4-FFF2-40B4-BE49-F238E27FC236}">
                        <a16:creationId xmlns:a16="http://schemas.microsoft.com/office/drawing/2014/main" id="{DD1548C6-BAA8-40CC-AA19-947344DC6A6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829921" y="1865457"/>
                    <a:ext cx="20913" cy="16265"/>
                  </a:xfrm>
                  <a:custGeom>
                    <a:avLst/>
                    <a:gdLst>
                      <a:gd name="T0" fmla="*/ 0 w 9"/>
                      <a:gd name="T1" fmla="*/ 11112 h 7"/>
                      <a:gd name="T2" fmla="*/ 0 w 9"/>
                      <a:gd name="T3" fmla="*/ 9525 h 7"/>
                      <a:gd name="T4" fmla="*/ 0 w 9"/>
                      <a:gd name="T5" fmla="*/ 6350 h 7"/>
                      <a:gd name="T6" fmla="*/ 0 w 9"/>
                      <a:gd name="T7" fmla="*/ 4762 h 7"/>
                      <a:gd name="T8" fmla="*/ 1588 w 9"/>
                      <a:gd name="T9" fmla="*/ 4762 h 7"/>
                      <a:gd name="T10" fmla="*/ 1588 w 9"/>
                      <a:gd name="T11" fmla="*/ 3175 h 7"/>
                      <a:gd name="T12" fmla="*/ 3175 w 9"/>
                      <a:gd name="T13" fmla="*/ 3175 h 7"/>
                      <a:gd name="T14" fmla="*/ 4763 w 9"/>
                      <a:gd name="T15" fmla="*/ 3175 h 7"/>
                      <a:gd name="T16" fmla="*/ 7938 w 9"/>
                      <a:gd name="T17" fmla="*/ 3175 h 7"/>
                      <a:gd name="T18" fmla="*/ 9525 w 9"/>
                      <a:gd name="T19" fmla="*/ 1587 h 7"/>
                      <a:gd name="T20" fmla="*/ 11113 w 9"/>
                      <a:gd name="T21" fmla="*/ 0 h 7"/>
                      <a:gd name="T22" fmla="*/ 14288 w 9"/>
                      <a:gd name="T23" fmla="*/ 0 h 7"/>
                      <a:gd name="T24" fmla="*/ 14288 w 9"/>
                      <a:gd name="T25" fmla="*/ 1587 h 7"/>
                      <a:gd name="T26" fmla="*/ 14288 w 9"/>
                      <a:gd name="T27" fmla="*/ 3175 h 7"/>
                      <a:gd name="T28" fmla="*/ 12700 w 9"/>
                      <a:gd name="T29" fmla="*/ 3175 h 7"/>
                      <a:gd name="T30" fmla="*/ 11113 w 9"/>
                      <a:gd name="T31" fmla="*/ 3175 h 7"/>
                      <a:gd name="T32" fmla="*/ 9525 w 9"/>
                      <a:gd name="T33" fmla="*/ 3175 h 7"/>
                      <a:gd name="T34" fmla="*/ 7938 w 9"/>
                      <a:gd name="T35" fmla="*/ 4762 h 7"/>
                      <a:gd name="T36" fmla="*/ 4763 w 9"/>
                      <a:gd name="T37" fmla="*/ 4762 h 7"/>
                      <a:gd name="T38" fmla="*/ 4763 w 9"/>
                      <a:gd name="T39" fmla="*/ 6350 h 7"/>
                      <a:gd name="T40" fmla="*/ 3175 w 9"/>
                      <a:gd name="T41" fmla="*/ 6350 h 7"/>
                      <a:gd name="T42" fmla="*/ 3175 w 9"/>
                      <a:gd name="T43" fmla="*/ 9525 h 7"/>
                      <a:gd name="T44" fmla="*/ 3175 w 9"/>
                      <a:gd name="T45" fmla="*/ 11112 h 7"/>
                      <a:gd name="T46" fmla="*/ 0 w 9"/>
                      <a:gd name="T47" fmla="*/ 11112 h 7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</a:gdLst>
                    <a:ahLst/>
                    <a:cxnLst>
                      <a:cxn ang="T48">
                        <a:pos x="T0" y="T1"/>
                      </a:cxn>
                      <a:cxn ang="T49">
                        <a:pos x="T2" y="T3"/>
                      </a:cxn>
                      <a:cxn ang="T50">
                        <a:pos x="T4" y="T5"/>
                      </a:cxn>
                      <a:cxn ang="T51">
                        <a:pos x="T6" y="T7"/>
                      </a:cxn>
                      <a:cxn ang="T52">
                        <a:pos x="T8" y="T9"/>
                      </a:cxn>
                      <a:cxn ang="T53">
                        <a:pos x="T10" y="T11"/>
                      </a:cxn>
                      <a:cxn ang="T54">
                        <a:pos x="T12" y="T13"/>
                      </a:cxn>
                      <a:cxn ang="T55">
                        <a:pos x="T14" y="T15"/>
                      </a:cxn>
                      <a:cxn ang="T56">
                        <a:pos x="T16" y="T17"/>
                      </a:cxn>
                      <a:cxn ang="T57">
                        <a:pos x="T18" y="T19"/>
                      </a:cxn>
                      <a:cxn ang="T58">
                        <a:pos x="T20" y="T21"/>
                      </a:cxn>
                      <a:cxn ang="T59">
                        <a:pos x="T22" y="T23"/>
                      </a:cxn>
                      <a:cxn ang="T60">
                        <a:pos x="T24" y="T25"/>
                      </a:cxn>
                      <a:cxn ang="T61">
                        <a:pos x="T26" y="T27"/>
                      </a:cxn>
                      <a:cxn ang="T62">
                        <a:pos x="T28" y="T29"/>
                      </a:cxn>
                      <a:cxn ang="T63">
                        <a:pos x="T30" y="T31"/>
                      </a:cxn>
                      <a:cxn ang="T64">
                        <a:pos x="T32" y="T33"/>
                      </a:cxn>
                      <a:cxn ang="T65">
                        <a:pos x="T34" y="T35"/>
                      </a:cxn>
                      <a:cxn ang="T66">
                        <a:pos x="T36" y="T37"/>
                      </a:cxn>
                      <a:cxn ang="T67">
                        <a:pos x="T38" y="T39"/>
                      </a:cxn>
                      <a:cxn ang="T68">
                        <a:pos x="T40" y="T41"/>
                      </a:cxn>
                      <a:cxn ang="T69">
                        <a:pos x="T42" y="T43"/>
                      </a:cxn>
                      <a:cxn ang="T70">
                        <a:pos x="T44" y="T45"/>
                      </a:cxn>
                      <a:cxn ang="T71">
                        <a:pos x="T46" y="T47"/>
                      </a:cxn>
                    </a:cxnLst>
                    <a:rect l="0" t="0" r="r" b="b"/>
                    <a:pathLst>
                      <a:path w="9" h="7">
                        <a:moveTo>
                          <a:pt x="0" y="7"/>
                        </a:moveTo>
                        <a:lnTo>
                          <a:pt x="0" y="6"/>
                        </a:lnTo>
                        <a:lnTo>
                          <a:pt x="0" y="4"/>
                        </a:lnTo>
                        <a:lnTo>
                          <a:pt x="0" y="3"/>
                        </a:lnTo>
                        <a:lnTo>
                          <a:pt x="1" y="3"/>
                        </a:lnTo>
                        <a:lnTo>
                          <a:pt x="1" y="2"/>
                        </a:lnTo>
                        <a:lnTo>
                          <a:pt x="2" y="2"/>
                        </a:lnTo>
                        <a:lnTo>
                          <a:pt x="3" y="2"/>
                        </a:lnTo>
                        <a:lnTo>
                          <a:pt x="5" y="2"/>
                        </a:lnTo>
                        <a:lnTo>
                          <a:pt x="6" y="1"/>
                        </a:lnTo>
                        <a:lnTo>
                          <a:pt x="7" y="0"/>
                        </a:lnTo>
                        <a:lnTo>
                          <a:pt x="9" y="0"/>
                        </a:lnTo>
                        <a:lnTo>
                          <a:pt x="9" y="1"/>
                        </a:lnTo>
                        <a:lnTo>
                          <a:pt x="9" y="2"/>
                        </a:lnTo>
                        <a:lnTo>
                          <a:pt x="8" y="2"/>
                        </a:lnTo>
                        <a:lnTo>
                          <a:pt x="7" y="2"/>
                        </a:lnTo>
                        <a:lnTo>
                          <a:pt x="6" y="2"/>
                        </a:lnTo>
                        <a:lnTo>
                          <a:pt x="5" y="3"/>
                        </a:lnTo>
                        <a:lnTo>
                          <a:pt x="3" y="3"/>
                        </a:lnTo>
                        <a:lnTo>
                          <a:pt x="3" y="4"/>
                        </a:lnTo>
                        <a:lnTo>
                          <a:pt x="2" y="4"/>
                        </a:lnTo>
                        <a:lnTo>
                          <a:pt x="2" y="6"/>
                        </a:lnTo>
                        <a:lnTo>
                          <a:pt x="2" y="7"/>
                        </a:lnTo>
                        <a:lnTo>
                          <a:pt x="0" y="7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22" name="Freeform 232">
                    <a:extLst>
                      <a:ext uri="{FF2B5EF4-FFF2-40B4-BE49-F238E27FC236}">
                        <a16:creationId xmlns:a16="http://schemas.microsoft.com/office/drawing/2014/main" id="{89EFFA58-6491-4EA4-ACB4-C0A70F074F7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640861" y="1087048"/>
                    <a:ext cx="44148" cy="6972"/>
                  </a:xfrm>
                  <a:custGeom>
                    <a:avLst/>
                    <a:gdLst>
                      <a:gd name="T0" fmla="*/ 4762 w 19"/>
                      <a:gd name="T1" fmla="*/ 4763 h 3"/>
                      <a:gd name="T2" fmla="*/ 3175 w 19"/>
                      <a:gd name="T3" fmla="*/ 4763 h 3"/>
                      <a:gd name="T4" fmla="*/ 1587 w 19"/>
                      <a:gd name="T5" fmla="*/ 4763 h 3"/>
                      <a:gd name="T6" fmla="*/ 0 w 19"/>
                      <a:gd name="T7" fmla="*/ 4763 h 3"/>
                      <a:gd name="T8" fmla="*/ 1587 w 19"/>
                      <a:gd name="T9" fmla="*/ 3175 h 3"/>
                      <a:gd name="T10" fmla="*/ 6350 w 19"/>
                      <a:gd name="T11" fmla="*/ 1588 h 3"/>
                      <a:gd name="T12" fmla="*/ 7937 w 19"/>
                      <a:gd name="T13" fmla="*/ 1588 h 3"/>
                      <a:gd name="T14" fmla="*/ 12700 w 19"/>
                      <a:gd name="T15" fmla="*/ 1588 h 3"/>
                      <a:gd name="T16" fmla="*/ 17462 w 19"/>
                      <a:gd name="T17" fmla="*/ 0 h 3"/>
                      <a:gd name="T18" fmla="*/ 19050 w 19"/>
                      <a:gd name="T19" fmla="*/ 0 h 3"/>
                      <a:gd name="T20" fmla="*/ 20637 w 19"/>
                      <a:gd name="T21" fmla="*/ 0 h 3"/>
                      <a:gd name="T22" fmla="*/ 22225 w 19"/>
                      <a:gd name="T23" fmla="*/ 0 h 3"/>
                      <a:gd name="T24" fmla="*/ 23812 w 19"/>
                      <a:gd name="T25" fmla="*/ 0 h 3"/>
                      <a:gd name="T26" fmla="*/ 25400 w 19"/>
                      <a:gd name="T27" fmla="*/ 0 h 3"/>
                      <a:gd name="T28" fmla="*/ 26987 w 19"/>
                      <a:gd name="T29" fmla="*/ 0 h 3"/>
                      <a:gd name="T30" fmla="*/ 30162 w 19"/>
                      <a:gd name="T31" fmla="*/ 0 h 3"/>
                      <a:gd name="T32" fmla="*/ 30162 w 19"/>
                      <a:gd name="T33" fmla="*/ 1588 h 3"/>
                      <a:gd name="T34" fmla="*/ 26987 w 19"/>
                      <a:gd name="T35" fmla="*/ 1588 h 3"/>
                      <a:gd name="T36" fmla="*/ 25400 w 19"/>
                      <a:gd name="T37" fmla="*/ 1588 h 3"/>
                      <a:gd name="T38" fmla="*/ 22225 w 19"/>
                      <a:gd name="T39" fmla="*/ 1588 h 3"/>
                      <a:gd name="T40" fmla="*/ 20637 w 19"/>
                      <a:gd name="T41" fmla="*/ 1588 h 3"/>
                      <a:gd name="T42" fmla="*/ 20637 w 19"/>
                      <a:gd name="T43" fmla="*/ 3175 h 3"/>
                      <a:gd name="T44" fmla="*/ 19050 w 19"/>
                      <a:gd name="T45" fmla="*/ 3175 h 3"/>
                      <a:gd name="T46" fmla="*/ 19050 w 19"/>
                      <a:gd name="T47" fmla="*/ 4763 h 3"/>
                      <a:gd name="T48" fmla="*/ 17462 w 19"/>
                      <a:gd name="T49" fmla="*/ 4763 h 3"/>
                      <a:gd name="T50" fmla="*/ 15875 w 19"/>
                      <a:gd name="T51" fmla="*/ 4763 h 3"/>
                      <a:gd name="T52" fmla="*/ 9525 w 19"/>
                      <a:gd name="T53" fmla="*/ 4763 h 3"/>
                      <a:gd name="T54" fmla="*/ 6350 w 19"/>
                      <a:gd name="T55" fmla="*/ 4763 h 3"/>
                      <a:gd name="T56" fmla="*/ 4762 w 19"/>
                      <a:gd name="T57" fmla="*/ 4763 h 3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</a:gdLst>
                    <a:ahLst/>
                    <a:cxnLst>
                      <a:cxn ang="T58">
                        <a:pos x="T0" y="T1"/>
                      </a:cxn>
                      <a:cxn ang="T59">
                        <a:pos x="T2" y="T3"/>
                      </a:cxn>
                      <a:cxn ang="T60">
                        <a:pos x="T4" y="T5"/>
                      </a:cxn>
                      <a:cxn ang="T61">
                        <a:pos x="T6" y="T7"/>
                      </a:cxn>
                      <a:cxn ang="T62">
                        <a:pos x="T8" y="T9"/>
                      </a:cxn>
                      <a:cxn ang="T63">
                        <a:pos x="T10" y="T11"/>
                      </a:cxn>
                      <a:cxn ang="T64">
                        <a:pos x="T12" y="T13"/>
                      </a:cxn>
                      <a:cxn ang="T65">
                        <a:pos x="T14" y="T15"/>
                      </a:cxn>
                      <a:cxn ang="T66">
                        <a:pos x="T16" y="T17"/>
                      </a:cxn>
                      <a:cxn ang="T67">
                        <a:pos x="T18" y="T19"/>
                      </a:cxn>
                      <a:cxn ang="T68">
                        <a:pos x="T20" y="T21"/>
                      </a:cxn>
                      <a:cxn ang="T69">
                        <a:pos x="T22" y="T23"/>
                      </a:cxn>
                      <a:cxn ang="T70">
                        <a:pos x="T24" y="T25"/>
                      </a:cxn>
                      <a:cxn ang="T71">
                        <a:pos x="T26" y="T27"/>
                      </a:cxn>
                      <a:cxn ang="T72">
                        <a:pos x="T28" y="T29"/>
                      </a:cxn>
                      <a:cxn ang="T73">
                        <a:pos x="T30" y="T31"/>
                      </a:cxn>
                      <a:cxn ang="T74">
                        <a:pos x="T32" y="T33"/>
                      </a:cxn>
                      <a:cxn ang="T75">
                        <a:pos x="T34" y="T35"/>
                      </a:cxn>
                      <a:cxn ang="T76">
                        <a:pos x="T36" y="T37"/>
                      </a:cxn>
                      <a:cxn ang="T77">
                        <a:pos x="T38" y="T39"/>
                      </a:cxn>
                      <a:cxn ang="T78">
                        <a:pos x="T40" y="T41"/>
                      </a:cxn>
                      <a:cxn ang="T79">
                        <a:pos x="T42" y="T43"/>
                      </a:cxn>
                      <a:cxn ang="T80">
                        <a:pos x="T44" y="T45"/>
                      </a:cxn>
                      <a:cxn ang="T81">
                        <a:pos x="T46" y="T47"/>
                      </a:cxn>
                      <a:cxn ang="T82">
                        <a:pos x="T48" y="T49"/>
                      </a:cxn>
                      <a:cxn ang="T83">
                        <a:pos x="T50" y="T51"/>
                      </a:cxn>
                      <a:cxn ang="T84">
                        <a:pos x="T52" y="T53"/>
                      </a:cxn>
                      <a:cxn ang="T85">
                        <a:pos x="T54" y="T55"/>
                      </a:cxn>
                      <a:cxn ang="T86">
                        <a:pos x="T56" y="T57"/>
                      </a:cxn>
                    </a:cxnLst>
                    <a:rect l="0" t="0" r="r" b="b"/>
                    <a:pathLst>
                      <a:path w="19" h="3">
                        <a:moveTo>
                          <a:pt x="3" y="3"/>
                        </a:moveTo>
                        <a:lnTo>
                          <a:pt x="2" y="3"/>
                        </a:lnTo>
                        <a:lnTo>
                          <a:pt x="1" y="3"/>
                        </a:lnTo>
                        <a:lnTo>
                          <a:pt x="0" y="3"/>
                        </a:lnTo>
                        <a:lnTo>
                          <a:pt x="1" y="2"/>
                        </a:lnTo>
                        <a:lnTo>
                          <a:pt x="4" y="1"/>
                        </a:lnTo>
                        <a:lnTo>
                          <a:pt x="5" y="1"/>
                        </a:lnTo>
                        <a:lnTo>
                          <a:pt x="8" y="1"/>
                        </a:lnTo>
                        <a:lnTo>
                          <a:pt x="11" y="0"/>
                        </a:lnTo>
                        <a:lnTo>
                          <a:pt x="12" y="0"/>
                        </a:lnTo>
                        <a:lnTo>
                          <a:pt x="13" y="0"/>
                        </a:lnTo>
                        <a:lnTo>
                          <a:pt x="14" y="0"/>
                        </a:lnTo>
                        <a:lnTo>
                          <a:pt x="15" y="0"/>
                        </a:lnTo>
                        <a:lnTo>
                          <a:pt x="16" y="0"/>
                        </a:lnTo>
                        <a:lnTo>
                          <a:pt x="17" y="0"/>
                        </a:lnTo>
                        <a:lnTo>
                          <a:pt x="19" y="0"/>
                        </a:lnTo>
                        <a:lnTo>
                          <a:pt x="19" y="1"/>
                        </a:lnTo>
                        <a:lnTo>
                          <a:pt x="17" y="1"/>
                        </a:lnTo>
                        <a:lnTo>
                          <a:pt x="16" y="1"/>
                        </a:lnTo>
                        <a:lnTo>
                          <a:pt x="14" y="1"/>
                        </a:lnTo>
                        <a:lnTo>
                          <a:pt x="13" y="1"/>
                        </a:lnTo>
                        <a:lnTo>
                          <a:pt x="13" y="2"/>
                        </a:lnTo>
                        <a:lnTo>
                          <a:pt x="12" y="2"/>
                        </a:lnTo>
                        <a:lnTo>
                          <a:pt x="12" y="3"/>
                        </a:lnTo>
                        <a:lnTo>
                          <a:pt x="11" y="3"/>
                        </a:lnTo>
                        <a:lnTo>
                          <a:pt x="10" y="3"/>
                        </a:lnTo>
                        <a:lnTo>
                          <a:pt x="6" y="3"/>
                        </a:lnTo>
                        <a:lnTo>
                          <a:pt x="4" y="3"/>
                        </a:lnTo>
                        <a:lnTo>
                          <a:pt x="3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23" name="Freeform 233">
                    <a:extLst>
                      <a:ext uri="{FF2B5EF4-FFF2-40B4-BE49-F238E27FC236}">
                        <a16:creationId xmlns:a16="http://schemas.microsoft.com/office/drawing/2014/main" id="{EFA27E8C-9D77-4CB1-B05A-9642CADD04D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2516" y="1298497"/>
                    <a:ext cx="20912" cy="9294"/>
                  </a:xfrm>
                  <a:custGeom>
                    <a:avLst/>
                    <a:gdLst>
                      <a:gd name="T0" fmla="*/ 7937 w 9"/>
                      <a:gd name="T1" fmla="*/ 6350 h 4"/>
                      <a:gd name="T2" fmla="*/ 6350 w 9"/>
                      <a:gd name="T3" fmla="*/ 6350 h 4"/>
                      <a:gd name="T4" fmla="*/ 6350 w 9"/>
                      <a:gd name="T5" fmla="*/ 4763 h 4"/>
                      <a:gd name="T6" fmla="*/ 7937 w 9"/>
                      <a:gd name="T7" fmla="*/ 4763 h 4"/>
                      <a:gd name="T8" fmla="*/ 7937 w 9"/>
                      <a:gd name="T9" fmla="*/ 1588 h 4"/>
                      <a:gd name="T10" fmla="*/ 6350 w 9"/>
                      <a:gd name="T11" fmla="*/ 1588 h 4"/>
                      <a:gd name="T12" fmla="*/ 4762 w 9"/>
                      <a:gd name="T13" fmla="*/ 1588 h 4"/>
                      <a:gd name="T14" fmla="*/ 3175 w 9"/>
                      <a:gd name="T15" fmla="*/ 1588 h 4"/>
                      <a:gd name="T16" fmla="*/ 4762 w 9"/>
                      <a:gd name="T17" fmla="*/ 1588 h 4"/>
                      <a:gd name="T18" fmla="*/ 4762 w 9"/>
                      <a:gd name="T19" fmla="*/ 3175 h 4"/>
                      <a:gd name="T20" fmla="*/ 3175 w 9"/>
                      <a:gd name="T21" fmla="*/ 4763 h 4"/>
                      <a:gd name="T22" fmla="*/ 1587 w 9"/>
                      <a:gd name="T23" fmla="*/ 4763 h 4"/>
                      <a:gd name="T24" fmla="*/ 0 w 9"/>
                      <a:gd name="T25" fmla="*/ 4763 h 4"/>
                      <a:gd name="T26" fmla="*/ 0 w 9"/>
                      <a:gd name="T27" fmla="*/ 3175 h 4"/>
                      <a:gd name="T28" fmla="*/ 1587 w 9"/>
                      <a:gd name="T29" fmla="*/ 0 h 4"/>
                      <a:gd name="T30" fmla="*/ 4762 w 9"/>
                      <a:gd name="T31" fmla="*/ 0 h 4"/>
                      <a:gd name="T32" fmla="*/ 7937 w 9"/>
                      <a:gd name="T33" fmla="*/ 0 h 4"/>
                      <a:gd name="T34" fmla="*/ 12700 w 9"/>
                      <a:gd name="T35" fmla="*/ 0 h 4"/>
                      <a:gd name="T36" fmla="*/ 12700 w 9"/>
                      <a:gd name="T37" fmla="*/ 1588 h 4"/>
                      <a:gd name="T38" fmla="*/ 14287 w 9"/>
                      <a:gd name="T39" fmla="*/ 1588 h 4"/>
                      <a:gd name="T40" fmla="*/ 14287 w 9"/>
                      <a:gd name="T41" fmla="*/ 4763 h 4"/>
                      <a:gd name="T42" fmla="*/ 9525 w 9"/>
                      <a:gd name="T43" fmla="*/ 4763 h 4"/>
                      <a:gd name="T44" fmla="*/ 9525 w 9"/>
                      <a:gd name="T45" fmla="*/ 6350 h 4"/>
                      <a:gd name="T46" fmla="*/ 7937 w 9"/>
                      <a:gd name="T47" fmla="*/ 6350 h 4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</a:gdLst>
                    <a:ahLst/>
                    <a:cxnLst>
                      <a:cxn ang="T48">
                        <a:pos x="T0" y="T1"/>
                      </a:cxn>
                      <a:cxn ang="T49">
                        <a:pos x="T2" y="T3"/>
                      </a:cxn>
                      <a:cxn ang="T50">
                        <a:pos x="T4" y="T5"/>
                      </a:cxn>
                      <a:cxn ang="T51">
                        <a:pos x="T6" y="T7"/>
                      </a:cxn>
                      <a:cxn ang="T52">
                        <a:pos x="T8" y="T9"/>
                      </a:cxn>
                      <a:cxn ang="T53">
                        <a:pos x="T10" y="T11"/>
                      </a:cxn>
                      <a:cxn ang="T54">
                        <a:pos x="T12" y="T13"/>
                      </a:cxn>
                      <a:cxn ang="T55">
                        <a:pos x="T14" y="T15"/>
                      </a:cxn>
                      <a:cxn ang="T56">
                        <a:pos x="T16" y="T17"/>
                      </a:cxn>
                      <a:cxn ang="T57">
                        <a:pos x="T18" y="T19"/>
                      </a:cxn>
                      <a:cxn ang="T58">
                        <a:pos x="T20" y="T21"/>
                      </a:cxn>
                      <a:cxn ang="T59">
                        <a:pos x="T22" y="T23"/>
                      </a:cxn>
                      <a:cxn ang="T60">
                        <a:pos x="T24" y="T25"/>
                      </a:cxn>
                      <a:cxn ang="T61">
                        <a:pos x="T26" y="T27"/>
                      </a:cxn>
                      <a:cxn ang="T62">
                        <a:pos x="T28" y="T29"/>
                      </a:cxn>
                      <a:cxn ang="T63">
                        <a:pos x="T30" y="T31"/>
                      </a:cxn>
                      <a:cxn ang="T64">
                        <a:pos x="T32" y="T33"/>
                      </a:cxn>
                      <a:cxn ang="T65">
                        <a:pos x="T34" y="T35"/>
                      </a:cxn>
                      <a:cxn ang="T66">
                        <a:pos x="T36" y="T37"/>
                      </a:cxn>
                      <a:cxn ang="T67">
                        <a:pos x="T38" y="T39"/>
                      </a:cxn>
                      <a:cxn ang="T68">
                        <a:pos x="T40" y="T41"/>
                      </a:cxn>
                      <a:cxn ang="T69">
                        <a:pos x="T42" y="T43"/>
                      </a:cxn>
                      <a:cxn ang="T70">
                        <a:pos x="T44" y="T45"/>
                      </a:cxn>
                      <a:cxn ang="T71">
                        <a:pos x="T46" y="T47"/>
                      </a:cxn>
                    </a:cxnLst>
                    <a:rect l="0" t="0" r="r" b="b"/>
                    <a:pathLst>
                      <a:path w="9" h="4">
                        <a:moveTo>
                          <a:pt x="5" y="4"/>
                        </a:moveTo>
                        <a:lnTo>
                          <a:pt x="4" y="4"/>
                        </a:lnTo>
                        <a:lnTo>
                          <a:pt x="4" y="3"/>
                        </a:lnTo>
                        <a:lnTo>
                          <a:pt x="5" y="3"/>
                        </a:lnTo>
                        <a:lnTo>
                          <a:pt x="5" y="1"/>
                        </a:lnTo>
                        <a:lnTo>
                          <a:pt x="4" y="1"/>
                        </a:lnTo>
                        <a:lnTo>
                          <a:pt x="3" y="1"/>
                        </a:lnTo>
                        <a:lnTo>
                          <a:pt x="2" y="1"/>
                        </a:lnTo>
                        <a:lnTo>
                          <a:pt x="3" y="1"/>
                        </a:lnTo>
                        <a:lnTo>
                          <a:pt x="3" y="2"/>
                        </a:lnTo>
                        <a:lnTo>
                          <a:pt x="2" y="3"/>
                        </a:lnTo>
                        <a:lnTo>
                          <a:pt x="1" y="3"/>
                        </a:lnTo>
                        <a:lnTo>
                          <a:pt x="0" y="3"/>
                        </a:lnTo>
                        <a:lnTo>
                          <a:pt x="0" y="2"/>
                        </a:lnTo>
                        <a:lnTo>
                          <a:pt x="1" y="0"/>
                        </a:lnTo>
                        <a:lnTo>
                          <a:pt x="3" y="0"/>
                        </a:lnTo>
                        <a:lnTo>
                          <a:pt x="5" y="0"/>
                        </a:lnTo>
                        <a:lnTo>
                          <a:pt x="8" y="0"/>
                        </a:lnTo>
                        <a:lnTo>
                          <a:pt x="8" y="1"/>
                        </a:lnTo>
                        <a:lnTo>
                          <a:pt x="9" y="1"/>
                        </a:lnTo>
                        <a:lnTo>
                          <a:pt x="9" y="3"/>
                        </a:lnTo>
                        <a:lnTo>
                          <a:pt x="6" y="3"/>
                        </a:lnTo>
                        <a:lnTo>
                          <a:pt x="6" y="4"/>
                        </a:lnTo>
                        <a:lnTo>
                          <a:pt x="5" y="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24" name="Freeform 234">
                    <a:extLst>
                      <a:ext uri="{FF2B5EF4-FFF2-40B4-BE49-F238E27FC236}">
                        <a16:creationId xmlns:a16="http://schemas.microsoft.com/office/drawing/2014/main" id="{5894755C-A9F8-43E1-B852-D2F7959ADEE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667896" y="1249700"/>
                    <a:ext cx="27883" cy="9294"/>
                  </a:xfrm>
                  <a:custGeom>
                    <a:avLst/>
                    <a:gdLst>
                      <a:gd name="T0" fmla="*/ 3175 w 12"/>
                      <a:gd name="T1" fmla="*/ 6350 h 4"/>
                      <a:gd name="T2" fmla="*/ 1588 w 12"/>
                      <a:gd name="T3" fmla="*/ 6350 h 4"/>
                      <a:gd name="T4" fmla="*/ 0 w 12"/>
                      <a:gd name="T5" fmla="*/ 4763 h 4"/>
                      <a:gd name="T6" fmla="*/ 0 w 12"/>
                      <a:gd name="T7" fmla="*/ 3175 h 4"/>
                      <a:gd name="T8" fmla="*/ 1588 w 12"/>
                      <a:gd name="T9" fmla="*/ 3175 h 4"/>
                      <a:gd name="T10" fmla="*/ 3175 w 12"/>
                      <a:gd name="T11" fmla="*/ 3175 h 4"/>
                      <a:gd name="T12" fmla="*/ 4763 w 12"/>
                      <a:gd name="T13" fmla="*/ 3175 h 4"/>
                      <a:gd name="T14" fmla="*/ 4763 w 12"/>
                      <a:gd name="T15" fmla="*/ 1588 h 4"/>
                      <a:gd name="T16" fmla="*/ 7938 w 12"/>
                      <a:gd name="T17" fmla="*/ 0 h 4"/>
                      <a:gd name="T18" fmla="*/ 9525 w 12"/>
                      <a:gd name="T19" fmla="*/ 0 h 4"/>
                      <a:gd name="T20" fmla="*/ 9525 w 12"/>
                      <a:gd name="T21" fmla="*/ 1588 h 4"/>
                      <a:gd name="T22" fmla="*/ 11113 w 12"/>
                      <a:gd name="T23" fmla="*/ 1588 h 4"/>
                      <a:gd name="T24" fmla="*/ 12700 w 12"/>
                      <a:gd name="T25" fmla="*/ 1588 h 4"/>
                      <a:gd name="T26" fmla="*/ 15875 w 12"/>
                      <a:gd name="T27" fmla="*/ 1588 h 4"/>
                      <a:gd name="T28" fmla="*/ 17463 w 12"/>
                      <a:gd name="T29" fmla="*/ 1588 h 4"/>
                      <a:gd name="T30" fmla="*/ 19050 w 12"/>
                      <a:gd name="T31" fmla="*/ 1588 h 4"/>
                      <a:gd name="T32" fmla="*/ 19050 w 12"/>
                      <a:gd name="T33" fmla="*/ 3175 h 4"/>
                      <a:gd name="T34" fmla="*/ 17463 w 12"/>
                      <a:gd name="T35" fmla="*/ 3175 h 4"/>
                      <a:gd name="T36" fmla="*/ 17463 w 12"/>
                      <a:gd name="T37" fmla="*/ 4763 h 4"/>
                      <a:gd name="T38" fmla="*/ 15875 w 12"/>
                      <a:gd name="T39" fmla="*/ 4763 h 4"/>
                      <a:gd name="T40" fmla="*/ 12700 w 12"/>
                      <a:gd name="T41" fmla="*/ 4763 h 4"/>
                      <a:gd name="T42" fmla="*/ 11113 w 12"/>
                      <a:gd name="T43" fmla="*/ 4763 h 4"/>
                      <a:gd name="T44" fmla="*/ 7938 w 12"/>
                      <a:gd name="T45" fmla="*/ 4763 h 4"/>
                      <a:gd name="T46" fmla="*/ 4763 w 12"/>
                      <a:gd name="T47" fmla="*/ 6350 h 4"/>
                      <a:gd name="T48" fmla="*/ 3175 w 12"/>
                      <a:gd name="T49" fmla="*/ 6350 h 4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</a:gdLst>
                    <a:ahLst/>
                    <a:cxnLst>
                      <a:cxn ang="T50">
                        <a:pos x="T0" y="T1"/>
                      </a:cxn>
                      <a:cxn ang="T51">
                        <a:pos x="T2" y="T3"/>
                      </a:cxn>
                      <a:cxn ang="T52">
                        <a:pos x="T4" y="T5"/>
                      </a:cxn>
                      <a:cxn ang="T53">
                        <a:pos x="T6" y="T7"/>
                      </a:cxn>
                      <a:cxn ang="T54">
                        <a:pos x="T8" y="T9"/>
                      </a:cxn>
                      <a:cxn ang="T55">
                        <a:pos x="T10" y="T11"/>
                      </a:cxn>
                      <a:cxn ang="T56">
                        <a:pos x="T12" y="T13"/>
                      </a:cxn>
                      <a:cxn ang="T57">
                        <a:pos x="T14" y="T15"/>
                      </a:cxn>
                      <a:cxn ang="T58">
                        <a:pos x="T16" y="T17"/>
                      </a:cxn>
                      <a:cxn ang="T59">
                        <a:pos x="T18" y="T19"/>
                      </a:cxn>
                      <a:cxn ang="T60">
                        <a:pos x="T20" y="T21"/>
                      </a:cxn>
                      <a:cxn ang="T61">
                        <a:pos x="T22" y="T23"/>
                      </a:cxn>
                      <a:cxn ang="T62">
                        <a:pos x="T24" y="T25"/>
                      </a:cxn>
                      <a:cxn ang="T63">
                        <a:pos x="T26" y="T27"/>
                      </a:cxn>
                      <a:cxn ang="T64">
                        <a:pos x="T28" y="T29"/>
                      </a:cxn>
                      <a:cxn ang="T65">
                        <a:pos x="T30" y="T31"/>
                      </a:cxn>
                      <a:cxn ang="T66">
                        <a:pos x="T32" y="T33"/>
                      </a:cxn>
                      <a:cxn ang="T67">
                        <a:pos x="T34" y="T35"/>
                      </a:cxn>
                      <a:cxn ang="T68">
                        <a:pos x="T36" y="T37"/>
                      </a:cxn>
                      <a:cxn ang="T69">
                        <a:pos x="T38" y="T39"/>
                      </a:cxn>
                      <a:cxn ang="T70">
                        <a:pos x="T40" y="T41"/>
                      </a:cxn>
                      <a:cxn ang="T71">
                        <a:pos x="T42" y="T43"/>
                      </a:cxn>
                      <a:cxn ang="T72">
                        <a:pos x="T44" y="T45"/>
                      </a:cxn>
                      <a:cxn ang="T73">
                        <a:pos x="T46" y="T47"/>
                      </a:cxn>
                      <a:cxn ang="T74">
                        <a:pos x="T48" y="T49"/>
                      </a:cxn>
                    </a:cxnLst>
                    <a:rect l="0" t="0" r="r" b="b"/>
                    <a:pathLst>
                      <a:path w="12" h="4">
                        <a:moveTo>
                          <a:pt x="2" y="4"/>
                        </a:moveTo>
                        <a:lnTo>
                          <a:pt x="1" y="4"/>
                        </a:lnTo>
                        <a:lnTo>
                          <a:pt x="0" y="3"/>
                        </a:lnTo>
                        <a:lnTo>
                          <a:pt x="0" y="2"/>
                        </a:lnTo>
                        <a:lnTo>
                          <a:pt x="1" y="2"/>
                        </a:lnTo>
                        <a:lnTo>
                          <a:pt x="2" y="2"/>
                        </a:lnTo>
                        <a:lnTo>
                          <a:pt x="3" y="2"/>
                        </a:lnTo>
                        <a:lnTo>
                          <a:pt x="3" y="1"/>
                        </a:lnTo>
                        <a:lnTo>
                          <a:pt x="5" y="0"/>
                        </a:lnTo>
                        <a:lnTo>
                          <a:pt x="6" y="0"/>
                        </a:lnTo>
                        <a:lnTo>
                          <a:pt x="6" y="1"/>
                        </a:lnTo>
                        <a:lnTo>
                          <a:pt x="7" y="1"/>
                        </a:lnTo>
                        <a:lnTo>
                          <a:pt x="8" y="1"/>
                        </a:lnTo>
                        <a:lnTo>
                          <a:pt x="10" y="1"/>
                        </a:lnTo>
                        <a:lnTo>
                          <a:pt x="11" y="1"/>
                        </a:lnTo>
                        <a:lnTo>
                          <a:pt x="12" y="1"/>
                        </a:lnTo>
                        <a:lnTo>
                          <a:pt x="12" y="2"/>
                        </a:lnTo>
                        <a:lnTo>
                          <a:pt x="11" y="2"/>
                        </a:lnTo>
                        <a:lnTo>
                          <a:pt x="11" y="3"/>
                        </a:lnTo>
                        <a:lnTo>
                          <a:pt x="10" y="3"/>
                        </a:lnTo>
                        <a:lnTo>
                          <a:pt x="8" y="3"/>
                        </a:lnTo>
                        <a:lnTo>
                          <a:pt x="7" y="3"/>
                        </a:lnTo>
                        <a:lnTo>
                          <a:pt x="5" y="3"/>
                        </a:lnTo>
                        <a:lnTo>
                          <a:pt x="3" y="4"/>
                        </a:lnTo>
                        <a:lnTo>
                          <a:pt x="2" y="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25" name="Freeform 235">
                    <a:extLst>
                      <a:ext uri="{FF2B5EF4-FFF2-40B4-BE49-F238E27FC236}">
                        <a16:creationId xmlns:a16="http://schemas.microsoft.com/office/drawing/2014/main" id="{540BDB29-7EFC-4785-9C71-53018401160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47662" y="1098666"/>
                    <a:ext cx="37178" cy="9294"/>
                  </a:xfrm>
                  <a:custGeom>
                    <a:avLst/>
                    <a:gdLst>
                      <a:gd name="T0" fmla="*/ 6350 w 16"/>
                      <a:gd name="T1" fmla="*/ 6350 h 4"/>
                      <a:gd name="T2" fmla="*/ 3175 w 16"/>
                      <a:gd name="T3" fmla="*/ 6350 h 4"/>
                      <a:gd name="T4" fmla="*/ 1588 w 16"/>
                      <a:gd name="T5" fmla="*/ 6350 h 4"/>
                      <a:gd name="T6" fmla="*/ 0 w 16"/>
                      <a:gd name="T7" fmla="*/ 4763 h 4"/>
                      <a:gd name="T8" fmla="*/ 0 w 16"/>
                      <a:gd name="T9" fmla="*/ 3175 h 4"/>
                      <a:gd name="T10" fmla="*/ 1588 w 16"/>
                      <a:gd name="T11" fmla="*/ 3175 h 4"/>
                      <a:gd name="T12" fmla="*/ 3175 w 16"/>
                      <a:gd name="T13" fmla="*/ 3175 h 4"/>
                      <a:gd name="T14" fmla="*/ 9525 w 16"/>
                      <a:gd name="T15" fmla="*/ 3175 h 4"/>
                      <a:gd name="T16" fmla="*/ 12700 w 16"/>
                      <a:gd name="T17" fmla="*/ 1588 h 4"/>
                      <a:gd name="T18" fmla="*/ 14288 w 16"/>
                      <a:gd name="T19" fmla="*/ 1588 h 4"/>
                      <a:gd name="T20" fmla="*/ 14288 w 16"/>
                      <a:gd name="T21" fmla="*/ 0 h 4"/>
                      <a:gd name="T22" fmla="*/ 15875 w 16"/>
                      <a:gd name="T23" fmla="*/ 0 h 4"/>
                      <a:gd name="T24" fmla="*/ 17463 w 16"/>
                      <a:gd name="T25" fmla="*/ 1588 h 4"/>
                      <a:gd name="T26" fmla="*/ 22225 w 16"/>
                      <a:gd name="T27" fmla="*/ 1588 h 4"/>
                      <a:gd name="T28" fmla="*/ 23813 w 16"/>
                      <a:gd name="T29" fmla="*/ 1588 h 4"/>
                      <a:gd name="T30" fmla="*/ 25400 w 16"/>
                      <a:gd name="T31" fmla="*/ 1588 h 4"/>
                      <a:gd name="T32" fmla="*/ 25400 w 16"/>
                      <a:gd name="T33" fmla="*/ 3175 h 4"/>
                      <a:gd name="T34" fmla="*/ 19050 w 16"/>
                      <a:gd name="T35" fmla="*/ 4763 h 4"/>
                      <a:gd name="T36" fmla="*/ 17463 w 16"/>
                      <a:gd name="T37" fmla="*/ 4763 h 4"/>
                      <a:gd name="T38" fmla="*/ 14288 w 16"/>
                      <a:gd name="T39" fmla="*/ 3175 h 4"/>
                      <a:gd name="T40" fmla="*/ 14288 w 16"/>
                      <a:gd name="T41" fmla="*/ 1588 h 4"/>
                      <a:gd name="T42" fmla="*/ 12700 w 16"/>
                      <a:gd name="T43" fmla="*/ 3175 h 4"/>
                      <a:gd name="T44" fmla="*/ 11113 w 16"/>
                      <a:gd name="T45" fmla="*/ 3175 h 4"/>
                      <a:gd name="T46" fmla="*/ 12700 w 16"/>
                      <a:gd name="T47" fmla="*/ 3175 h 4"/>
                      <a:gd name="T48" fmla="*/ 12700 w 16"/>
                      <a:gd name="T49" fmla="*/ 4763 h 4"/>
                      <a:gd name="T50" fmla="*/ 9525 w 16"/>
                      <a:gd name="T51" fmla="*/ 6350 h 4"/>
                      <a:gd name="T52" fmla="*/ 6350 w 16"/>
                      <a:gd name="T53" fmla="*/ 6350 h 4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</a:gdLst>
                    <a:ahLst/>
                    <a:cxnLst>
                      <a:cxn ang="T54">
                        <a:pos x="T0" y="T1"/>
                      </a:cxn>
                      <a:cxn ang="T55">
                        <a:pos x="T2" y="T3"/>
                      </a:cxn>
                      <a:cxn ang="T56">
                        <a:pos x="T4" y="T5"/>
                      </a:cxn>
                      <a:cxn ang="T57">
                        <a:pos x="T6" y="T7"/>
                      </a:cxn>
                      <a:cxn ang="T58">
                        <a:pos x="T8" y="T9"/>
                      </a:cxn>
                      <a:cxn ang="T59">
                        <a:pos x="T10" y="T11"/>
                      </a:cxn>
                      <a:cxn ang="T60">
                        <a:pos x="T12" y="T13"/>
                      </a:cxn>
                      <a:cxn ang="T61">
                        <a:pos x="T14" y="T15"/>
                      </a:cxn>
                      <a:cxn ang="T62">
                        <a:pos x="T16" y="T17"/>
                      </a:cxn>
                      <a:cxn ang="T63">
                        <a:pos x="T18" y="T19"/>
                      </a:cxn>
                      <a:cxn ang="T64">
                        <a:pos x="T20" y="T21"/>
                      </a:cxn>
                      <a:cxn ang="T65">
                        <a:pos x="T22" y="T23"/>
                      </a:cxn>
                      <a:cxn ang="T66">
                        <a:pos x="T24" y="T25"/>
                      </a:cxn>
                      <a:cxn ang="T67">
                        <a:pos x="T26" y="T27"/>
                      </a:cxn>
                      <a:cxn ang="T68">
                        <a:pos x="T28" y="T29"/>
                      </a:cxn>
                      <a:cxn ang="T69">
                        <a:pos x="T30" y="T31"/>
                      </a:cxn>
                      <a:cxn ang="T70">
                        <a:pos x="T32" y="T33"/>
                      </a:cxn>
                      <a:cxn ang="T71">
                        <a:pos x="T34" y="T35"/>
                      </a:cxn>
                      <a:cxn ang="T72">
                        <a:pos x="T36" y="T37"/>
                      </a:cxn>
                      <a:cxn ang="T73">
                        <a:pos x="T38" y="T39"/>
                      </a:cxn>
                      <a:cxn ang="T74">
                        <a:pos x="T40" y="T41"/>
                      </a:cxn>
                      <a:cxn ang="T75">
                        <a:pos x="T42" y="T43"/>
                      </a:cxn>
                      <a:cxn ang="T76">
                        <a:pos x="T44" y="T45"/>
                      </a:cxn>
                      <a:cxn ang="T77">
                        <a:pos x="T46" y="T47"/>
                      </a:cxn>
                      <a:cxn ang="T78">
                        <a:pos x="T48" y="T49"/>
                      </a:cxn>
                      <a:cxn ang="T79">
                        <a:pos x="T50" y="T51"/>
                      </a:cxn>
                      <a:cxn ang="T80">
                        <a:pos x="T52" y="T53"/>
                      </a:cxn>
                    </a:cxnLst>
                    <a:rect l="0" t="0" r="r" b="b"/>
                    <a:pathLst>
                      <a:path w="16" h="4">
                        <a:moveTo>
                          <a:pt x="4" y="4"/>
                        </a:moveTo>
                        <a:lnTo>
                          <a:pt x="2" y="4"/>
                        </a:lnTo>
                        <a:lnTo>
                          <a:pt x="1" y="4"/>
                        </a:lnTo>
                        <a:lnTo>
                          <a:pt x="0" y="3"/>
                        </a:lnTo>
                        <a:lnTo>
                          <a:pt x="0" y="2"/>
                        </a:lnTo>
                        <a:lnTo>
                          <a:pt x="1" y="2"/>
                        </a:lnTo>
                        <a:lnTo>
                          <a:pt x="2" y="2"/>
                        </a:lnTo>
                        <a:lnTo>
                          <a:pt x="6" y="2"/>
                        </a:lnTo>
                        <a:lnTo>
                          <a:pt x="8" y="1"/>
                        </a:lnTo>
                        <a:lnTo>
                          <a:pt x="9" y="1"/>
                        </a:lnTo>
                        <a:lnTo>
                          <a:pt x="9" y="0"/>
                        </a:lnTo>
                        <a:lnTo>
                          <a:pt x="10" y="0"/>
                        </a:lnTo>
                        <a:lnTo>
                          <a:pt x="11" y="1"/>
                        </a:lnTo>
                        <a:lnTo>
                          <a:pt x="14" y="1"/>
                        </a:lnTo>
                        <a:lnTo>
                          <a:pt x="15" y="1"/>
                        </a:lnTo>
                        <a:lnTo>
                          <a:pt x="16" y="1"/>
                        </a:lnTo>
                        <a:lnTo>
                          <a:pt x="16" y="2"/>
                        </a:lnTo>
                        <a:lnTo>
                          <a:pt x="12" y="3"/>
                        </a:lnTo>
                        <a:lnTo>
                          <a:pt x="11" y="3"/>
                        </a:lnTo>
                        <a:lnTo>
                          <a:pt x="9" y="2"/>
                        </a:lnTo>
                        <a:lnTo>
                          <a:pt x="9" y="1"/>
                        </a:lnTo>
                        <a:lnTo>
                          <a:pt x="8" y="2"/>
                        </a:lnTo>
                        <a:lnTo>
                          <a:pt x="7" y="2"/>
                        </a:lnTo>
                        <a:lnTo>
                          <a:pt x="8" y="2"/>
                        </a:lnTo>
                        <a:lnTo>
                          <a:pt x="8" y="3"/>
                        </a:lnTo>
                        <a:lnTo>
                          <a:pt x="6" y="4"/>
                        </a:lnTo>
                        <a:lnTo>
                          <a:pt x="4" y="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26" name="Freeform 236">
                    <a:extLst>
                      <a:ext uri="{FF2B5EF4-FFF2-40B4-BE49-F238E27FC236}">
                        <a16:creationId xmlns:a16="http://schemas.microsoft.com/office/drawing/2014/main" id="{FA238C5F-913A-403B-8E89-9AF1F024B4F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619948" y="1084725"/>
                    <a:ext cx="53444" cy="4647"/>
                  </a:xfrm>
                  <a:custGeom>
                    <a:avLst/>
                    <a:gdLst>
                      <a:gd name="T0" fmla="*/ 6350 w 23"/>
                      <a:gd name="T1" fmla="*/ 3175 h 2"/>
                      <a:gd name="T2" fmla="*/ 4763 w 23"/>
                      <a:gd name="T3" fmla="*/ 3175 h 2"/>
                      <a:gd name="T4" fmla="*/ 3175 w 23"/>
                      <a:gd name="T5" fmla="*/ 3175 h 2"/>
                      <a:gd name="T6" fmla="*/ 1588 w 23"/>
                      <a:gd name="T7" fmla="*/ 3175 h 2"/>
                      <a:gd name="T8" fmla="*/ 0 w 23"/>
                      <a:gd name="T9" fmla="*/ 3175 h 2"/>
                      <a:gd name="T10" fmla="*/ 1588 w 23"/>
                      <a:gd name="T11" fmla="*/ 3175 h 2"/>
                      <a:gd name="T12" fmla="*/ 3175 w 23"/>
                      <a:gd name="T13" fmla="*/ 1588 h 2"/>
                      <a:gd name="T14" fmla="*/ 4763 w 23"/>
                      <a:gd name="T15" fmla="*/ 1588 h 2"/>
                      <a:gd name="T16" fmla="*/ 6350 w 23"/>
                      <a:gd name="T17" fmla="*/ 1588 h 2"/>
                      <a:gd name="T18" fmla="*/ 7938 w 23"/>
                      <a:gd name="T19" fmla="*/ 1588 h 2"/>
                      <a:gd name="T20" fmla="*/ 9525 w 23"/>
                      <a:gd name="T21" fmla="*/ 1588 h 2"/>
                      <a:gd name="T22" fmla="*/ 11113 w 23"/>
                      <a:gd name="T23" fmla="*/ 1588 h 2"/>
                      <a:gd name="T24" fmla="*/ 14288 w 23"/>
                      <a:gd name="T25" fmla="*/ 1588 h 2"/>
                      <a:gd name="T26" fmla="*/ 15875 w 23"/>
                      <a:gd name="T27" fmla="*/ 1588 h 2"/>
                      <a:gd name="T28" fmla="*/ 17463 w 23"/>
                      <a:gd name="T29" fmla="*/ 1588 h 2"/>
                      <a:gd name="T30" fmla="*/ 19050 w 23"/>
                      <a:gd name="T31" fmla="*/ 0 h 2"/>
                      <a:gd name="T32" fmla="*/ 20638 w 23"/>
                      <a:gd name="T33" fmla="*/ 0 h 2"/>
                      <a:gd name="T34" fmla="*/ 22225 w 23"/>
                      <a:gd name="T35" fmla="*/ 0 h 2"/>
                      <a:gd name="T36" fmla="*/ 23813 w 23"/>
                      <a:gd name="T37" fmla="*/ 0 h 2"/>
                      <a:gd name="T38" fmla="*/ 26988 w 23"/>
                      <a:gd name="T39" fmla="*/ 0 h 2"/>
                      <a:gd name="T40" fmla="*/ 30163 w 23"/>
                      <a:gd name="T41" fmla="*/ 0 h 2"/>
                      <a:gd name="T42" fmla="*/ 31750 w 23"/>
                      <a:gd name="T43" fmla="*/ 0 h 2"/>
                      <a:gd name="T44" fmla="*/ 33338 w 23"/>
                      <a:gd name="T45" fmla="*/ 0 h 2"/>
                      <a:gd name="T46" fmla="*/ 34925 w 23"/>
                      <a:gd name="T47" fmla="*/ 0 h 2"/>
                      <a:gd name="T48" fmla="*/ 36513 w 23"/>
                      <a:gd name="T49" fmla="*/ 0 h 2"/>
                      <a:gd name="T50" fmla="*/ 36513 w 23"/>
                      <a:gd name="T51" fmla="*/ 1588 h 2"/>
                      <a:gd name="T52" fmla="*/ 34925 w 23"/>
                      <a:gd name="T53" fmla="*/ 1588 h 2"/>
                      <a:gd name="T54" fmla="*/ 33338 w 23"/>
                      <a:gd name="T55" fmla="*/ 1588 h 2"/>
                      <a:gd name="T56" fmla="*/ 31750 w 23"/>
                      <a:gd name="T57" fmla="*/ 1588 h 2"/>
                      <a:gd name="T58" fmla="*/ 26988 w 23"/>
                      <a:gd name="T59" fmla="*/ 1588 h 2"/>
                      <a:gd name="T60" fmla="*/ 25400 w 23"/>
                      <a:gd name="T61" fmla="*/ 1588 h 2"/>
                      <a:gd name="T62" fmla="*/ 22225 w 23"/>
                      <a:gd name="T63" fmla="*/ 1588 h 2"/>
                      <a:gd name="T64" fmla="*/ 20638 w 23"/>
                      <a:gd name="T65" fmla="*/ 3175 h 2"/>
                      <a:gd name="T66" fmla="*/ 19050 w 23"/>
                      <a:gd name="T67" fmla="*/ 3175 h 2"/>
                      <a:gd name="T68" fmla="*/ 17463 w 23"/>
                      <a:gd name="T69" fmla="*/ 3175 h 2"/>
                      <a:gd name="T70" fmla="*/ 15875 w 23"/>
                      <a:gd name="T71" fmla="*/ 3175 h 2"/>
                      <a:gd name="T72" fmla="*/ 14288 w 23"/>
                      <a:gd name="T73" fmla="*/ 3175 h 2"/>
                      <a:gd name="T74" fmla="*/ 11113 w 23"/>
                      <a:gd name="T75" fmla="*/ 3175 h 2"/>
                      <a:gd name="T76" fmla="*/ 9525 w 23"/>
                      <a:gd name="T77" fmla="*/ 3175 h 2"/>
                      <a:gd name="T78" fmla="*/ 7938 w 23"/>
                      <a:gd name="T79" fmla="*/ 3175 h 2"/>
                      <a:gd name="T80" fmla="*/ 6350 w 23"/>
                      <a:gd name="T81" fmla="*/ 3175 h 2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</a:gdLst>
                    <a:ahLst/>
                    <a:cxnLst>
                      <a:cxn ang="T82">
                        <a:pos x="T0" y="T1"/>
                      </a:cxn>
                      <a:cxn ang="T83">
                        <a:pos x="T2" y="T3"/>
                      </a:cxn>
                      <a:cxn ang="T84">
                        <a:pos x="T4" y="T5"/>
                      </a:cxn>
                      <a:cxn ang="T85">
                        <a:pos x="T6" y="T7"/>
                      </a:cxn>
                      <a:cxn ang="T86">
                        <a:pos x="T8" y="T9"/>
                      </a:cxn>
                      <a:cxn ang="T87">
                        <a:pos x="T10" y="T11"/>
                      </a:cxn>
                      <a:cxn ang="T88">
                        <a:pos x="T12" y="T13"/>
                      </a:cxn>
                      <a:cxn ang="T89">
                        <a:pos x="T14" y="T15"/>
                      </a:cxn>
                      <a:cxn ang="T90">
                        <a:pos x="T16" y="T17"/>
                      </a:cxn>
                      <a:cxn ang="T91">
                        <a:pos x="T18" y="T19"/>
                      </a:cxn>
                      <a:cxn ang="T92">
                        <a:pos x="T20" y="T21"/>
                      </a:cxn>
                      <a:cxn ang="T93">
                        <a:pos x="T22" y="T23"/>
                      </a:cxn>
                      <a:cxn ang="T94">
                        <a:pos x="T24" y="T25"/>
                      </a:cxn>
                      <a:cxn ang="T95">
                        <a:pos x="T26" y="T27"/>
                      </a:cxn>
                      <a:cxn ang="T96">
                        <a:pos x="T28" y="T29"/>
                      </a:cxn>
                      <a:cxn ang="T97">
                        <a:pos x="T30" y="T31"/>
                      </a:cxn>
                      <a:cxn ang="T98">
                        <a:pos x="T32" y="T33"/>
                      </a:cxn>
                      <a:cxn ang="T99">
                        <a:pos x="T34" y="T35"/>
                      </a:cxn>
                      <a:cxn ang="T100">
                        <a:pos x="T36" y="T37"/>
                      </a:cxn>
                      <a:cxn ang="T101">
                        <a:pos x="T38" y="T39"/>
                      </a:cxn>
                      <a:cxn ang="T102">
                        <a:pos x="T40" y="T41"/>
                      </a:cxn>
                      <a:cxn ang="T103">
                        <a:pos x="T42" y="T43"/>
                      </a:cxn>
                      <a:cxn ang="T104">
                        <a:pos x="T44" y="T45"/>
                      </a:cxn>
                      <a:cxn ang="T105">
                        <a:pos x="T46" y="T47"/>
                      </a:cxn>
                      <a:cxn ang="T106">
                        <a:pos x="T48" y="T49"/>
                      </a:cxn>
                      <a:cxn ang="T107">
                        <a:pos x="T50" y="T51"/>
                      </a:cxn>
                      <a:cxn ang="T108">
                        <a:pos x="T52" y="T53"/>
                      </a:cxn>
                      <a:cxn ang="T109">
                        <a:pos x="T54" y="T55"/>
                      </a:cxn>
                      <a:cxn ang="T110">
                        <a:pos x="T56" y="T57"/>
                      </a:cxn>
                      <a:cxn ang="T111">
                        <a:pos x="T58" y="T59"/>
                      </a:cxn>
                      <a:cxn ang="T112">
                        <a:pos x="T60" y="T61"/>
                      </a:cxn>
                      <a:cxn ang="T113">
                        <a:pos x="T62" y="T63"/>
                      </a:cxn>
                      <a:cxn ang="T114">
                        <a:pos x="T64" y="T65"/>
                      </a:cxn>
                      <a:cxn ang="T115">
                        <a:pos x="T66" y="T67"/>
                      </a:cxn>
                      <a:cxn ang="T116">
                        <a:pos x="T68" y="T69"/>
                      </a:cxn>
                      <a:cxn ang="T117">
                        <a:pos x="T70" y="T71"/>
                      </a:cxn>
                      <a:cxn ang="T118">
                        <a:pos x="T72" y="T73"/>
                      </a:cxn>
                      <a:cxn ang="T119">
                        <a:pos x="T74" y="T75"/>
                      </a:cxn>
                      <a:cxn ang="T120">
                        <a:pos x="T76" y="T77"/>
                      </a:cxn>
                      <a:cxn ang="T121">
                        <a:pos x="T78" y="T79"/>
                      </a:cxn>
                      <a:cxn ang="T122">
                        <a:pos x="T80" y="T81"/>
                      </a:cxn>
                    </a:cxnLst>
                    <a:rect l="0" t="0" r="r" b="b"/>
                    <a:pathLst>
                      <a:path w="23" h="2">
                        <a:moveTo>
                          <a:pt x="4" y="2"/>
                        </a:moveTo>
                        <a:lnTo>
                          <a:pt x="3" y="2"/>
                        </a:lnTo>
                        <a:lnTo>
                          <a:pt x="2" y="2"/>
                        </a:lnTo>
                        <a:lnTo>
                          <a:pt x="1" y="2"/>
                        </a:lnTo>
                        <a:lnTo>
                          <a:pt x="0" y="2"/>
                        </a:lnTo>
                        <a:lnTo>
                          <a:pt x="1" y="2"/>
                        </a:lnTo>
                        <a:lnTo>
                          <a:pt x="2" y="1"/>
                        </a:lnTo>
                        <a:lnTo>
                          <a:pt x="3" y="1"/>
                        </a:lnTo>
                        <a:lnTo>
                          <a:pt x="4" y="1"/>
                        </a:lnTo>
                        <a:lnTo>
                          <a:pt x="5" y="1"/>
                        </a:lnTo>
                        <a:lnTo>
                          <a:pt x="6" y="1"/>
                        </a:lnTo>
                        <a:lnTo>
                          <a:pt x="7" y="1"/>
                        </a:lnTo>
                        <a:lnTo>
                          <a:pt x="9" y="1"/>
                        </a:lnTo>
                        <a:lnTo>
                          <a:pt x="10" y="1"/>
                        </a:lnTo>
                        <a:lnTo>
                          <a:pt x="11" y="1"/>
                        </a:lnTo>
                        <a:lnTo>
                          <a:pt x="12" y="0"/>
                        </a:lnTo>
                        <a:lnTo>
                          <a:pt x="13" y="0"/>
                        </a:lnTo>
                        <a:lnTo>
                          <a:pt x="14" y="0"/>
                        </a:lnTo>
                        <a:lnTo>
                          <a:pt x="15" y="0"/>
                        </a:lnTo>
                        <a:lnTo>
                          <a:pt x="17" y="0"/>
                        </a:lnTo>
                        <a:lnTo>
                          <a:pt x="19" y="0"/>
                        </a:lnTo>
                        <a:lnTo>
                          <a:pt x="20" y="0"/>
                        </a:lnTo>
                        <a:lnTo>
                          <a:pt x="21" y="0"/>
                        </a:lnTo>
                        <a:lnTo>
                          <a:pt x="22" y="0"/>
                        </a:lnTo>
                        <a:lnTo>
                          <a:pt x="23" y="0"/>
                        </a:lnTo>
                        <a:lnTo>
                          <a:pt x="23" y="1"/>
                        </a:lnTo>
                        <a:lnTo>
                          <a:pt x="22" y="1"/>
                        </a:lnTo>
                        <a:lnTo>
                          <a:pt x="21" y="1"/>
                        </a:lnTo>
                        <a:lnTo>
                          <a:pt x="20" y="1"/>
                        </a:lnTo>
                        <a:lnTo>
                          <a:pt x="17" y="1"/>
                        </a:lnTo>
                        <a:lnTo>
                          <a:pt x="16" y="1"/>
                        </a:lnTo>
                        <a:lnTo>
                          <a:pt x="14" y="1"/>
                        </a:lnTo>
                        <a:lnTo>
                          <a:pt x="13" y="2"/>
                        </a:lnTo>
                        <a:lnTo>
                          <a:pt x="12" y="2"/>
                        </a:lnTo>
                        <a:lnTo>
                          <a:pt x="11" y="2"/>
                        </a:lnTo>
                        <a:lnTo>
                          <a:pt x="10" y="2"/>
                        </a:lnTo>
                        <a:lnTo>
                          <a:pt x="9" y="2"/>
                        </a:lnTo>
                        <a:lnTo>
                          <a:pt x="7" y="2"/>
                        </a:lnTo>
                        <a:lnTo>
                          <a:pt x="6" y="2"/>
                        </a:lnTo>
                        <a:lnTo>
                          <a:pt x="5" y="2"/>
                        </a:lnTo>
                        <a:lnTo>
                          <a:pt x="4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27" name="Freeform 237">
                    <a:extLst>
                      <a:ext uri="{FF2B5EF4-FFF2-40B4-BE49-F238E27FC236}">
                        <a16:creationId xmlns:a16="http://schemas.microsoft.com/office/drawing/2014/main" id="{BB55D1A7-E4D5-4A27-8668-52728E5117A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731481" y="1317086"/>
                    <a:ext cx="13942" cy="9294"/>
                  </a:xfrm>
                  <a:custGeom>
                    <a:avLst/>
                    <a:gdLst>
                      <a:gd name="T0" fmla="*/ 3175 w 6"/>
                      <a:gd name="T1" fmla="*/ 6350 h 4"/>
                      <a:gd name="T2" fmla="*/ 0 w 6"/>
                      <a:gd name="T3" fmla="*/ 6350 h 4"/>
                      <a:gd name="T4" fmla="*/ 0 w 6"/>
                      <a:gd name="T5" fmla="*/ 3175 h 4"/>
                      <a:gd name="T6" fmla="*/ 0 w 6"/>
                      <a:gd name="T7" fmla="*/ 1588 h 4"/>
                      <a:gd name="T8" fmla="*/ 0 w 6"/>
                      <a:gd name="T9" fmla="*/ 0 h 4"/>
                      <a:gd name="T10" fmla="*/ 1588 w 6"/>
                      <a:gd name="T11" fmla="*/ 0 h 4"/>
                      <a:gd name="T12" fmla="*/ 3175 w 6"/>
                      <a:gd name="T13" fmla="*/ 0 h 4"/>
                      <a:gd name="T14" fmla="*/ 4763 w 6"/>
                      <a:gd name="T15" fmla="*/ 0 h 4"/>
                      <a:gd name="T16" fmla="*/ 4763 w 6"/>
                      <a:gd name="T17" fmla="*/ 1588 h 4"/>
                      <a:gd name="T18" fmla="*/ 6350 w 6"/>
                      <a:gd name="T19" fmla="*/ 1588 h 4"/>
                      <a:gd name="T20" fmla="*/ 7938 w 6"/>
                      <a:gd name="T21" fmla="*/ 3175 h 4"/>
                      <a:gd name="T22" fmla="*/ 9525 w 6"/>
                      <a:gd name="T23" fmla="*/ 3175 h 4"/>
                      <a:gd name="T24" fmla="*/ 7938 w 6"/>
                      <a:gd name="T25" fmla="*/ 4763 h 4"/>
                      <a:gd name="T26" fmla="*/ 7938 w 6"/>
                      <a:gd name="T27" fmla="*/ 6350 h 4"/>
                      <a:gd name="T28" fmla="*/ 6350 w 6"/>
                      <a:gd name="T29" fmla="*/ 6350 h 4"/>
                      <a:gd name="T30" fmla="*/ 4763 w 6"/>
                      <a:gd name="T31" fmla="*/ 6350 h 4"/>
                      <a:gd name="T32" fmla="*/ 3175 w 6"/>
                      <a:gd name="T33" fmla="*/ 6350 h 4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</a:gdLst>
                    <a:ahLst/>
                    <a:cxnLst>
                      <a:cxn ang="T34">
                        <a:pos x="T0" y="T1"/>
                      </a:cxn>
                      <a:cxn ang="T35">
                        <a:pos x="T2" y="T3"/>
                      </a:cxn>
                      <a:cxn ang="T36">
                        <a:pos x="T4" y="T5"/>
                      </a:cxn>
                      <a:cxn ang="T37">
                        <a:pos x="T6" y="T7"/>
                      </a:cxn>
                      <a:cxn ang="T38">
                        <a:pos x="T8" y="T9"/>
                      </a:cxn>
                      <a:cxn ang="T39">
                        <a:pos x="T10" y="T11"/>
                      </a:cxn>
                      <a:cxn ang="T40">
                        <a:pos x="T12" y="T13"/>
                      </a:cxn>
                      <a:cxn ang="T41">
                        <a:pos x="T14" y="T15"/>
                      </a:cxn>
                      <a:cxn ang="T42">
                        <a:pos x="T16" y="T17"/>
                      </a:cxn>
                      <a:cxn ang="T43">
                        <a:pos x="T18" y="T19"/>
                      </a:cxn>
                      <a:cxn ang="T44">
                        <a:pos x="T20" y="T21"/>
                      </a:cxn>
                      <a:cxn ang="T45">
                        <a:pos x="T22" y="T23"/>
                      </a:cxn>
                      <a:cxn ang="T46">
                        <a:pos x="T24" y="T25"/>
                      </a:cxn>
                      <a:cxn ang="T47">
                        <a:pos x="T26" y="T27"/>
                      </a:cxn>
                      <a:cxn ang="T48">
                        <a:pos x="T28" y="T29"/>
                      </a:cxn>
                      <a:cxn ang="T49">
                        <a:pos x="T30" y="T31"/>
                      </a:cxn>
                      <a:cxn ang="T50">
                        <a:pos x="T32" y="T33"/>
                      </a:cxn>
                    </a:cxnLst>
                    <a:rect l="0" t="0" r="r" b="b"/>
                    <a:pathLst>
                      <a:path w="6" h="4">
                        <a:moveTo>
                          <a:pt x="2" y="4"/>
                        </a:moveTo>
                        <a:lnTo>
                          <a:pt x="0" y="4"/>
                        </a:lnTo>
                        <a:lnTo>
                          <a:pt x="0" y="2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3" y="1"/>
                        </a:lnTo>
                        <a:lnTo>
                          <a:pt x="4" y="1"/>
                        </a:lnTo>
                        <a:lnTo>
                          <a:pt x="5" y="2"/>
                        </a:lnTo>
                        <a:lnTo>
                          <a:pt x="6" y="2"/>
                        </a:lnTo>
                        <a:lnTo>
                          <a:pt x="5" y="3"/>
                        </a:lnTo>
                        <a:lnTo>
                          <a:pt x="5" y="4"/>
                        </a:lnTo>
                        <a:lnTo>
                          <a:pt x="4" y="4"/>
                        </a:lnTo>
                        <a:lnTo>
                          <a:pt x="3" y="4"/>
                        </a:lnTo>
                        <a:lnTo>
                          <a:pt x="2" y="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28" name="Freeform 238">
                    <a:extLst>
                      <a:ext uri="{FF2B5EF4-FFF2-40B4-BE49-F238E27FC236}">
                        <a16:creationId xmlns:a16="http://schemas.microsoft.com/office/drawing/2014/main" id="{D469CC6C-5FFE-461C-A795-559CD852E3C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45339" y="1179992"/>
                    <a:ext cx="18589" cy="9294"/>
                  </a:xfrm>
                  <a:custGeom>
                    <a:avLst/>
                    <a:gdLst>
                      <a:gd name="T0" fmla="*/ 4763 w 8"/>
                      <a:gd name="T1" fmla="*/ 6350 h 4"/>
                      <a:gd name="T2" fmla="*/ 3175 w 8"/>
                      <a:gd name="T3" fmla="*/ 6350 h 4"/>
                      <a:gd name="T4" fmla="*/ 1588 w 8"/>
                      <a:gd name="T5" fmla="*/ 6350 h 4"/>
                      <a:gd name="T6" fmla="*/ 1588 w 8"/>
                      <a:gd name="T7" fmla="*/ 4763 h 4"/>
                      <a:gd name="T8" fmla="*/ 0 w 8"/>
                      <a:gd name="T9" fmla="*/ 4763 h 4"/>
                      <a:gd name="T10" fmla="*/ 0 w 8"/>
                      <a:gd name="T11" fmla="*/ 3175 h 4"/>
                      <a:gd name="T12" fmla="*/ 1588 w 8"/>
                      <a:gd name="T13" fmla="*/ 0 h 4"/>
                      <a:gd name="T14" fmla="*/ 3175 w 8"/>
                      <a:gd name="T15" fmla="*/ 0 h 4"/>
                      <a:gd name="T16" fmla="*/ 4763 w 8"/>
                      <a:gd name="T17" fmla="*/ 0 h 4"/>
                      <a:gd name="T18" fmla="*/ 7938 w 8"/>
                      <a:gd name="T19" fmla="*/ 0 h 4"/>
                      <a:gd name="T20" fmla="*/ 9525 w 8"/>
                      <a:gd name="T21" fmla="*/ 0 h 4"/>
                      <a:gd name="T22" fmla="*/ 11113 w 8"/>
                      <a:gd name="T23" fmla="*/ 0 h 4"/>
                      <a:gd name="T24" fmla="*/ 12700 w 8"/>
                      <a:gd name="T25" fmla="*/ 3175 h 4"/>
                      <a:gd name="T26" fmla="*/ 11113 w 8"/>
                      <a:gd name="T27" fmla="*/ 4763 h 4"/>
                      <a:gd name="T28" fmla="*/ 9525 w 8"/>
                      <a:gd name="T29" fmla="*/ 6350 h 4"/>
                      <a:gd name="T30" fmla="*/ 7938 w 8"/>
                      <a:gd name="T31" fmla="*/ 6350 h 4"/>
                      <a:gd name="T32" fmla="*/ 4763 w 8"/>
                      <a:gd name="T33" fmla="*/ 6350 h 4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</a:gdLst>
                    <a:ahLst/>
                    <a:cxnLst>
                      <a:cxn ang="T34">
                        <a:pos x="T0" y="T1"/>
                      </a:cxn>
                      <a:cxn ang="T35">
                        <a:pos x="T2" y="T3"/>
                      </a:cxn>
                      <a:cxn ang="T36">
                        <a:pos x="T4" y="T5"/>
                      </a:cxn>
                      <a:cxn ang="T37">
                        <a:pos x="T6" y="T7"/>
                      </a:cxn>
                      <a:cxn ang="T38">
                        <a:pos x="T8" y="T9"/>
                      </a:cxn>
                      <a:cxn ang="T39">
                        <a:pos x="T10" y="T11"/>
                      </a:cxn>
                      <a:cxn ang="T40">
                        <a:pos x="T12" y="T13"/>
                      </a:cxn>
                      <a:cxn ang="T41">
                        <a:pos x="T14" y="T15"/>
                      </a:cxn>
                      <a:cxn ang="T42">
                        <a:pos x="T16" y="T17"/>
                      </a:cxn>
                      <a:cxn ang="T43">
                        <a:pos x="T18" y="T19"/>
                      </a:cxn>
                      <a:cxn ang="T44">
                        <a:pos x="T20" y="T21"/>
                      </a:cxn>
                      <a:cxn ang="T45">
                        <a:pos x="T22" y="T23"/>
                      </a:cxn>
                      <a:cxn ang="T46">
                        <a:pos x="T24" y="T25"/>
                      </a:cxn>
                      <a:cxn ang="T47">
                        <a:pos x="T26" y="T27"/>
                      </a:cxn>
                      <a:cxn ang="T48">
                        <a:pos x="T28" y="T29"/>
                      </a:cxn>
                      <a:cxn ang="T49">
                        <a:pos x="T30" y="T31"/>
                      </a:cxn>
                      <a:cxn ang="T50">
                        <a:pos x="T32" y="T33"/>
                      </a:cxn>
                    </a:cxnLst>
                    <a:rect l="0" t="0" r="r" b="b"/>
                    <a:pathLst>
                      <a:path w="8" h="4">
                        <a:moveTo>
                          <a:pt x="3" y="4"/>
                        </a:moveTo>
                        <a:lnTo>
                          <a:pt x="2" y="4"/>
                        </a:lnTo>
                        <a:lnTo>
                          <a:pt x="1" y="4"/>
                        </a:lnTo>
                        <a:lnTo>
                          <a:pt x="1" y="3"/>
                        </a:lnTo>
                        <a:lnTo>
                          <a:pt x="0" y="3"/>
                        </a:lnTo>
                        <a:lnTo>
                          <a:pt x="0" y="2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5" y="0"/>
                        </a:lnTo>
                        <a:lnTo>
                          <a:pt x="6" y="0"/>
                        </a:lnTo>
                        <a:lnTo>
                          <a:pt x="7" y="0"/>
                        </a:lnTo>
                        <a:lnTo>
                          <a:pt x="8" y="2"/>
                        </a:lnTo>
                        <a:lnTo>
                          <a:pt x="7" y="3"/>
                        </a:lnTo>
                        <a:lnTo>
                          <a:pt x="6" y="4"/>
                        </a:lnTo>
                        <a:lnTo>
                          <a:pt x="5" y="4"/>
                        </a:lnTo>
                        <a:lnTo>
                          <a:pt x="3" y="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29" name="Freeform 239">
                    <a:extLst>
                      <a:ext uri="{FF2B5EF4-FFF2-40B4-BE49-F238E27FC236}">
                        <a16:creationId xmlns:a16="http://schemas.microsoft.com/office/drawing/2014/main" id="{64625BE7-9F7A-4655-9CC4-6736BA46F72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449477" y="1293850"/>
                    <a:ext cx="27883" cy="9294"/>
                  </a:xfrm>
                  <a:custGeom>
                    <a:avLst/>
                    <a:gdLst>
                      <a:gd name="T0" fmla="*/ 0 w 12"/>
                      <a:gd name="T1" fmla="*/ 6350 h 4"/>
                      <a:gd name="T2" fmla="*/ 0 w 12"/>
                      <a:gd name="T3" fmla="*/ 4763 h 4"/>
                      <a:gd name="T4" fmla="*/ 1588 w 12"/>
                      <a:gd name="T5" fmla="*/ 4763 h 4"/>
                      <a:gd name="T6" fmla="*/ 3175 w 12"/>
                      <a:gd name="T7" fmla="*/ 4763 h 4"/>
                      <a:gd name="T8" fmla="*/ 3175 w 12"/>
                      <a:gd name="T9" fmla="*/ 3175 h 4"/>
                      <a:gd name="T10" fmla="*/ 4763 w 12"/>
                      <a:gd name="T11" fmla="*/ 3175 h 4"/>
                      <a:gd name="T12" fmla="*/ 6350 w 12"/>
                      <a:gd name="T13" fmla="*/ 1588 h 4"/>
                      <a:gd name="T14" fmla="*/ 9525 w 12"/>
                      <a:gd name="T15" fmla="*/ 1588 h 4"/>
                      <a:gd name="T16" fmla="*/ 11113 w 12"/>
                      <a:gd name="T17" fmla="*/ 1588 h 4"/>
                      <a:gd name="T18" fmla="*/ 12700 w 12"/>
                      <a:gd name="T19" fmla="*/ 1588 h 4"/>
                      <a:gd name="T20" fmla="*/ 14288 w 12"/>
                      <a:gd name="T21" fmla="*/ 1588 h 4"/>
                      <a:gd name="T22" fmla="*/ 12700 w 12"/>
                      <a:gd name="T23" fmla="*/ 1588 h 4"/>
                      <a:gd name="T24" fmla="*/ 12700 w 12"/>
                      <a:gd name="T25" fmla="*/ 0 h 4"/>
                      <a:gd name="T26" fmla="*/ 14288 w 12"/>
                      <a:gd name="T27" fmla="*/ 0 h 4"/>
                      <a:gd name="T28" fmla="*/ 15875 w 12"/>
                      <a:gd name="T29" fmla="*/ 0 h 4"/>
                      <a:gd name="T30" fmla="*/ 17463 w 12"/>
                      <a:gd name="T31" fmla="*/ 0 h 4"/>
                      <a:gd name="T32" fmla="*/ 17463 w 12"/>
                      <a:gd name="T33" fmla="*/ 1588 h 4"/>
                      <a:gd name="T34" fmla="*/ 19050 w 12"/>
                      <a:gd name="T35" fmla="*/ 1588 h 4"/>
                      <a:gd name="T36" fmla="*/ 19050 w 12"/>
                      <a:gd name="T37" fmla="*/ 3175 h 4"/>
                      <a:gd name="T38" fmla="*/ 17463 w 12"/>
                      <a:gd name="T39" fmla="*/ 3175 h 4"/>
                      <a:gd name="T40" fmla="*/ 15875 w 12"/>
                      <a:gd name="T41" fmla="*/ 3175 h 4"/>
                      <a:gd name="T42" fmla="*/ 12700 w 12"/>
                      <a:gd name="T43" fmla="*/ 4763 h 4"/>
                      <a:gd name="T44" fmla="*/ 11113 w 12"/>
                      <a:gd name="T45" fmla="*/ 4763 h 4"/>
                      <a:gd name="T46" fmla="*/ 6350 w 12"/>
                      <a:gd name="T47" fmla="*/ 4763 h 4"/>
                      <a:gd name="T48" fmla="*/ 4763 w 12"/>
                      <a:gd name="T49" fmla="*/ 4763 h 4"/>
                      <a:gd name="T50" fmla="*/ 3175 w 12"/>
                      <a:gd name="T51" fmla="*/ 4763 h 4"/>
                      <a:gd name="T52" fmla="*/ 3175 w 12"/>
                      <a:gd name="T53" fmla="*/ 6350 h 4"/>
                      <a:gd name="T54" fmla="*/ 1588 w 12"/>
                      <a:gd name="T55" fmla="*/ 6350 h 4"/>
                      <a:gd name="T56" fmla="*/ 0 w 12"/>
                      <a:gd name="T57" fmla="*/ 6350 h 4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</a:gdLst>
                    <a:ahLst/>
                    <a:cxnLst>
                      <a:cxn ang="T58">
                        <a:pos x="T0" y="T1"/>
                      </a:cxn>
                      <a:cxn ang="T59">
                        <a:pos x="T2" y="T3"/>
                      </a:cxn>
                      <a:cxn ang="T60">
                        <a:pos x="T4" y="T5"/>
                      </a:cxn>
                      <a:cxn ang="T61">
                        <a:pos x="T6" y="T7"/>
                      </a:cxn>
                      <a:cxn ang="T62">
                        <a:pos x="T8" y="T9"/>
                      </a:cxn>
                      <a:cxn ang="T63">
                        <a:pos x="T10" y="T11"/>
                      </a:cxn>
                      <a:cxn ang="T64">
                        <a:pos x="T12" y="T13"/>
                      </a:cxn>
                      <a:cxn ang="T65">
                        <a:pos x="T14" y="T15"/>
                      </a:cxn>
                      <a:cxn ang="T66">
                        <a:pos x="T16" y="T17"/>
                      </a:cxn>
                      <a:cxn ang="T67">
                        <a:pos x="T18" y="T19"/>
                      </a:cxn>
                      <a:cxn ang="T68">
                        <a:pos x="T20" y="T21"/>
                      </a:cxn>
                      <a:cxn ang="T69">
                        <a:pos x="T22" y="T23"/>
                      </a:cxn>
                      <a:cxn ang="T70">
                        <a:pos x="T24" y="T25"/>
                      </a:cxn>
                      <a:cxn ang="T71">
                        <a:pos x="T26" y="T27"/>
                      </a:cxn>
                      <a:cxn ang="T72">
                        <a:pos x="T28" y="T29"/>
                      </a:cxn>
                      <a:cxn ang="T73">
                        <a:pos x="T30" y="T31"/>
                      </a:cxn>
                      <a:cxn ang="T74">
                        <a:pos x="T32" y="T33"/>
                      </a:cxn>
                      <a:cxn ang="T75">
                        <a:pos x="T34" y="T35"/>
                      </a:cxn>
                      <a:cxn ang="T76">
                        <a:pos x="T36" y="T37"/>
                      </a:cxn>
                      <a:cxn ang="T77">
                        <a:pos x="T38" y="T39"/>
                      </a:cxn>
                      <a:cxn ang="T78">
                        <a:pos x="T40" y="T41"/>
                      </a:cxn>
                      <a:cxn ang="T79">
                        <a:pos x="T42" y="T43"/>
                      </a:cxn>
                      <a:cxn ang="T80">
                        <a:pos x="T44" y="T45"/>
                      </a:cxn>
                      <a:cxn ang="T81">
                        <a:pos x="T46" y="T47"/>
                      </a:cxn>
                      <a:cxn ang="T82">
                        <a:pos x="T48" y="T49"/>
                      </a:cxn>
                      <a:cxn ang="T83">
                        <a:pos x="T50" y="T51"/>
                      </a:cxn>
                      <a:cxn ang="T84">
                        <a:pos x="T52" y="T53"/>
                      </a:cxn>
                      <a:cxn ang="T85">
                        <a:pos x="T54" y="T55"/>
                      </a:cxn>
                      <a:cxn ang="T86">
                        <a:pos x="T56" y="T57"/>
                      </a:cxn>
                    </a:cxnLst>
                    <a:rect l="0" t="0" r="r" b="b"/>
                    <a:pathLst>
                      <a:path w="12" h="4">
                        <a:moveTo>
                          <a:pt x="0" y="4"/>
                        </a:moveTo>
                        <a:lnTo>
                          <a:pt x="0" y="3"/>
                        </a:lnTo>
                        <a:lnTo>
                          <a:pt x="1" y="3"/>
                        </a:lnTo>
                        <a:lnTo>
                          <a:pt x="2" y="3"/>
                        </a:lnTo>
                        <a:lnTo>
                          <a:pt x="2" y="2"/>
                        </a:lnTo>
                        <a:lnTo>
                          <a:pt x="3" y="2"/>
                        </a:lnTo>
                        <a:lnTo>
                          <a:pt x="4" y="1"/>
                        </a:lnTo>
                        <a:lnTo>
                          <a:pt x="6" y="1"/>
                        </a:lnTo>
                        <a:lnTo>
                          <a:pt x="7" y="1"/>
                        </a:lnTo>
                        <a:lnTo>
                          <a:pt x="8" y="1"/>
                        </a:lnTo>
                        <a:lnTo>
                          <a:pt x="9" y="1"/>
                        </a:lnTo>
                        <a:lnTo>
                          <a:pt x="8" y="1"/>
                        </a:lnTo>
                        <a:lnTo>
                          <a:pt x="8" y="0"/>
                        </a:lnTo>
                        <a:lnTo>
                          <a:pt x="9" y="0"/>
                        </a:lnTo>
                        <a:lnTo>
                          <a:pt x="10" y="0"/>
                        </a:lnTo>
                        <a:lnTo>
                          <a:pt x="11" y="0"/>
                        </a:lnTo>
                        <a:lnTo>
                          <a:pt x="11" y="1"/>
                        </a:lnTo>
                        <a:lnTo>
                          <a:pt x="12" y="1"/>
                        </a:lnTo>
                        <a:lnTo>
                          <a:pt x="12" y="2"/>
                        </a:lnTo>
                        <a:lnTo>
                          <a:pt x="11" y="2"/>
                        </a:lnTo>
                        <a:lnTo>
                          <a:pt x="10" y="2"/>
                        </a:lnTo>
                        <a:lnTo>
                          <a:pt x="8" y="3"/>
                        </a:lnTo>
                        <a:lnTo>
                          <a:pt x="7" y="3"/>
                        </a:lnTo>
                        <a:lnTo>
                          <a:pt x="4" y="3"/>
                        </a:lnTo>
                        <a:lnTo>
                          <a:pt x="3" y="3"/>
                        </a:lnTo>
                        <a:lnTo>
                          <a:pt x="2" y="3"/>
                        </a:lnTo>
                        <a:lnTo>
                          <a:pt x="2" y="4"/>
                        </a:lnTo>
                        <a:lnTo>
                          <a:pt x="1" y="4"/>
                        </a:lnTo>
                        <a:lnTo>
                          <a:pt x="0" y="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30" name="Freeform 240">
                    <a:extLst>
                      <a:ext uri="{FF2B5EF4-FFF2-40B4-BE49-F238E27FC236}">
                        <a16:creationId xmlns:a16="http://schemas.microsoft.com/office/drawing/2014/main" id="{D84437B9-ED21-4853-87BE-9AAF674B54B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857804" y="1949107"/>
                    <a:ext cx="13942" cy="9294"/>
                  </a:xfrm>
                  <a:custGeom>
                    <a:avLst/>
                    <a:gdLst>
                      <a:gd name="T0" fmla="*/ 7938 w 6"/>
                      <a:gd name="T1" fmla="*/ 6350 h 4"/>
                      <a:gd name="T2" fmla="*/ 6350 w 6"/>
                      <a:gd name="T3" fmla="*/ 6350 h 4"/>
                      <a:gd name="T4" fmla="*/ 4763 w 6"/>
                      <a:gd name="T5" fmla="*/ 6350 h 4"/>
                      <a:gd name="T6" fmla="*/ 3175 w 6"/>
                      <a:gd name="T7" fmla="*/ 4763 h 4"/>
                      <a:gd name="T8" fmla="*/ 0 w 6"/>
                      <a:gd name="T9" fmla="*/ 3175 h 4"/>
                      <a:gd name="T10" fmla="*/ 3175 w 6"/>
                      <a:gd name="T11" fmla="*/ 1588 h 4"/>
                      <a:gd name="T12" fmla="*/ 4763 w 6"/>
                      <a:gd name="T13" fmla="*/ 0 h 4"/>
                      <a:gd name="T14" fmla="*/ 6350 w 6"/>
                      <a:gd name="T15" fmla="*/ 0 h 4"/>
                      <a:gd name="T16" fmla="*/ 6350 w 6"/>
                      <a:gd name="T17" fmla="*/ 1588 h 4"/>
                      <a:gd name="T18" fmla="*/ 7938 w 6"/>
                      <a:gd name="T19" fmla="*/ 1588 h 4"/>
                      <a:gd name="T20" fmla="*/ 7938 w 6"/>
                      <a:gd name="T21" fmla="*/ 3175 h 4"/>
                      <a:gd name="T22" fmla="*/ 9525 w 6"/>
                      <a:gd name="T23" fmla="*/ 3175 h 4"/>
                      <a:gd name="T24" fmla="*/ 9525 w 6"/>
                      <a:gd name="T25" fmla="*/ 4763 h 4"/>
                      <a:gd name="T26" fmla="*/ 9525 w 6"/>
                      <a:gd name="T27" fmla="*/ 6350 h 4"/>
                      <a:gd name="T28" fmla="*/ 7938 w 6"/>
                      <a:gd name="T29" fmla="*/ 6350 h 4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</a:gdLst>
                    <a:ahLst/>
                    <a:cxnLst>
                      <a:cxn ang="T30">
                        <a:pos x="T0" y="T1"/>
                      </a:cxn>
                      <a:cxn ang="T31">
                        <a:pos x="T2" y="T3"/>
                      </a:cxn>
                      <a:cxn ang="T32">
                        <a:pos x="T4" y="T5"/>
                      </a:cxn>
                      <a:cxn ang="T33">
                        <a:pos x="T6" y="T7"/>
                      </a:cxn>
                      <a:cxn ang="T34">
                        <a:pos x="T8" y="T9"/>
                      </a:cxn>
                      <a:cxn ang="T35">
                        <a:pos x="T10" y="T11"/>
                      </a:cxn>
                      <a:cxn ang="T36">
                        <a:pos x="T12" y="T13"/>
                      </a:cxn>
                      <a:cxn ang="T37">
                        <a:pos x="T14" y="T15"/>
                      </a:cxn>
                      <a:cxn ang="T38">
                        <a:pos x="T16" y="T17"/>
                      </a:cxn>
                      <a:cxn ang="T39">
                        <a:pos x="T18" y="T19"/>
                      </a:cxn>
                      <a:cxn ang="T40">
                        <a:pos x="T20" y="T21"/>
                      </a:cxn>
                      <a:cxn ang="T41">
                        <a:pos x="T22" y="T23"/>
                      </a:cxn>
                      <a:cxn ang="T42">
                        <a:pos x="T24" y="T25"/>
                      </a:cxn>
                      <a:cxn ang="T43">
                        <a:pos x="T26" y="T27"/>
                      </a:cxn>
                      <a:cxn ang="T44">
                        <a:pos x="T28" y="T29"/>
                      </a:cxn>
                    </a:cxnLst>
                    <a:rect l="0" t="0" r="r" b="b"/>
                    <a:pathLst>
                      <a:path w="6" h="4">
                        <a:moveTo>
                          <a:pt x="5" y="4"/>
                        </a:moveTo>
                        <a:lnTo>
                          <a:pt x="4" y="4"/>
                        </a:lnTo>
                        <a:lnTo>
                          <a:pt x="3" y="4"/>
                        </a:lnTo>
                        <a:lnTo>
                          <a:pt x="2" y="3"/>
                        </a:lnTo>
                        <a:lnTo>
                          <a:pt x="0" y="2"/>
                        </a:lnTo>
                        <a:lnTo>
                          <a:pt x="2" y="1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4" y="1"/>
                        </a:lnTo>
                        <a:lnTo>
                          <a:pt x="5" y="1"/>
                        </a:lnTo>
                        <a:lnTo>
                          <a:pt x="5" y="2"/>
                        </a:lnTo>
                        <a:lnTo>
                          <a:pt x="6" y="2"/>
                        </a:lnTo>
                        <a:lnTo>
                          <a:pt x="6" y="3"/>
                        </a:lnTo>
                        <a:lnTo>
                          <a:pt x="6" y="4"/>
                        </a:lnTo>
                        <a:lnTo>
                          <a:pt x="5" y="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31" name="Freeform 241">
                    <a:extLst>
                      <a:ext uri="{FF2B5EF4-FFF2-40B4-BE49-F238E27FC236}">
                        <a16:creationId xmlns:a16="http://schemas.microsoft.com/office/drawing/2014/main" id="{BD99165C-37A8-4F5B-B123-C0551ADCF1A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673392" y="1324056"/>
                    <a:ext cx="20912" cy="6972"/>
                  </a:xfrm>
                  <a:custGeom>
                    <a:avLst/>
                    <a:gdLst>
                      <a:gd name="T0" fmla="*/ 11112 w 9"/>
                      <a:gd name="T1" fmla="*/ 4763 h 3"/>
                      <a:gd name="T2" fmla="*/ 9525 w 9"/>
                      <a:gd name="T3" fmla="*/ 4763 h 3"/>
                      <a:gd name="T4" fmla="*/ 7937 w 9"/>
                      <a:gd name="T5" fmla="*/ 4763 h 3"/>
                      <a:gd name="T6" fmla="*/ 4762 w 9"/>
                      <a:gd name="T7" fmla="*/ 3175 h 3"/>
                      <a:gd name="T8" fmla="*/ 1587 w 9"/>
                      <a:gd name="T9" fmla="*/ 3175 h 3"/>
                      <a:gd name="T10" fmla="*/ 0 w 9"/>
                      <a:gd name="T11" fmla="*/ 3175 h 3"/>
                      <a:gd name="T12" fmla="*/ 1587 w 9"/>
                      <a:gd name="T13" fmla="*/ 1588 h 3"/>
                      <a:gd name="T14" fmla="*/ 3175 w 9"/>
                      <a:gd name="T15" fmla="*/ 1588 h 3"/>
                      <a:gd name="T16" fmla="*/ 4762 w 9"/>
                      <a:gd name="T17" fmla="*/ 1588 h 3"/>
                      <a:gd name="T18" fmla="*/ 7937 w 9"/>
                      <a:gd name="T19" fmla="*/ 0 h 3"/>
                      <a:gd name="T20" fmla="*/ 4762 w 9"/>
                      <a:gd name="T21" fmla="*/ 0 h 3"/>
                      <a:gd name="T22" fmla="*/ 7937 w 9"/>
                      <a:gd name="T23" fmla="*/ 0 h 3"/>
                      <a:gd name="T24" fmla="*/ 9525 w 9"/>
                      <a:gd name="T25" fmla="*/ 0 h 3"/>
                      <a:gd name="T26" fmla="*/ 12700 w 9"/>
                      <a:gd name="T27" fmla="*/ 0 h 3"/>
                      <a:gd name="T28" fmla="*/ 14287 w 9"/>
                      <a:gd name="T29" fmla="*/ 1588 h 3"/>
                      <a:gd name="T30" fmla="*/ 14287 w 9"/>
                      <a:gd name="T31" fmla="*/ 3175 h 3"/>
                      <a:gd name="T32" fmla="*/ 11112 w 9"/>
                      <a:gd name="T33" fmla="*/ 4763 h 3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</a:gdLst>
                    <a:ahLst/>
                    <a:cxnLst>
                      <a:cxn ang="T34">
                        <a:pos x="T0" y="T1"/>
                      </a:cxn>
                      <a:cxn ang="T35">
                        <a:pos x="T2" y="T3"/>
                      </a:cxn>
                      <a:cxn ang="T36">
                        <a:pos x="T4" y="T5"/>
                      </a:cxn>
                      <a:cxn ang="T37">
                        <a:pos x="T6" y="T7"/>
                      </a:cxn>
                      <a:cxn ang="T38">
                        <a:pos x="T8" y="T9"/>
                      </a:cxn>
                      <a:cxn ang="T39">
                        <a:pos x="T10" y="T11"/>
                      </a:cxn>
                      <a:cxn ang="T40">
                        <a:pos x="T12" y="T13"/>
                      </a:cxn>
                      <a:cxn ang="T41">
                        <a:pos x="T14" y="T15"/>
                      </a:cxn>
                      <a:cxn ang="T42">
                        <a:pos x="T16" y="T17"/>
                      </a:cxn>
                      <a:cxn ang="T43">
                        <a:pos x="T18" y="T19"/>
                      </a:cxn>
                      <a:cxn ang="T44">
                        <a:pos x="T20" y="T21"/>
                      </a:cxn>
                      <a:cxn ang="T45">
                        <a:pos x="T22" y="T23"/>
                      </a:cxn>
                      <a:cxn ang="T46">
                        <a:pos x="T24" y="T25"/>
                      </a:cxn>
                      <a:cxn ang="T47">
                        <a:pos x="T26" y="T27"/>
                      </a:cxn>
                      <a:cxn ang="T48">
                        <a:pos x="T28" y="T29"/>
                      </a:cxn>
                      <a:cxn ang="T49">
                        <a:pos x="T30" y="T31"/>
                      </a:cxn>
                      <a:cxn ang="T50">
                        <a:pos x="T32" y="T33"/>
                      </a:cxn>
                    </a:cxnLst>
                    <a:rect l="0" t="0" r="r" b="b"/>
                    <a:pathLst>
                      <a:path w="9" h="3">
                        <a:moveTo>
                          <a:pt x="7" y="3"/>
                        </a:moveTo>
                        <a:lnTo>
                          <a:pt x="6" y="3"/>
                        </a:lnTo>
                        <a:lnTo>
                          <a:pt x="5" y="3"/>
                        </a:lnTo>
                        <a:lnTo>
                          <a:pt x="3" y="2"/>
                        </a:lnTo>
                        <a:lnTo>
                          <a:pt x="1" y="2"/>
                        </a:lnTo>
                        <a:lnTo>
                          <a:pt x="0" y="2"/>
                        </a:lnTo>
                        <a:lnTo>
                          <a:pt x="1" y="1"/>
                        </a:lnTo>
                        <a:lnTo>
                          <a:pt x="2" y="1"/>
                        </a:lnTo>
                        <a:lnTo>
                          <a:pt x="3" y="1"/>
                        </a:lnTo>
                        <a:lnTo>
                          <a:pt x="5" y="0"/>
                        </a:lnTo>
                        <a:lnTo>
                          <a:pt x="3" y="0"/>
                        </a:lnTo>
                        <a:lnTo>
                          <a:pt x="5" y="0"/>
                        </a:lnTo>
                        <a:lnTo>
                          <a:pt x="6" y="0"/>
                        </a:lnTo>
                        <a:lnTo>
                          <a:pt x="8" y="0"/>
                        </a:lnTo>
                        <a:lnTo>
                          <a:pt x="9" y="1"/>
                        </a:lnTo>
                        <a:lnTo>
                          <a:pt x="9" y="2"/>
                        </a:lnTo>
                        <a:lnTo>
                          <a:pt x="7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32" name="Freeform 242">
                    <a:extLst>
                      <a:ext uri="{FF2B5EF4-FFF2-40B4-BE49-F238E27FC236}">
                        <a16:creationId xmlns:a16="http://schemas.microsoft.com/office/drawing/2014/main" id="{AD2FAC34-9284-4ED8-B320-540D03ED0E3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196203" y="984809"/>
                    <a:ext cx="44149" cy="6972"/>
                  </a:xfrm>
                  <a:custGeom>
                    <a:avLst/>
                    <a:gdLst>
                      <a:gd name="T0" fmla="*/ 1588 w 19"/>
                      <a:gd name="T1" fmla="*/ 4763 h 3"/>
                      <a:gd name="T2" fmla="*/ 0 w 19"/>
                      <a:gd name="T3" fmla="*/ 4763 h 3"/>
                      <a:gd name="T4" fmla="*/ 1588 w 19"/>
                      <a:gd name="T5" fmla="*/ 4763 h 3"/>
                      <a:gd name="T6" fmla="*/ 4763 w 19"/>
                      <a:gd name="T7" fmla="*/ 4763 h 3"/>
                      <a:gd name="T8" fmla="*/ 4763 w 19"/>
                      <a:gd name="T9" fmla="*/ 3175 h 3"/>
                      <a:gd name="T10" fmla="*/ 6350 w 19"/>
                      <a:gd name="T11" fmla="*/ 3175 h 3"/>
                      <a:gd name="T12" fmla="*/ 11113 w 19"/>
                      <a:gd name="T13" fmla="*/ 0 h 3"/>
                      <a:gd name="T14" fmla="*/ 12700 w 19"/>
                      <a:gd name="T15" fmla="*/ 0 h 3"/>
                      <a:gd name="T16" fmla="*/ 14288 w 19"/>
                      <a:gd name="T17" fmla="*/ 0 h 3"/>
                      <a:gd name="T18" fmla="*/ 17463 w 19"/>
                      <a:gd name="T19" fmla="*/ 0 h 3"/>
                      <a:gd name="T20" fmla="*/ 20638 w 19"/>
                      <a:gd name="T21" fmla="*/ 0 h 3"/>
                      <a:gd name="T22" fmla="*/ 26988 w 19"/>
                      <a:gd name="T23" fmla="*/ 0 h 3"/>
                      <a:gd name="T24" fmla="*/ 28575 w 19"/>
                      <a:gd name="T25" fmla="*/ 0 h 3"/>
                      <a:gd name="T26" fmla="*/ 30163 w 19"/>
                      <a:gd name="T27" fmla="*/ 0 h 3"/>
                      <a:gd name="T28" fmla="*/ 30163 w 19"/>
                      <a:gd name="T29" fmla="*/ 3175 h 3"/>
                      <a:gd name="T30" fmla="*/ 28575 w 19"/>
                      <a:gd name="T31" fmla="*/ 3175 h 3"/>
                      <a:gd name="T32" fmla="*/ 26988 w 19"/>
                      <a:gd name="T33" fmla="*/ 3175 h 3"/>
                      <a:gd name="T34" fmla="*/ 23813 w 19"/>
                      <a:gd name="T35" fmla="*/ 3175 h 3"/>
                      <a:gd name="T36" fmla="*/ 22225 w 19"/>
                      <a:gd name="T37" fmla="*/ 3175 h 3"/>
                      <a:gd name="T38" fmla="*/ 15875 w 19"/>
                      <a:gd name="T39" fmla="*/ 4763 h 3"/>
                      <a:gd name="T40" fmla="*/ 11113 w 19"/>
                      <a:gd name="T41" fmla="*/ 4763 h 3"/>
                      <a:gd name="T42" fmla="*/ 6350 w 19"/>
                      <a:gd name="T43" fmla="*/ 4763 h 3"/>
                      <a:gd name="T44" fmla="*/ 4763 w 19"/>
                      <a:gd name="T45" fmla="*/ 4763 h 3"/>
                      <a:gd name="T46" fmla="*/ 1588 w 19"/>
                      <a:gd name="T47" fmla="*/ 4763 h 3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</a:gdLst>
                    <a:ahLst/>
                    <a:cxnLst>
                      <a:cxn ang="T48">
                        <a:pos x="T0" y="T1"/>
                      </a:cxn>
                      <a:cxn ang="T49">
                        <a:pos x="T2" y="T3"/>
                      </a:cxn>
                      <a:cxn ang="T50">
                        <a:pos x="T4" y="T5"/>
                      </a:cxn>
                      <a:cxn ang="T51">
                        <a:pos x="T6" y="T7"/>
                      </a:cxn>
                      <a:cxn ang="T52">
                        <a:pos x="T8" y="T9"/>
                      </a:cxn>
                      <a:cxn ang="T53">
                        <a:pos x="T10" y="T11"/>
                      </a:cxn>
                      <a:cxn ang="T54">
                        <a:pos x="T12" y="T13"/>
                      </a:cxn>
                      <a:cxn ang="T55">
                        <a:pos x="T14" y="T15"/>
                      </a:cxn>
                      <a:cxn ang="T56">
                        <a:pos x="T16" y="T17"/>
                      </a:cxn>
                      <a:cxn ang="T57">
                        <a:pos x="T18" y="T19"/>
                      </a:cxn>
                      <a:cxn ang="T58">
                        <a:pos x="T20" y="T21"/>
                      </a:cxn>
                      <a:cxn ang="T59">
                        <a:pos x="T22" y="T23"/>
                      </a:cxn>
                      <a:cxn ang="T60">
                        <a:pos x="T24" y="T25"/>
                      </a:cxn>
                      <a:cxn ang="T61">
                        <a:pos x="T26" y="T27"/>
                      </a:cxn>
                      <a:cxn ang="T62">
                        <a:pos x="T28" y="T29"/>
                      </a:cxn>
                      <a:cxn ang="T63">
                        <a:pos x="T30" y="T31"/>
                      </a:cxn>
                      <a:cxn ang="T64">
                        <a:pos x="T32" y="T33"/>
                      </a:cxn>
                      <a:cxn ang="T65">
                        <a:pos x="T34" y="T35"/>
                      </a:cxn>
                      <a:cxn ang="T66">
                        <a:pos x="T36" y="T37"/>
                      </a:cxn>
                      <a:cxn ang="T67">
                        <a:pos x="T38" y="T39"/>
                      </a:cxn>
                      <a:cxn ang="T68">
                        <a:pos x="T40" y="T41"/>
                      </a:cxn>
                      <a:cxn ang="T69">
                        <a:pos x="T42" y="T43"/>
                      </a:cxn>
                      <a:cxn ang="T70">
                        <a:pos x="T44" y="T45"/>
                      </a:cxn>
                      <a:cxn ang="T71">
                        <a:pos x="T46" y="T47"/>
                      </a:cxn>
                    </a:cxnLst>
                    <a:rect l="0" t="0" r="r" b="b"/>
                    <a:pathLst>
                      <a:path w="19" h="3">
                        <a:moveTo>
                          <a:pt x="1" y="3"/>
                        </a:moveTo>
                        <a:lnTo>
                          <a:pt x="0" y="3"/>
                        </a:lnTo>
                        <a:lnTo>
                          <a:pt x="1" y="3"/>
                        </a:lnTo>
                        <a:lnTo>
                          <a:pt x="3" y="3"/>
                        </a:lnTo>
                        <a:lnTo>
                          <a:pt x="3" y="2"/>
                        </a:lnTo>
                        <a:lnTo>
                          <a:pt x="4" y="2"/>
                        </a:lnTo>
                        <a:lnTo>
                          <a:pt x="7" y="0"/>
                        </a:lnTo>
                        <a:lnTo>
                          <a:pt x="8" y="0"/>
                        </a:lnTo>
                        <a:lnTo>
                          <a:pt x="9" y="0"/>
                        </a:lnTo>
                        <a:lnTo>
                          <a:pt x="11" y="0"/>
                        </a:lnTo>
                        <a:lnTo>
                          <a:pt x="13" y="0"/>
                        </a:lnTo>
                        <a:lnTo>
                          <a:pt x="17" y="0"/>
                        </a:lnTo>
                        <a:lnTo>
                          <a:pt x="18" y="0"/>
                        </a:lnTo>
                        <a:lnTo>
                          <a:pt x="19" y="0"/>
                        </a:lnTo>
                        <a:lnTo>
                          <a:pt x="19" y="2"/>
                        </a:lnTo>
                        <a:lnTo>
                          <a:pt x="18" y="2"/>
                        </a:lnTo>
                        <a:lnTo>
                          <a:pt x="17" y="2"/>
                        </a:lnTo>
                        <a:lnTo>
                          <a:pt x="15" y="2"/>
                        </a:lnTo>
                        <a:lnTo>
                          <a:pt x="14" y="2"/>
                        </a:lnTo>
                        <a:lnTo>
                          <a:pt x="10" y="3"/>
                        </a:lnTo>
                        <a:lnTo>
                          <a:pt x="7" y="3"/>
                        </a:lnTo>
                        <a:lnTo>
                          <a:pt x="4" y="3"/>
                        </a:lnTo>
                        <a:lnTo>
                          <a:pt x="3" y="3"/>
                        </a:lnTo>
                        <a:lnTo>
                          <a:pt x="1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33" name="Freeform 243">
                    <a:extLst>
                      <a:ext uri="{FF2B5EF4-FFF2-40B4-BE49-F238E27FC236}">
                        <a16:creationId xmlns:a16="http://schemas.microsoft.com/office/drawing/2014/main" id="{1BE37449-510B-4476-9170-F15AB559440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907227" y="1528533"/>
                    <a:ext cx="20913" cy="9294"/>
                  </a:xfrm>
                  <a:custGeom>
                    <a:avLst/>
                    <a:gdLst>
                      <a:gd name="T0" fmla="*/ 9525 w 9"/>
                      <a:gd name="T1" fmla="*/ 6350 h 4"/>
                      <a:gd name="T2" fmla="*/ 7938 w 9"/>
                      <a:gd name="T3" fmla="*/ 6350 h 4"/>
                      <a:gd name="T4" fmla="*/ 4763 w 9"/>
                      <a:gd name="T5" fmla="*/ 6350 h 4"/>
                      <a:gd name="T6" fmla="*/ 1588 w 9"/>
                      <a:gd name="T7" fmla="*/ 4763 h 4"/>
                      <a:gd name="T8" fmla="*/ 0 w 9"/>
                      <a:gd name="T9" fmla="*/ 4763 h 4"/>
                      <a:gd name="T10" fmla="*/ 3175 w 9"/>
                      <a:gd name="T11" fmla="*/ 0 h 4"/>
                      <a:gd name="T12" fmla="*/ 4763 w 9"/>
                      <a:gd name="T13" fmla="*/ 0 h 4"/>
                      <a:gd name="T14" fmla="*/ 7938 w 9"/>
                      <a:gd name="T15" fmla="*/ 3175 h 4"/>
                      <a:gd name="T16" fmla="*/ 9525 w 9"/>
                      <a:gd name="T17" fmla="*/ 3175 h 4"/>
                      <a:gd name="T18" fmla="*/ 9525 w 9"/>
                      <a:gd name="T19" fmla="*/ 0 h 4"/>
                      <a:gd name="T20" fmla="*/ 12700 w 9"/>
                      <a:gd name="T21" fmla="*/ 3175 h 4"/>
                      <a:gd name="T22" fmla="*/ 14288 w 9"/>
                      <a:gd name="T23" fmla="*/ 3175 h 4"/>
                      <a:gd name="T24" fmla="*/ 12700 w 9"/>
                      <a:gd name="T25" fmla="*/ 4763 h 4"/>
                      <a:gd name="T26" fmla="*/ 11113 w 9"/>
                      <a:gd name="T27" fmla="*/ 4763 h 4"/>
                      <a:gd name="T28" fmla="*/ 11113 w 9"/>
                      <a:gd name="T29" fmla="*/ 6350 h 4"/>
                      <a:gd name="T30" fmla="*/ 9525 w 9"/>
                      <a:gd name="T31" fmla="*/ 6350 h 4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</a:gdLst>
                    <a:ahLst/>
                    <a:cxnLst>
                      <a:cxn ang="T32">
                        <a:pos x="T0" y="T1"/>
                      </a:cxn>
                      <a:cxn ang="T33">
                        <a:pos x="T2" y="T3"/>
                      </a:cxn>
                      <a:cxn ang="T34">
                        <a:pos x="T4" y="T5"/>
                      </a:cxn>
                      <a:cxn ang="T35">
                        <a:pos x="T6" y="T7"/>
                      </a:cxn>
                      <a:cxn ang="T36">
                        <a:pos x="T8" y="T9"/>
                      </a:cxn>
                      <a:cxn ang="T37">
                        <a:pos x="T10" y="T11"/>
                      </a:cxn>
                      <a:cxn ang="T38">
                        <a:pos x="T12" y="T13"/>
                      </a:cxn>
                      <a:cxn ang="T39">
                        <a:pos x="T14" y="T15"/>
                      </a:cxn>
                      <a:cxn ang="T40">
                        <a:pos x="T16" y="T17"/>
                      </a:cxn>
                      <a:cxn ang="T41">
                        <a:pos x="T18" y="T19"/>
                      </a:cxn>
                      <a:cxn ang="T42">
                        <a:pos x="T20" y="T21"/>
                      </a:cxn>
                      <a:cxn ang="T43">
                        <a:pos x="T22" y="T23"/>
                      </a:cxn>
                      <a:cxn ang="T44">
                        <a:pos x="T24" y="T25"/>
                      </a:cxn>
                      <a:cxn ang="T45">
                        <a:pos x="T26" y="T27"/>
                      </a:cxn>
                      <a:cxn ang="T46">
                        <a:pos x="T28" y="T29"/>
                      </a:cxn>
                      <a:cxn ang="T47">
                        <a:pos x="T30" y="T31"/>
                      </a:cxn>
                    </a:cxnLst>
                    <a:rect l="0" t="0" r="r" b="b"/>
                    <a:pathLst>
                      <a:path w="9" h="4">
                        <a:moveTo>
                          <a:pt x="6" y="4"/>
                        </a:moveTo>
                        <a:lnTo>
                          <a:pt x="5" y="4"/>
                        </a:lnTo>
                        <a:lnTo>
                          <a:pt x="3" y="4"/>
                        </a:lnTo>
                        <a:lnTo>
                          <a:pt x="1" y="3"/>
                        </a:lnTo>
                        <a:lnTo>
                          <a:pt x="0" y="3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5" y="2"/>
                        </a:lnTo>
                        <a:lnTo>
                          <a:pt x="6" y="2"/>
                        </a:lnTo>
                        <a:lnTo>
                          <a:pt x="6" y="0"/>
                        </a:lnTo>
                        <a:lnTo>
                          <a:pt x="8" y="2"/>
                        </a:lnTo>
                        <a:lnTo>
                          <a:pt x="9" y="2"/>
                        </a:lnTo>
                        <a:lnTo>
                          <a:pt x="8" y="3"/>
                        </a:lnTo>
                        <a:lnTo>
                          <a:pt x="7" y="3"/>
                        </a:lnTo>
                        <a:lnTo>
                          <a:pt x="7" y="4"/>
                        </a:lnTo>
                        <a:lnTo>
                          <a:pt x="6" y="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34" name="Freeform 244">
                    <a:extLst>
                      <a:ext uri="{FF2B5EF4-FFF2-40B4-BE49-F238E27FC236}">
                        <a16:creationId xmlns:a16="http://schemas.microsoft.com/office/drawing/2014/main" id="{B84297E6-0800-4151-AA66-0FEB06F4865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168320" y="1279908"/>
                    <a:ext cx="27883" cy="4647"/>
                  </a:xfrm>
                  <a:custGeom>
                    <a:avLst/>
                    <a:gdLst>
                      <a:gd name="T0" fmla="*/ 14288 w 12"/>
                      <a:gd name="T1" fmla="*/ 3175 h 2"/>
                      <a:gd name="T2" fmla="*/ 12700 w 12"/>
                      <a:gd name="T3" fmla="*/ 3175 h 2"/>
                      <a:gd name="T4" fmla="*/ 11113 w 12"/>
                      <a:gd name="T5" fmla="*/ 3175 h 2"/>
                      <a:gd name="T6" fmla="*/ 9525 w 12"/>
                      <a:gd name="T7" fmla="*/ 3175 h 2"/>
                      <a:gd name="T8" fmla="*/ 6350 w 12"/>
                      <a:gd name="T9" fmla="*/ 3175 h 2"/>
                      <a:gd name="T10" fmla="*/ 4763 w 12"/>
                      <a:gd name="T11" fmla="*/ 3175 h 2"/>
                      <a:gd name="T12" fmla="*/ 3175 w 12"/>
                      <a:gd name="T13" fmla="*/ 3175 h 2"/>
                      <a:gd name="T14" fmla="*/ 1588 w 12"/>
                      <a:gd name="T15" fmla="*/ 3175 h 2"/>
                      <a:gd name="T16" fmla="*/ 1588 w 12"/>
                      <a:gd name="T17" fmla="*/ 1588 h 2"/>
                      <a:gd name="T18" fmla="*/ 0 w 12"/>
                      <a:gd name="T19" fmla="*/ 1588 h 2"/>
                      <a:gd name="T20" fmla="*/ 1588 w 12"/>
                      <a:gd name="T21" fmla="*/ 1588 h 2"/>
                      <a:gd name="T22" fmla="*/ 3175 w 12"/>
                      <a:gd name="T23" fmla="*/ 1588 h 2"/>
                      <a:gd name="T24" fmla="*/ 3175 w 12"/>
                      <a:gd name="T25" fmla="*/ 0 h 2"/>
                      <a:gd name="T26" fmla="*/ 4763 w 12"/>
                      <a:gd name="T27" fmla="*/ 0 h 2"/>
                      <a:gd name="T28" fmla="*/ 6350 w 12"/>
                      <a:gd name="T29" fmla="*/ 0 h 2"/>
                      <a:gd name="T30" fmla="*/ 9525 w 12"/>
                      <a:gd name="T31" fmla="*/ 1588 h 2"/>
                      <a:gd name="T32" fmla="*/ 11113 w 12"/>
                      <a:gd name="T33" fmla="*/ 1588 h 2"/>
                      <a:gd name="T34" fmla="*/ 12700 w 12"/>
                      <a:gd name="T35" fmla="*/ 1588 h 2"/>
                      <a:gd name="T36" fmla="*/ 14288 w 12"/>
                      <a:gd name="T37" fmla="*/ 1588 h 2"/>
                      <a:gd name="T38" fmla="*/ 15875 w 12"/>
                      <a:gd name="T39" fmla="*/ 0 h 2"/>
                      <a:gd name="T40" fmla="*/ 15875 w 12"/>
                      <a:gd name="T41" fmla="*/ 1588 h 2"/>
                      <a:gd name="T42" fmla="*/ 17463 w 12"/>
                      <a:gd name="T43" fmla="*/ 1588 h 2"/>
                      <a:gd name="T44" fmla="*/ 19050 w 12"/>
                      <a:gd name="T45" fmla="*/ 1588 h 2"/>
                      <a:gd name="T46" fmla="*/ 19050 w 12"/>
                      <a:gd name="T47" fmla="*/ 3175 h 2"/>
                      <a:gd name="T48" fmla="*/ 17463 w 12"/>
                      <a:gd name="T49" fmla="*/ 3175 h 2"/>
                      <a:gd name="T50" fmla="*/ 15875 w 12"/>
                      <a:gd name="T51" fmla="*/ 3175 h 2"/>
                      <a:gd name="T52" fmla="*/ 14288 w 12"/>
                      <a:gd name="T53" fmla="*/ 3175 h 2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</a:gdLst>
                    <a:ahLst/>
                    <a:cxnLst>
                      <a:cxn ang="T54">
                        <a:pos x="T0" y="T1"/>
                      </a:cxn>
                      <a:cxn ang="T55">
                        <a:pos x="T2" y="T3"/>
                      </a:cxn>
                      <a:cxn ang="T56">
                        <a:pos x="T4" y="T5"/>
                      </a:cxn>
                      <a:cxn ang="T57">
                        <a:pos x="T6" y="T7"/>
                      </a:cxn>
                      <a:cxn ang="T58">
                        <a:pos x="T8" y="T9"/>
                      </a:cxn>
                      <a:cxn ang="T59">
                        <a:pos x="T10" y="T11"/>
                      </a:cxn>
                      <a:cxn ang="T60">
                        <a:pos x="T12" y="T13"/>
                      </a:cxn>
                      <a:cxn ang="T61">
                        <a:pos x="T14" y="T15"/>
                      </a:cxn>
                      <a:cxn ang="T62">
                        <a:pos x="T16" y="T17"/>
                      </a:cxn>
                      <a:cxn ang="T63">
                        <a:pos x="T18" y="T19"/>
                      </a:cxn>
                      <a:cxn ang="T64">
                        <a:pos x="T20" y="T21"/>
                      </a:cxn>
                      <a:cxn ang="T65">
                        <a:pos x="T22" y="T23"/>
                      </a:cxn>
                      <a:cxn ang="T66">
                        <a:pos x="T24" y="T25"/>
                      </a:cxn>
                      <a:cxn ang="T67">
                        <a:pos x="T26" y="T27"/>
                      </a:cxn>
                      <a:cxn ang="T68">
                        <a:pos x="T28" y="T29"/>
                      </a:cxn>
                      <a:cxn ang="T69">
                        <a:pos x="T30" y="T31"/>
                      </a:cxn>
                      <a:cxn ang="T70">
                        <a:pos x="T32" y="T33"/>
                      </a:cxn>
                      <a:cxn ang="T71">
                        <a:pos x="T34" y="T35"/>
                      </a:cxn>
                      <a:cxn ang="T72">
                        <a:pos x="T36" y="T37"/>
                      </a:cxn>
                      <a:cxn ang="T73">
                        <a:pos x="T38" y="T39"/>
                      </a:cxn>
                      <a:cxn ang="T74">
                        <a:pos x="T40" y="T41"/>
                      </a:cxn>
                      <a:cxn ang="T75">
                        <a:pos x="T42" y="T43"/>
                      </a:cxn>
                      <a:cxn ang="T76">
                        <a:pos x="T44" y="T45"/>
                      </a:cxn>
                      <a:cxn ang="T77">
                        <a:pos x="T46" y="T47"/>
                      </a:cxn>
                      <a:cxn ang="T78">
                        <a:pos x="T48" y="T49"/>
                      </a:cxn>
                      <a:cxn ang="T79">
                        <a:pos x="T50" y="T51"/>
                      </a:cxn>
                      <a:cxn ang="T80">
                        <a:pos x="T52" y="T53"/>
                      </a:cxn>
                    </a:cxnLst>
                    <a:rect l="0" t="0" r="r" b="b"/>
                    <a:pathLst>
                      <a:path w="12" h="2">
                        <a:moveTo>
                          <a:pt x="9" y="2"/>
                        </a:moveTo>
                        <a:lnTo>
                          <a:pt x="8" y="2"/>
                        </a:lnTo>
                        <a:lnTo>
                          <a:pt x="7" y="2"/>
                        </a:lnTo>
                        <a:lnTo>
                          <a:pt x="6" y="2"/>
                        </a:lnTo>
                        <a:lnTo>
                          <a:pt x="4" y="2"/>
                        </a:lnTo>
                        <a:lnTo>
                          <a:pt x="3" y="2"/>
                        </a:lnTo>
                        <a:lnTo>
                          <a:pt x="2" y="2"/>
                        </a:lnTo>
                        <a:lnTo>
                          <a:pt x="1" y="2"/>
                        </a:ln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1" y="1"/>
                        </a:lnTo>
                        <a:lnTo>
                          <a:pt x="2" y="1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6" y="1"/>
                        </a:lnTo>
                        <a:lnTo>
                          <a:pt x="7" y="1"/>
                        </a:lnTo>
                        <a:lnTo>
                          <a:pt x="8" y="1"/>
                        </a:lnTo>
                        <a:lnTo>
                          <a:pt x="9" y="1"/>
                        </a:lnTo>
                        <a:lnTo>
                          <a:pt x="10" y="0"/>
                        </a:lnTo>
                        <a:lnTo>
                          <a:pt x="10" y="1"/>
                        </a:lnTo>
                        <a:lnTo>
                          <a:pt x="11" y="1"/>
                        </a:lnTo>
                        <a:lnTo>
                          <a:pt x="12" y="1"/>
                        </a:lnTo>
                        <a:lnTo>
                          <a:pt x="12" y="2"/>
                        </a:lnTo>
                        <a:lnTo>
                          <a:pt x="11" y="2"/>
                        </a:lnTo>
                        <a:lnTo>
                          <a:pt x="10" y="2"/>
                        </a:lnTo>
                        <a:lnTo>
                          <a:pt x="9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35" name="Freeform 245">
                    <a:extLst>
                      <a:ext uri="{FF2B5EF4-FFF2-40B4-BE49-F238E27FC236}">
                        <a16:creationId xmlns:a16="http://schemas.microsoft.com/office/drawing/2014/main" id="{9727D665-FF3E-4A28-B00F-B012737BF30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416947" y="1082400"/>
                    <a:ext cx="34853" cy="9294"/>
                  </a:xfrm>
                  <a:custGeom>
                    <a:avLst/>
                    <a:gdLst>
                      <a:gd name="T0" fmla="*/ 7937 w 15"/>
                      <a:gd name="T1" fmla="*/ 6350 h 4"/>
                      <a:gd name="T2" fmla="*/ 4762 w 15"/>
                      <a:gd name="T3" fmla="*/ 6350 h 4"/>
                      <a:gd name="T4" fmla="*/ 3175 w 15"/>
                      <a:gd name="T5" fmla="*/ 6350 h 4"/>
                      <a:gd name="T6" fmla="*/ 0 w 15"/>
                      <a:gd name="T7" fmla="*/ 4763 h 4"/>
                      <a:gd name="T8" fmla="*/ 6350 w 15"/>
                      <a:gd name="T9" fmla="*/ 4763 h 4"/>
                      <a:gd name="T10" fmla="*/ 6350 w 15"/>
                      <a:gd name="T11" fmla="*/ 3175 h 4"/>
                      <a:gd name="T12" fmla="*/ 9525 w 15"/>
                      <a:gd name="T13" fmla="*/ 3175 h 4"/>
                      <a:gd name="T14" fmla="*/ 12700 w 15"/>
                      <a:gd name="T15" fmla="*/ 1588 h 4"/>
                      <a:gd name="T16" fmla="*/ 14287 w 15"/>
                      <a:gd name="T17" fmla="*/ 1588 h 4"/>
                      <a:gd name="T18" fmla="*/ 17462 w 15"/>
                      <a:gd name="T19" fmla="*/ 1588 h 4"/>
                      <a:gd name="T20" fmla="*/ 17462 w 15"/>
                      <a:gd name="T21" fmla="*/ 0 h 4"/>
                      <a:gd name="T22" fmla="*/ 20637 w 15"/>
                      <a:gd name="T23" fmla="*/ 0 h 4"/>
                      <a:gd name="T24" fmla="*/ 22225 w 15"/>
                      <a:gd name="T25" fmla="*/ 1588 h 4"/>
                      <a:gd name="T26" fmla="*/ 23812 w 15"/>
                      <a:gd name="T27" fmla="*/ 1588 h 4"/>
                      <a:gd name="T28" fmla="*/ 22225 w 15"/>
                      <a:gd name="T29" fmla="*/ 1588 h 4"/>
                      <a:gd name="T30" fmla="*/ 20637 w 15"/>
                      <a:gd name="T31" fmla="*/ 1588 h 4"/>
                      <a:gd name="T32" fmla="*/ 19050 w 15"/>
                      <a:gd name="T33" fmla="*/ 3175 h 4"/>
                      <a:gd name="T34" fmla="*/ 17462 w 15"/>
                      <a:gd name="T35" fmla="*/ 3175 h 4"/>
                      <a:gd name="T36" fmla="*/ 14287 w 15"/>
                      <a:gd name="T37" fmla="*/ 3175 h 4"/>
                      <a:gd name="T38" fmla="*/ 14287 w 15"/>
                      <a:gd name="T39" fmla="*/ 4763 h 4"/>
                      <a:gd name="T40" fmla="*/ 17462 w 15"/>
                      <a:gd name="T41" fmla="*/ 4763 h 4"/>
                      <a:gd name="T42" fmla="*/ 19050 w 15"/>
                      <a:gd name="T43" fmla="*/ 4763 h 4"/>
                      <a:gd name="T44" fmla="*/ 20637 w 15"/>
                      <a:gd name="T45" fmla="*/ 4763 h 4"/>
                      <a:gd name="T46" fmla="*/ 20637 w 15"/>
                      <a:gd name="T47" fmla="*/ 6350 h 4"/>
                      <a:gd name="T48" fmla="*/ 22225 w 15"/>
                      <a:gd name="T49" fmla="*/ 6350 h 4"/>
                      <a:gd name="T50" fmla="*/ 20637 w 15"/>
                      <a:gd name="T51" fmla="*/ 6350 h 4"/>
                      <a:gd name="T52" fmla="*/ 17462 w 15"/>
                      <a:gd name="T53" fmla="*/ 6350 h 4"/>
                      <a:gd name="T54" fmla="*/ 19050 w 15"/>
                      <a:gd name="T55" fmla="*/ 6350 h 4"/>
                      <a:gd name="T56" fmla="*/ 19050 w 15"/>
                      <a:gd name="T57" fmla="*/ 4763 h 4"/>
                      <a:gd name="T58" fmla="*/ 17462 w 15"/>
                      <a:gd name="T59" fmla="*/ 4763 h 4"/>
                      <a:gd name="T60" fmla="*/ 12700 w 15"/>
                      <a:gd name="T61" fmla="*/ 4763 h 4"/>
                      <a:gd name="T62" fmla="*/ 11112 w 15"/>
                      <a:gd name="T63" fmla="*/ 4763 h 4"/>
                      <a:gd name="T64" fmla="*/ 9525 w 15"/>
                      <a:gd name="T65" fmla="*/ 6350 h 4"/>
                      <a:gd name="T66" fmla="*/ 7937 w 15"/>
                      <a:gd name="T67" fmla="*/ 6350 h 4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</a:gdLst>
                    <a:ahLst/>
                    <a:cxnLst>
                      <a:cxn ang="T68">
                        <a:pos x="T0" y="T1"/>
                      </a:cxn>
                      <a:cxn ang="T69">
                        <a:pos x="T2" y="T3"/>
                      </a:cxn>
                      <a:cxn ang="T70">
                        <a:pos x="T4" y="T5"/>
                      </a:cxn>
                      <a:cxn ang="T71">
                        <a:pos x="T6" y="T7"/>
                      </a:cxn>
                      <a:cxn ang="T72">
                        <a:pos x="T8" y="T9"/>
                      </a:cxn>
                      <a:cxn ang="T73">
                        <a:pos x="T10" y="T11"/>
                      </a:cxn>
                      <a:cxn ang="T74">
                        <a:pos x="T12" y="T13"/>
                      </a:cxn>
                      <a:cxn ang="T75">
                        <a:pos x="T14" y="T15"/>
                      </a:cxn>
                      <a:cxn ang="T76">
                        <a:pos x="T16" y="T17"/>
                      </a:cxn>
                      <a:cxn ang="T77">
                        <a:pos x="T18" y="T19"/>
                      </a:cxn>
                      <a:cxn ang="T78">
                        <a:pos x="T20" y="T21"/>
                      </a:cxn>
                      <a:cxn ang="T79">
                        <a:pos x="T22" y="T23"/>
                      </a:cxn>
                      <a:cxn ang="T80">
                        <a:pos x="T24" y="T25"/>
                      </a:cxn>
                      <a:cxn ang="T81">
                        <a:pos x="T26" y="T27"/>
                      </a:cxn>
                      <a:cxn ang="T82">
                        <a:pos x="T28" y="T29"/>
                      </a:cxn>
                      <a:cxn ang="T83">
                        <a:pos x="T30" y="T31"/>
                      </a:cxn>
                      <a:cxn ang="T84">
                        <a:pos x="T32" y="T33"/>
                      </a:cxn>
                      <a:cxn ang="T85">
                        <a:pos x="T34" y="T35"/>
                      </a:cxn>
                      <a:cxn ang="T86">
                        <a:pos x="T36" y="T37"/>
                      </a:cxn>
                      <a:cxn ang="T87">
                        <a:pos x="T38" y="T39"/>
                      </a:cxn>
                      <a:cxn ang="T88">
                        <a:pos x="T40" y="T41"/>
                      </a:cxn>
                      <a:cxn ang="T89">
                        <a:pos x="T42" y="T43"/>
                      </a:cxn>
                      <a:cxn ang="T90">
                        <a:pos x="T44" y="T45"/>
                      </a:cxn>
                      <a:cxn ang="T91">
                        <a:pos x="T46" y="T47"/>
                      </a:cxn>
                      <a:cxn ang="T92">
                        <a:pos x="T48" y="T49"/>
                      </a:cxn>
                      <a:cxn ang="T93">
                        <a:pos x="T50" y="T51"/>
                      </a:cxn>
                      <a:cxn ang="T94">
                        <a:pos x="T52" y="T53"/>
                      </a:cxn>
                      <a:cxn ang="T95">
                        <a:pos x="T54" y="T55"/>
                      </a:cxn>
                      <a:cxn ang="T96">
                        <a:pos x="T56" y="T57"/>
                      </a:cxn>
                      <a:cxn ang="T97">
                        <a:pos x="T58" y="T59"/>
                      </a:cxn>
                      <a:cxn ang="T98">
                        <a:pos x="T60" y="T61"/>
                      </a:cxn>
                      <a:cxn ang="T99">
                        <a:pos x="T62" y="T63"/>
                      </a:cxn>
                      <a:cxn ang="T100">
                        <a:pos x="T64" y="T65"/>
                      </a:cxn>
                      <a:cxn ang="T101">
                        <a:pos x="T66" y="T67"/>
                      </a:cxn>
                    </a:cxnLst>
                    <a:rect l="0" t="0" r="r" b="b"/>
                    <a:pathLst>
                      <a:path w="15" h="4">
                        <a:moveTo>
                          <a:pt x="5" y="4"/>
                        </a:moveTo>
                        <a:lnTo>
                          <a:pt x="3" y="4"/>
                        </a:lnTo>
                        <a:lnTo>
                          <a:pt x="2" y="4"/>
                        </a:lnTo>
                        <a:lnTo>
                          <a:pt x="0" y="3"/>
                        </a:lnTo>
                        <a:lnTo>
                          <a:pt x="4" y="3"/>
                        </a:lnTo>
                        <a:lnTo>
                          <a:pt x="4" y="2"/>
                        </a:lnTo>
                        <a:lnTo>
                          <a:pt x="6" y="2"/>
                        </a:lnTo>
                        <a:lnTo>
                          <a:pt x="8" y="1"/>
                        </a:lnTo>
                        <a:lnTo>
                          <a:pt x="9" y="1"/>
                        </a:lnTo>
                        <a:lnTo>
                          <a:pt x="11" y="1"/>
                        </a:lnTo>
                        <a:lnTo>
                          <a:pt x="11" y="0"/>
                        </a:lnTo>
                        <a:lnTo>
                          <a:pt x="13" y="0"/>
                        </a:lnTo>
                        <a:lnTo>
                          <a:pt x="14" y="1"/>
                        </a:lnTo>
                        <a:lnTo>
                          <a:pt x="15" y="1"/>
                        </a:lnTo>
                        <a:lnTo>
                          <a:pt x="14" y="1"/>
                        </a:lnTo>
                        <a:lnTo>
                          <a:pt x="13" y="1"/>
                        </a:lnTo>
                        <a:lnTo>
                          <a:pt x="12" y="2"/>
                        </a:lnTo>
                        <a:lnTo>
                          <a:pt x="11" y="2"/>
                        </a:lnTo>
                        <a:lnTo>
                          <a:pt x="9" y="2"/>
                        </a:lnTo>
                        <a:lnTo>
                          <a:pt x="9" y="3"/>
                        </a:lnTo>
                        <a:lnTo>
                          <a:pt x="11" y="3"/>
                        </a:lnTo>
                        <a:lnTo>
                          <a:pt x="12" y="3"/>
                        </a:lnTo>
                        <a:lnTo>
                          <a:pt x="13" y="3"/>
                        </a:lnTo>
                        <a:lnTo>
                          <a:pt x="13" y="4"/>
                        </a:lnTo>
                        <a:lnTo>
                          <a:pt x="14" y="4"/>
                        </a:lnTo>
                        <a:lnTo>
                          <a:pt x="13" y="4"/>
                        </a:lnTo>
                        <a:lnTo>
                          <a:pt x="11" y="4"/>
                        </a:lnTo>
                        <a:lnTo>
                          <a:pt x="12" y="4"/>
                        </a:lnTo>
                        <a:lnTo>
                          <a:pt x="12" y="3"/>
                        </a:lnTo>
                        <a:lnTo>
                          <a:pt x="11" y="3"/>
                        </a:lnTo>
                        <a:lnTo>
                          <a:pt x="8" y="3"/>
                        </a:lnTo>
                        <a:lnTo>
                          <a:pt x="7" y="3"/>
                        </a:lnTo>
                        <a:lnTo>
                          <a:pt x="6" y="4"/>
                        </a:lnTo>
                        <a:lnTo>
                          <a:pt x="5" y="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36" name="Freeform 246">
                    <a:extLst>
                      <a:ext uri="{FF2B5EF4-FFF2-40B4-BE49-F238E27FC236}">
                        <a16:creationId xmlns:a16="http://schemas.microsoft.com/office/drawing/2014/main" id="{63CF16ED-848C-4FD1-9AA6-F95A1DE0388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694303" y="1061489"/>
                    <a:ext cx="46472" cy="6970"/>
                  </a:xfrm>
                  <a:custGeom>
                    <a:avLst/>
                    <a:gdLst>
                      <a:gd name="T0" fmla="*/ 7938 w 20"/>
                      <a:gd name="T1" fmla="*/ 4762 h 3"/>
                      <a:gd name="T2" fmla="*/ 4763 w 20"/>
                      <a:gd name="T3" fmla="*/ 4762 h 3"/>
                      <a:gd name="T4" fmla="*/ 3175 w 20"/>
                      <a:gd name="T5" fmla="*/ 4762 h 3"/>
                      <a:gd name="T6" fmla="*/ 1588 w 20"/>
                      <a:gd name="T7" fmla="*/ 4762 h 3"/>
                      <a:gd name="T8" fmla="*/ 0 w 20"/>
                      <a:gd name="T9" fmla="*/ 3175 h 3"/>
                      <a:gd name="T10" fmla="*/ 3175 w 20"/>
                      <a:gd name="T11" fmla="*/ 3175 h 3"/>
                      <a:gd name="T12" fmla="*/ 7938 w 20"/>
                      <a:gd name="T13" fmla="*/ 3175 h 3"/>
                      <a:gd name="T14" fmla="*/ 9525 w 20"/>
                      <a:gd name="T15" fmla="*/ 3175 h 3"/>
                      <a:gd name="T16" fmla="*/ 11113 w 20"/>
                      <a:gd name="T17" fmla="*/ 3175 h 3"/>
                      <a:gd name="T18" fmla="*/ 14288 w 20"/>
                      <a:gd name="T19" fmla="*/ 1587 h 3"/>
                      <a:gd name="T20" fmla="*/ 15875 w 20"/>
                      <a:gd name="T21" fmla="*/ 1587 h 3"/>
                      <a:gd name="T22" fmla="*/ 17463 w 20"/>
                      <a:gd name="T23" fmla="*/ 0 h 3"/>
                      <a:gd name="T24" fmla="*/ 20638 w 20"/>
                      <a:gd name="T25" fmla="*/ 0 h 3"/>
                      <a:gd name="T26" fmla="*/ 23813 w 20"/>
                      <a:gd name="T27" fmla="*/ 0 h 3"/>
                      <a:gd name="T28" fmla="*/ 26988 w 20"/>
                      <a:gd name="T29" fmla="*/ 0 h 3"/>
                      <a:gd name="T30" fmla="*/ 31750 w 20"/>
                      <a:gd name="T31" fmla="*/ 0 h 3"/>
                      <a:gd name="T32" fmla="*/ 31750 w 20"/>
                      <a:gd name="T33" fmla="*/ 1587 h 3"/>
                      <a:gd name="T34" fmla="*/ 26988 w 20"/>
                      <a:gd name="T35" fmla="*/ 1587 h 3"/>
                      <a:gd name="T36" fmla="*/ 20638 w 20"/>
                      <a:gd name="T37" fmla="*/ 3175 h 3"/>
                      <a:gd name="T38" fmla="*/ 17463 w 20"/>
                      <a:gd name="T39" fmla="*/ 3175 h 3"/>
                      <a:gd name="T40" fmla="*/ 11113 w 20"/>
                      <a:gd name="T41" fmla="*/ 4762 h 3"/>
                      <a:gd name="T42" fmla="*/ 9525 w 20"/>
                      <a:gd name="T43" fmla="*/ 4762 h 3"/>
                      <a:gd name="T44" fmla="*/ 7938 w 20"/>
                      <a:gd name="T45" fmla="*/ 4762 h 3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</a:gdLst>
                    <a:ahLst/>
                    <a:cxnLst>
                      <a:cxn ang="T46">
                        <a:pos x="T0" y="T1"/>
                      </a:cxn>
                      <a:cxn ang="T47">
                        <a:pos x="T2" y="T3"/>
                      </a:cxn>
                      <a:cxn ang="T48">
                        <a:pos x="T4" y="T5"/>
                      </a:cxn>
                      <a:cxn ang="T49">
                        <a:pos x="T6" y="T7"/>
                      </a:cxn>
                      <a:cxn ang="T50">
                        <a:pos x="T8" y="T9"/>
                      </a:cxn>
                      <a:cxn ang="T51">
                        <a:pos x="T10" y="T11"/>
                      </a:cxn>
                      <a:cxn ang="T52">
                        <a:pos x="T12" y="T13"/>
                      </a:cxn>
                      <a:cxn ang="T53">
                        <a:pos x="T14" y="T15"/>
                      </a:cxn>
                      <a:cxn ang="T54">
                        <a:pos x="T16" y="T17"/>
                      </a:cxn>
                      <a:cxn ang="T55">
                        <a:pos x="T18" y="T19"/>
                      </a:cxn>
                      <a:cxn ang="T56">
                        <a:pos x="T20" y="T21"/>
                      </a:cxn>
                      <a:cxn ang="T57">
                        <a:pos x="T22" y="T23"/>
                      </a:cxn>
                      <a:cxn ang="T58">
                        <a:pos x="T24" y="T25"/>
                      </a:cxn>
                      <a:cxn ang="T59">
                        <a:pos x="T26" y="T27"/>
                      </a:cxn>
                      <a:cxn ang="T60">
                        <a:pos x="T28" y="T29"/>
                      </a:cxn>
                      <a:cxn ang="T61">
                        <a:pos x="T30" y="T31"/>
                      </a:cxn>
                      <a:cxn ang="T62">
                        <a:pos x="T32" y="T33"/>
                      </a:cxn>
                      <a:cxn ang="T63">
                        <a:pos x="T34" y="T35"/>
                      </a:cxn>
                      <a:cxn ang="T64">
                        <a:pos x="T36" y="T37"/>
                      </a:cxn>
                      <a:cxn ang="T65">
                        <a:pos x="T38" y="T39"/>
                      </a:cxn>
                      <a:cxn ang="T66">
                        <a:pos x="T40" y="T41"/>
                      </a:cxn>
                      <a:cxn ang="T67">
                        <a:pos x="T42" y="T43"/>
                      </a:cxn>
                      <a:cxn ang="T68">
                        <a:pos x="T44" y="T45"/>
                      </a:cxn>
                    </a:cxnLst>
                    <a:rect l="0" t="0" r="r" b="b"/>
                    <a:pathLst>
                      <a:path w="20" h="3">
                        <a:moveTo>
                          <a:pt x="5" y="3"/>
                        </a:moveTo>
                        <a:lnTo>
                          <a:pt x="3" y="3"/>
                        </a:lnTo>
                        <a:lnTo>
                          <a:pt x="2" y="3"/>
                        </a:lnTo>
                        <a:lnTo>
                          <a:pt x="1" y="3"/>
                        </a:lnTo>
                        <a:lnTo>
                          <a:pt x="0" y="2"/>
                        </a:lnTo>
                        <a:lnTo>
                          <a:pt x="2" y="2"/>
                        </a:lnTo>
                        <a:lnTo>
                          <a:pt x="5" y="2"/>
                        </a:lnTo>
                        <a:lnTo>
                          <a:pt x="6" y="2"/>
                        </a:lnTo>
                        <a:lnTo>
                          <a:pt x="7" y="2"/>
                        </a:lnTo>
                        <a:lnTo>
                          <a:pt x="9" y="1"/>
                        </a:lnTo>
                        <a:lnTo>
                          <a:pt x="10" y="1"/>
                        </a:lnTo>
                        <a:lnTo>
                          <a:pt x="11" y="0"/>
                        </a:lnTo>
                        <a:lnTo>
                          <a:pt x="13" y="0"/>
                        </a:lnTo>
                        <a:lnTo>
                          <a:pt x="15" y="0"/>
                        </a:lnTo>
                        <a:lnTo>
                          <a:pt x="17" y="0"/>
                        </a:lnTo>
                        <a:lnTo>
                          <a:pt x="20" y="0"/>
                        </a:lnTo>
                        <a:lnTo>
                          <a:pt x="20" y="1"/>
                        </a:lnTo>
                        <a:lnTo>
                          <a:pt x="17" y="1"/>
                        </a:lnTo>
                        <a:lnTo>
                          <a:pt x="13" y="2"/>
                        </a:lnTo>
                        <a:lnTo>
                          <a:pt x="11" y="2"/>
                        </a:lnTo>
                        <a:lnTo>
                          <a:pt x="7" y="3"/>
                        </a:lnTo>
                        <a:lnTo>
                          <a:pt x="6" y="3"/>
                        </a:lnTo>
                        <a:lnTo>
                          <a:pt x="5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37" name="Freeform 247">
                    <a:extLst>
                      <a:ext uri="{FF2B5EF4-FFF2-40B4-BE49-F238E27FC236}">
                        <a16:creationId xmlns:a16="http://schemas.microsoft.com/office/drawing/2014/main" id="{713DF4D0-C6C6-4FB6-A45D-B5E00AC2918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815979" y="1879399"/>
                    <a:ext cx="11619" cy="9294"/>
                  </a:xfrm>
                  <a:custGeom>
                    <a:avLst/>
                    <a:gdLst>
                      <a:gd name="T0" fmla="*/ 4763 w 5"/>
                      <a:gd name="T1" fmla="*/ 6350 h 4"/>
                      <a:gd name="T2" fmla="*/ 0 w 5"/>
                      <a:gd name="T3" fmla="*/ 3175 h 4"/>
                      <a:gd name="T4" fmla="*/ 0 w 5"/>
                      <a:gd name="T5" fmla="*/ 1588 h 4"/>
                      <a:gd name="T6" fmla="*/ 3175 w 5"/>
                      <a:gd name="T7" fmla="*/ 0 h 4"/>
                      <a:gd name="T8" fmla="*/ 4763 w 5"/>
                      <a:gd name="T9" fmla="*/ 0 h 4"/>
                      <a:gd name="T10" fmla="*/ 6350 w 5"/>
                      <a:gd name="T11" fmla="*/ 0 h 4"/>
                      <a:gd name="T12" fmla="*/ 7938 w 5"/>
                      <a:gd name="T13" fmla="*/ 0 h 4"/>
                      <a:gd name="T14" fmla="*/ 7938 w 5"/>
                      <a:gd name="T15" fmla="*/ 1588 h 4"/>
                      <a:gd name="T16" fmla="*/ 6350 w 5"/>
                      <a:gd name="T17" fmla="*/ 4763 h 4"/>
                      <a:gd name="T18" fmla="*/ 6350 w 5"/>
                      <a:gd name="T19" fmla="*/ 6350 h 4"/>
                      <a:gd name="T20" fmla="*/ 4763 w 5"/>
                      <a:gd name="T21" fmla="*/ 6350 h 4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5" h="4">
                        <a:moveTo>
                          <a:pt x="3" y="4"/>
                        </a:moveTo>
                        <a:lnTo>
                          <a:pt x="0" y="2"/>
                        </a:lnTo>
                        <a:lnTo>
                          <a:pt x="0" y="1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5" y="0"/>
                        </a:lnTo>
                        <a:lnTo>
                          <a:pt x="5" y="1"/>
                        </a:lnTo>
                        <a:lnTo>
                          <a:pt x="4" y="3"/>
                        </a:lnTo>
                        <a:lnTo>
                          <a:pt x="4" y="4"/>
                        </a:lnTo>
                        <a:lnTo>
                          <a:pt x="3" y="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38" name="Freeform 248">
                    <a:extLst>
                      <a:ext uri="{FF2B5EF4-FFF2-40B4-BE49-F238E27FC236}">
                        <a16:creationId xmlns:a16="http://schemas.microsoft.com/office/drawing/2014/main" id="{6638443B-58D9-4947-B864-21FE36608A5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736976" y="1809691"/>
                    <a:ext cx="13942" cy="9294"/>
                  </a:xfrm>
                  <a:custGeom>
                    <a:avLst/>
                    <a:gdLst>
                      <a:gd name="T0" fmla="*/ 6350 w 6"/>
                      <a:gd name="T1" fmla="*/ 6350 h 4"/>
                      <a:gd name="T2" fmla="*/ 4763 w 6"/>
                      <a:gd name="T3" fmla="*/ 6350 h 4"/>
                      <a:gd name="T4" fmla="*/ 4763 w 6"/>
                      <a:gd name="T5" fmla="*/ 4763 h 4"/>
                      <a:gd name="T6" fmla="*/ 6350 w 6"/>
                      <a:gd name="T7" fmla="*/ 3175 h 4"/>
                      <a:gd name="T8" fmla="*/ 7938 w 6"/>
                      <a:gd name="T9" fmla="*/ 3175 h 4"/>
                      <a:gd name="T10" fmla="*/ 6350 w 6"/>
                      <a:gd name="T11" fmla="*/ 3175 h 4"/>
                      <a:gd name="T12" fmla="*/ 4763 w 6"/>
                      <a:gd name="T13" fmla="*/ 3175 h 4"/>
                      <a:gd name="T14" fmla="*/ 4763 w 6"/>
                      <a:gd name="T15" fmla="*/ 4763 h 4"/>
                      <a:gd name="T16" fmla="*/ 3175 w 6"/>
                      <a:gd name="T17" fmla="*/ 4763 h 4"/>
                      <a:gd name="T18" fmla="*/ 1588 w 6"/>
                      <a:gd name="T19" fmla="*/ 4763 h 4"/>
                      <a:gd name="T20" fmla="*/ 1588 w 6"/>
                      <a:gd name="T21" fmla="*/ 3175 h 4"/>
                      <a:gd name="T22" fmla="*/ 0 w 6"/>
                      <a:gd name="T23" fmla="*/ 3175 h 4"/>
                      <a:gd name="T24" fmla="*/ 0 w 6"/>
                      <a:gd name="T25" fmla="*/ 4763 h 4"/>
                      <a:gd name="T26" fmla="*/ 1588 w 6"/>
                      <a:gd name="T27" fmla="*/ 4763 h 4"/>
                      <a:gd name="T28" fmla="*/ 1588 w 6"/>
                      <a:gd name="T29" fmla="*/ 6350 h 4"/>
                      <a:gd name="T30" fmla="*/ 0 w 6"/>
                      <a:gd name="T31" fmla="*/ 6350 h 4"/>
                      <a:gd name="T32" fmla="*/ 0 w 6"/>
                      <a:gd name="T33" fmla="*/ 4763 h 4"/>
                      <a:gd name="T34" fmla="*/ 0 w 6"/>
                      <a:gd name="T35" fmla="*/ 3175 h 4"/>
                      <a:gd name="T36" fmla="*/ 1588 w 6"/>
                      <a:gd name="T37" fmla="*/ 3175 h 4"/>
                      <a:gd name="T38" fmla="*/ 3175 w 6"/>
                      <a:gd name="T39" fmla="*/ 0 h 4"/>
                      <a:gd name="T40" fmla="*/ 6350 w 6"/>
                      <a:gd name="T41" fmla="*/ 0 h 4"/>
                      <a:gd name="T42" fmla="*/ 7938 w 6"/>
                      <a:gd name="T43" fmla="*/ 0 h 4"/>
                      <a:gd name="T44" fmla="*/ 9525 w 6"/>
                      <a:gd name="T45" fmla="*/ 3175 h 4"/>
                      <a:gd name="T46" fmla="*/ 9525 w 6"/>
                      <a:gd name="T47" fmla="*/ 4763 h 4"/>
                      <a:gd name="T48" fmla="*/ 7938 w 6"/>
                      <a:gd name="T49" fmla="*/ 6350 h 4"/>
                      <a:gd name="T50" fmla="*/ 6350 w 6"/>
                      <a:gd name="T51" fmla="*/ 6350 h 4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</a:gdLst>
                    <a:ahLst/>
                    <a:cxnLst>
                      <a:cxn ang="T52">
                        <a:pos x="T0" y="T1"/>
                      </a:cxn>
                      <a:cxn ang="T53">
                        <a:pos x="T2" y="T3"/>
                      </a:cxn>
                      <a:cxn ang="T54">
                        <a:pos x="T4" y="T5"/>
                      </a:cxn>
                      <a:cxn ang="T55">
                        <a:pos x="T6" y="T7"/>
                      </a:cxn>
                      <a:cxn ang="T56">
                        <a:pos x="T8" y="T9"/>
                      </a:cxn>
                      <a:cxn ang="T57">
                        <a:pos x="T10" y="T11"/>
                      </a:cxn>
                      <a:cxn ang="T58">
                        <a:pos x="T12" y="T13"/>
                      </a:cxn>
                      <a:cxn ang="T59">
                        <a:pos x="T14" y="T15"/>
                      </a:cxn>
                      <a:cxn ang="T60">
                        <a:pos x="T16" y="T17"/>
                      </a:cxn>
                      <a:cxn ang="T61">
                        <a:pos x="T18" y="T19"/>
                      </a:cxn>
                      <a:cxn ang="T62">
                        <a:pos x="T20" y="T21"/>
                      </a:cxn>
                      <a:cxn ang="T63">
                        <a:pos x="T22" y="T23"/>
                      </a:cxn>
                      <a:cxn ang="T64">
                        <a:pos x="T24" y="T25"/>
                      </a:cxn>
                      <a:cxn ang="T65">
                        <a:pos x="T26" y="T27"/>
                      </a:cxn>
                      <a:cxn ang="T66">
                        <a:pos x="T28" y="T29"/>
                      </a:cxn>
                      <a:cxn ang="T67">
                        <a:pos x="T30" y="T31"/>
                      </a:cxn>
                      <a:cxn ang="T68">
                        <a:pos x="T32" y="T33"/>
                      </a:cxn>
                      <a:cxn ang="T69">
                        <a:pos x="T34" y="T35"/>
                      </a:cxn>
                      <a:cxn ang="T70">
                        <a:pos x="T36" y="T37"/>
                      </a:cxn>
                      <a:cxn ang="T71">
                        <a:pos x="T38" y="T39"/>
                      </a:cxn>
                      <a:cxn ang="T72">
                        <a:pos x="T40" y="T41"/>
                      </a:cxn>
                      <a:cxn ang="T73">
                        <a:pos x="T42" y="T43"/>
                      </a:cxn>
                      <a:cxn ang="T74">
                        <a:pos x="T44" y="T45"/>
                      </a:cxn>
                      <a:cxn ang="T75">
                        <a:pos x="T46" y="T47"/>
                      </a:cxn>
                      <a:cxn ang="T76">
                        <a:pos x="T48" y="T49"/>
                      </a:cxn>
                      <a:cxn ang="T77">
                        <a:pos x="T50" y="T51"/>
                      </a:cxn>
                    </a:cxnLst>
                    <a:rect l="0" t="0" r="r" b="b"/>
                    <a:pathLst>
                      <a:path w="6" h="4">
                        <a:moveTo>
                          <a:pt x="4" y="4"/>
                        </a:moveTo>
                        <a:lnTo>
                          <a:pt x="3" y="4"/>
                        </a:lnTo>
                        <a:lnTo>
                          <a:pt x="3" y="3"/>
                        </a:lnTo>
                        <a:lnTo>
                          <a:pt x="4" y="2"/>
                        </a:lnTo>
                        <a:lnTo>
                          <a:pt x="5" y="2"/>
                        </a:lnTo>
                        <a:lnTo>
                          <a:pt x="4" y="2"/>
                        </a:lnTo>
                        <a:lnTo>
                          <a:pt x="3" y="2"/>
                        </a:lnTo>
                        <a:lnTo>
                          <a:pt x="3" y="3"/>
                        </a:lnTo>
                        <a:lnTo>
                          <a:pt x="2" y="3"/>
                        </a:lnTo>
                        <a:lnTo>
                          <a:pt x="1" y="3"/>
                        </a:lnTo>
                        <a:lnTo>
                          <a:pt x="1" y="2"/>
                        </a:lnTo>
                        <a:lnTo>
                          <a:pt x="0" y="2"/>
                        </a:lnTo>
                        <a:lnTo>
                          <a:pt x="0" y="3"/>
                        </a:lnTo>
                        <a:lnTo>
                          <a:pt x="1" y="3"/>
                        </a:lnTo>
                        <a:lnTo>
                          <a:pt x="1" y="4"/>
                        </a:lnTo>
                        <a:lnTo>
                          <a:pt x="0" y="4"/>
                        </a:lnTo>
                        <a:lnTo>
                          <a:pt x="0" y="3"/>
                        </a:lnTo>
                        <a:lnTo>
                          <a:pt x="0" y="2"/>
                        </a:lnTo>
                        <a:lnTo>
                          <a:pt x="1" y="2"/>
                        </a:lnTo>
                        <a:lnTo>
                          <a:pt x="2" y="0"/>
                        </a:lnTo>
                        <a:lnTo>
                          <a:pt x="4" y="0"/>
                        </a:lnTo>
                        <a:lnTo>
                          <a:pt x="5" y="0"/>
                        </a:lnTo>
                        <a:lnTo>
                          <a:pt x="6" y="2"/>
                        </a:lnTo>
                        <a:lnTo>
                          <a:pt x="6" y="3"/>
                        </a:lnTo>
                        <a:lnTo>
                          <a:pt x="5" y="4"/>
                        </a:lnTo>
                        <a:lnTo>
                          <a:pt x="4" y="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39" name="Freeform 249">
                    <a:extLst>
                      <a:ext uri="{FF2B5EF4-FFF2-40B4-BE49-F238E27FC236}">
                        <a16:creationId xmlns:a16="http://schemas.microsoft.com/office/drawing/2014/main" id="{F013A9A5-91DF-4DC1-B486-D7AE6E8780C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917370" y="1087048"/>
                    <a:ext cx="20913" cy="6972"/>
                  </a:xfrm>
                  <a:custGeom>
                    <a:avLst/>
                    <a:gdLst>
                      <a:gd name="T0" fmla="*/ 7938 w 9"/>
                      <a:gd name="T1" fmla="*/ 4763 h 3"/>
                      <a:gd name="T2" fmla="*/ 6350 w 9"/>
                      <a:gd name="T3" fmla="*/ 4763 h 3"/>
                      <a:gd name="T4" fmla="*/ 4763 w 9"/>
                      <a:gd name="T5" fmla="*/ 4763 h 3"/>
                      <a:gd name="T6" fmla="*/ 3175 w 9"/>
                      <a:gd name="T7" fmla="*/ 4763 h 3"/>
                      <a:gd name="T8" fmla="*/ 3175 w 9"/>
                      <a:gd name="T9" fmla="*/ 3175 h 3"/>
                      <a:gd name="T10" fmla="*/ 0 w 9"/>
                      <a:gd name="T11" fmla="*/ 1588 h 3"/>
                      <a:gd name="T12" fmla="*/ 3175 w 9"/>
                      <a:gd name="T13" fmla="*/ 1588 h 3"/>
                      <a:gd name="T14" fmla="*/ 3175 w 9"/>
                      <a:gd name="T15" fmla="*/ 0 h 3"/>
                      <a:gd name="T16" fmla="*/ 4763 w 9"/>
                      <a:gd name="T17" fmla="*/ 0 h 3"/>
                      <a:gd name="T18" fmla="*/ 6350 w 9"/>
                      <a:gd name="T19" fmla="*/ 0 h 3"/>
                      <a:gd name="T20" fmla="*/ 9525 w 9"/>
                      <a:gd name="T21" fmla="*/ 0 h 3"/>
                      <a:gd name="T22" fmla="*/ 11113 w 9"/>
                      <a:gd name="T23" fmla="*/ 0 h 3"/>
                      <a:gd name="T24" fmla="*/ 11113 w 9"/>
                      <a:gd name="T25" fmla="*/ 1588 h 3"/>
                      <a:gd name="T26" fmla="*/ 11113 w 9"/>
                      <a:gd name="T27" fmla="*/ 3175 h 3"/>
                      <a:gd name="T28" fmla="*/ 12700 w 9"/>
                      <a:gd name="T29" fmla="*/ 3175 h 3"/>
                      <a:gd name="T30" fmla="*/ 14288 w 9"/>
                      <a:gd name="T31" fmla="*/ 3175 h 3"/>
                      <a:gd name="T32" fmla="*/ 14288 w 9"/>
                      <a:gd name="T33" fmla="*/ 4763 h 3"/>
                      <a:gd name="T34" fmla="*/ 12700 w 9"/>
                      <a:gd name="T35" fmla="*/ 4763 h 3"/>
                      <a:gd name="T36" fmla="*/ 7938 w 9"/>
                      <a:gd name="T37" fmla="*/ 4763 h 3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0" t="0" r="r" b="b"/>
                    <a:pathLst>
                      <a:path w="9" h="3">
                        <a:moveTo>
                          <a:pt x="5" y="3"/>
                        </a:moveTo>
                        <a:lnTo>
                          <a:pt x="4" y="3"/>
                        </a:lnTo>
                        <a:lnTo>
                          <a:pt x="3" y="3"/>
                        </a:lnTo>
                        <a:lnTo>
                          <a:pt x="2" y="3"/>
                        </a:lnTo>
                        <a:lnTo>
                          <a:pt x="2" y="2"/>
                        </a:lnTo>
                        <a:lnTo>
                          <a:pt x="0" y="1"/>
                        </a:lnTo>
                        <a:lnTo>
                          <a:pt x="2" y="1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6" y="0"/>
                        </a:lnTo>
                        <a:lnTo>
                          <a:pt x="7" y="0"/>
                        </a:lnTo>
                        <a:lnTo>
                          <a:pt x="7" y="1"/>
                        </a:lnTo>
                        <a:lnTo>
                          <a:pt x="7" y="2"/>
                        </a:lnTo>
                        <a:lnTo>
                          <a:pt x="8" y="2"/>
                        </a:lnTo>
                        <a:lnTo>
                          <a:pt x="9" y="2"/>
                        </a:lnTo>
                        <a:lnTo>
                          <a:pt x="9" y="3"/>
                        </a:lnTo>
                        <a:lnTo>
                          <a:pt x="8" y="3"/>
                        </a:lnTo>
                        <a:lnTo>
                          <a:pt x="5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40" name="Freeform 250">
                    <a:extLst>
                      <a:ext uri="{FF2B5EF4-FFF2-40B4-BE49-F238E27FC236}">
                        <a16:creationId xmlns:a16="http://schemas.microsoft.com/office/drawing/2014/main" id="{9DD68F6A-EC1B-40B6-94C7-A3436914197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582770" y="1331027"/>
                    <a:ext cx="20913" cy="6970"/>
                  </a:xfrm>
                  <a:custGeom>
                    <a:avLst/>
                    <a:gdLst>
                      <a:gd name="T0" fmla="*/ 11113 w 9"/>
                      <a:gd name="T1" fmla="*/ 4762 h 3"/>
                      <a:gd name="T2" fmla="*/ 7938 w 9"/>
                      <a:gd name="T3" fmla="*/ 4762 h 3"/>
                      <a:gd name="T4" fmla="*/ 6350 w 9"/>
                      <a:gd name="T5" fmla="*/ 4762 h 3"/>
                      <a:gd name="T6" fmla="*/ 4763 w 9"/>
                      <a:gd name="T7" fmla="*/ 4762 h 3"/>
                      <a:gd name="T8" fmla="*/ 3175 w 9"/>
                      <a:gd name="T9" fmla="*/ 4762 h 3"/>
                      <a:gd name="T10" fmla="*/ 3175 w 9"/>
                      <a:gd name="T11" fmla="*/ 3175 h 3"/>
                      <a:gd name="T12" fmla="*/ 0 w 9"/>
                      <a:gd name="T13" fmla="*/ 0 h 3"/>
                      <a:gd name="T14" fmla="*/ 1588 w 9"/>
                      <a:gd name="T15" fmla="*/ 0 h 3"/>
                      <a:gd name="T16" fmla="*/ 3175 w 9"/>
                      <a:gd name="T17" fmla="*/ 0 h 3"/>
                      <a:gd name="T18" fmla="*/ 6350 w 9"/>
                      <a:gd name="T19" fmla="*/ 0 h 3"/>
                      <a:gd name="T20" fmla="*/ 7938 w 9"/>
                      <a:gd name="T21" fmla="*/ 0 h 3"/>
                      <a:gd name="T22" fmla="*/ 12700 w 9"/>
                      <a:gd name="T23" fmla="*/ 3175 h 3"/>
                      <a:gd name="T24" fmla="*/ 14288 w 9"/>
                      <a:gd name="T25" fmla="*/ 3175 h 3"/>
                      <a:gd name="T26" fmla="*/ 14288 w 9"/>
                      <a:gd name="T27" fmla="*/ 4762 h 3"/>
                      <a:gd name="T28" fmla="*/ 12700 w 9"/>
                      <a:gd name="T29" fmla="*/ 4762 h 3"/>
                      <a:gd name="T30" fmla="*/ 11113 w 9"/>
                      <a:gd name="T31" fmla="*/ 4762 h 3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</a:gdLst>
                    <a:ahLst/>
                    <a:cxnLst>
                      <a:cxn ang="T32">
                        <a:pos x="T0" y="T1"/>
                      </a:cxn>
                      <a:cxn ang="T33">
                        <a:pos x="T2" y="T3"/>
                      </a:cxn>
                      <a:cxn ang="T34">
                        <a:pos x="T4" y="T5"/>
                      </a:cxn>
                      <a:cxn ang="T35">
                        <a:pos x="T6" y="T7"/>
                      </a:cxn>
                      <a:cxn ang="T36">
                        <a:pos x="T8" y="T9"/>
                      </a:cxn>
                      <a:cxn ang="T37">
                        <a:pos x="T10" y="T11"/>
                      </a:cxn>
                      <a:cxn ang="T38">
                        <a:pos x="T12" y="T13"/>
                      </a:cxn>
                      <a:cxn ang="T39">
                        <a:pos x="T14" y="T15"/>
                      </a:cxn>
                      <a:cxn ang="T40">
                        <a:pos x="T16" y="T17"/>
                      </a:cxn>
                      <a:cxn ang="T41">
                        <a:pos x="T18" y="T19"/>
                      </a:cxn>
                      <a:cxn ang="T42">
                        <a:pos x="T20" y="T21"/>
                      </a:cxn>
                      <a:cxn ang="T43">
                        <a:pos x="T22" y="T23"/>
                      </a:cxn>
                      <a:cxn ang="T44">
                        <a:pos x="T24" y="T25"/>
                      </a:cxn>
                      <a:cxn ang="T45">
                        <a:pos x="T26" y="T27"/>
                      </a:cxn>
                      <a:cxn ang="T46">
                        <a:pos x="T28" y="T29"/>
                      </a:cxn>
                      <a:cxn ang="T47">
                        <a:pos x="T30" y="T31"/>
                      </a:cxn>
                    </a:cxnLst>
                    <a:rect l="0" t="0" r="r" b="b"/>
                    <a:pathLst>
                      <a:path w="9" h="3">
                        <a:moveTo>
                          <a:pt x="7" y="3"/>
                        </a:moveTo>
                        <a:lnTo>
                          <a:pt x="5" y="3"/>
                        </a:lnTo>
                        <a:lnTo>
                          <a:pt x="4" y="3"/>
                        </a:lnTo>
                        <a:lnTo>
                          <a:pt x="3" y="3"/>
                        </a:lnTo>
                        <a:lnTo>
                          <a:pt x="2" y="3"/>
                        </a:lnTo>
                        <a:lnTo>
                          <a:pt x="2" y="2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4" y="0"/>
                        </a:lnTo>
                        <a:lnTo>
                          <a:pt x="5" y="0"/>
                        </a:lnTo>
                        <a:lnTo>
                          <a:pt x="8" y="2"/>
                        </a:lnTo>
                        <a:lnTo>
                          <a:pt x="9" y="2"/>
                        </a:lnTo>
                        <a:lnTo>
                          <a:pt x="9" y="3"/>
                        </a:lnTo>
                        <a:lnTo>
                          <a:pt x="8" y="3"/>
                        </a:lnTo>
                        <a:lnTo>
                          <a:pt x="7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41" name="Freeform 251">
                    <a:extLst>
                      <a:ext uri="{FF2B5EF4-FFF2-40B4-BE49-F238E27FC236}">
                        <a16:creationId xmlns:a16="http://schemas.microsoft.com/office/drawing/2014/main" id="{FEB8663C-D829-44DF-811C-C9640C1A295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783449" y="1851516"/>
                    <a:ext cx="13942" cy="13942"/>
                  </a:xfrm>
                  <a:custGeom>
                    <a:avLst/>
                    <a:gdLst>
                      <a:gd name="T0" fmla="*/ 6350 w 6"/>
                      <a:gd name="T1" fmla="*/ 9525 h 6"/>
                      <a:gd name="T2" fmla="*/ 3175 w 6"/>
                      <a:gd name="T3" fmla="*/ 6350 h 6"/>
                      <a:gd name="T4" fmla="*/ 1588 w 6"/>
                      <a:gd name="T5" fmla="*/ 4763 h 6"/>
                      <a:gd name="T6" fmla="*/ 0 w 6"/>
                      <a:gd name="T7" fmla="*/ 1588 h 6"/>
                      <a:gd name="T8" fmla="*/ 0 w 6"/>
                      <a:gd name="T9" fmla="*/ 0 h 6"/>
                      <a:gd name="T10" fmla="*/ 1588 w 6"/>
                      <a:gd name="T11" fmla="*/ 0 h 6"/>
                      <a:gd name="T12" fmla="*/ 3175 w 6"/>
                      <a:gd name="T13" fmla="*/ 1588 h 6"/>
                      <a:gd name="T14" fmla="*/ 4763 w 6"/>
                      <a:gd name="T15" fmla="*/ 1588 h 6"/>
                      <a:gd name="T16" fmla="*/ 6350 w 6"/>
                      <a:gd name="T17" fmla="*/ 4763 h 6"/>
                      <a:gd name="T18" fmla="*/ 9525 w 6"/>
                      <a:gd name="T19" fmla="*/ 6350 h 6"/>
                      <a:gd name="T20" fmla="*/ 9525 w 6"/>
                      <a:gd name="T21" fmla="*/ 7938 h 6"/>
                      <a:gd name="T22" fmla="*/ 6350 w 6"/>
                      <a:gd name="T23" fmla="*/ 7938 h 6"/>
                      <a:gd name="T24" fmla="*/ 6350 w 6"/>
                      <a:gd name="T25" fmla="*/ 9525 h 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</a:gdLst>
                    <a:ahLst/>
                    <a:cxnLst>
                      <a:cxn ang="T26">
                        <a:pos x="T0" y="T1"/>
                      </a:cxn>
                      <a:cxn ang="T27">
                        <a:pos x="T2" y="T3"/>
                      </a:cxn>
                      <a:cxn ang="T28">
                        <a:pos x="T4" y="T5"/>
                      </a:cxn>
                      <a:cxn ang="T29">
                        <a:pos x="T6" y="T7"/>
                      </a:cxn>
                      <a:cxn ang="T30">
                        <a:pos x="T8" y="T9"/>
                      </a:cxn>
                      <a:cxn ang="T31">
                        <a:pos x="T10" y="T11"/>
                      </a:cxn>
                      <a:cxn ang="T32">
                        <a:pos x="T12" y="T13"/>
                      </a:cxn>
                      <a:cxn ang="T33">
                        <a:pos x="T14" y="T15"/>
                      </a:cxn>
                      <a:cxn ang="T34">
                        <a:pos x="T16" y="T17"/>
                      </a:cxn>
                      <a:cxn ang="T35">
                        <a:pos x="T18" y="T19"/>
                      </a:cxn>
                      <a:cxn ang="T36">
                        <a:pos x="T20" y="T21"/>
                      </a:cxn>
                      <a:cxn ang="T37">
                        <a:pos x="T22" y="T23"/>
                      </a:cxn>
                      <a:cxn ang="T38">
                        <a:pos x="T24" y="T25"/>
                      </a:cxn>
                    </a:cxnLst>
                    <a:rect l="0" t="0" r="r" b="b"/>
                    <a:pathLst>
                      <a:path w="6" h="6">
                        <a:moveTo>
                          <a:pt x="4" y="6"/>
                        </a:moveTo>
                        <a:lnTo>
                          <a:pt x="2" y="4"/>
                        </a:lnTo>
                        <a:lnTo>
                          <a:pt x="1" y="3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1"/>
                        </a:lnTo>
                        <a:lnTo>
                          <a:pt x="3" y="1"/>
                        </a:lnTo>
                        <a:lnTo>
                          <a:pt x="4" y="3"/>
                        </a:lnTo>
                        <a:lnTo>
                          <a:pt x="6" y="4"/>
                        </a:lnTo>
                        <a:lnTo>
                          <a:pt x="6" y="5"/>
                        </a:lnTo>
                        <a:lnTo>
                          <a:pt x="4" y="5"/>
                        </a:lnTo>
                        <a:lnTo>
                          <a:pt x="4" y="6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42" name="Freeform 252">
                    <a:extLst>
                      <a:ext uri="{FF2B5EF4-FFF2-40B4-BE49-F238E27FC236}">
                        <a16:creationId xmlns:a16="http://schemas.microsoft.com/office/drawing/2014/main" id="{389DEC8D-17AF-4983-8697-D6CAD04D53B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016438" y="1714422"/>
                    <a:ext cx="11617" cy="13942"/>
                  </a:xfrm>
                  <a:custGeom>
                    <a:avLst/>
                    <a:gdLst>
                      <a:gd name="T0" fmla="*/ 6350 w 5"/>
                      <a:gd name="T1" fmla="*/ 9525 h 6"/>
                      <a:gd name="T2" fmla="*/ 3175 w 5"/>
                      <a:gd name="T3" fmla="*/ 6350 h 6"/>
                      <a:gd name="T4" fmla="*/ 1587 w 5"/>
                      <a:gd name="T5" fmla="*/ 6350 h 6"/>
                      <a:gd name="T6" fmla="*/ 0 w 5"/>
                      <a:gd name="T7" fmla="*/ 4763 h 6"/>
                      <a:gd name="T8" fmla="*/ 1587 w 5"/>
                      <a:gd name="T9" fmla="*/ 3175 h 6"/>
                      <a:gd name="T10" fmla="*/ 0 w 5"/>
                      <a:gd name="T11" fmla="*/ 3175 h 6"/>
                      <a:gd name="T12" fmla="*/ 1587 w 5"/>
                      <a:gd name="T13" fmla="*/ 1588 h 6"/>
                      <a:gd name="T14" fmla="*/ 3175 w 5"/>
                      <a:gd name="T15" fmla="*/ 1588 h 6"/>
                      <a:gd name="T16" fmla="*/ 3175 w 5"/>
                      <a:gd name="T17" fmla="*/ 0 h 6"/>
                      <a:gd name="T18" fmla="*/ 6350 w 5"/>
                      <a:gd name="T19" fmla="*/ 1588 h 6"/>
                      <a:gd name="T20" fmla="*/ 7937 w 5"/>
                      <a:gd name="T21" fmla="*/ 1588 h 6"/>
                      <a:gd name="T22" fmla="*/ 6350 w 5"/>
                      <a:gd name="T23" fmla="*/ 1588 h 6"/>
                      <a:gd name="T24" fmla="*/ 7937 w 5"/>
                      <a:gd name="T25" fmla="*/ 3175 h 6"/>
                      <a:gd name="T26" fmla="*/ 6350 w 5"/>
                      <a:gd name="T27" fmla="*/ 3175 h 6"/>
                      <a:gd name="T28" fmla="*/ 3175 w 5"/>
                      <a:gd name="T29" fmla="*/ 3175 h 6"/>
                      <a:gd name="T30" fmla="*/ 1587 w 5"/>
                      <a:gd name="T31" fmla="*/ 4763 h 6"/>
                      <a:gd name="T32" fmla="*/ 3175 w 5"/>
                      <a:gd name="T33" fmla="*/ 4763 h 6"/>
                      <a:gd name="T34" fmla="*/ 6350 w 5"/>
                      <a:gd name="T35" fmla="*/ 4763 h 6"/>
                      <a:gd name="T36" fmla="*/ 7937 w 5"/>
                      <a:gd name="T37" fmla="*/ 4763 h 6"/>
                      <a:gd name="T38" fmla="*/ 7937 w 5"/>
                      <a:gd name="T39" fmla="*/ 6350 h 6"/>
                      <a:gd name="T40" fmla="*/ 7937 w 5"/>
                      <a:gd name="T41" fmla="*/ 9525 h 6"/>
                      <a:gd name="T42" fmla="*/ 6350 w 5"/>
                      <a:gd name="T43" fmla="*/ 9525 h 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</a:gdLst>
                    <a:ahLst/>
                    <a:cxnLst>
                      <a:cxn ang="T44">
                        <a:pos x="T0" y="T1"/>
                      </a:cxn>
                      <a:cxn ang="T45">
                        <a:pos x="T2" y="T3"/>
                      </a:cxn>
                      <a:cxn ang="T46">
                        <a:pos x="T4" y="T5"/>
                      </a:cxn>
                      <a:cxn ang="T47">
                        <a:pos x="T6" y="T7"/>
                      </a:cxn>
                      <a:cxn ang="T48">
                        <a:pos x="T8" y="T9"/>
                      </a:cxn>
                      <a:cxn ang="T49">
                        <a:pos x="T10" y="T11"/>
                      </a:cxn>
                      <a:cxn ang="T50">
                        <a:pos x="T12" y="T13"/>
                      </a:cxn>
                      <a:cxn ang="T51">
                        <a:pos x="T14" y="T15"/>
                      </a:cxn>
                      <a:cxn ang="T52">
                        <a:pos x="T16" y="T17"/>
                      </a:cxn>
                      <a:cxn ang="T53">
                        <a:pos x="T18" y="T19"/>
                      </a:cxn>
                      <a:cxn ang="T54">
                        <a:pos x="T20" y="T21"/>
                      </a:cxn>
                      <a:cxn ang="T55">
                        <a:pos x="T22" y="T23"/>
                      </a:cxn>
                      <a:cxn ang="T56">
                        <a:pos x="T24" y="T25"/>
                      </a:cxn>
                      <a:cxn ang="T57">
                        <a:pos x="T26" y="T27"/>
                      </a:cxn>
                      <a:cxn ang="T58">
                        <a:pos x="T28" y="T29"/>
                      </a:cxn>
                      <a:cxn ang="T59">
                        <a:pos x="T30" y="T31"/>
                      </a:cxn>
                      <a:cxn ang="T60">
                        <a:pos x="T32" y="T33"/>
                      </a:cxn>
                      <a:cxn ang="T61">
                        <a:pos x="T34" y="T35"/>
                      </a:cxn>
                      <a:cxn ang="T62">
                        <a:pos x="T36" y="T37"/>
                      </a:cxn>
                      <a:cxn ang="T63">
                        <a:pos x="T38" y="T39"/>
                      </a:cxn>
                      <a:cxn ang="T64">
                        <a:pos x="T40" y="T41"/>
                      </a:cxn>
                      <a:cxn ang="T65">
                        <a:pos x="T42" y="T43"/>
                      </a:cxn>
                    </a:cxnLst>
                    <a:rect l="0" t="0" r="r" b="b"/>
                    <a:pathLst>
                      <a:path w="5" h="6">
                        <a:moveTo>
                          <a:pt x="4" y="6"/>
                        </a:moveTo>
                        <a:lnTo>
                          <a:pt x="2" y="4"/>
                        </a:lnTo>
                        <a:lnTo>
                          <a:pt x="1" y="4"/>
                        </a:lnTo>
                        <a:lnTo>
                          <a:pt x="0" y="3"/>
                        </a:lnTo>
                        <a:lnTo>
                          <a:pt x="1" y="2"/>
                        </a:lnTo>
                        <a:lnTo>
                          <a:pt x="0" y="2"/>
                        </a:lnTo>
                        <a:lnTo>
                          <a:pt x="1" y="1"/>
                        </a:lnTo>
                        <a:lnTo>
                          <a:pt x="2" y="1"/>
                        </a:lnTo>
                        <a:lnTo>
                          <a:pt x="2" y="0"/>
                        </a:lnTo>
                        <a:lnTo>
                          <a:pt x="4" y="1"/>
                        </a:lnTo>
                        <a:lnTo>
                          <a:pt x="5" y="1"/>
                        </a:lnTo>
                        <a:lnTo>
                          <a:pt x="4" y="1"/>
                        </a:lnTo>
                        <a:lnTo>
                          <a:pt x="5" y="2"/>
                        </a:lnTo>
                        <a:lnTo>
                          <a:pt x="4" y="2"/>
                        </a:lnTo>
                        <a:lnTo>
                          <a:pt x="2" y="2"/>
                        </a:lnTo>
                        <a:lnTo>
                          <a:pt x="1" y="3"/>
                        </a:lnTo>
                        <a:lnTo>
                          <a:pt x="2" y="3"/>
                        </a:lnTo>
                        <a:lnTo>
                          <a:pt x="4" y="3"/>
                        </a:lnTo>
                        <a:lnTo>
                          <a:pt x="5" y="3"/>
                        </a:lnTo>
                        <a:lnTo>
                          <a:pt x="5" y="4"/>
                        </a:lnTo>
                        <a:lnTo>
                          <a:pt x="5" y="6"/>
                        </a:lnTo>
                        <a:lnTo>
                          <a:pt x="4" y="6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43" name="Freeform 253">
                    <a:extLst>
                      <a:ext uri="{FF2B5EF4-FFF2-40B4-BE49-F238E27FC236}">
                        <a16:creationId xmlns:a16="http://schemas.microsoft.com/office/drawing/2014/main" id="{66914FA0-621A-4EBB-87CB-25E8AE31F97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59280" y="1298497"/>
                    <a:ext cx="20912" cy="6970"/>
                  </a:xfrm>
                  <a:custGeom>
                    <a:avLst/>
                    <a:gdLst>
                      <a:gd name="T0" fmla="*/ 11112 w 9"/>
                      <a:gd name="T1" fmla="*/ 4762 h 3"/>
                      <a:gd name="T2" fmla="*/ 9525 w 9"/>
                      <a:gd name="T3" fmla="*/ 4762 h 3"/>
                      <a:gd name="T4" fmla="*/ 7937 w 9"/>
                      <a:gd name="T5" fmla="*/ 4762 h 3"/>
                      <a:gd name="T6" fmla="*/ 7937 w 9"/>
                      <a:gd name="T7" fmla="*/ 3175 h 3"/>
                      <a:gd name="T8" fmla="*/ 6350 w 9"/>
                      <a:gd name="T9" fmla="*/ 3175 h 3"/>
                      <a:gd name="T10" fmla="*/ 4762 w 9"/>
                      <a:gd name="T11" fmla="*/ 3175 h 3"/>
                      <a:gd name="T12" fmla="*/ 3175 w 9"/>
                      <a:gd name="T13" fmla="*/ 3175 h 3"/>
                      <a:gd name="T14" fmla="*/ 1587 w 9"/>
                      <a:gd name="T15" fmla="*/ 1587 h 3"/>
                      <a:gd name="T16" fmla="*/ 0 w 9"/>
                      <a:gd name="T17" fmla="*/ 0 h 3"/>
                      <a:gd name="T18" fmla="*/ 1587 w 9"/>
                      <a:gd name="T19" fmla="*/ 0 h 3"/>
                      <a:gd name="T20" fmla="*/ 3175 w 9"/>
                      <a:gd name="T21" fmla="*/ 1587 h 3"/>
                      <a:gd name="T22" fmla="*/ 4762 w 9"/>
                      <a:gd name="T23" fmla="*/ 1587 h 3"/>
                      <a:gd name="T24" fmla="*/ 6350 w 9"/>
                      <a:gd name="T25" fmla="*/ 1587 h 3"/>
                      <a:gd name="T26" fmla="*/ 7937 w 9"/>
                      <a:gd name="T27" fmla="*/ 1587 h 3"/>
                      <a:gd name="T28" fmla="*/ 9525 w 9"/>
                      <a:gd name="T29" fmla="*/ 1587 h 3"/>
                      <a:gd name="T30" fmla="*/ 11112 w 9"/>
                      <a:gd name="T31" fmla="*/ 1587 h 3"/>
                      <a:gd name="T32" fmla="*/ 11112 w 9"/>
                      <a:gd name="T33" fmla="*/ 0 h 3"/>
                      <a:gd name="T34" fmla="*/ 11112 w 9"/>
                      <a:gd name="T35" fmla="*/ 1587 h 3"/>
                      <a:gd name="T36" fmla="*/ 14287 w 9"/>
                      <a:gd name="T37" fmla="*/ 1587 h 3"/>
                      <a:gd name="T38" fmla="*/ 14287 w 9"/>
                      <a:gd name="T39" fmla="*/ 3175 h 3"/>
                      <a:gd name="T40" fmla="*/ 11112 w 9"/>
                      <a:gd name="T41" fmla="*/ 4762 h 3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</a:gdLst>
                    <a:ahLst/>
                    <a:cxnLst>
                      <a:cxn ang="T42">
                        <a:pos x="T0" y="T1"/>
                      </a:cxn>
                      <a:cxn ang="T43">
                        <a:pos x="T2" y="T3"/>
                      </a:cxn>
                      <a:cxn ang="T44">
                        <a:pos x="T4" y="T5"/>
                      </a:cxn>
                      <a:cxn ang="T45">
                        <a:pos x="T6" y="T7"/>
                      </a:cxn>
                      <a:cxn ang="T46">
                        <a:pos x="T8" y="T9"/>
                      </a:cxn>
                      <a:cxn ang="T47">
                        <a:pos x="T10" y="T11"/>
                      </a:cxn>
                      <a:cxn ang="T48">
                        <a:pos x="T12" y="T13"/>
                      </a:cxn>
                      <a:cxn ang="T49">
                        <a:pos x="T14" y="T15"/>
                      </a:cxn>
                      <a:cxn ang="T50">
                        <a:pos x="T16" y="T17"/>
                      </a:cxn>
                      <a:cxn ang="T51">
                        <a:pos x="T18" y="T19"/>
                      </a:cxn>
                      <a:cxn ang="T52">
                        <a:pos x="T20" y="T21"/>
                      </a:cxn>
                      <a:cxn ang="T53">
                        <a:pos x="T22" y="T23"/>
                      </a:cxn>
                      <a:cxn ang="T54">
                        <a:pos x="T24" y="T25"/>
                      </a:cxn>
                      <a:cxn ang="T55">
                        <a:pos x="T26" y="T27"/>
                      </a:cxn>
                      <a:cxn ang="T56">
                        <a:pos x="T28" y="T29"/>
                      </a:cxn>
                      <a:cxn ang="T57">
                        <a:pos x="T30" y="T31"/>
                      </a:cxn>
                      <a:cxn ang="T58">
                        <a:pos x="T32" y="T33"/>
                      </a:cxn>
                      <a:cxn ang="T59">
                        <a:pos x="T34" y="T35"/>
                      </a:cxn>
                      <a:cxn ang="T60">
                        <a:pos x="T36" y="T37"/>
                      </a:cxn>
                      <a:cxn ang="T61">
                        <a:pos x="T38" y="T39"/>
                      </a:cxn>
                      <a:cxn ang="T62">
                        <a:pos x="T40" y="T41"/>
                      </a:cxn>
                    </a:cxnLst>
                    <a:rect l="0" t="0" r="r" b="b"/>
                    <a:pathLst>
                      <a:path w="9" h="3">
                        <a:moveTo>
                          <a:pt x="7" y="3"/>
                        </a:moveTo>
                        <a:lnTo>
                          <a:pt x="6" y="3"/>
                        </a:lnTo>
                        <a:lnTo>
                          <a:pt x="5" y="3"/>
                        </a:lnTo>
                        <a:lnTo>
                          <a:pt x="5" y="2"/>
                        </a:lnTo>
                        <a:lnTo>
                          <a:pt x="4" y="2"/>
                        </a:lnTo>
                        <a:lnTo>
                          <a:pt x="3" y="2"/>
                        </a:lnTo>
                        <a:lnTo>
                          <a:pt x="2" y="2"/>
                        </a:lnTo>
                        <a:lnTo>
                          <a:pt x="1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1"/>
                        </a:lnTo>
                        <a:lnTo>
                          <a:pt x="3" y="1"/>
                        </a:lnTo>
                        <a:lnTo>
                          <a:pt x="4" y="1"/>
                        </a:lnTo>
                        <a:lnTo>
                          <a:pt x="5" y="1"/>
                        </a:lnTo>
                        <a:lnTo>
                          <a:pt x="6" y="1"/>
                        </a:lnTo>
                        <a:lnTo>
                          <a:pt x="7" y="1"/>
                        </a:lnTo>
                        <a:lnTo>
                          <a:pt x="7" y="0"/>
                        </a:lnTo>
                        <a:lnTo>
                          <a:pt x="7" y="1"/>
                        </a:lnTo>
                        <a:lnTo>
                          <a:pt x="9" y="1"/>
                        </a:lnTo>
                        <a:lnTo>
                          <a:pt x="9" y="2"/>
                        </a:lnTo>
                        <a:lnTo>
                          <a:pt x="7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44" name="Freeform 254">
                    <a:extLst>
                      <a:ext uri="{FF2B5EF4-FFF2-40B4-BE49-F238E27FC236}">
                        <a16:creationId xmlns:a16="http://schemas.microsoft.com/office/drawing/2014/main" id="{AC6C83A0-26A4-47BB-B5FA-AB5905BF982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820626" y="1888693"/>
                    <a:ext cx="9294" cy="11617"/>
                  </a:xfrm>
                  <a:custGeom>
                    <a:avLst/>
                    <a:gdLst>
                      <a:gd name="T0" fmla="*/ 4763 w 4"/>
                      <a:gd name="T1" fmla="*/ 7937 h 5"/>
                      <a:gd name="T2" fmla="*/ 1588 w 4"/>
                      <a:gd name="T3" fmla="*/ 4762 h 5"/>
                      <a:gd name="T4" fmla="*/ 0 w 4"/>
                      <a:gd name="T5" fmla="*/ 1587 h 5"/>
                      <a:gd name="T6" fmla="*/ 1588 w 4"/>
                      <a:gd name="T7" fmla="*/ 1587 h 5"/>
                      <a:gd name="T8" fmla="*/ 3175 w 4"/>
                      <a:gd name="T9" fmla="*/ 0 h 5"/>
                      <a:gd name="T10" fmla="*/ 4763 w 4"/>
                      <a:gd name="T11" fmla="*/ 1587 h 5"/>
                      <a:gd name="T12" fmla="*/ 4763 w 4"/>
                      <a:gd name="T13" fmla="*/ 3175 h 5"/>
                      <a:gd name="T14" fmla="*/ 6350 w 4"/>
                      <a:gd name="T15" fmla="*/ 4762 h 5"/>
                      <a:gd name="T16" fmla="*/ 4763 w 4"/>
                      <a:gd name="T17" fmla="*/ 7937 h 5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4" h="5">
                        <a:moveTo>
                          <a:pt x="3" y="5"/>
                        </a:moveTo>
                        <a:lnTo>
                          <a:pt x="1" y="3"/>
                        </a:lnTo>
                        <a:lnTo>
                          <a:pt x="0" y="1"/>
                        </a:lnTo>
                        <a:lnTo>
                          <a:pt x="1" y="1"/>
                        </a:lnTo>
                        <a:lnTo>
                          <a:pt x="2" y="0"/>
                        </a:lnTo>
                        <a:lnTo>
                          <a:pt x="3" y="1"/>
                        </a:lnTo>
                        <a:lnTo>
                          <a:pt x="3" y="2"/>
                        </a:lnTo>
                        <a:lnTo>
                          <a:pt x="4" y="3"/>
                        </a:lnTo>
                        <a:lnTo>
                          <a:pt x="3" y="5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45" name="Freeform 255">
                    <a:extLst>
                      <a:ext uri="{FF2B5EF4-FFF2-40B4-BE49-F238E27FC236}">
                        <a16:creationId xmlns:a16="http://schemas.microsoft.com/office/drawing/2014/main" id="{23A838AC-2505-4388-9B1F-5B5F3808686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628394" y="1233436"/>
                    <a:ext cx="18589" cy="9294"/>
                  </a:xfrm>
                  <a:custGeom>
                    <a:avLst/>
                    <a:gdLst>
                      <a:gd name="T0" fmla="*/ 7938 w 8"/>
                      <a:gd name="T1" fmla="*/ 6350 h 4"/>
                      <a:gd name="T2" fmla="*/ 7938 w 8"/>
                      <a:gd name="T3" fmla="*/ 4763 h 4"/>
                      <a:gd name="T4" fmla="*/ 6350 w 8"/>
                      <a:gd name="T5" fmla="*/ 4763 h 4"/>
                      <a:gd name="T6" fmla="*/ 3175 w 8"/>
                      <a:gd name="T7" fmla="*/ 4763 h 4"/>
                      <a:gd name="T8" fmla="*/ 3175 w 8"/>
                      <a:gd name="T9" fmla="*/ 3175 h 4"/>
                      <a:gd name="T10" fmla="*/ 1588 w 8"/>
                      <a:gd name="T11" fmla="*/ 1588 h 4"/>
                      <a:gd name="T12" fmla="*/ 0 w 8"/>
                      <a:gd name="T13" fmla="*/ 1588 h 4"/>
                      <a:gd name="T14" fmla="*/ 1588 w 8"/>
                      <a:gd name="T15" fmla="*/ 1588 h 4"/>
                      <a:gd name="T16" fmla="*/ 6350 w 8"/>
                      <a:gd name="T17" fmla="*/ 0 h 4"/>
                      <a:gd name="T18" fmla="*/ 7938 w 8"/>
                      <a:gd name="T19" fmla="*/ 0 h 4"/>
                      <a:gd name="T20" fmla="*/ 7938 w 8"/>
                      <a:gd name="T21" fmla="*/ 1588 h 4"/>
                      <a:gd name="T22" fmla="*/ 7938 w 8"/>
                      <a:gd name="T23" fmla="*/ 3175 h 4"/>
                      <a:gd name="T24" fmla="*/ 7938 w 8"/>
                      <a:gd name="T25" fmla="*/ 1588 h 4"/>
                      <a:gd name="T26" fmla="*/ 9525 w 8"/>
                      <a:gd name="T27" fmla="*/ 1588 h 4"/>
                      <a:gd name="T28" fmla="*/ 11113 w 8"/>
                      <a:gd name="T29" fmla="*/ 1588 h 4"/>
                      <a:gd name="T30" fmla="*/ 12700 w 8"/>
                      <a:gd name="T31" fmla="*/ 3175 h 4"/>
                      <a:gd name="T32" fmla="*/ 11113 w 8"/>
                      <a:gd name="T33" fmla="*/ 3175 h 4"/>
                      <a:gd name="T34" fmla="*/ 9525 w 8"/>
                      <a:gd name="T35" fmla="*/ 3175 h 4"/>
                      <a:gd name="T36" fmla="*/ 9525 w 8"/>
                      <a:gd name="T37" fmla="*/ 4763 h 4"/>
                      <a:gd name="T38" fmla="*/ 11113 w 8"/>
                      <a:gd name="T39" fmla="*/ 4763 h 4"/>
                      <a:gd name="T40" fmla="*/ 9525 w 8"/>
                      <a:gd name="T41" fmla="*/ 4763 h 4"/>
                      <a:gd name="T42" fmla="*/ 9525 w 8"/>
                      <a:gd name="T43" fmla="*/ 6350 h 4"/>
                      <a:gd name="T44" fmla="*/ 7938 w 8"/>
                      <a:gd name="T45" fmla="*/ 6350 h 4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</a:gdLst>
                    <a:ahLst/>
                    <a:cxnLst>
                      <a:cxn ang="T46">
                        <a:pos x="T0" y="T1"/>
                      </a:cxn>
                      <a:cxn ang="T47">
                        <a:pos x="T2" y="T3"/>
                      </a:cxn>
                      <a:cxn ang="T48">
                        <a:pos x="T4" y="T5"/>
                      </a:cxn>
                      <a:cxn ang="T49">
                        <a:pos x="T6" y="T7"/>
                      </a:cxn>
                      <a:cxn ang="T50">
                        <a:pos x="T8" y="T9"/>
                      </a:cxn>
                      <a:cxn ang="T51">
                        <a:pos x="T10" y="T11"/>
                      </a:cxn>
                      <a:cxn ang="T52">
                        <a:pos x="T12" y="T13"/>
                      </a:cxn>
                      <a:cxn ang="T53">
                        <a:pos x="T14" y="T15"/>
                      </a:cxn>
                      <a:cxn ang="T54">
                        <a:pos x="T16" y="T17"/>
                      </a:cxn>
                      <a:cxn ang="T55">
                        <a:pos x="T18" y="T19"/>
                      </a:cxn>
                      <a:cxn ang="T56">
                        <a:pos x="T20" y="T21"/>
                      </a:cxn>
                      <a:cxn ang="T57">
                        <a:pos x="T22" y="T23"/>
                      </a:cxn>
                      <a:cxn ang="T58">
                        <a:pos x="T24" y="T25"/>
                      </a:cxn>
                      <a:cxn ang="T59">
                        <a:pos x="T26" y="T27"/>
                      </a:cxn>
                      <a:cxn ang="T60">
                        <a:pos x="T28" y="T29"/>
                      </a:cxn>
                      <a:cxn ang="T61">
                        <a:pos x="T30" y="T31"/>
                      </a:cxn>
                      <a:cxn ang="T62">
                        <a:pos x="T32" y="T33"/>
                      </a:cxn>
                      <a:cxn ang="T63">
                        <a:pos x="T34" y="T35"/>
                      </a:cxn>
                      <a:cxn ang="T64">
                        <a:pos x="T36" y="T37"/>
                      </a:cxn>
                      <a:cxn ang="T65">
                        <a:pos x="T38" y="T39"/>
                      </a:cxn>
                      <a:cxn ang="T66">
                        <a:pos x="T40" y="T41"/>
                      </a:cxn>
                      <a:cxn ang="T67">
                        <a:pos x="T42" y="T43"/>
                      </a:cxn>
                      <a:cxn ang="T68">
                        <a:pos x="T44" y="T45"/>
                      </a:cxn>
                    </a:cxnLst>
                    <a:rect l="0" t="0" r="r" b="b"/>
                    <a:pathLst>
                      <a:path w="8" h="4">
                        <a:moveTo>
                          <a:pt x="5" y="4"/>
                        </a:moveTo>
                        <a:lnTo>
                          <a:pt x="5" y="3"/>
                        </a:lnTo>
                        <a:lnTo>
                          <a:pt x="4" y="3"/>
                        </a:lnTo>
                        <a:lnTo>
                          <a:pt x="2" y="3"/>
                        </a:lnTo>
                        <a:lnTo>
                          <a:pt x="2" y="2"/>
                        </a:ln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1" y="1"/>
                        </a:lnTo>
                        <a:lnTo>
                          <a:pt x="4" y="0"/>
                        </a:lnTo>
                        <a:lnTo>
                          <a:pt x="5" y="0"/>
                        </a:lnTo>
                        <a:lnTo>
                          <a:pt x="5" y="1"/>
                        </a:lnTo>
                        <a:lnTo>
                          <a:pt x="5" y="2"/>
                        </a:lnTo>
                        <a:lnTo>
                          <a:pt x="5" y="1"/>
                        </a:lnTo>
                        <a:lnTo>
                          <a:pt x="6" y="1"/>
                        </a:lnTo>
                        <a:lnTo>
                          <a:pt x="7" y="1"/>
                        </a:lnTo>
                        <a:lnTo>
                          <a:pt x="8" y="2"/>
                        </a:lnTo>
                        <a:lnTo>
                          <a:pt x="7" y="2"/>
                        </a:lnTo>
                        <a:lnTo>
                          <a:pt x="6" y="2"/>
                        </a:lnTo>
                        <a:lnTo>
                          <a:pt x="6" y="3"/>
                        </a:lnTo>
                        <a:lnTo>
                          <a:pt x="7" y="3"/>
                        </a:lnTo>
                        <a:lnTo>
                          <a:pt x="6" y="3"/>
                        </a:lnTo>
                        <a:lnTo>
                          <a:pt x="6" y="4"/>
                        </a:lnTo>
                        <a:lnTo>
                          <a:pt x="5" y="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46" name="Freeform 256">
                    <a:extLst>
                      <a:ext uri="{FF2B5EF4-FFF2-40B4-BE49-F238E27FC236}">
                        <a16:creationId xmlns:a16="http://schemas.microsoft.com/office/drawing/2014/main" id="{56CCE333-EC16-43BC-A159-ABF9D834736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809009" y="1851516"/>
                    <a:ext cx="6970" cy="16265"/>
                  </a:xfrm>
                  <a:custGeom>
                    <a:avLst/>
                    <a:gdLst>
                      <a:gd name="T0" fmla="*/ 1587 w 3"/>
                      <a:gd name="T1" fmla="*/ 11112 h 7"/>
                      <a:gd name="T2" fmla="*/ 0 w 3"/>
                      <a:gd name="T3" fmla="*/ 11112 h 7"/>
                      <a:gd name="T4" fmla="*/ 0 w 3"/>
                      <a:gd name="T5" fmla="*/ 9525 h 7"/>
                      <a:gd name="T6" fmla="*/ 1587 w 3"/>
                      <a:gd name="T7" fmla="*/ 6350 h 7"/>
                      <a:gd name="T8" fmla="*/ 1587 w 3"/>
                      <a:gd name="T9" fmla="*/ 4762 h 7"/>
                      <a:gd name="T10" fmla="*/ 1587 w 3"/>
                      <a:gd name="T11" fmla="*/ 1587 h 7"/>
                      <a:gd name="T12" fmla="*/ 1587 w 3"/>
                      <a:gd name="T13" fmla="*/ 0 h 7"/>
                      <a:gd name="T14" fmla="*/ 3175 w 3"/>
                      <a:gd name="T15" fmla="*/ 0 h 7"/>
                      <a:gd name="T16" fmla="*/ 3175 w 3"/>
                      <a:gd name="T17" fmla="*/ 1587 h 7"/>
                      <a:gd name="T18" fmla="*/ 3175 w 3"/>
                      <a:gd name="T19" fmla="*/ 4762 h 7"/>
                      <a:gd name="T20" fmla="*/ 4762 w 3"/>
                      <a:gd name="T21" fmla="*/ 7937 h 7"/>
                      <a:gd name="T22" fmla="*/ 4762 w 3"/>
                      <a:gd name="T23" fmla="*/ 9525 h 7"/>
                      <a:gd name="T24" fmla="*/ 3175 w 3"/>
                      <a:gd name="T25" fmla="*/ 9525 h 7"/>
                      <a:gd name="T26" fmla="*/ 3175 w 3"/>
                      <a:gd name="T27" fmla="*/ 11112 h 7"/>
                      <a:gd name="T28" fmla="*/ 1587 w 3"/>
                      <a:gd name="T29" fmla="*/ 11112 h 7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</a:gdLst>
                    <a:ahLst/>
                    <a:cxnLst>
                      <a:cxn ang="T30">
                        <a:pos x="T0" y="T1"/>
                      </a:cxn>
                      <a:cxn ang="T31">
                        <a:pos x="T2" y="T3"/>
                      </a:cxn>
                      <a:cxn ang="T32">
                        <a:pos x="T4" y="T5"/>
                      </a:cxn>
                      <a:cxn ang="T33">
                        <a:pos x="T6" y="T7"/>
                      </a:cxn>
                      <a:cxn ang="T34">
                        <a:pos x="T8" y="T9"/>
                      </a:cxn>
                      <a:cxn ang="T35">
                        <a:pos x="T10" y="T11"/>
                      </a:cxn>
                      <a:cxn ang="T36">
                        <a:pos x="T12" y="T13"/>
                      </a:cxn>
                      <a:cxn ang="T37">
                        <a:pos x="T14" y="T15"/>
                      </a:cxn>
                      <a:cxn ang="T38">
                        <a:pos x="T16" y="T17"/>
                      </a:cxn>
                      <a:cxn ang="T39">
                        <a:pos x="T18" y="T19"/>
                      </a:cxn>
                      <a:cxn ang="T40">
                        <a:pos x="T20" y="T21"/>
                      </a:cxn>
                      <a:cxn ang="T41">
                        <a:pos x="T22" y="T23"/>
                      </a:cxn>
                      <a:cxn ang="T42">
                        <a:pos x="T24" y="T25"/>
                      </a:cxn>
                      <a:cxn ang="T43">
                        <a:pos x="T26" y="T27"/>
                      </a:cxn>
                      <a:cxn ang="T44">
                        <a:pos x="T28" y="T29"/>
                      </a:cxn>
                    </a:cxnLst>
                    <a:rect l="0" t="0" r="r" b="b"/>
                    <a:pathLst>
                      <a:path w="3" h="7">
                        <a:moveTo>
                          <a:pt x="1" y="7"/>
                        </a:moveTo>
                        <a:lnTo>
                          <a:pt x="0" y="7"/>
                        </a:lnTo>
                        <a:lnTo>
                          <a:pt x="0" y="6"/>
                        </a:lnTo>
                        <a:lnTo>
                          <a:pt x="1" y="4"/>
                        </a:lnTo>
                        <a:lnTo>
                          <a:pt x="1" y="3"/>
                        </a:lnTo>
                        <a:lnTo>
                          <a:pt x="1" y="1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2" y="1"/>
                        </a:lnTo>
                        <a:lnTo>
                          <a:pt x="2" y="3"/>
                        </a:lnTo>
                        <a:lnTo>
                          <a:pt x="3" y="5"/>
                        </a:lnTo>
                        <a:lnTo>
                          <a:pt x="3" y="6"/>
                        </a:lnTo>
                        <a:lnTo>
                          <a:pt x="2" y="6"/>
                        </a:lnTo>
                        <a:lnTo>
                          <a:pt x="2" y="7"/>
                        </a:lnTo>
                        <a:lnTo>
                          <a:pt x="1" y="7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47" name="Freeform 257">
                    <a:extLst>
                      <a:ext uri="{FF2B5EF4-FFF2-40B4-BE49-F238E27FC236}">
                        <a16:creationId xmlns:a16="http://schemas.microsoft.com/office/drawing/2014/main" id="{58590B73-39B7-4410-AE35-30674A2DD19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871746" y="1916577"/>
                    <a:ext cx="13942" cy="9294"/>
                  </a:xfrm>
                  <a:custGeom>
                    <a:avLst/>
                    <a:gdLst>
                      <a:gd name="T0" fmla="*/ 3175 w 6"/>
                      <a:gd name="T1" fmla="*/ 6350 h 4"/>
                      <a:gd name="T2" fmla="*/ 0 w 6"/>
                      <a:gd name="T3" fmla="*/ 6350 h 4"/>
                      <a:gd name="T4" fmla="*/ 0 w 6"/>
                      <a:gd name="T5" fmla="*/ 4763 h 4"/>
                      <a:gd name="T6" fmla="*/ 1588 w 6"/>
                      <a:gd name="T7" fmla="*/ 4763 h 4"/>
                      <a:gd name="T8" fmla="*/ 3175 w 6"/>
                      <a:gd name="T9" fmla="*/ 1588 h 4"/>
                      <a:gd name="T10" fmla="*/ 4763 w 6"/>
                      <a:gd name="T11" fmla="*/ 1588 h 4"/>
                      <a:gd name="T12" fmla="*/ 7938 w 6"/>
                      <a:gd name="T13" fmla="*/ 0 h 4"/>
                      <a:gd name="T14" fmla="*/ 9525 w 6"/>
                      <a:gd name="T15" fmla="*/ 0 h 4"/>
                      <a:gd name="T16" fmla="*/ 9525 w 6"/>
                      <a:gd name="T17" fmla="*/ 1588 h 4"/>
                      <a:gd name="T18" fmla="*/ 7938 w 6"/>
                      <a:gd name="T19" fmla="*/ 4763 h 4"/>
                      <a:gd name="T20" fmla="*/ 3175 w 6"/>
                      <a:gd name="T21" fmla="*/ 6350 h 4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6" h="4">
                        <a:moveTo>
                          <a:pt x="2" y="4"/>
                        </a:moveTo>
                        <a:lnTo>
                          <a:pt x="0" y="4"/>
                        </a:lnTo>
                        <a:lnTo>
                          <a:pt x="0" y="3"/>
                        </a:lnTo>
                        <a:lnTo>
                          <a:pt x="1" y="3"/>
                        </a:lnTo>
                        <a:lnTo>
                          <a:pt x="2" y="1"/>
                        </a:lnTo>
                        <a:lnTo>
                          <a:pt x="3" y="1"/>
                        </a:lnTo>
                        <a:lnTo>
                          <a:pt x="5" y="0"/>
                        </a:lnTo>
                        <a:lnTo>
                          <a:pt x="6" y="0"/>
                        </a:lnTo>
                        <a:lnTo>
                          <a:pt x="6" y="1"/>
                        </a:lnTo>
                        <a:lnTo>
                          <a:pt x="5" y="3"/>
                        </a:lnTo>
                        <a:lnTo>
                          <a:pt x="2" y="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48" name="Freeform 258">
                    <a:extLst>
                      <a:ext uri="{FF2B5EF4-FFF2-40B4-BE49-F238E27FC236}">
                        <a16:creationId xmlns:a16="http://schemas.microsoft.com/office/drawing/2014/main" id="{342D8E94-A06F-41D5-85AD-A7543944AA4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909552" y="1484386"/>
                    <a:ext cx="16265" cy="9294"/>
                  </a:xfrm>
                  <a:custGeom>
                    <a:avLst/>
                    <a:gdLst>
                      <a:gd name="T0" fmla="*/ 11112 w 7"/>
                      <a:gd name="T1" fmla="*/ 6350 h 4"/>
                      <a:gd name="T2" fmla="*/ 9525 w 7"/>
                      <a:gd name="T3" fmla="*/ 6350 h 4"/>
                      <a:gd name="T4" fmla="*/ 6350 w 7"/>
                      <a:gd name="T5" fmla="*/ 4763 h 4"/>
                      <a:gd name="T6" fmla="*/ 1587 w 7"/>
                      <a:gd name="T7" fmla="*/ 4763 h 4"/>
                      <a:gd name="T8" fmla="*/ 0 w 7"/>
                      <a:gd name="T9" fmla="*/ 4763 h 4"/>
                      <a:gd name="T10" fmla="*/ 0 w 7"/>
                      <a:gd name="T11" fmla="*/ 3175 h 4"/>
                      <a:gd name="T12" fmla="*/ 1587 w 7"/>
                      <a:gd name="T13" fmla="*/ 3175 h 4"/>
                      <a:gd name="T14" fmla="*/ 3175 w 7"/>
                      <a:gd name="T15" fmla="*/ 0 h 4"/>
                      <a:gd name="T16" fmla="*/ 6350 w 7"/>
                      <a:gd name="T17" fmla="*/ 0 h 4"/>
                      <a:gd name="T18" fmla="*/ 7937 w 7"/>
                      <a:gd name="T19" fmla="*/ 0 h 4"/>
                      <a:gd name="T20" fmla="*/ 7937 w 7"/>
                      <a:gd name="T21" fmla="*/ 3175 h 4"/>
                      <a:gd name="T22" fmla="*/ 7937 w 7"/>
                      <a:gd name="T23" fmla="*/ 4763 h 4"/>
                      <a:gd name="T24" fmla="*/ 9525 w 7"/>
                      <a:gd name="T25" fmla="*/ 4763 h 4"/>
                      <a:gd name="T26" fmla="*/ 11112 w 7"/>
                      <a:gd name="T27" fmla="*/ 4763 h 4"/>
                      <a:gd name="T28" fmla="*/ 11112 w 7"/>
                      <a:gd name="T29" fmla="*/ 6350 h 4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</a:gdLst>
                    <a:ahLst/>
                    <a:cxnLst>
                      <a:cxn ang="T30">
                        <a:pos x="T0" y="T1"/>
                      </a:cxn>
                      <a:cxn ang="T31">
                        <a:pos x="T2" y="T3"/>
                      </a:cxn>
                      <a:cxn ang="T32">
                        <a:pos x="T4" y="T5"/>
                      </a:cxn>
                      <a:cxn ang="T33">
                        <a:pos x="T6" y="T7"/>
                      </a:cxn>
                      <a:cxn ang="T34">
                        <a:pos x="T8" y="T9"/>
                      </a:cxn>
                      <a:cxn ang="T35">
                        <a:pos x="T10" y="T11"/>
                      </a:cxn>
                      <a:cxn ang="T36">
                        <a:pos x="T12" y="T13"/>
                      </a:cxn>
                      <a:cxn ang="T37">
                        <a:pos x="T14" y="T15"/>
                      </a:cxn>
                      <a:cxn ang="T38">
                        <a:pos x="T16" y="T17"/>
                      </a:cxn>
                      <a:cxn ang="T39">
                        <a:pos x="T18" y="T19"/>
                      </a:cxn>
                      <a:cxn ang="T40">
                        <a:pos x="T20" y="T21"/>
                      </a:cxn>
                      <a:cxn ang="T41">
                        <a:pos x="T22" y="T23"/>
                      </a:cxn>
                      <a:cxn ang="T42">
                        <a:pos x="T24" y="T25"/>
                      </a:cxn>
                      <a:cxn ang="T43">
                        <a:pos x="T26" y="T27"/>
                      </a:cxn>
                      <a:cxn ang="T44">
                        <a:pos x="T28" y="T29"/>
                      </a:cxn>
                    </a:cxnLst>
                    <a:rect l="0" t="0" r="r" b="b"/>
                    <a:pathLst>
                      <a:path w="7" h="4">
                        <a:moveTo>
                          <a:pt x="7" y="4"/>
                        </a:moveTo>
                        <a:lnTo>
                          <a:pt x="6" y="4"/>
                        </a:lnTo>
                        <a:lnTo>
                          <a:pt x="4" y="3"/>
                        </a:lnTo>
                        <a:lnTo>
                          <a:pt x="1" y="3"/>
                        </a:lnTo>
                        <a:lnTo>
                          <a:pt x="0" y="3"/>
                        </a:lnTo>
                        <a:lnTo>
                          <a:pt x="0" y="2"/>
                        </a:lnTo>
                        <a:lnTo>
                          <a:pt x="1" y="2"/>
                        </a:lnTo>
                        <a:lnTo>
                          <a:pt x="2" y="0"/>
                        </a:lnTo>
                        <a:lnTo>
                          <a:pt x="4" y="0"/>
                        </a:lnTo>
                        <a:lnTo>
                          <a:pt x="5" y="0"/>
                        </a:lnTo>
                        <a:lnTo>
                          <a:pt x="5" y="2"/>
                        </a:lnTo>
                        <a:lnTo>
                          <a:pt x="5" y="3"/>
                        </a:lnTo>
                        <a:lnTo>
                          <a:pt x="6" y="3"/>
                        </a:lnTo>
                        <a:lnTo>
                          <a:pt x="7" y="3"/>
                        </a:lnTo>
                        <a:lnTo>
                          <a:pt x="7" y="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49" name="Freeform 259">
                    <a:extLst>
                      <a:ext uri="{FF2B5EF4-FFF2-40B4-BE49-F238E27FC236}">
                        <a16:creationId xmlns:a16="http://schemas.microsoft.com/office/drawing/2014/main" id="{D499CC32-BFB8-459F-881D-853A7FF1B35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447153" y="1733011"/>
                    <a:ext cx="6972" cy="9294"/>
                  </a:xfrm>
                  <a:custGeom>
                    <a:avLst/>
                    <a:gdLst>
                      <a:gd name="T0" fmla="*/ 0 w 3"/>
                      <a:gd name="T1" fmla="*/ 6350 h 4"/>
                      <a:gd name="T2" fmla="*/ 0 w 3"/>
                      <a:gd name="T3" fmla="*/ 4763 h 4"/>
                      <a:gd name="T4" fmla="*/ 1588 w 3"/>
                      <a:gd name="T5" fmla="*/ 4763 h 4"/>
                      <a:gd name="T6" fmla="*/ 1588 w 3"/>
                      <a:gd name="T7" fmla="*/ 3175 h 4"/>
                      <a:gd name="T8" fmla="*/ 1588 w 3"/>
                      <a:gd name="T9" fmla="*/ 1588 h 4"/>
                      <a:gd name="T10" fmla="*/ 3175 w 3"/>
                      <a:gd name="T11" fmla="*/ 0 h 4"/>
                      <a:gd name="T12" fmla="*/ 4763 w 3"/>
                      <a:gd name="T13" fmla="*/ 0 h 4"/>
                      <a:gd name="T14" fmla="*/ 4763 w 3"/>
                      <a:gd name="T15" fmla="*/ 3175 h 4"/>
                      <a:gd name="T16" fmla="*/ 4763 w 3"/>
                      <a:gd name="T17" fmla="*/ 4763 h 4"/>
                      <a:gd name="T18" fmla="*/ 1588 w 3"/>
                      <a:gd name="T19" fmla="*/ 6350 h 4"/>
                      <a:gd name="T20" fmla="*/ 0 w 3"/>
                      <a:gd name="T21" fmla="*/ 6350 h 4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3" h="4">
                        <a:moveTo>
                          <a:pt x="0" y="4"/>
                        </a:moveTo>
                        <a:lnTo>
                          <a:pt x="0" y="3"/>
                        </a:lnTo>
                        <a:lnTo>
                          <a:pt x="1" y="3"/>
                        </a:lnTo>
                        <a:lnTo>
                          <a:pt x="1" y="2"/>
                        </a:lnTo>
                        <a:lnTo>
                          <a:pt x="1" y="1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3" y="2"/>
                        </a:lnTo>
                        <a:lnTo>
                          <a:pt x="3" y="3"/>
                        </a:lnTo>
                        <a:lnTo>
                          <a:pt x="1" y="4"/>
                        </a:lnTo>
                        <a:lnTo>
                          <a:pt x="0" y="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50" name="Freeform 260">
                    <a:extLst>
                      <a:ext uri="{FF2B5EF4-FFF2-40B4-BE49-F238E27FC236}">
                        <a16:creationId xmlns:a16="http://schemas.microsoft.com/office/drawing/2014/main" id="{354AA46D-4F97-49D6-BFA2-40C5F146BAF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897933" y="1549447"/>
                    <a:ext cx="13942" cy="9294"/>
                  </a:xfrm>
                  <a:custGeom>
                    <a:avLst/>
                    <a:gdLst>
                      <a:gd name="T0" fmla="*/ 7938 w 6"/>
                      <a:gd name="T1" fmla="*/ 6350 h 4"/>
                      <a:gd name="T2" fmla="*/ 6350 w 6"/>
                      <a:gd name="T3" fmla="*/ 6350 h 4"/>
                      <a:gd name="T4" fmla="*/ 3175 w 6"/>
                      <a:gd name="T5" fmla="*/ 4763 h 4"/>
                      <a:gd name="T6" fmla="*/ 1588 w 6"/>
                      <a:gd name="T7" fmla="*/ 4763 h 4"/>
                      <a:gd name="T8" fmla="*/ 0 w 6"/>
                      <a:gd name="T9" fmla="*/ 3175 h 4"/>
                      <a:gd name="T10" fmla="*/ 1588 w 6"/>
                      <a:gd name="T11" fmla="*/ 3175 h 4"/>
                      <a:gd name="T12" fmla="*/ 1588 w 6"/>
                      <a:gd name="T13" fmla="*/ 0 h 4"/>
                      <a:gd name="T14" fmla="*/ 3175 w 6"/>
                      <a:gd name="T15" fmla="*/ 0 h 4"/>
                      <a:gd name="T16" fmla="*/ 4763 w 6"/>
                      <a:gd name="T17" fmla="*/ 0 h 4"/>
                      <a:gd name="T18" fmla="*/ 4763 w 6"/>
                      <a:gd name="T19" fmla="*/ 3175 h 4"/>
                      <a:gd name="T20" fmla="*/ 6350 w 6"/>
                      <a:gd name="T21" fmla="*/ 3175 h 4"/>
                      <a:gd name="T22" fmla="*/ 7938 w 6"/>
                      <a:gd name="T23" fmla="*/ 4763 h 4"/>
                      <a:gd name="T24" fmla="*/ 9525 w 6"/>
                      <a:gd name="T25" fmla="*/ 6350 h 4"/>
                      <a:gd name="T26" fmla="*/ 7938 w 6"/>
                      <a:gd name="T27" fmla="*/ 6350 h 4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</a:gdLst>
                    <a:ahLst/>
                    <a:cxnLst>
                      <a:cxn ang="T28">
                        <a:pos x="T0" y="T1"/>
                      </a:cxn>
                      <a:cxn ang="T29">
                        <a:pos x="T2" y="T3"/>
                      </a:cxn>
                      <a:cxn ang="T30">
                        <a:pos x="T4" y="T5"/>
                      </a:cxn>
                      <a:cxn ang="T31">
                        <a:pos x="T6" y="T7"/>
                      </a:cxn>
                      <a:cxn ang="T32">
                        <a:pos x="T8" y="T9"/>
                      </a:cxn>
                      <a:cxn ang="T33">
                        <a:pos x="T10" y="T11"/>
                      </a:cxn>
                      <a:cxn ang="T34">
                        <a:pos x="T12" y="T13"/>
                      </a:cxn>
                      <a:cxn ang="T35">
                        <a:pos x="T14" y="T15"/>
                      </a:cxn>
                      <a:cxn ang="T36">
                        <a:pos x="T16" y="T17"/>
                      </a:cxn>
                      <a:cxn ang="T37">
                        <a:pos x="T18" y="T19"/>
                      </a:cxn>
                      <a:cxn ang="T38">
                        <a:pos x="T20" y="T21"/>
                      </a:cxn>
                      <a:cxn ang="T39">
                        <a:pos x="T22" y="T23"/>
                      </a:cxn>
                      <a:cxn ang="T40">
                        <a:pos x="T24" y="T25"/>
                      </a:cxn>
                      <a:cxn ang="T41">
                        <a:pos x="T26" y="T27"/>
                      </a:cxn>
                    </a:cxnLst>
                    <a:rect l="0" t="0" r="r" b="b"/>
                    <a:pathLst>
                      <a:path w="6" h="4">
                        <a:moveTo>
                          <a:pt x="5" y="4"/>
                        </a:moveTo>
                        <a:lnTo>
                          <a:pt x="4" y="4"/>
                        </a:lnTo>
                        <a:lnTo>
                          <a:pt x="2" y="3"/>
                        </a:lnTo>
                        <a:lnTo>
                          <a:pt x="1" y="3"/>
                        </a:lnTo>
                        <a:lnTo>
                          <a:pt x="0" y="2"/>
                        </a:lnTo>
                        <a:lnTo>
                          <a:pt x="1" y="2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3" y="2"/>
                        </a:lnTo>
                        <a:lnTo>
                          <a:pt x="4" y="2"/>
                        </a:lnTo>
                        <a:lnTo>
                          <a:pt x="5" y="3"/>
                        </a:lnTo>
                        <a:lnTo>
                          <a:pt x="6" y="4"/>
                        </a:lnTo>
                        <a:lnTo>
                          <a:pt x="5" y="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51" name="Freeform 261">
                    <a:extLst>
                      <a:ext uri="{FF2B5EF4-FFF2-40B4-BE49-F238E27FC236}">
                        <a16:creationId xmlns:a16="http://schemas.microsoft.com/office/drawing/2014/main" id="{82F78394-FB54-41AA-AE9D-0A0BE533150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729158" y="1261319"/>
                    <a:ext cx="13942" cy="9294"/>
                  </a:xfrm>
                  <a:custGeom>
                    <a:avLst/>
                    <a:gdLst>
                      <a:gd name="T0" fmla="*/ 7938 w 6"/>
                      <a:gd name="T1" fmla="*/ 6350 h 4"/>
                      <a:gd name="T2" fmla="*/ 4763 w 6"/>
                      <a:gd name="T3" fmla="*/ 6350 h 4"/>
                      <a:gd name="T4" fmla="*/ 3175 w 6"/>
                      <a:gd name="T5" fmla="*/ 6350 h 4"/>
                      <a:gd name="T6" fmla="*/ 1588 w 6"/>
                      <a:gd name="T7" fmla="*/ 3175 h 4"/>
                      <a:gd name="T8" fmla="*/ 0 w 6"/>
                      <a:gd name="T9" fmla="*/ 3175 h 4"/>
                      <a:gd name="T10" fmla="*/ 0 w 6"/>
                      <a:gd name="T11" fmla="*/ 1588 h 4"/>
                      <a:gd name="T12" fmla="*/ 0 w 6"/>
                      <a:gd name="T13" fmla="*/ 0 h 4"/>
                      <a:gd name="T14" fmla="*/ 3175 w 6"/>
                      <a:gd name="T15" fmla="*/ 0 h 4"/>
                      <a:gd name="T16" fmla="*/ 4763 w 6"/>
                      <a:gd name="T17" fmla="*/ 0 h 4"/>
                      <a:gd name="T18" fmla="*/ 4763 w 6"/>
                      <a:gd name="T19" fmla="*/ 1588 h 4"/>
                      <a:gd name="T20" fmla="*/ 6350 w 6"/>
                      <a:gd name="T21" fmla="*/ 1588 h 4"/>
                      <a:gd name="T22" fmla="*/ 7938 w 6"/>
                      <a:gd name="T23" fmla="*/ 1588 h 4"/>
                      <a:gd name="T24" fmla="*/ 9525 w 6"/>
                      <a:gd name="T25" fmla="*/ 3175 h 4"/>
                      <a:gd name="T26" fmla="*/ 9525 w 6"/>
                      <a:gd name="T27" fmla="*/ 6350 h 4"/>
                      <a:gd name="T28" fmla="*/ 7938 w 6"/>
                      <a:gd name="T29" fmla="*/ 6350 h 4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</a:gdLst>
                    <a:ahLst/>
                    <a:cxnLst>
                      <a:cxn ang="T30">
                        <a:pos x="T0" y="T1"/>
                      </a:cxn>
                      <a:cxn ang="T31">
                        <a:pos x="T2" y="T3"/>
                      </a:cxn>
                      <a:cxn ang="T32">
                        <a:pos x="T4" y="T5"/>
                      </a:cxn>
                      <a:cxn ang="T33">
                        <a:pos x="T6" y="T7"/>
                      </a:cxn>
                      <a:cxn ang="T34">
                        <a:pos x="T8" y="T9"/>
                      </a:cxn>
                      <a:cxn ang="T35">
                        <a:pos x="T10" y="T11"/>
                      </a:cxn>
                      <a:cxn ang="T36">
                        <a:pos x="T12" y="T13"/>
                      </a:cxn>
                      <a:cxn ang="T37">
                        <a:pos x="T14" y="T15"/>
                      </a:cxn>
                      <a:cxn ang="T38">
                        <a:pos x="T16" y="T17"/>
                      </a:cxn>
                      <a:cxn ang="T39">
                        <a:pos x="T18" y="T19"/>
                      </a:cxn>
                      <a:cxn ang="T40">
                        <a:pos x="T20" y="T21"/>
                      </a:cxn>
                      <a:cxn ang="T41">
                        <a:pos x="T22" y="T23"/>
                      </a:cxn>
                      <a:cxn ang="T42">
                        <a:pos x="T24" y="T25"/>
                      </a:cxn>
                      <a:cxn ang="T43">
                        <a:pos x="T26" y="T27"/>
                      </a:cxn>
                      <a:cxn ang="T44">
                        <a:pos x="T28" y="T29"/>
                      </a:cxn>
                    </a:cxnLst>
                    <a:rect l="0" t="0" r="r" b="b"/>
                    <a:pathLst>
                      <a:path w="6" h="4">
                        <a:moveTo>
                          <a:pt x="5" y="4"/>
                        </a:moveTo>
                        <a:lnTo>
                          <a:pt x="3" y="4"/>
                        </a:lnTo>
                        <a:lnTo>
                          <a:pt x="2" y="4"/>
                        </a:lnTo>
                        <a:lnTo>
                          <a:pt x="1" y="2"/>
                        </a:lnTo>
                        <a:lnTo>
                          <a:pt x="0" y="2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3" y="1"/>
                        </a:lnTo>
                        <a:lnTo>
                          <a:pt x="4" y="1"/>
                        </a:lnTo>
                        <a:lnTo>
                          <a:pt x="5" y="1"/>
                        </a:lnTo>
                        <a:lnTo>
                          <a:pt x="6" y="2"/>
                        </a:lnTo>
                        <a:lnTo>
                          <a:pt x="6" y="4"/>
                        </a:lnTo>
                        <a:lnTo>
                          <a:pt x="5" y="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52" name="Freeform 262">
                    <a:extLst>
                      <a:ext uri="{FF2B5EF4-FFF2-40B4-BE49-F238E27FC236}">
                        <a16:creationId xmlns:a16="http://schemas.microsoft.com/office/drawing/2014/main" id="{06EE8205-B1FC-4D84-ADD3-BDC4D08410E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407652" y="1730688"/>
                    <a:ext cx="18589" cy="9294"/>
                  </a:xfrm>
                  <a:custGeom>
                    <a:avLst/>
                    <a:gdLst>
                      <a:gd name="T0" fmla="*/ 1588 w 8"/>
                      <a:gd name="T1" fmla="*/ 6350 h 4"/>
                      <a:gd name="T2" fmla="*/ 0 w 8"/>
                      <a:gd name="T3" fmla="*/ 6350 h 4"/>
                      <a:gd name="T4" fmla="*/ 1588 w 8"/>
                      <a:gd name="T5" fmla="*/ 4763 h 4"/>
                      <a:gd name="T6" fmla="*/ 4763 w 8"/>
                      <a:gd name="T7" fmla="*/ 3175 h 4"/>
                      <a:gd name="T8" fmla="*/ 6350 w 8"/>
                      <a:gd name="T9" fmla="*/ 3175 h 4"/>
                      <a:gd name="T10" fmla="*/ 9525 w 8"/>
                      <a:gd name="T11" fmla="*/ 3175 h 4"/>
                      <a:gd name="T12" fmla="*/ 11113 w 8"/>
                      <a:gd name="T13" fmla="*/ 3175 h 4"/>
                      <a:gd name="T14" fmla="*/ 11113 w 8"/>
                      <a:gd name="T15" fmla="*/ 1588 h 4"/>
                      <a:gd name="T16" fmla="*/ 12700 w 8"/>
                      <a:gd name="T17" fmla="*/ 1588 h 4"/>
                      <a:gd name="T18" fmla="*/ 12700 w 8"/>
                      <a:gd name="T19" fmla="*/ 0 h 4"/>
                      <a:gd name="T20" fmla="*/ 11113 w 8"/>
                      <a:gd name="T21" fmla="*/ 3175 h 4"/>
                      <a:gd name="T22" fmla="*/ 9525 w 8"/>
                      <a:gd name="T23" fmla="*/ 4763 h 4"/>
                      <a:gd name="T24" fmla="*/ 4763 w 8"/>
                      <a:gd name="T25" fmla="*/ 6350 h 4"/>
                      <a:gd name="T26" fmla="*/ 3175 w 8"/>
                      <a:gd name="T27" fmla="*/ 6350 h 4"/>
                      <a:gd name="T28" fmla="*/ 1588 w 8"/>
                      <a:gd name="T29" fmla="*/ 6350 h 4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</a:gdLst>
                    <a:ahLst/>
                    <a:cxnLst>
                      <a:cxn ang="T30">
                        <a:pos x="T0" y="T1"/>
                      </a:cxn>
                      <a:cxn ang="T31">
                        <a:pos x="T2" y="T3"/>
                      </a:cxn>
                      <a:cxn ang="T32">
                        <a:pos x="T4" y="T5"/>
                      </a:cxn>
                      <a:cxn ang="T33">
                        <a:pos x="T6" y="T7"/>
                      </a:cxn>
                      <a:cxn ang="T34">
                        <a:pos x="T8" y="T9"/>
                      </a:cxn>
                      <a:cxn ang="T35">
                        <a:pos x="T10" y="T11"/>
                      </a:cxn>
                      <a:cxn ang="T36">
                        <a:pos x="T12" y="T13"/>
                      </a:cxn>
                      <a:cxn ang="T37">
                        <a:pos x="T14" y="T15"/>
                      </a:cxn>
                      <a:cxn ang="T38">
                        <a:pos x="T16" y="T17"/>
                      </a:cxn>
                      <a:cxn ang="T39">
                        <a:pos x="T18" y="T19"/>
                      </a:cxn>
                      <a:cxn ang="T40">
                        <a:pos x="T20" y="T21"/>
                      </a:cxn>
                      <a:cxn ang="T41">
                        <a:pos x="T22" y="T23"/>
                      </a:cxn>
                      <a:cxn ang="T42">
                        <a:pos x="T24" y="T25"/>
                      </a:cxn>
                      <a:cxn ang="T43">
                        <a:pos x="T26" y="T27"/>
                      </a:cxn>
                      <a:cxn ang="T44">
                        <a:pos x="T28" y="T29"/>
                      </a:cxn>
                    </a:cxnLst>
                    <a:rect l="0" t="0" r="r" b="b"/>
                    <a:pathLst>
                      <a:path w="8" h="4">
                        <a:moveTo>
                          <a:pt x="1" y="4"/>
                        </a:moveTo>
                        <a:lnTo>
                          <a:pt x="0" y="4"/>
                        </a:lnTo>
                        <a:lnTo>
                          <a:pt x="1" y="3"/>
                        </a:lnTo>
                        <a:lnTo>
                          <a:pt x="3" y="2"/>
                        </a:lnTo>
                        <a:lnTo>
                          <a:pt x="4" y="2"/>
                        </a:lnTo>
                        <a:lnTo>
                          <a:pt x="6" y="2"/>
                        </a:lnTo>
                        <a:lnTo>
                          <a:pt x="7" y="2"/>
                        </a:lnTo>
                        <a:lnTo>
                          <a:pt x="7" y="1"/>
                        </a:lnTo>
                        <a:lnTo>
                          <a:pt x="8" y="1"/>
                        </a:lnTo>
                        <a:lnTo>
                          <a:pt x="8" y="0"/>
                        </a:lnTo>
                        <a:lnTo>
                          <a:pt x="7" y="2"/>
                        </a:lnTo>
                        <a:lnTo>
                          <a:pt x="6" y="3"/>
                        </a:lnTo>
                        <a:lnTo>
                          <a:pt x="3" y="4"/>
                        </a:lnTo>
                        <a:lnTo>
                          <a:pt x="2" y="4"/>
                        </a:lnTo>
                        <a:lnTo>
                          <a:pt x="1" y="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53" name="Freeform 263">
                    <a:extLst>
                      <a:ext uri="{FF2B5EF4-FFF2-40B4-BE49-F238E27FC236}">
                        <a16:creationId xmlns:a16="http://schemas.microsoft.com/office/drawing/2014/main" id="{F944F17D-32C6-4E03-AA26-3828B2BD4F8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923493" y="1493680"/>
                    <a:ext cx="16265" cy="11617"/>
                  </a:xfrm>
                  <a:custGeom>
                    <a:avLst/>
                    <a:gdLst>
                      <a:gd name="T0" fmla="*/ 7937 w 7"/>
                      <a:gd name="T1" fmla="*/ 7937 h 5"/>
                      <a:gd name="T2" fmla="*/ 6350 w 7"/>
                      <a:gd name="T3" fmla="*/ 7937 h 5"/>
                      <a:gd name="T4" fmla="*/ 4762 w 7"/>
                      <a:gd name="T5" fmla="*/ 7937 h 5"/>
                      <a:gd name="T6" fmla="*/ 3175 w 7"/>
                      <a:gd name="T7" fmla="*/ 6350 h 5"/>
                      <a:gd name="T8" fmla="*/ 1587 w 7"/>
                      <a:gd name="T9" fmla="*/ 4762 h 5"/>
                      <a:gd name="T10" fmla="*/ 0 w 7"/>
                      <a:gd name="T11" fmla="*/ 1587 h 5"/>
                      <a:gd name="T12" fmla="*/ 3175 w 7"/>
                      <a:gd name="T13" fmla="*/ 0 h 5"/>
                      <a:gd name="T14" fmla="*/ 3175 w 7"/>
                      <a:gd name="T15" fmla="*/ 1587 h 5"/>
                      <a:gd name="T16" fmla="*/ 3175 w 7"/>
                      <a:gd name="T17" fmla="*/ 3175 h 5"/>
                      <a:gd name="T18" fmla="*/ 4762 w 7"/>
                      <a:gd name="T19" fmla="*/ 4762 h 5"/>
                      <a:gd name="T20" fmla="*/ 4762 w 7"/>
                      <a:gd name="T21" fmla="*/ 6350 h 5"/>
                      <a:gd name="T22" fmla="*/ 6350 w 7"/>
                      <a:gd name="T23" fmla="*/ 6350 h 5"/>
                      <a:gd name="T24" fmla="*/ 7937 w 7"/>
                      <a:gd name="T25" fmla="*/ 6350 h 5"/>
                      <a:gd name="T26" fmla="*/ 7937 w 7"/>
                      <a:gd name="T27" fmla="*/ 7937 h 5"/>
                      <a:gd name="T28" fmla="*/ 11112 w 7"/>
                      <a:gd name="T29" fmla="*/ 7937 h 5"/>
                      <a:gd name="T30" fmla="*/ 7937 w 7"/>
                      <a:gd name="T31" fmla="*/ 7937 h 5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</a:gdLst>
                    <a:ahLst/>
                    <a:cxnLst>
                      <a:cxn ang="T32">
                        <a:pos x="T0" y="T1"/>
                      </a:cxn>
                      <a:cxn ang="T33">
                        <a:pos x="T2" y="T3"/>
                      </a:cxn>
                      <a:cxn ang="T34">
                        <a:pos x="T4" y="T5"/>
                      </a:cxn>
                      <a:cxn ang="T35">
                        <a:pos x="T6" y="T7"/>
                      </a:cxn>
                      <a:cxn ang="T36">
                        <a:pos x="T8" y="T9"/>
                      </a:cxn>
                      <a:cxn ang="T37">
                        <a:pos x="T10" y="T11"/>
                      </a:cxn>
                      <a:cxn ang="T38">
                        <a:pos x="T12" y="T13"/>
                      </a:cxn>
                      <a:cxn ang="T39">
                        <a:pos x="T14" y="T15"/>
                      </a:cxn>
                      <a:cxn ang="T40">
                        <a:pos x="T16" y="T17"/>
                      </a:cxn>
                      <a:cxn ang="T41">
                        <a:pos x="T18" y="T19"/>
                      </a:cxn>
                      <a:cxn ang="T42">
                        <a:pos x="T20" y="T21"/>
                      </a:cxn>
                      <a:cxn ang="T43">
                        <a:pos x="T22" y="T23"/>
                      </a:cxn>
                      <a:cxn ang="T44">
                        <a:pos x="T24" y="T25"/>
                      </a:cxn>
                      <a:cxn ang="T45">
                        <a:pos x="T26" y="T27"/>
                      </a:cxn>
                      <a:cxn ang="T46">
                        <a:pos x="T28" y="T29"/>
                      </a:cxn>
                      <a:cxn ang="T47">
                        <a:pos x="T30" y="T31"/>
                      </a:cxn>
                    </a:cxnLst>
                    <a:rect l="0" t="0" r="r" b="b"/>
                    <a:pathLst>
                      <a:path w="7" h="5">
                        <a:moveTo>
                          <a:pt x="5" y="5"/>
                        </a:moveTo>
                        <a:lnTo>
                          <a:pt x="4" y="5"/>
                        </a:lnTo>
                        <a:lnTo>
                          <a:pt x="3" y="5"/>
                        </a:lnTo>
                        <a:lnTo>
                          <a:pt x="2" y="4"/>
                        </a:lnTo>
                        <a:lnTo>
                          <a:pt x="1" y="3"/>
                        </a:lnTo>
                        <a:lnTo>
                          <a:pt x="0" y="1"/>
                        </a:lnTo>
                        <a:lnTo>
                          <a:pt x="2" y="0"/>
                        </a:lnTo>
                        <a:lnTo>
                          <a:pt x="2" y="1"/>
                        </a:lnTo>
                        <a:lnTo>
                          <a:pt x="2" y="2"/>
                        </a:lnTo>
                        <a:lnTo>
                          <a:pt x="3" y="3"/>
                        </a:lnTo>
                        <a:lnTo>
                          <a:pt x="3" y="4"/>
                        </a:lnTo>
                        <a:lnTo>
                          <a:pt x="4" y="4"/>
                        </a:lnTo>
                        <a:lnTo>
                          <a:pt x="5" y="4"/>
                        </a:lnTo>
                        <a:lnTo>
                          <a:pt x="5" y="5"/>
                        </a:lnTo>
                        <a:lnTo>
                          <a:pt x="7" y="5"/>
                        </a:lnTo>
                        <a:lnTo>
                          <a:pt x="5" y="5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54" name="Freeform 264">
                    <a:extLst>
                      <a:ext uri="{FF2B5EF4-FFF2-40B4-BE49-F238E27FC236}">
                        <a16:creationId xmlns:a16="http://schemas.microsoft.com/office/drawing/2014/main" id="{BF46F0BC-372F-48E8-B6EC-1872148E88E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936807" y="1951430"/>
                    <a:ext cx="16266" cy="9294"/>
                  </a:xfrm>
                  <a:custGeom>
                    <a:avLst/>
                    <a:gdLst>
                      <a:gd name="T0" fmla="*/ 11113 w 7"/>
                      <a:gd name="T1" fmla="*/ 6350 h 4"/>
                      <a:gd name="T2" fmla="*/ 7938 w 7"/>
                      <a:gd name="T3" fmla="*/ 6350 h 4"/>
                      <a:gd name="T4" fmla="*/ 4763 w 7"/>
                      <a:gd name="T5" fmla="*/ 4763 h 4"/>
                      <a:gd name="T6" fmla="*/ 3175 w 7"/>
                      <a:gd name="T7" fmla="*/ 3175 h 4"/>
                      <a:gd name="T8" fmla="*/ 1588 w 7"/>
                      <a:gd name="T9" fmla="*/ 3175 h 4"/>
                      <a:gd name="T10" fmla="*/ 0 w 7"/>
                      <a:gd name="T11" fmla="*/ 1588 h 4"/>
                      <a:gd name="T12" fmla="*/ 0 w 7"/>
                      <a:gd name="T13" fmla="*/ 0 h 4"/>
                      <a:gd name="T14" fmla="*/ 1588 w 7"/>
                      <a:gd name="T15" fmla="*/ 1588 h 4"/>
                      <a:gd name="T16" fmla="*/ 3175 w 7"/>
                      <a:gd name="T17" fmla="*/ 1588 h 4"/>
                      <a:gd name="T18" fmla="*/ 4763 w 7"/>
                      <a:gd name="T19" fmla="*/ 1588 h 4"/>
                      <a:gd name="T20" fmla="*/ 7938 w 7"/>
                      <a:gd name="T21" fmla="*/ 3175 h 4"/>
                      <a:gd name="T22" fmla="*/ 11113 w 7"/>
                      <a:gd name="T23" fmla="*/ 6350 h 4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7" h="4">
                        <a:moveTo>
                          <a:pt x="7" y="4"/>
                        </a:moveTo>
                        <a:lnTo>
                          <a:pt x="5" y="4"/>
                        </a:lnTo>
                        <a:lnTo>
                          <a:pt x="3" y="3"/>
                        </a:lnTo>
                        <a:lnTo>
                          <a:pt x="2" y="2"/>
                        </a:lnTo>
                        <a:lnTo>
                          <a:pt x="1" y="2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1"/>
                        </a:lnTo>
                        <a:lnTo>
                          <a:pt x="2" y="1"/>
                        </a:lnTo>
                        <a:lnTo>
                          <a:pt x="3" y="1"/>
                        </a:lnTo>
                        <a:lnTo>
                          <a:pt x="5" y="2"/>
                        </a:lnTo>
                        <a:lnTo>
                          <a:pt x="7" y="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55" name="Freeform 265">
                    <a:extLst>
                      <a:ext uri="{FF2B5EF4-FFF2-40B4-BE49-F238E27FC236}">
                        <a16:creationId xmlns:a16="http://schemas.microsoft.com/office/drawing/2014/main" id="{B4F8E75D-A8DA-4CF5-9581-95B608D5842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883991" y="1458825"/>
                    <a:ext cx="16266" cy="9294"/>
                  </a:xfrm>
                  <a:custGeom>
                    <a:avLst/>
                    <a:gdLst>
                      <a:gd name="T0" fmla="*/ 0 w 7"/>
                      <a:gd name="T1" fmla="*/ 6350 h 4"/>
                      <a:gd name="T2" fmla="*/ 0 w 7"/>
                      <a:gd name="T3" fmla="*/ 3175 h 4"/>
                      <a:gd name="T4" fmla="*/ 1588 w 7"/>
                      <a:gd name="T5" fmla="*/ 3175 h 4"/>
                      <a:gd name="T6" fmla="*/ 3175 w 7"/>
                      <a:gd name="T7" fmla="*/ 1588 h 4"/>
                      <a:gd name="T8" fmla="*/ 4763 w 7"/>
                      <a:gd name="T9" fmla="*/ 0 h 4"/>
                      <a:gd name="T10" fmla="*/ 7938 w 7"/>
                      <a:gd name="T11" fmla="*/ 0 h 4"/>
                      <a:gd name="T12" fmla="*/ 9525 w 7"/>
                      <a:gd name="T13" fmla="*/ 0 h 4"/>
                      <a:gd name="T14" fmla="*/ 11113 w 7"/>
                      <a:gd name="T15" fmla="*/ 1588 h 4"/>
                      <a:gd name="T16" fmla="*/ 9525 w 7"/>
                      <a:gd name="T17" fmla="*/ 1588 h 4"/>
                      <a:gd name="T18" fmla="*/ 4763 w 7"/>
                      <a:gd name="T19" fmla="*/ 3175 h 4"/>
                      <a:gd name="T20" fmla="*/ 4763 w 7"/>
                      <a:gd name="T21" fmla="*/ 6350 h 4"/>
                      <a:gd name="T22" fmla="*/ 3175 w 7"/>
                      <a:gd name="T23" fmla="*/ 6350 h 4"/>
                      <a:gd name="T24" fmla="*/ 0 w 7"/>
                      <a:gd name="T25" fmla="*/ 6350 h 4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</a:gdLst>
                    <a:ahLst/>
                    <a:cxnLst>
                      <a:cxn ang="T26">
                        <a:pos x="T0" y="T1"/>
                      </a:cxn>
                      <a:cxn ang="T27">
                        <a:pos x="T2" y="T3"/>
                      </a:cxn>
                      <a:cxn ang="T28">
                        <a:pos x="T4" y="T5"/>
                      </a:cxn>
                      <a:cxn ang="T29">
                        <a:pos x="T6" y="T7"/>
                      </a:cxn>
                      <a:cxn ang="T30">
                        <a:pos x="T8" y="T9"/>
                      </a:cxn>
                      <a:cxn ang="T31">
                        <a:pos x="T10" y="T11"/>
                      </a:cxn>
                      <a:cxn ang="T32">
                        <a:pos x="T12" y="T13"/>
                      </a:cxn>
                      <a:cxn ang="T33">
                        <a:pos x="T14" y="T15"/>
                      </a:cxn>
                      <a:cxn ang="T34">
                        <a:pos x="T16" y="T17"/>
                      </a:cxn>
                      <a:cxn ang="T35">
                        <a:pos x="T18" y="T19"/>
                      </a:cxn>
                      <a:cxn ang="T36">
                        <a:pos x="T20" y="T21"/>
                      </a:cxn>
                      <a:cxn ang="T37">
                        <a:pos x="T22" y="T23"/>
                      </a:cxn>
                      <a:cxn ang="T38">
                        <a:pos x="T24" y="T25"/>
                      </a:cxn>
                    </a:cxnLst>
                    <a:rect l="0" t="0" r="r" b="b"/>
                    <a:pathLst>
                      <a:path w="7" h="4">
                        <a:moveTo>
                          <a:pt x="0" y="4"/>
                        </a:moveTo>
                        <a:lnTo>
                          <a:pt x="0" y="2"/>
                        </a:lnTo>
                        <a:lnTo>
                          <a:pt x="1" y="2"/>
                        </a:lnTo>
                        <a:lnTo>
                          <a:pt x="2" y="1"/>
                        </a:lnTo>
                        <a:lnTo>
                          <a:pt x="3" y="0"/>
                        </a:lnTo>
                        <a:lnTo>
                          <a:pt x="5" y="0"/>
                        </a:lnTo>
                        <a:lnTo>
                          <a:pt x="6" y="0"/>
                        </a:lnTo>
                        <a:lnTo>
                          <a:pt x="7" y="1"/>
                        </a:lnTo>
                        <a:lnTo>
                          <a:pt x="6" y="1"/>
                        </a:lnTo>
                        <a:lnTo>
                          <a:pt x="3" y="2"/>
                        </a:lnTo>
                        <a:lnTo>
                          <a:pt x="3" y="4"/>
                        </a:lnTo>
                        <a:lnTo>
                          <a:pt x="2" y="4"/>
                        </a:lnTo>
                        <a:lnTo>
                          <a:pt x="0" y="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56" name="Freeform 266">
                    <a:extLst>
                      <a:ext uri="{FF2B5EF4-FFF2-40B4-BE49-F238E27FC236}">
                        <a16:creationId xmlns:a16="http://schemas.microsoft.com/office/drawing/2014/main" id="{B622132E-69CF-47E7-A02B-6ACD7C83DE0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746271" y="1821308"/>
                    <a:ext cx="11619" cy="4647"/>
                  </a:xfrm>
                  <a:custGeom>
                    <a:avLst/>
                    <a:gdLst>
                      <a:gd name="T0" fmla="*/ 7938 w 5"/>
                      <a:gd name="T1" fmla="*/ 3175 h 2"/>
                      <a:gd name="T2" fmla="*/ 6350 w 5"/>
                      <a:gd name="T3" fmla="*/ 3175 h 2"/>
                      <a:gd name="T4" fmla="*/ 3175 w 5"/>
                      <a:gd name="T5" fmla="*/ 3175 h 2"/>
                      <a:gd name="T6" fmla="*/ 1588 w 5"/>
                      <a:gd name="T7" fmla="*/ 3175 h 2"/>
                      <a:gd name="T8" fmla="*/ 0 w 5"/>
                      <a:gd name="T9" fmla="*/ 1588 h 2"/>
                      <a:gd name="T10" fmla="*/ 1588 w 5"/>
                      <a:gd name="T11" fmla="*/ 0 h 2"/>
                      <a:gd name="T12" fmla="*/ 3175 w 5"/>
                      <a:gd name="T13" fmla="*/ 0 h 2"/>
                      <a:gd name="T14" fmla="*/ 6350 w 5"/>
                      <a:gd name="T15" fmla="*/ 1588 h 2"/>
                      <a:gd name="T16" fmla="*/ 7938 w 5"/>
                      <a:gd name="T17" fmla="*/ 3175 h 2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5" h="2">
                        <a:moveTo>
                          <a:pt x="5" y="2"/>
                        </a:moveTo>
                        <a:lnTo>
                          <a:pt x="4" y="2"/>
                        </a:lnTo>
                        <a:lnTo>
                          <a:pt x="2" y="2"/>
                        </a:lnTo>
                        <a:lnTo>
                          <a:pt x="1" y="2"/>
                        </a:lnTo>
                        <a:lnTo>
                          <a:pt x="0" y="1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4" y="1"/>
                        </a:lnTo>
                        <a:lnTo>
                          <a:pt x="5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57" name="Freeform 267">
                    <a:extLst>
                      <a:ext uri="{FF2B5EF4-FFF2-40B4-BE49-F238E27FC236}">
                        <a16:creationId xmlns:a16="http://schemas.microsoft.com/office/drawing/2014/main" id="{DCF84F66-5605-46E0-AAA4-510BC4EB4DF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785773" y="1823632"/>
                    <a:ext cx="13942" cy="11617"/>
                  </a:xfrm>
                  <a:custGeom>
                    <a:avLst/>
                    <a:gdLst>
                      <a:gd name="T0" fmla="*/ 1588 w 6"/>
                      <a:gd name="T1" fmla="*/ 7937 h 5"/>
                      <a:gd name="T2" fmla="*/ 0 w 6"/>
                      <a:gd name="T3" fmla="*/ 1587 h 5"/>
                      <a:gd name="T4" fmla="*/ 1588 w 6"/>
                      <a:gd name="T5" fmla="*/ 1587 h 5"/>
                      <a:gd name="T6" fmla="*/ 1588 w 6"/>
                      <a:gd name="T7" fmla="*/ 0 h 5"/>
                      <a:gd name="T8" fmla="*/ 3175 w 6"/>
                      <a:gd name="T9" fmla="*/ 0 h 5"/>
                      <a:gd name="T10" fmla="*/ 4763 w 6"/>
                      <a:gd name="T11" fmla="*/ 0 h 5"/>
                      <a:gd name="T12" fmla="*/ 7938 w 6"/>
                      <a:gd name="T13" fmla="*/ 0 h 5"/>
                      <a:gd name="T14" fmla="*/ 9525 w 6"/>
                      <a:gd name="T15" fmla="*/ 0 h 5"/>
                      <a:gd name="T16" fmla="*/ 7938 w 6"/>
                      <a:gd name="T17" fmla="*/ 0 h 5"/>
                      <a:gd name="T18" fmla="*/ 4763 w 6"/>
                      <a:gd name="T19" fmla="*/ 1587 h 5"/>
                      <a:gd name="T20" fmla="*/ 3175 w 6"/>
                      <a:gd name="T21" fmla="*/ 3175 h 5"/>
                      <a:gd name="T22" fmla="*/ 1588 w 6"/>
                      <a:gd name="T23" fmla="*/ 3175 h 5"/>
                      <a:gd name="T24" fmla="*/ 1588 w 6"/>
                      <a:gd name="T25" fmla="*/ 4762 h 5"/>
                      <a:gd name="T26" fmla="*/ 3175 w 6"/>
                      <a:gd name="T27" fmla="*/ 4762 h 5"/>
                      <a:gd name="T28" fmla="*/ 1588 w 6"/>
                      <a:gd name="T29" fmla="*/ 4762 h 5"/>
                      <a:gd name="T30" fmla="*/ 1588 w 6"/>
                      <a:gd name="T31" fmla="*/ 7937 h 5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</a:gdLst>
                    <a:ahLst/>
                    <a:cxnLst>
                      <a:cxn ang="T32">
                        <a:pos x="T0" y="T1"/>
                      </a:cxn>
                      <a:cxn ang="T33">
                        <a:pos x="T2" y="T3"/>
                      </a:cxn>
                      <a:cxn ang="T34">
                        <a:pos x="T4" y="T5"/>
                      </a:cxn>
                      <a:cxn ang="T35">
                        <a:pos x="T6" y="T7"/>
                      </a:cxn>
                      <a:cxn ang="T36">
                        <a:pos x="T8" y="T9"/>
                      </a:cxn>
                      <a:cxn ang="T37">
                        <a:pos x="T10" y="T11"/>
                      </a:cxn>
                      <a:cxn ang="T38">
                        <a:pos x="T12" y="T13"/>
                      </a:cxn>
                      <a:cxn ang="T39">
                        <a:pos x="T14" y="T15"/>
                      </a:cxn>
                      <a:cxn ang="T40">
                        <a:pos x="T16" y="T17"/>
                      </a:cxn>
                      <a:cxn ang="T41">
                        <a:pos x="T18" y="T19"/>
                      </a:cxn>
                      <a:cxn ang="T42">
                        <a:pos x="T20" y="T21"/>
                      </a:cxn>
                      <a:cxn ang="T43">
                        <a:pos x="T22" y="T23"/>
                      </a:cxn>
                      <a:cxn ang="T44">
                        <a:pos x="T24" y="T25"/>
                      </a:cxn>
                      <a:cxn ang="T45">
                        <a:pos x="T26" y="T27"/>
                      </a:cxn>
                      <a:cxn ang="T46">
                        <a:pos x="T28" y="T29"/>
                      </a:cxn>
                      <a:cxn ang="T47">
                        <a:pos x="T30" y="T31"/>
                      </a:cxn>
                    </a:cxnLst>
                    <a:rect l="0" t="0" r="r" b="b"/>
                    <a:pathLst>
                      <a:path w="6" h="5">
                        <a:moveTo>
                          <a:pt x="1" y="5"/>
                        </a:moveTo>
                        <a:lnTo>
                          <a:pt x="0" y="1"/>
                        </a:lnTo>
                        <a:lnTo>
                          <a:pt x="1" y="1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5" y="0"/>
                        </a:lnTo>
                        <a:lnTo>
                          <a:pt x="6" y="0"/>
                        </a:lnTo>
                        <a:lnTo>
                          <a:pt x="5" y="0"/>
                        </a:lnTo>
                        <a:lnTo>
                          <a:pt x="3" y="1"/>
                        </a:lnTo>
                        <a:lnTo>
                          <a:pt x="2" y="2"/>
                        </a:lnTo>
                        <a:lnTo>
                          <a:pt x="1" y="2"/>
                        </a:lnTo>
                        <a:lnTo>
                          <a:pt x="1" y="3"/>
                        </a:lnTo>
                        <a:lnTo>
                          <a:pt x="2" y="3"/>
                        </a:lnTo>
                        <a:lnTo>
                          <a:pt x="1" y="3"/>
                        </a:lnTo>
                        <a:lnTo>
                          <a:pt x="1" y="5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58" name="Freeform 268">
                    <a:extLst>
                      <a:ext uri="{FF2B5EF4-FFF2-40B4-BE49-F238E27FC236}">
                        <a16:creationId xmlns:a16="http://schemas.microsoft.com/office/drawing/2014/main" id="{5B1A9B98-D3F6-497B-8FCC-2DC52710CAE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909552" y="1600566"/>
                    <a:ext cx="16265" cy="4647"/>
                  </a:xfrm>
                  <a:custGeom>
                    <a:avLst/>
                    <a:gdLst>
                      <a:gd name="T0" fmla="*/ 11112 w 7"/>
                      <a:gd name="T1" fmla="*/ 3175 h 2"/>
                      <a:gd name="T2" fmla="*/ 9525 w 7"/>
                      <a:gd name="T3" fmla="*/ 3175 h 2"/>
                      <a:gd name="T4" fmla="*/ 7937 w 7"/>
                      <a:gd name="T5" fmla="*/ 3175 h 2"/>
                      <a:gd name="T6" fmla="*/ 7937 w 7"/>
                      <a:gd name="T7" fmla="*/ 1588 h 2"/>
                      <a:gd name="T8" fmla="*/ 6350 w 7"/>
                      <a:gd name="T9" fmla="*/ 1588 h 2"/>
                      <a:gd name="T10" fmla="*/ 3175 w 7"/>
                      <a:gd name="T11" fmla="*/ 1588 h 2"/>
                      <a:gd name="T12" fmla="*/ 1587 w 7"/>
                      <a:gd name="T13" fmla="*/ 1588 h 2"/>
                      <a:gd name="T14" fmla="*/ 0 w 7"/>
                      <a:gd name="T15" fmla="*/ 0 h 2"/>
                      <a:gd name="T16" fmla="*/ 1587 w 7"/>
                      <a:gd name="T17" fmla="*/ 0 h 2"/>
                      <a:gd name="T18" fmla="*/ 6350 w 7"/>
                      <a:gd name="T19" fmla="*/ 0 h 2"/>
                      <a:gd name="T20" fmla="*/ 7937 w 7"/>
                      <a:gd name="T21" fmla="*/ 0 h 2"/>
                      <a:gd name="T22" fmla="*/ 11112 w 7"/>
                      <a:gd name="T23" fmla="*/ 1588 h 2"/>
                      <a:gd name="T24" fmla="*/ 9525 w 7"/>
                      <a:gd name="T25" fmla="*/ 3175 h 2"/>
                      <a:gd name="T26" fmla="*/ 11112 w 7"/>
                      <a:gd name="T27" fmla="*/ 3175 h 2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</a:gdLst>
                    <a:ahLst/>
                    <a:cxnLst>
                      <a:cxn ang="T28">
                        <a:pos x="T0" y="T1"/>
                      </a:cxn>
                      <a:cxn ang="T29">
                        <a:pos x="T2" y="T3"/>
                      </a:cxn>
                      <a:cxn ang="T30">
                        <a:pos x="T4" y="T5"/>
                      </a:cxn>
                      <a:cxn ang="T31">
                        <a:pos x="T6" y="T7"/>
                      </a:cxn>
                      <a:cxn ang="T32">
                        <a:pos x="T8" y="T9"/>
                      </a:cxn>
                      <a:cxn ang="T33">
                        <a:pos x="T10" y="T11"/>
                      </a:cxn>
                      <a:cxn ang="T34">
                        <a:pos x="T12" y="T13"/>
                      </a:cxn>
                      <a:cxn ang="T35">
                        <a:pos x="T14" y="T15"/>
                      </a:cxn>
                      <a:cxn ang="T36">
                        <a:pos x="T16" y="T17"/>
                      </a:cxn>
                      <a:cxn ang="T37">
                        <a:pos x="T18" y="T19"/>
                      </a:cxn>
                      <a:cxn ang="T38">
                        <a:pos x="T20" y="T21"/>
                      </a:cxn>
                      <a:cxn ang="T39">
                        <a:pos x="T22" y="T23"/>
                      </a:cxn>
                      <a:cxn ang="T40">
                        <a:pos x="T24" y="T25"/>
                      </a:cxn>
                      <a:cxn ang="T41">
                        <a:pos x="T26" y="T27"/>
                      </a:cxn>
                    </a:cxnLst>
                    <a:rect l="0" t="0" r="r" b="b"/>
                    <a:pathLst>
                      <a:path w="7" h="2">
                        <a:moveTo>
                          <a:pt x="7" y="2"/>
                        </a:moveTo>
                        <a:lnTo>
                          <a:pt x="6" y="2"/>
                        </a:lnTo>
                        <a:lnTo>
                          <a:pt x="5" y="2"/>
                        </a:lnTo>
                        <a:lnTo>
                          <a:pt x="5" y="1"/>
                        </a:lnTo>
                        <a:lnTo>
                          <a:pt x="4" y="1"/>
                        </a:lnTo>
                        <a:lnTo>
                          <a:pt x="2" y="1"/>
                        </a:lnTo>
                        <a:lnTo>
                          <a:pt x="1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4" y="0"/>
                        </a:lnTo>
                        <a:lnTo>
                          <a:pt x="5" y="0"/>
                        </a:lnTo>
                        <a:lnTo>
                          <a:pt x="7" y="1"/>
                        </a:lnTo>
                        <a:lnTo>
                          <a:pt x="6" y="2"/>
                        </a:lnTo>
                        <a:lnTo>
                          <a:pt x="7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59" name="Freeform 269">
                    <a:extLst>
                      <a:ext uri="{FF2B5EF4-FFF2-40B4-BE49-F238E27FC236}">
                        <a16:creationId xmlns:a16="http://schemas.microsoft.com/office/drawing/2014/main" id="{EA94DAAA-362F-4DC2-83B5-C2188AD7418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423917" y="1874752"/>
                    <a:ext cx="11619" cy="6970"/>
                  </a:xfrm>
                  <a:custGeom>
                    <a:avLst/>
                    <a:gdLst>
                      <a:gd name="T0" fmla="*/ 0 w 5"/>
                      <a:gd name="T1" fmla="*/ 4762 h 3"/>
                      <a:gd name="T2" fmla="*/ 0 w 5"/>
                      <a:gd name="T3" fmla="*/ 3175 h 3"/>
                      <a:gd name="T4" fmla="*/ 1588 w 5"/>
                      <a:gd name="T5" fmla="*/ 3175 h 3"/>
                      <a:gd name="T6" fmla="*/ 4763 w 5"/>
                      <a:gd name="T7" fmla="*/ 0 h 3"/>
                      <a:gd name="T8" fmla="*/ 6350 w 5"/>
                      <a:gd name="T9" fmla="*/ 0 h 3"/>
                      <a:gd name="T10" fmla="*/ 7938 w 5"/>
                      <a:gd name="T11" fmla="*/ 0 h 3"/>
                      <a:gd name="T12" fmla="*/ 6350 w 5"/>
                      <a:gd name="T13" fmla="*/ 4762 h 3"/>
                      <a:gd name="T14" fmla="*/ 4763 w 5"/>
                      <a:gd name="T15" fmla="*/ 4762 h 3"/>
                      <a:gd name="T16" fmla="*/ 3175 w 5"/>
                      <a:gd name="T17" fmla="*/ 4762 h 3"/>
                      <a:gd name="T18" fmla="*/ 1588 w 5"/>
                      <a:gd name="T19" fmla="*/ 4762 h 3"/>
                      <a:gd name="T20" fmla="*/ 0 w 5"/>
                      <a:gd name="T21" fmla="*/ 4762 h 3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5" h="3">
                        <a:moveTo>
                          <a:pt x="0" y="3"/>
                        </a:moveTo>
                        <a:lnTo>
                          <a:pt x="0" y="2"/>
                        </a:lnTo>
                        <a:lnTo>
                          <a:pt x="1" y="2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5" y="0"/>
                        </a:lnTo>
                        <a:lnTo>
                          <a:pt x="4" y="3"/>
                        </a:lnTo>
                        <a:lnTo>
                          <a:pt x="3" y="3"/>
                        </a:lnTo>
                        <a:lnTo>
                          <a:pt x="2" y="3"/>
                        </a:lnTo>
                        <a:lnTo>
                          <a:pt x="1" y="3"/>
                        </a:lnTo>
                        <a:lnTo>
                          <a:pt x="0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60" name="Freeform 270">
                    <a:extLst>
                      <a:ext uri="{FF2B5EF4-FFF2-40B4-BE49-F238E27FC236}">
                        <a16:creationId xmlns:a16="http://schemas.microsoft.com/office/drawing/2014/main" id="{41E49692-F8BF-4E4C-8423-B8D9F3C5B30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447153" y="1328703"/>
                    <a:ext cx="16266" cy="9294"/>
                  </a:xfrm>
                  <a:custGeom>
                    <a:avLst/>
                    <a:gdLst>
                      <a:gd name="T0" fmla="*/ 3175 w 7"/>
                      <a:gd name="T1" fmla="*/ 6350 h 4"/>
                      <a:gd name="T2" fmla="*/ 1588 w 7"/>
                      <a:gd name="T3" fmla="*/ 6350 h 4"/>
                      <a:gd name="T4" fmla="*/ 0 w 7"/>
                      <a:gd name="T5" fmla="*/ 4763 h 4"/>
                      <a:gd name="T6" fmla="*/ 1588 w 7"/>
                      <a:gd name="T7" fmla="*/ 1588 h 4"/>
                      <a:gd name="T8" fmla="*/ 3175 w 7"/>
                      <a:gd name="T9" fmla="*/ 1588 h 4"/>
                      <a:gd name="T10" fmla="*/ 4763 w 7"/>
                      <a:gd name="T11" fmla="*/ 1588 h 4"/>
                      <a:gd name="T12" fmla="*/ 3175 w 7"/>
                      <a:gd name="T13" fmla="*/ 1588 h 4"/>
                      <a:gd name="T14" fmla="*/ 1588 w 7"/>
                      <a:gd name="T15" fmla="*/ 0 h 4"/>
                      <a:gd name="T16" fmla="*/ 0 w 7"/>
                      <a:gd name="T17" fmla="*/ 0 h 4"/>
                      <a:gd name="T18" fmla="*/ 1588 w 7"/>
                      <a:gd name="T19" fmla="*/ 0 h 4"/>
                      <a:gd name="T20" fmla="*/ 4763 w 7"/>
                      <a:gd name="T21" fmla="*/ 0 h 4"/>
                      <a:gd name="T22" fmla="*/ 7938 w 7"/>
                      <a:gd name="T23" fmla="*/ 0 h 4"/>
                      <a:gd name="T24" fmla="*/ 11113 w 7"/>
                      <a:gd name="T25" fmla="*/ 0 h 4"/>
                      <a:gd name="T26" fmla="*/ 11113 w 7"/>
                      <a:gd name="T27" fmla="*/ 1588 h 4"/>
                      <a:gd name="T28" fmla="*/ 7938 w 7"/>
                      <a:gd name="T29" fmla="*/ 1588 h 4"/>
                      <a:gd name="T30" fmla="*/ 6350 w 7"/>
                      <a:gd name="T31" fmla="*/ 1588 h 4"/>
                      <a:gd name="T32" fmla="*/ 4763 w 7"/>
                      <a:gd name="T33" fmla="*/ 1588 h 4"/>
                      <a:gd name="T34" fmla="*/ 4763 w 7"/>
                      <a:gd name="T35" fmla="*/ 4763 h 4"/>
                      <a:gd name="T36" fmla="*/ 6350 w 7"/>
                      <a:gd name="T37" fmla="*/ 4763 h 4"/>
                      <a:gd name="T38" fmla="*/ 4763 w 7"/>
                      <a:gd name="T39" fmla="*/ 6350 h 4"/>
                      <a:gd name="T40" fmla="*/ 3175 w 7"/>
                      <a:gd name="T41" fmla="*/ 6350 h 4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</a:gdLst>
                    <a:ahLst/>
                    <a:cxnLst>
                      <a:cxn ang="T42">
                        <a:pos x="T0" y="T1"/>
                      </a:cxn>
                      <a:cxn ang="T43">
                        <a:pos x="T2" y="T3"/>
                      </a:cxn>
                      <a:cxn ang="T44">
                        <a:pos x="T4" y="T5"/>
                      </a:cxn>
                      <a:cxn ang="T45">
                        <a:pos x="T6" y="T7"/>
                      </a:cxn>
                      <a:cxn ang="T46">
                        <a:pos x="T8" y="T9"/>
                      </a:cxn>
                      <a:cxn ang="T47">
                        <a:pos x="T10" y="T11"/>
                      </a:cxn>
                      <a:cxn ang="T48">
                        <a:pos x="T12" y="T13"/>
                      </a:cxn>
                      <a:cxn ang="T49">
                        <a:pos x="T14" y="T15"/>
                      </a:cxn>
                      <a:cxn ang="T50">
                        <a:pos x="T16" y="T17"/>
                      </a:cxn>
                      <a:cxn ang="T51">
                        <a:pos x="T18" y="T19"/>
                      </a:cxn>
                      <a:cxn ang="T52">
                        <a:pos x="T20" y="T21"/>
                      </a:cxn>
                      <a:cxn ang="T53">
                        <a:pos x="T22" y="T23"/>
                      </a:cxn>
                      <a:cxn ang="T54">
                        <a:pos x="T24" y="T25"/>
                      </a:cxn>
                      <a:cxn ang="T55">
                        <a:pos x="T26" y="T27"/>
                      </a:cxn>
                      <a:cxn ang="T56">
                        <a:pos x="T28" y="T29"/>
                      </a:cxn>
                      <a:cxn ang="T57">
                        <a:pos x="T30" y="T31"/>
                      </a:cxn>
                      <a:cxn ang="T58">
                        <a:pos x="T32" y="T33"/>
                      </a:cxn>
                      <a:cxn ang="T59">
                        <a:pos x="T34" y="T35"/>
                      </a:cxn>
                      <a:cxn ang="T60">
                        <a:pos x="T36" y="T37"/>
                      </a:cxn>
                      <a:cxn ang="T61">
                        <a:pos x="T38" y="T39"/>
                      </a:cxn>
                      <a:cxn ang="T62">
                        <a:pos x="T40" y="T41"/>
                      </a:cxn>
                    </a:cxnLst>
                    <a:rect l="0" t="0" r="r" b="b"/>
                    <a:pathLst>
                      <a:path w="7" h="4">
                        <a:moveTo>
                          <a:pt x="2" y="4"/>
                        </a:moveTo>
                        <a:lnTo>
                          <a:pt x="1" y="4"/>
                        </a:lnTo>
                        <a:lnTo>
                          <a:pt x="0" y="3"/>
                        </a:lnTo>
                        <a:lnTo>
                          <a:pt x="1" y="1"/>
                        </a:lnTo>
                        <a:lnTo>
                          <a:pt x="2" y="1"/>
                        </a:lnTo>
                        <a:lnTo>
                          <a:pt x="3" y="1"/>
                        </a:lnTo>
                        <a:lnTo>
                          <a:pt x="2" y="1"/>
                        </a:lnTo>
                        <a:lnTo>
                          <a:pt x="1" y="0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3" y="0"/>
                        </a:lnTo>
                        <a:lnTo>
                          <a:pt x="5" y="0"/>
                        </a:lnTo>
                        <a:lnTo>
                          <a:pt x="7" y="0"/>
                        </a:lnTo>
                        <a:lnTo>
                          <a:pt x="7" y="1"/>
                        </a:lnTo>
                        <a:lnTo>
                          <a:pt x="5" y="1"/>
                        </a:lnTo>
                        <a:lnTo>
                          <a:pt x="4" y="1"/>
                        </a:lnTo>
                        <a:lnTo>
                          <a:pt x="3" y="1"/>
                        </a:lnTo>
                        <a:lnTo>
                          <a:pt x="3" y="3"/>
                        </a:lnTo>
                        <a:lnTo>
                          <a:pt x="4" y="3"/>
                        </a:lnTo>
                        <a:lnTo>
                          <a:pt x="3" y="4"/>
                        </a:lnTo>
                        <a:lnTo>
                          <a:pt x="2" y="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61" name="Freeform 271">
                    <a:extLst>
                      <a:ext uri="{FF2B5EF4-FFF2-40B4-BE49-F238E27FC236}">
                        <a16:creationId xmlns:a16="http://schemas.microsoft.com/office/drawing/2014/main" id="{796DDD39-7368-436F-9B00-521477637D9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437858" y="1340322"/>
                    <a:ext cx="13942" cy="4647"/>
                  </a:xfrm>
                  <a:custGeom>
                    <a:avLst/>
                    <a:gdLst>
                      <a:gd name="T0" fmla="*/ 4763 w 6"/>
                      <a:gd name="T1" fmla="*/ 3175 h 2"/>
                      <a:gd name="T2" fmla="*/ 3175 w 6"/>
                      <a:gd name="T3" fmla="*/ 3175 h 2"/>
                      <a:gd name="T4" fmla="*/ 0 w 6"/>
                      <a:gd name="T5" fmla="*/ 3175 h 2"/>
                      <a:gd name="T6" fmla="*/ 0 w 6"/>
                      <a:gd name="T7" fmla="*/ 1588 h 2"/>
                      <a:gd name="T8" fmla="*/ 0 w 6"/>
                      <a:gd name="T9" fmla="*/ 0 h 2"/>
                      <a:gd name="T10" fmla="*/ 3175 w 6"/>
                      <a:gd name="T11" fmla="*/ 0 h 2"/>
                      <a:gd name="T12" fmla="*/ 6350 w 6"/>
                      <a:gd name="T13" fmla="*/ 0 h 2"/>
                      <a:gd name="T14" fmla="*/ 7938 w 6"/>
                      <a:gd name="T15" fmla="*/ 1588 h 2"/>
                      <a:gd name="T16" fmla="*/ 9525 w 6"/>
                      <a:gd name="T17" fmla="*/ 1588 h 2"/>
                      <a:gd name="T18" fmla="*/ 7938 w 6"/>
                      <a:gd name="T19" fmla="*/ 1588 h 2"/>
                      <a:gd name="T20" fmla="*/ 4763 w 6"/>
                      <a:gd name="T21" fmla="*/ 3175 h 2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6" h="2">
                        <a:moveTo>
                          <a:pt x="3" y="2"/>
                        </a:moveTo>
                        <a:lnTo>
                          <a:pt x="2" y="2"/>
                        </a:lnTo>
                        <a:lnTo>
                          <a:pt x="0" y="2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2" y="0"/>
                        </a:lnTo>
                        <a:lnTo>
                          <a:pt x="4" y="0"/>
                        </a:lnTo>
                        <a:lnTo>
                          <a:pt x="5" y="1"/>
                        </a:lnTo>
                        <a:lnTo>
                          <a:pt x="6" y="1"/>
                        </a:lnTo>
                        <a:lnTo>
                          <a:pt x="5" y="1"/>
                        </a:lnTo>
                        <a:lnTo>
                          <a:pt x="3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62" name="Freeform 272">
                    <a:extLst>
                      <a:ext uri="{FF2B5EF4-FFF2-40B4-BE49-F238E27FC236}">
                        <a16:creationId xmlns:a16="http://schemas.microsoft.com/office/drawing/2014/main" id="{D55CD6AD-6040-4A74-81A9-88DBC31D1F6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798018" y="1296172"/>
                    <a:ext cx="16265" cy="4647"/>
                  </a:xfrm>
                  <a:custGeom>
                    <a:avLst/>
                    <a:gdLst>
                      <a:gd name="T0" fmla="*/ 7937 w 7"/>
                      <a:gd name="T1" fmla="*/ 3175 h 2"/>
                      <a:gd name="T2" fmla="*/ 4762 w 7"/>
                      <a:gd name="T3" fmla="*/ 3175 h 2"/>
                      <a:gd name="T4" fmla="*/ 1587 w 7"/>
                      <a:gd name="T5" fmla="*/ 1588 h 2"/>
                      <a:gd name="T6" fmla="*/ 0 w 7"/>
                      <a:gd name="T7" fmla="*/ 1588 h 2"/>
                      <a:gd name="T8" fmla="*/ 4762 w 7"/>
                      <a:gd name="T9" fmla="*/ 0 h 2"/>
                      <a:gd name="T10" fmla="*/ 7937 w 7"/>
                      <a:gd name="T11" fmla="*/ 0 h 2"/>
                      <a:gd name="T12" fmla="*/ 9525 w 7"/>
                      <a:gd name="T13" fmla="*/ 0 h 2"/>
                      <a:gd name="T14" fmla="*/ 11112 w 7"/>
                      <a:gd name="T15" fmla="*/ 0 h 2"/>
                      <a:gd name="T16" fmla="*/ 11112 w 7"/>
                      <a:gd name="T17" fmla="*/ 1588 h 2"/>
                      <a:gd name="T18" fmla="*/ 9525 w 7"/>
                      <a:gd name="T19" fmla="*/ 3175 h 2"/>
                      <a:gd name="T20" fmla="*/ 7937 w 7"/>
                      <a:gd name="T21" fmla="*/ 3175 h 2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7" h="2">
                        <a:moveTo>
                          <a:pt x="5" y="2"/>
                        </a:moveTo>
                        <a:lnTo>
                          <a:pt x="3" y="2"/>
                        </a:ln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3" y="0"/>
                        </a:lnTo>
                        <a:lnTo>
                          <a:pt x="5" y="0"/>
                        </a:lnTo>
                        <a:lnTo>
                          <a:pt x="6" y="0"/>
                        </a:lnTo>
                        <a:lnTo>
                          <a:pt x="7" y="0"/>
                        </a:lnTo>
                        <a:lnTo>
                          <a:pt x="7" y="1"/>
                        </a:lnTo>
                        <a:lnTo>
                          <a:pt x="6" y="2"/>
                        </a:lnTo>
                        <a:lnTo>
                          <a:pt x="5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63" name="Freeform 273">
                    <a:extLst>
                      <a:ext uri="{FF2B5EF4-FFF2-40B4-BE49-F238E27FC236}">
                        <a16:creationId xmlns:a16="http://schemas.microsoft.com/office/drawing/2014/main" id="{FAC5BC5C-AF87-4CFE-9B18-364EA17279F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799715" y="1858486"/>
                    <a:ext cx="9294" cy="6972"/>
                  </a:xfrm>
                  <a:custGeom>
                    <a:avLst/>
                    <a:gdLst>
                      <a:gd name="T0" fmla="*/ 6350 w 4"/>
                      <a:gd name="T1" fmla="*/ 4763 h 3"/>
                      <a:gd name="T2" fmla="*/ 4763 w 4"/>
                      <a:gd name="T3" fmla="*/ 4763 h 3"/>
                      <a:gd name="T4" fmla="*/ 3175 w 4"/>
                      <a:gd name="T5" fmla="*/ 3175 h 3"/>
                      <a:gd name="T6" fmla="*/ 1588 w 4"/>
                      <a:gd name="T7" fmla="*/ 3175 h 3"/>
                      <a:gd name="T8" fmla="*/ 0 w 4"/>
                      <a:gd name="T9" fmla="*/ 3175 h 3"/>
                      <a:gd name="T10" fmla="*/ 1588 w 4"/>
                      <a:gd name="T11" fmla="*/ 1588 h 3"/>
                      <a:gd name="T12" fmla="*/ 4763 w 4"/>
                      <a:gd name="T13" fmla="*/ 1588 h 3"/>
                      <a:gd name="T14" fmla="*/ 4763 w 4"/>
                      <a:gd name="T15" fmla="*/ 0 h 3"/>
                      <a:gd name="T16" fmla="*/ 6350 w 4"/>
                      <a:gd name="T17" fmla="*/ 0 h 3"/>
                      <a:gd name="T18" fmla="*/ 6350 w 4"/>
                      <a:gd name="T19" fmla="*/ 1588 h 3"/>
                      <a:gd name="T20" fmla="*/ 6350 w 4"/>
                      <a:gd name="T21" fmla="*/ 3175 h 3"/>
                      <a:gd name="T22" fmla="*/ 6350 w 4"/>
                      <a:gd name="T23" fmla="*/ 4763 h 3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4" h="3">
                        <a:moveTo>
                          <a:pt x="4" y="3"/>
                        </a:moveTo>
                        <a:lnTo>
                          <a:pt x="3" y="3"/>
                        </a:lnTo>
                        <a:lnTo>
                          <a:pt x="2" y="2"/>
                        </a:lnTo>
                        <a:lnTo>
                          <a:pt x="1" y="2"/>
                        </a:lnTo>
                        <a:lnTo>
                          <a:pt x="0" y="2"/>
                        </a:lnTo>
                        <a:lnTo>
                          <a:pt x="1" y="1"/>
                        </a:lnTo>
                        <a:lnTo>
                          <a:pt x="3" y="1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4" y="1"/>
                        </a:lnTo>
                        <a:lnTo>
                          <a:pt x="4" y="2"/>
                        </a:lnTo>
                        <a:lnTo>
                          <a:pt x="4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64" name="Freeform 274">
                    <a:extLst>
                      <a:ext uri="{FF2B5EF4-FFF2-40B4-BE49-F238E27FC236}">
                        <a16:creationId xmlns:a16="http://schemas.microsoft.com/office/drawing/2014/main" id="{E16151AE-7EFC-455F-8740-1E3EB257C22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911248" y="1930518"/>
                    <a:ext cx="11617" cy="9294"/>
                  </a:xfrm>
                  <a:custGeom>
                    <a:avLst/>
                    <a:gdLst>
                      <a:gd name="T0" fmla="*/ 6350 w 5"/>
                      <a:gd name="T1" fmla="*/ 6350 h 4"/>
                      <a:gd name="T2" fmla="*/ 4762 w 5"/>
                      <a:gd name="T3" fmla="*/ 6350 h 4"/>
                      <a:gd name="T4" fmla="*/ 6350 w 5"/>
                      <a:gd name="T5" fmla="*/ 6350 h 4"/>
                      <a:gd name="T6" fmla="*/ 4762 w 5"/>
                      <a:gd name="T7" fmla="*/ 4763 h 4"/>
                      <a:gd name="T8" fmla="*/ 4762 w 5"/>
                      <a:gd name="T9" fmla="*/ 3175 h 4"/>
                      <a:gd name="T10" fmla="*/ 3175 w 5"/>
                      <a:gd name="T11" fmla="*/ 3175 h 4"/>
                      <a:gd name="T12" fmla="*/ 1587 w 5"/>
                      <a:gd name="T13" fmla="*/ 3175 h 4"/>
                      <a:gd name="T14" fmla="*/ 0 w 5"/>
                      <a:gd name="T15" fmla="*/ 3175 h 4"/>
                      <a:gd name="T16" fmla="*/ 3175 w 5"/>
                      <a:gd name="T17" fmla="*/ 0 h 4"/>
                      <a:gd name="T18" fmla="*/ 4762 w 5"/>
                      <a:gd name="T19" fmla="*/ 1588 h 4"/>
                      <a:gd name="T20" fmla="*/ 7937 w 5"/>
                      <a:gd name="T21" fmla="*/ 4763 h 4"/>
                      <a:gd name="T22" fmla="*/ 6350 w 5"/>
                      <a:gd name="T23" fmla="*/ 6350 h 4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5" h="4">
                        <a:moveTo>
                          <a:pt x="4" y="4"/>
                        </a:moveTo>
                        <a:lnTo>
                          <a:pt x="3" y="4"/>
                        </a:lnTo>
                        <a:lnTo>
                          <a:pt x="4" y="4"/>
                        </a:lnTo>
                        <a:lnTo>
                          <a:pt x="3" y="3"/>
                        </a:lnTo>
                        <a:lnTo>
                          <a:pt x="3" y="2"/>
                        </a:lnTo>
                        <a:lnTo>
                          <a:pt x="2" y="2"/>
                        </a:lnTo>
                        <a:lnTo>
                          <a:pt x="1" y="2"/>
                        </a:lnTo>
                        <a:lnTo>
                          <a:pt x="0" y="2"/>
                        </a:lnTo>
                        <a:lnTo>
                          <a:pt x="2" y="0"/>
                        </a:lnTo>
                        <a:lnTo>
                          <a:pt x="3" y="1"/>
                        </a:lnTo>
                        <a:lnTo>
                          <a:pt x="5" y="3"/>
                        </a:lnTo>
                        <a:lnTo>
                          <a:pt x="4" y="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65" name="Freeform 275">
                    <a:extLst>
                      <a:ext uri="{FF2B5EF4-FFF2-40B4-BE49-F238E27FC236}">
                        <a16:creationId xmlns:a16="http://schemas.microsoft.com/office/drawing/2014/main" id="{81742E0D-E7B0-43D0-8FA8-9ECB0825F1B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258093" y="1953755"/>
                    <a:ext cx="11617" cy="4647"/>
                  </a:xfrm>
                  <a:custGeom>
                    <a:avLst/>
                    <a:gdLst>
                      <a:gd name="T0" fmla="*/ 1587 w 5"/>
                      <a:gd name="T1" fmla="*/ 3175 h 2"/>
                      <a:gd name="T2" fmla="*/ 0 w 5"/>
                      <a:gd name="T3" fmla="*/ 3175 h 2"/>
                      <a:gd name="T4" fmla="*/ 0 w 5"/>
                      <a:gd name="T5" fmla="*/ 1588 h 2"/>
                      <a:gd name="T6" fmla="*/ 1587 w 5"/>
                      <a:gd name="T7" fmla="*/ 0 h 2"/>
                      <a:gd name="T8" fmla="*/ 4762 w 5"/>
                      <a:gd name="T9" fmla="*/ 0 h 2"/>
                      <a:gd name="T10" fmla="*/ 6350 w 5"/>
                      <a:gd name="T11" fmla="*/ 0 h 2"/>
                      <a:gd name="T12" fmla="*/ 7937 w 5"/>
                      <a:gd name="T13" fmla="*/ 1588 h 2"/>
                      <a:gd name="T14" fmla="*/ 1587 w 5"/>
                      <a:gd name="T15" fmla="*/ 3175 h 2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5" h="2">
                        <a:moveTo>
                          <a:pt x="1" y="2"/>
                        </a:moveTo>
                        <a:lnTo>
                          <a:pt x="0" y="2"/>
                        </a:lnTo>
                        <a:lnTo>
                          <a:pt x="0" y="1"/>
                        </a:lnTo>
                        <a:lnTo>
                          <a:pt x="1" y="0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5" y="1"/>
                        </a:lnTo>
                        <a:lnTo>
                          <a:pt x="1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66" name="Freeform 276">
                    <a:extLst>
                      <a:ext uri="{FF2B5EF4-FFF2-40B4-BE49-F238E27FC236}">
                        <a16:creationId xmlns:a16="http://schemas.microsoft.com/office/drawing/2014/main" id="{84D9A00F-8156-475E-8908-177A6B95171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86569" y="1523886"/>
                    <a:ext cx="23236" cy="4647"/>
                  </a:xfrm>
                  <a:custGeom>
                    <a:avLst/>
                    <a:gdLst>
                      <a:gd name="T0" fmla="*/ 12700 w 10"/>
                      <a:gd name="T1" fmla="*/ 3175 h 2"/>
                      <a:gd name="T2" fmla="*/ 11113 w 10"/>
                      <a:gd name="T3" fmla="*/ 3175 h 2"/>
                      <a:gd name="T4" fmla="*/ 7938 w 10"/>
                      <a:gd name="T5" fmla="*/ 1588 h 2"/>
                      <a:gd name="T6" fmla="*/ 4763 w 10"/>
                      <a:gd name="T7" fmla="*/ 1588 h 2"/>
                      <a:gd name="T8" fmla="*/ 1588 w 10"/>
                      <a:gd name="T9" fmla="*/ 1588 h 2"/>
                      <a:gd name="T10" fmla="*/ 0 w 10"/>
                      <a:gd name="T11" fmla="*/ 1588 h 2"/>
                      <a:gd name="T12" fmla="*/ 0 w 10"/>
                      <a:gd name="T13" fmla="*/ 0 h 2"/>
                      <a:gd name="T14" fmla="*/ 4763 w 10"/>
                      <a:gd name="T15" fmla="*/ 0 h 2"/>
                      <a:gd name="T16" fmla="*/ 7938 w 10"/>
                      <a:gd name="T17" fmla="*/ 1588 h 2"/>
                      <a:gd name="T18" fmla="*/ 9525 w 10"/>
                      <a:gd name="T19" fmla="*/ 1588 h 2"/>
                      <a:gd name="T20" fmla="*/ 11113 w 10"/>
                      <a:gd name="T21" fmla="*/ 1588 h 2"/>
                      <a:gd name="T22" fmla="*/ 12700 w 10"/>
                      <a:gd name="T23" fmla="*/ 1588 h 2"/>
                      <a:gd name="T24" fmla="*/ 14288 w 10"/>
                      <a:gd name="T25" fmla="*/ 1588 h 2"/>
                      <a:gd name="T26" fmla="*/ 15875 w 10"/>
                      <a:gd name="T27" fmla="*/ 3175 h 2"/>
                      <a:gd name="T28" fmla="*/ 12700 w 10"/>
                      <a:gd name="T29" fmla="*/ 3175 h 2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</a:gdLst>
                    <a:ahLst/>
                    <a:cxnLst>
                      <a:cxn ang="T30">
                        <a:pos x="T0" y="T1"/>
                      </a:cxn>
                      <a:cxn ang="T31">
                        <a:pos x="T2" y="T3"/>
                      </a:cxn>
                      <a:cxn ang="T32">
                        <a:pos x="T4" y="T5"/>
                      </a:cxn>
                      <a:cxn ang="T33">
                        <a:pos x="T6" y="T7"/>
                      </a:cxn>
                      <a:cxn ang="T34">
                        <a:pos x="T8" y="T9"/>
                      </a:cxn>
                      <a:cxn ang="T35">
                        <a:pos x="T10" y="T11"/>
                      </a:cxn>
                      <a:cxn ang="T36">
                        <a:pos x="T12" y="T13"/>
                      </a:cxn>
                      <a:cxn ang="T37">
                        <a:pos x="T14" y="T15"/>
                      </a:cxn>
                      <a:cxn ang="T38">
                        <a:pos x="T16" y="T17"/>
                      </a:cxn>
                      <a:cxn ang="T39">
                        <a:pos x="T18" y="T19"/>
                      </a:cxn>
                      <a:cxn ang="T40">
                        <a:pos x="T20" y="T21"/>
                      </a:cxn>
                      <a:cxn ang="T41">
                        <a:pos x="T22" y="T23"/>
                      </a:cxn>
                      <a:cxn ang="T42">
                        <a:pos x="T24" y="T25"/>
                      </a:cxn>
                      <a:cxn ang="T43">
                        <a:pos x="T26" y="T27"/>
                      </a:cxn>
                      <a:cxn ang="T44">
                        <a:pos x="T28" y="T29"/>
                      </a:cxn>
                    </a:cxnLst>
                    <a:rect l="0" t="0" r="r" b="b"/>
                    <a:pathLst>
                      <a:path w="10" h="2">
                        <a:moveTo>
                          <a:pt x="8" y="2"/>
                        </a:moveTo>
                        <a:lnTo>
                          <a:pt x="7" y="2"/>
                        </a:lnTo>
                        <a:lnTo>
                          <a:pt x="5" y="1"/>
                        </a:lnTo>
                        <a:lnTo>
                          <a:pt x="3" y="1"/>
                        </a:ln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3" y="0"/>
                        </a:lnTo>
                        <a:lnTo>
                          <a:pt x="5" y="1"/>
                        </a:lnTo>
                        <a:lnTo>
                          <a:pt x="6" y="1"/>
                        </a:lnTo>
                        <a:lnTo>
                          <a:pt x="7" y="1"/>
                        </a:lnTo>
                        <a:lnTo>
                          <a:pt x="8" y="1"/>
                        </a:lnTo>
                        <a:lnTo>
                          <a:pt x="9" y="1"/>
                        </a:lnTo>
                        <a:lnTo>
                          <a:pt x="10" y="2"/>
                        </a:lnTo>
                        <a:lnTo>
                          <a:pt x="8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67" name="Freeform 277">
                    <a:extLst>
                      <a:ext uri="{FF2B5EF4-FFF2-40B4-BE49-F238E27FC236}">
                        <a16:creationId xmlns:a16="http://schemas.microsoft.com/office/drawing/2014/main" id="{0633BB90-D28F-4D22-AB2A-E3BF09AD085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781126" y="1835250"/>
                    <a:ext cx="6970" cy="6972"/>
                  </a:xfrm>
                  <a:custGeom>
                    <a:avLst/>
                    <a:gdLst>
                      <a:gd name="T0" fmla="*/ 4762 w 3"/>
                      <a:gd name="T1" fmla="*/ 4763 h 3"/>
                      <a:gd name="T2" fmla="*/ 1587 w 3"/>
                      <a:gd name="T3" fmla="*/ 4763 h 3"/>
                      <a:gd name="T4" fmla="*/ 0 w 3"/>
                      <a:gd name="T5" fmla="*/ 4763 h 3"/>
                      <a:gd name="T6" fmla="*/ 0 w 3"/>
                      <a:gd name="T7" fmla="*/ 3175 h 3"/>
                      <a:gd name="T8" fmla="*/ 1587 w 3"/>
                      <a:gd name="T9" fmla="*/ 1588 h 3"/>
                      <a:gd name="T10" fmla="*/ 1587 w 3"/>
                      <a:gd name="T11" fmla="*/ 0 h 3"/>
                      <a:gd name="T12" fmla="*/ 3175 w 3"/>
                      <a:gd name="T13" fmla="*/ 1588 h 3"/>
                      <a:gd name="T14" fmla="*/ 4762 w 3"/>
                      <a:gd name="T15" fmla="*/ 3175 h 3"/>
                      <a:gd name="T16" fmla="*/ 4762 w 3"/>
                      <a:gd name="T17" fmla="*/ 4763 h 3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3" h="3">
                        <a:moveTo>
                          <a:pt x="3" y="3"/>
                        </a:moveTo>
                        <a:lnTo>
                          <a:pt x="1" y="3"/>
                        </a:lnTo>
                        <a:lnTo>
                          <a:pt x="0" y="3"/>
                        </a:lnTo>
                        <a:lnTo>
                          <a:pt x="0" y="2"/>
                        </a:lnTo>
                        <a:lnTo>
                          <a:pt x="1" y="1"/>
                        </a:lnTo>
                        <a:lnTo>
                          <a:pt x="1" y="0"/>
                        </a:lnTo>
                        <a:lnTo>
                          <a:pt x="2" y="1"/>
                        </a:lnTo>
                        <a:lnTo>
                          <a:pt x="3" y="2"/>
                        </a:lnTo>
                        <a:lnTo>
                          <a:pt x="3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68" name="Freeform 278">
                    <a:extLst>
                      <a:ext uri="{FF2B5EF4-FFF2-40B4-BE49-F238E27FC236}">
                        <a16:creationId xmlns:a16="http://schemas.microsoft.com/office/drawing/2014/main" id="{7FEC165F-3FC1-4147-9F5D-01EC2637761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7164" y="1131197"/>
                    <a:ext cx="20912" cy="4647"/>
                  </a:xfrm>
                  <a:custGeom>
                    <a:avLst/>
                    <a:gdLst>
                      <a:gd name="T0" fmla="*/ 12700 w 9"/>
                      <a:gd name="T1" fmla="*/ 3175 h 2"/>
                      <a:gd name="T2" fmla="*/ 9525 w 9"/>
                      <a:gd name="T3" fmla="*/ 3175 h 2"/>
                      <a:gd name="T4" fmla="*/ 6350 w 9"/>
                      <a:gd name="T5" fmla="*/ 3175 h 2"/>
                      <a:gd name="T6" fmla="*/ 4762 w 9"/>
                      <a:gd name="T7" fmla="*/ 3175 h 2"/>
                      <a:gd name="T8" fmla="*/ 3175 w 9"/>
                      <a:gd name="T9" fmla="*/ 1588 h 2"/>
                      <a:gd name="T10" fmla="*/ 1587 w 9"/>
                      <a:gd name="T11" fmla="*/ 1588 h 2"/>
                      <a:gd name="T12" fmla="*/ 0 w 9"/>
                      <a:gd name="T13" fmla="*/ 1588 h 2"/>
                      <a:gd name="T14" fmla="*/ 3175 w 9"/>
                      <a:gd name="T15" fmla="*/ 0 h 2"/>
                      <a:gd name="T16" fmla="*/ 4762 w 9"/>
                      <a:gd name="T17" fmla="*/ 0 h 2"/>
                      <a:gd name="T18" fmla="*/ 6350 w 9"/>
                      <a:gd name="T19" fmla="*/ 0 h 2"/>
                      <a:gd name="T20" fmla="*/ 9525 w 9"/>
                      <a:gd name="T21" fmla="*/ 0 h 2"/>
                      <a:gd name="T22" fmla="*/ 11112 w 9"/>
                      <a:gd name="T23" fmla="*/ 1588 h 2"/>
                      <a:gd name="T24" fmla="*/ 12700 w 9"/>
                      <a:gd name="T25" fmla="*/ 1588 h 2"/>
                      <a:gd name="T26" fmla="*/ 14287 w 9"/>
                      <a:gd name="T27" fmla="*/ 1588 h 2"/>
                      <a:gd name="T28" fmla="*/ 14287 w 9"/>
                      <a:gd name="T29" fmla="*/ 3175 h 2"/>
                      <a:gd name="T30" fmla="*/ 12700 w 9"/>
                      <a:gd name="T31" fmla="*/ 3175 h 2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</a:gdLst>
                    <a:ahLst/>
                    <a:cxnLst>
                      <a:cxn ang="T32">
                        <a:pos x="T0" y="T1"/>
                      </a:cxn>
                      <a:cxn ang="T33">
                        <a:pos x="T2" y="T3"/>
                      </a:cxn>
                      <a:cxn ang="T34">
                        <a:pos x="T4" y="T5"/>
                      </a:cxn>
                      <a:cxn ang="T35">
                        <a:pos x="T6" y="T7"/>
                      </a:cxn>
                      <a:cxn ang="T36">
                        <a:pos x="T8" y="T9"/>
                      </a:cxn>
                      <a:cxn ang="T37">
                        <a:pos x="T10" y="T11"/>
                      </a:cxn>
                      <a:cxn ang="T38">
                        <a:pos x="T12" y="T13"/>
                      </a:cxn>
                      <a:cxn ang="T39">
                        <a:pos x="T14" y="T15"/>
                      </a:cxn>
                      <a:cxn ang="T40">
                        <a:pos x="T16" y="T17"/>
                      </a:cxn>
                      <a:cxn ang="T41">
                        <a:pos x="T18" y="T19"/>
                      </a:cxn>
                      <a:cxn ang="T42">
                        <a:pos x="T20" y="T21"/>
                      </a:cxn>
                      <a:cxn ang="T43">
                        <a:pos x="T22" y="T23"/>
                      </a:cxn>
                      <a:cxn ang="T44">
                        <a:pos x="T24" y="T25"/>
                      </a:cxn>
                      <a:cxn ang="T45">
                        <a:pos x="T26" y="T27"/>
                      </a:cxn>
                      <a:cxn ang="T46">
                        <a:pos x="T28" y="T29"/>
                      </a:cxn>
                      <a:cxn ang="T47">
                        <a:pos x="T30" y="T31"/>
                      </a:cxn>
                    </a:cxnLst>
                    <a:rect l="0" t="0" r="r" b="b"/>
                    <a:pathLst>
                      <a:path w="9" h="2">
                        <a:moveTo>
                          <a:pt x="8" y="2"/>
                        </a:moveTo>
                        <a:lnTo>
                          <a:pt x="6" y="2"/>
                        </a:lnTo>
                        <a:lnTo>
                          <a:pt x="4" y="2"/>
                        </a:lnTo>
                        <a:lnTo>
                          <a:pt x="3" y="2"/>
                        </a:lnTo>
                        <a:lnTo>
                          <a:pt x="2" y="1"/>
                        </a:ln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6" y="0"/>
                        </a:lnTo>
                        <a:lnTo>
                          <a:pt x="7" y="1"/>
                        </a:lnTo>
                        <a:lnTo>
                          <a:pt x="8" y="1"/>
                        </a:lnTo>
                        <a:lnTo>
                          <a:pt x="9" y="1"/>
                        </a:lnTo>
                        <a:lnTo>
                          <a:pt x="9" y="2"/>
                        </a:lnTo>
                        <a:lnTo>
                          <a:pt x="8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69" name="Freeform 279">
                    <a:extLst>
                      <a:ext uri="{FF2B5EF4-FFF2-40B4-BE49-F238E27FC236}">
                        <a16:creationId xmlns:a16="http://schemas.microsoft.com/office/drawing/2014/main" id="{2450BBAD-372A-4401-A338-1E69A1B3729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63758" y="1303144"/>
                    <a:ext cx="13942" cy="6970"/>
                  </a:xfrm>
                  <a:custGeom>
                    <a:avLst/>
                    <a:gdLst>
                      <a:gd name="T0" fmla="*/ 3175 w 6"/>
                      <a:gd name="T1" fmla="*/ 4762 h 3"/>
                      <a:gd name="T2" fmla="*/ 0 w 6"/>
                      <a:gd name="T3" fmla="*/ 1587 h 3"/>
                      <a:gd name="T4" fmla="*/ 4763 w 6"/>
                      <a:gd name="T5" fmla="*/ 0 h 3"/>
                      <a:gd name="T6" fmla="*/ 7938 w 6"/>
                      <a:gd name="T7" fmla="*/ 0 h 3"/>
                      <a:gd name="T8" fmla="*/ 9525 w 6"/>
                      <a:gd name="T9" fmla="*/ 1587 h 3"/>
                      <a:gd name="T10" fmla="*/ 7938 w 6"/>
                      <a:gd name="T11" fmla="*/ 1587 h 3"/>
                      <a:gd name="T12" fmla="*/ 4763 w 6"/>
                      <a:gd name="T13" fmla="*/ 3175 h 3"/>
                      <a:gd name="T14" fmla="*/ 3175 w 6"/>
                      <a:gd name="T15" fmla="*/ 4762 h 3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6" h="3">
                        <a:moveTo>
                          <a:pt x="2" y="3"/>
                        </a:moveTo>
                        <a:lnTo>
                          <a:pt x="0" y="1"/>
                        </a:lnTo>
                        <a:lnTo>
                          <a:pt x="3" y="0"/>
                        </a:lnTo>
                        <a:lnTo>
                          <a:pt x="5" y="0"/>
                        </a:lnTo>
                        <a:lnTo>
                          <a:pt x="6" y="1"/>
                        </a:lnTo>
                        <a:lnTo>
                          <a:pt x="5" y="1"/>
                        </a:lnTo>
                        <a:lnTo>
                          <a:pt x="3" y="2"/>
                        </a:lnTo>
                        <a:lnTo>
                          <a:pt x="2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70" name="Freeform 280">
                    <a:extLst>
                      <a:ext uri="{FF2B5EF4-FFF2-40B4-BE49-F238E27FC236}">
                        <a16:creationId xmlns:a16="http://schemas.microsoft.com/office/drawing/2014/main" id="{531E987B-0E69-4ECD-9502-FD45EC10402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272035" y="2002550"/>
                    <a:ext cx="13942" cy="6972"/>
                  </a:xfrm>
                  <a:custGeom>
                    <a:avLst/>
                    <a:gdLst>
                      <a:gd name="T0" fmla="*/ 6350 w 6"/>
                      <a:gd name="T1" fmla="*/ 4763 h 3"/>
                      <a:gd name="T2" fmla="*/ 3175 w 6"/>
                      <a:gd name="T3" fmla="*/ 4763 h 3"/>
                      <a:gd name="T4" fmla="*/ 1588 w 6"/>
                      <a:gd name="T5" fmla="*/ 4763 h 3"/>
                      <a:gd name="T6" fmla="*/ 0 w 6"/>
                      <a:gd name="T7" fmla="*/ 1588 h 3"/>
                      <a:gd name="T8" fmla="*/ 0 w 6"/>
                      <a:gd name="T9" fmla="*/ 0 h 3"/>
                      <a:gd name="T10" fmla="*/ 1588 w 6"/>
                      <a:gd name="T11" fmla="*/ 0 h 3"/>
                      <a:gd name="T12" fmla="*/ 1588 w 6"/>
                      <a:gd name="T13" fmla="*/ 1588 h 3"/>
                      <a:gd name="T14" fmla="*/ 4763 w 6"/>
                      <a:gd name="T15" fmla="*/ 1588 h 3"/>
                      <a:gd name="T16" fmla="*/ 6350 w 6"/>
                      <a:gd name="T17" fmla="*/ 1588 h 3"/>
                      <a:gd name="T18" fmla="*/ 9525 w 6"/>
                      <a:gd name="T19" fmla="*/ 1588 h 3"/>
                      <a:gd name="T20" fmla="*/ 9525 w 6"/>
                      <a:gd name="T21" fmla="*/ 4763 h 3"/>
                      <a:gd name="T22" fmla="*/ 6350 w 6"/>
                      <a:gd name="T23" fmla="*/ 4763 h 3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6" h="3">
                        <a:moveTo>
                          <a:pt x="4" y="3"/>
                        </a:moveTo>
                        <a:lnTo>
                          <a:pt x="2" y="3"/>
                        </a:lnTo>
                        <a:lnTo>
                          <a:pt x="1" y="3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1" y="1"/>
                        </a:lnTo>
                        <a:lnTo>
                          <a:pt x="3" y="1"/>
                        </a:lnTo>
                        <a:lnTo>
                          <a:pt x="4" y="1"/>
                        </a:lnTo>
                        <a:lnTo>
                          <a:pt x="6" y="1"/>
                        </a:lnTo>
                        <a:lnTo>
                          <a:pt x="6" y="3"/>
                        </a:lnTo>
                        <a:lnTo>
                          <a:pt x="4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71" name="Freeform 281">
                    <a:extLst>
                      <a:ext uri="{FF2B5EF4-FFF2-40B4-BE49-F238E27FC236}">
                        <a16:creationId xmlns:a16="http://schemas.microsoft.com/office/drawing/2014/main" id="{DB7E992F-6AE7-4BC9-BC13-B8C8F3E158A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30294" y="1781807"/>
                    <a:ext cx="11619" cy="4647"/>
                  </a:xfrm>
                  <a:custGeom>
                    <a:avLst/>
                    <a:gdLst>
                      <a:gd name="T0" fmla="*/ 4763 w 5"/>
                      <a:gd name="T1" fmla="*/ 3175 h 2"/>
                      <a:gd name="T2" fmla="*/ 3175 w 5"/>
                      <a:gd name="T3" fmla="*/ 3175 h 2"/>
                      <a:gd name="T4" fmla="*/ 0 w 5"/>
                      <a:gd name="T5" fmla="*/ 3175 h 2"/>
                      <a:gd name="T6" fmla="*/ 0 w 5"/>
                      <a:gd name="T7" fmla="*/ 1588 h 2"/>
                      <a:gd name="T8" fmla="*/ 4763 w 5"/>
                      <a:gd name="T9" fmla="*/ 1588 h 2"/>
                      <a:gd name="T10" fmla="*/ 6350 w 5"/>
                      <a:gd name="T11" fmla="*/ 0 h 2"/>
                      <a:gd name="T12" fmla="*/ 6350 w 5"/>
                      <a:gd name="T13" fmla="*/ 1588 h 2"/>
                      <a:gd name="T14" fmla="*/ 6350 w 5"/>
                      <a:gd name="T15" fmla="*/ 3175 h 2"/>
                      <a:gd name="T16" fmla="*/ 7938 w 5"/>
                      <a:gd name="T17" fmla="*/ 1588 h 2"/>
                      <a:gd name="T18" fmla="*/ 7938 w 5"/>
                      <a:gd name="T19" fmla="*/ 3175 h 2"/>
                      <a:gd name="T20" fmla="*/ 4763 w 5"/>
                      <a:gd name="T21" fmla="*/ 3175 h 2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5" h="2">
                        <a:moveTo>
                          <a:pt x="3" y="2"/>
                        </a:moveTo>
                        <a:lnTo>
                          <a:pt x="2" y="2"/>
                        </a:lnTo>
                        <a:lnTo>
                          <a:pt x="0" y="2"/>
                        </a:lnTo>
                        <a:lnTo>
                          <a:pt x="0" y="1"/>
                        </a:lnTo>
                        <a:lnTo>
                          <a:pt x="3" y="1"/>
                        </a:lnTo>
                        <a:lnTo>
                          <a:pt x="4" y="0"/>
                        </a:lnTo>
                        <a:lnTo>
                          <a:pt x="4" y="1"/>
                        </a:lnTo>
                        <a:lnTo>
                          <a:pt x="4" y="2"/>
                        </a:lnTo>
                        <a:lnTo>
                          <a:pt x="5" y="1"/>
                        </a:lnTo>
                        <a:lnTo>
                          <a:pt x="5" y="2"/>
                        </a:lnTo>
                        <a:lnTo>
                          <a:pt x="3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72" name="Freeform 282">
                    <a:extLst>
                      <a:ext uri="{FF2B5EF4-FFF2-40B4-BE49-F238E27FC236}">
                        <a16:creationId xmlns:a16="http://schemas.microsoft.com/office/drawing/2014/main" id="{83F2F139-57CD-41D1-9DA6-53DB25EC794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007143" y="2023463"/>
                    <a:ext cx="20912" cy="13942"/>
                  </a:xfrm>
                  <a:custGeom>
                    <a:avLst/>
                    <a:gdLst>
                      <a:gd name="T0" fmla="*/ 0 w 9"/>
                      <a:gd name="T1" fmla="*/ 9525 h 6"/>
                      <a:gd name="T2" fmla="*/ 0 w 9"/>
                      <a:gd name="T3" fmla="*/ 6350 h 6"/>
                      <a:gd name="T4" fmla="*/ 1587 w 9"/>
                      <a:gd name="T5" fmla="*/ 6350 h 6"/>
                      <a:gd name="T6" fmla="*/ 4762 w 9"/>
                      <a:gd name="T7" fmla="*/ 1588 h 6"/>
                      <a:gd name="T8" fmla="*/ 6350 w 9"/>
                      <a:gd name="T9" fmla="*/ 1588 h 6"/>
                      <a:gd name="T10" fmla="*/ 7937 w 9"/>
                      <a:gd name="T11" fmla="*/ 0 h 6"/>
                      <a:gd name="T12" fmla="*/ 9525 w 9"/>
                      <a:gd name="T13" fmla="*/ 0 h 6"/>
                      <a:gd name="T14" fmla="*/ 12700 w 9"/>
                      <a:gd name="T15" fmla="*/ 0 h 6"/>
                      <a:gd name="T16" fmla="*/ 14287 w 9"/>
                      <a:gd name="T17" fmla="*/ 0 h 6"/>
                      <a:gd name="T18" fmla="*/ 9525 w 9"/>
                      <a:gd name="T19" fmla="*/ 1588 h 6"/>
                      <a:gd name="T20" fmla="*/ 9525 w 9"/>
                      <a:gd name="T21" fmla="*/ 0 h 6"/>
                      <a:gd name="T22" fmla="*/ 7937 w 9"/>
                      <a:gd name="T23" fmla="*/ 0 h 6"/>
                      <a:gd name="T24" fmla="*/ 6350 w 9"/>
                      <a:gd name="T25" fmla="*/ 1588 h 6"/>
                      <a:gd name="T26" fmla="*/ 3175 w 9"/>
                      <a:gd name="T27" fmla="*/ 6350 h 6"/>
                      <a:gd name="T28" fmla="*/ 3175 w 9"/>
                      <a:gd name="T29" fmla="*/ 4763 h 6"/>
                      <a:gd name="T30" fmla="*/ 4762 w 9"/>
                      <a:gd name="T31" fmla="*/ 4763 h 6"/>
                      <a:gd name="T32" fmla="*/ 6350 w 9"/>
                      <a:gd name="T33" fmla="*/ 1588 h 6"/>
                      <a:gd name="T34" fmla="*/ 6350 w 9"/>
                      <a:gd name="T35" fmla="*/ 4763 h 6"/>
                      <a:gd name="T36" fmla="*/ 4762 w 9"/>
                      <a:gd name="T37" fmla="*/ 4763 h 6"/>
                      <a:gd name="T38" fmla="*/ 3175 w 9"/>
                      <a:gd name="T39" fmla="*/ 6350 h 6"/>
                      <a:gd name="T40" fmla="*/ 1587 w 9"/>
                      <a:gd name="T41" fmla="*/ 6350 h 6"/>
                      <a:gd name="T42" fmla="*/ 1587 w 9"/>
                      <a:gd name="T43" fmla="*/ 7938 h 6"/>
                      <a:gd name="T44" fmla="*/ 0 w 9"/>
                      <a:gd name="T45" fmla="*/ 7938 h 6"/>
                      <a:gd name="T46" fmla="*/ 1587 w 9"/>
                      <a:gd name="T47" fmla="*/ 9525 h 6"/>
                      <a:gd name="T48" fmla="*/ 3175 w 9"/>
                      <a:gd name="T49" fmla="*/ 9525 h 6"/>
                      <a:gd name="T50" fmla="*/ 4762 w 9"/>
                      <a:gd name="T51" fmla="*/ 9525 h 6"/>
                      <a:gd name="T52" fmla="*/ 3175 w 9"/>
                      <a:gd name="T53" fmla="*/ 9525 h 6"/>
                      <a:gd name="T54" fmla="*/ 0 w 9"/>
                      <a:gd name="T55" fmla="*/ 9525 h 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</a:gdLst>
                    <a:ahLst/>
                    <a:cxnLst>
                      <a:cxn ang="T56">
                        <a:pos x="T0" y="T1"/>
                      </a:cxn>
                      <a:cxn ang="T57">
                        <a:pos x="T2" y="T3"/>
                      </a:cxn>
                      <a:cxn ang="T58">
                        <a:pos x="T4" y="T5"/>
                      </a:cxn>
                      <a:cxn ang="T59">
                        <a:pos x="T6" y="T7"/>
                      </a:cxn>
                      <a:cxn ang="T60">
                        <a:pos x="T8" y="T9"/>
                      </a:cxn>
                      <a:cxn ang="T61">
                        <a:pos x="T10" y="T11"/>
                      </a:cxn>
                      <a:cxn ang="T62">
                        <a:pos x="T12" y="T13"/>
                      </a:cxn>
                      <a:cxn ang="T63">
                        <a:pos x="T14" y="T15"/>
                      </a:cxn>
                      <a:cxn ang="T64">
                        <a:pos x="T16" y="T17"/>
                      </a:cxn>
                      <a:cxn ang="T65">
                        <a:pos x="T18" y="T19"/>
                      </a:cxn>
                      <a:cxn ang="T66">
                        <a:pos x="T20" y="T21"/>
                      </a:cxn>
                      <a:cxn ang="T67">
                        <a:pos x="T22" y="T23"/>
                      </a:cxn>
                      <a:cxn ang="T68">
                        <a:pos x="T24" y="T25"/>
                      </a:cxn>
                      <a:cxn ang="T69">
                        <a:pos x="T26" y="T27"/>
                      </a:cxn>
                      <a:cxn ang="T70">
                        <a:pos x="T28" y="T29"/>
                      </a:cxn>
                      <a:cxn ang="T71">
                        <a:pos x="T30" y="T31"/>
                      </a:cxn>
                      <a:cxn ang="T72">
                        <a:pos x="T32" y="T33"/>
                      </a:cxn>
                      <a:cxn ang="T73">
                        <a:pos x="T34" y="T35"/>
                      </a:cxn>
                      <a:cxn ang="T74">
                        <a:pos x="T36" y="T37"/>
                      </a:cxn>
                      <a:cxn ang="T75">
                        <a:pos x="T38" y="T39"/>
                      </a:cxn>
                      <a:cxn ang="T76">
                        <a:pos x="T40" y="T41"/>
                      </a:cxn>
                      <a:cxn ang="T77">
                        <a:pos x="T42" y="T43"/>
                      </a:cxn>
                      <a:cxn ang="T78">
                        <a:pos x="T44" y="T45"/>
                      </a:cxn>
                      <a:cxn ang="T79">
                        <a:pos x="T46" y="T47"/>
                      </a:cxn>
                      <a:cxn ang="T80">
                        <a:pos x="T48" y="T49"/>
                      </a:cxn>
                      <a:cxn ang="T81">
                        <a:pos x="T50" y="T51"/>
                      </a:cxn>
                      <a:cxn ang="T82">
                        <a:pos x="T52" y="T53"/>
                      </a:cxn>
                      <a:cxn ang="T83">
                        <a:pos x="T54" y="T55"/>
                      </a:cxn>
                    </a:cxnLst>
                    <a:rect l="0" t="0" r="r" b="b"/>
                    <a:pathLst>
                      <a:path w="9" h="6">
                        <a:moveTo>
                          <a:pt x="0" y="6"/>
                        </a:moveTo>
                        <a:lnTo>
                          <a:pt x="0" y="4"/>
                        </a:lnTo>
                        <a:lnTo>
                          <a:pt x="1" y="4"/>
                        </a:lnTo>
                        <a:lnTo>
                          <a:pt x="3" y="1"/>
                        </a:lnTo>
                        <a:lnTo>
                          <a:pt x="4" y="1"/>
                        </a:lnTo>
                        <a:lnTo>
                          <a:pt x="5" y="0"/>
                        </a:lnTo>
                        <a:lnTo>
                          <a:pt x="6" y="0"/>
                        </a:lnTo>
                        <a:lnTo>
                          <a:pt x="8" y="0"/>
                        </a:lnTo>
                        <a:lnTo>
                          <a:pt x="9" y="0"/>
                        </a:lnTo>
                        <a:lnTo>
                          <a:pt x="6" y="1"/>
                        </a:lnTo>
                        <a:lnTo>
                          <a:pt x="6" y="0"/>
                        </a:lnTo>
                        <a:lnTo>
                          <a:pt x="5" y="0"/>
                        </a:lnTo>
                        <a:lnTo>
                          <a:pt x="4" y="1"/>
                        </a:lnTo>
                        <a:lnTo>
                          <a:pt x="2" y="4"/>
                        </a:lnTo>
                        <a:lnTo>
                          <a:pt x="2" y="3"/>
                        </a:lnTo>
                        <a:lnTo>
                          <a:pt x="3" y="3"/>
                        </a:lnTo>
                        <a:lnTo>
                          <a:pt x="4" y="1"/>
                        </a:lnTo>
                        <a:lnTo>
                          <a:pt x="4" y="3"/>
                        </a:lnTo>
                        <a:lnTo>
                          <a:pt x="3" y="3"/>
                        </a:lnTo>
                        <a:lnTo>
                          <a:pt x="2" y="4"/>
                        </a:lnTo>
                        <a:lnTo>
                          <a:pt x="1" y="4"/>
                        </a:lnTo>
                        <a:lnTo>
                          <a:pt x="1" y="5"/>
                        </a:lnTo>
                        <a:lnTo>
                          <a:pt x="0" y="5"/>
                        </a:lnTo>
                        <a:lnTo>
                          <a:pt x="1" y="6"/>
                        </a:lnTo>
                        <a:lnTo>
                          <a:pt x="2" y="6"/>
                        </a:lnTo>
                        <a:lnTo>
                          <a:pt x="3" y="6"/>
                        </a:lnTo>
                        <a:lnTo>
                          <a:pt x="2" y="6"/>
                        </a:lnTo>
                        <a:lnTo>
                          <a:pt x="0" y="6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73" name="Freeform 283">
                    <a:extLst>
                      <a:ext uri="{FF2B5EF4-FFF2-40B4-BE49-F238E27FC236}">
                        <a16:creationId xmlns:a16="http://schemas.microsoft.com/office/drawing/2014/main" id="{902D330F-12B7-4EA9-8391-6DCDB59A5A5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016438" y="1730688"/>
                    <a:ext cx="18589" cy="2323"/>
                  </a:xfrm>
                  <a:custGeom>
                    <a:avLst/>
                    <a:gdLst>
                      <a:gd name="T0" fmla="*/ 11113 w 8"/>
                      <a:gd name="T1" fmla="*/ 1587 h 1"/>
                      <a:gd name="T2" fmla="*/ 3175 w 8"/>
                      <a:gd name="T3" fmla="*/ 1587 h 1"/>
                      <a:gd name="T4" fmla="*/ 1588 w 8"/>
                      <a:gd name="T5" fmla="*/ 1587 h 1"/>
                      <a:gd name="T6" fmla="*/ 0 w 8"/>
                      <a:gd name="T7" fmla="*/ 1587 h 1"/>
                      <a:gd name="T8" fmla="*/ 0 w 8"/>
                      <a:gd name="T9" fmla="*/ 0 h 1"/>
                      <a:gd name="T10" fmla="*/ 3175 w 8"/>
                      <a:gd name="T11" fmla="*/ 0 h 1"/>
                      <a:gd name="T12" fmla="*/ 3175 w 8"/>
                      <a:gd name="T13" fmla="*/ 1587 h 1"/>
                      <a:gd name="T14" fmla="*/ 6350 w 8"/>
                      <a:gd name="T15" fmla="*/ 1587 h 1"/>
                      <a:gd name="T16" fmla="*/ 6350 w 8"/>
                      <a:gd name="T17" fmla="*/ 0 h 1"/>
                      <a:gd name="T18" fmla="*/ 3175 w 8"/>
                      <a:gd name="T19" fmla="*/ 0 h 1"/>
                      <a:gd name="T20" fmla="*/ 0 w 8"/>
                      <a:gd name="T21" fmla="*/ 0 h 1"/>
                      <a:gd name="T22" fmla="*/ 1588 w 8"/>
                      <a:gd name="T23" fmla="*/ 0 h 1"/>
                      <a:gd name="T24" fmla="*/ 3175 w 8"/>
                      <a:gd name="T25" fmla="*/ 0 h 1"/>
                      <a:gd name="T26" fmla="*/ 6350 w 8"/>
                      <a:gd name="T27" fmla="*/ 0 h 1"/>
                      <a:gd name="T28" fmla="*/ 11113 w 8"/>
                      <a:gd name="T29" fmla="*/ 1587 h 1"/>
                      <a:gd name="T30" fmla="*/ 12700 w 8"/>
                      <a:gd name="T31" fmla="*/ 1587 h 1"/>
                      <a:gd name="T32" fmla="*/ 11113 w 8"/>
                      <a:gd name="T33" fmla="*/ 1587 h 1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</a:gdLst>
                    <a:ahLst/>
                    <a:cxnLst>
                      <a:cxn ang="T34">
                        <a:pos x="T0" y="T1"/>
                      </a:cxn>
                      <a:cxn ang="T35">
                        <a:pos x="T2" y="T3"/>
                      </a:cxn>
                      <a:cxn ang="T36">
                        <a:pos x="T4" y="T5"/>
                      </a:cxn>
                      <a:cxn ang="T37">
                        <a:pos x="T6" y="T7"/>
                      </a:cxn>
                      <a:cxn ang="T38">
                        <a:pos x="T8" y="T9"/>
                      </a:cxn>
                      <a:cxn ang="T39">
                        <a:pos x="T10" y="T11"/>
                      </a:cxn>
                      <a:cxn ang="T40">
                        <a:pos x="T12" y="T13"/>
                      </a:cxn>
                      <a:cxn ang="T41">
                        <a:pos x="T14" y="T15"/>
                      </a:cxn>
                      <a:cxn ang="T42">
                        <a:pos x="T16" y="T17"/>
                      </a:cxn>
                      <a:cxn ang="T43">
                        <a:pos x="T18" y="T19"/>
                      </a:cxn>
                      <a:cxn ang="T44">
                        <a:pos x="T20" y="T21"/>
                      </a:cxn>
                      <a:cxn ang="T45">
                        <a:pos x="T22" y="T23"/>
                      </a:cxn>
                      <a:cxn ang="T46">
                        <a:pos x="T24" y="T25"/>
                      </a:cxn>
                      <a:cxn ang="T47">
                        <a:pos x="T26" y="T27"/>
                      </a:cxn>
                      <a:cxn ang="T48">
                        <a:pos x="T28" y="T29"/>
                      </a:cxn>
                      <a:cxn ang="T49">
                        <a:pos x="T30" y="T31"/>
                      </a:cxn>
                      <a:cxn ang="T50">
                        <a:pos x="T32" y="T33"/>
                      </a:cxn>
                    </a:cxnLst>
                    <a:rect l="0" t="0" r="r" b="b"/>
                    <a:pathLst>
                      <a:path w="8" h="1">
                        <a:moveTo>
                          <a:pt x="7" y="1"/>
                        </a:moveTo>
                        <a:lnTo>
                          <a:pt x="2" y="1"/>
                        </a:ln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2" y="0"/>
                        </a:lnTo>
                        <a:lnTo>
                          <a:pt x="2" y="1"/>
                        </a:lnTo>
                        <a:lnTo>
                          <a:pt x="4" y="1"/>
                        </a:lnTo>
                        <a:lnTo>
                          <a:pt x="4" y="0"/>
                        </a:lnTo>
                        <a:lnTo>
                          <a:pt x="2" y="0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4" y="0"/>
                        </a:lnTo>
                        <a:lnTo>
                          <a:pt x="7" y="1"/>
                        </a:lnTo>
                        <a:lnTo>
                          <a:pt x="8" y="1"/>
                        </a:lnTo>
                        <a:lnTo>
                          <a:pt x="7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74" name="Freeform 284">
                    <a:extLst>
                      <a:ext uri="{FF2B5EF4-FFF2-40B4-BE49-F238E27FC236}">
                        <a16:creationId xmlns:a16="http://schemas.microsoft.com/office/drawing/2014/main" id="{8D5F5C64-02ED-43D1-A4EA-B5074903786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913571" y="1935166"/>
                    <a:ext cx="4647" cy="11617"/>
                  </a:xfrm>
                  <a:custGeom>
                    <a:avLst/>
                    <a:gdLst>
                      <a:gd name="T0" fmla="*/ 3175 w 2"/>
                      <a:gd name="T1" fmla="*/ 7937 h 5"/>
                      <a:gd name="T2" fmla="*/ 3175 w 2"/>
                      <a:gd name="T3" fmla="*/ 6350 h 5"/>
                      <a:gd name="T4" fmla="*/ 1588 w 2"/>
                      <a:gd name="T5" fmla="*/ 3175 h 5"/>
                      <a:gd name="T6" fmla="*/ 0 w 2"/>
                      <a:gd name="T7" fmla="*/ 3175 h 5"/>
                      <a:gd name="T8" fmla="*/ 0 w 2"/>
                      <a:gd name="T9" fmla="*/ 1587 h 5"/>
                      <a:gd name="T10" fmla="*/ 0 w 2"/>
                      <a:gd name="T11" fmla="*/ 0 h 5"/>
                      <a:gd name="T12" fmla="*/ 1588 w 2"/>
                      <a:gd name="T13" fmla="*/ 0 h 5"/>
                      <a:gd name="T14" fmla="*/ 3175 w 2"/>
                      <a:gd name="T15" fmla="*/ 1587 h 5"/>
                      <a:gd name="T16" fmla="*/ 3175 w 2"/>
                      <a:gd name="T17" fmla="*/ 3175 h 5"/>
                      <a:gd name="T18" fmla="*/ 3175 w 2"/>
                      <a:gd name="T19" fmla="*/ 7937 h 5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" h="5">
                        <a:moveTo>
                          <a:pt x="2" y="5"/>
                        </a:moveTo>
                        <a:lnTo>
                          <a:pt x="2" y="4"/>
                        </a:lnTo>
                        <a:lnTo>
                          <a:pt x="1" y="2"/>
                        </a:lnTo>
                        <a:lnTo>
                          <a:pt x="0" y="2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1"/>
                        </a:lnTo>
                        <a:lnTo>
                          <a:pt x="2" y="2"/>
                        </a:lnTo>
                        <a:lnTo>
                          <a:pt x="2" y="5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75" name="Freeform 285">
                    <a:extLst>
                      <a:ext uri="{FF2B5EF4-FFF2-40B4-BE49-F238E27FC236}">
                        <a16:creationId xmlns:a16="http://schemas.microsoft.com/office/drawing/2014/main" id="{6EAECF43-E4F4-4C3C-9234-761937C9106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788096" y="1828280"/>
                    <a:ext cx="9294" cy="9294"/>
                  </a:xfrm>
                  <a:custGeom>
                    <a:avLst/>
                    <a:gdLst>
                      <a:gd name="T0" fmla="*/ 0 w 4"/>
                      <a:gd name="T1" fmla="*/ 6350 h 4"/>
                      <a:gd name="T2" fmla="*/ 0 w 4"/>
                      <a:gd name="T3" fmla="*/ 4763 h 4"/>
                      <a:gd name="T4" fmla="*/ 1588 w 4"/>
                      <a:gd name="T5" fmla="*/ 1588 h 4"/>
                      <a:gd name="T6" fmla="*/ 1588 w 4"/>
                      <a:gd name="T7" fmla="*/ 0 h 4"/>
                      <a:gd name="T8" fmla="*/ 3175 w 4"/>
                      <a:gd name="T9" fmla="*/ 0 h 4"/>
                      <a:gd name="T10" fmla="*/ 3175 w 4"/>
                      <a:gd name="T11" fmla="*/ 1588 h 4"/>
                      <a:gd name="T12" fmla="*/ 6350 w 4"/>
                      <a:gd name="T13" fmla="*/ 4763 h 4"/>
                      <a:gd name="T14" fmla="*/ 6350 w 4"/>
                      <a:gd name="T15" fmla="*/ 6350 h 4"/>
                      <a:gd name="T16" fmla="*/ 3175 w 4"/>
                      <a:gd name="T17" fmla="*/ 6350 h 4"/>
                      <a:gd name="T18" fmla="*/ 0 w 4"/>
                      <a:gd name="T19" fmla="*/ 6350 h 4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4" h="4">
                        <a:moveTo>
                          <a:pt x="0" y="4"/>
                        </a:moveTo>
                        <a:lnTo>
                          <a:pt x="0" y="3"/>
                        </a:lnTo>
                        <a:lnTo>
                          <a:pt x="1" y="1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2" y="1"/>
                        </a:lnTo>
                        <a:lnTo>
                          <a:pt x="4" y="3"/>
                        </a:lnTo>
                        <a:lnTo>
                          <a:pt x="4" y="4"/>
                        </a:lnTo>
                        <a:lnTo>
                          <a:pt x="2" y="4"/>
                        </a:lnTo>
                        <a:lnTo>
                          <a:pt x="0" y="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76" name="Freeform 286">
                    <a:extLst>
                      <a:ext uri="{FF2B5EF4-FFF2-40B4-BE49-F238E27FC236}">
                        <a16:creationId xmlns:a16="http://schemas.microsoft.com/office/drawing/2014/main" id="{22967EF2-1352-49EE-93FC-DEF96020255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24425" y="1131197"/>
                    <a:ext cx="16266" cy="4647"/>
                  </a:xfrm>
                  <a:custGeom>
                    <a:avLst/>
                    <a:gdLst>
                      <a:gd name="T0" fmla="*/ 1588 w 7"/>
                      <a:gd name="T1" fmla="*/ 3175 h 2"/>
                      <a:gd name="T2" fmla="*/ 0 w 7"/>
                      <a:gd name="T3" fmla="*/ 3175 h 2"/>
                      <a:gd name="T4" fmla="*/ 3175 w 7"/>
                      <a:gd name="T5" fmla="*/ 1588 h 2"/>
                      <a:gd name="T6" fmla="*/ 4763 w 7"/>
                      <a:gd name="T7" fmla="*/ 1588 h 2"/>
                      <a:gd name="T8" fmla="*/ 4763 w 7"/>
                      <a:gd name="T9" fmla="*/ 0 h 2"/>
                      <a:gd name="T10" fmla="*/ 7938 w 7"/>
                      <a:gd name="T11" fmla="*/ 0 h 2"/>
                      <a:gd name="T12" fmla="*/ 9525 w 7"/>
                      <a:gd name="T13" fmla="*/ 0 h 2"/>
                      <a:gd name="T14" fmla="*/ 11113 w 7"/>
                      <a:gd name="T15" fmla="*/ 1588 h 2"/>
                      <a:gd name="T16" fmla="*/ 9525 w 7"/>
                      <a:gd name="T17" fmla="*/ 3175 h 2"/>
                      <a:gd name="T18" fmla="*/ 3175 w 7"/>
                      <a:gd name="T19" fmla="*/ 3175 h 2"/>
                      <a:gd name="T20" fmla="*/ 1588 w 7"/>
                      <a:gd name="T21" fmla="*/ 3175 h 2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7" h="2">
                        <a:moveTo>
                          <a:pt x="1" y="2"/>
                        </a:moveTo>
                        <a:lnTo>
                          <a:pt x="0" y="2"/>
                        </a:lnTo>
                        <a:lnTo>
                          <a:pt x="2" y="1"/>
                        </a:lnTo>
                        <a:lnTo>
                          <a:pt x="3" y="1"/>
                        </a:lnTo>
                        <a:lnTo>
                          <a:pt x="3" y="0"/>
                        </a:lnTo>
                        <a:lnTo>
                          <a:pt x="5" y="0"/>
                        </a:lnTo>
                        <a:lnTo>
                          <a:pt x="6" y="0"/>
                        </a:lnTo>
                        <a:lnTo>
                          <a:pt x="7" y="1"/>
                        </a:lnTo>
                        <a:lnTo>
                          <a:pt x="6" y="2"/>
                        </a:lnTo>
                        <a:lnTo>
                          <a:pt x="2" y="2"/>
                        </a:lnTo>
                        <a:lnTo>
                          <a:pt x="1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77" name="Freeform 287">
                    <a:extLst>
                      <a:ext uri="{FF2B5EF4-FFF2-40B4-BE49-F238E27FC236}">
                        <a16:creationId xmlns:a16="http://schemas.microsoft.com/office/drawing/2014/main" id="{0CFA4AA4-9544-420B-A25D-754FB12AEA2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030379" y="1739982"/>
                    <a:ext cx="9294" cy="9294"/>
                  </a:xfrm>
                  <a:custGeom>
                    <a:avLst/>
                    <a:gdLst>
                      <a:gd name="T0" fmla="*/ 4763 w 4"/>
                      <a:gd name="T1" fmla="*/ 6350 h 4"/>
                      <a:gd name="T2" fmla="*/ 3175 w 4"/>
                      <a:gd name="T3" fmla="*/ 3175 h 4"/>
                      <a:gd name="T4" fmla="*/ 1588 w 4"/>
                      <a:gd name="T5" fmla="*/ 3175 h 4"/>
                      <a:gd name="T6" fmla="*/ 0 w 4"/>
                      <a:gd name="T7" fmla="*/ 3175 h 4"/>
                      <a:gd name="T8" fmla="*/ 1588 w 4"/>
                      <a:gd name="T9" fmla="*/ 1588 h 4"/>
                      <a:gd name="T10" fmla="*/ 3175 w 4"/>
                      <a:gd name="T11" fmla="*/ 0 h 4"/>
                      <a:gd name="T12" fmla="*/ 4763 w 4"/>
                      <a:gd name="T13" fmla="*/ 1588 h 4"/>
                      <a:gd name="T14" fmla="*/ 6350 w 4"/>
                      <a:gd name="T15" fmla="*/ 1588 h 4"/>
                      <a:gd name="T16" fmla="*/ 6350 w 4"/>
                      <a:gd name="T17" fmla="*/ 3175 h 4"/>
                      <a:gd name="T18" fmla="*/ 4763 w 4"/>
                      <a:gd name="T19" fmla="*/ 6350 h 4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4" h="4">
                        <a:moveTo>
                          <a:pt x="3" y="4"/>
                        </a:moveTo>
                        <a:lnTo>
                          <a:pt x="2" y="2"/>
                        </a:lnTo>
                        <a:lnTo>
                          <a:pt x="1" y="2"/>
                        </a:lnTo>
                        <a:lnTo>
                          <a:pt x="0" y="2"/>
                        </a:lnTo>
                        <a:lnTo>
                          <a:pt x="1" y="1"/>
                        </a:lnTo>
                        <a:lnTo>
                          <a:pt x="2" y="0"/>
                        </a:lnTo>
                        <a:lnTo>
                          <a:pt x="3" y="1"/>
                        </a:lnTo>
                        <a:lnTo>
                          <a:pt x="4" y="1"/>
                        </a:lnTo>
                        <a:lnTo>
                          <a:pt x="4" y="2"/>
                        </a:lnTo>
                        <a:lnTo>
                          <a:pt x="3" y="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78" name="Freeform 288">
                    <a:extLst>
                      <a:ext uri="{FF2B5EF4-FFF2-40B4-BE49-F238E27FC236}">
                        <a16:creationId xmlns:a16="http://schemas.microsoft.com/office/drawing/2014/main" id="{AB74327C-30F9-42C7-8659-FB996ECD635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38198" y="1045223"/>
                    <a:ext cx="18589" cy="2324"/>
                  </a:xfrm>
                  <a:custGeom>
                    <a:avLst/>
                    <a:gdLst>
                      <a:gd name="T0" fmla="*/ 9525 w 8"/>
                      <a:gd name="T1" fmla="*/ 1588 h 1"/>
                      <a:gd name="T2" fmla="*/ 6350 w 8"/>
                      <a:gd name="T3" fmla="*/ 1588 h 1"/>
                      <a:gd name="T4" fmla="*/ 4763 w 8"/>
                      <a:gd name="T5" fmla="*/ 1588 h 1"/>
                      <a:gd name="T6" fmla="*/ 1588 w 8"/>
                      <a:gd name="T7" fmla="*/ 1588 h 1"/>
                      <a:gd name="T8" fmla="*/ 0 w 8"/>
                      <a:gd name="T9" fmla="*/ 1588 h 1"/>
                      <a:gd name="T10" fmla="*/ 0 w 8"/>
                      <a:gd name="T11" fmla="*/ 0 h 1"/>
                      <a:gd name="T12" fmla="*/ 1588 w 8"/>
                      <a:gd name="T13" fmla="*/ 0 h 1"/>
                      <a:gd name="T14" fmla="*/ 3175 w 8"/>
                      <a:gd name="T15" fmla="*/ 0 h 1"/>
                      <a:gd name="T16" fmla="*/ 4763 w 8"/>
                      <a:gd name="T17" fmla="*/ 0 h 1"/>
                      <a:gd name="T18" fmla="*/ 6350 w 8"/>
                      <a:gd name="T19" fmla="*/ 0 h 1"/>
                      <a:gd name="T20" fmla="*/ 9525 w 8"/>
                      <a:gd name="T21" fmla="*/ 0 h 1"/>
                      <a:gd name="T22" fmla="*/ 11113 w 8"/>
                      <a:gd name="T23" fmla="*/ 0 h 1"/>
                      <a:gd name="T24" fmla="*/ 12700 w 8"/>
                      <a:gd name="T25" fmla="*/ 0 h 1"/>
                      <a:gd name="T26" fmla="*/ 12700 w 8"/>
                      <a:gd name="T27" fmla="*/ 1588 h 1"/>
                      <a:gd name="T28" fmla="*/ 11113 w 8"/>
                      <a:gd name="T29" fmla="*/ 1588 h 1"/>
                      <a:gd name="T30" fmla="*/ 9525 w 8"/>
                      <a:gd name="T31" fmla="*/ 1588 h 1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</a:gdLst>
                    <a:ahLst/>
                    <a:cxnLst>
                      <a:cxn ang="T32">
                        <a:pos x="T0" y="T1"/>
                      </a:cxn>
                      <a:cxn ang="T33">
                        <a:pos x="T2" y="T3"/>
                      </a:cxn>
                      <a:cxn ang="T34">
                        <a:pos x="T4" y="T5"/>
                      </a:cxn>
                      <a:cxn ang="T35">
                        <a:pos x="T6" y="T7"/>
                      </a:cxn>
                      <a:cxn ang="T36">
                        <a:pos x="T8" y="T9"/>
                      </a:cxn>
                      <a:cxn ang="T37">
                        <a:pos x="T10" y="T11"/>
                      </a:cxn>
                      <a:cxn ang="T38">
                        <a:pos x="T12" y="T13"/>
                      </a:cxn>
                      <a:cxn ang="T39">
                        <a:pos x="T14" y="T15"/>
                      </a:cxn>
                      <a:cxn ang="T40">
                        <a:pos x="T16" y="T17"/>
                      </a:cxn>
                      <a:cxn ang="T41">
                        <a:pos x="T18" y="T19"/>
                      </a:cxn>
                      <a:cxn ang="T42">
                        <a:pos x="T20" y="T21"/>
                      </a:cxn>
                      <a:cxn ang="T43">
                        <a:pos x="T22" y="T23"/>
                      </a:cxn>
                      <a:cxn ang="T44">
                        <a:pos x="T24" y="T25"/>
                      </a:cxn>
                      <a:cxn ang="T45">
                        <a:pos x="T26" y="T27"/>
                      </a:cxn>
                      <a:cxn ang="T46">
                        <a:pos x="T28" y="T29"/>
                      </a:cxn>
                      <a:cxn ang="T47">
                        <a:pos x="T30" y="T31"/>
                      </a:cxn>
                    </a:cxnLst>
                    <a:rect l="0" t="0" r="r" b="b"/>
                    <a:pathLst>
                      <a:path w="8" h="1">
                        <a:moveTo>
                          <a:pt x="6" y="1"/>
                        </a:moveTo>
                        <a:lnTo>
                          <a:pt x="4" y="1"/>
                        </a:lnTo>
                        <a:lnTo>
                          <a:pt x="3" y="1"/>
                        </a:ln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6" y="0"/>
                        </a:lnTo>
                        <a:lnTo>
                          <a:pt x="7" y="0"/>
                        </a:lnTo>
                        <a:lnTo>
                          <a:pt x="8" y="0"/>
                        </a:lnTo>
                        <a:lnTo>
                          <a:pt x="8" y="1"/>
                        </a:lnTo>
                        <a:lnTo>
                          <a:pt x="7" y="1"/>
                        </a:lnTo>
                        <a:lnTo>
                          <a:pt x="6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79" name="Freeform 289">
                    <a:extLst>
                      <a:ext uri="{FF2B5EF4-FFF2-40B4-BE49-F238E27FC236}">
                        <a16:creationId xmlns:a16="http://schemas.microsoft.com/office/drawing/2014/main" id="{ECB8D011-A903-4DDE-86BB-84C6AA873A3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75545" y="931367"/>
                    <a:ext cx="39502" cy="2323"/>
                  </a:xfrm>
                  <a:custGeom>
                    <a:avLst/>
                    <a:gdLst>
                      <a:gd name="T0" fmla="*/ 23813 w 17"/>
                      <a:gd name="T1" fmla="*/ 1587 h 1"/>
                      <a:gd name="T2" fmla="*/ 22225 w 17"/>
                      <a:gd name="T3" fmla="*/ 1587 h 1"/>
                      <a:gd name="T4" fmla="*/ 17463 w 17"/>
                      <a:gd name="T5" fmla="*/ 1587 h 1"/>
                      <a:gd name="T6" fmla="*/ 12700 w 17"/>
                      <a:gd name="T7" fmla="*/ 1587 h 1"/>
                      <a:gd name="T8" fmla="*/ 11113 w 17"/>
                      <a:gd name="T9" fmla="*/ 1587 h 1"/>
                      <a:gd name="T10" fmla="*/ 9525 w 17"/>
                      <a:gd name="T11" fmla="*/ 1587 h 1"/>
                      <a:gd name="T12" fmla="*/ 7938 w 17"/>
                      <a:gd name="T13" fmla="*/ 1587 h 1"/>
                      <a:gd name="T14" fmla="*/ 4763 w 17"/>
                      <a:gd name="T15" fmla="*/ 1587 h 1"/>
                      <a:gd name="T16" fmla="*/ 3175 w 17"/>
                      <a:gd name="T17" fmla="*/ 1587 h 1"/>
                      <a:gd name="T18" fmla="*/ 0 w 17"/>
                      <a:gd name="T19" fmla="*/ 1587 h 1"/>
                      <a:gd name="T20" fmla="*/ 3175 w 17"/>
                      <a:gd name="T21" fmla="*/ 1587 h 1"/>
                      <a:gd name="T22" fmla="*/ 3175 w 17"/>
                      <a:gd name="T23" fmla="*/ 0 h 1"/>
                      <a:gd name="T24" fmla="*/ 4763 w 17"/>
                      <a:gd name="T25" fmla="*/ 0 h 1"/>
                      <a:gd name="T26" fmla="*/ 17463 w 17"/>
                      <a:gd name="T27" fmla="*/ 0 h 1"/>
                      <a:gd name="T28" fmla="*/ 19050 w 17"/>
                      <a:gd name="T29" fmla="*/ 0 h 1"/>
                      <a:gd name="T30" fmla="*/ 22225 w 17"/>
                      <a:gd name="T31" fmla="*/ 0 h 1"/>
                      <a:gd name="T32" fmla="*/ 23813 w 17"/>
                      <a:gd name="T33" fmla="*/ 0 h 1"/>
                      <a:gd name="T34" fmla="*/ 25400 w 17"/>
                      <a:gd name="T35" fmla="*/ 0 h 1"/>
                      <a:gd name="T36" fmla="*/ 26988 w 17"/>
                      <a:gd name="T37" fmla="*/ 1587 h 1"/>
                      <a:gd name="T38" fmla="*/ 23813 w 17"/>
                      <a:gd name="T39" fmla="*/ 1587 h 1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</a:gdLst>
                    <a:ahLst/>
                    <a:cxnLst>
                      <a:cxn ang="T40">
                        <a:pos x="T0" y="T1"/>
                      </a:cxn>
                      <a:cxn ang="T41">
                        <a:pos x="T2" y="T3"/>
                      </a:cxn>
                      <a:cxn ang="T42">
                        <a:pos x="T4" y="T5"/>
                      </a:cxn>
                      <a:cxn ang="T43">
                        <a:pos x="T6" y="T7"/>
                      </a:cxn>
                      <a:cxn ang="T44">
                        <a:pos x="T8" y="T9"/>
                      </a:cxn>
                      <a:cxn ang="T45">
                        <a:pos x="T10" y="T11"/>
                      </a:cxn>
                      <a:cxn ang="T46">
                        <a:pos x="T12" y="T13"/>
                      </a:cxn>
                      <a:cxn ang="T47">
                        <a:pos x="T14" y="T15"/>
                      </a:cxn>
                      <a:cxn ang="T48">
                        <a:pos x="T16" y="T17"/>
                      </a:cxn>
                      <a:cxn ang="T49">
                        <a:pos x="T18" y="T19"/>
                      </a:cxn>
                      <a:cxn ang="T50">
                        <a:pos x="T20" y="T21"/>
                      </a:cxn>
                      <a:cxn ang="T51">
                        <a:pos x="T22" y="T23"/>
                      </a:cxn>
                      <a:cxn ang="T52">
                        <a:pos x="T24" y="T25"/>
                      </a:cxn>
                      <a:cxn ang="T53">
                        <a:pos x="T26" y="T27"/>
                      </a:cxn>
                      <a:cxn ang="T54">
                        <a:pos x="T28" y="T29"/>
                      </a:cxn>
                      <a:cxn ang="T55">
                        <a:pos x="T30" y="T31"/>
                      </a:cxn>
                      <a:cxn ang="T56">
                        <a:pos x="T32" y="T33"/>
                      </a:cxn>
                      <a:cxn ang="T57">
                        <a:pos x="T34" y="T35"/>
                      </a:cxn>
                      <a:cxn ang="T58">
                        <a:pos x="T36" y="T37"/>
                      </a:cxn>
                      <a:cxn ang="T59">
                        <a:pos x="T38" y="T39"/>
                      </a:cxn>
                    </a:cxnLst>
                    <a:rect l="0" t="0" r="r" b="b"/>
                    <a:pathLst>
                      <a:path w="17" h="1">
                        <a:moveTo>
                          <a:pt x="15" y="1"/>
                        </a:moveTo>
                        <a:lnTo>
                          <a:pt x="14" y="1"/>
                        </a:lnTo>
                        <a:lnTo>
                          <a:pt x="11" y="1"/>
                        </a:lnTo>
                        <a:lnTo>
                          <a:pt x="8" y="1"/>
                        </a:lnTo>
                        <a:lnTo>
                          <a:pt x="7" y="1"/>
                        </a:lnTo>
                        <a:lnTo>
                          <a:pt x="6" y="1"/>
                        </a:lnTo>
                        <a:lnTo>
                          <a:pt x="5" y="1"/>
                        </a:lnTo>
                        <a:lnTo>
                          <a:pt x="3" y="1"/>
                        </a:lnTo>
                        <a:lnTo>
                          <a:pt x="2" y="1"/>
                        </a:lnTo>
                        <a:lnTo>
                          <a:pt x="0" y="1"/>
                        </a:lnTo>
                        <a:lnTo>
                          <a:pt x="2" y="1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11" y="0"/>
                        </a:lnTo>
                        <a:lnTo>
                          <a:pt x="12" y="0"/>
                        </a:lnTo>
                        <a:lnTo>
                          <a:pt x="14" y="0"/>
                        </a:lnTo>
                        <a:lnTo>
                          <a:pt x="15" y="0"/>
                        </a:lnTo>
                        <a:lnTo>
                          <a:pt x="16" y="0"/>
                        </a:lnTo>
                        <a:lnTo>
                          <a:pt x="17" y="1"/>
                        </a:lnTo>
                        <a:lnTo>
                          <a:pt x="15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80" name="Freeform 290">
                    <a:extLst>
                      <a:ext uri="{FF2B5EF4-FFF2-40B4-BE49-F238E27FC236}">
                        <a16:creationId xmlns:a16="http://schemas.microsoft.com/office/drawing/2014/main" id="{B8DD8AF0-D51F-4316-928F-DA8833EF4DB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95864" y="1335675"/>
                    <a:ext cx="11619" cy="6970"/>
                  </a:xfrm>
                  <a:custGeom>
                    <a:avLst/>
                    <a:gdLst>
                      <a:gd name="T0" fmla="*/ 4763 w 5"/>
                      <a:gd name="T1" fmla="*/ 4762 h 3"/>
                      <a:gd name="T2" fmla="*/ 3175 w 5"/>
                      <a:gd name="T3" fmla="*/ 4762 h 3"/>
                      <a:gd name="T4" fmla="*/ 1588 w 5"/>
                      <a:gd name="T5" fmla="*/ 1587 h 3"/>
                      <a:gd name="T6" fmla="*/ 0 w 5"/>
                      <a:gd name="T7" fmla="*/ 1587 h 3"/>
                      <a:gd name="T8" fmla="*/ 1588 w 5"/>
                      <a:gd name="T9" fmla="*/ 1587 h 3"/>
                      <a:gd name="T10" fmla="*/ 1588 w 5"/>
                      <a:gd name="T11" fmla="*/ 0 h 3"/>
                      <a:gd name="T12" fmla="*/ 3175 w 5"/>
                      <a:gd name="T13" fmla="*/ 0 h 3"/>
                      <a:gd name="T14" fmla="*/ 3175 w 5"/>
                      <a:gd name="T15" fmla="*/ 1587 h 3"/>
                      <a:gd name="T16" fmla="*/ 4763 w 5"/>
                      <a:gd name="T17" fmla="*/ 1587 h 3"/>
                      <a:gd name="T18" fmla="*/ 7938 w 5"/>
                      <a:gd name="T19" fmla="*/ 3175 h 3"/>
                      <a:gd name="T20" fmla="*/ 6350 w 5"/>
                      <a:gd name="T21" fmla="*/ 4762 h 3"/>
                      <a:gd name="T22" fmla="*/ 4763 w 5"/>
                      <a:gd name="T23" fmla="*/ 4762 h 3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5" h="3">
                        <a:moveTo>
                          <a:pt x="3" y="3"/>
                        </a:moveTo>
                        <a:lnTo>
                          <a:pt x="2" y="3"/>
                        </a:ln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1" y="1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2" y="1"/>
                        </a:lnTo>
                        <a:lnTo>
                          <a:pt x="3" y="1"/>
                        </a:lnTo>
                        <a:lnTo>
                          <a:pt x="5" y="2"/>
                        </a:lnTo>
                        <a:lnTo>
                          <a:pt x="4" y="3"/>
                        </a:lnTo>
                        <a:lnTo>
                          <a:pt x="3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81" name="Freeform 291">
                    <a:extLst>
                      <a:ext uri="{FF2B5EF4-FFF2-40B4-BE49-F238E27FC236}">
                        <a16:creationId xmlns:a16="http://schemas.microsoft.com/office/drawing/2014/main" id="{3459D6B1-E65E-436C-9870-2B3FD813D29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743948" y="1779483"/>
                    <a:ext cx="11617" cy="6972"/>
                  </a:xfrm>
                  <a:custGeom>
                    <a:avLst/>
                    <a:gdLst>
                      <a:gd name="T0" fmla="*/ 1587 w 5"/>
                      <a:gd name="T1" fmla="*/ 4763 h 3"/>
                      <a:gd name="T2" fmla="*/ 0 w 5"/>
                      <a:gd name="T3" fmla="*/ 4763 h 3"/>
                      <a:gd name="T4" fmla="*/ 1587 w 5"/>
                      <a:gd name="T5" fmla="*/ 3175 h 3"/>
                      <a:gd name="T6" fmla="*/ 3175 w 5"/>
                      <a:gd name="T7" fmla="*/ 3175 h 3"/>
                      <a:gd name="T8" fmla="*/ 3175 w 5"/>
                      <a:gd name="T9" fmla="*/ 1588 h 3"/>
                      <a:gd name="T10" fmla="*/ 4762 w 5"/>
                      <a:gd name="T11" fmla="*/ 1588 h 3"/>
                      <a:gd name="T12" fmla="*/ 4762 w 5"/>
                      <a:gd name="T13" fmla="*/ 0 h 3"/>
                      <a:gd name="T14" fmla="*/ 7937 w 5"/>
                      <a:gd name="T15" fmla="*/ 0 h 3"/>
                      <a:gd name="T16" fmla="*/ 7937 w 5"/>
                      <a:gd name="T17" fmla="*/ 1588 h 3"/>
                      <a:gd name="T18" fmla="*/ 3175 w 5"/>
                      <a:gd name="T19" fmla="*/ 3175 h 3"/>
                      <a:gd name="T20" fmla="*/ 1587 w 5"/>
                      <a:gd name="T21" fmla="*/ 4763 h 3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5" h="3">
                        <a:moveTo>
                          <a:pt x="1" y="3"/>
                        </a:moveTo>
                        <a:lnTo>
                          <a:pt x="0" y="3"/>
                        </a:lnTo>
                        <a:lnTo>
                          <a:pt x="1" y="2"/>
                        </a:lnTo>
                        <a:lnTo>
                          <a:pt x="2" y="2"/>
                        </a:lnTo>
                        <a:lnTo>
                          <a:pt x="2" y="1"/>
                        </a:lnTo>
                        <a:lnTo>
                          <a:pt x="3" y="1"/>
                        </a:lnTo>
                        <a:lnTo>
                          <a:pt x="3" y="0"/>
                        </a:lnTo>
                        <a:lnTo>
                          <a:pt x="5" y="0"/>
                        </a:lnTo>
                        <a:lnTo>
                          <a:pt x="5" y="1"/>
                        </a:lnTo>
                        <a:lnTo>
                          <a:pt x="2" y="2"/>
                        </a:lnTo>
                        <a:lnTo>
                          <a:pt x="1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82" name="Freeform 292">
                    <a:extLst>
                      <a:ext uri="{FF2B5EF4-FFF2-40B4-BE49-F238E27FC236}">
                        <a16:creationId xmlns:a16="http://schemas.microsoft.com/office/drawing/2014/main" id="{1E2F6265-A620-4490-A39A-DE13CC376C0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621424" y="1463472"/>
                    <a:ext cx="4647" cy="9294"/>
                  </a:xfrm>
                  <a:custGeom>
                    <a:avLst/>
                    <a:gdLst>
                      <a:gd name="T0" fmla="*/ 1588 w 2"/>
                      <a:gd name="T1" fmla="*/ 6350 h 4"/>
                      <a:gd name="T2" fmla="*/ 0 w 2"/>
                      <a:gd name="T3" fmla="*/ 6350 h 4"/>
                      <a:gd name="T4" fmla="*/ 0 w 2"/>
                      <a:gd name="T5" fmla="*/ 4763 h 4"/>
                      <a:gd name="T6" fmla="*/ 0 w 2"/>
                      <a:gd name="T7" fmla="*/ 3175 h 4"/>
                      <a:gd name="T8" fmla="*/ 0 w 2"/>
                      <a:gd name="T9" fmla="*/ 0 h 4"/>
                      <a:gd name="T10" fmla="*/ 1588 w 2"/>
                      <a:gd name="T11" fmla="*/ 0 h 4"/>
                      <a:gd name="T12" fmla="*/ 3175 w 2"/>
                      <a:gd name="T13" fmla="*/ 0 h 4"/>
                      <a:gd name="T14" fmla="*/ 3175 w 2"/>
                      <a:gd name="T15" fmla="*/ 3175 h 4"/>
                      <a:gd name="T16" fmla="*/ 3175 w 2"/>
                      <a:gd name="T17" fmla="*/ 4763 h 4"/>
                      <a:gd name="T18" fmla="*/ 1588 w 2"/>
                      <a:gd name="T19" fmla="*/ 6350 h 4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" h="4">
                        <a:moveTo>
                          <a:pt x="1" y="4"/>
                        </a:moveTo>
                        <a:lnTo>
                          <a:pt x="0" y="4"/>
                        </a:lnTo>
                        <a:lnTo>
                          <a:pt x="0" y="3"/>
                        </a:lnTo>
                        <a:lnTo>
                          <a:pt x="0" y="2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2" y="2"/>
                        </a:lnTo>
                        <a:lnTo>
                          <a:pt x="2" y="3"/>
                        </a:lnTo>
                        <a:lnTo>
                          <a:pt x="1" y="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83" name="Freeform 293">
                    <a:extLst>
                      <a:ext uri="{FF2B5EF4-FFF2-40B4-BE49-F238E27FC236}">
                        <a16:creationId xmlns:a16="http://schemas.microsoft.com/office/drawing/2014/main" id="{D441F376-6758-4C6A-8CFC-DA227131B3C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971662" y="1979313"/>
                    <a:ext cx="6970" cy="9294"/>
                  </a:xfrm>
                  <a:custGeom>
                    <a:avLst/>
                    <a:gdLst>
                      <a:gd name="T0" fmla="*/ 3175 w 3"/>
                      <a:gd name="T1" fmla="*/ 6350 h 4"/>
                      <a:gd name="T2" fmla="*/ 1587 w 3"/>
                      <a:gd name="T3" fmla="*/ 6350 h 4"/>
                      <a:gd name="T4" fmla="*/ 0 w 3"/>
                      <a:gd name="T5" fmla="*/ 1588 h 4"/>
                      <a:gd name="T6" fmla="*/ 0 w 3"/>
                      <a:gd name="T7" fmla="*/ 0 h 4"/>
                      <a:gd name="T8" fmla="*/ 1587 w 3"/>
                      <a:gd name="T9" fmla="*/ 1588 h 4"/>
                      <a:gd name="T10" fmla="*/ 3175 w 3"/>
                      <a:gd name="T11" fmla="*/ 1588 h 4"/>
                      <a:gd name="T12" fmla="*/ 4762 w 3"/>
                      <a:gd name="T13" fmla="*/ 3175 h 4"/>
                      <a:gd name="T14" fmla="*/ 4762 w 3"/>
                      <a:gd name="T15" fmla="*/ 6350 h 4"/>
                      <a:gd name="T16" fmla="*/ 3175 w 3"/>
                      <a:gd name="T17" fmla="*/ 6350 h 4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3" h="4">
                        <a:moveTo>
                          <a:pt x="2" y="4"/>
                        </a:moveTo>
                        <a:lnTo>
                          <a:pt x="1" y="4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1"/>
                        </a:lnTo>
                        <a:lnTo>
                          <a:pt x="2" y="1"/>
                        </a:lnTo>
                        <a:lnTo>
                          <a:pt x="3" y="2"/>
                        </a:lnTo>
                        <a:lnTo>
                          <a:pt x="3" y="4"/>
                        </a:lnTo>
                        <a:lnTo>
                          <a:pt x="2" y="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84" name="Freeform 294">
                    <a:extLst>
                      <a:ext uri="{FF2B5EF4-FFF2-40B4-BE49-F238E27FC236}">
                        <a16:creationId xmlns:a16="http://schemas.microsoft.com/office/drawing/2014/main" id="{4BAE2E49-B0A3-488B-B777-44B42700840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56786" y="1305467"/>
                    <a:ext cx="9294" cy="4647"/>
                  </a:xfrm>
                  <a:custGeom>
                    <a:avLst/>
                    <a:gdLst>
                      <a:gd name="T0" fmla="*/ 3175 w 4"/>
                      <a:gd name="T1" fmla="*/ 3175 h 2"/>
                      <a:gd name="T2" fmla="*/ 0 w 4"/>
                      <a:gd name="T3" fmla="*/ 1588 h 2"/>
                      <a:gd name="T4" fmla="*/ 0 w 4"/>
                      <a:gd name="T5" fmla="*/ 0 h 2"/>
                      <a:gd name="T6" fmla="*/ 1588 w 4"/>
                      <a:gd name="T7" fmla="*/ 0 h 2"/>
                      <a:gd name="T8" fmla="*/ 3175 w 4"/>
                      <a:gd name="T9" fmla="*/ 0 h 2"/>
                      <a:gd name="T10" fmla="*/ 4763 w 4"/>
                      <a:gd name="T11" fmla="*/ 1588 h 2"/>
                      <a:gd name="T12" fmla="*/ 6350 w 4"/>
                      <a:gd name="T13" fmla="*/ 1588 h 2"/>
                      <a:gd name="T14" fmla="*/ 6350 w 4"/>
                      <a:gd name="T15" fmla="*/ 3175 h 2"/>
                      <a:gd name="T16" fmla="*/ 4763 w 4"/>
                      <a:gd name="T17" fmla="*/ 3175 h 2"/>
                      <a:gd name="T18" fmla="*/ 3175 w 4"/>
                      <a:gd name="T19" fmla="*/ 3175 h 2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4" h="2">
                        <a:moveTo>
                          <a:pt x="2" y="2"/>
                        </a:move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1"/>
                        </a:lnTo>
                        <a:lnTo>
                          <a:pt x="4" y="1"/>
                        </a:lnTo>
                        <a:lnTo>
                          <a:pt x="4" y="2"/>
                        </a:lnTo>
                        <a:lnTo>
                          <a:pt x="3" y="2"/>
                        </a:lnTo>
                        <a:lnTo>
                          <a:pt x="2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85" name="Freeform 295">
                    <a:extLst>
                      <a:ext uri="{FF2B5EF4-FFF2-40B4-BE49-F238E27FC236}">
                        <a16:creationId xmlns:a16="http://schemas.microsoft.com/office/drawing/2014/main" id="{DD1C3142-297B-40F0-A65C-965AA877DDD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47662" y="1189286"/>
                    <a:ext cx="13942" cy="4647"/>
                  </a:xfrm>
                  <a:custGeom>
                    <a:avLst/>
                    <a:gdLst>
                      <a:gd name="T0" fmla="*/ 7938 w 6"/>
                      <a:gd name="T1" fmla="*/ 3175 h 2"/>
                      <a:gd name="T2" fmla="*/ 1588 w 6"/>
                      <a:gd name="T3" fmla="*/ 3175 h 2"/>
                      <a:gd name="T4" fmla="*/ 0 w 6"/>
                      <a:gd name="T5" fmla="*/ 3175 h 2"/>
                      <a:gd name="T6" fmla="*/ 3175 w 6"/>
                      <a:gd name="T7" fmla="*/ 1588 h 2"/>
                      <a:gd name="T8" fmla="*/ 6350 w 6"/>
                      <a:gd name="T9" fmla="*/ 0 h 2"/>
                      <a:gd name="T10" fmla="*/ 7938 w 6"/>
                      <a:gd name="T11" fmla="*/ 0 h 2"/>
                      <a:gd name="T12" fmla="*/ 9525 w 6"/>
                      <a:gd name="T13" fmla="*/ 0 h 2"/>
                      <a:gd name="T14" fmla="*/ 9525 w 6"/>
                      <a:gd name="T15" fmla="*/ 1588 h 2"/>
                      <a:gd name="T16" fmla="*/ 9525 w 6"/>
                      <a:gd name="T17" fmla="*/ 3175 h 2"/>
                      <a:gd name="T18" fmla="*/ 7938 w 6"/>
                      <a:gd name="T19" fmla="*/ 3175 h 2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6" h="2">
                        <a:moveTo>
                          <a:pt x="5" y="2"/>
                        </a:moveTo>
                        <a:lnTo>
                          <a:pt x="1" y="2"/>
                        </a:lnTo>
                        <a:lnTo>
                          <a:pt x="0" y="2"/>
                        </a:lnTo>
                        <a:lnTo>
                          <a:pt x="2" y="1"/>
                        </a:lnTo>
                        <a:lnTo>
                          <a:pt x="4" y="0"/>
                        </a:lnTo>
                        <a:lnTo>
                          <a:pt x="5" y="0"/>
                        </a:lnTo>
                        <a:lnTo>
                          <a:pt x="6" y="0"/>
                        </a:lnTo>
                        <a:lnTo>
                          <a:pt x="6" y="1"/>
                        </a:lnTo>
                        <a:lnTo>
                          <a:pt x="6" y="2"/>
                        </a:lnTo>
                        <a:lnTo>
                          <a:pt x="5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86" name="Freeform 296">
                    <a:extLst>
                      <a:ext uri="{FF2B5EF4-FFF2-40B4-BE49-F238E27FC236}">
                        <a16:creationId xmlns:a16="http://schemas.microsoft.com/office/drawing/2014/main" id="{10342C9F-D026-404B-9862-7164369BB7F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705922" y="1298497"/>
                    <a:ext cx="11617" cy="6970"/>
                  </a:xfrm>
                  <a:custGeom>
                    <a:avLst/>
                    <a:gdLst>
                      <a:gd name="T0" fmla="*/ 3175 w 5"/>
                      <a:gd name="T1" fmla="*/ 4762 h 3"/>
                      <a:gd name="T2" fmla="*/ 1587 w 5"/>
                      <a:gd name="T3" fmla="*/ 4762 h 3"/>
                      <a:gd name="T4" fmla="*/ 3175 w 5"/>
                      <a:gd name="T5" fmla="*/ 4762 h 3"/>
                      <a:gd name="T6" fmla="*/ 3175 w 5"/>
                      <a:gd name="T7" fmla="*/ 3175 h 3"/>
                      <a:gd name="T8" fmla="*/ 3175 w 5"/>
                      <a:gd name="T9" fmla="*/ 1587 h 3"/>
                      <a:gd name="T10" fmla="*/ 1587 w 5"/>
                      <a:gd name="T11" fmla="*/ 1587 h 3"/>
                      <a:gd name="T12" fmla="*/ 0 w 5"/>
                      <a:gd name="T13" fmla="*/ 1587 h 3"/>
                      <a:gd name="T14" fmla="*/ 0 w 5"/>
                      <a:gd name="T15" fmla="*/ 0 h 3"/>
                      <a:gd name="T16" fmla="*/ 1587 w 5"/>
                      <a:gd name="T17" fmla="*/ 0 h 3"/>
                      <a:gd name="T18" fmla="*/ 3175 w 5"/>
                      <a:gd name="T19" fmla="*/ 0 h 3"/>
                      <a:gd name="T20" fmla="*/ 6350 w 5"/>
                      <a:gd name="T21" fmla="*/ 1587 h 3"/>
                      <a:gd name="T22" fmla="*/ 7937 w 5"/>
                      <a:gd name="T23" fmla="*/ 1587 h 3"/>
                      <a:gd name="T24" fmla="*/ 7937 w 5"/>
                      <a:gd name="T25" fmla="*/ 3175 h 3"/>
                      <a:gd name="T26" fmla="*/ 4762 w 5"/>
                      <a:gd name="T27" fmla="*/ 4762 h 3"/>
                      <a:gd name="T28" fmla="*/ 3175 w 5"/>
                      <a:gd name="T29" fmla="*/ 4762 h 3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</a:gdLst>
                    <a:ahLst/>
                    <a:cxnLst>
                      <a:cxn ang="T30">
                        <a:pos x="T0" y="T1"/>
                      </a:cxn>
                      <a:cxn ang="T31">
                        <a:pos x="T2" y="T3"/>
                      </a:cxn>
                      <a:cxn ang="T32">
                        <a:pos x="T4" y="T5"/>
                      </a:cxn>
                      <a:cxn ang="T33">
                        <a:pos x="T6" y="T7"/>
                      </a:cxn>
                      <a:cxn ang="T34">
                        <a:pos x="T8" y="T9"/>
                      </a:cxn>
                      <a:cxn ang="T35">
                        <a:pos x="T10" y="T11"/>
                      </a:cxn>
                      <a:cxn ang="T36">
                        <a:pos x="T12" y="T13"/>
                      </a:cxn>
                      <a:cxn ang="T37">
                        <a:pos x="T14" y="T15"/>
                      </a:cxn>
                      <a:cxn ang="T38">
                        <a:pos x="T16" y="T17"/>
                      </a:cxn>
                      <a:cxn ang="T39">
                        <a:pos x="T18" y="T19"/>
                      </a:cxn>
                      <a:cxn ang="T40">
                        <a:pos x="T20" y="T21"/>
                      </a:cxn>
                      <a:cxn ang="T41">
                        <a:pos x="T22" y="T23"/>
                      </a:cxn>
                      <a:cxn ang="T42">
                        <a:pos x="T24" y="T25"/>
                      </a:cxn>
                      <a:cxn ang="T43">
                        <a:pos x="T26" y="T27"/>
                      </a:cxn>
                      <a:cxn ang="T44">
                        <a:pos x="T28" y="T29"/>
                      </a:cxn>
                    </a:cxnLst>
                    <a:rect l="0" t="0" r="r" b="b"/>
                    <a:pathLst>
                      <a:path w="5" h="3">
                        <a:moveTo>
                          <a:pt x="2" y="3"/>
                        </a:moveTo>
                        <a:lnTo>
                          <a:pt x="1" y="3"/>
                        </a:lnTo>
                        <a:lnTo>
                          <a:pt x="2" y="3"/>
                        </a:lnTo>
                        <a:lnTo>
                          <a:pt x="2" y="2"/>
                        </a:lnTo>
                        <a:lnTo>
                          <a:pt x="2" y="1"/>
                        </a:ln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4" y="1"/>
                        </a:lnTo>
                        <a:lnTo>
                          <a:pt x="5" y="1"/>
                        </a:lnTo>
                        <a:lnTo>
                          <a:pt x="5" y="2"/>
                        </a:lnTo>
                        <a:lnTo>
                          <a:pt x="3" y="3"/>
                        </a:lnTo>
                        <a:lnTo>
                          <a:pt x="2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87" name="Freeform 297">
                    <a:extLst>
                      <a:ext uri="{FF2B5EF4-FFF2-40B4-BE49-F238E27FC236}">
                        <a16:creationId xmlns:a16="http://schemas.microsoft.com/office/drawing/2014/main" id="{1D3FA549-59A7-49EC-969E-A4B0E5DFE9E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702123" y="1853839"/>
                    <a:ext cx="11617" cy="6972"/>
                  </a:xfrm>
                  <a:custGeom>
                    <a:avLst/>
                    <a:gdLst>
                      <a:gd name="T0" fmla="*/ 3175 w 5"/>
                      <a:gd name="T1" fmla="*/ 4763 h 3"/>
                      <a:gd name="T2" fmla="*/ 1587 w 5"/>
                      <a:gd name="T3" fmla="*/ 4763 h 3"/>
                      <a:gd name="T4" fmla="*/ 0 w 5"/>
                      <a:gd name="T5" fmla="*/ 0 h 3"/>
                      <a:gd name="T6" fmla="*/ 1587 w 5"/>
                      <a:gd name="T7" fmla="*/ 0 h 3"/>
                      <a:gd name="T8" fmla="*/ 6350 w 5"/>
                      <a:gd name="T9" fmla="*/ 0 h 3"/>
                      <a:gd name="T10" fmla="*/ 7937 w 5"/>
                      <a:gd name="T11" fmla="*/ 0 h 3"/>
                      <a:gd name="T12" fmla="*/ 7937 w 5"/>
                      <a:gd name="T13" fmla="*/ 3175 h 3"/>
                      <a:gd name="T14" fmla="*/ 6350 w 5"/>
                      <a:gd name="T15" fmla="*/ 3175 h 3"/>
                      <a:gd name="T16" fmla="*/ 3175 w 5"/>
                      <a:gd name="T17" fmla="*/ 4763 h 3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5" h="3">
                        <a:moveTo>
                          <a:pt x="2" y="3"/>
                        </a:moveTo>
                        <a:lnTo>
                          <a:pt x="1" y="3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4" y="0"/>
                        </a:lnTo>
                        <a:lnTo>
                          <a:pt x="5" y="0"/>
                        </a:lnTo>
                        <a:lnTo>
                          <a:pt x="5" y="2"/>
                        </a:lnTo>
                        <a:lnTo>
                          <a:pt x="4" y="2"/>
                        </a:lnTo>
                        <a:lnTo>
                          <a:pt x="2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88" name="Freeform 298">
                    <a:extLst>
                      <a:ext uri="{FF2B5EF4-FFF2-40B4-BE49-F238E27FC236}">
                        <a16:creationId xmlns:a16="http://schemas.microsoft.com/office/drawing/2014/main" id="{14513EA0-4D22-4CB3-AAE1-0B5A9C7506B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643184" y="1012692"/>
                    <a:ext cx="13942" cy="4647"/>
                  </a:xfrm>
                  <a:custGeom>
                    <a:avLst/>
                    <a:gdLst>
                      <a:gd name="T0" fmla="*/ 3175 w 6"/>
                      <a:gd name="T1" fmla="*/ 3175 h 2"/>
                      <a:gd name="T2" fmla="*/ 1588 w 6"/>
                      <a:gd name="T3" fmla="*/ 3175 h 2"/>
                      <a:gd name="T4" fmla="*/ 0 w 6"/>
                      <a:gd name="T5" fmla="*/ 3175 h 2"/>
                      <a:gd name="T6" fmla="*/ 0 w 6"/>
                      <a:gd name="T7" fmla="*/ 1588 h 2"/>
                      <a:gd name="T8" fmla="*/ 1588 w 6"/>
                      <a:gd name="T9" fmla="*/ 1588 h 2"/>
                      <a:gd name="T10" fmla="*/ 3175 w 6"/>
                      <a:gd name="T11" fmla="*/ 0 h 2"/>
                      <a:gd name="T12" fmla="*/ 4763 w 6"/>
                      <a:gd name="T13" fmla="*/ 0 h 2"/>
                      <a:gd name="T14" fmla="*/ 6350 w 6"/>
                      <a:gd name="T15" fmla="*/ 0 h 2"/>
                      <a:gd name="T16" fmla="*/ 7938 w 6"/>
                      <a:gd name="T17" fmla="*/ 0 h 2"/>
                      <a:gd name="T18" fmla="*/ 9525 w 6"/>
                      <a:gd name="T19" fmla="*/ 0 h 2"/>
                      <a:gd name="T20" fmla="*/ 9525 w 6"/>
                      <a:gd name="T21" fmla="*/ 1588 h 2"/>
                      <a:gd name="T22" fmla="*/ 7938 w 6"/>
                      <a:gd name="T23" fmla="*/ 1588 h 2"/>
                      <a:gd name="T24" fmla="*/ 6350 w 6"/>
                      <a:gd name="T25" fmla="*/ 1588 h 2"/>
                      <a:gd name="T26" fmla="*/ 6350 w 6"/>
                      <a:gd name="T27" fmla="*/ 3175 h 2"/>
                      <a:gd name="T28" fmla="*/ 4763 w 6"/>
                      <a:gd name="T29" fmla="*/ 3175 h 2"/>
                      <a:gd name="T30" fmla="*/ 3175 w 6"/>
                      <a:gd name="T31" fmla="*/ 3175 h 2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</a:gdLst>
                    <a:ahLst/>
                    <a:cxnLst>
                      <a:cxn ang="T32">
                        <a:pos x="T0" y="T1"/>
                      </a:cxn>
                      <a:cxn ang="T33">
                        <a:pos x="T2" y="T3"/>
                      </a:cxn>
                      <a:cxn ang="T34">
                        <a:pos x="T4" y="T5"/>
                      </a:cxn>
                      <a:cxn ang="T35">
                        <a:pos x="T6" y="T7"/>
                      </a:cxn>
                      <a:cxn ang="T36">
                        <a:pos x="T8" y="T9"/>
                      </a:cxn>
                      <a:cxn ang="T37">
                        <a:pos x="T10" y="T11"/>
                      </a:cxn>
                      <a:cxn ang="T38">
                        <a:pos x="T12" y="T13"/>
                      </a:cxn>
                      <a:cxn ang="T39">
                        <a:pos x="T14" y="T15"/>
                      </a:cxn>
                      <a:cxn ang="T40">
                        <a:pos x="T16" y="T17"/>
                      </a:cxn>
                      <a:cxn ang="T41">
                        <a:pos x="T18" y="T19"/>
                      </a:cxn>
                      <a:cxn ang="T42">
                        <a:pos x="T20" y="T21"/>
                      </a:cxn>
                      <a:cxn ang="T43">
                        <a:pos x="T22" y="T23"/>
                      </a:cxn>
                      <a:cxn ang="T44">
                        <a:pos x="T24" y="T25"/>
                      </a:cxn>
                      <a:cxn ang="T45">
                        <a:pos x="T26" y="T27"/>
                      </a:cxn>
                      <a:cxn ang="T46">
                        <a:pos x="T28" y="T29"/>
                      </a:cxn>
                      <a:cxn ang="T47">
                        <a:pos x="T30" y="T31"/>
                      </a:cxn>
                    </a:cxnLst>
                    <a:rect l="0" t="0" r="r" b="b"/>
                    <a:pathLst>
                      <a:path w="6" h="2">
                        <a:moveTo>
                          <a:pt x="2" y="2"/>
                        </a:moveTo>
                        <a:lnTo>
                          <a:pt x="1" y="2"/>
                        </a:lnTo>
                        <a:lnTo>
                          <a:pt x="0" y="2"/>
                        </a:lnTo>
                        <a:lnTo>
                          <a:pt x="0" y="1"/>
                        </a:lnTo>
                        <a:lnTo>
                          <a:pt x="1" y="1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5" y="0"/>
                        </a:lnTo>
                        <a:lnTo>
                          <a:pt x="6" y="0"/>
                        </a:lnTo>
                        <a:lnTo>
                          <a:pt x="6" y="1"/>
                        </a:lnTo>
                        <a:lnTo>
                          <a:pt x="5" y="1"/>
                        </a:lnTo>
                        <a:lnTo>
                          <a:pt x="4" y="1"/>
                        </a:lnTo>
                        <a:lnTo>
                          <a:pt x="4" y="2"/>
                        </a:lnTo>
                        <a:lnTo>
                          <a:pt x="3" y="2"/>
                        </a:lnTo>
                        <a:lnTo>
                          <a:pt x="2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89" name="Freeform 299">
                    <a:extLst>
                      <a:ext uri="{FF2B5EF4-FFF2-40B4-BE49-F238E27FC236}">
                        <a16:creationId xmlns:a16="http://schemas.microsoft.com/office/drawing/2014/main" id="{60E409B2-E5C9-4929-82DB-5664829375C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740776" y="1314761"/>
                    <a:ext cx="11619" cy="4647"/>
                  </a:xfrm>
                  <a:custGeom>
                    <a:avLst/>
                    <a:gdLst>
                      <a:gd name="T0" fmla="*/ 6350 w 5"/>
                      <a:gd name="T1" fmla="*/ 3175 h 2"/>
                      <a:gd name="T2" fmla="*/ 3175 w 5"/>
                      <a:gd name="T3" fmla="*/ 3175 h 2"/>
                      <a:gd name="T4" fmla="*/ 1588 w 5"/>
                      <a:gd name="T5" fmla="*/ 3175 h 2"/>
                      <a:gd name="T6" fmla="*/ 0 w 5"/>
                      <a:gd name="T7" fmla="*/ 1588 h 2"/>
                      <a:gd name="T8" fmla="*/ 1588 w 5"/>
                      <a:gd name="T9" fmla="*/ 1588 h 2"/>
                      <a:gd name="T10" fmla="*/ 1588 w 5"/>
                      <a:gd name="T11" fmla="*/ 0 h 2"/>
                      <a:gd name="T12" fmla="*/ 3175 w 5"/>
                      <a:gd name="T13" fmla="*/ 0 h 2"/>
                      <a:gd name="T14" fmla="*/ 6350 w 5"/>
                      <a:gd name="T15" fmla="*/ 0 h 2"/>
                      <a:gd name="T16" fmla="*/ 7938 w 5"/>
                      <a:gd name="T17" fmla="*/ 1588 h 2"/>
                      <a:gd name="T18" fmla="*/ 7938 w 5"/>
                      <a:gd name="T19" fmla="*/ 3175 h 2"/>
                      <a:gd name="T20" fmla="*/ 6350 w 5"/>
                      <a:gd name="T21" fmla="*/ 3175 h 2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5" h="2">
                        <a:moveTo>
                          <a:pt x="4" y="2"/>
                        </a:moveTo>
                        <a:lnTo>
                          <a:pt x="2" y="2"/>
                        </a:lnTo>
                        <a:lnTo>
                          <a:pt x="1" y="2"/>
                        </a:lnTo>
                        <a:lnTo>
                          <a:pt x="0" y="1"/>
                        </a:lnTo>
                        <a:lnTo>
                          <a:pt x="1" y="1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4" y="0"/>
                        </a:lnTo>
                        <a:lnTo>
                          <a:pt x="5" y="1"/>
                        </a:lnTo>
                        <a:lnTo>
                          <a:pt x="5" y="2"/>
                        </a:lnTo>
                        <a:lnTo>
                          <a:pt x="4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90" name="Freeform 300">
                    <a:extLst>
                      <a:ext uri="{FF2B5EF4-FFF2-40B4-BE49-F238E27FC236}">
                        <a16:creationId xmlns:a16="http://schemas.microsoft.com/office/drawing/2014/main" id="{25942374-99B5-4FD9-B98C-78D7ACDBE54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28733" y="1035928"/>
                    <a:ext cx="23236" cy="2324"/>
                  </a:xfrm>
                  <a:custGeom>
                    <a:avLst/>
                    <a:gdLst>
                      <a:gd name="T0" fmla="*/ 7938 w 10"/>
                      <a:gd name="T1" fmla="*/ 1588 h 1"/>
                      <a:gd name="T2" fmla="*/ 6350 w 10"/>
                      <a:gd name="T3" fmla="*/ 0 h 1"/>
                      <a:gd name="T4" fmla="*/ 4763 w 10"/>
                      <a:gd name="T5" fmla="*/ 0 h 1"/>
                      <a:gd name="T6" fmla="*/ 3175 w 10"/>
                      <a:gd name="T7" fmla="*/ 0 h 1"/>
                      <a:gd name="T8" fmla="*/ 0 w 10"/>
                      <a:gd name="T9" fmla="*/ 0 h 1"/>
                      <a:gd name="T10" fmla="*/ 3175 w 10"/>
                      <a:gd name="T11" fmla="*/ 0 h 1"/>
                      <a:gd name="T12" fmla="*/ 4763 w 10"/>
                      <a:gd name="T13" fmla="*/ 0 h 1"/>
                      <a:gd name="T14" fmla="*/ 6350 w 10"/>
                      <a:gd name="T15" fmla="*/ 0 h 1"/>
                      <a:gd name="T16" fmla="*/ 9525 w 10"/>
                      <a:gd name="T17" fmla="*/ 0 h 1"/>
                      <a:gd name="T18" fmla="*/ 12700 w 10"/>
                      <a:gd name="T19" fmla="*/ 0 h 1"/>
                      <a:gd name="T20" fmla="*/ 15875 w 10"/>
                      <a:gd name="T21" fmla="*/ 1588 h 1"/>
                      <a:gd name="T22" fmla="*/ 14288 w 10"/>
                      <a:gd name="T23" fmla="*/ 1588 h 1"/>
                      <a:gd name="T24" fmla="*/ 12700 w 10"/>
                      <a:gd name="T25" fmla="*/ 1588 h 1"/>
                      <a:gd name="T26" fmla="*/ 9525 w 10"/>
                      <a:gd name="T27" fmla="*/ 1588 h 1"/>
                      <a:gd name="T28" fmla="*/ 7938 w 10"/>
                      <a:gd name="T29" fmla="*/ 1588 h 1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</a:gdLst>
                    <a:ahLst/>
                    <a:cxnLst>
                      <a:cxn ang="T30">
                        <a:pos x="T0" y="T1"/>
                      </a:cxn>
                      <a:cxn ang="T31">
                        <a:pos x="T2" y="T3"/>
                      </a:cxn>
                      <a:cxn ang="T32">
                        <a:pos x="T4" y="T5"/>
                      </a:cxn>
                      <a:cxn ang="T33">
                        <a:pos x="T6" y="T7"/>
                      </a:cxn>
                      <a:cxn ang="T34">
                        <a:pos x="T8" y="T9"/>
                      </a:cxn>
                      <a:cxn ang="T35">
                        <a:pos x="T10" y="T11"/>
                      </a:cxn>
                      <a:cxn ang="T36">
                        <a:pos x="T12" y="T13"/>
                      </a:cxn>
                      <a:cxn ang="T37">
                        <a:pos x="T14" y="T15"/>
                      </a:cxn>
                      <a:cxn ang="T38">
                        <a:pos x="T16" y="T17"/>
                      </a:cxn>
                      <a:cxn ang="T39">
                        <a:pos x="T18" y="T19"/>
                      </a:cxn>
                      <a:cxn ang="T40">
                        <a:pos x="T20" y="T21"/>
                      </a:cxn>
                      <a:cxn ang="T41">
                        <a:pos x="T22" y="T23"/>
                      </a:cxn>
                      <a:cxn ang="T42">
                        <a:pos x="T24" y="T25"/>
                      </a:cxn>
                      <a:cxn ang="T43">
                        <a:pos x="T26" y="T27"/>
                      </a:cxn>
                      <a:cxn ang="T44">
                        <a:pos x="T28" y="T29"/>
                      </a:cxn>
                    </a:cxnLst>
                    <a:rect l="0" t="0" r="r" b="b"/>
                    <a:pathLst>
                      <a:path w="10" h="1">
                        <a:moveTo>
                          <a:pt x="5" y="1"/>
                        </a:moveTo>
                        <a:lnTo>
                          <a:pt x="4" y="0"/>
                        </a:lnTo>
                        <a:lnTo>
                          <a:pt x="3" y="0"/>
                        </a:lnTo>
                        <a:lnTo>
                          <a:pt x="2" y="0"/>
                        </a:lnTo>
                        <a:lnTo>
                          <a:pt x="0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6" y="0"/>
                        </a:lnTo>
                        <a:lnTo>
                          <a:pt x="8" y="0"/>
                        </a:lnTo>
                        <a:lnTo>
                          <a:pt x="10" y="1"/>
                        </a:lnTo>
                        <a:lnTo>
                          <a:pt x="9" y="1"/>
                        </a:lnTo>
                        <a:lnTo>
                          <a:pt x="8" y="1"/>
                        </a:lnTo>
                        <a:lnTo>
                          <a:pt x="6" y="1"/>
                        </a:lnTo>
                        <a:lnTo>
                          <a:pt x="5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91" name="Freeform 301">
                    <a:extLst>
                      <a:ext uri="{FF2B5EF4-FFF2-40B4-BE49-F238E27FC236}">
                        <a16:creationId xmlns:a16="http://schemas.microsoft.com/office/drawing/2014/main" id="{C04B30FB-0868-4931-AAFE-980C6D30B68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974613" y="1379822"/>
                    <a:ext cx="18589" cy="4647"/>
                  </a:xfrm>
                  <a:custGeom>
                    <a:avLst/>
                    <a:gdLst>
                      <a:gd name="T0" fmla="*/ 3175 w 8"/>
                      <a:gd name="T1" fmla="*/ 3175 h 2"/>
                      <a:gd name="T2" fmla="*/ 1588 w 8"/>
                      <a:gd name="T3" fmla="*/ 3175 h 2"/>
                      <a:gd name="T4" fmla="*/ 0 w 8"/>
                      <a:gd name="T5" fmla="*/ 1588 h 2"/>
                      <a:gd name="T6" fmla="*/ 1588 w 8"/>
                      <a:gd name="T7" fmla="*/ 1588 h 2"/>
                      <a:gd name="T8" fmla="*/ 6350 w 8"/>
                      <a:gd name="T9" fmla="*/ 0 h 2"/>
                      <a:gd name="T10" fmla="*/ 7938 w 8"/>
                      <a:gd name="T11" fmla="*/ 0 h 2"/>
                      <a:gd name="T12" fmla="*/ 9525 w 8"/>
                      <a:gd name="T13" fmla="*/ 0 h 2"/>
                      <a:gd name="T14" fmla="*/ 11113 w 8"/>
                      <a:gd name="T15" fmla="*/ 0 h 2"/>
                      <a:gd name="T16" fmla="*/ 12700 w 8"/>
                      <a:gd name="T17" fmla="*/ 0 h 2"/>
                      <a:gd name="T18" fmla="*/ 11113 w 8"/>
                      <a:gd name="T19" fmla="*/ 0 h 2"/>
                      <a:gd name="T20" fmla="*/ 9525 w 8"/>
                      <a:gd name="T21" fmla="*/ 1588 h 2"/>
                      <a:gd name="T22" fmla="*/ 7938 w 8"/>
                      <a:gd name="T23" fmla="*/ 1588 h 2"/>
                      <a:gd name="T24" fmla="*/ 3175 w 8"/>
                      <a:gd name="T25" fmla="*/ 3175 h 2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</a:gdLst>
                    <a:ahLst/>
                    <a:cxnLst>
                      <a:cxn ang="T26">
                        <a:pos x="T0" y="T1"/>
                      </a:cxn>
                      <a:cxn ang="T27">
                        <a:pos x="T2" y="T3"/>
                      </a:cxn>
                      <a:cxn ang="T28">
                        <a:pos x="T4" y="T5"/>
                      </a:cxn>
                      <a:cxn ang="T29">
                        <a:pos x="T6" y="T7"/>
                      </a:cxn>
                      <a:cxn ang="T30">
                        <a:pos x="T8" y="T9"/>
                      </a:cxn>
                      <a:cxn ang="T31">
                        <a:pos x="T10" y="T11"/>
                      </a:cxn>
                      <a:cxn ang="T32">
                        <a:pos x="T12" y="T13"/>
                      </a:cxn>
                      <a:cxn ang="T33">
                        <a:pos x="T14" y="T15"/>
                      </a:cxn>
                      <a:cxn ang="T34">
                        <a:pos x="T16" y="T17"/>
                      </a:cxn>
                      <a:cxn ang="T35">
                        <a:pos x="T18" y="T19"/>
                      </a:cxn>
                      <a:cxn ang="T36">
                        <a:pos x="T20" y="T21"/>
                      </a:cxn>
                      <a:cxn ang="T37">
                        <a:pos x="T22" y="T23"/>
                      </a:cxn>
                      <a:cxn ang="T38">
                        <a:pos x="T24" y="T25"/>
                      </a:cxn>
                    </a:cxnLst>
                    <a:rect l="0" t="0" r="r" b="b"/>
                    <a:pathLst>
                      <a:path w="8" h="2">
                        <a:moveTo>
                          <a:pt x="2" y="2"/>
                        </a:moveTo>
                        <a:lnTo>
                          <a:pt x="1" y="2"/>
                        </a:lnTo>
                        <a:lnTo>
                          <a:pt x="0" y="1"/>
                        </a:lnTo>
                        <a:lnTo>
                          <a:pt x="1" y="1"/>
                        </a:lnTo>
                        <a:lnTo>
                          <a:pt x="4" y="0"/>
                        </a:lnTo>
                        <a:lnTo>
                          <a:pt x="5" y="0"/>
                        </a:lnTo>
                        <a:lnTo>
                          <a:pt x="6" y="0"/>
                        </a:lnTo>
                        <a:lnTo>
                          <a:pt x="7" y="0"/>
                        </a:lnTo>
                        <a:lnTo>
                          <a:pt x="8" y="0"/>
                        </a:lnTo>
                        <a:lnTo>
                          <a:pt x="7" y="0"/>
                        </a:lnTo>
                        <a:lnTo>
                          <a:pt x="6" y="1"/>
                        </a:lnTo>
                        <a:lnTo>
                          <a:pt x="5" y="1"/>
                        </a:lnTo>
                        <a:lnTo>
                          <a:pt x="2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92" name="Freeform 302">
                    <a:extLst>
                      <a:ext uri="{FF2B5EF4-FFF2-40B4-BE49-F238E27FC236}">
                        <a16:creationId xmlns:a16="http://schemas.microsoft.com/office/drawing/2014/main" id="{7EAA3C5E-E270-4156-B95F-362B0F1901D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642336" y="1231111"/>
                    <a:ext cx="9294" cy="4647"/>
                  </a:xfrm>
                  <a:custGeom>
                    <a:avLst/>
                    <a:gdLst>
                      <a:gd name="T0" fmla="*/ 4763 w 4"/>
                      <a:gd name="T1" fmla="*/ 3175 h 2"/>
                      <a:gd name="T2" fmla="*/ 3175 w 4"/>
                      <a:gd name="T3" fmla="*/ 3175 h 2"/>
                      <a:gd name="T4" fmla="*/ 1588 w 4"/>
                      <a:gd name="T5" fmla="*/ 1588 h 2"/>
                      <a:gd name="T6" fmla="*/ 0 w 4"/>
                      <a:gd name="T7" fmla="*/ 1588 h 2"/>
                      <a:gd name="T8" fmla="*/ 1588 w 4"/>
                      <a:gd name="T9" fmla="*/ 0 h 2"/>
                      <a:gd name="T10" fmla="*/ 4763 w 4"/>
                      <a:gd name="T11" fmla="*/ 0 h 2"/>
                      <a:gd name="T12" fmla="*/ 6350 w 4"/>
                      <a:gd name="T13" fmla="*/ 0 h 2"/>
                      <a:gd name="T14" fmla="*/ 6350 w 4"/>
                      <a:gd name="T15" fmla="*/ 1588 h 2"/>
                      <a:gd name="T16" fmla="*/ 4763 w 4"/>
                      <a:gd name="T17" fmla="*/ 3175 h 2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4" h="2">
                        <a:moveTo>
                          <a:pt x="3" y="2"/>
                        </a:moveTo>
                        <a:lnTo>
                          <a:pt x="2" y="2"/>
                        </a:ln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1" y="0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4" y="1"/>
                        </a:lnTo>
                        <a:lnTo>
                          <a:pt x="3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93" name="Freeform 303">
                    <a:extLst>
                      <a:ext uri="{FF2B5EF4-FFF2-40B4-BE49-F238E27FC236}">
                        <a16:creationId xmlns:a16="http://schemas.microsoft.com/office/drawing/2014/main" id="{A53E30D2-C8BE-45AD-9226-0C8B1420285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990877" y="1426295"/>
                    <a:ext cx="9294" cy="4647"/>
                  </a:xfrm>
                  <a:custGeom>
                    <a:avLst/>
                    <a:gdLst>
                      <a:gd name="T0" fmla="*/ 4763 w 4"/>
                      <a:gd name="T1" fmla="*/ 3175 h 2"/>
                      <a:gd name="T2" fmla="*/ 3175 w 4"/>
                      <a:gd name="T3" fmla="*/ 1588 h 2"/>
                      <a:gd name="T4" fmla="*/ 0 w 4"/>
                      <a:gd name="T5" fmla="*/ 1588 h 2"/>
                      <a:gd name="T6" fmla="*/ 0 w 4"/>
                      <a:gd name="T7" fmla="*/ 0 h 2"/>
                      <a:gd name="T8" fmla="*/ 3175 w 4"/>
                      <a:gd name="T9" fmla="*/ 0 h 2"/>
                      <a:gd name="T10" fmla="*/ 4763 w 4"/>
                      <a:gd name="T11" fmla="*/ 0 h 2"/>
                      <a:gd name="T12" fmla="*/ 3175 w 4"/>
                      <a:gd name="T13" fmla="*/ 0 h 2"/>
                      <a:gd name="T14" fmla="*/ 3175 w 4"/>
                      <a:gd name="T15" fmla="*/ 1588 h 2"/>
                      <a:gd name="T16" fmla="*/ 4763 w 4"/>
                      <a:gd name="T17" fmla="*/ 1588 h 2"/>
                      <a:gd name="T18" fmla="*/ 4763 w 4"/>
                      <a:gd name="T19" fmla="*/ 0 h 2"/>
                      <a:gd name="T20" fmla="*/ 6350 w 4"/>
                      <a:gd name="T21" fmla="*/ 1588 h 2"/>
                      <a:gd name="T22" fmla="*/ 4763 w 4"/>
                      <a:gd name="T23" fmla="*/ 3175 h 2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4" h="2">
                        <a:moveTo>
                          <a:pt x="3" y="2"/>
                        </a:moveTo>
                        <a:lnTo>
                          <a:pt x="2" y="1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2" y="0"/>
                        </a:lnTo>
                        <a:lnTo>
                          <a:pt x="2" y="1"/>
                        </a:lnTo>
                        <a:lnTo>
                          <a:pt x="3" y="1"/>
                        </a:lnTo>
                        <a:lnTo>
                          <a:pt x="3" y="0"/>
                        </a:lnTo>
                        <a:lnTo>
                          <a:pt x="4" y="1"/>
                        </a:lnTo>
                        <a:lnTo>
                          <a:pt x="3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94" name="Freeform 304">
                    <a:extLst>
                      <a:ext uri="{FF2B5EF4-FFF2-40B4-BE49-F238E27FC236}">
                        <a16:creationId xmlns:a16="http://schemas.microsoft.com/office/drawing/2014/main" id="{88B83117-73F1-42A2-AEC3-FFD3C6A9678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241827" y="1956077"/>
                    <a:ext cx="11619" cy="4647"/>
                  </a:xfrm>
                  <a:custGeom>
                    <a:avLst/>
                    <a:gdLst>
                      <a:gd name="T0" fmla="*/ 1588 w 5"/>
                      <a:gd name="T1" fmla="*/ 3175 h 2"/>
                      <a:gd name="T2" fmla="*/ 0 w 5"/>
                      <a:gd name="T3" fmla="*/ 3175 h 2"/>
                      <a:gd name="T4" fmla="*/ 0 w 5"/>
                      <a:gd name="T5" fmla="*/ 1588 h 2"/>
                      <a:gd name="T6" fmla="*/ 1588 w 5"/>
                      <a:gd name="T7" fmla="*/ 1588 h 2"/>
                      <a:gd name="T8" fmla="*/ 3175 w 5"/>
                      <a:gd name="T9" fmla="*/ 3175 h 2"/>
                      <a:gd name="T10" fmla="*/ 3175 w 5"/>
                      <a:gd name="T11" fmla="*/ 1588 h 2"/>
                      <a:gd name="T12" fmla="*/ 4763 w 5"/>
                      <a:gd name="T13" fmla="*/ 1588 h 2"/>
                      <a:gd name="T14" fmla="*/ 6350 w 5"/>
                      <a:gd name="T15" fmla="*/ 0 h 2"/>
                      <a:gd name="T16" fmla="*/ 7938 w 5"/>
                      <a:gd name="T17" fmla="*/ 0 h 2"/>
                      <a:gd name="T18" fmla="*/ 7938 w 5"/>
                      <a:gd name="T19" fmla="*/ 1588 h 2"/>
                      <a:gd name="T20" fmla="*/ 6350 w 5"/>
                      <a:gd name="T21" fmla="*/ 1588 h 2"/>
                      <a:gd name="T22" fmla="*/ 1588 w 5"/>
                      <a:gd name="T23" fmla="*/ 3175 h 2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5" h="2">
                        <a:moveTo>
                          <a:pt x="1" y="2"/>
                        </a:moveTo>
                        <a:lnTo>
                          <a:pt x="0" y="2"/>
                        </a:lnTo>
                        <a:lnTo>
                          <a:pt x="0" y="1"/>
                        </a:lnTo>
                        <a:lnTo>
                          <a:pt x="1" y="1"/>
                        </a:lnTo>
                        <a:lnTo>
                          <a:pt x="2" y="2"/>
                        </a:lnTo>
                        <a:lnTo>
                          <a:pt x="2" y="1"/>
                        </a:lnTo>
                        <a:lnTo>
                          <a:pt x="3" y="1"/>
                        </a:lnTo>
                        <a:lnTo>
                          <a:pt x="4" y="0"/>
                        </a:lnTo>
                        <a:lnTo>
                          <a:pt x="5" y="0"/>
                        </a:lnTo>
                        <a:lnTo>
                          <a:pt x="5" y="1"/>
                        </a:lnTo>
                        <a:lnTo>
                          <a:pt x="4" y="1"/>
                        </a:lnTo>
                        <a:lnTo>
                          <a:pt x="1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95" name="Freeform 305">
                    <a:extLst>
                      <a:ext uri="{FF2B5EF4-FFF2-40B4-BE49-F238E27FC236}">
                        <a16:creationId xmlns:a16="http://schemas.microsoft.com/office/drawing/2014/main" id="{1AA37A68-F3C0-44C7-AA43-61DE7B18618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480531" y="1361234"/>
                    <a:ext cx="9294" cy="6972"/>
                  </a:xfrm>
                  <a:custGeom>
                    <a:avLst/>
                    <a:gdLst>
                      <a:gd name="T0" fmla="*/ 1588 w 4"/>
                      <a:gd name="T1" fmla="*/ 4763 h 3"/>
                      <a:gd name="T2" fmla="*/ 0 w 4"/>
                      <a:gd name="T3" fmla="*/ 3175 h 3"/>
                      <a:gd name="T4" fmla="*/ 0 w 4"/>
                      <a:gd name="T5" fmla="*/ 1588 h 3"/>
                      <a:gd name="T6" fmla="*/ 1588 w 4"/>
                      <a:gd name="T7" fmla="*/ 1588 h 3"/>
                      <a:gd name="T8" fmla="*/ 1588 w 4"/>
                      <a:gd name="T9" fmla="*/ 0 h 3"/>
                      <a:gd name="T10" fmla="*/ 3175 w 4"/>
                      <a:gd name="T11" fmla="*/ 1588 h 3"/>
                      <a:gd name="T12" fmla="*/ 6350 w 4"/>
                      <a:gd name="T13" fmla="*/ 3175 h 3"/>
                      <a:gd name="T14" fmla="*/ 1588 w 4"/>
                      <a:gd name="T15" fmla="*/ 4763 h 3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4" h="3">
                        <a:moveTo>
                          <a:pt x="1" y="3"/>
                        </a:moveTo>
                        <a:lnTo>
                          <a:pt x="0" y="2"/>
                        </a:lnTo>
                        <a:lnTo>
                          <a:pt x="0" y="1"/>
                        </a:lnTo>
                        <a:lnTo>
                          <a:pt x="1" y="1"/>
                        </a:lnTo>
                        <a:lnTo>
                          <a:pt x="1" y="0"/>
                        </a:lnTo>
                        <a:lnTo>
                          <a:pt x="2" y="1"/>
                        </a:lnTo>
                        <a:lnTo>
                          <a:pt x="4" y="2"/>
                        </a:lnTo>
                        <a:lnTo>
                          <a:pt x="1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96" name="Freeform 306">
                    <a:extLst>
                      <a:ext uri="{FF2B5EF4-FFF2-40B4-BE49-F238E27FC236}">
                        <a16:creationId xmlns:a16="http://schemas.microsoft.com/office/drawing/2014/main" id="{7F2D07E6-C434-4197-B640-A9E7E2298C1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727682" y="1793425"/>
                    <a:ext cx="6972" cy="4647"/>
                  </a:xfrm>
                  <a:custGeom>
                    <a:avLst/>
                    <a:gdLst>
                      <a:gd name="T0" fmla="*/ 0 w 3"/>
                      <a:gd name="T1" fmla="*/ 3175 h 2"/>
                      <a:gd name="T2" fmla="*/ 0 w 3"/>
                      <a:gd name="T3" fmla="*/ 1588 h 2"/>
                      <a:gd name="T4" fmla="*/ 0 w 3"/>
                      <a:gd name="T5" fmla="*/ 0 h 2"/>
                      <a:gd name="T6" fmla="*/ 3175 w 3"/>
                      <a:gd name="T7" fmla="*/ 0 h 2"/>
                      <a:gd name="T8" fmla="*/ 4763 w 3"/>
                      <a:gd name="T9" fmla="*/ 0 h 2"/>
                      <a:gd name="T10" fmla="*/ 4763 w 3"/>
                      <a:gd name="T11" fmla="*/ 1588 h 2"/>
                      <a:gd name="T12" fmla="*/ 3175 w 3"/>
                      <a:gd name="T13" fmla="*/ 3175 h 2"/>
                      <a:gd name="T14" fmla="*/ 0 w 3"/>
                      <a:gd name="T15" fmla="*/ 3175 h 2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3" h="2">
                        <a:moveTo>
                          <a:pt x="0" y="2"/>
                        </a:move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3" y="1"/>
                        </a:lnTo>
                        <a:lnTo>
                          <a:pt x="2" y="2"/>
                        </a:lnTo>
                        <a:lnTo>
                          <a:pt x="0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97" name="Freeform 307">
                    <a:extLst>
                      <a:ext uri="{FF2B5EF4-FFF2-40B4-BE49-F238E27FC236}">
                        <a16:creationId xmlns:a16="http://schemas.microsoft.com/office/drawing/2014/main" id="{36FD60F5-F0CC-4DE1-BC49-C246AA6DA55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009466" y="1695833"/>
                    <a:ext cx="9294" cy="4647"/>
                  </a:xfrm>
                  <a:custGeom>
                    <a:avLst/>
                    <a:gdLst>
                      <a:gd name="T0" fmla="*/ 4763 w 4"/>
                      <a:gd name="T1" fmla="*/ 3175 h 2"/>
                      <a:gd name="T2" fmla="*/ 1588 w 4"/>
                      <a:gd name="T3" fmla="*/ 3175 h 2"/>
                      <a:gd name="T4" fmla="*/ 0 w 4"/>
                      <a:gd name="T5" fmla="*/ 3175 h 2"/>
                      <a:gd name="T6" fmla="*/ 0 w 4"/>
                      <a:gd name="T7" fmla="*/ 1588 h 2"/>
                      <a:gd name="T8" fmla="*/ 1588 w 4"/>
                      <a:gd name="T9" fmla="*/ 1588 h 2"/>
                      <a:gd name="T10" fmla="*/ 3175 w 4"/>
                      <a:gd name="T11" fmla="*/ 1588 h 2"/>
                      <a:gd name="T12" fmla="*/ 3175 w 4"/>
                      <a:gd name="T13" fmla="*/ 0 h 2"/>
                      <a:gd name="T14" fmla="*/ 4763 w 4"/>
                      <a:gd name="T15" fmla="*/ 0 h 2"/>
                      <a:gd name="T16" fmla="*/ 6350 w 4"/>
                      <a:gd name="T17" fmla="*/ 3175 h 2"/>
                      <a:gd name="T18" fmla="*/ 4763 w 4"/>
                      <a:gd name="T19" fmla="*/ 3175 h 2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4" h="2">
                        <a:moveTo>
                          <a:pt x="3" y="2"/>
                        </a:moveTo>
                        <a:lnTo>
                          <a:pt x="1" y="2"/>
                        </a:lnTo>
                        <a:lnTo>
                          <a:pt x="0" y="2"/>
                        </a:lnTo>
                        <a:lnTo>
                          <a:pt x="0" y="1"/>
                        </a:lnTo>
                        <a:lnTo>
                          <a:pt x="1" y="1"/>
                        </a:lnTo>
                        <a:lnTo>
                          <a:pt x="2" y="1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4" y="2"/>
                        </a:lnTo>
                        <a:lnTo>
                          <a:pt x="3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98" name="Freeform 308">
                    <a:extLst>
                      <a:ext uri="{FF2B5EF4-FFF2-40B4-BE49-F238E27FC236}">
                        <a16:creationId xmlns:a16="http://schemas.microsoft.com/office/drawing/2014/main" id="{E8980E98-EF6F-4136-8823-34E4195338E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477360" y="1482061"/>
                    <a:ext cx="16265" cy="2324"/>
                  </a:xfrm>
                  <a:custGeom>
                    <a:avLst/>
                    <a:gdLst>
                      <a:gd name="T0" fmla="*/ 6350 w 7"/>
                      <a:gd name="T1" fmla="*/ 1588 h 1"/>
                      <a:gd name="T2" fmla="*/ 0 w 7"/>
                      <a:gd name="T3" fmla="*/ 1588 h 1"/>
                      <a:gd name="T4" fmla="*/ 0 w 7"/>
                      <a:gd name="T5" fmla="*/ 0 h 1"/>
                      <a:gd name="T6" fmla="*/ 1587 w 7"/>
                      <a:gd name="T7" fmla="*/ 0 h 1"/>
                      <a:gd name="T8" fmla="*/ 6350 w 7"/>
                      <a:gd name="T9" fmla="*/ 0 h 1"/>
                      <a:gd name="T10" fmla="*/ 7937 w 7"/>
                      <a:gd name="T11" fmla="*/ 0 h 1"/>
                      <a:gd name="T12" fmla="*/ 9525 w 7"/>
                      <a:gd name="T13" fmla="*/ 0 h 1"/>
                      <a:gd name="T14" fmla="*/ 11112 w 7"/>
                      <a:gd name="T15" fmla="*/ 0 h 1"/>
                      <a:gd name="T16" fmla="*/ 7937 w 7"/>
                      <a:gd name="T17" fmla="*/ 0 h 1"/>
                      <a:gd name="T18" fmla="*/ 7937 w 7"/>
                      <a:gd name="T19" fmla="*/ 1588 h 1"/>
                      <a:gd name="T20" fmla="*/ 6350 w 7"/>
                      <a:gd name="T21" fmla="*/ 1588 h 1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7" h="1">
                        <a:moveTo>
                          <a:pt x="4" y="1"/>
                        </a:move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4" y="0"/>
                        </a:lnTo>
                        <a:lnTo>
                          <a:pt x="5" y="0"/>
                        </a:lnTo>
                        <a:lnTo>
                          <a:pt x="6" y="0"/>
                        </a:lnTo>
                        <a:lnTo>
                          <a:pt x="7" y="0"/>
                        </a:lnTo>
                        <a:lnTo>
                          <a:pt x="5" y="0"/>
                        </a:lnTo>
                        <a:lnTo>
                          <a:pt x="5" y="1"/>
                        </a:lnTo>
                        <a:lnTo>
                          <a:pt x="4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399" name="Freeform 309">
                    <a:extLst>
                      <a:ext uri="{FF2B5EF4-FFF2-40B4-BE49-F238E27FC236}">
                        <a16:creationId xmlns:a16="http://schemas.microsoft.com/office/drawing/2014/main" id="{9CBEF7EB-0E29-4E8B-A375-3293F0FDEF6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760841" y="1644714"/>
                    <a:ext cx="9294" cy="4647"/>
                  </a:xfrm>
                  <a:custGeom>
                    <a:avLst/>
                    <a:gdLst>
                      <a:gd name="T0" fmla="*/ 3175 w 4"/>
                      <a:gd name="T1" fmla="*/ 3175 h 2"/>
                      <a:gd name="T2" fmla="*/ 0 w 4"/>
                      <a:gd name="T3" fmla="*/ 3175 h 2"/>
                      <a:gd name="T4" fmla="*/ 3175 w 4"/>
                      <a:gd name="T5" fmla="*/ 1588 h 2"/>
                      <a:gd name="T6" fmla="*/ 3175 w 4"/>
                      <a:gd name="T7" fmla="*/ 0 h 2"/>
                      <a:gd name="T8" fmla="*/ 0 w 4"/>
                      <a:gd name="T9" fmla="*/ 0 h 2"/>
                      <a:gd name="T10" fmla="*/ 3175 w 4"/>
                      <a:gd name="T11" fmla="*/ 0 h 2"/>
                      <a:gd name="T12" fmla="*/ 4763 w 4"/>
                      <a:gd name="T13" fmla="*/ 0 h 2"/>
                      <a:gd name="T14" fmla="*/ 6350 w 4"/>
                      <a:gd name="T15" fmla="*/ 0 h 2"/>
                      <a:gd name="T16" fmla="*/ 4763 w 4"/>
                      <a:gd name="T17" fmla="*/ 0 h 2"/>
                      <a:gd name="T18" fmla="*/ 4763 w 4"/>
                      <a:gd name="T19" fmla="*/ 1588 h 2"/>
                      <a:gd name="T20" fmla="*/ 6350 w 4"/>
                      <a:gd name="T21" fmla="*/ 1588 h 2"/>
                      <a:gd name="T22" fmla="*/ 4763 w 4"/>
                      <a:gd name="T23" fmla="*/ 3175 h 2"/>
                      <a:gd name="T24" fmla="*/ 3175 w 4"/>
                      <a:gd name="T25" fmla="*/ 3175 h 2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</a:gdLst>
                    <a:ahLst/>
                    <a:cxnLst>
                      <a:cxn ang="T26">
                        <a:pos x="T0" y="T1"/>
                      </a:cxn>
                      <a:cxn ang="T27">
                        <a:pos x="T2" y="T3"/>
                      </a:cxn>
                      <a:cxn ang="T28">
                        <a:pos x="T4" y="T5"/>
                      </a:cxn>
                      <a:cxn ang="T29">
                        <a:pos x="T6" y="T7"/>
                      </a:cxn>
                      <a:cxn ang="T30">
                        <a:pos x="T8" y="T9"/>
                      </a:cxn>
                      <a:cxn ang="T31">
                        <a:pos x="T10" y="T11"/>
                      </a:cxn>
                      <a:cxn ang="T32">
                        <a:pos x="T12" y="T13"/>
                      </a:cxn>
                      <a:cxn ang="T33">
                        <a:pos x="T14" y="T15"/>
                      </a:cxn>
                      <a:cxn ang="T34">
                        <a:pos x="T16" y="T17"/>
                      </a:cxn>
                      <a:cxn ang="T35">
                        <a:pos x="T18" y="T19"/>
                      </a:cxn>
                      <a:cxn ang="T36">
                        <a:pos x="T20" y="T21"/>
                      </a:cxn>
                      <a:cxn ang="T37">
                        <a:pos x="T22" y="T23"/>
                      </a:cxn>
                      <a:cxn ang="T38">
                        <a:pos x="T24" y="T25"/>
                      </a:cxn>
                    </a:cxnLst>
                    <a:rect l="0" t="0" r="r" b="b"/>
                    <a:pathLst>
                      <a:path w="4" h="2">
                        <a:moveTo>
                          <a:pt x="2" y="2"/>
                        </a:moveTo>
                        <a:lnTo>
                          <a:pt x="0" y="2"/>
                        </a:lnTo>
                        <a:lnTo>
                          <a:pt x="2" y="1"/>
                        </a:lnTo>
                        <a:lnTo>
                          <a:pt x="2" y="0"/>
                        </a:lnTo>
                        <a:lnTo>
                          <a:pt x="0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3" y="0"/>
                        </a:lnTo>
                        <a:lnTo>
                          <a:pt x="3" y="1"/>
                        </a:lnTo>
                        <a:lnTo>
                          <a:pt x="4" y="1"/>
                        </a:lnTo>
                        <a:lnTo>
                          <a:pt x="3" y="2"/>
                        </a:lnTo>
                        <a:lnTo>
                          <a:pt x="2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00" name="Freeform 310">
                    <a:extLst>
                      <a:ext uri="{FF2B5EF4-FFF2-40B4-BE49-F238E27FC236}">
                        <a16:creationId xmlns:a16="http://schemas.microsoft.com/office/drawing/2014/main" id="{E9471407-86E3-4401-BC51-49134864146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454124" y="1586624"/>
                    <a:ext cx="16265" cy="4647"/>
                  </a:xfrm>
                  <a:custGeom>
                    <a:avLst/>
                    <a:gdLst>
                      <a:gd name="T0" fmla="*/ 0 w 7"/>
                      <a:gd name="T1" fmla="*/ 3175 h 2"/>
                      <a:gd name="T2" fmla="*/ 1587 w 7"/>
                      <a:gd name="T3" fmla="*/ 1588 h 2"/>
                      <a:gd name="T4" fmla="*/ 7937 w 7"/>
                      <a:gd name="T5" fmla="*/ 1588 h 2"/>
                      <a:gd name="T6" fmla="*/ 11112 w 7"/>
                      <a:gd name="T7" fmla="*/ 0 h 2"/>
                      <a:gd name="T8" fmla="*/ 11112 w 7"/>
                      <a:gd name="T9" fmla="*/ 1588 h 2"/>
                      <a:gd name="T10" fmla="*/ 9525 w 7"/>
                      <a:gd name="T11" fmla="*/ 1588 h 2"/>
                      <a:gd name="T12" fmla="*/ 7937 w 7"/>
                      <a:gd name="T13" fmla="*/ 1588 h 2"/>
                      <a:gd name="T14" fmla="*/ 1587 w 7"/>
                      <a:gd name="T15" fmla="*/ 3175 h 2"/>
                      <a:gd name="T16" fmla="*/ 0 w 7"/>
                      <a:gd name="T17" fmla="*/ 3175 h 2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7" h="2">
                        <a:moveTo>
                          <a:pt x="0" y="2"/>
                        </a:moveTo>
                        <a:lnTo>
                          <a:pt x="1" y="1"/>
                        </a:lnTo>
                        <a:lnTo>
                          <a:pt x="5" y="1"/>
                        </a:lnTo>
                        <a:lnTo>
                          <a:pt x="7" y="0"/>
                        </a:lnTo>
                        <a:lnTo>
                          <a:pt x="7" y="1"/>
                        </a:lnTo>
                        <a:lnTo>
                          <a:pt x="6" y="1"/>
                        </a:lnTo>
                        <a:lnTo>
                          <a:pt x="5" y="1"/>
                        </a:lnTo>
                        <a:lnTo>
                          <a:pt x="1" y="2"/>
                        </a:lnTo>
                        <a:lnTo>
                          <a:pt x="0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01" name="Freeform 311">
                    <a:extLst>
                      <a:ext uri="{FF2B5EF4-FFF2-40B4-BE49-F238E27FC236}">
                        <a16:creationId xmlns:a16="http://schemas.microsoft.com/office/drawing/2014/main" id="{6B47348A-A91D-40CD-B671-5B75DC28E0B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705074" y="2042052"/>
                    <a:ext cx="9294" cy="6970"/>
                  </a:xfrm>
                  <a:custGeom>
                    <a:avLst/>
                    <a:gdLst>
                      <a:gd name="T0" fmla="*/ 0 w 4"/>
                      <a:gd name="T1" fmla="*/ 4762 h 3"/>
                      <a:gd name="T2" fmla="*/ 0 w 4"/>
                      <a:gd name="T3" fmla="*/ 3175 h 3"/>
                      <a:gd name="T4" fmla="*/ 1588 w 4"/>
                      <a:gd name="T5" fmla="*/ 3175 h 3"/>
                      <a:gd name="T6" fmla="*/ 3175 w 4"/>
                      <a:gd name="T7" fmla="*/ 1587 h 3"/>
                      <a:gd name="T8" fmla="*/ 4763 w 4"/>
                      <a:gd name="T9" fmla="*/ 1587 h 3"/>
                      <a:gd name="T10" fmla="*/ 4763 w 4"/>
                      <a:gd name="T11" fmla="*/ 0 h 3"/>
                      <a:gd name="T12" fmla="*/ 6350 w 4"/>
                      <a:gd name="T13" fmla="*/ 0 h 3"/>
                      <a:gd name="T14" fmla="*/ 6350 w 4"/>
                      <a:gd name="T15" fmla="*/ 1587 h 3"/>
                      <a:gd name="T16" fmla="*/ 4763 w 4"/>
                      <a:gd name="T17" fmla="*/ 3175 h 3"/>
                      <a:gd name="T18" fmla="*/ 1588 w 4"/>
                      <a:gd name="T19" fmla="*/ 3175 h 3"/>
                      <a:gd name="T20" fmla="*/ 1588 w 4"/>
                      <a:gd name="T21" fmla="*/ 4762 h 3"/>
                      <a:gd name="T22" fmla="*/ 0 w 4"/>
                      <a:gd name="T23" fmla="*/ 4762 h 3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4" h="3">
                        <a:moveTo>
                          <a:pt x="0" y="3"/>
                        </a:moveTo>
                        <a:lnTo>
                          <a:pt x="0" y="2"/>
                        </a:lnTo>
                        <a:lnTo>
                          <a:pt x="1" y="2"/>
                        </a:lnTo>
                        <a:lnTo>
                          <a:pt x="2" y="1"/>
                        </a:lnTo>
                        <a:lnTo>
                          <a:pt x="3" y="1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4" y="1"/>
                        </a:lnTo>
                        <a:lnTo>
                          <a:pt x="3" y="2"/>
                        </a:lnTo>
                        <a:lnTo>
                          <a:pt x="1" y="2"/>
                        </a:lnTo>
                        <a:lnTo>
                          <a:pt x="1" y="3"/>
                        </a:lnTo>
                        <a:lnTo>
                          <a:pt x="0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02" name="Freeform 312">
                    <a:extLst>
                      <a:ext uri="{FF2B5EF4-FFF2-40B4-BE49-F238E27FC236}">
                        <a16:creationId xmlns:a16="http://schemas.microsoft.com/office/drawing/2014/main" id="{99DD03C4-251C-4BEF-82DB-7554686CFC0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802038" y="1863133"/>
                    <a:ext cx="2324" cy="6972"/>
                  </a:xfrm>
                  <a:custGeom>
                    <a:avLst/>
                    <a:gdLst>
                      <a:gd name="T0" fmla="*/ 1588 w 1"/>
                      <a:gd name="T1" fmla="*/ 4763 h 3"/>
                      <a:gd name="T2" fmla="*/ 0 w 1"/>
                      <a:gd name="T3" fmla="*/ 3175 h 3"/>
                      <a:gd name="T4" fmla="*/ 0 w 1"/>
                      <a:gd name="T5" fmla="*/ 1588 h 3"/>
                      <a:gd name="T6" fmla="*/ 0 w 1"/>
                      <a:gd name="T7" fmla="*/ 0 h 3"/>
                      <a:gd name="T8" fmla="*/ 1588 w 1"/>
                      <a:gd name="T9" fmla="*/ 0 h 3"/>
                      <a:gd name="T10" fmla="*/ 1588 w 1"/>
                      <a:gd name="T11" fmla="*/ 1588 h 3"/>
                      <a:gd name="T12" fmla="*/ 1588 w 1"/>
                      <a:gd name="T13" fmla="*/ 3175 h 3"/>
                      <a:gd name="T14" fmla="*/ 1588 w 1"/>
                      <a:gd name="T15" fmla="*/ 4763 h 3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1" h="3">
                        <a:moveTo>
                          <a:pt x="1" y="3"/>
                        </a:moveTo>
                        <a:lnTo>
                          <a:pt x="0" y="2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1" y="1"/>
                        </a:lnTo>
                        <a:lnTo>
                          <a:pt x="1" y="2"/>
                        </a:lnTo>
                        <a:lnTo>
                          <a:pt x="1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03" name="Freeform 313">
                    <a:extLst>
                      <a:ext uri="{FF2B5EF4-FFF2-40B4-BE49-F238E27FC236}">
                        <a16:creationId xmlns:a16="http://schemas.microsoft.com/office/drawing/2014/main" id="{E349F0FD-5D0F-4EF1-BB83-80885E90A9E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914199" y="2014168"/>
                    <a:ext cx="9294" cy="6970"/>
                  </a:xfrm>
                  <a:custGeom>
                    <a:avLst/>
                    <a:gdLst>
                      <a:gd name="T0" fmla="*/ 3175 w 4"/>
                      <a:gd name="T1" fmla="*/ 4762 h 3"/>
                      <a:gd name="T2" fmla="*/ 3175 w 4"/>
                      <a:gd name="T3" fmla="*/ 3175 h 3"/>
                      <a:gd name="T4" fmla="*/ 0 w 4"/>
                      <a:gd name="T5" fmla="*/ 1587 h 3"/>
                      <a:gd name="T6" fmla="*/ 3175 w 4"/>
                      <a:gd name="T7" fmla="*/ 1587 h 3"/>
                      <a:gd name="T8" fmla="*/ 4763 w 4"/>
                      <a:gd name="T9" fmla="*/ 1587 h 3"/>
                      <a:gd name="T10" fmla="*/ 6350 w 4"/>
                      <a:gd name="T11" fmla="*/ 0 h 3"/>
                      <a:gd name="T12" fmla="*/ 6350 w 4"/>
                      <a:gd name="T13" fmla="*/ 1587 h 3"/>
                      <a:gd name="T14" fmla="*/ 6350 w 4"/>
                      <a:gd name="T15" fmla="*/ 3175 h 3"/>
                      <a:gd name="T16" fmla="*/ 4763 w 4"/>
                      <a:gd name="T17" fmla="*/ 3175 h 3"/>
                      <a:gd name="T18" fmla="*/ 3175 w 4"/>
                      <a:gd name="T19" fmla="*/ 3175 h 3"/>
                      <a:gd name="T20" fmla="*/ 3175 w 4"/>
                      <a:gd name="T21" fmla="*/ 4762 h 3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4" h="3">
                        <a:moveTo>
                          <a:pt x="2" y="3"/>
                        </a:moveTo>
                        <a:lnTo>
                          <a:pt x="2" y="2"/>
                        </a:lnTo>
                        <a:lnTo>
                          <a:pt x="0" y="1"/>
                        </a:lnTo>
                        <a:lnTo>
                          <a:pt x="2" y="1"/>
                        </a:lnTo>
                        <a:lnTo>
                          <a:pt x="3" y="1"/>
                        </a:lnTo>
                        <a:lnTo>
                          <a:pt x="4" y="0"/>
                        </a:lnTo>
                        <a:lnTo>
                          <a:pt x="4" y="1"/>
                        </a:lnTo>
                        <a:lnTo>
                          <a:pt x="4" y="2"/>
                        </a:lnTo>
                        <a:lnTo>
                          <a:pt x="3" y="2"/>
                        </a:lnTo>
                        <a:lnTo>
                          <a:pt x="2" y="2"/>
                        </a:lnTo>
                        <a:lnTo>
                          <a:pt x="2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04" name="Freeform 314">
                    <a:extLst>
                      <a:ext uri="{FF2B5EF4-FFF2-40B4-BE49-F238E27FC236}">
                        <a16:creationId xmlns:a16="http://schemas.microsoft.com/office/drawing/2014/main" id="{41CE277D-C2B4-4392-A230-D3F725E9DCE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133466" y="1005722"/>
                    <a:ext cx="11617" cy="6970"/>
                  </a:xfrm>
                  <a:custGeom>
                    <a:avLst/>
                    <a:gdLst>
                      <a:gd name="T0" fmla="*/ 0 w 5"/>
                      <a:gd name="T1" fmla="*/ 4762 h 3"/>
                      <a:gd name="T2" fmla="*/ 4762 w 5"/>
                      <a:gd name="T3" fmla="*/ 0 h 3"/>
                      <a:gd name="T4" fmla="*/ 6350 w 5"/>
                      <a:gd name="T5" fmla="*/ 0 h 3"/>
                      <a:gd name="T6" fmla="*/ 7937 w 5"/>
                      <a:gd name="T7" fmla="*/ 0 h 3"/>
                      <a:gd name="T8" fmla="*/ 6350 w 5"/>
                      <a:gd name="T9" fmla="*/ 4762 h 3"/>
                      <a:gd name="T10" fmla="*/ 4762 w 5"/>
                      <a:gd name="T11" fmla="*/ 4762 h 3"/>
                      <a:gd name="T12" fmla="*/ 3175 w 5"/>
                      <a:gd name="T13" fmla="*/ 4762 h 3"/>
                      <a:gd name="T14" fmla="*/ 0 w 5"/>
                      <a:gd name="T15" fmla="*/ 4762 h 3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5" h="3">
                        <a:moveTo>
                          <a:pt x="0" y="3"/>
                        </a:move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5" y="0"/>
                        </a:lnTo>
                        <a:lnTo>
                          <a:pt x="4" y="3"/>
                        </a:lnTo>
                        <a:lnTo>
                          <a:pt x="3" y="3"/>
                        </a:lnTo>
                        <a:lnTo>
                          <a:pt x="2" y="3"/>
                        </a:lnTo>
                        <a:lnTo>
                          <a:pt x="0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05" name="Freeform 315">
                    <a:extLst>
                      <a:ext uri="{FF2B5EF4-FFF2-40B4-BE49-F238E27FC236}">
                        <a16:creationId xmlns:a16="http://schemas.microsoft.com/office/drawing/2014/main" id="{CFD8F51B-8E32-4F3F-B0C9-7F621F792B0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820626" y="1870105"/>
                    <a:ext cx="6972" cy="2323"/>
                  </a:xfrm>
                  <a:custGeom>
                    <a:avLst/>
                    <a:gdLst>
                      <a:gd name="T0" fmla="*/ 4763 w 3"/>
                      <a:gd name="T1" fmla="*/ 1587 h 1"/>
                      <a:gd name="T2" fmla="*/ 3175 w 3"/>
                      <a:gd name="T3" fmla="*/ 1587 h 1"/>
                      <a:gd name="T4" fmla="*/ 1588 w 3"/>
                      <a:gd name="T5" fmla="*/ 1587 h 1"/>
                      <a:gd name="T6" fmla="*/ 0 w 3"/>
                      <a:gd name="T7" fmla="*/ 0 h 1"/>
                      <a:gd name="T8" fmla="*/ 1588 w 3"/>
                      <a:gd name="T9" fmla="*/ 0 h 1"/>
                      <a:gd name="T10" fmla="*/ 3175 w 3"/>
                      <a:gd name="T11" fmla="*/ 0 h 1"/>
                      <a:gd name="T12" fmla="*/ 4763 w 3"/>
                      <a:gd name="T13" fmla="*/ 0 h 1"/>
                      <a:gd name="T14" fmla="*/ 4763 w 3"/>
                      <a:gd name="T15" fmla="*/ 1587 h 1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3" h="1">
                        <a:moveTo>
                          <a:pt x="3" y="1"/>
                        </a:moveTo>
                        <a:lnTo>
                          <a:pt x="2" y="1"/>
                        </a:lnTo>
                        <a:lnTo>
                          <a:pt x="1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3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06" name="Freeform 316">
                    <a:extLst>
                      <a:ext uri="{FF2B5EF4-FFF2-40B4-BE49-F238E27FC236}">
                        <a16:creationId xmlns:a16="http://schemas.microsoft.com/office/drawing/2014/main" id="{E296244F-3EDF-4758-9B01-84C9CAB139C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79599" y="1328703"/>
                    <a:ext cx="13942" cy="2324"/>
                  </a:xfrm>
                  <a:custGeom>
                    <a:avLst/>
                    <a:gdLst>
                      <a:gd name="T0" fmla="*/ 6350 w 6"/>
                      <a:gd name="T1" fmla="*/ 1588 h 1"/>
                      <a:gd name="T2" fmla="*/ 3175 w 6"/>
                      <a:gd name="T3" fmla="*/ 1588 h 1"/>
                      <a:gd name="T4" fmla="*/ 1588 w 6"/>
                      <a:gd name="T5" fmla="*/ 1588 h 1"/>
                      <a:gd name="T6" fmla="*/ 0 w 6"/>
                      <a:gd name="T7" fmla="*/ 1588 h 1"/>
                      <a:gd name="T8" fmla="*/ 0 w 6"/>
                      <a:gd name="T9" fmla="*/ 0 h 1"/>
                      <a:gd name="T10" fmla="*/ 1588 w 6"/>
                      <a:gd name="T11" fmla="*/ 0 h 1"/>
                      <a:gd name="T12" fmla="*/ 3175 w 6"/>
                      <a:gd name="T13" fmla="*/ 0 h 1"/>
                      <a:gd name="T14" fmla="*/ 4763 w 6"/>
                      <a:gd name="T15" fmla="*/ 0 h 1"/>
                      <a:gd name="T16" fmla="*/ 9525 w 6"/>
                      <a:gd name="T17" fmla="*/ 1588 h 1"/>
                      <a:gd name="T18" fmla="*/ 6350 w 6"/>
                      <a:gd name="T19" fmla="*/ 1588 h 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6" h="1">
                        <a:moveTo>
                          <a:pt x="4" y="1"/>
                        </a:moveTo>
                        <a:lnTo>
                          <a:pt x="2" y="1"/>
                        </a:ln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6" y="1"/>
                        </a:lnTo>
                        <a:lnTo>
                          <a:pt x="4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07" name="Freeform 317">
                    <a:extLst>
                      <a:ext uri="{FF2B5EF4-FFF2-40B4-BE49-F238E27FC236}">
                        <a16:creationId xmlns:a16="http://schemas.microsoft.com/office/drawing/2014/main" id="{A0C80B96-77C7-43CF-8549-E7488C2BD7E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416947" y="1781807"/>
                    <a:ext cx="27883" cy="4647"/>
                  </a:xfrm>
                  <a:custGeom>
                    <a:avLst/>
                    <a:gdLst>
                      <a:gd name="T0" fmla="*/ 0 w 12"/>
                      <a:gd name="T1" fmla="*/ 3175 h 2"/>
                      <a:gd name="T2" fmla="*/ 3175 w 12"/>
                      <a:gd name="T3" fmla="*/ 3175 h 2"/>
                      <a:gd name="T4" fmla="*/ 3175 w 12"/>
                      <a:gd name="T5" fmla="*/ 1588 h 2"/>
                      <a:gd name="T6" fmla="*/ 4763 w 12"/>
                      <a:gd name="T7" fmla="*/ 1588 h 2"/>
                      <a:gd name="T8" fmla="*/ 7938 w 12"/>
                      <a:gd name="T9" fmla="*/ 1588 h 2"/>
                      <a:gd name="T10" fmla="*/ 9525 w 12"/>
                      <a:gd name="T11" fmla="*/ 1588 h 2"/>
                      <a:gd name="T12" fmla="*/ 11113 w 12"/>
                      <a:gd name="T13" fmla="*/ 1588 h 2"/>
                      <a:gd name="T14" fmla="*/ 14288 w 12"/>
                      <a:gd name="T15" fmla="*/ 0 h 2"/>
                      <a:gd name="T16" fmla="*/ 17463 w 12"/>
                      <a:gd name="T17" fmla="*/ 0 h 2"/>
                      <a:gd name="T18" fmla="*/ 19050 w 12"/>
                      <a:gd name="T19" fmla="*/ 0 h 2"/>
                      <a:gd name="T20" fmla="*/ 17463 w 12"/>
                      <a:gd name="T21" fmla="*/ 0 h 2"/>
                      <a:gd name="T22" fmla="*/ 17463 w 12"/>
                      <a:gd name="T23" fmla="*/ 1588 h 2"/>
                      <a:gd name="T24" fmla="*/ 14288 w 12"/>
                      <a:gd name="T25" fmla="*/ 1588 h 2"/>
                      <a:gd name="T26" fmla="*/ 12700 w 12"/>
                      <a:gd name="T27" fmla="*/ 1588 h 2"/>
                      <a:gd name="T28" fmla="*/ 6350 w 12"/>
                      <a:gd name="T29" fmla="*/ 1588 h 2"/>
                      <a:gd name="T30" fmla="*/ 4763 w 12"/>
                      <a:gd name="T31" fmla="*/ 3175 h 2"/>
                      <a:gd name="T32" fmla="*/ 0 w 12"/>
                      <a:gd name="T33" fmla="*/ 3175 h 2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</a:gdLst>
                    <a:ahLst/>
                    <a:cxnLst>
                      <a:cxn ang="T34">
                        <a:pos x="T0" y="T1"/>
                      </a:cxn>
                      <a:cxn ang="T35">
                        <a:pos x="T2" y="T3"/>
                      </a:cxn>
                      <a:cxn ang="T36">
                        <a:pos x="T4" y="T5"/>
                      </a:cxn>
                      <a:cxn ang="T37">
                        <a:pos x="T6" y="T7"/>
                      </a:cxn>
                      <a:cxn ang="T38">
                        <a:pos x="T8" y="T9"/>
                      </a:cxn>
                      <a:cxn ang="T39">
                        <a:pos x="T10" y="T11"/>
                      </a:cxn>
                      <a:cxn ang="T40">
                        <a:pos x="T12" y="T13"/>
                      </a:cxn>
                      <a:cxn ang="T41">
                        <a:pos x="T14" y="T15"/>
                      </a:cxn>
                      <a:cxn ang="T42">
                        <a:pos x="T16" y="T17"/>
                      </a:cxn>
                      <a:cxn ang="T43">
                        <a:pos x="T18" y="T19"/>
                      </a:cxn>
                      <a:cxn ang="T44">
                        <a:pos x="T20" y="T21"/>
                      </a:cxn>
                      <a:cxn ang="T45">
                        <a:pos x="T22" y="T23"/>
                      </a:cxn>
                      <a:cxn ang="T46">
                        <a:pos x="T24" y="T25"/>
                      </a:cxn>
                      <a:cxn ang="T47">
                        <a:pos x="T26" y="T27"/>
                      </a:cxn>
                      <a:cxn ang="T48">
                        <a:pos x="T28" y="T29"/>
                      </a:cxn>
                      <a:cxn ang="T49">
                        <a:pos x="T30" y="T31"/>
                      </a:cxn>
                      <a:cxn ang="T50">
                        <a:pos x="T32" y="T33"/>
                      </a:cxn>
                    </a:cxnLst>
                    <a:rect l="0" t="0" r="r" b="b"/>
                    <a:pathLst>
                      <a:path w="12" h="2">
                        <a:moveTo>
                          <a:pt x="0" y="2"/>
                        </a:moveTo>
                        <a:lnTo>
                          <a:pt x="2" y="2"/>
                        </a:lnTo>
                        <a:lnTo>
                          <a:pt x="2" y="1"/>
                        </a:lnTo>
                        <a:lnTo>
                          <a:pt x="3" y="1"/>
                        </a:lnTo>
                        <a:lnTo>
                          <a:pt x="5" y="1"/>
                        </a:lnTo>
                        <a:lnTo>
                          <a:pt x="6" y="1"/>
                        </a:lnTo>
                        <a:lnTo>
                          <a:pt x="7" y="1"/>
                        </a:lnTo>
                        <a:lnTo>
                          <a:pt x="9" y="0"/>
                        </a:lnTo>
                        <a:lnTo>
                          <a:pt x="11" y="0"/>
                        </a:lnTo>
                        <a:lnTo>
                          <a:pt x="12" y="0"/>
                        </a:lnTo>
                        <a:lnTo>
                          <a:pt x="11" y="0"/>
                        </a:lnTo>
                        <a:lnTo>
                          <a:pt x="11" y="1"/>
                        </a:lnTo>
                        <a:lnTo>
                          <a:pt x="9" y="1"/>
                        </a:lnTo>
                        <a:lnTo>
                          <a:pt x="8" y="1"/>
                        </a:lnTo>
                        <a:lnTo>
                          <a:pt x="4" y="1"/>
                        </a:lnTo>
                        <a:lnTo>
                          <a:pt x="3" y="2"/>
                        </a:lnTo>
                        <a:lnTo>
                          <a:pt x="0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08" name="Freeform 318">
                    <a:extLst>
                      <a:ext uri="{FF2B5EF4-FFF2-40B4-BE49-F238E27FC236}">
                        <a16:creationId xmlns:a16="http://schemas.microsoft.com/office/drawing/2014/main" id="{FA41E9AC-19A1-48C0-828C-BE64F50B0E5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004819" y="1693510"/>
                    <a:ext cx="9294" cy="4647"/>
                  </a:xfrm>
                  <a:custGeom>
                    <a:avLst/>
                    <a:gdLst>
                      <a:gd name="T0" fmla="*/ 3175 w 4"/>
                      <a:gd name="T1" fmla="*/ 3175 h 2"/>
                      <a:gd name="T2" fmla="*/ 1588 w 4"/>
                      <a:gd name="T3" fmla="*/ 3175 h 2"/>
                      <a:gd name="T4" fmla="*/ 1588 w 4"/>
                      <a:gd name="T5" fmla="*/ 1588 h 2"/>
                      <a:gd name="T6" fmla="*/ 0 w 4"/>
                      <a:gd name="T7" fmla="*/ 1588 h 2"/>
                      <a:gd name="T8" fmla="*/ 1588 w 4"/>
                      <a:gd name="T9" fmla="*/ 1588 h 2"/>
                      <a:gd name="T10" fmla="*/ 1588 w 4"/>
                      <a:gd name="T11" fmla="*/ 0 h 2"/>
                      <a:gd name="T12" fmla="*/ 3175 w 4"/>
                      <a:gd name="T13" fmla="*/ 1588 h 2"/>
                      <a:gd name="T14" fmla="*/ 4763 w 4"/>
                      <a:gd name="T15" fmla="*/ 1588 h 2"/>
                      <a:gd name="T16" fmla="*/ 6350 w 4"/>
                      <a:gd name="T17" fmla="*/ 1588 h 2"/>
                      <a:gd name="T18" fmla="*/ 3175 w 4"/>
                      <a:gd name="T19" fmla="*/ 3175 h 2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4" h="2">
                        <a:moveTo>
                          <a:pt x="2" y="2"/>
                        </a:moveTo>
                        <a:lnTo>
                          <a:pt x="1" y="2"/>
                        </a:ln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1" y="1"/>
                        </a:lnTo>
                        <a:lnTo>
                          <a:pt x="1" y="0"/>
                        </a:lnTo>
                        <a:lnTo>
                          <a:pt x="2" y="1"/>
                        </a:lnTo>
                        <a:lnTo>
                          <a:pt x="3" y="1"/>
                        </a:lnTo>
                        <a:lnTo>
                          <a:pt x="4" y="1"/>
                        </a:lnTo>
                        <a:lnTo>
                          <a:pt x="2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09" name="Freeform 319">
                    <a:extLst>
                      <a:ext uri="{FF2B5EF4-FFF2-40B4-BE49-F238E27FC236}">
                        <a16:creationId xmlns:a16="http://schemas.microsoft.com/office/drawing/2014/main" id="{F5A3C30C-D35D-4092-9E1A-F40AB456262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046017" y="1089372"/>
                    <a:ext cx="16265" cy="4647"/>
                  </a:xfrm>
                  <a:custGeom>
                    <a:avLst/>
                    <a:gdLst>
                      <a:gd name="T0" fmla="*/ 4762 w 7"/>
                      <a:gd name="T1" fmla="*/ 3175 h 2"/>
                      <a:gd name="T2" fmla="*/ 3175 w 7"/>
                      <a:gd name="T3" fmla="*/ 3175 h 2"/>
                      <a:gd name="T4" fmla="*/ 1587 w 7"/>
                      <a:gd name="T5" fmla="*/ 3175 h 2"/>
                      <a:gd name="T6" fmla="*/ 0 w 7"/>
                      <a:gd name="T7" fmla="*/ 3175 h 2"/>
                      <a:gd name="T8" fmla="*/ 1587 w 7"/>
                      <a:gd name="T9" fmla="*/ 3175 h 2"/>
                      <a:gd name="T10" fmla="*/ 4762 w 7"/>
                      <a:gd name="T11" fmla="*/ 1588 h 2"/>
                      <a:gd name="T12" fmla="*/ 7937 w 7"/>
                      <a:gd name="T13" fmla="*/ 1588 h 2"/>
                      <a:gd name="T14" fmla="*/ 7937 w 7"/>
                      <a:gd name="T15" fmla="*/ 0 h 2"/>
                      <a:gd name="T16" fmla="*/ 11112 w 7"/>
                      <a:gd name="T17" fmla="*/ 0 h 2"/>
                      <a:gd name="T18" fmla="*/ 11112 w 7"/>
                      <a:gd name="T19" fmla="*/ 1588 h 2"/>
                      <a:gd name="T20" fmla="*/ 9525 w 7"/>
                      <a:gd name="T21" fmla="*/ 1588 h 2"/>
                      <a:gd name="T22" fmla="*/ 7937 w 7"/>
                      <a:gd name="T23" fmla="*/ 3175 h 2"/>
                      <a:gd name="T24" fmla="*/ 4762 w 7"/>
                      <a:gd name="T25" fmla="*/ 3175 h 2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</a:gdLst>
                    <a:ahLst/>
                    <a:cxnLst>
                      <a:cxn ang="T26">
                        <a:pos x="T0" y="T1"/>
                      </a:cxn>
                      <a:cxn ang="T27">
                        <a:pos x="T2" y="T3"/>
                      </a:cxn>
                      <a:cxn ang="T28">
                        <a:pos x="T4" y="T5"/>
                      </a:cxn>
                      <a:cxn ang="T29">
                        <a:pos x="T6" y="T7"/>
                      </a:cxn>
                      <a:cxn ang="T30">
                        <a:pos x="T8" y="T9"/>
                      </a:cxn>
                      <a:cxn ang="T31">
                        <a:pos x="T10" y="T11"/>
                      </a:cxn>
                      <a:cxn ang="T32">
                        <a:pos x="T12" y="T13"/>
                      </a:cxn>
                      <a:cxn ang="T33">
                        <a:pos x="T14" y="T15"/>
                      </a:cxn>
                      <a:cxn ang="T34">
                        <a:pos x="T16" y="T17"/>
                      </a:cxn>
                      <a:cxn ang="T35">
                        <a:pos x="T18" y="T19"/>
                      </a:cxn>
                      <a:cxn ang="T36">
                        <a:pos x="T20" y="T21"/>
                      </a:cxn>
                      <a:cxn ang="T37">
                        <a:pos x="T22" y="T23"/>
                      </a:cxn>
                      <a:cxn ang="T38">
                        <a:pos x="T24" y="T25"/>
                      </a:cxn>
                    </a:cxnLst>
                    <a:rect l="0" t="0" r="r" b="b"/>
                    <a:pathLst>
                      <a:path w="7" h="2">
                        <a:moveTo>
                          <a:pt x="3" y="2"/>
                        </a:moveTo>
                        <a:lnTo>
                          <a:pt x="2" y="2"/>
                        </a:lnTo>
                        <a:lnTo>
                          <a:pt x="1" y="2"/>
                        </a:lnTo>
                        <a:lnTo>
                          <a:pt x="0" y="2"/>
                        </a:lnTo>
                        <a:lnTo>
                          <a:pt x="1" y="2"/>
                        </a:lnTo>
                        <a:lnTo>
                          <a:pt x="3" y="1"/>
                        </a:lnTo>
                        <a:lnTo>
                          <a:pt x="5" y="1"/>
                        </a:lnTo>
                        <a:lnTo>
                          <a:pt x="5" y="0"/>
                        </a:lnTo>
                        <a:lnTo>
                          <a:pt x="7" y="0"/>
                        </a:lnTo>
                        <a:lnTo>
                          <a:pt x="7" y="1"/>
                        </a:lnTo>
                        <a:lnTo>
                          <a:pt x="6" y="1"/>
                        </a:lnTo>
                        <a:lnTo>
                          <a:pt x="5" y="2"/>
                        </a:lnTo>
                        <a:lnTo>
                          <a:pt x="3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10" name="Freeform 320">
                    <a:extLst>
                      <a:ext uri="{FF2B5EF4-FFF2-40B4-BE49-F238E27FC236}">
                        <a16:creationId xmlns:a16="http://schemas.microsoft.com/office/drawing/2014/main" id="{2902148C-81D2-4E07-9A69-02DC878A630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011790" y="1733011"/>
                    <a:ext cx="13942" cy="4647"/>
                  </a:xfrm>
                  <a:custGeom>
                    <a:avLst/>
                    <a:gdLst>
                      <a:gd name="T0" fmla="*/ 6350 w 6"/>
                      <a:gd name="T1" fmla="*/ 3175 h 2"/>
                      <a:gd name="T2" fmla="*/ 4763 w 6"/>
                      <a:gd name="T3" fmla="*/ 3175 h 2"/>
                      <a:gd name="T4" fmla="*/ 4763 w 6"/>
                      <a:gd name="T5" fmla="*/ 1588 h 2"/>
                      <a:gd name="T6" fmla="*/ 3175 w 6"/>
                      <a:gd name="T7" fmla="*/ 1588 h 2"/>
                      <a:gd name="T8" fmla="*/ 1588 w 6"/>
                      <a:gd name="T9" fmla="*/ 1588 h 2"/>
                      <a:gd name="T10" fmla="*/ 0 w 6"/>
                      <a:gd name="T11" fmla="*/ 0 h 2"/>
                      <a:gd name="T12" fmla="*/ 3175 w 6"/>
                      <a:gd name="T13" fmla="*/ 0 h 2"/>
                      <a:gd name="T14" fmla="*/ 4763 w 6"/>
                      <a:gd name="T15" fmla="*/ 1588 h 2"/>
                      <a:gd name="T16" fmla="*/ 6350 w 6"/>
                      <a:gd name="T17" fmla="*/ 1588 h 2"/>
                      <a:gd name="T18" fmla="*/ 6350 w 6"/>
                      <a:gd name="T19" fmla="*/ 0 h 2"/>
                      <a:gd name="T20" fmla="*/ 9525 w 6"/>
                      <a:gd name="T21" fmla="*/ 0 h 2"/>
                      <a:gd name="T22" fmla="*/ 9525 w 6"/>
                      <a:gd name="T23" fmla="*/ 1588 h 2"/>
                      <a:gd name="T24" fmla="*/ 9525 w 6"/>
                      <a:gd name="T25" fmla="*/ 3175 h 2"/>
                      <a:gd name="T26" fmla="*/ 6350 w 6"/>
                      <a:gd name="T27" fmla="*/ 3175 h 2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</a:gdLst>
                    <a:ahLst/>
                    <a:cxnLst>
                      <a:cxn ang="T28">
                        <a:pos x="T0" y="T1"/>
                      </a:cxn>
                      <a:cxn ang="T29">
                        <a:pos x="T2" y="T3"/>
                      </a:cxn>
                      <a:cxn ang="T30">
                        <a:pos x="T4" y="T5"/>
                      </a:cxn>
                      <a:cxn ang="T31">
                        <a:pos x="T6" y="T7"/>
                      </a:cxn>
                      <a:cxn ang="T32">
                        <a:pos x="T8" y="T9"/>
                      </a:cxn>
                      <a:cxn ang="T33">
                        <a:pos x="T10" y="T11"/>
                      </a:cxn>
                      <a:cxn ang="T34">
                        <a:pos x="T12" y="T13"/>
                      </a:cxn>
                      <a:cxn ang="T35">
                        <a:pos x="T14" y="T15"/>
                      </a:cxn>
                      <a:cxn ang="T36">
                        <a:pos x="T16" y="T17"/>
                      </a:cxn>
                      <a:cxn ang="T37">
                        <a:pos x="T18" y="T19"/>
                      </a:cxn>
                      <a:cxn ang="T38">
                        <a:pos x="T20" y="T21"/>
                      </a:cxn>
                      <a:cxn ang="T39">
                        <a:pos x="T22" y="T23"/>
                      </a:cxn>
                      <a:cxn ang="T40">
                        <a:pos x="T24" y="T25"/>
                      </a:cxn>
                      <a:cxn ang="T41">
                        <a:pos x="T26" y="T27"/>
                      </a:cxn>
                    </a:cxnLst>
                    <a:rect l="0" t="0" r="r" b="b"/>
                    <a:pathLst>
                      <a:path w="6" h="2">
                        <a:moveTo>
                          <a:pt x="4" y="2"/>
                        </a:moveTo>
                        <a:lnTo>
                          <a:pt x="3" y="2"/>
                        </a:lnTo>
                        <a:lnTo>
                          <a:pt x="3" y="1"/>
                        </a:lnTo>
                        <a:lnTo>
                          <a:pt x="2" y="1"/>
                        </a:lnTo>
                        <a:lnTo>
                          <a:pt x="1" y="1"/>
                        </a:lnTo>
                        <a:lnTo>
                          <a:pt x="0" y="0"/>
                        </a:lnTo>
                        <a:lnTo>
                          <a:pt x="2" y="0"/>
                        </a:lnTo>
                        <a:lnTo>
                          <a:pt x="3" y="1"/>
                        </a:lnTo>
                        <a:lnTo>
                          <a:pt x="4" y="1"/>
                        </a:lnTo>
                        <a:lnTo>
                          <a:pt x="4" y="0"/>
                        </a:lnTo>
                        <a:lnTo>
                          <a:pt x="6" y="0"/>
                        </a:lnTo>
                        <a:lnTo>
                          <a:pt x="6" y="1"/>
                        </a:lnTo>
                        <a:lnTo>
                          <a:pt x="6" y="2"/>
                        </a:lnTo>
                        <a:lnTo>
                          <a:pt x="4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11" name="Freeform 321">
                    <a:extLst>
                      <a:ext uri="{FF2B5EF4-FFF2-40B4-BE49-F238E27FC236}">
                        <a16:creationId xmlns:a16="http://schemas.microsoft.com/office/drawing/2014/main" id="{484DA95C-5040-410B-983C-994240983D3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946729" y="1372852"/>
                    <a:ext cx="16265" cy="2323"/>
                  </a:xfrm>
                  <a:custGeom>
                    <a:avLst/>
                    <a:gdLst>
                      <a:gd name="T0" fmla="*/ 6350 w 7"/>
                      <a:gd name="T1" fmla="*/ 1587 h 1"/>
                      <a:gd name="T2" fmla="*/ 4762 w 7"/>
                      <a:gd name="T3" fmla="*/ 1587 h 1"/>
                      <a:gd name="T4" fmla="*/ 3175 w 7"/>
                      <a:gd name="T5" fmla="*/ 1587 h 1"/>
                      <a:gd name="T6" fmla="*/ 0 w 7"/>
                      <a:gd name="T7" fmla="*/ 1587 h 1"/>
                      <a:gd name="T8" fmla="*/ 0 w 7"/>
                      <a:gd name="T9" fmla="*/ 0 h 1"/>
                      <a:gd name="T10" fmla="*/ 1587 w 7"/>
                      <a:gd name="T11" fmla="*/ 0 h 1"/>
                      <a:gd name="T12" fmla="*/ 3175 w 7"/>
                      <a:gd name="T13" fmla="*/ 0 h 1"/>
                      <a:gd name="T14" fmla="*/ 4762 w 7"/>
                      <a:gd name="T15" fmla="*/ 0 h 1"/>
                      <a:gd name="T16" fmla="*/ 6350 w 7"/>
                      <a:gd name="T17" fmla="*/ 0 h 1"/>
                      <a:gd name="T18" fmla="*/ 9525 w 7"/>
                      <a:gd name="T19" fmla="*/ 0 h 1"/>
                      <a:gd name="T20" fmla="*/ 11112 w 7"/>
                      <a:gd name="T21" fmla="*/ 0 h 1"/>
                      <a:gd name="T22" fmla="*/ 9525 w 7"/>
                      <a:gd name="T23" fmla="*/ 0 h 1"/>
                      <a:gd name="T24" fmla="*/ 9525 w 7"/>
                      <a:gd name="T25" fmla="*/ 1587 h 1"/>
                      <a:gd name="T26" fmla="*/ 6350 w 7"/>
                      <a:gd name="T27" fmla="*/ 1587 h 1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</a:gdLst>
                    <a:ahLst/>
                    <a:cxnLst>
                      <a:cxn ang="T28">
                        <a:pos x="T0" y="T1"/>
                      </a:cxn>
                      <a:cxn ang="T29">
                        <a:pos x="T2" y="T3"/>
                      </a:cxn>
                      <a:cxn ang="T30">
                        <a:pos x="T4" y="T5"/>
                      </a:cxn>
                      <a:cxn ang="T31">
                        <a:pos x="T6" y="T7"/>
                      </a:cxn>
                      <a:cxn ang="T32">
                        <a:pos x="T8" y="T9"/>
                      </a:cxn>
                      <a:cxn ang="T33">
                        <a:pos x="T10" y="T11"/>
                      </a:cxn>
                      <a:cxn ang="T34">
                        <a:pos x="T12" y="T13"/>
                      </a:cxn>
                      <a:cxn ang="T35">
                        <a:pos x="T14" y="T15"/>
                      </a:cxn>
                      <a:cxn ang="T36">
                        <a:pos x="T16" y="T17"/>
                      </a:cxn>
                      <a:cxn ang="T37">
                        <a:pos x="T18" y="T19"/>
                      </a:cxn>
                      <a:cxn ang="T38">
                        <a:pos x="T20" y="T21"/>
                      </a:cxn>
                      <a:cxn ang="T39">
                        <a:pos x="T22" y="T23"/>
                      </a:cxn>
                      <a:cxn ang="T40">
                        <a:pos x="T24" y="T25"/>
                      </a:cxn>
                      <a:cxn ang="T41">
                        <a:pos x="T26" y="T27"/>
                      </a:cxn>
                    </a:cxnLst>
                    <a:rect l="0" t="0" r="r" b="b"/>
                    <a:pathLst>
                      <a:path w="7" h="1">
                        <a:moveTo>
                          <a:pt x="4" y="1"/>
                        </a:moveTo>
                        <a:lnTo>
                          <a:pt x="3" y="1"/>
                        </a:lnTo>
                        <a:lnTo>
                          <a:pt x="2" y="1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6" y="0"/>
                        </a:lnTo>
                        <a:lnTo>
                          <a:pt x="7" y="0"/>
                        </a:lnTo>
                        <a:lnTo>
                          <a:pt x="6" y="0"/>
                        </a:lnTo>
                        <a:lnTo>
                          <a:pt x="6" y="1"/>
                        </a:lnTo>
                        <a:lnTo>
                          <a:pt x="4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12" name="Freeform 322">
                    <a:extLst>
                      <a:ext uri="{FF2B5EF4-FFF2-40B4-BE49-F238E27FC236}">
                        <a16:creationId xmlns:a16="http://schemas.microsoft.com/office/drawing/2014/main" id="{38BA7AF2-A896-4A0B-AACF-6E8C4A667C0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885687" y="1965372"/>
                    <a:ext cx="4647" cy="4647"/>
                  </a:xfrm>
                  <a:custGeom>
                    <a:avLst/>
                    <a:gdLst>
                      <a:gd name="T0" fmla="*/ 3175 w 2"/>
                      <a:gd name="T1" fmla="*/ 3175 h 2"/>
                      <a:gd name="T2" fmla="*/ 1588 w 2"/>
                      <a:gd name="T3" fmla="*/ 3175 h 2"/>
                      <a:gd name="T4" fmla="*/ 0 w 2"/>
                      <a:gd name="T5" fmla="*/ 3175 h 2"/>
                      <a:gd name="T6" fmla="*/ 0 w 2"/>
                      <a:gd name="T7" fmla="*/ 1588 h 2"/>
                      <a:gd name="T8" fmla="*/ 1588 w 2"/>
                      <a:gd name="T9" fmla="*/ 0 h 2"/>
                      <a:gd name="T10" fmla="*/ 1588 w 2"/>
                      <a:gd name="T11" fmla="*/ 1588 h 2"/>
                      <a:gd name="T12" fmla="*/ 3175 w 2"/>
                      <a:gd name="T13" fmla="*/ 1588 h 2"/>
                      <a:gd name="T14" fmla="*/ 3175 w 2"/>
                      <a:gd name="T15" fmla="*/ 3175 h 2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" h="2">
                        <a:moveTo>
                          <a:pt x="2" y="2"/>
                        </a:moveTo>
                        <a:lnTo>
                          <a:pt x="1" y="2"/>
                        </a:lnTo>
                        <a:lnTo>
                          <a:pt x="0" y="2"/>
                        </a:lnTo>
                        <a:lnTo>
                          <a:pt x="0" y="1"/>
                        </a:lnTo>
                        <a:lnTo>
                          <a:pt x="1" y="0"/>
                        </a:lnTo>
                        <a:lnTo>
                          <a:pt x="1" y="1"/>
                        </a:lnTo>
                        <a:lnTo>
                          <a:pt x="2" y="1"/>
                        </a:lnTo>
                        <a:lnTo>
                          <a:pt x="2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13" name="Freeform 323">
                    <a:extLst>
                      <a:ext uri="{FF2B5EF4-FFF2-40B4-BE49-F238E27FC236}">
                        <a16:creationId xmlns:a16="http://schemas.microsoft.com/office/drawing/2014/main" id="{566ED973-2FE8-4D45-9CF0-CA1C3C91C00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853785" y="1342645"/>
                    <a:ext cx="11617" cy="2324"/>
                  </a:xfrm>
                  <a:custGeom>
                    <a:avLst/>
                    <a:gdLst>
                      <a:gd name="T0" fmla="*/ 6350 w 5"/>
                      <a:gd name="T1" fmla="*/ 1588 h 1"/>
                      <a:gd name="T2" fmla="*/ 4762 w 5"/>
                      <a:gd name="T3" fmla="*/ 1588 h 1"/>
                      <a:gd name="T4" fmla="*/ 3175 w 5"/>
                      <a:gd name="T5" fmla="*/ 1588 h 1"/>
                      <a:gd name="T6" fmla="*/ 1587 w 5"/>
                      <a:gd name="T7" fmla="*/ 1588 h 1"/>
                      <a:gd name="T8" fmla="*/ 0 w 5"/>
                      <a:gd name="T9" fmla="*/ 1588 h 1"/>
                      <a:gd name="T10" fmla="*/ 3175 w 5"/>
                      <a:gd name="T11" fmla="*/ 0 h 1"/>
                      <a:gd name="T12" fmla="*/ 6350 w 5"/>
                      <a:gd name="T13" fmla="*/ 0 h 1"/>
                      <a:gd name="T14" fmla="*/ 7937 w 5"/>
                      <a:gd name="T15" fmla="*/ 0 h 1"/>
                      <a:gd name="T16" fmla="*/ 7937 w 5"/>
                      <a:gd name="T17" fmla="*/ 1588 h 1"/>
                      <a:gd name="T18" fmla="*/ 6350 w 5"/>
                      <a:gd name="T19" fmla="*/ 1588 h 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5" h="1">
                        <a:moveTo>
                          <a:pt x="4" y="1"/>
                        </a:moveTo>
                        <a:lnTo>
                          <a:pt x="3" y="1"/>
                        </a:lnTo>
                        <a:lnTo>
                          <a:pt x="2" y="1"/>
                        </a:ln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2" y="0"/>
                        </a:lnTo>
                        <a:lnTo>
                          <a:pt x="4" y="0"/>
                        </a:lnTo>
                        <a:lnTo>
                          <a:pt x="5" y="0"/>
                        </a:lnTo>
                        <a:lnTo>
                          <a:pt x="5" y="1"/>
                        </a:lnTo>
                        <a:lnTo>
                          <a:pt x="4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14" name="Freeform 324">
                    <a:extLst>
                      <a:ext uri="{FF2B5EF4-FFF2-40B4-BE49-F238E27FC236}">
                        <a16:creationId xmlns:a16="http://schemas.microsoft.com/office/drawing/2014/main" id="{8F2A7FBC-5BBA-4432-BCCD-2512561B3DB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482856" y="1166050"/>
                    <a:ext cx="16265" cy="2324"/>
                  </a:xfrm>
                  <a:custGeom>
                    <a:avLst/>
                    <a:gdLst>
                      <a:gd name="T0" fmla="*/ 4762 w 7"/>
                      <a:gd name="T1" fmla="*/ 1588 h 1"/>
                      <a:gd name="T2" fmla="*/ 1587 w 7"/>
                      <a:gd name="T3" fmla="*/ 1588 h 1"/>
                      <a:gd name="T4" fmla="*/ 0 w 7"/>
                      <a:gd name="T5" fmla="*/ 1588 h 1"/>
                      <a:gd name="T6" fmla="*/ 0 w 7"/>
                      <a:gd name="T7" fmla="*/ 0 h 1"/>
                      <a:gd name="T8" fmla="*/ 1587 w 7"/>
                      <a:gd name="T9" fmla="*/ 0 h 1"/>
                      <a:gd name="T10" fmla="*/ 4762 w 7"/>
                      <a:gd name="T11" fmla="*/ 0 h 1"/>
                      <a:gd name="T12" fmla="*/ 6350 w 7"/>
                      <a:gd name="T13" fmla="*/ 0 h 1"/>
                      <a:gd name="T14" fmla="*/ 7937 w 7"/>
                      <a:gd name="T15" fmla="*/ 0 h 1"/>
                      <a:gd name="T16" fmla="*/ 9525 w 7"/>
                      <a:gd name="T17" fmla="*/ 0 h 1"/>
                      <a:gd name="T18" fmla="*/ 11112 w 7"/>
                      <a:gd name="T19" fmla="*/ 0 h 1"/>
                      <a:gd name="T20" fmla="*/ 11112 w 7"/>
                      <a:gd name="T21" fmla="*/ 1588 h 1"/>
                      <a:gd name="T22" fmla="*/ 9525 w 7"/>
                      <a:gd name="T23" fmla="*/ 1588 h 1"/>
                      <a:gd name="T24" fmla="*/ 7937 w 7"/>
                      <a:gd name="T25" fmla="*/ 1588 h 1"/>
                      <a:gd name="T26" fmla="*/ 4762 w 7"/>
                      <a:gd name="T27" fmla="*/ 1588 h 1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</a:gdLst>
                    <a:ahLst/>
                    <a:cxnLst>
                      <a:cxn ang="T28">
                        <a:pos x="T0" y="T1"/>
                      </a:cxn>
                      <a:cxn ang="T29">
                        <a:pos x="T2" y="T3"/>
                      </a:cxn>
                      <a:cxn ang="T30">
                        <a:pos x="T4" y="T5"/>
                      </a:cxn>
                      <a:cxn ang="T31">
                        <a:pos x="T6" y="T7"/>
                      </a:cxn>
                      <a:cxn ang="T32">
                        <a:pos x="T8" y="T9"/>
                      </a:cxn>
                      <a:cxn ang="T33">
                        <a:pos x="T10" y="T11"/>
                      </a:cxn>
                      <a:cxn ang="T34">
                        <a:pos x="T12" y="T13"/>
                      </a:cxn>
                      <a:cxn ang="T35">
                        <a:pos x="T14" y="T15"/>
                      </a:cxn>
                      <a:cxn ang="T36">
                        <a:pos x="T16" y="T17"/>
                      </a:cxn>
                      <a:cxn ang="T37">
                        <a:pos x="T18" y="T19"/>
                      </a:cxn>
                      <a:cxn ang="T38">
                        <a:pos x="T20" y="T21"/>
                      </a:cxn>
                      <a:cxn ang="T39">
                        <a:pos x="T22" y="T23"/>
                      </a:cxn>
                      <a:cxn ang="T40">
                        <a:pos x="T24" y="T25"/>
                      </a:cxn>
                      <a:cxn ang="T41">
                        <a:pos x="T26" y="T27"/>
                      </a:cxn>
                    </a:cxnLst>
                    <a:rect l="0" t="0" r="r" b="b"/>
                    <a:pathLst>
                      <a:path w="7" h="1">
                        <a:moveTo>
                          <a:pt x="3" y="1"/>
                        </a:move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5" y="0"/>
                        </a:lnTo>
                        <a:lnTo>
                          <a:pt x="6" y="0"/>
                        </a:lnTo>
                        <a:lnTo>
                          <a:pt x="7" y="0"/>
                        </a:lnTo>
                        <a:lnTo>
                          <a:pt x="7" y="1"/>
                        </a:lnTo>
                        <a:lnTo>
                          <a:pt x="6" y="1"/>
                        </a:lnTo>
                        <a:lnTo>
                          <a:pt x="5" y="1"/>
                        </a:lnTo>
                        <a:lnTo>
                          <a:pt x="3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15" name="Freeform 325">
                    <a:extLst>
                      <a:ext uri="{FF2B5EF4-FFF2-40B4-BE49-F238E27FC236}">
                        <a16:creationId xmlns:a16="http://schemas.microsoft.com/office/drawing/2014/main" id="{6ED7A071-4DD8-4B51-8219-D09648C8700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451173" y="1296172"/>
                    <a:ext cx="13942" cy="4647"/>
                  </a:xfrm>
                  <a:custGeom>
                    <a:avLst/>
                    <a:gdLst>
                      <a:gd name="T0" fmla="*/ 4763 w 6"/>
                      <a:gd name="T1" fmla="*/ 3175 h 2"/>
                      <a:gd name="T2" fmla="*/ 0 w 6"/>
                      <a:gd name="T3" fmla="*/ 1588 h 2"/>
                      <a:gd name="T4" fmla="*/ 1588 w 6"/>
                      <a:gd name="T5" fmla="*/ 1588 h 2"/>
                      <a:gd name="T6" fmla="*/ 3175 w 6"/>
                      <a:gd name="T7" fmla="*/ 1588 h 2"/>
                      <a:gd name="T8" fmla="*/ 4763 w 6"/>
                      <a:gd name="T9" fmla="*/ 0 h 2"/>
                      <a:gd name="T10" fmla="*/ 6350 w 6"/>
                      <a:gd name="T11" fmla="*/ 1588 h 2"/>
                      <a:gd name="T12" fmla="*/ 7938 w 6"/>
                      <a:gd name="T13" fmla="*/ 1588 h 2"/>
                      <a:gd name="T14" fmla="*/ 9525 w 6"/>
                      <a:gd name="T15" fmla="*/ 1588 h 2"/>
                      <a:gd name="T16" fmla="*/ 7938 w 6"/>
                      <a:gd name="T17" fmla="*/ 1588 h 2"/>
                      <a:gd name="T18" fmla="*/ 6350 w 6"/>
                      <a:gd name="T19" fmla="*/ 1588 h 2"/>
                      <a:gd name="T20" fmla="*/ 4763 w 6"/>
                      <a:gd name="T21" fmla="*/ 3175 h 2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6" h="2">
                        <a:moveTo>
                          <a:pt x="3" y="2"/>
                        </a:moveTo>
                        <a:lnTo>
                          <a:pt x="0" y="1"/>
                        </a:lnTo>
                        <a:lnTo>
                          <a:pt x="1" y="1"/>
                        </a:lnTo>
                        <a:lnTo>
                          <a:pt x="2" y="1"/>
                        </a:lnTo>
                        <a:lnTo>
                          <a:pt x="3" y="0"/>
                        </a:lnTo>
                        <a:lnTo>
                          <a:pt x="4" y="1"/>
                        </a:lnTo>
                        <a:lnTo>
                          <a:pt x="5" y="1"/>
                        </a:lnTo>
                        <a:lnTo>
                          <a:pt x="6" y="1"/>
                        </a:lnTo>
                        <a:lnTo>
                          <a:pt x="5" y="1"/>
                        </a:lnTo>
                        <a:lnTo>
                          <a:pt x="4" y="1"/>
                        </a:lnTo>
                        <a:lnTo>
                          <a:pt x="3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16" name="Freeform 326">
                    <a:extLst>
                      <a:ext uri="{FF2B5EF4-FFF2-40B4-BE49-F238E27FC236}">
                        <a16:creationId xmlns:a16="http://schemas.microsoft.com/office/drawing/2014/main" id="{4CD6F505-A847-4F7A-A01F-86EDBB8A8DF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927512" y="1935166"/>
                    <a:ext cx="4647" cy="4647"/>
                  </a:xfrm>
                  <a:custGeom>
                    <a:avLst/>
                    <a:gdLst>
                      <a:gd name="T0" fmla="*/ 3175 w 2"/>
                      <a:gd name="T1" fmla="*/ 3175 h 2"/>
                      <a:gd name="T2" fmla="*/ 1588 w 2"/>
                      <a:gd name="T3" fmla="*/ 3175 h 2"/>
                      <a:gd name="T4" fmla="*/ 0 w 2"/>
                      <a:gd name="T5" fmla="*/ 1588 h 2"/>
                      <a:gd name="T6" fmla="*/ 0 w 2"/>
                      <a:gd name="T7" fmla="*/ 0 h 2"/>
                      <a:gd name="T8" fmla="*/ 1588 w 2"/>
                      <a:gd name="T9" fmla="*/ 0 h 2"/>
                      <a:gd name="T10" fmla="*/ 3175 w 2"/>
                      <a:gd name="T11" fmla="*/ 1588 h 2"/>
                      <a:gd name="T12" fmla="*/ 3175 w 2"/>
                      <a:gd name="T13" fmla="*/ 3175 h 2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2" h="2">
                        <a:moveTo>
                          <a:pt x="2" y="2"/>
                        </a:moveTo>
                        <a:lnTo>
                          <a:pt x="1" y="2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1"/>
                        </a:lnTo>
                        <a:lnTo>
                          <a:pt x="2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17" name="Freeform 327">
                    <a:extLst>
                      <a:ext uri="{FF2B5EF4-FFF2-40B4-BE49-F238E27FC236}">
                        <a16:creationId xmlns:a16="http://schemas.microsoft.com/office/drawing/2014/main" id="{C42D3707-3534-4A47-B279-262702903B0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405328" y="1619155"/>
                    <a:ext cx="9294" cy="4647"/>
                  </a:xfrm>
                  <a:custGeom>
                    <a:avLst/>
                    <a:gdLst>
                      <a:gd name="T0" fmla="*/ 0 w 4"/>
                      <a:gd name="T1" fmla="*/ 3175 h 2"/>
                      <a:gd name="T2" fmla="*/ 1588 w 4"/>
                      <a:gd name="T3" fmla="*/ 1588 h 2"/>
                      <a:gd name="T4" fmla="*/ 3175 w 4"/>
                      <a:gd name="T5" fmla="*/ 0 h 2"/>
                      <a:gd name="T6" fmla="*/ 4763 w 4"/>
                      <a:gd name="T7" fmla="*/ 0 h 2"/>
                      <a:gd name="T8" fmla="*/ 6350 w 4"/>
                      <a:gd name="T9" fmla="*/ 1588 h 2"/>
                      <a:gd name="T10" fmla="*/ 4763 w 4"/>
                      <a:gd name="T11" fmla="*/ 1588 h 2"/>
                      <a:gd name="T12" fmla="*/ 3175 w 4"/>
                      <a:gd name="T13" fmla="*/ 3175 h 2"/>
                      <a:gd name="T14" fmla="*/ 1588 w 4"/>
                      <a:gd name="T15" fmla="*/ 3175 h 2"/>
                      <a:gd name="T16" fmla="*/ 0 w 4"/>
                      <a:gd name="T17" fmla="*/ 3175 h 2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4" h="2">
                        <a:moveTo>
                          <a:pt x="0" y="2"/>
                        </a:moveTo>
                        <a:lnTo>
                          <a:pt x="1" y="1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4" y="1"/>
                        </a:lnTo>
                        <a:lnTo>
                          <a:pt x="3" y="1"/>
                        </a:lnTo>
                        <a:lnTo>
                          <a:pt x="2" y="2"/>
                        </a:lnTo>
                        <a:lnTo>
                          <a:pt x="1" y="2"/>
                        </a:lnTo>
                        <a:lnTo>
                          <a:pt x="0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18" name="Freeform 328">
                    <a:extLst>
                      <a:ext uri="{FF2B5EF4-FFF2-40B4-BE49-F238E27FC236}">
                        <a16:creationId xmlns:a16="http://schemas.microsoft.com/office/drawing/2014/main" id="{B2AAEC84-6D2C-4952-AF66-884DFCD90BD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009466" y="1686539"/>
                    <a:ext cx="6972" cy="4647"/>
                  </a:xfrm>
                  <a:custGeom>
                    <a:avLst/>
                    <a:gdLst>
                      <a:gd name="T0" fmla="*/ 4763 w 3"/>
                      <a:gd name="T1" fmla="*/ 3175 h 2"/>
                      <a:gd name="T2" fmla="*/ 3175 w 3"/>
                      <a:gd name="T3" fmla="*/ 3175 h 2"/>
                      <a:gd name="T4" fmla="*/ 0 w 3"/>
                      <a:gd name="T5" fmla="*/ 1588 h 2"/>
                      <a:gd name="T6" fmla="*/ 1588 w 3"/>
                      <a:gd name="T7" fmla="*/ 1588 h 2"/>
                      <a:gd name="T8" fmla="*/ 1588 w 3"/>
                      <a:gd name="T9" fmla="*/ 0 h 2"/>
                      <a:gd name="T10" fmla="*/ 3175 w 3"/>
                      <a:gd name="T11" fmla="*/ 0 h 2"/>
                      <a:gd name="T12" fmla="*/ 4763 w 3"/>
                      <a:gd name="T13" fmla="*/ 0 h 2"/>
                      <a:gd name="T14" fmla="*/ 4763 w 3"/>
                      <a:gd name="T15" fmla="*/ 1588 h 2"/>
                      <a:gd name="T16" fmla="*/ 4763 w 3"/>
                      <a:gd name="T17" fmla="*/ 3175 h 2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3" h="2">
                        <a:moveTo>
                          <a:pt x="3" y="2"/>
                        </a:moveTo>
                        <a:lnTo>
                          <a:pt x="2" y="2"/>
                        </a:lnTo>
                        <a:lnTo>
                          <a:pt x="0" y="1"/>
                        </a:lnTo>
                        <a:lnTo>
                          <a:pt x="1" y="1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3" y="1"/>
                        </a:lnTo>
                        <a:lnTo>
                          <a:pt x="3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19" name="Freeform 329">
                    <a:extLst>
                      <a:ext uri="{FF2B5EF4-FFF2-40B4-BE49-F238E27FC236}">
                        <a16:creationId xmlns:a16="http://schemas.microsoft.com/office/drawing/2014/main" id="{A0FA7DA0-EDCC-4E54-84E9-650214075DD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932788" y="1621478"/>
                    <a:ext cx="9294" cy="4647"/>
                  </a:xfrm>
                  <a:custGeom>
                    <a:avLst/>
                    <a:gdLst>
                      <a:gd name="T0" fmla="*/ 1588 w 4"/>
                      <a:gd name="T1" fmla="*/ 3175 h 2"/>
                      <a:gd name="T2" fmla="*/ 0 w 4"/>
                      <a:gd name="T3" fmla="*/ 3175 h 2"/>
                      <a:gd name="T4" fmla="*/ 0 w 4"/>
                      <a:gd name="T5" fmla="*/ 1588 h 2"/>
                      <a:gd name="T6" fmla="*/ 1588 w 4"/>
                      <a:gd name="T7" fmla="*/ 0 h 2"/>
                      <a:gd name="T8" fmla="*/ 4763 w 4"/>
                      <a:gd name="T9" fmla="*/ 0 h 2"/>
                      <a:gd name="T10" fmla="*/ 4763 w 4"/>
                      <a:gd name="T11" fmla="*/ 1588 h 2"/>
                      <a:gd name="T12" fmla="*/ 6350 w 4"/>
                      <a:gd name="T13" fmla="*/ 1588 h 2"/>
                      <a:gd name="T14" fmla="*/ 4763 w 4"/>
                      <a:gd name="T15" fmla="*/ 1588 h 2"/>
                      <a:gd name="T16" fmla="*/ 1588 w 4"/>
                      <a:gd name="T17" fmla="*/ 3175 h 2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4" h="2">
                        <a:moveTo>
                          <a:pt x="1" y="2"/>
                        </a:moveTo>
                        <a:lnTo>
                          <a:pt x="0" y="2"/>
                        </a:lnTo>
                        <a:lnTo>
                          <a:pt x="0" y="1"/>
                        </a:lnTo>
                        <a:lnTo>
                          <a:pt x="1" y="0"/>
                        </a:lnTo>
                        <a:lnTo>
                          <a:pt x="3" y="0"/>
                        </a:lnTo>
                        <a:lnTo>
                          <a:pt x="3" y="1"/>
                        </a:lnTo>
                        <a:lnTo>
                          <a:pt x="4" y="1"/>
                        </a:lnTo>
                        <a:lnTo>
                          <a:pt x="3" y="1"/>
                        </a:lnTo>
                        <a:lnTo>
                          <a:pt x="1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20" name="Freeform 330">
                    <a:extLst>
                      <a:ext uri="{FF2B5EF4-FFF2-40B4-BE49-F238E27FC236}">
                        <a16:creationId xmlns:a16="http://schemas.microsoft.com/office/drawing/2014/main" id="{0807DD24-B250-42E5-B315-EED47E65F95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80022" y="1324056"/>
                    <a:ext cx="6972" cy="4647"/>
                  </a:xfrm>
                  <a:custGeom>
                    <a:avLst/>
                    <a:gdLst>
                      <a:gd name="T0" fmla="*/ 1588 w 3"/>
                      <a:gd name="T1" fmla="*/ 3175 h 2"/>
                      <a:gd name="T2" fmla="*/ 1588 w 3"/>
                      <a:gd name="T3" fmla="*/ 1588 h 2"/>
                      <a:gd name="T4" fmla="*/ 0 w 3"/>
                      <a:gd name="T5" fmla="*/ 1588 h 2"/>
                      <a:gd name="T6" fmla="*/ 0 w 3"/>
                      <a:gd name="T7" fmla="*/ 0 h 2"/>
                      <a:gd name="T8" fmla="*/ 1588 w 3"/>
                      <a:gd name="T9" fmla="*/ 0 h 2"/>
                      <a:gd name="T10" fmla="*/ 4763 w 3"/>
                      <a:gd name="T11" fmla="*/ 1588 h 2"/>
                      <a:gd name="T12" fmla="*/ 3175 w 3"/>
                      <a:gd name="T13" fmla="*/ 1588 h 2"/>
                      <a:gd name="T14" fmla="*/ 3175 w 3"/>
                      <a:gd name="T15" fmla="*/ 3175 h 2"/>
                      <a:gd name="T16" fmla="*/ 1588 w 3"/>
                      <a:gd name="T17" fmla="*/ 3175 h 2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3" h="2">
                        <a:moveTo>
                          <a:pt x="1" y="2"/>
                        </a:move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3" y="1"/>
                        </a:lnTo>
                        <a:lnTo>
                          <a:pt x="2" y="1"/>
                        </a:lnTo>
                        <a:lnTo>
                          <a:pt x="2" y="2"/>
                        </a:lnTo>
                        <a:lnTo>
                          <a:pt x="1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21" name="Freeform 331">
                    <a:extLst>
                      <a:ext uri="{FF2B5EF4-FFF2-40B4-BE49-F238E27FC236}">
                        <a16:creationId xmlns:a16="http://schemas.microsoft.com/office/drawing/2014/main" id="{D3C1F103-22EC-453C-AB81-3B8075539F6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776479" y="1839897"/>
                    <a:ext cx="6970" cy="6972"/>
                  </a:xfrm>
                  <a:custGeom>
                    <a:avLst/>
                    <a:gdLst>
                      <a:gd name="T0" fmla="*/ 4762 w 3"/>
                      <a:gd name="T1" fmla="*/ 4763 h 3"/>
                      <a:gd name="T2" fmla="*/ 3175 w 3"/>
                      <a:gd name="T3" fmla="*/ 4763 h 3"/>
                      <a:gd name="T4" fmla="*/ 1587 w 3"/>
                      <a:gd name="T5" fmla="*/ 3175 h 3"/>
                      <a:gd name="T6" fmla="*/ 1587 w 3"/>
                      <a:gd name="T7" fmla="*/ 1588 h 3"/>
                      <a:gd name="T8" fmla="*/ 0 w 3"/>
                      <a:gd name="T9" fmla="*/ 1588 h 3"/>
                      <a:gd name="T10" fmla="*/ 0 w 3"/>
                      <a:gd name="T11" fmla="*/ 0 h 3"/>
                      <a:gd name="T12" fmla="*/ 1587 w 3"/>
                      <a:gd name="T13" fmla="*/ 0 h 3"/>
                      <a:gd name="T14" fmla="*/ 1587 w 3"/>
                      <a:gd name="T15" fmla="*/ 1588 h 3"/>
                      <a:gd name="T16" fmla="*/ 3175 w 3"/>
                      <a:gd name="T17" fmla="*/ 3175 h 3"/>
                      <a:gd name="T18" fmla="*/ 4762 w 3"/>
                      <a:gd name="T19" fmla="*/ 4763 h 3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3" h="3">
                        <a:moveTo>
                          <a:pt x="3" y="3"/>
                        </a:moveTo>
                        <a:lnTo>
                          <a:pt x="2" y="3"/>
                        </a:lnTo>
                        <a:lnTo>
                          <a:pt x="1" y="2"/>
                        </a:ln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1" y="1"/>
                        </a:lnTo>
                        <a:lnTo>
                          <a:pt x="2" y="2"/>
                        </a:lnTo>
                        <a:lnTo>
                          <a:pt x="3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22" name="Freeform 332">
                    <a:extLst>
                      <a:ext uri="{FF2B5EF4-FFF2-40B4-BE49-F238E27FC236}">
                        <a16:creationId xmlns:a16="http://schemas.microsoft.com/office/drawing/2014/main" id="{B32665C0-86FF-48B7-821C-BBDA1A171D0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300766" y="1405383"/>
                    <a:ext cx="16265" cy="4647"/>
                  </a:xfrm>
                  <a:custGeom>
                    <a:avLst/>
                    <a:gdLst>
                      <a:gd name="T0" fmla="*/ 7937 w 7"/>
                      <a:gd name="T1" fmla="*/ 3175 h 2"/>
                      <a:gd name="T2" fmla="*/ 4762 w 7"/>
                      <a:gd name="T3" fmla="*/ 3175 h 2"/>
                      <a:gd name="T4" fmla="*/ 1587 w 7"/>
                      <a:gd name="T5" fmla="*/ 3175 h 2"/>
                      <a:gd name="T6" fmla="*/ 1587 w 7"/>
                      <a:gd name="T7" fmla="*/ 1588 h 2"/>
                      <a:gd name="T8" fmla="*/ 0 w 7"/>
                      <a:gd name="T9" fmla="*/ 1588 h 2"/>
                      <a:gd name="T10" fmla="*/ 1587 w 7"/>
                      <a:gd name="T11" fmla="*/ 1588 h 2"/>
                      <a:gd name="T12" fmla="*/ 1587 w 7"/>
                      <a:gd name="T13" fmla="*/ 0 h 2"/>
                      <a:gd name="T14" fmla="*/ 3175 w 7"/>
                      <a:gd name="T15" fmla="*/ 0 h 2"/>
                      <a:gd name="T16" fmla="*/ 3175 w 7"/>
                      <a:gd name="T17" fmla="*/ 1588 h 2"/>
                      <a:gd name="T18" fmla="*/ 4762 w 7"/>
                      <a:gd name="T19" fmla="*/ 1588 h 2"/>
                      <a:gd name="T20" fmla="*/ 7937 w 7"/>
                      <a:gd name="T21" fmla="*/ 1588 h 2"/>
                      <a:gd name="T22" fmla="*/ 9525 w 7"/>
                      <a:gd name="T23" fmla="*/ 1588 h 2"/>
                      <a:gd name="T24" fmla="*/ 11112 w 7"/>
                      <a:gd name="T25" fmla="*/ 1588 h 2"/>
                      <a:gd name="T26" fmla="*/ 9525 w 7"/>
                      <a:gd name="T27" fmla="*/ 1588 h 2"/>
                      <a:gd name="T28" fmla="*/ 9525 w 7"/>
                      <a:gd name="T29" fmla="*/ 3175 h 2"/>
                      <a:gd name="T30" fmla="*/ 7937 w 7"/>
                      <a:gd name="T31" fmla="*/ 3175 h 2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</a:gdLst>
                    <a:ahLst/>
                    <a:cxnLst>
                      <a:cxn ang="T32">
                        <a:pos x="T0" y="T1"/>
                      </a:cxn>
                      <a:cxn ang="T33">
                        <a:pos x="T2" y="T3"/>
                      </a:cxn>
                      <a:cxn ang="T34">
                        <a:pos x="T4" y="T5"/>
                      </a:cxn>
                      <a:cxn ang="T35">
                        <a:pos x="T6" y="T7"/>
                      </a:cxn>
                      <a:cxn ang="T36">
                        <a:pos x="T8" y="T9"/>
                      </a:cxn>
                      <a:cxn ang="T37">
                        <a:pos x="T10" y="T11"/>
                      </a:cxn>
                      <a:cxn ang="T38">
                        <a:pos x="T12" y="T13"/>
                      </a:cxn>
                      <a:cxn ang="T39">
                        <a:pos x="T14" y="T15"/>
                      </a:cxn>
                      <a:cxn ang="T40">
                        <a:pos x="T16" y="T17"/>
                      </a:cxn>
                      <a:cxn ang="T41">
                        <a:pos x="T18" y="T19"/>
                      </a:cxn>
                      <a:cxn ang="T42">
                        <a:pos x="T20" y="T21"/>
                      </a:cxn>
                      <a:cxn ang="T43">
                        <a:pos x="T22" y="T23"/>
                      </a:cxn>
                      <a:cxn ang="T44">
                        <a:pos x="T24" y="T25"/>
                      </a:cxn>
                      <a:cxn ang="T45">
                        <a:pos x="T26" y="T27"/>
                      </a:cxn>
                      <a:cxn ang="T46">
                        <a:pos x="T28" y="T29"/>
                      </a:cxn>
                      <a:cxn ang="T47">
                        <a:pos x="T30" y="T31"/>
                      </a:cxn>
                    </a:cxnLst>
                    <a:rect l="0" t="0" r="r" b="b"/>
                    <a:pathLst>
                      <a:path w="7" h="2">
                        <a:moveTo>
                          <a:pt x="5" y="2"/>
                        </a:moveTo>
                        <a:lnTo>
                          <a:pt x="3" y="2"/>
                        </a:lnTo>
                        <a:lnTo>
                          <a:pt x="1" y="2"/>
                        </a:ln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1" y="1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2" y="1"/>
                        </a:lnTo>
                        <a:lnTo>
                          <a:pt x="3" y="1"/>
                        </a:lnTo>
                        <a:lnTo>
                          <a:pt x="5" y="1"/>
                        </a:lnTo>
                        <a:lnTo>
                          <a:pt x="6" y="1"/>
                        </a:lnTo>
                        <a:lnTo>
                          <a:pt x="7" y="1"/>
                        </a:lnTo>
                        <a:lnTo>
                          <a:pt x="6" y="1"/>
                        </a:lnTo>
                        <a:lnTo>
                          <a:pt x="6" y="2"/>
                        </a:lnTo>
                        <a:lnTo>
                          <a:pt x="5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23" name="Freeform 333">
                    <a:extLst>
                      <a:ext uri="{FF2B5EF4-FFF2-40B4-BE49-F238E27FC236}">
                        <a16:creationId xmlns:a16="http://schemas.microsoft.com/office/drawing/2014/main" id="{A856D428-A5ED-4E4C-B2CB-DD4A1F3DBCF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715217" y="1100989"/>
                    <a:ext cx="30206" cy="2324"/>
                  </a:xfrm>
                  <a:custGeom>
                    <a:avLst/>
                    <a:gdLst>
                      <a:gd name="T0" fmla="*/ 12700 w 13"/>
                      <a:gd name="T1" fmla="*/ 1588 h 1"/>
                      <a:gd name="T2" fmla="*/ 14287 w 13"/>
                      <a:gd name="T3" fmla="*/ 1588 h 1"/>
                      <a:gd name="T4" fmla="*/ 14287 w 13"/>
                      <a:gd name="T5" fmla="*/ 0 h 1"/>
                      <a:gd name="T6" fmla="*/ 15875 w 13"/>
                      <a:gd name="T7" fmla="*/ 0 h 1"/>
                      <a:gd name="T8" fmla="*/ 17462 w 13"/>
                      <a:gd name="T9" fmla="*/ 0 h 1"/>
                      <a:gd name="T10" fmla="*/ 15875 w 13"/>
                      <a:gd name="T11" fmla="*/ 0 h 1"/>
                      <a:gd name="T12" fmla="*/ 12700 w 13"/>
                      <a:gd name="T13" fmla="*/ 0 h 1"/>
                      <a:gd name="T14" fmla="*/ 6350 w 13"/>
                      <a:gd name="T15" fmla="*/ 0 h 1"/>
                      <a:gd name="T16" fmla="*/ 4762 w 13"/>
                      <a:gd name="T17" fmla="*/ 1588 h 1"/>
                      <a:gd name="T18" fmla="*/ 3175 w 13"/>
                      <a:gd name="T19" fmla="*/ 1588 h 1"/>
                      <a:gd name="T20" fmla="*/ 1587 w 13"/>
                      <a:gd name="T21" fmla="*/ 0 h 1"/>
                      <a:gd name="T22" fmla="*/ 0 w 13"/>
                      <a:gd name="T23" fmla="*/ 0 h 1"/>
                      <a:gd name="T24" fmla="*/ 1587 w 13"/>
                      <a:gd name="T25" fmla="*/ 0 h 1"/>
                      <a:gd name="T26" fmla="*/ 4762 w 13"/>
                      <a:gd name="T27" fmla="*/ 0 h 1"/>
                      <a:gd name="T28" fmla="*/ 9525 w 13"/>
                      <a:gd name="T29" fmla="*/ 0 h 1"/>
                      <a:gd name="T30" fmla="*/ 11112 w 13"/>
                      <a:gd name="T31" fmla="*/ 0 h 1"/>
                      <a:gd name="T32" fmla="*/ 12700 w 13"/>
                      <a:gd name="T33" fmla="*/ 0 h 1"/>
                      <a:gd name="T34" fmla="*/ 15875 w 13"/>
                      <a:gd name="T35" fmla="*/ 0 h 1"/>
                      <a:gd name="T36" fmla="*/ 17462 w 13"/>
                      <a:gd name="T37" fmla="*/ 0 h 1"/>
                      <a:gd name="T38" fmla="*/ 19050 w 13"/>
                      <a:gd name="T39" fmla="*/ 0 h 1"/>
                      <a:gd name="T40" fmla="*/ 20637 w 13"/>
                      <a:gd name="T41" fmla="*/ 0 h 1"/>
                      <a:gd name="T42" fmla="*/ 19050 w 13"/>
                      <a:gd name="T43" fmla="*/ 0 h 1"/>
                      <a:gd name="T44" fmla="*/ 15875 w 13"/>
                      <a:gd name="T45" fmla="*/ 0 h 1"/>
                      <a:gd name="T46" fmla="*/ 14287 w 13"/>
                      <a:gd name="T47" fmla="*/ 1588 h 1"/>
                      <a:gd name="T48" fmla="*/ 12700 w 13"/>
                      <a:gd name="T49" fmla="*/ 1588 h 1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</a:gdLst>
                    <a:ahLst/>
                    <a:cxnLst>
                      <a:cxn ang="T50">
                        <a:pos x="T0" y="T1"/>
                      </a:cxn>
                      <a:cxn ang="T51">
                        <a:pos x="T2" y="T3"/>
                      </a:cxn>
                      <a:cxn ang="T52">
                        <a:pos x="T4" y="T5"/>
                      </a:cxn>
                      <a:cxn ang="T53">
                        <a:pos x="T6" y="T7"/>
                      </a:cxn>
                      <a:cxn ang="T54">
                        <a:pos x="T8" y="T9"/>
                      </a:cxn>
                      <a:cxn ang="T55">
                        <a:pos x="T10" y="T11"/>
                      </a:cxn>
                      <a:cxn ang="T56">
                        <a:pos x="T12" y="T13"/>
                      </a:cxn>
                      <a:cxn ang="T57">
                        <a:pos x="T14" y="T15"/>
                      </a:cxn>
                      <a:cxn ang="T58">
                        <a:pos x="T16" y="T17"/>
                      </a:cxn>
                      <a:cxn ang="T59">
                        <a:pos x="T18" y="T19"/>
                      </a:cxn>
                      <a:cxn ang="T60">
                        <a:pos x="T20" y="T21"/>
                      </a:cxn>
                      <a:cxn ang="T61">
                        <a:pos x="T22" y="T23"/>
                      </a:cxn>
                      <a:cxn ang="T62">
                        <a:pos x="T24" y="T25"/>
                      </a:cxn>
                      <a:cxn ang="T63">
                        <a:pos x="T26" y="T27"/>
                      </a:cxn>
                      <a:cxn ang="T64">
                        <a:pos x="T28" y="T29"/>
                      </a:cxn>
                      <a:cxn ang="T65">
                        <a:pos x="T30" y="T31"/>
                      </a:cxn>
                      <a:cxn ang="T66">
                        <a:pos x="T32" y="T33"/>
                      </a:cxn>
                      <a:cxn ang="T67">
                        <a:pos x="T34" y="T35"/>
                      </a:cxn>
                      <a:cxn ang="T68">
                        <a:pos x="T36" y="T37"/>
                      </a:cxn>
                      <a:cxn ang="T69">
                        <a:pos x="T38" y="T39"/>
                      </a:cxn>
                      <a:cxn ang="T70">
                        <a:pos x="T40" y="T41"/>
                      </a:cxn>
                      <a:cxn ang="T71">
                        <a:pos x="T42" y="T43"/>
                      </a:cxn>
                      <a:cxn ang="T72">
                        <a:pos x="T44" y="T45"/>
                      </a:cxn>
                      <a:cxn ang="T73">
                        <a:pos x="T46" y="T47"/>
                      </a:cxn>
                      <a:cxn ang="T74">
                        <a:pos x="T48" y="T49"/>
                      </a:cxn>
                    </a:cxnLst>
                    <a:rect l="0" t="0" r="r" b="b"/>
                    <a:pathLst>
                      <a:path w="13" h="1">
                        <a:moveTo>
                          <a:pt x="8" y="1"/>
                        </a:moveTo>
                        <a:lnTo>
                          <a:pt x="9" y="1"/>
                        </a:lnTo>
                        <a:lnTo>
                          <a:pt x="9" y="0"/>
                        </a:lnTo>
                        <a:lnTo>
                          <a:pt x="10" y="0"/>
                        </a:lnTo>
                        <a:lnTo>
                          <a:pt x="11" y="0"/>
                        </a:lnTo>
                        <a:lnTo>
                          <a:pt x="10" y="0"/>
                        </a:lnTo>
                        <a:lnTo>
                          <a:pt x="8" y="0"/>
                        </a:lnTo>
                        <a:lnTo>
                          <a:pt x="4" y="0"/>
                        </a:lnTo>
                        <a:lnTo>
                          <a:pt x="3" y="1"/>
                        </a:lnTo>
                        <a:lnTo>
                          <a:pt x="2" y="1"/>
                        </a:lnTo>
                        <a:lnTo>
                          <a:pt x="1" y="0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3" y="0"/>
                        </a:lnTo>
                        <a:lnTo>
                          <a:pt x="6" y="0"/>
                        </a:lnTo>
                        <a:lnTo>
                          <a:pt x="7" y="0"/>
                        </a:lnTo>
                        <a:lnTo>
                          <a:pt x="8" y="0"/>
                        </a:lnTo>
                        <a:lnTo>
                          <a:pt x="10" y="0"/>
                        </a:lnTo>
                        <a:lnTo>
                          <a:pt x="11" y="0"/>
                        </a:lnTo>
                        <a:lnTo>
                          <a:pt x="12" y="0"/>
                        </a:lnTo>
                        <a:lnTo>
                          <a:pt x="13" y="0"/>
                        </a:lnTo>
                        <a:lnTo>
                          <a:pt x="12" y="0"/>
                        </a:lnTo>
                        <a:lnTo>
                          <a:pt x="10" y="0"/>
                        </a:lnTo>
                        <a:lnTo>
                          <a:pt x="9" y="1"/>
                        </a:lnTo>
                        <a:lnTo>
                          <a:pt x="8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24" name="Freeform 334">
                    <a:extLst>
                      <a:ext uri="{FF2B5EF4-FFF2-40B4-BE49-F238E27FC236}">
                        <a16:creationId xmlns:a16="http://schemas.microsoft.com/office/drawing/2014/main" id="{9A739E44-93DA-4AC1-9627-E414CD13E16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258093" y="2021138"/>
                    <a:ext cx="9294" cy="11619"/>
                  </a:xfrm>
                  <a:custGeom>
                    <a:avLst/>
                    <a:gdLst>
                      <a:gd name="T0" fmla="*/ 1588 w 4"/>
                      <a:gd name="T1" fmla="*/ 7938 h 5"/>
                      <a:gd name="T2" fmla="*/ 0 w 4"/>
                      <a:gd name="T3" fmla="*/ 7938 h 5"/>
                      <a:gd name="T4" fmla="*/ 0 w 4"/>
                      <a:gd name="T5" fmla="*/ 6350 h 5"/>
                      <a:gd name="T6" fmla="*/ 1588 w 4"/>
                      <a:gd name="T7" fmla="*/ 6350 h 5"/>
                      <a:gd name="T8" fmla="*/ 1588 w 4"/>
                      <a:gd name="T9" fmla="*/ 3175 h 5"/>
                      <a:gd name="T10" fmla="*/ 4763 w 4"/>
                      <a:gd name="T11" fmla="*/ 1588 h 5"/>
                      <a:gd name="T12" fmla="*/ 6350 w 4"/>
                      <a:gd name="T13" fmla="*/ 0 h 5"/>
                      <a:gd name="T14" fmla="*/ 6350 w 4"/>
                      <a:gd name="T15" fmla="*/ 1588 h 5"/>
                      <a:gd name="T16" fmla="*/ 4763 w 4"/>
                      <a:gd name="T17" fmla="*/ 3175 h 5"/>
                      <a:gd name="T18" fmla="*/ 1588 w 4"/>
                      <a:gd name="T19" fmla="*/ 7938 h 5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4" h="5">
                        <a:moveTo>
                          <a:pt x="1" y="5"/>
                        </a:moveTo>
                        <a:lnTo>
                          <a:pt x="0" y="5"/>
                        </a:lnTo>
                        <a:lnTo>
                          <a:pt x="0" y="4"/>
                        </a:lnTo>
                        <a:lnTo>
                          <a:pt x="1" y="4"/>
                        </a:lnTo>
                        <a:lnTo>
                          <a:pt x="1" y="2"/>
                        </a:lnTo>
                        <a:lnTo>
                          <a:pt x="3" y="1"/>
                        </a:lnTo>
                        <a:lnTo>
                          <a:pt x="4" y="0"/>
                        </a:lnTo>
                        <a:lnTo>
                          <a:pt x="4" y="1"/>
                        </a:lnTo>
                        <a:lnTo>
                          <a:pt x="3" y="2"/>
                        </a:lnTo>
                        <a:lnTo>
                          <a:pt x="1" y="5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25" name="Freeform 335">
                    <a:extLst>
                      <a:ext uri="{FF2B5EF4-FFF2-40B4-BE49-F238E27FC236}">
                        <a16:creationId xmlns:a16="http://schemas.microsoft.com/office/drawing/2014/main" id="{569623D0-AC7E-4050-810C-5CF2D2A0435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844491" y="2118730"/>
                    <a:ext cx="4647" cy="4647"/>
                  </a:xfrm>
                  <a:custGeom>
                    <a:avLst/>
                    <a:gdLst>
                      <a:gd name="T0" fmla="*/ 0 w 2"/>
                      <a:gd name="T1" fmla="*/ 3175 h 2"/>
                      <a:gd name="T2" fmla="*/ 0 w 2"/>
                      <a:gd name="T3" fmla="*/ 1588 h 2"/>
                      <a:gd name="T4" fmla="*/ 0 w 2"/>
                      <a:gd name="T5" fmla="*/ 0 h 2"/>
                      <a:gd name="T6" fmla="*/ 1588 w 2"/>
                      <a:gd name="T7" fmla="*/ 0 h 2"/>
                      <a:gd name="T8" fmla="*/ 3175 w 2"/>
                      <a:gd name="T9" fmla="*/ 1588 h 2"/>
                      <a:gd name="T10" fmla="*/ 1588 w 2"/>
                      <a:gd name="T11" fmla="*/ 1588 h 2"/>
                      <a:gd name="T12" fmla="*/ 0 w 2"/>
                      <a:gd name="T13" fmla="*/ 3175 h 2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2" h="2">
                        <a:moveTo>
                          <a:pt x="0" y="2"/>
                        </a:move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1"/>
                        </a:lnTo>
                        <a:lnTo>
                          <a:pt x="1" y="1"/>
                        </a:lnTo>
                        <a:lnTo>
                          <a:pt x="0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26" name="Freeform 336">
                    <a:extLst>
                      <a:ext uri="{FF2B5EF4-FFF2-40B4-BE49-F238E27FC236}">
                        <a16:creationId xmlns:a16="http://schemas.microsoft.com/office/drawing/2014/main" id="{3EBBA84A-B4A1-43A7-89C5-B55C5282497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86569" y="996428"/>
                    <a:ext cx="16266" cy="2323"/>
                  </a:xfrm>
                  <a:custGeom>
                    <a:avLst/>
                    <a:gdLst>
                      <a:gd name="T0" fmla="*/ 7938 w 7"/>
                      <a:gd name="T1" fmla="*/ 1587 h 1"/>
                      <a:gd name="T2" fmla="*/ 6350 w 7"/>
                      <a:gd name="T3" fmla="*/ 1587 h 1"/>
                      <a:gd name="T4" fmla="*/ 1588 w 7"/>
                      <a:gd name="T5" fmla="*/ 1587 h 1"/>
                      <a:gd name="T6" fmla="*/ 0 w 7"/>
                      <a:gd name="T7" fmla="*/ 0 h 1"/>
                      <a:gd name="T8" fmla="*/ 1588 w 7"/>
                      <a:gd name="T9" fmla="*/ 0 h 1"/>
                      <a:gd name="T10" fmla="*/ 7938 w 7"/>
                      <a:gd name="T11" fmla="*/ 0 h 1"/>
                      <a:gd name="T12" fmla="*/ 9525 w 7"/>
                      <a:gd name="T13" fmla="*/ 0 h 1"/>
                      <a:gd name="T14" fmla="*/ 11113 w 7"/>
                      <a:gd name="T15" fmla="*/ 0 h 1"/>
                      <a:gd name="T16" fmla="*/ 9525 w 7"/>
                      <a:gd name="T17" fmla="*/ 1587 h 1"/>
                      <a:gd name="T18" fmla="*/ 7938 w 7"/>
                      <a:gd name="T19" fmla="*/ 1587 h 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7" h="1">
                        <a:moveTo>
                          <a:pt x="5" y="1"/>
                        </a:moveTo>
                        <a:lnTo>
                          <a:pt x="4" y="1"/>
                        </a:lnTo>
                        <a:lnTo>
                          <a:pt x="1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5" y="0"/>
                        </a:lnTo>
                        <a:lnTo>
                          <a:pt x="6" y="0"/>
                        </a:lnTo>
                        <a:lnTo>
                          <a:pt x="7" y="0"/>
                        </a:lnTo>
                        <a:lnTo>
                          <a:pt x="6" y="1"/>
                        </a:lnTo>
                        <a:lnTo>
                          <a:pt x="5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27" name="Freeform 337">
                    <a:extLst>
                      <a:ext uri="{FF2B5EF4-FFF2-40B4-BE49-F238E27FC236}">
                        <a16:creationId xmlns:a16="http://schemas.microsoft.com/office/drawing/2014/main" id="{576EDB5F-698D-4344-98D5-31C97CA62AC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482856" y="1368205"/>
                    <a:ext cx="9294" cy="4647"/>
                  </a:xfrm>
                  <a:custGeom>
                    <a:avLst/>
                    <a:gdLst>
                      <a:gd name="T0" fmla="*/ 4763 w 4"/>
                      <a:gd name="T1" fmla="*/ 3175 h 2"/>
                      <a:gd name="T2" fmla="*/ 0 w 4"/>
                      <a:gd name="T3" fmla="*/ 1588 h 2"/>
                      <a:gd name="T4" fmla="*/ 0 w 4"/>
                      <a:gd name="T5" fmla="*/ 0 h 2"/>
                      <a:gd name="T6" fmla="*/ 4763 w 4"/>
                      <a:gd name="T7" fmla="*/ 0 h 2"/>
                      <a:gd name="T8" fmla="*/ 6350 w 4"/>
                      <a:gd name="T9" fmla="*/ 0 h 2"/>
                      <a:gd name="T10" fmla="*/ 4763 w 4"/>
                      <a:gd name="T11" fmla="*/ 3175 h 2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4" h="2">
                        <a:moveTo>
                          <a:pt x="3" y="2"/>
                        </a:move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3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28" name="Freeform 338">
                    <a:extLst>
                      <a:ext uri="{FF2B5EF4-FFF2-40B4-BE49-F238E27FC236}">
                        <a16:creationId xmlns:a16="http://schemas.microsoft.com/office/drawing/2014/main" id="{C95892B3-8379-4F65-BE55-04E150AB754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21933" y="1286878"/>
                    <a:ext cx="13942" cy="6972"/>
                  </a:xfrm>
                  <a:custGeom>
                    <a:avLst/>
                    <a:gdLst>
                      <a:gd name="T0" fmla="*/ 6350 w 6"/>
                      <a:gd name="T1" fmla="*/ 4763 h 3"/>
                      <a:gd name="T2" fmla="*/ 1588 w 6"/>
                      <a:gd name="T3" fmla="*/ 4763 h 3"/>
                      <a:gd name="T4" fmla="*/ 0 w 6"/>
                      <a:gd name="T5" fmla="*/ 4763 h 3"/>
                      <a:gd name="T6" fmla="*/ 7938 w 6"/>
                      <a:gd name="T7" fmla="*/ 1588 h 3"/>
                      <a:gd name="T8" fmla="*/ 7938 w 6"/>
                      <a:gd name="T9" fmla="*/ 0 h 3"/>
                      <a:gd name="T10" fmla="*/ 9525 w 6"/>
                      <a:gd name="T11" fmla="*/ 1588 h 3"/>
                      <a:gd name="T12" fmla="*/ 7938 w 6"/>
                      <a:gd name="T13" fmla="*/ 4763 h 3"/>
                      <a:gd name="T14" fmla="*/ 6350 w 6"/>
                      <a:gd name="T15" fmla="*/ 4763 h 3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6" h="3">
                        <a:moveTo>
                          <a:pt x="4" y="3"/>
                        </a:moveTo>
                        <a:lnTo>
                          <a:pt x="1" y="3"/>
                        </a:lnTo>
                        <a:lnTo>
                          <a:pt x="0" y="3"/>
                        </a:lnTo>
                        <a:lnTo>
                          <a:pt x="5" y="1"/>
                        </a:lnTo>
                        <a:lnTo>
                          <a:pt x="5" y="0"/>
                        </a:lnTo>
                        <a:lnTo>
                          <a:pt x="6" y="1"/>
                        </a:lnTo>
                        <a:lnTo>
                          <a:pt x="5" y="3"/>
                        </a:lnTo>
                        <a:lnTo>
                          <a:pt x="4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29" name="Freeform 339">
                    <a:extLst>
                      <a:ext uri="{FF2B5EF4-FFF2-40B4-BE49-F238E27FC236}">
                        <a16:creationId xmlns:a16="http://schemas.microsoft.com/office/drawing/2014/main" id="{590F48F0-D65B-41F5-BA67-8A6A6E2CA5E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939758" y="1363558"/>
                    <a:ext cx="6972" cy="4647"/>
                  </a:xfrm>
                  <a:custGeom>
                    <a:avLst/>
                    <a:gdLst>
                      <a:gd name="T0" fmla="*/ 1588 w 3"/>
                      <a:gd name="T1" fmla="*/ 3175 h 2"/>
                      <a:gd name="T2" fmla="*/ 0 w 3"/>
                      <a:gd name="T3" fmla="*/ 3175 h 2"/>
                      <a:gd name="T4" fmla="*/ 0 w 3"/>
                      <a:gd name="T5" fmla="*/ 1588 h 2"/>
                      <a:gd name="T6" fmla="*/ 1588 w 3"/>
                      <a:gd name="T7" fmla="*/ 0 h 2"/>
                      <a:gd name="T8" fmla="*/ 3175 w 3"/>
                      <a:gd name="T9" fmla="*/ 0 h 2"/>
                      <a:gd name="T10" fmla="*/ 3175 w 3"/>
                      <a:gd name="T11" fmla="*/ 1588 h 2"/>
                      <a:gd name="T12" fmla="*/ 4763 w 3"/>
                      <a:gd name="T13" fmla="*/ 1588 h 2"/>
                      <a:gd name="T14" fmla="*/ 4763 w 3"/>
                      <a:gd name="T15" fmla="*/ 3175 h 2"/>
                      <a:gd name="T16" fmla="*/ 3175 w 3"/>
                      <a:gd name="T17" fmla="*/ 3175 h 2"/>
                      <a:gd name="T18" fmla="*/ 1588 w 3"/>
                      <a:gd name="T19" fmla="*/ 3175 h 2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3" h="2">
                        <a:moveTo>
                          <a:pt x="1" y="2"/>
                        </a:moveTo>
                        <a:lnTo>
                          <a:pt x="0" y="2"/>
                        </a:lnTo>
                        <a:lnTo>
                          <a:pt x="0" y="1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2" y="1"/>
                        </a:lnTo>
                        <a:lnTo>
                          <a:pt x="3" y="1"/>
                        </a:lnTo>
                        <a:lnTo>
                          <a:pt x="3" y="2"/>
                        </a:lnTo>
                        <a:lnTo>
                          <a:pt x="2" y="2"/>
                        </a:lnTo>
                        <a:lnTo>
                          <a:pt x="1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30" name="Freeform 340">
                    <a:extLst>
                      <a:ext uri="{FF2B5EF4-FFF2-40B4-BE49-F238E27FC236}">
                        <a16:creationId xmlns:a16="http://schemas.microsoft.com/office/drawing/2014/main" id="{47EA6AE8-478D-4FC5-AA6F-35D61E5BAE6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000172" y="1684216"/>
                    <a:ext cx="9294" cy="4647"/>
                  </a:xfrm>
                  <a:custGeom>
                    <a:avLst/>
                    <a:gdLst>
                      <a:gd name="T0" fmla="*/ 4763 w 4"/>
                      <a:gd name="T1" fmla="*/ 3175 h 2"/>
                      <a:gd name="T2" fmla="*/ 3175 w 4"/>
                      <a:gd name="T3" fmla="*/ 3175 h 2"/>
                      <a:gd name="T4" fmla="*/ 0 w 4"/>
                      <a:gd name="T5" fmla="*/ 3175 h 2"/>
                      <a:gd name="T6" fmla="*/ 0 w 4"/>
                      <a:gd name="T7" fmla="*/ 1588 h 2"/>
                      <a:gd name="T8" fmla="*/ 3175 w 4"/>
                      <a:gd name="T9" fmla="*/ 1588 h 2"/>
                      <a:gd name="T10" fmla="*/ 4763 w 4"/>
                      <a:gd name="T11" fmla="*/ 0 h 2"/>
                      <a:gd name="T12" fmla="*/ 6350 w 4"/>
                      <a:gd name="T13" fmla="*/ 0 h 2"/>
                      <a:gd name="T14" fmla="*/ 6350 w 4"/>
                      <a:gd name="T15" fmla="*/ 1588 h 2"/>
                      <a:gd name="T16" fmla="*/ 6350 w 4"/>
                      <a:gd name="T17" fmla="*/ 3175 h 2"/>
                      <a:gd name="T18" fmla="*/ 4763 w 4"/>
                      <a:gd name="T19" fmla="*/ 3175 h 2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4" h="2">
                        <a:moveTo>
                          <a:pt x="3" y="2"/>
                        </a:moveTo>
                        <a:lnTo>
                          <a:pt x="2" y="2"/>
                        </a:lnTo>
                        <a:lnTo>
                          <a:pt x="0" y="2"/>
                        </a:lnTo>
                        <a:lnTo>
                          <a:pt x="0" y="1"/>
                        </a:lnTo>
                        <a:lnTo>
                          <a:pt x="2" y="1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4" y="1"/>
                        </a:lnTo>
                        <a:lnTo>
                          <a:pt x="4" y="2"/>
                        </a:lnTo>
                        <a:lnTo>
                          <a:pt x="3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31" name="Freeform 341">
                    <a:extLst>
                      <a:ext uri="{FF2B5EF4-FFF2-40B4-BE49-F238E27FC236}">
                        <a16:creationId xmlns:a16="http://schemas.microsoft.com/office/drawing/2014/main" id="{82016819-8BD3-4203-BDD7-E67C401A141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723035" y="1872427"/>
                    <a:ext cx="2324" cy="9294"/>
                  </a:xfrm>
                  <a:custGeom>
                    <a:avLst/>
                    <a:gdLst>
                      <a:gd name="T0" fmla="*/ 1588 w 1"/>
                      <a:gd name="T1" fmla="*/ 6350 h 4"/>
                      <a:gd name="T2" fmla="*/ 0 w 1"/>
                      <a:gd name="T3" fmla="*/ 6350 h 4"/>
                      <a:gd name="T4" fmla="*/ 0 w 1"/>
                      <a:gd name="T5" fmla="*/ 4763 h 4"/>
                      <a:gd name="T6" fmla="*/ 0 w 1"/>
                      <a:gd name="T7" fmla="*/ 1588 h 4"/>
                      <a:gd name="T8" fmla="*/ 0 w 1"/>
                      <a:gd name="T9" fmla="*/ 0 h 4"/>
                      <a:gd name="T10" fmla="*/ 1588 w 1"/>
                      <a:gd name="T11" fmla="*/ 1588 h 4"/>
                      <a:gd name="T12" fmla="*/ 1588 w 1"/>
                      <a:gd name="T13" fmla="*/ 4763 h 4"/>
                      <a:gd name="T14" fmla="*/ 1588 w 1"/>
                      <a:gd name="T15" fmla="*/ 6350 h 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1" h="4">
                        <a:moveTo>
                          <a:pt x="1" y="4"/>
                        </a:moveTo>
                        <a:lnTo>
                          <a:pt x="0" y="4"/>
                        </a:lnTo>
                        <a:lnTo>
                          <a:pt x="0" y="3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1"/>
                        </a:lnTo>
                        <a:lnTo>
                          <a:pt x="1" y="3"/>
                        </a:lnTo>
                        <a:lnTo>
                          <a:pt x="1" y="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32" name="Freeform 342">
                    <a:extLst>
                      <a:ext uri="{FF2B5EF4-FFF2-40B4-BE49-F238E27FC236}">
                        <a16:creationId xmlns:a16="http://schemas.microsoft.com/office/drawing/2014/main" id="{9653538B-6FA4-4118-907F-EEF0E209FC9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815979" y="1872427"/>
                    <a:ext cx="4647" cy="6972"/>
                  </a:xfrm>
                  <a:custGeom>
                    <a:avLst/>
                    <a:gdLst>
                      <a:gd name="T0" fmla="*/ 0 w 2"/>
                      <a:gd name="T1" fmla="*/ 4763 h 3"/>
                      <a:gd name="T2" fmla="*/ 0 w 2"/>
                      <a:gd name="T3" fmla="*/ 1588 h 3"/>
                      <a:gd name="T4" fmla="*/ 0 w 2"/>
                      <a:gd name="T5" fmla="*/ 0 h 3"/>
                      <a:gd name="T6" fmla="*/ 3175 w 2"/>
                      <a:gd name="T7" fmla="*/ 0 h 3"/>
                      <a:gd name="T8" fmla="*/ 3175 w 2"/>
                      <a:gd name="T9" fmla="*/ 1588 h 3"/>
                      <a:gd name="T10" fmla="*/ 3175 w 2"/>
                      <a:gd name="T11" fmla="*/ 4763 h 3"/>
                      <a:gd name="T12" fmla="*/ 0 w 2"/>
                      <a:gd name="T13" fmla="*/ 4763 h 3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2" h="3">
                        <a:moveTo>
                          <a:pt x="0" y="3"/>
                        </a:move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2" y="0"/>
                        </a:lnTo>
                        <a:lnTo>
                          <a:pt x="2" y="1"/>
                        </a:lnTo>
                        <a:lnTo>
                          <a:pt x="2" y="3"/>
                        </a:lnTo>
                        <a:lnTo>
                          <a:pt x="0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33" name="Freeform 343">
                    <a:extLst>
                      <a:ext uri="{FF2B5EF4-FFF2-40B4-BE49-F238E27FC236}">
                        <a16:creationId xmlns:a16="http://schemas.microsoft.com/office/drawing/2014/main" id="{4788E3D7-2C55-4FA3-B1FA-604C308C21A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793371" y="1324056"/>
                    <a:ext cx="25559" cy="4647"/>
                  </a:xfrm>
                  <a:custGeom>
                    <a:avLst/>
                    <a:gdLst>
                      <a:gd name="T0" fmla="*/ 17462 w 11"/>
                      <a:gd name="T1" fmla="*/ 3175 h 2"/>
                      <a:gd name="T2" fmla="*/ 14287 w 11"/>
                      <a:gd name="T3" fmla="*/ 1588 h 2"/>
                      <a:gd name="T4" fmla="*/ 12700 w 11"/>
                      <a:gd name="T5" fmla="*/ 1588 h 2"/>
                      <a:gd name="T6" fmla="*/ 11112 w 11"/>
                      <a:gd name="T7" fmla="*/ 1588 h 2"/>
                      <a:gd name="T8" fmla="*/ 7937 w 11"/>
                      <a:gd name="T9" fmla="*/ 1588 h 2"/>
                      <a:gd name="T10" fmla="*/ 4762 w 11"/>
                      <a:gd name="T11" fmla="*/ 1588 h 2"/>
                      <a:gd name="T12" fmla="*/ 3175 w 11"/>
                      <a:gd name="T13" fmla="*/ 0 h 2"/>
                      <a:gd name="T14" fmla="*/ 1587 w 11"/>
                      <a:gd name="T15" fmla="*/ 0 h 2"/>
                      <a:gd name="T16" fmla="*/ 1587 w 11"/>
                      <a:gd name="T17" fmla="*/ 1588 h 2"/>
                      <a:gd name="T18" fmla="*/ 0 w 11"/>
                      <a:gd name="T19" fmla="*/ 0 h 2"/>
                      <a:gd name="T20" fmla="*/ 1587 w 11"/>
                      <a:gd name="T21" fmla="*/ 0 h 2"/>
                      <a:gd name="T22" fmla="*/ 4762 w 11"/>
                      <a:gd name="T23" fmla="*/ 0 h 2"/>
                      <a:gd name="T24" fmla="*/ 6350 w 11"/>
                      <a:gd name="T25" fmla="*/ 0 h 2"/>
                      <a:gd name="T26" fmla="*/ 14287 w 11"/>
                      <a:gd name="T27" fmla="*/ 1588 h 2"/>
                      <a:gd name="T28" fmla="*/ 17462 w 11"/>
                      <a:gd name="T29" fmla="*/ 1588 h 2"/>
                      <a:gd name="T30" fmla="*/ 17462 w 11"/>
                      <a:gd name="T31" fmla="*/ 3175 h 2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</a:gdLst>
                    <a:ahLst/>
                    <a:cxnLst>
                      <a:cxn ang="T32">
                        <a:pos x="T0" y="T1"/>
                      </a:cxn>
                      <a:cxn ang="T33">
                        <a:pos x="T2" y="T3"/>
                      </a:cxn>
                      <a:cxn ang="T34">
                        <a:pos x="T4" y="T5"/>
                      </a:cxn>
                      <a:cxn ang="T35">
                        <a:pos x="T6" y="T7"/>
                      </a:cxn>
                      <a:cxn ang="T36">
                        <a:pos x="T8" y="T9"/>
                      </a:cxn>
                      <a:cxn ang="T37">
                        <a:pos x="T10" y="T11"/>
                      </a:cxn>
                      <a:cxn ang="T38">
                        <a:pos x="T12" y="T13"/>
                      </a:cxn>
                      <a:cxn ang="T39">
                        <a:pos x="T14" y="T15"/>
                      </a:cxn>
                      <a:cxn ang="T40">
                        <a:pos x="T16" y="T17"/>
                      </a:cxn>
                      <a:cxn ang="T41">
                        <a:pos x="T18" y="T19"/>
                      </a:cxn>
                      <a:cxn ang="T42">
                        <a:pos x="T20" y="T21"/>
                      </a:cxn>
                      <a:cxn ang="T43">
                        <a:pos x="T22" y="T23"/>
                      </a:cxn>
                      <a:cxn ang="T44">
                        <a:pos x="T24" y="T25"/>
                      </a:cxn>
                      <a:cxn ang="T45">
                        <a:pos x="T26" y="T27"/>
                      </a:cxn>
                      <a:cxn ang="T46">
                        <a:pos x="T28" y="T29"/>
                      </a:cxn>
                      <a:cxn ang="T47">
                        <a:pos x="T30" y="T31"/>
                      </a:cxn>
                    </a:cxnLst>
                    <a:rect l="0" t="0" r="r" b="b"/>
                    <a:pathLst>
                      <a:path w="11" h="2">
                        <a:moveTo>
                          <a:pt x="11" y="2"/>
                        </a:moveTo>
                        <a:lnTo>
                          <a:pt x="9" y="1"/>
                        </a:lnTo>
                        <a:lnTo>
                          <a:pt x="8" y="1"/>
                        </a:lnTo>
                        <a:lnTo>
                          <a:pt x="7" y="1"/>
                        </a:lnTo>
                        <a:lnTo>
                          <a:pt x="5" y="1"/>
                        </a:lnTo>
                        <a:lnTo>
                          <a:pt x="3" y="1"/>
                        </a:lnTo>
                        <a:lnTo>
                          <a:pt x="2" y="0"/>
                        </a:lnTo>
                        <a:lnTo>
                          <a:pt x="1" y="0"/>
                        </a:lnTo>
                        <a:lnTo>
                          <a:pt x="1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9" y="1"/>
                        </a:lnTo>
                        <a:lnTo>
                          <a:pt x="11" y="1"/>
                        </a:lnTo>
                        <a:lnTo>
                          <a:pt x="11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34" name="Freeform 344">
                    <a:extLst>
                      <a:ext uri="{FF2B5EF4-FFF2-40B4-BE49-F238E27FC236}">
                        <a16:creationId xmlns:a16="http://schemas.microsoft.com/office/drawing/2014/main" id="{279DBED5-5EE3-43EF-912F-222326937DB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317031" y="1289202"/>
                    <a:ext cx="11619" cy="6970"/>
                  </a:xfrm>
                  <a:custGeom>
                    <a:avLst/>
                    <a:gdLst>
                      <a:gd name="T0" fmla="*/ 6350 w 5"/>
                      <a:gd name="T1" fmla="*/ 4762 h 3"/>
                      <a:gd name="T2" fmla="*/ 3175 w 5"/>
                      <a:gd name="T3" fmla="*/ 3175 h 3"/>
                      <a:gd name="T4" fmla="*/ 0 w 5"/>
                      <a:gd name="T5" fmla="*/ 3175 h 3"/>
                      <a:gd name="T6" fmla="*/ 0 w 5"/>
                      <a:gd name="T7" fmla="*/ 0 h 3"/>
                      <a:gd name="T8" fmla="*/ 1588 w 5"/>
                      <a:gd name="T9" fmla="*/ 0 h 3"/>
                      <a:gd name="T10" fmla="*/ 3175 w 5"/>
                      <a:gd name="T11" fmla="*/ 3175 h 3"/>
                      <a:gd name="T12" fmla="*/ 4763 w 5"/>
                      <a:gd name="T13" fmla="*/ 3175 h 3"/>
                      <a:gd name="T14" fmla="*/ 6350 w 5"/>
                      <a:gd name="T15" fmla="*/ 3175 h 3"/>
                      <a:gd name="T16" fmla="*/ 7938 w 5"/>
                      <a:gd name="T17" fmla="*/ 3175 h 3"/>
                      <a:gd name="T18" fmla="*/ 7938 w 5"/>
                      <a:gd name="T19" fmla="*/ 4762 h 3"/>
                      <a:gd name="T20" fmla="*/ 6350 w 5"/>
                      <a:gd name="T21" fmla="*/ 4762 h 3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5" h="3">
                        <a:moveTo>
                          <a:pt x="4" y="3"/>
                        </a:moveTo>
                        <a:lnTo>
                          <a:pt x="2" y="2"/>
                        </a:lnTo>
                        <a:lnTo>
                          <a:pt x="0" y="2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2"/>
                        </a:lnTo>
                        <a:lnTo>
                          <a:pt x="3" y="2"/>
                        </a:lnTo>
                        <a:lnTo>
                          <a:pt x="4" y="2"/>
                        </a:lnTo>
                        <a:lnTo>
                          <a:pt x="5" y="2"/>
                        </a:lnTo>
                        <a:lnTo>
                          <a:pt x="5" y="3"/>
                        </a:lnTo>
                        <a:lnTo>
                          <a:pt x="4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35" name="Freeform 345">
                    <a:extLst>
                      <a:ext uri="{FF2B5EF4-FFF2-40B4-BE49-F238E27FC236}">
                        <a16:creationId xmlns:a16="http://schemas.microsoft.com/office/drawing/2014/main" id="{7E26F152-5ABD-4227-BB16-1F72BF45F02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902580" y="1472767"/>
                    <a:ext cx="6972" cy="2324"/>
                  </a:xfrm>
                  <a:custGeom>
                    <a:avLst/>
                    <a:gdLst>
                      <a:gd name="T0" fmla="*/ 3175 w 3"/>
                      <a:gd name="T1" fmla="*/ 1588 h 1"/>
                      <a:gd name="T2" fmla="*/ 1588 w 3"/>
                      <a:gd name="T3" fmla="*/ 1588 h 1"/>
                      <a:gd name="T4" fmla="*/ 0 w 3"/>
                      <a:gd name="T5" fmla="*/ 0 h 1"/>
                      <a:gd name="T6" fmla="*/ 1588 w 3"/>
                      <a:gd name="T7" fmla="*/ 0 h 1"/>
                      <a:gd name="T8" fmla="*/ 3175 w 3"/>
                      <a:gd name="T9" fmla="*/ 0 h 1"/>
                      <a:gd name="T10" fmla="*/ 4763 w 3"/>
                      <a:gd name="T11" fmla="*/ 1588 h 1"/>
                      <a:gd name="T12" fmla="*/ 3175 w 3"/>
                      <a:gd name="T13" fmla="*/ 1588 h 1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3" h="1">
                        <a:moveTo>
                          <a:pt x="2" y="1"/>
                        </a:moveTo>
                        <a:lnTo>
                          <a:pt x="1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1"/>
                        </a:lnTo>
                        <a:lnTo>
                          <a:pt x="2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36" name="Freeform 346">
                    <a:extLst>
                      <a:ext uri="{FF2B5EF4-FFF2-40B4-BE49-F238E27FC236}">
                        <a16:creationId xmlns:a16="http://schemas.microsoft.com/office/drawing/2014/main" id="{012F5FE4-2967-4B9C-BEA4-96016CB3C47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822951" y="1872427"/>
                    <a:ext cx="6970" cy="2324"/>
                  </a:xfrm>
                  <a:custGeom>
                    <a:avLst/>
                    <a:gdLst>
                      <a:gd name="T0" fmla="*/ 1587 w 3"/>
                      <a:gd name="T1" fmla="*/ 1588 h 1"/>
                      <a:gd name="T2" fmla="*/ 0 w 3"/>
                      <a:gd name="T3" fmla="*/ 1588 h 1"/>
                      <a:gd name="T4" fmla="*/ 0 w 3"/>
                      <a:gd name="T5" fmla="*/ 0 h 1"/>
                      <a:gd name="T6" fmla="*/ 1587 w 3"/>
                      <a:gd name="T7" fmla="*/ 0 h 1"/>
                      <a:gd name="T8" fmla="*/ 4762 w 3"/>
                      <a:gd name="T9" fmla="*/ 0 h 1"/>
                      <a:gd name="T10" fmla="*/ 4762 w 3"/>
                      <a:gd name="T11" fmla="*/ 1588 h 1"/>
                      <a:gd name="T12" fmla="*/ 3175 w 3"/>
                      <a:gd name="T13" fmla="*/ 1588 h 1"/>
                      <a:gd name="T14" fmla="*/ 1587 w 3"/>
                      <a:gd name="T15" fmla="*/ 1588 h 1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3" h="1">
                        <a:moveTo>
                          <a:pt x="1" y="1"/>
                        </a:move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3" y="0"/>
                        </a:lnTo>
                        <a:lnTo>
                          <a:pt x="3" y="1"/>
                        </a:lnTo>
                        <a:lnTo>
                          <a:pt x="2" y="1"/>
                        </a:lnTo>
                        <a:lnTo>
                          <a:pt x="1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37" name="Freeform 347">
                    <a:extLst>
                      <a:ext uri="{FF2B5EF4-FFF2-40B4-BE49-F238E27FC236}">
                        <a16:creationId xmlns:a16="http://schemas.microsoft.com/office/drawing/2014/main" id="{6FDF6EB4-25DB-4CAA-97B8-DF8B943FCBB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813656" y="1851516"/>
                    <a:ext cx="6970" cy="9294"/>
                  </a:xfrm>
                  <a:custGeom>
                    <a:avLst/>
                    <a:gdLst>
                      <a:gd name="T0" fmla="*/ 1587 w 3"/>
                      <a:gd name="T1" fmla="*/ 6350 h 4"/>
                      <a:gd name="T2" fmla="*/ 1587 w 3"/>
                      <a:gd name="T3" fmla="*/ 4763 h 4"/>
                      <a:gd name="T4" fmla="*/ 0 w 3"/>
                      <a:gd name="T5" fmla="*/ 1588 h 4"/>
                      <a:gd name="T6" fmla="*/ 1587 w 3"/>
                      <a:gd name="T7" fmla="*/ 0 h 4"/>
                      <a:gd name="T8" fmla="*/ 4762 w 3"/>
                      <a:gd name="T9" fmla="*/ 0 h 4"/>
                      <a:gd name="T10" fmla="*/ 4762 w 3"/>
                      <a:gd name="T11" fmla="*/ 1588 h 4"/>
                      <a:gd name="T12" fmla="*/ 1587 w 3"/>
                      <a:gd name="T13" fmla="*/ 6350 h 4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3" h="4">
                        <a:moveTo>
                          <a:pt x="1" y="4"/>
                        </a:moveTo>
                        <a:lnTo>
                          <a:pt x="1" y="3"/>
                        </a:lnTo>
                        <a:lnTo>
                          <a:pt x="0" y="1"/>
                        </a:lnTo>
                        <a:lnTo>
                          <a:pt x="1" y="0"/>
                        </a:lnTo>
                        <a:lnTo>
                          <a:pt x="3" y="0"/>
                        </a:lnTo>
                        <a:lnTo>
                          <a:pt x="3" y="1"/>
                        </a:lnTo>
                        <a:lnTo>
                          <a:pt x="1" y="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38" name="Freeform 348">
                    <a:extLst>
                      <a:ext uri="{FF2B5EF4-FFF2-40B4-BE49-F238E27FC236}">
                        <a16:creationId xmlns:a16="http://schemas.microsoft.com/office/drawing/2014/main" id="{7359AEE6-8634-453B-81C7-0DBAF444253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862451" y="1916577"/>
                    <a:ext cx="9294" cy="2323"/>
                  </a:xfrm>
                  <a:custGeom>
                    <a:avLst/>
                    <a:gdLst>
                      <a:gd name="T0" fmla="*/ 3175 w 4"/>
                      <a:gd name="T1" fmla="*/ 1587 h 1"/>
                      <a:gd name="T2" fmla="*/ 1588 w 4"/>
                      <a:gd name="T3" fmla="*/ 1587 h 1"/>
                      <a:gd name="T4" fmla="*/ 0 w 4"/>
                      <a:gd name="T5" fmla="*/ 0 h 1"/>
                      <a:gd name="T6" fmla="*/ 4763 w 4"/>
                      <a:gd name="T7" fmla="*/ 0 h 1"/>
                      <a:gd name="T8" fmla="*/ 6350 w 4"/>
                      <a:gd name="T9" fmla="*/ 0 h 1"/>
                      <a:gd name="T10" fmla="*/ 6350 w 4"/>
                      <a:gd name="T11" fmla="*/ 1587 h 1"/>
                      <a:gd name="T12" fmla="*/ 3175 w 4"/>
                      <a:gd name="T13" fmla="*/ 1587 h 1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4" h="1">
                        <a:moveTo>
                          <a:pt x="2" y="1"/>
                        </a:moveTo>
                        <a:lnTo>
                          <a:pt x="1" y="1"/>
                        </a:lnTo>
                        <a:lnTo>
                          <a:pt x="0" y="0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4" y="1"/>
                        </a:lnTo>
                        <a:lnTo>
                          <a:pt x="2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39" name="Freeform 349">
                    <a:extLst>
                      <a:ext uri="{FF2B5EF4-FFF2-40B4-BE49-F238E27FC236}">
                        <a16:creationId xmlns:a16="http://schemas.microsoft.com/office/drawing/2014/main" id="{B6A94147-47F0-4974-92DB-F3B7F19BFB4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603683" y="1047547"/>
                    <a:ext cx="16265" cy="2323"/>
                  </a:xfrm>
                  <a:custGeom>
                    <a:avLst/>
                    <a:gdLst>
                      <a:gd name="T0" fmla="*/ 3175 w 7"/>
                      <a:gd name="T1" fmla="*/ 1587 h 1"/>
                      <a:gd name="T2" fmla="*/ 1587 w 7"/>
                      <a:gd name="T3" fmla="*/ 1587 h 1"/>
                      <a:gd name="T4" fmla="*/ 0 w 7"/>
                      <a:gd name="T5" fmla="*/ 1587 h 1"/>
                      <a:gd name="T6" fmla="*/ 1587 w 7"/>
                      <a:gd name="T7" fmla="*/ 1587 h 1"/>
                      <a:gd name="T8" fmla="*/ 3175 w 7"/>
                      <a:gd name="T9" fmla="*/ 0 h 1"/>
                      <a:gd name="T10" fmla="*/ 4762 w 7"/>
                      <a:gd name="T11" fmla="*/ 0 h 1"/>
                      <a:gd name="T12" fmla="*/ 6350 w 7"/>
                      <a:gd name="T13" fmla="*/ 0 h 1"/>
                      <a:gd name="T14" fmla="*/ 7937 w 7"/>
                      <a:gd name="T15" fmla="*/ 0 h 1"/>
                      <a:gd name="T16" fmla="*/ 11112 w 7"/>
                      <a:gd name="T17" fmla="*/ 0 h 1"/>
                      <a:gd name="T18" fmla="*/ 11112 w 7"/>
                      <a:gd name="T19" fmla="*/ 1587 h 1"/>
                      <a:gd name="T20" fmla="*/ 7937 w 7"/>
                      <a:gd name="T21" fmla="*/ 1587 h 1"/>
                      <a:gd name="T22" fmla="*/ 6350 w 7"/>
                      <a:gd name="T23" fmla="*/ 1587 h 1"/>
                      <a:gd name="T24" fmla="*/ 4762 w 7"/>
                      <a:gd name="T25" fmla="*/ 1587 h 1"/>
                      <a:gd name="T26" fmla="*/ 3175 w 7"/>
                      <a:gd name="T27" fmla="*/ 1587 h 1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</a:gdLst>
                    <a:ahLst/>
                    <a:cxnLst>
                      <a:cxn ang="T28">
                        <a:pos x="T0" y="T1"/>
                      </a:cxn>
                      <a:cxn ang="T29">
                        <a:pos x="T2" y="T3"/>
                      </a:cxn>
                      <a:cxn ang="T30">
                        <a:pos x="T4" y="T5"/>
                      </a:cxn>
                      <a:cxn ang="T31">
                        <a:pos x="T6" y="T7"/>
                      </a:cxn>
                      <a:cxn ang="T32">
                        <a:pos x="T8" y="T9"/>
                      </a:cxn>
                      <a:cxn ang="T33">
                        <a:pos x="T10" y="T11"/>
                      </a:cxn>
                      <a:cxn ang="T34">
                        <a:pos x="T12" y="T13"/>
                      </a:cxn>
                      <a:cxn ang="T35">
                        <a:pos x="T14" y="T15"/>
                      </a:cxn>
                      <a:cxn ang="T36">
                        <a:pos x="T16" y="T17"/>
                      </a:cxn>
                      <a:cxn ang="T37">
                        <a:pos x="T18" y="T19"/>
                      </a:cxn>
                      <a:cxn ang="T38">
                        <a:pos x="T20" y="T21"/>
                      </a:cxn>
                      <a:cxn ang="T39">
                        <a:pos x="T22" y="T23"/>
                      </a:cxn>
                      <a:cxn ang="T40">
                        <a:pos x="T24" y="T25"/>
                      </a:cxn>
                      <a:cxn ang="T41">
                        <a:pos x="T26" y="T27"/>
                      </a:cxn>
                    </a:cxnLst>
                    <a:rect l="0" t="0" r="r" b="b"/>
                    <a:pathLst>
                      <a:path w="7" h="1">
                        <a:moveTo>
                          <a:pt x="2" y="1"/>
                        </a:move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1" y="1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5" y="0"/>
                        </a:lnTo>
                        <a:lnTo>
                          <a:pt x="7" y="0"/>
                        </a:lnTo>
                        <a:lnTo>
                          <a:pt x="7" y="1"/>
                        </a:lnTo>
                        <a:lnTo>
                          <a:pt x="5" y="1"/>
                        </a:lnTo>
                        <a:lnTo>
                          <a:pt x="4" y="1"/>
                        </a:lnTo>
                        <a:lnTo>
                          <a:pt x="3" y="1"/>
                        </a:lnTo>
                        <a:lnTo>
                          <a:pt x="2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40" name="Freeform 350">
                    <a:extLst>
                      <a:ext uri="{FF2B5EF4-FFF2-40B4-BE49-F238E27FC236}">
                        <a16:creationId xmlns:a16="http://schemas.microsoft.com/office/drawing/2014/main" id="{7C3BB785-837A-42AF-8A79-A528BB832C0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694303" y="1310114"/>
                    <a:ext cx="6972" cy="6972"/>
                  </a:xfrm>
                  <a:custGeom>
                    <a:avLst/>
                    <a:gdLst>
                      <a:gd name="T0" fmla="*/ 0 w 3"/>
                      <a:gd name="T1" fmla="*/ 4763 h 3"/>
                      <a:gd name="T2" fmla="*/ 0 w 3"/>
                      <a:gd name="T3" fmla="*/ 3175 h 3"/>
                      <a:gd name="T4" fmla="*/ 0 w 3"/>
                      <a:gd name="T5" fmla="*/ 0 h 3"/>
                      <a:gd name="T6" fmla="*/ 1588 w 3"/>
                      <a:gd name="T7" fmla="*/ 0 h 3"/>
                      <a:gd name="T8" fmla="*/ 3175 w 3"/>
                      <a:gd name="T9" fmla="*/ 0 h 3"/>
                      <a:gd name="T10" fmla="*/ 4763 w 3"/>
                      <a:gd name="T11" fmla="*/ 3175 h 3"/>
                      <a:gd name="T12" fmla="*/ 3175 w 3"/>
                      <a:gd name="T13" fmla="*/ 3175 h 3"/>
                      <a:gd name="T14" fmla="*/ 1588 w 3"/>
                      <a:gd name="T15" fmla="*/ 4763 h 3"/>
                      <a:gd name="T16" fmla="*/ 0 w 3"/>
                      <a:gd name="T17" fmla="*/ 4763 h 3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3" h="3">
                        <a:moveTo>
                          <a:pt x="0" y="3"/>
                        </a:moveTo>
                        <a:lnTo>
                          <a:pt x="0" y="2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2"/>
                        </a:lnTo>
                        <a:lnTo>
                          <a:pt x="2" y="2"/>
                        </a:lnTo>
                        <a:lnTo>
                          <a:pt x="1" y="3"/>
                        </a:lnTo>
                        <a:lnTo>
                          <a:pt x="0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41" name="Freeform 351">
                    <a:extLst>
                      <a:ext uri="{FF2B5EF4-FFF2-40B4-BE49-F238E27FC236}">
                        <a16:creationId xmlns:a16="http://schemas.microsoft.com/office/drawing/2014/main" id="{3D9C1B3C-2C76-434B-AA37-0E9B55FFC1B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871746" y="1925871"/>
                    <a:ext cx="13942" cy="2323"/>
                  </a:xfrm>
                  <a:custGeom>
                    <a:avLst/>
                    <a:gdLst>
                      <a:gd name="T0" fmla="*/ 1588 w 6"/>
                      <a:gd name="T1" fmla="*/ 1587 h 1"/>
                      <a:gd name="T2" fmla="*/ 0 w 6"/>
                      <a:gd name="T3" fmla="*/ 1587 h 1"/>
                      <a:gd name="T4" fmla="*/ 1588 w 6"/>
                      <a:gd name="T5" fmla="*/ 1587 h 1"/>
                      <a:gd name="T6" fmla="*/ 4763 w 6"/>
                      <a:gd name="T7" fmla="*/ 0 h 1"/>
                      <a:gd name="T8" fmla="*/ 7938 w 6"/>
                      <a:gd name="T9" fmla="*/ 0 h 1"/>
                      <a:gd name="T10" fmla="*/ 9525 w 6"/>
                      <a:gd name="T11" fmla="*/ 1587 h 1"/>
                      <a:gd name="T12" fmla="*/ 7938 w 6"/>
                      <a:gd name="T13" fmla="*/ 1587 h 1"/>
                      <a:gd name="T14" fmla="*/ 4763 w 6"/>
                      <a:gd name="T15" fmla="*/ 1587 h 1"/>
                      <a:gd name="T16" fmla="*/ 1588 w 6"/>
                      <a:gd name="T17" fmla="*/ 1587 h 1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6" h="1">
                        <a:moveTo>
                          <a:pt x="1" y="1"/>
                        </a:moveTo>
                        <a:lnTo>
                          <a:pt x="0" y="1"/>
                        </a:lnTo>
                        <a:lnTo>
                          <a:pt x="1" y="1"/>
                        </a:lnTo>
                        <a:lnTo>
                          <a:pt x="3" y="0"/>
                        </a:lnTo>
                        <a:lnTo>
                          <a:pt x="5" y="0"/>
                        </a:lnTo>
                        <a:lnTo>
                          <a:pt x="6" y="1"/>
                        </a:lnTo>
                        <a:lnTo>
                          <a:pt x="5" y="1"/>
                        </a:lnTo>
                        <a:lnTo>
                          <a:pt x="3" y="1"/>
                        </a:lnTo>
                        <a:lnTo>
                          <a:pt x="1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42" name="Freeform 352">
                    <a:extLst>
                      <a:ext uri="{FF2B5EF4-FFF2-40B4-BE49-F238E27FC236}">
                        <a16:creationId xmlns:a16="http://schemas.microsoft.com/office/drawing/2014/main" id="{11510E46-3750-4ECB-8FCB-37DC721E7D9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877021" y="1554094"/>
                    <a:ext cx="6970" cy="4647"/>
                  </a:xfrm>
                  <a:custGeom>
                    <a:avLst/>
                    <a:gdLst>
                      <a:gd name="T0" fmla="*/ 4762 w 3"/>
                      <a:gd name="T1" fmla="*/ 3175 h 2"/>
                      <a:gd name="T2" fmla="*/ 1587 w 3"/>
                      <a:gd name="T3" fmla="*/ 3175 h 2"/>
                      <a:gd name="T4" fmla="*/ 0 w 3"/>
                      <a:gd name="T5" fmla="*/ 1588 h 2"/>
                      <a:gd name="T6" fmla="*/ 1587 w 3"/>
                      <a:gd name="T7" fmla="*/ 0 h 2"/>
                      <a:gd name="T8" fmla="*/ 3175 w 3"/>
                      <a:gd name="T9" fmla="*/ 0 h 2"/>
                      <a:gd name="T10" fmla="*/ 4762 w 3"/>
                      <a:gd name="T11" fmla="*/ 1588 h 2"/>
                      <a:gd name="T12" fmla="*/ 4762 w 3"/>
                      <a:gd name="T13" fmla="*/ 3175 h 2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3" h="2">
                        <a:moveTo>
                          <a:pt x="3" y="2"/>
                        </a:moveTo>
                        <a:lnTo>
                          <a:pt x="1" y="2"/>
                        </a:lnTo>
                        <a:lnTo>
                          <a:pt x="0" y="1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1"/>
                        </a:lnTo>
                        <a:lnTo>
                          <a:pt x="3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43" name="Freeform 353">
                    <a:extLst>
                      <a:ext uri="{FF2B5EF4-FFF2-40B4-BE49-F238E27FC236}">
                        <a16:creationId xmlns:a16="http://schemas.microsoft.com/office/drawing/2014/main" id="{5BE9DCFA-6718-44C9-8281-4B6731A94C9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448001" y="1351939"/>
                    <a:ext cx="9294" cy="2324"/>
                  </a:xfrm>
                  <a:custGeom>
                    <a:avLst/>
                    <a:gdLst>
                      <a:gd name="T0" fmla="*/ 6350 w 4"/>
                      <a:gd name="T1" fmla="*/ 1588 h 1"/>
                      <a:gd name="T2" fmla="*/ 4763 w 4"/>
                      <a:gd name="T3" fmla="*/ 1588 h 1"/>
                      <a:gd name="T4" fmla="*/ 3175 w 4"/>
                      <a:gd name="T5" fmla="*/ 1588 h 1"/>
                      <a:gd name="T6" fmla="*/ 1588 w 4"/>
                      <a:gd name="T7" fmla="*/ 0 h 1"/>
                      <a:gd name="T8" fmla="*/ 0 w 4"/>
                      <a:gd name="T9" fmla="*/ 0 h 1"/>
                      <a:gd name="T10" fmla="*/ 3175 w 4"/>
                      <a:gd name="T11" fmla="*/ 0 h 1"/>
                      <a:gd name="T12" fmla="*/ 4763 w 4"/>
                      <a:gd name="T13" fmla="*/ 0 h 1"/>
                      <a:gd name="T14" fmla="*/ 6350 w 4"/>
                      <a:gd name="T15" fmla="*/ 0 h 1"/>
                      <a:gd name="T16" fmla="*/ 6350 w 4"/>
                      <a:gd name="T17" fmla="*/ 1588 h 1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4" h="1">
                        <a:moveTo>
                          <a:pt x="4" y="1"/>
                        </a:moveTo>
                        <a:lnTo>
                          <a:pt x="3" y="1"/>
                        </a:lnTo>
                        <a:lnTo>
                          <a:pt x="2" y="1"/>
                        </a:lnTo>
                        <a:lnTo>
                          <a:pt x="1" y="0"/>
                        </a:lnTo>
                        <a:lnTo>
                          <a:pt x="0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4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44" name="Freeform 354">
                    <a:extLst>
                      <a:ext uri="{FF2B5EF4-FFF2-40B4-BE49-F238E27FC236}">
                        <a16:creationId xmlns:a16="http://schemas.microsoft.com/office/drawing/2014/main" id="{7B56D1D3-2595-4461-BD32-7CC00517155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922865" y="1937489"/>
                    <a:ext cx="6972" cy="6972"/>
                  </a:xfrm>
                  <a:custGeom>
                    <a:avLst/>
                    <a:gdLst>
                      <a:gd name="T0" fmla="*/ 3175 w 3"/>
                      <a:gd name="T1" fmla="*/ 4763 h 3"/>
                      <a:gd name="T2" fmla="*/ 0 w 3"/>
                      <a:gd name="T3" fmla="*/ 4763 h 3"/>
                      <a:gd name="T4" fmla="*/ 0 w 3"/>
                      <a:gd name="T5" fmla="*/ 1588 h 3"/>
                      <a:gd name="T6" fmla="*/ 3175 w 3"/>
                      <a:gd name="T7" fmla="*/ 0 h 3"/>
                      <a:gd name="T8" fmla="*/ 3175 w 3"/>
                      <a:gd name="T9" fmla="*/ 1588 h 3"/>
                      <a:gd name="T10" fmla="*/ 4763 w 3"/>
                      <a:gd name="T11" fmla="*/ 4763 h 3"/>
                      <a:gd name="T12" fmla="*/ 3175 w 3"/>
                      <a:gd name="T13" fmla="*/ 4763 h 3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3" h="3">
                        <a:moveTo>
                          <a:pt x="2" y="3"/>
                        </a:moveTo>
                        <a:lnTo>
                          <a:pt x="0" y="3"/>
                        </a:lnTo>
                        <a:lnTo>
                          <a:pt x="0" y="1"/>
                        </a:lnTo>
                        <a:lnTo>
                          <a:pt x="2" y="0"/>
                        </a:lnTo>
                        <a:lnTo>
                          <a:pt x="2" y="1"/>
                        </a:lnTo>
                        <a:lnTo>
                          <a:pt x="3" y="3"/>
                        </a:lnTo>
                        <a:lnTo>
                          <a:pt x="2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45" name="Freeform 355">
                    <a:extLst>
                      <a:ext uri="{FF2B5EF4-FFF2-40B4-BE49-F238E27FC236}">
                        <a16:creationId xmlns:a16="http://schemas.microsoft.com/office/drawing/2014/main" id="{D6F2D786-797C-4ACB-9891-20FE3D396DA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414622" y="1693510"/>
                    <a:ext cx="6972" cy="6970"/>
                  </a:xfrm>
                  <a:custGeom>
                    <a:avLst/>
                    <a:gdLst>
                      <a:gd name="T0" fmla="*/ 1588 w 3"/>
                      <a:gd name="T1" fmla="*/ 4762 h 3"/>
                      <a:gd name="T2" fmla="*/ 0 w 3"/>
                      <a:gd name="T3" fmla="*/ 3175 h 3"/>
                      <a:gd name="T4" fmla="*/ 1588 w 3"/>
                      <a:gd name="T5" fmla="*/ 1587 h 3"/>
                      <a:gd name="T6" fmla="*/ 4763 w 3"/>
                      <a:gd name="T7" fmla="*/ 0 h 3"/>
                      <a:gd name="T8" fmla="*/ 4763 w 3"/>
                      <a:gd name="T9" fmla="*/ 1587 h 3"/>
                      <a:gd name="T10" fmla="*/ 4763 w 3"/>
                      <a:gd name="T11" fmla="*/ 3175 h 3"/>
                      <a:gd name="T12" fmla="*/ 1588 w 3"/>
                      <a:gd name="T13" fmla="*/ 4762 h 3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3" h="3">
                        <a:moveTo>
                          <a:pt x="1" y="3"/>
                        </a:moveTo>
                        <a:lnTo>
                          <a:pt x="0" y="2"/>
                        </a:lnTo>
                        <a:lnTo>
                          <a:pt x="1" y="1"/>
                        </a:lnTo>
                        <a:lnTo>
                          <a:pt x="3" y="0"/>
                        </a:lnTo>
                        <a:lnTo>
                          <a:pt x="3" y="1"/>
                        </a:lnTo>
                        <a:lnTo>
                          <a:pt x="3" y="2"/>
                        </a:lnTo>
                        <a:lnTo>
                          <a:pt x="1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46" name="Freeform 356">
                    <a:extLst>
                      <a:ext uri="{FF2B5EF4-FFF2-40B4-BE49-F238E27FC236}">
                        <a16:creationId xmlns:a16="http://schemas.microsoft.com/office/drawing/2014/main" id="{2D508BB5-960D-4AD0-BB69-590DEBA4410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2177" y="1289202"/>
                    <a:ext cx="13942" cy="6970"/>
                  </a:xfrm>
                  <a:custGeom>
                    <a:avLst/>
                    <a:gdLst>
                      <a:gd name="T0" fmla="*/ 6350 w 6"/>
                      <a:gd name="T1" fmla="*/ 4762 h 3"/>
                      <a:gd name="T2" fmla="*/ 3175 w 6"/>
                      <a:gd name="T3" fmla="*/ 3175 h 3"/>
                      <a:gd name="T4" fmla="*/ 1588 w 6"/>
                      <a:gd name="T5" fmla="*/ 3175 h 3"/>
                      <a:gd name="T6" fmla="*/ 0 w 6"/>
                      <a:gd name="T7" fmla="*/ 3175 h 3"/>
                      <a:gd name="T8" fmla="*/ 0 w 6"/>
                      <a:gd name="T9" fmla="*/ 0 h 3"/>
                      <a:gd name="T10" fmla="*/ 1588 w 6"/>
                      <a:gd name="T11" fmla="*/ 0 h 3"/>
                      <a:gd name="T12" fmla="*/ 7938 w 6"/>
                      <a:gd name="T13" fmla="*/ 3175 h 3"/>
                      <a:gd name="T14" fmla="*/ 9525 w 6"/>
                      <a:gd name="T15" fmla="*/ 3175 h 3"/>
                      <a:gd name="T16" fmla="*/ 7938 w 6"/>
                      <a:gd name="T17" fmla="*/ 3175 h 3"/>
                      <a:gd name="T18" fmla="*/ 3175 w 6"/>
                      <a:gd name="T19" fmla="*/ 3175 h 3"/>
                      <a:gd name="T20" fmla="*/ 6350 w 6"/>
                      <a:gd name="T21" fmla="*/ 3175 h 3"/>
                      <a:gd name="T22" fmla="*/ 6350 w 6"/>
                      <a:gd name="T23" fmla="*/ 4762 h 3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6" h="3">
                        <a:moveTo>
                          <a:pt x="4" y="3"/>
                        </a:moveTo>
                        <a:lnTo>
                          <a:pt x="2" y="2"/>
                        </a:lnTo>
                        <a:lnTo>
                          <a:pt x="1" y="2"/>
                        </a:lnTo>
                        <a:lnTo>
                          <a:pt x="0" y="2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5" y="2"/>
                        </a:lnTo>
                        <a:lnTo>
                          <a:pt x="6" y="2"/>
                        </a:lnTo>
                        <a:lnTo>
                          <a:pt x="5" y="2"/>
                        </a:lnTo>
                        <a:lnTo>
                          <a:pt x="2" y="2"/>
                        </a:lnTo>
                        <a:lnTo>
                          <a:pt x="4" y="2"/>
                        </a:lnTo>
                        <a:lnTo>
                          <a:pt x="4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47" name="Freeform 357">
                    <a:extLst>
                      <a:ext uri="{FF2B5EF4-FFF2-40B4-BE49-F238E27FC236}">
                        <a16:creationId xmlns:a16="http://schemas.microsoft.com/office/drawing/2014/main" id="{E95A846E-36EC-490A-AB05-5D0EB26BF9A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035026" y="2090847"/>
                    <a:ext cx="6970" cy="4647"/>
                  </a:xfrm>
                  <a:custGeom>
                    <a:avLst/>
                    <a:gdLst>
                      <a:gd name="T0" fmla="*/ 1587 w 3"/>
                      <a:gd name="T1" fmla="*/ 3175 h 2"/>
                      <a:gd name="T2" fmla="*/ 0 w 3"/>
                      <a:gd name="T3" fmla="*/ 3175 h 2"/>
                      <a:gd name="T4" fmla="*/ 0 w 3"/>
                      <a:gd name="T5" fmla="*/ 0 h 2"/>
                      <a:gd name="T6" fmla="*/ 1587 w 3"/>
                      <a:gd name="T7" fmla="*/ 0 h 2"/>
                      <a:gd name="T8" fmla="*/ 3175 w 3"/>
                      <a:gd name="T9" fmla="*/ 0 h 2"/>
                      <a:gd name="T10" fmla="*/ 4762 w 3"/>
                      <a:gd name="T11" fmla="*/ 0 h 2"/>
                      <a:gd name="T12" fmla="*/ 3175 w 3"/>
                      <a:gd name="T13" fmla="*/ 0 h 2"/>
                      <a:gd name="T14" fmla="*/ 3175 w 3"/>
                      <a:gd name="T15" fmla="*/ 3175 h 2"/>
                      <a:gd name="T16" fmla="*/ 1587 w 3"/>
                      <a:gd name="T17" fmla="*/ 3175 h 2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3" h="2">
                        <a:moveTo>
                          <a:pt x="1" y="2"/>
                        </a:moveTo>
                        <a:lnTo>
                          <a:pt x="0" y="2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2" y="0"/>
                        </a:lnTo>
                        <a:lnTo>
                          <a:pt x="2" y="2"/>
                        </a:lnTo>
                        <a:lnTo>
                          <a:pt x="1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48" name="Freeform 358">
                    <a:extLst>
                      <a:ext uri="{FF2B5EF4-FFF2-40B4-BE49-F238E27FC236}">
                        <a16:creationId xmlns:a16="http://schemas.microsoft.com/office/drawing/2014/main" id="{A8D6BFFF-058A-4143-8106-04664A84F2C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926664" y="1012692"/>
                    <a:ext cx="11619" cy="2324"/>
                  </a:xfrm>
                  <a:custGeom>
                    <a:avLst/>
                    <a:gdLst>
                      <a:gd name="T0" fmla="*/ 6350 w 5"/>
                      <a:gd name="T1" fmla="*/ 1588 h 1"/>
                      <a:gd name="T2" fmla="*/ 3175 w 5"/>
                      <a:gd name="T3" fmla="*/ 1588 h 1"/>
                      <a:gd name="T4" fmla="*/ 0 w 5"/>
                      <a:gd name="T5" fmla="*/ 0 h 1"/>
                      <a:gd name="T6" fmla="*/ 1588 w 5"/>
                      <a:gd name="T7" fmla="*/ 0 h 1"/>
                      <a:gd name="T8" fmla="*/ 3175 w 5"/>
                      <a:gd name="T9" fmla="*/ 0 h 1"/>
                      <a:gd name="T10" fmla="*/ 4763 w 5"/>
                      <a:gd name="T11" fmla="*/ 0 h 1"/>
                      <a:gd name="T12" fmla="*/ 6350 w 5"/>
                      <a:gd name="T13" fmla="*/ 1588 h 1"/>
                      <a:gd name="T14" fmla="*/ 7938 w 5"/>
                      <a:gd name="T15" fmla="*/ 1588 h 1"/>
                      <a:gd name="T16" fmla="*/ 6350 w 5"/>
                      <a:gd name="T17" fmla="*/ 1588 h 1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5" h="1">
                        <a:moveTo>
                          <a:pt x="4" y="1"/>
                        </a:moveTo>
                        <a:lnTo>
                          <a:pt x="2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4" y="1"/>
                        </a:lnTo>
                        <a:lnTo>
                          <a:pt x="5" y="1"/>
                        </a:lnTo>
                        <a:lnTo>
                          <a:pt x="4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49" name="Freeform 359">
                    <a:extLst>
                      <a:ext uri="{FF2B5EF4-FFF2-40B4-BE49-F238E27FC236}">
                        <a16:creationId xmlns:a16="http://schemas.microsoft.com/office/drawing/2014/main" id="{D96D798D-CFDE-4791-B9E8-7C34EAEF741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816607" y="1298497"/>
                    <a:ext cx="13942" cy="2323"/>
                  </a:xfrm>
                  <a:custGeom>
                    <a:avLst/>
                    <a:gdLst>
                      <a:gd name="T0" fmla="*/ 4763 w 6"/>
                      <a:gd name="T1" fmla="*/ 1587 h 1"/>
                      <a:gd name="T2" fmla="*/ 3175 w 6"/>
                      <a:gd name="T3" fmla="*/ 1587 h 1"/>
                      <a:gd name="T4" fmla="*/ 1588 w 6"/>
                      <a:gd name="T5" fmla="*/ 1587 h 1"/>
                      <a:gd name="T6" fmla="*/ 0 w 6"/>
                      <a:gd name="T7" fmla="*/ 1587 h 1"/>
                      <a:gd name="T8" fmla="*/ 1588 w 6"/>
                      <a:gd name="T9" fmla="*/ 1587 h 1"/>
                      <a:gd name="T10" fmla="*/ 3175 w 6"/>
                      <a:gd name="T11" fmla="*/ 1587 h 1"/>
                      <a:gd name="T12" fmla="*/ 3175 w 6"/>
                      <a:gd name="T13" fmla="*/ 0 h 1"/>
                      <a:gd name="T14" fmla="*/ 4763 w 6"/>
                      <a:gd name="T15" fmla="*/ 0 h 1"/>
                      <a:gd name="T16" fmla="*/ 6350 w 6"/>
                      <a:gd name="T17" fmla="*/ 0 h 1"/>
                      <a:gd name="T18" fmla="*/ 9525 w 6"/>
                      <a:gd name="T19" fmla="*/ 0 h 1"/>
                      <a:gd name="T20" fmla="*/ 9525 w 6"/>
                      <a:gd name="T21" fmla="*/ 1587 h 1"/>
                      <a:gd name="T22" fmla="*/ 6350 w 6"/>
                      <a:gd name="T23" fmla="*/ 1587 h 1"/>
                      <a:gd name="T24" fmla="*/ 4763 w 6"/>
                      <a:gd name="T25" fmla="*/ 1587 h 1"/>
                      <a:gd name="T26" fmla="*/ 3175 w 6"/>
                      <a:gd name="T27" fmla="*/ 1587 h 1"/>
                      <a:gd name="T28" fmla="*/ 4763 w 6"/>
                      <a:gd name="T29" fmla="*/ 1587 h 1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</a:gdLst>
                    <a:ahLst/>
                    <a:cxnLst>
                      <a:cxn ang="T30">
                        <a:pos x="T0" y="T1"/>
                      </a:cxn>
                      <a:cxn ang="T31">
                        <a:pos x="T2" y="T3"/>
                      </a:cxn>
                      <a:cxn ang="T32">
                        <a:pos x="T4" y="T5"/>
                      </a:cxn>
                      <a:cxn ang="T33">
                        <a:pos x="T6" y="T7"/>
                      </a:cxn>
                      <a:cxn ang="T34">
                        <a:pos x="T8" y="T9"/>
                      </a:cxn>
                      <a:cxn ang="T35">
                        <a:pos x="T10" y="T11"/>
                      </a:cxn>
                      <a:cxn ang="T36">
                        <a:pos x="T12" y="T13"/>
                      </a:cxn>
                      <a:cxn ang="T37">
                        <a:pos x="T14" y="T15"/>
                      </a:cxn>
                      <a:cxn ang="T38">
                        <a:pos x="T16" y="T17"/>
                      </a:cxn>
                      <a:cxn ang="T39">
                        <a:pos x="T18" y="T19"/>
                      </a:cxn>
                      <a:cxn ang="T40">
                        <a:pos x="T20" y="T21"/>
                      </a:cxn>
                      <a:cxn ang="T41">
                        <a:pos x="T22" y="T23"/>
                      </a:cxn>
                      <a:cxn ang="T42">
                        <a:pos x="T24" y="T25"/>
                      </a:cxn>
                      <a:cxn ang="T43">
                        <a:pos x="T26" y="T27"/>
                      </a:cxn>
                      <a:cxn ang="T44">
                        <a:pos x="T28" y="T29"/>
                      </a:cxn>
                    </a:cxnLst>
                    <a:rect l="0" t="0" r="r" b="b"/>
                    <a:pathLst>
                      <a:path w="6" h="1">
                        <a:moveTo>
                          <a:pt x="3" y="1"/>
                        </a:moveTo>
                        <a:lnTo>
                          <a:pt x="2" y="1"/>
                        </a:ln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1" y="1"/>
                        </a:lnTo>
                        <a:lnTo>
                          <a:pt x="2" y="1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6" y="0"/>
                        </a:lnTo>
                        <a:lnTo>
                          <a:pt x="6" y="1"/>
                        </a:lnTo>
                        <a:lnTo>
                          <a:pt x="4" y="1"/>
                        </a:lnTo>
                        <a:lnTo>
                          <a:pt x="3" y="1"/>
                        </a:lnTo>
                        <a:lnTo>
                          <a:pt x="2" y="1"/>
                        </a:lnTo>
                        <a:lnTo>
                          <a:pt x="3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50" name="Freeform 360">
                    <a:extLst>
                      <a:ext uri="{FF2B5EF4-FFF2-40B4-BE49-F238E27FC236}">
                        <a16:creationId xmlns:a16="http://schemas.microsoft.com/office/drawing/2014/main" id="{3A0CB6FE-5A1D-4C38-A520-1B69B0077F7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745423" y="1061489"/>
                    <a:ext cx="25560" cy="2323"/>
                  </a:xfrm>
                  <a:custGeom>
                    <a:avLst/>
                    <a:gdLst>
                      <a:gd name="T0" fmla="*/ 12700 w 11"/>
                      <a:gd name="T1" fmla="*/ 1587 h 1"/>
                      <a:gd name="T2" fmla="*/ 11113 w 11"/>
                      <a:gd name="T3" fmla="*/ 1587 h 1"/>
                      <a:gd name="T4" fmla="*/ 9525 w 11"/>
                      <a:gd name="T5" fmla="*/ 1587 h 1"/>
                      <a:gd name="T6" fmla="*/ 6350 w 11"/>
                      <a:gd name="T7" fmla="*/ 1587 h 1"/>
                      <a:gd name="T8" fmla="*/ 3175 w 11"/>
                      <a:gd name="T9" fmla="*/ 1587 h 1"/>
                      <a:gd name="T10" fmla="*/ 0 w 11"/>
                      <a:gd name="T11" fmla="*/ 1587 h 1"/>
                      <a:gd name="T12" fmla="*/ 0 w 11"/>
                      <a:gd name="T13" fmla="*/ 0 h 1"/>
                      <a:gd name="T14" fmla="*/ 3175 w 11"/>
                      <a:gd name="T15" fmla="*/ 0 h 1"/>
                      <a:gd name="T16" fmla="*/ 4763 w 11"/>
                      <a:gd name="T17" fmla="*/ 0 h 1"/>
                      <a:gd name="T18" fmla="*/ 4763 w 11"/>
                      <a:gd name="T19" fmla="*/ 1587 h 1"/>
                      <a:gd name="T20" fmla="*/ 6350 w 11"/>
                      <a:gd name="T21" fmla="*/ 0 h 1"/>
                      <a:gd name="T22" fmla="*/ 7938 w 11"/>
                      <a:gd name="T23" fmla="*/ 0 h 1"/>
                      <a:gd name="T24" fmla="*/ 9525 w 11"/>
                      <a:gd name="T25" fmla="*/ 0 h 1"/>
                      <a:gd name="T26" fmla="*/ 11113 w 11"/>
                      <a:gd name="T27" fmla="*/ 0 h 1"/>
                      <a:gd name="T28" fmla="*/ 14288 w 11"/>
                      <a:gd name="T29" fmla="*/ 1587 h 1"/>
                      <a:gd name="T30" fmla="*/ 17463 w 11"/>
                      <a:gd name="T31" fmla="*/ 1587 h 1"/>
                      <a:gd name="T32" fmla="*/ 14288 w 11"/>
                      <a:gd name="T33" fmla="*/ 1587 h 1"/>
                      <a:gd name="T34" fmla="*/ 12700 w 11"/>
                      <a:gd name="T35" fmla="*/ 1587 h 1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</a:gdLst>
                    <a:ahLst/>
                    <a:cxnLst>
                      <a:cxn ang="T36">
                        <a:pos x="T0" y="T1"/>
                      </a:cxn>
                      <a:cxn ang="T37">
                        <a:pos x="T2" y="T3"/>
                      </a:cxn>
                      <a:cxn ang="T38">
                        <a:pos x="T4" y="T5"/>
                      </a:cxn>
                      <a:cxn ang="T39">
                        <a:pos x="T6" y="T7"/>
                      </a:cxn>
                      <a:cxn ang="T40">
                        <a:pos x="T8" y="T9"/>
                      </a:cxn>
                      <a:cxn ang="T41">
                        <a:pos x="T10" y="T11"/>
                      </a:cxn>
                      <a:cxn ang="T42">
                        <a:pos x="T12" y="T13"/>
                      </a:cxn>
                      <a:cxn ang="T43">
                        <a:pos x="T14" y="T15"/>
                      </a:cxn>
                      <a:cxn ang="T44">
                        <a:pos x="T16" y="T17"/>
                      </a:cxn>
                      <a:cxn ang="T45">
                        <a:pos x="T18" y="T19"/>
                      </a:cxn>
                      <a:cxn ang="T46">
                        <a:pos x="T20" y="T21"/>
                      </a:cxn>
                      <a:cxn ang="T47">
                        <a:pos x="T22" y="T23"/>
                      </a:cxn>
                      <a:cxn ang="T48">
                        <a:pos x="T24" y="T25"/>
                      </a:cxn>
                      <a:cxn ang="T49">
                        <a:pos x="T26" y="T27"/>
                      </a:cxn>
                      <a:cxn ang="T50">
                        <a:pos x="T28" y="T29"/>
                      </a:cxn>
                      <a:cxn ang="T51">
                        <a:pos x="T30" y="T31"/>
                      </a:cxn>
                      <a:cxn ang="T52">
                        <a:pos x="T32" y="T33"/>
                      </a:cxn>
                      <a:cxn ang="T53">
                        <a:pos x="T34" y="T35"/>
                      </a:cxn>
                    </a:cxnLst>
                    <a:rect l="0" t="0" r="r" b="b"/>
                    <a:pathLst>
                      <a:path w="11" h="1">
                        <a:moveTo>
                          <a:pt x="8" y="1"/>
                        </a:moveTo>
                        <a:lnTo>
                          <a:pt x="7" y="1"/>
                        </a:lnTo>
                        <a:lnTo>
                          <a:pt x="6" y="1"/>
                        </a:lnTo>
                        <a:lnTo>
                          <a:pt x="4" y="1"/>
                        </a:lnTo>
                        <a:lnTo>
                          <a:pt x="2" y="1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3" y="1"/>
                        </a:lnTo>
                        <a:lnTo>
                          <a:pt x="4" y="0"/>
                        </a:lnTo>
                        <a:lnTo>
                          <a:pt x="5" y="0"/>
                        </a:lnTo>
                        <a:lnTo>
                          <a:pt x="6" y="0"/>
                        </a:lnTo>
                        <a:lnTo>
                          <a:pt x="7" y="0"/>
                        </a:lnTo>
                        <a:lnTo>
                          <a:pt x="9" y="1"/>
                        </a:lnTo>
                        <a:lnTo>
                          <a:pt x="11" y="1"/>
                        </a:lnTo>
                        <a:lnTo>
                          <a:pt x="9" y="1"/>
                        </a:lnTo>
                        <a:lnTo>
                          <a:pt x="8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51" name="Freeform 361">
                    <a:extLst>
                      <a:ext uri="{FF2B5EF4-FFF2-40B4-BE49-F238E27FC236}">
                        <a16:creationId xmlns:a16="http://schemas.microsoft.com/office/drawing/2014/main" id="{B3C26C1D-25AA-4F12-93C4-BD2B5B653AF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426241" y="1719069"/>
                    <a:ext cx="2323" cy="9294"/>
                  </a:xfrm>
                  <a:custGeom>
                    <a:avLst/>
                    <a:gdLst>
                      <a:gd name="T0" fmla="*/ 0 w 1"/>
                      <a:gd name="T1" fmla="*/ 6350 h 4"/>
                      <a:gd name="T2" fmla="*/ 0 w 1"/>
                      <a:gd name="T3" fmla="*/ 3175 h 4"/>
                      <a:gd name="T4" fmla="*/ 0 w 1"/>
                      <a:gd name="T5" fmla="*/ 1588 h 4"/>
                      <a:gd name="T6" fmla="*/ 0 w 1"/>
                      <a:gd name="T7" fmla="*/ 0 h 4"/>
                      <a:gd name="T8" fmla="*/ 0 w 1"/>
                      <a:gd name="T9" fmla="*/ 1588 h 4"/>
                      <a:gd name="T10" fmla="*/ 1587 w 1"/>
                      <a:gd name="T11" fmla="*/ 1588 h 4"/>
                      <a:gd name="T12" fmla="*/ 1587 w 1"/>
                      <a:gd name="T13" fmla="*/ 3175 h 4"/>
                      <a:gd name="T14" fmla="*/ 0 w 1"/>
                      <a:gd name="T15" fmla="*/ 6350 h 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1" h="4">
                        <a:moveTo>
                          <a:pt x="0" y="4"/>
                        </a:moveTo>
                        <a:lnTo>
                          <a:pt x="0" y="2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0" y="1"/>
                        </a:lnTo>
                        <a:lnTo>
                          <a:pt x="1" y="1"/>
                        </a:lnTo>
                        <a:lnTo>
                          <a:pt x="1" y="2"/>
                        </a:lnTo>
                        <a:lnTo>
                          <a:pt x="0" y="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52" name="Freeform 362">
                    <a:extLst>
                      <a:ext uri="{FF2B5EF4-FFF2-40B4-BE49-F238E27FC236}">
                        <a16:creationId xmlns:a16="http://schemas.microsoft.com/office/drawing/2014/main" id="{EBDADF57-1DF5-412F-918B-B14643E85B5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343439" y="1272936"/>
                    <a:ext cx="20912" cy="2324"/>
                  </a:xfrm>
                  <a:custGeom>
                    <a:avLst/>
                    <a:gdLst>
                      <a:gd name="T0" fmla="*/ 7937 w 9"/>
                      <a:gd name="T1" fmla="*/ 1588 h 1"/>
                      <a:gd name="T2" fmla="*/ 6350 w 9"/>
                      <a:gd name="T3" fmla="*/ 1588 h 1"/>
                      <a:gd name="T4" fmla="*/ 4762 w 9"/>
                      <a:gd name="T5" fmla="*/ 1588 h 1"/>
                      <a:gd name="T6" fmla="*/ 3175 w 9"/>
                      <a:gd name="T7" fmla="*/ 1588 h 1"/>
                      <a:gd name="T8" fmla="*/ 0 w 9"/>
                      <a:gd name="T9" fmla="*/ 1588 h 1"/>
                      <a:gd name="T10" fmla="*/ 0 w 9"/>
                      <a:gd name="T11" fmla="*/ 0 h 1"/>
                      <a:gd name="T12" fmla="*/ 1587 w 9"/>
                      <a:gd name="T13" fmla="*/ 0 h 1"/>
                      <a:gd name="T14" fmla="*/ 3175 w 9"/>
                      <a:gd name="T15" fmla="*/ 0 h 1"/>
                      <a:gd name="T16" fmla="*/ 4762 w 9"/>
                      <a:gd name="T17" fmla="*/ 0 h 1"/>
                      <a:gd name="T18" fmla="*/ 6350 w 9"/>
                      <a:gd name="T19" fmla="*/ 1588 h 1"/>
                      <a:gd name="T20" fmla="*/ 12700 w 9"/>
                      <a:gd name="T21" fmla="*/ 1588 h 1"/>
                      <a:gd name="T22" fmla="*/ 14287 w 9"/>
                      <a:gd name="T23" fmla="*/ 1588 h 1"/>
                      <a:gd name="T24" fmla="*/ 11112 w 9"/>
                      <a:gd name="T25" fmla="*/ 1588 h 1"/>
                      <a:gd name="T26" fmla="*/ 7937 w 9"/>
                      <a:gd name="T27" fmla="*/ 1588 h 1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</a:gdLst>
                    <a:ahLst/>
                    <a:cxnLst>
                      <a:cxn ang="T28">
                        <a:pos x="T0" y="T1"/>
                      </a:cxn>
                      <a:cxn ang="T29">
                        <a:pos x="T2" y="T3"/>
                      </a:cxn>
                      <a:cxn ang="T30">
                        <a:pos x="T4" y="T5"/>
                      </a:cxn>
                      <a:cxn ang="T31">
                        <a:pos x="T6" y="T7"/>
                      </a:cxn>
                      <a:cxn ang="T32">
                        <a:pos x="T8" y="T9"/>
                      </a:cxn>
                      <a:cxn ang="T33">
                        <a:pos x="T10" y="T11"/>
                      </a:cxn>
                      <a:cxn ang="T34">
                        <a:pos x="T12" y="T13"/>
                      </a:cxn>
                      <a:cxn ang="T35">
                        <a:pos x="T14" y="T15"/>
                      </a:cxn>
                      <a:cxn ang="T36">
                        <a:pos x="T16" y="T17"/>
                      </a:cxn>
                      <a:cxn ang="T37">
                        <a:pos x="T18" y="T19"/>
                      </a:cxn>
                      <a:cxn ang="T38">
                        <a:pos x="T20" y="T21"/>
                      </a:cxn>
                      <a:cxn ang="T39">
                        <a:pos x="T22" y="T23"/>
                      </a:cxn>
                      <a:cxn ang="T40">
                        <a:pos x="T24" y="T25"/>
                      </a:cxn>
                      <a:cxn ang="T41">
                        <a:pos x="T26" y="T27"/>
                      </a:cxn>
                    </a:cxnLst>
                    <a:rect l="0" t="0" r="r" b="b"/>
                    <a:pathLst>
                      <a:path w="9" h="1">
                        <a:moveTo>
                          <a:pt x="5" y="1"/>
                        </a:moveTo>
                        <a:lnTo>
                          <a:pt x="4" y="1"/>
                        </a:lnTo>
                        <a:lnTo>
                          <a:pt x="3" y="1"/>
                        </a:lnTo>
                        <a:lnTo>
                          <a:pt x="2" y="1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4" y="1"/>
                        </a:lnTo>
                        <a:lnTo>
                          <a:pt x="8" y="1"/>
                        </a:lnTo>
                        <a:lnTo>
                          <a:pt x="9" y="1"/>
                        </a:lnTo>
                        <a:lnTo>
                          <a:pt x="7" y="1"/>
                        </a:lnTo>
                        <a:lnTo>
                          <a:pt x="5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53" name="Freeform 363">
                    <a:extLst>
                      <a:ext uri="{FF2B5EF4-FFF2-40B4-BE49-F238E27FC236}">
                        <a16:creationId xmlns:a16="http://schemas.microsoft.com/office/drawing/2014/main" id="{117816CE-F6EB-492F-AD2D-48EF1D150C0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204649" y="1830603"/>
                    <a:ext cx="6972" cy="4647"/>
                  </a:xfrm>
                  <a:custGeom>
                    <a:avLst/>
                    <a:gdLst>
                      <a:gd name="T0" fmla="*/ 3175 w 3"/>
                      <a:gd name="T1" fmla="*/ 3175 h 2"/>
                      <a:gd name="T2" fmla="*/ 0 w 3"/>
                      <a:gd name="T3" fmla="*/ 0 h 2"/>
                      <a:gd name="T4" fmla="*/ 1588 w 3"/>
                      <a:gd name="T5" fmla="*/ 0 h 2"/>
                      <a:gd name="T6" fmla="*/ 3175 w 3"/>
                      <a:gd name="T7" fmla="*/ 0 h 2"/>
                      <a:gd name="T8" fmla="*/ 4763 w 3"/>
                      <a:gd name="T9" fmla="*/ 0 h 2"/>
                      <a:gd name="T10" fmla="*/ 4763 w 3"/>
                      <a:gd name="T11" fmla="*/ 3175 h 2"/>
                      <a:gd name="T12" fmla="*/ 3175 w 3"/>
                      <a:gd name="T13" fmla="*/ 3175 h 2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3" h="2">
                        <a:moveTo>
                          <a:pt x="2" y="2"/>
                        </a:move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3" y="2"/>
                        </a:lnTo>
                        <a:lnTo>
                          <a:pt x="2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54" name="Freeform 364">
                    <a:extLst>
                      <a:ext uri="{FF2B5EF4-FFF2-40B4-BE49-F238E27FC236}">
                        <a16:creationId xmlns:a16="http://schemas.microsoft.com/office/drawing/2014/main" id="{29DCAF3F-0119-4857-99AF-E266EB97083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442505" y="1205552"/>
                    <a:ext cx="9294" cy="2323"/>
                  </a:xfrm>
                  <a:custGeom>
                    <a:avLst/>
                    <a:gdLst>
                      <a:gd name="T0" fmla="*/ 3175 w 4"/>
                      <a:gd name="T1" fmla="*/ 1587 h 1"/>
                      <a:gd name="T2" fmla="*/ 0 w 4"/>
                      <a:gd name="T3" fmla="*/ 1587 h 1"/>
                      <a:gd name="T4" fmla="*/ 0 w 4"/>
                      <a:gd name="T5" fmla="*/ 0 h 1"/>
                      <a:gd name="T6" fmla="*/ 1588 w 4"/>
                      <a:gd name="T7" fmla="*/ 0 h 1"/>
                      <a:gd name="T8" fmla="*/ 3175 w 4"/>
                      <a:gd name="T9" fmla="*/ 0 h 1"/>
                      <a:gd name="T10" fmla="*/ 4763 w 4"/>
                      <a:gd name="T11" fmla="*/ 0 h 1"/>
                      <a:gd name="T12" fmla="*/ 6350 w 4"/>
                      <a:gd name="T13" fmla="*/ 1587 h 1"/>
                      <a:gd name="T14" fmla="*/ 4763 w 4"/>
                      <a:gd name="T15" fmla="*/ 1587 h 1"/>
                      <a:gd name="T16" fmla="*/ 3175 w 4"/>
                      <a:gd name="T17" fmla="*/ 1587 h 1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4" h="1">
                        <a:moveTo>
                          <a:pt x="2" y="1"/>
                        </a:move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4" y="1"/>
                        </a:lnTo>
                        <a:lnTo>
                          <a:pt x="3" y="1"/>
                        </a:lnTo>
                        <a:lnTo>
                          <a:pt x="2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55" name="Freeform 365">
                    <a:extLst>
                      <a:ext uri="{FF2B5EF4-FFF2-40B4-BE49-F238E27FC236}">
                        <a16:creationId xmlns:a16="http://schemas.microsoft.com/office/drawing/2014/main" id="{C38247AE-6BD4-46C9-9334-11D6A89D0AA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70728" y="1149786"/>
                    <a:ext cx="13942" cy="2323"/>
                  </a:xfrm>
                  <a:custGeom>
                    <a:avLst/>
                    <a:gdLst>
                      <a:gd name="T0" fmla="*/ 6350 w 6"/>
                      <a:gd name="T1" fmla="*/ 1587 h 1"/>
                      <a:gd name="T2" fmla="*/ 3175 w 6"/>
                      <a:gd name="T3" fmla="*/ 1587 h 1"/>
                      <a:gd name="T4" fmla="*/ 0 w 6"/>
                      <a:gd name="T5" fmla="*/ 1587 h 1"/>
                      <a:gd name="T6" fmla="*/ 3175 w 6"/>
                      <a:gd name="T7" fmla="*/ 0 h 1"/>
                      <a:gd name="T8" fmla="*/ 7938 w 6"/>
                      <a:gd name="T9" fmla="*/ 0 h 1"/>
                      <a:gd name="T10" fmla="*/ 9525 w 6"/>
                      <a:gd name="T11" fmla="*/ 1587 h 1"/>
                      <a:gd name="T12" fmla="*/ 7938 w 6"/>
                      <a:gd name="T13" fmla="*/ 1587 h 1"/>
                      <a:gd name="T14" fmla="*/ 6350 w 6"/>
                      <a:gd name="T15" fmla="*/ 1587 h 1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6" h="1">
                        <a:moveTo>
                          <a:pt x="4" y="1"/>
                        </a:moveTo>
                        <a:lnTo>
                          <a:pt x="2" y="1"/>
                        </a:lnTo>
                        <a:lnTo>
                          <a:pt x="0" y="1"/>
                        </a:lnTo>
                        <a:lnTo>
                          <a:pt x="2" y="0"/>
                        </a:lnTo>
                        <a:lnTo>
                          <a:pt x="5" y="0"/>
                        </a:lnTo>
                        <a:lnTo>
                          <a:pt x="6" y="1"/>
                        </a:lnTo>
                        <a:lnTo>
                          <a:pt x="5" y="1"/>
                        </a:lnTo>
                        <a:lnTo>
                          <a:pt x="4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56" name="Freeform 366">
                    <a:extLst>
                      <a:ext uri="{FF2B5EF4-FFF2-40B4-BE49-F238E27FC236}">
                        <a16:creationId xmlns:a16="http://schemas.microsoft.com/office/drawing/2014/main" id="{2EC0E806-372A-4A1F-83FB-C37FA87D14F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385264" y="1331027"/>
                    <a:ext cx="11617" cy="4647"/>
                  </a:xfrm>
                  <a:custGeom>
                    <a:avLst/>
                    <a:gdLst>
                      <a:gd name="T0" fmla="*/ 3175 w 5"/>
                      <a:gd name="T1" fmla="*/ 3175 h 2"/>
                      <a:gd name="T2" fmla="*/ 0 w 5"/>
                      <a:gd name="T3" fmla="*/ 3175 h 2"/>
                      <a:gd name="T4" fmla="*/ 1587 w 5"/>
                      <a:gd name="T5" fmla="*/ 3175 h 2"/>
                      <a:gd name="T6" fmla="*/ 4762 w 5"/>
                      <a:gd name="T7" fmla="*/ 0 h 2"/>
                      <a:gd name="T8" fmla="*/ 6350 w 5"/>
                      <a:gd name="T9" fmla="*/ 0 h 2"/>
                      <a:gd name="T10" fmla="*/ 6350 w 5"/>
                      <a:gd name="T11" fmla="*/ 3175 h 2"/>
                      <a:gd name="T12" fmla="*/ 7937 w 5"/>
                      <a:gd name="T13" fmla="*/ 3175 h 2"/>
                      <a:gd name="T14" fmla="*/ 6350 w 5"/>
                      <a:gd name="T15" fmla="*/ 3175 h 2"/>
                      <a:gd name="T16" fmla="*/ 4762 w 5"/>
                      <a:gd name="T17" fmla="*/ 3175 h 2"/>
                      <a:gd name="T18" fmla="*/ 3175 w 5"/>
                      <a:gd name="T19" fmla="*/ 3175 h 2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5" h="2">
                        <a:moveTo>
                          <a:pt x="2" y="2"/>
                        </a:moveTo>
                        <a:lnTo>
                          <a:pt x="0" y="2"/>
                        </a:lnTo>
                        <a:lnTo>
                          <a:pt x="1" y="2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4" y="2"/>
                        </a:lnTo>
                        <a:lnTo>
                          <a:pt x="5" y="2"/>
                        </a:lnTo>
                        <a:lnTo>
                          <a:pt x="4" y="2"/>
                        </a:lnTo>
                        <a:lnTo>
                          <a:pt x="3" y="2"/>
                        </a:lnTo>
                        <a:lnTo>
                          <a:pt x="2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57" name="Freeform 367">
                    <a:extLst>
                      <a:ext uri="{FF2B5EF4-FFF2-40B4-BE49-F238E27FC236}">
                        <a16:creationId xmlns:a16="http://schemas.microsoft.com/office/drawing/2014/main" id="{9EA3E2B4-8843-4A0C-8A5D-65FD4B494A0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904904" y="1498327"/>
                    <a:ext cx="6970" cy="4647"/>
                  </a:xfrm>
                  <a:custGeom>
                    <a:avLst/>
                    <a:gdLst>
                      <a:gd name="T0" fmla="*/ 4762 w 3"/>
                      <a:gd name="T1" fmla="*/ 3175 h 2"/>
                      <a:gd name="T2" fmla="*/ 3175 w 3"/>
                      <a:gd name="T3" fmla="*/ 3175 h 2"/>
                      <a:gd name="T4" fmla="*/ 1587 w 3"/>
                      <a:gd name="T5" fmla="*/ 1588 h 2"/>
                      <a:gd name="T6" fmla="*/ 0 w 3"/>
                      <a:gd name="T7" fmla="*/ 0 h 2"/>
                      <a:gd name="T8" fmla="*/ 1587 w 3"/>
                      <a:gd name="T9" fmla="*/ 0 h 2"/>
                      <a:gd name="T10" fmla="*/ 3175 w 3"/>
                      <a:gd name="T11" fmla="*/ 0 h 2"/>
                      <a:gd name="T12" fmla="*/ 3175 w 3"/>
                      <a:gd name="T13" fmla="*/ 1588 h 2"/>
                      <a:gd name="T14" fmla="*/ 4762 w 3"/>
                      <a:gd name="T15" fmla="*/ 3175 h 2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3" h="2">
                        <a:moveTo>
                          <a:pt x="3" y="2"/>
                        </a:moveTo>
                        <a:lnTo>
                          <a:pt x="2" y="2"/>
                        </a:lnTo>
                        <a:lnTo>
                          <a:pt x="1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2" y="1"/>
                        </a:lnTo>
                        <a:lnTo>
                          <a:pt x="3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58" name="Freeform 368">
                    <a:extLst>
                      <a:ext uri="{FF2B5EF4-FFF2-40B4-BE49-F238E27FC236}">
                        <a16:creationId xmlns:a16="http://schemas.microsoft.com/office/drawing/2014/main" id="{7FE92EAB-5CB5-4E20-9826-0885C52394C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477360" y="1024311"/>
                    <a:ext cx="13942" cy="2323"/>
                  </a:xfrm>
                  <a:custGeom>
                    <a:avLst/>
                    <a:gdLst>
                      <a:gd name="T0" fmla="*/ 4763 w 6"/>
                      <a:gd name="T1" fmla="*/ 1587 h 1"/>
                      <a:gd name="T2" fmla="*/ 1588 w 6"/>
                      <a:gd name="T3" fmla="*/ 1587 h 1"/>
                      <a:gd name="T4" fmla="*/ 0 w 6"/>
                      <a:gd name="T5" fmla="*/ 1587 h 1"/>
                      <a:gd name="T6" fmla="*/ 1588 w 6"/>
                      <a:gd name="T7" fmla="*/ 0 h 1"/>
                      <a:gd name="T8" fmla="*/ 4763 w 6"/>
                      <a:gd name="T9" fmla="*/ 0 h 1"/>
                      <a:gd name="T10" fmla="*/ 6350 w 6"/>
                      <a:gd name="T11" fmla="*/ 0 h 1"/>
                      <a:gd name="T12" fmla="*/ 7938 w 6"/>
                      <a:gd name="T13" fmla="*/ 0 h 1"/>
                      <a:gd name="T14" fmla="*/ 9525 w 6"/>
                      <a:gd name="T15" fmla="*/ 0 h 1"/>
                      <a:gd name="T16" fmla="*/ 9525 w 6"/>
                      <a:gd name="T17" fmla="*/ 1587 h 1"/>
                      <a:gd name="T18" fmla="*/ 7938 w 6"/>
                      <a:gd name="T19" fmla="*/ 1587 h 1"/>
                      <a:gd name="T20" fmla="*/ 4763 w 6"/>
                      <a:gd name="T21" fmla="*/ 1587 h 1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6" h="1">
                        <a:moveTo>
                          <a:pt x="3" y="1"/>
                        </a:move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1" y="0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5" y="0"/>
                        </a:lnTo>
                        <a:lnTo>
                          <a:pt x="6" y="0"/>
                        </a:lnTo>
                        <a:lnTo>
                          <a:pt x="6" y="1"/>
                        </a:lnTo>
                        <a:lnTo>
                          <a:pt x="5" y="1"/>
                        </a:lnTo>
                        <a:lnTo>
                          <a:pt x="3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59" name="Freeform 369">
                    <a:extLst>
                      <a:ext uri="{FF2B5EF4-FFF2-40B4-BE49-F238E27FC236}">
                        <a16:creationId xmlns:a16="http://schemas.microsoft.com/office/drawing/2014/main" id="{F18C8D28-8C3B-427B-B46A-F8FCC3D12C1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975461" y="1549447"/>
                    <a:ext cx="6970" cy="6970"/>
                  </a:xfrm>
                  <a:custGeom>
                    <a:avLst/>
                    <a:gdLst>
                      <a:gd name="T0" fmla="*/ 1587 w 3"/>
                      <a:gd name="T1" fmla="*/ 4762 h 3"/>
                      <a:gd name="T2" fmla="*/ 1587 w 3"/>
                      <a:gd name="T3" fmla="*/ 3175 h 3"/>
                      <a:gd name="T4" fmla="*/ 0 w 3"/>
                      <a:gd name="T5" fmla="*/ 3175 h 3"/>
                      <a:gd name="T6" fmla="*/ 1587 w 3"/>
                      <a:gd name="T7" fmla="*/ 0 h 3"/>
                      <a:gd name="T8" fmla="*/ 3175 w 3"/>
                      <a:gd name="T9" fmla="*/ 0 h 3"/>
                      <a:gd name="T10" fmla="*/ 4762 w 3"/>
                      <a:gd name="T11" fmla="*/ 3175 h 3"/>
                      <a:gd name="T12" fmla="*/ 3175 w 3"/>
                      <a:gd name="T13" fmla="*/ 3175 h 3"/>
                      <a:gd name="T14" fmla="*/ 3175 w 3"/>
                      <a:gd name="T15" fmla="*/ 4762 h 3"/>
                      <a:gd name="T16" fmla="*/ 1587 w 3"/>
                      <a:gd name="T17" fmla="*/ 4762 h 3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3" h="3">
                        <a:moveTo>
                          <a:pt x="1" y="3"/>
                        </a:moveTo>
                        <a:lnTo>
                          <a:pt x="1" y="2"/>
                        </a:lnTo>
                        <a:lnTo>
                          <a:pt x="0" y="2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2"/>
                        </a:lnTo>
                        <a:lnTo>
                          <a:pt x="2" y="2"/>
                        </a:lnTo>
                        <a:lnTo>
                          <a:pt x="2" y="3"/>
                        </a:lnTo>
                        <a:lnTo>
                          <a:pt x="1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60" name="Freeform 370">
                    <a:extLst>
                      <a:ext uri="{FF2B5EF4-FFF2-40B4-BE49-F238E27FC236}">
                        <a16:creationId xmlns:a16="http://schemas.microsoft.com/office/drawing/2014/main" id="{64E9EF96-5622-453A-B18F-1DF13A35F05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213944" y="1918900"/>
                    <a:ext cx="9294" cy="4647"/>
                  </a:xfrm>
                  <a:custGeom>
                    <a:avLst/>
                    <a:gdLst>
                      <a:gd name="T0" fmla="*/ 1588 w 4"/>
                      <a:gd name="T1" fmla="*/ 3175 h 2"/>
                      <a:gd name="T2" fmla="*/ 0 w 4"/>
                      <a:gd name="T3" fmla="*/ 3175 h 2"/>
                      <a:gd name="T4" fmla="*/ 1588 w 4"/>
                      <a:gd name="T5" fmla="*/ 0 h 2"/>
                      <a:gd name="T6" fmla="*/ 6350 w 4"/>
                      <a:gd name="T7" fmla="*/ 0 h 2"/>
                      <a:gd name="T8" fmla="*/ 4763 w 4"/>
                      <a:gd name="T9" fmla="*/ 3175 h 2"/>
                      <a:gd name="T10" fmla="*/ 1588 w 4"/>
                      <a:gd name="T11" fmla="*/ 3175 h 2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4" h="2">
                        <a:moveTo>
                          <a:pt x="1" y="2"/>
                        </a:moveTo>
                        <a:lnTo>
                          <a:pt x="0" y="2"/>
                        </a:lnTo>
                        <a:lnTo>
                          <a:pt x="1" y="0"/>
                        </a:lnTo>
                        <a:lnTo>
                          <a:pt x="4" y="0"/>
                        </a:lnTo>
                        <a:lnTo>
                          <a:pt x="3" y="2"/>
                        </a:lnTo>
                        <a:lnTo>
                          <a:pt x="1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61" name="Freeform 371">
                    <a:extLst>
                      <a:ext uri="{FF2B5EF4-FFF2-40B4-BE49-F238E27FC236}">
                        <a16:creationId xmlns:a16="http://schemas.microsoft.com/office/drawing/2014/main" id="{36082CCA-C0F4-412A-BA5A-A840265A69A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901105" y="1224141"/>
                    <a:ext cx="6970" cy="4647"/>
                  </a:xfrm>
                  <a:custGeom>
                    <a:avLst/>
                    <a:gdLst>
                      <a:gd name="T0" fmla="*/ 1587 w 3"/>
                      <a:gd name="T1" fmla="*/ 3175 h 2"/>
                      <a:gd name="T2" fmla="*/ 0 w 3"/>
                      <a:gd name="T3" fmla="*/ 3175 h 2"/>
                      <a:gd name="T4" fmla="*/ 0 w 3"/>
                      <a:gd name="T5" fmla="*/ 0 h 2"/>
                      <a:gd name="T6" fmla="*/ 1587 w 3"/>
                      <a:gd name="T7" fmla="*/ 0 h 2"/>
                      <a:gd name="T8" fmla="*/ 3175 w 3"/>
                      <a:gd name="T9" fmla="*/ 0 h 2"/>
                      <a:gd name="T10" fmla="*/ 4762 w 3"/>
                      <a:gd name="T11" fmla="*/ 0 h 2"/>
                      <a:gd name="T12" fmla="*/ 3175 w 3"/>
                      <a:gd name="T13" fmla="*/ 3175 h 2"/>
                      <a:gd name="T14" fmla="*/ 1587 w 3"/>
                      <a:gd name="T15" fmla="*/ 3175 h 2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3" h="2">
                        <a:moveTo>
                          <a:pt x="1" y="2"/>
                        </a:moveTo>
                        <a:lnTo>
                          <a:pt x="0" y="2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2" y="2"/>
                        </a:lnTo>
                        <a:lnTo>
                          <a:pt x="1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62" name="Freeform 372">
                    <a:extLst>
                      <a:ext uri="{FF2B5EF4-FFF2-40B4-BE49-F238E27FC236}">
                        <a16:creationId xmlns:a16="http://schemas.microsoft.com/office/drawing/2014/main" id="{523BCB46-264F-4B72-ADE9-E467861CF05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31397" y="1361234"/>
                    <a:ext cx="6970" cy="2324"/>
                  </a:xfrm>
                  <a:custGeom>
                    <a:avLst/>
                    <a:gdLst>
                      <a:gd name="T0" fmla="*/ 0 w 3"/>
                      <a:gd name="T1" fmla="*/ 1588 h 1"/>
                      <a:gd name="T2" fmla="*/ 0 w 3"/>
                      <a:gd name="T3" fmla="*/ 0 h 1"/>
                      <a:gd name="T4" fmla="*/ 4762 w 3"/>
                      <a:gd name="T5" fmla="*/ 0 h 1"/>
                      <a:gd name="T6" fmla="*/ 4762 w 3"/>
                      <a:gd name="T7" fmla="*/ 1588 h 1"/>
                      <a:gd name="T8" fmla="*/ 3175 w 3"/>
                      <a:gd name="T9" fmla="*/ 1588 h 1"/>
                      <a:gd name="T10" fmla="*/ 0 w 3"/>
                      <a:gd name="T11" fmla="*/ 1588 h 1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3" h="1">
                        <a:moveTo>
                          <a:pt x="0" y="1"/>
                        </a:moveTo>
                        <a:lnTo>
                          <a:pt x="0" y="0"/>
                        </a:lnTo>
                        <a:lnTo>
                          <a:pt x="3" y="0"/>
                        </a:lnTo>
                        <a:lnTo>
                          <a:pt x="3" y="1"/>
                        </a:lnTo>
                        <a:lnTo>
                          <a:pt x="2" y="1"/>
                        </a:lnTo>
                        <a:lnTo>
                          <a:pt x="0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63" name="Freeform 373">
                    <a:extLst>
                      <a:ext uri="{FF2B5EF4-FFF2-40B4-BE49-F238E27FC236}">
                        <a16:creationId xmlns:a16="http://schemas.microsoft.com/office/drawing/2014/main" id="{B6BFB9CE-DC6C-47CF-87E6-213A69A647F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967015" y="1974666"/>
                    <a:ext cx="13942" cy="6972"/>
                  </a:xfrm>
                  <a:custGeom>
                    <a:avLst/>
                    <a:gdLst>
                      <a:gd name="T0" fmla="*/ 7938 w 6"/>
                      <a:gd name="T1" fmla="*/ 4763 h 3"/>
                      <a:gd name="T2" fmla="*/ 4763 w 6"/>
                      <a:gd name="T3" fmla="*/ 3175 h 3"/>
                      <a:gd name="T4" fmla="*/ 0 w 6"/>
                      <a:gd name="T5" fmla="*/ 1588 h 3"/>
                      <a:gd name="T6" fmla="*/ 0 w 6"/>
                      <a:gd name="T7" fmla="*/ 0 h 3"/>
                      <a:gd name="T8" fmla="*/ 0 w 6"/>
                      <a:gd name="T9" fmla="*/ 1588 h 3"/>
                      <a:gd name="T10" fmla="*/ 3175 w 6"/>
                      <a:gd name="T11" fmla="*/ 1588 h 3"/>
                      <a:gd name="T12" fmla="*/ 4763 w 6"/>
                      <a:gd name="T13" fmla="*/ 3175 h 3"/>
                      <a:gd name="T14" fmla="*/ 6350 w 6"/>
                      <a:gd name="T15" fmla="*/ 3175 h 3"/>
                      <a:gd name="T16" fmla="*/ 7938 w 6"/>
                      <a:gd name="T17" fmla="*/ 4763 h 3"/>
                      <a:gd name="T18" fmla="*/ 9525 w 6"/>
                      <a:gd name="T19" fmla="*/ 4763 h 3"/>
                      <a:gd name="T20" fmla="*/ 7938 w 6"/>
                      <a:gd name="T21" fmla="*/ 4763 h 3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6" h="3">
                        <a:moveTo>
                          <a:pt x="5" y="3"/>
                        </a:moveTo>
                        <a:lnTo>
                          <a:pt x="3" y="2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0" y="1"/>
                        </a:lnTo>
                        <a:lnTo>
                          <a:pt x="2" y="1"/>
                        </a:lnTo>
                        <a:lnTo>
                          <a:pt x="3" y="2"/>
                        </a:lnTo>
                        <a:lnTo>
                          <a:pt x="4" y="2"/>
                        </a:lnTo>
                        <a:lnTo>
                          <a:pt x="5" y="3"/>
                        </a:lnTo>
                        <a:lnTo>
                          <a:pt x="6" y="3"/>
                        </a:lnTo>
                        <a:lnTo>
                          <a:pt x="5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64" name="Freeform 374">
                    <a:extLst>
                      <a:ext uri="{FF2B5EF4-FFF2-40B4-BE49-F238E27FC236}">
                        <a16:creationId xmlns:a16="http://schemas.microsoft.com/office/drawing/2014/main" id="{7A796F4C-1B54-46AF-9130-BA5FF9DB775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471237" y="1365881"/>
                    <a:ext cx="4647" cy="2324"/>
                  </a:xfrm>
                  <a:custGeom>
                    <a:avLst/>
                    <a:gdLst>
                      <a:gd name="T0" fmla="*/ 1588 w 2"/>
                      <a:gd name="T1" fmla="*/ 1588 h 1"/>
                      <a:gd name="T2" fmla="*/ 0 w 2"/>
                      <a:gd name="T3" fmla="*/ 1588 h 1"/>
                      <a:gd name="T4" fmla="*/ 0 w 2"/>
                      <a:gd name="T5" fmla="*/ 0 h 1"/>
                      <a:gd name="T6" fmla="*/ 3175 w 2"/>
                      <a:gd name="T7" fmla="*/ 0 h 1"/>
                      <a:gd name="T8" fmla="*/ 3175 w 2"/>
                      <a:gd name="T9" fmla="*/ 1588 h 1"/>
                      <a:gd name="T10" fmla="*/ 1588 w 2"/>
                      <a:gd name="T11" fmla="*/ 1588 h 1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2" h="1">
                        <a:moveTo>
                          <a:pt x="1" y="1"/>
                        </a:move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2" y="0"/>
                        </a:lnTo>
                        <a:lnTo>
                          <a:pt x="2" y="1"/>
                        </a:lnTo>
                        <a:lnTo>
                          <a:pt x="1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65" name="Freeform 375">
                    <a:extLst>
                      <a:ext uri="{FF2B5EF4-FFF2-40B4-BE49-F238E27FC236}">
                        <a16:creationId xmlns:a16="http://schemas.microsoft.com/office/drawing/2014/main" id="{78141796-C82C-45F1-9221-056AF8F328A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932160" y="1935166"/>
                    <a:ext cx="4647" cy="4647"/>
                  </a:xfrm>
                  <a:custGeom>
                    <a:avLst/>
                    <a:gdLst>
                      <a:gd name="T0" fmla="*/ 1588 w 2"/>
                      <a:gd name="T1" fmla="*/ 3175 h 2"/>
                      <a:gd name="T2" fmla="*/ 0 w 2"/>
                      <a:gd name="T3" fmla="*/ 1588 h 2"/>
                      <a:gd name="T4" fmla="*/ 0 w 2"/>
                      <a:gd name="T5" fmla="*/ 0 h 2"/>
                      <a:gd name="T6" fmla="*/ 1588 w 2"/>
                      <a:gd name="T7" fmla="*/ 0 h 2"/>
                      <a:gd name="T8" fmla="*/ 3175 w 2"/>
                      <a:gd name="T9" fmla="*/ 0 h 2"/>
                      <a:gd name="T10" fmla="*/ 3175 w 2"/>
                      <a:gd name="T11" fmla="*/ 1588 h 2"/>
                      <a:gd name="T12" fmla="*/ 1588 w 2"/>
                      <a:gd name="T13" fmla="*/ 3175 h 2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2" h="2">
                        <a:moveTo>
                          <a:pt x="1" y="2"/>
                        </a:move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2" y="1"/>
                        </a:lnTo>
                        <a:lnTo>
                          <a:pt x="1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66" name="Freeform 376">
                    <a:extLst>
                      <a:ext uri="{FF2B5EF4-FFF2-40B4-BE49-F238E27FC236}">
                        <a16:creationId xmlns:a16="http://schemas.microsoft.com/office/drawing/2014/main" id="{B745C633-5106-4B16-85EF-951DC8E1329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414622" y="1716746"/>
                    <a:ext cx="6972" cy="4647"/>
                  </a:xfrm>
                  <a:custGeom>
                    <a:avLst/>
                    <a:gdLst>
                      <a:gd name="T0" fmla="*/ 1588 w 3"/>
                      <a:gd name="T1" fmla="*/ 3175 h 2"/>
                      <a:gd name="T2" fmla="*/ 1588 w 3"/>
                      <a:gd name="T3" fmla="*/ 1588 h 2"/>
                      <a:gd name="T4" fmla="*/ 1588 w 3"/>
                      <a:gd name="T5" fmla="*/ 0 h 2"/>
                      <a:gd name="T6" fmla="*/ 0 w 3"/>
                      <a:gd name="T7" fmla="*/ 0 h 2"/>
                      <a:gd name="T8" fmla="*/ 1588 w 3"/>
                      <a:gd name="T9" fmla="*/ 0 h 2"/>
                      <a:gd name="T10" fmla="*/ 4763 w 3"/>
                      <a:gd name="T11" fmla="*/ 1588 h 2"/>
                      <a:gd name="T12" fmla="*/ 4763 w 3"/>
                      <a:gd name="T13" fmla="*/ 3175 h 2"/>
                      <a:gd name="T14" fmla="*/ 1588 w 3"/>
                      <a:gd name="T15" fmla="*/ 3175 h 2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3" h="2">
                        <a:moveTo>
                          <a:pt x="1" y="2"/>
                        </a:moveTo>
                        <a:lnTo>
                          <a:pt x="1" y="1"/>
                        </a:lnTo>
                        <a:lnTo>
                          <a:pt x="1" y="0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3" y="1"/>
                        </a:lnTo>
                        <a:lnTo>
                          <a:pt x="3" y="2"/>
                        </a:lnTo>
                        <a:lnTo>
                          <a:pt x="1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67" name="Freeform 377">
                    <a:extLst>
                      <a:ext uri="{FF2B5EF4-FFF2-40B4-BE49-F238E27FC236}">
                        <a16:creationId xmlns:a16="http://schemas.microsoft.com/office/drawing/2014/main" id="{5E2DC896-DEAD-4996-B08D-79C67809B1F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908924" y="1930518"/>
                    <a:ext cx="4647" cy="2323"/>
                  </a:xfrm>
                  <a:custGeom>
                    <a:avLst/>
                    <a:gdLst>
                      <a:gd name="T0" fmla="*/ 0 w 2"/>
                      <a:gd name="T1" fmla="*/ 1587 h 1"/>
                      <a:gd name="T2" fmla="*/ 0 w 2"/>
                      <a:gd name="T3" fmla="*/ 0 h 1"/>
                      <a:gd name="T4" fmla="*/ 3175 w 2"/>
                      <a:gd name="T5" fmla="*/ 0 h 1"/>
                      <a:gd name="T6" fmla="*/ 1588 w 2"/>
                      <a:gd name="T7" fmla="*/ 1587 h 1"/>
                      <a:gd name="T8" fmla="*/ 0 w 2"/>
                      <a:gd name="T9" fmla="*/ 1587 h 1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2" h="1">
                        <a:moveTo>
                          <a:pt x="0" y="1"/>
                        </a:moveTo>
                        <a:lnTo>
                          <a:pt x="0" y="0"/>
                        </a:lnTo>
                        <a:lnTo>
                          <a:pt x="2" y="0"/>
                        </a:lnTo>
                        <a:lnTo>
                          <a:pt x="1" y="1"/>
                        </a:lnTo>
                        <a:lnTo>
                          <a:pt x="0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68" name="Freeform 378">
                    <a:extLst>
                      <a:ext uri="{FF2B5EF4-FFF2-40B4-BE49-F238E27FC236}">
                        <a16:creationId xmlns:a16="http://schemas.microsoft.com/office/drawing/2014/main" id="{4AAF44E3-5277-42EB-822D-F642A84233A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806685" y="1849191"/>
                    <a:ext cx="4647" cy="9294"/>
                  </a:xfrm>
                  <a:custGeom>
                    <a:avLst/>
                    <a:gdLst>
                      <a:gd name="T0" fmla="*/ 1588 w 2"/>
                      <a:gd name="T1" fmla="*/ 6350 h 4"/>
                      <a:gd name="T2" fmla="*/ 0 w 2"/>
                      <a:gd name="T3" fmla="*/ 3175 h 4"/>
                      <a:gd name="T4" fmla="*/ 1588 w 2"/>
                      <a:gd name="T5" fmla="*/ 0 h 4"/>
                      <a:gd name="T6" fmla="*/ 1588 w 2"/>
                      <a:gd name="T7" fmla="*/ 1588 h 4"/>
                      <a:gd name="T8" fmla="*/ 3175 w 2"/>
                      <a:gd name="T9" fmla="*/ 1588 h 4"/>
                      <a:gd name="T10" fmla="*/ 1588 w 2"/>
                      <a:gd name="T11" fmla="*/ 1588 h 4"/>
                      <a:gd name="T12" fmla="*/ 1588 w 2"/>
                      <a:gd name="T13" fmla="*/ 6350 h 4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2" h="4">
                        <a:moveTo>
                          <a:pt x="1" y="4"/>
                        </a:moveTo>
                        <a:lnTo>
                          <a:pt x="0" y="2"/>
                        </a:lnTo>
                        <a:lnTo>
                          <a:pt x="1" y="0"/>
                        </a:lnTo>
                        <a:lnTo>
                          <a:pt x="1" y="1"/>
                        </a:lnTo>
                        <a:lnTo>
                          <a:pt x="2" y="1"/>
                        </a:lnTo>
                        <a:lnTo>
                          <a:pt x="1" y="1"/>
                        </a:lnTo>
                        <a:lnTo>
                          <a:pt x="1" y="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69" name="Freeform 379">
                    <a:extLst>
                      <a:ext uri="{FF2B5EF4-FFF2-40B4-BE49-F238E27FC236}">
                        <a16:creationId xmlns:a16="http://schemas.microsoft.com/office/drawing/2014/main" id="{AEDC57E0-6541-404A-8B7A-5ACECB34806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407652" y="1835250"/>
                    <a:ext cx="4647" cy="2324"/>
                  </a:xfrm>
                  <a:custGeom>
                    <a:avLst/>
                    <a:gdLst>
                      <a:gd name="T0" fmla="*/ 1588 w 2"/>
                      <a:gd name="T1" fmla="*/ 1588 h 1"/>
                      <a:gd name="T2" fmla="*/ 0 w 2"/>
                      <a:gd name="T3" fmla="*/ 1588 h 1"/>
                      <a:gd name="T4" fmla="*/ 0 w 2"/>
                      <a:gd name="T5" fmla="*/ 0 h 1"/>
                      <a:gd name="T6" fmla="*/ 1588 w 2"/>
                      <a:gd name="T7" fmla="*/ 0 h 1"/>
                      <a:gd name="T8" fmla="*/ 3175 w 2"/>
                      <a:gd name="T9" fmla="*/ 0 h 1"/>
                      <a:gd name="T10" fmla="*/ 3175 w 2"/>
                      <a:gd name="T11" fmla="*/ 1588 h 1"/>
                      <a:gd name="T12" fmla="*/ 1588 w 2"/>
                      <a:gd name="T13" fmla="*/ 1588 h 1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2" h="1">
                        <a:moveTo>
                          <a:pt x="1" y="1"/>
                        </a:move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2" y="1"/>
                        </a:lnTo>
                        <a:lnTo>
                          <a:pt x="1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70" name="Freeform 380">
                    <a:extLst>
                      <a:ext uri="{FF2B5EF4-FFF2-40B4-BE49-F238E27FC236}">
                        <a16:creationId xmlns:a16="http://schemas.microsoft.com/office/drawing/2014/main" id="{77CC9399-69D2-4651-A2C3-94241117D3D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200002" y="2021138"/>
                    <a:ext cx="6972" cy="2324"/>
                  </a:xfrm>
                  <a:custGeom>
                    <a:avLst/>
                    <a:gdLst>
                      <a:gd name="T0" fmla="*/ 4763 w 3"/>
                      <a:gd name="T1" fmla="*/ 1588 h 1"/>
                      <a:gd name="T2" fmla="*/ 3175 w 3"/>
                      <a:gd name="T3" fmla="*/ 1588 h 1"/>
                      <a:gd name="T4" fmla="*/ 1588 w 3"/>
                      <a:gd name="T5" fmla="*/ 1588 h 1"/>
                      <a:gd name="T6" fmla="*/ 0 w 3"/>
                      <a:gd name="T7" fmla="*/ 1588 h 1"/>
                      <a:gd name="T8" fmla="*/ 1588 w 3"/>
                      <a:gd name="T9" fmla="*/ 1588 h 1"/>
                      <a:gd name="T10" fmla="*/ 3175 w 3"/>
                      <a:gd name="T11" fmla="*/ 0 h 1"/>
                      <a:gd name="T12" fmla="*/ 4763 w 3"/>
                      <a:gd name="T13" fmla="*/ 0 h 1"/>
                      <a:gd name="T14" fmla="*/ 4763 w 3"/>
                      <a:gd name="T15" fmla="*/ 1588 h 1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3" h="1">
                        <a:moveTo>
                          <a:pt x="3" y="1"/>
                        </a:moveTo>
                        <a:lnTo>
                          <a:pt x="2" y="1"/>
                        </a:ln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1" y="1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3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71" name="Freeform 381">
                    <a:extLst>
                      <a:ext uri="{FF2B5EF4-FFF2-40B4-BE49-F238E27FC236}">
                        <a16:creationId xmlns:a16="http://schemas.microsoft.com/office/drawing/2014/main" id="{3D5412D5-90A3-45AB-896F-FF8E17786EB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437858" y="1744630"/>
                    <a:ext cx="9294" cy="9294"/>
                  </a:xfrm>
                  <a:custGeom>
                    <a:avLst/>
                    <a:gdLst>
                      <a:gd name="T0" fmla="*/ 0 w 4"/>
                      <a:gd name="T1" fmla="*/ 6350 h 4"/>
                      <a:gd name="T2" fmla="*/ 3175 w 4"/>
                      <a:gd name="T3" fmla="*/ 6350 h 4"/>
                      <a:gd name="T4" fmla="*/ 4763 w 4"/>
                      <a:gd name="T5" fmla="*/ 3175 h 4"/>
                      <a:gd name="T6" fmla="*/ 4763 w 4"/>
                      <a:gd name="T7" fmla="*/ 0 h 4"/>
                      <a:gd name="T8" fmla="*/ 6350 w 4"/>
                      <a:gd name="T9" fmla="*/ 0 h 4"/>
                      <a:gd name="T10" fmla="*/ 3175 w 4"/>
                      <a:gd name="T11" fmla="*/ 4763 h 4"/>
                      <a:gd name="T12" fmla="*/ 3175 w 4"/>
                      <a:gd name="T13" fmla="*/ 6350 h 4"/>
                      <a:gd name="T14" fmla="*/ 0 w 4"/>
                      <a:gd name="T15" fmla="*/ 6350 h 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4" h="4">
                        <a:moveTo>
                          <a:pt x="0" y="4"/>
                        </a:moveTo>
                        <a:lnTo>
                          <a:pt x="2" y="4"/>
                        </a:lnTo>
                        <a:lnTo>
                          <a:pt x="3" y="2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2" y="3"/>
                        </a:lnTo>
                        <a:lnTo>
                          <a:pt x="2" y="4"/>
                        </a:lnTo>
                        <a:lnTo>
                          <a:pt x="0" y="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72" name="Freeform 382">
                    <a:extLst>
                      <a:ext uri="{FF2B5EF4-FFF2-40B4-BE49-F238E27FC236}">
                        <a16:creationId xmlns:a16="http://schemas.microsoft.com/office/drawing/2014/main" id="{87ADD569-113C-4791-9D28-4477D7ADED5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902580" y="1528533"/>
                    <a:ext cx="9294" cy="4647"/>
                  </a:xfrm>
                  <a:custGeom>
                    <a:avLst/>
                    <a:gdLst>
                      <a:gd name="T0" fmla="*/ 3175 w 4"/>
                      <a:gd name="T1" fmla="*/ 3175 h 2"/>
                      <a:gd name="T2" fmla="*/ 0 w 4"/>
                      <a:gd name="T3" fmla="*/ 3175 h 2"/>
                      <a:gd name="T4" fmla="*/ 1588 w 4"/>
                      <a:gd name="T5" fmla="*/ 0 h 2"/>
                      <a:gd name="T6" fmla="*/ 3175 w 4"/>
                      <a:gd name="T7" fmla="*/ 0 h 2"/>
                      <a:gd name="T8" fmla="*/ 4763 w 4"/>
                      <a:gd name="T9" fmla="*/ 0 h 2"/>
                      <a:gd name="T10" fmla="*/ 6350 w 4"/>
                      <a:gd name="T11" fmla="*/ 0 h 2"/>
                      <a:gd name="T12" fmla="*/ 4763 w 4"/>
                      <a:gd name="T13" fmla="*/ 0 h 2"/>
                      <a:gd name="T14" fmla="*/ 3175 w 4"/>
                      <a:gd name="T15" fmla="*/ 3175 h 2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4" h="2">
                        <a:moveTo>
                          <a:pt x="2" y="2"/>
                        </a:moveTo>
                        <a:lnTo>
                          <a:pt x="0" y="2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3" y="0"/>
                        </a:lnTo>
                        <a:lnTo>
                          <a:pt x="2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73" name="Freeform 383">
                    <a:extLst>
                      <a:ext uri="{FF2B5EF4-FFF2-40B4-BE49-F238E27FC236}">
                        <a16:creationId xmlns:a16="http://schemas.microsoft.com/office/drawing/2014/main" id="{AE2FC92B-8605-4CCA-AEBF-77BC09AA1F4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421594" y="1205552"/>
                    <a:ext cx="9294" cy="2323"/>
                  </a:xfrm>
                  <a:custGeom>
                    <a:avLst/>
                    <a:gdLst>
                      <a:gd name="T0" fmla="*/ 3175 w 4"/>
                      <a:gd name="T1" fmla="*/ 1587 h 1"/>
                      <a:gd name="T2" fmla="*/ 1588 w 4"/>
                      <a:gd name="T3" fmla="*/ 1587 h 1"/>
                      <a:gd name="T4" fmla="*/ 0 w 4"/>
                      <a:gd name="T5" fmla="*/ 0 h 1"/>
                      <a:gd name="T6" fmla="*/ 3175 w 4"/>
                      <a:gd name="T7" fmla="*/ 0 h 1"/>
                      <a:gd name="T8" fmla="*/ 4763 w 4"/>
                      <a:gd name="T9" fmla="*/ 0 h 1"/>
                      <a:gd name="T10" fmla="*/ 6350 w 4"/>
                      <a:gd name="T11" fmla="*/ 0 h 1"/>
                      <a:gd name="T12" fmla="*/ 4763 w 4"/>
                      <a:gd name="T13" fmla="*/ 1587 h 1"/>
                      <a:gd name="T14" fmla="*/ 3175 w 4"/>
                      <a:gd name="T15" fmla="*/ 1587 h 1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4" h="1">
                        <a:moveTo>
                          <a:pt x="2" y="1"/>
                        </a:moveTo>
                        <a:lnTo>
                          <a:pt x="1" y="1"/>
                        </a:lnTo>
                        <a:lnTo>
                          <a:pt x="0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3" y="1"/>
                        </a:lnTo>
                        <a:lnTo>
                          <a:pt x="2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74" name="Freeform 384">
                    <a:extLst>
                      <a:ext uri="{FF2B5EF4-FFF2-40B4-BE49-F238E27FC236}">
                        <a16:creationId xmlns:a16="http://schemas.microsoft.com/office/drawing/2014/main" id="{2B35D0D0-CFCC-48D5-A409-332FF993A97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842166" y="1403058"/>
                    <a:ext cx="13942" cy="4647"/>
                  </a:xfrm>
                  <a:custGeom>
                    <a:avLst/>
                    <a:gdLst>
                      <a:gd name="T0" fmla="*/ 7938 w 6"/>
                      <a:gd name="T1" fmla="*/ 3175 h 2"/>
                      <a:gd name="T2" fmla="*/ 4763 w 6"/>
                      <a:gd name="T3" fmla="*/ 3175 h 2"/>
                      <a:gd name="T4" fmla="*/ 1588 w 6"/>
                      <a:gd name="T5" fmla="*/ 1588 h 2"/>
                      <a:gd name="T6" fmla="*/ 0 w 6"/>
                      <a:gd name="T7" fmla="*/ 1588 h 2"/>
                      <a:gd name="T8" fmla="*/ 0 w 6"/>
                      <a:gd name="T9" fmla="*/ 0 h 2"/>
                      <a:gd name="T10" fmla="*/ 1588 w 6"/>
                      <a:gd name="T11" fmla="*/ 1588 h 2"/>
                      <a:gd name="T12" fmla="*/ 3175 w 6"/>
                      <a:gd name="T13" fmla="*/ 1588 h 2"/>
                      <a:gd name="T14" fmla="*/ 4763 w 6"/>
                      <a:gd name="T15" fmla="*/ 1588 h 2"/>
                      <a:gd name="T16" fmla="*/ 7938 w 6"/>
                      <a:gd name="T17" fmla="*/ 1588 h 2"/>
                      <a:gd name="T18" fmla="*/ 9525 w 6"/>
                      <a:gd name="T19" fmla="*/ 3175 h 2"/>
                      <a:gd name="T20" fmla="*/ 7938 w 6"/>
                      <a:gd name="T21" fmla="*/ 3175 h 2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6" h="2">
                        <a:moveTo>
                          <a:pt x="5" y="2"/>
                        </a:moveTo>
                        <a:lnTo>
                          <a:pt x="3" y="2"/>
                        </a:ln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1"/>
                        </a:lnTo>
                        <a:lnTo>
                          <a:pt x="2" y="1"/>
                        </a:lnTo>
                        <a:lnTo>
                          <a:pt x="3" y="1"/>
                        </a:lnTo>
                        <a:lnTo>
                          <a:pt x="5" y="1"/>
                        </a:lnTo>
                        <a:lnTo>
                          <a:pt x="6" y="2"/>
                        </a:lnTo>
                        <a:lnTo>
                          <a:pt x="5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75" name="Freeform 385">
                    <a:extLst>
                      <a:ext uri="{FF2B5EF4-FFF2-40B4-BE49-F238E27FC236}">
                        <a16:creationId xmlns:a16="http://schemas.microsoft.com/office/drawing/2014/main" id="{8535856A-A289-434A-8027-B185052A6EC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4134" y="1045223"/>
                    <a:ext cx="13942" cy="2324"/>
                  </a:xfrm>
                  <a:custGeom>
                    <a:avLst/>
                    <a:gdLst>
                      <a:gd name="T0" fmla="*/ 9525 w 6"/>
                      <a:gd name="T1" fmla="*/ 1588 h 1"/>
                      <a:gd name="T2" fmla="*/ 7938 w 6"/>
                      <a:gd name="T3" fmla="*/ 1588 h 1"/>
                      <a:gd name="T4" fmla="*/ 6350 w 6"/>
                      <a:gd name="T5" fmla="*/ 1588 h 1"/>
                      <a:gd name="T6" fmla="*/ 1588 w 6"/>
                      <a:gd name="T7" fmla="*/ 0 h 1"/>
                      <a:gd name="T8" fmla="*/ 0 w 6"/>
                      <a:gd name="T9" fmla="*/ 0 h 1"/>
                      <a:gd name="T10" fmla="*/ 4763 w 6"/>
                      <a:gd name="T11" fmla="*/ 0 h 1"/>
                      <a:gd name="T12" fmla="*/ 6350 w 6"/>
                      <a:gd name="T13" fmla="*/ 0 h 1"/>
                      <a:gd name="T14" fmla="*/ 7938 w 6"/>
                      <a:gd name="T15" fmla="*/ 0 h 1"/>
                      <a:gd name="T16" fmla="*/ 9525 w 6"/>
                      <a:gd name="T17" fmla="*/ 0 h 1"/>
                      <a:gd name="T18" fmla="*/ 9525 w 6"/>
                      <a:gd name="T19" fmla="*/ 1588 h 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6" h="1">
                        <a:moveTo>
                          <a:pt x="6" y="1"/>
                        </a:moveTo>
                        <a:lnTo>
                          <a:pt x="5" y="1"/>
                        </a:lnTo>
                        <a:lnTo>
                          <a:pt x="4" y="1"/>
                        </a:lnTo>
                        <a:lnTo>
                          <a:pt x="1" y="0"/>
                        </a:lnTo>
                        <a:lnTo>
                          <a:pt x="0" y="0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5" y="0"/>
                        </a:lnTo>
                        <a:lnTo>
                          <a:pt x="6" y="0"/>
                        </a:lnTo>
                        <a:lnTo>
                          <a:pt x="6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76" name="Freeform 386">
                    <a:extLst>
                      <a:ext uri="{FF2B5EF4-FFF2-40B4-BE49-F238E27FC236}">
                        <a16:creationId xmlns:a16="http://schemas.microsoft.com/office/drawing/2014/main" id="{46C6A469-CFAB-4A27-8DED-0862B3DCFF9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478208" y="1351939"/>
                    <a:ext cx="4647" cy="2324"/>
                  </a:xfrm>
                  <a:custGeom>
                    <a:avLst/>
                    <a:gdLst>
                      <a:gd name="T0" fmla="*/ 1588 w 2"/>
                      <a:gd name="T1" fmla="*/ 1588 h 1"/>
                      <a:gd name="T2" fmla="*/ 0 w 2"/>
                      <a:gd name="T3" fmla="*/ 1588 h 1"/>
                      <a:gd name="T4" fmla="*/ 0 w 2"/>
                      <a:gd name="T5" fmla="*/ 0 h 1"/>
                      <a:gd name="T6" fmla="*/ 1588 w 2"/>
                      <a:gd name="T7" fmla="*/ 0 h 1"/>
                      <a:gd name="T8" fmla="*/ 3175 w 2"/>
                      <a:gd name="T9" fmla="*/ 0 h 1"/>
                      <a:gd name="T10" fmla="*/ 3175 w 2"/>
                      <a:gd name="T11" fmla="*/ 1588 h 1"/>
                      <a:gd name="T12" fmla="*/ 1588 w 2"/>
                      <a:gd name="T13" fmla="*/ 1588 h 1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2" h="1">
                        <a:moveTo>
                          <a:pt x="1" y="1"/>
                        </a:move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2" y="1"/>
                        </a:lnTo>
                        <a:lnTo>
                          <a:pt x="1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77" name="Freeform 387">
                    <a:extLst>
                      <a:ext uri="{FF2B5EF4-FFF2-40B4-BE49-F238E27FC236}">
                        <a16:creationId xmlns:a16="http://schemas.microsoft.com/office/drawing/2014/main" id="{00BE8534-C533-4866-8A21-45518065626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335619" y="1337997"/>
                    <a:ext cx="9294" cy="4647"/>
                  </a:xfrm>
                  <a:custGeom>
                    <a:avLst/>
                    <a:gdLst>
                      <a:gd name="T0" fmla="*/ 4763 w 4"/>
                      <a:gd name="T1" fmla="*/ 3175 h 2"/>
                      <a:gd name="T2" fmla="*/ 1588 w 4"/>
                      <a:gd name="T3" fmla="*/ 1588 h 2"/>
                      <a:gd name="T4" fmla="*/ 0 w 4"/>
                      <a:gd name="T5" fmla="*/ 1588 h 2"/>
                      <a:gd name="T6" fmla="*/ 1588 w 4"/>
                      <a:gd name="T7" fmla="*/ 0 h 2"/>
                      <a:gd name="T8" fmla="*/ 3175 w 4"/>
                      <a:gd name="T9" fmla="*/ 1588 h 2"/>
                      <a:gd name="T10" fmla="*/ 6350 w 4"/>
                      <a:gd name="T11" fmla="*/ 1588 h 2"/>
                      <a:gd name="T12" fmla="*/ 4763 w 4"/>
                      <a:gd name="T13" fmla="*/ 1588 h 2"/>
                      <a:gd name="T14" fmla="*/ 4763 w 4"/>
                      <a:gd name="T15" fmla="*/ 3175 h 2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4" h="2">
                        <a:moveTo>
                          <a:pt x="3" y="2"/>
                        </a:move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1" y="0"/>
                        </a:lnTo>
                        <a:lnTo>
                          <a:pt x="2" y="1"/>
                        </a:lnTo>
                        <a:lnTo>
                          <a:pt x="4" y="1"/>
                        </a:lnTo>
                        <a:lnTo>
                          <a:pt x="3" y="1"/>
                        </a:lnTo>
                        <a:lnTo>
                          <a:pt x="3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78" name="Freeform 388">
                    <a:extLst>
                      <a:ext uri="{FF2B5EF4-FFF2-40B4-BE49-F238E27FC236}">
                        <a16:creationId xmlns:a16="http://schemas.microsoft.com/office/drawing/2014/main" id="{33896A67-3DE0-4186-A10A-A2D50239CD1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624595" y="1089372"/>
                    <a:ext cx="16266" cy="2323"/>
                  </a:xfrm>
                  <a:custGeom>
                    <a:avLst/>
                    <a:gdLst>
                      <a:gd name="T0" fmla="*/ 4763 w 7"/>
                      <a:gd name="T1" fmla="*/ 1587 h 1"/>
                      <a:gd name="T2" fmla="*/ 1588 w 7"/>
                      <a:gd name="T3" fmla="*/ 1587 h 1"/>
                      <a:gd name="T4" fmla="*/ 0 w 7"/>
                      <a:gd name="T5" fmla="*/ 1587 h 1"/>
                      <a:gd name="T6" fmla="*/ 0 w 7"/>
                      <a:gd name="T7" fmla="*/ 0 h 1"/>
                      <a:gd name="T8" fmla="*/ 1588 w 7"/>
                      <a:gd name="T9" fmla="*/ 0 h 1"/>
                      <a:gd name="T10" fmla="*/ 3175 w 7"/>
                      <a:gd name="T11" fmla="*/ 0 h 1"/>
                      <a:gd name="T12" fmla="*/ 4763 w 7"/>
                      <a:gd name="T13" fmla="*/ 0 h 1"/>
                      <a:gd name="T14" fmla="*/ 7938 w 7"/>
                      <a:gd name="T15" fmla="*/ 0 h 1"/>
                      <a:gd name="T16" fmla="*/ 11113 w 7"/>
                      <a:gd name="T17" fmla="*/ 0 h 1"/>
                      <a:gd name="T18" fmla="*/ 11113 w 7"/>
                      <a:gd name="T19" fmla="*/ 1587 h 1"/>
                      <a:gd name="T20" fmla="*/ 6350 w 7"/>
                      <a:gd name="T21" fmla="*/ 1587 h 1"/>
                      <a:gd name="T22" fmla="*/ 4763 w 7"/>
                      <a:gd name="T23" fmla="*/ 1587 h 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7" h="1">
                        <a:moveTo>
                          <a:pt x="3" y="1"/>
                        </a:move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5" y="0"/>
                        </a:lnTo>
                        <a:lnTo>
                          <a:pt x="7" y="0"/>
                        </a:lnTo>
                        <a:lnTo>
                          <a:pt x="7" y="1"/>
                        </a:lnTo>
                        <a:lnTo>
                          <a:pt x="4" y="1"/>
                        </a:lnTo>
                        <a:lnTo>
                          <a:pt x="3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79" name="Freeform 389">
                    <a:extLst>
                      <a:ext uri="{FF2B5EF4-FFF2-40B4-BE49-F238E27FC236}">
                        <a16:creationId xmlns:a16="http://schemas.microsoft.com/office/drawing/2014/main" id="{2CE4D297-56A5-4202-A59B-B58D166F405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976309" y="1960725"/>
                    <a:ext cx="4647" cy="4647"/>
                  </a:xfrm>
                  <a:custGeom>
                    <a:avLst/>
                    <a:gdLst>
                      <a:gd name="T0" fmla="*/ 1588 w 2"/>
                      <a:gd name="T1" fmla="*/ 3175 h 2"/>
                      <a:gd name="T2" fmla="*/ 0 w 2"/>
                      <a:gd name="T3" fmla="*/ 3175 h 2"/>
                      <a:gd name="T4" fmla="*/ 0 w 2"/>
                      <a:gd name="T5" fmla="*/ 0 h 2"/>
                      <a:gd name="T6" fmla="*/ 1588 w 2"/>
                      <a:gd name="T7" fmla="*/ 0 h 2"/>
                      <a:gd name="T8" fmla="*/ 3175 w 2"/>
                      <a:gd name="T9" fmla="*/ 0 h 2"/>
                      <a:gd name="T10" fmla="*/ 3175 w 2"/>
                      <a:gd name="T11" fmla="*/ 3175 h 2"/>
                      <a:gd name="T12" fmla="*/ 1588 w 2"/>
                      <a:gd name="T13" fmla="*/ 3175 h 2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2" h="2">
                        <a:moveTo>
                          <a:pt x="1" y="2"/>
                        </a:moveTo>
                        <a:lnTo>
                          <a:pt x="0" y="2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2" y="2"/>
                        </a:lnTo>
                        <a:lnTo>
                          <a:pt x="1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80" name="Freeform 390">
                    <a:extLst>
                      <a:ext uri="{FF2B5EF4-FFF2-40B4-BE49-F238E27FC236}">
                        <a16:creationId xmlns:a16="http://schemas.microsoft.com/office/drawing/2014/main" id="{B7F228F3-586D-42AD-8E09-3D6BE2362DF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820626" y="1865457"/>
                    <a:ext cx="4647" cy="4647"/>
                  </a:xfrm>
                  <a:custGeom>
                    <a:avLst/>
                    <a:gdLst>
                      <a:gd name="T0" fmla="*/ 0 w 2"/>
                      <a:gd name="T1" fmla="*/ 3175 h 2"/>
                      <a:gd name="T2" fmla="*/ 0 w 2"/>
                      <a:gd name="T3" fmla="*/ 1588 h 2"/>
                      <a:gd name="T4" fmla="*/ 1588 w 2"/>
                      <a:gd name="T5" fmla="*/ 0 h 2"/>
                      <a:gd name="T6" fmla="*/ 3175 w 2"/>
                      <a:gd name="T7" fmla="*/ 1588 h 2"/>
                      <a:gd name="T8" fmla="*/ 0 w 2"/>
                      <a:gd name="T9" fmla="*/ 3175 h 2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2" h="2">
                        <a:moveTo>
                          <a:pt x="0" y="2"/>
                        </a:moveTo>
                        <a:lnTo>
                          <a:pt x="0" y="1"/>
                        </a:lnTo>
                        <a:lnTo>
                          <a:pt x="1" y="0"/>
                        </a:lnTo>
                        <a:lnTo>
                          <a:pt x="2" y="1"/>
                        </a:lnTo>
                        <a:lnTo>
                          <a:pt x="0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81" name="Freeform 391">
                    <a:extLst>
                      <a:ext uri="{FF2B5EF4-FFF2-40B4-BE49-F238E27FC236}">
                        <a16:creationId xmlns:a16="http://schemas.microsoft.com/office/drawing/2014/main" id="{FE19C56D-38BB-44A6-BFE7-9488B909DA1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041997" y="1749277"/>
                    <a:ext cx="6972" cy="2323"/>
                  </a:xfrm>
                  <a:custGeom>
                    <a:avLst/>
                    <a:gdLst>
                      <a:gd name="T0" fmla="*/ 0 w 3"/>
                      <a:gd name="T1" fmla="*/ 1587 h 1"/>
                      <a:gd name="T2" fmla="*/ 0 w 3"/>
                      <a:gd name="T3" fmla="*/ 0 h 1"/>
                      <a:gd name="T4" fmla="*/ 4763 w 3"/>
                      <a:gd name="T5" fmla="*/ 0 h 1"/>
                      <a:gd name="T6" fmla="*/ 4763 w 3"/>
                      <a:gd name="T7" fmla="*/ 1587 h 1"/>
                      <a:gd name="T8" fmla="*/ 1588 w 3"/>
                      <a:gd name="T9" fmla="*/ 1587 h 1"/>
                      <a:gd name="T10" fmla="*/ 0 w 3"/>
                      <a:gd name="T11" fmla="*/ 1587 h 1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3" h="1">
                        <a:moveTo>
                          <a:pt x="0" y="1"/>
                        </a:moveTo>
                        <a:lnTo>
                          <a:pt x="0" y="0"/>
                        </a:lnTo>
                        <a:lnTo>
                          <a:pt x="3" y="0"/>
                        </a:lnTo>
                        <a:lnTo>
                          <a:pt x="3" y="1"/>
                        </a:lnTo>
                        <a:lnTo>
                          <a:pt x="1" y="1"/>
                        </a:lnTo>
                        <a:lnTo>
                          <a:pt x="0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82" name="Freeform 392">
                    <a:extLst>
                      <a:ext uri="{FF2B5EF4-FFF2-40B4-BE49-F238E27FC236}">
                        <a16:creationId xmlns:a16="http://schemas.microsoft.com/office/drawing/2014/main" id="{96AC2776-E491-4E8E-AF81-EC39716173F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412299" y="1719069"/>
                    <a:ext cx="4647" cy="2324"/>
                  </a:xfrm>
                  <a:custGeom>
                    <a:avLst/>
                    <a:gdLst>
                      <a:gd name="T0" fmla="*/ 1588 w 2"/>
                      <a:gd name="T1" fmla="*/ 1588 h 1"/>
                      <a:gd name="T2" fmla="*/ 0 w 2"/>
                      <a:gd name="T3" fmla="*/ 1588 h 1"/>
                      <a:gd name="T4" fmla="*/ 0 w 2"/>
                      <a:gd name="T5" fmla="*/ 0 h 1"/>
                      <a:gd name="T6" fmla="*/ 1588 w 2"/>
                      <a:gd name="T7" fmla="*/ 0 h 1"/>
                      <a:gd name="T8" fmla="*/ 3175 w 2"/>
                      <a:gd name="T9" fmla="*/ 0 h 1"/>
                      <a:gd name="T10" fmla="*/ 1588 w 2"/>
                      <a:gd name="T11" fmla="*/ 1588 h 1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2" h="1">
                        <a:moveTo>
                          <a:pt x="1" y="1"/>
                        </a:move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1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83" name="Freeform 393">
                    <a:extLst>
                      <a:ext uri="{FF2B5EF4-FFF2-40B4-BE49-F238E27FC236}">
                        <a16:creationId xmlns:a16="http://schemas.microsoft.com/office/drawing/2014/main" id="{9397D54A-02C4-41E1-A027-F1165CF472B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739301" y="1786455"/>
                    <a:ext cx="4647" cy="2323"/>
                  </a:xfrm>
                  <a:custGeom>
                    <a:avLst/>
                    <a:gdLst>
                      <a:gd name="T0" fmla="*/ 1588 w 2"/>
                      <a:gd name="T1" fmla="*/ 1587 h 1"/>
                      <a:gd name="T2" fmla="*/ 0 w 2"/>
                      <a:gd name="T3" fmla="*/ 1587 h 1"/>
                      <a:gd name="T4" fmla="*/ 0 w 2"/>
                      <a:gd name="T5" fmla="*/ 0 h 1"/>
                      <a:gd name="T6" fmla="*/ 3175 w 2"/>
                      <a:gd name="T7" fmla="*/ 0 h 1"/>
                      <a:gd name="T8" fmla="*/ 3175 w 2"/>
                      <a:gd name="T9" fmla="*/ 1587 h 1"/>
                      <a:gd name="T10" fmla="*/ 1588 w 2"/>
                      <a:gd name="T11" fmla="*/ 1587 h 1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2" h="1">
                        <a:moveTo>
                          <a:pt x="1" y="1"/>
                        </a:move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2" y="0"/>
                        </a:lnTo>
                        <a:lnTo>
                          <a:pt x="2" y="1"/>
                        </a:lnTo>
                        <a:lnTo>
                          <a:pt x="1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84" name="Freeform 394">
                    <a:extLst>
                      <a:ext uri="{FF2B5EF4-FFF2-40B4-BE49-F238E27FC236}">
                        <a16:creationId xmlns:a16="http://schemas.microsoft.com/office/drawing/2014/main" id="{16967DE5-9F80-4F77-AFE7-C4C6E636468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434059" y="1347292"/>
                    <a:ext cx="6972" cy="4647"/>
                  </a:xfrm>
                  <a:custGeom>
                    <a:avLst/>
                    <a:gdLst>
                      <a:gd name="T0" fmla="*/ 4763 w 3"/>
                      <a:gd name="T1" fmla="*/ 3175 h 2"/>
                      <a:gd name="T2" fmla="*/ 3175 w 3"/>
                      <a:gd name="T3" fmla="*/ 1588 h 2"/>
                      <a:gd name="T4" fmla="*/ 1588 w 3"/>
                      <a:gd name="T5" fmla="*/ 1588 h 2"/>
                      <a:gd name="T6" fmla="*/ 0 w 3"/>
                      <a:gd name="T7" fmla="*/ 1588 h 2"/>
                      <a:gd name="T8" fmla="*/ 1588 w 3"/>
                      <a:gd name="T9" fmla="*/ 0 h 2"/>
                      <a:gd name="T10" fmla="*/ 3175 w 3"/>
                      <a:gd name="T11" fmla="*/ 0 h 2"/>
                      <a:gd name="T12" fmla="*/ 4763 w 3"/>
                      <a:gd name="T13" fmla="*/ 1588 h 2"/>
                      <a:gd name="T14" fmla="*/ 4763 w 3"/>
                      <a:gd name="T15" fmla="*/ 3175 h 2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3" h="2">
                        <a:moveTo>
                          <a:pt x="3" y="2"/>
                        </a:moveTo>
                        <a:lnTo>
                          <a:pt x="2" y="1"/>
                        </a:ln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1"/>
                        </a:lnTo>
                        <a:lnTo>
                          <a:pt x="3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85" name="Freeform 395">
                    <a:extLst>
                      <a:ext uri="{FF2B5EF4-FFF2-40B4-BE49-F238E27FC236}">
                        <a16:creationId xmlns:a16="http://schemas.microsoft.com/office/drawing/2014/main" id="{F837C848-B792-4FD7-8798-6EFF079F985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813656" y="1263642"/>
                    <a:ext cx="9294" cy="2324"/>
                  </a:xfrm>
                  <a:custGeom>
                    <a:avLst/>
                    <a:gdLst>
                      <a:gd name="T0" fmla="*/ 0 w 4"/>
                      <a:gd name="T1" fmla="*/ 1588 h 1"/>
                      <a:gd name="T2" fmla="*/ 1588 w 4"/>
                      <a:gd name="T3" fmla="*/ 0 h 1"/>
                      <a:gd name="T4" fmla="*/ 4763 w 4"/>
                      <a:gd name="T5" fmla="*/ 0 h 1"/>
                      <a:gd name="T6" fmla="*/ 6350 w 4"/>
                      <a:gd name="T7" fmla="*/ 0 h 1"/>
                      <a:gd name="T8" fmla="*/ 6350 w 4"/>
                      <a:gd name="T9" fmla="*/ 1588 h 1"/>
                      <a:gd name="T10" fmla="*/ 0 w 4"/>
                      <a:gd name="T11" fmla="*/ 1588 h 1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4" h="1">
                        <a:moveTo>
                          <a:pt x="0" y="1"/>
                        </a:moveTo>
                        <a:lnTo>
                          <a:pt x="1" y="0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4" y="1"/>
                        </a:lnTo>
                        <a:lnTo>
                          <a:pt x="0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86" name="Freeform 396">
                    <a:extLst>
                      <a:ext uri="{FF2B5EF4-FFF2-40B4-BE49-F238E27FC236}">
                        <a16:creationId xmlns:a16="http://schemas.microsoft.com/office/drawing/2014/main" id="{A67771F4-6677-422C-9FEF-7115C59C637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853157" y="1923547"/>
                    <a:ext cx="11619" cy="2324"/>
                  </a:xfrm>
                  <a:custGeom>
                    <a:avLst/>
                    <a:gdLst>
                      <a:gd name="T0" fmla="*/ 6350 w 5"/>
                      <a:gd name="T1" fmla="*/ 1588 h 1"/>
                      <a:gd name="T2" fmla="*/ 3175 w 5"/>
                      <a:gd name="T3" fmla="*/ 1588 h 1"/>
                      <a:gd name="T4" fmla="*/ 1588 w 5"/>
                      <a:gd name="T5" fmla="*/ 1588 h 1"/>
                      <a:gd name="T6" fmla="*/ 0 w 5"/>
                      <a:gd name="T7" fmla="*/ 1588 h 1"/>
                      <a:gd name="T8" fmla="*/ 0 w 5"/>
                      <a:gd name="T9" fmla="*/ 0 h 1"/>
                      <a:gd name="T10" fmla="*/ 1588 w 5"/>
                      <a:gd name="T11" fmla="*/ 0 h 1"/>
                      <a:gd name="T12" fmla="*/ 6350 w 5"/>
                      <a:gd name="T13" fmla="*/ 0 h 1"/>
                      <a:gd name="T14" fmla="*/ 7938 w 5"/>
                      <a:gd name="T15" fmla="*/ 0 h 1"/>
                      <a:gd name="T16" fmla="*/ 7938 w 5"/>
                      <a:gd name="T17" fmla="*/ 1588 h 1"/>
                      <a:gd name="T18" fmla="*/ 6350 w 5"/>
                      <a:gd name="T19" fmla="*/ 1588 h 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5" h="1">
                        <a:moveTo>
                          <a:pt x="4" y="1"/>
                        </a:moveTo>
                        <a:lnTo>
                          <a:pt x="2" y="1"/>
                        </a:ln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4" y="0"/>
                        </a:lnTo>
                        <a:lnTo>
                          <a:pt x="5" y="0"/>
                        </a:lnTo>
                        <a:lnTo>
                          <a:pt x="5" y="1"/>
                        </a:lnTo>
                        <a:lnTo>
                          <a:pt x="4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87" name="Freeform 397">
                    <a:extLst>
                      <a:ext uri="{FF2B5EF4-FFF2-40B4-BE49-F238E27FC236}">
                        <a16:creationId xmlns:a16="http://schemas.microsoft.com/office/drawing/2014/main" id="{D6CC6849-5521-4CED-BBD1-2C991120153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499120" y="1375175"/>
                    <a:ext cx="6972" cy="6972"/>
                  </a:xfrm>
                  <a:custGeom>
                    <a:avLst/>
                    <a:gdLst>
                      <a:gd name="T0" fmla="*/ 3175 w 3"/>
                      <a:gd name="T1" fmla="*/ 4763 h 3"/>
                      <a:gd name="T2" fmla="*/ 1588 w 3"/>
                      <a:gd name="T3" fmla="*/ 4763 h 3"/>
                      <a:gd name="T4" fmla="*/ 0 w 3"/>
                      <a:gd name="T5" fmla="*/ 4763 h 3"/>
                      <a:gd name="T6" fmla="*/ 0 w 3"/>
                      <a:gd name="T7" fmla="*/ 3175 h 3"/>
                      <a:gd name="T8" fmla="*/ 0 w 3"/>
                      <a:gd name="T9" fmla="*/ 0 h 3"/>
                      <a:gd name="T10" fmla="*/ 0 w 3"/>
                      <a:gd name="T11" fmla="*/ 3175 h 3"/>
                      <a:gd name="T12" fmla="*/ 1588 w 3"/>
                      <a:gd name="T13" fmla="*/ 3175 h 3"/>
                      <a:gd name="T14" fmla="*/ 3175 w 3"/>
                      <a:gd name="T15" fmla="*/ 3175 h 3"/>
                      <a:gd name="T16" fmla="*/ 3175 w 3"/>
                      <a:gd name="T17" fmla="*/ 4763 h 3"/>
                      <a:gd name="T18" fmla="*/ 4763 w 3"/>
                      <a:gd name="T19" fmla="*/ 4763 h 3"/>
                      <a:gd name="T20" fmla="*/ 3175 w 3"/>
                      <a:gd name="T21" fmla="*/ 4763 h 3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3" h="3">
                        <a:moveTo>
                          <a:pt x="2" y="3"/>
                        </a:moveTo>
                        <a:lnTo>
                          <a:pt x="1" y="3"/>
                        </a:lnTo>
                        <a:lnTo>
                          <a:pt x="0" y="3"/>
                        </a:lnTo>
                        <a:lnTo>
                          <a:pt x="0" y="2"/>
                        </a:lnTo>
                        <a:lnTo>
                          <a:pt x="0" y="0"/>
                        </a:lnTo>
                        <a:lnTo>
                          <a:pt x="0" y="2"/>
                        </a:lnTo>
                        <a:lnTo>
                          <a:pt x="1" y="2"/>
                        </a:lnTo>
                        <a:lnTo>
                          <a:pt x="2" y="2"/>
                        </a:lnTo>
                        <a:lnTo>
                          <a:pt x="2" y="3"/>
                        </a:lnTo>
                        <a:lnTo>
                          <a:pt x="3" y="3"/>
                        </a:lnTo>
                        <a:lnTo>
                          <a:pt x="2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88" name="Freeform 398">
                    <a:extLst>
                      <a:ext uri="{FF2B5EF4-FFF2-40B4-BE49-F238E27FC236}">
                        <a16:creationId xmlns:a16="http://schemas.microsoft.com/office/drawing/2014/main" id="{633B65ED-6569-4946-A3EC-BE5D05608B2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894982" y="1970019"/>
                    <a:ext cx="2324" cy="4647"/>
                  </a:xfrm>
                  <a:custGeom>
                    <a:avLst/>
                    <a:gdLst>
                      <a:gd name="T0" fmla="*/ 1588 w 1"/>
                      <a:gd name="T1" fmla="*/ 3175 h 2"/>
                      <a:gd name="T2" fmla="*/ 0 w 1"/>
                      <a:gd name="T3" fmla="*/ 3175 h 2"/>
                      <a:gd name="T4" fmla="*/ 0 w 1"/>
                      <a:gd name="T5" fmla="*/ 1588 h 2"/>
                      <a:gd name="T6" fmla="*/ 0 w 1"/>
                      <a:gd name="T7" fmla="*/ 0 h 2"/>
                      <a:gd name="T8" fmla="*/ 1588 w 1"/>
                      <a:gd name="T9" fmla="*/ 1588 h 2"/>
                      <a:gd name="T10" fmla="*/ 1588 w 1"/>
                      <a:gd name="T11" fmla="*/ 3175 h 2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1" h="2">
                        <a:moveTo>
                          <a:pt x="1" y="2"/>
                        </a:moveTo>
                        <a:lnTo>
                          <a:pt x="0" y="2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1"/>
                        </a:lnTo>
                        <a:lnTo>
                          <a:pt x="1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89" name="Freeform 399">
                    <a:extLst>
                      <a:ext uri="{FF2B5EF4-FFF2-40B4-BE49-F238E27FC236}">
                        <a16:creationId xmlns:a16="http://schemas.microsoft.com/office/drawing/2014/main" id="{0AB03C8D-F6E2-48B4-970D-83FCB503B88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626071" y="1228789"/>
                    <a:ext cx="11617" cy="4647"/>
                  </a:xfrm>
                  <a:custGeom>
                    <a:avLst/>
                    <a:gdLst>
                      <a:gd name="T0" fmla="*/ 1587 w 5"/>
                      <a:gd name="T1" fmla="*/ 3175 h 2"/>
                      <a:gd name="T2" fmla="*/ 0 w 5"/>
                      <a:gd name="T3" fmla="*/ 3175 h 2"/>
                      <a:gd name="T4" fmla="*/ 1587 w 5"/>
                      <a:gd name="T5" fmla="*/ 3175 h 2"/>
                      <a:gd name="T6" fmla="*/ 1587 w 5"/>
                      <a:gd name="T7" fmla="*/ 1588 h 2"/>
                      <a:gd name="T8" fmla="*/ 3175 w 5"/>
                      <a:gd name="T9" fmla="*/ 1588 h 2"/>
                      <a:gd name="T10" fmla="*/ 4762 w 5"/>
                      <a:gd name="T11" fmla="*/ 1588 h 2"/>
                      <a:gd name="T12" fmla="*/ 4762 w 5"/>
                      <a:gd name="T13" fmla="*/ 0 h 2"/>
                      <a:gd name="T14" fmla="*/ 7937 w 5"/>
                      <a:gd name="T15" fmla="*/ 0 h 2"/>
                      <a:gd name="T16" fmla="*/ 7937 w 5"/>
                      <a:gd name="T17" fmla="*/ 1588 h 2"/>
                      <a:gd name="T18" fmla="*/ 4762 w 5"/>
                      <a:gd name="T19" fmla="*/ 1588 h 2"/>
                      <a:gd name="T20" fmla="*/ 3175 w 5"/>
                      <a:gd name="T21" fmla="*/ 1588 h 2"/>
                      <a:gd name="T22" fmla="*/ 3175 w 5"/>
                      <a:gd name="T23" fmla="*/ 3175 h 2"/>
                      <a:gd name="T24" fmla="*/ 1587 w 5"/>
                      <a:gd name="T25" fmla="*/ 3175 h 2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</a:gdLst>
                    <a:ahLst/>
                    <a:cxnLst>
                      <a:cxn ang="T26">
                        <a:pos x="T0" y="T1"/>
                      </a:cxn>
                      <a:cxn ang="T27">
                        <a:pos x="T2" y="T3"/>
                      </a:cxn>
                      <a:cxn ang="T28">
                        <a:pos x="T4" y="T5"/>
                      </a:cxn>
                      <a:cxn ang="T29">
                        <a:pos x="T6" y="T7"/>
                      </a:cxn>
                      <a:cxn ang="T30">
                        <a:pos x="T8" y="T9"/>
                      </a:cxn>
                      <a:cxn ang="T31">
                        <a:pos x="T10" y="T11"/>
                      </a:cxn>
                      <a:cxn ang="T32">
                        <a:pos x="T12" y="T13"/>
                      </a:cxn>
                      <a:cxn ang="T33">
                        <a:pos x="T14" y="T15"/>
                      </a:cxn>
                      <a:cxn ang="T34">
                        <a:pos x="T16" y="T17"/>
                      </a:cxn>
                      <a:cxn ang="T35">
                        <a:pos x="T18" y="T19"/>
                      </a:cxn>
                      <a:cxn ang="T36">
                        <a:pos x="T20" y="T21"/>
                      </a:cxn>
                      <a:cxn ang="T37">
                        <a:pos x="T22" y="T23"/>
                      </a:cxn>
                      <a:cxn ang="T38">
                        <a:pos x="T24" y="T25"/>
                      </a:cxn>
                    </a:cxnLst>
                    <a:rect l="0" t="0" r="r" b="b"/>
                    <a:pathLst>
                      <a:path w="5" h="2">
                        <a:moveTo>
                          <a:pt x="1" y="2"/>
                        </a:moveTo>
                        <a:lnTo>
                          <a:pt x="0" y="2"/>
                        </a:lnTo>
                        <a:lnTo>
                          <a:pt x="1" y="2"/>
                        </a:lnTo>
                        <a:lnTo>
                          <a:pt x="1" y="1"/>
                        </a:lnTo>
                        <a:lnTo>
                          <a:pt x="2" y="1"/>
                        </a:lnTo>
                        <a:lnTo>
                          <a:pt x="3" y="1"/>
                        </a:lnTo>
                        <a:lnTo>
                          <a:pt x="3" y="0"/>
                        </a:lnTo>
                        <a:lnTo>
                          <a:pt x="5" y="0"/>
                        </a:lnTo>
                        <a:lnTo>
                          <a:pt x="5" y="1"/>
                        </a:lnTo>
                        <a:lnTo>
                          <a:pt x="3" y="1"/>
                        </a:lnTo>
                        <a:lnTo>
                          <a:pt x="2" y="1"/>
                        </a:lnTo>
                        <a:lnTo>
                          <a:pt x="2" y="2"/>
                        </a:lnTo>
                        <a:lnTo>
                          <a:pt x="1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90" name="Freeform 400">
                    <a:extLst>
                      <a:ext uri="{FF2B5EF4-FFF2-40B4-BE49-F238E27FC236}">
                        <a16:creationId xmlns:a16="http://schemas.microsoft.com/office/drawing/2014/main" id="{7F16CB1C-2C04-40E6-93AA-751084BAC67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032702" y="1723717"/>
                    <a:ext cx="4647" cy="4647"/>
                  </a:xfrm>
                  <a:custGeom>
                    <a:avLst/>
                    <a:gdLst>
                      <a:gd name="T0" fmla="*/ 0 w 2"/>
                      <a:gd name="T1" fmla="*/ 3175 h 2"/>
                      <a:gd name="T2" fmla="*/ 0 w 2"/>
                      <a:gd name="T3" fmla="*/ 0 h 2"/>
                      <a:gd name="T4" fmla="*/ 1588 w 2"/>
                      <a:gd name="T5" fmla="*/ 0 h 2"/>
                      <a:gd name="T6" fmla="*/ 3175 w 2"/>
                      <a:gd name="T7" fmla="*/ 3175 h 2"/>
                      <a:gd name="T8" fmla="*/ 1588 w 2"/>
                      <a:gd name="T9" fmla="*/ 3175 h 2"/>
                      <a:gd name="T10" fmla="*/ 0 w 2"/>
                      <a:gd name="T11" fmla="*/ 3175 h 2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2" h="2">
                        <a:moveTo>
                          <a:pt x="0" y="2"/>
                        </a:move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2"/>
                        </a:lnTo>
                        <a:lnTo>
                          <a:pt x="1" y="2"/>
                        </a:lnTo>
                        <a:lnTo>
                          <a:pt x="0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91" name="Freeform 401">
                    <a:extLst>
                      <a:ext uri="{FF2B5EF4-FFF2-40B4-BE49-F238E27FC236}">
                        <a16:creationId xmlns:a16="http://schemas.microsoft.com/office/drawing/2014/main" id="{20023ED2-3F6B-49AC-AF1E-B95DA5F3AB8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410823" y="1347292"/>
                    <a:ext cx="13942" cy="2324"/>
                  </a:xfrm>
                  <a:custGeom>
                    <a:avLst/>
                    <a:gdLst>
                      <a:gd name="T0" fmla="*/ 1588 w 6"/>
                      <a:gd name="T1" fmla="*/ 1588 h 1"/>
                      <a:gd name="T2" fmla="*/ 0 w 6"/>
                      <a:gd name="T3" fmla="*/ 1588 h 1"/>
                      <a:gd name="T4" fmla="*/ 1588 w 6"/>
                      <a:gd name="T5" fmla="*/ 1588 h 1"/>
                      <a:gd name="T6" fmla="*/ 1588 w 6"/>
                      <a:gd name="T7" fmla="*/ 0 h 1"/>
                      <a:gd name="T8" fmla="*/ 9525 w 6"/>
                      <a:gd name="T9" fmla="*/ 0 h 1"/>
                      <a:gd name="T10" fmla="*/ 4763 w 6"/>
                      <a:gd name="T11" fmla="*/ 1588 h 1"/>
                      <a:gd name="T12" fmla="*/ 1588 w 6"/>
                      <a:gd name="T13" fmla="*/ 1588 h 1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6" h="1">
                        <a:moveTo>
                          <a:pt x="1" y="1"/>
                        </a:moveTo>
                        <a:lnTo>
                          <a:pt x="0" y="1"/>
                        </a:lnTo>
                        <a:lnTo>
                          <a:pt x="1" y="1"/>
                        </a:lnTo>
                        <a:lnTo>
                          <a:pt x="1" y="0"/>
                        </a:lnTo>
                        <a:lnTo>
                          <a:pt x="6" y="0"/>
                        </a:lnTo>
                        <a:lnTo>
                          <a:pt x="3" y="1"/>
                        </a:lnTo>
                        <a:lnTo>
                          <a:pt x="1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92" name="Freeform 402">
                    <a:extLst>
                      <a:ext uri="{FF2B5EF4-FFF2-40B4-BE49-F238E27FC236}">
                        <a16:creationId xmlns:a16="http://schemas.microsoft.com/office/drawing/2014/main" id="{0735477B-28DB-4FA7-BBBE-366BA274B20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811332" y="1870105"/>
                    <a:ext cx="4647" cy="4647"/>
                  </a:xfrm>
                  <a:custGeom>
                    <a:avLst/>
                    <a:gdLst>
                      <a:gd name="T0" fmla="*/ 1588 w 2"/>
                      <a:gd name="T1" fmla="*/ 3175 h 2"/>
                      <a:gd name="T2" fmla="*/ 1588 w 2"/>
                      <a:gd name="T3" fmla="*/ 1588 h 2"/>
                      <a:gd name="T4" fmla="*/ 0 w 2"/>
                      <a:gd name="T5" fmla="*/ 1588 h 2"/>
                      <a:gd name="T6" fmla="*/ 1588 w 2"/>
                      <a:gd name="T7" fmla="*/ 1588 h 2"/>
                      <a:gd name="T8" fmla="*/ 1588 w 2"/>
                      <a:gd name="T9" fmla="*/ 0 h 2"/>
                      <a:gd name="T10" fmla="*/ 3175 w 2"/>
                      <a:gd name="T11" fmla="*/ 1588 h 2"/>
                      <a:gd name="T12" fmla="*/ 1588 w 2"/>
                      <a:gd name="T13" fmla="*/ 3175 h 2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2" h="2">
                        <a:moveTo>
                          <a:pt x="1" y="2"/>
                        </a:move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1" y="1"/>
                        </a:lnTo>
                        <a:lnTo>
                          <a:pt x="1" y="0"/>
                        </a:lnTo>
                        <a:lnTo>
                          <a:pt x="2" y="1"/>
                        </a:lnTo>
                        <a:lnTo>
                          <a:pt x="1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93" name="Freeform 403">
                    <a:extLst>
                      <a:ext uri="{FF2B5EF4-FFF2-40B4-BE49-F238E27FC236}">
                        <a16:creationId xmlns:a16="http://schemas.microsoft.com/office/drawing/2014/main" id="{471DE7C9-A9F2-439A-9EA0-046F147A150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950749" y="1953755"/>
                    <a:ext cx="6972" cy="2323"/>
                  </a:xfrm>
                  <a:custGeom>
                    <a:avLst/>
                    <a:gdLst>
                      <a:gd name="T0" fmla="*/ 1588 w 3"/>
                      <a:gd name="T1" fmla="*/ 1587 h 1"/>
                      <a:gd name="T2" fmla="*/ 0 w 3"/>
                      <a:gd name="T3" fmla="*/ 1587 h 1"/>
                      <a:gd name="T4" fmla="*/ 1588 w 3"/>
                      <a:gd name="T5" fmla="*/ 0 h 1"/>
                      <a:gd name="T6" fmla="*/ 3175 w 3"/>
                      <a:gd name="T7" fmla="*/ 0 h 1"/>
                      <a:gd name="T8" fmla="*/ 4763 w 3"/>
                      <a:gd name="T9" fmla="*/ 0 h 1"/>
                      <a:gd name="T10" fmla="*/ 3175 w 3"/>
                      <a:gd name="T11" fmla="*/ 0 h 1"/>
                      <a:gd name="T12" fmla="*/ 3175 w 3"/>
                      <a:gd name="T13" fmla="*/ 1587 h 1"/>
                      <a:gd name="T14" fmla="*/ 1588 w 3"/>
                      <a:gd name="T15" fmla="*/ 1587 h 1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3" h="1">
                        <a:moveTo>
                          <a:pt x="1" y="1"/>
                        </a:moveTo>
                        <a:lnTo>
                          <a:pt x="0" y="1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2" y="0"/>
                        </a:lnTo>
                        <a:lnTo>
                          <a:pt x="2" y="1"/>
                        </a:lnTo>
                        <a:lnTo>
                          <a:pt x="1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94" name="Freeform 404">
                    <a:extLst>
                      <a:ext uri="{FF2B5EF4-FFF2-40B4-BE49-F238E27FC236}">
                        <a16:creationId xmlns:a16="http://schemas.microsoft.com/office/drawing/2014/main" id="{AFDE068B-56A3-483E-B7D0-439CA7FD324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36044" y="1054517"/>
                    <a:ext cx="9294" cy="2324"/>
                  </a:xfrm>
                  <a:custGeom>
                    <a:avLst/>
                    <a:gdLst>
                      <a:gd name="T0" fmla="*/ 3175 w 4"/>
                      <a:gd name="T1" fmla="*/ 1588 h 1"/>
                      <a:gd name="T2" fmla="*/ 1588 w 4"/>
                      <a:gd name="T3" fmla="*/ 1588 h 1"/>
                      <a:gd name="T4" fmla="*/ 0 w 4"/>
                      <a:gd name="T5" fmla="*/ 0 h 1"/>
                      <a:gd name="T6" fmla="*/ 1588 w 4"/>
                      <a:gd name="T7" fmla="*/ 0 h 1"/>
                      <a:gd name="T8" fmla="*/ 3175 w 4"/>
                      <a:gd name="T9" fmla="*/ 0 h 1"/>
                      <a:gd name="T10" fmla="*/ 4763 w 4"/>
                      <a:gd name="T11" fmla="*/ 0 h 1"/>
                      <a:gd name="T12" fmla="*/ 6350 w 4"/>
                      <a:gd name="T13" fmla="*/ 0 h 1"/>
                      <a:gd name="T14" fmla="*/ 4763 w 4"/>
                      <a:gd name="T15" fmla="*/ 1588 h 1"/>
                      <a:gd name="T16" fmla="*/ 3175 w 4"/>
                      <a:gd name="T17" fmla="*/ 1588 h 1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4" h="1">
                        <a:moveTo>
                          <a:pt x="2" y="1"/>
                        </a:moveTo>
                        <a:lnTo>
                          <a:pt x="1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3" y="1"/>
                        </a:lnTo>
                        <a:lnTo>
                          <a:pt x="2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95" name="Freeform 405">
                    <a:extLst>
                      <a:ext uri="{FF2B5EF4-FFF2-40B4-BE49-F238E27FC236}">
                        <a16:creationId xmlns:a16="http://schemas.microsoft.com/office/drawing/2014/main" id="{F9153CDD-7D08-4C0B-9793-5B060C944C3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932788" y="1496003"/>
                    <a:ext cx="2323" cy="4647"/>
                  </a:xfrm>
                  <a:custGeom>
                    <a:avLst/>
                    <a:gdLst>
                      <a:gd name="T0" fmla="*/ 1587 w 1"/>
                      <a:gd name="T1" fmla="*/ 3175 h 2"/>
                      <a:gd name="T2" fmla="*/ 0 w 1"/>
                      <a:gd name="T3" fmla="*/ 1588 h 2"/>
                      <a:gd name="T4" fmla="*/ 0 w 1"/>
                      <a:gd name="T5" fmla="*/ 0 h 2"/>
                      <a:gd name="T6" fmla="*/ 1587 w 1"/>
                      <a:gd name="T7" fmla="*/ 1588 h 2"/>
                      <a:gd name="T8" fmla="*/ 1587 w 1"/>
                      <a:gd name="T9" fmla="*/ 3175 h 2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1" h="2">
                        <a:moveTo>
                          <a:pt x="1" y="2"/>
                        </a:move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1"/>
                        </a:lnTo>
                        <a:lnTo>
                          <a:pt x="1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96" name="Freeform 406">
                    <a:extLst>
                      <a:ext uri="{FF2B5EF4-FFF2-40B4-BE49-F238E27FC236}">
                        <a16:creationId xmlns:a16="http://schemas.microsoft.com/office/drawing/2014/main" id="{536B85D0-9CAB-4EBA-9325-0D281B2CE1E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925816" y="1489033"/>
                    <a:ext cx="6972" cy="2323"/>
                  </a:xfrm>
                  <a:custGeom>
                    <a:avLst/>
                    <a:gdLst>
                      <a:gd name="T0" fmla="*/ 3175 w 3"/>
                      <a:gd name="T1" fmla="*/ 1587 h 1"/>
                      <a:gd name="T2" fmla="*/ 1588 w 3"/>
                      <a:gd name="T3" fmla="*/ 1587 h 1"/>
                      <a:gd name="T4" fmla="*/ 0 w 3"/>
                      <a:gd name="T5" fmla="*/ 0 h 1"/>
                      <a:gd name="T6" fmla="*/ 1588 w 3"/>
                      <a:gd name="T7" fmla="*/ 0 h 1"/>
                      <a:gd name="T8" fmla="*/ 3175 w 3"/>
                      <a:gd name="T9" fmla="*/ 0 h 1"/>
                      <a:gd name="T10" fmla="*/ 4763 w 3"/>
                      <a:gd name="T11" fmla="*/ 0 h 1"/>
                      <a:gd name="T12" fmla="*/ 4763 w 3"/>
                      <a:gd name="T13" fmla="*/ 1587 h 1"/>
                      <a:gd name="T14" fmla="*/ 3175 w 3"/>
                      <a:gd name="T15" fmla="*/ 1587 h 1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3" h="1">
                        <a:moveTo>
                          <a:pt x="2" y="1"/>
                        </a:moveTo>
                        <a:lnTo>
                          <a:pt x="1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3" y="1"/>
                        </a:lnTo>
                        <a:lnTo>
                          <a:pt x="2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97" name="Freeform 407">
                    <a:extLst>
                      <a:ext uri="{FF2B5EF4-FFF2-40B4-BE49-F238E27FC236}">
                        <a16:creationId xmlns:a16="http://schemas.microsoft.com/office/drawing/2014/main" id="{96B1C3F6-1FA7-42D9-B628-ABFDC6DC9D0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910400" y="1082400"/>
                    <a:ext cx="11617" cy="2324"/>
                  </a:xfrm>
                  <a:custGeom>
                    <a:avLst/>
                    <a:gdLst>
                      <a:gd name="T0" fmla="*/ 3175 w 5"/>
                      <a:gd name="T1" fmla="*/ 1588 h 1"/>
                      <a:gd name="T2" fmla="*/ 1587 w 5"/>
                      <a:gd name="T3" fmla="*/ 1588 h 1"/>
                      <a:gd name="T4" fmla="*/ 0 w 5"/>
                      <a:gd name="T5" fmla="*/ 0 h 1"/>
                      <a:gd name="T6" fmla="*/ 1587 w 5"/>
                      <a:gd name="T7" fmla="*/ 0 h 1"/>
                      <a:gd name="T8" fmla="*/ 3175 w 5"/>
                      <a:gd name="T9" fmla="*/ 1588 h 1"/>
                      <a:gd name="T10" fmla="*/ 3175 w 5"/>
                      <a:gd name="T11" fmla="*/ 0 h 1"/>
                      <a:gd name="T12" fmla="*/ 7937 w 5"/>
                      <a:gd name="T13" fmla="*/ 0 h 1"/>
                      <a:gd name="T14" fmla="*/ 7937 w 5"/>
                      <a:gd name="T15" fmla="*/ 1588 h 1"/>
                      <a:gd name="T16" fmla="*/ 4762 w 5"/>
                      <a:gd name="T17" fmla="*/ 1588 h 1"/>
                      <a:gd name="T18" fmla="*/ 3175 w 5"/>
                      <a:gd name="T19" fmla="*/ 1588 h 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5" h="1">
                        <a:moveTo>
                          <a:pt x="2" y="1"/>
                        </a:moveTo>
                        <a:lnTo>
                          <a:pt x="1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1"/>
                        </a:lnTo>
                        <a:lnTo>
                          <a:pt x="2" y="0"/>
                        </a:lnTo>
                        <a:lnTo>
                          <a:pt x="5" y="0"/>
                        </a:lnTo>
                        <a:lnTo>
                          <a:pt x="5" y="1"/>
                        </a:lnTo>
                        <a:lnTo>
                          <a:pt x="3" y="1"/>
                        </a:lnTo>
                        <a:lnTo>
                          <a:pt x="2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98" name="Freeform 408">
                    <a:extLst>
                      <a:ext uri="{FF2B5EF4-FFF2-40B4-BE49-F238E27FC236}">
                        <a16:creationId xmlns:a16="http://schemas.microsoft.com/office/drawing/2014/main" id="{B8B234E5-F46C-429B-9CE9-76F08A47A2D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10145" y="1210200"/>
                    <a:ext cx="6972" cy="2323"/>
                  </a:xfrm>
                  <a:custGeom>
                    <a:avLst/>
                    <a:gdLst>
                      <a:gd name="T0" fmla="*/ 3175 w 3"/>
                      <a:gd name="T1" fmla="*/ 1587 h 1"/>
                      <a:gd name="T2" fmla="*/ 1588 w 3"/>
                      <a:gd name="T3" fmla="*/ 1587 h 1"/>
                      <a:gd name="T4" fmla="*/ 0 w 3"/>
                      <a:gd name="T5" fmla="*/ 0 h 1"/>
                      <a:gd name="T6" fmla="*/ 1588 w 3"/>
                      <a:gd name="T7" fmla="*/ 0 h 1"/>
                      <a:gd name="T8" fmla="*/ 4763 w 3"/>
                      <a:gd name="T9" fmla="*/ 0 h 1"/>
                      <a:gd name="T10" fmla="*/ 4763 w 3"/>
                      <a:gd name="T11" fmla="*/ 1587 h 1"/>
                      <a:gd name="T12" fmla="*/ 3175 w 3"/>
                      <a:gd name="T13" fmla="*/ 1587 h 1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3" h="1">
                        <a:moveTo>
                          <a:pt x="2" y="1"/>
                        </a:moveTo>
                        <a:lnTo>
                          <a:pt x="1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3" y="0"/>
                        </a:lnTo>
                        <a:lnTo>
                          <a:pt x="3" y="1"/>
                        </a:lnTo>
                        <a:lnTo>
                          <a:pt x="2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99" name="Freeform 410">
                    <a:extLst>
                      <a:ext uri="{FF2B5EF4-FFF2-40B4-BE49-F238E27FC236}">
                        <a16:creationId xmlns:a16="http://schemas.microsoft.com/office/drawing/2014/main" id="{681C5F49-7068-4367-973D-65ADCFE9097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412299" y="1839897"/>
                    <a:ext cx="4647" cy="4647"/>
                  </a:xfrm>
                  <a:custGeom>
                    <a:avLst/>
                    <a:gdLst>
                      <a:gd name="T0" fmla="*/ 1588 w 2"/>
                      <a:gd name="T1" fmla="*/ 3175 h 2"/>
                      <a:gd name="T2" fmla="*/ 0 w 2"/>
                      <a:gd name="T3" fmla="*/ 3175 h 2"/>
                      <a:gd name="T4" fmla="*/ 0 w 2"/>
                      <a:gd name="T5" fmla="*/ 1588 h 2"/>
                      <a:gd name="T6" fmla="*/ 1588 w 2"/>
                      <a:gd name="T7" fmla="*/ 0 h 2"/>
                      <a:gd name="T8" fmla="*/ 1588 w 2"/>
                      <a:gd name="T9" fmla="*/ 1588 h 2"/>
                      <a:gd name="T10" fmla="*/ 3175 w 2"/>
                      <a:gd name="T11" fmla="*/ 1588 h 2"/>
                      <a:gd name="T12" fmla="*/ 1588 w 2"/>
                      <a:gd name="T13" fmla="*/ 3175 h 2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2" h="2">
                        <a:moveTo>
                          <a:pt x="1" y="2"/>
                        </a:moveTo>
                        <a:lnTo>
                          <a:pt x="0" y="2"/>
                        </a:lnTo>
                        <a:lnTo>
                          <a:pt x="0" y="1"/>
                        </a:lnTo>
                        <a:lnTo>
                          <a:pt x="1" y="0"/>
                        </a:lnTo>
                        <a:lnTo>
                          <a:pt x="1" y="1"/>
                        </a:lnTo>
                        <a:lnTo>
                          <a:pt x="2" y="1"/>
                        </a:lnTo>
                        <a:lnTo>
                          <a:pt x="1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500" name="Freeform 411">
                    <a:extLst>
                      <a:ext uri="{FF2B5EF4-FFF2-40B4-BE49-F238E27FC236}">
                        <a16:creationId xmlns:a16="http://schemas.microsoft.com/office/drawing/2014/main" id="{40B0F703-48A3-4CAF-9C03-BBB36A86A25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574324" y="1305467"/>
                    <a:ext cx="11619" cy="2324"/>
                  </a:xfrm>
                  <a:custGeom>
                    <a:avLst/>
                    <a:gdLst>
                      <a:gd name="T0" fmla="*/ 7938 w 5"/>
                      <a:gd name="T1" fmla="*/ 1588 h 1"/>
                      <a:gd name="T2" fmla="*/ 6350 w 5"/>
                      <a:gd name="T3" fmla="*/ 1588 h 1"/>
                      <a:gd name="T4" fmla="*/ 6350 w 5"/>
                      <a:gd name="T5" fmla="*/ 0 h 1"/>
                      <a:gd name="T6" fmla="*/ 4763 w 5"/>
                      <a:gd name="T7" fmla="*/ 0 h 1"/>
                      <a:gd name="T8" fmla="*/ 1588 w 5"/>
                      <a:gd name="T9" fmla="*/ 0 h 1"/>
                      <a:gd name="T10" fmla="*/ 0 w 5"/>
                      <a:gd name="T11" fmla="*/ 0 h 1"/>
                      <a:gd name="T12" fmla="*/ 1588 w 5"/>
                      <a:gd name="T13" fmla="*/ 0 h 1"/>
                      <a:gd name="T14" fmla="*/ 4763 w 5"/>
                      <a:gd name="T15" fmla="*/ 0 h 1"/>
                      <a:gd name="T16" fmla="*/ 6350 w 5"/>
                      <a:gd name="T17" fmla="*/ 0 h 1"/>
                      <a:gd name="T18" fmla="*/ 7938 w 5"/>
                      <a:gd name="T19" fmla="*/ 0 h 1"/>
                      <a:gd name="T20" fmla="*/ 7938 w 5"/>
                      <a:gd name="T21" fmla="*/ 1588 h 1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5" h="1">
                        <a:moveTo>
                          <a:pt x="5" y="1"/>
                        </a:moveTo>
                        <a:lnTo>
                          <a:pt x="4" y="1"/>
                        </a:lnTo>
                        <a:lnTo>
                          <a:pt x="4" y="0"/>
                        </a:lnTo>
                        <a:lnTo>
                          <a:pt x="3" y="0"/>
                        </a:lnTo>
                        <a:lnTo>
                          <a:pt x="1" y="0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5" y="0"/>
                        </a:lnTo>
                        <a:lnTo>
                          <a:pt x="5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501" name="Freeform 412">
                    <a:extLst>
                      <a:ext uri="{FF2B5EF4-FFF2-40B4-BE49-F238E27FC236}">
                        <a16:creationId xmlns:a16="http://schemas.microsoft.com/office/drawing/2014/main" id="{C896B924-51D9-48B1-9846-2636867C04A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95864" y="1468120"/>
                    <a:ext cx="6972" cy="2324"/>
                  </a:xfrm>
                  <a:custGeom>
                    <a:avLst/>
                    <a:gdLst>
                      <a:gd name="T0" fmla="*/ 3175 w 3"/>
                      <a:gd name="T1" fmla="*/ 1588 h 1"/>
                      <a:gd name="T2" fmla="*/ 1588 w 3"/>
                      <a:gd name="T3" fmla="*/ 1588 h 1"/>
                      <a:gd name="T4" fmla="*/ 0 w 3"/>
                      <a:gd name="T5" fmla="*/ 0 h 1"/>
                      <a:gd name="T6" fmla="*/ 1588 w 3"/>
                      <a:gd name="T7" fmla="*/ 0 h 1"/>
                      <a:gd name="T8" fmla="*/ 3175 w 3"/>
                      <a:gd name="T9" fmla="*/ 0 h 1"/>
                      <a:gd name="T10" fmla="*/ 4763 w 3"/>
                      <a:gd name="T11" fmla="*/ 0 h 1"/>
                      <a:gd name="T12" fmla="*/ 4763 w 3"/>
                      <a:gd name="T13" fmla="*/ 1588 h 1"/>
                      <a:gd name="T14" fmla="*/ 3175 w 3"/>
                      <a:gd name="T15" fmla="*/ 1588 h 1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3" h="1">
                        <a:moveTo>
                          <a:pt x="2" y="1"/>
                        </a:moveTo>
                        <a:lnTo>
                          <a:pt x="1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3" y="1"/>
                        </a:lnTo>
                        <a:lnTo>
                          <a:pt x="2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502" name="Freeform 413">
                    <a:extLst>
                      <a:ext uri="{FF2B5EF4-FFF2-40B4-BE49-F238E27FC236}">
                        <a16:creationId xmlns:a16="http://schemas.microsoft.com/office/drawing/2014/main" id="{60B5FB9D-777D-4E76-9E9C-1FFDE487ED6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178462" y="1263642"/>
                    <a:ext cx="13942" cy="2324"/>
                  </a:xfrm>
                  <a:custGeom>
                    <a:avLst/>
                    <a:gdLst>
                      <a:gd name="T0" fmla="*/ 3175 w 6"/>
                      <a:gd name="T1" fmla="*/ 1588 h 1"/>
                      <a:gd name="T2" fmla="*/ 1588 w 6"/>
                      <a:gd name="T3" fmla="*/ 1588 h 1"/>
                      <a:gd name="T4" fmla="*/ 0 w 6"/>
                      <a:gd name="T5" fmla="*/ 1588 h 1"/>
                      <a:gd name="T6" fmla="*/ 1588 w 6"/>
                      <a:gd name="T7" fmla="*/ 1588 h 1"/>
                      <a:gd name="T8" fmla="*/ 1588 w 6"/>
                      <a:gd name="T9" fmla="*/ 0 h 1"/>
                      <a:gd name="T10" fmla="*/ 3175 w 6"/>
                      <a:gd name="T11" fmla="*/ 1588 h 1"/>
                      <a:gd name="T12" fmla="*/ 9525 w 6"/>
                      <a:gd name="T13" fmla="*/ 1588 h 1"/>
                      <a:gd name="T14" fmla="*/ 6350 w 6"/>
                      <a:gd name="T15" fmla="*/ 1588 h 1"/>
                      <a:gd name="T16" fmla="*/ 3175 w 6"/>
                      <a:gd name="T17" fmla="*/ 1588 h 1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6" h="1">
                        <a:moveTo>
                          <a:pt x="2" y="1"/>
                        </a:move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1" y="1"/>
                        </a:lnTo>
                        <a:lnTo>
                          <a:pt x="1" y="0"/>
                        </a:lnTo>
                        <a:lnTo>
                          <a:pt x="2" y="1"/>
                        </a:lnTo>
                        <a:lnTo>
                          <a:pt x="6" y="1"/>
                        </a:lnTo>
                        <a:lnTo>
                          <a:pt x="4" y="1"/>
                        </a:lnTo>
                        <a:lnTo>
                          <a:pt x="2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503" name="Freeform 414">
                    <a:extLst>
                      <a:ext uri="{FF2B5EF4-FFF2-40B4-BE49-F238E27FC236}">
                        <a16:creationId xmlns:a16="http://schemas.microsoft.com/office/drawing/2014/main" id="{B3AFD0E9-5D0A-4CF1-875B-FBB24FA275E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649307" y="1493680"/>
                    <a:ext cx="11617" cy="2323"/>
                  </a:xfrm>
                  <a:custGeom>
                    <a:avLst/>
                    <a:gdLst>
                      <a:gd name="T0" fmla="*/ 3175 w 5"/>
                      <a:gd name="T1" fmla="*/ 1587 h 1"/>
                      <a:gd name="T2" fmla="*/ 0 w 5"/>
                      <a:gd name="T3" fmla="*/ 0 h 1"/>
                      <a:gd name="T4" fmla="*/ 1587 w 5"/>
                      <a:gd name="T5" fmla="*/ 0 h 1"/>
                      <a:gd name="T6" fmla="*/ 6350 w 5"/>
                      <a:gd name="T7" fmla="*/ 0 h 1"/>
                      <a:gd name="T8" fmla="*/ 7937 w 5"/>
                      <a:gd name="T9" fmla="*/ 0 h 1"/>
                      <a:gd name="T10" fmla="*/ 3175 w 5"/>
                      <a:gd name="T11" fmla="*/ 1587 h 1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5" h="1">
                        <a:moveTo>
                          <a:pt x="2" y="1"/>
                        </a:move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4" y="0"/>
                        </a:lnTo>
                        <a:lnTo>
                          <a:pt x="5" y="0"/>
                        </a:lnTo>
                        <a:lnTo>
                          <a:pt x="2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504" name="Freeform 415">
                    <a:extLst>
                      <a:ext uri="{FF2B5EF4-FFF2-40B4-BE49-F238E27FC236}">
                        <a16:creationId xmlns:a16="http://schemas.microsoft.com/office/drawing/2014/main" id="{FEE4FB94-0718-40B2-A1EB-480C2E005D7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93794" y="1419324"/>
                    <a:ext cx="9294" cy="4647"/>
                  </a:xfrm>
                  <a:custGeom>
                    <a:avLst/>
                    <a:gdLst>
                      <a:gd name="T0" fmla="*/ 1588 w 4"/>
                      <a:gd name="T1" fmla="*/ 3175 h 2"/>
                      <a:gd name="T2" fmla="*/ 0 w 4"/>
                      <a:gd name="T3" fmla="*/ 3175 h 2"/>
                      <a:gd name="T4" fmla="*/ 0 w 4"/>
                      <a:gd name="T5" fmla="*/ 0 h 2"/>
                      <a:gd name="T6" fmla="*/ 1588 w 4"/>
                      <a:gd name="T7" fmla="*/ 0 h 2"/>
                      <a:gd name="T8" fmla="*/ 3175 w 4"/>
                      <a:gd name="T9" fmla="*/ 0 h 2"/>
                      <a:gd name="T10" fmla="*/ 4763 w 4"/>
                      <a:gd name="T11" fmla="*/ 0 h 2"/>
                      <a:gd name="T12" fmla="*/ 4763 w 4"/>
                      <a:gd name="T13" fmla="*/ 3175 h 2"/>
                      <a:gd name="T14" fmla="*/ 6350 w 4"/>
                      <a:gd name="T15" fmla="*/ 3175 h 2"/>
                      <a:gd name="T16" fmla="*/ 4763 w 4"/>
                      <a:gd name="T17" fmla="*/ 3175 h 2"/>
                      <a:gd name="T18" fmla="*/ 3175 w 4"/>
                      <a:gd name="T19" fmla="*/ 3175 h 2"/>
                      <a:gd name="T20" fmla="*/ 1588 w 4"/>
                      <a:gd name="T21" fmla="*/ 3175 h 2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4" h="2">
                        <a:moveTo>
                          <a:pt x="1" y="2"/>
                        </a:moveTo>
                        <a:lnTo>
                          <a:pt x="0" y="2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3" y="2"/>
                        </a:lnTo>
                        <a:lnTo>
                          <a:pt x="4" y="2"/>
                        </a:lnTo>
                        <a:lnTo>
                          <a:pt x="3" y="2"/>
                        </a:lnTo>
                        <a:lnTo>
                          <a:pt x="2" y="2"/>
                        </a:lnTo>
                        <a:lnTo>
                          <a:pt x="1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505" name="Freeform 416">
                    <a:extLst>
                      <a:ext uri="{FF2B5EF4-FFF2-40B4-BE49-F238E27FC236}">
                        <a16:creationId xmlns:a16="http://schemas.microsoft.com/office/drawing/2014/main" id="{80CD36A7-0E24-489F-8C4B-170DEC542B4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601359" y="1344969"/>
                    <a:ext cx="4647" cy="2323"/>
                  </a:xfrm>
                  <a:custGeom>
                    <a:avLst/>
                    <a:gdLst>
                      <a:gd name="T0" fmla="*/ 1588 w 2"/>
                      <a:gd name="T1" fmla="*/ 1587 h 1"/>
                      <a:gd name="T2" fmla="*/ 0 w 2"/>
                      <a:gd name="T3" fmla="*/ 1587 h 1"/>
                      <a:gd name="T4" fmla="*/ 0 w 2"/>
                      <a:gd name="T5" fmla="*/ 0 h 1"/>
                      <a:gd name="T6" fmla="*/ 1588 w 2"/>
                      <a:gd name="T7" fmla="*/ 0 h 1"/>
                      <a:gd name="T8" fmla="*/ 3175 w 2"/>
                      <a:gd name="T9" fmla="*/ 0 h 1"/>
                      <a:gd name="T10" fmla="*/ 3175 w 2"/>
                      <a:gd name="T11" fmla="*/ 1587 h 1"/>
                      <a:gd name="T12" fmla="*/ 1588 w 2"/>
                      <a:gd name="T13" fmla="*/ 1587 h 1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2" h="1">
                        <a:moveTo>
                          <a:pt x="1" y="1"/>
                        </a:move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2" y="1"/>
                        </a:lnTo>
                        <a:lnTo>
                          <a:pt x="1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506" name="Freeform 417">
                    <a:extLst>
                      <a:ext uri="{FF2B5EF4-FFF2-40B4-BE49-F238E27FC236}">
                        <a16:creationId xmlns:a16="http://schemas.microsoft.com/office/drawing/2014/main" id="{55C19E6F-752B-476D-9807-2B4D9458985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472713" y="1528533"/>
                    <a:ext cx="11617" cy="4647"/>
                  </a:xfrm>
                  <a:custGeom>
                    <a:avLst/>
                    <a:gdLst>
                      <a:gd name="T0" fmla="*/ 4762 w 5"/>
                      <a:gd name="T1" fmla="*/ 3175 h 2"/>
                      <a:gd name="T2" fmla="*/ 0 w 5"/>
                      <a:gd name="T3" fmla="*/ 0 h 2"/>
                      <a:gd name="T4" fmla="*/ 1587 w 5"/>
                      <a:gd name="T5" fmla="*/ 0 h 2"/>
                      <a:gd name="T6" fmla="*/ 3175 w 5"/>
                      <a:gd name="T7" fmla="*/ 0 h 2"/>
                      <a:gd name="T8" fmla="*/ 4762 w 5"/>
                      <a:gd name="T9" fmla="*/ 0 h 2"/>
                      <a:gd name="T10" fmla="*/ 7937 w 5"/>
                      <a:gd name="T11" fmla="*/ 0 h 2"/>
                      <a:gd name="T12" fmla="*/ 7937 w 5"/>
                      <a:gd name="T13" fmla="*/ 3175 h 2"/>
                      <a:gd name="T14" fmla="*/ 4762 w 5"/>
                      <a:gd name="T15" fmla="*/ 3175 h 2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5" h="2">
                        <a:moveTo>
                          <a:pt x="3" y="2"/>
                        </a:move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5" y="0"/>
                        </a:lnTo>
                        <a:lnTo>
                          <a:pt x="5" y="2"/>
                        </a:lnTo>
                        <a:lnTo>
                          <a:pt x="3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507" name="Freeform 418">
                    <a:extLst>
                      <a:ext uri="{FF2B5EF4-FFF2-40B4-BE49-F238E27FC236}">
                        <a16:creationId xmlns:a16="http://schemas.microsoft.com/office/drawing/2014/main" id="{847A9F18-FB44-44BA-B33F-3912A52031F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31397" y="1284555"/>
                    <a:ext cx="11617" cy="4647"/>
                  </a:xfrm>
                  <a:custGeom>
                    <a:avLst/>
                    <a:gdLst>
                      <a:gd name="T0" fmla="*/ 6350 w 5"/>
                      <a:gd name="T1" fmla="*/ 3175 h 2"/>
                      <a:gd name="T2" fmla="*/ 3175 w 5"/>
                      <a:gd name="T3" fmla="*/ 1588 h 2"/>
                      <a:gd name="T4" fmla="*/ 0 w 5"/>
                      <a:gd name="T5" fmla="*/ 1588 h 2"/>
                      <a:gd name="T6" fmla="*/ 3175 w 5"/>
                      <a:gd name="T7" fmla="*/ 1588 h 2"/>
                      <a:gd name="T8" fmla="*/ 3175 w 5"/>
                      <a:gd name="T9" fmla="*/ 0 h 2"/>
                      <a:gd name="T10" fmla="*/ 4762 w 5"/>
                      <a:gd name="T11" fmla="*/ 1588 h 2"/>
                      <a:gd name="T12" fmla="*/ 6350 w 5"/>
                      <a:gd name="T13" fmla="*/ 1588 h 2"/>
                      <a:gd name="T14" fmla="*/ 7937 w 5"/>
                      <a:gd name="T15" fmla="*/ 1588 h 2"/>
                      <a:gd name="T16" fmla="*/ 7937 w 5"/>
                      <a:gd name="T17" fmla="*/ 3175 h 2"/>
                      <a:gd name="T18" fmla="*/ 6350 w 5"/>
                      <a:gd name="T19" fmla="*/ 3175 h 2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5" h="2">
                        <a:moveTo>
                          <a:pt x="4" y="2"/>
                        </a:moveTo>
                        <a:lnTo>
                          <a:pt x="2" y="1"/>
                        </a:lnTo>
                        <a:lnTo>
                          <a:pt x="0" y="1"/>
                        </a:lnTo>
                        <a:lnTo>
                          <a:pt x="2" y="1"/>
                        </a:lnTo>
                        <a:lnTo>
                          <a:pt x="2" y="0"/>
                        </a:lnTo>
                        <a:lnTo>
                          <a:pt x="3" y="1"/>
                        </a:lnTo>
                        <a:lnTo>
                          <a:pt x="4" y="1"/>
                        </a:lnTo>
                        <a:lnTo>
                          <a:pt x="5" y="1"/>
                        </a:lnTo>
                        <a:lnTo>
                          <a:pt x="5" y="2"/>
                        </a:lnTo>
                        <a:lnTo>
                          <a:pt x="4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508" name="Freeform 419">
                    <a:extLst>
                      <a:ext uri="{FF2B5EF4-FFF2-40B4-BE49-F238E27FC236}">
                        <a16:creationId xmlns:a16="http://schemas.microsoft.com/office/drawing/2014/main" id="{92D422D7-DFC7-489C-AC7D-EA2CB4DAA4B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883991" y="1344969"/>
                    <a:ext cx="4647" cy="2323"/>
                  </a:xfrm>
                  <a:custGeom>
                    <a:avLst/>
                    <a:gdLst>
                      <a:gd name="T0" fmla="*/ 0 w 2"/>
                      <a:gd name="T1" fmla="*/ 1587 h 1"/>
                      <a:gd name="T2" fmla="*/ 0 w 2"/>
                      <a:gd name="T3" fmla="*/ 0 h 1"/>
                      <a:gd name="T4" fmla="*/ 1588 w 2"/>
                      <a:gd name="T5" fmla="*/ 0 h 1"/>
                      <a:gd name="T6" fmla="*/ 3175 w 2"/>
                      <a:gd name="T7" fmla="*/ 0 h 1"/>
                      <a:gd name="T8" fmla="*/ 3175 w 2"/>
                      <a:gd name="T9" fmla="*/ 1587 h 1"/>
                      <a:gd name="T10" fmla="*/ 0 w 2"/>
                      <a:gd name="T11" fmla="*/ 1587 h 1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2" h="1">
                        <a:moveTo>
                          <a:pt x="0" y="1"/>
                        </a:move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2" y="1"/>
                        </a:lnTo>
                        <a:lnTo>
                          <a:pt x="0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509" name="Freeform 420">
                    <a:extLst>
                      <a:ext uri="{FF2B5EF4-FFF2-40B4-BE49-F238E27FC236}">
                        <a16:creationId xmlns:a16="http://schemas.microsoft.com/office/drawing/2014/main" id="{6CF0F427-F747-4B7F-810C-87BC312AC11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001868" y="1089372"/>
                    <a:ext cx="11619" cy="2323"/>
                  </a:xfrm>
                  <a:custGeom>
                    <a:avLst/>
                    <a:gdLst>
                      <a:gd name="T0" fmla="*/ 7938 w 5"/>
                      <a:gd name="T1" fmla="*/ 1587 h 1"/>
                      <a:gd name="T2" fmla="*/ 4763 w 5"/>
                      <a:gd name="T3" fmla="*/ 1587 h 1"/>
                      <a:gd name="T4" fmla="*/ 0 w 5"/>
                      <a:gd name="T5" fmla="*/ 0 h 1"/>
                      <a:gd name="T6" fmla="*/ 1588 w 5"/>
                      <a:gd name="T7" fmla="*/ 0 h 1"/>
                      <a:gd name="T8" fmla="*/ 3175 w 5"/>
                      <a:gd name="T9" fmla="*/ 0 h 1"/>
                      <a:gd name="T10" fmla="*/ 7938 w 5"/>
                      <a:gd name="T11" fmla="*/ 0 h 1"/>
                      <a:gd name="T12" fmla="*/ 7938 w 5"/>
                      <a:gd name="T13" fmla="*/ 1587 h 1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5" h="1">
                        <a:moveTo>
                          <a:pt x="5" y="1"/>
                        </a:moveTo>
                        <a:lnTo>
                          <a:pt x="3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5" y="0"/>
                        </a:lnTo>
                        <a:lnTo>
                          <a:pt x="5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510" name="Freeform 421">
                    <a:extLst>
                      <a:ext uri="{FF2B5EF4-FFF2-40B4-BE49-F238E27FC236}">
                        <a16:creationId xmlns:a16="http://schemas.microsoft.com/office/drawing/2014/main" id="{447ABA41-F93C-4F0E-9EE3-82EFA5EF223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616777" y="1470444"/>
                    <a:ext cx="2323" cy="4647"/>
                  </a:xfrm>
                  <a:custGeom>
                    <a:avLst/>
                    <a:gdLst>
                      <a:gd name="T0" fmla="*/ 1587 w 1"/>
                      <a:gd name="T1" fmla="*/ 3175 h 2"/>
                      <a:gd name="T2" fmla="*/ 0 w 1"/>
                      <a:gd name="T3" fmla="*/ 1588 h 2"/>
                      <a:gd name="T4" fmla="*/ 0 w 1"/>
                      <a:gd name="T5" fmla="*/ 0 h 2"/>
                      <a:gd name="T6" fmla="*/ 1587 w 1"/>
                      <a:gd name="T7" fmla="*/ 0 h 2"/>
                      <a:gd name="T8" fmla="*/ 1587 w 1"/>
                      <a:gd name="T9" fmla="*/ 1588 h 2"/>
                      <a:gd name="T10" fmla="*/ 1587 w 1"/>
                      <a:gd name="T11" fmla="*/ 3175 h 2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1" h="2">
                        <a:moveTo>
                          <a:pt x="1" y="2"/>
                        </a:move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1" y="1"/>
                        </a:lnTo>
                        <a:lnTo>
                          <a:pt x="1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511" name="Freeform 422">
                    <a:extLst>
                      <a:ext uri="{FF2B5EF4-FFF2-40B4-BE49-F238E27FC236}">
                        <a16:creationId xmlns:a16="http://schemas.microsoft.com/office/drawing/2014/main" id="{5B6AF7C4-E7A7-4EBE-A190-550FC38415E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321678" y="1289202"/>
                    <a:ext cx="11619" cy="4647"/>
                  </a:xfrm>
                  <a:custGeom>
                    <a:avLst/>
                    <a:gdLst>
                      <a:gd name="T0" fmla="*/ 4763 w 5"/>
                      <a:gd name="T1" fmla="*/ 3175 h 2"/>
                      <a:gd name="T2" fmla="*/ 3175 w 5"/>
                      <a:gd name="T3" fmla="*/ 3175 h 2"/>
                      <a:gd name="T4" fmla="*/ 3175 w 5"/>
                      <a:gd name="T5" fmla="*/ 0 h 2"/>
                      <a:gd name="T6" fmla="*/ 0 w 5"/>
                      <a:gd name="T7" fmla="*/ 0 h 2"/>
                      <a:gd name="T8" fmla="*/ 1588 w 5"/>
                      <a:gd name="T9" fmla="*/ 0 h 2"/>
                      <a:gd name="T10" fmla="*/ 3175 w 5"/>
                      <a:gd name="T11" fmla="*/ 0 h 2"/>
                      <a:gd name="T12" fmla="*/ 4763 w 5"/>
                      <a:gd name="T13" fmla="*/ 0 h 2"/>
                      <a:gd name="T14" fmla="*/ 7938 w 5"/>
                      <a:gd name="T15" fmla="*/ 3175 h 2"/>
                      <a:gd name="T16" fmla="*/ 4763 w 5"/>
                      <a:gd name="T17" fmla="*/ 3175 h 2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5" h="2">
                        <a:moveTo>
                          <a:pt x="3" y="2"/>
                        </a:moveTo>
                        <a:lnTo>
                          <a:pt x="2" y="2"/>
                        </a:lnTo>
                        <a:lnTo>
                          <a:pt x="2" y="0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5" y="2"/>
                        </a:lnTo>
                        <a:lnTo>
                          <a:pt x="3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512" name="Freeform 423">
                    <a:extLst>
                      <a:ext uri="{FF2B5EF4-FFF2-40B4-BE49-F238E27FC236}">
                        <a16:creationId xmlns:a16="http://schemas.microsoft.com/office/drawing/2014/main" id="{76221C9B-1739-4C68-9D02-765E7E7C353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362028" y="1340322"/>
                    <a:ext cx="9294" cy="4647"/>
                  </a:xfrm>
                  <a:custGeom>
                    <a:avLst/>
                    <a:gdLst>
                      <a:gd name="T0" fmla="*/ 1588 w 4"/>
                      <a:gd name="T1" fmla="*/ 3175 h 2"/>
                      <a:gd name="T2" fmla="*/ 0 w 4"/>
                      <a:gd name="T3" fmla="*/ 1588 h 2"/>
                      <a:gd name="T4" fmla="*/ 1588 w 4"/>
                      <a:gd name="T5" fmla="*/ 1588 h 2"/>
                      <a:gd name="T6" fmla="*/ 4763 w 4"/>
                      <a:gd name="T7" fmla="*/ 0 h 2"/>
                      <a:gd name="T8" fmla="*/ 6350 w 4"/>
                      <a:gd name="T9" fmla="*/ 1588 h 2"/>
                      <a:gd name="T10" fmla="*/ 4763 w 4"/>
                      <a:gd name="T11" fmla="*/ 1588 h 2"/>
                      <a:gd name="T12" fmla="*/ 3175 w 4"/>
                      <a:gd name="T13" fmla="*/ 1588 h 2"/>
                      <a:gd name="T14" fmla="*/ 1588 w 4"/>
                      <a:gd name="T15" fmla="*/ 1588 h 2"/>
                      <a:gd name="T16" fmla="*/ 1588 w 4"/>
                      <a:gd name="T17" fmla="*/ 3175 h 2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4" h="2">
                        <a:moveTo>
                          <a:pt x="1" y="2"/>
                        </a:moveTo>
                        <a:lnTo>
                          <a:pt x="0" y="1"/>
                        </a:lnTo>
                        <a:lnTo>
                          <a:pt x="1" y="1"/>
                        </a:lnTo>
                        <a:lnTo>
                          <a:pt x="3" y="0"/>
                        </a:lnTo>
                        <a:lnTo>
                          <a:pt x="4" y="1"/>
                        </a:lnTo>
                        <a:lnTo>
                          <a:pt x="3" y="1"/>
                        </a:lnTo>
                        <a:lnTo>
                          <a:pt x="2" y="1"/>
                        </a:lnTo>
                        <a:lnTo>
                          <a:pt x="1" y="1"/>
                        </a:lnTo>
                        <a:lnTo>
                          <a:pt x="1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513" name="Freeform 424">
                    <a:extLst>
                      <a:ext uri="{FF2B5EF4-FFF2-40B4-BE49-F238E27FC236}">
                        <a16:creationId xmlns:a16="http://schemas.microsoft.com/office/drawing/2014/main" id="{D159B58C-4B88-4551-B163-123379F1A3F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689656" y="1015016"/>
                    <a:ext cx="6972" cy="2323"/>
                  </a:xfrm>
                  <a:custGeom>
                    <a:avLst/>
                    <a:gdLst>
                      <a:gd name="T0" fmla="*/ 3175 w 3"/>
                      <a:gd name="T1" fmla="*/ 1587 h 1"/>
                      <a:gd name="T2" fmla="*/ 0 w 3"/>
                      <a:gd name="T3" fmla="*/ 0 h 1"/>
                      <a:gd name="T4" fmla="*/ 1588 w 3"/>
                      <a:gd name="T5" fmla="*/ 0 h 1"/>
                      <a:gd name="T6" fmla="*/ 3175 w 3"/>
                      <a:gd name="T7" fmla="*/ 0 h 1"/>
                      <a:gd name="T8" fmla="*/ 4763 w 3"/>
                      <a:gd name="T9" fmla="*/ 0 h 1"/>
                      <a:gd name="T10" fmla="*/ 4763 w 3"/>
                      <a:gd name="T11" fmla="*/ 1587 h 1"/>
                      <a:gd name="T12" fmla="*/ 3175 w 3"/>
                      <a:gd name="T13" fmla="*/ 1587 h 1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3" h="1">
                        <a:moveTo>
                          <a:pt x="2" y="1"/>
                        </a:move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3" y="1"/>
                        </a:lnTo>
                        <a:lnTo>
                          <a:pt x="2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514" name="Freeform 425">
                    <a:extLst>
                      <a:ext uri="{FF2B5EF4-FFF2-40B4-BE49-F238E27FC236}">
                        <a16:creationId xmlns:a16="http://schemas.microsoft.com/office/drawing/2014/main" id="{D9A56E52-97C2-46D2-BAD2-A6025168A53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59280" y="1091695"/>
                    <a:ext cx="9294" cy="2324"/>
                  </a:xfrm>
                  <a:custGeom>
                    <a:avLst/>
                    <a:gdLst>
                      <a:gd name="T0" fmla="*/ 0 w 4"/>
                      <a:gd name="T1" fmla="*/ 1588 h 1"/>
                      <a:gd name="T2" fmla="*/ 1588 w 4"/>
                      <a:gd name="T3" fmla="*/ 1588 h 1"/>
                      <a:gd name="T4" fmla="*/ 3175 w 4"/>
                      <a:gd name="T5" fmla="*/ 0 h 1"/>
                      <a:gd name="T6" fmla="*/ 4763 w 4"/>
                      <a:gd name="T7" fmla="*/ 0 h 1"/>
                      <a:gd name="T8" fmla="*/ 6350 w 4"/>
                      <a:gd name="T9" fmla="*/ 0 h 1"/>
                      <a:gd name="T10" fmla="*/ 4763 w 4"/>
                      <a:gd name="T11" fmla="*/ 1588 h 1"/>
                      <a:gd name="T12" fmla="*/ 3175 w 4"/>
                      <a:gd name="T13" fmla="*/ 1588 h 1"/>
                      <a:gd name="T14" fmla="*/ 0 w 4"/>
                      <a:gd name="T15" fmla="*/ 1588 h 1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4" h="1">
                        <a:moveTo>
                          <a:pt x="0" y="1"/>
                        </a:moveTo>
                        <a:lnTo>
                          <a:pt x="1" y="1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3" y="1"/>
                        </a:lnTo>
                        <a:lnTo>
                          <a:pt x="2" y="1"/>
                        </a:lnTo>
                        <a:lnTo>
                          <a:pt x="0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515" name="Freeform 426">
                    <a:extLst>
                      <a:ext uri="{FF2B5EF4-FFF2-40B4-BE49-F238E27FC236}">
                        <a16:creationId xmlns:a16="http://schemas.microsoft.com/office/drawing/2014/main" id="{896D9317-6D11-48F5-A596-AE997498961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400681" y="1623802"/>
                    <a:ext cx="4647" cy="4647"/>
                  </a:xfrm>
                  <a:custGeom>
                    <a:avLst/>
                    <a:gdLst>
                      <a:gd name="T0" fmla="*/ 0 w 2"/>
                      <a:gd name="T1" fmla="*/ 3175 h 2"/>
                      <a:gd name="T2" fmla="*/ 1588 w 2"/>
                      <a:gd name="T3" fmla="*/ 1588 h 2"/>
                      <a:gd name="T4" fmla="*/ 1588 w 2"/>
                      <a:gd name="T5" fmla="*/ 0 h 2"/>
                      <a:gd name="T6" fmla="*/ 3175 w 2"/>
                      <a:gd name="T7" fmla="*/ 0 h 2"/>
                      <a:gd name="T8" fmla="*/ 3175 w 2"/>
                      <a:gd name="T9" fmla="*/ 1588 h 2"/>
                      <a:gd name="T10" fmla="*/ 1588 w 2"/>
                      <a:gd name="T11" fmla="*/ 1588 h 2"/>
                      <a:gd name="T12" fmla="*/ 1588 w 2"/>
                      <a:gd name="T13" fmla="*/ 3175 h 2"/>
                      <a:gd name="T14" fmla="*/ 0 w 2"/>
                      <a:gd name="T15" fmla="*/ 3175 h 2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" h="2">
                        <a:moveTo>
                          <a:pt x="0" y="2"/>
                        </a:moveTo>
                        <a:lnTo>
                          <a:pt x="1" y="1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2" y="1"/>
                        </a:lnTo>
                        <a:lnTo>
                          <a:pt x="1" y="1"/>
                        </a:lnTo>
                        <a:lnTo>
                          <a:pt x="1" y="2"/>
                        </a:lnTo>
                        <a:lnTo>
                          <a:pt x="0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516" name="Freeform 427">
                    <a:extLst>
                      <a:ext uri="{FF2B5EF4-FFF2-40B4-BE49-F238E27FC236}">
                        <a16:creationId xmlns:a16="http://schemas.microsoft.com/office/drawing/2014/main" id="{51BD1934-6010-4813-B736-1AD0EBCEDB2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932788" y="1491356"/>
                    <a:ext cx="6970" cy="2324"/>
                  </a:xfrm>
                  <a:custGeom>
                    <a:avLst/>
                    <a:gdLst>
                      <a:gd name="T0" fmla="*/ 0 w 3"/>
                      <a:gd name="T1" fmla="*/ 1588 h 1"/>
                      <a:gd name="T2" fmla="*/ 0 w 3"/>
                      <a:gd name="T3" fmla="*/ 0 h 1"/>
                      <a:gd name="T4" fmla="*/ 1587 w 3"/>
                      <a:gd name="T5" fmla="*/ 0 h 1"/>
                      <a:gd name="T6" fmla="*/ 4762 w 3"/>
                      <a:gd name="T7" fmla="*/ 0 h 1"/>
                      <a:gd name="T8" fmla="*/ 4762 w 3"/>
                      <a:gd name="T9" fmla="*/ 1588 h 1"/>
                      <a:gd name="T10" fmla="*/ 0 w 3"/>
                      <a:gd name="T11" fmla="*/ 1588 h 1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3" h="1">
                        <a:moveTo>
                          <a:pt x="0" y="1"/>
                        </a:move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3" y="0"/>
                        </a:lnTo>
                        <a:lnTo>
                          <a:pt x="3" y="1"/>
                        </a:lnTo>
                        <a:lnTo>
                          <a:pt x="0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517" name="Freeform 428">
                    <a:extLst>
                      <a:ext uri="{FF2B5EF4-FFF2-40B4-BE49-F238E27FC236}">
                        <a16:creationId xmlns:a16="http://schemas.microsoft.com/office/drawing/2014/main" id="{F5BACD0F-A5D1-42CA-8201-1933DC4E108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907227" y="1470444"/>
                    <a:ext cx="6972" cy="2323"/>
                  </a:xfrm>
                  <a:custGeom>
                    <a:avLst/>
                    <a:gdLst>
                      <a:gd name="T0" fmla="*/ 3175 w 3"/>
                      <a:gd name="T1" fmla="*/ 1587 h 1"/>
                      <a:gd name="T2" fmla="*/ 1588 w 3"/>
                      <a:gd name="T3" fmla="*/ 1587 h 1"/>
                      <a:gd name="T4" fmla="*/ 0 w 3"/>
                      <a:gd name="T5" fmla="*/ 1587 h 1"/>
                      <a:gd name="T6" fmla="*/ 0 w 3"/>
                      <a:gd name="T7" fmla="*/ 0 h 1"/>
                      <a:gd name="T8" fmla="*/ 1588 w 3"/>
                      <a:gd name="T9" fmla="*/ 0 h 1"/>
                      <a:gd name="T10" fmla="*/ 3175 w 3"/>
                      <a:gd name="T11" fmla="*/ 0 h 1"/>
                      <a:gd name="T12" fmla="*/ 4763 w 3"/>
                      <a:gd name="T13" fmla="*/ 1587 h 1"/>
                      <a:gd name="T14" fmla="*/ 3175 w 3"/>
                      <a:gd name="T15" fmla="*/ 1587 h 1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3" h="1">
                        <a:moveTo>
                          <a:pt x="2" y="1"/>
                        </a:move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1"/>
                        </a:lnTo>
                        <a:lnTo>
                          <a:pt x="2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518" name="Freeform 429">
                    <a:extLst>
                      <a:ext uri="{FF2B5EF4-FFF2-40B4-BE49-F238E27FC236}">
                        <a16:creationId xmlns:a16="http://schemas.microsoft.com/office/drawing/2014/main" id="{E505D335-8C5C-49B2-89C5-759A663ED8B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47492" y="1498327"/>
                    <a:ext cx="11619" cy="2323"/>
                  </a:xfrm>
                  <a:custGeom>
                    <a:avLst/>
                    <a:gdLst>
                      <a:gd name="T0" fmla="*/ 4763 w 5"/>
                      <a:gd name="T1" fmla="*/ 1587 h 1"/>
                      <a:gd name="T2" fmla="*/ 3175 w 5"/>
                      <a:gd name="T3" fmla="*/ 0 h 1"/>
                      <a:gd name="T4" fmla="*/ 0 w 5"/>
                      <a:gd name="T5" fmla="*/ 0 h 1"/>
                      <a:gd name="T6" fmla="*/ 6350 w 5"/>
                      <a:gd name="T7" fmla="*/ 0 h 1"/>
                      <a:gd name="T8" fmla="*/ 7938 w 5"/>
                      <a:gd name="T9" fmla="*/ 0 h 1"/>
                      <a:gd name="T10" fmla="*/ 4763 w 5"/>
                      <a:gd name="T11" fmla="*/ 1587 h 1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5" h="1">
                        <a:moveTo>
                          <a:pt x="3" y="1"/>
                        </a:moveTo>
                        <a:lnTo>
                          <a:pt x="2" y="0"/>
                        </a:lnTo>
                        <a:lnTo>
                          <a:pt x="0" y="0"/>
                        </a:lnTo>
                        <a:lnTo>
                          <a:pt x="4" y="0"/>
                        </a:lnTo>
                        <a:lnTo>
                          <a:pt x="5" y="0"/>
                        </a:lnTo>
                        <a:lnTo>
                          <a:pt x="3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519" name="Freeform 430">
                    <a:extLst>
                      <a:ext uri="{FF2B5EF4-FFF2-40B4-BE49-F238E27FC236}">
                        <a16:creationId xmlns:a16="http://schemas.microsoft.com/office/drawing/2014/main" id="{783776F4-E159-462C-B71C-A47989F7C93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014113" y="1700480"/>
                    <a:ext cx="4647" cy="4647"/>
                  </a:xfrm>
                  <a:custGeom>
                    <a:avLst/>
                    <a:gdLst>
                      <a:gd name="T0" fmla="*/ 1588 w 2"/>
                      <a:gd name="T1" fmla="*/ 3175 h 2"/>
                      <a:gd name="T2" fmla="*/ 0 w 2"/>
                      <a:gd name="T3" fmla="*/ 3175 h 2"/>
                      <a:gd name="T4" fmla="*/ 0 w 2"/>
                      <a:gd name="T5" fmla="*/ 0 h 2"/>
                      <a:gd name="T6" fmla="*/ 1588 w 2"/>
                      <a:gd name="T7" fmla="*/ 0 h 2"/>
                      <a:gd name="T8" fmla="*/ 1588 w 2"/>
                      <a:gd name="T9" fmla="*/ 3175 h 2"/>
                      <a:gd name="T10" fmla="*/ 3175 w 2"/>
                      <a:gd name="T11" fmla="*/ 3175 h 2"/>
                      <a:gd name="T12" fmla="*/ 1588 w 2"/>
                      <a:gd name="T13" fmla="*/ 3175 h 2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2" h="2">
                        <a:moveTo>
                          <a:pt x="1" y="2"/>
                        </a:moveTo>
                        <a:lnTo>
                          <a:pt x="0" y="2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1" y="2"/>
                        </a:lnTo>
                        <a:lnTo>
                          <a:pt x="2" y="2"/>
                        </a:lnTo>
                        <a:lnTo>
                          <a:pt x="1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520" name="Rectangle 431">
                    <a:extLst>
                      <a:ext uri="{FF2B5EF4-FFF2-40B4-BE49-F238E27FC236}">
                        <a16:creationId xmlns:a16="http://schemas.microsoft.com/office/drawing/2014/main" id="{3DC45A79-B1F0-43B9-84FC-3F319012E74E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478208" y="1365881"/>
                    <a:ext cx="2323" cy="2324"/>
                  </a:xfrm>
                  <a:prstGeom prst="rect">
                    <a:avLst/>
                  </a:pr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4521" name="Freeform 432">
                    <a:extLst>
                      <a:ext uri="{FF2B5EF4-FFF2-40B4-BE49-F238E27FC236}">
                        <a16:creationId xmlns:a16="http://schemas.microsoft.com/office/drawing/2014/main" id="{0AB9D182-1435-486E-AE40-9CC8F07BCED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01020" y="1535505"/>
                    <a:ext cx="9294" cy="2323"/>
                  </a:xfrm>
                  <a:custGeom>
                    <a:avLst/>
                    <a:gdLst>
                      <a:gd name="T0" fmla="*/ 1588 w 4"/>
                      <a:gd name="T1" fmla="*/ 1587 h 1"/>
                      <a:gd name="T2" fmla="*/ 0 w 4"/>
                      <a:gd name="T3" fmla="*/ 1587 h 1"/>
                      <a:gd name="T4" fmla="*/ 1588 w 4"/>
                      <a:gd name="T5" fmla="*/ 0 h 1"/>
                      <a:gd name="T6" fmla="*/ 6350 w 4"/>
                      <a:gd name="T7" fmla="*/ 0 h 1"/>
                      <a:gd name="T8" fmla="*/ 6350 w 4"/>
                      <a:gd name="T9" fmla="*/ 1587 h 1"/>
                      <a:gd name="T10" fmla="*/ 3175 w 4"/>
                      <a:gd name="T11" fmla="*/ 1587 h 1"/>
                      <a:gd name="T12" fmla="*/ 1588 w 4"/>
                      <a:gd name="T13" fmla="*/ 1587 h 1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4" h="1">
                        <a:moveTo>
                          <a:pt x="1" y="1"/>
                        </a:moveTo>
                        <a:lnTo>
                          <a:pt x="0" y="1"/>
                        </a:lnTo>
                        <a:lnTo>
                          <a:pt x="1" y="0"/>
                        </a:lnTo>
                        <a:lnTo>
                          <a:pt x="4" y="0"/>
                        </a:lnTo>
                        <a:lnTo>
                          <a:pt x="4" y="1"/>
                        </a:lnTo>
                        <a:lnTo>
                          <a:pt x="2" y="1"/>
                        </a:lnTo>
                        <a:lnTo>
                          <a:pt x="1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522" name="Freeform 433">
                    <a:extLst>
                      <a:ext uri="{FF2B5EF4-FFF2-40B4-BE49-F238E27FC236}">
                        <a16:creationId xmlns:a16="http://schemas.microsoft.com/office/drawing/2014/main" id="{2E5E9900-2B26-4523-8AA1-301D21B3AAA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407652" y="1200905"/>
                    <a:ext cx="4647" cy="4647"/>
                  </a:xfrm>
                  <a:custGeom>
                    <a:avLst/>
                    <a:gdLst>
                      <a:gd name="T0" fmla="*/ 1588 w 2"/>
                      <a:gd name="T1" fmla="*/ 3175 h 2"/>
                      <a:gd name="T2" fmla="*/ 0 w 2"/>
                      <a:gd name="T3" fmla="*/ 0 h 2"/>
                      <a:gd name="T4" fmla="*/ 1588 w 2"/>
                      <a:gd name="T5" fmla="*/ 0 h 2"/>
                      <a:gd name="T6" fmla="*/ 3175 w 2"/>
                      <a:gd name="T7" fmla="*/ 3175 h 2"/>
                      <a:gd name="T8" fmla="*/ 1588 w 2"/>
                      <a:gd name="T9" fmla="*/ 3175 h 2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2" h="2">
                        <a:moveTo>
                          <a:pt x="1" y="2"/>
                        </a:move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2"/>
                        </a:lnTo>
                        <a:lnTo>
                          <a:pt x="1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523" name="Freeform 434">
                    <a:extLst>
                      <a:ext uri="{FF2B5EF4-FFF2-40B4-BE49-F238E27FC236}">
                        <a16:creationId xmlns:a16="http://schemas.microsoft.com/office/drawing/2014/main" id="{F7C4DF82-6F10-428D-B2F4-3E9F4F791D3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464267" y="1351939"/>
                    <a:ext cx="9294" cy="2324"/>
                  </a:xfrm>
                  <a:custGeom>
                    <a:avLst/>
                    <a:gdLst>
                      <a:gd name="T0" fmla="*/ 0 w 4"/>
                      <a:gd name="T1" fmla="*/ 1588 h 1"/>
                      <a:gd name="T2" fmla="*/ 3175 w 4"/>
                      <a:gd name="T3" fmla="*/ 0 h 1"/>
                      <a:gd name="T4" fmla="*/ 6350 w 4"/>
                      <a:gd name="T5" fmla="*/ 0 h 1"/>
                      <a:gd name="T6" fmla="*/ 6350 w 4"/>
                      <a:gd name="T7" fmla="*/ 1588 h 1"/>
                      <a:gd name="T8" fmla="*/ 0 w 4"/>
                      <a:gd name="T9" fmla="*/ 1588 h 1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4" h="1">
                        <a:moveTo>
                          <a:pt x="0" y="1"/>
                        </a:moveTo>
                        <a:lnTo>
                          <a:pt x="2" y="0"/>
                        </a:lnTo>
                        <a:lnTo>
                          <a:pt x="4" y="0"/>
                        </a:lnTo>
                        <a:lnTo>
                          <a:pt x="4" y="1"/>
                        </a:lnTo>
                        <a:lnTo>
                          <a:pt x="0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524" name="Freeform 435">
                    <a:extLst>
                      <a:ext uri="{FF2B5EF4-FFF2-40B4-BE49-F238E27FC236}">
                        <a16:creationId xmlns:a16="http://schemas.microsoft.com/office/drawing/2014/main" id="{C737B9B0-6B47-464D-9EB8-FE08639D4EC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427089" y="1342645"/>
                    <a:ext cx="6970" cy="4647"/>
                  </a:xfrm>
                  <a:custGeom>
                    <a:avLst/>
                    <a:gdLst>
                      <a:gd name="T0" fmla="*/ 0 w 3"/>
                      <a:gd name="T1" fmla="*/ 3175 h 2"/>
                      <a:gd name="T2" fmla="*/ 0 w 3"/>
                      <a:gd name="T3" fmla="*/ 1588 h 2"/>
                      <a:gd name="T4" fmla="*/ 1587 w 3"/>
                      <a:gd name="T5" fmla="*/ 1588 h 2"/>
                      <a:gd name="T6" fmla="*/ 3175 w 3"/>
                      <a:gd name="T7" fmla="*/ 1588 h 2"/>
                      <a:gd name="T8" fmla="*/ 3175 w 3"/>
                      <a:gd name="T9" fmla="*/ 0 h 2"/>
                      <a:gd name="T10" fmla="*/ 4762 w 3"/>
                      <a:gd name="T11" fmla="*/ 0 h 2"/>
                      <a:gd name="T12" fmla="*/ 4762 w 3"/>
                      <a:gd name="T13" fmla="*/ 1588 h 2"/>
                      <a:gd name="T14" fmla="*/ 3175 w 3"/>
                      <a:gd name="T15" fmla="*/ 1588 h 2"/>
                      <a:gd name="T16" fmla="*/ 1587 w 3"/>
                      <a:gd name="T17" fmla="*/ 3175 h 2"/>
                      <a:gd name="T18" fmla="*/ 0 w 3"/>
                      <a:gd name="T19" fmla="*/ 3175 h 2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3" h="2">
                        <a:moveTo>
                          <a:pt x="0" y="2"/>
                        </a:moveTo>
                        <a:lnTo>
                          <a:pt x="0" y="1"/>
                        </a:lnTo>
                        <a:lnTo>
                          <a:pt x="1" y="1"/>
                        </a:lnTo>
                        <a:lnTo>
                          <a:pt x="2" y="1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3" y="1"/>
                        </a:lnTo>
                        <a:lnTo>
                          <a:pt x="2" y="1"/>
                        </a:lnTo>
                        <a:lnTo>
                          <a:pt x="1" y="2"/>
                        </a:lnTo>
                        <a:lnTo>
                          <a:pt x="0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525" name="Freeform 436">
                    <a:extLst>
                      <a:ext uri="{FF2B5EF4-FFF2-40B4-BE49-F238E27FC236}">
                        <a16:creationId xmlns:a16="http://schemas.microsoft.com/office/drawing/2014/main" id="{F494B6D1-406D-4A9D-836B-54A9BBDE939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943778" y="1166050"/>
                    <a:ext cx="11617" cy="2324"/>
                  </a:xfrm>
                  <a:custGeom>
                    <a:avLst/>
                    <a:gdLst>
                      <a:gd name="T0" fmla="*/ 3175 w 5"/>
                      <a:gd name="T1" fmla="*/ 1588 h 1"/>
                      <a:gd name="T2" fmla="*/ 0 w 5"/>
                      <a:gd name="T3" fmla="*/ 0 h 1"/>
                      <a:gd name="T4" fmla="*/ 3175 w 5"/>
                      <a:gd name="T5" fmla="*/ 0 h 1"/>
                      <a:gd name="T6" fmla="*/ 4762 w 5"/>
                      <a:gd name="T7" fmla="*/ 0 h 1"/>
                      <a:gd name="T8" fmla="*/ 6350 w 5"/>
                      <a:gd name="T9" fmla="*/ 0 h 1"/>
                      <a:gd name="T10" fmla="*/ 6350 w 5"/>
                      <a:gd name="T11" fmla="*/ 1588 h 1"/>
                      <a:gd name="T12" fmla="*/ 7937 w 5"/>
                      <a:gd name="T13" fmla="*/ 1588 h 1"/>
                      <a:gd name="T14" fmla="*/ 6350 w 5"/>
                      <a:gd name="T15" fmla="*/ 1588 h 1"/>
                      <a:gd name="T16" fmla="*/ 3175 w 5"/>
                      <a:gd name="T17" fmla="*/ 1588 h 1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5" h="1">
                        <a:moveTo>
                          <a:pt x="2" y="1"/>
                        </a:moveTo>
                        <a:lnTo>
                          <a:pt x="0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4" y="1"/>
                        </a:lnTo>
                        <a:lnTo>
                          <a:pt x="5" y="1"/>
                        </a:lnTo>
                        <a:lnTo>
                          <a:pt x="4" y="1"/>
                        </a:lnTo>
                        <a:lnTo>
                          <a:pt x="2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526" name="Freeform 437">
                    <a:extLst>
                      <a:ext uri="{FF2B5EF4-FFF2-40B4-BE49-F238E27FC236}">
                        <a16:creationId xmlns:a16="http://schemas.microsoft.com/office/drawing/2014/main" id="{02AA2FC4-5626-4B18-97AA-5E9AB172732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990877" y="1407706"/>
                    <a:ext cx="6972" cy="2324"/>
                  </a:xfrm>
                  <a:custGeom>
                    <a:avLst/>
                    <a:gdLst>
                      <a:gd name="T0" fmla="*/ 4763 w 3"/>
                      <a:gd name="T1" fmla="*/ 1588 h 1"/>
                      <a:gd name="T2" fmla="*/ 1588 w 3"/>
                      <a:gd name="T3" fmla="*/ 1588 h 1"/>
                      <a:gd name="T4" fmla="*/ 0 w 3"/>
                      <a:gd name="T5" fmla="*/ 1588 h 1"/>
                      <a:gd name="T6" fmla="*/ 3175 w 3"/>
                      <a:gd name="T7" fmla="*/ 0 h 1"/>
                      <a:gd name="T8" fmla="*/ 4763 w 3"/>
                      <a:gd name="T9" fmla="*/ 0 h 1"/>
                      <a:gd name="T10" fmla="*/ 4763 w 3"/>
                      <a:gd name="T11" fmla="*/ 1588 h 1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3" h="1">
                        <a:moveTo>
                          <a:pt x="3" y="1"/>
                        </a:move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3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527" name="Freeform 438">
                    <a:extLst>
                      <a:ext uri="{FF2B5EF4-FFF2-40B4-BE49-F238E27FC236}">
                        <a16:creationId xmlns:a16="http://schemas.microsoft.com/office/drawing/2014/main" id="{70F61197-01B0-4A8D-810D-51E3E660EBE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61603" y="1242730"/>
                    <a:ext cx="4647" cy="2323"/>
                  </a:xfrm>
                  <a:custGeom>
                    <a:avLst/>
                    <a:gdLst>
                      <a:gd name="T0" fmla="*/ 3175 w 2"/>
                      <a:gd name="T1" fmla="*/ 1587 h 1"/>
                      <a:gd name="T2" fmla="*/ 1588 w 2"/>
                      <a:gd name="T3" fmla="*/ 1587 h 1"/>
                      <a:gd name="T4" fmla="*/ 0 w 2"/>
                      <a:gd name="T5" fmla="*/ 0 h 1"/>
                      <a:gd name="T6" fmla="*/ 1588 w 2"/>
                      <a:gd name="T7" fmla="*/ 0 h 1"/>
                      <a:gd name="T8" fmla="*/ 3175 w 2"/>
                      <a:gd name="T9" fmla="*/ 0 h 1"/>
                      <a:gd name="T10" fmla="*/ 3175 w 2"/>
                      <a:gd name="T11" fmla="*/ 1587 h 1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2" h="1">
                        <a:moveTo>
                          <a:pt x="2" y="1"/>
                        </a:moveTo>
                        <a:lnTo>
                          <a:pt x="1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2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528" name="Freeform 439">
                    <a:extLst>
                      <a:ext uri="{FF2B5EF4-FFF2-40B4-BE49-F238E27FC236}">
                        <a16:creationId xmlns:a16="http://schemas.microsoft.com/office/drawing/2014/main" id="{1E9C0866-F648-4B39-A99D-C36A0A57371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489826" y="1384470"/>
                    <a:ext cx="4647" cy="4647"/>
                  </a:xfrm>
                  <a:custGeom>
                    <a:avLst/>
                    <a:gdLst>
                      <a:gd name="T0" fmla="*/ 0 w 2"/>
                      <a:gd name="T1" fmla="*/ 3175 h 2"/>
                      <a:gd name="T2" fmla="*/ 1588 w 2"/>
                      <a:gd name="T3" fmla="*/ 0 h 2"/>
                      <a:gd name="T4" fmla="*/ 3175 w 2"/>
                      <a:gd name="T5" fmla="*/ 0 h 2"/>
                      <a:gd name="T6" fmla="*/ 1588 w 2"/>
                      <a:gd name="T7" fmla="*/ 1588 h 2"/>
                      <a:gd name="T8" fmla="*/ 0 w 2"/>
                      <a:gd name="T9" fmla="*/ 3175 h 2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2" h="2">
                        <a:moveTo>
                          <a:pt x="0" y="2"/>
                        </a:move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1" y="1"/>
                        </a:lnTo>
                        <a:lnTo>
                          <a:pt x="0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529" name="Freeform 440">
                    <a:extLst>
                      <a:ext uri="{FF2B5EF4-FFF2-40B4-BE49-F238E27FC236}">
                        <a16:creationId xmlns:a16="http://schemas.microsoft.com/office/drawing/2014/main" id="{7EABE935-13C2-4B74-B45D-24A04D0480F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77700" y="1319409"/>
                    <a:ext cx="6970" cy="2324"/>
                  </a:xfrm>
                  <a:custGeom>
                    <a:avLst/>
                    <a:gdLst>
                      <a:gd name="T0" fmla="*/ 4762 w 3"/>
                      <a:gd name="T1" fmla="*/ 1588 h 1"/>
                      <a:gd name="T2" fmla="*/ 3175 w 3"/>
                      <a:gd name="T3" fmla="*/ 1588 h 1"/>
                      <a:gd name="T4" fmla="*/ 3175 w 3"/>
                      <a:gd name="T5" fmla="*/ 0 h 1"/>
                      <a:gd name="T6" fmla="*/ 1587 w 3"/>
                      <a:gd name="T7" fmla="*/ 0 h 1"/>
                      <a:gd name="T8" fmla="*/ 0 w 3"/>
                      <a:gd name="T9" fmla="*/ 0 h 1"/>
                      <a:gd name="T10" fmla="*/ 1587 w 3"/>
                      <a:gd name="T11" fmla="*/ 0 h 1"/>
                      <a:gd name="T12" fmla="*/ 3175 w 3"/>
                      <a:gd name="T13" fmla="*/ 0 h 1"/>
                      <a:gd name="T14" fmla="*/ 4762 w 3"/>
                      <a:gd name="T15" fmla="*/ 0 h 1"/>
                      <a:gd name="T16" fmla="*/ 4762 w 3"/>
                      <a:gd name="T17" fmla="*/ 1588 h 1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3" h="1">
                        <a:moveTo>
                          <a:pt x="3" y="1"/>
                        </a:moveTo>
                        <a:lnTo>
                          <a:pt x="2" y="1"/>
                        </a:lnTo>
                        <a:lnTo>
                          <a:pt x="2" y="0"/>
                        </a:lnTo>
                        <a:lnTo>
                          <a:pt x="1" y="0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3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530" name="Freeform 441">
                    <a:extLst>
                      <a:ext uri="{FF2B5EF4-FFF2-40B4-BE49-F238E27FC236}">
                        <a16:creationId xmlns:a16="http://schemas.microsoft.com/office/drawing/2014/main" id="{F2373D0C-D148-4746-9059-4FF3846501D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6458" y="1375175"/>
                    <a:ext cx="9294" cy="4647"/>
                  </a:xfrm>
                  <a:custGeom>
                    <a:avLst/>
                    <a:gdLst>
                      <a:gd name="T0" fmla="*/ 4763 w 4"/>
                      <a:gd name="T1" fmla="*/ 3175 h 2"/>
                      <a:gd name="T2" fmla="*/ 4763 w 4"/>
                      <a:gd name="T3" fmla="*/ 0 h 2"/>
                      <a:gd name="T4" fmla="*/ 0 w 4"/>
                      <a:gd name="T5" fmla="*/ 0 h 2"/>
                      <a:gd name="T6" fmla="*/ 4763 w 4"/>
                      <a:gd name="T7" fmla="*/ 0 h 2"/>
                      <a:gd name="T8" fmla="*/ 6350 w 4"/>
                      <a:gd name="T9" fmla="*/ 0 h 2"/>
                      <a:gd name="T10" fmla="*/ 4763 w 4"/>
                      <a:gd name="T11" fmla="*/ 3175 h 2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4" h="2">
                        <a:moveTo>
                          <a:pt x="3" y="2"/>
                        </a:moveTo>
                        <a:lnTo>
                          <a:pt x="3" y="0"/>
                        </a:lnTo>
                        <a:lnTo>
                          <a:pt x="0" y="0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3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531" name="Freeform 442">
                    <a:extLst>
                      <a:ext uri="{FF2B5EF4-FFF2-40B4-BE49-F238E27FC236}">
                        <a16:creationId xmlns:a16="http://schemas.microsoft.com/office/drawing/2014/main" id="{3E56AD22-D227-4576-8275-4237C20C1C1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967641" y="1382147"/>
                    <a:ext cx="6972" cy="2323"/>
                  </a:xfrm>
                  <a:custGeom>
                    <a:avLst/>
                    <a:gdLst>
                      <a:gd name="T0" fmla="*/ 4763 w 3"/>
                      <a:gd name="T1" fmla="*/ 1587 h 1"/>
                      <a:gd name="T2" fmla="*/ 3175 w 3"/>
                      <a:gd name="T3" fmla="*/ 1587 h 1"/>
                      <a:gd name="T4" fmla="*/ 1588 w 3"/>
                      <a:gd name="T5" fmla="*/ 1587 h 1"/>
                      <a:gd name="T6" fmla="*/ 0 w 3"/>
                      <a:gd name="T7" fmla="*/ 0 h 1"/>
                      <a:gd name="T8" fmla="*/ 1588 w 3"/>
                      <a:gd name="T9" fmla="*/ 0 h 1"/>
                      <a:gd name="T10" fmla="*/ 3175 w 3"/>
                      <a:gd name="T11" fmla="*/ 0 h 1"/>
                      <a:gd name="T12" fmla="*/ 4763 w 3"/>
                      <a:gd name="T13" fmla="*/ 0 h 1"/>
                      <a:gd name="T14" fmla="*/ 4763 w 3"/>
                      <a:gd name="T15" fmla="*/ 1587 h 1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3" h="1">
                        <a:moveTo>
                          <a:pt x="3" y="1"/>
                        </a:moveTo>
                        <a:lnTo>
                          <a:pt x="2" y="1"/>
                        </a:lnTo>
                        <a:lnTo>
                          <a:pt x="1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3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532" name="Freeform 443">
                    <a:extLst>
                      <a:ext uri="{FF2B5EF4-FFF2-40B4-BE49-F238E27FC236}">
                        <a16:creationId xmlns:a16="http://schemas.microsoft.com/office/drawing/2014/main" id="{2EAFE7E1-E20B-4D85-ADF2-B4C58034165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75206" y="1068459"/>
                    <a:ext cx="6972" cy="2324"/>
                  </a:xfrm>
                  <a:custGeom>
                    <a:avLst/>
                    <a:gdLst>
                      <a:gd name="T0" fmla="*/ 3175 w 3"/>
                      <a:gd name="T1" fmla="*/ 1588 h 1"/>
                      <a:gd name="T2" fmla="*/ 1588 w 3"/>
                      <a:gd name="T3" fmla="*/ 1588 h 1"/>
                      <a:gd name="T4" fmla="*/ 0 w 3"/>
                      <a:gd name="T5" fmla="*/ 1588 h 1"/>
                      <a:gd name="T6" fmla="*/ 0 w 3"/>
                      <a:gd name="T7" fmla="*/ 0 h 1"/>
                      <a:gd name="T8" fmla="*/ 1588 w 3"/>
                      <a:gd name="T9" fmla="*/ 1588 h 1"/>
                      <a:gd name="T10" fmla="*/ 3175 w 3"/>
                      <a:gd name="T11" fmla="*/ 1588 h 1"/>
                      <a:gd name="T12" fmla="*/ 4763 w 3"/>
                      <a:gd name="T13" fmla="*/ 1588 h 1"/>
                      <a:gd name="T14" fmla="*/ 3175 w 3"/>
                      <a:gd name="T15" fmla="*/ 1588 h 1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3" h="1">
                        <a:moveTo>
                          <a:pt x="2" y="1"/>
                        </a:move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1"/>
                        </a:lnTo>
                        <a:lnTo>
                          <a:pt x="2" y="1"/>
                        </a:lnTo>
                        <a:lnTo>
                          <a:pt x="3" y="1"/>
                        </a:lnTo>
                        <a:lnTo>
                          <a:pt x="2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533" name="Freeform 444">
                    <a:extLst>
                      <a:ext uri="{FF2B5EF4-FFF2-40B4-BE49-F238E27FC236}">
                        <a16:creationId xmlns:a16="http://schemas.microsoft.com/office/drawing/2014/main" id="{026C33D5-1736-467A-B558-DDA1E49FA6D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385264" y="1351939"/>
                    <a:ext cx="6970" cy="2324"/>
                  </a:xfrm>
                  <a:custGeom>
                    <a:avLst/>
                    <a:gdLst>
                      <a:gd name="T0" fmla="*/ 0 w 3"/>
                      <a:gd name="T1" fmla="*/ 1588 h 1"/>
                      <a:gd name="T2" fmla="*/ 4762 w 3"/>
                      <a:gd name="T3" fmla="*/ 0 h 1"/>
                      <a:gd name="T4" fmla="*/ 4762 w 3"/>
                      <a:gd name="T5" fmla="*/ 1588 h 1"/>
                      <a:gd name="T6" fmla="*/ 3175 w 3"/>
                      <a:gd name="T7" fmla="*/ 1588 h 1"/>
                      <a:gd name="T8" fmla="*/ 0 w 3"/>
                      <a:gd name="T9" fmla="*/ 1588 h 1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3" h="1">
                        <a:moveTo>
                          <a:pt x="0" y="1"/>
                        </a:moveTo>
                        <a:lnTo>
                          <a:pt x="3" y="0"/>
                        </a:lnTo>
                        <a:lnTo>
                          <a:pt x="3" y="1"/>
                        </a:lnTo>
                        <a:lnTo>
                          <a:pt x="2" y="1"/>
                        </a:lnTo>
                        <a:lnTo>
                          <a:pt x="0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534" name="Freeform 445">
                    <a:extLst>
                      <a:ext uri="{FF2B5EF4-FFF2-40B4-BE49-F238E27FC236}">
                        <a16:creationId xmlns:a16="http://schemas.microsoft.com/office/drawing/2014/main" id="{2A697A05-3CCC-4AAE-848E-1A527872431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698102" y="1245053"/>
                    <a:ext cx="9294" cy="4647"/>
                  </a:xfrm>
                  <a:custGeom>
                    <a:avLst/>
                    <a:gdLst>
                      <a:gd name="T0" fmla="*/ 3175 w 4"/>
                      <a:gd name="T1" fmla="*/ 3175 h 2"/>
                      <a:gd name="T2" fmla="*/ 0 w 4"/>
                      <a:gd name="T3" fmla="*/ 3175 h 2"/>
                      <a:gd name="T4" fmla="*/ 3175 w 4"/>
                      <a:gd name="T5" fmla="*/ 3175 h 2"/>
                      <a:gd name="T6" fmla="*/ 4763 w 4"/>
                      <a:gd name="T7" fmla="*/ 0 h 2"/>
                      <a:gd name="T8" fmla="*/ 6350 w 4"/>
                      <a:gd name="T9" fmla="*/ 0 h 2"/>
                      <a:gd name="T10" fmla="*/ 6350 w 4"/>
                      <a:gd name="T11" fmla="*/ 3175 h 2"/>
                      <a:gd name="T12" fmla="*/ 4763 w 4"/>
                      <a:gd name="T13" fmla="*/ 3175 h 2"/>
                      <a:gd name="T14" fmla="*/ 3175 w 4"/>
                      <a:gd name="T15" fmla="*/ 3175 h 2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4" h="2">
                        <a:moveTo>
                          <a:pt x="2" y="2"/>
                        </a:moveTo>
                        <a:lnTo>
                          <a:pt x="0" y="2"/>
                        </a:lnTo>
                        <a:lnTo>
                          <a:pt x="2" y="2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4" y="2"/>
                        </a:lnTo>
                        <a:lnTo>
                          <a:pt x="3" y="2"/>
                        </a:lnTo>
                        <a:lnTo>
                          <a:pt x="2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535" name="Freeform 446">
                    <a:extLst>
                      <a:ext uri="{FF2B5EF4-FFF2-40B4-BE49-F238E27FC236}">
                        <a16:creationId xmlns:a16="http://schemas.microsoft.com/office/drawing/2014/main" id="{610AEC23-A67D-4AF1-9048-1CE2202B7E7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77275" y="1212523"/>
                    <a:ext cx="9294" cy="0"/>
                  </a:xfrm>
                  <a:custGeom>
                    <a:avLst/>
                    <a:gdLst>
                      <a:gd name="T0" fmla="*/ 3175 w 4"/>
                      <a:gd name="T1" fmla="*/ 1588 w 4"/>
                      <a:gd name="T2" fmla="*/ 0 w 4"/>
                      <a:gd name="T3" fmla="*/ 1588 w 4"/>
                      <a:gd name="T4" fmla="*/ 3175 w 4"/>
                      <a:gd name="T5" fmla="*/ 4763 w 4"/>
                      <a:gd name="T6" fmla="*/ 6350 w 4"/>
                      <a:gd name="T7" fmla="*/ 4763 w 4"/>
                      <a:gd name="T8" fmla="*/ 3175 w 4"/>
                      <a:gd name="T9" fmla="*/ 0 60000 65536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9">
                        <a:pos x="T0" y="0"/>
                      </a:cxn>
                      <a:cxn ang="T10">
                        <a:pos x="T1" y="0"/>
                      </a:cxn>
                      <a:cxn ang="T11">
                        <a:pos x="T2" y="0"/>
                      </a:cxn>
                      <a:cxn ang="T12">
                        <a:pos x="T3" y="0"/>
                      </a:cxn>
                      <a:cxn ang="T13">
                        <a:pos x="T4" y="0"/>
                      </a:cxn>
                      <a:cxn ang="T14">
                        <a:pos x="T5" y="0"/>
                      </a:cxn>
                      <a:cxn ang="T15">
                        <a:pos x="T6" y="0"/>
                      </a:cxn>
                      <a:cxn ang="T16">
                        <a:pos x="T7" y="0"/>
                      </a:cxn>
                      <a:cxn ang="T17">
                        <a:pos x="T8" y="0"/>
                      </a:cxn>
                    </a:cxnLst>
                    <a:rect l="0" t="0" r="r" b="b"/>
                    <a:pathLst>
                      <a:path w="4">
                        <a:moveTo>
                          <a:pt x="2" y="0"/>
                        </a:moveTo>
                        <a:lnTo>
                          <a:pt x="1" y="0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3" y="0"/>
                        </a:lnTo>
                        <a:lnTo>
                          <a:pt x="2" y="0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536" name="Freeform 447">
                    <a:extLst>
                      <a:ext uri="{FF2B5EF4-FFF2-40B4-BE49-F238E27FC236}">
                        <a16:creationId xmlns:a16="http://schemas.microsoft.com/office/drawing/2014/main" id="{C5EC8C93-3590-446A-AC68-592AA5BA1A9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204023" y="1265966"/>
                    <a:ext cx="13942" cy="4647"/>
                  </a:xfrm>
                  <a:custGeom>
                    <a:avLst/>
                    <a:gdLst>
                      <a:gd name="T0" fmla="*/ 3175 w 6"/>
                      <a:gd name="T1" fmla="*/ 3175 h 2"/>
                      <a:gd name="T2" fmla="*/ 0 w 6"/>
                      <a:gd name="T3" fmla="*/ 0 h 2"/>
                      <a:gd name="T4" fmla="*/ 3175 w 6"/>
                      <a:gd name="T5" fmla="*/ 0 h 2"/>
                      <a:gd name="T6" fmla="*/ 6350 w 6"/>
                      <a:gd name="T7" fmla="*/ 0 h 2"/>
                      <a:gd name="T8" fmla="*/ 7938 w 6"/>
                      <a:gd name="T9" fmla="*/ 0 h 2"/>
                      <a:gd name="T10" fmla="*/ 9525 w 6"/>
                      <a:gd name="T11" fmla="*/ 0 h 2"/>
                      <a:gd name="T12" fmla="*/ 6350 w 6"/>
                      <a:gd name="T13" fmla="*/ 0 h 2"/>
                      <a:gd name="T14" fmla="*/ 4763 w 6"/>
                      <a:gd name="T15" fmla="*/ 0 h 2"/>
                      <a:gd name="T16" fmla="*/ 3175 w 6"/>
                      <a:gd name="T17" fmla="*/ 3175 h 2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6" h="2">
                        <a:moveTo>
                          <a:pt x="2" y="2"/>
                        </a:moveTo>
                        <a:lnTo>
                          <a:pt x="0" y="0"/>
                        </a:lnTo>
                        <a:lnTo>
                          <a:pt x="2" y="0"/>
                        </a:lnTo>
                        <a:lnTo>
                          <a:pt x="4" y="0"/>
                        </a:lnTo>
                        <a:lnTo>
                          <a:pt x="5" y="0"/>
                        </a:lnTo>
                        <a:lnTo>
                          <a:pt x="6" y="0"/>
                        </a:lnTo>
                        <a:lnTo>
                          <a:pt x="4" y="0"/>
                        </a:lnTo>
                        <a:lnTo>
                          <a:pt x="3" y="0"/>
                        </a:lnTo>
                        <a:lnTo>
                          <a:pt x="2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537" name="Freeform 448">
                    <a:extLst>
                      <a:ext uri="{FF2B5EF4-FFF2-40B4-BE49-F238E27FC236}">
                        <a16:creationId xmlns:a16="http://schemas.microsoft.com/office/drawing/2014/main" id="{E2EFF8DA-D5FE-4560-889A-92A96D6621D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787248" y="1142814"/>
                    <a:ext cx="11619" cy="0"/>
                  </a:xfrm>
                  <a:custGeom>
                    <a:avLst/>
                    <a:gdLst>
                      <a:gd name="T0" fmla="*/ 1588 w 5"/>
                      <a:gd name="T1" fmla="*/ 0 w 5"/>
                      <a:gd name="T2" fmla="*/ 1588 w 5"/>
                      <a:gd name="T3" fmla="*/ 4763 w 5"/>
                      <a:gd name="T4" fmla="*/ 6350 w 5"/>
                      <a:gd name="T5" fmla="*/ 7938 w 5"/>
                      <a:gd name="T6" fmla="*/ 6350 w 5"/>
                      <a:gd name="T7" fmla="*/ 1588 w 5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</a:gdLst>
                    <a:ahLst/>
                    <a:cxnLst>
                      <a:cxn ang="T8">
                        <a:pos x="T0" y="0"/>
                      </a:cxn>
                      <a:cxn ang="T9">
                        <a:pos x="T1" y="0"/>
                      </a:cxn>
                      <a:cxn ang="T10">
                        <a:pos x="T2" y="0"/>
                      </a:cxn>
                      <a:cxn ang="T11">
                        <a:pos x="T3" y="0"/>
                      </a:cxn>
                      <a:cxn ang="T12">
                        <a:pos x="T4" y="0"/>
                      </a:cxn>
                      <a:cxn ang="T13">
                        <a:pos x="T5" y="0"/>
                      </a:cxn>
                      <a:cxn ang="T14">
                        <a:pos x="T6" y="0"/>
                      </a:cxn>
                      <a:cxn ang="T15">
                        <a:pos x="T7" y="0"/>
                      </a:cxn>
                    </a:cxnLst>
                    <a:rect l="0" t="0" r="r" b="b"/>
                    <a:pathLst>
                      <a:path w="5">
                        <a:moveTo>
                          <a:pt x="1" y="0"/>
                        </a:move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5" y="0"/>
                        </a:lnTo>
                        <a:lnTo>
                          <a:pt x="4" y="0"/>
                        </a:lnTo>
                        <a:lnTo>
                          <a:pt x="1" y="0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538" name="Freeform 449">
                    <a:extLst>
                      <a:ext uri="{FF2B5EF4-FFF2-40B4-BE49-F238E27FC236}">
                        <a16:creationId xmlns:a16="http://schemas.microsoft.com/office/drawing/2014/main" id="{3596B8BF-CF22-4E40-A9BD-C98F78ECDE2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7286" y="903483"/>
                    <a:ext cx="9294" cy="0"/>
                  </a:xfrm>
                  <a:custGeom>
                    <a:avLst/>
                    <a:gdLst>
                      <a:gd name="T0" fmla="*/ 3175 w 4"/>
                      <a:gd name="T1" fmla="*/ 1588 w 4"/>
                      <a:gd name="T2" fmla="*/ 0 w 4"/>
                      <a:gd name="T3" fmla="*/ 1588 w 4"/>
                      <a:gd name="T4" fmla="*/ 3175 w 4"/>
                      <a:gd name="T5" fmla="*/ 4763 w 4"/>
                      <a:gd name="T6" fmla="*/ 6350 w 4"/>
                      <a:gd name="T7" fmla="*/ 4763 w 4"/>
                      <a:gd name="T8" fmla="*/ 3175 w 4"/>
                      <a:gd name="T9" fmla="*/ 0 60000 65536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9">
                        <a:pos x="T0" y="0"/>
                      </a:cxn>
                      <a:cxn ang="T10">
                        <a:pos x="T1" y="0"/>
                      </a:cxn>
                      <a:cxn ang="T11">
                        <a:pos x="T2" y="0"/>
                      </a:cxn>
                      <a:cxn ang="T12">
                        <a:pos x="T3" y="0"/>
                      </a:cxn>
                      <a:cxn ang="T13">
                        <a:pos x="T4" y="0"/>
                      </a:cxn>
                      <a:cxn ang="T14">
                        <a:pos x="T5" y="0"/>
                      </a:cxn>
                      <a:cxn ang="T15">
                        <a:pos x="T6" y="0"/>
                      </a:cxn>
                      <a:cxn ang="T16">
                        <a:pos x="T7" y="0"/>
                      </a:cxn>
                      <a:cxn ang="T17">
                        <a:pos x="T8" y="0"/>
                      </a:cxn>
                    </a:cxnLst>
                    <a:rect l="0" t="0" r="r" b="b"/>
                    <a:pathLst>
                      <a:path w="4">
                        <a:moveTo>
                          <a:pt x="2" y="0"/>
                        </a:moveTo>
                        <a:lnTo>
                          <a:pt x="1" y="0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3" y="0"/>
                        </a:lnTo>
                        <a:lnTo>
                          <a:pt x="2" y="0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539" name="Freeform 450">
                    <a:extLst>
                      <a:ext uri="{FF2B5EF4-FFF2-40B4-BE49-F238E27FC236}">
                        <a16:creationId xmlns:a16="http://schemas.microsoft.com/office/drawing/2014/main" id="{CE9EBA20-13D1-4F94-80C2-D1EA3F94D0D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463419" y="854687"/>
                    <a:ext cx="9294" cy="4647"/>
                  </a:xfrm>
                  <a:custGeom>
                    <a:avLst/>
                    <a:gdLst>
                      <a:gd name="T0" fmla="*/ 1588 w 4"/>
                      <a:gd name="T1" fmla="*/ 3175 h 2"/>
                      <a:gd name="T2" fmla="*/ 0 w 4"/>
                      <a:gd name="T3" fmla="*/ 3175 h 2"/>
                      <a:gd name="T4" fmla="*/ 1588 w 4"/>
                      <a:gd name="T5" fmla="*/ 3175 h 2"/>
                      <a:gd name="T6" fmla="*/ 3175 w 4"/>
                      <a:gd name="T7" fmla="*/ 0 h 2"/>
                      <a:gd name="T8" fmla="*/ 4763 w 4"/>
                      <a:gd name="T9" fmla="*/ 3175 h 2"/>
                      <a:gd name="T10" fmla="*/ 6350 w 4"/>
                      <a:gd name="T11" fmla="*/ 3175 h 2"/>
                      <a:gd name="T12" fmla="*/ 4763 w 4"/>
                      <a:gd name="T13" fmla="*/ 3175 h 2"/>
                      <a:gd name="T14" fmla="*/ 1588 w 4"/>
                      <a:gd name="T15" fmla="*/ 3175 h 2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4" h="2">
                        <a:moveTo>
                          <a:pt x="1" y="2"/>
                        </a:moveTo>
                        <a:lnTo>
                          <a:pt x="0" y="2"/>
                        </a:lnTo>
                        <a:lnTo>
                          <a:pt x="1" y="2"/>
                        </a:lnTo>
                        <a:lnTo>
                          <a:pt x="2" y="0"/>
                        </a:lnTo>
                        <a:lnTo>
                          <a:pt x="3" y="2"/>
                        </a:lnTo>
                        <a:lnTo>
                          <a:pt x="4" y="2"/>
                        </a:lnTo>
                        <a:lnTo>
                          <a:pt x="3" y="2"/>
                        </a:lnTo>
                        <a:lnTo>
                          <a:pt x="1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540" name="Freeform 451">
                    <a:extLst>
                      <a:ext uri="{FF2B5EF4-FFF2-40B4-BE49-F238E27FC236}">
                        <a16:creationId xmlns:a16="http://schemas.microsoft.com/office/drawing/2014/main" id="{EA8F2E51-980E-4882-B568-4F48B1137D5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289995" y="1047547"/>
                    <a:ext cx="9294" cy="2323"/>
                  </a:xfrm>
                  <a:custGeom>
                    <a:avLst/>
                    <a:gdLst>
                      <a:gd name="T0" fmla="*/ 4763 w 4"/>
                      <a:gd name="T1" fmla="*/ 1587 h 1"/>
                      <a:gd name="T2" fmla="*/ 3175 w 4"/>
                      <a:gd name="T3" fmla="*/ 1587 h 1"/>
                      <a:gd name="T4" fmla="*/ 0 w 4"/>
                      <a:gd name="T5" fmla="*/ 1587 h 1"/>
                      <a:gd name="T6" fmla="*/ 0 w 4"/>
                      <a:gd name="T7" fmla="*/ 0 h 1"/>
                      <a:gd name="T8" fmla="*/ 3175 w 4"/>
                      <a:gd name="T9" fmla="*/ 0 h 1"/>
                      <a:gd name="T10" fmla="*/ 4763 w 4"/>
                      <a:gd name="T11" fmla="*/ 0 h 1"/>
                      <a:gd name="T12" fmla="*/ 6350 w 4"/>
                      <a:gd name="T13" fmla="*/ 0 h 1"/>
                      <a:gd name="T14" fmla="*/ 6350 w 4"/>
                      <a:gd name="T15" fmla="*/ 1587 h 1"/>
                      <a:gd name="T16" fmla="*/ 4763 w 4"/>
                      <a:gd name="T17" fmla="*/ 1587 h 1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4" h="1">
                        <a:moveTo>
                          <a:pt x="3" y="1"/>
                        </a:moveTo>
                        <a:lnTo>
                          <a:pt x="2" y="1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4" y="1"/>
                        </a:lnTo>
                        <a:lnTo>
                          <a:pt x="3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541" name="Freeform 452">
                    <a:extLst>
                      <a:ext uri="{FF2B5EF4-FFF2-40B4-BE49-F238E27FC236}">
                        <a16:creationId xmlns:a16="http://schemas.microsoft.com/office/drawing/2014/main" id="{08018B7A-A817-419B-8AC6-98575DCDB69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842166" y="903483"/>
                    <a:ext cx="20913" cy="0"/>
                  </a:xfrm>
                  <a:custGeom>
                    <a:avLst/>
                    <a:gdLst>
                      <a:gd name="T0" fmla="*/ 7938 w 9"/>
                      <a:gd name="T1" fmla="*/ 3175 w 9"/>
                      <a:gd name="T2" fmla="*/ 1588 w 9"/>
                      <a:gd name="T3" fmla="*/ 0 w 9"/>
                      <a:gd name="T4" fmla="*/ 1588 w 9"/>
                      <a:gd name="T5" fmla="*/ 4763 w 9"/>
                      <a:gd name="T6" fmla="*/ 9525 w 9"/>
                      <a:gd name="T7" fmla="*/ 12700 w 9"/>
                      <a:gd name="T8" fmla="*/ 14288 w 9"/>
                      <a:gd name="T9" fmla="*/ 12700 w 9"/>
                      <a:gd name="T10" fmla="*/ 11113 w 9"/>
                      <a:gd name="T11" fmla="*/ 7938 w 9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2">
                        <a:pos x="T0" y="0"/>
                      </a:cxn>
                      <a:cxn ang="T13">
                        <a:pos x="T1" y="0"/>
                      </a:cxn>
                      <a:cxn ang="T14">
                        <a:pos x="T2" y="0"/>
                      </a:cxn>
                      <a:cxn ang="T15">
                        <a:pos x="T3" y="0"/>
                      </a:cxn>
                      <a:cxn ang="T16">
                        <a:pos x="T4" y="0"/>
                      </a:cxn>
                      <a:cxn ang="T17">
                        <a:pos x="T5" y="0"/>
                      </a:cxn>
                      <a:cxn ang="T18">
                        <a:pos x="T6" y="0"/>
                      </a:cxn>
                      <a:cxn ang="T19">
                        <a:pos x="T7" y="0"/>
                      </a:cxn>
                      <a:cxn ang="T20">
                        <a:pos x="T8" y="0"/>
                      </a:cxn>
                      <a:cxn ang="T21">
                        <a:pos x="T9" y="0"/>
                      </a:cxn>
                      <a:cxn ang="T22">
                        <a:pos x="T10" y="0"/>
                      </a:cxn>
                      <a:cxn ang="T23">
                        <a:pos x="T11" y="0"/>
                      </a:cxn>
                    </a:cxnLst>
                    <a:rect l="0" t="0" r="r" b="b"/>
                    <a:pathLst>
                      <a:path w="9">
                        <a:moveTo>
                          <a:pt x="5" y="0"/>
                        </a:moveTo>
                        <a:lnTo>
                          <a:pt x="2" y="0"/>
                        </a:lnTo>
                        <a:lnTo>
                          <a:pt x="1" y="0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3" y="0"/>
                        </a:lnTo>
                        <a:lnTo>
                          <a:pt x="6" y="0"/>
                        </a:lnTo>
                        <a:lnTo>
                          <a:pt x="8" y="0"/>
                        </a:lnTo>
                        <a:lnTo>
                          <a:pt x="9" y="0"/>
                        </a:lnTo>
                        <a:lnTo>
                          <a:pt x="8" y="0"/>
                        </a:lnTo>
                        <a:lnTo>
                          <a:pt x="7" y="0"/>
                        </a:lnTo>
                        <a:lnTo>
                          <a:pt x="5" y="0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542" name="Freeform 453">
                    <a:extLst>
                      <a:ext uri="{FF2B5EF4-FFF2-40B4-BE49-F238E27FC236}">
                        <a16:creationId xmlns:a16="http://schemas.microsoft.com/office/drawing/2014/main" id="{D711785E-DB2F-4F59-8887-5AEA5B45846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702530" y="1793425"/>
                    <a:ext cx="6970" cy="4647"/>
                  </a:xfrm>
                  <a:custGeom>
                    <a:avLst/>
                    <a:gdLst>
                      <a:gd name="T0" fmla="*/ 0 w 3"/>
                      <a:gd name="T1" fmla="*/ 3175 h 2"/>
                      <a:gd name="T2" fmla="*/ 1587 w 3"/>
                      <a:gd name="T3" fmla="*/ 1588 h 2"/>
                      <a:gd name="T4" fmla="*/ 4762 w 3"/>
                      <a:gd name="T5" fmla="*/ 0 h 2"/>
                      <a:gd name="T6" fmla="*/ 4762 w 3"/>
                      <a:gd name="T7" fmla="*/ 1588 h 2"/>
                      <a:gd name="T8" fmla="*/ 1587 w 3"/>
                      <a:gd name="T9" fmla="*/ 1588 h 2"/>
                      <a:gd name="T10" fmla="*/ 0 w 3"/>
                      <a:gd name="T11" fmla="*/ 3175 h 2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3" h="2">
                        <a:moveTo>
                          <a:pt x="0" y="2"/>
                        </a:moveTo>
                        <a:lnTo>
                          <a:pt x="1" y="1"/>
                        </a:lnTo>
                        <a:lnTo>
                          <a:pt x="3" y="0"/>
                        </a:lnTo>
                        <a:lnTo>
                          <a:pt x="3" y="1"/>
                        </a:lnTo>
                        <a:lnTo>
                          <a:pt x="1" y="1"/>
                        </a:lnTo>
                        <a:lnTo>
                          <a:pt x="0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543" name="Freeform 454">
                    <a:extLst>
                      <a:ext uri="{FF2B5EF4-FFF2-40B4-BE49-F238E27FC236}">
                        <a16:creationId xmlns:a16="http://schemas.microsoft.com/office/drawing/2014/main" id="{541F60BB-6864-46CC-830C-C92FAAF7A57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709500" y="1772513"/>
                    <a:ext cx="99916" cy="30206"/>
                  </a:xfrm>
                  <a:custGeom>
                    <a:avLst/>
                    <a:gdLst>
                      <a:gd name="T0" fmla="*/ 23813 w 43"/>
                      <a:gd name="T1" fmla="*/ 0 h 13"/>
                      <a:gd name="T2" fmla="*/ 19050 w 43"/>
                      <a:gd name="T3" fmla="*/ 4762 h 13"/>
                      <a:gd name="T4" fmla="*/ 15875 w 43"/>
                      <a:gd name="T5" fmla="*/ 6350 h 13"/>
                      <a:gd name="T6" fmla="*/ 19050 w 43"/>
                      <a:gd name="T7" fmla="*/ 6350 h 13"/>
                      <a:gd name="T8" fmla="*/ 22225 w 43"/>
                      <a:gd name="T9" fmla="*/ 7937 h 13"/>
                      <a:gd name="T10" fmla="*/ 28575 w 43"/>
                      <a:gd name="T11" fmla="*/ 7937 h 13"/>
                      <a:gd name="T12" fmla="*/ 31750 w 43"/>
                      <a:gd name="T13" fmla="*/ 4762 h 13"/>
                      <a:gd name="T14" fmla="*/ 31750 w 43"/>
                      <a:gd name="T15" fmla="*/ 1587 h 13"/>
                      <a:gd name="T16" fmla="*/ 33338 w 43"/>
                      <a:gd name="T17" fmla="*/ 0 h 13"/>
                      <a:gd name="T18" fmla="*/ 38100 w 43"/>
                      <a:gd name="T19" fmla="*/ 1587 h 13"/>
                      <a:gd name="T20" fmla="*/ 41275 w 43"/>
                      <a:gd name="T21" fmla="*/ 3175 h 13"/>
                      <a:gd name="T22" fmla="*/ 50800 w 43"/>
                      <a:gd name="T23" fmla="*/ 4762 h 13"/>
                      <a:gd name="T24" fmla="*/ 53975 w 43"/>
                      <a:gd name="T25" fmla="*/ 3175 h 13"/>
                      <a:gd name="T26" fmla="*/ 61913 w 43"/>
                      <a:gd name="T27" fmla="*/ 4762 h 13"/>
                      <a:gd name="T28" fmla="*/ 65088 w 43"/>
                      <a:gd name="T29" fmla="*/ 6350 h 13"/>
                      <a:gd name="T30" fmla="*/ 68263 w 43"/>
                      <a:gd name="T31" fmla="*/ 7937 h 13"/>
                      <a:gd name="T32" fmla="*/ 66675 w 43"/>
                      <a:gd name="T33" fmla="*/ 9525 h 13"/>
                      <a:gd name="T34" fmla="*/ 63500 w 43"/>
                      <a:gd name="T35" fmla="*/ 15875 h 13"/>
                      <a:gd name="T36" fmla="*/ 65088 w 43"/>
                      <a:gd name="T37" fmla="*/ 17462 h 13"/>
                      <a:gd name="T38" fmla="*/ 66675 w 43"/>
                      <a:gd name="T39" fmla="*/ 19050 h 13"/>
                      <a:gd name="T40" fmla="*/ 63500 w 43"/>
                      <a:gd name="T41" fmla="*/ 20637 h 13"/>
                      <a:gd name="T42" fmla="*/ 53975 w 43"/>
                      <a:gd name="T43" fmla="*/ 20637 h 13"/>
                      <a:gd name="T44" fmla="*/ 47625 w 43"/>
                      <a:gd name="T45" fmla="*/ 20637 h 13"/>
                      <a:gd name="T46" fmla="*/ 41275 w 43"/>
                      <a:gd name="T47" fmla="*/ 20637 h 13"/>
                      <a:gd name="T48" fmla="*/ 38100 w 43"/>
                      <a:gd name="T49" fmla="*/ 20637 h 13"/>
                      <a:gd name="T50" fmla="*/ 34925 w 43"/>
                      <a:gd name="T51" fmla="*/ 20637 h 13"/>
                      <a:gd name="T52" fmla="*/ 31750 w 43"/>
                      <a:gd name="T53" fmla="*/ 20637 h 13"/>
                      <a:gd name="T54" fmla="*/ 23813 w 43"/>
                      <a:gd name="T55" fmla="*/ 19050 h 13"/>
                      <a:gd name="T56" fmla="*/ 14288 w 43"/>
                      <a:gd name="T57" fmla="*/ 19050 h 13"/>
                      <a:gd name="T58" fmla="*/ 9525 w 43"/>
                      <a:gd name="T59" fmla="*/ 19050 h 13"/>
                      <a:gd name="T60" fmla="*/ 4763 w 43"/>
                      <a:gd name="T61" fmla="*/ 19050 h 13"/>
                      <a:gd name="T62" fmla="*/ 0 w 43"/>
                      <a:gd name="T63" fmla="*/ 19050 h 13"/>
                      <a:gd name="T64" fmla="*/ 4763 w 43"/>
                      <a:gd name="T65" fmla="*/ 15875 h 13"/>
                      <a:gd name="T66" fmla="*/ 7938 w 43"/>
                      <a:gd name="T67" fmla="*/ 14287 h 13"/>
                      <a:gd name="T68" fmla="*/ 7938 w 43"/>
                      <a:gd name="T69" fmla="*/ 11112 h 13"/>
                      <a:gd name="T70" fmla="*/ 3175 w 43"/>
                      <a:gd name="T71" fmla="*/ 14287 h 13"/>
                      <a:gd name="T72" fmla="*/ 1588 w 43"/>
                      <a:gd name="T73" fmla="*/ 11112 h 13"/>
                      <a:gd name="T74" fmla="*/ 3175 w 43"/>
                      <a:gd name="T75" fmla="*/ 7937 h 13"/>
                      <a:gd name="T76" fmla="*/ 3175 w 43"/>
                      <a:gd name="T77" fmla="*/ 6350 h 13"/>
                      <a:gd name="T78" fmla="*/ 11113 w 43"/>
                      <a:gd name="T79" fmla="*/ 6350 h 13"/>
                      <a:gd name="T80" fmla="*/ 15875 w 43"/>
                      <a:gd name="T81" fmla="*/ 4762 h 13"/>
                      <a:gd name="T82" fmla="*/ 19050 w 43"/>
                      <a:gd name="T83" fmla="*/ 4762 h 13"/>
                      <a:gd name="T84" fmla="*/ 22225 w 43"/>
                      <a:gd name="T85" fmla="*/ 1587 h 13"/>
                      <a:gd name="T86" fmla="*/ 25400 w 43"/>
                      <a:gd name="T87" fmla="*/ 0 h 13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</a:gdLst>
                    <a:ahLst/>
                    <a:cxnLst>
                      <a:cxn ang="T88">
                        <a:pos x="T0" y="T1"/>
                      </a:cxn>
                      <a:cxn ang="T89">
                        <a:pos x="T2" y="T3"/>
                      </a:cxn>
                      <a:cxn ang="T90">
                        <a:pos x="T4" y="T5"/>
                      </a:cxn>
                      <a:cxn ang="T91">
                        <a:pos x="T6" y="T7"/>
                      </a:cxn>
                      <a:cxn ang="T92">
                        <a:pos x="T8" y="T9"/>
                      </a:cxn>
                      <a:cxn ang="T93">
                        <a:pos x="T10" y="T11"/>
                      </a:cxn>
                      <a:cxn ang="T94">
                        <a:pos x="T12" y="T13"/>
                      </a:cxn>
                      <a:cxn ang="T95">
                        <a:pos x="T14" y="T15"/>
                      </a:cxn>
                      <a:cxn ang="T96">
                        <a:pos x="T16" y="T17"/>
                      </a:cxn>
                      <a:cxn ang="T97">
                        <a:pos x="T18" y="T19"/>
                      </a:cxn>
                      <a:cxn ang="T98">
                        <a:pos x="T20" y="T21"/>
                      </a:cxn>
                      <a:cxn ang="T99">
                        <a:pos x="T22" y="T23"/>
                      </a:cxn>
                      <a:cxn ang="T100">
                        <a:pos x="T24" y="T25"/>
                      </a:cxn>
                      <a:cxn ang="T101">
                        <a:pos x="T26" y="T27"/>
                      </a:cxn>
                      <a:cxn ang="T102">
                        <a:pos x="T28" y="T29"/>
                      </a:cxn>
                      <a:cxn ang="T103">
                        <a:pos x="T30" y="T31"/>
                      </a:cxn>
                      <a:cxn ang="T104">
                        <a:pos x="T32" y="T33"/>
                      </a:cxn>
                      <a:cxn ang="T105">
                        <a:pos x="T34" y="T35"/>
                      </a:cxn>
                      <a:cxn ang="T106">
                        <a:pos x="T36" y="T37"/>
                      </a:cxn>
                      <a:cxn ang="T107">
                        <a:pos x="T38" y="T39"/>
                      </a:cxn>
                      <a:cxn ang="T108">
                        <a:pos x="T40" y="T41"/>
                      </a:cxn>
                      <a:cxn ang="T109">
                        <a:pos x="T42" y="T43"/>
                      </a:cxn>
                      <a:cxn ang="T110">
                        <a:pos x="T44" y="T45"/>
                      </a:cxn>
                      <a:cxn ang="T111">
                        <a:pos x="T46" y="T47"/>
                      </a:cxn>
                      <a:cxn ang="T112">
                        <a:pos x="T48" y="T49"/>
                      </a:cxn>
                      <a:cxn ang="T113">
                        <a:pos x="T50" y="T51"/>
                      </a:cxn>
                      <a:cxn ang="T114">
                        <a:pos x="T52" y="T53"/>
                      </a:cxn>
                      <a:cxn ang="T115">
                        <a:pos x="T54" y="T55"/>
                      </a:cxn>
                      <a:cxn ang="T116">
                        <a:pos x="T56" y="T57"/>
                      </a:cxn>
                      <a:cxn ang="T117">
                        <a:pos x="T58" y="T59"/>
                      </a:cxn>
                      <a:cxn ang="T118">
                        <a:pos x="T60" y="T61"/>
                      </a:cxn>
                      <a:cxn ang="T119">
                        <a:pos x="T62" y="T63"/>
                      </a:cxn>
                      <a:cxn ang="T120">
                        <a:pos x="T64" y="T65"/>
                      </a:cxn>
                      <a:cxn ang="T121">
                        <a:pos x="T66" y="T67"/>
                      </a:cxn>
                      <a:cxn ang="T122">
                        <a:pos x="T68" y="T69"/>
                      </a:cxn>
                      <a:cxn ang="T123">
                        <a:pos x="T70" y="T71"/>
                      </a:cxn>
                      <a:cxn ang="T124">
                        <a:pos x="T72" y="T73"/>
                      </a:cxn>
                      <a:cxn ang="T125">
                        <a:pos x="T74" y="T75"/>
                      </a:cxn>
                      <a:cxn ang="T126">
                        <a:pos x="T76" y="T77"/>
                      </a:cxn>
                      <a:cxn ang="T127">
                        <a:pos x="T78" y="T79"/>
                      </a:cxn>
                      <a:cxn ang="T128">
                        <a:pos x="T80" y="T81"/>
                      </a:cxn>
                      <a:cxn ang="T129">
                        <a:pos x="T82" y="T83"/>
                      </a:cxn>
                      <a:cxn ang="T130">
                        <a:pos x="T84" y="T85"/>
                      </a:cxn>
                      <a:cxn ang="T131">
                        <a:pos x="T86" y="T87"/>
                      </a:cxn>
                    </a:cxnLst>
                    <a:rect l="0" t="0" r="r" b="b"/>
                    <a:pathLst>
                      <a:path w="43" h="13">
                        <a:moveTo>
                          <a:pt x="16" y="0"/>
                        </a:moveTo>
                        <a:lnTo>
                          <a:pt x="15" y="0"/>
                        </a:lnTo>
                        <a:lnTo>
                          <a:pt x="14" y="1"/>
                        </a:lnTo>
                        <a:lnTo>
                          <a:pt x="12" y="3"/>
                        </a:lnTo>
                        <a:lnTo>
                          <a:pt x="11" y="3"/>
                        </a:lnTo>
                        <a:lnTo>
                          <a:pt x="10" y="4"/>
                        </a:lnTo>
                        <a:lnTo>
                          <a:pt x="11" y="4"/>
                        </a:lnTo>
                        <a:lnTo>
                          <a:pt x="12" y="4"/>
                        </a:lnTo>
                        <a:lnTo>
                          <a:pt x="13" y="4"/>
                        </a:lnTo>
                        <a:lnTo>
                          <a:pt x="14" y="5"/>
                        </a:lnTo>
                        <a:lnTo>
                          <a:pt x="16" y="5"/>
                        </a:lnTo>
                        <a:lnTo>
                          <a:pt x="18" y="5"/>
                        </a:lnTo>
                        <a:lnTo>
                          <a:pt x="20" y="4"/>
                        </a:lnTo>
                        <a:lnTo>
                          <a:pt x="20" y="3"/>
                        </a:lnTo>
                        <a:lnTo>
                          <a:pt x="19" y="1"/>
                        </a:lnTo>
                        <a:lnTo>
                          <a:pt x="20" y="1"/>
                        </a:lnTo>
                        <a:lnTo>
                          <a:pt x="20" y="0"/>
                        </a:lnTo>
                        <a:lnTo>
                          <a:pt x="21" y="0"/>
                        </a:lnTo>
                        <a:lnTo>
                          <a:pt x="22" y="0"/>
                        </a:lnTo>
                        <a:lnTo>
                          <a:pt x="24" y="1"/>
                        </a:lnTo>
                        <a:lnTo>
                          <a:pt x="25" y="1"/>
                        </a:lnTo>
                        <a:lnTo>
                          <a:pt x="26" y="2"/>
                        </a:lnTo>
                        <a:lnTo>
                          <a:pt x="31" y="3"/>
                        </a:lnTo>
                        <a:lnTo>
                          <a:pt x="32" y="3"/>
                        </a:lnTo>
                        <a:lnTo>
                          <a:pt x="33" y="3"/>
                        </a:lnTo>
                        <a:lnTo>
                          <a:pt x="34" y="2"/>
                        </a:lnTo>
                        <a:lnTo>
                          <a:pt x="38" y="3"/>
                        </a:lnTo>
                        <a:lnTo>
                          <a:pt x="39" y="3"/>
                        </a:lnTo>
                        <a:lnTo>
                          <a:pt x="40" y="4"/>
                        </a:lnTo>
                        <a:lnTo>
                          <a:pt x="41" y="4"/>
                        </a:lnTo>
                        <a:lnTo>
                          <a:pt x="42" y="5"/>
                        </a:lnTo>
                        <a:lnTo>
                          <a:pt x="43" y="5"/>
                        </a:lnTo>
                        <a:lnTo>
                          <a:pt x="43" y="6"/>
                        </a:lnTo>
                        <a:lnTo>
                          <a:pt x="42" y="6"/>
                        </a:lnTo>
                        <a:lnTo>
                          <a:pt x="41" y="7"/>
                        </a:lnTo>
                        <a:lnTo>
                          <a:pt x="40" y="10"/>
                        </a:lnTo>
                        <a:lnTo>
                          <a:pt x="40" y="11"/>
                        </a:lnTo>
                        <a:lnTo>
                          <a:pt x="41" y="11"/>
                        </a:lnTo>
                        <a:lnTo>
                          <a:pt x="41" y="12"/>
                        </a:lnTo>
                        <a:lnTo>
                          <a:pt x="42" y="12"/>
                        </a:lnTo>
                        <a:lnTo>
                          <a:pt x="41" y="12"/>
                        </a:lnTo>
                        <a:lnTo>
                          <a:pt x="40" y="13"/>
                        </a:lnTo>
                        <a:lnTo>
                          <a:pt x="37" y="13"/>
                        </a:lnTo>
                        <a:lnTo>
                          <a:pt x="34" y="13"/>
                        </a:lnTo>
                        <a:lnTo>
                          <a:pt x="33" y="13"/>
                        </a:lnTo>
                        <a:lnTo>
                          <a:pt x="30" y="13"/>
                        </a:lnTo>
                        <a:lnTo>
                          <a:pt x="29" y="13"/>
                        </a:lnTo>
                        <a:lnTo>
                          <a:pt x="26" y="13"/>
                        </a:lnTo>
                        <a:lnTo>
                          <a:pt x="25" y="13"/>
                        </a:lnTo>
                        <a:lnTo>
                          <a:pt x="24" y="13"/>
                        </a:lnTo>
                        <a:lnTo>
                          <a:pt x="23" y="13"/>
                        </a:lnTo>
                        <a:lnTo>
                          <a:pt x="22" y="13"/>
                        </a:lnTo>
                        <a:lnTo>
                          <a:pt x="21" y="13"/>
                        </a:lnTo>
                        <a:lnTo>
                          <a:pt x="20" y="13"/>
                        </a:lnTo>
                        <a:lnTo>
                          <a:pt x="19" y="13"/>
                        </a:lnTo>
                        <a:lnTo>
                          <a:pt x="15" y="12"/>
                        </a:lnTo>
                        <a:lnTo>
                          <a:pt x="13" y="12"/>
                        </a:lnTo>
                        <a:lnTo>
                          <a:pt x="9" y="12"/>
                        </a:lnTo>
                        <a:lnTo>
                          <a:pt x="7" y="12"/>
                        </a:lnTo>
                        <a:lnTo>
                          <a:pt x="6" y="12"/>
                        </a:lnTo>
                        <a:lnTo>
                          <a:pt x="4" y="12"/>
                        </a:lnTo>
                        <a:lnTo>
                          <a:pt x="3" y="12"/>
                        </a:lnTo>
                        <a:lnTo>
                          <a:pt x="2" y="12"/>
                        </a:lnTo>
                        <a:lnTo>
                          <a:pt x="0" y="12"/>
                        </a:lnTo>
                        <a:lnTo>
                          <a:pt x="0" y="11"/>
                        </a:lnTo>
                        <a:lnTo>
                          <a:pt x="3" y="10"/>
                        </a:lnTo>
                        <a:lnTo>
                          <a:pt x="4" y="10"/>
                        </a:lnTo>
                        <a:lnTo>
                          <a:pt x="5" y="9"/>
                        </a:lnTo>
                        <a:lnTo>
                          <a:pt x="7" y="7"/>
                        </a:lnTo>
                        <a:lnTo>
                          <a:pt x="5" y="7"/>
                        </a:lnTo>
                        <a:lnTo>
                          <a:pt x="2" y="7"/>
                        </a:lnTo>
                        <a:lnTo>
                          <a:pt x="2" y="9"/>
                        </a:lnTo>
                        <a:lnTo>
                          <a:pt x="1" y="9"/>
                        </a:lnTo>
                        <a:lnTo>
                          <a:pt x="1" y="7"/>
                        </a:lnTo>
                        <a:lnTo>
                          <a:pt x="2" y="6"/>
                        </a:lnTo>
                        <a:lnTo>
                          <a:pt x="2" y="5"/>
                        </a:lnTo>
                        <a:lnTo>
                          <a:pt x="1" y="5"/>
                        </a:lnTo>
                        <a:lnTo>
                          <a:pt x="2" y="4"/>
                        </a:lnTo>
                        <a:lnTo>
                          <a:pt x="3" y="4"/>
                        </a:lnTo>
                        <a:lnTo>
                          <a:pt x="7" y="4"/>
                        </a:lnTo>
                        <a:lnTo>
                          <a:pt x="9" y="4"/>
                        </a:lnTo>
                        <a:lnTo>
                          <a:pt x="10" y="3"/>
                        </a:lnTo>
                        <a:lnTo>
                          <a:pt x="11" y="3"/>
                        </a:lnTo>
                        <a:lnTo>
                          <a:pt x="12" y="3"/>
                        </a:lnTo>
                        <a:lnTo>
                          <a:pt x="12" y="2"/>
                        </a:lnTo>
                        <a:lnTo>
                          <a:pt x="14" y="1"/>
                        </a:lnTo>
                        <a:lnTo>
                          <a:pt x="15" y="0"/>
                        </a:lnTo>
                        <a:lnTo>
                          <a:pt x="16" y="0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42" name="Freeform 654">
                    <a:extLst>
                      <a:ext uri="{FF2B5EF4-FFF2-40B4-BE49-F238E27FC236}">
                        <a16:creationId xmlns:a16="http://schemas.microsoft.com/office/drawing/2014/main" id="{9D5F7CF1-FC51-4150-B834-8ADB6ADE9154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5020237" y="2293001"/>
                    <a:ext cx="206800" cy="85973"/>
                  </a:xfrm>
                  <a:custGeom>
                    <a:avLst/>
                    <a:gdLst>
                      <a:gd name="T0" fmla="*/ 127000 w 89"/>
                      <a:gd name="T1" fmla="*/ 38100 h 37"/>
                      <a:gd name="T2" fmla="*/ 123825 w 89"/>
                      <a:gd name="T3" fmla="*/ 38100 h 37"/>
                      <a:gd name="T4" fmla="*/ 122237 w 89"/>
                      <a:gd name="T5" fmla="*/ 36512 h 37"/>
                      <a:gd name="T6" fmla="*/ 123825 w 89"/>
                      <a:gd name="T7" fmla="*/ 34925 h 37"/>
                      <a:gd name="T8" fmla="*/ 125412 w 89"/>
                      <a:gd name="T9" fmla="*/ 36512 h 37"/>
                      <a:gd name="T10" fmla="*/ 128587 w 89"/>
                      <a:gd name="T11" fmla="*/ 36512 h 37"/>
                      <a:gd name="T12" fmla="*/ 133350 w 89"/>
                      <a:gd name="T13" fmla="*/ 36512 h 37"/>
                      <a:gd name="T14" fmla="*/ 134937 w 89"/>
                      <a:gd name="T15" fmla="*/ 36512 h 37"/>
                      <a:gd name="T16" fmla="*/ 138112 w 89"/>
                      <a:gd name="T17" fmla="*/ 36512 h 37"/>
                      <a:gd name="T18" fmla="*/ 139700 w 89"/>
                      <a:gd name="T19" fmla="*/ 36512 h 37"/>
                      <a:gd name="T20" fmla="*/ 138112 w 89"/>
                      <a:gd name="T21" fmla="*/ 38100 h 37"/>
                      <a:gd name="T22" fmla="*/ 138112 w 89"/>
                      <a:gd name="T23" fmla="*/ 38100 h 37"/>
                      <a:gd name="T24" fmla="*/ 68262 w 89"/>
                      <a:gd name="T25" fmla="*/ 23812 h 37"/>
                      <a:gd name="T26" fmla="*/ 65087 w 89"/>
                      <a:gd name="T27" fmla="*/ 23812 h 37"/>
                      <a:gd name="T28" fmla="*/ 63500 w 89"/>
                      <a:gd name="T29" fmla="*/ 22225 h 37"/>
                      <a:gd name="T30" fmla="*/ 61912 w 89"/>
                      <a:gd name="T31" fmla="*/ 22225 h 37"/>
                      <a:gd name="T32" fmla="*/ 63500 w 89"/>
                      <a:gd name="T33" fmla="*/ 20637 h 37"/>
                      <a:gd name="T34" fmla="*/ 65087 w 89"/>
                      <a:gd name="T35" fmla="*/ 20637 h 37"/>
                      <a:gd name="T36" fmla="*/ 66675 w 89"/>
                      <a:gd name="T37" fmla="*/ 20637 h 37"/>
                      <a:gd name="T38" fmla="*/ 68262 w 89"/>
                      <a:gd name="T39" fmla="*/ 22225 h 37"/>
                      <a:gd name="T40" fmla="*/ 71437 w 89"/>
                      <a:gd name="T41" fmla="*/ 22225 h 37"/>
                      <a:gd name="T42" fmla="*/ 71437 w 89"/>
                      <a:gd name="T43" fmla="*/ 22225 h 37"/>
                      <a:gd name="T44" fmla="*/ 71437 w 89"/>
                      <a:gd name="T45" fmla="*/ 23812 h 37"/>
                      <a:gd name="T46" fmla="*/ 69850 w 89"/>
                      <a:gd name="T47" fmla="*/ 23812 h 37"/>
                      <a:gd name="T48" fmla="*/ 93662 w 89"/>
                      <a:gd name="T49" fmla="*/ 19050 h 37"/>
                      <a:gd name="T50" fmla="*/ 90487 w 89"/>
                      <a:gd name="T51" fmla="*/ 19050 h 37"/>
                      <a:gd name="T52" fmla="*/ 88900 w 89"/>
                      <a:gd name="T53" fmla="*/ 17462 h 37"/>
                      <a:gd name="T54" fmla="*/ 88900 w 89"/>
                      <a:gd name="T55" fmla="*/ 17462 h 37"/>
                      <a:gd name="T56" fmla="*/ 88900 w 89"/>
                      <a:gd name="T57" fmla="*/ 15875 h 37"/>
                      <a:gd name="T58" fmla="*/ 90487 w 89"/>
                      <a:gd name="T59" fmla="*/ 15875 h 37"/>
                      <a:gd name="T60" fmla="*/ 93662 w 89"/>
                      <a:gd name="T61" fmla="*/ 15875 h 37"/>
                      <a:gd name="T62" fmla="*/ 95250 w 89"/>
                      <a:gd name="T63" fmla="*/ 15875 h 37"/>
                      <a:gd name="T64" fmla="*/ 96837 w 89"/>
                      <a:gd name="T65" fmla="*/ 17462 h 37"/>
                      <a:gd name="T66" fmla="*/ 93662 w 89"/>
                      <a:gd name="T67" fmla="*/ 19050 h 37"/>
                      <a:gd name="T68" fmla="*/ 69850 w 89"/>
                      <a:gd name="T69" fmla="*/ 19050 h 37"/>
                      <a:gd name="T70" fmla="*/ 66675 w 89"/>
                      <a:gd name="T71" fmla="*/ 17462 h 37"/>
                      <a:gd name="T72" fmla="*/ 68262 w 89"/>
                      <a:gd name="T73" fmla="*/ 17462 h 37"/>
                      <a:gd name="T74" fmla="*/ 79375 w 89"/>
                      <a:gd name="T75" fmla="*/ 20637 h 37"/>
                      <a:gd name="T76" fmla="*/ 60325 w 89"/>
                      <a:gd name="T77" fmla="*/ 22225 h 37"/>
                      <a:gd name="T78" fmla="*/ 53975 w 89"/>
                      <a:gd name="T79" fmla="*/ 20637 h 37"/>
                      <a:gd name="T80" fmla="*/ 57150 w 89"/>
                      <a:gd name="T81" fmla="*/ 19050 h 37"/>
                      <a:gd name="T82" fmla="*/ 61912 w 89"/>
                      <a:gd name="T83" fmla="*/ 20637 h 37"/>
                      <a:gd name="T84" fmla="*/ 1587 w 89"/>
                      <a:gd name="T85" fmla="*/ 3175 h 37"/>
                      <a:gd name="T86" fmla="*/ 0 w 89"/>
                      <a:gd name="T87" fmla="*/ 1587 h 37"/>
                      <a:gd name="T88" fmla="*/ 1587 w 89"/>
                      <a:gd name="T89" fmla="*/ 0 h 37"/>
                      <a:gd name="T90" fmla="*/ 3175 w 89"/>
                      <a:gd name="T91" fmla="*/ 0 h 37"/>
                      <a:gd name="T92" fmla="*/ 3175 w 89"/>
                      <a:gd name="T93" fmla="*/ 1587 h 37"/>
                      <a:gd name="T94" fmla="*/ 3175 w 89"/>
                      <a:gd name="T95" fmla="*/ 3175 h 37"/>
                      <a:gd name="T96" fmla="*/ 141287 w 89"/>
                      <a:gd name="T97" fmla="*/ 58737 h 37"/>
                      <a:gd name="T98" fmla="*/ 138112 w 89"/>
                      <a:gd name="T99" fmla="*/ 55562 h 37"/>
                      <a:gd name="T100" fmla="*/ 138112 w 89"/>
                      <a:gd name="T101" fmla="*/ 55562 h 37"/>
                      <a:gd name="T102" fmla="*/ 139700 w 89"/>
                      <a:gd name="T103" fmla="*/ 53975 h 37"/>
                      <a:gd name="T104" fmla="*/ 141287 w 89"/>
                      <a:gd name="T105" fmla="*/ 55562 h 37"/>
                      <a:gd name="T106" fmla="*/ 141287 w 89"/>
                      <a:gd name="T107" fmla="*/ 58737 h 37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</a:gdLst>
                    <a:ahLst/>
                    <a:cxnLst>
                      <a:cxn ang="T108">
                        <a:pos x="T0" y="T1"/>
                      </a:cxn>
                      <a:cxn ang="T109">
                        <a:pos x="T2" y="T3"/>
                      </a:cxn>
                      <a:cxn ang="T110">
                        <a:pos x="T4" y="T5"/>
                      </a:cxn>
                      <a:cxn ang="T111">
                        <a:pos x="T6" y="T7"/>
                      </a:cxn>
                      <a:cxn ang="T112">
                        <a:pos x="T8" y="T9"/>
                      </a:cxn>
                      <a:cxn ang="T113">
                        <a:pos x="T10" y="T11"/>
                      </a:cxn>
                      <a:cxn ang="T114">
                        <a:pos x="T12" y="T13"/>
                      </a:cxn>
                      <a:cxn ang="T115">
                        <a:pos x="T14" y="T15"/>
                      </a:cxn>
                      <a:cxn ang="T116">
                        <a:pos x="T16" y="T17"/>
                      </a:cxn>
                      <a:cxn ang="T117">
                        <a:pos x="T18" y="T19"/>
                      </a:cxn>
                      <a:cxn ang="T118">
                        <a:pos x="T20" y="T21"/>
                      </a:cxn>
                      <a:cxn ang="T119">
                        <a:pos x="T22" y="T23"/>
                      </a:cxn>
                      <a:cxn ang="T120">
                        <a:pos x="T24" y="T25"/>
                      </a:cxn>
                      <a:cxn ang="T121">
                        <a:pos x="T26" y="T27"/>
                      </a:cxn>
                      <a:cxn ang="T122">
                        <a:pos x="T28" y="T29"/>
                      </a:cxn>
                      <a:cxn ang="T123">
                        <a:pos x="T30" y="T31"/>
                      </a:cxn>
                      <a:cxn ang="T124">
                        <a:pos x="T32" y="T33"/>
                      </a:cxn>
                      <a:cxn ang="T125">
                        <a:pos x="T34" y="T35"/>
                      </a:cxn>
                      <a:cxn ang="T126">
                        <a:pos x="T36" y="T37"/>
                      </a:cxn>
                      <a:cxn ang="T127">
                        <a:pos x="T38" y="T39"/>
                      </a:cxn>
                      <a:cxn ang="T128">
                        <a:pos x="T40" y="T41"/>
                      </a:cxn>
                      <a:cxn ang="T129">
                        <a:pos x="T42" y="T43"/>
                      </a:cxn>
                      <a:cxn ang="T130">
                        <a:pos x="T44" y="T45"/>
                      </a:cxn>
                      <a:cxn ang="T131">
                        <a:pos x="T46" y="T47"/>
                      </a:cxn>
                      <a:cxn ang="T132">
                        <a:pos x="T48" y="T49"/>
                      </a:cxn>
                      <a:cxn ang="T133">
                        <a:pos x="T50" y="T51"/>
                      </a:cxn>
                      <a:cxn ang="T134">
                        <a:pos x="T52" y="T53"/>
                      </a:cxn>
                      <a:cxn ang="T135">
                        <a:pos x="T54" y="T55"/>
                      </a:cxn>
                      <a:cxn ang="T136">
                        <a:pos x="T56" y="T57"/>
                      </a:cxn>
                      <a:cxn ang="T137">
                        <a:pos x="T58" y="T59"/>
                      </a:cxn>
                      <a:cxn ang="T138">
                        <a:pos x="T60" y="T61"/>
                      </a:cxn>
                      <a:cxn ang="T139">
                        <a:pos x="T62" y="T63"/>
                      </a:cxn>
                      <a:cxn ang="T140">
                        <a:pos x="T64" y="T65"/>
                      </a:cxn>
                      <a:cxn ang="T141">
                        <a:pos x="T66" y="T67"/>
                      </a:cxn>
                      <a:cxn ang="T142">
                        <a:pos x="T68" y="T69"/>
                      </a:cxn>
                      <a:cxn ang="T143">
                        <a:pos x="T70" y="T71"/>
                      </a:cxn>
                      <a:cxn ang="T144">
                        <a:pos x="T72" y="T73"/>
                      </a:cxn>
                      <a:cxn ang="T145">
                        <a:pos x="T74" y="T75"/>
                      </a:cxn>
                      <a:cxn ang="T146">
                        <a:pos x="T76" y="T77"/>
                      </a:cxn>
                      <a:cxn ang="T147">
                        <a:pos x="T78" y="T79"/>
                      </a:cxn>
                      <a:cxn ang="T148">
                        <a:pos x="T80" y="T81"/>
                      </a:cxn>
                      <a:cxn ang="T149">
                        <a:pos x="T82" y="T83"/>
                      </a:cxn>
                      <a:cxn ang="T150">
                        <a:pos x="T84" y="T85"/>
                      </a:cxn>
                      <a:cxn ang="T151">
                        <a:pos x="T86" y="T87"/>
                      </a:cxn>
                      <a:cxn ang="T152">
                        <a:pos x="T88" y="T89"/>
                      </a:cxn>
                      <a:cxn ang="T153">
                        <a:pos x="T90" y="T91"/>
                      </a:cxn>
                      <a:cxn ang="T154">
                        <a:pos x="T92" y="T93"/>
                      </a:cxn>
                      <a:cxn ang="T155">
                        <a:pos x="T94" y="T95"/>
                      </a:cxn>
                      <a:cxn ang="T156">
                        <a:pos x="T96" y="T97"/>
                      </a:cxn>
                      <a:cxn ang="T157">
                        <a:pos x="T98" y="T99"/>
                      </a:cxn>
                      <a:cxn ang="T158">
                        <a:pos x="T100" y="T101"/>
                      </a:cxn>
                      <a:cxn ang="T159">
                        <a:pos x="T102" y="T103"/>
                      </a:cxn>
                      <a:cxn ang="T160">
                        <a:pos x="T104" y="T105"/>
                      </a:cxn>
                      <a:cxn ang="T161">
                        <a:pos x="T106" y="T107"/>
                      </a:cxn>
                    </a:cxnLst>
                    <a:rect l="0" t="0" r="r" b="b"/>
                    <a:pathLst>
                      <a:path w="89" h="37">
                        <a:moveTo>
                          <a:pt x="82" y="25"/>
                        </a:moveTo>
                        <a:lnTo>
                          <a:pt x="81" y="24"/>
                        </a:lnTo>
                        <a:lnTo>
                          <a:pt x="80" y="24"/>
                        </a:lnTo>
                        <a:lnTo>
                          <a:pt x="79" y="24"/>
                        </a:lnTo>
                        <a:lnTo>
                          <a:pt x="78" y="24"/>
                        </a:lnTo>
                        <a:lnTo>
                          <a:pt x="77" y="23"/>
                        </a:lnTo>
                        <a:lnTo>
                          <a:pt x="78" y="22"/>
                        </a:lnTo>
                        <a:lnTo>
                          <a:pt x="79" y="22"/>
                        </a:lnTo>
                        <a:lnTo>
                          <a:pt x="79" y="23"/>
                        </a:lnTo>
                        <a:lnTo>
                          <a:pt x="80" y="23"/>
                        </a:lnTo>
                        <a:lnTo>
                          <a:pt x="81" y="23"/>
                        </a:lnTo>
                        <a:lnTo>
                          <a:pt x="84" y="23"/>
                        </a:lnTo>
                        <a:lnTo>
                          <a:pt x="85" y="23"/>
                        </a:lnTo>
                        <a:lnTo>
                          <a:pt x="87" y="23"/>
                        </a:lnTo>
                        <a:lnTo>
                          <a:pt x="88" y="23"/>
                        </a:lnTo>
                        <a:lnTo>
                          <a:pt x="87" y="24"/>
                        </a:lnTo>
                        <a:lnTo>
                          <a:pt x="85" y="25"/>
                        </a:lnTo>
                        <a:lnTo>
                          <a:pt x="82" y="25"/>
                        </a:lnTo>
                        <a:moveTo>
                          <a:pt x="43" y="15"/>
                        </a:moveTo>
                        <a:lnTo>
                          <a:pt x="43" y="15"/>
                        </a:lnTo>
                        <a:lnTo>
                          <a:pt x="41" y="15"/>
                        </a:lnTo>
                        <a:lnTo>
                          <a:pt x="40" y="15"/>
                        </a:lnTo>
                        <a:lnTo>
                          <a:pt x="40" y="14"/>
                        </a:lnTo>
                        <a:lnTo>
                          <a:pt x="39" y="14"/>
                        </a:lnTo>
                        <a:lnTo>
                          <a:pt x="39" y="13"/>
                        </a:lnTo>
                        <a:lnTo>
                          <a:pt x="40" y="13"/>
                        </a:lnTo>
                        <a:lnTo>
                          <a:pt x="41" y="13"/>
                        </a:lnTo>
                        <a:lnTo>
                          <a:pt x="42" y="13"/>
                        </a:lnTo>
                        <a:lnTo>
                          <a:pt x="43" y="14"/>
                        </a:lnTo>
                        <a:lnTo>
                          <a:pt x="44" y="14"/>
                        </a:lnTo>
                        <a:lnTo>
                          <a:pt x="45" y="14"/>
                        </a:lnTo>
                        <a:lnTo>
                          <a:pt x="47" y="15"/>
                        </a:lnTo>
                        <a:lnTo>
                          <a:pt x="45" y="15"/>
                        </a:lnTo>
                        <a:lnTo>
                          <a:pt x="44" y="15"/>
                        </a:lnTo>
                        <a:lnTo>
                          <a:pt x="43" y="15"/>
                        </a:lnTo>
                        <a:moveTo>
                          <a:pt x="59" y="12"/>
                        </a:moveTo>
                        <a:lnTo>
                          <a:pt x="59" y="12"/>
                        </a:lnTo>
                        <a:lnTo>
                          <a:pt x="58" y="12"/>
                        </a:lnTo>
                        <a:lnTo>
                          <a:pt x="57" y="12"/>
                        </a:lnTo>
                        <a:lnTo>
                          <a:pt x="56" y="11"/>
                        </a:lnTo>
                        <a:lnTo>
                          <a:pt x="56" y="10"/>
                        </a:lnTo>
                        <a:lnTo>
                          <a:pt x="57" y="10"/>
                        </a:lnTo>
                        <a:lnTo>
                          <a:pt x="58" y="10"/>
                        </a:lnTo>
                        <a:lnTo>
                          <a:pt x="59" y="10"/>
                        </a:lnTo>
                        <a:lnTo>
                          <a:pt x="60" y="10"/>
                        </a:lnTo>
                        <a:lnTo>
                          <a:pt x="60" y="11"/>
                        </a:lnTo>
                        <a:lnTo>
                          <a:pt x="61" y="11"/>
                        </a:lnTo>
                        <a:lnTo>
                          <a:pt x="60" y="12"/>
                        </a:lnTo>
                        <a:lnTo>
                          <a:pt x="59" y="12"/>
                        </a:lnTo>
                        <a:moveTo>
                          <a:pt x="50" y="13"/>
                        </a:moveTo>
                        <a:lnTo>
                          <a:pt x="49" y="13"/>
                        </a:lnTo>
                        <a:lnTo>
                          <a:pt x="44" y="12"/>
                        </a:lnTo>
                        <a:lnTo>
                          <a:pt x="42" y="11"/>
                        </a:lnTo>
                        <a:lnTo>
                          <a:pt x="43" y="11"/>
                        </a:lnTo>
                        <a:lnTo>
                          <a:pt x="47" y="12"/>
                        </a:lnTo>
                        <a:lnTo>
                          <a:pt x="50" y="13"/>
                        </a:lnTo>
                        <a:moveTo>
                          <a:pt x="38" y="14"/>
                        </a:moveTo>
                        <a:lnTo>
                          <a:pt x="36" y="14"/>
                        </a:lnTo>
                        <a:lnTo>
                          <a:pt x="36" y="13"/>
                        </a:lnTo>
                        <a:lnTo>
                          <a:pt x="34" y="13"/>
                        </a:lnTo>
                        <a:lnTo>
                          <a:pt x="34" y="12"/>
                        </a:lnTo>
                        <a:lnTo>
                          <a:pt x="35" y="12"/>
                        </a:lnTo>
                        <a:lnTo>
                          <a:pt x="36" y="12"/>
                        </a:lnTo>
                        <a:lnTo>
                          <a:pt x="38" y="12"/>
                        </a:lnTo>
                        <a:lnTo>
                          <a:pt x="38" y="13"/>
                        </a:lnTo>
                        <a:lnTo>
                          <a:pt x="39" y="13"/>
                        </a:lnTo>
                        <a:lnTo>
                          <a:pt x="38" y="14"/>
                        </a:lnTo>
                        <a:moveTo>
                          <a:pt x="1" y="2"/>
                        </a:moveTo>
                        <a:lnTo>
                          <a:pt x="1" y="2"/>
                        </a:ln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1" y="1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1"/>
                        </a:lnTo>
                        <a:lnTo>
                          <a:pt x="2" y="1"/>
                        </a:lnTo>
                        <a:lnTo>
                          <a:pt x="2" y="2"/>
                        </a:lnTo>
                        <a:lnTo>
                          <a:pt x="1" y="2"/>
                        </a:lnTo>
                        <a:moveTo>
                          <a:pt x="89" y="37"/>
                        </a:moveTo>
                        <a:lnTo>
                          <a:pt x="89" y="37"/>
                        </a:lnTo>
                        <a:lnTo>
                          <a:pt x="88" y="35"/>
                        </a:lnTo>
                        <a:lnTo>
                          <a:pt x="87" y="35"/>
                        </a:lnTo>
                        <a:lnTo>
                          <a:pt x="88" y="34"/>
                        </a:lnTo>
                        <a:lnTo>
                          <a:pt x="89" y="35"/>
                        </a:lnTo>
                        <a:lnTo>
                          <a:pt x="89" y="37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43" name="Freeform 655">
                    <a:extLst>
                      <a:ext uri="{FF2B5EF4-FFF2-40B4-BE49-F238E27FC236}">
                        <a16:creationId xmlns:a16="http://schemas.microsoft.com/office/drawing/2014/main" id="{4A4B72FC-859C-4E83-8CA5-9CD86871A31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021085" y="3080704"/>
                    <a:ext cx="9294" cy="13942"/>
                  </a:xfrm>
                  <a:custGeom>
                    <a:avLst/>
                    <a:gdLst>
                      <a:gd name="T0" fmla="*/ 4763 w 4"/>
                      <a:gd name="T1" fmla="*/ 9525 h 6"/>
                      <a:gd name="T2" fmla="*/ 4763 w 4"/>
                      <a:gd name="T3" fmla="*/ 9525 h 6"/>
                      <a:gd name="T4" fmla="*/ 4763 w 4"/>
                      <a:gd name="T5" fmla="*/ 9525 h 6"/>
                      <a:gd name="T6" fmla="*/ 4763 w 4"/>
                      <a:gd name="T7" fmla="*/ 9525 h 6"/>
                      <a:gd name="T8" fmla="*/ 4763 w 4"/>
                      <a:gd name="T9" fmla="*/ 6350 h 6"/>
                      <a:gd name="T10" fmla="*/ 3175 w 4"/>
                      <a:gd name="T11" fmla="*/ 6350 h 6"/>
                      <a:gd name="T12" fmla="*/ 3175 w 4"/>
                      <a:gd name="T13" fmla="*/ 4763 h 6"/>
                      <a:gd name="T14" fmla="*/ 3175 w 4"/>
                      <a:gd name="T15" fmla="*/ 4763 h 6"/>
                      <a:gd name="T16" fmla="*/ 3175 w 4"/>
                      <a:gd name="T17" fmla="*/ 3175 h 6"/>
                      <a:gd name="T18" fmla="*/ 3175 w 4"/>
                      <a:gd name="T19" fmla="*/ 3175 h 6"/>
                      <a:gd name="T20" fmla="*/ 0 w 4"/>
                      <a:gd name="T21" fmla="*/ 3175 h 6"/>
                      <a:gd name="T22" fmla="*/ 0 w 4"/>
                      <a:gd name="T23" fmla="*/ 1588 h 6"/>
                      <a:gd name="T24" fmla="*/ 0 w 4"/>
                      <a:gd name="T25" fmla="*/ 0 h 6"/>
                      <a:gd name="T26" fmla="*/ 0 w 4"/>
                      <a:gd name="T27" fmla="*/ 0 h 6"/>
                      <a:gd name="T28" fmla="*/ 3175 w 4"/>
                      <a:gd name="T29" fmla="*/ 0 h 6"/>
                      <a:gd name="T30" fmla="*/ 3175 w 4"/>
                      <a:gd name="T31" fmla="*/ 0 h 6"/>
                      <a:gd name="T32" fmla="*/ 3175 w 4"/>
                      <a:gd name="T33" fmla="*/ 0 h 6"/>
                      <a:gd name="T34" fmla="*/ 4763 w 4"/>
                      <a:gd name="T35" fmla="*/ 1588 h 6"/>
                      <a:gd name="T36" fmla="*/ 6350 w 4"/>
                      <a:gd name="T37" fmla="*/ 1588 h 6"/>
                      <a:gd name="T38" fmla="*/ 6350 w 4"/>
                      <a:gd name="T39" fmla="*/ 1588 h 6"/>
                      <a:gd name="T40" fmla="*/ 6350 w 4"/>
                      <a:gd name="T41" fmla="*/ 3175 h 6"/>
                      <a:gd name="T42" fmla="*/ 6350 w 4"/>
                      <a:gd name="T43" fmla="*/ 6350 h 6"/>
                      <a:gd name="T44" fmla="*/ 6350 w 4"/>
                      <a:gd name="T45" fmla="*/ 6350 h 6"/>
                      <a:gd name="T46" fmla="*/ 6350 w 4"/>
                      <a:gd name="T47" fmla="*/ 9525 h 6"/>
                      <a:gd name="T48" fmla="*/ 6350 w 4"/>
                      <a:gd name="T49" fmla="*/ 9525 h 6"/>
                      <a:gd name="T50" fmla="*/ 6350 w 4"/>
                      <a:gd name="T51" fmla="*/ 9525 h 6"/>
                      <a:gd name="T52" fmla="*/ 4763 w 4"/>
                      <a:gd name="T53" fmla="*/ 9525 h 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</a:gdLst>
                    <a:ahLst/>
                    <a:cxnLst>
                      <a:cxn ang="T54">
                        <a:pos x="T0" y="T1"/>
                      </a:cxn>
                      <a:cxn ang="T55">
                        <a:pos x="T2" y="T3"/>
                      </a:cxn>
                      <a:cxn ang="T56">
                        <a:pos x="T4" y="T5"/>
                      </a:cxn>
                      <a:cxn ang="T57">
                        <a:pos x="T6" y="T7"/>
                      </a:cxn>
                      <a:cxn ang="T58">
                        <a:pos x="T8" y="T9"/>
                      </a:cxn>
                      <a:cxn ang="T59">
                        <a:pos x="T10" y="T11"/>
                      </a:cxn>
                      <a:cxn ang="T60">
                        <a:pos x="T12" y="T13"/>
                      </a:cxn>
                      <a:cxn ang="T61">
                        <a:pos x="T14" y="T15"/>
                      </a:cxn>
                      <a:cxn ang="T62">
                        <a:pos x="T16" y="T17"/>
                      </a:cxn>
                      <a:cxn ang="T63">
                        <a:pos x="T18" y="T19"/>
                      </a:cxn>
                      <a:cxn ang="T64">
                        <a:pos x="T20" y="T21"/>
                      </a:cxn>
                      <a:cxn ang="T65">
                        <a:pos x="T22" y="T23"/>
                      </a:cxn>
                      <a:cxn ang="T66">
                        <a:pos x="T24" y="T25"/>
                      </a:cxn>
                      <a:cxn ang="T67">
                        <a:pos x="T26" y="T27"/>
                      </a:cxn>
                      <a:cxn ang="T68">
                        <a:pos x="T28" y="T29"/>
                      </a:cxn>
                      <a:cxn ang="T69">
                        <a:pos x="T30" y="T31"/>
                      </a:cxn>
                      <a:cxn ang="T70">
                        <a:pos x="T32" y="T33"/>
                      </a:cxn>
                      <a:cxn ang="T71">
                        <a:pos x="T34" y="T35"/>
                      </a:cxn>
                      <a:cxn ang="T72">
                        <a:pos x="T36" y="T37"/>
                      </a:cxn>
                      <a:cxn ang="T73">
                        <a:pos x="T38" y="T39"/>
                      </a:cxn>
                      <a:cxn ang="T74">
                        <a:pos x="T40" y="T41"/>
                      </a:cxn>
                      <a:cxn ang="T75">
                        <a:pos x="T42" y="T43"/>
                      </a:cxn>
                      <a:cxn ang="T76">
                        <a:pos x="T44" y="T45"/>
                      </a:cxn>
                      <a:cxn ang="T77">
                        <a:pos x="T46" y="T47"/>
                      </a:cxn>
                      <a:cxn ang="T78">
                        <a:pos x="T48" y="T49"/>
                      </a:cxn>
                      <a:cxn ang="T79">
                        <a:pos x="T50" y="T51"/>
                      </a:cxn>
                      <a:cxn ang="T80">
                        <a:pos x="T52" y="T53"/>
                      </a:cxn>
                    </a:cxnLst>
                    <a:rect l="0" t="0" r="r" b="b"/>
                    <a:pathLst>
                      <a:path w="4" h="6">
                        <a:moveTo>
                          <a:pt x="3" y="6"/>
                        </a:moveTo>
                        <a:lnTo>
                          <a:pt x="3" y="6"/>
                        </a:lnTo>
                        <a:lnTo>
                          <a:pt x="3" y="4"/>
                        </a:lnTo>
                        <a:lnTo>
                          <a:pt x="2" y="4"/>
                        </a:lnTo>
                        <a:lnTo>
                          <a:pt x="2" y="3"/>
                        </a:lnTo>
                        <a:lnTo>
                          <a:pt x="2" y="2"/>
                        </a:lnTo>
                        <a:lnTo>
                          <a:pt x="0" y="2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2" y="0"/>
                        </a:lnTo>
                        <a:lnTo>
                          <a:pt x="3" y="1"/>
                        </a:lnTo>
                        <a:lnTo>
                          <a:pt x="4" y="1"/>
                        </a:lnTo>
                        <a:lnTo>
                          <a:pt x="4" y="2"/>
                        </a:lnTo>
                        <a:lnTo>
                          <a:pt x="4" y="4"/>
                        </a:lnTo>
                        <a:lnTo>
                          <a:pt x="4" y="6"/>
                        </a:lnTo>
                        <a:lnTo>
                          <a:pt x="3" y="6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44" name="Freeform 656">
                    <a:extLst>
                      <a:ext uri="{FF2B5EF4-FFF2-40B4-BE49-F238E27FC236}">
                        <a16:creationId xmlns:a16="http://schemas.microsoft.com/office/drawing/2014/main" id="{88610991-A7CA-428A-8456-A02C9672302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463197" y="2211674"/>
                    <a:ext cx="2324" cy="2324"/>
                  </a:xfrm>
                  <a:custGeom>
                    <a:avLst/>
                    <a:gdLst>
                      <a:gd name="T0" fmla="*/ 0 w 1"/>
                      <a:gd name="T1" fmla="*/ 0 h 1"/>
                      <a:gd name="T2" fmla="*/ 1588 w 1"/>
                      <a:gd name="T3" fmla="*/ 0 h 1"/>
                      <a:gd name="T4" fmla="*/ 1588 w 1"/>
                      <a:gd name="T5" fmla="*/ 0 h 1"/>
                      <a:gd name="T6" fmla="*/ 1588 w 1"/>
                      <a:gd name="T7" fmla="*/ 1588 h 1"/>
                      <a:gd name="T8" fmla="*/ 1588 w 1"/>
                      <a:gd name="T9" fmla="*/ 1588 h 1"/>
                      <a:gd name="T10" fmla="*/ 0 w 1"/>
                      <a:gd name="T11" fmla="*/ 1588 h 1"/>
                      <a:gd name="T12" fmla="*/ 0 w 1"/>
                      <a:gd name="T13" fmla="*/ 1588 h 1"/>
                      <a:gd name="T14" fmla="*/ 0 w 1"/>
                      <a:gd name="T15" fmla="*/ 0 h 1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1" h="1">
                        <a:moveTo>
                          <a:pt x="0" y="0"/>
                        </a:moveTo>
                        <a:lnTo>
                          <a:pt x="1" y="0"/>
                        </a:ln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48" name="Freeform 660">
                    <a:extLst>
                      <a:ext uri="{FF2B5EF4-FFF2-40B4-BE49-F238E27FC236}">
                        <a16:creationId xmlns:a16="http://schemas.microsoft.com/office/drawing/2014/main" id="{B3D89065-2248-4501-8F88-1E5CB2426E9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484958" y="2511421"/>
                    <a:ext cx="16265" cy="6970"/>
                  </a:xfrm>
                  <a:custGeom>
                    <a:avLst/>
                    <a:gdLst>
                      <a:gd name="T0" fmla="*/ 4762 w 7"/>
                      <a:gd name="T1" fmla="*/ 4762 h 3"/>
                      <a:gd name="T2" fmla="*/ 4762 w 7"/>
                      <a:gd name="T3" fmla="*/ 4762 h 3"/>
                      <a:gd name="T4" fmla="*/ 3175 w 7"/>
                      <a:gd name="T5" fmla="*/ 4762 h 3"/>
                      <a:gd name="T6" fmla="*/ 1587 w 7"/>
                      <a:gd name="T7" fmla="*/ 3175 h 3"/>
                      <a:gd name="T8" fmla="*/ 1587 w 7"/>
                      <a:gd name="T9" fmla="*/ 3175 h 3"/>
                      <a:gd name="T10" fmla="*/ 0 w 7"/>
                      <a:gd name="T11" fmla="*/ 3175 h 3"/>
                      <a:gd name="T12" fmla="*/ 0 w 7"/>
                      <a:gd name="T13" fmla="*/ 3175 h 3"/>
                      <a:gd name="T14" fmla="*/ 0 w 7"/>
                      <a:gd name="T15" fmla="*/ 1587 h 3"/>
                      <a:gd name="T16" fmla="*/ 0 w 7"/>
                      <a:gd name="T17" fmla="*/ 1587 h 3"/>
                      <a:gd name="T18" fmla="*/ 0 w 7"/>
                      <a:gd name="T19" fmla="*/ 1587 h 3"/>
                      <a:gd name="T20" fmla="*/ 0 w 7"/>
                      <a:gd name="T21" fmla="*/ 0 h 3"/>
                      <a:gd name="T22" fmla="*/ 1587 w 7"/>
                      <a:gd name="T23" fmla="*/ 0 h 3"/>
                      <a:gd name="T24" fmla="*/ 1587 w 7"/>
                      <a:gd name="T25" fmla="*/ 0 h 3"/>
                      <a:gd name="T26" fmla="*/ 1587 w 7"/>
                      <a:gd name="T27" fmla="*/ 0 h 3"/>
                      <a:gd name="T28" fmla="*/ 1587 w 7"/>
                      <a:gd name="T29" fmla="*/ 1587 h 3"/>
                      <a:gd name="T30" fmla="*/ 1587 w 7"/>
                      <a:gd name="T31" fmla="*/ 1587 h 3"/>
                      <a:gd name="T32" fmla="*/ 1587 w 7"/>
                      <a:gd name="T33" fmla="*/ 1587 h 3"/>
                      <a:gd name="T34" fmla="*/ 3175 w 7"/>
                      <a:gd name="T35" fmla="*/ 1587 h 3"/>
                      <a:gd name="T36" fmla="*/ 3175 w 7"/>
                      <a:gd name="T37" fmla="*/ 1587 h 3"/>
                      <a:gd name="T38" fmla="*/ 4762 w 7"/>
                      <a:gd name="T39" fmla="*/ 1587 h 3"/>
                      <a:gd name="T40" fmla="*/ 4762 w 7"/>
                      <a:gd name="T41" fmla="*/ 1587 h 3"/>
                      <a:gd name="T42" fmla="*/ 7937 w 7"/>
                      <a:gd name="T43" fmla="*/ 1587 h 3"/>
                      <a:gd name="T44" fmla="*/ 7937 w 7"/>
                      <a:gd name="T45" fmla="*/ 1587 h 3"/>
                      <a:gd name="T46" fmla="*/ 11112 w 7"/>
                      <a:gd name="T47" fmla="*/ 3175 h 3"/>
                      <a:gd name="T48" fmla="*/ 11112 w 7"/>
                      <a:gd name="T49" fmla="*/ 3175 h 3"/>
                      <a:gd name="T50" fmla="*/ 9525 w 7"/>
                      <a:gd name="T51" fmla="*/ 4762 h 3"/>
                      <a:gd name="T52" fmla="*/ 9525 w 7"/>
                      <a:gd name="T53" fmla="*/ 4762 h 3"/>
                      <a:gd name="T54" fmla="*/ 9525 w 7"/>
                      <a:gd name="T55" fmla="*/ 4762 h 3"/>
                      <a:gd name="T56" fmla="*/ 4762 w 7"/>
                      <a:gd name="T57" fmla="*/ 4762 h 3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</a:gdLst>
                    <a:ahLst/>
                    <a:cxnLst>
                      <a:cxn ang="T58">
                        <a:pos x="T0" y="T1"/>
                      </a:cxn>
                      <a:cxn ang="T59">
                        <a:pos x="T2" y="T3"/>
                      </a:cxn>
                      <a:cxn ang="T60">
                        <a:pos x="T4" y="T5"/>
                      </a:cxn>
                      <a:cxn ang="T61">
                        <a:pos x="T6" y="T7"/>
                      </a:cxn>
                      <a:cxn ang="T62">
                        <a:pos x="T8" y="T9"/>
                      </a:cxn>
                      <a:cxn ang="T63">
                        <a:pos x="T10" y="T11"/>
                      </a:cxn>
                      <a:cxn ang="T64">
                        <a:pos x="T12" y="T13"/>
                      </a:cxn>
                      <a:cxn ang="T65">
                        <a:pos x="T14" y="T15"/>
                      </a:cxn>
                      <a:cxn ang="T66">
                        <a:pos x="T16" y="T17"/>
                      </a:cxn>
                      <a:cxn ang="T67">
                        <a:pos x="T18" y="T19"/>
                      </a:cxn>
                      <a:cxn ang="T68">
                        <a:pos x="T20" y="T21"/>
                      </a:cxn>
                      <a:cxn ang="T69">
                        <a:pos x="T22" y="T23"/>
                      </a:cxn>
                      <a:cxn ang="T70">
                        <a:pos x="T24" y="T25"/>
                      </a:cxn>
                      <a:cxn ang="T71">
                        <a:pos x="T26" y="T27"/>
                      </a:cxn>
                      <a:cxn ang="T72">
                        <a:pos x="T28" y="T29"/>
                      </a:cxn>
                      <a:cxn ang="T73">
                        <a:pos x="T30" y="T31"/>
                      </a:cxn>
                      <a:cxn ang="T74">
                        <a:pos x="T32" y="T33"/>
                      </a:cxn>
                      <a:cxn ang="T75">
                        <a:pos x="T34" y="T35"/>
                      </a:cxn>
                      <a:cxn ang="T76">
                        <a:pos x="T36" y="T37"/>
                      </a:cxn>
                      <a:cxn ang="T77">
                        <a:pos x="T38" y="T39"/>
                      </a:cxn>
                      <a:cxn ang="T78">
                        <a:pos x="T40" y="T41"/>
                      </a:cxn>
                      <a:cxn ang="T79">
                        <a:pos x="T42" y="T43"/>
                      </a:cxn>
                      <a:cxn ang="T80">
                        <a:pos x="T44" y="T45"/>
                      </a:cxn>
                      <a:cxn ang="T81">
                        <a:pos x="T46" y="T47"/>
                      </a:cxn>
                      <a:cxn ang="T82">
                        <a:pos x="T48" y="T49"/>
                      </a:cxn>
                      <a:cxn ang="T83">
                        <a:pos x="T50" y="T51"/>
                      </a:cxn>
                      <a:cxn ang="T84">
                        <a:pos x="T52" y="T53"/>
                      </a:cxn>
                      <a:cxn ang="T85">
                        <a:pos x="T54" y="T55"/>
                      </a:cxn>
                      <a:cxn ang="T86">
                        <a:pos x="T56" y="T57"/>
                      </a:cxn>
                    </a:cxnLst>
                    <a:rect l="0" t="0" r="r" b="b"/>
                    <a:pathLst>
                      <a:path w="7" h="3">
                        <a:moveTo>
                          <a:pt x="3" y="3"/>
                        </a:moveTo>
                        <a:lnTo>
                          <a:pt x="3" y="3"/>
                        </a:lnTo>
                        <a:lnTo>
                          <a:pt x="2" y="3"/>
                        </a:lnTo>
                        <a:lnTo>
                          <a:pt x="1" y="2"/>
                        </a:lnTo>
                        <a:lnTo>
                          <a:pt x="0" y="2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1" y="1"/>
                        </a:lnTo>
                        <a:lnTo>
                          <a:pt x="2" y="1"/>
                        </a:lnTo>
                        <a:lnTo>
                          <a:pt x="3" y="1"/>
                        </a:lnTo>
                        <a:lnTo>
                          <a:pt x="5" y="1"/>
                        </a:lnTo>
                        <a:lnTo>
                          <a:pt x="7" y="2"/>
                        </a:lnTo>
                        <a:lnTo>
                          <a:pt x="6" y="3"/>
                        </a:lnTo>
                        <a:lnTo>
                          <a:pt x="3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50" name="Freeform 662">
                    <a:extLst>
                      <a:ext uri="{FF2B5EF4-FFF2-40B4-BE49-F238E27FC236}">
                        <a16:creationId xmlns:a16="http://schemas.microsoft.com/office/drawing/2014/main" id="{2896255A-2FEC-4935-9359-FEFA5664388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463197" y="2144290"/>
                    <a:ext cx="2324" cy="2323"/>
                  </a:xfrm>
                  <a:custGeom>
                    <a:avLst/>
                    <a:gdLst>
                      <a:gd name="T0" fmla="*/ 0 w 1"/>
                      <a:gd name="T1" fmla="*/ 0 h 1"/>
                      <a:gd name="T2" fmla="*/ 0 w 1"/>
                      <a:gd name="T3" fmla="*/ 0 h 1"/>
                      <a:gd name="T4" fmla="*/ 0 w 1"/>
                      <a:gd name="T5" fmla="*/ 0 h 1"/>
                      <a:gd name="T6" fmla="*/ 0 w 1"/>
                      <a:gd name="T7" fmla="*/ 0 h 1"/>
                      <a:gd name="T8" fmla="*/ 1588 w 1"/>
                      <a:gd name="T9" fmla="*/ 0 h 1"/>
                      <a:gd name="T10" fmla="*/ 1588 w 1"/>
                      <a:gd name="T11" fmla="*/ 0 h 1"/>
                      <a:gd name="T12" fmla="*/ 1588 w 1"/>
                      <a:gd name="T13" fmla="*/ 0 h 1"/>
                      <a:gd name="T14" fmla="*/ 1588 w 1"/>
                      <a:gd name="T15" fmla="*/ 0 h 1"/>
                      <a:gd name="T16" fmla="*/ 1588 w 1"/>
                      <a:gd name="T17" fmla="*/ 0 h 1"/>
                      <a:gd name="T18" fmla="*/ 1588 w 1"/>
                      <a:gd name="T19" fmla="*/ 0 h 1"/>
                      <a:gd name="T20" fmla="*/ 1588 w 1"/>
                      <a:gd name="T21" fmla="*/ 1587 h 1"/>
                      <a:gd name="T22" fmla="*/ 1588 w 1"/>
                      <a:gd name="T23" fmla="*/ 1587 h 1"/>
                      <a:gd name="T24" fmla="*/ 0 w 1"/>
                      <a:gd name="T25" fmla="*/ 1587 h 1"/>
                      <a:gd name="T26" fmla="*/ 0 w 1"/>
                      <a:gd name="T27" fmla="*/ 1587 h 1"/>
                      <a:gd name="T28" fmla="*/ 0 w 1"/>
                      <a:gd name="T29" fmla="*/ 1587 h 1"/>
                      <a:gd name="T30" fmla="*/ 0 w 1"/>
                      <a:gd name="T31" fmla="*/ 1587 h 1"/>
                      <a:gd name="T32" fmla="*/ 0 w 1"/>
                      <a:gd name="T33" fmla="*/ 1587 h 1"/>
                      <a:gd name="T34" fmla="*/ 0 w 1"/>
                      <a:gd name="T35" fmla="*/ 1587 h 1"/>
                      <a:gd name="T36" fmla="*/ 0 w 1"/>
                      <a:gd name="T37" fmla="*/ 1587 h 1"/>
                      <a:gd name="T38" fmla="*/ 0 w 1"/>
                      <a:gd name="T39" fmla="*/ 1587 h 1"/>
                      <a:gd name="T40" fmla="*/ 0 w 1"/>
                      <a:gd name="T41" fmla="*/ 1587 h 1"/>
                      <a:gd name="T42" fmla="*/ 0 w 1"/>
                      <a:gd name="T43" fmla="*/ 0 h 1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</a:gdLst>
                    <a:ahLst/>
                    <a:cxnLst>
                      <a:cxn ang="T44">
                        <a:pos x="T0" y="T1"/>
                      </a:cxn>
                      <a:cxn ang="T45">
                        <a:pos x="T2" y="T3"/>
                      </a:cxn>
                      <a:cxn ang="T46">
                        <a:pos x="T4" y="T5"/>
                      </a:cxn>
                      <a:cxn ang="T47">
                        <a:pos x="T6" y="T7"/>
                      </a:cxn>
                      <a:cxn ang="T48">
                        <a:pos x="T8" y="T9"/>
                      </a:cxn>
                      <a:cxn ang="T49">
                        <a:pos x="T10" y="T11"/>
                      </a:cxn>
                      <a:cxn ang="T50">
                        <a:pos x="T12" y="T13"/>
                      </a:cxn>
                      <a:cxn ang="T51">
                        <a:pos x="T14" y="T15"/>
                      </a:cxn>
                      <a:cxn ang="T52">
                        <a:pos x="T16" y="T17"/>
                      </a:cxn>
                      <a:cxn ang="T53">
                        <a:pos x="T18" y="T19"/>
                      </a:cxn>
                      <a:cxn ang="T54">
                        <a:pos x="T20" y="T21"/>
                      </a:cxn>
                      <a:cxn ang="T55">
                        <a:pos x="T22" y="T23"/>
                      </a:cxn>
                      <a:cxn ang="T56">
                        <a:pos x="T24" y="T25"/>
                      </a:cxn>
                      <a:cxn ang="T57">
                        <a:pos x="T26" y="T27"/>
                      </a:cxn>
                      <a:cxn ang="T58">
                        <a:pos x="T28" y="T29"/>
                      </a:cxn>
                      <a:cxn ang="T59">
                        <a:pos x="T30" y="T31"/>
                      </a:cxn>
                      <a:cxn ang="T60">
                        <a:pos x="T32" y="T33"/>
                      </a:cxn>
                      <a:cxn ang="T61">
                        <a:pos x="T34" y="T35"/>
                      </a:cxn>
                      <a:cxn ang="T62">
                        <a:pos x="T36" y="T37"/>
                      </a:cxn>
                      <a:cxn ang="T63">
                        <a:pos x="T38" y="T39"/>
                      </a:cxn>
                      <a:cxn ang="T64">
                        <a:pos x="T40" y="T41"/>
                      </a:cxn>
                      <a:cxn ang="T65">
                        <a:pos x="T42" y="T43"/>
                      </a:cxn>
                    </a:cxnLst>
                    <a:rect l="0" t="0" r="r" b="b"/>
                    <a:pathLst>
                      <a:path w="1" h="1">
                        <a:moveTo>
                          <a:pt x="0" y="0"/>
                        </a:move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53" name="Freeform 665">
                    <a:extLst>
                      <a:ext uri="{FF2B5EF4-FFF2-40B4-BE49-F238E27FC236}">
                        <a16:creationId xmlns:a16="http://schemas.microsoft.com/office/drawing/2014/main" id="{799F4569-D5AA-42A7-A9C0-78D11E53985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407431" y="952278"/>
                    <a:ext cx="357836" cy="116180"/>
                  </a:xfrm>
                  <a:custGeom>
                    <a:avLst/>
                    <a:gdLst>
                      <a:gd name="T0" fmla="*/ 52388 w 154"/>
                      <a:gd name="T1" fmla="*/ 34925 h 50"/>
                      <a:gd name="T2" fmla="*/ 20638 w 154"/>
                      <a:gd name="T3" fmla="*/ 30163 h 50"/>
                      <a:gd name="T4" fmla="*/ 19050 w 154"/>
                      <a:gd name="T5" fmla="*/ 26988 h 50"/>
                      <a:gd name="T6" fmla="*/ 34925 w 154"/>
                      <a:gd name="T7" fmla="*/ 26988 h 50"/>
                      <a:gd name="T8" fmla="*/ 23813 w 154"/>
                      <a:gd name="T9" fmla="*/ 20638 h 50"/>
                      <a:gd name="T10" fmla="*/ 22225 w 154"/>
                      <a:gd name="T11" fmla="*/ 17463 h 50"/>
                      <a:gd name="T12" fmla="*/ 9525 w 154"/>
                      <a:gd name="T13" fmla="*/ 19050 h 50"/>
                      <a:gd name="T14" fmla="*/ 4763 w 154"/>
                      <a:gd name="T15" fmla="*/ 12700 h 50"/>
                      <a:gd name="T16" fmla="*/ 15875 w 154"/>
                      <a:gd name="T17" fmla="*/ 7938 h 50"/>
                      <a:gd name="T18" fmla="*/ 25400 w 154"/>
                      <a:gd name="T19" fmla="*/ 4763 h 50"/>
                      <a:gd name="T20" fmla="*/ 33338 w 154"/>
                      <a:gd name="T21" fmla="*/ 4763 h 50"/>
                      <a:gd name="T22" fmla="*/ 52388 w 154"/>
                      <a:gd name="T23" fmla="*/ 4763 h 50"/>
                      <a:gd name="T24" fmla="*/ 74613 w 154"/>
                      <a:gd name="T25" fmla="*/ 6350 h 50"/>
                      <a:gd name="T26" fmla="*/ 44450 w 154"/>
                      <a:gd name="T27" fmla="*/ 11113 h 50"/>
                      <a:gd name="T28" fmla="*/ 58738 w 154"/>
                      <a:gd name="T29" fmla="*/ 11113 h 50"/>
                      <a:gd name="T30" fmla="*/ 61913 w 154"/>
                      <a:gd name="T31" fmla="*/ 14288 h 50"/>
                      <a:gd name="T32" fmla="*/ 73025 w 154"/>
                      <a:gd name="T33" fmla="*/ 12700 h 50"/>
                      <a:gd name="T34" fmla="*/ 96838 w 154"/>
                      <a:gd name="T35" fmla="*/ 7938 h 50"/>
                      <a:gd name="T36" fmla="*/ 114300 w 154"/>
                      <a:gd name="T37" fmla="*/ 19050 h 50"/>
                      <a:gd name="T38" fmla="*/ 131763 w 154"/>
                      <a:gd name="T39" fmla="*/ 26988 h 50"/>
                      <a:gd name="T40" fmla="*/ 119063 w 154"/>
                      <a:gd name="T41" fmla="*/ 17463 h 50"/>
                      <a:gd name="T42" fmla="*/ 120650 w 154"/>
                      <a:gd name="T43" fmla="*/ 4763 h 50"/>
                      <a:gd name="T44" fmla="*/ 133350 w 154"/>
                      <a:gd name="T45" fmla="*/ 1588 h 50"/>
                      <a:gd name="T46" fmla="*/ 153988 w 154"/>
                      <a:gd name="T47" fmla="*/ 3175 h 50"/>
                      <a:gd name="T48" fmla="*/ 158750 w 154"/>
                      <a:gd name="T49" fmla="*/ 14288 h 50"/>
                      <a:gd name="T50" fmla="*/ 168275 w 154"/>
                      <a:gd name="T51" fmla="*/ 11113 h 50"/>
                      <a:gd name="T52" fmla="*/ 192088 w 154"/>
                      <a:gd name="T53" fmla="*/ 20638 h 50"/>
                      <a:gd name="T54" fmla="*/ 215900 w 154"/>
                      <a:gd name="T55" fmla="*/ 25400 h 50"/>
                      <a:gd name="T56" fmla="*/ 238125 w 154"/>
                      <a:gd name="T57" fmla="*/ 26988 h 50"/>
                      <a:gd name="T58" fmla="*/ 230188 w 154"/>
                      <a:gd name="T59" fmla="*/ 31750 h 50"/>
                      <a:gd name="T60" fmla="*/ 212725 w 154"/>
                      <a:gd name="T61" fmla="*/ 31750 h 50"/>
                      <a:gd name="T62" fmla="*/ 187325 w 154"/>
                      <a:gd name="T63" fmla="*/ 36513 h 50"/>
                      <a:gd name="T64" fmla="*/ 179388 w 154"/>
                      <a:gd name="T65" fmla="*/ 46038 h 50"/>
                      <a:gd name="T66" fmla="*/ 165100 w 154"/>
                      <a:gd name="T67" fmla="*/ 58738 h 50"/>
                      <a:gd name="T68" fmla="*/ 146050 w 154"/>
                      <a:gd name="T69" fmla="*/ 66675 h 50"/>
                      <a:gd name="T70" fmla="*/ 147638 w 154"/>
                      <a:gd name="T71" fmla="*/ 76200 h 50"/>
                      <a:gd name="T72" fmla="*/ 114300 w 154"/>
                      <a:gd name="T73" fmla="*/ 74613 h 50"/>
                      <a:gd name="T74" fmla="*/ 120650 w 154"/>
                      <a:gd name="T75" fmla="*/ 69850 h 50"/>
                      <a:gd name="T76" fmla="*/ 119063 w 154"/>
                      <a:gd name="T77" fmla="*/ 66675 h 50"/>
                      <a:gd name="T78" fmla="*/ 96838 w 154"/>
                      <a:gd name="T79" fmla="*/ 66675 h 50"/>
                      <a:gd name="T80" fmla="*/ 73025 w 154"/>
                      <a:gd name="T81" fmla="*/ 58738 h 50"/>
                      <a:gd name="T82" fmla="*/ 88900 w 154"/>
                      <a:gd name="T83" fmla="*/ 58738 h 50"/>
                      <a:gd name="T84" fmla="*/ 111125 w 154"/>
                      <a:gd name="T85" fmla="*/ 57150 h 50"/>
                      <a:gd name="T86" fmla="*/ 123825 w 154"/>
                      <a:gd name="T87" fmla="*/ 58738 h 50"/>
                      <a:gd name="T88" fmla="*/ 96838 w 154"/>
                      <a:gd name="T89" fmla="*/ 55563 h 50"/>
                      <a:gd name="T90" fmla="*/ 111125 w 154"/>
                      <a:gd name="T91" fmla="*/ 52388 h 50"/>
                      <a:gd name="T92" fmla="*/ 139700 w 154"/>
                      <a:gd name="T93" fmla="*/ 47625 h 50"/>
                      <a:gd name="T94" fmla="*/ 112713 w 154"/>
                      <a:gd name="T95" fmla="*/ 49213 h 50"/>
                      <a:gd name="T96" fmla="*/ 88900 w 154"/>
                      <a:gd name="T97" fmla="*/ 52388 h 50"/>
                      <a:gd name="T98" fmla="*/ 68263 w 154"/>
                      <a:gd name="T99" fmla="*/ 50800 h 50"/>
                      <a:gd name="T100" fmla="*/ 80963 w 154"/>
                      <a:gd name="T101" fmla="*/ 47625 h 50"/>
                      <a:gd name="T102" fmla="*/ 92075 w 154"/>
                      <a:gd name="T103" fmla="*/ 44450 h 50"/>
                      <a:gd name="T104" fmla="*/ 109538 w 154"/>
                      <a:gd name="T105" fmla="*/ 42863 h 50"/>
                      <a:gd name="T106" fmla="*/ 136525 w 154"/>
                      <a:gd name="T107" fmla="*/ 39688 h 50"/>
                      <a:gd name="T108" fmla="*/ 131763 w 154"/>
                      <a:gd name="T109" fmla="*/ 36513 h 50"/>
                      <a:gd name="T110" fmla="*/ 133350 w 154"/>
                      <a:gd name="T111" fmla="*/ 30163 h 50"/>
                      <a:gd name="T112" fmla="*/ 112713 w 154"/>
                      <a:gd name="T113" fmla="*/ 36513 h 50"/>
                      <a:gd name="T114" fmla="*/ 107950 w 154"/>
                      <a:gd name="T115" fmla="*/ 31750 h 50"/>
                      <a:gd name="T116" fmla="*/ 93663 w 154"/>
                      <a:gd name="T117" fmla="*/ 33338 h 50"/>
                      <a:gd name="T118" fmla="*/ 84138 w 154"/>
                      <a:gd name="T119" fmla="*/ 36513 h 50"/>
                      <a:gd name="T120" fmla="*/ 79375 w 154"/>
                      <a:gd name="T121" fmla="*/ 41275 h 50"/>
                      <a:gd name="T122" fmla="*/ 53975 w 154"/>
                      <a:gd name="T123" fmla="*/ 42863 h 50"/>
                      <a:gd name="T124" fmla="*/ 36513 w 154"/>
                      <a:gd name="T125" fmla="*/ 34925 h 50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  <a:gd name="T180" fmla="*/ 0 60000 65536"/>
                      <a:gd name="T181" fmla="*/ 0 60000 65536"/>
                      <a:gd name="T182" fmla="*/ 0 60000 65536"/>
                      <a:gd name="T183" fmla="*/ 0 60000 65536"/>
                      <a:gd name="T184" fmla="*/ 0 60000 65536"/>
                      <a:gd name="T185" fmla="*/ 0 60000 65536"/>
                      <a:gd name="T186" fmla="*/ 0 60000 65536"/>
                      <a:gd name="T187" fmla="*/ 0 60000 65536"/>
                      <a:gd name="T188" fmla="*/ 0 60000 65536"/>
                    </a:gdLst>
                    <a:ahLst/>
                    <a:cxnLst>
                      <a:cxn ang="T126">
                        <a:pos x="T0" y="T1"/>
                      </a:cxn>
                      <a:cxn ang="T127">
                        <a:pos x="T2" y="T3"/>
                      </a:cxn>
                      <a:cxn ang="T128">
                        <a:pos x="T4" y="T5"/>
                      </a:cxn>
                      <a:cxn ang="T129">
                        <a:pos x="T6" y="T7"/>
                      </a:cxn>
                      <a:cxn ang="T130">
                        <a:pos x="T8" y="T9"/>
                      </a:cxn>
                      <a:cxn ang="T131">
                        <a:pos x="T10" y="T11"/>
                      </a:cxn>
                      <a:cxn ang="T132">
                        <a:pos x="T12" y="T13"/>
                      </a:cxn>
                      <a:cxn ang="T133">
                        <a:pos x="T14" y="T15"/>
                      </a:cxn>
                      <a:cxn ang="T134">
                        <a:pos x="T16" y="T17"/>
                      </a:cxn>
                      <a:cxn ang="T135">
                        <a:pos x="T18" y="T19"/>
                      </a:cxn>
                      <a:cxn ang="T136">
                        <a:pos x="T20" y="T21"/>
                      </a:cxn>
                      <a:cxn ang="T137">
                        <a:pos x="T22" y="T23"/>
                      </a:cxn>
                      <a:cxn ang="T138">
                        <a:pos x="T24" y="T25"/>
                      </a:cxn>
                      <a:cxn ang="T139">
                        <a:pos x="T26" y="T27"/>
                      </a:cxn>
                      <a:cxn ang="T140">
                        <a:pos x="T28" y="T29"/>
                      </a:cxn>
                      <a:cxn ang="T141">
                        <a:pos x="T30" y="T31"/>
                      </a:cxn>
                      <a:cxn ang="T142">
                        <a:pos x="T32" y="T33"/>
                      </a:cxn>
                      <a:cxn ang="T143">
                        <a:pos x="T34" y="T35"/>
                      </a:cxn>
                      <a:cxn ang="T144">
                        <a:pos x="T36" y="T37"/>
                      </a:cxn>
                      <a:cxn ang="T145">
                        <a:pos x="T38" y="T39"/>
                      </a:cxn>
                      <a:cxn ang="T146">
                        <a:pos x="T40" y="T41"/>
                      </a:cxn>
                      <a:cxn ang="T147">
                        <a:pos x="T42" y="T43"/>
                      </a:cxn>
                      <a:cxn ang="T148">
                        <a:pos x="T44" y="T45"/>
                      </a:cxn>
                      <a:cxn ang="T149">
                        <a:pos x="T46" y="T47"/>
                      </a:cxn>
                      <a:cxn ang="T150">
                        <a:pos x="T48" y="T49"/>
                      </a:cxn>
                      <a:cxn ang="T151">
                        <a:pos x="T50" y="T51"/>
                      </a:cxn>
                      <a:cxn ang="T152">
                        <a:pos x="T52" y="T53"/>
                      </a:cxn>
                      <a:cxn ang="T153">
                        <a:pos x="T54" y="T55"/>
                      </a:cxn>
                      <a:cxn ang="T154">
                        <a:pos x="T56" y="T57"/>
                      </a:cxn>
                      <a:cxn ang="T155">
                        <a:pos x="T58" y="T59"/>
                      </a:cxn>
                      <a:cxn ang="T156">
                        <a:pos x="T60" y="T61"/>
                      </a:cxn>
                      <a:cxn ang="T157">
                        <a:pos x="T62" y="T63"/>
                      </a:cxn>
                      <a:cxn ang="T158">
                        <a:pos x="T64" y="T65"/>
                      </a:cxn>
                      <a:cxn ang="T159">
                        <a:pos x="T66" y="T67"/>
                      </a:cxn>
                      <a:cxn ang="T160">
                        <a:pos x="T68" y="T69"/>
                      </a:cxn>
                      <a:cxn ang="T161">
                        <a:pos x="T70" y="T71"/>
                      </a:cxn>
                      <a:cxn ang="T162">
                        <a:pos x="T72" y="T73"/>
                      </a:cxn>
                      <a:cxn ang="T163">
                        <a:pos x="T74" y="T75"/>
                      </a:cxn>
                      <a:cxn ang="T164">
                        <a:pos x="T76" y="T77"/>
                      </a:cxn>
                      <a:cxn ang="T165">
                        <a:pos x="T78" y="T79"/>
                      </a:cxn>
                      <a:cxn ang="T166">
                        <a:pos x="T80" y="T81"/>
                      </a:cxn>
                      <a:cxn ang="T167">
                        <a:pos x="T82" y="T83"/>
                      </a:cxn>
                      <a:cxn ang="T168">
                        <a:pos x="T84" y="T85"/>
                      </a:cxn>
                      <a:cxn ang="T169">
                        <a:pos x="T86" y="T87"/>
                      </a:cxn>
                      <a:cxn ang="T170">
                        <a:pos x="T88" y="T89"/>
                      </a:cxn>
                      <a:cxn ang="T171">
                        <a:pos x="T90" y="T91"/>
                      </a:cxn>
                      <a:cxn ang="T172">
                        <a:pos x="T92" y="T93"/>
                      </a:cxn>
                      <a:cxn ang="T173">
                        <a:pos x="T94" y="T95"/>
                      </a:cxn>
                      <a:cxn ang="T174">
                        <a:pos x="T96" y="T97"/>
                      </a:cxn>
                      <a:cxn ang="T175">
                        <a:pos x="T98" y="T99"/>
                      </a:cxn>
                      <a:cxn ang="T176">
                        <a:pos x="T100" y="T101"/>
                      </a:cxn>
                      <a:cxn ang="T177">
                        <a:pos x="T102" y="T103"/>
                      </a:cxn>
                      <a:cxn ang="T178">
                        <a:pos x="T104" y="T105"/>
                      </a:cxn>
                      <a:cxn ang="T179">
                        <a:pos x="T106" y="T107"/>
                      </a:cxn>
                      <a:cxn ang="T180">
                        <a:pos x="T108" y="T109"/>
                      </a:cxn>
                      <a:cxn ang="T181">
                        <a:pos x="T110" y="T111"/>
                      </a:cxn>
                      <a:cxn ang="T182">
                        <a:pos x="T112" y="T113"/>
                      </a:cxn>
                      <a:cxn ang="T183">
                        <a:pos x="T114" y="T115"/>
                      </a:cxn>
                      <a:cxn ang="T184">
                        <a:pos x="T116" y="T117"/>
                      </a:cxn>
                      <a:cxn ang="T185">
                        <a:pos x="T118" y="T119"/>
                      </a:cxn>
                      <a:cxn ang="T186">
                        <a:pos x="T120" y="T121"/>
                      </a:cxn>
                      <a:cxn ang="T187">
                        <a:pos x="T122" y="T123"/>
                      </a:cxn>
                      <a:cxn ang="T188">
                        <a:pos x="T124" y="T125"/>
                      </a:cxn>
                    </a:cxnLst>
                    <a:rect l="0" t="0" r="r" b="b"/>
                    <a:pathLst>
                      <a:path w="154" h="50">
                        <a:moveTo>
                          <a:pt x="23" y="22"/>
                        </a:moveTo>
                        <a:lnTo>
                          <a:pt x="24" y="22"/>
                        </a:lnTo>
                        <a:lnTo>
                          <a:pt x="27" y="22"/>
                        </a:lnTo>
                        <a:lnTo>
                          <a:pt x="29" y="22"/>
                        </a:lnTo>
                        <a:lnTo>
                          <a:pt x="31" y="22"/>
                        </a:lnTo>
                        <a:lnTo>
                          <a:pt x="32" y="22"/>
                        </a:lnTo>
                        <a:lnTo>
                          <a:pt x="34" y="22"/>
                        </a:lnTo>
                        <a:lnTo>
                          <a:pt x="35" y="22"/>
                        </a:lnTo>
                        <a:lnTo>
                          <a:pt x="34" y="22"/>
                        </a:lnTo>
                        <a:lnTo>
                          <a:pt x="33" y="22"/>
                        </a:lnTo>
                        <a:lnTo>
                          <a:pt x="32" y="22"/>
                        </a:lnTo>
                        <a:lnTo>
                          <a:pt x="31" y="22"/>
                        </a:lnTo>
                        <a:lnTo>
                          <a:pt x="30" y="22"/>
                        </a:lnTo>
                        <a:lnTo>
                          <a:pt x="28" y="22"/>
                        </a:lnTo>
                        <a:lnTo>
                          <a:pt x="25" y="22"/>
                        </a:lnTo>
                        <a:lnTo>
                          <a:pt x="24" y="22"/>
                        </a:lnTo>
                        <a:lnTo>
                          <a:pt x="21" y="21"/>
                        </a:lnTo>
                        <a:lnTo>
                          <a:pt x="19" y="21"/>
                        </a:lnTo>
                        <a:lnTo>
                          <a:pt x="18" y="20"/>
                        </a:lnTo>
                        <a:lnTo>
                          <a:pt x="13" y="19"/>
                        </a:lnTo>
                        <a:lnTo>
                          <a:pt x="14" y="19"/>
                        </a:lnTo>
                        <a:lnTo>
                          <a:pt x="14" y="18"/>
                        </a:lnTo>
                        <a:lnTo>
                          <a:pt x="15" y="18"/>
                        </a:lnTo>
                        <a:lnTo>
                          <a:pt x="16" y="18"/>
                        </a:lnTo>
                        <a:lnTo>
                          <a:pt x="18" y="18"/>
                        </a:lnTo>
                        <a:lnTo>
                          <a:pt x="16" y="18"/>
                        </a:lnTo>
                        <a:lnTo>
                          <a:pt x="15" y="18"/>
                        </a:lnTo>
                        <a:lnTo>
                          <a:pt x="14" y="18"/>
                        </a:lnTo>
                        <a:lnTo>
                          <a:pt x="13" y="17"/>
                        </a:lnTo>
                        <a:lnTo>
                          <a:pt x="12" y="17"/>
                        </a:lnTo>
                        <a:lnTo>
                          <a:pt x="10" y="17"/>
                        </a:lnTo>
                        <a:lnTo>
                          <a:pt x="9" y="16"/>
                        </a:lnTo>
                        <a:lnTo>
                          <a:pt x="10" y="16"/>
                        </a:lnTo>
                        <a:lnTo>
                          <a:pt x="11" y="16"/>
                        </a:lnTo>
                        <a:lnTo>
                          <a:pt x="12" y="16"/>
                        </a:lnTo>
                        <a:lnTo>
                          <a:pt x="13" y="16"/>
                        </a:lnTo>
                        <a:lnTo>
                          <a:pt x="14" y="16"/>
                        </a:lnTo>
                        <a:lnTo>
                          <a:pt x="16" y="16"/>
                        </a:lnTo>
                        <a:lnTo>
                          <a:pt x="19" y="17"/>
                        </a:lnTo>
                        <a:lnTo>
                          <a:pt x="22" y="17"/>
                        </a:lnTo>
                        <a:lnTo>
                          <a:pt x="23" y="17"/>
                        </a:lnTo>
                        <a:lnTo>
                          <a:pt x="25" y="17"/>
                        </a:lnTo>
                        <a:lnTo>
                          <a:pt x="24" y="16"/>
                        </a:lnTo>
                        <a:lnTo>
                          <a:pt x="23" y="16"/>
                        </a:lnTo>
                        <a:lnTo>
                          <a:pt x="22" y="16"/>
                        </a:lnTo>
                        <a:lnTo>
                          <a:pt x="20" y="16"/>
                        </a:lnTo>
                        <a:lnTo>
                          <a:pt x="19" y="16"/>
                        </a:lnTo>
                        <a:lnTo>
                          <a:pt x="16" y="14"/>
                        </a:lnTo>
                        <a:lnTo>
                          <a:pt x="15" y="14"/>
                        </a:lnTo>
                        <a:lnTo>
                          <a:pt x="15" y="13"/>
                        </a:lnTo>
                        <a:lnTo>
                          <a:pt x="18" y="13"/>
                        </a:lnTo>
                        <a:lnTo>
                          <a:pt x="18" y="12"/>
                        </a:lnTo>
                        <a:lnTo>
                          <a:pt x="19" y="12"/>
                        </a:lnTo>
                        <a:lnTo>
                          <a:pt x="20" y="12"/>
                        </a:lnTo>
                        <a:lnTo>
                          <a:pt x="20" y="11"/>
                        </a:lnTo>
                        <a:lnTo>
                          <a:pt x="19" y="11"/>
                        </a:lnTo>
                        <a:lnTo>
                          <a:pt x="18" y="12"/>
                        </a:lnTo>
                        <a:lnTo>
                          <a:pt x="16" y="12"/>
                        </a:lnTo>
                        <a:lnTo>
                          <a:pt x="15" y="12"/>
                        </a:lnTo>
                        <a:lnTo>
                          <a:pt x="14" y="11"/>
                        </a:lnTo>
                        <a:lnTo>
                          <a:pt x="13" y="11"/>
                        </a:lnTo>
                        <a:lnTo>
                          <a:pt x="12" y="11"/>
                        </a:lnTo>
                        <a:lnTo>
                          <a:pt x="13" y="12"/>
                        </a:lnTo>
                        <a:lnTo>
                          <a:pt x="14" y="12"/>
                        </a:lnTo>
                        <a:lnTo>
                          <a:pt x="14" y="13"/>
                        </a:lnTo>
                        <a:lnTo>
                          <a:pt x="13" y="13"/>
                        </a:lnTo>
                        <a:lnTo>
                          <a:pt x="10" y="13"/>
                        </a:lnTo>
                        <a:lnTo>
                          <a:pt x="7" y="14"/>
                        </a:lnTo>
                        <a:lnTo>
                          <a:pt x="6" y="13"/>
                        </a:lnTo>
                        <a:lnTo>
                          <a:pt x="6" y="12"/>
                        </a:lnTo>
                        <a:lnTo>
                          <a:pt x="4" y="11"/>
                        </a:lnTo>
                        <a:lnTo>
                          <a:pt x="3" y="11"/>
                        </a:lnTo>
                        <a:lnTo>
                          <a:pt x="3" y="10"/>
                        </a:lnTo>
                        <a:lnTo>
                          <a:pt x="2" y="10"/>
                        </a:lnTo>
                        <a:lnTo>
                          <a:pt x="3" y="9"/>
                        </a:lnTo>
                        <a:lnTo>
                          <a:pt x="2" y="8"/>
                        </a:lnTo>
                        <a:lnTo>
                          <a:pt x="1" y="8"/>
                        </a:lnTo>
                        <a:lnTo>
                          <a:pt x="0" y="8"/>
                        </a:lnTo>
                        <a:lnTo>
                          <a:pt x="1" y="8"/>
                        </a:lnTo>
                        <a:lnTo>
                          <a:pt x="3" y="8"/>
                        </a:lnTo>
                        <a:lnTo>
                          <a:pt x="4" y="8"/>
                        </a:lnTo>
                        <a:lnTo>
                          <a:pt x="6" y="8"/>
                        </a:lnTo>
                        <a:lnTo>
                          <a:pt x="4" y="7"/>
                        </a:lnTo>
                        <a:lnTo>
                          <a:pt x="3" y="7"/>
                        </a:lnTo>
                        <a:lnTo>
                          <a:pt x="2" y="7"/>
                        </a:lnTo>
                        <a:lnTo>
                          <a:pt x="4" y="7"/>
                        </a:lnTo>
                        <a:lnTo>
                          <a:pt x="5" y="7"/>
                        </a:lnTo>
                        <a:lnTo>
                          <a:pt x="6" y="7"/>
                        </a:lnTo>
                        <a:lnTo>
                          <a:pt x="10" y="7"/>
                        </a:lnTo>
                        <a:lnTo>
                          <a:pt x="10" y="5"/>
                        </a:lnTo>
                        <a:lnTo>
                          <a:pt x="7" y="5"/>
                        </a:lnTo>
                        <a:lnTo>
                          <a:pt x="7" y="4"/>
                        </a:lnTo>
                        <a:lnTo>
                          <a:pt x="9" y="4"/>
                        </a:lnTo>
                        <a:lnTo>
                          <a:pt x="10" y="4"/>
                        </a:lnTo>
                        <a:lnTo>
                          <a:pt x="11" y="4"/>
                        </a:lnTo>
                        <a:lnTo>
                          <a:pt x="12" y="4"/>
                        </a:lnTo>
                        <a:lnTo>
                          <a:pt x="12" y="3"/>
                        </a:lnTo>
                        <a:lnTo>
                          <a:pt x="14" y="3"/>
                        </a:lnTo>
                        <a:lnTo>
                          <a:pt x="15" y="3"/>
                        </a:lnTo>
                        <a:lnTo>
                          <a:pt x="16" y="3"/>
                        </a:lnTo>
                        <a:lnTo>
                          <a:pt x="18" y="4"/>
                        </a:lnTo>
                        <a:lnTo>
                          <a:pt x="19" y="5"/>
                        </a:lnTo>
                        <a:lnTo>
                          <a:pt x="20" y="5"/>
                        </a:lnTo>
                        <a:lnTo>
                          <a:pt x="21" y="5"/>
                        </a:lnTo>
                        <a:lnTo>
                          <a:pt x="22" y="5"/>
                        </a:lnTo>
                        <a:lnTo>
                          <a:pt x="23" y="5"/>
                        </a:lnTo>
                        <a:lnTo>
                          <a:pt x="23" y="4"/>
                        </a:lnTo>
                        <a:lnTo>
                          <a:pt x="22" y="4"/>
                        </a:lnTo>
                        <a:lnTo>
                          <a:pt x="21" y="4"/>
                        </a:lnTo>
                        <a:lnTo>
                          <a:pt x="21" y="3"/>
                        </a:lnTo>
                        <a:lnTo>
                          <a:pt x="22" y="3"/>
                        </a:lnTo>
                        <a:lnTo>
                          <a:pt x="23" y="3"/>
                        </a:lnTo>
                        <a:lnTo>
                          <a:pt x="24" y="3"/>
                        </a:lnTo>
                        <a:lnTo>
                          <a:pt x="25" y="3"/>
                        </a:lnTo>
                        <a:lnTo>
                          <a:pt x="25" y="4"/>
                        </a:lnTo>
                        <a:lnTo>
                          <a:pt x="27" y="4"/>
                        </a:lnTo>
                        <a:lnTo>
                          <a:pt x="30" y="4"/>
                        </a:lnTo>
                        <a:lnTo>
                          <a:pt x="31" y="4"/>
                        </a:lnTo>
                        <a:lnTo>
                          <a:pt x="32" y="3"/>
                        </a:lnTo>
                        <a:lnTo>
                          <a:pt x="33" y="3"/>
                        </a:lnTo>
                        <a:lnTo>
                          <a:pt x="38" y="3"/>
                        </a:lnTo>
                        <a:lnTo>
                          <a:pt x="39" y="3"/>
                        </a:lnTo>
                        <a:lnTo>
                          <a:pt x="40" y="3"/>
                        </a:lnTo>
                        <a:lnTo>
                          <a:pt x="41" y="3"/>
                        </a:lnTo>
                        <a:lnTo>
                          <a:pt x="42" y="3"/>
                        </a:lnTo>
                        <a:lnTo>
                          <a:pt x="43" y="3"/>
                        </a:lnTo>
                        <a:lnTo>
                          <a:pt x="44" y="3"/>
                        </a:lnTo>
                        <a:lnTo>
                          <a:pt x="46" y="3"/>
                        </a:lnTo>
                        <a:lnTo>
                          <a:pt x="47" y="3"/>
                        </a:lnTo>
                        <a:lnTo>
                          <a:pt x="47" y="4"/>
                        </a:lnTo>
                        <a:lnTo>
                          <a:pt x="46" y="4"/>
                        </a:lnTo>
                        <a:lnTo>
                          <a:pt x="46" y="5"/>
                        </a:lnTo>
                        <a:lnTo>
                          <a:pt x="44" y="5"/>
                        </a:lnTo>
                        <a:lnTo>
                          <a:pt x="43" y="5"/>
                        </a:lnTo>
                        <a:lnTo>
                          <a:pt x="41" y="5"/>
                        </a:lnTo>
                        <a:lnTo>
                          <a:pt x="37" y="5"/>
                        </a:lnTo>
                        <a:lnTo>
                          <a:pt x="33" y="5"/>
                        </a:lnTo>
                        <a:lnTo>
                          <a:pt x="31" y="7"/>
                        </a:lnTo>
                        <a:lnTo>
                          <a:pt x="29" y="7"/>
                        </a:lnTo>
                        <a:lnTo>
                          <a:pt x="28" y="7"/>
                        </a:lnTo>
                        <a:lnTo>
                          <a:pt x="27" y="7"/>
                        </a:lnTo>
                        <a:lnTo>
                          <a:pt x="25" y="7"/>
                        </a:lnTo>
                        <a:lnTo>
                          <a:pt x="24" y="8"/>
                        </a:lnTo>
                        <a:lnTo>
                          <a:pt x="25" y="8"/>
                        </a:lnTo>
                        <a:lnTo>
                          <a:pt x="27" y="8"/>
                        </a:lnTo>
                        <a:lnTo>
                          <a:pt x="28" y="8"/>
                        </a:lnTo>
                        <a:lnTo>
                          <a:pt x="30" y="8"/>
                        </a:lnTo>
                        <a:lnTo>
                          <a:pt x="32" y="7"/>
                        </a:lnTo>
                        <a:lnTo>
                          <a:pt x="33" y="7"/>
                        </a:lnTo>
                        <a:lnTo>
                          <a:pt x="37" y="7"/>
                        </a:lnTo>
                        <a:lnTo>
                          <a:pt x="38" y="7"/>
                        </a:lnTo>
                        <a:lnTo>
                          <a:pt x="39" y="7"/>
                        </a:lnTo>
                        <a:lnTo>
                          <a:pt x="40" y="8"/>
                        </a:lnTo>
                        <a:lnTo>
                          <a:pt x="39" y="8"/>
                        </a:lnTo>
                        <a:lnTo>
                          <a:pt x="38" y="8"/>
                        </a:lnTo>
                        <a:lnTo>
                          <a:pt x="37" y="8"/>
                        </a:lnTo>
                        <a:lnTo>
                          <a:pt x="37" y="9"/>
                        </a:lnTo>
                        <a:lnTo>
                          <a:pt x="39" y="9"/>
                        </a:lnTo>
                        <a:lnTo>
                          <a:pt x="40" y="9"/>
                        </a:lnTo>
                        <a:lnTo>
                          <a:pt x="39" y="9"/>
                        </a:lnTo>
                        <a:lnTo>
                          <a:pt x="41" y="9"/>
                        </a:lnTo>
                        <a:lnTo>
                          <a:pt x="43" y="9"/>
                        </a:lnTo>
                        <a:lnTo>
                          <a:pt x="46" y="10"/>
                        </a:lnTo>
                        <a:lnTo>
                          <a:pt x="46" y="11"/>
                        </a:lnTo>
                        <a:lnTo>
                          <a:pt x="47" y="11"/>
                        </a:lnTo>
                        <a:lnTo>
                          <a:pt x="48" y="11"/>
                        </a:lnTo>
                        <a:lnTo>
                          <a:pt x="49" y="11"/>
                        </a:lnTo>
                        <a:lnTo>
                          <a:pt x="47" y="9"/>
                        </a:lnTo>
                        <a:lnTo>
                          <a:pt x="46" y="9"/>
                        </a:lnTo>
                        <a:lnTo>
                          <a:pt x="46" y="8"/>
                        </a:lnTo>
                        <a:lnTo>
                          <a:pt x="47" y="7"/>
                        </a:lnTo>
                        <a:lnTo>
                          <a:pt x="48" y="7"/>
                        </a:lnTo>
                        <a:lnTo>
                          <a:pt x="49" y="7"/>
                        </a:lnTo>
                        <a:lnTo>
                          <a:pt x="52" y="5"/>
                        </a:lnTo>
                        <a:lnTo>
                          <a:pt x="53" y="4"/>
                        </a:lnTo>
                        <a:lnTo>
                          <a:pt x="55" y="4"/>
                        </a:lnTo>
                        <a:lnTo>
                          <a:pt x="56" y="4"/>
                        </a:lnTo>
                        <a:lnTo>
                          <a:pt x="58" y="4"/>
                        </a:lnTo>
                        <a:lnTo>
                          <a:pt x="59" y="4"/>
                        </a:lnTo>
                        <a:lnTo>
                          <a:pt x="61" y="5"/>
                        </a:lnTo>
                        <a:lnTo>
                          <a:pt x="62" y="5"/>
                        </a:lnTo>
                        <a:lnTo>
                          <a:pt x="63" y="7"/>
                        </a:lnTo>
                        <a:lnTo>
                          <a:pt x="65" y="7"/>
                        </a:lnTo>
                        <a:lnTo>
                          <a:pt x="66" y="7"/>
                        </a:lnTo>
                        <a:lnTo>
                          <a:pt x="66" y="8"/>
                        </a:lnTo>
                        <a:lnTo>
                          <a:pt x="67" y="10"/>
                        </a:lnTo>
                        <a:lnTo>
                          <a:pt x="68" y="10"/>
                        </a:lnTo>
                        <a:lnTo>
                          <a:pt x="68" y="11"/>
                        </a:lnTo>
                        <a:lnTo>
                          <a:pt x="70" y="11"/>
                        </a:lnTo>
                        <a:lnTo>
                          <a:pt x="72" y="12"/>
                        </a:lnTo>
                        <a:lnTo>
                          <a:pt x="71" y="12"/>
                        </a:lnTo>
                        <a:lnTo>
                          <a:pt x="71" y="13"/>
                        </a:lnTo>
                        <a:lnTo>
                          <a:pt x="72" y="13"/>
                        </a:lnTo>
                        <a:lnTo>
                          <a:pt x="74" y="13"/>
                        </a:lnTo>
                        <a:lnTo>
                          <a:pt x="75" y="13"/>
                        </a:lnTo>
                        <a:lnTo>
                          <a:pt x="77" y="14"/>
                        </a:lnTo>
                        <a:lnTo>
                          <a:pt x="77" y="16"/>
                        </a:lnTo>
                        <a:lnTo>
                          <a:pt x="80" y="17"/>
                        </a:lnTo>
                        <a:lnTo>
                          <a:pt x="81" y="17"/>
                        </a:lnTo>
                        <a:lnTo>
                          <a:pt x="83" y="17"/>
                        </a:lnTo>
                        <a:lnTo>
                          <a:pt x="81" y="16"/>
                        </a:lnTo>
                        <a:lnTo>
                          <a:pt x="80" y="16"/>
                        </a:lnTo>
                        <a:lnTo>
                          <a:pt x="80" y="14"/>
                        </a:lnTo>
                        <a:lnTo>
                          <a:pt x="79" y="14"/>
                        </a:lnTo>
                        <a:lnTo>
                          <a:pt x="79" y="13"/>
                        </a:lnTo>
                        <a:lnTo>
                          <a:pt x="78" y="13"/>
                        </a:lnTo>
                        <a:lnTo>
                          <a:pt x="77" y="12"/>
                        </a:lnTo>
                        <a:lnTo>
                          <a:pt x="77" y="11"/>
                        </a:lnTo>
                        <a:lnTo>
                          <a:pt x="76" y="11"/>
                        </a:lnTo>
                        <a:lnTo>
                          <a:pt x="75" y="11"/>
                        </a:lnTo>
                        <a:lnTo>
                          <a:pt x="75" y="10"/>
                        </a:lnTo>
                        <a:lnTo>
                          <a:pt x="74" y="8"/>
                        </a:lnTo>
                        <a:lnTo>
                          <a:pt x="72" y="7"/>
                        </a:lnTo>
                        <a:lnTo>
                          <a:pt x="71" y="5"/>
                        </a:lnTo>
                        <a:lnTo>
                          <a:pt x="70" y="4"/>
                        </a:lnTo>
                        <a:lnTo>
                          <a:pt x="70" y="3"/>
                        </a:lnTo>
                        <a:lnTo>
                          <a:pt x="71" y="3"/>
                        </a:lnTo>
                        <a:lnTo>
                          <a:pt x="72" y="3"/>
                        </a:lnTo>
                        <a:lnTo>
                          <a:pt x="74" y="3"/>
                        </a:lnTo>
                        <a:lnTo>
                          <a:pt x="76" y="3"/>
                        </a:lnTo>
                        <a:lnTo>
                          <a:pt x="77" y="3"/>
                        </a:lnTo>
                        <a:lnTo>
                          <a:pt x="77" y="2"/>
                        </a:lnTo>
                        <a:lnTo>
                          <a:pt x="76" y="2"/>
                        </a:lnTo>
                        <a:lnTo>
                          <a:pt x="75" y="2"/>
                        </a:lnTo>
                        <a:lnTo>
                          <a:pt x="75" y="1"/>
                        </a:lnTo>
                        <a:lnTo>
                          <a:pt x="76" y="1"/>
                        </a:lnTo>
                        <a:lnTo>
                          <a:pt x="79" y="0"/>
                        </a:lnTo>
                        <a:lnTo>
                          <a:pt x="80" y="0"/>
                        </a:lnTo>
                        <a:lnTo>
                          <a:pt x="83" y="1"/>
                        </a:lnTo>
                        <a:lnTo>
                          <a:pt x="84" y="1"/>
                        </a:lnTo>
                        <a:lnTo>
                          <a:pt x="86" y="2"/>
                        </a:lnTo>
                        <a:lnTo>
                          <a:pt x="87" y="3"/>
                        </a:lnTo>
                        <a:lnTo>
                          <a:pt x="88" y="3"/>
                        </a:lnTo>
                        <a:lnTo>
                          <a:pt x="88" y="2"/>
                        </a:lnTo>
                        <a:lnTo>
                          <a:pt x="89" y="2"/>
                        </a:lnTo>
                        <a:lnTo>
                          <a:pt x="90" y="2"/>
                        </a:lnTo>
                        <a:lnTo>
                          <a:pt x="93" y="2"/>
                        </a:lnTo>
                        <a:lnTo>
                          <a:pt x="94" y="2"/>
                        </a:lnTo>
                        <a:lnTo>
                          <a:pt x="95" y="2"/>
                        </a:lnTo>
                        <a:lnTo>
                          <a:pt x="97" y="2"/>
                        </a:lnTo>
                        <a:lnTo>
                          <a:pt x="102" y="4"/>
                        </a:lnTo>
                        <a:lnTo>
                          <a:pt x="105" y="4"/>
                        </a:lnTo>
                        <a:lnTo>
                          <a:pt x="105" y="5"/>
                        </a:lnTo>
                        <a:lnTo>
                          <a:pt x="104" y="5"/>
                        </a:lnTo>
                        <a:lnTo>
                          <a:pt x="103" y="5"/>
                        </a:lnTo>
                        <a:lnTo>
                          <a:pt x="102" y="5"/>
                        </a:lnTo>
                        <a:lnTo>
                          <a:pt x="102" y="7"/>
                        </a:lnTo>
                        <a:lnTo>
                          <a:pt x="100" y="7"/>
                        </a:lnTo>
                        <a:lnTo>
                          <a:pt x="100" y="8"/>
                        </a:lnTo>
                        <a:lnTo>
                          <a:pt x="100" y="9"/>
                        </a:lnTo>
                        <a:lnTo>
                          <a:pt x="100" y="10"/>
                        </a:lnTo>
                        <a:lnTo>
                          <a:pt x="99" y="10"/>
                        </a:lnTo>
                        <a:lnTo>
                          <a:pt x="98" y="10"/>
                        </a:lnTo>
                        <a:lnTo>
                          <a:pt x="99" y="10"/>
                        </a:lnTo>
                        <a:lnTo>
                          <a:pt x="102" y="10"/>
                        </a:lnTo>
                        <a:lnTo>
                          <a:pt x="103" y="9"/>
                        </a:lnTo>
                        <a:lnTo>
                          <a:pt x="104" y="9"/>
                        </a:lnTo>
                        <a:lnTo>
                          <a:pt x="104" y="8"/>
                        </a:lnTo>
                        <a:lnTo>
                          <a:pt x="105" y="7"/>
                        </a:lnTo>
                        <a:lnTo>
                          <a:pt x="106" y="7"/>
                        </a:lnTo>
                        <a:lnTo>
                          <a:pt x="107" y="7"/>
                        </a:lnTo>
                        <a:lnTo>
                          <a:pt x="108" y="7"/>
                        </a:lnTo>
                        <a:lnTo>
                          <a:pt x="113" y="8"/>
                        </a:lnTo>
                        <a:lnTo>
                          <a:pt x="114" y="8"/>
                        </a:lnTo>
                        <a:lnTo>
                          <a:pt x="116" y="9"/>
                        </a:lnTo>
                        <a:lnTo>
                          <a:pt x="116" y="11"/>
                        </a:lnTo>
                        <a:lnTo>
                          <a:pt x="116" y="12"/>
                        </a:lnTo>
                        <a:lnTo>
                          <a:pt x="117" y="13"/>
                        </a:lnTo>
                        <a:lnTo>
                          <a:pt x="120" y="13"/>
                        </a:lnTo>
                        <a:lnTo>
                          <a:pt x="121" y="13"/>
                        </a:lnTo>
                        <a:lnTo>
                          <a:pt x="122" y="13"/>
                        </a:lnTo>
                        <a:lnTo>
                          <a:pt x="122" y="12"/>
                        </a:lnTo>
                        <a:lnTo>
                          <a:pt x="123" y="12"/>
                        </a:lnTo>
                        <a:lnTo>
                          <a:pt x="128" y="13"/>
                        </a:lnTo>
                        <a:lnTo>
                          <a:pt x="130" y="13"/>
                        </a:lnTo>
                        <a:lnTo>
                          <a:pt x="130" y="14"/>
                        </a:lnTo>
                        <a:lnTo>
                          <a:pt x="131" y="16"/>
                        </a:lnTo>
                        <a:lnTo>
                          <a:pt x="132" y="16"/>
                        </a:lnTo>
                        <a:lnTo>
                          <a:pt x="133" y="16"/>
                        </a:lnTo>
                        <a:lnTo>
                          <a:pt x="136" y="16"/>
                        </a:lnTo>
                        <a:lnTo>
                          <a:pt x="137" y="16"/>
                        </a:lnTo>
                        <a:lnTo>
                          <a:pt x="139" y="16"/>
                        </a:lnTo>
                        <a:lnTo>
                          <a:pt x="140" y="17"/>
                        </a:lnTo>
                        <a:lnTo>
                          <a:pt x="143" y="17"/>
                        </a:lnTo>
                        <a:lnTo>
                          <a:pt x="144" y="17"/>
                        </a:lnTo>
                        <a:lnTo>
                          <a:pt x="145" y="17"/>
                        </a:lnTo>
                        <a:lnTo>
                          <a:pt x="146" y="17"/>
                        </a:lnTo>
                        <a:lnTo>
                          <a:pt x="148" y="17"/>
                        </a:lnTo>
                        <a:lnTo>
                          <a:pt x="149" y="17"/>
                        </a:lnTo>
                        <a:lnTo>
                          <a:pt x="150" y="17"/>
                        </a:lnTo>
                        <a:lnTo>
                          <a:pt x="152" y="17"/>
                        </a:lnTo>
                        <a:lnTo>
                          <a:pt x="154" y="18"/>
                        </a:lnTo>
                        <a:lnTo>
                          <a:pt x="154" y="19"/>
                        </a:lnTo>
                        <a:lnTo>
                          <a:pt x="153" y="19"/>
                        </a:lnTo>
                        <a:lnTo>
                          <a:pt x="152" y="20"/>
                        </a:lnTo>
                        <a:lnTo>
                          <a:pt x="151" y="20"/>
                        </a:lnTo>
                        <a:lnTo>
                          <a:pt x="150" y="20"/>
                        </a:lnTo>
                        <a:lnTo>
                          <a:pt x="149" y="20"/>
                        </a:lnTo>
                        <a:lnTo>
                          <a:pt x="148" y="20"/>
                        </a:lnTo>
                        <a:lnTo>
                          <a:pt x="145" y="20"/>
                        </a:lnTo>
                        <a:lnTo>
                          <a:pt x="144" y="20"/>
                        </a:lnTo>
                        <a:lnTo>
                          <a:pt x="143" y="20"/>
                        </a:lnTo>
                        <a:lnTo>
                          <a:pt x="142" y="20"/>
                        </a:lnTo>
                        <a:lnTo>
                          <a:pt x="141" y="20"/>
                        </a:lnTo>
                        <a:lnTo>
                          <a:pt x="140" y="21"/>
                        </a:lnTo>
                        <a:lnTo>
                          <a:pt x="140" y="20"/>
                        </a:lnTo>
                        <a:lnTo>
                          <a:pt x="139" y="20"/>
                        </a:lnTo>
                        <a:lnTo>
                          <a:pt x="137" y="20"/>
                        </a:lnTo>
                        <a:lnTo>
                          <a:pt x="135" y="20"/>
                        </a:lnTo>
                        <a:lnTo>
                          <a:pt x="134" y="20"/>
                        </a:lnTo>
                        <a:lnTo>
                          <a:pt x="133" y="21"/>
                        </a:lnTo>
                        <a:lnTo>
                          <a:pt x="128" y="21"/>
                        </a:lnTo>
                        <a:lnTo>
                          <a:pt x="127" y="21"/>
                        </a:lnTo>
                        <a:lnTo>
                          <a:pt x="126" y="21"/>
                        </a:lnTo>
                        <a:lnTo>
                          <a:pt x="127" y="22"/>
                        </a:lnTo>
                        <a:lnTo>
                          <a:pt x="126" y="22"/>
                        </a:lnTo>
                        <a:lnTo>
                          <a:pt x="125" y="22"/>
                        </a:lnTo>
                        <a:lnTo>
                          <a:pt x="123" y="22"/>
                        </a:lnTo>
                        <a:lnTo>
                          <a:pt x="121" y="22"/>
                        </a:lnTo>
                        <a:lnTo>
                          <a:pt x="118" y="23"/>
                        </a:lnTo>
                        <a:lnTo>
                          <a:pt x="117" y="23"/>
                        </a:lnTo>
                        <a:lnTo>
                          <a:pt x="118" y="23"/>
                        </a:lnTo>
                        <a:lnTo>
                          <a:pt x="118" y="25"/>
                        </a:lnTo>
                        <a:lnTo>
                          <a:pt x="118" y="26"/>
                        </a:lnTo>
                        <a:lnTo>
                          <a:pt x="118" y="27"/>
                        </a:lnTo>
                        <a:lnTo>
                          <a:pt x="120" y="28"/>
                        </a:lnTo>
                        <a:lnTo>
                          <a:pt x="116" y="29"/>
                        </a:lnTo>
                        <a:lnTo>
                          <a:pt x="115" y="29"/>
                        </a:lnTo>
                        <a:lnTo>
                          <a:pt x="114" y="29"/>
                        </a:lnTo>
                        <a:lnTo>
                          <a:pt x="113" y="29"/>
                        </a:lnTo>
                        <a:lnTo>
                          <a:pt x="112" y="29"/>
                        </a:lnTo>
                        <a:lnTo>
                          <a:pt x="109" y="29"/>
                        </a:lnTo>
                        <a:lnTo>
                          <a:pt x="108" y="31"/>
                        </a:lnTo>
                        <a:lnTo>
                          <a:pt x="109" y="31"/>
                        </a:lnTo>
                        <a:lnTo>
                          <a:pt x="111" y="31"/>
                        </a:lnTo>
                        <a:lnTo>
                          <a:pt x="111" y="32"/>
                        </a:lnTo>
                        <a:lnTo>
                          <a:pt x="109" y="35"/>
                        </a:lnTo>
                        <a:lnTo>
                          <a:pt x="108" y="37"/>
                        </a:lnTo>
                        <a:lnTo>
                          <a:pt x="107" y="37"/>
                        </a:lnTo>
                        <a:lnTo>
                          <a:pt x="104" y="37"/>
                        </a:lnTo>
                        <a:lnTo>
                          <a:pt x="103" y="37"/>
                        </a:lnTo>
                        <a:lnTo>
                          <a:pt x="100" y="37"/>
                        </a:lnTo>
                        <a:lnTo>
                          <a:pt x="99" y="38"/>
                        </a:lnTo>
                        <a:lnTo>
                          <a:pt x="97" y="39"/>
                        </a:lnTo>
                        <a:lnTo>
                          <a:pt x="97" y="40"/>
                        </a:lnTo>
                        <a:lnTo>
                          <a:pt x="96" y="41"/>
                        </a:lnTo>
                        <a:lnTo>
                          <a:pt x="95" y="42"/>
                        </a:lnTo>
                        <a:lnTo>
                          <a:pt x="94" y="44"/>
                        </a:lnTo>
                        <a:lnTo>
                          <a:pt x="93" y="44"/>
                        </a:lnTo>
                        <a:lnTo>
                          <a:pt x="92" y="42"/>
                        </a:lnTo>
                        <a:lnTo>
                          <a:pt x="92" y="44"/>
                        </a:lnTo>
                        <a:lnTo>
                          <a:pt x="93" y="44"/>
                        </a:lnTo>
                        <a:lnTo>
                          <a:pt x="94" y="44"/>
                        </a:lnTo>
                        <a:lnTo>
                          <a:pt x="94" y="45"/>
                        </a:lnTo>
                        <a:lnTo>
                          <a:pt x="93" y="45"/>
                        </a:lnTo>
                        <a:lnTo>
                          <a:pt x="90" y="46"/>
                        </a:lnTo>
                        <a:lnTo>
                          <a:pt x="88" y="47"/>
                        </a:lnTo>
                        <a:lnTo>
                          <a:pt x="90" y="47"/>
                        </a:lnTo>
                        <a:lnTo>
                          <a:pt x="92" y="47"/>
                        </a:lnTo>
                        <a:lnTo>
                          <a:pt x="93" y="48"/>
                        </a:lnTo>
                        <a:lnTo>
                          <a:pt x="89" y="49"/>
                        </a:lnTo>
                        <a:lnTo>
                          <a:pt x="87" y="50"/>
                        </a:lnTo>
                        <a:lnTo>
                          <a:pt x="86" y="50"/>
                        </a:lnTo>
                        <a:lnTo>
                          <a:pt x="84" y="50"/>
                        </a:lnTo>
                        <a:lnTo>
                          <a:pt x="80" y="49"/>
                        </a:lnTo>
                        <a:lnTo>
                          <a:pt x="79" y="48"/>
                        </a:lnTo>
                        <a:lnTo>
                          <a:pt x="76" y="47"/>
                        </a:lnTo>
                        <a:lnTo>
                          <a:pt x="75" y="47"/>
                        </a:lnTo>
                        <a:lnTo>
                          <a:pt x="74" y="47"/>
                        </a:lnTo>
                        <a:lnTo>
                          <a:pt x="72" y="47"/>
                        </a:lnTo>
                        <a:lnTo>
                          <a:pt x="71" y="46"/>
                        </a:lnTo>
                        <a:lnTo>
                          <a:pt x="70" y="46"/>
                        </a:lnTo>
                        <a:lnTo>
                          <a:pt x="69" y="46"/>
                        </a:lnTo>
                        <a:lnTo>
                          <a:pt x="68" y="46"/>
                        </a:lnTo>
                        <a:lnTo>
                          <a:pt x="68" y="45"/>
                        </a:lnTo>
                        <a:lnTo>
                          <a:pt x="69" y="45"/>
                        </a:lnTo>
                        <a:lnTo>
                          <a:pt x="71" y="45"/>
                        </a:lnTo>
                        <a:lnTo>
                          <a:pt x="74" y="45"/>
                        </a:lnTo>
                        <a:lnTo>
                          <a:pt x="76" y="45"/>
                        </a:lnTo>
                        <a:lnTo>
                          <a:pt x="76" y="44"/>
                        </a:lnTo>
                        <a:lnTo>
                          <a:pt x="77" y="44"/>
                        </a:lnTo>
                        <a:lnTo>
                          <a:pt x="78" y="44"/>
                        </a:lnTo>
                        <a:lnTo>
                          <a:pt x="79" y="45"/>
                        </a:lnTo>
                        <a:lnTo>
                          <a:pt x="81" y="44"/>
                        </a:lnTo>
                        <a:lnTo>
                          <a:pt x="83" y="44"/>
                        </a:lnTo>
                        <a:lnTo>
                          <a:pt x="80" y="44"/>
                        </a:lnTo>
                        <a:lnTo>
                          <a:pt x="77" y="44"/>
                        </a:lnTo>
                        <a:lnTo>
                          <a:pt x="76" y="44"/>
                        </a:lnTo>
                        <a:lnTo>
                          <a:pt x="76" y="42"/>
                        </a:lnTo>
                        <a:lnTo>
                          <a:pt x="75" y="42"/>
                        </a:lnTo>
                        <a:lnTo>
                          <a:pt x="74" y="42"/>
                        </a:lnTo>
                        <a:lnTo>
                          <a:pt x="74" y="44"/>
                        </a:lnTo>
                        <a:lnTo>
                          <a:pt x="72" y="44"/>
                        </a:lnTo>
                        <a:lnTo>
                          <a:pt x="69" y="44"/>
                        </a:lnTo>
                        <a:lnTo>
                          <a:pt x="67" y="44"/>
                        </a:lnTo>
                        <a:lnTo>
                          <a:pt x="66" y="44"/>
                        </a:lnTo>
                        <a:lnTo>
                          <a:pt x="65" y="44"/>
                        </a:lnTo>
                        <a:lnTo>
                          <a:pt x="63" y="42"/>
                        </a:lnTo>
                        <a:lnTo>
                          <a:pt x="62" y="42"/>
                        </a:lnTo>
                        <a:lnTo>
                          <a:pt x="61" y="42"/>
                        </a:lnTo>
                        <a:lnTo>
                          <a:pt x="58" y="41"/>
                        </a:lnTo>
                        <a:lnTo>
                          <a:pt x="57" y="41"/>
                        </a:lnTo>
                        <a:lnTo>
                          <a:pt x="55" y="41"/>
                        </a:lnTo>
                        <a:lnTo>
                          <a:pt x="53" y="41"/>
                        </a:lnTo>
                        <a:lnTo>
                          <a:pt x="52" y="41"/>
                        </a:lnTo>
                        <a:lnTo>
                          <a:pt x="51" y="40"/>
                        </a:lnTo>
                        <a:lnTo>
                          <a:pt x="49" y="39"/>
                        </a:lnTo>
                        <a:lnTo>
                          <a:pt x="48" y="38"/>
                        </a:lnTo>
                        <a:lnTo>
                          <a:pt x="47" y="38"/>
                        </a:lnTo>
                        <a:lnTo>
                          <a:pt x="46" y="37"/>
                        </a:lnTo>
                        <a:lnTo>
                          <a:pt x="46" y="36"/>
                        </a:lnTo>
                        <a:lnTo>
                          <a:pt x="48" y="36"/>
                        </a:lnTo>
                        <a:lnTo>
                          <a:pt x="49" y="36"/>
                        </a:lnTo>
                        <a:lnTo>
                          <a:pt x="51" y="36"/>
                        </a:lnTo>
                        <a:lnTo>
                          <a:pt x="52" y="36"/>
                        </a:lnTo>
                        <a:lnTo>
                          <a:pt x="53" y="36"/>
                        </a:lnTo>
                        <a:lnTo>
                          <a:pt x="55" y="36"/>
                        </a:lnTo>
                        <a:lnTo>
                          <a:pt x="56" y="36"/>
                        </a:lnTo>
                        <a:lnTo>
                          <a:pt x="55" y="37"/>
                        </a:lnTo>
                        <a:lnTo>
                          <a:pt x="56" y="37"/>
                        </a:lnTo>
                        <a:lnTo>
                          <a:pt x="57" y="37"/>
                        </a:lnTo>
                        <a:lnTo>
                          <a:pt x="58" y="37"/>
                        </a:lnTo>
                        <a:lnTo>
                          <a:pt x="59" y="36"/>
                        </a:lnTo>
                        <a:lnTo>
                          <a:pt x="60" y="36"/>
                        </a:lnTo>
                        <a:lnTo>
                          <a:pt x="62" y="36"/>
                        </a:lnTo>
                        <a:lnTo>
                          <a:pt x="63" y="36"/>
                        </a:lnTo>
                        <a:lnTo>
                          <a:pt x="67" y="36"/>
                        </a:lnTo>
                        <a:lnTo>
                          <a:pt x="68" y="36"/>
                        </a:lnTo>
                        <a:lnTo>
                          <a:pt x="69" y="36"/>
                        </a:lnTo>
                        <a:lnTo>
                          <a:pt x="70" y="36"/>
                        </a:lnTo>
                        <a:lnTo>
                          <a:pt x="71" y="36"/>
                        </a:lnTo>
                        <a:lnTo>
                          <a:pt x="72" y="36"/>
                        </a:lnTo>
                        <a:lnTo>
                          <a:pt x="74" y="37"/>
                        </a:lnTo>
                        <a:lnTo>
                          <a:pt x="75" y="37"/>
                        </a:lnTo>
                        <a:lnTo>
                          <a:pt x="76" y="37"/>
                        </a:lnTo>
                        <a:lnTo>
                          <a:pt x="77" y="37"/>
                        </a:lnTo>
                        <a:lnTo>
                          <a:pt x="77" y="38"/>
                        </a:lnTo>
                        <a:lnTo>
                          <a:pt x="78" y="38"/>
                        </a:lnTo>
                        <a:lnTo>
                          <a:pt x="79" y="37"/>
                        </a:lnTo>
                        <a:lnTo>
                          <a:pt x="78" y="37"/>
                        </a:lnTo>
                        <a:lnTo>
                          <a:pt x="77" y="37"/>
                        </a:lnTo>
                        <a:lnTo>
                          <a:pt x="76" y="37"/>
                        </a:lnTo>
                        <a:lnTo>
                          <a:pt x="75" y="36"/>
                        </a:lnTo>
                        <a:lnTo>
                          <a:pt x="74" y="36"/>
                        </a:lnTo>
                        <a:lnTo>
                          <a:pt x="72" y="36"/>
                        </a:lnTo>
                        <a:lnTo>
                          <a:pt x="70" y="36"/>
                        </a:lnTo>
                        <a:lnTo>
                          <a:pt x="65" y="35"/>
                        </a:lnTo>
                        <a:lnTo>
                          <a:pt x="63" y="35"/>
                        </a:lnTo>
                        <a:lnTo>
                          <a:pt x="62" y="35"/>
                        </a:lnTo>
                        <a:lnTo>
                          <a:pt x="61" y="35"/>
                        </a:lnTo>
                        <a:lnTo>
                          <a:pt x="60" y="35"/>
                        </a:lnTo>
                        <a:lnTo>
                          <a:pt x="59" y="35"/>
                        </a:lnTo>
                        <a:lnTo>
                          <a:pt x="58" y="35"/>
                        </a:lnTo>
                        <a:lnTo>
                          <a:pt x="59" y="35"/>
                        </a:lnTo>
                        <a:lnTo>
                          <a:pt x="59" y="33"/>
                        </a:lnTo>
                        <a:lnTo>
                          <a:pt x="62" y="33"/>
                        </a:lnTo>
                        <a:lnTo>
                          <a:pt x="63" y="33"/>
                        </a:lnTo>
                        <a:lnTo>
                          <a:pt x="67" y="33"/>
                        </a:lnTo>
                        <a:lnTo>
                          <a:pt x="68" y="33"/>
                        </a:lnTo>
                        <a:lnTo>
                          <a:pt x="70" y="33"/>
                        </a:lnTo>
                        <a:lnTo>
                          <a:pt x="71" y="33"/>
                        </a:lnTo>
                        <a:lnTo>
                          <a:pt x="72" y="33"/>
                        </a:lnTo>
                        <a:lnTo>
                          <a:pt x="76" y="33"/>
                        </a:lnTo>
                        <a:lnTo>
                          <a:pt x="78" y="32"/>
                        </a:lnTo>
                        <a:lnTo>
                          <a:pt x="85" y="32"/>
                        </a:lnTo>
                        <a:lnTo>
                          <a:pt x="87" y="32"/>
                        </a:lnTo>
                        <a:lnTo>
                          <a:pt x="88" y="31"/>
                        </a:lnTo>
                        <a:lnTo>
                          <a:pt x="89" y="31"/>
                        </a:lnTo>
                        <a:lnTo>
                          <a:pt x="89" y="30"/>
                        </a:lnTo>
                        <a:lnTo>
                          <a:pt x="88" y="30"/>
                        </a:lnTo>
                        <a:lnTo>
                          <a:pt x="87" y="30"/>
                        </a:lnTo>
                        <a:lnTo>
                          <a:pt x="86" y="31"/>
                        </a:lnTo>
                        <a:lnTo>
                          <a:pt x="85" y="31"/>
                        </a:lnTo>
                        <a:lnTo>
                          <a:pt x="81" y="31"/>
                        </a:lnTo>
                        <a:lnTo>
                          <a:pt x="79" y="31"/>
                        </a:lnTo>
                        <a:lnTo>
                          <a:pt x="77" y="31"/>
                        </a:lnTo>
                        <a:lnTo>
                          <a:pt x="75" y="32"/>
                        </a:lnTo>
                        <a:lnTo>
                          <a:pt x="74" y="32"/>
                        </a:lnTo>
                        <a:lnTo>
                          <a:pt x="72" y="32"/>
                        </a:lnTo>
                        <a:lnTo>
                          <a:pt x="71" y="31"/>
                        </a:lnTo>
                        <a:lnTo>
                          <a:pt x="70" y="31"/>
                        </a:lnTo>
                        <a:lnTo>
                          <a:pt x="67" y="31"/>
                        </a:lnTo>
                        <a:lnTo>
                          <a:pt x="66" y="31"/>
                        </a:lnTo>
                        <a:lnTo>
                          <a:pt x="65" y="32"/>
                        </a:lnTo>
                        <a:lnTo>
                          <a:pt x="63" y="32"/>
                        </a:lnTo>
                        <a:lnTo>
                          <a:pt x="62" y="32"/>
                        </a:lnTo>
                        <a:lnTo>
                          <a:pt x="61" y="32"/>
                        </a:lnTo>
                        <a:lnTo>
                          <a:pt x="59" y="32"/>
                        </a:lnTo>
                        <a:lnTo>
                          <a:pt x="57" y="32"/>
                        </a:lnTo>
                        <a:lnTo>
                          <a:pt x="56" y="33"/>
                        </a:lnTo>
                        <a:lnTo>
                          <a:pt x="53" y="33"/>
                        </a:lnTo>
                        <a:lnTo>
                          <a:pt x="50" y="32"/>
                        </a:lnTo>
                        <a:lnTo>
                          <a:pt x="49" y="32"/>
                        </a:lnTo>
                        <a:lnTo>
                          <a:pt x="48" y="32"/>
                        </a:lnTo>
                        <a:lnTo>
                          <a:pt x="48" y="33"/>
                        </a:lnTo>
                        <a:lnTo>
                          <a:pt x="47" y="33"/>
                        </a:lnTo>
                        <a:lnTo>
                          <a:pt x="43" y="33"/>
                        </a:lnTo>
                        <a:lnTo>
                          <a:pt x="43" y="32"/>
                        </a:lnTo>
                        <a:lnTo>
                          <a:pt x="44" y="32"/>
                        </a:lnTo>
                        <a:lnTo>
                          <a:pt x="43" y="32"/>
                        </a:lnTo>
                        <a:lnTo>
                          <a:pt x="42" y="31"/>
                        </a:lnTo>
                        <a:lnTo>
                          <a:pt x="41" y="30"/>
                        </a:lnTo>
                        <a:lnTo>
                          <a:pt x="41" y="29"/>
                        </a:lnTo>
                        <a:lnTo>
                          <a:pt x="46" y="28"/>
                        </a:lnTo>
                        <a:lnTo>
                          <a:pt x="47" y="28"/>
                        </a:lnTo>
                        <a:lnTo>
                          <a:pt x="48" y="28"/>
                        </a:lnTo>
                        <a:lnTo>
                          <a:pt x="48" y="29"/>
                        </a:lnTo>
                        <a:lnTo>
                          <a:pt x="50" y="29"/>
                        </a:lnTo>
                        <a:lnTo>
                          <a:pt x="50" y="30"/>
                        </a:lnTo>
                        <a:lnTo>
                          <a:pt x="51" y="30"/>
                        </a:lnTo>
                        <a:lnTo>
                          <a:pt x="52" y="30"/>
                        </a:lnTo>
                        <a:lnTo>
                          <a:pt x="51" y="29"/>
                        </a:lnTo>
                        <a:lnTo>
                          <a:pt x="50" y="28"/>
                        </a:lnTo>
                        <a:lnTo>
                          <a:pt x="51" y="28"/>
                        </a:lnTo>
                        <a:lnTo>
                          <a:pt x="52" y="28"/>
                        </a:lnTo>
                        <a:lnTo>
                          <a:pt x="53" y="28"/>
                        </a:lnTo>
                        <a:lnTo>
                          <a:pt x="55" y="28"/>
                        </a:lnTo>
                        <a:lnTo>
                          <a:pt x="56" y="28"/>
                        </a:lnTo>
                        <a:lnTo>
                          <a:pt x="57" y="28"/>
                        </a:lnTo>
                        <a:lnTo>
                          <a:pt x="58" y="28"/>
                        </a:lnTo>
                        <a:lnTo>
                          <a:pt x="59" y="28"/>
                        </a:lnTo>
                        <a:lnTo>
                          <a:pt x="60" y="28"/>
                        </a:lnTo>
                        <a:lnTo>
                          <a:pt x="61" y="28"/>
                        </a:lnTo>
                        <a:lnTo>
                          <a:pt x="62" y="28"/>
                        </a:lnTo>
                        <a:lnTo>
                          <a:pt x="65" y="27"/>
                        </a:lnTo>
                        <a:lnTo>
                          <a:pt x="66" y="27"/>
                        </a:lnTo>
                        <a:lnTo>
                          <a:pt x="67" y="26"/>
                        </a:lnTo>
                        <a:lnTo>
                          <a:pt x="68" y="26"/>
                        </a:lnTo>
                        <a:lnTo>
                          <a:pt x="69" y="26"/>
                        </a:lnTo>
                        <a:lnTo>
                          <a:pt x="69" y="27"/>
                        </a:lnTo>
                        <a:lnTo>
                          <a:pt x="70" y="27"/>
                        </a:lnTo>
                        <a:lnTo>
                          <a:pt x="71" y="27"/>
                        </a:lnTo>
                        <a:lnTo>
                          <a:pt x="70" y="26"/>
                        </a:lnTo>
                        <a:lnTo>
                          <a:pt x="69" y="26"/>
                        </a:lnTo>
                        <a:lnTo>
                          <a:pt x="72" y="25"/>
                        </a:lnTo>
                        <a:lnTo>
                          <a:pt x="75" y="25"/>
                        </a:lnTo>
                        <a:lnTo>
                          <a:pt x="77" y="25"/>
                        </a:lnTo>
                        <a:lnTo>
                          <a:pt x="79" y="25"/>
                        </a:lnTo>
                        <a:lnTo>
                          <a:pt x="83" y="25"/>
                        </a:lnTo>
                        <a:lnTo>
                          <a:pt x="86" y="25"/>
                        </a:lnTo>
                        <a:lnTo>
                          <a:pt x="87" y="25"/>
                        </a:lnTo>
                        <a:lnTo>
                          <a:pt x="88" y="25"/>
                        </a:lnTo>
                        <a:lnTo>
                          <a:pt x="90" y="25"/>
                        </a:lnTo>
                        <a:lnTo>
                          <a:pt x="94" y="23"/>
                        </a:lnTo>
                        <a:lnTo>
                          <a:pt x="93" y="23"/>
                        </a:lnTo>
                        <a:lnTo>
                          <a:pt x="88" y="23"/>
                        </a:lnTo>
                        <a:lnTo>
                          <a:pt x="88" y="25"/>
                        </a:lnTo>
                        <a:lnTo>
                          <a:pt x="87" y="25"/>
                        </a:lnTo>
                        <a:lnTo>
                          <a:pt x="84" y="23"/>
                        </a:lnTo>
                        <a:lnTo>
                          <a:pt x="83" y="23"/>
                        </a:lnTo>
                        <a:lnTo>
                          <a:pt x="81" y="23"/>
                        </a:lnTo>
                        <a:lnTo>
                          <a:pt x="80" y="23"/>
                        </a:lnTo>
                        <a:lnTo>
                          <a:pt x="81" y="22"/>
                        </a:lnTo>
                        <a:lnTo>
                          <a:pt x="83" y="21"/>
                        </a:lnTo>
                        <a:lnTo>
                          <a:pt x="85" y="21"/>
                        </a:lnTo>
                        <a:lnTo>
                          <a:pt x="87" y="20"/>
                        </a:lnTo>
                        <a:lnTo>
                          <a:pt x="86" y="20"/>
                        </a:lnTo>
                        <a:lnTo>
                          <a:pt x="85" y="20"/>
                        </a:lnTo>
                        <a:lnTo>
                          <a:pt x="84" y="20"/>
                        </a:lnTo>
                        <a:lnTo>
                          <a:pt x="84" y="19"/>
                        </a:lnTo>
                        <a:lnTo>
                          <a:pt x="83" y="19"/>
                        </a:lnTo>
                        <a:lnTo>
                          <a:pt x="83" y="20"/>
                        </a:lnTo>
                        <a:lnTo>
                          <a:pt x="81" y="20"/>
                        </a:lnTo>
                        <a:lnTo>
                          <a:pt x="80" y="21"/>
                        </a:lnTo>
                        <a:lnTo>
                          <a:pt x="79" y="21"/>
                        </a:lnTo>
                        <a:lnTo>
                          <a:pt x="77" y="22"/>
                        </a:lnTo>
                        <a:lnTo>
                          <a:pt x="76" y="22"/>
                        </a:lnTo>
                        <a:lnTo>
                          <a:pt x="75" y="22"/>
                        </a:lnTo>
                        <a:lnTo>
                          <a:pt x="74" y="22"/>
                        </a:lnTo>
                        <a:lnTo>
                          <a:pt x="71" y="23"/>
                        </a:lnTo>
                        <a:lnTo>
                          <a:pt x="70" y="23"/>
                        </a:lnTo>
                        <a:lnTo>
                          <a:pt x="69" y="23"/>
                        </a:lnTo>
                        <a:lnTo>
                          <a:pt x="68" y="23"/>
                        </a:lnTo>
                        <a:lnTo>
                          <a:pt x="67" y="23"/>
                        </a:lnTo>
                        <a:lnTo>
                          <a:pt x="66" y="22"/>
                        </a:lnTo>
                        <a:lnTo>
                          <a:pt x="63" y="21"/>
                        </a:lnTo>
                        <a:lnTo>
                          <a:pt x="65" y="21"/>
                        </a:lnTo>
                        <a:lnTo>
                          <a:pt x="66" y="21"/>
                        </a:lnTo>
                        <a:lnTo>
                          <a:pt x="67" y="21"/>
                        </a:lnTo>
                        <a:lnTo>
                          <a:pt x="68" y="20"/>
                        </a:lnTo>
                        <a:lnTo>
                          <a:pt x="68" y="19"/>
                        </a:lnTo>
                        <a:lnTo>
                          <a:pt x="68" y="18"/>
                        </a:lnTo>
                        <a:lnTo>
                          <a:pt x="67" y="18"/>
                        </a:lnTo>
                        <a:lnTo>
                          <a:pt x="66" y="18"/>
                        </a:lnTo>
                        <a:lnTo>
                          <a:pt x="65" y="19"/>
                        </a:lnTo>
                        <a:lnTo>
                          <a:pt x="63" y="19"/>
                        </a:lnTo>
                        <a:lnTo>
                          <a:pt x="65" y="20"/>
                        </a:lnTo>
                        <a:lnTo>
                          <a:pt x="61" y="21"/>
                        </a:lnTo>
                        <a:lnTo>
                          <a:pt x="60" y="21"/>
                        </a:lnTo>
                        <a:lnTo>
                          <a:pt x="59" y="21"/>
                        </a:lnTo>
                        <a:lnTo>
                          <a:pt x="58" y="20"/>
                        </a:lnTo>
                        <a:lnTo>
                          <a:pt x="59" y="20"/>
                        </a:lnTo>
                        <a:lnTo>
                          <a:pt x="59" y="19"/>
                        </a:lnTo>
                        <a:lnTo>
                          <a:pt x="57" y="19"/>
                        </a:lnTo>
                        <a:lnTo>
                          <a:pt x="56" y="19"/>
                        </a:lnTo>
                        <a:lnTo>
                          <a:pt x="55" y="20"/>
                        </a:lnTo>
                        <a:lnTo>
                          <a:pt x="55" y="21"/>
                        </a:lnTo>
                        <a:lnTo>
                          <a:pt x="53" y="22"/>
                        </a:lnTo>
                        <a:lnTo>
                          <a:pt x="52" y="22"/>
                        </a:lnTo>
                        <a:lnTo>
                          <a:pt x="53" y="23"/>
                        </a:lnTo>
                        <a:lnTo>
                          <a:pt x="55" y="23"/>
                        </a:lnTo>
                        <a:lnTo>
                          <a:pt x="56" y="23"/>
                        </a:lnTo>
                        <a:lnTo>
                          <a:pt x="57" y="23"/>
                        </a:lnTo>
                        <a:lnTo>
                          <a:pt x="57" y="25"/>
                        </a:lnTo>
                        <a:lnTo>
                          <a:pt x="56" y="25"/>
                        </a:lnTo>
                        <a:lnTo>
                          <a:pt x="53" y="25"/>
                        </a:lnTo>
                        <a:lnTo>
                          <a:pt x="52" y="25"/>
                        </a:lnTo>
                        <a:lnTo>
                          <a:pt x="51" y="25"/>
                        </a:lnTo>
                        <a:lnTo>
                          <a:pt x="51" y="26"/>
                        </a:lnTo>
                        <a:lnTo>
                          <a:pt x="50" y="26"/>
                        </a:lnTo>
                        <a:lnTo>
                          <a:pt x="49" y="26"/>
                        </a:lnTo>
                        <a:lnTo>
                          <a:pt x="48" y="26"/>
                        </a:lnTo>
                        <a:lnTo>
                          <a:pt x="47" y="26"/>
                        </a:lnTo>
                        <a:lnTo>
                          <a:pt x="43" y="26"/>
                        </a:lnTo>
                        <a:lnTo>
                          <a:pt x="44" y="27"/>
                        </a:lnTo>
                        <a:lnTo>
                          <a:pt x="43" y="27"/>
                        </a:lnTo>
                        <a:lnTo>
                          <a:pt x="41" y="27"/>
                        </a:lnTo>
                        <a:lnTo>
                          <a:pt x="38" y="27"/>
                        </a:lnTo>
                        <a:lnTo>
                          <a:pt x="35" y="27"/>
                        </a:lnTo>
                        <a:lnTo>
                          <a:pt x="34" y="27"/>
                        </a:lnTo>
                        <a:lnTo>
                          <a:pt x="33" y="27"/>
                        </a:lnTo>
                        <a:lnTo>
                          <a:pt x="32" y="27"/>
                        </a:lnTo>
                        <a:lnTo>
                          <a:pt x="31" y="26"/>
                        </a:lnTo>
                        <a:lnTo>
                          <a:pt x="32" y="26"/>
                        </a:lnTo>
                        <a:lnTo>
                          <a:pt x="31" y="25"/>
                        </a:lnTo>
                        <a:lnTo>
                          <a:pt x="30" y="25"/>
                        </a:lnTo>
                        <a:lnTo>
                          <a:pt x="29" y="25"/>
                        </a:lnTo>
                        <a:lnTo>
                          <a:pt x="28" y="25"/>
                        </a:lnTo>
                        <a:lnTo>
                          <a:pt x="27" y="23"/>
                        </a:lnTo>
                        <a:lnTo>
                          <a:pt x="23" y="2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54" name="Freeform 666">
                    <a:extLst>
                      <a:ext uri="{FF2B5EF4-FFF2-40B4-BE49-F238E27FC236}">
                        <a16:creationId xmlns:a16="http://schemas.microsoft.com/office/drawing/2014/main" id="{EF3427D5-7160-4855-8021-0361A1824A5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639791" y="938337"/>
                    <a:ext cx="313688" cy="44149"/>
                  </a:xfrm>
                  <a:custGeom>
                    <a:avLst/>
                    <a:gdLst>
                      <a:gd name="T0" fmla="*/ 114300 w 135"/>
                      <a:gd name="T1" fmla="*/ 25400 h 19"/>
                      <a:gd name="T2" fmla="*/ 100013 w 135"/>
                      <a:gd name="T3" fmla="*/ 25400 h 19"/>
                      <a:gd name="T4" fmla="*/ 87313 w 135"/>
                      <a:gd name="T5" fmla="*/ 25400 h 19"/>
                      <a:gd name="T6" fmla="*/ 76200 w 135"/>
                      <a:gd name="T7" fmla="*/ 25400 h 19"/>
                      <a:gd name="T8" fmla="*/ 65088 w 135"/>
                      <a:gd name="T9" fmla="*/ 23813 h 19"/>
                      <a:gd name="T10" fmla="*/ 49213 w 135"/>
                      <a:gd name="T11" fmla="*/ 22225 h 19"/>
                      <a:gd name="T12" fmla="*/ 49213 w 135"/>
                      <a:gd name="T13" fmla="*/ 20638 h 19"/>
                      <a:gd name="T14" fmla="*/ 63500 w 135"/>
                      <a:gd name="T15" fmla="*/ 20638 h 19"/>
                      <a:gd name="T16" fmla="*/ 76200 w 135"/>
                      <a:gd name="T17" fmla="*/ 22225 h 19"/>
                      <a:gd name="T18" fmla="*/ 68263 w 135"/>
                      <a:gd name="T19" fmla="*/ 20638 h 19"/>
                      <a:gd name="T20" fmla="*/ 77788 w 135"/>
                      <a:gd name="T21" fmla="*/ 17463 h 19"/>
                      <a:gd name="T22" fmla="*/ 93663 w 135"/>
                      <a:gd name="T23" fmla="*/ 17463 h 19"/>
                      <a:gd name="T24" fmla="*/ 103188 w 135"/>
                      <a:gd name="T25" fmla="*/ 15875 h 19"/>
                      <a:gd name="T26" fmla="*/ 92075 w 135"/>
                      <a:gd name="T27" fmla="*/ 15875 h 19"/>
                      <a:gd name="T28" fmla="*/ 87313 w 135"/>
                      <a:gd name="T29" fmla="*/ 14288 h 19"/>
                      <a:gd name="T30" fmla="*/ 65088 w 135"/>
                      <a:gd name="T31" fmla="*/ 15875 h 19"/>
                      <a:gd name="T32" fmla="*/ 49213 w 135"/>
                      <a:gd name="T33" fmla="*/ 15875 h 19"/>
                      <a:gd name="T34" fmla="*/ 23813 w 135"/>
                      <a:gd name="T35" fmla="*/ 17463 h 19"/>
                      <a:gd name="T36" fmla="*/ 12700 w 135"/>
                      <a:gd name="T37" fmla="*/ 14288 h 19"/>
                      <a:gd name="T38" fmla="*/ 20638 w 135"/>
                      <a:gd name="T39" fmla="*/ 12700 h 19"/>
                      <a:gd name="T40" fmla="*/ 12700 w 135"/>
                      <a:gd name="T41" fmla="*/ 11113 h 19"/>
                      <a:gd name="T42" fmla="*/ 7938 w 135"/>
                      <a:gd name="T43" fmla="*/ 7938 h 19"/>
                      <a:gd name="T44" fmla="*/ 9525 w 135"/>
                      <a:gd name="T45" fmla="*/ 7938 h 19"/>
                      <a:gd name="T46" fmla="*/ 22225 w 135"/>
                      <a:gd name="T47" fmla="*/ 7938 h 19"/>
                      <a:gd name="T48" fmla="*/ 38100 w 135"/>
                      <a:gd name="T49" fmla="*/ 9525 h 19"/>
                      <a:gd name="T50" fmla="*/ 31750 w 135"/>
                      <a:gd name="T51" fmla="*/ 6350 h 19"/>
                      <a:gd name="T52" fmla="*/ 36513 w 135"/>
                      <a:gd name="T53" fmla="*/ 4763 h 19"/>
                      <a:gd name="T54" fmla="*/ 49213 w 135"/>
                      <a:gd name="T55" fmla="*/ 1588 h 19"/>
                      <a:gd name="T56" fmla="*/ 38100 w 135"/>
                      <a:gd name="T57" fmla="*/ 0 h 19"/>
                      <a:gd name="T58" fmla="*/ 55563 w 135"/>
                      <a:gd name="T59" fmla="*/ 1588 h 19"/>
                      <a:gd name="T60" fmla="*/ 66675 w 135"/>
                      <a:gd name="T61" fmla="*/ 4763 h 19"/>
                      <a:gd name="T62" fmla="*/ 71438 w 135"/>
                      <a:gd name="T63" fmla="*/ 6350 h 19"/>
                      <a:gd name="T64" fmla="*/ 92075 w 135"/>
                      <a:gd name="T65" fmla="*/ 6350 h 19"/>
                      <a:gd name="T66" fmla="*/ 87313 w 135"/>
                      <a:gd name="T67" fmla="*/ 9525 h 19"/>
                      <a:gd name="T68" fmla="*/ 100013 w 135"/>
                      <a:gd name="T69" fmla="*/ 11113 h 19"/>
                      <a:gd name="T70" fmla="*/ 109538 w 135"/>
                      <a:gd name="T71" fmla="*/ 4763 h 19"/>
                      <a:gd name="T72" fmla="*/ 107950 w 135"/>
                      <a:gd name="T73" fmla="*/ 1588 h 19"/>
                      <a:gd name="T74" fmla="*/ 115888 w 135"/>
                      <a:gd name="T75" fmla="*/ 0 h 19"/>
                      <a:gd name="T76" fmla="*/ 123825 w 135"/>
                      <a:gd name="T77" fmla="*/ 1588 h 19"/>
                      <a:gd name="T78" fmla="*/ 123825 w 135"/>
                      <a:gd name="T79" fmla="*/ 6350 h 19"/>
                      <a:gd name="T80" fmla="*/ 123825 w 135"/>
                      <a:gd name="T81" fmla="*/ 9525 h 19"/>
                      <a:gd name="T82" fmla="*/ 130175 w 135"/>
                      <a:gd name="T83" fmla="*/ 7938 h 19"/>
                      <a:gd name="T84" fmla="*/ 136525 w 135"/>
                      <a:gd name="T85" fmla="*/ 4763 h 19"/>
                      <a:gd name="T86" fmla="*/ 141288 w 135"/>
                      <a:gd name="T87" fmla="*/ 4763 h 19"/>
                      <a:gd name="T88" fmla="*/ 144463 w 135"/>
                      <a:gd name="T89" fmla="*/ 4763 h 19"/>
                      <a:gd name="T90" fmla="*/ 155575 w 135"/>
                      <a:gd name="T91" fmla="*/ 4763 h 19"/>
                      <a:gd name="T92" fmla="*/ 158750 w 135"/>
                      <a:gd name="T93" fmla="*/ 4763 h 19"/>
                      <a:gd name="T94" fmla="*/ 168275 w 135"/>
                      <a:gd name="T95" fmla="*/ 6350 h 19"/>
                      <a:gd name="T96" fmla="*/ 176213 w 135"/>
                      <a:gd name="T97" fmla="*/ 6350 h 19"/>
                      <a:gd name="T98" fmla="*/ 200025 w 135"/>
                      <a:gd name="T99" fmla="*/ 7938 h 19"/>
                      <a:gd name="T100" fmla="*/ 214313 w 135"/>
                      <a:gd name="T101" fmla="*/ 9525 h 19"/>
                      <a:gd name="T102" fmla="*/ 212725 w 135"/>
                      <a:gd name="T103" fmla="*/ 14288 h 19"/>
                      <a:gd name="T104" fmla="*/ 201613 w 135"/>
                      <a:gd name="T105" fmla="*/ 15875 h 19"/>
                      <a:gd name="T106" fmla="*/ 182563 w 135"/>
                      <a:gd name="T107" fmla="*/ 20638 h 19"/>
                      <a:gd name="T108" fmla="*/ 179388 w 135"/>
                      <a:gd name="T109" fmla="*/ 25400 h 19"/>
                      <a:gd name="T110" fmla="*/ 161925 w 135"/>
                      <a:gd name="T111" fmla="*/ 25400 h 19"/>
                      <a:gd name="T112" fmla="*/ 152400 w 135"/>
                      <a:gd name="T113" fmla="*/ 26988 h 19"/>
                      <a:gd name="T114" fmla="*/ 142875 w 135"/>
                      <a:gd name="T115" fmla="*/ 28575 h 19"/>
                      <a:gd name="T116" fmla="*/ 128588 w 135"/>
                      <a:gd name="T117" fmla="*/ 28575 h 19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</a:gdLst>
                    <a:ahLst/>
                    <a:cxnLst>
                      <a:cxn ang="T118">
                        <a:pos x="T0" y="T1"/>
                      </a:cxn>
                      <a:cxn ang="T119">
                        <a:pos x="T2" y="T3"/>
                      </a:cxn>
                      <a:cxn ang="T120">
                        <a:pos x="T4" y="T5"/>
                      </a:cxn>
                      <a:cxn ang="T121">
                        <a:pos x="T6" y="T7"/>
                      </a:cxn>
                      <a:cxn ang="T122">
                        <a:pos x="T8" y="T9"/>
                      </a:cxn>
                      <a:cxn ang="T123">
                        <a:pos x="T10" y="T11"/>
                      </a:cxn>
                      <a:cxn ang="T124">
                        <a:pos x="T12" y="T13"/>
                      </a:cxn>
                      <a:cxn ang="T125">
                        <a:pos x="T14" y="T15"/>
                      </a:cxn>
                      <a:cxn ang="T126">
                        <a:pos x="T16" y="T17"/>
                      </a:cxn>
                      <a:cxn ang="T127">
                        <a:pos x="T18" y="T19"/>
                      </a:cxn>
                      <a:cxn ang="T128">
                        <a:pos x="T20" y="T21"/>
                      </a:cxn>
                      <a:cxn ang="T129">
                        <a:pos x="T22" y="T23"/>
                      </a:cxn>
                      <a:cxn ang="T130">
                        <a:pos x="T24" y="T25"/>
                      </a:cxn>
                      <a:cxn ang="T131">
                        <a:pos x="T26" y="T27"/>
                      </a:cxn>
                      <a:cxn ang="T132">
                        <a:pos x="T28" y="T29"/>
                      </a:cxn>
                      <a:cxn ang="T133">
                        <a:pos x="T30" y="T31"/>
                      </a:cxn>
                      <a:cxn ang="T134">
                        <a:pos x="T32" y="T33"/>
                      </a:cxn>
                      <a:cxn ang="T135">
                        <a:pos x="T34" y="T35"/>
                      </a:cxn>
                      <a:cxn ang="T136">
                        <a:pos x="T36" y="T37"/>
                      </a:cxn>
                      <a:cxn ang="T137">
                        <a:pos x="T38" y="T39"/>
                      </a:cxn>
                      <a:cxn ang="T138">
                        <a:pos x="T40" y="T41"/>
                      </a:cxn>
                      <a:cxn ang="T139">
                        <a:pos x="T42" y="T43"/>
                      </a:cxn>
                      <a:cxn ang="T140">
                        <a:pos x="T44" y="T45"/>
                      </a:cxn>
                      <a:cxn ang="T141">
                        <a:pos x="T46" y="T47"/>
                      </a:cxn>
                      <a:cxn ang="T142">
                        <a:pos x="T48" y="T49"/>
                      </a:cxn>
                      <a:cxn ang="T143">
                        <a:pos x="T50" y="T51"/>
                      </a:cxn>
                      <a:cxn ang="T144">
                        <a:pos x="T52" y="T53"/>
                      </a:cxn>
                      <a:cxn ang="T145">
                        <a:pos x="T54" y="T55"/>
                      </a:cxn>
                      <a:cxn ang="T146">
                        <a:pos x="T56" y="T57"/>
                      </a:cxn>
                      <a:cxn ang="T147">
                        <a:pos x="T58" y="T59"/>
                      </a:cxn>
                      <a:cxn ang="T148">
                        <a:pos x="T60" y="T61"/>
                      </a:cxn>
                      <a:cxn ang="T149">
                        <a:pos x="T62" y="T63"/>
                      </a:cxn>
                      <a:cxn ang="T150">
                        <a:pos x="T64" y="T65"/>
                      </a:cxn>
                      <a:cxn ang="T151">
                        <a:pos x="T66" y="T67"/>
                      </a:cxn>
                      <a:cxn ang="T152">
                        <a:pos x="T68" y="T69"/>
                      </a:cxn>
                      <a:cxn ang="T153">
                        <a:pos x="T70" y="T71"/>
                      </a:cxn>
                      <a:cxn ang="T154">
                        <a:pos x="T72" y="T73"/>
                      </a:cxn>
                      <a:cxn ang="T155">
                        <a:pos x="T74" y="T75"/>
                      </a:cxn>
                      <a:cxn ang="T156">
                        <a:pos x="T76" y="T77"/>
                      </a:cxn>
                      <a:cxn ang="T157">
                        <a:pos x="T78" y="T79"/>
                      </a:cxn>
                      <a:cxn ang="T158">
                        <a:pos x="T80" y="T81"/>
                      </a:cxn>
                      <a:cxn ang="T159">
                        <a:pos x="T82" y="T83"/>
                      </a:cxn>
                      <a:cxn ang="T160">
                        <a:pos x="T84" y="T85"/>
                      </a:cxn>
                      <a:cxn ang="T161">
                        <a:pos x="T86" y="T87"/>
                      </a:cxn>
                      <a:cxn ang="T162">
                        <a:pos x="T88" y="T89"/>
                      </a:cxn>
                      <a:cxn ang="T163">
                        <a:pos x="T90" y="T91"/>
                      </a:cxn>
                      <a:cxn ang="T164">
                        <a:pos x="T92" y="T93"/>
                      </a:cxn>
                      <a:cxn ang="T165">
                        <a:pos x="T94" y="T95"/>
                      </a:cxn>
                      <a:cxn ang="T166">
                        <a:pos x="T96" y="T97"/>
                      </a:cxn>
                      <a:cxn ang="T167">
                        <a:pos x="T98" y="T99"/>
                      </a:cxn>
                      <a:cxn ang="T168">
                        <a:pos x="T100" y="T101"/>
                      </a:cxn>
                      <a:cxn ang="T169">
                        <a:pos x="T102" y="T103"/>
                      </a:cxn>
                      <a:cxn ang="T170">
                        <a:pos x="T104" y="T105"/>
                      </a:cxn>
                      <a:cxn ang="T171">
                        <a:pos x="T106" y="T107"/>
                      </a:cxn>
                      <a:cxn ang="T172">
                        <a:pos x="T108" y="T109"/>
                      </a:cxn>
                      <a:cxn ang="T173">
                        <a:pos x="T110" y="T111"/>
                      </a:cxn>
                      <a:cxn ang="T174">
                        <a:pos x="T112" y="T113"/>
                      </a:cxn>
                      <a:cxn ang="T175">
                        <a:pos x="T114" y="T115"/>
                      </a:cxn>
                      <a:cxn ang="T176">
                        <a:pos x="T116" y="T117"/>
                      </a:cxn>
                    </a:cxnLst>
                    <a:rect l="0" t="0" r="r" b="b"/>
                    <a:pathLst>
                      <a:path w="135" h="19">
                        <a:moveTo>
                          <a:pt x="72" y="18"/>
                        </a:moveTo>
                        <a:lnTo>
                          <a:pt x="71" y="17"/>
                        </a:lnTo>
                        <a:lnTo>
                          <a:pt x="70" y="17"/>
                        </a:lnTo>
                        <a:lnTo>
                          <a:pt x="70" y="16"/>
                        </a:lnTo>
                        <a:lnTo>
                          <a:pt x="71" y="16"/>
                        </a:lnTo>
                        <a:lnTo>
                          <a:pt x="72" y="16"/>
                        </a:lnTo>
                        <a:lnTo>
                          <a:pt x="70" y="16"/>
                        </a:lnTo>
                        <a:lnTo>
                          <a:pt x="69" y="16"/>
                        </a:lnTo>
                        <a:lnTo>
                          <a:pt x="68" y="16"/>
                        </a:lnTo>
                        <a:lnTo>
                          <a:pt x="67" y="16"/>
                        </a:lnTo>
                        <a:lnTo>
                          <a:pt x="64" y="16"/>
                        </a:lnTo>
                        <a:lnTo>
                          <a:pt x="63" y="16"/>
                        </a:lnTo>
                        <a:lnTo>
                          <a:pt x="62" y="16"/>
                        </a:lnTo>
                        <a:lnTo>
                          <a:pt x="60" y="16"/>
                        </a:lnTo>
                        <a:lnTo>
                          <a:pt x="59" y="16"/>
                        </a:lnTo>
                        <a:lnTo>
                          <a:pt x="58" y="16"/>
                        </a:lnTo>
                        <a:lnTo>
                          <a:pt x="56" y="16"/>
                        </a:lnTo>
                        <a:lnTo>
                          <a:pt x="55" y="16"/>
                        </a:lnTo>
                        <a:lnTo>
                          <a:pt x="54" y="16"/>
                        </a:lnTo>
                        <a:lnTo>
                          <a:pt x="53" y="16"/>
                        </a:lnTo>
                        <a:lnTo>
                          <a:pt x="52" y="16"/>
                        </a:lnTo>
                        <a:lnTo>
                          <a:pt x="51" y="16"/>
                        </a:lnTo>
                        <a:lnTo>
                          <a:pt x="49" y="16"/>
                        </a:lnTo>
                        <a:lnTo>
                          <a:pt x="48" y="16"/>
                        </a:lnTo>
                        <a:lnTo>
                          <a:pt x="46" y="16"/>
                        </a:lnTo>
                        <a:lnTo>
                          <a:pt x="45" y="16"/>
                        </a:lnTo>
                        <a:lnTo>
                          <a:pt x="43" y="16"/>
                        </a:lnTo>
                        <a:lnTo>
                          <a:pt x="43" y="15"/>
                        </a:lnTo>
                        <a:lnTo>
                          <a:pt x="42" y="15"/>
                        </a:lnTo>
                        <a:lnTo>
                          <a:pt x="41" y="15"/>
                        </a:lnTo>
                        <a:lnTo>
                          <a:pt x="40" y="15"/>
                        </a:lnTo>
                        <a:lnTo>
                          <a:pt x="36" y="15"/>
                        </a:lnTo>
                        <a:lnTo>
                          <a:pt x="35" y="15"/>
                        </a:lnTo>
                        <a:lnTo>
                          <a:pt x="34" y="15"/>
                        </a:lnTo>
                        <a:lnTo>
                          <a:pt x="33" y="15"/>
                        </a:lnTo>
                        <a:lnTo>
                          <a:pt x="31" y="14"/>
                        </a:lnTo>
                        <a:lnTo>
                          <a:pt x="30" y="14"/>
                        </a:lnTo>
                        <a:lnTo>
                          <a:pt x="28" y="14"/>
                        </a:lnTo>
                        <a:lnTo>
                          <a:pt x="27" y="14"/>
                        </a:lnTo>
                        <a:lnTo>
                          <a:pt x="27" y="13"/>
                        </a:lnTo>
                        <a:lnTo>
                          <a:pt x="28" y="13"/>
                        </a:lnTo>
                        <a:lnTo>
                          <a:pt x="31" y="13"/>
                        </a:lnTo>
                        <a:lnTo>
                          <a:pt x="34" y="13"/>
                        </a:lnTo>
                        <a:lnTo>
                          <a:pt x="35" y="13"/>
                        </a:lnTo>
                        <a:lnTo>
                          <a:pt x="36" y="13"/>
                        </a:lnTo>
                        <a:lnTo>
                          <a:pt x="37" y="13"/>
                        </a:lnTo>
                        <a:lnTo>
                          <a:pt x="39" y="13"/>
                        </a:lnTo>
                        <a:lnTo>
                          <a:pt x="40" y="13"/>
                        </a:lnTo>
                        <a:lnTo>
                          <a:pt x="41" y="13"/>
                        </a:lnTo>
                        <a:lnTo>
                          <a:pt x="42" y="13"/>
                        </a:lnTo>
                        <a:lnTo>
                          <a:pt x="44" y="13"/>
                        </a:lnTo>
                        <a:lnTo>
                          <a:pt x="45" y="13"/>
                        </a:lnTo>
                        <a:lnTo>
                          <a:pt x="46" y="14"/>
                        </a:lnTo>
                        <a:lnTo>
                          <a:pt x="48" y="14"/>
                        </a:lnTo>
                        <a:lnTo>
                          <a:pt x="49" y="14"/>
                        </a:lnTo>
                        <a:lnTo>
                          <a:pt x="48" y="13"/>
                        </a:lnTo>
                        <a:lnTo>
                          <a:pt x="46" y="13"/>
                        </a:lnTo>
                        <a:lnTo>
                          <a:pt x="45" y="13"/>
                        </a:lnTo>
                        <a:lnTo>
                          <a:pt x="44" y="13"/>
                        </a:lnTo>
                        <a:lnTo>
                          <a:pt x="43" y="13"/>
                        </a:lnTo>
                        <a:lnTo>
                          <a:pt x="42" y="13"/>
                        </a:lnTo>
                        <a:lnTo>
                          <a:pt x="41" y="13"/>
                        </a:lnTo>
                        <a:lnTo>
                          <a:pt x="39" y="11"/>
                        </a:lnTo>
                        <a:lnTo>
                          <a:pt x="46" y="11"/>
                        </a:lnTo>
                        <a:lnTo>
                          <a:pt x="48" y="11"/>
                        </a:lnTo>
                        <a:lnTo>
                          <a:pt x="49" y="11"/>
                        </a:lnTo>
                        <a:lnTo>
                          <a:pt x="51" y="11"/>
                        </a:lnTo>
                        <a:lnTo>
                          <a:pt x="52" y="11"/>
                        </a:lnTo>
                        <a:lnTo>
                          <a:pt x="53" y="11"/>
                        </a:lnTo>
                        <a:lnTo>
                          <a:pt x="56" y="11"/>
                        </a:lnTo>
                        <a:lnTo>
                          <a:pt x="58" y="11"/>
                        </a:lnTo>
                        <a:lnTo>
                          <a:pt x="59" y="11"/>
                        </a:lnTo>
                        <a:lnTo>
                          <a:pt x="59" y="10"/>
                        </a:lnTo>
                        <a:lnTo>
                          <a:pt x="60" y="10"/>
                        </a:lnTo>
                        <a:lnTo>
                          <a:pt x="61" y="10"/>
                        </a:lnTo>
                        <a:lnTo>
                          <a:pt x="63" y="10"/>
                        </a:lnTo>
                        <a:lnTo>
                          <a:pt x="64" y="10"/>
                        </a:lnTo>
                        <a:lnTo>
                          <a:pt x="65" y="10"/>
                        </a:lnTo>
                        <a:lnTo>
                          <a:pt x="64" y="10"/>
                        </a:lnTo>
                        <a:lnTo>
                          <a:pt x="63" y="10"/>
                        </a:lnTo>
                        <a:lnTo>
                          <a:pt x="62" y="10"/>
                        </a:lnTo>
                        <a:lnTo>
                          <a:pt x="61" y="10"/>
                        </a:lnTo>
                        <a:lnTo>
                          <a:pt x="60" y="10"/>
                        </a:lnTo>
                        <a:lnTo>
                          <a:pt x="58" y="10"/>
                        </a:lnTo>
                        <a:lnTo>
                          <a:pt x="56" y="10"/>
                        </a:lnTo>
                        <a:lnTo>
                          <a:pt x="58" y="10"/>
                        </a:lnTo>
                        <a:lnTo>
                          <a:pt x="59" y="10"/>
                        </a:lnTo>
                        <a:lnTo>
                          <a:pt x="59" y="9"/>
                        </a:lnTo>
                        <a:lnTo>
                          <a:pt x="56" y="9"/>
                        </a:lnTo>
                        <a:lnTo>
                          <a:pt x="55" y="9"/>
                        </a:lnTo>
                        <a:lnTo>
                          <a:pt x="52" y="9"/>
                        </a:lnTo>
                        <a:lnTo>
                          <a:pt x="49" y="9"/>
                        </a:lnTo>
                        <a:lnTo>
                          <a:pt x="44" y="10"/>
                        </a:lnTo>
                        <a:lnTo>
                          <a:pt x="43" y="10"/>
                        </a:lnTo>
                        <a:lnTo>
                          <a:pt x="42" y="10"/>
                        </a:lnTo>
                        <a:lnTo>
                          <a:pt x="41" y="10"/>
                        </a:lnTo>
                        <a:lnTo>
                          <a:pt x="39" y="10"/>
                        </a:lnTo>
                        <a:lnTo>
                          <a:pt x="37" y="10"/>
                        </a:lnTo>
                        <a:lnTo>
                          <a:pt x="36" y="10"/>
                        </a:lnTo>
                        <a:lnTo>
                          <a:pt x="34" y="10"/>
                        </a:lnTo>
                        <a:lnTo>
                          <a:pt x="33" y="10"/>
                        </a:lnTo>
                        <a:lnTo>
                          <a:pt x="31" y="10"/>
                        </a:lnTo>
                        <a:lnTo>
                          <a:pt x="26" y="11"/>
                        </a:lnTo>
                        <a:lnTo>
                          <a:pt x="25" y="11"/>
                        </a:lnTo>
                        <a:lnTo>
                          <a:pt x="24" y="11"/>
                        </a:lnTo>
                        <a:lnTo>
                          <a:pt x="24" y="10"/>
                        </a:lnTo>
                        <a:lnTo>
                          <a:pt x="18" y="11"/>
                        </a:lnTo>
                        <a:lnTo>
                          <a:pt x="15" y="11"/>
                        </a:lnTo>
                        <a:lnTo>
                          <a:pt x="14" y="11"/>
                        </a:lnTo>
                        <a:lnTo>
                          <a:pt x="14" y="10"/>
                        </a:lnTo>
                        <a:lnTo>
                          <a:pt x="13" y="10"/>
                        </a:lnTo>
                        <a:lnTo>
                          <a:pt x="12" y="10"/>
                        </a:lnTo>
                        <a:lnTo>
                          <a:pt x="11" y="10"/>
                        </a:lnTo>
                        <a:lnTo>
                          <a:pt x="8" y="9"/>
                        </a:lnTo>
                        <a:lnTo>
                          <a:pt x="6" y="8"/>
                        </a:lnTo>
                        <a:lnTo>
                          <a:pt x="7" y="8"/>
                        </a:lnTo>
                        <a:lnTo>
                          <a:pt x="8" y="8"/>
                        </a:lnTo>
                        <a:lnTo>
                          <a:pt x="11" y="8"/>
                        </a:lnTo>
                        <a:lnTo>
                          <a:pt x="12" y="8"/>
                        </a:lnTo>
                        <a:lnTo>
                          <a:pt x="13" y="8"/>
                        </a:lnTo>
                        <a:lnTo>
                          <a:pt x="14" y="7"/>
                        </a:lnTo>
                        <a:lnTo>
                          <a:pt x="15" y="7"/>
                        </a:lnTo>
                        <a:lnTo>
                          <a:pt x="14" y="7"/>
                        </a:lnTo>
                        <a:lnTo>
                          <a:pt x="12" y="7"/>
                        </a:lnTo>
                        <a:lnTo>
                          <a:pt x="11" y="7"/>
                        </a:lnTo>
                        <a:lnTo>
                          <a:pt x="8" y="7"/>
                        </a:lnTo>
                        <a:lnTo>
                          <a:pt x="7" y="7"/>
                        </a:lnTo>
                        <a:lnTo>
                          <a:pt x="7" y="6"/>
                        </a:lnTo>
                        <a:lnTo>
                          <a:pt x="6" y="6"/>
                        </a:lnTo>
                        <a:lnTo>
                          <a:pt x="7" y="6"/>
                        </a:lnTo>
                        <a:lnTo>
                          <a:pt x="8" y="6"/>
                        </a:lnTo>
                        <a:lnTo>
                          <a:pt x="5" y="5"/>
                        </a:lnTo>
                        <a:lnTo>
                          <a:pt x="4" y="5"/>
                        </a:lnTo>
                        <a:lnTo>
                          <a:pt x="3" y="5"/>
                        </a:lnTo>
                        <a:lnTo>
                          <a:pt x="0" y="5"/>
                        </a:lnTo>
                        <a:lnTo>
                          <a:pt x="2" y="5"/>
                        </a:lnTo>
                        <a:lnTo>
                          <a:pt x="4" y="5"/>
                        </a:lnTo>
                        <a:lnTo>
                          <a:pt x="6" y="5"/>
                        </a:lnTo>
                        <a:lnTo>
                          <a:pt x="7" y="5"/>
                        </a:lnTo>
                        <a:lnTo>
                          <a:pt x="9" y="5"/>
                        </a:lnTo>
                        <a:lnTo>
                          <a:pt x="11" y="5"/>
                        </a:lnTo>
                        <a:lnTo>
                          <a:pt x="12" y="5"/>
                        </a:lnTo>
                        <a:lnTo>
                          <a:pt x="13" y="5"/>
                        </a:lnTo>
                        <a:lnTo>
                          <a:pt x="14" y="5"/>
                        </a:lnTo>
                        <a:lnTo>
                          <a:pt x="15" y="5"/>
                        </a:lnTo>
                        <a:lnTo>
                          <a:pt x="16" y="5"/>
                        </a:lnTo>
                        <a:lnTo>
                          <a:pt x="21" y="6"/>
                        </a:lnTo>
                        <a:lnTo>
                          <a:pt x="22" y="6"/>
                        </a:lnTo>
                        <a:lnTo>
                          <a:pt x="23" y="6"/>
                        </a:lnTo>
                        <a:lnTo>
                          <a:pt x="24" y="6"/>
                        </a:lnTo>
                        <a:lnTo>
                          <a:pt x="26" y="5"/>
                        </a:lnTo>
                        <a:lnTo>
                          <a:pt x="25" y="5"/>
                        </a:lnTo>
                        <a:lnTo>
                          <a:pt x="24" y="5"/>
                        </a:lnTo>
                        <a:lnTo>
                          <a:pt x="23" y="5"/>
                        </a:lnTo>
                        <a:lnTo>
                          <a:pt x="21" y="5"/>
                        </a:lnTo>
                        <a:lnTo>
                          <a:pt x="20" y="4"/>
                        </a:lnTo>
                        <a:lnTo>
                          <a:pt x="17" y="3"/>
                        </a:lnTo>
                        <a:lnTo>
                          <a:pt x="18" y="3"/>
                        </a:lnTo>
                        <a:lnTo>
                          <a:pt x="20" y="3"/>
                        </a:lnTo>
                        <a:lnTo>
                          <a:pt x="21" y="3"/>
                        </a:lnTo>
                        <a:lnTo>
                          <a:pt x="22" y="3"/>
                        </a:lnTo>
                        <a:lnTo>
                          <a:pt x="23" y="3"/>
                        </a:lnTo>
                        <a:lnTo>
                          <a:pt x="24" y="3"/>
                        </a:lnTo>
                        <a:lnTo>
                          <a:pt x="26" y="4"/>
                        </a:lnTo>
                        <a:lnTo>
                          <a:pt x="27" y="4"/>
                        </a:lnTo>
                        <a:lnTo>
                          <a:pt x="30" y="4"/>
                        </a:lnTo>
                        <a:lnTo>
                          <a:pt x="30" y="3"/>
                        </a:lnTo>
                        <a:lnTo>
                          <a:pt x="31" y="1"/>
                        </a:lnTo>
                        <a:lnTo>
                          <a:pt x="28" y="1"/>
                        </a:lnTo>
                        <a:lnTo>
                          <a:pt x="27" y="1"/>
                        </a:lnTo>
                        <a:lnTo>
                          <a:pt x="26" y="1"/>
                        </a:lnTo>
                        <a:lnTo>
                          <a:pt x="25" y="1"/>
                        </a:lnTo>
                        <a:lnTo>
                          <a:pt x="24" y="1"/>
                        </a:lnTo>
                        <a:lnTo>
                          <a:pt x="24" y="0"/>
                        </a:lnTo>
                        <a:lnTo>
                          <a:pt x="25" y="0"/>
                        </a:lnTo>
                        <a:lnTo>
                          <a:pt x="27" y="0"/>
                        </a:lnTo>
                        <a:lnTo>
                          <a:pt x="32" y="0"/>
                        </a:lnTo>
                        <a:lnTo>
                          <a:pt x="33" y="0"/>
                        </a:lnTo>
                        <a:lnTo>
                          <a:pt x="34" y="1"/>
                        </a:lnTo>
                        <a:lnTo>
                          <a:pt x="35" y="1"/>
                        </a:lnTo>
                        <a:lnTo>
                          <a:pt x="36" y="1"/>
                        </a:lnTo>
                        <a:lnTo>
                          <a:pt x="37" y="1"/>
                        </a:lnTo>
                        <a:lnTo>
                          <a:pt x="39" y="1"/>
                        </a:lnTo>
                        <a:lnTo>
                          <a:pt x="40" y="3"/>
                        </a:lnTo>
                        <a:lnTo>
                          <a:pt x="41" y="3"/>
                        </a:lnTo>
                        <a:lnTo>
                          <a:pt x="42" y="3"/>
                        </a:lnTo>
                        <a:lnTo>
                          <a:pt x="43" y="3"/>
                        </a:lnTo>
                        <a:lnTo>
                          <a:pt x="44" y="3"/>
                        </a:lnTo>
                        <a:lnTo>
                          <a:pt x="43" y="3"/>
                        </a:lnTo>
                        <a:lnTo>
                          <a:pt x="43" y="4"/>
                        </a:lnTo>
                        <a:lnTo>
                          <a:pt x="44" y="4"/>
                        </a:lnTo>
                        <a:lnTo>
                          <a:pt x="45" y="4"/>
                        </a:lnTo>
                        <a:lnTo>
                          <a:pt x="48" y="4"/>
                        </a:lnTo>
                        <a:lnTo>
                          <a:pt x="49" y="4"/>
                        </a:lnTo>
                        <a:lnTo>
                          <a:pt x="51" y="4"/>
                        </a:lnTo>
                        <a:lnTo>
                          <a:pt x="53" y="4"/>
                        </a:lnTo>
                        <a:lnTo>
                          <a:pt x="56" y="4"/>
                        </a:lnTo>
                        <a:lnTo>
                          <a:pt x="58" y="4"/>
                        </a:lnTo>
                        <a:lnTo>
                          <a:pt x="59" y="4"/>
                        </a:lnTo>
                        <a:lnTo>
                          <a:pt x="59" y="5"/>
                        </a:lnTo>
                        <a:lnTo>
                          <a:pt x="58" y="5"/>
                        </a:lnTo>
                        <a:lnTo>
                          <a:pt x="56" y="5"/>
                        </a:lnTo>
                        <a:lnTo>
                          <a:pt x="55" y="5"/>
                        </a:lnTo>
                        <a:lnTo>
                          <a:pt x="55" y="6"/>
                        </a:lnTo>
                        <a:lnTo>
                          <a:pt x="56" y="5"/>
                        </a:lnTo>
                        <a:lnTo>
                          <a:pt x="58" y="5"/>
                        </a:lnTo>
                        <a:lnTo>
                          <a:pt x="59" y="5"/>
                        </a:lnTo>
                        <a:lnTo>
                          <a:pt x="61" y="6"/>
                        </a:lnTo>
                        <a:lnTo>
                          <a:pt x="62" y="6"/>
                        </a:lnTo>
                        <a:lnTo>
                          <a:pt x="63" y="7"/>
                        </a:lnTo>
                        <a:lnTo>
                          <a:pt x="64" y="7"/>
                        </a:lnTo>
                        <a:lnTo>
                          <a:pt x="65" y="7"/>
                        </a:lnTo>
                        <a:lnTo>
                          <a:pt x="67" y="5"/>
                        </a:lnTo>
                        <a:lnTo>
                          <a:pt x="67" y="4"/>
                        </a:lnTo>
                        <a:lnTo>
                          <a:pt x="68" y="4"/>
                        </a:lnTo>
                        <a:lnTo>
                          <a:pt x="69" y="3"/>
                        </a:lnTo>
                        <a:lnTo>
                          <a:pt x="68" y="3"/>
                        </a:lnTo>
                        <a:lnTo>
                          <a:pt x="67" y="3"/>
                        </a:lnTo>
                        <a:lnTo>
                          <a:pt x="65" y="3"/>
                        </a:lnTo>
                        <a:lnTo>
                          <a:pt x="65" y="1"/>
                        </a:lnTo>
                        <a:lnTo>
                          <a:pt x="67" y="1"/>
                        </a:lnTo>
                        <a:lnTo>
                          <a:pt x="68" y="1"/>
                        </a:lnTo>
                        <a:lnTo>
                          <a:pt x="69" y="1"/>
                        </a:lnTo>
                        <a:lnTo>
                          <a:pt x="70" y="1"/>
                        </a:lnTo>
                        <a:lnTo>
                          <a:pt x="70" y="3"/>
                        </a:lnTo>
                        <a:lnTo>
                          <a:pt x="71" y="3"/>
                        </a:lnTo>
                        <a:lnTo>
                          <a:pt x="72" y="1"/>
                        </a:lnTo>
                        <a:lnTo>
                          <a:pt x="73" y="0"/>
                        </a:lnTo>
                        <a:lnTo>
                          <a:pt x="74" y="0"/>
                        </a:lnTo>
                        <a:lnTo>
                          <a:pt x="77" y="0"/>
                        </a:lnTo>
                        <a:lnTo>
                          <a:pt x="79" y="0"/>
                        </a:lnTo>
                        <a:lnTo>
                          <a:pt x="80" y="1"/>
                        </a:lnTo>
                        <a:lnTo>
                          <a:pt x="79" y="1"/>
                        </a:lnTo>
                        <a:lnTo>
                          <a:pt x="78" y="1"/>
                        </a:lnTo>
                        <a:lnTo>
                          <a:pt x="77" y="1"/>
                        </a:lnTo>
                        <a:lnTo>
                          <a:pt x="78" y="1"/>
                        </a:lnTo>
                        <a:lnTo>
                          <a:pt x="79" y="3"/>
                        </a:lnTo>
                        <a:lnTo>
                          <a:pt x="80" y="3"/>
                        </a:lnTo>
                        <a:lnTo>
                          <a:pt x="79" y="4"/>
                        </a:lnTo>
                        <a:lnTo>
                          <a:pt x="78" y="4"/>
                        </a:lnTo>
                        <a:lnTo>
                          <a:pt x="77" y="4"/>
                        </a:lnTo>
                        <a:lnTo>
                          <a:pt x="76" y="4"/>
                        </a:lnTo>
                        <a:lnTo>
                          <a:pt x="74" y="5"/>
                        </a:lnTo>
                        <a:lnTo>
                          <a:pt x="76" y="5"/>
                        </a:lnTo>
                        <a:lnTo>
                          <a:pt x="77" y="6"/>
                        </a:lnTo>
                        <a:lnTo>
                          <a:pt x="78" y="6"/>
                        </a:lnTo>
                        <a:lnTo>
                          <a:pt x="78" y="5"/>
                        </a:lnTo>
                        <a:lnTo>
                          <a:pt x="77" y="5"/>
                        </a:lnTo>
                        <a:lnTo>
                          <a:pt x="78" y="5"/>
                        </a:lnTo>
                        <a:lnTo>
                          <a:pt x="79" y="5"/>
                        </a:lnTo>
                        <a:lnTo>
                          <a:pt x="81" y="4"/>
                        </a:lnTo>
                        <a:lnTo>
                          <a:pt x="82" y="5"/>
                        </a:lnTo>
                        <a:lnTo>
                          <a:pt x="81" y="5"/>
                        </a:lnTo>
                        <a:lnTo>
                          <a:pt x="82" y="5"/>
                        </a:lnTo>
                        <a:lnTo>
                          <a:pt x="83" y="5"/>
                        </a:lnTo>
                        <a:lnTo>
                          <a:pt x="86" y="4"/>
                        </a:lnTo>
                        <a:lnTo>
                          <a:pt x="84" y="4"/>
                        </a:lnTo>
                        <a:lnTo>
                          <a:pt x="86" y="3"/>
                        </a:lnTo>
                        <a:lnTo>
                          <a:pt x="87" y="3"/>
                        </a:lnTo>
                        <a:lnTo>
                          <a:pt x="87" y="4"/>
                        </a:lnTo>
                        <a:lnTo>
                          <a:pt x="89" y="4"/>
                        </a:lnTo>
                        <a:lnTo>
                          <a:pt x="89" y="3"/>
                        </a:lnTo>
                        <a:lnTo>
                          <a:pt x="88" y="3"/>
                        </a:lnTo>
                        <a:lnTo>
                          <a:pt x="89" y="3"/>
                        </a:lnTo>
                        <a:lnTo>
                          <a:pt x="92" y="3"/>
                        </a:lnTo>
                        <a:lnTo>
                          <a:pt x="93" y="3"/>
                        </a:lnTo>
                        <a:lnTo>
                          <a:pt x="95" y="3"/>
                        </a:lnTo>
                        <a:lnTo>
                          <a:pt x="93" y="3"/>
                        </a:lnTo>
                        <a:lnTo>
                          <a:pt x="92" y="3"/>
                        </a:lnTo>
                        <a:lnTo>
                          <a:pt x="91" y="3"/>
                        </a:lnTo>
                        <a:lnTo>
                          <a:pt x="91" y="1"/>
                        </a:lnTo>
                        <a:lnTo>
                          <a:pt x="92" y="1"/>
                        </a:lnTo>
                        <a:lnTo>
                          <a:pt x="93" y="1"/>
                        </a:lnTo>
                        <a:lnTo>
                          <a:pt x="96" y="3"/>
                        </a:lnTo>
                        <a:lnTo>
                          <a:pt x="97" y="3"/>
                        </a:lnTo>
                        <a:lnTo>
                          <a:pt x="98" y="3"/>
                        </a:lnTo>
                        <a:lnTo>
                          <a:pt x="97" y="3"/>
                        </a:lnTo>
                        <a:lnTo>
                          <a:pt x="96" y="3"/>
                        </a:lnTo>
                        <a:lnTo>
                          <a:pt x="96" y="4"/>
                        </a:lnTo>
                        <a:lnTo>
                          <a:pt x="97" y="4"/>
                        </a:lnTo>
                        <a:lnTo>
                          <a:pt x="99" y="3"/>
                        </a:lnTo>
                        <a:lnTo>
                          <a:pt x="100" y="3"/>
                        </a:lnTo>
                        <a:lnTo>
                          <a:pt x="101" y="3"/>
                        </a:lnTo>
                        <a:lnTo>
                          <a:pt x="101" y="4"/>
                        </a:lnTo>
                        <a:lnTo>
                          <a:pt x="100" y="4"/>
                        </a:lnTo>
                        <a:lnTo>
                          <a:pt x="104" y="4"/>
                        </a:lnTo>
                        <a:lnTo>
                          <a:pt x="105" y="4"/>
                        </a:lnTo>
                        <a:lnTo>
                          <a:pt x="106" y="4"/>
                        </a:lnTo>
                        <a:lnTo>
                          <a:pt x="107" y="4"/>
                        </a:lnTo>
                        <a:lnTo>
                          <a:pt x="108" y="4"/>
                        </a:lnTo>
                        <a:lnTo>
                          <a:pt x="107" y="4"/>
                        </a:lnTo>
                        <a:lnTo>
                          <a:pt x="109" y="4"/>
                        </a:lnTo>
                        <a:lnTo>
                          <a:pt x="110" y="4"/>
                        </a:lnTo>
                        <a:lnTo>
                          <a:pt x="111" y="4"/>
                        </a:lnTo>
                        <a:lnTo>
                          <a:pt x="114" y="4"/>
                        </a:lnTo>
                        <a:lnTo>
                          <a:pt x="114" y="5"/>
                        </a:lnTo>
                        <a:lnTo>
                          <a:pt x="116" y="5"/>
                        </a:lnTo>
                        <a:lnTo>
                          <a:pt x="118" y="5"/>
                        </a:lnTo>
                        <a:lnTo>
                          <a:pt x="121" y="5"/>
                        </a:lnTo>
                        <a:lnTo>
                          <a:pt x="126" y="5"/>
                        </a:lnTo>
                        <a:lnTo>
                          <a:pt x="127" y="5"/>
                        </a:lnTo>
                        <a:lnTo>
                          <a:pt x="129" y="5"/>
                        </a:lnTo>
                        <a:lnTo>
                          <a:pt x="130" y="5"/>
                        </a:lnTo>
                        <a:lnTo>
                          <a:pt x="132" y="6"/>
                        </a:lnTo>
                        <a:lnTo>
                          <a:pt x="134" y="6"/>
                        </a:lnTo>
                        <a:lnTo>
                          <a:pt x="135" y="6"/>
                        </a:lnTo>
                        <a:lnTo>
                          <a:pt x="134" y="7"/>
                        </a:lnTo>
                        <a:lnTo>
                          <a:pt x="133" y="7"/>
                        </a:lnTo>
                        <a:lnTo>
                          <a:pt x="134" y="8"/>
                        </a:lnTo>
                        <a:lnTo>
                          <a:pt x="135" y="8"/>
                        </a:lnTo>
                        <a:lnTo>
                          <a:pt x="135" y="9"/>
                        </a:lnTo>
                        <a:lnTo>
                          <a:pt x="134" y="9"/>
                        </a:lnTo>
                        <a:lnTo>
                          <a:pt x="133" y="9"/>
                        </a:lnTo>
                        <a:lnTo>
                          <a:pt x="130" y="9"/>
                        </a:lnTo>
                        <a:lnTo>
                          <a:pt x="129" y="9"/>
                        </a:lnTo>
                        <a:lnTo>
                          <a:pt x="129" y="10"/>
                        </a:lnTo>
                        <a:lnTo>
                          <a:pt x="128" y="10"/>
                        </a:lnTo>
                        <a:lnTo>
                          <a:pt x="127" y="10"/>
                        </a:lnTo>
                        <a:lnTo>
                          <a:pt x="126" y="10"/>
                        </a:lnTo>
                        <a:lnTo>
                          <a:pt x="125" y="10"/>
                        </a:lnTo>
                        <a:lnTo>
                          <a:pt x="124" y="11"/>
                        </a:lnTo>
                        <a:lnTo>
                          <a:pt x="120" y="11"/>
                        </a:lnTo>
                        <a:lnTo>
                          <a:pt x="118" y="13"/>
                        </a:lnTo>
                        <a:lnTo>
                          <a:pt x="115" y="13"/>
                        </a:lnTo>
                        <a:lnTo>
                          <a:pt x="116" y="13"/>
                        </a:lnTo>
                        <a:lnTo>
                          <a:pt x="116" y="14"/>
                        </a:lnTo>
                        <a:lnTo>
                          <a:pt x="117" y="14"/>
                        </a:lnTo>
                        <a:lnTo>
                          <a:pt x="115" y="15"/>
                        </a:lnTo>
                        <a:lnTo>
                          <a:pt x="114" y="16"/>
                        </a:lnTo>
                        <a:lnTo>
                          <a:pt x="113" y="16"/>
                        </a:lnTo>
                        <a:lnTo>
                          <a:pt x="111" y="16"/>
                        </a:lnTo>
                        <a:lnTo>
                          <a:pt x="109" y="16"/>
                        </a:lnTo>
                        <a:lnTo>
                          <a:pt x="108" y="16"/>
                        </a:lnTo>
                        <a:lnTo>
                          <a:pt x="106" y="17"/>
                        </a:lnTo>
                        <a:lnTo>
                          <a:pt x="104" y="17"/>
                        </a:lnTo>
                        <a:lnTo>
                          <a:pt x="102" y="16"/>
                        </a:lnTo>
                        <a:lnTo>
                          <a:pt x="101" y="16"/>
                        </a:lnTo>
                        <a:lnTo>
                          <a:pt x="100" y="16"/>
                        </a:lnTo>
                        <a:lnTo>
                          <a:pt x="99" y="16"/>
                        </a:lnTo>
                        <a:lnTo>
                          <a:pt x="98" y="17"/>
                        </a:lnTo>
                        <a:lnTo>
                          <a:pt x="97" y="17"/>
                        </a:lnTo>
                        <a:lnTo>
                          <a:pt x="96" y="17"/>
                        </a:lnTo>
                        <a:lnTo>
                          <a:pt x="95" y="17"/>
                        </a:lnTo>
                        <a:lnTo>
                          <a:pt x="93" y="17"/>
                        </a:lnTo>
                        <a:lnTo>
                          <a:pt x="92" y="17"/>
                        </a:lnTo>
                        <a:lnTo>
                          <a:pt x="92" y="18"/>
                        </a:lnTo>
                        <a:lnTo>
                          <a:pt x="91" y="18"/>
                        </a:lnTo>
                        <a:lnTo>
                          <a:pt x="90" y="18"/>
                        </a:lnTo>
                        <a:lnTo>
                          <a:pt x="88" y="19"/>
                        </a:lnTo>
                        <a:lnTo>
                          <a:pt x="86" y="19"/>
                        </a:lnTo>
                        <a:lnTo>
                          <a:pt x="84" y="18"/>
                        </a:lnTo>
                        <a:lnTo>
                          <a:pt x="83" y="19"/>
                        </a:lnTo>
                        <a:lnTo>
                          <a:pt x="82" y="18"/>
                        </a:lnTo>
                        <a:lnTo>
                          <a:pt x="81" y="18"/>
                        </a:lnTo>
                        <a:lnTo>
                          <a:pt x="79" y="18"/>
                        </a:lnTo>
                        <a:lnTo>
                          <a:pt x="74" y="18"/>
                        </a:lnTo>
                        <a:lnTo>
                          <a:pt x="73" y="18"/>
                        </a:lnTo>
                        <a:lnTo>
                          <a:pt x="72" y="18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55" name="Freeform 667">
                    <a:extLst>
                      <a:ext uri="{FF2B5EF4-FFF2-40B4-BE49-F238E27FC236}">
                        <a16:creationId xmlns:a16="http://schemas.microsoft.com/office/drawing/2014/main" id="{F87B5804-D1DA-4129-939E-E6E2353D3F0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742030" y="1012692"/>
                    <a:ext cx="132446" cy="32531"/>
                  </a:xfrm>
                  <a:custGeom>
                    <a:avLst/>
                    <a:gdLst>
                      <a:gd name="T0" fmla="*/ 38100 w 57"/>
                      <a:gd name="T1" fmla="*/ 22225 h 14"/>
                      <a:gd name="T2" fmla="*/ 36513 w 57"/>
                      <a:gd name="T3" fmla="*/ 20638 h 14"/>
                      <a:gd name="T4" fmla="*/ 38100 w 57"/>
                      <a:gd name="T5" fmla="*/ 19050 h 14"/>
                      <a:gd name="T6" fmla="*/ 39688 w 57"/>
                      <a:gd name="T7" fmla="*/ 17463 h 14"/>
                      <a:gd name="T8" fmla="*/ 42863 w 57"/>
                      <a:gd name="T9" fmla="*/ 17463 h 14"/>
                      <a:gd name="T10" fmla="*/ 38100 w 57"/>
                      <a:gd name="T11" fmla="*/ 15875 h 14"/>
                      <a:gd name="T12" fmla="*/ 33338 w 57"/>
                      <a:gd name="T13" fmla="*/ 15875 h 14"/>
                      <a:gd name="T14" fmla="*/ 31750 w 57"/>
                      <a:gd name="T15" fmla="*/ 17463 h 14"/>
                      <a:gd name="T16" fmla="*/ 28575 w 57"/>
                      <a:gd name="T17" fmla="*/ 17463 h 14"/>
                      <a:gd name="T18" fmla="*/ 22225 w 57"/>
                      <a:gd name="T19" fmla="*/ 17463 h 14"/>
                      <a:gd name="T20" fmla="*/ 17463 w 57"/>
                      <a:gd name="T21" fmla="*/ 17463 h 14"/>
                      <a:gd name="T22" fmla="*/ 12700 w 57"/>
                      <a:gd name="T23" fmla="*/ 17463 h 14"/>
                      <a:gd name="T24" fmla="*/ 9525 w 57"/>
                      <a:gd name="T25" fmla="*/ 17463 h 14"/>
                      <a:gd name="T26" fmla="*/ 7938 w 57"/>
                      <a:gd name="T27" fmla="*/ 19050 h 14"/>
                      <a:gd name="T28" fmla="*/ 1588 w 57"/>
                      <a:gd name="T29" fmla="*/ 19050 h 14"/>
                      <a:gd name="T30" fmla="*/ 0 w 57"/>
                      <a:gd name="T31" fmla="*/ 15875 h 14"/>
                      <a:gd name="T32" fmla="*/ 3175 w 57"/>
                      <a:gd name="T33" fmla="*/ 15875 h 14"/>
                      <a:gd name="T34" fmla="*/ 7938 w 57"/>
                      <a:gd name="T35" fmla="*/ 15875 h 14"/>
                      <a:gd name="T36" fmla="*/ 9525 w 57"/>
                      <a:gd name="T37" fmla="*/ 14288 h 14"/>
                      <a:gd name="T38" fmla="*/ 14288 w 57"/>
                      <a:gd name="T39" fmla="*/ 9525 h 14"/>
                      <a:gd name="T40" fmla="*/ 15875 w 57"/>
                      <a:gd name="T41" fmla="*/ 6350 h 14"/>
                      <a:gd name="T42" fmla="*/ 11113 w 57"/>
                      <a:gd name="T43" fmla="*/ 6350 h 14"/>
                      <a:gd name="T44" fmla="*/ 9525 w 57"/>
                      <a:gd name="T45" fmla="*/ 4763 h 14"/>
                      <a:gd name="T46" fmla="*/ 3175 w 57"/>
                      <a:gd name="T47" fmla="*/ 4763 h 14"/>
                      <a:gd name="T48" fmla="*/ 0 w 57"/>
                      <a:gd name="T49" fmla="*/ 3175 h 14"/>
                      <a:gd name="T50" fmla="*/ 3175 w 57"/>
                      <a:gd name="T51" fmla="*/ 3175 h 14"/>
                      <a:gd name="T52" fmla="*/ 14288 w 57"/>
                      <a:gd name="T53" fmla="*/ 1588 h 14"/>
                      <a:gd name="T54" fmla="*/ 23813 w 57"/>
                      <a:gd name="T55" fmla="*/ 1588 h 14"/>
                      <a:gd name="T56" fmla="*/ 30163 w 57"/>
                      <a:gd name="T57" fmla="*/ 1588 h 14"/>
                      <a:gd name="T58" fmla="*/ 38100 w 57"/>
                      <a:gd name="T59" fmla="*/ 1588 h 14"/>
                      <a:gd name="T60" fmla="*/ 46038 w 57"/>
                      <a:gd name="T61" fmla="*/ 0 h 14"/>
                      <a:gd name="T62" fmla="*/ 53975 w 57"/>
                      <a:gd name="T63" fmla="*/ 1588 h 14"/>
                      <a:gd name="T64" fmla="*/ 57150 w 57"/>
                      <a:gd name="T65" fmla="*/ 1588 h 14"/>
                      <a:gd name="T66" fmla="*/ 57150 w 57"/>
                      <a:gd name="T67" fmla="*/ 3175 h 14"/>
                      <a:gd name="T68" fmla="*/ 52388 w 57"/>
                      <a:gd name="T69" fmla="*/ 3175 h 14"/>
                      <a:gd name="T70" fmla="*/ 52388 w 57"/>
                      <a:gd name="T71" fmla="*/ 6350 h 14"/>
                      <a:gd name="T72" fmla="*/ 57150 w 57"/>
                      <a:gd name="T73" fmla="*/ 6350 h 14"/>
                      <a:gd name="T74" fmla="*/ 61913 w 57"/>
                      <a:gd name="T75" fmla="*/ 7938 h 14"/>
                      <a:gd name="T76" fmla="*/ 68263 w 57"/>
                      <a:gd name="T77" fmla="*/ 7938 h 14"/>
                      <a:gd name="T78" fmla="*/ 71438 w 57"/>
                      <a:gd name="T79" fmla="*/ 7938 h 14"/>
                      <a:gd name="T80" fmla="*/ 76200 w 57"/>
                      <a:gd name="T81" fmla="*/ 7938 h 14"/>
                      <a:gd name="T82" fmla="*/ 84138 w 57"/>
                      <a:gd name="T83" fmla="*/ 7938 h 14"/>
                      <a:gd name="T84" fmla="*/ 85725 w 57"/>
                      <a:gd name="T85" fmla="*/ 9525 h 14"/>
                      <a:gd name="T86" fmla="*/ 90488 w 57"/>
                      <a:gd name="T87" fmla="*/ 9525 h 14"/>
                      <a:gd name="T88" fmla="*/ 88900 w 57"/>
                      <a:gd name="T89" fmla="*/ 11113 h 14"/>
                      <a:gd name="T90" fmla="*/ 82550 w 57"/>
                      <a:gd name="T91" fmla="*/ 11113 h 14"/>
                      <a:gd name="T92" fmla="*/ 76200 w 57"/>
                      <a:gd name="T93" fmla="*/ 14288 h 14"/>
                      <a:gd name="T94" fmla="*/ 73025 w 57"/>
                      <a:gd name="T95" fmla="*/ 14288 h 14"/>
                      <a:gd name="T96" fmla="*/ 71438 w 57"/>
                      <a:gd name="T97" fmla="*/ 15875 h 14"/>
                      <a:gd name="T98" fmla="*/ 69850 w 57"/>
                      <a:gd name="T99" fmla="*/ 17463 h 14"/>
                      <a:gd name="T100" fmla="*/ 63500 w 57"/>
                      <a:gd name="T101" fmla="*/ 19050 h 14"/>
                      <a:gd name="T102" fmla="*/ 60325 w 57"/>
                      <a:gd name="T103" fmla="*/ 19050 h 14"/>
                      <a:gd name="T104" fmla="*/ 57150 w 57"/>
                      <a:gd name="T105" fmla="*/ 19050 h 14"/>
                      <a:gd name="T106" fmla="*/ 53975 w 57"/>
                      <a:gd name="T107" fmla="*/ 19050 h 14"/>
                      <a:gd name="T108" fmla="*/ 47625 w 57"/>
                      <a:gd name="T109" fmla="*/ 20638 h 14"/>
                      <a:gd name="T110" fmla="*/ 46038 w 57"/>
                      <a:gd name="T111" fmla="*/ 22225 h 14"/>
                      <a:gd name="T112" fmla="*/ 41275 w 57"/>
                      <a:gd name="T113" fmla="*/ 22225 h 14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</a:gdLst>
                    <a:ahLst/>
                    <a:cxnLst>
                      <a:cxn ang="T114">
                        <a:pos x="T0" y="T1"/>
                      </a:cxn>
                      <a:cxn ang="T115">
                        <a:pos x="T2" y="T3"/>
                      </a:cxn>
                      <a:cxn ang="T116">
                        <a:pos x="T4" y="T5"/>
                      </a:cxn>
                      <a:cxn ang="T117">
                        <a:pos x="T6" y="T7"/>
                      </a:cxn>
                      <a:cxn ang="T118">
                        <a:pos x="T8" y="T9"/>
                      </a:cxn>
                      <a:cxn ang="T119">
                        <a:pos x="T10" y="T11"/>
                      </a:cxn>
                      <a:cxn ang="T120">
                        <a:pos x="T12" y="T13"/>
                      </a:cxn>
                      <a:cxn ang="T121">
                        <a:pos x="T14" y="T15"/>
                      </a:cxn>
                      <a:cxn ang="T122">
                        <a:pos x="T16" y="T17"/>
                      </a:cxn>
                      <a:cxn ang="T123">
                        <a:pos x="T18" y="T19"/>
                      </a:cxn>
                      <a:cxn ang="T124">
                        <a:pos x="T20" y="T21"/>
                      </a:cxn>
                      <a:cxn ang="T125">
                        <a:pos x="T22" y="T23"/>
                      </a:cxn>
                      <a:cxn ang="T126">
                        <a:pos x="T24" y="T25"/>
                      </a:cxn>
                      <a:cxn ang="T127">
                        <a:pos x="T26" y="T27"/>
                      </a:cxn>
                      <a:cxn ang="T128">
                        <a:pos x="T28" y="T29"/>
                      </a:cxn>
                      <a:cxn ang="T129">
                        <a:pos x="T30" y="T31"/>
                      </a:cxn>
                      <a:cxn ang="T130">
                        <a:pos x="T32" y="T33"/>
                      </a:cxn>
                      <a:cxn ang="T131">
                        <a:pos x="T34" y="T35"/>
                      </a:cxn>
                      <a:cxn ang="T132">
                        <a:pos x="T36" y="T37"/>
                      </a:cxn>
                      <a:cxn ang="T133">
                        <a:pos x="T38" y="T39"/>
                      </a:cxn>
                      <a:cxn ang="T134">
                        <a:pos x="T40" y="T41"/>
                      </a:cxn>
                      <a:cxn ang="T135">
                        <a:pos x="T42" y="T43"/>
                      </a:cxn>
                      <a:cxn ang="T136">
                        <a:pos x="T44" y="T45"/>
                      </a:cxn>
                      <a:cxn ang="T137">
                        <a:pos x="T46" y="T47"/>
                      </a:cxn>
                      <a:cxn ang="T138">
                        <a:pos x="T48" y="T49"/>
                      </a:cxn>
                      <a:cxn ang="T139">
                        <a:pos x="T50" y="T51"/>
                      </a:cxn>
                      <a:cxn ang="T140">
                        <a:pos x="T52" y="T53"/>
                      </a:cxn>
                      <a:cxn ang="T141">
                        <a:pos x="T54" y="T55"/>
                      </a:cxn>
                      <a:cxn ang="T142">
                        <a:pos x="T56" y="T57"/>
                      </a:cxn>
                      <a:cxn ang="T143">
                        <a:pos x="T58" y="T59"/>
                      </a:cxn>
                      <a:cxn ang="T144">
                        <a:pos x="T60" y="T61"/>
                      </a:cxn>
                      <a:cxn ang="T145">
                        <a:pos x="T62" y="T63"/>
                      </a:cxn>
                      <a:cxn ang="T146">
                        <a:pos x="T64" y="T65"/>
                      </a:cxn>
                      <a:cxn ang="T147">
                        <a:pos x="T66" y="T67"/>
                      </a:cxn>
                      <a:cxn ang="T148">
                        <a:pos x="T68" y="T69"/>
                      </a:cxn>
                      <a:cxn ang="T149">
                        <a:pos x="T70" y="T71"/>
                      </a:cxn>
                      <a:cxn ang="T150">
                        <a:pos x="T72" y="T73"/>
                      </a:cxn>
                      <a:cxn ang="T151">
                        <a:pos x="T74" y="T75"/>
                      </a:cxn>
                      <a:cxn ang="T152">
                        <a:pos x="T76" y="T77"/>
                      </a:cxn>
                      <a:cxn ang="T153">
                        <a:pos x="T78" y="T79"/>
                      </a:cxn>
                      <a:cxn ang="T154">
                        <a:pos x="T80" y="T81"/>
                      </a:cxn>
                      <a:cxn ang="T155">
                        <a:pos x="T82" y="T83"/>
                      </a:cxn>
                      <a:cxn ang="T156">
                        <a:pos x="T84" y="T85"/>
                      </a:cxn>
                      <a:cxn ang="T157">
                        <a:pos x="T86" y="T87"/>
                      </a:cxn>
                      <a:cxn ang="T158">
                        <a:pos x="T88" y="T89"/>
                      </a:cxn>
                      <a:cxn ang="T159">
                        <a:pos x="T90" y="T91"/>
                      </a:cxn>
                      <a:cxn ang="T160">
                        <a:pos x="T92" y="T93"/>
                      </a:cxn>
                      <a:cxn ang="T161">
                        <a:pos x="T94" y="T95"/>
                      </a:cxn>
                      <a:cxn ang="T162">
                        <a:pos x="T96" y="T97"/>
                      </a:cxn>
                      <a:cxn ang="T163">
                        <a:pos x="T98" y="T99"/>
                      </a:cxn>
                      <a:cxn ang="T164">
                        <a:pos x="T100" y="T101"/>
                      </a:cxn>
                      <a:cxn ang="T165">
                        <a:pos x="T102" y="T103"/>
                      </a:cxn>
                      <a:cxn ang="T166">
                        <a:pos x="T104" y="T105"/>
                      </a:cxn>
                      <a:cxn ang="T167">
                        <a:pos x="T106" y="T107"/>
                      </a:cxn>
                      <a:cxn ang="T168">
                        <a:pos x="T108" y="T109"/>
                      </a:cxn>
                      <a:cxn ang="T169">
                        <a:pos x="T110" y="T111"/>
                      </a:cxn>
                      <a:cxn ang="T170">
                        <a:pos x="T112" y="T113"/>
                      </a:cxn>
                    </a:cxnLst>
                    <a:rect l="0" t="0" r="r" b="b"/>
                    <a:pathLst>
                      <a:path w="57" h="14">
                        <a:moveTo>
                          <a:pt x="26" y="14"/>
                        </a:moveTo>
                        <a:lnTo>
                          <a:pt x="24" y="14"/>
                        </a:lnTo>
                        <a:lnTo>
                          <a:pt x="23" y="14"/>
                        </a:lnTo>
                        <a:lnTo>
                          <a:pt x="23" y="13"/>
                        </a:lnTo>
                        <a:lnTo>
                          <a:pt x="24" y="13"/>
                        </a:lnTo>
                        <a:lnTo>
                          <a:pt x="24" y="12"/>
                        </a:lnTo>
                        <a:lnTo>
                          <a:pt x="23" y="12"/>
                        </a:lnTo>
                        <a:lnTo>
                          <a:pt x="25" y="11"/>
                        </a:lnTo>
                        <a:lnTo>
                          <a:pt x="26" y="11"/>
                        </a:lnTo>
                        <a:lnTo>
                          <a:pt x="27" y="11"/>
                        </a:lnTo>
                        <a:lnTo>
                          <a:pt x="27" y="10"/>
                        </a:lnTo>
                        <a:lnTo>
                          <a:pt x="24" y="10"/>
                        </a:lnTo>
                        <a:lnTo>
                          <a:pt x="23" y="10"/>
                        </a:lnTo>
                        <a:lnTo>
                          <a:pt x="21" y="10"/>
                        </a:lnTo>
                        <a:lnTo>
                          <a:pt x="20" y="10"/>
                        </a:lnTo>
                        <a:lnTo>
                          <a:pt x="20" y="11"/>
                        </a:lnTo>
                        <a:lnTo>
                          <a:pt x="19" y="11"/>
                        </a:lnTo>
                        <a:lnTo>
                          <a:pt x="18" y="11"/>
                        </a:lnTo>
                        <a:lnTo>
                          <a:pt x="15" y="11"/>
                        </a:lnTo>
                        <a:lnTo>
                          <a:pt x="14" y="11"/>
                        </a:lnTo>
                        <a:lnTo>
                          <a:pt x="12" y="11"/>
                        </a:lnTo>
                        <a:lnTo>
                          <a:pt x="11" y="11"/>
                        </a:lnTo>
                        <a:lnTo>
                          <a:pt x="9" y="11"/>
                        </a:lnTo>
                        <a:lnTo>
                          <a:pt x="8" y="11"/>
                        </a:lnTo>
                        <a:lnTo>
                          <a:pt x="7" y="11"/>
                        </a:lnTo>
                        <a:lnTo>
                          <a:pt x="6" y="11"/>
                        </a:lnTo>
                        <a:lnTo>
                          <a:pt x="6" y="12"/>
                        </a:lnTo>
                        <a:lnTo>
                          <a:pt x="5" y="12"/>
                        </a:lnTo>
                        <a:lnTo>
                          <a:pt x="4" y="12"/>
                        </a:lnTo>
                        <a:lnTo>
                          <a:pt x="1" y="12"/>
                        </a:lnTo>
                        <a:lnTo>
                          <a:pt x="0" y="11"/>
                        </a:lnTo>
                        <a:lnTo>
                          <a:pt x="0" y="10"/>
                        </a:lnTo>
                        <a:lnTo>
                          <a:pt x="1" y="10"/>
                        </a:lnTo>
                        <a:lnTo>
                          <a:pt x="2" y="10"/>
                        </a:lnTo>
                        <a:lnTo>
                          <a:pt x="4" y="10"/>
                        </a:lnTo>
                        <a:lnTo>
                          <a:pt x="5" y="10"/>
                        </a:lnTo>
                        <a:lnTo>
                          <a:pt x="5" y="9"/>
                        </a:lnTo>
                        <a:lnTo>
                          <a:pt x="6" y="9"/>
                        </a:lnTo>
                        <a:lnTo>
                          <a:pt x="6" y="7"/>
                        </a:lnTo>
                        <a:lnTo>
                          <a:pt x="9" y="6"/>
                        </a:lnTo>
                        <a:lnTo>
                          <a:pt x="11" y="5"/>
                        </a:lnTo>
                        <a:lnTo>
                          <a:pt x="10" y="4"/>
                        </a:lnTo>
                        <a:lnTo>
                          <a:pt x="9" y="4"/>
                        </a:lnTo>
                        <a:lnTo>
                          <a:pt x="7" y="4"/>
                        </a:lnTo>
                        <a:lnTo>
                          <a:pt x="6" y="4"/>
                        </a:lnTo>
                        <a:lnTo>
                          <a:pt x="6" y="3"/>
                        </a:lnTo>
                        <a:lnTo>
                          <a:pt x="4" y="3"/>
                        </a:lnTo>
                        <a:lnTo>
                          <a:pt x="2" y="3"/>
                        </a:lnTo>
                        <a:lnTo>
                          <a:pt x="0" y="3"/>
                        </a:lnTo>
                        <a:lnTo>
                          <a:pt x="0" y="2"/>
                        </a:lnTo>
                        <a:lnTo>
                          <a:pt x="1" y="2"/>
                        </a:lnTo>
                        <a:lnTo>
                          <a:pt x="2" y="2"/>
                        </a:lnTo>
                        <a:lnTo>
                          <a:pt x="8" y="1"/>
                        </a:lnTo>
                        <a:lnTo>
                          <a:pt x="9" y="1"/>
                        </a:lnTo>
                        <a:lnTo>
                          <a:pt x="12" y="1"/>
                        </a:lnTo>
                        <a:lnTo>
                          <a:pt x="15" y="1"/>
                        </a:lnTo>
                        <a:lnTo>
                          <a:pt x="16" y="1"/>
                        </a:lnTo>
                        <a:lnTo>
                          <a:pt x="19" y="1"/>
                        </a:lnTo>
                        <a:lnTo>
                          <a:pt x="23" y="1"/>
                        </a:lnTo>
                        <a:lnTo>
                          <a:pt x="24" y="1"/>
                        </a:lnTo>
                        <a:lnTo>
                          <a:pt x="28" y="0"/>
                        </a:lnTo>
                        <a:lnTo>
                          <a:pt x="29" y="0"/>
                        </a:lnTo>
                        <a:lnTo>
                          <a:pt x="30" y="0"/>
                        </a:lnTo>
                        <a:lnTo>
                          <a:pt x="34" y="1"/>
                        </a:lnTo>
                        <a:lnTo>
                          <a:pt x="35" y="1"/>
                        </a:lnTo>
                        <a:lnTo>
                          <a:pt x="36" y="1"/>
                        </a:lnTo>
                        <a:lnTo>
                          <a:pt x="37" y="1"/>
                        </a:lnTo>
                        <a:lnTo>
                          <a:pt x="36" y="2"/>
                        </a:lnTo>
                        <a:lnTo>
                          <a:pt x="34" y="2"/>
                        </a:lnTo>
                        <a:lnTo>
                          <a:pt x="33" y="2"/>
                        </a:lnTo>
                        <a:lnTo>
                          <a:pt x="32" y="3"/>
                        </a:lnTo>
                        <a:lnTo>
                          <a:pt x="33" y="4"/>
                        </a:lnTo>
                        <a:lnTo>
                          <a:pt x="35" y="4"/>
                        </a:lnTo>
                        <a:lnTo>
                          <a:pt x="36" y="4"/>
                        </a:lnTo>
                        <a:lnTo>
                          <a:pt x="37" y="4"/>
                        </a:lnTo>
                        <a:lnTo>
                          <a:pt x="39" y="5"/>
                        </a:lnTo>
                        <a:lnTo>
                          <a:pt x="40" y="5"/>
                        </a:lnTo>
                        <a:lnTo>
                          <a:pt x="43" y="5"/>
                        </a:lnTo>
                        <a:lnTo>
                          <a:pt x="44" y="5"/>
                        </a:lnTo>
                        <a:lnTo>
                          <a:pt x="45" y="5"/>
                        </a:lnTo>
                        <a:lnTo>
                          <a:pt x="46" y="5"/>
                        </a:lnTo>
                        <a:lnTo>
                          <a:pt x="48" y="5"/>
                        </a:lnTo>
                        <a:lnTo>
                          <a:pt x="49" y="5"/>
                        </a:lnTo>
                        <a:lnTo>
                          <a:pt x="53" y="5"/>
                        </a:lnTo>
                        <a:lnTo>
                          <a:pt x="53" y="6"/>
                        </a:lnTo>
                        <a:lnTo>
                          <a:pt x="54" y="6"/>
                        </a:lnTo>
                        <a:lnTo>
                          <a:pt x="56" y="6"/>
                        </a:lnTo>
                        <a:lnTo>
                          <a:pt x="57" y="6"/>
                        </a:lnTo>
                        <a:lnTo>
                          <a:pt x="57" y="7"/>
                        </a:lnTo>
                        <a:lnTo>
                          <a:pt x="56" y="7"/>
                        </a:lnTo>
                        <a:lnTo>
                          <a:pt x="53" y="7"/>
                        </a:lnTo>
                        <a:lnTo>
                          <a:pt x="52" y="7"/>
                        </a:lnTo>
                        <a:lnTo>
                          <a:pt x="48" y="7"/>
                        </a:lnTo>
                        <a:lnTo>
                          <a:pt x="48" y="9"/>
                        </a:lnTo>
                        <a:lnTo>
                          <a:pt x="47" y="9"/>
                        </a:lnTo>
                        <a:lnTo>
                          <a:pt x="46" y="9"/>
                        </a:lnTo>
                        <a:lnTo>
                          <a:pt x="45" y="9"/>
                        </a:lnTo>
                        <a:lnTo>
                          <a:pt x="45" y="10"/>
                        </a:lnTo>
                        <a:lnTo>
                          <a:pt x="44" y="10"/>
                        </a:lnTo>
                        <a:lnTo>
                          <a:pt x="44" y="11"/>
                        </a:lnTo>
                        <a:lnTo>
                          <a:pt x="42" y="11"/>
                        </a:lnTo>
                        <a:lnTo>
                          <a:pt x="40" y="12"/>
                        </a:lnTo>
                        <a:lnTo>
                          <a:pt x="39" y="12"/>
                        </a:lnTo>
                        <a:lnTo>
                          <a:pt x="38" y="12"/>
                        </a:lnTo>
                        <a:lnTo>
                          <a:pt x="37" y="12"/>
                        </a:lnTo>
                        <a:lnTo>
                          <a:pt x="36" y="12"/>
                        </a:lnTo>
                        <a:lnTo>
                          <a:pt x="35" y="12"/>
                        </a:lnTo>
                        <a:lnTo>
                          <a:pt x="34" y="12"/>
                        </a:lnTo>
                        <a:lnTo>
                          <a:pt x="33" y="12"/>
                        </a:lnTo>
                        <a:lnTo>
                          <a:pt x="30" y="13"/>
                        </a:lnTo>
                        <a:lnTo>
                          <a:pt x="29" y="13"/>
                        </a:lnTo>
                        <a:lnTo>
                          <a:pt x="29" y="14"/>
                        </a:lnTo>
                        <a:lnTo>
                          <a:pt x="28" y="14"/>
                        </a:lnTo>
                        <a:lnTo>
                          <a:pt x="26" y="1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56" name="Freeform 668">
                    <a:extLst>
                      <a:ext uri="{FF2B5EF4-FFF2-40B4-BE49-F238E27FC236}">
                        <a16:creationId xmlns:a16="http://schemas.microsoft.com/office/drawing/2014/main" id="{C208A5B6-ADBF-40AD-97C6-E2BACBBFC15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718794" y="1001075"/>
                    <a:ext cx="69708" cy="13942"/>
                  </a:xfrm>
                  <a:custGeom>
                    <a:avLst/>
                    <a:gdLst>
                      <a:gd name="T0" fmla="*/ 12700 w 30"/>
                      <a:gd name="T1" fmla="*/ 9525 h 6"/>
                      <a:gd name="T2" fmla="*/ 11113 w 30"/>
                      <a:gd name="T3" fmla="*/ 9525 h 6"/>
                      <a:gd name="T4" fmla="*/ 12700 w 30"/>
                      <a:gd name="T5" fmla="*/ 7938 h 6"/>
                      <a:gd name="T6" fmla="*/ 14288 w 30"/>
                      <a:gd name="T7" fmla="*/ 7938 h 6"/>
                      <a:gd name="T8" fmla="*/ 12700 w 30"/>
                      <a:gd name="T9" fmla="*/ 7938 h 6"/>
                      <a:gd name="T10" fmla="*/ 9525 w 30"/>
                      <a:gd name="T11" fmla="*/ 7938 h 6"/>
                      <a:gd name="T12" fmla="*/ 7938 w 30"/>
                      <a:gd name="T13" fmla="*/ 7938 h 6"/>
                      <a:gd name="T14" fmla="*/ 7938 w 30"/>
                      <a:gd name="T15" fmla="*/ 6350 h 6"/>
                      <a:gd name="T16" fmla="*/ 9525 w 30"/>
                      <a:gd name="T17" fmla="*/ 6350 h 6"/>
                      <a:gd name="T18" fmla="*/ 11113 w 30"/>
                      <a:gd name="T19" fmla="*/ 6350 h 6"/>
                      <a:gd name="T20" fmla="*/ 12700 w 30"/>
                      <a:gd name="T21" fmla="*/ 6350 h 6"/>
                      <a:gd name="T22" fmla="*/ 9525 w 30"/>
                      <a:gd name="T23" fmla="*/ 3175 h 6"/>
                      <a:gd name="T24" fmla="*/ 4763 w 30"/>
                      <a:gd name="T25" fmla="*/ 3175 h 6"/>
                      <a:gd name="T26" fmla="*/ 1588 w 30"/>
                      <a:gd name="T27" fmla="*/ 3175 h 6"/>
                      <a:gd name="T28" fmla="*/ 0 w 30"/>
                      <a:gd name="T29" fmla="*/ 3175 h 6"/>
                      <a:gd name="T30" fmla="*/ 0 w 30"/>
                      <a:gd name="T31" fmla="*/ 1588 h 6"/>
                      <a:gd name="T32" fmla="*/ 3175 w 30"/>
                      <a:gd name="T33" fmla="*/ 1588 h 6"/>
                      <a:gd name="T34" fmla="*/ 11113 w 30"/>
                      <a:gd name="T35" fmla="*/ 1588 h 6"/>
                      <a:gd name="T36" fmla="*/ 14288 w 30"/>
                      <a:gd name="T37" fmla="*/ 1588 h 6"/>
                      <a:gd name="T38" fmla="*/ 17463 w 30"/>
                      <a:gd name="T39" fmla="*/ 1588 h 6"/>
                      <a:gd name="T40" fmla="*/ 19050 w 30"/>
                      <a:gd name="T41" fmla="*/ 1588 h 6"/>
                      <a:gd name="T42" fmla="*/ 22225 w 30"/>
                      <a:gd name="T43" fmla="*/ 0 h 6"/>
                      <a:gd name="T44" fmla="*/ 23813 w 30"/>
                      <a:gd name="T45" fmla="*/ 0 h 6"/>
                      <a:gd name="T46" fmla="*/ 22225 w 30"/>
                      <a:gd name="T47" fmla="*/ 0 h 6"/>
                      <a:gd name="T48" fmla="*/ 23813 w 30"/>
                      <a:gd name="T49" fmla="*/ 0 h 6"/>
                      <a:gd name="T50" fmla="*/ 25400 w 30"/>
                      <a:gd name="T51" fmla="*/ 0 h 6"/>
                      <a:gd name="T52" fmla="*/ 26988 w 30"/>
                      <a:gd name="T53" fmla="*/ 0 h 6"/>
                      <a:gd name="T54" fmla="*/ 28575 w 30"/>
                      <a:gd name="T55" fmla="*/ 0 h 6"/>
                      <a:gd name="T56" fmla="*/ 30163 w 30"/>
                      <a:gd name="T57" fmla="*/ 0 h 6"/>
                      <a:gd name="T58" fmla="*/ 31750 w 30"/>
                      <a:gd name="T59" fmla="*/ 0 h 6"/>
                      <a:gd name="T60" fmla="*/ 33338 w 30"/>
                      <a:gd name="T61" fmla="*/ 0 h 6"/>
                      <a:gd name="T62" fmla="*/ 34925 w 30"/>
                      <a:gd name="T63" fmla="*/ 0 h 6"/>
                      <a:gd name="T64" fmla="*/ 38100 w 30"/>
                      <a:gd name="T65" fmla="*/ 0 h 6"/>
                      <a:gd name="T66" fmla="*/ 39688 w 30"/>
                      <a:gd name="T67" fmla="*/ 0 h 6"/>
                      <a:gd name="T68" fmla="*/ 42863 w 30"/>
                      <a:gd name="T69" fmla="*/ 0 h 6"/>
                      <a:gd name="T70" fmla="*/ 44450 w 30"/>
                      <a:gd name="T71" fmla="*/ 1588 h 6"/>
                      <a:gd name="T72" fmla="*/ 47625 w 30"/>
                      <a:gd name="T73" fmla="*/ 1588 h 6"/>
                      <a:gd name="T74" fmla="*/ 47625 w 30"/>
                      <a:gd name="T75" fmla="*/ 3175 h 6"/>
                      <a:gd name="T76" fmla="*/ 47625 w 30"/>
                      <a:gd name="T77" fmla="*/ 6350 h 6"/>
                      <a:gd name="T78" fmla="*/ 47625 w 30"/>
                      <a:gd name="T79" fmla="*/ 7938 h 6"/>
                      <a:gd name="T80" fmla="*/ 46038 w 30"/>
                      <a:gd name="T81" fmla="*/ 7938 h 6"/>
                      <a:gd name="T82" fmla="*/ 44450 w 30"/>
                      <a:gd name="T83" fmla="*/ 7938 h 6"/>
                      <a:gd name="T84" fmla="*/ 42863 w 30"/>
                      <a:gd name="T85" fmla="*/ 7938 h 6"/>
                      <a:gd name="T86" fmla="*/ 41275 w 30"/>
                      <a:gd name="T87" fmla="*/ 7938 h 6"/>
                      <a:gd name="T88" fmla="*/ 39688 w 30"/>
                      <a:gd name="T89" fmla="*/ 7938 h 6"/>
                      <a:gd name="T90" fmla="*/ 38100 w 30"/>
                      <a:gd name="T91" fmla="*/ 7938 h 6"/>
                      <a:gd name="T92" fmla="*/ 34925 w 30"/>
                      <a:gd name="T93" fmla="*/ 7938 h 6"/>
                      <a:gd name="T94" fmla="*/ 33338 w 30"/>
                      <a:gd name="T95" fmla="*/ 7938 h 6"/>
                      <a:gd name="T96" fmla="*/ 28575 w 30"/>
                      <a:gd name="T97" fmla="*/ 9525 h 6"/>
                      <a:gd name="T98" fmla="*/ 25400 w 30"/>
                      <a:gd name="T99" fmla="*/ 9525 h 6"/>
                      <a:gd name="T100" fmla="*/ 23813 w 30"/>
                      <a:gd name="T101" fmla="*/ 9525 h 6"/>
                      <a:gd name="T102" fmla="*/ 22225 w 30"/>
                      <a:gd name="T103" fmla="*/ 9525 h 6"/>
                      <a:gd name="T104" fmla="*/ 19050 w 30"/>
                      <a:gd name="T105" fmla="*/ 9525 h 6"/>
                      <a:gd name="T106" fmla="*/ 17463 w 30"/>
                      <a:gd name="T107" fmla="*/ 9525 h 6"/>
                      <a:gd name="T108" fmla="*/ 15875 w 30"/>
                      <a:gd name="T109" fmla="*/ 9525 h 6"/>
                      <a:gd name="T110" fmla="*/ 14288 w 30"/>
                      <a:gd name="T111" fmla="*/ 9525 h 6"/>
                      <a:gd name="T112" fmla="*/ 12700 w 30"/>
                      <a:gd name="T113" fmla="*/ 9525 h 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</a:gdLst>
                    <a:ahLst/>
                    <a:cxnLst>
                      <a:cxn ang="T114">
                        <a:pos x="T0" y="T1"/>
                      </a:cxn>
                      <a:cxn ang="T115">
                        <a:pos x="T2" y="T3"/>
                      </a:cxn>
                      <a:cxn ang="T116">
                        <a:pos x="T4" y="T5"/>
                      </a:cxn>
                      <a:cxn ang="T117">
                        <a:pos x="T6" y="T7"/>
                      </a:cxn>
                      <a:cxn ang="T118">
                        <a:pos x="T8" y="T9"/>
                      </a:cxn>
                      <a:cxn ang="T119">
                        <a:pos x="T10" y="T11"/>
                      </a:cxn>
                      <a:cxn ang="T120">
                        <a:pos x="T12" y="T13"/>
                      </a:cxn>
                      <a:cxn ang="T121">
                        <a:pos x="T14" y="T15"/>
                      </a:cxn>
                      <a:cxn ang="T122">
                        <a:pos x="T16" y="T17"/>
                      </a:cxn>
                      <a:cxn ang="T123">
                        <a:pos x="T18" y="T19"/>
                      </a:cxn>
                      <a:cxn ang="T124">
                        <a:pos x="T20" y="T21"/>
                      </a:cxn>
                      <a:cxn ang="T125">
                        <a:pos x="T22" y="T23"/>
                      </a:cxn>
                      <a:cxn ang="T126">
                        <a:pos x="T24" y="T25"/>
                      </a:cxn>
                      <a:cxn ang="T127">
                        <a:pos x="T26" y="T27"/>
                      </a:cxn>
                      <a:cxn ang="T128">
                        <a:pos x="T28" y="T29"/>
                      </a:cxn>
                      <a:cxn ang="T129">
                        <a:pos x="T30" y="T31"/>
                      </a:cxn>
                      <a:cxn ang="T130">
                        <a:pos x="T32" y="T33"/>
                      </a:cxn>
                      <a:cxn ang="T131">
                        <a:pos x="T34" y="T35"/>
                      </a:cxn>
                      <a:cxn ang="T132">
                        <a:pos x="T36" y="T37"/>
                      </a:cxn>
                      <a:cxn ang="T133">
                        <a:pos x="T38" y="T39"/>
                      </a:cxn>
                      <a:cxn ang="T134">
                        <a:pos x="T40" y="T41"/>
                      </a:cxn>
                      <a:cxn ang="T135">
                        <a:pos x="T42" y="T43"/>
                      </a:cxn>
                      <a:cxn ang="T136">
                        <a:pos x="T44" y="T45"/>
                      </a:cxn>
                      <a:cxn ang="T137">
                        <a:pos x="T46" y="T47"/>
                      </a:cxn>
                      <a:cxn ang="T138">
                        <a:pos x="T48" y="T49"/>
                      </a:cxn>
                      <a:cxn ang="T139">
                        <a:pos x="T50" y="T51"/>
                      </a:cxn>
                      <a:cxn ang="T140">
                        <a:pos x="T52" y="T53"/>
                      </a:cxn>
                      <a:cxn ang="T141">
                        <a:pos x="T54" y="T55"/>
                      </a:cxn>
                      <a:cxn ang="T142">
                        <a:pos x="T56" y="T57"/>
                      </a:cxn>
                      <a:cxn ang="T143">
                        <a:pos x="T58" y="T59"/>
                      </a:cxn>
                      <a:cxn ang="T144">
                        <a:pos x="T60" y="T61"/>
                      </a:cxn>
                      <a:cxn ang="T145">
                        <a:pos x="T62" y="T63"/>
                      </a:cxn>
                      <a:cxn ang="T146">
                        <a:pos x="T64" y="T65"/>
                      </a:cxn>
                      <a:cxn ang="T147">
                        <a:pos x="T66" y="T67"/>
                      </a:cxn>
                      <a:cxn ang="T148">
                        <a:pos x="T68" y="T69"/>
                      </a:cxn>
                      <a:cxn ang="T149">
                        <a:pos x="T70" y="T71"/>
                      </a:cxn>
                      <a:cxn ang="T150">
                        <a:pos x="T72" y="T73"/>
                      </a:cxn>
                      <a:cxn ang="T151">
                        <a:pos x="T74" y="T75"/>
                      </a:cxn>
                      <a:cxn ang="T152">
                        <a:pos x="T76" y="T77"/>
                      </a:cxn>
                      <a:cxn ang="T153">
                        <a:pos x="T78" y="T79"/>
                      </a:cxn>
                      <a:cxn ang="T154">
                        <a:pos x="T80" y="T81"/>
                      </a:cxn>
                      <a:cxn ang="T155">
                        <a:pos x="T82" y="T83"/>
                      </a:cxn>
                      <a:cxn ang="T156">
                        <a:pos x="T84" y="T85"/>
                      </a:cxn>
                      <a:cxn ang="T157">
                        <a:pos x="T86" y="T87"/>
                      </a:cxn>
                      <a:cxn ang="T158">
                        <a:pos x="T88" y="T89"/>
                      </a:cxn>
                      <a:cxn ang="T159">
                        <a:pos x="T90" y="T91"/>
                      </a:cxn>
                      <a:cxn ang="T160">
                        <a:pos x="T92" y="T93"/>
                      </a:cxn>
                      <a:cxn ang="T161">
                        <a:pos x="T94" y="T95"/>
                      </a:cxn>
                      <a:cxn ang="T162">
                        <a:pos x="T96" y="T97"/>
                      </a:cxn>
                      <a:cxn ang="T163">
                        <a:pos x="T98" y="T99"/>
                      </a:cxn>
                      <a:cxn ang="T164">
                        <a:pos x="T100" y="T101"/>
                      </a:cxn>
                      <a:cxn ang="T165">
                        <a:pos x="T102" y="T103"/>
                      </a:cxn>
                      <a:cxn ang="T166">
                        <a:pos x="T104" y="T105"/>
                      </a:cxn>
                      <a:cxn ang="T167">
                        <a:pos x="T106" y="T107"/>
                      </a:cxn>
                      <a:cxn ang="T168">
                        <a:pos x="T108" y="T109"/>
                      </a:cxn>
                      <a:cxn ang="T169">
                        <a:pos x="T110" y="T111"/>
                      </a:cxn>
                      <a:cxn ang="T170">
                        <a:pos x="T112" y="T113"/>
                      </a:cxn>
                    </a:cxnLst>
                    <a:rect l="0" t="0" r="r" b="b"/>
                    <a:pathLst>
                      <a:path w="30" h="6">
                        <a:moveTo>
                          <a:pt x="8" y="6"/>
                        </a:moveTo>
                        <a:lnTo>
                          <a:pt x="7" y="6"/>
                        </a:lnTo>
                        <a:lnTo>
                          <a:pt x="8" y="5"/>
                        </a:lnTo>
                        <a:lnTo>
                          <a:pt x="9" y="5"/>
                        </a:lnTo>
                        <a:lnTo>
                          <a:pt x="8" y="5"/>
                        </a:lnTo>
                        <a:lnTo>
                          <a:pt x="6" y="5"/>
                        </a:lnTo>
                        <a:lnTo>
                          <a:pt x="5" y="5"/>
                        </a:lnTo>
                        <a:lnTo>
                          <a:pt x="5" y="4"/>
                        </a:lnTo>
                        <a:lnTo>
                          <a:pt x="6" y="4"/>
                        </a:lnTo>
                        <a:lnTo>
                          <a:pt x="7" y="4"/>
                        </a:lnTo>
                        <a:lnTo>
                          <a:pt x="8" y="4"/>
                        </a:lnTo>
                        <a:lnTo>
                          <a:pt x="6" y="2"/>
                        </a:lnTo>
                        <a:lnTo>
                          <a:pt x="3" y="2"/>
                        </a:lnTo>
                        <a:lnTo>
                          <a:pt x="1" y="2"/>
                        </a:lnTo>
                        <a:lnTo>
                          <a:pt x="0" y="2"/>
                        </a:lnTo>
                        <a:lnTo>
                          <a:pt x="0" y="1"/>
                        </a:lnTo>
                        <a:lnTo>
                          <a:pt x="2" y="1"/>
                        </a:lnTo>
                        <a:lnTo>
                          <a:pt x="7" y="1"/>
                        </a:lnTo>
                        <a:lnTo>
                          <a:pt x="9" y="1"/>
                        </a:lnTo>
                        <a:lnTo>
                          <a:pt x="11" y="1"/>
                        </a:lnTo>
                        <a:lnTo>
                          <a:pt x="12" y="1"/>
                        </a:lnTo>
                        <a:lnTo>
                          <a:pt x="14" y="0"/>
                        </a:lnTo>
                        <a:lnTo>
                          <a:pt x="15" y="0"/>
                        </a:lnTo>
                        <a:lnTo>
                          <a:pt x="14" y="0"/>
                        </a:lnTo>
                        <a:lnTo>
                          <a:pt x="15" y="0"/>
                        </a:lnTo>
                        <a:lnTo>
                          <a:pt x="16" y="0"/>
                        </a:lnTo>
                        <a:lnTo>
                          <a:pt x="17" y="0"/>
                        </a:lnTo>
                        <a:lnTo>
                          <a:pt x="18" y="0"/>
                        </a:lnTo>
                        <a:lnTo>
                          <a:pt x="19" y="0"/>
                        </a:lnTo>
                        <a:lnTo>
                          <a:pt x="20" y="0"/>
                        </a:lnTo>
                        <a:lnTo>
                          <a:pt x="21" y="0"/>
                        </a:lnTo>
                        <a:lnTo>
                          <a:pt x="22" y="0"/>
                        </a:lnTo>
                        <a:lnTo>
                          <a:pt x="24" y="0"/>
                        </a:lnTo>
                        <a:lnTo>
                          <a:pt x="25" y="0"/>
                        </a:lnTo>
                        <a:lnTo>
                          <a:pt x="27" y="0"/>
                        </a:lnTo>
                        <a:lnTo>
                          <a:pt x="28" y="1"/>
                        </a:lnTo>
                        <a:lnTo>
                          <a:pt x="30" y="1"/>
                        </a:lnTo>
                        <a:lnTo>
                          <a:pt x="30" y="2"/>
                        </a:lnTo>
                        <a:lnTo>
                          <a:pt x="30" y="4"/>
                        </a:lnTo>
                        <a:lnTo>
                          <a:pt x="30" y="5"/>
                        </a:lnTo>
                        <a:lnTo>
                          <a:pt x="29" y="5"/>
                        </a:lnTo>
                        <a:lnTo>
                          <a:pt x="28" y="5"/>
                        </a:lnTo>
                        <a:lnTo>
                          <a:pt x="27" y="5"/>
                        </a:lnTo>
                        <a:lnTo>
                          <a:pt x="26" y="5"/>
                        </a:lnTo>
                        <a:lnTo>
                          <a:pt x="25" y="5"/>
                        </a:lnTo>
                        <a:lnTo>
                          <a:pt x="24" y="5"/>
                        </a:lnTo>
                        <a:lnTo>
                          <a:pt x="22" y="5"/>
                        </a:lnTo>
                        <a:lnTo>
                          <a:pt x="21" y="5"/>
                        </a:lnTo>
                        <a:lnTo>
                          <a:pt x="18" y="6"/>
                        </a:lnTo>
                        <a:lnTo>
                          <a:pt x="16" y="6"/>
                        </a:lnTo>
                        <a:lnTo>
                          <a:pt x="15" y="6"/>
                        </a:lnTo>
                        <a:lnTo>
                          <a:pt x="14" y="6"/>
                        </a:lnTo>
                        <a:lnTo>
                          <a:pt x="12" y="6"/>
                        </a:lnTo>
                        <a:lnTo>
                          <a:pt x="11" y="6"/>
                        </a:lnTo>
                        <a:lnTo>
                          <a:pt x="10" y="6"/>
                        </a:lnTo>
                        <a:lnTo>
                          <a:pt x="9" y="6"/>
                        </a:lnTo>
                        <a:lnTo>
                          <a:pt x="8" y="6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57" name="Freeform 669">
                    <a:extLst>
                      <a:ext uri="{FF2B5EF4-FFF2-40B4-BE49-F238E27FC236}">
                        <a16:creationId xmlns:a16="http://schemas.microsoft.com/office/drawing/2014/main" id="{9E88CD99-0543-4E37-8BAC-24DB4517196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400460" y="991780"/>
                    <a:ext cx="55767" cy="23236"/>
                  </a:xfrm>
                  <a:custGeom>
                    <a:avLst/>
                    <a:gdLst>
                      <a:gd name="T0" fmla="*/ 36513 w 24"/>
                      <a:gd name="T1" fmla="*/ 15875 h 10"/>
                      <a:gd name="T2" fmla="*/ 34925 w 24"/>
                      <a:gd name="T3" fmla="*/ 15875 h 10"/>
                      <a:gd name="T4" fmla="*/ 33338 w 24"/>
                      <a:gd name="T5" fmla="*/ 15875 h 10"/>
                      <a:gd name="T6" fmla="*/ 30163 w 24"/>
                      <a:gd name="T7" fmla="*/ 15875 h 10"/>
                      <a:gd name="T8" fmla="*/ 30163 w 24"/>
                      <a:gd name="T9" fmla="*/ 14288 h 10"/>
                      <a:gd name="T10" fmla="*/ 28575 w 24"/>
                      <a:gd name="T11" fmla="*/ 14288 h 10"/>
                      <a:gd name="T12" fmla="*/ 30163 w 24"/>
                      <a:gd name="T13" fmla="*/ 14288 h 10"/>
                      <a:gd name="T14" fmla="*/ 28575 w 24"/>
                      <a:gd name="T15" fmla="*/ 14288 h 10"/>
                      <a:gd name="T16" fmla="*/ 25400 w 24"/>
                      <a:gd name="T17" fmla="*/ 12700 h 10"/>
                      <a:gd name="T18" fmla="*/ 23813 w 24"/>
                      <a:gd name="T19" fmla="*/ 9525 h 10"/>
                      <a:gd name="T20" fmla="*/ 19050 w 24"/>
                      <a:gd name="T21" fmla="*/ 9525 h 10"/>
                      <a:gd name="T22" fmla="*/ 15875 w 24"/>
                      <a:gd name="T23" fmla="*/ 9525 h 10"/>
                      <a:gd name="T24" fmla="*/ 14288 w 24"/>
                      <a:gd name="T25" fmla="*/ 9525 h 10"/>
                      <a:gd name="T26" fmla="*/ 12700 w 24"/>
                      <a:gd name="T27" fmla="*/ 9525 h 10"/>
                      <a:gd name="T28" fmla="*/ 11113 w 24"/>
                      <a:gd name="T29" fmla="*/ 7938 h 10"/>
                      <a:gd name="T30" fmla="*/ 9525 w 24"/>
                      <a:gd name="T31" fmla="*/ 6350 h 10"/>
                      <a:gd name="T32" fmla="*/ 7938 w 24"/>
                      <a:gd name="T33" fmla="*/ 4763 h 10"/>
                      <a:gd name="T34" fmla="*/ 6350 w 24"/>
                      <a:gd name="T35" fmla="*/ 4763 h 10"/>
                      <a:gd name="T36" fmla="*/ 4763 w 24"/>
                      <a:gd name="T37" fmla="*/ 3175 h 10"/>
                      <a:gd name="T38" fmla="*/ 0 w 24"/>
                      <a:gd name="T39" fmla="*/ 3175 h 10"/>
                      <a:gd name="T40" fmla="*/ 0 w 24"/>
                      <a:gd name="T41" fmla="*/ 1588 h 10"/>
                      <a:gd name="T42" fmla="*/ 0 w 24"/>
                      <a:gd name="T43" fmla="*/ 0 h 10"/>
                      <a:gd name="T44" fmla="*/ 3175 w 24"/>
                      <a:gd name="T45" fmla="*/ 0 h 10"/>
                      <a:gd name="T46" fmla="*/ 7938 w 24"/>
                      <a:gd name="T47" fmla="*/ 0 h 10"/>
                      <a:gd name="T48" fmla="*/ 9525 w 24"/>
                      <a:gd name="T49" fmla="*/ 1588 h 10"/>
                      <a:gd name="T50" fmla="*/ 11113 w 24"/>
                      <a:gd name="T51" fmla="*/ 1588 h 10"/>
                      <a:gd name="T52" fmla="*/ 14288 w 24"/>
                      <a:gd name="T53" fmla="*/ 3175 h 10"/>
                      <a:gd name="T54" fmla="*/ 14288 w 24"/>
                      <a:gd name="T55" fmla="*/ 4763 h 10"/>
                      <a:gd name="T56" fmla="*/ 19050 w 24"/>
                      <a:gd name="T57" fmla="*/ 6350 h 10"/>
                      <a:gd name="T58" fmla="*/ 15875 w 24"/>
                      <a:gd name="T59" fmla="*/ 7938 h 10"/>
                      <a:gd name="T60" fmla="*/ 20638 w 24"/>
                      <a:gd name="T61" fmla="*/ 7938 h 10"/>
                      <a:gd name="T62" fmla="*/ 22225 w 24"/>
                      <a:gd name="T63" fmla="*/ 7938 h 10"/>
                      <a:gd name="T64" fmla="*/ 23813 w 24"/>
                      <a:gd name="T65" fmla="*/ 7938 h 10"/>
                      <a:gd name="T66" fmla="*/ 25400 w 24"/>
                      <a:gd name="T67" fmla="*/ 9525 h 10"/>
                      <a:gd name="T68" fmla="*/ 26988 w 24"/>
                      <a:gd name="T69" fmla="*/ 9525 h 10"/>
                      <a:gd name="T70" fmla="*/ 28575 w 24"/>
                      <a:gd name="T71" fmla="*/ 9525 h 10"/>
                      <a:gd name="T72" fmla="*/ 30163 w 24"/>
                      <a:gd name="T73" fmla="*/ 9525 h 10"/>
                      <a:gd name="T74" fmla="*/ 30163 w 24"/>
                      <a:gd name="T75" fmla="*/ 12700 h 10"/>
                      <a:gd name="T76" fmla="*/ 34925 w 24"/>
                      <a:gd name="T77" fmla="*/ 12700 h 10"/>
                      <a:gd name="T78" fmla="*/ 36513 w 24"/>
                      <a:gd name="T79" fmla="*/ 14288 h 10"/>
                      <a:gd name="T80" fmla="*/ 38100 w 24"/>
                      <a:gd name="T81" fmla="*/ 15875 h 10"/>
                      <a:gd name="T82" fmla="*/ 36513 w 24"/>
                      <a:gd name="T83" fmla="*/ 15875 h 10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</a:gdLst>
                    <a:ahLst/>
                    <a:cxnLst>
                      <a:cxn ang="T84">
                        <a:pos x="T0" y="T1"/>
                      </a:cxn>
                      <a:cxn ang="T85">
                        <a:pos x="T2" y="T3"/>
                      </a:cxn>
                      <a:cxn ang="T86">
                        <a:pos x="T4" y="T5"/>
                      </a:cxn>
                      <a:cxn ang="T87">
                        <a:pos x="T6" y="T7"/>
                      </a:cxn>
                      <a:cxn ang="T88">
                        <a:pos x="T8" y="T9"/>
                      </a:cxn>
                      <a:cxn ang="T89">
                        <a:pos x="T10" y="T11"/>
                      </a:cxn>
                      <a:cxn ang="T90">
                        <a:pos x="T12" y="T13"/>
                      </a:cxn>
                      <a:cxn ang="T91">
                        <a:pos x="T14" y="T15"/>
                      </a:cxn>
                      <a:cxn ang="T92">
                        <a:pos x="T16" y="T17"/>
                      </a:cxn>
                      <a:cxn ang="T93">
                        <a:pos x="T18" y="T19"/>
                      </a:cxn>
                      <a:cxn ang="T94">
                        <a:pos x="T20" y="T21"/>
                      </a:cxn>
                      <a:cxn ang="T95">
                        <a:pos x="T22" y="T23"/>
                      </a:cxn>
                      <a:cxn ang="T96">
                        <a:pos x="T24" y="T25"/>
                      </a:cxn>
                      <a:cxn ang="T97">
                        <a:pos x="T26" y="T27"/>
                      </a:cxn>
                      <a:cxn ang="T98">
                        <a:pos x="T28" y="T29"/>
                      </a:cxn>
                      <a:cxn ang="T99">
                        <a:pos x="T30" y="T31"/>
                      </a:cxn>
                      <a:cxn ang="T100">
                        <a:pos x="T32" y="T33"/>
                      </a:cxn>
                      <a:cxn ang="T101">
                        <a:pos x="T34" y="T35"/>
                      </a:cxn>
                      <a:cxn ang="T102">
                        <a:pos x="T36" y="T37"/>
                      </a:cxn>
                      <a:cxn ang="T103">
                        <a:pos x="T38" y="T39"/>
                      </a:cxn>
                      <a:cxn ang="T104">
                        <a:pos x="T40" y="T41"/>
                      </a:cxn>
                      <a:cxn ang="T105">
                        <a:pos x="T42" y="T43"/>
                      </a:cxn>
                      <a:cxn ang="T106">
                        <a:pos x="T44" y="T45"/>
                      </a:cxn>
                      <a:cxn ang="T107">
                        <a:pos x="T46" y="T47"/>
                      </a:cxn>
                      <a:cxn ang="T108">
                        <a:pos x="T48" y="T49"/>
                      </a:cxn>
                      <a:cxn ang="T109">
                        <a:pos x="T50" y="T51"/>
                      </a:cxn>
                      <a:cxn ang="T110">
                        <a:pos x="T52" y="T53"/>
                      </a:cxn>
                      <a:cxn ang="T111">
                        <a:pos x="T54" y="T55"/>
                      </a:cxn>
                      <a:cxn ang="T112">
                        <a:pos x="T56" y="T57"/>
                      </a:cxn>
                      <a:cxn ang="T113">
                        <a:pos x="T58" y="T59"/>
                      </a:cxn>
                      <a:cxn ang="T114">
                        <a:pos x="T60" y="T61"/>
                      </a:cxn>
                      <a:cxn ang="T115">
                        <a:pos x="T62" y="T63"/>
                      </a:cxn>
                      <a:cxn ang="T116">
                        <a:pos x="T64" y="T65"/>
                      </a:cxn>
                      <a:cxn ang="T117">
                        <a:pos x="T66" y="T67"/>
                      </a:cxn>
                      <a:cxn ang="T118">
                        <a:pos x="T68" y="T69"/>
                      </a:cxn>
                      <a:cxn ang="T119">
                        <a:pos x="T70" y="T71"/>
                      </a:cxn>
                      <a:cxn ang="T120">
                        <a:pos x="T72" y="T73"/>
                      </a:cxn>
                      <a:cxn ang="T121">
                        <a:pos x="T74" y="T75"/>
                      </a:cxn>
                      <a:cxn ang="T122">
                        <a:pos x="T76" y="T77"/>
                      </a:cxn>
                      <a:cxn ang="T123">
                        <a:pos x="T78" y="T79"/>
                      </a:cxn>
                      <a:cxn ang="T124">
                        <a:pos x="T80" y="T81"/>
                      </a:cxn>
                      <a:cxn ang="T125">
                        <a:pos x="T82" y="T83"/>
                      </a:cxn>
                    </a:cxnLst>
                    <a:rect l="0" t="0" r="r" b="b"/>
                    <a:pathLst>
                      <a:path w="24" h="10">
                        <a:moveTo>
                          <a:pt x="23" y="10"/>
                        </a:moveTo>
                        <a:lnTo>
                          <a:pt x="22" y="10"/>
                        </a:lnTo>
                        <a:lnTo>
                          <a:pt x="21" y="10"/>
                        </a:lnTo>
                        <a:lnTo>
                          <a:pt x="19" y="10"/>
                        </a:lnTo>
                        <a:lnTo>
                          <a:pt x="19" y="9"/>
                        </a:lnTo>
                        <a:lnTo>
                          <a:pt x="18" y="9"/>
                        </a:lnTo>
                        <a:lnTo>
                          <a:pt x="19" y="9"/>
                        </a:lnTo>
                        <a:lnTo>
                          <a:pt x="18" y="9"/>
                        </a:lnTo>
                        <a:lnTo>
                          <a:pt x="16" y="8"/>
                        </a:lnTo>
                        <a:lnTo>
                          <a:pt x="15" y="6"/>
                        </a:lnTo>
                        <a:lnTo>
                          <a:pt x="12" y="6"/>
                        </a:lnTo>
                        <a:lnTo>
                          <a:pt x="10" y="6"/>
                        </a:lnTo>
                        <a:lnTo>
                          <a:pt x="9" y="6"/>
                        </a:lnTo>
                        <a:lnTo>
                          <a:pt x="8" y="6"/>
                        </a:lnTo>
                        <a:lnTo>
                          <a:pt x="7" y="5"/>
                        </a:lnTo>
                        <a:lnTo>
                          <a:pt x="6" y="4"/>
                        </a:lnTo>
                        <a:lnTo>
                          <a:pt x="5" y="3"/>
                        </a:lnTo>
                        <a:lnTo>
                          <a:pt x="4" y="3"/>
                        </a:lnTo>
                        <a:lnTo>
                          <a:pt x="3" y="2"/>
                        </a:lnTo>
                        <a:lnTo>
                          <a:pt x="0" y="2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2" y="0"/>
                        </a:lnTo>
                        <a:lnTo>
                          <a:pt x="5" y="0"/>
                        </a:lnTo>
                        <a:lnTo>
                          <a:pt x="6" y="1"/>
                        </a:lnTo>
                        <a:lnTo>
                          <a:pt x="7" y="1"/>
                        </a:lnTo>
                        <a:lnTo>
                          <a:pt x="9" y="2"/>
                        </a:lnTo>
                        <a:lnTo>
                          <a:pt x="9" y="3"/>
                        </a:lnTo>
                        <a:lnTo>
                          <a:pt x="12" y="4"/>
                        </a:lnTo>
                        <a:lnTo>
                          <a:pt x="10" y="5"/>
                        </a:lnTo>
                        <a:lnTo>
                          <a:pt x="13" y="5"/>
                        </a:lnTo>
                        <a:lnTo>
                          <a:pt x="14" y="5"/>
                        </a:lnTo>
                        <a:lnTo>
                          <a:pt x="15" y="5"/>
                        </a:lnTo>
                        <a:lnTo>
                          <a:pt x="16" y="6"/>
                        </a:lnTo>
                        <a:lnTo>
                          <a:pt x="17" y="6"/>
                        </a:lnTo>
                        <a:lnTo>
                          <a:pt x="18" y="6"/>
                        </a:lnTo>
                        <a:lnTo>
                          <a:pt x="19" y="6"/>
                        </a:lnTo>
                        <a:lnTo>
                          <a:pt x="19" y="8"/>
                        </a:lnTo>
                        <a:lnTo>
                          <a:pt x="22" y="8"/>
                        </a:lnTo>
                        <a:lnTo>
                          <a:pt x="23" y="9"/>
                        </a:lnTo>
                        <a:lnTo>
                          <a:pt x="24" y="10"/>
                        </a:lnTo>
                        <a:lnTo>
                          <a:pt x="23" y="10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58" name="Freeform 670">
                    <a:extLst>
                      <a:ext uri="{FF2B5EF4-FFF2-40B4-BE49-F238E27FC236}">
                        <a16:creationId xmlns:a16="http://schemas.microsoft.com/office/drawing/2014/main" id="{4974D1B4-45AA-4DDC-AE5E-8F1CD894FE0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7092896" y="947631"/>
                    <a:ext cx="72031" cy="4647"/>
                  </a:xfrm>
                  <a:custGeom>
                    <a:avLst/>
                    <a:gdLst>
                      <a:gd name="T0" fmla="*/ 3175 w 31"/>
                      <a:gd name="T1" fmla="*/ 3175 h 2"/>
                      <a:gd name="T2" fmla="*/ 0 w 31"/>
                      <a:gd name="T3" fmla="*/ 3175 h 2"/>
                      <a:gd name="T4" fmla="*/ 7937 w 31"/>
                      <a:gd name="T5" fmla="*/ 1588 h 2"/>
                      <a:gd name="T6" fmla="*/ 14287 w 31"/>
                      <a:gd name="T7" fmla="*/ 1588 h 2"/>
                      <a:gd name="T8" fmla="*/ 20637 w 31"/>
                      <a:gd name="T9" fmla="*/ 1588 h 2"/>
                      <a:gd name="T10" fmla="*/ 25400 w 31"/>
                      <a:gd name="T11" fmla="*/ 1588 h 2"/>
                      <a:gd name="T12" fmla="*/ 28575 w 31"/>
                      <a:gd name="T13" fmla="*/ 1588 h 2"/>
                      <a:gd name="T14" fmla="*/ 33337 w 31"/>
                      <a:gd name="T15" fmla="*/ 1588 h 2"/>
                      <a:gd name="T16" fmla="*/ 36512 w 31"/>
                      <a:gd name="T17" fmla="*/ 0 h 2"/>
                      <a:gd name="T18" fmla="*/ 41275 w 31"/>
                      <a:gd name="T19" fmla="*/ 0 h 2"/>
                      <a:gd name="T20" fmla="*/ 42862 w 31"/>
                      <a:gd name="T21" fmla="*/ 0 h 2"/>
                      <a:gd name="T22" fmla="*/ 44450 w 31"/>
                      <a:gd name="T23" fmla="*/ 0 h 2"/>
                      <a:gd name="T24" fmla="*/ 47625 w 31"/>
                      <a:gd name="T25" fmla="*/ 0 h 2"/>
                      <a:gd name="T26" fmla="*/ 49212 w 31"/>
                      <a:gd name="T27" fmla="*/ 0 h 2"/>
                      <a:gd name="T28" fmla="*/ 49212 w 31"/>
                      <a:gd name="T29" fmla="*/ 1588 h 2"/>
                      <a:gd name="T30" fmla="*/ 47625 w 31"/>
                      <a:gd name="T31" fmla="*/ 1588 h 2"/>
                      <a:gd name="T32" fmla="*/ 41275 w 31"/>
                      <a:gd name="T33" fmla="*/ 1588 h 2"/>
                      <a:gd name="T34" fmla="*/ 33337 w 31"/>
                      <a:gd name="T35" fmla="*/ 1588 h 2"/>
                      <a:gd name="T36" fmla="*/ 30162 w 31"/>
                      <a:gd name="T37" fmla="*/ 1588 h 2"/>
                      <a:gd name="T38" fmla="*/ 26987 w 31"/>
                      <a:gd name="T39" fmla="*/ 3175 h 2"/>
                      <a:gd name="T40" fmla="*/ 23812 w 31"/>
                      <a:gd name="T41" fmla="*/ 3175 h 2"/>
                      <a:gd name="T42" fmla="*/ 20637 w 31"/>
                      <a:gd name="T43" fmla="*/ 3175 h 2"/>
                      <a:gd name="T44" fmla="*/ 19050 w 31"/>
                      <a:gd name="T45" fmla="*/ 3175 h 2"/>
                      <a:gd name="T46" fmla="*/ 15875 w 31"/>
                      <a:gd name="T47" fmla="*/ 3175 h 2"/>
                      <a:gd name="T48" fmla="*/ 14287 w 31"/>
                      <a:gd name="T49" fmla="*/ 3175 h 2"/>
                      <a:gd name="T50" fmla="*/ 6350 w 31"/>
                      <a:gd name="T51" fmla="*/ 3175 h 2"/>
                      <a:gd name="T52" fmla="*/ 3175 w 31"/>
                      <a:gd name="T53" fmla="*/ 3175 h 2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</a:gdLst>
                    <a:ahLst/>
                    <a:cxnLst>
                      <a:cxn ang="T54">
                        <a:pos x="T0" y="T1"/>
                      </a:cxn>
                      <a:cxn ang="T55">
                        <a:pos x="T2" y="T3"/>
                      </a:cxn>
                      <a:cxn ang="T56">
                        <a:pos x="T4" y="T5"/>
                      </a:cxn>
                      <a:cxn ang="T57">
                        <a:pos x="T6" y="T7"/>
                      </a:cxn>
                      <a:cxn ang="T58">
                        <a:pos x="T8" y="T9"/>
                      </a:cxn>
                      <a:cxn ang="T59">
                        <a:pos x="T10" y="T11"/>
                      </a:cxn>
                      <a:cxn ang="T60">
                        <a:pos x="T12" y="T13"/>
                      </a:cxn>
                      <a:cxn ang="T61">
                        <a:pos x="T14" y="T15"/>
                      </a:cxn>
                      <a:cxn ang="T62">
                        <a:pos x="T16" y="T17"/>
                      </a:cxn>
                      <a:cxn ang="T63">
                        <a:pos x="T18" y="T19"/>
                      </a:cxn>
                      <a:cxn ang="T64">
                        <a:pos x="T20" y="T21"/>
                      </a:cxn>
                      <a:cxn ang="T65">
                        <a:pos x="T22" y="T23"/>
                      </a:cxn>
                      <a:cxn ang="T66">
                        <a:pos x="T24" y="T25"/>
                      </a:cxn>
                      <a:cxn ang="T67">
                        <a:pos x="T26" y="T27"/>
                      </a:cxn>
                      <a:cxn ang="T68">
                        <a:pos x="T28" y="T29"/>
                      </a:cxn>
                      <a:cxn ang="T69">
                        <a:pos x="T30" y="T31"/>
                      </a:cxn>
                      <a:cxn ang="T70">
                        <a:pos x="T32" y="T33"/>
                      </a:cxn>
                      <a:cxn ang="T71">
                        <a:pos x="T34" y="T35"/>
                      </a:cxn>
                      <a:cxn ang="T72">
                        <a:pos x="T36" y="T37"/>
                      </a:cxn>
                      <a:cxn ang="T73">
                        <a:pos x="T38" y="T39"/>
                      </a:cxn>
                      <a:cxn ang="T74">
                        <a:pos x="T40" y="T41"/>
                      </a:cxn>
                      <a:cxn ang="T75">
                        <a:pos x="T42" y="T43"/>
                      </a:cxn>
                      <a:cxn ang="T76">
                        <a:pos x="T44" y="T45"/>
                      </a:cxn>
                      <a:cxn ang="T77">
                        <a:pos x="T46" y="T47"/>
                      </a:cxn>
                      <a:cxn ang="T78">
                        <a:pos x="T48" y="T49"/>
                      </a:cxn>
                      <a:cxn ang="T79">
                        <a:pos x="T50" y="T51"/>
                      </a:cxn>
                      <a:cxn ang="T80">
                        <a:pos x="T52" y="T53"/>
                      </a:cxn>
                    </a:cxnLst>
                    <a:rect l="0" t="0" r="r" b="b"/>
                    <a:pathLst>
                      <a:path w="31" h="2">
                        <a:moveTo>
                          <a:pt x="2" y="2"/>
                        </a:moveTo>
                        <a:lnTo>
                          <a:pt x="0" y="2"/>
                        </a:lnTo>
                        <a:lnTo>
                          <a:pt x="5" y="1"/>
                        </a:lnTo>
                        <a:lnTo>
                          <a:pt x="9" y="1"/>
                        </a:lnTo>
                        <a:lnTo>
                          <a:pt x="13" y="1"/>
                        </a:lnTo>
                        <a:lnTo>
                          <a:pt x="16" y="1"/>
                        </a:lnTo>
                        <a:lnTo>
                          <a:pt x="18" y="1"/>
                        </a:lnTo>
                        <a:lnTo>
                          <a:pt x="21" y="1"/>
                        </a:lnTo>
                        <a:lnTo>
                          <a:pt x="23" y="0"/>
                        </a:lnTo>
                        <a:lnTo>
                          <a:pt x="26" y="0"/>
                        </a:lnTo>
                        <a:lnTo>
                          <a:pt x="27" y="0"/>
                        </a:lnTo>
                        <a:lnTo>
                          <a:pt x="28" y="0"/>
                        </a:lnTo>
                        <a:lnTo>
                          <a:pt x="30" y="0"/>
                        </a:lnTo>
                        <a:lnTo>
                          <a:pt x="31" y="0"/>
                        </a:lnTo>
                        <a:lnTo>
                          <a:pt x="31" y="1"/>
                        </a:lnTo>
                        <a:lnTo>
                          <a:pt x="30" y="1"/>
                        </a:lnTo>
                        <a:lnTo>
                          <a:pt x="26" y="1"/>
                        </a:lnTo>
                        <a:lnTo>
                          <a:pt x="21" y="1"/>
                        </a:lnTo>
                        <a:lnTo>
                          <a:pt x="19" y="1"/>
                        </a:lnTo>
                        <a:lnTo>
                          <a:pt x="17" y="2"/>
                        </a:lnTo>
                        <a:lnTo>
                          <a:pt x="15" y="2"/>
                        </a:lnTo>
                        <a:lnTo>
                          <a:pt x="13" y="2"/>
                        </a:lnTo>
                        <a:lnTo>
                          <a:pt x="12" y="2"/>
                        </a:lnTo>
                        <a:lnTo>
                          <a:pt x="10" y="2"/>
                        </a:lnTo>
                        <a:lnTo>
                          <a:pt x="9" y="2"/>
                        </a:lnTo>
                        <a:lnTo>
                          <a:pt x="4" y="2"/>
                        </a:lnTo>
                        <a:lnTo>
                          <a:pt x="2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59" name="Freeform 671">
                    <a:extLst>
                      <a:ext uri="{FF2B5EF4-FFF2-40B4-BE49-F238E27FC236}">
                        <a16:creationId xmlns:a16="http://schemas.microsoft.com/office/drawing/2014/main" id="{DF77E7F5-297F-4F6E-985D-674042D56C9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979038" y="989456"/>
                    <a:ext cx="55767" cy="4647"/>
                  </a:xfrm>
                  <a:custGeom>
                    <a:avLst/>
                    <a:gdLst>
                      <a:gd name="T0" fmla="*/ 1588 w 24"/>
                      <a:gd name="T1" fmla="*/ 3175 h 2"/>
                      <a:gd name="T2" fmla="*/ 0 w 24"/>
                      <a:gd name="T3" fmla="*/ 1588 h 2"/>
                      <a:gd name="T4" fmla="*/ 3175 w 24"/>
                      <a:gd name="T5" fmla="*/ 1588 h 2"/>
                      <a:gd name="T6" fmla="*/ 4763 w 24"/>
                      <a:gd name="T7" fmla="*/ 1588 h 2"/>
                      <a:gd name="T8" fmla="*/ 7938 w 24"/>
                      <a:gd name="T9" fmla="*/ 1588 h 2"/>
                      <a:gd name="T10" fmla="*/ 9525 w 24"/>
                      <a:gd name="T11" fmla="*/ 1588 h 2"/>
                      <a:gd name="T12" fmla="*/ 9525 w 24"/>
                      <a:gd name="T13" fmla="*/ 0 h 2"/>
                      <a:gd name="T14" fmla="*/ 14288 w 24"/>
                      <a:gd name="T15" fmla="*/ 0 h 2"/>
                      <a:gd name="T16" fmla="*/ 15875 w 24"/>
                      <a:gd name="T17" fmla="*/ 0 h 2"/>
                      <a:gd name="T18" fmla="*/ 19050 w 24"/>
                      <a:gd name="T19" fmla="*/ 0 h 2"/>
                      <a:gd name="T20" fmla="*/ 22225 w 24"/>
                      <a:gd name="T21" fmla="*/ 0 h 2"/>
                      <a:gd name="T22" fmla="*/ 22225 w 24"/>
                      <a:gd name="T23" fmla="*/ 1588 h 2"/>
                      <a:gd name="T24" fmla="*/ 23813 w 24"/>
                      <a:gd name="T25" fmla="*/ 1588 h 2"/>
                      <a:gd name="T26" fmla="*/ 25400 w 24"/>
                      <a:gd name="T27" fmla="*/ 1588 h 2"/>
                      <a:gd name="T28" fmla="*/ 28575 w 24"/>
                      <a:gd name="T29" fmla="*/ 1588 h 2"/>
                      <a:gd name="T30" fmla="*/ 31750 w 24"/>
                      <a:gd name="T31" fmla="*/ 1588 h 2"/>
                      <a:gd name="T32" fmla="*/ 33338 w 24"/>
                      <a:gd name="T33" fmla="*/ 1588 h 2"/>
                      <a:gd name="T34" fmla="*/ 36513 w 24"/>
                      <a:gd name="T35" fmla="*/ 1588 h 2"/>
                      <a:gd name="T36" fmla="*/ 38100 w 24"/>
                      <a:gd name="T37" fmla="*/ 1588 h 2"/>
                      <a:gd name="T38" fmla="*/ 36513 w 24"/>
                      <a:gd name="T39" fmla="*/ 1588 h 2"/>
                      <a:gd name="T40" fmla="*/ 33338 w 24"/>
                      <a:gd name="T41" fmla="*/ 1588 h 2"/>
                      <a:gd name="T42" fmla="*/ 31750 w 24"/>
                      <a:gd name="T43" fmla="*/ 1588 h 2"/>
                      <a:gd name="T44" fmla="*/ 30163 w 24"/>
                      <a:gd name="T45" fmla="*/ 3175 h 2"/>
                      <a:gd name="T46" fmla="*/ 28575 w 24"/>
                      <a:gd name="T47" fmla="*/ 3175 h 2"/>
                      <a:gd name="T48" fmla="*/ 25400 w 24"/>
                      <a:gd name="T49" fmla="*/ 3175 h 2"/>
                      <a:gd name="T50" fmla="*/ 23813 w 24"/>
                      <a:gd name="T51" fmla="*/ 1588 h 2"/>
                      <a:gd name="T52" fmla="*/ 22225 w 24"/>
                      <a:gd name="T53" fmla="*/ 1588 h 2"/>
                      <a:gd name="T54" fmla="*/ 19050 w 24"/>
                      <a:gd name="T55" fmla="*/ 1588 h 2"/>
                      <a:gd name="T56" fmla="*/ 17463 w 24"/>
                      <a:gd name="T57" fmla="*/ 1588 h 2"/>
                      <a:gd name="T58" fmla="*/ 14288 w 24"/>
                      <a:gd name="T59" fmla="*/ 1588 h 2"/>
                      <a:gd name="T60" fmla="*/ 11113 w 24"/>
                      <a:gd name="T61" fmla="*/ 1588 h 2"/>
                      <a:gd name="T62" fmla="*/ 9525 w 24"/>
                      <a:gd name="T63" fmla="*/ 1588 h 2"/>
                      <a:gd name="T64" fmla="*/ 7938 w 24"/>
                      <a:gd name="T65" fmla="*/ 1588 h 2"/>
                      <a:gd name="T66" fmla="*/ 3175 w 24"/>
                      <a:gd name="T67" fmla="*/ 3175 h 2"/>
                      <a:gd name="T68" fmla="*/ 1588 w 24"/>
                      <a:gd name="T69" fmla="*/ 3175 h 2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</a:gdLst>
                    <a:ahLst/>
                    <a:cxnLst>
                      <a:cxn ang="T70">
                        <a:pos x="T0" y="T1"/>
                      </a:cxn>
                      <a:cxn ang="T71">
                        <a:pos x="T2" y="T3"/>
                      </a:cxn>
                      <a:cxn ang="T72">
                        <a:pos x="T4" y="T5"/>
                      </a:cxn>
                      <a:cxn ang="T73">
                        <a:pos x="T6" y="T7"/>
                      </a:cxn>
                      <a:cxn ang="T74">
                        <a:pos x="T8" y="T9"/>
                      </a:cxn>
                      <a:cxn ang="T75">
                        <a:pos x="T10" y="T11"/>
                      </a:cxn>
                      <a:cxn ang="T76">
                        <a:pos x="T12" y="T13"/>
                      </a:cxn>
                      <a:cxn ang="T77">
                        <a:pos x="T14" y="T15"/>
                      </a:cxn>
                      <a:cxn ang="T78">
                        <a:pos x="T16" y="T17"/>
                      </a:cxn>
                      <a:cxn ang="T79">
                        <a:pos x="T18" y="T19"/>
                      </a:cxn>
                      <a:cxn ang="T80">
                        <a:pos x="T20" y="T21"/>
                      </a:cxn>
                      <a:cxn ang="T81">
                        <a:pos x="T22" y="T23"/>
                      </a:cxn>
                      <a:cxn ang="T82">
                        <a:pos x="T24" y="T25"/>
                      </a:cxn>
                      <a:cxn ang="T83">
                        <a:pos x="T26" y="T27"/>
                      </a:cxn>
                      <a:cxn ang="T84">
                        <a:pos x="T28" y="T29"/>
                      </a:cxn>
                      <a:cxn ang="T85">
                        <a:pos x="T30" y="T31"/>
                      </a:cxn>
                      <a:cxn ang="T86">
                        <a:pos x="T32" y="T33"/>
                      </a:cxn>
                      <a:cxn ang="T87">
                        <a:pos x="T34" y="T35"/>
                      </a:cxn>
                      <a:cxn ang="T88">
                        <a:pos x="T36" y="T37"/>
                      </a:cxn>
                      <a:cxn ang="T89">
                        <a:pos x="T38" y="T39"/>
                      </a:cxn>
                      <a:cxn ang="T90">
                        <a:pos x="T40" y="T41"/>
                      </a:cxn>
                      <a:cxn ang="T91">
                        <a:pos x="T42" y="T43"/>
                      </a:cxn>
                      <a:cxn ang="T92">
                        <a:pos x="T44" y="T45"/>
                      </a:cxn>
                      <a:cxn ang="T93">
                        <a:pos x="T46" y="T47"/>
                      </a:cxn>
                      <a:cxn ang="T94">
                        <a:pos x="T48" y="T49"/>
                      </a:cxn>
                      <a:cxn ang="T95">
                        <a:pos x="T50" y="T51"/>
                      </a:cxn>
                      <a:cxn ang="T96">
                        <a:pos x="T52" y="T53"/>
                      </a:cxn>
                      <a:cxn ang="T97">
                        <a:pos x="T54" y="T55"/>
                      </a:cxn>
                      <a:cxn ang="T98">
                        <a:pos x="T56" y="T57"/>
                      </a:cxn>
                      <a:cxn ang="T99">
                        <a:pos x="T58" y="T59"/>
                      </a:cxn>
                      <a:cxn ang="T100">
                        <a:pos x="T60" y="T61"/>
                      </a:cxn>
                      <a:cxn ang="T101">
                        <a:pos x="T62" y="T63"/>
                      </a:cxn>
                      <a:cxn ang="T102">
                        <a:pos x="T64" y="T65"/>
                      </a:cxn>
                      <a:cxn ang="T103">
                        <a:pos x="T66" y="T67"/>
                      </a:cxn>
                      <a:cxn ang="T104">
                        <a:pos x="T68" y="T69"/>
                      </a:cxn>
                    </a:cxnLst>
                    <a:rect l="0" t="0" r="r" b="b"/>
                    <a:pathLst>
                      <a:path w="24" h="2">
                        <a:moveTo>
                          <a:pt x="1" y="2"/>
                        </a:moveTo>
                        <a:lnTo>
                          <a:pt x="0" y="1"/>
                        </a:lnTo>
                        <a:lnTo>
                          <a:pt x="2" y="1"/>
                        </a:lnTo>
                        <a:lnTo>
                          <a:pt x="3" y="1"/>
                        </a:lnTo>
                        <a:lnTo>
                          <a:pt x="5" y="1"/>
                        </a:lnTo>
                        <a:lnTo>
                          <a:pt x="6" y="1"/>
                        </a:lnTo>
                        <a:lnTo>
                          <a:pt x="6" y="0"/>
                        </a:lnTo>
                        <a:lnTo>
                          <a:pt x="9" y="0"/>
                        </a:lnTo>
                        <a:lnTo>
                          <a:pt x="10" y="0"/>
                        </a:lnTo>
                        <a:lnTo>
                          <a:pt x="12" y="0"/>
                        </a:lnTo>
                        <a:lnTo>
                          <a:pt x="14" y="0"/>
                        </a:lnTo>
                        <a:lnTo>
                          <a:pt x="14" y="1"/>
                        </a:lnTo>
                        <a:lnTo>
                          <a:pt x="15" y="1"/>
                        </a:lnTo>
                        <a:lnTo>
                          <a:pt x="16" y="1"/>
                        </a:lnTo>
                        <a:lnTo>
                          <a:pt x="18" y="1"/>
                        </a:lnTo>
                        <a:lnTo>
                          <a:pt x="20" y="1"/>
                        </a:lnTo>
                        <a:lnTo>
                          <a:pt x="21" y="1"/>
                        </a:lnTo>
                        <a:lnTo>
                          <a:pt x="23" y="1"/>
                        </a:lnTo>
                        <a:lnTo>
                          <a:pt x="24" y="1"/>
                        </a:lnTo>
                        <a:lnTo>
                          <a:pt x="23" y="1"/>
                        </a:lnTo>
                        <a:lnTo>
                          <a:pt x="21" y="1"/>
                        </a:lnTo>
                        <a:lnTo>
                          <a:pt x="20" y="1"/>
                        </a:lnTo>
                        <a:lnTo>
                          <a:pt x="19" y="2"/>
                        </a:lnTo>
                        <a:lnTo>
                          <a:pt x="18" y="2"/>
                        </a:lnTo>
                        <a:lnTo>
                          <a:pt x="16" y="2"/>
                        </a:lnTo>
                        <a:lnTo>
                          <a:pt x="15" y="1"/>
                        </a:lnTo>
                        <a:lnTo>
                          <a:pt x="14" y="1"/>
                        </a:lnTo>
                        <a:lnTo>
                          <a:pt x="12" y="1"/>
                        </a:lnTo>
                        <a:lnTo>
                          <a:pt x="11" y="1"/>
                        </a:lnTo>
                        <a:lnTo>
                          <a:pt x="9" y="1"/>
                        </a:lnTo>
                        <a:lnTo>
                          <a:pt x="7" y="1"/>
                        </a:lnTo>
                        <a:lnTo>
                          <a:pt x="6" y="1"/>
                        </a:lnTo>
                        <a:lnTo>
                          <a:pt x="5" y="1"/>
                        </a:lnTo>
                        <a:lnTo>
                          <a:pt x="2" y="2"/>
                        </a:lnTo>
                        <a:lnTo>
                          <a:pt x="1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60" name="Freeform 672">
                    <a:extLst>
                      <a:ext uri="{FF2B5EF4-FFF2-40B4-BE49-F238E27FC236}">
                        <a16:creationId xmlns:a16="http://schemas.microsoft.com/office/drawing/2014/main" id="{B7DE604F-63FD-461B-92F5-E170CB8EEA1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716471" y="982486"/>
                    <a:ext cx="25559" cy="6970"/>
                  </a:xfrm>
                  <a:custGeom>
                    <a:avLst/>
                    <a:gdLst>
                      <a:gd name="T0" fmla="*/ 6350 w 11"/>
                      <a:gd name="T1" fmla="*/ 4762 h 3"/>
                      <a:gd name="T2" fmla="*/ 4762 w 11"/>
                      <a:gd name="T3" fmla="*/ 4762 h 3"/>
                      <a:gd name="T4" fmla="*/ 3175 w 11"/>
                      <a:gd name="T5" fmla="*/ 4762 h 3"/>
                      <a:gd name="T6" fmla="*/ 1587 w 11"/>
                      <a:gd name="T7" fmla="*/ 4762 h 3"/>
                      <a:gd name="T8" fmla="*/ 0 w 11"/>
                      <a:gd name="T9" fmla="*/ 1587 h 3"/>
                      <a:gd name="T10" fmla="*/ 1587 w 11"/>
                      <a:gd name="T11" fmla="*/ 0 h 3"/>
                      <a:gd name="T12" fmla="*/ 3175 w 11"/>
                      <a:gd name="T13" fmla="*/ 0 h 3"/>
                      <a:gd name="T14" fmla="*/ 11112 w 11"/>
                      <a:gd name="T15" fmla="*/ 0 h 3"/>
                      <a:gd name="T16" fmla="*/ 14287 w 11"/>
                      <a:gd name="T17" fmla="*/ 1587 h 3"/>
                      <a:gd name="T18" fmla="*/ 15875 w 11"/>
                      <a:gd name="T19" fmla="*/ 1587 h 3"/>
                      <a:gd name="T20" fmla="*/ 17462 w 11"/>
                      <a:gd name="T21" fmla="*/ 1587 h 3"/>
                      <a:gd name="T22" fmla="*/ 14287 w 11"/>
                      <a:gd name="T23" fmla="*/ 4762 h 3"/>
                      <a:gd name="T24" fmla="*/ 11112 w 11"/>
                      <a:gd name="T25" fmla="*/ 4762 h 3"/>
                      <a:gd name="T26" fmla="*/ 9525 w 11"/>
                      <a:gd name="T27" fmla="*/ 4762 h 3"/>
                      <a:gd name="T28" fmla="*/ 6350 w 11"/>
                      <a:gd name="T29" fmla="*/ 4762 h 3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</a:gdLst>
                    <a:ahLst/>
                    <a:cxnLst>
                      <a:cxn ang="T30">
                        <a:pos x="T0" y="T1"/>
                      </a:cxn>
                      <a:cxn ang="T31">
                        <a:pos x="T2" y="T3"/>
                      </a:cxn>
                      <a:cxn ang="T32">
                        <a:pos x="T4" y="T5"/>
                      </a:cxn>
                      <a:cxn ang="T33">
                        <a:pos x="T6" y="T7"/>
                      </a:cxn>
                      <a:cxn ang="T34">
                        <a:pos x="T8" y="T9"/>
                      </a:cxn>
                      <a:cxn ang="T35">
                        <a:pos x="T10" y="T11"/>
                      </a:cxn>
                      <a:cxn ang="T36">
                        <a:pos x="T12" y="T13"/>
                      </a:cxn>
                      <a:cxn ang="T37">
                        <a:pos x="T14" y="T15"/>
                      </a:cxn>
                      <a:cxn ang="T38">
                        <a:pos x="T16" y="T17"/>
                      </a:cxn>
                      <a:cxn ang="T39">
                        <a:pos x="T18" y="T19"/>
                      </a:cxn>
                      <a:cxn ang="T40">
                        <a:pos x="T20" y="T21"/>
                      </a:cxn>
                      <a:cxn ang="T41">
                        <a:pos x="T22" y="T23"/>
                      </a:cxn>
                      <a:cxn ang="T42">
                        <a:pos x="T24" y="T25"/>
                      </a:cxn>
                      <a:cxn ang="T43">
                        <a:pos x="T26" y="T27"/>
                      </a:cxn>
                      <a:cxn ang="T44">
                        <a:pos x="T28" y="T29"/>
                      </a:cxn>
                    </a:cxnLst>
                    <a:rect l="0" t="0" r="r" b="b"/>
                    <a:pathLst>
                      <a:path w="11" h="3">
                        <a:moveTo>
                          <a:pt x="4" y="3"/>
                        </a:moveTo>
                        <a:lnTo>
                          <a:pt x="3" y="3"/>
                        </a:lnTo>
                        <a:lnTo>
                          <a:pt x="2" y="3"/>
                        </a:lnTo>
                        <a:lnTo>
                          <a:pt x="1" y="3"/>
                        </a:lnTo>
                        <a:lnTo>
                          <a:pt x="0" y="1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7" y="0"/>
                        </a:lnTo>
                        <a:lnTo>
                          <a:pt x="9" y="1"/>
                        </a:lnTo>
                        <a:lnTo>
                          <a:pt x="10" y="1"/>
                        </a:lnTo>
                        <a:lnTo>
                          <a:pt x="11" y="1"/>
                        </a:lnTo>
                        <a:lnTo>
                          <a:pt x="9" y="3"/>
                        </a:lnTo>
                        <a:lnTo>
                          <a:pt x="7" y="3"/>
                        </a:lnTo>
                        <a:lnTo>
                          <a:pt x="6" y="3"/>
                        </a:lnTo>
                        <a:lnTo>
                          <a:pt x="4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61" name="Freeform 673">
                    <a:extLst>
                      <a:ext uri="{FF2B5EF4-FFF2-40B4-BE49-F238E27FC236}">
                        <a16:creationId xmlns:a16="http://schemas.microsoft.com/office/drawing/2014/main" id="{5CB0261D-0A3E-4314-AF7E-B1CA69935E8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674646" y="1135844"/>
                    <a:ext cx="16265" cy="6970"/>
                  </a:xfrm>
                  <a:custGeom>
                    <a:avLst/>
                    <a:gdLst>
                      <a:gd name="T0" fmla="*/ 4762 w 7"/>
                      <a:gd name="T1" fmla="*/ 4762 h 3"/>
                      <a:gd name="T2" fmla="*/ 3175 w 7"/>
                      <a:gd name="T3" fmla="*/ 3175 h 3"/>
                      <a:gd name="T4" fmla="*/ 1587 w 7"/>
                      <a:gd name="T5" fmla="*/ 3175 h 3"/>
                      <a:gd name="T6" fmla="*/ 0 w 7"/>
                      <a:gd name="T7" fmla="*/ 0 h 3"/>
                      <a:gd name="T8" fmla="*/ 1587 w 7"/>
                      <a:gd name="T9" fmla="*/ 0 h 3"/>
                      <a:gd name="T10" fmla="*/ 3175 w 7"/>
                      <a:gd name="T11" fmla="*/ 0 h 3"/>
                      <a:gd name="T12" fmla="*/ 7937 w 7"/>
                      <a:gd name="T13" fmla="*/ 0 h 3"/>
                      <a:gd name="T14" fmla="*/ 9525 w 7"/>
                      <a:gd name="T15" fmla="*/ 0 h 3"/>
                      <a:gd name="T16" fmla="*/ 11112 w 7"/>
                      <a:gd name="T17" fmla="*/ 0 h 3"/>
                      <a:gd name="T18" fmla="*/ 11112 w 7"/>
                      <a:gd name="T19" fmla="*/ 3175 h 3"/>
                      <a:gd name="T20" fmla="*/ 9525 w 7"/>
                      <a:gd name="T21" fmla="*/ 4762 h 3"/>
                      <a:gd name="T22" fmla="*/ 4762 w 7"/>
                      <a:gd name="T23" fmla="*/ 4762 h 3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7" h="3">
                        <a:moveTo>
                          <a:pt x="3" y="3"/>
                        </a:moveTo>
                        <a:lnTo>
                          <a:pt x="2" y="2"/>
                        </a:lnTo>
                        <a:lnTo>
                          <a:pt x="1" y="2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5" y="0"/>
                        </a:lnTo>
                        <a:lnTo>
                          <a:pt x="6" y="0"/>
                        </a:lnTo>
                        <a:lnTo>
                          <a:pt x="7" y="0"/>
                        </a:lnTo>
                        <a:lnTo>
                          <a:pt x="7" y="2"/>
                        </a:lnTo>
                        <a:lnTo>
                          <a:pt x="6" y="3"/>
                        </a:lnTo>
                        <a:lnTo>
                          <a:pt x="3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62" name="Freeform 674">
                    <a:extLst>
                      <a:ext uri="{FF2B5EF4-FFF2-40B4-BE49-F238E27FC236}">
                        <a16:creationId xmlns:a16="http://schemas.microsoft.com/office/drawing/2014/main" id="{B59993DB-40A5-4105-9921-D1313235AAD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925596" y="994103"/>
                    <a:ext cx="20912" cy="6972"/>
                  </a:xfrm>
                  <a:custGeom>
                    <a:avLst/>
                    <a:gdLst>
                      <a:gd name="T0" fmla="*/ 7937 w 9"/>
                      <a:gd name="T1" fmla="*/ 4763 h 3"/>
                      <a:gd name="T2" fmla="*/ 6350 w 9"/>
                      <a:gd name="T3" fmla="*/ 3175 h 3"/>
                      <a:gd name="T4" fmla="*/ 4762 w 9"/>
                      <a:gd name="T5" fmla="*/ 3175 h 3"/>
                      <a:gd name="T6" fmla="*/ 3175 w 9"/>
                      <a:gd name="T7" fmla="*/ 3175 h 3"/>
                      <a:gd name="T8" fmla="*/ 1587 w 9"/>
                      <a:gd name="T9" fmla="*/ 3175 h 3"/>
                      <a:gd name="T10" fmla="*/ 0 w 9"/>
                      <a:gd name="T11" fmla="*/ 1588 h 3"/>
                      <a:gd name="T12" fmla="*/ 1587 w 9"/>
                      <a:gd name="T13" fmla="*/ 0 h 3"/>
                      <a:gd name="T14" fmla="*/ 3175 w 9"/>
                      <a:gd name="T15" fmla="*/ 0 h 3"/>
                      <a:gd name="T16" fmla="*/ 4762 w 9"/>
                      <a:gd name="T17" fmla="*/ 0 h 3"/>
                      <a:gd name="T18" fmla="*/ 6350 w 9"/>
                      <a:gd name="T19" fmla="*/ 1588 h 3"/>
                      <a:gd name="T20" fmla="*/ 7937 w 9"/>
                      <a:gd name="T21" fmla="*/ 1588 h 3"/>
                      <a:gd name="T22" fmla="*/ 9525 w 9"/>
                      <a:gd name="T23" fmla="*/ 1588 h 3"/>
                      <a:gd name="T24" fmla="*/ 11112 w 9"/>
                      <a:gd name="T25" fmla="*/ 3175 h 3"/>
                      <a:gd name="T26" fmla="*/ 14287 w 9"/>
                      <a:gd name="T27" fmla="*/ 3175 h 3"/>
                      <a:gd name="T28" fmla="*/ 11112 w 9"/>
                      <a:gd name="T29" fmla="*/ 3175 h 3"/>
                      <a:gd name="T30" fmla="*/ 9525 w 9"/>
                      <a:gd name="T31" fmla="*/ 3175 h 3"/>
                      <a:gd name="T32" fmla="*/ 7937 w 9"/>
                      <a:gd name="T33" fmla="*/ 3175 h 3"/>
                      <a:gd name="T34" fmla="*/ 7937 w 9"/>
                      <a:gd name="T35" fmla="*/ 4763 h 3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</a:gdLst>
                    <a:ahLst/>
                    <a:cxnLst>
                      <a:cxn ang="T36">
                        <a:pos x="T0" y="T1"/>
                      </a:cxn>
                      <a:cxn ang="T37">
                        <a:pos x="T2" y="T3"/>
                      </a:cxn>
                      <a:cxn ang="T38">
                        <a:pos x="T4" y="T5"/>
                      </a:cxn>
                      <a:cxn ang="T39">
                        <a:pos x="T6" y="T7"/>
                      </a:cxn>
                      <a:cxn ang="T40">
                        <a:pos x="T8" y="T9"/>
                      </a:cxn>
                      <a:cxn ang="T41">
                        <a:pos x="T10" y="T11"/>
                      </a:cxn>
                      <a:cxn ang="T42">
                        <a:pos x="T12" y="T13"/>
                      </a:cxn>
                      <a:cxn ang="T43">
                        <a:pos x="T14" y="T15"/>
                      </a:cxn>
                      <a:cxn ang="T44">
                        <a:pos x="T16" y="T17"/>
                      </a:cxn>
                      <a:cxn ang="T45">
                        <a:pos x="T18" y="T19"/>
                      </a:cxn>
                      <a:cxn ang="T46">
                        <a:pos x="T20" y="T21"/>
                      </a:cxn>
                      <a:cxn ang="T47">
                        <a:pos x="T22" y="T23"/>
                      </a:cxn>
                      <a:cxn ang="T48">
                        <a:pos x="T24" y="T25"/>
                      </a:cxn>
                      <a:cxn ang="T49">
                        <a:pos x="T26" y="T27"/>
                      </a:cxn>
                      <a:cxn ang="T50">
                        <a:pos x="T28" y="T29"/>
                      </a:cxn>
                      <a:cxn ang="T51">
                        <a:pos x="T30" y="T31"/>
                      </a:cxn>
                      <a:cxn ang="T52">
                        <a:pos x="T32" y="T33"/>
                      </a:cxn>
                      <a:cxn ang="T53">
                        <a:pos x="T34" y="T35"/>
                      </a:cxn>
                    </a:cxnLst>
                    <a:rect l="0" t="0" r="r" b="b"/>
                    <a:pathLst>
                      <a:path w="9" h="3">
                        <a:moveTo>
                          <a:pt x="5" y="3"/>
                        </a:moveTo>
                        <a:lnTo>
                          <a:pt x="4" y="2"/>
                        </a:lnTo>
                        <a:lnTo>
                          <a:pt x="3" y="2"/>
                        </a:lnTo>
                        <a:lnTo>
                          <a:pt x="2" y="2"/>
                        </a:lnTo>
                        <a:lnTo>
                          <a:pt x="1" y="2"/>
                        </a:lnTo>
                        <a:lnTo>
                          <a:pt x="0" y="1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4" y="1"/>
                        </a:lnTo>
                        <a:lnTo>
                          <a:pt x="5" y="1"/>
                        </a:lnTo>
                        <a:lnTo>
                          <a:pt x="6" y="1"/>
                        </a:lnTo>
                        <a:lnTo>
                          <a:pt x="7" y="2"/>
                        </a:lnTo>
                        <a:lnTo>
                          <a:pt x="9" y="2"/>
                        </a:lnTo>
                        <a:lnTo>
                          <a:pt x="7" y="2"/>
                        </a:lnTo>
                        <a:lnTo>
                          <a:pt x="6" y="2"/>
                        </a:lnTo>
                        <a:lnTo>
                          <a:pt x="5" y="2"/>
                        </a:lnTo>
                        <a:lnTo>
                          <a:pt x="5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63" name="Freeform 675">
                    <a:extLst>
                      <a:ext uri="{FF2B5EF4-FFF2-40B4-BE49-F238E27FC236}">
                        <a16:creationId xmlns:a16="http://schemas.microsoft.com/office/drawing/2014/main" id="{571470E9-2F10-4B77-B9B3-2915DA82274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651410" y="940661"/>
                    <a:ext cx="23236" cy="6970"/>
                  </a:xfrm>
                  <a:custGeom>
                    <a:avLst/>
                    <a:gdLst>
                      <a:gd name="T0" fmla="*/ 9525 w 10"/>
                      <a:gd name="T1" fmla="*/ 4762 h 3"/>
                      <a:gd name="T2" fmla="*/ 6350 w 10"/>
                      <a:gd name="T3" fmla="*/ 4762 h 3"/>
                      <a:gd name="T4" fmla="*/ 4763 w 10"/>
                      <a:gd name="T5" fmla="*/ 4762 h 3"/>
                      <a:gd name="T6" fmla="*/ 3175 w 10"/>
                      <a:gd name="T7" fmla="*/ 4762 h 3"/>
                      <a:gd name="T8" fmla="*/ 1588 w 10"/>
                      <a:gd name="T9" fmla="*/ 4762 h 3"/>
                      <a:gd name="T10" fmla="*/ 0 w 10"/>
                      <a:gd name="T11" fmla="*/ 3175 h 3"/>
                      <a:gd name="T12" fmla="*/ 1588 w 10"/>
                      <a:gd name="T13" fmla="*/ 3175 h 3"/>
                      <a:gd name="T14" fmla="*/ 3175 w 10"/>
                      <a:gd name="T15" fmla="*/ 3175 h 3"/>
                      <a:gd name="T16" fmla="*/ 4763 w 10"/>
                      <a:gd name="T17" fmla="*/ 3175 h 3"/>
                      <a:gd name="T18" fmla="*/ 4763 w 10"/>
                      <a:gd name="T19" fmla="*/ 0 h 3"/>
                      <a:gd name="T20" fmla="*/ 6350 w 10"/>
                      <a:gd name="T21" fmla="*/ 3175 h 3"/>
                      <a:gd name="T22" fmla="*/ 11113 w 10"/>
                      <a:gd name="T23" fmla="*/ 3175 h 3"/>
                      <a:gd name="T24" fmla="*/ 12700 w 10"/>
                      <a:gd name="T25" fmla="*/ 3175 h 3"/>
                      <a:gd name="T26" fmla="*/ 14288 w 10"/>
                      <a:gd name="T27" fmla="*/ 3175 h 3"/>
                      <a:gd name="T28" fmla="*/ 15875 w 10"/>
                      <a:gd name="T29" fmla="*/ 3175 h 3"/>
                      <a:gd name="T30" fmla="*/ 12700 w 10"/>
                      <a:gd name="T31" fmla="*/ 4762 h 3"/>
                      <a:gd name="T32" fmla="*/ 11113 w 10"/>
                      <a:gd name="T33" fmla="*/ 4762 h 3"/>
                      <a:gd name="T34" fmla="*/ 9525 w 10"/>
                      <a:gd name="T35" fmla="*/ 4762 h 3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</a:gdLst>
                    <a:ahLst/>
                    <a:cxnLst>
                      <a:cxn ang="T36">
                        <a:pos x="T0" y="T1"/>
                      </a:cxn>
                      <a:cxn ang="T37">
                        <a:pos x="T2" y="T3"/>
                      </a:cxn>
                      <a:cxn ang="T38">
                        <a:pos x="T4" y="T5"/>
                      </a:cxn>
                      <a:cxn ang="T39">
                        <a:pos x="T6" y="T7"/>
                      </a:cxn>
                      <a:cxn ang="T40">
                        <a:pos x="T8" y="T9"/>
                      </a:cxn>
                      <a:cxn ang="T41">
                        <a:pos x="T10" y="T11"/>
                      </a:cxn>
                      <a:cxn ang="T42">
                        <a:pos x="T12" y="T13"/>
                      </a:cxn>
                      <a:cxn ang="T43">
                        <a:pos x="T14" y="T15"/>
                      </a:cxn>
                      <a:cxn ang="T44">
                        <a:pos x="T16" y="T17"/>
                      </a:cxn>
                      <a:cxn ang="T45">
                        <a:pos x="T18" y="T19"/>
                      </a:cxn>
                      <a:cxn ang="T46">
                        <a:pos x="T20" y="T21"/>
                      </a:cxn>
                      <a:cxn ang="T47">
                        <a:pos x="T22" y="T23"/>
                      </a:cxn>
                      <a:cxn ang="T48">
                        <a:pos x="T24" y="T25"/>
                      </a:cxn>
                      <a:cxn ang="T49">
                        <a:pos x="T26" y="T27"/>
                      </a:cxn>
                      <a:cxn ang="T50">
                        <a:pos x="T28" y="T29"/>
                      </a:cxn>
                      <a:cxn ang="T51">
                        <a:pos x="T30" y="T31"/>
                      </a:cxn>
                      <a:cxn ang="T52">
                        <a:pos x="T32" y="T33"/>
                      </a:cxn>
                      <a:cxn ang="T53">
                        <a:pos x="T34" y="T35"/>
                      </a:cxn>
                    </a:cxnLst>
                    <a:rect l="0" t="0" r="r" b="b"/>
                    <a:pathLst>
                      <a:path w="10" h="3">
                        <a:moveTo>
                          <a:pt x="6" y="3"/>
                        </a:moveTo>
                        <a:lnTo>
                          <a:pt x="4" y="3"/>
                        </a:lnTo>
                        <a:lnTo>
                          <a:pt x="3" y="3"/>
                        </a:lnTo>
                        <a:lnTo>
                          <a:pt x="2" y="3"/>
                        </a:lnTo>
                        <a:lnTo>
                          <a:pt x="1" y="3"/>
                        </a:lnTo>
                        <a:lnTo>
                          <a:pt x="0" y="2"/>
                        </a:lnTo>
                        <a:lnTo>
                          <a:pt x="1" y="2"/>
                        </a:lnTo>
                        <a:lnTo>
                          <a:pt x="2" y="2"/>
                        </a:lnTo>
                        <a:lnTo>
                          <a:pt x="3" y="2"/>
                        </a:lnTo>
                        <a:lnTo>
                          <a:pt x="3" y="0"/>
                        </a:lnTo>
                        <a:lnTo>
                          <a:pt x="4" y="2"/>
                        </a:lnTo>
                        <a:lnTo>
                          <a:pt x="7" y="2"/>
                        </a:lnTo>
                        <a:lnTo>
                          <a:pt x="8" y="2"/>
                        </a:lnTo>
                        <a:lnTo>
                          <a:pt x="9" y="2"/>
                        </a:lnTo>
                        <a:lnTo>
                          <a:pt x="10" y="2"/>
                        </a:lnTo>
                        <a:lnTo>
                          <a:pt x="8" y="3"/>
                        </a:lnTo>
                        <a:lnTo>
                          <a:pt x="7" y="3"/>
                        </a:lnTo>
                        <a:lnTo>
                          <a:pt x="6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64" name="Freeform 676">
                    <a:extLst>
                      <a:ext uri="{FF2B5EF4-FFF2-40B4-BE49-F238E27FC236}">
                        <a16:creationId xmlns:a16="http://schemas.microsoft.com/office/drawing/2014/main" id="{84E7EBAA-8F5E-41B9-8E0A-C429466B038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702530" y="975514"/>
                    <a:ext cx="18589" cy="2324"/>
                  </a:xfrm>
                  <a:custGeom>
                    <a:avLst/>
                    <a:gdLst>
                      <a:gd name="T0" fmla="*/ 11113 w 8"/>
                      <a:gd name="T1" fmla="*/ 1588 h 1"/>
                      <a:gd name="T2" fmla="*/ 9525 w 8"/>
                      <a:gd name="T3" fmla="*/ 0 h 1"/>
                      <a:gd name="T4" fmla="*/ 6350 w 8"/>
                      <a:gd name="T5" fmla="*/ 0 h 1"/>
                      <a:gd name="T6" fmla="*/ 4763 w 8"/>
                      <a:gd name="T7" fmla="*/ 0 h 1"/>
                      <a:gd name="T8" fmla="*/ 1588 w 8"/>
                      <a:gd name="T9" fmla="*/ 1588 h 1"/>
                      <a:gd name="T10" fmla="*/ 0 w 8"/>
                      <a:gd name="T11" fmla="*/ 1588 h 1"/>
                      <a:gd name="T12" fmla="*/ 0 w 8"/>
                      <a:gd name="T13" fmla="*/ 0 h 1"/>
                      <a:gd name="T14" fmla="*/ 1588 w 8"/>
                      <a:gd name="T15" fmla="*/ 0 h 1"/>
                      <a:gd name="T16" fmla="*/ 4763 w 8"/>
                      <a:gd name="T17" fmla="*/ 0 h 1"/>
                      <a:gd name="T18" fmla="*/ 9525 w 8"/>
                      <a:gd name="T19" fmla="*/ 0 h 1"/>
                      <a:gd name="T20" fmla="*/ 11113 w 8"/>
                      <a:gd name="T21" fmla="*/ 0 h 1"/>
                      <a:gd name="T22" fmla="*/ 12700 w 8"/>
                      <a:gd name="T23" fmla="*/ 0 h 1"/>
                      <a:gd name="T24" fmla="*/ 11113 w 8"/>
                      <a:gd name="T25" fmla="*/ 1588 h 1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</a:gdLst>
                    <a:ahLst/>
                    <a:cxnLst>
                      <a:cxn ang="T26">
                        <a:pos x="T0" y="T1"/>
                      </a:cxn>
                      <a:cxn ang="T27">
                        <a:pos x="T2" y="T3"/>
                      </a:cxn>
                      <a:cxn ang="T28">
                        <a:pos x="T4" y="T5"/>
                      </a:cxn>
                      <a:cxn ang="T29">
                        <a:pos x="T6" y="T7"/>
                      </a:cxn>
                      <a:cxn ang="T30">
                        <a:pos x="T8" y="T9"/>
                      </a:cxn>
                      <a:cxn ang="T31">
                        <a:pos x="T10" y="T11"/>
                      </a:cxn>
                      <a:cxn ang="T32">
                        <a:pos x="T12" y="T13"/>
                      </a:cxn>
                      <a:cxn ang="T33">
                        <a:pos x="T14" y="T15"/>
                      </a:cxn>
                      <a:cxn ang="T34">
                        <a:pos x="T16" y="T17"/>
                      </a:cxn>
                      <a:cxn ang="T35">
                        <a:pos x="T18" y="T19"/>
                      </a:cxn>
                      <a:cxn ang="T36">
                        <a:pos x="T20" y="T21"/>
                      </a:cxn>
                      <a:cxn ang="T37">
                        <a:pos x="T22" y="T23"/>
                      </a:cxn>
                      <a:cxn ang="T38">
                        <a:pos x="T24" y="T25"/>
                      </a:cxn>
                    </a:cxnLst>
                    <a:rect l="0" t="0" r="r" b="b"/>
                    <a:pathLst>
                      <a:path w="8" h="1">
                        <a:moveTo>
                          <a:pt x="7" y="1"/>
                        </a:moveTo>
                        <a:lnTo>
                          <a:pt x="6" y="0"/>
                        </a:lnTo>
                        <a:lnTo>
                          <a:pt x="4" y="0"/>
                        </a:lnTo>
                        <a:lnTo>
                          <a:pt x="3" y="0"/>
                        </a:ln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3" y="0"/>
                        </a:lnTo>
                        <a:lnTo>
                          <a:pt x="6" y="0"/>
                        </a:lnTo>
                        <a:lnTo>
                          <a:pt x="7" y="0"/>
                        </a:lnTo>
                        <a:lnTo>
                          <a:pt x="8" y="0"/>
                        </a:lnTo>
                        <a:lnTo>
                          <a:pt x="7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65" name="Freeform 677">
                    <a:extLst>
                      <a:ext uri="{FF2B5EF4-FFF2-40B4-BE49-F238E27FC236}">
                        <a16:creationId xmlns:a16="http://schemas.microsoft.com/office/drawing/2014/main" id="{FA6EA9C1-F338-481C-B6B2-41A69C354EB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876800" y="1063812"/>
                    <a:ext cx="20913" cy="6972"/>
                  </a:xfrm>
                  <a:custGeom>
                    <a:avLst/>
                    <a:gdLst>
                      <a:gd name="T0" fmla="*/ 3175 w 9"/>
                      <a:gd name="T1" fmla="*/ 4763 h 3"/>
                      <a:gd name="T2" fmla="*/ 0 w 9"/>
                      <a:gd name="T3" fmla="*/ 4763 h 3"/>
                      <a:gd name="T4" fmla="*/ 4763 w 9"/>
                      <a:gd name="T5" fmla="*/ 3175 h 3"/>
                      <a:gd name="T6" fmla="*/ 6350 w 9"/>
                      <a:gd name="T7" fmla="*/ 3175 h 3"/>
                      <a:gd name="T8" fmla="*/ 7938 w 9"/>
                      <a:gd name="T9" fmla="*/ 1588 h 3"/>
                      <a:gd name="T10" fmla="*/ 9525 w 9"/>
                      <a:gd name="T11" fmla="*/ 1588 h 3"/>
                      <a:gd name="T12" fmla="*/ 11113 w 9"/>
                      <a:gd name="T13" fmla="*/ 0 h 3"/>
                      <a:gd name="T14" fmla="*/ 12700 w 9"/>
                      <a:gd name="T15" fmla="*/ 0 h 3"/>
                      <a:gd name="T16" fmla="*/ 14288 w 9"/>
                      <a:gd name="T17" fmla="*/ 0 h 3"/>
                      <a:gd name="T18" fmla="*/ 11113 w 9"/>
                      <a:gd name="T19" fmla="*/ 1588 h 3"/>
                      <a:gd name="T20" fmla="*/ 9525 w 9"/>
                      <a:gd name="T21" fmla="*/ 1588 h 3"/>
                      <a:gd name="T22" fmla="*/ 7938 w 9"/>
                      <a:gd name="T23" fmla="*/ 3175 h 3"/>
                      <a:gd name="T24" fmla="*/ 3175 w 9"/>
                      <a:gd name="T25" fmla="*/ 4763 h 3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</a:gdLst>
                    <a:ahLst/>
                    <a:cxnLst>
                      <a:cxn ang="T26">
                        <a:pos x="T0" y="T1"/>
                      </a:cxn>
                      <a:cxn ang="T27">
                        <a:pos x="T2" y="T3"/>
                      </a:cxn>
                      <a:cxn ang="T28">
                        <a:pos x="T4" y="T5"/>
                      </a:cxn>
                      <a:cxn ang="T29">
                        <a:pos x="T6" y="T7"/>
                      </a:cxn>
                      <a:cxn ang="T30">
                        <a:pos x="T8" y="T9"/>
                      </a:cxn>
                      <a:cxn ang="T31">
                        <a:pos x="T10" y="T11"/>
                      </a:cxn>
                      <a:cxn ang="T32">
                        <a:pos x="T12" y="T13"/>
                      </a:cxn>
                      <a:cxn ang="T33">
                        <a:pos x="T14" y="T15"/>
                      </a:cxn>
                      <a:cxn ang="T34">
                        <a:pos x="T16" y="T17"/>
                      </a:cxn>
                      <a:cxn ang="T35">
                        <a:pos x="T18" y="T19"/>
                      </a:cxn>
                      <a:cxn ang="T36">
                        <a:pos x="T20" y="T21"/>
                      </a:cxn>
                      <a:cxn ang="T37">
                        <a:pos x="T22" y="T23"/>
                      </a:cxn>
                      <a:cxn ang="T38">
                        <a:pos x="T24" y="T25"/>
                      </a:cxn>
                    </a:cxnLst>
                    <a:rect l="0" t="0" r="r" b="b"/>
                    <a:pathLst>
                      <a:path w="9" h="3">
                        <a:moveTo>
                          <a:pt x="2" y="3"/>
                        </a:moveTo>
                        <a:lnTo>
                          <a:pt x="0" y="3"/>
                        </a:lnTo>
                        <a:lnTo>
                          <a:pt x="3" y="2"/>
                        </a:lnTo>
                        <a:lnTo>
                          <a:pt x="4" y="2"/>
                        </a:lnTo>
                        <a:lnTo>
                          <a:pt x="5" y="1"/>
                        </a:lnTo>
                        <a:lnTo>
                          <a:pt x="6" y="1"/>
                        </a:lnTo>
                        <a:lnTo>
                          <a:pt x="7" y="0"/>
                        </a:lnTo>
                        <a:lnTo>
                          <a:pt x="8" y="0"/>
                        </a:lnTo>
                        <a:lnTo>
                          <a:pt x="9" y="0"/>
                        </a:lnTo>
                        <a:lnTo>
                          <a:pt x="7" y="1"/>
                        </a:lnTo>
                        <a:lnTo>
                          <a:pt x="6" y="1"/>
                        </a:lnTo>
                        <a:lnTo>
                          <a:pt x="5" y="2"/>
                        </a:lnTo>
                        <a:lnTo>
                          <a:pt x="2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66" name="Freeform 678">
                    <a:extLst>
                      <a:ext uri="{FF2B5EF4-FFF2-40B4-BE49-F238E27FC236}">
                        <a16:creationId xmlns:a16="http://schemas.microsoft.com/office/drawing/2014/main" id="{25FD2CCC-8F09-4E75-8EE2-6E5D3DA219E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407431" y="963897"/>
                    <a:ext cx="11619" cy="4647"/>
                  </a:xfrm>
                  <a:custGeom>
                    <a:avLst/>
                    <a:gdLst>
                      <a:gd name="T0" fmla="*/ 1588 w 5"/>
                      <a:gd name="T1" fmla="*/ 3175 h 2"/>
                      <a:gd name="T2" fmla="*/ 1588 w 5"/>
                      <a:gd name="T3" fmla="*/ 0 h 2"/>
                      <a:gd name="T4" fmla="*/ 0 w 5"/>
                      <a:gd name="T5" fmla="*/ 0 h 2"/>
                      <a:gd name="T6" fmla="*/ 1588 w 5"/>
                      <a:gd name="T7" fmla="*/ 0 h 2"/>
                      <a:gd name="T8" fmla="*/ 4763 w 5"/>
                      <a:gd name="T9" fmla="*/ 0 h 2"/>
                      <a:gd name="T10" fmla="*/ 6350 w 5"/>
                      <a:gd name="T11" fmla="*/ 0 h 2"/>
                      <a:gd name="T12" fmla="*/ 7938 w 5"/>
                      <a:gd name="T13" fmla="*/ 0 h 2"/>
                      <a:gd name="T14" fmla="*/ 4763 w 5"/>
                      <a:gd name="T15" fmla="*/ 0 h 2"/>
                      <a:gd name="T16" fmla="*/ 4763 w 5"/>
                      <a:gd name="T17" fmla="*/ 3175 h 2"/>
                      <a:gd name="T18" fmla="*/ 1588 w 5"/>
                      <a:gd name="T19" fmla="*/ 3175 h 2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5" h="2">
                        <a:moveTo>
                          <a:pt x="1" y="2"/>
                        </a:moveTo>
                        <a:lnTo>
                          <a:pt x="1" y="0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5" y="0"/>
                        </a:lnTo>
                        <a:lnTo>
                          <a:pt x="3" y="0"/>
                        </a:lnTo>
                        <a:lnTo>
                          <a:pt x="3" y="2"/>
                        </a:lnTo>
                        <a:lnTo>
                          <a:pt x="1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67" name="Freeform 679">
                    <a:extLst>
                      <a:ext uri="{FF2B5EF4-FFF2-40B4-BE49-F238E27FC236}">
                        <a16:creationId xmlns:a16="http://schemas.microsoft.com/office/drawing/2014/main" id="{783D1794-FAB8-4442-A50C-956FB04C682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969744" y="949955"/>
                    <a:ext cx="11619" cy="2323"/>
                  </a:xfrm>
                  <a:custGeom>
                    <a:avLst/>
                    <a:gdLst>
                      <a:gd name="T0" fmla="*/ 3175 w 5"/>
                      <a:gd name="T1" fmla="*/ 1587 h 1"/>
                      <a:gd name="T2" fmla="*/ 1588 w 5"/>
                      <a:gd name="T3" fmla="*/ 1587 h 1"/>
                      <a:gd name="T4" fmla="*/ 0 w 5"/>
                      <a:gd name="T5" fmla="*/ 1587 h 1"/>
                      <a:gd name="T6" fmla="*/ 0 w 5"/>
                      <a:gd name="T7" fmla="*/ 0 h 1"/>
                      <a:gd name="T8" fmla="*/ 1588 w 5"/>
                      <a:gd name="T9" fmla="*/ 0 h 1"/>
                      <a:gd name="T10" fmla="*/ 3175 w 5"/>
                      <a:gd name="T11" fmla="*/ 0 h 1"/>
                      <a:gd name="T12" fmla="*/ 6350 w 5"/>
                      <a:gd name="T13" fmla="*/ 0 h 1"/>
                      <a:gd name="T14" fmla="*/ 7938 w 5"/>
                      <a:gd name="T15" fmla="*/ 0 h 1"/>
                      <a:gd name="T16" fmla="*/ 6350 w 5"/>
                      <a:gd name="T17" fmla="*/ 0 h 1"/>
                      <a:gd name="T18" fmla="*/ 3175 w 5"/>
                      <a:gd name="T19" fmla="*/ 1587 h 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5" h="1">
                        <a:moveTo>
                          <a:pt x="2" y="1"/>
                        </a:move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4" y="0"/>
                        </a:lnTo>
                        <a:lnTo>
                          <a:pt x="5" y="0"/>
                        </a:lnTo>
                        <a:lnTo>
                          <a:pt x="4" y="0"/>
                        </a:lnTo>
                        <a:lnTo>
                          <a:pt x="2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68" name="Freeform 680">
                    <a:extLst>
                      <a:ext uri="{FF2B5EF4-FFF2-40B4-BE49-F238E27FC236}">
                        <a16:creationId xmlns:a16="http://schemas.microsoft.com/office/drawing/2014/main" id="{6D703BE0-4E59-4841-AE42-E28379AE0DE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732736" y="929042"/>
                    <a:ext cx="13942" cy="4647"/>
                  </a:xfrm>
                  <a:custGeom>
                    <a:avLst/>
                    <a:gdLst>
                      <a:gd name="T0" fmla="*/ 6350 w 6"/>
                      <a:gd name="T1" fmla="*/ 3175 h 2"/>
                      <a:gd name="T2" fmla="*/ 6350 w 6"/>
                      <a:gd name="T3" fmla="*/ 1588 h 2"/>
                      <a:gd name="T4" fmla="*/ 4763 w 6"/>
                      <a:gd name="T5" fmla="*/ 1588 h 2"/>
                      <a:gd name="T6" fmla="*/ 3175 w 6"/>
                      <a:gd name="T7" fmla="*/ 1588 h 2"/>
                      <a:gd name="T8" fmla="*/ 0 w 6"/>
                      <a:gd name="T9" fmla="*/ 1588 h 2"/>
                      <a:gd name="T10" fmla="*/ 0 w 6"/>
                      <a:gd name="T11" fmla="*/ 0 h 2"/>
                      <a:gd name="T12" fmla="*/ 1588 w 6"/>
                      <a:gd name="T13" fmla="*/ 0 h 2"/>
                      <a:gd name="T14" fmla="*/ 3175 w 6"/>
                      <a:gd name="T15" fmla="*/ 0 h 2"/>
                      <a:gd name="T16" fmla="*/ 3175 w 6"/>
                      <a:gd name="T17" fmla="*/ 1588 h 2"/>
                      <a:gd name="T18" fmla="*/ 6350 w 6"/>
                      <a:gd name="T19" fmla="*/ 1588 h 2"/>
                      <a:gd name="T20" fmla="*/ 7938 w 6"/>
                      <a:gd name="T21" fmla="*/ 1588 h 2"/>
                      <a:gd name="T22" fmla="*/ 9525 w 6"/>
                      <a:gd name="T23" fmla="*/ 1588 h 2"/>
                      <a:gd name="T24" fmla="*/ 7938 w 6"/>
                      <a:gd name="T25" fmla="*/ 1588 h 2"/>
                      <a:gd name="T26" fmla="*/ 6350 w 6"/>
                      <a:gd name="T27" fmla="*/ 1588 h 2"/>
                      <a:gd name="T28" fmla="*/ 6350 w 6"/>
                      <a:gd name="T29" fmla="*/ 3175 h 2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</a:gdLst>
                    <a:ahLst/>
                    <a:cxnLst>
                      <a:cxn ang="T30">
                        <a:pos x="T0" y="T1"/>
                      </a:cxn>
                      <a:cxn ang="T31">
                        <a:pos x="T2" y="T3"/>
                      </a:cxn>
                      <a:cxn ang="T32">
                        <a:pos x="T4" y="T5"/>
                      </a:cxn>
                      <a:cxn ang="T33">
                        <a:pos x="T6" y="T7"/>
                      </a:cxn>
                      <a:cxn ang="T34">
                        <a:pos x="T8" y="T9"/>
                      </a:cxn>
                      <a:cxn ang="T35">
                        <a:pos x="T10" y="T11"/>
                      </a:cxn>
                      <a:cxn ang="T36">
                        <a:pos x="T12" y="T13"/>
                      </a:cxn>
                      <a:cxn ang="T37">
                        <a:pos x="T14" y="T15"/>
                      </a:cxn>
                      <a:cxn ang="T38">
                        <a:pos x="T16" y="T17"/>
                      </a:cxn>
                      <a:cxn ang="T39">
                        <a:pos x="T18" y="T19"/>
                      </a:cxn>
                      <a:cxn ang="T40">
                        <a:pos x="T20" y="T21"/>
                      </a:cxn>
                      <a:cxn ang="T41">
                        <a:pos x="T22" y="T23"/>
                      </a:cxn>
                      <a:cxn ang="T42">
                        <a:pos x="T24" y="T25"/>
                      </a:cxn>
                      <a:cxn ang="T43">
                        <a:pos x="T26" y="T27"/>
                      </a:cxn>
                      <a:cxn ang="T44">
                        <a:pos x="T28" y="T29"/>
                      </a:cxn>
                    </a:cxnLst>
                    <a:rect l="0" t="0" r="r" b="b"/>
                    <a:pathLst>
                      <a:path w="6" h="2">
                        <a:moveTo>
                          <a:pt x="4" y="2"/>
                        </a:moveTo>
                        <a:lnTo>
                          <a:pt x="4" y="1"/>
                        </a:lnTo>
                        <a:lnTo>
                          <a:pt x="3" y="1"/>
                        </a:lnTo>
                        <a:lnTo>
                          <a:pt x="2" y="1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2" y="1"/>
                        </a:lnTo>
                        <a:lnTo>
                          <a:pt x="4" y="1"/>
                        </a:lnTo>
                        <a:lnTo>
                          <a:pt x="5" y="1"/>
                        </a:lnTo>
                        <a:lnTo>
                          <a:pt x="6" y="1"/>
                        </a:lnTo>
                        <a:lnTo>
                          <a:pt x="5" y="1"/>
                        </a:lnTo>
                        <a:lnTo>
                          <a:pt x="4" y="1"/>
                        </a:lnTo>
                        <a:lnTo>
                          <a:pt x="4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69" name="Freeform 681">
                    <a:extLst>
                      <a:ext uri="{FF2B5EF4-FFF2-40B4-BE49-F238E27FC236}">
                        <a16:creationId xmlns:a16="http://schemas.microsoft.com/office/drawing/2014/main" id="{F836EC03-9A64-46FA-B020-FF6C1471DB1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407431" y="961573"/>
                    <a:ext cx="9294" cy="2324"/>
                  </a:xfrm>
                  <a:custGeom>
                    <a:avLst/>
                    <a:gdLst>
                      <a:gd name="T0" fmla="*/ 6350 w 4"/>
                      <a:gd name="T1" fmla="*/ 1588 h 1"/>
                      <a:gd name="T2" fmla="*/ 4763 w 4"/>
                      <a:gd name="T3" fmla="*/ 0 h 1"/>
                      <a:gd name="T4" fmla="*/ 3175 w 4"/>
                      <a:gd name="T5" fmla="*/ 0 h 1"/>
                      <a:gd name="T6" fmla="*/ 1588 w 4"/>
                      <a:gd name="T7" fmla="*/ 0 h 1"/>
                      <a:gd name="T8" fmla="*/ 0 w 4"/>
                      <a:gd name="T9" fmla="*/ 0 h 1"/>
                      <a:gd name="T10" fmla="*/ 1588 w 4"/>
                      <a:gd name="T11" fmla="*/ 0 h 1"/>
                      <a:gd name="T12" fmla="*/ 3175 w 4"/>
                      <a:gd name="T13" fmla="*/ 0 h 1"/>
                      <a:gd name="T14" fmla="*/ 4763 w 4"/>
                      <a:gd name="T15" fmla="*/ 0 h 1"/>
                      <a:gd name="T16" fmla="*/ 6350 w 4"/>
                      <a:gd name="T17" fmla="*/ 0 h 1"/>
                      <a:gd name="T18" fmla="*/ 6350 w 4"/>
                      <a:gd name="T19" fmla="*/ 1588 h 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4" h="1">
                        <a:moveTo>
                          <a:pt x="4" y="1"/>
                        </a:moveTo>
                        <a:lnTo>
                          <a:pt x="3" y="0"/>
                        </a:lnTo>
                        <a:lnTo>
                          <a:pt x="2" y="0"/>
                        </a:lnTo>
                        <a:lnTo>
                          <a:pt x="1" y="0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4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70" name="Freeform 682">
                    <a:extLst>
                      <a:ext uri="{FF2B5EF4-FFF2-40B4-BE49-F238E27FC236}">
                        <a16:creationId xmlns:a16="http://schemas.microsoft.com/office/drawing/2014/main" id="{730DEBD7-C811-44D8-8ECB-06147D974DD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746677" y="931367"/>
                    <a:ext cx="13942" cy="2323"/>
                  </a:xfrm>
                  <a:custGeom>
                    <a:avLst/>
                    <a:gdLst>
                      <a:gd name="T0" fmla="*/ 3175 w 6"/>
                      <a:gd name="T1" fmla="*/ 1587 h 1"/>
                      <a:gd name="T2" fmla="*/ 0 w 6"/>
                      <a:gd name="T3" fmla="*/ 0 h 1"/>
                      <a:gd name="T4" fmla="*/ 3175 w 6"/>
                      <a:gd name="T5" fmla="*/ 0 h 1"/>
                      <a:gd name="T6" fmla="*/ 4763 w 6"/>
                      <a:gd name="T7" fmla="*/ 0 h 1"/>
                      <a:gd name="T8" fmla="*/ 6350 w 6"/>
                      <a:gd name="T9" fmla="*/ 0 h 1"/>
                      <a:gd name="T10" fmla="*/ 7938 w 6"/>
                      <a:gd name="T11" fmla="*/ 0 h 1"/>
                      <a:gd name="T12" fmla="*/ 9525 w 6"/>
                      <a:gd name="T13" fmla="*/ 0 h 1"/>
                      <a:gd name="T14" fmla="*/ 7938 w 6"/>
                      <a:gd name="T15" fmla="*/ 1587 h 1"/>
                      <a:gd name="T16" fmla="*/ 6350 w 6"/>
                      <a:gd name="T17" fmla="*/ 1587 h 1"/>
                      <a:gd name="T18" fmla="*/ 4763 w 6"/>
                      <a:gd name="T19" fmla="*/ 1587 h 1"/>
                      <a:gd name="T20" fmla="*/ 3175 w 6"/>
                      <a:gd name="T21" fmla="*/ 1587 h 1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6" h="1">
                        <a:moveTo>
                          <a:pt x="2" y="1"/>
                        </a:moveTo>
                        <a:lnTo>
                          <a:pt x="0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5" y="0"/>
                        </a:lnTo>
                        <a:lnTo>
                          <a:pt x="6" y="0"/>
                        </a:lnTo>
                        <a:lnTo>
                          <a:pt x="5" y="1"/>
                        </a:lnTo>
                        <a:lnTo>
                          <a:pt x="4" y="1"/>
                        </a:lnTo>
                        <a:lnTo>
                          <a:pt x="3" y="1"/>
                        </a:lnTo>
                        <a:lnTo>
                          <a:pt x="2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71" name="Freeform 683">
                    <a:extLst>
                      <a:ext uri="{FF2B5EF4-FFF2-40B4-BE49-F238E27FC236}">
                        <a16:creationId xmlns:a16="http://schemas.microsoft.com/office/drawing/2014/main" id="{A425B422-2FC0-4D42-ABD7-1B1B5B495FA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851241" y="938337"/>
                    <a:ext cx="9294" cy="2324"/>
                  </a:xfrm>
                  <a:custGeom>
                    <a:avLst/>
                    <a:gdLst>
                      <a:gd name="T0" fmla="*/ 3175 w 4"/>
                      <a:gd name="T1" fmla="*/ 1588 h 1"/>
                      <a:gd name="T2" fmla="*/ 1588 w 4"/>
                      <a:gd name="T3" fmla="*/ 1588 h 1"/>
                      <a:gd name="T4" fmla="*/ 0 w 4"/>
                      <a:gd name="T5" fmla="*/ 1588 h 1"/>
                      <a:gd name="T6" fmla="*/ 0 w 4"/>
                      <a:gd name="T7" fmla="*/ 0 h 1"/>
                      <a:gd name="T8" fmla="*/ 1588 w 4"/>
                      <a:gd name="T9" fmla="*/ 0 h 1"/>
                      <a:gd name="T10" fmla="*/ 6350 w 4"/>
                      <a:gd name="T11" fmla="*/ 1588 h 1"/>
                      <a:gd name="T12" fmla="*/ 3175 w 4"/>
                      <a:gd name="T13" fmla="*/ 1588 h 1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4" h="1">
                        <a:moveTo>
                          <a:pt x="2" y="1"/>
                        </a:move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4" y="1"/>
                        </a:lnTo>
                        <a:lnTo>
                          <a:pt x="2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72" name="Freeform 684">
                    <a:extLst>
                      <a:ext uri="{FF2B5EF4-FFF2-40B4-BE49-F238E27FC236}">
                        <a16:creationId xmlns:a16="http://schemas.microsoft.com/office/drawing/2014/main" id="{1B7273B9-84CE-4430-B7B0-D4D632BCE24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709500" y="936014"/>
                    <a:ext cx="9294" cy="2323"/>
                  </a:xfrm>
                  <a:custGeom>
                    <a:avLst/>
                    <a:gdLst>
                      <a:gd name="T0" fmla="*/ 3175 w 4"/>
                      <a:gd name="T1" fmla="*/ 1587 h 1"/>
                      <a:gd name="T2" fmla="*/ 1588 w 4"/>
                      <a:gd name="T3" fmla="*/ 1587 h 1"/>
                      <a:gd name="T4" fmla="*/ 0 w 4"/>
                      <a:gd name="T5" fmla="*/ 1587 h 1"/>
                      <a:gd name="T6" fmla="*/ 1588 w 4"/>
                      <a:gd name="T7" fmla="*/ 0 h 1"/>
                      <a:gd name="T8" fmla="*/ 3175 w 4"/>
                      <a:gd name="T9" fmla="*/ 0 h 1"/>
                      <a:gd name="T10" fmla="*/ 4763 w 4"/>
                      <a:gd name="T11" fmla="*/ 0 h 1"/>
                      <a:gd name="T12" fmla="*/ 6350 w 4"/>
                      <a:gd name="T13" fmla="*/ 0 h 1"/>
                      <a:gd name="T14" fmla="*/ 6350 w 4"/>
                      <a:gd name="T15" fmla="*/ 1587 h 1"/>
                      <a:gd name="T16" fmla="*/ 4763 w 4"/>
                      <a:gd name="T17" fmla="*/ 1587 h 1"/>
                      <a:gd name="T18" fmla="*/ 3175 w 4"/>
                      <a:gd name="T19" fmla="*/ 1587 h 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4" h="1">
                        <a:moveTo>
                          <a:pt x="2" y="1"/>
                        </a:move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4" y="1"/>
                        </a:lnTo>
                        <a:lnTo>
                          <a:pt x="3" y="1"/>
                        </a:lnTo>
                        <a:lnTo>
                          <a:pt x="2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73" name="Freeform 685">
                    <a:extLst>
                      <a:ext uri="{FF2B5EF4-FFF2-40B4-BE49-F238E27FC236}">
                        <a16:creationId xmlns:a16="http://schemas.microsoft.com/office/drawing/2014/main" id="{22EFA68B-1608-4C7F-8F72-B5AD0719715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752173" y="1245053"/>
                    <a:ext cx="39502" cy="13942"/>
                  </a:xfrm>
                  <a:custGeom>
                    <a:avLst/>
                    <a:gdLst>
                      <a:gd name="T0" fmla="*/ 3175 w 17"/>
                      <a:gd name="T1" fmla="*/ 9525 h 6"/>
                      <a:gd name="T2" fmla="*/ 0 w 17"/>
                      <a:gd name="T3" fmla="*/ 9525 h 6"/>
                      <a:gd name="T4" fmla="*/ 0 w 17"/>
                      <a:gd name="T5" fmla="*/ 7938 h 6"/>
                      <a:gd name="T6" fmla="*/ 4763 w 17"/>
                      <a:gd name="T7" fmla="*/ 6350 h 6"/>
                      <a:gd name="T8" fmla="*/ 6350 w 17"/>
                      <a:gd name="T9" fmla="*/ 6350 h 6"/>
                      <a:gd name="T10" fmla="*/ 7938 w 17"/>
                      <a:gd name="T11" fmla="*/ 6350 h 6"/>
                      <a:gd name="T12" fmla="*/ 12700 w 17"/>
                      <a:gd name="T13" fmla="*/ 4763 h 6"/>
                      <a:gd name="T14" fmla="*/ 14288 w 17"/>
                      <a:gd name="T15" fmla="*/ 4763 h 6"/>
                      <a:gd name="T16" fmla="*/ 14288 w 17"/>
                      <a:gd name="T17" fmla="*/ 3175 h 6"/>
                      <a:gd name="T18" fmla="*/ 17463 w 17"/>
                      <a:gd name="T19" fmla="*/ 3175 h 6"/>
                      <a:gd name="T20" fmla="*/ 19050 w 17"/>
                      <a:gd name="T21" fmla="*/ 3175 h 6"/>
                      <a:gd name="T22" fmla="*/ 19050 w 17"/>
                      <a:gd name="T23" fmla="*/ 0 h 6"/>
                      <a:gd name="T24" fmla="*/ 22225 w 17"/>
                      <a:gd name="T25" fmla="*/ 0 h 6"/>
                      <a:gd name="T26" fmla="*/ 23813 w 17"/>
                      <a:gd name="T27" fmla="*/ 0 h 6"/>
                      <a:gd name="T28" fmla="*/ 25400 w 17"/>
                      <a:gd name="T29" fmla="*/ 0 h 6"/>
                      <a:gd name="T30" fmla="*/ 26988 w 17"/>
                      <a:gd name="T31" fmla="*/ 0 h 6"/>
                      <a:gd name="T32" fmla="*/ 25400 w 17"/>
                      <a:gd name="T33" fmla="*/ 4763 h 6"/>
                      <a:gd name="T34" fmla="*/ 22225 w 17"/>
                      <a:gd name="T35" fmla="*/ 4763 h 6"/>
                      <a:gd name="T36" fmla="*/ 19050 w 17"/>
                      <a:gd name="T37" fmla="*/ 6350 h 6"/>
                      <a:gd name="T38" fmla="*/ 17463 w 17"/>
                      <a:gd name="T39" fmla="*/ 6350 h 6"/>
                      <a:gd name="T40" fmla="*/ 14288 w 17"/>
                      <a:gd name="T41" fmla="*/ 6350 h 6"/>
                      <a:gd name="T42" fmla="*/ 12700 w 17"/>
                      <a:gd name="T43" fmla="*/ 6350 h 6"/>
                      <a:gd name="T44" fmla="*/ 11113 w 17"/>
                      <a:gd name="T45" fmla="*/ 6350 h 6"/>
                      <a:gd name="T46" fmla="*/ 4763 w 17"/>
                      <a:gd name="T47" fmla="*/ 7938 h 6"/>
                      <a:gd name="T48" fmla="*/ 4763 w 17"/>
                      <a:gd name="T49" fmla="*/ 9525 h 6"/>
                      <a:gd name="T50" fmla="*/ 3175 w 17"/>
                      <a:gd name="T51" fmla="*/ 9525 h 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</a:gdLst>
                    <a:ahLst/>
                    <a:cxnLst>
                      <a:cxn ang="T52">
                        <a:pos x="T0" y="T1"/>
                      </a:cxn>
                      <a:cxn ang="T53">
                        <a:pos x="T2" y="T3"/>
                      </a:cxn>
                      <a:cxn ang="T54">
                        <a:pos x="T4" y="T5"/>
                      </a:cxn>
                      <a:cxn ang="T55">
                        <a:pos x="T6" y="T7"/>
                      </a:cxn>
                      <a:cxn ang="T56">
                        <a:pos x="T8" y="T9"/>
                      </a:cxn>
                      <a:cxn ang="T57">
                        <a:pos x="T10" y="T11"/>
                      </a:cxn>
                      <a:cxn ang="T58">
                        <a:pos x="T12" y="T13"/>
                      </a:cxn>
                      <a:cxn ang="T59">
                        <a:pos x="T14" y="T15"/>
                      </a:cxn>
                      <a:cxn ang="T60">
                        <a:pos x="T16" y="T17"/>
                      </a:cxn>
                      <a:cxn ang="T61">
                        <a:pos x="T18" y="T19"/>
                      </a:cxn>
                      <a:cxn ang="T62">
                        <a:pos x="T20" y="T21"/>
                      </a:cxn>
                      <a:cxn ang="T63">
                        <a:pos x="T22" y="T23"/>
                      </a:cxn>
                      <a:cxn ang="T64">
                        <a:pos x="T24" y="T25"/>
                      </a:cxn>
                      <a:cxn ang="T65">
                        <a:pos x="T26" y="T27"/>
                      </a:cxn>
                      <a:cxn ang="T66">
                        <a:pos x="T28" y="T29"/>
                      </a:cxn>
                      <a:cxn ang="T67">
                        <a:pos x="T30" y="T31"/>
                      </a:cxn>
                      <a:cxn ang="T68">
                        <a:pos x="T32" y="T33"/>
                      </a:cxn>
                      <a:cxn ang="T69">
                        <a:pos x="T34" y="T35"/>
                      </a:cxn>
                      <a:cxn ang="T70">
                        <a:pos x="T36" y="T37"/>
                      </a:cxn>
                      <a:cxn ang="T71">
                        <a:pos x="T38" y="T39"/>
                      </a:cxn>
                      <a:cxn ang="T72">
                        <a:pos x="T40" y="T41"/>
                      </a:cxn>
                      <a:cxn ang="T73">
                        <a:pos x="T42" y="T43"/>
                      </a:cxn>
                      <a:cxn ang="T74">
                        <a:pos x="T44" y="T45"/>
                      </a:cxn>
                      <a:cxn ang="T75">
                        <a:pos x="T46" y="T47"/>
                      </a:cxn>
                      <a:cxn ang="T76">
                        <a:pos x="T48" y="T49"/>
                      </a:cxn>
                      <a:cxn ang="T77">
                        <a:pos x="T50" y="T51"/>
                      </a:cxn>
                    </a:cxnLst>
                    <a:rect l="0" t="0" r="r" b="b"/>
                    <a:pathLst>
                      <a:path w="17" h="6">
                        <a:moveTo>
                          <a:pt x="2" y="6"/>
                        </a:moveTo>
                        <a:lnTo>
                          <a:pt x="0" y="6"/>
                        </a:lnTo>
                        <a:lnTo>
                          <a:pt x="0" y="5"/>
                        </a:lnTo>
                        <a:lnTo>
                          <a:pt x="3" y="4"/>
                        </a:lnTo>
                        <a:lnTo>
                          <a:pt x="4" y="4"/>
                        </a:lnTo>
                        <a:lnTo>
                          <a:pt x="5" y="4"/>
                        </a:lnTo>
                        <a:lnTo>
                          <a:pt x="8" y="3"/>
                        </a:lnTo>
                        <a:lnTo>
                          <a:pt x="9" y="3"/>
                        </a:lnTo>
                        <a:lnTo>
                          <a:pt x="9" y="2"/>
                        </a:lnTo>
                        <a:lnTo>
                          <a:pt x="11" y="2"/>
                        </a:lnTo>
                        <a:lnTo>
                          <a:pt x="12" y="2"/>
                        </a:lnTo>
                        <a:lnTo>
                          <a:pt x="12" y="0"/>
                        </a:lnTo>
                        <a:lnTo>
                          <a:pt x="14" y="0"/>
                        </a:lnTo>
                        <a:lnTo>
                          <a:pt x="15" y="0"/>
                        </a:lnTo>
                        <a:lnTo>
                          <a:pt x="16" y="0"/>
                        </a:lnTo>
                        <a:lnTo>
                          <a:pt x="17" y="0"/>
                        </a:lnTo>
                        <a:lnTo>
                          <a:pt x="16" y="3"/>
                        </a:lnTo>
                        <a:lnTo>
                          <a:pt x="14" y="3"/>
                        </a:lnTo>
                        <a:lnTo>
                          <a:pt x="12" y="4"/>
                        </a:lnTo>
                        <a:lnTo>
                          <a:pt x="11" y="4"/>
                        </a:lnTo>
                        <a:lnTo>
                          <a:pt x="9" y="4"/>
                        </a:lnTo>
                        <a:lnTo>
                          <a:pt x="8" y="4"/>
                        </a:lnTo>
                        <a:lnTo>
                          <a:pt x="7" y="4"/>
                        </a:lnTo>
                        <a:lnTo>
                          <a:pt x="3" y="5"/>
                        </a:lnTo>
                        <a:lnTo>
                          <a:pt x="3" y="6"/>
                        </a:lnTo>
                        <a:lnTo>
                          <a:pt x="2" y="6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82" name="Freeform 694">
                    <a:extLst>
                      <a:ext uri="{FF2B5EF4-FFF2-40B4-BE49-F238E27FC236}">
                        <a16:creationId xmlns:a16="http://schemas.microsoft.com/office/drawing/2014/main" id="{50124CF3-E5FE-4AAC-B339-70AF6B9ED2C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10111" y="1814338"/>
                    <a:ext cx="51119" cy="23236"/>
                  </a:xfrm>
                  <a:custGeom>
                    <a:avLst/>
                    <a:gdLst>
                      <a:gd name="T0" fmla="*/ 0 w 22"/>
                      <a:gd name="T1" fmla="*/ 15875 h 10"/>
                      <a:gd name="T2" fmla="*/ 1588 w 22"/>
                      <a:gd name="T3" fmla="*/ 14288 h 10"/>
                      <a:gd name="T4" fmla="*/ 3175 w 22"/>
                      <a:gd name="T5" fmla="*/ 14288 h 10"/>
                      <a:gd name="T6" fmla="*/ 4763 w 22"/>
                      <a:gd name="T7" fmla="*/ 14288 h 10"/>
                      <a:gd name="T8" fmla="*/ 7938 w 22"/>
                      <a:gd name="T9" fmla="*/ 14288 h 10"/>
                      <a:gd name="T10" fmla="*/ 7938 w 22"/>
                      <a:gd name="T11" fmla="*/ 11113 h 10"/>
                      <a:gd name="T12" fmla="*/ 11113 w 22"/>
                      <a:gd name="T13" fmla="*/ 11113 h 10"/>
                      <a:gd name="T14" fmla="*/ 12700 w 22"/>
                      <a:gd name="T15" fmla="*/ 11113 h 10"/>
                      <a:gd name="T16" fmla="*/ 14288 w 22"/>
                      <a:gd name="T17" fmla="*/ 11113 h 10"/>
                      <a:gd name="T18" fmla="*/ 15875 w 22"/>
                      <a:gd name="T19" fmla="*/ 9525 h 10"/>
                      <a:gd name="T20" fmla="*/ 14288 w 22"/>
                      <a:gd name="T21" fmla="*/ 7938 h 10"/>
                      <a:gd name="T22" fmla="*/ 15875 w 22"/>
                      <a:gd name="T23" fmla="*/ 7938 h 10"/>
                      <a:gd name="T24" fmla="*/ 17463 w 22"/>
                      <a:gd name="T25" fmla="*/ 7938 h 10"/>
                      <a:gd name="T26" fmla="*/ 17463 w 22"/>
                      <a:gd name="T27" fmla="*/ 6350 h 10"/>
                      <a:gd name="T28" fmla="*/ 22225 w 22"/>
                      <a:gd name="T29" fmla="*/ 6350 h 10"/>
                      <a:gd name="T30" fmla="*/ 23813 w 22"/>
                      <a:gd name="T31" fmla="*/ 6350 h 10"/>
                      <a:gd name="T32" fmla="*/ 23813 w 22"/>
                      <a:gd name="T33" fmla="*/ 4763 h 10"/>
                      <a:gd name="T34" fmla="*/ 19050 w 22"/>
                      <a:gd name="T35" fmla="*/ 4763 h 10"/>
                      <a:gd name="T36" fmla="*/ 17463 w 22"/>
                      <a:gd name="T37" fmla="*/ 4763 h 10"/>
                      <a:gd name="T38" fmla="*/ 14288 w 22"/>
                      <a:gd name="T39" fmla="*/ 3175 h 10"/>
                      <a:gd name="T40" fmla="*/ 15875 w 22"/>
                      <a:gd name="T41" fmla="*/ 1588 h 10"/>
                      <a:gd name="T42" fmla="*/ 17463 w 22"/>
                      <a:gd name="T43" fmla="*/ 1588 h 10"/>
                      <a:gd name="T44" fmla="*/ 23813 w 22"/>
                      <a:gd name="T45" fmla="*/ 0 h 10"/>
                      <a:gd name="T46" fmla="*/ 26988 w 22"/>
                      <a:gd name="T47" fmla="*/ 0 h 10"/>
                      <a:gd name="T48" fmla="*/ 28575 w 22"/>
                      <a:gd name="T49" fmla="*/ 0 h 10"/>
                      <a:gd name="T50" fmla="*/ 26988 w 22"/>
                      <a:gd name="T51" fmla="*/ 1588 h 10"/>
                      <a:gd name="T52" fmla="*/ 26988 w 22"/>
                      <a:gd name="T53" fmla="*/ 3175 h 10"/>
                      <a:gd name="T54" fmla="*/ 30163 w 22"/>
                      <a:gd name="T55" fmla="*/ 1588 h 10"/>
                      <a:gd name="T56" fmla="*/ 31750 w 22"/>
                      <a:gd name="T57" fmla="*/ 1588 h 10"/>
                      <a:gd name="T58" fmla="*/ 31750 w 22"/>
                      <a:gd name="T59" fmla="*/ 0 h 10"/>
                      <a:gd name="T60" fmla="*/ 34925 w 22"/>
                      <a:gd name="T61" fmla="*/ 0 h 10"/>
                      <a:gd name="T62" fmla="*/ 34925 w 22"/>
                      <a:gd name="T63" fmla="*/ 1588 h 10"/>
                      <a:gd name="T64" fmla="*/ 34925 w 22"/>
                      <a:gd name="T65" fmla="*/ 3175 h 10"/>
                      <a:gd name="T66" fmla="*/ 31750 w 22"/>
                      <a:gd name="T67" fmla="*/ 4763 h 10"/>
                      <a:gd name="T68" fmla="*/ 30163 w 22"/>
                      <a:gd name="T69" fmla="*/ 4763 h 10"/>
                      <a:gd name="T70" fmla="*/ 28575 w 22"/>
                      <a:gd name="T71" fmla="*/ 4763 h 10"/>
                      <a:gd name="T72" fmla="*/ 28575 w 22"/>
                      <a:gd name="T73" fmla="*/ 6350 h 10"/>
                      <a:gd name="T74" fmla="*/ 30163 w 22"/>
                      <a:gd name="T75" fmla="*/ 6350 h 10"/>
                      <a:gd name="T76" fmla="*/ 30163 w 22"/>
                      <a:gd name="T77" fmla="*/ 4763 h 10"/>
                      <a:gd name="T78" fmla="*/ 33338 w 22"/>
                      <a:gd name="T79" fmla="*/ 4763 h 10"/>
                      <a:gd name="T80" fmla="*/ 34925 w 22"/>
                      <a:gd name="T81" fmla="*/ 6350 h 10"/>
                      <a:gd name="T82" fmla="*/ 33338 w 22"/>
                      <a:gd name="T83" fmla="*/ 6350 h 10"/>
                      <a:gd name="T84" fmla="*/ 31750 w 22"/>
                      <a:gd name="T85" fmla="*/ 6350 h 10"/>
                      <a:gd name="T86" fmla="*/ 28575 w 22"/>
                      <a:gd name="T87" fmla="*/ 7938 h 10"/>
                      <a:gd name="T88" fmla="*/ 26988 w 22"/>
                      <a:gd name="T89" fmla="*/ 9525 h 10"/>
                      <a:gd name="T90" fmla="*/ 23813 w 22"/>
                      <a:gd name="T91" fmla="*/ 11113 h 10"/>
                      <a:gd name="T92" fmla="*/ 19050 w 22"/>
                      <a:gd name="T93" fmla="*/ 11113 h 10"/>
                      <a:gd name="T94" fmla="*/ 15875 w 22"/>
                      <a:gd name="T95" fmla="*/ 11113 h 10"/>
                      <a:gd name="T96" fmla="*/ 11113 w 22"/>
                      <a:gd name="T97" fmla="*/ 14288 h 10"/>
                      <a:gd name="T98" fmla="*/ 7938 w 22"/>
                      <a:gd name="T99" fmla="*/ 15875 h 10"/>
                      <a:gd name="T100" fmla="*/ 4763 w 22"/>
                      <a:gd name="T101" fmla="*/ 15875 h 10"/>
                      <a:gd name="T102" fmla="*/ 3175 w 22"/>
                      <a:gd name="T103" fmla="*/ 15875 h 10"/>
                      <a:gd name="T104" fmla="*/ 1588 w 22"/>
                      <a:gd name="T105" fmla="*/ 15875 h 10"/>
                      <a:gd name="T106" fmla="*/ 0 w 22"/>
                      <a:gd name="T107" fmla="*/ 15875 h 10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</a:gdLst>
                    <a:ahLst/>
                    <a:cxnLst>
                      <a:cxn ang="T108">
                        <a:pos x="T0" y="T1"/>
                      </a:cxn>
                      <a:cxn ang="T109">
                        <a:pos x="T2" y="T3"/>
                      </a:cxn>
                      <a:cxn ang="T110">
                        <a:pos x="T4" y="T5"/>
                      </a:cxn>
                      <a:cxn ang="T111">
                        <a:pos x="T6" y="T7"/>
                      </a:cxn>
                      <a:cxn ang="T112">
                        <a:pos x="T8" y="T9"/>
                      </a:cxn>
                      <a:cxn ang="T113">
                        <a:pos x="T10" y="T11"/>
                      </a:cxn>
                      <a:cxn ang="T114">
                        <a:pos x="T12" y="T13"/>
                      </a:cxn>
                      <a:cxn ang="T115">
                        <a:pos x="T14" y="T15"/>
                      </a:cxn>
                      <a:cxn ang="T116">
                        <a:pos x="T16" y="T17"/>
                      </a:cxn>
                      <a:cxn ang="T117">
                        <a:pos x="T18" y="T19"/>
                      </a:cxn>
                      <a:cxn ang="T118">
                        <a:pos x="T20" y="T21"/>
                      </a:cxn>
                      <a:cxn ang="T119">
                        <a:pos x="T22" y="T23"/>
                      </a:cxn>
                      <a:cxn ang="T120">
                        <a:pos x="T24" y="T25"/>
                      </a:cxn>
                      <a:cxn ang="T121">
                        <a:pos x="T26" y="T27"/>
                      </a:cxn>
                      <a:cxn ang="T122">
                        <a:pos x="T28" y="T29"/>
                      </a:cxn>
                      <a:cxn ang="T123">
                        <a:pos x="T30" y="T31"/>
                      </a:cxn>
                      <a:cxn ang="T124">
                        <a:pos x="T32" y="T33"/>
                      </a:cxn>
                      <a:cxn ang="T125">
                        <a:pos x="T34" y="T35"/>
                      </a:cxn>
                      <a:cxn ang="T126">
                        <a:pos x="T36" y="T37"/>
                      </a:cxn>
                      <a:cxn ang="T127">
                        <a:pos x="T38" y="T39"/>
                      </a:cxn>
                      <a:cxn ang="T128">
                        <a:pos x="T40" y="T41"/>
                      </a:cxn>
                      <a:cxn ang="T129">
                        <a:pos x="T42" y="T43"/>
                      </a:cxn>
                      <a:cxn ang="T130">
                        <a:pos x="T44" y="T45"/>
                      </a:cxn>
                      <a:cxn ang="T131">
                        <a:pos x="T46" y="T47"/>
                      </a:cxn>
                      <a:cxn ang="T132">
                        <a:pos x="T48" y="T49"/>
                      </a:cxn>
                      <a:cxn ang="T133">
                        <a:pos x="T50" y="T51"/>
                      </a:cxn>
                      <a:cxn ang="T134">
                        <a:pos x="T52" y="T53"/>
                      </a:cxn>
                      <a:cxn ang="T135">
                        <a:pos x="T54" y="T55"/>
                      </a:cxn>
                      <a:cxn ang="T136">
                        <a:pos x="T56" y="T57"/>
                      </a:cxn>
                      <a:cxn ang="T137">
                        <a:pos x="T58" y="T59"/>
                      </a:cxn>
                      <a:cxn ang="T138">
                        <a:pos x="T60" y="T61"/>
                      </a:cxn>
                      <a:cxn ang="T139">
                        <a:pos x="T62" y="T63"/>
                      </a:cxn>
                      <a:cxn ang="T140">
                        <a:pos x="T64" y="T65"/>
                      </a:cxn>
                      <a:cxn ang="T141">
                        <a:pos x="T66" y="T67"/>
                      </a:cxn>
                      <a:cxn ang="T142">
                        <a:pos x="T68" y="T69"/>
                      </a:cxn>
                      <a:cxn ang="T143">
                        <a:pos x="T70" y="T71"/>
                      </a:cxn>
                      <a:cxn ang="T144">
                        <a:pos x="T72" y="T73"/>
                      </a:cxn>
                      <a:cxn ang="T145">
                        <a:pos x="T74" y="T75"/>
                      </a:cxn>
                      <a:cxn ang="T146">
                        <a:pos x="T76" y="T77"/>
                      </a:cxn>
                      <a:cxn ang="T147">
                        <a:pos x="T78" y="T79"/>
                      </a:cxn>
                      <a:cxn ang="T148">
                        <a:pos x="T80" y="T81"/>
                      </a:cxn>
                      <a:cxn ang="T149">
                        <a:pos x="T82" y="T83"/>
                      </a:cxn>
                      <a:cxn ang="T150">
                        <a:pos x="T84" y="T85"/>
                      </a:cxn>
                      <a:cxn ang="T151">
                        <a:pos x="T86" y="T87"/>
                      </a:cxn>
                      <a:cxn ang="T152">
                        <a:pos x="T88" y="T89"/>
                      </a:cxn>
                      <a:cxn ang="T153">
                        <a:pos x="T90" y="T91"/>
                      </a:cxn>
                      <a:cxn ang="T154">
                        <a:pos x="T92" y="T93"/>
                      </a:cxn>
                      <a:cxn ang="T155">
                        <a:pos x="T94" y="T95"/>
                      </a:cxn>
                      <a:cxn ang="T156">
                        <a:pos x="T96" y="T97"/>
                      </a:cxn>
                      <a:cxn ang="T157">
                        <a:pos x="T98" y="T99"/>
                      </a:cxn>
                      <a:cxn ang="T158">
                        <a:pos x="T100" y="T101"/>
                      </a:cxn>
                      <a:cxn ang="T159">
                        <a:pos x="T102" y="T103"/>
                      </a:cxn>
                      <a:cxn ang="T160">
                        <a:pos x="T104" y="T105"/>
                      </a:cxn>
                      <a:cxn ang="T161">
                        <a:pos x="T106" y="T107"/>
                      </a:cxn>
                    </a:cxnLst>
                    <a:rect l="0" t="0" r="r" b="b"/>
                    <a:pathLst>
                      <a:path w="22" h="10">
                        <a:moveTo>
                          <a:pt x="0" y="10"/>
                        </a:moveTo>
                        <a:lnTo>
                          <a:pt x="1" y="9"/>
                        </a:lnTo>
                        <a:lnTo>
                          <a:pt x="2" y="9"/>
                        </a:lnTo>
                        <a:lnTo>
                          <a:pt x="3" y="9"/>
                        </a:lnTo>
                        <a:lnTo>
                          <a:pt x="5" y="9"/>
                        </a:lnTo>
                        <a:lnTo>
                          <a:pt x="5" y="7"/>
                        </a:lnTo>
                        <a:lnTo>
                          <a:pt x="7" y="7"/>
                        </a:lnTo>
                        <a:lnTo>
                          <a:pt x="8" y="7"/>
                        </a:lnTo>
                        <a:lnTo>
                          <a:pt x="9" y="7"/>
                        </a:lnTo>
                        <a:lnTo>
                          <a:pt x="10" y="6"/>
                        </a:lnTo>
                        <a:lnTo>
                          <a:pt x="9" y="5"/>
                        </a:lnTo>
                        <a:lnTo>
                          <a:pt x="10" y="5"/>
                        </a:lnTo>
                        <a:lnTo>
                          <a:pt x="11" y="5"/>
                        </a:lnTo>
                        <a:lnTo>
                          <a:pt x="11" y="4"/>
                        </a:lnTo>
                        <a:lnTo>
                          <a:pt x="14" y="4"/>
                        </a:lnTo>
                        <a:lnTo>
                          <a:pt x="15" y="4"/>
                        </a:lnTo>
                        <a:lnTo>
                          <a:pt x="15" y="3"/>
                        </a:lnTo>
                        <a:lnTo>
                          <a:pt x="12" y="3"/>
                        </a:lnTo>
                        <a:lnTo>
                          <a:pt x="11" y="3"/>
                        </a:lnTo>
                        <a:lnTo>
                          <a:pt x="9" y="2"/>
                        </a:lnTo>
                        <a:lnTo>
                          <a:pt x="10" y="1"/>
                        </a:lnTo>
                        <a:lnTo>
                          <a:pt x="11" y="1"/>
                        </a:lnTo>
                        <a:lnTo>
                          <a:pt x="15" y="0"/>
                        </a:lnTo>
                        <a:lnTo>
                          <a:pt x="17" y="0"/>
                        </a:lnTo>
                        <a:lnTo>
                          <a:pt x="18" y="0"/>
                        </a:lnTo>
                        <a:lnTo>
                          <a:pt x="17" y="1"/>
                        </a:lnTo>
                        <a:lnTo>
                          <a:pt x="17" y="2"/>
                        </a:lnTo>
                        <a:lnTo>
                          <a:pt x="19" y="1"/>
                        </a:lnTo>
                        <a:lnTo>
                          <a:pt x="20" y="1"/>
                        </a:lnTo>
                        <a:lnTo>
                          <a:pt x="20" y="0"/>
                        </a:lnTo>
                        <a:lnTo>
                          <a:pt x="22" y="0"/>
                        </a:lnTo>
                        <a:lnTo>
                          <a:pt x="22" y="1"/>
                        </a:lnTo>
                        <a:lnTo>
                          <a:pt x="22" y="2"/>
                        </a:lnTo>
                        <a:lnTo>
                          <a:pt x="20" y="3"/>
                        </a:lnTo>
                        <a:lnTo>
                          <a:pt x="19" y="3"/>
                        </a:lnTo>
                        <a:lnTo>
                          <a:pt x="18" y="3"/>
                        </a:lnTo>
                        <a:lnTo>
                          <a:pt x="18" y="4"/>
                        </a:lnTo>
                        <a:lnTo>
                          <a:pt x="19" y="4"/>
                        </a:lnTo>
                        <a:lnTo>
                          <a:pt x="19" y="3"/>
                        </a:lnTo>
                        <a:lnTo>
                          <a:pt x="21" y="3"/>
                        </a:lnTo>
                        <a:lnTo>
                          <a:pt x="22" y="4"/>
                        </a:lnTo>
                        <a:lnTo>
                          <a:pt x="21" y="4"/>
                        </a:lnTo>
                        <a:lnTo>
                          <a:pt x="20" y="4"/>
                        </a:lnTo>
                        <a:lnTo>
                          <a:pt x="18" y="5"/>
                        </a:lnTo>
                        <a:lnTo>
                          <a:pt x="17" y="6"/>
                        </a:lnTo>
                        <a:lnTo>
                          <a:pt x="15" y="7"/>
                        </a:lnTo>
                        <a:lnTo>
                          <a:pt x="12" y="7"/>
                        </a:lnTo>
                        <a:lnTo>
                          <a:pt x="10" y="7"/>
                        </a:lnTo>
                        <a:lnTo>
                          <a:pt x="7" y="9"/>
                        </a:lnTo>
                        <a:lnTo>
                          <a:pt x="5" y="10"/>
                        </a:lnTo>
                        <a:lnTo>
                          <a:pt x="3" y="10"/>
                        </a:lnTo>
                        <a:lnTo>
                          <a:pt x="2" y="10"/>
                        </a:lnTo>
                        <a:lnTo>
                          <a:pt x="1" y="10"/>
                        </a:lnTo>
                        <a:lnTo>
                          <a:pt x="0" y="10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83" name="Freeform 695">
                    <a:extLst>
                      <a:ext uri="{FF2B5EF4-FFF2-40B4-BE49-F238E27FC236}">
                        <a16:creationId xmlns:a16="http://schemas.microsoft.com/office/drawing/2014/main" id="{B720268A-325F-49D8-825D-9BA6E8EADC9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58907" y="1818985"/>
                    <a:ext cx="9294" cy="4647"/>
                  </a:xfrm>
                  <a:custGeom>
                    <a:avLst/>
                    <a:gdLst>
                      <a:gd name="T0" fmla="*/ 0 w 4"/>
                      <a:gd name="T1" fmla="*/ 1588 h 2"/>
                      <a:gd name="T2" fmla="*/ 4763 w 4"/>
                      <a:gd name="T3" fmla="*/ 0 h 2"/>
                      <a:gd name="T4" fmla="*/ 6350 w 4"/>
                      <a:gd name="T5" fmla="*/ 0 h 2"/>
                      <a:gd name="T6" fmla="*/ 6350 w 4"/>
                      <a:gd name="T7" fmla="*/ 1588 h 2"/>
                      <a:gd name="T8" fmla="*/ 1588 w 4"/>
                      <a:gd name="T9" fmla="*/ 3175 h 2"/>
                      <a:gd name="T10" fmla="*/ 0 w 4"/>
                      <a:gd name="T11" fmla="*/ 1588 h 2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4" h="2">
                        <a:moveTo>
                          <a:pt x="0" y="1"/>
                        </a:move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4" y="1"/>
                        </a:lnTo>
                        <a:lnTo>
                          <a:pt x="1" y="2"/>
                        </a:lnTo>
                        <a:lnTo>
                          <a:pt x="0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84" name="Freeform 696">
                    <a:extLst>
                      <a:ext uri="{FF2B5EF4-FFF2-40B4-BE49-F238E27FC236}">
                        <a16:creationId xmlns:a16="http://schemas.microsoft.com/office/drawing/2014/main" id="{DF12F9E1-38C4-473F-858E-0F08B649FA2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68202" y="1805044"/>
                    <a:ext cx="11617" cy="9294"/>
                  </a:xfrm>
                  <a:custGeom>
                    <a:avLst/>
                    <a:gdLst>
                      <a:gd name="T0" fmla="*/ 0 w 5"/>
                      <a:gd name="T1" fmla="*/ 3175 h 4"/>
                      <a:gd name="T2" fmla="*/ 0 w 5"/>
                      <a:gd name="T3" fmla="*/ 1588 h 4"/>
                      <a:gd name="T4" fmla="*/ 1587 w 5"/>
                      <a:gd name="T5" fmla="*/ 0 h 4"/>
                      <a:gd name="T6" fmla="*/ 3175 w 5"/>
                      <a:gd name="T7" fmla="*/ 0 h 4"/>
                      <a:gd name="T8" fmla="*/ 7937 w 5"/>
                      <a:gd name="T9" fmla="*/ 1588 h 4"/>
                      <a:gd name="T10" fmla="*/ 7937 w 5"/>
                      <a:gd name="T11" fmla="*/ 3175 h 4"/>
                      <a:gd name="T12" fmla="*/ 6350 w 5"/>
                      <a:gd name="T13" fmla="*/ 3175 h 4"/>
                      <a:gd name="T14" fmla="*/ 4762 w 5"/>
                      <a:gd name="T15" fmla="*/ 3175 h 4"/>
                      <a:gd name="T16" fmla="*/ 3175 w 5"/>
                      <a:gd name="T17" fmla="*/ 6350 h 4"/>
                      <a:gd name="T18" fmla="*/ 3175 w 5"/>
                      <a:gd name="T19" fmla="*/ 3175 h 4"/>
                      <a:gd name="T20" fmla="*/ 1587 w 5"/>
                      <a:gd name="T21" fmla="*/ 3175 h 4"/>
                      <a:gd name="T22" fmla="*/ 1587 w 5"/>
                      <a:gd name="T23" fmla="*/ 6350 h 4"/>
                      <a:gd name="T24" fmla="*/ 0 w 5"/>
                      <a:gd name="T25" fmla="*/ 3175 h 4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</a:gdLst>
                    <a:ahLst/>
                    <a:cxnLst>
                      <a:cxn ang="T26">
                        <a:pos x="T0" y="T1"/>
                      </a:cxn>
                      <a:cxn ang="T27">
                        <a:pos x="T2" y="T3"/>
                      </a:cxn>
                      <a:cxn ang="T28">
                        <a:pos x="T4" y="T5"/>
                      </a:cxn>
                      <a:cxn ang="T29">
                        <a:pos x="T6" y="T7"/>
                      </a:cxn>
                      <a:cxn ang="T30">
                        <a:pos x="T8" y="T9"/>
                      </a:cxn>
                      <a:cxn ang="T31">
                        <a:pos x="T10" y="T11"/>
                      </a:cxn>
                      <a:cxn ang="T32">
                        <a:pos x="T12" y="T13"/>
                      </a:cxn>
                      <a:cxn ang="T33">
                        <a:pos x="T14" y="T15"/>
                      </a:cxn>
                      <a:cxn ang="T34">
                        <a:pos x="T16" y="T17"/>
                      </a:cxn>
                      <a:cxn ang="T35">
                        <a:pos x="T18" y="T19"/>
                      </a:cxn>
                      <a:cxn ang="T36">
                        <a:pos x="T20" y="T21"/>
                      </a:cxn>
                      <a:cxn ang="T37">
                        <a:pos x="T22" y="T23"/>
                      </a:cxn>
                      <a:cxn ang="T38">
                        <a:pos x="T24" y="T25"/>
                      </a:cxn>
                    </a:cxnLst>
                    <a:rect l="0" t="0" r="r" b="b"/>
                    <a:pathLst>
                      <a:path w="5" h="4">
                        <a:moveTo>
                          <a:pt x="0" y="2"/>
                        </a:moveTo>
                        <a:lnTo>
                          <a:pt x="0" y="1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5" y="1"/>
                        </a:lnTo>
                        <a:lnTo>
                          <a:pt x="5" y="2"/>
                        </a:lnTo>
                        <a:lnTo>
                          <a:pt x="4" y="2"/>
                        </a:lnTo>
                        <a:lnTo>
                          <a:pt x="3" y="2"/>
                        </a:lnTo>
                        <a:lnTo>
                          <a:pt x="2" y="4"/>
                        </a:lnTo>
                        <a:lnTo>
                          <a:pt x="2" y="2"/>
                        </a:lnTo>
                        <a:lnTo>
                          <a:pt x="1" y="2"/>
                        </a:lnTo>
                        <a:lnTo>
                          <a:pt x="1" y="4"/>
                        </a:lnTo>
                        <a:lnTo>
                          <a:pt x="0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85" name="Freeform 697">
                    <a:extLst>
                      <a:ext uri="{FF2B5EF4-FFF2-40B4-BE49-F238E27FC236}">
                        <a16:creationId xmlns:a16="http://schemas.microsoft.com/office/drawing/2014/main" id="{E3B14F52-1CE1-4827-8C50-53B9285BA22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79819" y="1802719"/>
                    <a:ext cx="9294" cy="6972"/>
                  </a:xfrm>
                  <a:custGeom>
                    <a:avLst/>
                    <a:gdLst>
                      <a:gd name="T0" fmla="*/ 1588 w 4"/>
                      <a:gd name="T1" fmla="*/ 4763 h 3"/>
                      <a:gd name="T2" fmla="*/ 1588 w 4"/>
                      <a:gd name="T3" fmla="*/ 3175 h 3"/>
                      <a:gd name="T4" fmla="*/ 0 w 4"/>
                      <a:gd name="T5" fmla="*/ 1588 h 3"/>
                      <a:gd name="T6" fmla="*/ 1588 w 4"/>
                      <a:gd name="T7" fmla="*/ 0 h 3"/>
                      <a:gd name="T8" fmla="*/ 4763 w 4"/>
                      <a:gd name="T9" fmla="*/ 0 h 3"/>
                      <a:gd name="T10" fmla="*/ 6350 w 4"/>
                      <a:gd name="T11" fmla="*/ 0 h 3"/>
                      <a:gd name="T12" fmla="*/ 6350 w 4"/>
                      <a:gd name="T13" fmla="*/ 1588 h 3"/>
                      <a:gd name="T14" fmla="*/ 6350 w 4"/>
                      <a:gd name="T15" fmla="*/ 3175 h 3"/>
                      <a:gd name="T16" fmla="*/ 4763 w 4"/>
                      <a:gd name="T17" fmla="*/ 4763 h 3"/>
                      <a:gd name="T18" fmla="*/ 1588 w 4"/>
                      <a:gd name="T19" fmla="*/ 4763 h 3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4" h="3">
                        <a:moveTo>
                          <a:pt x="1" y="3"/>
                        </a:moveTo>
                        <a:lnTo>
                          <a:pt x="1" y="2"/>
                        </a:lnTo>
                        <a:lnTo>
                          <a:pt x="0" y="1"/>
                        </a:lnTo>
                        <a:lnTo>
                          <a:pt x="1" y="0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4" y="1"/>
                        </a:lnTo>
                        <a:lnTo>
                          <a:pt x="4" y="2"/>
                        </a:lnTo>
                        <a:lnTo>
                          <a:pt x="3" y="3"/>
                        </a:lnTo>
                        <a:lnTo>
                          <a:pt x="1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86" name="Freeform 698">
                    <a:extLst>
                      <a:ext uri="{FF2B5EF4-FFF2-40B4-BE49-F238E27FC236}">
                        <a16:creationId xmlns:a16="http://schemas.microsoft.com/office/drawing/2014/main" id="{C3A9A58E-4E03-4743-BF5C-21D378537AD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96085" y="1807366"/>
                    <a:ext cx="11617" cy="2324"/>
                  </a:xfrm>
                  <a:custGeom>
                    <a:avLst/>
                    <a:gdLst>
                      <a:gd name="T0" fmla="*/ 0 w 5"/>
                      <a:gd name="T1" fmla="*/ 1588 h 1"/>
                      <a:gd name="T2" fmla="*/ 1587 w 5"/>
                      <a:gd name="T3" fmla="*/ 0 h 1"/>
                      <a:gd name="T4" fmla="*/ 3175 w 5"/>
                      <a:gd name="T5" fmla="*/ 0 h 1"/>
                      <a:gd name="T6" fmla="*/ 3175 w 5"/>
                      <a:gd name="T7" fmla="*/ 1588 h 1"/>
                      <a:gd name="T8" fmla="*/ 4762 w 5"/>
                      <a:gd name="T9" fmla="*/ 0 h 1"/>
                      <a:gd name="T10" fmla="*/ 7937 w 5"/>
                      <a:gd name="T11" fmla="*/ 0 h 1"/>
                      <a:gd name="T12" fmla="*/ 7937 w 5"/>
                      <a:gd name="T13" fmla="*/ 1588 h 1"/>
                      <a:gd name="T14" fmla="*/ 4762 w 5"/>
                      <a:gd name="T15" fmla="*/ 1588 h 1"/>
                      <a:gd name="T16" fmla="*/ 3175 w 5"/>
                      <a:gd name="T17" fmla="*/ 1588 h 1"/>
                      <a:gd name="T18" fmla="*/ 0 w 5"/>
                      <a:gd name="T19" fmla="*/ 1588 h 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5" h="1">
                        <a:moveTo>
                          <a:pt x="0" y="1"/>
                        </a:move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2" y="1"/>
                        </a:lnTo>
                        <a:lnTo>
                          <a:pt x="3" y="0"/>
                        </a:lnTo>
                        <a:lnTo>
                          <a:pt x="5" y="0"/>
                        </a:lnTo>
                        <a:lnTo>
                          <a:pt x="5" y="1"/>
                        </a:lnTo>
                        <a:lnTo>
                          <a:pt x="3" y="1"/>
                        </a:lnTo>
                        <a:lnTo>
                          <a:pt x="2" y="1"/>
                        </a:lnTo>
                        <a:lnTo>
                          <a:pt x="0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87" name="Freeform 699">
                    <a:extLst>
                      <a:ext uri="{FF2B5EF4-FFF2-40B4-BE49-F238E27FC236}">
                        <a16:creationId xmlns:a16="http://schemas.microsoft.com/office/drawing/2014/main" id="{D53B1534-8A03-473B-9FB6-B3109EAD755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03055" y="1779483"/>
                    <a:ext cx="62738" cy="20913"/>
                  </a:xfrm>
                  <a:custGeom>
                    <a:avLst/>
                    <a:gdLst>
                      <a:gd name="T0" fmla="*/ 4763 w 27"/>
                      <a:gd name="T1" fmla="*/ 14288 h 9"/>
                      <a:gd name="T2" fmla="*/ 3175 w 27"/>
                      <a:gd name="T3" fmla="*/ 11113 h 9"/>
                      <a:gd name="T4" fmla="*/ 0 w 27"/>
                      <a:gd name="T5" fmla="*/ 11113 h 9"/>
                      <a:gd name="T6" fmla="*/ 3175 w 27"/>
                      <a:gd name="T7" fmla="*/ 9525 h 9"/>
                      <a:gd name="T8" fmla="*/ 4763 w 27"/>
                      <a:gd name="T9" fmla="*/ 9525 h 9"/>
                      <a:gd name="T10" fmla="*/ 6350 w 27"/>
                      <a:gd name="T11" fmla="*/ 9525 h 9"/>
                      <a:gd name="T12" fmla="*/ 7938 w 27"/>
                      <a:gd name="T13" fmla="*/ 9525 h 9"/>
                      <a:gd name="T14" fmla="*/ 7938 w 27"/>
                      <a:gd name="T15" fmla="*/ 6350 h 9"/>
                      <a:gd name="T16" fmla="*/ 9525 w 27"/>
                      <a:gd name="T17" fmla="*/ 3175 h 9"/>
                      <a:gd name="T18" fmla="*/ 11113 w 27"/>
                      <a:gd name="T19" fmla="*/ 1588 h 9"/>
                      <a:gd name="T20" fmla="*/ 12700 w 27"/>
                      <a:gd name="T21" fmla="*/ 1588 h 9"/>
                      <a:gd name="T22" fmla="*/ 14288 w 27"/>
                      <a:gd name="T23" fmla="*/ 1588 h 9"/>
                      <a:gd name="T24" fmla="*/ 14288 w 27"/>
                      <a:gd name="T25" fmla="*/ 3175 h 9"/>
                      <a:gd name="T26" fmla="*/ 17463 w 27"/>
                      <a:gd name="T27" fmla="*/ 3175 h 9"/>
                      <a:gd name="T28" fmla="*/ 22225 w 27"/>
                      <a:gd name="T29" fmla="*/ 1588 h 9"/>
                      <a:gd name="T30" fmla="*/ 23813 w 27"/>
                      <a:gd name="T31" fmla="*/ 0 h 9"/>
                      <a:gd name="T32" fmla="*/ 26988 w 27"/>
                      <a:gd name="T33" fmla="*/ 0 h 9"/>
                      <a:gd name="T34" fmla="*/ 33338 w 27"/>
                      <a:gd name="T35" fmla="*/ 0 h 9"/>
                      <a:gd name="T36" fmla="*/ 36513 w 27"/>
                      <a:gd name="T37" fmla="*/ 1588 h 9"/>
                      <a:gd name="T38" fmla="*/ 36513 w 27"/>
                      <a:gd name="T39" fmla="*/ 3175 h 9"/>
                      <a:gd name="T40" fmla="*/ 36513 w 27"/>
                      <a:gd name="T41" fmla="*/ 4763 h 9"/>
                      <a:gd name="T42" fmla="*/ 38100 w 27"/>
                      <a:gd name="T43" fmla="*/ 4763 h 9"/>
                      <a:gd name="T44" fmla="*/ 39688 w 27"/>
                      <a:gd name="T45" fmla="*/ 4763 h 9"/>
                      <a:gd name="T46" fmla="*/ 41275 w 27"/>
                      <a:gd name="T47" fmla="*/ 4763 h 9"/>
                      <a:gd name="T48" fmla="*/ 42863 w 27"/>
                      <a:gd name="T49" fmla="*/ 9525 h 9"/>
                      <a:gd name="T50" fmla="*/ 41275 w 27"/>
                      <a:gd name="T51" fmla="*/ 9525 h 9"/>
                      <a:gd name="T52" fmla="*/ 38100 w 27"/>
                      <a:gd name="T53" fmla="*/ 6350 h 9"/>
                      <a:gd name="T54" fmla="*/ 36513 w 27"/>
                      <a:gd name="T55" fmla="*/ 9525 h 9"/>
                      <a:gd name="T56" fmla="*/ 34925 w 27"/>
                      <a:gd name="T57" fmla="*/ 9525 h 9"/>
                      <a:gd name="T58" fmla="*/ 33338 w 27"/>
                      <a:gd name="T59" fmla="*/ 9525 h 9"/>
                      <a:gd name="T60" fmla="*/ 30163 w 27"/>
                      <a:gd name="T61" fmla="*/ 9525 h 9"/>
                      <a:gd name="T62" fmla="*/ 28575 w 27"/>
                      <a:gd name="T63" fmla="*/ 9525 h 9"/>
                      <a:gd name="T64" fmla="*/ 26988 w 27"/>
                      <a:gd name="T65" fmla="*/ 9525 h 9"/>
                      <a:gd name="T66" fmla="*/ 22225 w 27"/>
                      <a:gd name="T67" fmla="*/ 9525 h 9"/>
                      <a:gd name="T68" fmla="*/ 20638 w 27"/>
                      <a:gd name="T69" fmla="*/ 9525 h 9"/>
                      <a:gd name="T70" fmla="*/ 19050 w 27"/>
                      <a:gd name="T71" fmla="*/ 9525 h 9"/>
                      <a:gd name="T72" fmla="*/ 19050 w 27"/>
                      <a:gd name="T73" fmla="*/ 11113 h 9"/>
                      <a:gd name="T74" fmla="*/ 17463 w 27"/>
                      <a:gd name="T75" fmla="*/ 11113 h 9"/>
                      <a:gd name="T76" fmla="*/ 14288 w 27"/>
                      <a:gd name="T77" fmla="*/ 11113 h 9"/>
                      <a:gd name="T78" fmla="*/ 14288 w 27"/>
                      <a:gd name="T79" fmla="*/ 12700 h 9"/>
                      <a:gd name="T80" fmla="*/ 12700 w 27"/>
                      <a:gd name="T81" fmla="*/ 14288 h 9"/>
                      <a:gd name="T82" fmla="*/ 7938 w 27"/>
                      <a:gd name="T83" fmla="*/ 14288 h 9"/>
                      <a:gd name="T84" fmla="*/ 6350 w 27"/>
                      <a:gd name="T85" fmla="*/ 14288 h 9"/>
                      <a:gd name="T86" fmla="*/ 4763 w 27"/>
                      <a:gd name="T87" fmla="*/ 14288 h 9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</a:gdLst>
                    <a:ahLst/>
                    <a:cxnLst>
                      <a:cxn ang="T88">
                        <a:pos x="T0" y="T1"/>
                      </a:cxn>
                      <a:cxn ang="T89">
                        <a:pos x="T2" y="T3"/>
                      </a:cxn>
                      <a:cxn ang="T90">
                        <a:pos x="T4" y="T5"/>
                      </a:cxn>
                      <a:cxn ang="T91">
                        <a:pos x="T6" y="T7"/>
                      </a:cxn>
                      <a:cxn ang="T92">
                        <a:pos x="T8" y="T9"/>
                      </a:cxn>
                      <a:cxn ang="T93">
                        <a:pos x="T10" y="T11"/>
                      </a:cxn>
                      <a:cxn ang="T94">
                        <a:pos x="T12" y="T13"/>
                      </a:cxn>
                      <a:cxn ang="T95">
                        <a:pos x="T14" y="T15"/>
                      </a:cxn>
                      <a:cxn ang="T96">
                        <a:pos x="T16" y="T17"/>
                      </a:cxn>
                      <a:cxn ang="T97">
                        <a:pos x="T18" y="T19"/>
                      </a:cxn>
                      <a:cxn ang="T98">
                        <a:pos x="T20" y="T21"/>
                      </a:cxn>
                      <a:cxn ang="T99">
                        <a:pos x="T22" y="T23"/>
                      </a:cxn>
                      <a:cxn ang="T100">
                        <a:pos x="T24" y="T25"/>
                      </a:cxn>
                      <a:cxn ang="T101">
                        <a:pos x="T26" y="T27"/>
                      </a:cxn>
                      <a:cxn ang="T102">
                        <a:pos x="T28" y="T29"/>
                      </a:cxn>
                      <a:cxn ang="T103">
                        <a:pos x="T30" y="T31"/>
                      </a:cxn>
                      <a:cxn ang="T104">
                        <a:pos x="T32" y="T33"/>
                      </a:cxn>
                      <a:cxn ang="T105">
                        <a:pos x="T34" y="T35"/>
                      </a:cxn>
                      <a:cxn ang="T106">
                        <a:pos x="T36" y="T37"/>
                      </a:cxn>
                      <a:cxn ang="T107">
                        <a:pos x="T38" y="T39"/>
                      </a:cxn>
                      <a:cxn ang="T108">
                        <a:pos x="T40" y="T41"/>
                      </a:cxn>
                      <a:cxn ang="T109">
                        <a:pos x="T42" y="T43"/>
                      </a:cxn>
                      <a:cxn ang="T110">
                        <a:pos x="T44" y="T45"/>
                      </a:cxn>
                      <a:cxn ang="T111">
                        <a:pos x="T46" y="T47"/>
                      </a:cxn>
                      <a:cxn ang="T112">
                        <a:pos x="T48" y="T49"/>
                      </a:cxn>
                      <a:cxn ang="T113">
                        <a:pos x="T50" y="T51"/>
                      </a:cxn>
                      <a:cxn ang="T114">
                        <a:pos x="T52" y="T53"/>
                      </a:cxn>
                      <a:cxn ang="T115">
                        <a:pos x="T54" y="T55"/>
                      </a:cxn>
                      <a:cxn ang="T116">
                        <a:pos x="T56" y="T57"/>
                      </a:cxn>
                      <a:cxn ang="T117">
                        <a:pos x="T58" y="T59"/>
                      </a:cxn>
                      <a:cxn ang="T118">
                        <a:pos x="T60" y="T61"/>
                      </a:cxn>
                      <a:cxn ang="T119">
                        <a:pos x="T62" y="T63"/>
                      </a:cxn>
                      <a:cxn ang="T120">
                        <a:pos x="T64" y="T65"/>
                      </a:cxn>
                      <a:cxn ang="T121">
                        <a:pos x="T66" y="T67"/>
                      </a:cxn>
                      <a:cxn ang="T122">
                        <a:pos x="T68" y="T69"/>
                      </a:cxn>
                      <a:cxn ang="T123">
                        <a:pos x="T70" y="T71"/>
                      </a:cxn>
                      <a:cxn ang="T124">
                        <a:pos x="T72" y="T73"/>
                      </a:cxn>
                      <a:cxn ang="T125">
                        <a:pos x="T74" y="T75"/>
                      </a:cxn>
                      <a:cxn ang="T126">
                        <a:pos x="T76" y="T77"/>
                      </a:cxn>
                      <a:cxn ang="T127">
                        <a:pos x="T78" y="T79"/>
                      </a:cxn>
                      <a:cxn ang="T128">
                        <a:pos x="T80" y="T81"/>
                      </a:cxn>
                      <a:cxn ang="T129">
                        <a:pos x="T82" y="T83"/>
                      </a:cxn>
                      <a:cxn ang="T130">
                        <a:pos x="T84" y="T85"/>
                      </a:cxn>
                      <a:cxn ang="T131">
                        <a:pos x="T86" y="T87"/>
                      </a:cxn>
                    </a:cxnLst>
                    <a:rect l="0" t="0" r="r" b="b"/>
                    <a:pathLst>
                      <a:path w="27" h="9">
                        <a:moveTo>
                          <a:pt x="3" y="9"/>
                        </a:moveTo>
                        <a:lnTo>
                          <a:pt x="2" y="7"/>
                        </a:lnTo>
                        <a:lnTo>
                          <a:pt x="0" y="7"/>
                        </a:lnTo>
                        <a:lnTo>
                          <a:pt x="2" y="6"/>
                        </a:lnTo>
                        <a:lnTo>
                          <a:pt x="3" y="6"/>
                        </a:lnTo>
                        <a:lnTo>
                          <a:pt x="4" y="6"/>
                        </a:lnTo>
                        <a:lnTo>
                          <a:pt x="5" y="6"/>
                        </a:lnTo>
                        <a:lnTo>
                          <a:pt x="5" y="4"/>
                        </a:lnTo>
                        <a:lnTo>
                          <a:pt x="6" y="2"/>
                        </a:lnTo>
                        <a:lnTo>
                          <a:pt x="7" y="1"/>
                        </a:lnTo>
                        <a:lnTo>
                          <a:pt x="8" y="1"/>
                        </a:lnTo>
                        <a:lnTo>
                          <a:pt x="9" y="1"/>
                        </a:lnTo>
                        <a:lnTo>
                          <a:pt x="9" y="2"/>
                        </a:lnTo>
                        <a:lnTo>
                          <a:pt x="11" y="2"/>
                        </a:lnTo>
                        <a:lnTo>
                          <a:pt x="14" y="1"/>
                        </a:lnTo>
                        <a:lnTo>
                          <a:pt x="15" y="0"/>
                        </a:lnTo>
                        <a:lnTo>
                          <a:pt x="17" y="0"/>
                        </a:lnTo>
                        <a:lnTo>
                          <a:pt x="21" y="0"/>
                        </a:lnTo>
                        <a:lnTo>
                          <a:pt x="23" y="1"/>
                        </a:lnTo>
                        <a:lnTo>
                          <a:pt x="23" y="2"/>
                        </a:lnTo>
                        <a:lnTo>
                          <a:pt x="23" y="3"/>
                        </a:lnTo>
                        <a:lnTo>
                          <a:pt x="24" y="3"/>
                        </a:lnTo>
                        <a:lnTo>
                          <a:pt x="25" y="3"/>
                        </a:lnTo>
                        <a:lnTo>
                          <a:pt x="26" y="3"/>
                        </a:lnTo>
                        <a:lnTo>
                          <a:pt x="27" y="6"/>
                        </a:lnTo>
                        <a:lnTo>
                          <a:pt x="26" y="6"/>
                        </a:lnTo>
                        <a:lnTo>
                          <a:pt x="24" y="4"/>
                        </a:lnTo>
                        <a:lnTo>
                          <a:pt x="23" y="6"/>
                        </a:lnTo>
                        <a:lnTo>
                          <a:pt x="22" y="6"/>
                        </a:lnTo>
                        <a:lnTo>
                          <a:pt x="21" y="6"/>
                        </a:lnTo>
                        <a:lnTo>
                          <a:pt x="19" y="6"/>
                        </a:lnTo>
                        <a:lnTo>
                          <a:pt x="18" y="6"/>
                        </a:lnTo>
                        <a:lnTo>
                          <a:pt x="17" y="6"/>
                        </a:lnTo>
                        <a:lnTo>
                          <a:pt x="14" y="6"/>
                        </a:lnTo>
                        <a:lnTo>
                          <a:pt x="13" y="6"/>
                        </a:lnTo>
                        <a:lnTo>
                          <a:pt x="12" y="6"/>
                        </a:lnTo>
                        <a:lnTo>
                          <a:pt x="12" y="7"/>
                        </a:lnTo>
                        <a:lnTo>
                          <a:pt x="11" y="7"/>
                        </a:lnTo>
                        <a:lnTo>
                          <a:pt x="9" y="7"/>
                        </a:lnTo>
                        <a:lnTo>
                          <a:pt x="9" y="8"/>
                        </a:lnTo>
                        <a:lnTo>
                          <a:pt x="8" y="9"/>
                        </a:lnTo>
                        <a:lnTo>
                          <a:pt x="5" y="9"/>
                        </a:lnTo>
                        <a:lnTo>
                          <a:pt x="4" y="9"/>
                        </a:lnTo>
                        <a:lnTo>
                          <a:pt x="3" y="9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88" name="Freeform 700">
                    <a:extLst>
                      <a:ext uri="{FF2B5EF4-FFF2-40B4-BE49-F238E27FC236}">
                        <a16:creationId xmlns:a16="http://schemas.microsoft.com/office/drawing/2014/main" id="{4E6D0DA5-424F-453C-B024-4DA6323A0CB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75088" y="1798072"/>
                    <a:ext cx="9294" cy="2324"/>
                  </a:xfrm>
                  <a:custGeom>
                    <a:avLst/>
                    <a:gdLst>
                      <a:gd name="T0" fmla="*/ 1588 w 4"/>
                      <a:gd name="T1" fmla="*/ 1588 h 1"/>
                      <a:gd name="T2" fmla="*/ 0 w 4"/>
                      <a:gd name="T3" fmla="*/ 0 h 1"/>
                      <a:gd name="T4" fmla="*/ 1588 w 4"/>
                      <a:gd name="T5" fmla="*/ 0 h 1"/>
                      <a:gd name="T6" fmla="*/ 4763 w 4"/>
                      <a:gd name="T7" fmla="*/ 0 h 1"/>
                      <a:gd name="T8" fmla="*/ 6350 w 4"/>
                      <a:gd name="T9" fmla="*/ 1588 h 1"/>
                      <a:gd name="T10" fmla="*/ 4763 w 4"/>
                      <a:gd name="T11" fmla="*/ 1588 h 1"/>
                      <a:gd name="T12" fmla="*/ 1588 w 4"/>
                      <a:gd name="T13" fmla="*/ 1588 h 1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4" h="1">
                        <a:moveTo>
                          <a:pt x="1" y="1"/>
                        </a:move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3" y="0"/>
                        </a:lnTo>
                        <a:lnTo>
                          <a:pt x="4" y="1"/>
                        </a:lnTo>
                        <a:lnTo>
                          <a:pt x="3" y="1"/>
                        </a:lnTo>
                        <a:lnTo>
                          <a:pt x="1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89" name="Freeform 701">
                    <a:extLst>
                      <a:ext uri="{FF2B5EF4-FFF2-40B4-BE49-F238E27FC236}">
                        <a16:creationId xmlns:a16="http://schemas.microsoft.com/office/drawing/2014/main" id="{FF4B0A99-EFCF-478D-9065-224D9CF0E2E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00817" y="1256672"/>
                    <a:ext cx="374102" cy="529783"/>
                  </a:xfrm>
                  <a:custGeom>
                    <a:avLst/>
                    <a:gdLst>
                      <a:gd name="T0" fmla="*/ 125413 w 161"/>
                      <a:gd name="T1" fmla="*/ 347663 h 228"/>
                      <a:gd name="T2" fmla="*/ 166688 w 161"/>
                      <a:gd name="T3" fmla="*/ 339725 h 228"/>
                      <a:gd name="T4" fmla="*/ 180975 w 161"/>
                      <a:gd name="T5" fmla="*/ 325438 h 228"/>
                      <a:gd name="T6" fmla="*/ 212725 w 161"/>
                      <a:gd name="T7" fmla="*/ 317500 h 228"/>
                      <a:gd name="T8" fmla="*/ 238125 w 161"/>
                      <a:gd name="T9" fmla="*/ 301625 h 228"/>
                      <a:gd name="T10" fmla="*/ 247650 w 161"/>
                      <a:gd name="T11" fmla="*/ 285750 h 228"/>
                      <a:gd name="T12" fmla="*/ 246063 w 161"/>
                      <a:gd name="T13" fmla="*/ 269875 h 228"/>
                      <a:gd name="T14" fmla="*/ 215900 w 161"/>
                      <a:gd name="T15" fmla="*/ 269875 h 228"/>
                      <a:gd name="T16" fmla="*/ 212725 w 161"/>
                      <a:gd name="T17" fmla="*/ 269875 h 228"/>
                      <a:gd name="T18" fmla="*/ 203200 w 161"/>
                      <a:gd name="T19" fmla="*/ 280988 h 228"/>
                      <a:gd name="T20" fmla="*/ 176213 w 161"/>
                      <a:gd name="T21" fmla="*/ 268288 h 228"/>
                      <a:gd name="T22" fmla="*/ 150813 w 161"/>
                      <a:gd name="T23" fmla="*/ 274638 h 228"/>
                      <a:gd name="T24" fmla="*/ 147638 w 161"/>
                      <a:gd name="T25" fmla="*/ 265113 h 228"/>
                      <a:gd name="T26" fmla="*/ 136525 w 161"/>
                      <a:gd name="T27" fmla="*/ 249238 h 228"/>
                      <a:gd name="T28" fmla="*/ 134938 w 161"/>
                      <a:gd name="T29" fmla="*/ 228600 h 228"/>
                      <a:gd name="T30" fmla="*/ 107950 w 161"/>
                      <a:gd name="T31" fmla="*/ 249238 h 228"/>
                      <a:gd name="T32" fmla="*/ 80963 w 161"/>
                      <a:gd name="T33" fmla="*/ 241300 h 228"/>
                      <a:gd name="T34" fmla="*/ 60325 w 161"/>
                      <a:gd name="T35" fmla="*/ 233363 h 228"/>
                      <a:gd name="T36" fmla="*/ 90488 w 161"/>
                      <a:gd name="T37" fmla="*/ 230188 h 228"/>
                      <a:gd name="T38" fmla="*/ 95250 w 161"/>
                      <a:gd name="T39" fmla="*/ 225425 h 228"/>
                      <a:gd name="T40" fmla="*/ 73025 w 161"/>
                      <a:gd name="T41" fmla="*/ 223838 h 228"/>
                      <a:gd name="T42" fmla="*/ 65088 w 161"/>
                      <a:gd name="T43" fmla="*/ 219075 h 228"/>
                      <a:gd name="T44" fmla="*/ 63500 w 161"/>
                      <a:gd name="T45" fmla="*/ 217488 h 228"/>
                      <a:gd name="T46" fmla="*/ 49213 w 161"/>
                      <a:gd name="T47" fmla="*/ 209550 h 228"/>
                      <a:gd name="T48" fmla="*/ 52388 w 161"/>
                      <a:gd name="T49" fmla="*/ 198438 h 228"/>
                      <a:gd name="T50" fmla="*/ 77788 w 161"/>
                      <a:gd name="T51" fmla="*/ 185738 h 228"/>
                      <a:gd name="T52" fmla="*/ 80963 w 161"/>
                      <a:gd name="T53" fmla="*/ 176213 h 228"/>
                      <a:gd name="T54" fmla="*/ 131763 w 161"/>
                      <a:gd name="T55" fmla="*/ 165100 h 228"/>
                      <a:gd name="T56" fmla="*/ 163513 w 161"/>
                      <a:gd name="T57" fmla="*/ 155575 h 228"/>
                      <a:gd name="T58" fmla="*/ 165100 w 161"/>
                      <a:gd name="T59" fmla="*/ 138113 h 228"/>
                      <a:gd name="T60" fmla="*/ 142875 w 161"/>
                      <a:gd name="T61" fmla="*/ 136525 h 228"/>
                      <a:gd name="T62" fmla="*/ 119063 w 161"/>
                      <a:gd name="T63" fmla="*/ 144463 h 228"/>
                      <a:gd name="T64" fmla="*/ 96838 w 161"/>
                      <a:gd name="T65" fmla="*/ 141288 h 228"/>
                      <a:gd name="T66" fmla="*/ 74613 w 161"/>
                      <a:gd name="T67" fmla="*/ 144463 h 228"/>
                      <a:gd name="T68" fmla="*/ 36513 w 161"/>
                      <a:gd name="T69" fmla="*/ 136525 h 228"/>
                      <a:gd name="T70" fmla="*/ 31750 w 161"/>
                      <a:gd name="T71" fmla="*/ 130175 h 228"/>
                      <a:gd name="T72" fmla="*/ 30163 w 161"/>
                      <a:gd name="T73" fmla="*/ 123825 h 228"/>
                      <a:gd name="T74" fmla="*/ 3175 w 161"/>
                      <a:gd name="T75" fmla="*/ 115888 h 228"/>
                      <a:gd name="T76" fmla="*/ 20638 w 161"/>
                      <a:gd name="T77" fmla="*/ 114300 h 228"/>
                      <a:gd name="T78" fmla="*/ 53975 w 161"/>
                      <a:gd name="T79" fmla="*/ 106363 h 228"/>
                      <a:gd name="T80" fmla="*/ 87313 w 161"/>
                      <a:gd name="T81" fmla="*/ 95250 h 228"/>
                      <a:gd name="T82" fmla="*/ 95250 w 161"/>
                      <a:gd name="T83" fmla="*/ 100013 h 228"/>
                      <a:gd name="T84" fmla="*/ 111125 w 161"/>
                      <a:gd name="T85" fmla="*/ 107950 h 228"/>
                      <a:gd name="T86" fmla="*/ 144463 w 161"/>
                      <a:gd name="T87" fmla="*/ 106363 h 228"/>
                      <a:gd name="T88" fmla="*/ 155575 w 161"/>
                      <a:gd name="T89" fmla="*/ 101600 h 228"/>
                      <a:gd name="T90" fmla="*/ 125413 w 161"/>
                      <a:gd name="T91" fmla="*/ 92075 h 228"/>
                      <a:gd name="T92" fmla="*/ 166688 w 161"/>
                      <a:gd name="T93" fmla="*/ 101600 h 228"/>
                      <a:gd name="T94" fmla="*/ 153988 w 161"/>
                      <a:gd name="T95" fmla="*/ 98425 h 228"/>
                      <a:gd name="T96" fmla="*/ 127000 w 161"/>
                      <a:gd name="T97" fmla="*/ 87313 h 228"/>
                      <a:gd name="T98" fmla="*/ 100013 w 161"/>
                      <a:gd name="T99" fmla="*/ 85725 h 228"/>
                      <a:gd name="T100" fmla="*/ 74613 w 161"/>
                      <a:gd name="T101" fmla="*/ 69850 h 228"/>
                      <a:gd name="T102" fmla="*/ 41275 w 161"/>
                      <a:gd name="T103" fmla="*/ 58738 h 228"/>
                      <a:gd name="T104" fmla="*/ 41275 w 161"/>
                      <a:gd name="T105" fmla="*/ 46038 h 228"/>
                      <a:gd name="T106" fmla="*/ 93663 w 161"/>
                      <a:gd name="T107" fmla="*/ 42863 h 228"/>
                      <a:gd name="T108" fmla="*/ 114300 w 161"/>
                      <a:gd name="T109" fmla="*/ 26988 h 228"/>
                      <a:gd name="T110" fmla="*/ 139700 w 161"/>
                      <a:gd name="T111" fmla="*/ 12700 h 228"/>
                      <a:gd name="T112" fmla="*/ 155575 w 161"/>
                      <a:gd name="T113" fmla="*/ 12700 h 228"/>
                      <a:gd name="T114" fmla="*/ 188913 w 161"/>
                      <a:gd name="T115" fmla="*/ 9525 h 228"/>
                      <a:gd name="T116" fmla="*/ 188913 w 161"/>
                      <a:gd name="T117" fmla="*/ 1588 h 228"/>
                      <a:gd name="T118" fmla="*/ 203200 w 161"/>
                      <a:gd name="T119" fmla="*/ 1588 h 228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</a:gdLst>
                    <a:ahLst/>
                    <a:cxnLst>
                      <a:cxn ang="T120">
                        <a:pos x="T0" y="T1"/>
                      </a:cxn>
                      <a:cxn ang="T121">
                        <a:pos x="T2" y="T3"/>
                      </a:cxn>
                      <a:cxn ang="T122">
                        <a:pos x="T4" y="T5"/>
                      </a:cxn>
                      <a:cxn ang="T123">
                        <a:pos x="T6" y="T7"/>
                      </a:cxn>
                      <a:cxn ang="T124">
                        <a:pos x="T8" y="T9"/>
                      </a:cxn>
                      <a:cxn ang="T125">
                        <a:pos x="T10" y="T11"/>
                      </a:cxn>
                      <a:cxn ang="T126">
                        <a:pos x="T12" y="T13"/>
                      </a:cxn>
                      <a:cxn ang="T127">
                        <a:pos x="T14" y="T15"/>
                      </a:cxn>
                      <a:cxn ang="T128">
                        <a:pos x="T16" y="T17"/>
                      </a:cxn>
                      <a:cxn ang="T129">
                        <a:pos x="T18" y="T19"/>
                      </a:cxn>
                      <a:cxn ang="T130">
                        <a:pos x="T20" y="T21"/>
                      </a:cxn>
                      <a:cxn ang="T131">
                        <a:pos x="T22" y="T23"/>
                      </a:cxn>
                      <a:cxn ang="T132">
                        <a:pos x="T24" y="T25"/>
                      </a:cxn>
                      <a:cxn ang="T133">
                        <a:pos x="T26" y="T27"/>
                      </a:cxn>
                      <a:cxn ang="T134">
                        <a:pos x="T28" y="T29"/>
                      </a:cxn>
                      <a:cxn ang="T135">
                        <a:pos x="T30" y="T31"/>
                      </a:cxn>
                      <a:cxn ang="T136">
                        <a:pos x="T32" y="T33"/>
                      </a:cxn>
                      <a:cxn ang="T137">
                        <a:pos x="T34" y="T35"/>
                      </a:cxn>
                      <a:cxn ang="T138">
                        <a:pos x="T36" y="T37"/>
                      </a:cxn>
                      <a:cxn ang="T139">
                        <a:pos x="T38" y="T39"/>
                      </a:cxn>
                      <a:cxn ang="T140">
                        <a:pos x="T40" y="T41"/>
                      </a:cxn>
                      <a:cxn ang="T141">
                        <a:pos x="T42" y="T43"/>
                      </a:cxn>
                      <a:cxn ang="T142">
                        <a:pos x="T44" y="T45"/>
                      </a:cxn>
                      <a:cxn ang="T143">
                        <a:pos x="T46" y="T47"/>
                      </a:cxn>
                      <a:cxn ang="T144">
                        <a:pos x="T48" y="T49"/>
                      </a:cxn>
                      <a:cxn ang="T145">
                        <a:pos x="T50" y="T51"/>
                      </a:cxn>
                      <a:cxn ang="T146">
                        <a:pos x="T52" y="T53"/>
                      </a:cxn>
                      <a:cxn ang="T147">
                        <a:pos x="T54" y="T55"/>
                      </a:cxn>
                      <a:cxn ang="T148">
                        <a:pos x="T56" y="T57"/>
                      </a:cxn>
                      <a:cxn ang="T149">
                        <a:pos x="T58" y="T59"/>
                      </a:cxn>
                      <a:cxn ang="T150">
                        <a:pos x="T60" y="T61"/>
                      </a:cxn>
                      <a:cxn ang="T151">
                        <a:pos x="T62" y="T63"/>
                      </a:cxn>
                      <a:cxn ang="T152">
                        <a:pos x="T64" y="T65"/>
                      </a:cxn>
                      <a:cxn ang="T153">
                        <a:pos x="T66" y="T67"/>
                      </a:cxn>
                      <a:cxn ang="T154">
                        <a:pos x="T68" y="T69"/>
                      </a:cxn>
                      <a:cxn ang="T155">
                        <a:pos x="T70" y="T71"/>
                      </a:cxn>
                      <a:cxn ang="T156">
                        <a:pos x="T72" y="T73"/>
                      </a:cxn>
                      <a:cxn ang="T157">
                        <a:pos x="T74" y="T75"/>
                      </a:cxn>
                      <a:cxn ang="T158">
                        <a:pos x="T76" y="T77"/>
                      </a:cxn>
                      <a:cxn ang="T159">
                        <a:pos x="T78" y="T79"/>
                      </a:cxn>
                      <a:cxn ang="T160">
                        <a:pos x="T80" y="T81"/>
                      </a:cxn>
                      <a:cxn ang="T161">
                        <a:pos x="T82" y="T83"/>
                      </a:cxn>
                      <a:cxn ang="T162">
                        <a:pos x="T84" y="T85"/>
                      </a:cxn>
                      <a:cxn ang="T163">
                        <a:pos x="T86" y="T87"/>
                      </a:cxn>
                      <a:cxn ang="T164">
                        <a:pos x="T88" y="T89"/>
                      </a:cxn>
                      <a:cxn ang="T165">
                        <a:pos x="T90" y="T91"/>
                      </a:cxn>
                      <a:cxn ang="T166">
                        <a:pos x="T92" y="T93"/>
                      </a:cxn>
                      <a:cxn ang="T167">
                        <a:pos x="T94" y="T95"/>
                      </a:cxn>
                      <a:cxn ang="T168">
                        <a:pos x="T96" y="T97"/>
                      </a:cxn>
                      <a:cxn ang="T169">
                        <a:pos x="T98" y="T99"/>
                      </a:cxn>
                      <a:cxn ang="T170">
                        <a:pos x="T100" y="T101"/>
                      </a:cxn>
                      <a:cxn ang="T171">
                        <a:pos x="T102" y="T103"/>
                      </a:cxn>
                      <a:cxn ang="T172">
                        <a:pos x="T104" y="T105"/>
                      </a:cxn>
                      <a:cxn ang="T173">
                        <a:pos x="T106" y="T107"/>
                      </a:cxn>
                      <a:cxn ang="T174">
                        <a:pos x="T108" y="T109"/>
                      </a:cxn>
                      <a:cxn ang="T175">
                        <a:pos x="T110" y="T111"/>
                      </a:cxn>
                      <a:cxn ang="T176">
                        <a:pos x="T112" y="T113"/>
                      </a:cxn>
                      <a:cxn ang="T177">
                        <a:pos x="T114" y="T115"/>
                      </a:cxn>
                      <a:cxn ang="T178">
                        <a:pos x="T116" y="T117"/>
                      </a:cxn>
                      <a:cxn ang="T179">
                        <a:pos x="T118" y="T119"/>
                      </a:cxn>
                    </a:cxnLst>
                    <a:rect l="0" t="0" r="r" b="b"/>
                    <a:pathLst>
                      <a:path w="161" h="228">
                        <a:moveTo>
                          <a:pt x="68" y="228"/>
                        </a:moveTo>
                        <a:lnTo>
                          <a:pt x="67" y="227"/>
                        </a:lnTo>
                        <a:lnTo>
                          <a:pt x="68" y="227"/>
                        </a:lnTo>
                        <a:lnTo>
                          <a:pt x="69" y="226"/>
                        </a:lnTo>
                        <a:lnTo>
                          <a:pt x="69" y="225"/>
                        </a:lnTo>
                        <a:lnTo>
                          <a:pt x="68" y="224"/>
                        </a:lnTo>
                        <a:lnTo>
                          <a:pt x="69" y="223"/>
                        </a:lnTo>
                        <a:lnTo>
                          <a:pt x="70" y="223"/>
                        </a:lnTo>
                        <a:lnTo>
                          <a:pt x="71" y="223"/>
                        </a:lnTo>
                        <a:lnTo>
                          <a:pt x="72" y="223"/>
                        </a:lnTo>
                        <a:lnTo>
                          <a:pt x="74" y="223"/>
                        </a:lnTo>
                        <a:lnTo>
                          <a:pt x="75" y="222"/>
                        </a:lnTo>
                        <a:lnTo>
                          <a:pt x="76" y="221"/>
                        </a:lnTo>
                        <a:lnTo>
                          <a:pt x="78" y="221"/>
                        </a:lnTo>
                        <a:lnTo>
                          <a:pt x="79" y="221"/>
                        </a:lnTo>
                        <a:lnTo>
                          <a:pt x="80" y="221"/>
                        </a:lnTo>
                        <a:lnTo>
                          <a:pt x="79" y="219"/>
                        </a:lnTo>
                        <a:lnTo>
                          <a:pt x="80" y="218"/>
                        </a:lnTo>
                        <a:lnTo>
                          <a:pt x="80" y="217"/>
                        </a:lnTo>
                        <a:lnTo>
                          <a:pt x="84" y="216"/>
                        </a:lnTo>
                        <a:lnTo>
                          <a:pt x="86" y="215"/>
                        </a:lnTo>
                        <a:lnTo>
                          <a:pt x="87" y="214"/>
                        </a:lnTo>
                        <a:lnTo>
                          <a:pt x="89" y="213"/>
                        </a:lnTo>
                        <a:lnTo>
                          <a:pt x="90" y="213"/>
                        </a:lnTo>
                        <a:lnTo>
                          <a:pt x="96" y="212"/>
                        </a:lnTo>
                        <a:lnTo>
                          <a:pt x="97" y="212"/>
                        </a:lnTo>
                        <a:lnTo>
                          <a:pt x="100" y="212"/>
                        </a:lnTo>
                        <a:lnTo>
                          <a:pt x="100" y="213"/>
                        </a:lnTo>
                        <a:lnTo>
                          <a:pt x="102" y="214"/>
                        </a:lnTo>
                        <a:lnTo>
                          <a:pt x="103" y="215"/>
                        </a:lnTo>
                        <a:lnTo>
                          <a:pt x="104" y="215"/>
                        </a:lnTo>
                        <a:lnTo>
                          <a:pt x="106" y="215"/>
                        </a:lnTo>
                        <a:lnTo>
                          <a:pt x="105" y="215"/>
                        </a:lnTo>
                        <a:lnTo>
                          <a:pt x="105" y="214"/>
                        </a:lnTo>
                        <a:lnTo>
                          <a:pt x="104" y="213"/>
                        </a:lnTo>
                        <a:lnTo>
                          <a:pt x="105" y="213"/>
                        </a:lnTo>
                        <a:lnTo>
                          <a:pt x="106" y="213"/>
                        </a:lnTo>
                        <a:lnTo>
                          <a:pt x="107" y="213"/>
                        </a:lnTo>
                        <a:lnTo>
                          <a:pt x="108" y="213"/>
                        </a:lnTo>
                        <a:lnTo>
                          <a:pt x="108" y="214"/>
                        </a:lnTo>
                        <a:lnTo>
                          <a:pt x="112" y="215"/>
                        </a:lnTo>
                        <a:lnTo>
                          <a:pt x="112" y="214"/>
                        </a:lnTo>
                        <a:lnTo>
                          <a:pt x="111" y="213"/>
                        </a:lnTo>
                        <a:lnTo>
                          <a:pt x="108" y="213"/>
                        </a:lnTo>
                        <a:lnTo>
                          <a:pt x="107" y="212"/>
                        </a:lnTo>
                        <a:lnTo>
                          <a:pt x="108" y="209"/>
                        </a:lnTo>
                        <a:lnTo>
                          <a:pt x="109" y="208"/>
                        </a:lnTo>
                        <a:lnTo>
                          <a:pt x="109" y="207"/>
                        </a:lnTo>
                        <a:lnTo>
                          <a:pt x="111" y="207"/>
                        </a:lnTo>
                        <a:lnTo>
                          <a:pt x="113" y="206"/>
                        </a:lnTo>
                        <a:lnTo>
                          <a:pt x="114" y="205"/>
                        </a:lnTo>
                        <a:lnTo>
                          <a:pt x="115" y="205"/>
                        </a:lnTo>
                        <a:lnTo>
                          <a:pt x="116" y="205"/>
                        </a:lnTo>
                        <a:lnTo>
                          <a:pt x="116" y="204"/>
                        </a:lnTo>
                        <a:lnTo>
                          <a:pt x="117" y="204"/>
                        </a:lnTo>
                        <a:lnTo>
                          <a:pt x="119" y="203"/>
                        </a:lnTo>
                        <a:lnTo>
                          <a:pt x="122" y="203"/>
                        </a:lnTo>
                        <a:lnTo>
                          <a:pt x="123" y="203"/>
                        </a:lnTo>
                        <a:lnTo>
                          <a:pt x="124" y="203"/>
                        </a:lnTo>
                        <a:lnTo>
                          <a:pt x="124" y="201"/>
                        </a:lnTo>
                        <a:lnTo>
                          <a:pt x="125" y="201"/>
                        </a:lnTo>
                        <a:lnTo>
                          <a:pt x="126" y="201"/>
                        </a:lnTo>
                        <a:lnTo>
                          <a:pt x="126" y="200"/>
                        </a:lnTo>
                        <a:lnTo>
                          <a:pt x="127" y="200"/>
                        </a:lnTo>
                        <a:lnTo>
                          <a:pt x="128" y="199"/>
                        </a:lnTo>
                        <a:lnTo>
                          <a:pt x="130" y="200"/>
                        </a:lnTo>
                        <a:lnTo>
                          <a:pt x="132" y="200"/>
                        </a:lnTo>
                        <a:lnTo>
                          <a:pt x="134" y="200"/>
                        </a:lnTo>
                        <a:lnTo>
                          <a:pt x="134" y="199"/>
                        </a:lnTo>
                        <a:lnTo>
                          <a:pt x="134" y="197"/>
                        </a:lnTo>
                        <a:lnTo>
                          <a:pt x="134" y="196"/>
                        </a:lnTo>
                        <a:lnTo>
                          <a:pt x="135" y="196"/>
                        </a:lnTo>
                        <a:lnTo>
                          <a:pt x="137" y="194"/>
                        </a:lnTo>
                        <a:lnTo>
                          <a:pt x="139" y="194"/>
                        </a:lnTo>
                        <a:lnTo>
                          <a:pt x="139" y="193"/>
                        </a:lnTo>
                        <a:lnTo>
                          <a:pt x="140" y="193"/>
                        </a:lnTo>
                        <a:lnTo>
                          <a:pt x="141" y="191"/>
                        </a:lnTo>
                        <a:lnTo>
                          <a:pt x="142" y="191"/>
                        </a:lnTo>
                        <a:lnTo>
                          <a:pt x="143" y="191"/>
                        </a:lnTo>
                        <a:lnTo>
                          <a:pt x="144" y="190"/>
                        </a:lnTo>
                        <a:lnTo>
                          <a:pt x="146" y="189"/>
                        </a:lnTo>
                        <a:lnTo>
                          <a:pt x="147" y="189"/>
                        </a:lnTo>
                        <a:lnTo>
                          <a:pt x="149" y="189"/>
                        </a:lnTo>
                        <a:lnTo>
                          <a:pt x="149" y="190"/>
                        </a:lnTo>
                        <a:lnTo>
                          <a:pt x="150" y="190"/>
                        </a:lnTo>
                        <a:lnTo>
                          <a:pt x="151" y="190"/>
                        </a:lnTo>
                        <a:lnTo>
                          <a:pt x="152" y="190"/>
                        </a:lnTo>
                        <a:lnTo>
                          <a:pt x="152" y="189"/>
                        </a:lnTo>
                        <a:lnTo>
                          <a:pt x="151" y="190"/>
                        </a:lnTo>
                        <a:lnTo>
                          <a:pt x="150" y="189"/>
                        </a:lnTo>
                        <a:lnTo>
                          <a:pt x="149" y="188"/>
                        </a:lnTo>
                        <a:lnTo>
                          <a:pt x="147" y="188"/>
                        </a:lnTo>
                        <a:lnTo>
                          <a:pt x="147" y="187"/>
                        </a:lnTo>
                        <a:lnTo>
                          <a:pt x="149" y="186"/>
                        </a:lnTo>
                        <a:lnTo>
                          <a:pt x="149" y="185"/>
                        </a:lnTo>
                        <a:lnTo>
                          <a:pt x="149" y="184"/>
                        </a:lnTo>
                        <a:lnTo>
                          <a:pt x="150" y="181"/>
                        </a:lnTo>
                        <a:lnTo>
                          <a:pt x="150" y="180"/>
                        </a:lnTo>
                        <a:lnTo>
                          <a:pt x="152" y="180"/>
                        </a:lnTo>
                        <a:lnTo>
                          <a:pt x="153" y="180"/>
                        </a:lnTo>
                        <a:lnTo>
                          <a:pt x="155" y="180"/>
                        </a:lnTo>
                        <a:lnTo>
                          <a:pt x="156" y="180"/>
                        </a:lnTo>
                        <a:lnTo>
                          <a:pt x="155" y="180"/>
                        </a:lnTo>
                        <a:lnTo>
                          <a:pt x="153" y="179"/>
                        </a:lnTo>
                        <a:lnTo>
                          <a:pt x="152" y="179"/>
                        </a:lnTo>
                        <a:lnTo>
                          <a:pt x="150" y="179"/>
                        </a:lnTo>
                        <a:lnTo>
                          <a:pt x="150" y="178"/>
                        </a:lnTo>
                        <a:lnTo>
                          <a:pt x="150" y="177"/>
                        </a:lnTo>
                        <a:lnTo>
                          <a:pt x="151" y="176"/>
                        </a:lnTo>
                        <a:lnTo>
                          <a:pt x="154" y="173"/>
                        </a:lnTo>
                        <a:lnTo>
                          <a:pt x="156" y="172"/>
                        </a:lnTo>
                        <a:lnTo>
                          <a:pt x="159" y="170"/>
                        </a:lnTo>
                        <a:lnTo>
                          <a:pt x="159" y="169"/>
                        </a:lnTo>
                        <a:lnTo>
                          <a:pt x="160" y="169"/>
                        </a:lnTo>
                        <a:lnTo>
                          <a:pt x="161" y="167"/>
                        </a:lnTo>
                        <a:lnTo>
                          <a:pt x="160" y="167"/>
                        </a:lnTo>
                        <a:lnTo>
                          <a:pt x="160" y="168"/>
                        </a:lnTo>
                        <a:lnTo>
                          <a:pt x="156" y="170"/>
                        </a:lnTo>
                        <a:lnTo>
                          <a:pt x="155" y="170"/>
                        </a:lnTo>
                        <a:lnTo>
                          <a:pt x="154" y="171"/>
                        </a:lnTo>
                        <a:lnTo>
                          <a:pt x="153" y="171"/>
                        </a:lnTo>
                        <a:lnTo>
                          <a:pt x="149" y="172"/>
                        </a:lnTo>
                        <a:lnTo>
                          <a:pt x="146" y="172"/>
                        </a:lnTo>
                        <a:lnTo>
                          <a:pt x="144" y="173"/>
                        </a:lnTo>
                        <a:lnTo>
                          <a:pt x="143" y="173"/>
                        </a:lnTo>
                        <a:lnTo>
                          <a:pt x="142" y="173"/>
                        </a:lnTo>
                        <a:lnTo>
                          <a:pt x="142" y="175"/>
                        </a:lnTo>
                        <a:lnTo>
                          <a:pt x="141" y="175"/>
                        </a:lnTo>
                        <a:lnTo>
                          <a:pt x="141" y="173"/>
                        </a:lnTo>
                        <a:lnTo>
                          <a:pt x="140" y="173"/>
                        </a:lnTo>
                        <a:lnTo>
                          <a:pt x="139" y="172"/>
                        </a:lnTo>
                        <a:lnTo>
                          <a:pt x="137" y="172"/>
                        </a:lnTo>
                        <a:lnTo>
                          <a:pt x="137" y="171"/>
                        </a:lnTo>
                        <a:lnTo>
                          <a:pt x="136" y="171"/>
                        </a:lnTo>
                        <a:lnTo>
                          <a:pt x="135" y="171"/>
                        </a:lnTo>
                        <a:lnTo>
                          <a:pt x="136" y="170"/>
                        </a:lnTo>
                        <a:lnTo>
                          <a:pt x="136" y="169"/>
                        </a:lnTo>
                        <a:lnTo>
                          <a:pt x="139" y="168"/>
                        </a:lnTo>
                        <a:lnTo>
                          <a:pt x="141" y="168"/>
                        </a:lnTo>
                        <a:lnTo>
                          <a:pt x="142" y="169"/>
                        </a:lnTo>
                        <a:lnTo>
                          <a:pt x="143" y="170"/>
                        </a:lnTo>
                        <a:lnTo>
                          <a:pt x="144" y="170"/>
                        </a:lnTo>
                        <a:lnTo>
                          <a:pt x="143" y="169"/>
                        </a:lnTo>
                        <a:lnTo>
                          <a:pt x="142" y="168"/>
                        </a:lnTo>
                        <a:lnTo>
                          <a:pt x="140" y="168"/>
                        </a:lnTo>
                        <a:lnTo>
                          <a:pt x="139" y="168"/>
                        </a:lnTo>
                        <a:lnTo>
                          <a:pt x="137" y="167"/>
                        </a:lnTo>
                        <a:lnTo>
                          <a:pt x="136" y="167"/>
                        </a:lnTo>
                        <a:lnTo>
                          <a:pt x="136" y="166"/>
                        </a:lnTo>
                        <a:lnTo>
                          <a:pt x="136" y="167"/>
                        </a:lnTo>
                        <a:lnTo>
                          <a:pt x="136" y="168"/>
                        </a:lnTo>
                        <a:lnTo>
                          <a:pt x="135" y="170"/>
                        </a:lnTo>
                        <a:lnTo>
                          <a:pt x="134" y="170"/>
                        </a:lnTo>
                        <a:lnTo>
                          <a:pt x="133" y="170"/>
                        </a:lnTo>
                        <a:lnTo>
                          <a:pt x="133" y="169"/>
                        </a:lnTo>
                        <a:lnTo>
                          <a:pt x="132" y="169"/>
                        </a:lnTo>
                        <a:lnTo>
                          <a:pt x="133" y="169"/>
                        </a:lnTo>
                        <a:lnTo>
                          <a:pt x="133" y="170"/>
                        </a:lnTo>
                        <a:lnTo>
                          <a:pt x="133" y="171"/>
                        </a:lnTo>
                        <a:lnTo>
                          <a:pt x="132" y="172"/>
                        </a:lnTo>
                        <a:lnTo>
                          <a:pt x="131" y="172"/>
                        </a:lnTo>
                        <a:lnTo>
                          <a:pt x="132" y="171"/>
                        </a:lnTo>
                        <a:lnTo>
                          <a:pt x="131" y="171"/>
                        </a:lnTo>
                        <a:lnTo>
                          <a:pt x="131" y="172"/>
                        </a:lnTo>
                        <a:lnTo>
                          <a:pt x="133" y="176"/>
                        </a:lnTo>
                        <a:lnTo>
                          <a:pt x="134" y="176"/>
                        </a:lnTo>
                        <a:lnTo>
                          <a:pt x="132" y="177"/>
                        </a:lnTo>
                        <a:lnTo>
                          <a:pt x="131" y="177"/>
                        </a:lnTo>
                        <a:lnTo>
                          <a:pt x="130" y="177"/>
                        </a:lnTo>
                        <a:lnTo>
                          <a:pt x="128" y="177"/>
                        </a:lnTo>
                        <a:lnTo>
                          <a:pt x="127" y="176"/>
                        </a:lnTo>
                        <a:lnTo>
                          <a:pt x="127" y="175"/>
                        </a:lnTo>
                        <a:lnTo>
                          <a:pt x="125" y="172"/>
                        </a:lnTo>
                        <a:lnTo>
                          <a:pt x="124" y="172"/>
                        </a:lnTo>
                        <a:lnTo>
                          <a:pt x="123" y="171"/>
                        </a:lnTo>
                        <a:lnTo>
                          <a:pt x="121" y="170"/>
                        </a:lnTo>
                        <a:lnTo>
                          <a:pt x="121" y="169"/>
                        </a:lnTo>
                        <a:lnTo>
                          <a:pt x="119" y="169"/>
                        </a:lnTo>
                        <a:lnTo>
                          <a:pt x="118" y="169"/>
                        </a:lnTo>
                        <a:lnTo>
                          <a:pt x="118" y="170"/>
                        </a:lnTo>
                        <a:lnTo>
                          <a:pt x="118" y="171"/>
                        </a:lnTo>
                        <a:lnTo>
                          <a:pt x="117" y="171"/>
                        </a:lnTo>
                        <a:lnTo>
                          <a:pt x="116" y="171"/>
                        </a:lnTo>
                        <a:lnTo>
                          <a:pt x="115" y="171"/>
                        </a:lnTo>
                        <a:lnTo>
                          <a:pt x="113" y="170"/>
                        </a:lnTo>
                        <a:lnTo>
                          <a:pt x="112" y="170"/>
                        </a:lnTo>
                        <a:lnTo>
                          <a:pt x="111" y="169"/>
                        </a:lnTo>
                        <a:lnTo>
                          <a:pt x="112" y="169"/>
                        </a:lnTo>
                        <a:lnTo>
                          <a:pt x="112" y="168"/>
                        </a:lnTo>
                        <a:lnTo>
                          <a:pt x="111" y="168"/>
                        </a:lnTo>
                        <a:lnTo>
                          <a:pt x="109" y="168"/>
                        </a:lnTo>
                        <a:lnTo>
                          <a:pt x="108" y="168"/>
                        </a:lnTo>
                        <a:lnTo>
                          <a:pt x="106" y="169"/>
                        </a:lnTo>
                        <a:lnTo>
                          <a:pt x="104" y="170"/>
                        </a:lnTo>
                        <a:lnTo>
                          <a:pt x="103" y="170"/>
                        </a:lnTo>
                        <a:lnTo>
                          <a:pt x="102" y="170"/>
                        </a:lnTo>
                        <a:lnTo>
                          <a:pt x="100" y="170"/>
                        </a:lnTo>
                        <a:lnTo>
                          <a:pt x="100" y="171"/>
                        </a:lnTo>
                        <a:lnTo>
                          <a:pt x="99" y="171"/>
                        </a:lnTo>
                        <a:lnTo>
                          <a:pt x="98" y="171"/>
                        </a:lnTo>
                        <a:lnTo>
                          <a:pt x="97" y="171"/>
                        </a:lnTo>
                        <a:lnTo>
                          <a:pt x="96" y="172"/>
                        </a:lnTo>
                        <a:lnTo>
                          <a:pt x="96" y="173"/>
                        </a:lnTo>
                        <a:lnTo>
                          <a:pt x="95" y="173"/>
                        </a:lnTo>
                        <a:lnTo>
                          <a:pt x="91" y="175"/>
                        </a:lnTo>
                        <a:lnTo>
                          <a:pt x="90" y="173"/>
                        </a:lnTo>
                        <a:lnTo>
                          <a:pt x="89" y="173"/>
                        </a:lnTo>
                        <a:lnTo>
                          <a:pt x="86" y="173"/>
                        </a:lnTo>
                        <a:lnTo>
                          <a:pt x="85" y="173"/>
                        </a:lnTo>
                        <a:lnTo>
                          <a:pt x="86" y="173"/>
                        </a:lnTo>
                        <a:lnTo>
                          <a:pt x="87" y="173"/>
                        </a:lnTo>
                        <a:lnTo>
                          <a:pt x="88" y="173"/>
                        </a:lnTo>
                        <a:lnTo>
                          <a:pt x="89" y="173"/>
                        </a:lnTo>
                        <a:lnTo>
                          <a:pt x="91" y="172"/>
                        </a:lnTo>
                        <a:lnTo>
                          <a:pt x="91" y="171"/>
                        </a:lnTo>
                        <a:lnTo>
                          <a:pt x="90" y="171"/>
                        </a:lnTo>
                        <a:lnTo>
                          <a:pt x="89" y="170"/>
                        </a:lnTo>
                        <a:lnTo>
                          <a:pt x="89" y="168"/>
                        </a:lnTo>
                        <a:lnTo>
                          <a:pt x="90" y="168"/>
                        </a:lnTo>
                        <a:lnTo>
                          <a:pt x="93" y="168"/>
                        </a:lnTo>
                        <a:lnTo>
                          <a:pt x="93" y="167"/>
                        </a:lnTo>
                        <a:lnTo>
                          <a:pt x="91" y="167"/>
                        </a:lnTo>
                        <a:lnTo>
                          <a:pt x="90" y="167"/>
                        </a:lnTo>
                        <a:lnTo>
                          <a:pt x="89" y="167"/>
                        </a:lnTo>
                        <a:lnTo>
                          <a:pt x="88" y="167"/>
                        </a:lnTo>
                        <a:lnTo>
                          <a:pt x="89" y="168"/>
                        </a:lnTo>
                        <a:lnTo>
                          <a:pt x="88" y="168"/>
                        </a:lnTo>
                        <a:lnTo>
                          <a:pt x="87" y="167"/>
                        </a:lnTo>
                        <a:lnTo>
                          <a:pt x="86" y="166"/>
                        </a:lnTo>
                        <a:lnTo>
                          <a:pt x="87" y="163"/>
                        </a:lnTo>
                        <a:lnTo>
                          <a:pt x="89" y="162"/>
                        </a:lnTo>
                        <a:lnTo>
                          <a:pt x="90" y="162"/>
                        </a:lnTo>
                        <a:lnTo>
                          <a:pt x="91" y="161"/>
                        </a:lnTo>
                        <a:lnTo>
                          <a:pt x="90" y="160"/>
                        </a:lnTo>
                        <a:lnTo>
                          <a:pt x="88" y="159"/>
                        </a:lnTo>
                        <a:lnTo>
                          <a:pt x="88" y="158"/>
                        </a:lnTo>
                        <a:lnTo>
                          <a:pt x="87" y="158"/>
                        </a:lnTo>
                        <a:lnTo>
                          <a:pt x="86" y="157"/>
                        </a:lnTo>
                        <a:lnTo>
                          <a:pt x="86" y="156"/>
                        </a:lnTo>
                        <a:lnTo>
                          <a:pt x="84" y="154"/>
                        </a:lnTo>
                        <a:lnTo>
                          <a:pt x="84" y="153"/>
                        </a:lnTo>
                        <a:lnTo>
                          <a:pt x="84" y="152"/>
                        </a:lnTo>
                        <a:lnTo>
                          <a:pt x="85" y="151"/>
                        </a:lnTo>
                        <a:lnTo>
                          <a:pt x="84" y="151"/>
                        </a:lnTo>
                        <a:lnTo>
                          <a:pt x="83" y="152"/>
                        </a:lnTo>
                        <a:lnTo>
                          <a:pt x="81" y="152"/>
                        </a:lnTo>
                        <a:lnTo>
                          <a:pt x="81" y="150"/>
                        </a:lnTo>
                        <a:lnTo>
                          <a:pt x="83" y="148"/>
                        </a:lnTo>
                        <a:lnTo>
                          <a:pt x="84" y="147"/>
                        </a:lnTo>
                        <a:lnTo>
                          <a:pt x="84" y="145"/>
                        </a:lnTo>
                        <a:lnTo>
                          <a:pt x="85" y="145"/>
                        </a:lnTo>
                        <a:lnTo>
                          <a:pt x="86" y="145"/>
                        </a:lnTo>
                        <a:lnTo>
                          <a:pt x="87" y="145"/>
                        </a:lnTo>
                        <a:lnTo>
                          <a:pt x="88" y="144"/>
                        </a:lnTo>
                        <a:lnTo>
                          <a:pt x="85" y="144"/>
                        </a:lnTo>
                        <a:lnTo>
                          <a:pt x="83" y="145"/>
                        </a:lnTo>
                        <a:lnTo>
                          <a:pt x="81" y="148"/>
                        </a:lnTo>
                        <a:lnTo>
                          <a:pt x="81" y="149"/>
                        </a:lnTo>
                        <a:lnTo>
                          <a:pt x="80" y="149"/>
                        </a:lnTo>
                        <a:lnTo>
                          <a:pt x="79" y="150"/>
                        </a:lnTo>
                        <a:lnTo>
                          <a:pt x="79" y="151"/>
                        </a:lnTo>
                        <a:lnTo>
                          <a:pt x="80" y="151"/>
                        </a:lnTo>
                        <a:lnTo>
                          <a:pt x="80" y="152"/>
                        </a:lnTo>
                        <a:lnTo>
                          <a:pt x="80" y="153"/>
                        </a:lnTo>
                        <a:lnTo>
                          <a:pt x="80" y="154"/>
                        </a:lnTo>
                        <a:lnTo>
                          <a:pt x="79" y="154"/>
                        </a:lnTo>
                        <a:lnTo>
                          <a:pt x="78" y="154"/>
                        </a:lnTo>
                        <a:lnTo>
                          <a:pt x="76" y="154"/>
                        </a:lnTo>
                        <a:lnTo>
                          <a:pt x="72" y="156"/>
                        </a:lnTo>
                        <a:lnTo>
                          <a:pt x="71" y="157"/>
                        </a:lnTo>
                        <a:lnTo>
                          <a:pt x="70" y="157"/>
                        </a:lnTo>
                        <a:lnTo>
                          <a:pt x="68" y="157"/>
                        </a:lnTo>
                        <a:lnTo>
                          <a:pt x="67" y="157"/>
                        </a:lnTo>
                        <a:lnTo>
                          <a:pt x="63" y="157"/>
                        </a:lnTo>
                        <a:lnTo>
                          <a:pt x="62" y="157"/>
                        </a:lnTo>
                        <a:lnTo>
                          <a:pt x="60" y="157"/>
                        </a:lnTo>
                        <a:lnTo>
                          <a:pt x="59" y="157"/>
                        </a:lnTo>
                        <a:lnTo>
                          <a:pt x="58" y="157"/>
                        </a:lnTo>
                        <a:lnTo>
                          <a:pt x="57" y="157"/>
                        </a:lnTo>
                        <a:lnTo>
                          <a:pt x="56" y="157"/>
                        </a:lnTo>
                        <a:lnTo>
                          <a:pt x="56" y="156"/>
                        </a:lnTo>
                        <a:lnTo>
                          <a:pt x="56" y="154"/>
                        </a:lnTo>
                        <a:lnTo>
                          <a:pt x="57" y="154"/>
                        </a:lnTo>
                        <a:lnTo>
                          <a:pt x="56" y="154"/>
                        </a:lnTo>
                        <a:lnTo>
                          <a:pt x="56" y="153"/>
                        </a:lnTo>
                        <a:lnTo>
                          <a:pt x="55" y="153"/>
                        </a:lnTo>
                        <a:lnTo>
                          <a:pt x="53" y="153"/>
                        </a:lnTo>
                        <a:lnTo>
                          <a:pt x="52" y="153"/>
                        </a:lnTo>
                        <a:lnTo>
                          <a:pt x="51" y="152"/>
                        </a:lnTo>
                        <a:lnTo>
                          <a:pt x="49" y="151"/>
                        </a:lnTo>
                        <a:lnTo>
                          <a:pt x="49" y="150"/>
                        </a:lnTo>
                        <a:lnTo>
                          <a:pt x="48" y="150"/>
                        </a:lnTo>
                        <a:lnTo>
                          <a:pt x="47" y="150"/>
                        </a:lnTo>
                        <a:lnTo>
                          <a:pt x="44" y="150"/>
                        </a:lnTo>
                        <a:lnTo>
                          <a:pt x="44" y="149"/>
                        </a:lnTo>
                        <a:lnTo>
                          <a:pt x="43" y="149"/>
                        </a:lnTo>
                        <a:lnTo>
                          <a:pt x="42" y="148"/>
                        </a:lnTo>
                        <a:lnTo>
                          <a:pt x="43" y="148"/>
                        </a:lnTo>
                        <a:lnTo>
                          <a:pt x="44" y="147"/>
                        </a:lnTo>
                        <a:lnTo>
                          <a:pt x="43" y="147"/>
                        </a:lnTo>
                        <a:lnTo>
                          <a:pt x="42" y="147"/>
                        </a:lnTo>
                        <a:lnTo>
                          <a:pt x="41" y="147"/>
                        </a:lnTo>
                        <a:lnTo>
                          <a:pt x="41" y="148"/>
                        </a:lnTo>
                        <a:lnTo>
                          <a:pt x="40" y="148"/>
                        </a:lnTo>
                        <a:lnTo>
                          <a:pt x="39" y="147"/>
                        </a:lnTo>
                        <a:lnTo>
                          <a:pt x="38" y="147"/>
                        </a:lnTo>
                        <a:lnTo>
                          <a:pt x="39" y="145"/>
                        </a:lnTo>
                        <a:lnTo>
                          <a:pt x="40" y="145"/>
                        </a:lnTo>
                        <a:lnTo>
                          <a:pt x="44" y="144"/>
                        </a:lnTo>
                        <a:lnTo>
                          <a:pt x="46" y="142"/>
                        </a:lnTo>
                        <a:lnTo>
                          <a:pt x="47" y="142"/>
                        </a:lnTo>
                        <a:lnTo>
                          <a:pt x="48" y="141"/>
                        </a:lnTo>
                        <a:lnTo>
                          <a:pt x="49" y="141"/>
                        </a:lnTo>
                        <a:lnTo>
                          <a:pt x="49" y="142"/>
                        </a:lnTo>
                        <a:lnTo>
                          <a:pt x="52" y="143"/>
                        </a:lnTo>
                        <a:lnTo>
                          <a:pt x="55" y="143"/>
                        </a:lnTo>
                        <a:lnTo>
                          <a:pt x="55" y="144"/>
                        </a:lnTo>
                        <a:lnTo>
                          <a:pt x="53" y="145"/>
                        </a:lnTo>
                        <a:lnTo>
                          <a:pt x="52" y="147"/>
                        </a:lnTo>
                        <a:lnTo>
                          <a:pt x="53" y="145"/>
                        </a:lnTo>
                        <a:lnTo>
                          <a:pt x="55" y="145"/>
                        </a:lnTo>
                        <a:lnTo>
                          <a:pt x="56" y="145"/>
                        </a:lnTo>
                        <a:lnTo>
                          <a:pt x="57" y="145"/>
                        </a:lnTo>
                        <a:lnTo>
                          <a:pt x="57" y="144"/>
                        </a:lnTo>
                        <a:lnTo>
                          <a:pt x="58" y="143"/>
                        </a:lnTo>
                        <a:lnTo>
                          <a:pt x="59" y="143"/>
                        </a:lnTo>
                        <a:lnTo>
                          <a:pt x="60" y="143"/>
                        </a:lnTo>
                        <a:lnTo>
                          <a:pt x="61" y="144"/>
                        </a:lnTo>
                        <a:lnTo>
                          <a:pt x="61" y="145"/>
                        </a:lnTo>
                        <a:lnTo>
                          <a:pt x="61" y="147"/>
                        </a:lnTo>
                        <a:lnTo>
                          <a:pt x="62" y="147"/>
                        </a:lnTo>
                        <a:lnTo>
                          <a:pt x="63" y="145"/>
                        </a:lnTo>
                        <a:lnTo>
                          <a:pt x="65" y="145"/>
                        </a:lnTo>
                        <a:lnTo>
                          <a:pt x="66" y="144"/>
                        </a:lnTo>
                        <a:lnTo>
                          <a:pt x="67" y="144"/>
                        </a:lnTo>
                        <a:lnTo>
                          <a:pt x="67" y="143"/>
                        </a:lnTo>
                        <a:lnTo>
                          <a:pt x="66" y="143"/>
                        </a:lnTo>
                        <a:lnTo>
                          <a:pt x="63" y="142"/>
                        </a:lnTo>
                        <a:lnTo>
                          <a:pt x="62" y="142"/>
                        </a:lnTo>
                        <a:lnTo>
                          <a:pt x="60" y="142"/>
                        </a:lnTo>
                        <a:lnTo>
                          <a:pt x="61" y="142"/>
                        </a:lnTo>
                        <a:lnTo>
                          <a:pt x="62" y="142"/>
                        </a:lnTo>
                        <a:lnTo>
                          <a:pt x="63" y="142"/>
                        </a:lnTo>
                        <a:lnTo>
                          <a:pt x="65" y="141"/>
                        </a:lnTo>
                        <a:lnTo>
                          <a:pt x="63" y="140"/>
                        </a:lnTo>
                        <a:lnTo>
                          <a:pt x="62" y="140"/>
                        </a:lnTo>
                        <a:lnTo>
                          <a:pt x="60" y="141"/>
                        </a:lnTo>
                        <a:lnTo>
                          <a:pt x="59" y="142"/>
                        </a:lnTo>
                        <a:lnTo>
                          <a:pt x="58" y="142"/>
                        </a:lnTo>
                        <a:lnTo>
                          <a:pt x="57" y="142"/>
                        </a:lnTo>
                        <a:lnTo>
                          <a:pt x="56" y="142"/>
                        </a:lnTo>
                        <a:lnTo>
                          <a:pt x="52" y="142"/>
                        </a:lnTo>
                        <a:lnTo>
                          <a:pt x="51" y="142"/>
                        </a:lnTo>
                        <a:lnTo>
                          <a:pt x="50" y="142"/>
                        </a:lnTo>
                        <a:lnTo>
                          <a:pt x="50" y="141"/>
                        </a:lnTo>
                        <a:lnTo>
                          <a:pt x="49" y="141"/>
                        </a:lnTo>
                        <a:lnTo>
                          <a:pt x="46" y="141"/>
                        </a:lnTo>
                        <a:lnTo>
                          <a:pt x="44" y="141"/>
                        </a:lnTo>
                        <a:lnTo>
                          <a:pt x="43" y="141"/>
                        </a:lnTo>
                        <a:lnTo>
                          <a:pt x="42" y="141"/>
                        </a:lnTo>
                        <a:lnTo>
                          <a:pt x="41" y="141"/>
                        </a:lnTo>
                        <a:lnTo>
                          <a:pt x="42" y="140"/>
                        </a:lnTo>
                        <a:lnTo>
                          <a:pt x="43" y="140"/>
                        </a:lnTo>
                        <a:lnTo>
                          <a:pt x="44" y="140"/>
                        </a:lnTo>
                        <a:lnTo>
                          <a:pt x="47" y="139"/>
                        </a:lnTo>
                        <a:lnTo>
                          <a:pt x="44" y="139"/>
                        </a:lnTo>
                        <a:lnTo>
                          <a:pt x="43" y="139"/>
                        </a:lnTo>
                        <a:lnTo>
                          <a:pt x="42" y="139"/>
                        </a:lnTo>
                        <a:lnTo>
                          <a:pt x="42" y="138"/>
                        </a:lnTo>
                        <a:lnTo>
                          <a:pt x="43" y="138"/>
                        </a:lnTo>
                        <a:lnTo>
                          <a:pt x="43" y="137"/>
                        </a:lnTo>
                        <a:lnTo>
                          <a:pt x="42" y="137"/>
                        </a:lnTo>
                        <a:lnTo>
                          <a:pt x="42" y="138"/>
                        </a:lnTo>
                        <a:lnTo>
                          <a:pt x="41" y="138"/>
                        </a:lnTo>
                        <a:lnTo>
                          <a:pt x="39" y="138"/>
                        </a:lnTo>
                        <a:lnTo>
                          <a:pt x="40" y="137"/>
                        </a:lnTo>
                        <a:lnTo>
                          <a:pt x="42" y="134"/>
                        </a:lnTo>
                        <a:lnTo>
                          <a:pt x="43" y="134"/>
                        </a:lnTo>
                        <a:lnTo>
                          <a:pt x="44" y="133"/>
                        </a:lnTo>
                        <a:lnTo>
                          <a:pt x="47" y="133"/>
                        </a:lnTo>
                        <a:lnTo>
                          <a:pt x="48" y="132"/>
                        </a:lnTo>
                        <a:lnTo>
                          <a:pt x="49" y="132"/>
                        </a:lnTo>
                        <a:lnTo>
                          <a:pt x="48" y="131"/>
                        </a:lnTo>
                        <a:lnTo>
                          <a:pt x="47" y="132"/>
                        </a:lnTo>
                        <a:lnTo>
                          <a:pt x="46" y="133"/>
                        </a:lnTo>
                        <a:lnTo>
                          <a:pt x="44" y="133"/>
                        </a:lnTo>
                        <a:lnTo>
                          <a:pt x="43" y="134"/>
                        </a:lnTo>
                        <a:lnTo>
                          <a:pt x="42" y="134"/>
                        </a:lnTo>
                        <a:lnTo>
                          <a:pt x="41" y="134"/>
                        </a:lnTo>
                        <a:lnTo>
                          <a:pt x="40" y="135"/>
                        </a:lnTo>
                        <a:lnTo>
                          <a:pt x="40" y="137"/>
                        </a:lnTo>
                        <a:lnTo>
                          <a:pt x="39" y="138"/>
                        </a:lnTo>
                        <a:lnTo>
                          <a:pt x="39" y="139"/>
                        </a:lnTo>
                        <a:lnTo>
                          <a:pt x="38" y="139"/>
                        </a:lnTo>
                        <a:lnTo>
                          <a:pt x="37" y="139"/>
                        </a:lnTo>
                        <a:lnTo>
                          <a:pt x="35" y="139"/>
                        </a:lnTo>
                        <a:lnTo>
                          <a:pt x="35" y="138"/>
                        </a:lnTo>
                        <a:lnTo>
                          <a:pt x="35" y="137"/>
                        </a:lnTo>
                        <a:lnTo>
                          <a:pt x="34" y="135"/>
                        </a:lnTo>
                        <a:lnTo>
                          <a:pt x="33" y="135"/>
                        </a:lnTo>
                        <a:lnTo>
                          <a:pt x="32" y="135"/>
                        </a:lnTo>
                        <a:lnTo>
                          <a:pt x="31" y="135"/>
                        </a:lnTo>
                        <a:lnTo>
                          <a:pt x="31" y="134"/>
                        </a:lnTo>
                        <a:lnTo>
                          <a:pt x="32" y="134"/>
                        </a:lnTo>
                        <a:lnTo>
                          <a:pt x="33" y="134"/>
                        </a:lnTo>
                        <a:lnTo>
                          <a:pt x="33" y="133"/>
                        </a:lnTo>
                        <a:lnTo>
                          <a:pt x="32" y="132"/>
                        </a:lnTo>
                        <a:lnTo>
                          <a:pt x="31" y="132"/>
                        </a:lnTo>
                        <a:lnTo>
                          <a:pt x="30" y="132"/>
                        </a:lnTo>
                        <a:lnTo>
                          <a:pt x="29" y="133"/>
                        </a:lnTo>
                        <a:lnTo>
                          <a:pt x="28" y="132"/>
                        </a:lnTo>
                        <a:lnTo>
                          <a:pt x="28" y="130"/>
                        </a:lnTo>
                        <a:lnTo>
                          <a:pt x="28" y="131"/>
                        </a:lnTo>
                        <a:lnTo>
                          <a:pt x="29" y="131"/>
                        </a:lnTo>
                        <a:lnTo>
                          <a:pt x="32" y="131"/>
                        </a:lnTo>
                        <a:lnTo>
                          <a:pt x="32" y="130"/>
                        </a:lnTo>
                        <a:lnTo>
                          <a:pt x="31" y="130"/>
                        </a:lnTo>
                        <a:lnTo>
                          <a:pt x="30" y="130"/>
                        </a:lnTo>
                        <a:lnTo>
                          <a:pt x="29" y="129"/>
                        </a:lnTo>
                        <a:lnTo>
                          <a:pt x="33" y="128"/>
                        </a:lnTo>
                        <a:lnTo>
                          <a:pt x="35" y="128"/>
                        </a:lnTo>
                        <a:lnTo>
                          <a:pt x="34" y="128"/>
                        </a:lnTo>
                        <a:lnTo>
                          <a:pt x="34" y="126"/>
                        </a:lnTo>
                        <a:lnTo>
                          <a:pt x="33" y="126"/>
                        </a:lnTo>
                        <a:lnTo>
                          <a:pt x="33" y="125"/>
                        </a:lnTo>
                        <a:lnTo>
                          <a:pt x="34" y="124"/>
                        </a:lnTo>
                        <a:lnTo>
                          <a:pt x="35" y="123"/>
                        </a:lnTo>
                        <a:lnTo>
                          <a:pt x="37" y="123"/>
                        </a:lnTo>
                        <a:lnTo>
                          <a:pt x="38" y="122"/>
                        </a:lnTo>
                        <a:lnTo>
                          <a:pt x="40" y="120"/>
                        </a:lnTo>
                        <a:lnTo>
                          <a:pt x="41" y="120"/>
                        </a:lnTo>
                        <a:lnTo>
                          <a:pt x="42" y="119"/>
                        </a:lnTo>
                        <a:lnTo>
                          <a:pt x="43" y="119"/>
                        </a:lnTo>
                        <a:lnTo>
                          <a:pt x="44" y="119"/>
                        </a:lnTo>
                        <a:lnTo>
                          <a:pt x="46" y="119"/>
                        </a:lnTo>
                        <a:lnTo>
                          <a:pt x="49" y="120"/>
                        </a:lnTo>
                        <a:lnTo>
                          <a:pt x="49" y="121"/>
                        </a:lnTo>
                        <a:lnTo>
                          <a:pt x="49" y="120"/>
                        </a:lnTo>
                        <a:lnTo>
                          <a:pt x="48" y="119"/>
                        </a:lnTo>
                        <a:lnTo>
                          <a:pt x="47" y="117"/>
                        </a:lnTo>
                        <a:lnTo>
                          <a:pt x="48" y="117"/>
                        </a:lnTo>
                        <a:lnTo>
                          <a:pt x="49" y="117"/>
                        </a:lnTo>
                        <a:lnTo>
                          <a:pt x="49" y="116"/>
                        </a:lnTo>
                        <a:lnTo>
                          <a:pt x="51" y="115"/>
                        </a:lnTo>
                        <a:lnTo>
                          <a:pt x="49" y="116"/>
                        </a:lnTo>
                        <a:lnTo>
                          <a:pt x="48" y="116"/>
                        </a:lnTo>
                        <a:lnTo>
                          <a:pt x="47" y="116"/>
                        </a:lnTo>
                        <a:lnTo>
                          <a:pt x="46" y="115"/>
                        </a:lnTo>
                        <a:lnTo>
                          <a:pt x="46" y="114"/>
                        </a:lnTo>
                        <a:lnTo>
                          <a:pt x="47" y="113"/>
                        </a:lnTo>
                        <a:lnTo>
                          <a:pt x="48" y="112"/>
                        </a:lnTo>
                        <a:lnTo>
                          <a:pt x="49" y="112"/>
                        </a:lnTo>
                        <a:lnTo>
                          <a:pt x="49" y="111"/>
                        </a:lnTo>
                        <a:lnTo>
                          <a:pt x="50" y="111"/>
                        </a:lnTo>
                        <a:lnTo>
                          <a:pt x="52" y="111"/>
                        </a:lnTo>
                        <a:lnTo>
                          <a:pt x="53" y="112"/>
                        </a:lnTo>
                        <a:lnTo>
                          <a:pt x="53" y="111"/>
                        </a:lnTo>
                        <a:lnTo>
                          <a:pt x="52" y="111"/>
                        </a:lnTo>
                        <a:lnTo>
                          <a:pt x="51" y="111"/>
                        </a:lnTo>
                        <a:lnTo>
                          <a:pt x="50" y="110"/>
                        </a:lnTo>
                        <a:lnTo>
                          <a:pt x="52" y="109"/>
                        </a:lnTo>
                        <a:lnTo>
                          <a:pt x="55" y="109"/>
                        </a:lnTo>
                        <a:lnTo>
                          <a:pt x="57" y="109"/>
                        </a:lnTo>
                        <a:lnTo>
                          <a:pt x="59" y="109"/>
                        </a:lnTo>
                        <a:lnTo>
                          <a:pt x="62" y="109"/>
                        </a:lnTo>
                        <a:lnTo>
                          <a:pt x="63" y="110"/>
                        </a:lnTo>
                        <a:lnTo>
                          <a:pt x="65" y="110"/>
                        </a:lnTo>
                        <a:lnTo>
                          <a:pt x="67" y="111"/>
                        </a:lnTo>
                        <a:lnTo>
                          <a:pt x="68" y="111"/>
                        </a:lnTo>
                        <a:lnTo>
                          <a:pt x="71" y="111"/>
                        </a:lnTo>
                        <a:lnTo>
                          <a:pt x="74" y="110"/>
                        </a:lnTo>
                        <a:lnTo>
                          <a:pt x="75" y="110"/>
                        </a:lnTo>
                        <a:lnTo>
                          <a:pt x="78" y="109"/>
                        </a:lnTo>
                        <a:lnTo>
                          <a:pt x="80" y="106"/>
                        </a:lnTo>
                        <a:lnTo>
                          <a:pt x="81" y="105"/>
                        </a:lnTo>
                        <a:lnTo>
                          <a:pt x="83" y="104"/>
                        </a:lnTo>
                        <a:lnTo>
                          <a:pt x="84" y="104"/>
                        </a:lnTo>
                        <a:lnTo>
                          <a:pt x="86" y="104"/>
                        </a:lnTo>
                        <a:lnTo>
                          <a:pt x="86" y="105"/>
                        </a:lnTo>
                        <a:lnTo>
                          <a:pt x="85" y="105"/>
                        </a:lnTo>
                        <a:lnTo>
                          <a:pt x="87" y="105"/>
                        </a:lnTo>
                        <a:lnTo>
                          <a:pt x="90" y="105"/>
                        </a:lnTo>
                        <a:lnTo>
                          <a:pt x="93" y="105"/>
                        </a:lnTo>
                        <a:lnTo>
                          <a:pt x="95" y="105"/>
                        </a:lnTo>
                        <a:lnTo>
                          <a:pt x="97" y="105"/>
                        </a:lnTo>
                        <a:lnTo>
                          <a:pt x="98" y="105"/>
                        </a:lnTo>
                        <a:lnTo>
                          <a:pt x="98" y="104"/>
                        </a:lnTo>
                        <a:lnTo>
                          <a:pt x="99" y="104"/>
                        </a:lnTo>
                        <a:lnTo>
                          <a:pt x="104" y="102"/>
                        </a:lnTo>
                        <a:lnTo>
                          <a:pt x="104" y="101"/>
                        </a:lnTo>
                        <a:lnTo>
                          <a:pt x="104" y="100"/>
                        </a:lnTo>
                        <a:lnTo>
                          <a:pt x="104" y="98"/>
                        </a:lnTo>
                        <a:lnTo>
                          <a:pt x="103" y="98"/>
                        </a:lnTo>
                        <a:lnTo>
                          <a:pt x="103" y="97"/>
                        </a:lnTo>
                        <a:lnTo>
                          <a:pt x="102" y="96"/>
                        </a:lnTo>
                        <a:lnTo>
                          <a:pt x="102" y="95"/>
                        </a:lnTo>
                        <a:lnTo>
                          <a:pt x="100" y="94"/>
                        </a:lnTo>
                        <a:lnTo>
                          <a:pt x="99" y="93"/>
                        </a:lnTo>
                        <a:lnTo>
                          <a:pt x="98" y="93"/>
                        </a:lnTo>
                        <a:lnTo>
                          <a:pt x="98" y="92"/>
                        </a:lnTo>
                        <a:lnTo>
                          <a:pt x="95" y="92"/>
                        </a:lnTo>
                        <a:lnTo>
                          <a:pt x="94" y="92"/>
                        </a:lnTo>
                        <a:lnTo>
                          <a:pt x="95" y="91"/>
                        </a:lnTo>
                        <a:lnTo>
                          <a:pt x="96" y="89"/>
                        </a:lnTo>
                        <a:lnTo>
                          <a:pt x="97" y="91"/>
                        </a:lnTo>
                        <a:lnTo>
                          <a:pt x="98" y="91"/>
                        </a:lnTo>
                        <a:lnTo>
                          <a:pt x="99" y="91"/>
                        </a:lnTo>
                        <a:lnTo>
                          <a:pt x="100" y="91"/>
                        </a:lnTo>
                        <a:lnTo>
                          <a:pt x="104" y="88"/>
                        </a:lnTo>
                        <a:lnTo>
                          <a:pt x="104" y="87"/>
                        </a:lnTo>
                        <a:lnTo>
                          <a:pt x="103" y="86"/>
                        </a:lnTo>
                        <a:lnTo>
                          <a:pt x="102" y="86"/>
                        </a:lnTo>
                        <a:lnTo>
                          <a:pt x="100" y="85"/>
                        </a:lnTo>
                        <a:lnTo>
                          <a:pt x="99" y="85"/>
                        </a:lnTo>
                        <a:lnTo>
                          <a:pt x="99" y="84"/>
                        </a:lnTo>
                        <a:lnTo>
                          <a:pt x="99" y="85"/>
                        </a:lnTo>
                        <a:lnTo>
                          <a:pt x="100" y="85"/>
                        </a:lnTo>
                        <a:lnTo>
                          <a:pt x="102" y="84"/>
                        </a:lnTo>
                        <a:lnTo>
                          <a:pt x="100" y="84"/>
                        </a:lnTo>
                        <a:lnTo>
                          <a:pt x="98" y="84"/>
                        </a:lnTo>
                        <a:lnTo>
                          <a:pt x="97" y="85"/>
                        </a:lnTo>
                        <a:lnTo>
                          <a:pt x="96" y="86"/>
                        </a:lnTo>
                        <a:lnTo>
                          <a:pt x="95" y="86"/>
                        </a:lnTo>
                        <a:lnTo>
                          <a:pt x="94" y="86"/>
                        </a:lnTo>
                        <a:lnTo>
                          <a:pt x="93" y="86"/>
                        </a:lnTo>
                        <a:lnTo>
                          <a:pt x="91" y="86"/>
                        </a:lnTo>
                        <a:lnTo>
                          <a:pt x="90" y="86"/>
                        </a:lnTo>
                        <a:lnTo>
                          <a:pt x="89" y="86"/>
                        </a:lnTo>
                        <a:lnTo>
                          <a:pt x="88" y="87"/>
                        </a:lnTo>
                        <a:lnTo>
                          <a:pt x="89" y="87"/>
                        </a:lnTo>
                        <a:lnTo>
                          <a:pt x="88" y="87"/>
                        </a:lnTo>
                        <a:lnTo>
                          <a:pt x="87" y="87"/>
                        </a:lnTo>
                        <a:lnTo>
                          <a:pt x="86" y="87"/>
                        </a:lnTo>
                        <a:lnTo>
                          <a:pt x="85" y="87"/>
                        </a:lnTo>
                        <a:lnTo>
                          <a:pt x="84" y="87"/>
                        </a:lnTo>
                        <a:lnTo>
                          <a:pt x="84" y="88"/>
                        </a:lnTo>
                        <a:lnTo>
                          <a:pt x="81" y="89"/>
                        </a:lnTo>
                        <a:lnTo>
                          <a:pt x="80" y="89"/>
                        </a:lnTo>
                        <a:lnTo>
                          <a:pt x="79" y="89"/>
                        </a:lnTo>
                        <a:lnTo>
                          <a:pt x="78" y="91"/>
                        </a:lnTo>
                        <a:lnTo>
                          <a:pt x="78" y="92"/>
                        </a:lnTo>
                        <a:lnTo>
                          <a:pt x="76" y="93"/>
                        </a:lnTo>
                        <a:lnTo>
                          <a:pt x="75" y="92"/>
                        </a:lnTo>
                        <a:lnTo>
                          <a:pt x="75" y="91"/>
                        </a:lnTo>
                        <a:lnTo>
                          <a:pt x="74" y="89"/>
                        </a:lnTo>
                        <a:lnTo>
                          <a:pt x="70" y="88"/>
                        </a:lnTo>
                        <a:lnTo>
                          <a:pt x="69" y="88"/>
                        </a:lnTo>
                        <a:lnTo>
                          <a:pt x="68" y="88"/>
                        </a:lnTo>
                        <a:lnTo>
                          <a:pt x="68" y="89"/>
                        </a:lnTo>
                        <a:lnTo>
                          <a:pt x="69" y="89"/>
                        </a:lnTo>
                        <a:lnTo>
                          <a:pt x="70" y="91"/>
                        </a:lnTo>
                        <a:lnTo>
                          <a:pt x="71" y="91"/>
                        </a:lnTo>
                        <a:lnTo>
                          <a:pt x="72" y="91"/>
                        </a:lnTo>
                        <a:lnTo>
                          <a:pt x="70" y="92"/>
                        </a:lnTo>
                        <a:lnTo>
                          <a:pt x="69" y="92"/>
                        </a:lnTo>
                        <a:lnTo>
                          <a:pt x="69" y="91"/>
                        </a:lnTo>
                        <a:lnTo>
                          <a:pt x="67" y="89"/>
                        </a:lnTo>
                        <a:lnTo>
                          <a:pt x="66" y="89"/>
                        </a:lnTo>
                        <a:lnTo>
                          <a:pt x="65" y="89"/>
                        </a:lnTo>
                        <a:lnTo>
                          <a:pt x="63" y="89"/>
                        </a:lnTo>
                        <a:lnTo>
                          <a:pt x="61" y="89"/>
                        </a:lnTo>
                        <a:lnTo>
                          <a:pt x="60" y="89"/>
                        </a:lnTo>
                        <a:lnTo>
                          <a:pt x="59" y="89"/>
                        </a:lnTo>
                        <a:lnTo>
                          <a:pt x="58" y="89"/>
                        </a:lnTo>
                        <a:lnTo>
                          <a:pt x="57" y="89"/>
                        </a:lnTo>
                        <a:lnTo>
                          <a:pt x="55" y="89"/>
                        </a:lnTo>
                        <a:lnTo>
                          <a:pt x="53" y="89"/>
                        </a:lnTo>
                        <a:lnTo>
                          <a:pt x="52" y="89"/>
                        </a:lnTo>
                        <a:lnTo>
                          <a:pt x="51" y="89"/>
                        </a:lnTo>
                        <a:lnTo>
                          <a:pt x="50" y="89"/>
                        </a:lnTo>
                        <a:lnTo>
                          <a:pt x="49" y="91"/>
                        </a:lnTo>
                        <a:lnTo>
                          <a:pt x="49" y="89"/>
                        </a:lnTo>
                        <a:lnTo>
                          <a:pt x="46" y="89"/>
                        </a:lnTo>
                        <a:lnTo>
                          <a:pt x="44" y="91"/>
                        </a:lnTo>
                        <a:lnTo>
                          <a:pt x="46" y="91"/>
                        </a:lnTo>
                        <a:lnTo>
                          <a:pt x="47" y="91"/>
                        </a:lnTo>
                        <a:lnTo>
                          <a:pt x="48" y="91"/>
                        </a:lnTo>
                        <a:lnTo>
                          <a:pt x="47" y="91"/>
                        </a:lnTo>
                        <a:lnTo>
                          <a:pt x="46" y="91"/>
                        </a:lnTo>
                        <a:lnTo>
                          <a:pt x="43" y="91"/>
                        </a:lnTo>
                        <a:lnTo>
                          <a:pt x="42" y="91"/>
                        </a:lnTo>
                        <a:lnTo>
                          <a:pt x="41" y="91"/>
                        </a:lnTo>
                        <a:lnTo>
                          <a:pt x="40" y="91"/>
                        </a:lnTo>
                        <a:lnTo>
                          <a:pt x="39" y="91"/>
                        </a:lnTo>
                        <a:lnTo>
                          <a:pt x="38" y="91"/>
                        </a:lnTo>
                        <a:lnTo>
                          <a:pt x="37" y="91"/>
                        </a:lnTo>
                        <a:lnTo>
                          <a:pt x="34" y="89"/>
                        </a:lnTo>
                        <a:lnTo>
                          <a:pt x="32" y="89"/>
                        </a:lnTo>
                        <a:lnTo>
                          <a:pt x="29" y="89"/>
                        </a:lnTo>
                        <a:lnTo>
                          <a:pt x="28" y="89"/>
                        </a:lnTo>
                        <a:lnTo>
                          <a:pt x="26" y="89"/>
                        </a:lnTo>
                        <a:lnTo>
                          <a:pt x="25" y="88"/>
                        </a:lnTo>
                        <a:lnTo>
                          <a:pt x="24" y="88"/>
                        </a:lnTo>
                        <a:lnTo>
                          <a:pt x="23" y="87"/>
                        </a:lnTo>
                        <a:lnTo>
                          <a:pt x="23" y="86"/>
                        </a:lnTo>
                        <a:lnTo>
                          <a:pt x="24" y="86"/>
                        </a:lnTo>
                        <a:lnTo>
                          <a:pt x="24" y="85"/>
                        </a:lnTo>
                        <a:lnTo>
                          <a:pt x="24" y="84"/>
                        </a:lnTo>
                        <a:lnTo>
                          <a:pt x="23" y="84"/>
                        </a:lnTo>
                        <a:lnTo>
                          <a:pt x="22" y="84"/>
                        </a:lnTo>
                        <a:lnTo>
                          <a:pt x="20" y="83"/>
                        </a:lnTo>
                        <a:lnTo>
                          <a:pt x="19" y="83"/>
                        </a:lnTo>
                        <a:lnTo>
                          <a:pt x="19" y="82"/>
                        </a:lnTo>
                        <a:lnTo>
                          <a:pt x="18" y="82"/>
                        </a:lnTo>
                        <a:lnTo>
                          <a:pt x="16" y="82"/>
                        </a:lnTo>
                        <a:lnTo>
                          <a:pt x="16" y="81"/>
                        </a:lnTo>
                        <a:lnTo>
                          <a:pt x="16" y="79"/>
                        </a:lnTo>
                        <a:lnTo>
                          <a:pt x="18" y="79"/>
                        </a:lnTo>
                        <a:lnTo>
                          <a:pt x="16" y="81"/>
                        </a:lnTo>
                        <a:lnTo>
                          <a:pt x="16" y="82"/>
                        </a:lnTo>
                        <a:lnTo>
                          <a:pt x="19" y="82"/>
                        </a:lnTo>
                        <a:lnTo>
                          <a:pt x="20" y="82"/>
                        </a:lnTo>
                        <a:lnTo>
                          <a:pt x="21" y="82"/>
                        </a:lnTo>
                        <a:lnTo>
                          <a:pt x="22" y="82"/>
                        </a:lnTo>
                        <a:lnTo>
                          <a:pt x="23" y="81"/>
                        </a:lnTo>
                        <a:lnTo>
                          <a:pt x="23" y="79"/>
                        </a:lnTo>
                        <a:lnTo>
                          <a:pt x="24" y="79"/>
                        </a:lnTo>
                        <a:lnTo>
                          <a:pt x="26" y="79"/>
                        </a:lnTo>
                        <a:lnTo>
                          <a:pt x="28" y="79"/>
                        </a:lnTo>
                        <a:lnTo>
                          <a:pt x="29" y="79"/>
                        </a:lnTo>
                        <a:lnTo>
                          <a:pt x="28" y="79"/>
                        </a:lnTo>
                        <a:lnTo>
                          <a:pt x="26" y="79"/>
                        </a:lnTo>
                        <a:lnTo>
                          <a:pt x="26" y="78"/>
                        </a:lnTo>
                        <a:lnTo>
                          <a:pt x="21" y="78"/>
                        </a:lnTo>
                        <a:lnTo>
                          <a:pt x="19" y="78"/>
                        </a:lnTo>
                        <a:lnTo>
                          <a:pt x="16" y="78"/>
                        </a:lnTo>
                        <a:lnTo>
                          <a:pt x="19" y="78"/>
                        </a:lnTo>
                        <a:lnTo>
                          <a:pt x="20" y="78"/>
                        </a:lnTo>
                        <a:lnTo>
                          <a:pt x="19" y="78"/>
                        </a:lnTo>
                        <a:lnTo>
                          <a:pt x="18" y="78"/>
                        </a:lnTo>
                        <a:lnTo>
                          <a:pt x="16" y="78"/>
                        </a:lnTo>
                        <a:lnTo>
                          <a:pt x="15" y="77"/>
                        </a:lnTo>
                        <a:lnTo>
                          <a:pt x="14" y="77"/>
                        </a:lnTo>
                        <a:lnTo>
                          <a:pt x="13" y="77"/>
                        </a:lnTo>
                        <a:lnTo>
                          <a:pt x="12" y="77"/>
                        </a:lnTo>
                        <a:lnTo>
                          <a:pt x="10" y="77"/>
                        </a:lnTo>
                        <a:lnTo>
                          <a:pt x="7" y="77"/>
                        </a:lnTo>
                        <a:lnTo>
                          <a:pt x="7" y="76"/>
                        </a:lnTo>
                        <a:lnTo>
                          <a:pt x="5" y="76"/>
                        </a:lnTo>
                        <a:lnTo>
                          <a:pt x="3" y="75"/>
                        </a:lnTo>
                        <a:lnTo>
                          <a:pt x="2" y="75"/>
                        </a:lnTo>
                        <a:lnTo>
                          <a:pt x="1" y="75"/>
                        </a:lnTo>
                        <a:lnTo>
                          <a:pt x="0" y="74"/>
                        </a:lnTo>
                        <a:lnTo>
                          <a:pt x="1" y="74"/>
                        </a:lnTo>
                        <a:lnTo>
                          <a:pt x="1" y="73"/>
                        </a:lnTo>
                        <a:lnTo>
                          <a:pt x="2" y="73"/>
                        </a:lnTo>
                        <a:lnTo>
                          <a:pt x="3" y="73"/>
                        </a:lnTo>
                        <a:lnTo>
                          <a:pt x="4" y="73"/>
                        </a:lnTo>
                        <a:lnTo>
                          <a:pt x="3" y="73"/>
                        </a:lnTo>
                        <a:lnTo>
                          <a:pt x="2" y="73"/>
                        </a:lnTo>
                        <a:lnTo>
                          <a:pt x="2" y="74"/>
                        </a:lnTo>
                        <a:lnTo>
                          <a:pt x="1" y="74"/>
                        </a:lnTo>
                        <a:lnTo>
                          <a:pt x="2" y="74"/>
                        </a:lnTo>
                        <a:lnTo>
                          <a:pt x="3" y="74"/>
                        </a:lnTo>
                        <a:lnTo>
                          <a:pt x="7" y="73"/>
                        </a:lnTo>
                        <a:lnTo>
                          <a:pt x="9" y="73"/>
                        </a:lnTo>
                        <a:lnTo>
                          <a:pt x="7" y="73"/>
                        </a:lnTo>
                        <a:lnTo>
                          <a:pt x="7" y="72"/>
                        </a:lnTo>
                        <a:lnTo>
                          <a:pt x="9" y="72"/>
                        </a:lnTo>
                        <a:lnTo>
                          <a:pt x="10" y="72"/>
                        </a:lnTo>
                        <a:lnTo>
                          <a:pt x="12" y="70"/>
                        </a:lnTo>
                        <a:lnTo>
                          <a:pt x="13" y="70"/>
                        </a:lnTo>
                        <a:lnTo>
                          <a:pt x="13" y="72"/>
                        </a:lnTo>
                        <a:lnTo>
                          <a:pt x="14" y="70"/>
                        </a:lnTo>
                        <a:lnTo>
                          <a:pt x="15" y="70"/>
                        </a:lnTo>
                        <a:lnTo>
                          <a:pt x="16" y="70"/>
                        </a:lnTo>
                        <a:lnTo>
                          <a:pt x="18" y="70"/>
                        </a:lnTo>
                        <a:lnTo>
                          <a:pt x="16" y="69"/>
                        </a:lnTo>
                        <a:lnTo>
                          <a:pt x="18" y="69"/>
                        </a:lnTo>
                        <a:lnTo>
                          <a:pt x="20" y="68"/>
                        </a:lnTo>
                        <a:lnTo>
                          <a:pt x="21" y="68"/>
                        </a:lnTo>
                        <a:lnTo>
                          <a:pt x="22" y="67"/>
                        </a:lnTo>
                        <a:lnTo>
                          <a:pt x="25" y="67"/>
                        </a:lnTo>
                        <a:lnTo>
                          <a:pt x="26" y="66"/>
                        </a:lnTo>
                        <a:lnTo>
                          <a:pt x="28" y="67"/>
                        </a:lnTo>
                        <a:lnTo>
                          <a:pt x="29" y="67"/>
                        </a:lnTo>
                        <a:lnTo>
                          <a:pt x="28" y="67"/>
                        </a:lnTo>
                        <a:lnTo>
                          <a:pt x="29" y="67"/>
                        </a:lnTo>
                        <a:lnTo>
                          <a:pt x="33" y="67"/>
                        </a:lnTo>
                        <a:lnTo>
                          <a:pt x="34" y="67"/>
                        </a:lnTo>
                        <a:lnTo>
                          <a:pt x="37" y="67"/>
                        </a:lnTo>
                        <a:lnTo>
                          <a:pt x="34" y="66"/>
                        </a:lnTo>
                        <a:lnTo>
                          <a:pt x="33" y="66"/>
                        </a:lnTo>
                        <a:lnTo>
                          <a:pt x="32" y="66"/>
                        </a:lnTo>
                        <a:lnTo>
                          <a:pt x="31" y="66"/>
                        </a:lnTo>
                        <a:lnTo>
                          <a:pt x="32" y="65"/>
                        </a:lnTo>
                        <a:lnTo>
                          <a:pt x="33" y="65"/>
                        </a:lnTo>
                        <a:lnTo>
                          <a:pt x="35" y="64"/>
                        </a:lnTo>
                        <a:lnTo>
                          <a:pt x="38" y="64"/>
                        </a:lnTo>
                        <a:lnTo>
                          <a:pt x="40" y="63"/>
                        </a:lnTo>
                        <a:lnTo>
                          <a:pt x="42" y="63"/>
                        </a:lnTo>
                        <a:lnTo>
                          <a:pt x="43" y="63"/>
                        </a:lnTo>
                        <a:lnTo>
                          <a:pt x="44" y="63"/>
                        </a:lnTo>
                        <a:lnTo>
                          <a:pt x="48" y="62"/>
                        </a:lnTo>
                        <a:lnTo>
                          <a:pt x="52" y="60"/>
                        </a:lnTo>
                        <a:lnTo>
                          <a:pt x="53" y="60"/>
                        </a:lnTo>
                        <a:lnTo>
                          <a:pt x="55" y="60"/>
                        </a:lnTo>
                        <a:lnTo>
                          <a:pt x="56" y="60"/>
                        </a:lnTo>
                        <a:lnTo>
                          <a:pt x="59" y="60"/>
                        </a:lnTo>
                        <a:lnTo>
                          <a:pt x="60" y="60"/>
                        </a:lnTo>
                        <a:lnTo>
                          <a:pt x="61" y="60"/>
                        </a:lnTo>
                        <a:lnTo>
                          <a:pt x="62" y="60"/>
                        </a:lnTo>
                        <a:lnTo>
                          <a:pt x="63" y="60"/>
                        </a:lnTo>
                        <a:lnTo>
                          <a:pt x="63" y="62"/>
                        </a:lnTo>
                        <a:lnTo>
                          <a:pt x="62" y="62"/>
                        </a:lnTo>
                        <a:lnTo>
                          <a:pt x="61" y="60"/>
                        </a:lnTo>
                        <a:lnTo>
                          <a:pt x="60" y="60"/>
                        </a:lnTo>
                        <a:lnTo>
                          <a:pt x="59" y="60"/>
                        </a:lnTo>
                        <a:lnTo>
                          <a:pt x="60" y="60"/>
                        </a:lnTo>
                        <a:lnTo>
                          <a:pt x="60" y="62"/>
                        </a:lnTo>
                        <a:lnTo>
                          <a:pt x="61" y="62"/>
                        </a:lnTo>
                        <a:lnTo>
                          <a:pt x="62" y="62"/>
                        </a:lnTo>
                        <a:lnTo>
                          <a:pt x="61" y="63"/>
                        </a:lnTo>
                        <a:lnTo>
                          <a:pt x="60" y="63"/>
                        </a:lnTo>
                        <a:lnTo>
                          <a:pt x="60" y="64"/>
                        </a:lnTo>
                        <a:lnTo>
                          <a:pt x="60" y="65"/>
                        </a:lnTo>
                        <a:lnTo>
                          <a:pt x="59" y="66"/>
                        </a:lnTo>
                        <a:lnTo>
                          <a:pt x="58" y="66"/>
                        </a:lnTo>
                        <a:lnTo>
                          <a:pt x="57" y="66"/>
                        </a:lnTo>
                        <a:lnTo>
                          <a:pt x="56" y="66"/>
                        </a:lnTo>
                        <a:lnTo>
                          <a:pt x="58" y="66"/>
                        </a:lnTo>
                        <a:lnTo>
                          <a:pt x="59" y="66"/>
                        </a:lnTo>
                        <a:lnTo>
                          <a:pt x="60" y="67"/>
                        </a:lnTo>
                        <a:lnTo>
                          <a:pt x="61" y="67"/>
                        </a:lnTo>
                        <a:lnTo>
                          <a:pt x="62" y="68"/>
                        </a:lnTo>
                        <a:lnTo>
                          <a:pt x="63" y="68"/>
                        </a:lnTo>
                        <a:lnTo>
                          <a:pt x="65" y="68"/>
                        </a:lnTo>
                        <a:lnTo>
                          <a:pt x="67" y="68"/>
                        </a:lnTo>
                        <a:lnTo>
                          <a:pt x="68" y="68"/>
                        </a:lnTo>
                        <a:lnTo>
                          <a:pt x="69" y="68"/>
                        </a:lnTo>
                        <a:lnTo>
                          <a:pt x="70" y="68"/>
                        </a:lnTo>
                        <a:lnTo>
                          <a:pt x="71" y="68"/>
                        </a:lnTo>
                        <a:lnTo>
                          <a:pt x="72" y="68"/>
                        </a:lnTo>
                        <a:lnTo>
                          <a:pt x="76" y="67"/>
                        </a:lnTo>
                        <a:lnTo>
                          <a:pt x="77" y="68"/>
                        </a:lnTo>
                        <a:lnTo>
                          <a:pt x="79" y="68"/>
                        </a:lnTo>
                        <a:lnTo>
                          <a:pt x="81" y="68"/>
                        </a:lnTo>
                        <a:lnTo>
                          <a:pt x="83" y="68"/>
                        </a:lnTo>
                        <a:lnTo>
                          <a:pt x="84" y="68"/>
                        </a:lnTo>
                        <a:lnTo>
                          <a:pt x="85" y="68"/>
                        </a:lnTo>
                        <a:lnTo>
                          <a:pt x="86" y="68"/>
                        </a:lnTo>
                        <a:lnTo>
                          <a:pt x="87" y="68"/>
                        </a:lnTo>
                        <a:lnTo>
                          <a:pt x="88" y="68"/>
                        </a:lnTo>
                        <a:lnTo>
                          <a:pt x="88" y="69"/>
                        </a:lnTo>
                        <a:lnTo>
                          <a:pt x="89" y="69"/>
                        </a:lnTo>
                        <a:lnTo>
                          <a:pt x="90" y="68"/>
                        </a:lnTo>
                        <a:lnTo>
                          <a:pt x="90" y="67"/>
                        </a:lnTo>
                        <a:lnTo>
                          <a:pt x="91" y="67"/>
                        </a:lnTo>
                        <a:lnTo>
                          <a:pt x="93" y="66"/>
                        </a:lnTo>
                        <a:lnTo>
                          <a:pt x="94" y="65"/>
                        </a:lnTo>
                        <a:lnTo>
                          <a:pt x="95" y="65"/>
                        </a:lnTo>
                        <a:lnTo>
                          <a:pt x="96" y="65"/>
                        </a:lnTo>
                        <a:lnTo>
                          <a:pt x="96" y="66"/>
                        </a:lnTo>
                        <a:lnTo>
                          <a:pt x="97" y="66"/>
                        </a:lnTo>
                        <a:lnTo>
                          <a:pt x="98" y="66"/>
                        </a:lnTo>
                        <a:lnTo>
                          <a:pt x="99" y="66"/>
                        </a:lnTo>
                        <a:lnTo>
                          <a:pt x="100" y="66"/>
                        </a:lnTo>
                        <a:lnTo>
                          <a:pt x="99" y="67"/>
                        </a:lnTo>
                        <a:lnTo>
                          <a:pt x="98" y="67"/>
                        </a:lnTo>
                        <a:lnTo>
                          <a:pt x="99" y="67"/>
                        </a:lnTo>
                        <a:lnTo>
                          <a:pt x="100" y="67"/>
                        </a:lnTo>
                        <a:lnTo>
                          <a:pt x="100" y="66"/>
                        </a:lnTo>
                        <a:lnTo>
                          <a:pt x="100" y="65"/>
                        </a:lnTo>
                        <a:lnTo>
                          <a:pt x="99" y="64"/>
                        </a:lnTo>
                        <a:lnTo>
                          <a:pt x="98" y="64"/>
                        </a:lnTo>
                        <a:lnTo>
                          <a:pt x="97" y="64"/>
                        </a:lnTo>
                        <a:lnTo>
                          <a:pt x="94" y="64"/>
                        </a:lnTo>
                        <a:lnTo>
                          <a:pt x="90" y="64"/>
                        </a:lnTo>
                        <a:lnTo>
                          <a:pt x="88" y="64"/>
                        </a:lnTo>
                        <a:lnTo>
                          <a:pt x="88" y="65"/>
                        </a:lnTo>
                        <a:lnTo>
                          <a:pt x="89" y="65"/>
                        </a:lnTo>
                        <a:lnTo>
                          <a:pt x="88" y="65"/>
                        </a:lnTo>
                        <a:lnTo>
                          <a:pt x="87" y="64"/>
                        </a:lnTo>
                        <a:lnTo>
                          <a:pt x="88" y="64"/>
                        </a:lnTo>
                        <a:lnTo>
                          <a:pt x="88" y="63"/>
                        </a:lnTo>
                        <a:lnTo>
                          <a:pt x="88" y="62"/>
                        </a:lnTo>
                        <a:lnTo>
                          <a:pt x="85" y="59"/>
                        </a:lnTo>
                        <a:lnTo>
                          <a:pt x="84" y="59"/>
                        </a:lnTo>
                        <a:lnTo>
                          <a:pt x="83" y="59"/>
                        </a:lnTo>
                        <a:lnTo>
                          <a:pt x="81" y="58"/>
                        </a:lnTo>
                        <a:lnTo>
                          <a:pt x="80" y="58"/>
                        </a:lnTo>
                        <a:lnTo>
                          <a:pt x="79" y="58"/>
                        </a:lnTo>
                        <a:lnTo>
                          <a:pt x="78" y="57"/>
                        </a:lnTo>
                        <a:lnTo>
                          <a:pt x="78" y="56"/>
                        </a:lnTo>
                        <a:lnTo>
                          <a:pt x="79" y="56"/>
                        </a:lnTo>
                        <a:lnTo>
                          <a:pt x="83" y="56"/>
                        </a:lnTo>
                        <a:lnTo>
                          <a:pt x="85" y="58"/>
                        </a:lnTo>
                        <a:lnTo>
                          <a:pt x="86" y="59"/>
                        </a:lnTo>
                        <a:lnTo>
                          <a:pt x="88" y="62"/>
                        </a:lnTo>
                        <a:lnTo>
                          <a:pt x="89" y="62"/>
                        </a:lnTo>
                        <a:lnTo>
                          <a:pt x="93" y="63"/>
                        </a:lnTo>
                        <a:lnTo>
                          <a:pt x="95" y="63"/>
                        </a:lnTo>
                        <a:lnTo>
                          <a:pt x="96" y="63"/>
                        </a:lnTo>
                        <a:lnTo>
                          <a:pt x="97" y="62"/>
                        </a:lnTo>
                        <a:lnTo>
                          <a:pt x="98" y="62"/>
                        </a:lnTo>
                        <a:lnTo>
                          <a:pt x="100" y="63"/>
                        </a:lnTo>
                        <a:lnTo>
                          <a:pt x="102" y="63"/>
                        </a:lnTo>
                        <a:lnTo>
                          <a:pt x="104" y="64"/>
                        </a:lnTo>
                        <a:lnTo>
                          <a:pt x="105" y="64"/>
                        </a:lnTo>
                        <a:lnTo>
                          <a:pt x="106" y="64"/>
                        </a:lnTo>
                        <a:lnTo>
                          <a:pt x="107" y="64"/>
                        </a:lnTo>
                        <a:lnTo>
                          <a:pt x="112" y="64"/>
                        </a:lnTo>
                        <a:lnTo>
                          <a:pt x="112" y="63"/>
                        </a:lnTo>
                        <a:lnTo>
                          <a:pt x="113" y="62"/>
                        </a:lnTo>
                        <a:lnTo>
                          <a:pt x="112" y="60"/>
                        </a:lnTo>
                        <a:lnTo>
                          <a:pt x="111" y="59"/>
                        </a:lnTo>
                        <a:lnTo>
                          <a:pt x="108" y="60"/>
                        </a:lnTo>
                        <a:lnTo>
                          <a:pt x="107" y="60"/>
                        </a:lnTo>
                        <a:lnTo>
                          <a:pt x="106" y="60"/>
                        </a:lnTo>
                        <a:lnTo>
                          <a:pt x="105" y="60"/>
                        </a:lnTo>
                        <a:lnTo>
                          <a:pt x="104" y="59"/>
                        </a:lnTo>
                        <a:lnTo>
                          <a:pt x="103" y="59"/>
                        </a:lnTo>
                        <a:lnTo>
                          <a:pt x="102" y="59"/>
                        </a:lnTo>
                        <a:lnTo>
                          <a:pt x="99" y="60"/>
                        </a:lnTo>
                        <a:lnTo>
                          <a:pt x="98" y="60"/>
                        </a:lnTo>
                        <a:lnTo>
                          <a:pt x="97" y="62"/>
                        </a:lnTo>
                        <a:lnTo>
                          <a:pt x="96" y="62"/>
                        </a:lnTo>
                        <a:lnTo>
                          <a:pt x="94" y="62"/>
                        </a:lnTo>
                        <a:lnTo>
                          <a:pt x="90" y="60"/>
                        </a:lnTo>
                        <a:lnTo>
                          <a:pt x="89" y="59"/>
                        </a:lnTo>
                        <a:lnTo>
                          <a:pt x="88" y="59"/>
                        </a:lnTo>
                        <a:lnTo>
                          <a:pt x="88" y="58"/>
                        </a:lnTo>
                        <a:lnTo>
                          <a:pt x="89" y="56"/>
                        </a:lnTo>
                        <a:lnTo>
                          <a:pt x="90" y="56"/>
                        </a:lnTo>
                        <a:lnTo>
                          <a:pt x="91" y="55"/>
                        </a:lnTo>
                        <a:lnTo>
                          <a:pt x="93" y="56"/>
                        </a:lnTo>
                        <a:lnTo>
                          <a:pt x="94" y="56"/>
                        </a:lnTo>
                        <a:lnTo>
                          <a:pt x="94" y="55"/>
                        </a:lnTo>
                        <a:lnTo>
                          <a:pt x="91" y="55"/>
                        </a:lnTo>
                        <a:lnTo>
                          <a:pt x="89" y="54"/>
                        </a:lnTo>
                        <a:lnTo>
                          <a:pt x="88" y="54"/>
                        </a:lnTo>
                        <a:lnTo>
                          <a:pt x="84" y="55"/>
                        </a:lnTo>
                        <a:lnTo>
                          <a:pt x="80" y="55"/>
                        </a:lnTo>
                        <a:lnTo>
                          <a:pt x="80" y="54"/>
                        </a:lnTo>
                        <a:lnTo>
                          <a:pt x="81" y="54"/>
                        </a:lnTo>
                        <a:lnTo>
                          <a:pt x="81" y="53"/>
                        </a:lnTo>
                        <a:lnTo>
                          <a:pt x="81" y="54"/>
                        </a:lnTo>
                        <a:lnTo>
                          <a:pt x="80" y="54"/>
                        </a:lnTo>
                        <a:lnTo>
                          <a:pt x="79" y="55"/>
                        </a:lnTo>
                        <a:lnTo>
                          <a:pt x="78" y="55"/>
                        </a:lnTo>
                        <a:lnTo>
                          <a:pt x="77" y="55"/>
                        </a:lnTo>
                        <a:lnTo>
                          <a:pt x="77" y="54"/>
                        </a:lnTo>
                        <a:lnTo>
                          <a:pt x="76" y="54"/>
                        </a:lnTo>
                        <a:lnTo>
                          <a:pt x="75" y="54"/>
                        </a:lnTo>
                        <a:lnTo>
                          <a:pt x="74" y="55"/>
                        </a:lnTo>
                        <a:lnTo>
                          <a:pt x="72" y="55"/>
                        </a:lnTo>
                        <a:lnTo>
                          <a:pt x="70" y="54"/>
                        </a:lnTo>
                        <a:lnTo>
                          <a:pt x="69" y="54"/>
                        </a:lnTo>
                        <a:lnTo>
                          <a:pt x="66" y="54"/>
                        </a:lnTo>
                        <a:lnTo>
                          <a:pt x="63" y="54"/>
                        </a:lnTo>
                        <a:lnTo>
                          <a:pt x="62" y="54"/>
                        </a:lnTo>
                        <a:lnTo>
                          <a:pt x="62" y="53"/>
                        </a:lnTo>
                        <a:lnTo>
                          <a:pt x="61" y="53"/>
                        </a:lnTo>
                        <a:lnTo>
                          <a:pt x="61" y="51"/>
                        </a:lnTo>
                        <a:lnTo>
                          <a:pt x="61" y="50"/>
                        </a:lnTo>
                        <a:lnTo>
                          <a:pt x="61" y="49"/>
                        </a:lnTo>
                        <a:lnTo>
                          <a:pt x="59" y="48"/>
                        </a:lnTo>
                        <a:lnTo>
                          <a:pt x="59" y="47"/>
                        </a:lnTo>
                        <a:lnTo>
                          <a:pt x="58" y="47"/>
                        </a:lnTo>
                        <a:lnTo>
                          <a:pt x="57" y="46"/>
                        </a:lnTo>
                        <a:lnTo>
                          <a:pt x="56" y="46"/>
                        </a:lnTo>
                        <a:lnTo>
                          <a:pt x="55" y="46"/>
                        </a:lnTo>
                        <a:lnTo>
                          <a:pt x="53" y="46"/>
                        </a:lnTo>
                        <a:lnTo>
                          <a:pt x="51" y="45"/>
                        </a:lnTo>
                        <a:lnTo>
                          <a:pt x="50" y="44"/>
                        </a:lnTo>
                        <a:lnTo>
                          <a:pt x="48" y="44"/>
                        </a:lnTo>
                        <a:lnTo>
                          <a:pt x="47" y="44"/>
                        </a:lnTo>
                        <a:lnTo>
                          <a:pt x="42" y="41"/>
                        </a:lnTo>
                        <a:lnTo>
                          <a:pt x="41" y="41"/>
                        </a:lnTo>
                        <a:lnTo>
                          <a:pt x="41" y="40"/>
                        </a:lnTo>
                        <a:lnTo>
                          <a:pt x="40" y="40"/>
                        </a:lnTo>
                        <a:lnTo>
                          <a:pt x="39" y="40"/>
                        </a:lnTo>
                        <a:lnTo>
                          <a:pt x="38" y="39"/>
                        </a:lnTo>
                        <a:lnTo>
                          <a:pt x="37" y="39"/>
                        </a:lnTo>
                        <a:lnTo>
                          <a:pt x="35" y="39"/>
                        </a:lnTo>
                        <a:lnTo>
                          <a:pt x="34" y="39"/>
                        </a:lnTo>
                        <a:lnTo>
                          <a:pt x="33" y="39"/>
                        </a:lnTo>
                        <a:lnTo>
                          <a:pt x="32" y="39"/>
                        </a:lnTo>
                        <a:lnTo>
                          <a:pt x="31" y="39"/>
                        </a:lnTo>
                        <a:lnTo>
                          <a:pt x="30" y="38"/>
                        </a:lnTo>
                        <a:lnTo>
                          <a:pt x="29" y="38"/>
                        </a:lnTo>
                        <a:lnTo>
                          <a:pt x="29" y="37"/>
                        </a:lnTo>
                        <a:lnTo>
                          <a:pt x="28" y="37"/>
                        </a:lnTo>
                        <a:lnTo>
                          <a:pt x="26" y="37"/>
                        </a:lnTo>
                        <a:lnTo>
                          <a:pt x="25" y="37"/>
                        </a:lnTo>
                        <a:lnTo>
                          <a:pt x="25" y="36"/>
                        </a:lnTo>
                        <a:lnTo>
                          <a:pt x="24" y="36"/>
                        </a:lnTo>
                        <a:lnTo>
                          <a:pt x="21" y="36"/>
                        </a:lnTo>
                        <a:lnTo>
                          <a:pt x="20" y="36"/>
                        </a:lnTo>
                        <a:lnTo>
                          <a:pt x="19" y="36"/>
                        </a:lnTo>
                        <a:lnTo>
                          <a:pt x="23" y="35"/>
                        </a:lnTo>
                        <a:lnTo>
                          <a:pt x="20" y="36"/>
                        </a:lnTo>
                        <a:lnTo>
                          <a:pt x="21" y="36"/>
                        </a:lnTo>
                        <a:lnTo>
                          <a:pt x="22" y="36"/>
                        </a:lnTo>
                        <a:lnTo>
                          <a:pt x="24" y="35"/>
                        </a:lnTo>
                        <a:lnTo>
                          <a:pt x="25" y="34"/>
                        </a:lnTo>
                        <a:lnTo>
                          <a:pt x="26" y="32"/>
                        </a:lnTo>
                        <a:lnTo>
                          <a:pt x="28" y="31"/>
                        </a:lnTo>
                        <a:lnTo>
                          <a:pt x="28" y="30"/>
                        </a:lnTo>
                        <a:lnTo>
                          <a:pt x="28" y="29"/>
                        </a:lnTo>
                        <a:lnTo>
                          <a:pt x="26" y="29"/>
                        </a:lnTo>
                        <a:lnTo>
                          <a:pt x="26" y="28"/>
                        </a:lnTo>
                        <a:lnTo>
                          <a:pt x="28" y="28"/>
                        </a:lnTo>
                        <a:lnTo>
                          <a:pt x="29" y="28"/>
                        </a:lnTo>
                        <a:lnTo>
                          <a:pt x="32" y="28"/>
                        </a:lnTo>
                        <a:lnTo>
                          <a:pt x="33" y="28"/>
                        </a:lnTo>
                        <a:lnTo>
                          <a:pt x="38" y="28"/>
                        </a:lnTo>
                        <a:lnTo>
                          <a:pt x="40" y="28"/>
                        </a:lnTo>
                        <a:lnTo>
                          <a:pt x="44" y="28"/>
                        </a:lnTo>
                        <a:lnTo>
                          <a:pt x="47" y="28"/>
                        </a:lnTo>
                        <a:lnTo>
                          <a:pt x="48" y="28"/>
                        </a:lnTo>
                        <a:lnTo>
                          <a:pt x="50" y="28"/>
                        </a:lnTo>
                        <a:lnTo>
                          <a:pt x="52" y="28"/>
                        </a:lnTo>
                        <a:lnTo>
                          <a:pt x="53" y="28"/>
                        </a:lnTo>
                        <a:lnTo>
                          <a:pt x="55" y="27"/>
                        </a:lnTo>
                        <a:lnTo>
                          <a:pt x="56" y="27"/>
                        </a:lnTo>
                        <a:lnTo>
                          <a:pt x="57" y="27"/>
                        </a:lnTo>
                        <a:lnTo>
                          <a:pt x="59" y="27"/>
                        </a:lnTo>
                        <a:lnTo>
                          <a:pt x="60" y="26"/>
                        </a:lnTo>
                        <a:lnTo>
                          <a:pt x="62" y="26"/>
                        </a:lnTo>
                        <a:lnTo>
                          <a:pt x="63" y="25"/>
                        </a:lnTo>
                        <a:lnTo>
                          <a:pt x="65" y="25"/>
                        </a:lnTo>
                        <a:lnTo>
                          <a:pt x="66" y="23"/>
                        </a:lnTo>
                        <a:lnTo>
                          <a:pt x="67" y="23"/>
                        </a:lnTo>
                        <a:lnTo>
                          <a:pt x="67" y="22"/>
                        </a:lnTo>
                        <a:lnTo>
                          <a:pt x="68" y="22"/>
                        </a:lnTo>
                        <a:lnTo>
                          <a:pt x="69" y="22"/>
                        </a:lnTo>
                        <a:lnTo>
                          <a:pt x="69" y="21"/>
                        </a:lnTo>
                        <a:lnTo>
                          <a:pt x="70" y="21"/>
                        </a:lnTo>
                        <a:lnTo>
                          <a:pt x="70" y="20"/>
                        </a:lnTo>
                        <a:lnTo>
                          <a:pt x="69" y="22"/>
                        </a:lnTo>
                        <a:lnTo>
                          <a:pt x="70" y="21"/>
                        </a:lnTo>
                        <a:lnTo>
                          <a:pt x="71" y="21"/>
                        </a:lnTo>
                        <a:lnTo>
                          <a:pt x="71" y="19"/>
                        </a:lnTo>
                        <a:lnTo>
                          <a:pt x="72" y="17"/>
                        </a:lnTo>
                        <a:lnTo>
                          <a:pt x="74" y="17"/>
                        </a:lnTo>
                        <a:lnTo>
                          <a:pt x="74" y="16"/>
                        </a:lnTo>
                        <a:lnTo>
                          <a:pt x="72" y="16"/>
                        </a:lnTo>
                        <a:lnTo>
                          <a:pt x="74" y="16"/>
                        </a:lnTo>
                        <a:lnTo>
                          <a:pt x="75" y="14"/>
                        </a:lnTo>
                        <a:lnTo>
                          <a:pt x="76" y="14"/>
                        </a:lnTo>
                        <a:lnTo>
                          <a:pt x="77" y="13"/>
                        </a:lnTo>
                        <a:lnTo>
                          <a:pt x="79" y="13"/>
                        </a:lnTo>
                        <a:lnTo>
                          <a:pt x="79" y="12"/>
                        </a:lnTo>
                        <a:lnTo>
                          <a:pt x="80" y="12"/>
                        </a:lnTo>
                        <a:lnTo>
                          <a:pt x="81" y="11"/>
                        </a:lnTo>
                        <a:lnTo>
                          <a:pt x="83" y="10"/>
                        </a:lnTo>
                        <a:lnTo>
                          <a:pt x="84" y="10"/>
                        </a:lnTo>
                        <a:lnTo>
                          <a:pt x="86" y="9"/>
                        </a:lnTo>
                        <a:lnTo>
                          <a:pt x="87" y="9"/>
                        </a:lnTo>
                        <a:lnTo>
                          <a:pt x="87" y="8"/>
                        </a:lnTo>
                        <a:lnTo>
                          <a:pt x="88" y="8"/>
                        </a:lnTo>
                        <a:lnTo>
                          <a:pt x="89" y="8"/>
                        </a:lnTo>
                        <a:lnTo>
                          <a:pt x="90" y="9"/>
                        </a:lnTo>
                        <a:lnTo>
                          <a:pt x="89" y="9"/>
                        </a:lnTo>
                        <a:lnTo>
                          <a:pt x="89" y="10"/>
                        </a:lnTo>
                        <a:lnTo>
                          <a:pt x="88" y="10"/>
                        </a:lnTo>
                        <a:lnTo>
                          <a:pt x="87" y="10"/>
                        </a:lnTo>
                        <a:lnTo>
                          <a:pt x="86" y="10"/>
                        </a:lnTo>
                        <a:lnTo>
                          <a:pt x="85" y="10"/>
                        </a:lnTo>
                        <a:lnTo>
                          <a:pt x="89" y="10"/>
                        </a:lnTo>
                        <a:lnTo>
                          <a:pt x="90" y="9"/>
                        </a:lnTo>
                        <a:lnTo>
                          <a:pt x="91" y="9"/>
                        </a:lnTo>
                        <a:lnTo>
                          <a:pt x="93" y="9"/>
                        </a:lnTo>
                        <a:lnTo>
                          <a:pt x="94" y="9"/>
                        </a:lnTo>
                        <a:lnTo>
                          <a:pt x="96" y="9"/>
                        </a:lnTo>
                        <a:lnTo>
                          <a:pt x="97" y="9"/>
                        </a:lnTo>
                        <a:lnTo>
                          <a:pt x="98" y="9"/>
                        </a:lnTo>
                        <a:lnTo>
                          <a:pt x="98" y="8"/>
                        </a:lnTo>
                        <a:lnTo>
                          <a:pt x="103" y="8"/>
                        </a:lnTo>
                        <a:lnTo>
                          <a:pt x="104" y="7"/>
                        </a:lnTo>
                        <a:lnTo>
                          <a:pt x="105" y="7"/>
                        </a:lnTo>
                        <a:lnTo>
                          <a:pt x="108" y="6"/>
                        </a:lnTo>
                        <a:lnTo>
                          <a:pt x="111" y="4"/>
                        </a:lnTo>
                        <a:lnTo>
                          <a:pt x="113" y="3"/>
                        </a:lnTo>
                        <a:lnTo>
                          <a:pt x="116" y="4"/>
                        </a:lnTo>
                        <a:lnTo>
                          <a:pt x="114" y="6"/>
                        </a:lnTo>
                        <a:lnTo>
                          <a:pt x="113" y="6"/>
                        </a:lnTo>
                        <a:lnTo>
                          <a:pt x="114" y="6"/>
                        </a:lnTo>
                        <a:lnTo>
                          <a:pt x="115" y="6"/>
                        </a:lnTo>
                        <a:lnTo>
                          <a:pt x="115" y="7"/>
                        </a:lnTo>
                        <a:lnTo>
                          <a:pt x="117" y="9"/>
                        </a:lnTo>
                        <a:lnTo>
                          <a:pt x="117" y="7"/>
                        </a:lnTo>
                        <a:lnTo>
                          <a:pt x="117" y="6"/>
                        </a:lnTo>
                        <a:lnTo>
                          <a:pt x="118" y="6"/>
                        </a:lnTo>
                        <a:lnTo>
                          <a:pt x="119" y="6"/>
                        </a:lnTo>
                        <a:lnTo>
                          <a:pt x="121" y="6"/>
                        </a:lnTo>
                        <a:lnTo>
                          <a:pt x="122" y="6"/>
                        </a:lnTo>
                        <a:lnTo>
                          <a:pt x="124" y="6"/>
                        </a:lnTo>
                        <a:lnTo>
                          <a:pt x="125" y="4"/>
                        </a:lnTo>
                        <a:lnTo>
                          <a:pt x="122" y="4"/>
                        </a:lnTo>
                        <a:lnTo>
                          <a:pt x="121" y="6"/>
                        </a:lnTo>
                        <a:lnTo>
                          <a:pt x="119" y="6"/>
                        </a:lnTo>
                        <a:lnTo>
                          <a:pt x="118" y="6"/>
                        </a:lnTo>
                        <a:lnTo>
                          <a:pt x="117" y="4"/>
                        </a:lnTo>
                        <a:lnTo>
                          <a:pt x="117" y="3"/>
                        </a:lnTo>
                        <a:lnTo>
                          <a:pt x="116" y="3"/>
                        </a:lnTo>
                        <a:lnTo>
                          <a:pt x="115" y="3"/>
                        </a:lnTo>
                        <a:lnTo>
                          <a:pt x="114" y="3"/>
                        </a:lnTo>
                        <a:lnTo>
                          <a:pt x="115" y="3"/>
                        </a:lnTo>
                        <a:lnTo>
                          <a:pt x="116" y="2"/>
                        </a:lnTo>
                        <a:lnTo>
                          <a:pt x="117" y="2"/>
                        </a:lnTo>
                        <a:lnTo>
                          <a:pt x="119" y="1"/>
                        </a:lnTo>
                        <a:lnTo>
                          <a:pt x="121" y="1"/>
                        </a:lnTo>
                        <a:lnTo>
                          <a:pt x="122" y="0"/>
                        </a:lnTo>
                        <a:lnTo>
                          <a:pt x="125" y="0"/>
                        </a:lnTo>
                        <a:lnTo>
                          <a:pt x="127" y="0"/>
                        </a:lnTo>
                        <a:lnTo>
                          <a:pt x="126" y="0"/>
                        </a:lnTo>
                        <a:lnTo>
                          <a:pt x="125" y="0"/>
                        </a:lnTo>
                        <a:lnTo>
                          <a:pt x="124" y="0"/>
                        </a:lnTo>
                        <a:lnTo>
                          <a:pt x="126" y="0"/>
                        </a:lnTo>
                        <a:lnTo>
                          <a:pt x="127" y="0"/>
                        </a:lnTo>
                        <a:lnTo>
                          <a:pt x="127" y="1"/>
                        </a:lnTo>
                        <a:lnTo>
                          <a:pt x="126" y="1"/>
                        </a:lnTo>
                        <a:lnTo>
                          <a:pt x="125" y="1"/>
                        </a:lnTo>
                        <a:lnTo>
                          <a:pt x="123" y="1"/>
                        </a:lnTo>
                        <a:lnTo>
                          <a:pt x="124" y="1"/>
                        </a:lnTo>
                        <a:lnTo>
                          <a:pt x="125" y="2"/>
                        </a:lnTo>
                        <a:lnTo>
                          <a:pt x="126" y="2"/>
                        </a:lnTo>
                        <a:lnTo>
                          <a:pt x="128" y="1"/>
                        </a:lnTo>
                        <a:lnTo>
                          <a:pt x="130" y="1"/>
                        </a:lnTo>
                        <a:lnTo>
                          <a:pt x="131" y="1"/>
                        </a:lnTo>
                        <a:lnTo>
                          <a:pt x="132" y="1"/>
                        </a:lnTo>
                        <a:lnTo>
                          <a:pt x="134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90" name="Freeform 702">
                    <a:extLst>
                      <a:ext uri="{FF2B5EF4-FFF2-40B4-BE49-F238E27FC236}">
                        <a16:creationId xmlns:a16="http://schemas.microsoft.com/office/drawing/2014/main" id="{1D2A656A-5EFA-4198-B727-06DC832CCF3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812180" y="1240406"/>
                    <a:ext cx="948032" cy="546049"/>
                  </a:xfrm>
                  <a:custGeom>
                    <a:avLst/>
                    <a:gdLst>
                      <a:gd name="T0" fmla="*/ 31750 w 408"/>
                      <a:gd name="T1" fmla="*/ 6350 h 235"/>
                      <a:gd name="T2" fmla="*/ 61913 w 408"/>
                      <a:gd name="T3" fmla="*/ 3175 h 235"/>
                      <a:gd name="T4" fmla="*/ 61913 w 408"/>
                      <a:gd name="T5" fmla="*/ 11113 h 235"/>
                      <a:gd name="T6" fmla="*/ 90488 w 408"/>
                      <a:gd name="T7" fmla="*/ 9525 h 235"/>
                      <a:gd name="T8" fmla="*/ 119063 w 408"/>
                      <a:gd name="T9" fmla="*/ 11113 h 235"/>
                      <a:gd name="T10" fmla="*/ 142875 w 408"/>
                      <a:gd name="T11" fmla="*/ 15875 h 235"/>
                      <a:gd name="T12" fmla="*/ 157163 w 408"/>
                      <a:gd name="T13" fmla="*/ 20638 h 235"/>
                      <a:gd name="T14" fmla="*/ 182563 w 408"/>
                      <a:gd name="T15" fmla="*/ 20638 h 235"/>
                      <a:gd name="T16" fmla="*/ 227013 w 408"/>
                      <a:gd name="T17" fmla="*/ 22225 h 235"/>
                      <a:gd name="T18" fmla="*/ 274638 w 408"/>
                      <a:gd name="T19" fmla="*/ 26988 h 235"/>
                      <a:gd name="T20" fmla="*/ 315913 w 408"/>
                      <a:gd name="T21" fmla="*/ 30163 h 235"/>
                      <a:gd name="T22" fmla="*/ 365125 w 408"/>
                      <a:gd name="T23" fmla="*/ 30163 h 235"/>
                      <a:gd name="T24" fmla="*/ 395288 w 408"/>
                      <a:gd name="T25" fmla="*/ 38100 h 235"/>
                      <a:gd name="T26" fmla="*/ 398463 w 408"/>
                      <a:gd name="T27" fmla="*/ 101600 h 235"/>
                      <a:gd name="T28" fmla="*/ 409575 w 408"/>
                      <a:gd name="T29" fmla="*/ 250825 h 235"/>
                      <a:gd name="T30" fmla="*/ 452438 w 408"/>
                      <a:gd name="T31" fmla="*/ 258763 h 235"/>
                      <a:gd name="T32" fmla="*/ 488950 w 408"/>
                      <a:gd name="T33" fmla="*/ 277813 h 235"/>
                      <a:gd name="T34" fmla="*/ 506413 w 408"/>
                      <a:gd name="T35" fmla="*/ 263525 h 235"/>
                      <a:gd name="T36" fmla="*/ 544513 w 408"/>
                      <a:gd name="T37" fmla="*/ 276225 h 235"/>
                      <a:gd name="T38" fmla="*/ 576263 w 408"/>
                      <a:gd name="T39" fmla="*/ 298450 h 235"/>
                      <a:gd name="T40" fmla="*/ 601663 w 408"/>
                      <a:gd name="T41" fmla="*/ 323850 h 235"/>
                      <a:gd name="T42" fmla="*/ 631825 w 408"/>
                      <a:gd name="T43" fmla="*/ 338138 h 235"/>
                      <a:gd name="T44" fmla="*/ 646113 w 408"/>
                      <a:gd name="T45" fmla="*/ 365125 h 235"/>
                      <a:gd name="T46" fmla="*/ 625475 w 408"/>
                      <a:gd name="T47" fmla="*/ 369888 h 235"/>
                      <a:gd name="T48" fmla="*/ 622300 w 408"/>
                      <a:gd name="T49" fmla="*/ 366713 h 235"/>
                      <a:gd name="T50" fmla="*/ 620713 w 408"/>
                      <a:gd name="T51" fmla="*/ 347663 h 235"/>
                      <a:gd name="T52" fmla="*/ 601663 w 408"/>
                      <a:gd name="T53" fmla="*/ 357188 h 235"/>
                      <a:gd name="T54" fmla="*/ 601663 w 408"/>
                      <a:gd name="T55" fmla="*/ 338138 h 235"/>
                      <a:gd name="T56" fmla="*/ 584200 w 408"/>
                      <a:gd name="T57" fmla="*/ 325438 h 235"/>
                      <a:gd name="T58" fmla="*/ 576263 w 408"/>
                      <a:gd name="T59" fmla="*/ 317500 h 235"/>
                      <a:gd name="T60" fmla="*/ 577850 w 408"/>
                      <a:gd name="T61" fmla="*/ 311150 h 235"/>
                      <a:gd name="T62" fmla="*/ 565150 w 408"/>
                      <a:gd name="T63" fmla="*/ 304800 h 235"/>
                      <a:gd name="T64" fmla="*/ 557213 w 408"/>
                      <a:gd name="T65" fmla="*/ 292100 h 235"/>
                      <a:gd name="T66" fmla="*/ 539750 w 408"/>
                      <a:gd name="T67" fmla="*/ 290513 h 235"/>
                      <a:gd name="T68" fmla="*/ 527050 w 408"/>
                      <a:gd name="T69" fmla="*/ 276225 h 235"/>
                      <a:gd name="T70" fmla="*/ 527050 w 408"/>
                      <a:gd name="T71" fmla="*/ 295275 h 235"/>
                      <a:gd name="T72" fmla="*/ 512763 w 408"/>
                      <a:gd name="T73" fmla="*/ 280988 h 235"/>
                      <a:gd name="T74" fmla="*/ 488950 w 408"/>
                      <a:gd name="T75" fmla="*/ 279400 h 235"/>
                      <a:gd name="T76" fmla="*/ 501650 w 408"/>
                      <a:gd name="T77" fmla="*/ 288925 h 235"/>
                      <a:gd name="T78" fmla="*/ 500063 w 408"/>
                      <a:gd name="T79" fmla="*/ 295275 h 235"/>
                      <a:gd name="T80" fmla="*/ 471488 w 408"/>
                      <a:gd name="T81" fmla="*/ 284163 h 235"/>
                      <a:gd name="T82" fmla="*/ 442913 w 408"/>
                      <a:gd name="T83" fmla="*/ 273050 h 235"/>
                      <a:gd name="T84" fmla="*/ 430213 w 408"/>
                      <a:gd name="T85" fmla="*/ 260350 h 235"/>
                      <a:gd name="T86" fmla="*/ 444500 w 408"/>
                      <a:gd name="T87" fmla="*/ 260350 h 235"/>
                      <a:gd name="T88" fmla="*/ 412750 w 408"/>
                      <a:gd name="T89" fmla="*/ 263525 h 235"/>
                      <a:gd name="T90" fmla="*/ 388938 w 408"/>
                      <a:gd name="T91" fmla="*/ 255588 h 235"/>
                      <a:gd name="T92" fmla="*/ 349250 w 408"/>
                      <a:gd name="T93" fmla="*/ 254000 h 235"/>
                      <a:gd name="T94" fmla="*/ 311150 w 408"/>
                      <a:gd name="T95" fmla="*/ 249238 h 235"/>
                      <a:gd name="T96" fmla="*/ 290513 w 408"/>
                      <a:gd name="T97" fmla="*/ 246063 h 235"/>
                      <a:gd name="T98" fmla="*/ 269875 w 408"/>
                      <a:gd name="T99" fmla="*/ 238125 h 235"/>
                      <a:gd name="T100" fmla="*/ 276225 w 408"/>
                      <a:gd name="T101" fmla="*/ 231775 h 235"/>
                      <a:gd name="T102" fmla="*/ 250825 w 408"/>
                      <a:gd name="T103" fmla="*/ 233363 h 235"/>
                      <a:gd name="T104" fmla="*/ 236538 w 408"/>
                      <a:gd name="T105" fmla="*/ 231775 h 235"/>
                      <a:gd name="T106" fmla="*/ 227013 w 408"/>
                      <a:gd name="T107" fmla="*/ 238125 h 235"/>
                      <a:gd name="T108" fmla="*/ 230188 w 408"/>
                      <a:gd name="T109" fmla="*/ 244475 h 235"/>
                      <a:gd name="T110" fmla="*/ 234950 w 408"/>
                      <a:gd name="T111" fmla="*/ 250825 h 235"/>
                      <a:gd name="T112" fmla="*/ 217488 w 408"/>
                      <a:gd name="T113" fmla="*/ 254000 h 235"/>
                      <a:gd name="T114" fmla="*/ 204788 w 408"/>
                      <a:gd name="T115" fmla="*/ 258763 h 235"/>
                      <a:gd name="T116" fmla="*/ 187325 w 408"/>
                      <a:gd name="T117" fmla="*/ 266700 h 235"/>
                      <a:gd name="T118" fmla="*/ 176213 w 408"/>
                      <a:gd name="T119" fmla="*/ 273050 h 235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</a:gdLst>
                    <a:ahLst/>
                    <a:cxnLst>
                      <a:cxn ang="T120">
                        <a:pos x="T0" y="T1"/>
                      </a:cxn>
                      <a:cxn ang="T121">
                        <a:pos x="T2" y="T3"/>
                      </a:cxn>
                      <a:cxn ang="T122">
                        <a:pos x="T4" y="T5"/>
                      </a:cxn>
                      <a:cxn ang="T123">
                        <a:pos x="T6" y="T7"/>
                      </a:cxn>
                      <a:cxn ang="T124">
                        <a:pos x="T8" y="T9"/>
                      </a:cxn>
                      <a:cxn ang="T125">
                        <a:pos x="T10" y="T11"/>
                      </a:cxn>
                      <a:cxn ang="T126">
                        <a:pos x="T12" y="T13"/>
                      </a:cxn>
                      <a:cxn ang="T127">
                        <a:pos x="T14" y="T15"/>
                      </a:cxn>
                      <a:cxn ang="T128">
                        <a:pos x="T16" y="T17"/>
                      </a:cxn>
                      <a:cxn ang="T129">
                        <a:pos x="T18" y="T19"/>
                      </a:cxn>
                      <a:cxn ang="T130">
                        <a:pos x="T20" y="T21"/>
                      </a:cxn>
                      <a:cxn ang="T131">
                        <a:pos x="T22" y="T23"/>
                      </a:cxn>
                      <a:cxn ang="T132">
                        <a:pos x="T24" y="T25"/>
                      </a:cxn>
                      <a:cxn ang="T133">
                        <a:pos x="T26" y="T27"/>
                      </a:cxn>
                      <a:cxn ang="T134">
                        <a:pos x="T28" y="T29"/>
                      </a:cxn>
                      <a:cxn ang="T135">
                        <a:pos x="T30" y="T31"/>
                      </a:cxn>
                      <a:cxn ang="T136">
                        <a:pos x="T32" y="T33"/>
                      </a:cxn>
                      <a:cxn ang="T137">
                        <a:pos x="T34" y="T35"/>
                      </a:cxn>
                      <a:cxn ang="T138">
                        <a:pos x="T36" y="T37"/>
                      </a:cxn>
                      <a:cxn ang="T139">
                        <a:pos x="T38" y="T39"/>
                      </a:cxn>
                      <a:cxn ang="T140">
                        <a:pos x="T40" y="T41"/>
                      </a:cxn>
                      <a:cxn ang="T141">
                        <a:pos x="T42" y="T43"/>
                      </a:cxn>
                      <a:cxn ang="T142">
                        <a:pos x="T44" y="T45"/>
                      </a:cxn>
                      <a:cxn ang="T143">
                        <a:pos x="T46" y="T47"/>
                      </a:cxn>
                      <a:cxn ang="T144">
                        <a:pos x="T48" y="T49"/>
                      </a:cxn>
                      <a:cxn ang="T145">
                        <a:pos x="T50" y="T51"/>
                      </a:cxn>
                      <a:cxn ang="T146">
                        <a:pos x="T52" y="T53"/>
                      </a:cxn>
                      <a:cxn ang="T147">
                        <a:pos x="T54" y="T55"/>
                      </a:cxn>
                      <a:cxn ang="T148">
                        <a:pos x="T56" y="T57"/>
                      </a:cxn>
                      <a:cxn ang="T149">
                        <a:pos x="T58" y="T59"/>
                      </a:cxn>
                      <a:cxn ang="T150">
                        <a:pos x="T60" y="T61"/>
                      </a:cxn>
                      <a:cxn ang="T151">
                        <a:pos x="T62" y="T63"/>
                      </a:cxn>
                      <a:cxn ang="T152">
                        <a:pos x="T64" y="T65"/>
                      </a:cxn>
                      <a:cxn ang="T153">
                        <a:pos x="T66" y="T67"/>
                      </a:cxn>
                      <a:cxn ang="T154">
                        <a:pos x="T68" y="T69"/>
                      </a:cxn>
                      <a:cxn ang="T155">
                        <a:pos x="T70" y="T71"/>
                      </a:cxn>
                      <a:cxn ang="T156">
                        <a:pos x="T72" y="T73"/>
                      </a:cxn>
                      <a:cxn ang="T157">
                        <a:pos x="T74" y="T75"/>
                      </a:cxn>
                      <a:cxn ang="T158">
                        <a:pos x="T76" y="T77"/>
                      </a:cxn>
                      <a:cxn ang="T159">
                        <a:pos x="T78" y="T79"/>
                      </a:cxn>
                      <a:cxn ang="T160">
                        <a:pos x="T80" y="T81"/>
                      </a:cxn>
                      <a:cxn ang="T161">
                        <a:pos x="T82" y="T83"/>
                      </a:cxn>
                      <a:cxn ang="T162">
                        <a:pos x="T84" y="T85"/>
                      </a:cxn>
                      <a:cxn ang="T163">
                        <a:pos x="T86" y="T87"/>
                      </a:cxn>
                      <a:cxn ang="T164">
                        <a:pos x="T88" y="T89"/>
                      </a:cxn>
                      <a:cxn ang="T165">
                        <a:pos x="T90" y="T91"/>
                      </a:cxn>
                      <a:cxn ang="T166">
                        <a:pos x="T92" y="T93"/>
                      </a:cxn>
                      <a:cxn ang="T167">
                        <a:pos x="T94" y="T95"/>
                      </a:cxn>
                      <a:cxn ang="T168">
                        <a:pos x="T96" y="T97"/>
                      </a:cxn>
                      <a:cxn ang="T169">
                        <a:pos x="T98" y="T99"/>
                      </a:cxn>
                      <a:cxn ang="T170">
                        <a:pos x="T100" y="T101"/>
                      </a:cxn>
                      <a:cxn ang="T171">
                        <a:pos x="T102" y="T103"/>
                      </a:cxn>
                      <a:cxn ang="T172">
                        <a:pos x="T104" y="T105"/>
                      </a:cxn>
                      <a:cxn ang="T173">
                        <a:pos x="T106" y="T107"/>
                      </a:cxn>
                      <a:cxn ang="T174">
                        <a:pos x="T108" y="T109"/>
                      </a:cxn>
                      <a:cxn ang="T175">
                        <a:pos x="T110" y="T111"/>
                      </a:cxn>
                      <a:cxn ang="T176">
                        <a:pos x="T112" y="T113"/>
                      </a:cxn>
                      <a:cxn ang="T177">
                        <a:pos x="T114" y="T115"/>
                      </a:cxn>
                      <a:cxn ang="T178">
                        <a:pos x="T116" y="T117"/>
                      </a:cxn>
                      <a:cxn ang="T179">
                        <a:pos x="T118" y="T119"/>
                      </a:cxn>
                    </a:cxnLst>
                    <a:rect l="0" t="0" r="r" b="b"/>
                    <a:pathLst>
                      <a:path w="408" h="235">
                        <a:moveTo>
                          <a:pt x="0" y="8"/>
                        </a:moveTo>
                        <a:lnTo>
                          <a:pt x="1" y="8"/>
                        </a:lnTo>
                        <a:lnTo>
                          <a:pt x="2" y="8"/>
                        </a:lnTo>
                        <a:lnTo>
                          <a:pt x="2" y="7"/>
                        </a:lnTo>
                        <a:lnTo>
                          <a:pt x="3" y="7"/>
                        </a:lnTo>
                        <a:lnTo>
                          <a:pt x="5" y="7"/>
                        </a:lnTo>
                        <a:lnTo>
                          <a:pt x="7" y="8"/>
                        </a:lnTo>
                        <a:lnTo>
                          <a:pt x="8" y="8"/>
                        </a:lnTo>
                        <a:lnTo>
                          <a:pt x="9" y="7"/>
                        </a:lnTo>
                        <a:lnTo>
                          <a:pt x="10" y="7"/>
                        </a:lnTo>
                        <a:lnTo>
                          <a:pt x="11" y="7"/>
                        </a:lnTo>
                        <a:lnTo>
                          <a:pt x="12" y="7"/>
                        </a:lnTo>
                        <a:lnTo>
                          <a:pt x="13" y="7"/>
                        </a:lnTo>
                        <a:lnTo>
                          <a:pt x="16" y="6"/>
                        </a:lnTo>
                        <a:lnTo>
                          <a:pt x="17" y="6"/>
                        </a:lnTo>
                        <a:lnTo>
                          <a:pt x="20" y="5"/>
                        </a:lnTo>
                        <a:lnTo>
                          <a:pt x="20" y="4"/>
                        </a:lnTo>
                        <a:lnTo>
                          <a:pt x="21" y="4"/>
                        </a:lnTo>
                        <a:lnTo>
                          <a:pt x="22" y="4"/>
                        </a:lnTo>
                        <a:lnTo>
                          <a:pt x="22" y="2"/>
                        </a:lnTo>
                        <a:lnTo>
                          <a:pt x="24" y="2"/>
                        </a:lnTo>
                        <a:lnTo>
                          <a:pt x="26" y="1"/>
                        </a:lnTo>
                        <a:lnTo>
                          <a:pt x="27" y="0"/>
                        </a:lnTo>
                        <a:lnTo>
                          <a:pt x="28" y="0"/>
                        </a:lnTo>
                        <a:lnTo>
                          <a:pt x="29" y="0"/>
                        </a:lnTo>
                        <a:lnTo>
                          <a:pt x="30" y="0"/>
                        </a:lnTo>
                        <a:lnTo>
                          <a:pt x="31" y="1"/>
                        </a:lnTo>
                        <a:lnTo>
                          <a:pt x="34" y="1"/>
                        </a:lnTo>
                        <a:lnTo>
                          <a:pt x="35" y="1"/>
                        </a:lnTo>
                        <a:lnTo>
                          <a:pt x="36" y="1"/>
                        </a:lnTo>
                        <a:lnTo>
                          <a:pt x="37" y="1"/>
                        </a:lnTo>
                        <a:lnTo>
                          <a:pt x="37" y="2"/>
                        </a:lnTo>
                        <a:lnTo>
                          <a:pt x="38" y="2"/>
                        </a:lnTo>
                        <a:lnTo>
                          <a:pt x="39" y="2"/>
                        </a:lnTo>
                        <a:lnTo>
                          <a:pt x="40" y="2"/>
                        </a:lnTo>
                        <a:lnTo>
                          <a:pt x="41" y="2"/>
                        </a:lnTo>
                        <a:lnTo>
                          <a:pt x="44" y="2"/>
                        </a:lnTo>
                        <a:lnTo>
                          <a:pt x="45" y="4"/>
                        </a:lnTo>
                        <a:lnTo>
                          <a:pt x="41" y="5"/>
                        </a:lnTo>
                        <a:lnTo>
                          <a:pt x="40" y="6"/>
                        </a:lnTo>
                        <a:lnTo>
                          <a:pt x="39" y="6"/>
                        </a:lnTo>
                        <a:lnTo>
                          <a:pt x="38" y="6"/>
                        </a:lnTo>
                        <a:lnTo>
                          <a:pt x="37" y="6"/>
                        </a:lnTo>
                        <a:lnTo>
                          <a:pt x="36" y="6"/>
                        </a:lnTo>
                        <a:lnTo>
                          <a:pt x="37" y="6"/>
                        </a:lnTo>
                        <a:lnTo>
                          <a:pt x="38" y="7"/>
                        </a:lnTo>
                        <a:lnTo>
                          <a:pt x="39" y="7"/>
                        </a:lnTo>
                        <a:lnTo>
                          <a:pt x="38" y="7"/>
                        </a:lnTo>
                        <a:lnTo>
                          <a:pt x="38" y="8"/>
                        </a:lnTo>
                        <a:lnTo>
                          <a:pt x="39" y="8"/>
                        </a:lnTo>
                        <a:lnTo>
                          <a:pt x="39" y="7"/>
                        </a:lnTo>
                        <a:lnTo>
                          <a:pt x="43" y="7"/>
                        </a:lnTo>
                        <a:lnTo>
                          <a:pt x="44" y="7"/>
                        </a:lnTo>
                        <a:lnTo>
                          <a:pt x="45" y="6"/>
                        </a:lnTo>
                        <a:lnTo>
                          <a:pt x="47" y="5"/>
                        </a:lnTo>
                        <a:lnTo>
                          <a:pt x="48" y="5"/>
                        </a:lnTo>
                        <a:lnTo>
                          <a:pt x="49" y="5"/>
                        </a:lnTo>
                        <a:lnTo>
                          <a:pt x="48" y="4"/>
                        </a:lnTo>
                        <a:lnTo>
                          <a:pt x="49" y="4"/>
                        </a:lnTo>
                        <a:lnTo>
                          <a:pt x="50" y="2"/>
                        </a:lnTo>
                        <a:lnTo>
                          <a:pt x="52" y="2"/>
                        </a:lnTo>
                        <a:lnTo>
                          <a:pt x="52" y="4"/>
                        </a:lnTo>
                        <a:lnTo>
                          <a:pt x="52" y="5"/>
                        </a:lnTo>
                        <a:lnTo>
                          <a:pt x="53" y="4"/>
                        </a:lnTo>
                        <a:lnTo>
                          <a:pt x="54" y="4"/>
                        </a:lnTo>
                        <a:lnTo>
                          <a:pt x="55" y="4"/>
                        </a:lnTo>
                        <a:lnTo>
                          <a:pt x="58" y="5"/>
                        </a:lnTo>
                        <a:lnTo>
                          <a:pt x="57" y="6"/>
                        </a:lnTo>
                        <a:lnTo>
                          <a:pt x="57" y="7"/>
                        </a:lnTo>
                        <a:lnTo>
                          <a:pt x="58" y="7"/>
                        </a:lnTo>
                        <a:lnTo>
                          <a:pt x="58" y="8"/>
                        </a:lnTo>
                        <a:lnTo>
                          <a:pt x="61" y="7"/>
                        </a:lnTo>
                        <a:lnTo>
                          <a:pt x="62" y="7"/>
                        </a:lnTo>
                        <a:lnTo>
                          <a:pt x="62" y="8"/>
                        </a:lnTo>
                        <a:lnTo>
                          <a:pt x="63" y="8"/>
                        </a:lnTo>
                        <a:lnTo>
                          <a:pt x="64" y="8"/>
                        </a:lnTo>
                        <a:lnTo>
                          <a:pt x="65" y="8"/>
                        </a:lnTo>
                        <a:lnTo>
                          <a:pt x="66" y="7"/>
                        </a:lnTo>
                        <a:lnTo>
                          <a:pt x="67" y="7"/>
                        </a:lnTo>
                        <a:lnTo>
                          <a:pt x="68" y="7"/>
                        </a:lnTo>
                        <a:lnTo>
                          <a:pt x="71" y="7"/>
                        </a:lnTo>
                        <a:lnTo>
                          <a:pt x="72" y="7"/>
                        </a:lnTo>
                        <a:lnTo>
                          <a:pt x="73" y="7"/>
                        </a:lnTo>
                        <a:lnTo>
                          <a:pt x="74" y="7"/>
                        </a:lnTo>
                        <a:lnTo>
                          <a:pt x="75" y="7"/>
                        </a:lnTo>
                        <a:lnTo>
                          <a:pt x="76" y="6"/>
                        </a:lnTo>
                        <a:lnTo>
                          <a:pt x="77" y="6"/>
                        </a:lnTo>
                        <a:lnTo>
                          <a:pt x="78" y="6"/>
                        </a:lnTo>
                        <a:lnTo>
                          <a:pt x="82" y="7"/>
                        </a:lnTo>
                        <a:lnTo>
                          <a:pt x="84" y="7"/>
                        </a:lnTo>
                        <a:lnTo>
                          <a:pt x="86" y="7"/>
                        </a:lnTo>
                        <a:lnTo>
                          <a:pt x="87" y="7"/>
                        </a:lnTo>
                        <a:lnTo>
                          <a:pt x="89" y="7"/>
                        </a:lnTo>
                        <a:lnTo>
                          <a:pt x="90" y="7"/>
                        </a:lnTo>
                        <a:lnTo>
                          <a:pt x="91" y="7"/>
                        </a:lnTo>
                        <a:lnTo>
                          <a:pt x="92" y="7"/>
                        </a:lnTo>
                        <a:lnTo>
                          <a:pt x="92" y="8"/>
                        </a:lnTo>
                        <a:lnTo>
                          <a:pt x="90" y="8"/>
                        </a:lnTo>
                        <a:lnTo>
                          <a:pt x="87" y="9"/>
                        </a:lnTo>
                        <a:lnTo>
                          <a:pt x="87" y="10"/>
                        </a:lnTo>
                        <a:lnTo>
                          <a:pt x="89" y="10"/>
                        </a:lnTo>
                        <a:lnTo>
                          <a:pt x="90" y="10"/>
                        </a:lnTo>
                        <a:lnTo>
                          <a:pt x="92" y="10"/>
                        </a:lnTo>
                        <a:lnTo>
                          <a:pt x="93" y="10"/>
                        </a:lnTo>
                        <a:lnTo>
                          <a:pt x="94" y="10"/>
                        </a:lnTo>
                        <a:lnTo>
                          <a:pt x="94" y="11"/>
                        </a:lnTo>
                        <a:lnTo>
                          <a:pt x="93" y="11"/>
                        </a:lnTo>
                        <a:lnTo>
                          <a:pt x="91" y="11"/>
                        </a:lnTo>
                        <a:lnTo>
                          <a:pt x="89" y="11"/>
                        </a:lnTo>
                        <a:lnTo>
                          <a:pt x="87" y="11"/>
                        </a:lnTo>
                        <a:lnTo>
                          <a:pt x="86" y="11"/>
                        </a:lnTo>
                        <a:lnTo>
                          <a:pt x="87" y="11"/>
                        </a:lnTo>
                        <a:lnTo>
                          <a:pt x="90" y="11"/>
                        </a:lnTo>
                        <a:lnTo>
                          <a:pt x="92" y="11"/>
                        </a:lnTo>
                        <a:lnTo>
                          <a:pt x="93" y="11"/>
                        </a:lnTo>
                        <a:lnTo>
                          <a:pt x="94" y="11"/>
                        </a:lnTo>
                        <a:lnTo>
                          <a:pt x="95" y="11"/>
                        </a:lnTo>
                        <a:lnTo>
                          <a:pt x="99" y="11"/>
                        </a:lnTo>
                        <a:lnTo>
                          <a:pt x="99" y="13"/>
                        </a:lnTo>
                        <a:lnTo>
                          <a:pt x="98" y="13"/>
                        </a:lnTo>
                        <a:lnTo>
                          <a:pt x="96" y="13"/>
                        </a:lnTo>
                        <a:lnTo>
                          <a:pt x="95" y="13"/>
                        </a:lnTo>
                        <a:lnTo>
                          <a:pt x="96" y="13"/>
                        </a:lnTo>
                        <a:lnTo>
                          <a:pt x="98" y="13"/>
                        </a:lnTo>
                        <a:lnTo>
                          <a:pt x="99" y="13"/>
                        </a:lnTo>
                        <a:lnTo>
                          <a:pt x="101" y="13"/>
                        </a:lnTo>
                        <a:lnTo>
                          <a:pt x="102" y="13"/>
                        </a:lnTo>
                        <a:lnTo>
                          <a:pt x="103" y="14"/>
                        </a:lnTo>
                        <a:lnTo>
                          <a:pt x="104" y="14"/>
                        </a:lnTo>
                        <a:lnTo>
                          <a:pt x="105" y="14"/>
                        </a:lnTo>
                        <a:lnTo>
                          <a:pt x="106" y="14"/>
                        </a:lnTo>
                        <a:lnTo>
                          <a:pt x="106" y="13"/>
                        </a:lnTo>
                        <a:lnTo>
                          <a:pt x="109" y="13"/>
                        </a:lnTo>
                        <a:lnTo>
                          <a:pt x="112" y="13"/>
                        </a:lnTo>
                        <a:lnTo>
                          <a:pt x="114" y="13"/>
                        </a:lnTo>
                        <a:lnTo>
                          <a:pt x="115" y="13"/>
                        </a:lnTo>
                        <a:lnTo>
                          <a:pt x="118" y="13"/>
                        </a:lnTo>
                        <a:lnTo>
                          <a:pt x="118" y="14"/>
                        </a:lnTo>
                        <a:lnTo>
                          <a:pt x="119" y="14"/>
                        </a:lnTo>
                        <a:lnTo>
                          <a:pt x="122" y="13"/>
                        </a:lnTo>
                        <a:lnTo>
                          <a:pt x="124" y="13"/>
                        </a:lnTo>
                        <a:lnTo>
                          <a:pt x="126" y="11"/>
                        </a:lnTo>
                        <a:lnTo>
                          <a:pt x="130" y="11"/>
                        </a:lnTo>
                        <a:lnTo>
                          <a:pt x="131" y="13"/>
                        </a:lnTo>
                        <a:lnTo>
                          <a:pt x="132" y="13"/>
                        </a:lnTo>
                        <a:lnTo>
                          <a:pt x="133" y="13"/>
                        </a:lnTo>
                        <a:lnTo>
                          <a:pt x="136" y="13"/>
                        </a:lnTo>
                        <a:lnTo>
                          <a:pt x="137" y="13"/>
                        </a:lnTo>
                        <a:lnTo>
                          <a:pt x="138" y="13"/>
                        </a:lnTo>
                        <a:lnTo>
                          <a:pt x="140" y="14"/>
                        </a:lnTo>
                        <a:lnTo>
                          <a:pt x="141" y="14"/>
                        </a:lnTo>
                        <a:lnTo>
                          <a:pt x="142" y="14"/>
                        </a:lnTo>
                        <a:lnTo>
                          <a:pt x="143" y="14"/>
                        </a:lnTo>
                        <a:lnTo>
                          <a:pt x="145" y="14"/>
                        </a:lnTo>
                        <a:lnTo>
                          <a:pt x="145" y="15"/>
                        </a:lnTo>
                        <a:lnTo>
                          <a:pt x="147" y="15"/>
                        </a:lnTo>
                        <a:lnTo>
                          <a:pt x="148" y="15"/>
                        </a:lnTo>
                        <a:lnTo>
                          <a:pt x="149" y="14"/>
                        </a:lnTo>
                        <a:lnTo>
                          <a:pt x="150" y="14"/>
                        </a:lnTo>
                        <a:lnTo>
                          <a:pt x="150" y="15"/>
                        </a:lnTo>
                        <a:lnTo>
                          <a:pt x="155" y="16"/>
                        </a:lnTo>
                        <a:lnTo>
                          <a:pt x="156" y="16"/>
                        </a:lnTo>
                        <a:lnTo>
                          <a:pt x="157" y="16"/>
                        </a:lnTo>
                        <a:lnTo>
                          <a:pt x="159" y="16"/>
                        </a:lnTo>
                        <a:lnTo>
                          <a:pt x="161" y="16"/>
                        </a:lnTo>
                        <a:lnTo>
                          <a:pt x="162" y="17"/>
                        </a:lnTo>
                        <a:lnTo>
                          <a:pt x="164" y="17"/>
                        </a:lnTo>
                        <a:lnTo>
                          <a:pt x="166" y="17"/>
                        </a:lnTo>
                        <a:lnTo>
                          <a:pt x="169" y="17"/>
                        </a:lnTo>
                        <a:lnTo>
                          <a:pt x="173" y="17"/>
                        </a:lnTo>
                        <a:lnTo>
                          <a:pt x="174" y="17"/>
                        </a:lnTo>
                        <a:lnTo>
                          <a:pt x="177" y="17"/>
                        </a:lnTo>
                        <a:lnTo>
                          <a:pt x="178" y="17"/>
                        </a:lnTo>
                        <a:lnTo>
                          <a:pt x="179" y="17"/>
                        </a:lnTo>
                        <a:lnTo>
                          <a:pt x="180" y="17"/>
                        </a:lnTo>
                        <a:lnTo>
                          <a:pt x="182" y="17"/>
                        </a:lnTo>
                        <a:lnTo>
                          <a:pt x="183" y="17"/>
                        </a:lnTo>
                        <a:lnTo>
                          <a:pt x="184" y="17"/>
                        </a:lnTo>
                        <a:lnTo>
                          <a:pt x="185" y="18"/>
                        </a:lnTo>
                        <a:lnTo>
                          <a:pt x="186" y="18"/>
                        </a:lnTo>
                        <a:lnTo>
                          <a:pt x="188" y="18"/>
                        </a:lnTo>
                        <a:lnTo>
                          <a:pt x="192" y="19"/>
                        </a:lnTo>
                        <a:lnTo>
                          <a:pt x="194" y="19"/>
                        </a:lnTo>
                        <a:lnTo>
                          <a:pt x="195" y="19"/>
                        </a:lnTo>
                        <a:lnTo>
                          <a:pt x="196" y="19"/>
                        </a:lnTo>
                        <a:lnTo>
                          <a:pt x="198" y="19"/>
                        </a:lnTo>
                        <a:lnTo>
                          <a:pt x="199" y="19"/>
                        </a:lnTo>
                        <a:lnTo>
                          <a:pt x="201" y="19"/>
                        </a:lnTo>
                        <a:lnTo>
                          <a:pt x="202" y="19"/>
                        </a:lnTo>
                        <a:lnTo>
                          <a:pt x="203" y="18"/>
                        </a:lnTo>
                        <a:lnTo>
                          <a:pt x="204" y="18"/>
                        </a:lnTo>
                        <a:lnTo>
                          <a:pt x="206" y="18"/>
                        </a:lnTo>
                        <a:lnTo>
                          <a:pt x="207" y="18"/>
                        </a:lnTo>
                        <a:lnTo>
                          <a:pt x="208" y="18"/>
                        </a:lnTo>
                        <a:lnTo>
                          <a:pt x="213" y="18"/>
                        </a:lnTo>
                        <a:lnTo>
                          <a:pt x="214" y="18"/>
                        </a:lnTo>
                        <a:lnTo>
                          <a:pt x="215" y="18"/>
                        </a:lnTo>
                        <a:lnTo>
                          <a:pt x="217" y="18"/>
                        </a:lnTo>
                        <a:lnTo>
                          <a:pt x="219" y="18"/>
                        </a:lnTo>
                        <a:lnTo>
                          <a:pt x="220" y="18"/>
                        </a:lnTo>
                        <a:lnTo>
                          <a:pt x="223" y="18"/>
                        </a:lnTo>
                        <a:lnTo>
                          <a:pt x="224" y="18"/>
                        </a:lnTo>
                        <a:lnTo>
                          <a:pt x="227" y="19"/>
                        </a:lnTo>
                        <a:lnTo>
                          <a:pt x="230" y="19"/>
                        </a:lnTo>
                        <a:lnTo>
                          <a:pt x="231" y="20"/>
                        </a:lnTo>
                        <a:lnTo>
                          <a:pt x="232" y="20"/>
                        </a:lnTo>
                        <a:lnTo>
                          <a:pt x="233" y="21"/>
                        </a:lnTo>
                        <a:lnTo>
                          <a:pt x="234" y="21"/>
                        </a:lnTo>
                        <a:lnTo>
                          <a:pt x="235" y="21"/>
                        </a:lnTo>
                        <a:lnTo>
                          <a:pt x="236" y="21"/>
                        </a:lnTo>
                        <a:lnTo>
                          <a:pt x="238" y="23"/>
                        </a:lnTo>
                        <a:lnTo>
                          <a:pt x="239" y="23"/>
                        </a:lnTo>
                        <a:lnTo>
                          <a:pt x="240" y="23"/>
                        </a:lnTo>
                        <a:lnTo>
                          <a:pt x="241" y="23"/>
                        </a:lnTo>
                        <a:lnTo>
                          <a:pt x="243" y="23"/>
                        </a:lnTo>
                        <a:lnTo>
                          <a:pt x="244" y="24"/>
                        </a:lnTo>
                        <a:lnTo>
                          <a:pt x="245" y="24"/>
                        </a:lnTo>
                        <a:lnTo>
                          <a:pt x="245" y="25"/>
                        </a:lnTo>
                        <a:lnTo>
                          <a:pt x="247" y="25"/>
                        </a:lnTo>
                        <a:lnTo>
                          <a:pt x="248" y="25"/>
                        </a:lnTo>
                        <a:lnTo>
                          <a:pt x="249" y="24"/>
                        </a:lnTo>
                        <a:lnTo>
                          <a:pt x="248" y="24"/>
                        </a:lnTo>
                        <a:lnTo>
                          <a:pt x="247" y="24"/>
                        </a:lnTo>
                        <a:lnTo>
                          <a:pt x="248" y="24"/>
                        </a:lnTo>
                        <a:lnTo>
                          <a:pt x="249" y="24"/>
                        </a:lnTo>
                        <a:lnTo>
                          <a:pt x="251" y="25"/>
                        </a:lnTo>
                        <a:lnTo>
                          <a:pt x="251" y="26"/>
                        </a:lnTo>
                        <a:lnTo>
                          <a:pt x="251" y="27"/>
                        </a:lnTo>
                        <a:lnTo>
                          <a:pt x="251" y="34"/>
                        </a:lnTo>
                        <a:lnTo>
                          <a:pt x="251" y="41"/>
                        </a:lnTo>
                        <a:lnTo>
                          <a:pt x="251" y="44"/>
                        </a:lnTo>
                        <a:lnTo>
                          <a:pt x="251" y="47"/>
                        </a:lnTo>
                        <a:lnTo>
                          <a:pt x="251" y="49"/>
                        </a:lnTo>
                        <a:lnTo>
                          <a:pt x="251" y="52"/>
                        </a:lnTo>
                        <a:lnTo>
                          <a:pt x="251" y="54"/>
                        </a:lnTo>
                        <a:lnTo>
                          <a:pt x="251" y="57"/>
                        </a:lnTo>
                        <a:lnTo>
                          <a:pt x="251" y="61"/>
                        </a:lnTo>
                        <a:lnTo>
                          <a:pt x="251" y="64"/>
                        </a:lnTo>
                        <a:lnTo>
                          <a:pt x="251" y="66"/>
                        </a:lnTo>
                        <a:lnTo>
                          <a:pt x="251" y="69"/>
                        </a:lnTo>
                        <a:lnTo>
                          <a:pt x="251" y="74"/>
                        </a:lnTo>
                        <a:lnTo>
                          <a:pt x="251" y="81"/>
                        </a:lnTo>
                        <a:lnTo>
                          <a:pt x="251" y="86"/>
                        </a:lnTo>
                        <a:lnTo>
                          <a:pt x="251" y="88"/>
                        </a:lnTo>
                        <a:lnTo>
                          <a:pt x="251" y="89"/>
                        </a:lnTo>
                        <a:lnTo>
                          <a:pt x="251" y="102"/>
                        </a:lnTo>
                        <a:lnTo>
                          <a:pt x="251" y="105"/>
                        </a:lnTo>
                        <a:lnTo>
                          <a:pt x="251" y="107"/>
                        </a:lnTo>
                        <a:lnTo>
                          <a:pt x="251" y="118"/>
                        </a:lnTo>
                        <a:lnTo>
                          <a:pt x="251" y="122"/>
                        </a:lnTo>
                        <a:lnTo>
                          <a:pt x="251" y="148"/>
                        </a:lnTo>
                        <a:lnTo>
                          <a:pt x="251" y="156"/>
                        </a:lnTo>
                        <a:lnTo>
                          <a:pt x="251" y="157"/>
                        </a:lnTo>
                        <a:lnTo>
                          <a:pt x="252" y="157"/>
                        </a:lnTo>
                        <a:lnTo>
                          <a:pt x="258" y="158"/>
                        </a:lnTo>
                        <a:lnTo>
                          <a:pt x="259" y="158"/>
                        </a:lnTo>
                        <a:lnTo>
                          <a:pt x="259" y="157"/>
                        </a:lnTo>
                        <a:lnTo>
                          <a:pt x="266" y="158"/>
                        </a:lnTo>
                        <a:lnTo>
                          <a:pt x="267" y="158"/>
                        </a:lnTo>
                        <a:lnTo>
                          <a:pt x="268" y="158"/>
                        </a:lnTo>
                        <a:lnTo>
                          <a:pt x="269" y="157"/>
                        </a:lnTo>
                        <a:lnTo>
                          <a:pt x="270" y="157"/>
                        </a:lnTo>
                        <a:lnTo>
                          <a:pt x="272" y="156"/>
                        </a:lnTo>
                        <a:lnTo>
                          <a:pt x="279" y="156"/>
                        </a:lnTo>
                        <a:lnTo>
                          <a:pt x="279" y="157"/>
                        </a:lnTo>
                        <a:lnTo>
                          <a:pt x="278" y="158"/>
                        </a:lnTo>
                        <a:lnTo>
                          <a:pt x="278" y="159"/>
                        </a:lnTo>
                        <a:lnTo>
                          <a:pt x="277" y="160"/>
                        </a:lnTo>
                        <a:lnTo>
                          <a:pt x="278" y="160"/>
                        </a:lnTo>
                        <a:lnTo>
                          <a:pt x="279" y="161"/>
                        </a:lnTo>
                        <a:lnTo>
                          <a:pt x="280" y="161"/>
                        </a:lnTo>
                        <a:lnTo>
                          <a:pt x="285" y="163"/>
                        </a:lnTo>
                        <a:lnTo>
                          <a:pt x="285" y="164"/>
                        </a:lnTo>
                        <a:lnTo>
                          <a:pt x="286" y="165"/>
                        </a:lnTo>
                        <a:lnTo>
                          <a:pt x="287" y="165"/>
                        </a:lnTo>
                        <a:lnTo>
                          <a:pt x="287" y="166"/>
                        </a:lnTo>
                        <a:lnTo>
                          <a:pt x="290" y="167"/>
                        </a:lnTo>
                        <a:lnTo>
                          <a:pt x="292" y="168"/>
                        </a:lnTo>
                        <a:lnTo>
                          <a:pt x="296" y="169"/>
                        </a:lnTo>
                        <a:lnTo>
                          <a:pt x="300" y="173"/>
                        </a:lnTo>
                        <a:lnTo>
                          <a:pt x="300" y="174"/>
                        </a:lnTo>
                        <a:lnTo>
                          <a:pt x="301" y="175"/>
                        </a:lnTo>
                        <a:lnTo>
                          <a:pt x="301" y="176"/>
                        </a:lnTo>
                        <a:lnTo>
                          <a:pt x="301" y="177"/>
                        </a:lnTo>
                        <a:lnTo>
                          <a:pt x="303" y="177"/>
                        </a:lnTo>
                        <a:lnTo>
                          <a:pt x="303" y="176"/>
                        </a:lnTo>
                        <a:lnTo>
                          <a:pt x="304" y="176"/>
                        </a:lnTo>
                        <a:lnTo>
                          <a:pt x="305" y="175"/>
                        </a:lnTo>
                        <a:lnTo>
                          <a:pt x="308" y="175"/>
                        </a:lnTo>
                        <a:lnTo>
                          <a:pt x="308" y="174"/>
                        </a:lnTo>
                        <a:lnTo>
                          <a:pt x="309" y="174"/>
                        </a:lnTo>
                        <a:lnTo>
                          <a:pt x="310" y="173"/>
                        </a:lnTo>
                        <a:lnTo>
                          <a:pt x="313" y="173"/>
                        </a:lnTo>
                        <a:lnTo>
                          <a:pt x="314" y="173"/>
                        </a:lnTo>
                        <a:lnTo>
                          <a:pt x="315" y="173"/>
                        </a:lnTo>
                        <a:lnTo>
                          <a:pt x="316" y="172"/>
                        </a:lnTo>
                        <a:lnTo>
                          <a:pt x="316" y="170"/>
                        </a:lnTo>
                        <a:lnTo>
                          <a:pt x="316" y="169"/>
                        </a:lnTo>
                        <a:lnTo>
                          <a:pt x="317" y="169"/>
                        </a:lnTo>
                        <a:lnTo>
                          <a:pt x="318" y="169"/>
                        </a:lnTo>
                        <a:lnTo>
                          <a:pt x="319" y="168"/>
                        </a:lnTo>
                        <a:lnTo>
                          <a:pt x="319" y="167"/>
                        </a:lnTo>
                        <a:lnTo>
                          <a:pt x="318" y="167"/>
                        </a:lnTo>
                        <a:lnTo>
                          <a:pt x="317" y="167"/>
                        </a:lnTo>
                        <a:lnTo>
                          <a:pt x="318" y="167"/>
                        </a:lnTo>
                        <a:lnTo>
                          <a:pt x="319" y="166"/>
                        </a:lnTo>
                        <a:lnTo>
                          <a:pt x="320" y="166"/>
                        </a:lnTo>
                        <a:lnTo>
                          <a:pt x="322" y="166"/>
                        </a:lnTo>
                        <a:lnTo>
                          <a:pt x="323" y="166"/>
                        </a:lnTo>
                        <a:lnTo>
                          <a:pt x="325" y="166"/>
                        </a:lnTo>
                        <a:lnTo>
                          <a:pt x="329" y="164"/>
                        </a:lnTo>
                        <a:lnTo>
                          <a:pt x="332" y="165"/>
                        </a:lnTo>
                        <a:lnTo>
                          <a:pt x="334" y="166"/>
                        </a:lnTo>
                        <a:lnTo>
                          <a:pt x="334" y="167"/>
                        </a:lnTo>
                        <a:lnTo>
                          <a:pt x="335" y="167"/>
                        </a:lnTo>
                        <a:lnTo>
                          <a:pt x="336" y="167"/>
                        </a:lnTo>
                        <a:lnTo>
                          <a:pt x="336" y="168"/>
                        </a:lnTo>
                        <a:lnTo>
                          <a:pt x="336" y="169"/>
                        </a:lnTo>
                        <a:lnTo>
                          <a:pt x="335" y="169"/>
                        </a:lnTo>
                        <a:lnTo>
                          <a:pt x="337" y="172"/>
                        </a:lnTo>
                        <a:lnTo>
                          <a:pt x="341" y="172"/>
                        </a:lnTo>
                        <a:lnTo>
                          <a:pt x="342" y="173"/>
                        </a:lnTo>
                        <a:lnTo>
                          <a:pt x="343" y="174"/>
                        </a:lnTo>
                        <a:lnTo>
                          <a:pt x="344" y="174"/>
                        </a:lnTo>
                        <a:lnTo>
                          <a:pt x="345" y="175"/>
                        </a:lnTo>
                        <a:lnTo>
                          <a:pt x="346" y="176"/>
                        </a:lnTo>
                        <a:lnTo>
                          <a:pt x="346" y="177"/>
                        </a:lnTo>
                        <a:lnTo>
                          <a:pt x="347" y="177"/>
                        </a:lnTo>
                        <a:lnTo>
                          <a:pt x="350" y="178"/>
                        </a:lnTo>
                        <a:lnTo>
                          <a:pt x="353" y="179"/>
                        </a:lnTo>
                        <a:lnTo>
                          <a:pt x="354" y="179"/>
                        </a:lnTo>
                        <a:lnTo>
                          <a:pt x="354" y="180"/>
                        </a:lnTo>
                        <a:lnTo>
                          <a:pt x="357" y="183"/>
                        </a:lnTo>
                        <a:lnTo>
                          <a:pt x="359" y="183"/>
                        </a:lnTo>
                        <a:lnTo>
                          <a:pt x="360" y="184"/>
                        </a:lnTo>
                        <a:lnTo>
                          <a:pt x="359" y="185"/>
                        </a:lnTo>
                        <a:lnTo>
                          <a:pt x="360" y="186"/>
                        </a:lnTo>
                        <a:lnTo>
                          <a:pt x="361" y="186"/>
                        </a:lnTo>
                        <a:lnTo>
                          <a:pt x="362" y="187"/>
                        </a:lnTo>
                        <a:lnTo>
                          <a:pt x="363" y="188"/>
                        </a:lnTo>
                        <a:lnTo>
                          <a:pt x="364" y="189"/>
                        </a:lnTo>
                        <a:lnTo>
                          <a:pt x="365" y="191"/>
                        </a:lnTo>
                        <a:lnTo>
                          <a:pt x="366" y="191"/>
                        </a:lnTo>
                        <a:lnTo>
                          <a:pt x="366" y="192"/>
                        </a:lnTo>
                        <a:lnTo>
                          <a:pt x="368" y="193"/>
                        </a:lnTo>
                        <a:lnTo>
                          <a:pt x="369" y="193"/>
                        </a:lnTo>
                        <a:lnTo>
                          <a:pt x="369" y="194"/>
                        </a:lnTo>
                        <a:lnTo>
                          <a:pt x="371" y="196"/>
                        </a:lnTo>
                        <a:lnTo>
                          <a:pt x="372" y="197"/>
                        </a:lnTo>
                        <a:lnTo>
                          <a:pt x="373" y="197"/>
                        </a:lnTo>
                        <a:lnTo>
                          <a:pt x="374" y="198"/>
                        </a:lnTo>
                        <a:lnTo>
                          <a:pt x="376" y="201"/>
                        </a:lnTo>
                        <a:lnTo>
                          <a:pt x="375" y="202"/>
                        </a:lnTo>
                        <a:lnTo>
                          <a:pt x="374" y="203"/>
                        </a:lnTo>
                        <a:lnTo>
                          <a:pt x="376" y="203"/>
                        </a:lnTo>
                        <a:lnTo>
                          <a:pt x="379" y="203"/>
                        </a:lnTo>
                        <a:lnTo>
                          <a:pt x="379" y="204"/>
                        </a:lnTo>
                        <a:lnTo>
                          <a:pt x="378" y="205"/>
                        </a:lnTo>
                        <a:lnTo>
                          <a:pt x="378" y="206"/>
                        </a:lnTo>
                        <a:lnTo>
                          <a:pt x="381" y="207"/>
                        </a:lnTo>
                        <a:lnTo>
                          <a:pt x="381" y="208"/>
                        </a:lnTo>
                        <a:lnTo>
                          <a:pt x="382" y="210"/>
                        </a:lnTo>
                        <a:lnTo>
                          <a:pt x="384" y="210"/>
                        </a:lnTo>
                        <a:lnTo>
                          <a:pt x="385" y="210"/>
                        </a:lnTo>
                        <a:lnTo>
                          <a:pt x="389" y="211"/>
                        </a:lnTo>
                        <a:lnTo>
                          <a:pt x="390" y="211"/>
                        </a:lnTo>
                        <a:lnTo>
                          <a:pt x="390" y="212"/>
                        </a:lnTo>
                        <a:lnTo>
                          <a:pt x="391" y="212"/>
                        </a:lnTo>
                        <a:lnTo>
                          <a:pt x="392" y="212"/>
                        </a:lnTo>
                        <a:lnTo>
                          <a:pt x="392" y="213"/>
                        </a:lnTo>
                        <a:lnTo>
                          <a:pt x="394" y="213"/>
                        </a:lnTo>
                        <a:lnTo>
                          <a:pt x="396" y="213"/>
                        </a:lnTo>
                        <a:lnTo>
                          <a:pt x="397" y="213"/>
                        </a:lnTo>
                        <a:lnTo>
                          <a:pt x="398" y="213"/>
                        </a:lnTo>
                        <a:lnTo>
                          <a:pt x="399" y="214"/>
                        </a:lnTo>
                        <a:lnTo>
                          <a:pt x="400" y="214"/>
                        </a:lnTo>
                        <a:lnTo>
                          <a:pt x="401" y="215"/>
                        </a:lnTo>
                        <a:lnTo>
                          <a:pt x="402" y="216"/>
                        </a:lnTo>
                        <a:lnTo>
                          <a:pt x="404" y="216"/>
                        </a:lnTo>
                        <a:lnTo>
                          <a:pt x="407" y="216"/>
                        </a:lnTo>
                        <a:lnTo>
                          <a:pt x="407" y="217"/>
                        </a:lnTo>
                        <a:lnTo>
                          <a:pt x="408" y="217"/>
                        </a:lnTo>
                        <a:lnTo>
                          <a:pt x="408" y="220"/>
                        </a:lnTo>
                        <a:lnTo>
                          <a:pt x="407" y="221"/>
                        </a:lnTo>
                        <a:lnTo>
                          <a:pt x="406" y="221"/>
                        </a:lnTo>
                        <a:lnTo>
                          <a:pt x="406" y="222"/>
                        </a:lnTo>
                        <a:lnTo>
                          <a:pt x="406" y="224"/>
                        </a:lnTo>
                        <a:lnTo>
                          <a:pt x="407" y="226"/>
                        </a:lnTo>
                        <a:lnTo>
                          <a:pt x="408" y="229"/>
                        </a:lnTo>
                        <a:lnTo>
                          <a:pt x="407" y="229"/>
                        </a:lnTo>
                        <a:lnTo>
                          <a:pt x="407" y="230"/>
                        </a:lnTo>
                        <a:lnTo>
                          <a:pt x="406" y="230"/>
                        </a:lnTo>
                        <a:lnTo>
                          <a:pt x="406" y="231"/>
                        </a:lnTo>
                        <a:lnTo>
                          <a:pt x="404" y="232"/>
                        </a:lnTo>
                        <a:lnTo>
                          <a:pt x="403" y="233"/>
                        </a:lnTo>
                        <a:lnTo>
                          <a:pt x="402" y="234"/>
                        </a:lnTo>
                        <a:lnTo>
                          <a:pt x="401" y="234"/>
                        </a:lnTo>
                        <a:lnTo>
                          <a:pt x="400" y="235"/>
                        </a:lnTo>
                        <a:lnTo>
                          <a:pt x="398" y="235"/>
                        </a:lnTo>
                        <a:lnTo>
                          <a:pt x="398" y="234"/>
                        </a:lnTo>
                        <a:lnTo>
                          <a:pt x="397" y="233"/>
                        </a:lnTo>
                        <a:lnTo>
                          <a:pt x="397" y="234"/>
                        </a:lnTo>
                        <a:lnTo>
                          <a:pt x="398" y="234"/>
                        </a:lnTo>
                        <a:lnTo>
                          <a:pt x="397" y="235"/>
                        </a:lnTo>
                        <a:lnTo>
                          <a:pt x="396" y="235"/>
                        </a:lnTo>
                        <a:lnTo>
                          <a:pt x="394" y="235"/>
                        </a:lnTo>
                        <a:lnTo>
                          <a:pt x="394" y="234"/>
                        </a:lnTo>
                        <a:lnTo>
                          <a:pt x="394" y="233"/>
                        </a:lnTo>
                        <a:lnTo>
                          <a:pt x="393" y="232"/>
                        </a:lnTo>
                        <a:lnTo>
                          <a:pt x="394" y="232"/>
                        </a:lnTo>
                        <a:lnTo>
                          <a:pt x="396" y="231"/>
                        </a:lnTo>
                        <a:lnTo>
                          <a:pt x="397" y="231"/>
                        </a:lnTo>
                        <a:lnTo>
                          <a:pt x="398" y="231"/>
                        </a:lnTo>
                        <a:lnTo>
                          <a:pt x="400" y="229"/>
                        </a:lnTo>
                        <a:lnTo>
                          <a:pt x="401" y="228"/>
                        </a:lnTo>
                        <a:lnTo>
                          <a:pt x="400" y="228"/>
                        </a:lnTo>
                        <a:lnTo>
                          <a:pt x="400" y="229"/>
                        </a:lnTo>
                        <a:lnTo>
                          <a:pt x="399" y="229"/>
                        </a:lnTo>
                        <a:lnTo>
                          <a:pt x="399" y="230"/>
                        </a:lnTo>
                        <a:lnTo>
                          <a:pt x="398" y="231"/>
                        </a:lnTo>
                        <a:lnTo>
                          <a:pt x="397" y="231"/>
                        </a:lnTo>
                        <a:lnTo>
                          <a:pt x="396" y="231"/>
                        </a:lnTo>
                        <a:lnTo>
                          <a:pt x="394" y="231"/>
                        </a:lnTo>
                        <a:lnTo>
                          <a:pt x="393" y="231"/>
                        </a:lnTo>
                        <a:lnTo>
                          <a:pt x="392" y="231"/>
                        </a:lnTo>
                        <a:lnTo>
                          <a:pt x="392" y="230"/>
                        </a:lnTo>
                        <a:lnTo>
                          <a:pt x="393" y="230"/>
                        </a:lnTo>
                        <a:lnTo>
                          <a:pt x="394" y="229"/>
                        </a:lnTo>
                        <a:lnTo>
                          <a:pt x="396" y="229"/>
                        </a:lnTo>
                        <a:lnTo>
                          <a:pt x="397" y="229"/>
                        </a:lnTo>
                        <a:lnTo>
                          <a:pt x="399" y="229"/>
                        </a:lnTo>
                        <a:lnTo>
                          <a:pt x="399" y="228"/>
                        </a:lnTo>
                        <a:lnTo>
                          <a:pt x="398" y="228"/>
                        </a:lnTo>
                        <a:lnTo>
                          <a:pt x="396" y="228"/>
                        </a:lnTo>
                        <a:lnTo>
                          <a:pt x="396" y="226"/>
                        </a:lnTo>
                        <a:lnTo>
                          <a:pt x="396" y="225"/>
                        </a:lnTo>
                        <a:lnTo>
                          <a:pt x="396" y="224"/>
                        </a:lnTo>
                        <a:lnTo>
                          <a:pt x="396" y="222"/>
                        </a:lnTo>
                        <a:lnTo>
                          <a:pt x="394" y="222"/>
                        </a:lnTo>
                        <a:lnTo>
                          <a:pt x="393" y="221"/>
                        </a:lnTo>
                        <a:lnTo>
                          <a:pt x="392" y="220"/>
                        </a:lnTo>
                        <a:lnTo>
                          <a:pt x="391" y="219"/>
                        </a:lnTo>
                        <a:lnTo>
                          <a:pt x="392" y="217"/>
                        </a:lnTo>
                        <a:lnTo>
                          <a:pt x="393" y="216"/>
                        </a:lnTo>
                        <a:lnTo>
                          <a:pt x="392" y="216"/>
                        </a:lnTo>
                        <a:lnTo>
                          <a:pt x="391" y="217"/>
                        </a:lnTo>
                        <a:lnTo>
                          <a:pt x="389" y="219"/>
                        </a:lnTo>
                        <a:lnTo>
                          <a:pt x="388" y="219"/>
                        </a:lnTo>
                        <a:lnTo>
                          <a:pt x="387" y="219"/>
                        </a:lnTo>
                        <a:lnTo>
                          <a:pt x="385" y="219"/>
                        </a:lnTo>
                        <a:lnTo>
                          <a:pt x="383" y="220"/>
                        </a:lnTo>
                        <a:lnTo>
                          <a:pt x="382" y="220"/>
                        </a:lnTo>
                        <a:lnTo>
                          <a:pt x="381" y="220"/>
                        </a:lnTo>
                        <a:lnTo>
                          <a:pt x="381" y="221"/>
                        </a:lnTo>
                        <a:lnTo>
                          <a:pt x="382" y="221"/>
                        </a:lnTo>
                        <a:lnTo>
                          <a:pt x="383" y="221"/>
                        </a:lnTo>
                        <a:lnTo>
                          <a:pt x="382" y="223"/>
                        </a:lnTo>
                        <a:lnTo>
                          <a:pt x="380" y="225"/>
                        </a:lnTo>
                        <a:lnTo>
                          <a:pt x="379" y="225"/>
                        </a:lnTo>
                        <a:lnTo>
                          <a:pt x="379" y="224"/>
                        </a:lnTo>
                        <a:lnTo>
                          <a:pt x="378" y="224"/>
                        </a:lnTo>
                        <a:lnTo>
                          <a:pt x="376" y="224"/>
                        </a:lnTo>
                        <a:lnTo>
                          <a:pt x="375" y="222"/>
                        </a:lnTo>
                        <a:lnTo>
                          <a:pt x="376" y="221"/>
                        </a:lnTo>
                        <a:lnTo>
                          <a:pt x="378" y="221"/>
                        </a:lnTo>
                        <a:lnTo>
                          <a:pt x="379" y="221"/>
                        </a:lnTo>
                        <a:lnTo>
                          <a:pt x="379" y="220"/>
                        </a:lnTo>
                        <a:lnTo>
                          <a:pt x="379" y="219"/>
                        </a:lnTo>
                        <a:lnTo>
                          <a:pt x="380" y="219"/>
                        </a:lnTo>
                        <a:lnTo>
                          <a:pt x="380" y="217"/>
                        </a:lnTo>
                        <a:lnTo>
                          <a:pt x="380" y="216"/>
                        </a:lnTo>
                        <a:lnTo>
                          <a:pt x="382" y="215"/>
                        </a:lnTo>
                        <a:lnTo>
                          <a:pt x="381" y="215"/>
                        </a:lnTo>
                        <a:lnTo>
                          <a:pt x="380" y="214"/>
                        </a:lnTo>
                        <a:lnTo>
                          <a:pt x="380" y="213"/>
                        </a:lnTo>
                        <a:lnTo>
                          <a:pt x="379" y="213"/>
                        </a:lnTo>
                        <a:lnTo>
                          <a:pt x="376" y="212"/>
                        </a:lnTo>
                        <a:lnTo>
                          <a:pt x="374" y="211"/>
                        </a:lnTo>
                        <a:lnTo>
                          <a:pt x="374" y="210"/>
                        </a:lnTo>
                        <a:lnTo>
                          <a:pt x="373" y="210"/>
                        </a:lnTo>
                        <a:lnTo>
                          <a:pt x="372" y="210"/>
                        </a:lnTo>
                        <a:lnTo>
                          <a:pt x="372" y="208"/>
                        </a:lnTo>
                        <a:lnTo>
                          <a:pt x="372" y="207"/>
                        </a:lnTo>
                        <a:lnTo>
                          <a:pt x="373" y="207"/>
                        </a:lnTo>
                        <a:lnTo>
                          <a:pt x="374" y="206"/>
                        </a:lnTo>
                        <a:lnTo>
                          <a:pt x="373" y="206"/>
                        </a:lnTo>
                        <a:lnTo>
                          <a:pt x="373" y="207"/>
                        </a:lnTo>
                        <a:lnTo>
                          <a:pt x="372" y="207"/>
                        </a:lnTo>
                        <a:lnTo>
                          <a:pt x="371" y="207"/>
                        </a:lnTo>
                        <a:lnTo>
                          <a:pt x="370" y="207"/>
                        </a:lnTo>
                        <a:lnTo>
                          <a:pt x="370" y="206"/>
                        </a:lnTo>
                        <a:lnTo>
                          <a:pt x="369" y="206"/>
                        </a:lnTo>
                        <a:lnTo>
                          <a:pt x="368" y="205"/>
                        </a:lnTo>
                        <a:lnTo>
                          <a:pt x="368" y="204"/>
                        </a:lnTo>
                        <a:lnTo>
                          <a:pt x="369" y="204"/>
                        </a:lnTo>
                        <a:lnTo>
                          <a:pt x="368" y="203"/>
                        </a:lnTo>
                        <a:lnTo>
                          <a:pt x="366" y="204"/>
                        </a:lnTo>
                        <a:lnTo>
                          <a:pt x="363" y="203"/>
                        </a:lnTo>
                        <a:lnTo>
                          <a:pt x="363" y="202"/>
                        </a:lnTo>
                        <a:lnTo>
                          <a:pt x="362" y="202"/>
                        </a:lnTo>
                        <a:lnTo>
                          <a:pt x="361" y="203"/>
                        </a:lnTo>
                        <a:lnTo>
                          <a:pt x="360" y="203"/>
                        </a:lnTo>
                        <a:lnTo>
                          <a:pt x="360" y="202"/>
                        </a:lnTo>
                        <a:lnTo>
                          <a:pt x="359" y="202"/>
                        </a:lnTo>
                        <a:lnTo>
                          <a:pt x="357" y="201"/>
                        </a:lnTo>
                        <a:lnTo>
                          <a:pt x="359" y="200"/>
                        </a:lnTo>
                        <a:lnTo>
                          <a:pt x="361" y="200"/>
                        </a:lnTo>
                        <a:lnTo>
                          <a:pt x="362" y="200"/>
                        </a:lnTo>
                        <a:lnTo>
                          <a:pt x="364" y="200"/>
                        </a:lnTo>
                        <a:lnTo>
                          <a:pt x="363" y="200"/>
                        </a:lnTo>
                        <a:lnTo>
                          <a:pt x="362" y="200"/>
                        </a:lnTo>
                        <a:lnTo>
                          <a:pt x="360" y="200"/>
                        </a:lnTo>
                        <a:lnTo>
                          <a:pt x="359" y="198"/>
                        </a:lnTo>
                        <a:lnTo>
                          <a:pt x="357" y="197"/>
                        </a:lnTo>
                        <a:lnTo>
                          <a:pt x="359" y="196"/>
                        </a:lnTo>
                        <a:lnTo>
                          <a:pt x="360" y="196"/>
                        </a:lnTo>
                        <a:lnTo>
                          <a:pt x="361" y="196"/>
                        </a:lnTo>
                        <a:lnTo>
                          <a:pt x="361" y="195"/>
                        </a:lnTo>
                        <a:lnTo>
                          <a:pt x="360" y="195"/>
                        </a:lnTo>
                        <a:lnTo>
                          <a:pt x="359" y="196"/>
                        </a:lnTo>
                        <a:lnTo>
                          <a:pt x="357" y="196"/>
                        </a:lnTo>
                        <a:lnTo>
                          <a:pt x="356" y="196"/>
                        </a:lnTo>
                        <a:lnTo>
                          <a:pt x="355" y="195"/>
                        </a:lnTo>
                        <a:lnTo>
                          <a:pt x="356" y="194"/>
                        </a:lnTo>
                        <a:lnTo>
                          <a:pt x="357" y="194"/>
                        </a:lnTo>
                        <a:lnTo>
                          <a:pt x="363" y="196"/>
                        </a:lnTo>
                        <a:lnTo>
                          <a:pt x="364" y="196"/>
                        </a:lnTo>
                        <a:lnTo>
                          <a:pt x="364" y="197"/>
                        </a:lnTo>
                        <a:lnTo>
                          <a:pt x="365" y="196"/>
                        </a:lnTo>
                        <a:lnTo>
                          <a:pt x="363" y="195"/>
                        </a:lnTo>
                        <a:lnTo>
                          <a:pt x="362" y="195"/>
                        </a:lnTo>
                        <a:lnTo>
                          <a:pt x="361" y="195"/>
                        </a:lnTo>
                        <a:lnTo>
                          <a:pt x="360" y="194"/>
                        </a:lnTo>
                        <a:lnTo>
                          <a:pt x="357" y="193"/>
                        </a:lnTo>
                        <a:lnTo>
                          <a:pt x="357" y="192"/>
                        </a:lnTo>
                        <a:lnTo>
                          <a:pt x="357" y="191"/>
                        </a:lnTo>
                        <a:lnTo>
                          <a:pt x="359" y="191"/>
                        </a:lnTo>
                        <a:lnTo>
                          <a:pt x="361" y="192"/>
                        </a:lnTo>
                        <a:lnTo>
                          <a:pt x="363" y="192"/>
                        </a:lnTo>
                        <a:lnTo>
                          <a:pt x="362" y="192"/>
                        </a:lnTo>
                        <a:lnTo>
                          <a:pt x="359" y="191"/>
                        </a:lnTo>
                        <a:lnTo>
                          <a:pt x="357" y="191"/>
                        </a:lnTo>
                        <a:lnTo>
                          <a:pt x="356" y="191"/>
                        </a:lnTo>
                        <a:lnTo>
                          <a:pt x="356" y="192"/>
                        </a:lnTo>
                        <a:lnTo>
                          <a:pt x="356" y="193"/>
                        </a:lnTo>
                        <a:lnTo>
                          <a:pt x="355" y="193"/>
                        </a:lnTo>
                        <a:lnTo>
                          <a:pt x="354" y="192"/>
                        </a:lnTo>
                        <a:lnTo>
                          <a:pt x="353" y="191"/>
                        </a:lnTo>
                        <a:lnTo>
                          <a:pt x="354" y="189"/>
                        </a:lnTo>
                        <a:lnTo>
                          <a:pt x="355" y="188"/>
                        </a:lnTo>
                        <a:lnTo>
                          <a:pt x="355" y="187"/>
                        </a:lnTo>
                        <a:lnTo>
                          <a:pt x="354" y="188"/>
                        </a:lnTo>
                        <a:lnTo>
                          <a:pt x="354" y="189"/>
                        </a:lnTo>
                        <a:lnTo>
                          <a:pt x="353" y="189"/>
                        </a:lnTo>
                        <a:lnTo>
                          <a:pt x="352" y="189"/>
                        </a:lnTo>
                        <a:lnTo>
                          <a:pt x="351" y="189"/>
                        </a:lnTo>
                        <a:lnTo>
                          <a:pt x="350" y="188"/>
                        </a:lnTo>
                        <a:lnTo>
                          <a:pt x="350" y="187"/>
                        </a:lnTo>
                        <a:lnTo>
                          <a:pt x="350" y="186"/>
                        </a:lnTo>
                        <a:lnTo>
                          <a:pt x="351" y="185"/>
                        </a:lnTo>
                        <a:lnTo>
                          <a:pt x="351" y="184"/>
                        </a:lnTo>
                        <a:lnTo>
                          <a:pt x="352" y="183"/>
                        </a:lnTo>
                        <a:lnTo>
                          <a:pt x="353" y="183"/>
                        </a:lnTo>
                        <a:lnTo>
                          <a:pt x="354" y="183"/>
                        </a:lnTo>
                        <a:lnTo>
                          <a:pt x="353" y="183"/>
                        </a:lnTo>
                        <a:lnTo>
                          <a:pt x="352" y="183"/>
                        </a:lnTo>
                        <a:lnTo>
                          <a:pt x="351" y="183"/>
                        </a:lnTo>
                        <a:lnTo>
                          <a:pt x="351" y="184"/>
                        </a:lnTo>
                        <a:lnTo>
                          <a:pt x="350" y="186"/>
                        </a:lnTo>
                        <a:lnTo>
                          <a:pt x="348" y="187"/>
                        </a:lnTo>
                        <a:lnTo>
                          <a:pt x="347" y="187"/>
                        </a:lnTo>
                        <a:lnTo>
                          <a:pt x="345" y="186"/>
                        </a:lnTo>
                        <a:lnTo>
                          <a:pt x="344" y="185"/>
                        </a:lnTo>
                        <a:lnTo>
                          <a:pt x="343" y="185"/>
                        </a:lnTo>
                        <a:lnTo>
                          <a:pt x="342" y="185"/>
                        </a:lnTo>
                        <a:lnTo>
                          <a:pt x="341" y="184"/>
                        </a:lnTo>
                        <a:lnTo>
                          <a:pt x="340" y="184"/>
                        </a:lnTo>
                        <a:lnTo>
                          <a:pt x="340" y="183"/>
                        </a:lnTo>
                        <a:lnTo>
                          <a:pt x="337" y="180"/>
                        </a:lnTo>
                        <a:lnTo>
                          <a:pt x="337" y="178"/>
                        </a:lnTo>
                        <a:lnTo>
                          <a:pt x="336" y="178"/>
                        </a:lnTo>
                        <a:lnTo>
                          <a:pt x="336" y="179"/>
                        </a:lnTo>
                        <a:lnTo>
                          <a:pt x="335" y="178"/>
                        </a:lnTo>
                        <a:lnTo>
                          <a:pt x="335" y="177"/>
                        </a:lnTo>
                        <a:lnTo>
                          <a:pt x="333" y="174"/>
                        </a:lnTo>
                        <a:lnTo>
                          <a:pt x="333" y="173"/>
                        </a:lnTo>
                        <a:lnTo>
                          <a:pt x="332" y="173"/>
                        </a:lnTo>
                        <a:lnTo>
                          <a:pt x="332" y="172"/>
                        </a:lnTo>
                        <a:lnTo>
                          <a:pt x="332" y="170"/>
                        </a:lnTo>
                        <a:lnTo>
                          <a:pt x="332" y="169"/>
                        </a:lnTo>
                        <a:lnTo>
                          <a:pt x="331" y="170"/>
                        </a:lnTo>
                        <a:lnTo>
                          <a:pt x="331" y="172"/>
                        </a:lnTo>
                        <a:lnTo>
                          <a:pt x="332" y="173"/>
                        </a:lnTo>
                        <a:lnTo>
                          <a:pt x="333" y="174"/>
                        </a:lnTo>
                        <a:lnTo>
                          <a:pt x="332" y="174"/>
                        </a:lnTo>
                        <a:lnTo>
                          <a:pt x="331" y="173"/>
                        </a:lnTo>
                        <a:lnTo>
                          <a:pt x="329" y="173"/>
                        </a:lnTo>
                        <a:lnTo>
                          <a:pt x="328" y="173"/>
                        </a:lnTo>
                        <a:lnTo>
                          <a:pt x="331" y="174"/>
                        </a:lnTo>
                        <a:lnTo>
                          <a:pt x="331" y="175"/>
                        </a:lnTo>
                        <a:lnTo>
                          <a:pt x="331" y="176"/>
                        </a:lnTo>
                        <a:lnTo>
                          <a:pt x="332" y="177"/>
                        </a:lnTo>
                        <a:lnTo>
                          <a:pt x="333" y="179"/>
                        </a:lnTo>
                        <a:lnTo>
                          <a:pt x="334" y="180"/>
                        </a:lnTo>
                        <a:lnTo>
                          <a:pt x="334" y="182"/>
                        </a:lnTo>
                        <a:lnTo>
                          <a:pt x="335" y="184"/>
                        </a:lnTo>
                        <a:lnTo>
                          <a:pt x="336" y="184"/>
                        </a:lnTo>
                        <a:lnTo>
                          <a:pt x="336" y="185"/>
                        </a:lnTo>
                        <a:lnTo>
                          <a:pt x="335" y="186"/>
                        </a:lnTo>
                        <a:lnTo>
                          <a:pt x="334" y="187"/>
                        </a:lnTo>
                        <a:lnTo>
                          <a:pt x="333" y="186"/>
                        </a:lnTo>
                        <a:lnTo>
                          <a:pt x="332" y="186"/>
                        </a:lnTo>
                        <a:lnTo>
                          <a:pt x="331" y="185"/>
                        </a:lnTo>
                        <a:lnTo>
                          <a:pt x="331" y="184"/>
                        </a:lnTo>
                        <a:lnTo>
                          <a:pt x="329" y="183"/>
                        </a:lnTo>
                        <a:lnTo>
                          <a:pt x="328" y="184"/>
                        </a:lnTo>
                        <a:lnTo>
                          <a:pt x="326" y="184"/>
                        </a:lnTo>
                        <a:lnTo>
                          <a:pt x="324" y="184"/>
                        </a:lnTo>
                        <a:lnTo>
                          <a:pt x="325" y="183"/>
                        </a:lnTo>
                        <a:lnTo>
                          <a:pt x="325" y="182"/>
                        </a:lnTo>
                        <a:lnTo>
                          <a:pt x="324" y="182"/>
                        </a:lnTo>
                        <a:lnTo>
                          <a:pt x="324" y="180"/>
                        </a:lnTo>
                        <a:lnTo>
                          <a:pt x="322" y="178"/>
                        </a:lnTo>
                        <a:lnTo>
                          <a:pt x="323" y="177"/>
                        </a:lnTo>
                        <a:lnTo>
                          <a:pt x="325" y="177"/>
                        </a:lnTo>
                        <a:lnTo>
                          <a:pt x="326" y="177"/>
                        </a:lnTo>
                        <a:lnTo>
                          <a:pt x="325" y="177"/>
                        </a:lnTo>
                        <a:lnTo>
                          <a:pt x="324" y="177"/>
                        </a:lnTo>
                        <a:lnTo>
                          <a:pt x="323" y="177"/>
                        </a:lnTo>
                        <a:lnTo>
                          <a:pt x="322" y="177"/>
                        </a:lnTo>
                        <a:lnTo>
                          <a:pt x="322" y="176"/>
                        </a:lnTo>
                        <a:lnTo>
                          <a:pt x="320" y="175"/>
                        </a:lnTo>
                        <a:lnTo>
                          <a:pt x="320" y="176"/>
                        </a:lnTo>
                        <a:lnTo>
                          <a:pt x="322" y="177"/>
                        </a:lnTo>
                        <a:lnTo>
                          <a:pt x="320" y="178"/>
                        </a:lnTo>
                        <a:lnTo>
                          <a:pt x="320" y="179"/>
                        </a:lnTo>
                        <a:lnTo>
                          <a:pt x="319" y="179"/>
                        </a:lnTo>
                        <a:lnTo>
                          <a:pt x="316" y="178"/>
                        </a:lnTo>
                        <a:lnTo>
                          <a:pt x="314" y="177"/>
                        </a:lnTo>
                        <a:lnTo>
                          <a:pt x="313" y="176"/>
                        </a:lnTo>
                        <a:lnTo>
                          <a:pt x="313" y="177"/>
                        </a:lnTo>
                        <a:lnTo>
                          <a:pt x="311" y="176"/>
                        </a:lnTo>
                        <a:lnTo>
                          <a:pt x="310" y="176"/>
                        </a:lnTo>
                        <a:lnTo>
                          <a:pt x="308" y="175"/>
                        </a:lnTo>
                        <a:lnTo>
                          <a:pt x="307" y="175"/>
                        </a:lnTo>
                        <a:lnTo>
                          <a:pt x="308" y="176"/>
                        </a:lnTo>
                        <a:lnTo>
                          <a:pt x="308" y="177"/>
                        </a:lnTo>
                        <a:lnTo>
                          <a:pt x="307" y="177"/>
                        </a:lnTo>
                        <a:lnTo>
                          <a:pt x="307" y="178"/>
                        </a:lnTo>
                        <a:lnTo>
                          <a:pt x="307" y="177"/>
                        </a:lnTo>
                        <a:lnTo>
                          <a:pt x="308" y="177"/>
                        </a:lnTo>
                        <a:lnTo>
                          <a:pt x="309" y="177"/>
                        </a:lnTo>
                        <a:lnTo>
                          <a:pt x="311" y="177"/>
                        </a:lnTo>
                        <a:lnTo>
                          <a:pt x="314" y="178"/>
                        </a:lnTo>
                        <a:lnTo>
                          <a:pt x="315" y="178"/>
                        </a:lnTo>
                        <a:lnTo>
                          <a:pt x="314" y="178"/>
                        </a:lnTo>
                        <a:lnTo>
                          <a:pt x="316" y="179"/>
                        </a:lnTo>
                        <a:lnTo>
                          <a:pt x="317" y="179"/>
                        </a:lnTo>
                        <a:lnTo>
                          <a:pt x="317" y="180"/>
                        </a:lnTo>
                        <a:lnTo>
                          <a:pt x="316" y="180"/>
                        </a:lnTo>
                        <a:lnTo>
                          <a:pt x="316" y="182"/>
                        </a:lnTo>
                        <a:lnTo>
                          <a:pt x="315" y="182"/>
                        </a:lnTo>
                        <a:lnTo>
                          <a:pt x="316" y="182"/>
                        </a:lnTo>
                        <a:lnTo>
                          <a:pt x="317" y="180"/>
                        </a:lnTo>
                        <a:lnTo>
                          <a:pt x="318" y="180"/>
                        </a:lnTo>
                        <a:lnTo>
                          <a:pt x="319" y="180"/>
                        </a:lnTo>
                        <a:lnTo>
                          <a:pt x="320" y="182"/>
                        </a:lnTo>
                        <a:lnTo>
                          <a:pt x="322" y="183"/>
                        </a:lnTo>
                        <a:lnTo>
                          <a:pt x="322" y="184"/>
                        </a:lnTo>
                        <a:lnTo>
                          <a:pt x="322" y="185"/>
                        </a:lnTo>
                        <a:lnTo>
                          <a:pt x="319" y="185"/>
                        </a:lnTo>
                        <a:lnTo>
                          <a:pt x="318" y="185"/>
                        </a:lnTo>
                        <a:lnTo>
                          <a:pt x="318" y="184"/>
                        </a:lnTo>
                        <a:lnTo>
                          <a:pt x="316" y="184"/>
                        </a:lnTo>
                        <a:lnTo>
                          <a:pt x="315" y="185"/>
                        </a:lnTo>
                        <a:lnTo>
                          <a:pt x="316" y="185"/>
                        </a:lnTo>
                        <a:lnTo>
                          <a:pt x="317" y="185"/>
                        </a:lnTo>
                        <a:lnTo>
                          <a:pt x="315" y="185"/>
                        </a:lnTo>
                        <a:lnTo>
                          <a:pt x="314" y="185"/>
                        </a:lnTo>
                        <a:lnTo>
                          <a:pt x="315" y="186"/>
                        </a:lnTo>
                        <a:lnTo>
                          <a:pt x="314" y="186"/>
                        </a:lnTo>
                        <a:lnTo>
                          <a:pt x="313" y="186"/>
                        </a:lnTo>
                        <a:lnTo>
                          <a:pt x="310" y="185"/>
                        </a:lnTo>
                        <a:lnTo>
                          <a:pt x="310" y="184"/>
                        </a:lnTo>
                        <a:lnTo>
                          <a:pt x="309" y="184"/>
                        </a:lnTo>
                        <a:lnTo>
                          <a:pt x="308" y="184"/>
                        </a:lnTo>
                        <a:lnTo>
                          <a:pt x="307" y="184"/>
                        </a:lnTo>
                        <a:lnTo>
                          <a:pt x="306" y="184"/>
                        </a:lnTo>
                        <a:lnTo>
                          <a:pt x="305" y="183"/>
                        </a:lnTo>
                        <a:lnTo>
                          <a:pt x="303" y="183"/>
                        </a:lnTo>
                        <a:lnTo>
                          <a:pt x="300" y="182"/>
                        </a:lnTo>
                        <a:lnTo>
                          <a:pt x="300" y="180"/>
                        </a:lnTo>
                        <a:lnTo>
                          <a:pt x="301" y="180"/>
                        </a:lnTo>
                        <a:lnTo>
                          <a:pt x="299" y="180"/>
                        </a:lnTo>
                        <a:lnTo>
                          <a:pt x="298" y="180"/>
                        </a:lnTo>
                        <a:lnTo>
                          <a:pt x="298" y="179"/>
                        </a:lnTo>
                        <a:lnTo>
                          <a:pt x="297" y="179"/>
                        </a:lnTo>
                        <a:lnTo>
                          <a:pt x="296" y="179"/>
                        </a:lnTo>
                        <a:lnTo>
                          <a:pt x="295" y="178"/>
                        </a:lnTo>
                        <a:lnTo>
                          <a:pt x="295" y="177"/>
                        </a:lnTo>
                        <a:lnTo>
                          <a:pt x="294" y="176"/>
                        </a:lnTo>
                        <a:lnTo>
                          <a:pt x="291" y="175"/>
                        </a:lnTo>
                        <a:lnTo>
                          <a:pt x="288" y="174"/>
                        </a:lnTo>
                        <a:lnTo>
                          <a:pt x="287" y="174"/>
                        </a:lnTo>
                        <a:lnTo>
                          <a:pt x="286" y="174"/>
                        </a:lnTo>
                        <a:lnTo>
                          <a:pt x="287" y="174"/>
                        </a:lnTo>
                        <a:lnTo>
                          <a:pt x="288" y="173"/>
                        </a:lnTo>
                        <a:lnTo>
                          <a:pt x="287" y="173"/>
                        </a:lnTo>
                        <a:lnTo>
                          <a:pt x="285" y="173"/>
                        </a:lnTo>
                        <a:lnTo>
                          <a:pt x="285" y="174"/>
                        </a:lnTo>
                        <a:lnTo>
                          <a:pt x="283" y="173"/>
                        </a:lnTo>
                        <a:lnTo>
                          <a:pt x="282" y="173"/>
                        </a:lnTo>
                        <a:lnTo>
                          <a:pt x="280" y="172"/>
                        </a:lnTo>
                        <a:lnTo>
                          <a:pt x="279" y="172"/>
                        </a:lnTo>
                        <a:lnTo>
                          <a:pt x="278" y="172"/>
                        </a:lnTo>
                        <a:lnTo>
                          <a:pt x="277" y="172"/>
                        </a:lnTo>
                        <a:lnTo>
                          <a:pt x="278" y="170"/>
                        </a:lnTo>
                        <a:lnTo>
                          <a:pt x="277" y="170"/>
                        </a:lnTo>
                        <a:lnTo>
                          <a:pt x="276" y="170"/>
                        </a:lnTo>
                        <a:lnTo>
                          <a:pt x="275" y="170"/>
                        </a:lnTo>
                        <a:lnTo>
                          <a:pt x="273" y="170"/>
                        </a:lnTo>
                        <a:lnTo>
                          <a:pt x="275" y="170"/>
                        </a:lnTo>
                        <a:lnTo>
                          <a:pt x="273" y="169"/>
                        </a:lnTo>
                        <a:lnTo>
                          <a:pt x="272" y="169"/>
                        </a:lnTo>
                        <a:lnTo>
                          <a:pt x="270" y="168"/>
                        </a:lnTo>
                        <a:lnTo>
                          <a:pt x="269" y="168"/>
                        </a:lnTo>
                        <a:lnTo>
                          <a:pt x="271" y="167"/>
                        </a:lnTo>
                        <a:lnTo>
                          <a:pt x="272" y="166"/>
                        </a:lnTo>
                        <a:lnTo>
                          <a:pt x="272" y="165"/>
                        </a:lnTo>
                        <a:lnTo>
                          <a:pt x="271" y="165"/>
                        </a:lnTo>
                        <a:lnTo>
                          <a:pt x="271" y="164"/>
                        </a:lnTo>
                        <a:lnTo>
                          <a:pt x="271" y="163"/>
                        </a:lnTo>
                        <a:lnTo>
                          <a:pt x="273" y="161"/>
                        </a:lnTo>
                        <a:lnTo>
                          <a:pt x="275" y="163"/>
                        </a:lnTo>
                        <a:lnTo>
                          <a:pt x="276" y="164"/>
                        </a:lnTo>
                        <a:lnTo>
                          <a:pt x="276" y="165"/>
                        </a:lnTo>
                        <a:lnTo>
                          <a:pt x="275" y="167"/>
                        </a:lnTo>
                        <a:lnTo>
                          <a:pt x="276" y="167"/>
                        </a:lnTo>
                        <a:lnTo>
                          <a:pt x="277" y="167"/>
                        </a:lnTo>
                        <a:lnTo>
                          <a:pt x="276" y="166"/>
                        </a:lnTo>
                        <a:lnTo>
                          <a:pt x="276" y="165"/>
                        </a:lnTo>
                        <a:lnTo>
                          <a:pt x="276" y="164"/>
                        </a:lnTo>
                        <a:lnTo>
                          <a:pt x="277" y="164"/>
                        </a:lnTo>
                        <a:lnTo>
                          <a:pt x="278" y="164"/>
                        </a:lnTo>
                        <a:lnTo>
                          <a:pt x="279" y="164"/>
                        </a:lnTo>
                        <a:lnTo>
                          <a:pt x="280" y="164"/>
                        </a:lnTo>
                        <a:lnTo>
                          <a:pt x="281" y="164"/>
                        </a:lnTo>
                        <a:lnTo>
                          <a:pt x="280" y="164"/>
                        </a:lnTo>
                        <a:lnTo>
                          <a:pt x="279" y="164"/>
                        </a:lnTo>
                        <a:lnTo>
                          <a:pt x="278" y="164"/>
                        </a:lnTo>
                        <a:lnTo>
                          <a:pt x="277" y="164"/>
                        </a:lnTo>
                        <a:lnTo>
                          <a:pt x="277" y="163"/>
                        </a:lnTo>
                        <a:lnTo>
                          <a:pt x="276" y="163"/>
                        </a:lnTo>
                        <a:lnTo>
                          <a:pt x="275" y="161"/>
                        </a:lnTo>
                        <a:lnTo>
                          <a:pt x="272" y="160"/>
                        </a:lnTo>
                        <a:lnTo>
                          <a:pt x="271" y="161"/>
                        </a:lnTo>
                        <a:lnTo>
                          <a:pt x="270" y="163"/>
                        </a:lnTo>
                        <a:lnTo>
                          <a:pt x="269" y="164"/>
                        </a:lnTo>
                        <a:lnTo>
                          <a:pt x="267" y="164"/>
                        </a:lnTo>
                        <a:lnTo>
                          <a:pt x="266" y="165"/>
                        </a:lnTo>
                        <a:lnTo>
                          <a:pt x="264" y="165"/>
                        </a:lnTo>
                        <a:lnTo>
                          <a:pt x="263" y="165"/>
                        </a:lnTo>
                        <a:lnTo>
                          <a:pt x="262" y="166"/>
                        </a:lnTo>
                        <a:lnTo>
                          <a:pt x="261" y="166"/>
                        </a:lnTo>
                        <a:lnTo>
                          <a:pt x="260" y="166"/>
                        </a:lnTo>
                        <a:lnTo>
                          <a:pt x="259" y="166"/>
                        </a:lnTo>
                        <a:lnTo>
                          <a:pt x="257" y="165"/>
                        </a:lnTo>
                        <a:lnTo>
                          <a:pt x="253" y="165"/>
                        </a:lnTo>
                        <a:lnTo>
                          <a:pt x="252" y="165"/>
                        </a:lnTo>
                        <a:lnTo>
                          <a:pt x="251" y="165"/>
                        </a:lnTo>
                        <a:lnTo>
                          <a:pt x="251" y="164"/>
                        </a:lnTo>
                        <a:lnTo>
                          <a:pt x="249" y="164"/>
                        </a:lnTo>
                        <a:lnTo>
                          <a:pt x="247" y="164"/>
                        </a:lnTo>
                        <a:lnTo>
                          <a:pt x="245" y="163"/>
                        </a:lnTo>
                        <a:lnTo>
                          <a:pt x="247" y="163"/>
                        </a:lnTo>
                        <a:lnTo>
                          <a:pt x="248" y="163"/>
                        </a:lnTo>
                        <a:lnTo>
                          <a:pt x="248" y="161"/>
                        </a:lnTo>
                        <a:lnTo>
                          <a:pt x="248" y="160"/>
                        </a:lnTo>
                        <a:lnTo>
                          <a:pt x="245" y="159"/>
                        </a:lnTo>
                        <a:lnTo>
                          <a:pt x="244" y="159"/>
                        </a:lnTo>
                        <a:lnTo>
                          <a:pt x="245" y="160"/>
                        </a:lnTo>
                        <a:lnTo>
                          <a:pt x="245" y="161"/>
                        </a:lnTo>
                        <a:lnTo>
                          <a:pt x="243" y="161"/>
                        </a:lnTo>
                        <a:lnTo>
                          <a:pt x="242" y="161"/>
                        </a:lnTo>
                        <a:lnTo>
                          <a:pt x="241" y="161"/>
                        </a:lnTo>
                        <a:lnTo>
                          <a:pt x="240" y="161"/>
                        </a:lnTo>
                        <a:lnTo>
                          <a:pt x="239" y="161"/>
                        </a:lnTo>
                        <a:lnTo>
                          <a:pt x="238" y="161"/>
                        </a:lnTo>
                        <a:lnTo>
                          <a:pt x="235" y="160"/>
                        </a:lnTo>
                        <a:lnTo>
                          <a:pt x="230" y="160"/>
                        </a:lnTo>
                        <a:lnTo>
                          <a:pt x="227" y="160"/>
                        </a:lnTo>
                        <a:lnTo>
                          <a:pt x="227" y="159"/>
                        </a:lnTo>
                        <a:lnTo>
                          <a:pt x="226" y="159"/>
                        </a:lnTo>
                        <a:lnTo>
                          <a:pt x="225" y="160"/>
                        </a:lnTo>
                        <a:lnTo>
                          <a:pt x="224" y="160"/>
                        </a:lnTo>
                        <a:lnTo>
                          <a:pt x="223" y="160"/>
                        </a:lnTo>
                        <a:lnTo>
                          <a:pt x="222" y="160"/>
                        </a:lnTo>
                        <a:lnTo>
                          <a:pt x="221" y="160"/>
                        </a:lnTo>
                        <a:lnTo>
                          <a:pt x="220" y="160"/>
                        </a:lnTo>
                        <a:lnTo>
                          <a:pt x="219" y="160"/>
                        </a:lnTo>
                        <a:lnTo>
                          <a:pt x="217" y="160"/>
                        </a:lnTo>
                        <a:lnTo>
                          <a:pt x="213" y="160"/>
                        </a:lnTo>
                        <a:lnTo>
                          <a:pt x="213" y="161"/>
                        </a:lnTo>
                        <a:lnTo>
                          <a:pt x="212" y="161"/>
                        </a:lnTo>
                        <a:lnTo>
                          <a:pt x="211" y="161"/>
                        </a:lnTo>
                        <a:lnTo>
                          <a:pt x="210" y="161"/>
                        </a:lnTo>
                        <a:lnTo>
                          <a:pt x="208" y="160"/>
                        </a:lnTo>
                        <a:lnTo>
                          <a:pt x="206" y="159"/>
                        </a:lnTo>
                        <a:lnTo>
                          <a:pt x="205" y="158"/>
                        </a:lnTo>
                        <a:lnTo>
                          <a:pt x="204" y="158"/>
                        </a:lnTo>
                        <a:lnTo>
                          <a:pt x="203" y="159"/>
                        </a:lnTo>
                        <a:lnTo>
                          <a:pt x="201" y="159"/>
                        </a:lnTo>
                        <a:lnTo>
                          <a:pt x="199" y="158"/>
                        </a:lnTo>
                        <a:lnTo>
                          <a:pt x="198" y="157"/>
                        </a:lnTo>
                        <a:lnTo>
                          <a:pt x="197" y="157"/>
                        </a:lnTo>
                        <a:lnTo>
                          <a:pt x="196" y="157"/>
                        </a:lnTo>
                        <a:lnTo>
                          <a:pt x="195" y="157"/>
                        </a:lnTo>
                        <a:lnTo>
                          <a:pt x="196" y="156"/>
                        </a:lnTo>
                        <a:lnTo>
                          <a:pt x="197" y="154"/>
                        </a:lnTo>
                        <a:lnTo>
                          <a:pt x="198" y="152"/>
                        </a:lnTo>
                        <a:lnTo>
                          <a:pt x="199" y="151"/>
                        </a:lnTo>
                        <a:lnTo>
                          <a:pt x="198" y="151"/>
                        </a:lnTo>
                        <a:lnTo>
                          <a:pt x="196" y="152"/>
                        </a:lnTo>
                        <a:lnTo>
                          <a:pt x="195" y="154"/>
                        </a:lnTo>
                        <a:lnTo>
                          <a:pt x="193" y="155"/>
                        </a:lnTo>
                        <a:lnTo>
                          <a:pt x="192" y="156"/>
                        </a:lnTo>
                        <a:lnTo>
                          <a:pt x="191" y="156"/>
                        </a:lnTo>
                        <a:lnTo>
                          <a:pt x="189" y="156"/>
                        </a:lnTo>
                        <a:lnTo>
                          <a:pt x="187" y="156"/>
                        </a:lnTo>
                        <a:lnTo>
                          <a:pt x="187" y="155"/>
                        </a:lnTo>
                        <a:lnTo>
                          <a:pt x="185" y="155"/>
                        </a:lnTo>
                        <a:lnTo>
                          <a:pt x="184" y="155"/>
                        </a:lnTo>
                        <a:lnTo>
                          <a:pt x="183" y="155"/>
                        </a:lnTo>
                        <a:lnTo>
                          <a:pt x="184" y="154"/>
                        </a:lnTo>
                        <a:lnTo>
                          <a:pt x="186" y="151"/>
                        </a:lnTo>
                        <a:lnTo>
                          <a:pt x="185" y="151"/>
                        </a:lnTo>
                        <a:lnTo>
                          <a:pt x="185" y="152"/>
                        </a:lnTo>
                        <a:lnTo>
                          <a:pt x="184" y="152"/>
                        </a:lnTo>
                        <a:lnTo>
                          <a:pt x="183" y="152"/>
                        </a:lnTo>
                        <a:lnTo>
                          <a:pt x="182" y="151"/>
                        </a:lnTo>
                        <a:lnTo>
                          <a:pt x="180" y="152"/>
                        </a:lnTo>
                        <a:lnTo>
                          <a:pt x="177" y="152"/>
                        </a:lnTo>
                        <a:lnTo>
                          <a:pt x="178" y="151"/>
                        </a:lnTo>
                        <a:lnTo>
                          <a:pt x="179" y="151"/>
                        </a:lnTo>
                        <a:lnTo>
                          <a:pt x="180" y="150"/>
                        </a:lnTo>
                        <a:lnTo>
                          <a:pt x="179" y="150"/>
                        </a:lnTo>
                        <a:lnTo>
                          <a:pt x="178" y="150"/>
                        </a:lnTo>
                        <a:lnTo>
                          <a:pt x="174" y="151"/>
                        </a:lnTo>
                        <a:lnTo>
                          <a:pt x="171" y="151"/>
                        </a:lnTo>
                        <a:lnTo>
                          <a:pt x="170" y="150"/>
                        </a:lnTo>
                        <a:lnTo>
                          <a:pt x="171" y="150"/>
                        </a:lnTo>
                        <a:lnTo>
                          <a:pt x="173" y="150"/>
                        </a:lnTo>
                        <a:lnTo>
                          <a:pt x="174" y="150"/>
                        </a:lnTo>
                        <a:lnTo>
                          <a:pt x="177" y="150"/>
                        </a:lnTo>
                        <a:lnTo>
                          <a:pt x="178" y="149"/>
                        </a:lnTo>
                        <a:lnTo>
                          <a:pt x="177" y="149"/>
                        </a:lnTo>
                        <a:lnTo>
                          <a:pt x="176" y="149"/>
                        </a:lnTo>
                        <a:lnTo>
                          <a:pt x="175" y="149"/>
                        </a:lnTo>
                        <a:lnTo>
                          <a:pt x="175" y="150"/>
                        </a:lnTo>
                        <a:lnTo>
                          <a:pt x="175" y="149"/>
                        </a:lnTo>
                        <a:lnTo>
                          <a:pt x="174" y="149"/>
                        </a:lnTo>
                        <a:lnTo>
                          <a:pt x="173" y="149"/>
                        </a:lnTo>
                        <a:lnTo>
                          <a:pt x="170" y="149"/>
                        </a:lnTo>
                        <a:lnTo>
                          <a:pt x="170" y="148"/>
                        </a:lnTo>
                        <a:lnTo>
                          <a:pt x="169" y="148"/>
                        </a:lnTo>
                        <a:lnTo>
                          <a:pt x="171" y="146"/>
                        </a:lnTo>
                        <a:lnTo>
                          <a:pt x="174" y="146"/>
                        </a:lnTo>
                        <a:lnTo>
                          <a:pt x="176" y="146"/>
                        </a:lnTo>
                        <a:lnTo>
                          <a:pt x="177" y="146"/>
                        </a:lnTo>
                        <a:lnTo>
                          <a:pt x="176" y="146"/>
                        </a:lnTo>
                        <a:lnTo>
                          <a:pt x="175" y="145"/>
                        </a:lnTo>
                        <a:lnTo>
                          <a:pt x="171" y="146"/>
                        </a:lnTo>
                        <a:lnTo>
                          <a:pt x="169" y="147"/>
                        </a:lnTo>
                        <a:lnTo>
                          <a:pt x="168" y="147"/>
                        </a:lnTo>
                        <a:lnTo>
                          <a:pt x="168" y="148"/>
                        </a:lnTo>
                        <a:lnTo>
                          <a:pt x="167" y="148"/>
                        </a:lnTo>
                        <a:lnTo>
                          <a:pt x="166" y="148"/>
                        </a:lnTo>
                        <a:lnTo>
                          <a:pt x="166" y="147"/>
                        </a:lnTo>
                        <a:lnTo>
                          <a:pt x="165" y="147"/>
                        </a:lnTo>
                        <a:lnTo>
                          <a:pt x="164" y="147"/>
                        </a:lnTo>
                        <a:lnTo>
                          <a:pt x="162" y="148"/>
                        </a:lnTo>
                        <a:lnTo>
                          <a:pt x="161" y="149"/>
                        </a:lnTo>
                        <a:lnTo>
                          <a:pt x="158" y="148"/>
                        </a:lnTo>
                        <a:lnTo>
                          <a:pt x="158" y="147"/>
                        </a:lnTo>
                        <a:lnTo>
                          <a:pt x="159" y="146"/>
                        </a:lnTo>
                        <a:lnTo>
                          <a:pt x="159" y="145"/>
                        </a:lnTo>
                        <a:lnTo>
                          <a:pt x="158" y="145"/>
                        </a:lnTo>
                        <a:lnTo>
                          <a:pt x="157" y="148"/>
                        </a:lnTo>
                        <a:lnTo>
                          <a:pt x="157" y="149"/>
                        </a:lnTo>
                        <a:lnTo>
                          <a:pt x="156" y="149"/>
                        </a:lnTo>
                        <a:lnTo>
                          <a:pt x="155" y="149"/>
                        </a:lnTo>
                        <a:lnTo>
                          <a:pt x="154" y="149"/>
                        </a:lnTo>
                        <a:lnTo>
                          <a:pt x="152" y="148"/>
                        </a:lnTo>
                        <a:lnTo>
                          <a:pt x="151" y="148"/>
                        </a:lnTo>
                        <a:lnTo>
                          <a:pt x="152" y="146"/>
                        </a:lnTo>
                        <a:lnTo>
                          <a:pt x="156" y="145"/>
                        </a:lnTo>
                        <a:lnTo>
                          <a:pt x="156" y="144"/>
                        </a:lnTo>
                        <a:lnTo>
                          <a:pt x="152" y="146"/>
                        </a:lnTo>
                        <a:lnTo>
                          <a:pt x="151" y="147"/>
                        </a:lnTo>
                        <a:lnTo>
                          <a:pt x="150" y="146"/>
                        </a:lnTo>
                        <a:lnTo>
                          <a:pt x="149" y="146"/>
                        </a:lnTo>
                        <a:lnTo>
                          <a:pt x="148" y="146"/>
                        </a:lnTo>
                        <a:lnTo>
                          <a:pt x="147" y="146"/>
                        </a:lnTo>
                        <a:lnTo>
                          <a:pt x="146" y="146"/>
                        </a:lnTo>
                        <a:lnTo>
                          <a:pt x="146" y="147"/>
                        </a:lnTo>
                        <a:lnTo>
                          <a:pt x="147" y="147"/>
                        </a:lnTo>
                        <a:lnTo>
                          <a:pt x="148" y="146"/>
                        </a:lnTo>
                        <a:lnTo>
                          <a:pt x="149" y="146"/>
                        </a:lnTo>
                        <a:lnTo>
                          <a:pt x="149" y="147"/>
                        </a:lnTo>
                        <a:lnTo>
                          <a:pt x="148" y="149"/>
                        </a:lnTo>
                        <a:lnTo>
                          <a:pt x="147" y="150"/>
                        </a:lnTo>
                        <a:lnTo>
                          <a:pt x="146" y="149"/>
                        </a:lnTo>
                        <a:lnTo>
                          <a:pt x="143" y="149"/>
                        </a:lnTo>
                        <a:lnTo>
                          <a:pt x="142" y="150"/>
                        </a:lnTo>
                        <a:lnTo>
                          <a:pt x="143" y="150"/>
                        </a:lnTo>
                        <a:lnTo>
                          <a:pt x="146" y="150"/>
                        </a:lnTo>
                        <a:lnTo>
                          <a:pt x="145" y="150"/>
                        </a:lnTo>
                        <a:lnTo>
                          <a:pt x="143" y="150"/>
                        </a:lnTo>
                        <a:lnTo>
                          <a:pt x="142" y="150"/>
                        </a:lnTo>
                        <a:lnTo>
                          <a:pt x="142" y="151"/>
                        </a:lnTo>
                        <a:lnTo>
                          <a:pt x="143" y="151"/>
                        </a:lnTo>
                        <a:lnTo>
                          <a:pt x="145" y="150"/>
                        </a:lnTo>
                        <a:lnTo>
                          <a:pt x="146" y="150"/>
                        </a:lnTo>
                        <a:lnTo>
                          <a:pt x="149" y="150"/>
                        </a:lnTo>
                        <a:lnTo>
                          <a:pt x="148" y="150"/>
                        </a:lnTo>
                        <a:lnTo>
                          <a:pt x="148" y="151"/>
                        </a:lnTo>
                        <a:lnTo>
                          <a:pt x="149" y="152"/>
                        </a:lnTo>
                        <a:lnTo>
                          <a:pt x="147" y="154"/>
                        </a:lnTo>
                        <a:lnTo>
                          <a:pt x="146" y="154"/>
                        </a:lnTo>
                        <a:lnTo>
                          <a:pt x="145" y="154"/>
                        </a:lnTo>
                        <a:lnTo>
                          <a:pt x="143" y="154"/>
                        </a:lnTo>
                        <a:lnTo>
                          <a:pt x="142" y="155"/>
                        </a:lnTo>
                        <a:lnTo>
                          <a:pt x="143" y="155"/>
                        </a:lnTo>
                        <a:lnTo>
                          <a:pt x="143" y="154"/>
                        </a:lnTo>
                        <a:lnTo>
                          <a:pt x="145" y="154"/>
                        </a:lnTo>
                        <a:lnTo>
                          <a:pt x="146" y="154"/>
                        </a:lnTo>
                        <a:lnTo>
                          <a:pt x="147" y="154"/>
                        </a:lnTo>
                        <a:lnTo>
                          <a:pt x="148" y="155"/>
                        </a:lnTo>
                        <a:lnTo>
                          <a:pt x="148" y="154"/>
                        </a:lnTo>
                        <a:lnTo>
                          <a:pt x="149" y="154"/>
                        </a:lnTo>
                        <a:lnTo>
                          <a:pt x="150" y="152"/>
                        </a:lnTo>
                        <a:lnTo>
                          <a:pt x="152" y="154"/>
                        </a:lnTo>
                        <a:lnTo>
                          <a:pt x="152" y="155"/>
                        </a:lnTo>
                        <a:lnTo>
                          <a:pt x="151" y="156"/>
                        </a:lnTo>
                        <a:lnTo>
                          <a:pt x="150" y="156"/>
                        </a:lnTo>
                        <a:lnTo>
                          <a:pt x="149" y="156"/>
                        </a:lnTo>
                        <a:lnTo>
                          <a:pt x="148" y="157"/>
                        </a:lnTo>
                        <a:lnTo>
                          <a:pt x="148" y="158"/>
                        </a:lnTo>
                        <a:lnTo>
                          <a:pt x="147" y="158"/>
                        </a:lnTo>
                        <a:lnTo>
                          <a:pt x="146" y="159"/>
                        </a:lnTo>
                        <a:lnTo>
                          <a:pt x="147" y="158"/>
                        </a:lnTo>
                        <a:lnTo>
                          <a:pt x="148" y="158"/>
                        </a:lnTo>
                        <a:lnTo>
                          <a:pt x="149" y="158"/>
                        </a:lnTo>
                        <a:lnTo>
                          <a:pt x="150" y="158"/>
                        </a:lnTo>
                        <a:lnTo>
                          <a:pt x="150" y="159"/>
                        </a:lnTo>
                        <a:lnTo>
                          <a:pt x="149" y="159"/>
                        </a:lnTo>
                        <a:lnTo>
                          <a:pt x="148" y="159"/>
                        </a:lnTo>
                        <a:lnTo>
                          <a:pt x="147" y="159"/>
                        </a:lnTo>
                        <a:lnTo>
                          <a:pt x="147" y="160"/>
                        </a:lnTo>
                        <a:lnTo>
                          <a:pt x="146" y="161"/>
                        </a:lnTo>
                        <a:lnTo>
                          <a:pt x="146" y="163"/>
                        </a:lnTo>
                        <a:lnTo>
                          <a:pt x="142" y="161"/>
                        </a:lnTo>
                        <a:lnTo>
                          <a:pt x="141" y="161"/>
                        </a:lnTo>
                        <a:lnTo>
                          <a:pt x="139" y="161"/>
                        </a:lnTo>
                        <a:lnTo>
                          <a:pt x="138" y="161"/>
                        </a:lnTo>
                        <a:lnTo>
                          <a:pt x="137" y="161"/>
                        </a:lnTo>
                        <a:lnTo>
                          <a:pt x="136" y="161"/>
                        </a:lnTo>
                        <a:lnTo>
                          <a:pt x="137" y="161"/>
                        </a:lnTo>
                        <a:lnTo>
                          <a:pt x="137" y="160"/>
                        </a:lnTo>
                        <a:lnTo>
                          <a:pt x="136" y="160"/>
                        </a:lnTo>
                        <a:lnTo>
                          <a:pt x="134" y="161"/>
                        </a:lnTo>
                        <a:lnTo>
                          <a:pt x="134" y="163"/>
                        </a:lnTo>
                        <a:lnTo>
                          <a:pt x="133" y="163"/>
                        </a:lnTo>
                        <a:lnTo>
                          <a:pt x="133" y="164"/>
                        </a:lnTo>
                        <a:lnTo>
                          <a:pt x="133" y="163"/>
                        </a:lnTo>
                        <a:lnTo>
                          <a:pt x="133" y="161"/>
                        </a:lnTo>
                        <a:lnTo>
                          <a:pt x="132" y="159"/>
                        </a:lnTo>
                        <a:lnTo>
                          <a:pt x="131" y="159"/>
                        </a:lnTo>
                        <a:lnTo>
                          <a:pt x="131" y="160"/>
                        </a:lnTo>
                        <a:lnTo>
                          <a:pt x="130" y="163"/>
                        </a:lnTo>
                        <a:lnTo>
                          <a:pt x="129" y="164"/>
                        </a:lnTo>
                        <a:lnTo>
                          <a:pt x="129" y="165"/>
                        </a:lnTo>
                        <a:lnTo>
                          <a:pt x="130" y="165"/>
                        </a:lnTo>
                        <a:lnTo>
                          <a:pt x="129" y="165"/>
                        </a:lnTo>
                        <a:lnTo>
                          <a:pt x="128" y="164"/>
                        </a:lnTo>
                        <a:lnTo>
                          <a:pt x="129" y="163"/>
                        </a:lnTo>
                        <a:lnTo>
                          <a:pt x="128" y="163"/>
                        </a:lnTo>
                        <a:lnTo>
                          <a:pt x="128" y="161"/>
                        </a:lnTo>
                        <a:lnTo>
                          <a:pt x="127" y="161"/>
                        </a:lnTo>
                        <a:lnTo>
                          <a:pt x="127" y="164"/>
                        </a:lnTo>
                        <a:lnTo>
                          <a:pt x="127" y="165"/>
                        </a:lnTo>
                        <a:lnTo>
                          <a:pt x="127" y="166"/>
                        </a:lnTo>
                        <a:lnTo>
                          <a:pt x="126" y="165"/>
                        </a:lnTo>
                        <a:lnTo>
                          <a:pt x="124" y="165"/>
                        </a:lnTo>
                        <a:lnTo>
                          <a:pt x="123" y="164"/>
                        </a:lnTo>
                        <a:lnTo>
                          <a:pt x="123" y="165"/>
                        </a:lnTo>
                        <a:lnTo>
                          <a:pt x="124" y="166"/>
                        </a:lnTo>
                        <a:lnTo>
                          <a:pt x="123" y="167"/>
                        </a:lnTo>
                        <a:lnTo>
                          <a:pt x="120" y="168"/>
                        </a:lnTo>
                        <a:lnTo>
                          <a:pt x="119" y="168"/>
                        </a:lnTo>
                        <a:lnTo>
                          <a:pt x="119" y="169"/>
                        </a:lnTo>
                        <a:lnTo>
                          <a:pt x="118" y="169"/>
                        </a:lnTo>
                        <a:lnTo>
                          <a:pt x="118" y="168"/>
                        </a:lnTo>
                        <a:lnTo>
                          <a:pt x="119" y="168"/>
                        </a:lnTo>
                        <a:lnTo>
                          <a:pt x="119" y="167"/>
                        </a:lnTo>
                        <a:lnTo>
                          <a:pt x="120" y="165"/>
                        </a:lnTo>
                        <a:lnTo>
                          <a:pt x="120" y="166"/>
                        </a:lnTo>
                        <a:lnTo>
                          <a:pt x="119" y="166"/>
                        </a:lnTo>
                        <a:lnTo>
                          <a:pt x="119" y="167"/>
                        </a:lnTo>
                        <a:lnTo>
                          <a:pt x="117" y="169"/>
                        </a:lnTo>
                        <a:lnTo>
                          <a:pt x="115" y="168"/>
                        </a:lnTo>
                        <a:lnTo>
                          <a:pt x="117" y="167"/>
                        </a:lnTo>
                        <a:lnTo>
                          <a:pt x="115" y="167"/>
                        </a:lnTo>
                        <a:lnTo>
                          <a:pt x="114" y="168"/>
                        </a:lnTo>
                        <a:lnTo>
                          <a:pt x="115" y="168"/>
                        </a:lnTo>
                        <a:lnTo>
                          <a:pt x="114" y="169"/>
                        </a:lnTo>
                        <a:lnTo>
                          <a:pt x="113" y="169"/>
                        </a:lnTo>
                        <a:lnTo>
                          <a:pt x="113" y="170"/>
                        </a:lnTo>
                        <a:lnTo>
                          <a:pt x="111" y="170"/>
                        </a:lnTo>
                        <a:lnTo>
                          <a:pt x="111" y="172"/>
                        </a:lnTo>
                        <a:lnTo>
                          <a:pt x="110" y="173"/>
                        </a:lnTo>
                        <a:lnTo>
                          <a:pt x="109" y="172"/>
                        </a:lnTo>
                        <a:lnTo>
                          <a:pt x="108" y="172"/>
                        </a:lnTo>
                        <a:lnTo>
                          <a:pt x="106" y="17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91" name="Freeform 703">
                    <a:extLst>
                      <a:ext uri="{FF2B5EF4-FFF2-40B4-BE49-F238E27FC236}">
                        <a16:creationId xmlns:a16="http://schemas.microsoft.com/office/drawing/2014/main" id="{DBD488AE-DAAD-479A-96C5-C4AD811E38A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58822" y="1565711"/>
                    <a:ext cx="471693" cy="220744"/>
                  </a:xfrm>
                  <a:custGeom>
                    <a:avLst/>
                    <a:gdLst>
                      <a:gd name="T0" fmla="*/ 266700 w 203"/>
                      <a:gd name="T1" fmla="*/ 52388 h 95"/>
                      <a:gd name="T2" fmla="*/ 260350 w 203"/>
                      <a:gd name="T3" fmla="*/ 46038 h 95"/>
                      <a:gd name="T4" fmla="*/ 269875 w 203"/>
                      <a:gd name="T5" fmla="*/ 42863 h 95"/>
                      <a:gd name="T6" fmla="*/ 273050 w 203"/>
                      <a:gd name="T7" fmla="*/ 39688 h 95"/>
                      <a:gd name="T8" fmla="*/ 260350 w 203"/>
                      <a:gd name="T9" fmla="*/ 39688 h 95"/>
                      <a:gd name="T10" fmla="*/ 271463 w 203"/>
                      <a:gd name="T11" fmla="*/ 25400 h 95"/>
                      <a:gd name="T12" fmla="*/ 271463 w 203"/>
                      <a:gd name="T13" fmla="*/ 15875 h 95"/>
                      <a:gd name="T14" fmla="*/ 295275 w 203"/>
                      <a:gd name="T15" fmla="*/ 12700 h 95"/>
                      <a:gd name="T16" fmla="*/ 312738 w 203"/>
                      <a:gd name="T17" fmla="*/ 12700 h 95"/>
                      <a:gd name="T18" fmla="*/ 317500 w 203"/>
                      <a:gd name="T19" fmla="*/ 12700 h 95"/>
                      <a:gd name="T20" fmla="*/ 298450 w 203"/>
                      <a:gd name="T21" fmla="*/ 7938 h 95"/>
                      <a:gd name="T22" fmla="*/ 312738 w 203"/>
                      <a:gd name="T23" fmla="*/ 1588 h 95"/>
                      <a:gd name="T24" fmla="*/ 301625 w 203"/>
                      <a:gd name="T25" fmla="*/ 3175 h 95"/>
                      <a:gd name="T26" fmla="*/ 292100 w 203"/>
                      <a:gd name="T27" fmla="*/ 6350 h 95"/>
                      <a:gd name="T28" fmla="*/ 277813 w 203"/>
                      <a:gd name="T29" fmla="*/ 7938 h 95"/>
                      <a:gd name="T30" fmla="*/ 266700 w 203"/>
                      <a:gd name="T31" fmla="*/ 11113 h 95"/>
                      <a:gd name="T32" fmla="*/ 260350 w 203"/>
                      <a:gd name="T33" fmla="*/ 17463 h 95"/>
                      <a:gd name="T34" fmla="*/ 250825 w 203"/>
                      <a:gd name="T35" fmla="*/ 22225 h 95"/>
                      <a:gd name="T36" fmla="*/ 241300 w 203"/>
                      <a:gd name="T37" fmla="*/ 28575 h 95"/>
                      <a:gd name="T38" fmla="*/ 233363 w 203"/>
                      <a:gd name="T39" fmla="*/ 26988 h 95"/>
                      <a:gd name="T40" fmla="*/ 241300 w 203"/>
                      <a:gd name="T41" fmla="*/ 33338 h 95"/>
                      <a:gd name="T42" fmla="*/ 233363 w 203"/>
                      <a:gd name="T43" fmla="*/ 38100 h 95"/>
                      <a:gd name="T44" fmla="*/ 225425 w 203"/>
                      <a:gd name="T45" fmla="*/ 39688 h 95"/>
                      <a:gd name="T46" fmla="*/ 217488 w 203"/>
                      <a:gd name="T47" fmla="*/ 46038 h 95"/>
                      <a:gd name="T48" fmla="*/ 204788 w 203"/>
                      <a:gd name="T49" fmla="*/ 53975 h 95"/>
                      <a:gd name="T50" fmla="*/ 219075 w 203"/>
                      <a:gd name="T51" fmla="*/ 57150 h 95"/>
                      <a:gd name="T52" fmla="*/ 219075 w 203"/>
                      <a:gd name="T53" fmla="*/ 63500 h 95"/>
                      <a:gd name="T54" fmla="*/ 207963 w 203"/>
                      <a:gd name="T55" fmla="*/ 69850 h 95"/>
                      <a:gd name="T56" fmla="*/ 204788 w 203"/>
                      <a:gd name="T57" fmla="*/ 73025 h 95"/>
                      <a:gd name="T58" fmla="*/ 198438 w 203"/>
                      <a:gd name="T59" fmla="*/ 76200 h 95"/>
                      <a:gd name="T60" fmla="*/ 187325 w 203"/>
                      <a:gd name="T61" fmla="*/ 77788 h 95"/>
                      <a:gd name="T62" fmla="*/ 177800 w 203"/>
                      <a:gd name="T63" fmla="*/ 84138 h 95"/>
                      <a:gd name="T64" fmla="*/ 163513 w 203"/>
                      <a:gd name="T65" fmla="*/ 88900 h 95"/>
                      <a:gd name="T66" fmla="*/ 158750 w 203"/>
                      <a:gd name="T67" fmla="*/ 95250 h 95"/>
                      <a:gd name="T68" fmla="*/ 146050 w 203"/>
                      <a:gd name="T69" fmla="*/ 103188 h 95"/>
                      <a:gd name="T70" fmla="*/ 136525 w 203"/>
                      <a:gd name="T71" fmla="*/ 104775 h 95"/>
                      <a:gd name="T72" fmla="*/ 128588 w 203"/>
                      <a:gd name="T73" fmla="*/ 111125 h 95"/>
                      <a:gd name="T74" fmla="*/ 117475 w 203"/>
                      <a:gd name="T75" fmla="*/ 112713 h 95"/>
                      <a:gd name="T76" fmla="*/ 117475 w 203"/>
                      <a:gd name="T77" fmla="*/ 112713 h 95"/>
                      <a:gd name="T78" fmla="*/ 106363 w 203"/>
                      <a:gd name="T79" fmla="*/ 115888 h 95"/>
                      <a:gd name="T80" fmla="*/ 112713 w 203"/>
                      <a:gd name="T81" fmla="*/ 117475 h 95"/>
                      <a:gd name="T82" fmla="*/ 117475 w 203"/>
                      <a:gd name="T83" fmla="*/ 119063 h 95"/>
                      <a:gd name="T84" fmla="*/ 106363 w 203"/>
                      <a:gd name="T85" fmla="*/ 122238 h 95"/>
                      <a:gd name="T86" fmla="*/ 104775 w 203"/>
                      <a:gd name="T87" fmla="*/ 125413 h 95"/>
                      <a:gd name="T88" fmla="*/ 95250 w 203"/>
                      <a:gd name="T89" fmla="*/ 127000 h 95"/>
                      <a:gd name="T90" fmla="*/ 84138 w 203"/>
                      <a:gd name="T91" fmla="*/ 133350 h 95"/>
                      <a:gd name="T92" fmla="*/ 77788 w 203"/>
                      <a:gd name="T93" fmla="*/ 128588 h 95"/>
                      <a:gd name="T94" fmla="*/ 69850 w 203"/>
                      <a:gd name="T95" fmla="*/ 131763 h 95"/>
                      <a:gd name="T96" fmla="*/ 60325 w 203"/>
                      <a:gd name="T97" fmla="*/ 133350 h 95"/>
                      <a:gd name="T98" fmla="*/ 53975 w 203"/>
                      <a:gd name="T99" fmla="*/ 134938 h 95"/>
                      <a:gd name="T100" fmla="*/ 42863 w 203"/>
                      <a:gd name="T101" fmla="*/ 133350 h 95"/>
                      <a:gd name="T102" fmla="*/ 41275 w 203"/>
                      <a:gd name="T103" fmla="*/ 131763 h 95"/>
                      <a:gd name="T104" fmla="*/ 30163 w 203"/>
                      <a:gd name="T105" fmla="*/ 141288 h 95"/>
                      <a:gd name="T106" fmla="*/ 26988 w 203"/>
                      <a:gd name="T107" fmla="*/ 142875 h 95"/>
                      <a:gd name="T108" fmla="*/ 19050 w 203"/>
                      <a:gd name="T109" fmla="*/ 142875 h 95"/>
                      <a:gd name="T110" fmla="*/ 17463 w 203"/>
                      <a:gd name="T111" fmla="*/ 147638 h 95"/>
                      <a:gd name="T112" fmla="*/ 6350 w 203"/>
                      <a:gd name="T113" fmla="*/ 144463 h 95"/>
                      <a:gd name="T114" fmla="*/ 1588 w 203"/>
                      <a:gd name="T115" fmla="*/ 149225 h 95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</a:gdLst>
                    <a:ahLst/>
                    <a:cxnLst>
                      <a:cxn ang="T116">
                        <a:pos x="T0" y="T1"/>
                      </a:cxn>
                      <a:cxn ang="T117">
                        <a:pos x="T2" y="T3"/>
                      </a:cxn>
                      <a:cxn ang="T118">
                        <a:pos x="T4" y="T5"/>
                      </a:cxn>
                      <a:cxn ang="T119">
                        <a:pos x="T6" y="T7"/>
                      </a:cxn>
                      <a:cxn ang="T120">
                        <a:pos x="T8" y="T9"/>
                      </a:cxn>
                      <a:cxn ang="T121">
                        <a:pos x="T10" y="T11"/>
                      </a:cxn>
                      <a:cxn ang="T122">
                        <a:pos x="T12" y="T13"/>
                      </a:cxn>
                      <a:cxn ang="T123">
                        <a:pos x="T14" y="T15"/>
                      </a:cxn>
                      <a:cxn ang="T124">
                        <a:pos x="T16" y="T17"/>
                      </a:cxn>
                      <a:cxn ang="T125">
                        <a:pos x="T18" y="T19"/>
                      </a:cxn>
                      <a:cxn ang="T126">
                        <a:pos x="T20" y="T21"/>
                      </a:cxn>
                      <a:cxn ang="T127">
                        <a:pos x="T22" y="T23"/>
                      </a:cxn>
                      <a:cxn ang="T128">
                        <a:pos x="T24" y="T25"/>
                      </a:cxn>
                      <a:cxn ang="T129">
                        <a:pos x="T26" y="T27"/>
                      </a:cxn>
                      <a:cxn ang="T130">
                        <a:pos x="T28" y="T29"/>
                      </a:cxn>
                      <a:cxn ang="T131">
                        <a:pos x="T30" y="T31"/>
                      </a:cxn>
                      <a:cxn ang="T132">
                        <a:pos x="T32" y="T33"/>
                      </a:cxn>
                      <a:cxn ang="T133">
                        <a:pos x="T34" y="T35"/>
                      </a:cxn>
                      <a:cxn ang="T134">
                        <a:pos x="T36" y="T37"/>
                      </a:cxn>
                      <a:cxn ang="T135">
                        <a:pos x="T38" y="T39"/>
                      </a:cxn>
                      <a:cxn ang="T136">
                        <a:pos x="T40" y="T41"/>
                      </a:cxn>
                      <a:cxn ang="T137">
                        <a:pos x="T42" y="T43"/>
                      </a:cxn>
                      <a:cxn ang="T138">
                        <a:pos x="T44" y="T45"/>
                      </a:cxn>
                      <a:cxn ang="T139">
                        <a:pos x="T46" y="T47"/>
                      </a:cxn>
                      <a:cxn ang="T140">
                        <a:pos x="T48" y="T49"/>
                      </a:cxn>
                      <a:cxn ang="T141">
                        <a:pos x="T50" y="T51"/>
                      </a:cxn>
                      <a:cxn ang="T142">
                        <a:pos x="T52" y="T53"/>
                      </a:cxn>
                      <a:cxn ang="T143">
                        <a:pos x="T54" y="T55"/>
                      </a:cxn>
                      <a:cxn ang="T144">
                        <a:pos x="T56" y="T57"/>
                      </a:cxn>
                      <a:cxn ang="T145">
                        <a:pos x="T58" y="T59"/>
                      </a:cxn>
                      <a:cxn ang="T146">
                        <a:pos x="T60" y="T61"/>
                      </a:cxn>
                      <a:cxn ang="T147">
                        <a:pos x="T62" y="T63"/>
                      </a:cxn>
                      <a:cxn ang="T148">
                        <a:pos x="T64" y="T65"/>
                      </a:cxn>
                      <a:cxn ang="T149">
                        <a:pos x="T66" y="T67"/>
                      </a:cxn>
                      <a:cxn ang="T150">
                        <a:pos x="T68" y="T69"/>
                      </a:cxn>
                      <a:cxn ang="T151">
                        <a:pos x="T70" y="T71"/>
                      </a:cxn>
                      <a:cxn ang="T152">
                        <a:pos x="T72" y="T73"/>
                      </a:cxn>
                      <a:cxn ang="T153">
                        <a:pos x="T74" y="T75"/>
                      </a:cxn>
                      <a:cxn ang="T154">
                        <a:pos x="T76" y="T77"/>
                      </a:cxn>
                      <a:cxn ang="T155">
                        <a:pos x="T78" y="T79"/>
                      </a:cxn>
                      <a:cxn ang="T156">
                        <a:pos x="T80" y="T81"/>
                      </a:cxn>
                      <a:cxn ang="T157">
                        <a:pos x="T82" y="T83"/>
                      </a:cxn>
                      <a:cxn ang="T158">
                        <a:pos x="T84" y="T85"/>
                      </a:cxn>
                      <a:cxn ang="T159">
                        <a:pos x="T86" y="T87"/>
                      </a:cxn>
                      <a:cxn ang="T160">
                        <a:pos x="T88" y="T89"/>
                      </a:cxn>
                      <a:cxn ang="T161">
                        <a:pos x="T90" y="T91"/>
                      </a:cxn>
                      <a:cxn ang="T162">
                        <a:pos x="T92" y="T93"/>
                      </a:cxn>
                      <a:cxn ang="T163">
                        <a:pos x="T94" y="T95"/>
                      </a:cxn>
                      <a:cxn ang="T164">
                        <a:pos x="T96" y="T97"/>
                      </a:cxn>
                      <a:cxn ang="T165">
                        <a:pos x="T98" y="T99"/>
                      </a:cxn>
                      <a:cxn ang="T166">
                        <a:pos x="T100" y="T101"/>
                      </a:cxn>
                      <a:cxn ang="T167">
                        <a:pos x="T102" y="T103"/>
                      </a:cxn>
                      <a:cxn ang="T168">
                        <a:pos x="T104" y="T105"/>
                      </a:cxn>
                      <a:cxn ang="T169">
                        <a:pos x="T106" y="T107"/>
                      </a:cxn>
                      <a:cxn ang="T170">
                        <a:pos x="T108" y="T109"/>
                      </a:cxn>
                      <a:cxn ang="T171">
                        <a:pos x="T110" y="T111"/>
                      </a:cxn>
                      <a:cxn ang="T172">
                        <a:pos x="T112" y="T113"/>
                      </a:cxn>
                      <a:cxn ang="T173">
                        <a:pos x="T114" y="T115"/>
                      </a:cxn>
                    </a:cxnLst>
                    <a:rect l="0" t="0" r="r" b="b"/>
                    <a:pathLst>
                      <a:path w="203" h="95">
                        <a:moveTo>
                          <a:pt x="172" y="32"/>
                        </a:moveTo>
                        <a:lnTo>
                          <a:pt x="174" y="33"/>
                        </a:lnTo>
                        <a:lnTo>
                          <a:pt x="172" y="33"/>
                        </a:lnTo>
                        <a:lnTo>
                          <a:pt x="171" y="33"/>
                        </a:lnTo>
                        <a:lnTo>
                          <a:pt x="170" y="32"/>
                        </a:lnTo>
                        <a:lnTo>
                          <a:pt x="169" y="32"/>
                        </a:lnTo>
                        <a:lnTo>
                          <a:pt x="168" y="33"/>
                        </a:lnTo>
                        <a:lnTo>
                          <a:pt x="167" y="33"/>
                        </a:lnTo>
                        <a:lnTo>
                          <a:pt x="165" y="34"/>
                        </a:lnTo>
                        <a:lnTo>
                          <a:pt x="165" y="33"/>
                        </a:lnTo>
                        <a:lnTo>
                          <a:pt x="162" y="33"/>
                        </a:lnTo>
                        <a:lnTo>
                          <a:pt x="161" y="32"/>
                        </a:lnTo>
                        <a:lnTo>
                          <a:pt x="162" y="29"/>
                        </a:lnTo>
                        <a:lnTo>
                          <a:pt x="164" y="29"/>
                        </a:lnTo>
                        <a:lnTo>
                          <a:pt x="166" y="29"/>
                        </a:lnTo>
                        <a:lnTo>
                          <a:pt x="166" y="28"/>
                        </a:lnTo>
                        <a:lnTo>
                          <a:pt x="167" y="28"/>
                        </a:lnTo>
                        <a:lnTo>
                          <a:pt x="168" y="29"/>
                        </a:lnTo>
                        <a:lnTo>
                          <a:pt x="169" y="29"/>
                        </a:lnTo>
                        <a:lnTo>
                          <a:pt x="169" y="28"/>
                        </a:lnTo>
                        <a:lnTo>
                          <a:pt x="170" y="27"/>
                        </a:lnTo>
                        <a:lnTo>
                          <a:pt x="171" y="27"/>
                        </a:lnTo>
                        <a:lnTo>
                          <a:pt x="172" y="27"/>
                        </a:lnTo>
                        <a:lnTo>
                          <a:pt x="175" y="25"/>
                        </a:lnTo>
                        <a:lnTo>
                          <a:pt x="175" y="24"/>
                        </a:lnTo>
                        <a:lnTo>
                          <a:pt x="175" y="25"/>
                        </a:lnTo>
                        <a:lnTo>
                          <a:pt x="174" y="25"/>
                        </a:lnTo>
                        <a:lnTo>
                          <a:pt x="172" y="25"/>
                        </a:lnTo>
                        <a:lnTo>
                          <a:pt x="169" y="26"/>
                        </a:lnTo>
                        <a:lnTo>
                          <a:pt x="168" y="26"/>
                        </a:lnTo>
                        <a:lnTo>
                          <a:pt x="167" y="26"/>
                        </a:lnTo>
                        <a:lnTo>
                          <a:pt x="166" y="26"/>
                        </a:lnTo>
                        <a:lnTo>
                          <a:pt x="165" y="26"/>
                        </a:lnTo>
                        <a:lnTo>
                          <a:pt x="164" y="26"/>
                        </a:lnTo>
                        <a:lnTo>
                          <a:pt x="164" y="25"/>
                        </a:lnTo>
                        <a:lnTo>
                          <a:pt x="162" y="25"/>
                        </a:lnTo>
                        <a:lnTo>
                          <a:pt x="165" y="21"/>
                        </a:lnTo>
                        <a:lnTo>
                          <a:pt x="166" y="20"/>
                        </a:lnTo>
                        <a:lnTo>
                          <a:pt x="167" y="19"/>
                        </a:lnTo>
                        <a:lnTo>
                          <a:pt x="168" y="19"/>
                        </a:lnTo>
                        <a:lnTo>
                          <a:pt x="169" y="18"/>
                        </a:lnTo>
                        <a:lnTo>
                          <a:pt x="171" y="16"/>
                        </a:lnTo>
                        <a:lnTo>
                          <a:pt x="171" y="15"/>
                        </a:lnTo>
                        <a:lnTo>
                          <a:pt x="171" y="14"/>
                        </a:lnTo>
                        <a:lnTo>
                          <a:pt x="170" y="14"/>
                        </a:lnTo>
                        <a:lnTo>
                          <a:pt x="170" y="12"/>
                        </a:lnTo>
                        <a:lnTo>
                          <a:pt x="170" y="11"/>
                        </a:lnTo>
                        <a:lnTo>
                          <a:pt x="169" y="11"/>
                        </a:lnTo>
                        <a:lnTo>
                          <a:pt x="171" y="10"/>
                        </a:lnTo>
                        <a:lnTo>
                          <a:pt x="174" y="10"/>
                        </a:lnTo>
                        <a:lnTo>
                          <a:pt x="175" y="10"/>
                        </a:lnTo>
                        <a:lnTo>
                          <a:pt x="177" y="9"/>
                        </a:lnTo>
                        <a:lnTo>
                          <a:pt x="180" y="8"/>
                        </a:lnTo>
                        <a:lnTo>
                          <a:pt x="184" y="7"/>
                        </a:lnTo>
                        <a:lnTo>
                          <a:pt x="185" y="7"/>
                        </a:lnTo>
                        <a:lnTo>
                          <a:pt x="186" y="8"/>
                        </a:lnTo>
                        <a:lnTo>
                          <a:pt x="187" y="8"/>
                        </a:lnTo>
                        <a:lnTo>
                          <a:pt x="189" y="8"/>
                        </a:lnTo>
                        <a:lnTo>
                          <a:pt x="190" y="8"/>
                        </a:lnTo>
                        <a:lnTo>
                          <a:pt x="192" y="8"/>
                        </a:lnTo>
                        <a:lnTo>
                          <a:pt x="193" y="8"/>
                        </a:lnTo>
                        <a:lnTo>
                          <a:pt x="196" y="8"/>
                        </a:lnTo>
                        <a:lnTo>
                          <a:pt x="197" y="8"/>
                        </a:lnTo>
                        <a:lnTo>
                          <a:pt x="198" y="8"/>
                        </a:lnTo>
                        <a:lnTo>
                          <a:pt x="200" y="9"/>
                        </a:lnTo>
                        <a:lnTo>
                          <a:pt x="202" y="9"/>
                        </a:lnTo>
                        <a:lnTo>
                          <a:pt x="203" y="9"/>
                        </a:lnTo>
                        <a:lnTo>
                          <a:pt x="203" y="8"/>
                        </a:lnTo>
                        <a:lnTo>
                          <a:pt x="202" y="8"/>
                        </a:lnTo>
                        <a:lnTo>
                          <a:pt x="200" y="8"/>
                        </a:lnTo>
                        <a:lnTo>
                          <a:pt x="198" y="8"/>
                        </a:lnTo>
                        <a:lnTo>
                          <a:pt x="195" y="7"/>
                        </a:lnTo>
                        <a:lnTo>
                          <a:pt x="194" y="7"/>
                        </a:lnTo>
                        <a:lnTo>
                          <a:pt x="193" y="6"/>
                        </a:lnTo>
                        <a:lnTo>
                          <a:pt x="192" y="6"/>
                        </a:lnTo>
                        <a:lnTo>
                          <a:pt x="190" y="6"/>
                        </a:lnTo>
                        <a:lnTo>
                          <a:pt x="188" y="5"/>
                        </a:lnTo>
                        <a:lnTo>
                          <a:pt x="189" y="4"/>
                        </a:lnTo>
                        <a:lnTo>
                          <a:pt x="192" y="2"/>
                        </a:lnTo>
                        <a:lnTo>
                          <a:pt x="193" y="2"/>
                        </a:lnTo>
                        <a:lnTo>
                          <a:pt x="194" y="1"/>
                        </a:lnTo>
                        <a:lnTo>
                          <a:pt x="195" y="1"/>
                        </a:lnTo>
                        <a:lnTo>
                          <a:pt x="196" y="1"/>
                        </a:lnTo>
                        <a:lnTo>
                          <a:pt x="197" y="1"/>
                        </a:lnTo>
                        <a:lnTo>
                          <a:pt x="200" y="0"/>
                        </a:lnTo>
                        <a:lnTo>
                          <a:pt x="197" y="0"/>
                        </a:lnTo>
                        <a:lnTo>
                          <a:pt x="195" y="0"/>
                        </a:lnTo>
                        <a:lnTo>
                          <a:pt x="194" y="0"/>
                        </a:lnTo>
                        <a:lnTo>
                          <a:pt x="193" y="1"/>
                        </a:lnTo>
                        <a:lnTo>
                          <a:pt x="192" y="1"/>
                        </a:lnTo>
                        <a:lnTo>
                          <a:pt x="190" y="2"/>
                        </a:lnTo>
                        <a:lnTo>
                          <a:pt x="190" y="4"/>
                        </a:lnTo>
                        <a:lnTo>
                          <a:pt x="189" y="4"/>
                        </a:lnTo>
                        <a:lnTo>
                          <a:pt x="188" y="4"/>
                        </a:lnTo>
                        <a:lnTo>
                          <a:pt x="187" y="4"/>
                        </a:lnTo>
                        <a:lnTo>
                          <a:pt x="186" y="4"/>
                        </a:lnTo>
                        <a:lnTo>
                          <a:pt x="185" y="4"/>
                        </a:lnTo>
                        <a:lnTo>
                          <a:pt x="184" y="4"/>
                        </a:lnTo>
                        <a:lnTo>
                          <a:pt x="183" y="4"/>
                        </a:lnTo>
                        <a:lnTo>
                          <a:pt x="181" y="4"/>
                        </a:lnTo>
                        <a:lnTo>
                          <a:pt x="180" y="4"/>
                        </a:lnTo>
                        <a:lnTo>
                          <a:pt x="179" y="4"/>
                        </a:lnTo>
                        <a:lnTo>
                          <a:pt x="177" y="5"/>
                        </a:lnTo>
                        <a:lnTo>
                          <a:pt x="176" y="5"/>
                        </a:lnTo>
                        <a:lnTo>
                          <a:pt x="175" y="5"/>
                        </a:lnTo>
                        <a:lnTo>
                          <a:pt x="174" y="5"/>
                        </a:lnTo>
                        <a:lnTo>
                          <a:pt x="174" y="6"/>
                        </a:lnTo>
                        <a:lnTo>
                          <a:pt x="172" y="6"/>
                        </a:lnTo>
                        <a:lnTo>
                          <a:pt x="172" y="7"/>
                        </a:lnTo>
                        <a:lnTo>
                          <a:pt x="170" y="7"/>
                        </a:lnTo>
                        <a:lnTo>
                          <a:pt x="169" y="7"/>
                        </a:lnTo>
                        <a:lnTo>
                          <a:pt x="168" y="7"/>
                        </a:lnTo>
                        <a:lnTo>
                          <a:pt x="167" y="7"/>
                        </a:lnTo>
                        <a:lnTo>
                          <a:pt x="165" y="8"/>
                        </a:lnTo>
                        <a:lnTo>
                          <a:pt x="164" y="9"/>
                        </a:lnTo>
                        <a:lnTo>
                          <a:pt x="164" y="10"/>
                        </a:lnTo>
                        <a:lnTo>
                          <a:pt x="165" y="10"/>
                        </a:lnTo>
                        <a:lnTo>
                          <a:pt x="165" y="11"/>
                        </a:lnTo>
                        <a:lnTo>
                          <a:pt x="164" y="11"/>
                        </a:lnTo>
                        <a:lnTo>
                          <a:pt x="164" y="10"/>
                        </a:lnTo>
                        <a:lnTo>
                          <a:pt x="162" y="11"/>
                        </a:lnTo>
                        <a:lnTo>
                          <a:pt x="160" y="11"/>
                        </a:lnTo>
                        <a:lnTo>
                          <a:pt x="160" y="12"/>
                        </a:lnTo>
                        <a:lnTo>
                          <a:pt x="159" y="12"/>
                        </a:lnTo>
                        <a:lnTo>
                          <a:pt x="159" y="14"/>
                        </a:lnTo>
                        <a:lnTo>
                          <a:pt x="158" y="14"/>
                        </a:lnTo>
                        <a:lnTo>
                          <a:pt x="157" y="15"/>
                        </a:lnTo>
                        <a:lnTo>
                          <a:pt x="156" y="15"/>
                        </a:lnTo>
                        <a:lnTo>
                          <a:pt x="157" y="16"/>
                        </a:lnTo>
                        <a:lnTo>
                          <a:pt x="156" y="16"/>
                        </a:lnTo>
                        <a:lnTo>
                          <a:pt x="155" y="17"/>
                        </a:lnTo>
                        <a:lnTo>
                          <a:pt x="153" y="18"/>
                        </a:lnTo>
                        <a:lnTo>
                          <a:pt x="152" y="18"/>
                        </a:lnTo>
                        <a:lnTo>
                          <a:pt x="150" y="18"/>
                        </a:lnTo>
                        <a:lnTo>
                          <a:pt x="149" y="18"/>
                        </a:lnTo>
                        <a:lnTo>
                          <a:pt x="149" y="17"/>
                        </a:lnTo>
                        <a:lnTo>
                          <a:pt x="148" y="17"/>
                        </a:lnTo>
                        <a:lnTo>
                          <a:pt x="147" y="17"/>
                        </a:lnTo>
                        <a:lnTo>
                          <a:pt x="146" y="17"/>
                        </a:lnTo>
                        <a:lnTo>
                          <a:pt x="147" y="17"/>
                        </a:lnTo>
                        <a:lnTo>
                          <a:pt x="148" y="17"/>
                        </a:lnTo>
                        <a:lnTo>
                          <a:pt x="148" y="18"/>
                        </a:lnTo>
                        <a:lnTo>
                          <a:pt x="149" y="18"/>
                        </a:lnTo>
                        <a:lnTo>
                          <a:pt x="150" y="18"/>
                        </a:lnTo>
                        <a:lnTo>
                          <a:pt x="151" y="19"/>
                        </a:lnTo>
                        <a:lnTo>
                          <a:pt x="152" y="20"/>
                        </a:lnTo>
                        <a:lnTo>
                          <a:pt x="152" y="21"/>
                        </a:lnTo>
                        <a:lnTo>
                          <a:pt x="151" y="23"/>
                        </a:lnTo>
                        <a:lnTo>
                          <a:pt x="149" y="23"/>
                        </a:lnTo>
                        <a:lnTo>
                          <a:pt x="148" y="23"/>
                        </a:lnTo>
                        <a:lnTo>
                          <a:pt x="147" y="23"/>
                        </a:lnTo>
                        <a:lnTo>
                          <a:pt x="143" y="24"/>
                        </a:lnTo>
                        <a:lnTo>
                          <a:pt x="146" y="24"/>
                        </a:lnTo>
                        <a:lnTo>
                          <a:pt x="147" y="24"/>
                        </a:lnTo>
                        <a:lnTo>
                          <a:pt x="147" y="25"/>
                        </a:lnTo>
                        <a:lnTo>
                          <a:pt x="146" y="26"/>
                        </a:lnTo>
                        <a:lnTo>
                          <a:pt x="144" y="26"/>
                        </a:lnTo>
                        <a:lnTo>
                          <a:pt x="143" y="26"/>
                        </a:lnTo>
                        <a:lnTo>
                          <a:pt x="142" y="27"/>
                        </a:lnTo>
                        <a:lnTo>
                          <a:pt x="141" y="26"/>
                        </a:lnTo>
                        <a:lnTo>
                          <a:pt x="142" y="25"/>
                        </a:lnTo>
                        <a:lnTo>
                          <a:pt x="141" y="25"/>
                        </a:lnTo>
                        <a:lnTo>
                          <a:pt x="140" y="25"/>
                        </a:lnTo>
                        <a:lnTo>
                          <a:pt x="140" y="26"/>
                        </a:lnTo>
                        <a:lnTo>
                          <a:pt x="139" y="28"/>
                        </a:lnTo>
                        <a:lnTo>
                          <a:pt x="138" y="28"/>
                        </a:lnTo>
                        <a:lnTo>
                          <a:pt x="136" y="28"/>
                        </a:lnTo>
                        <a:lnTo>
                          <a:pt x="137" y="29"/>
                        </a:lnTo>
                        <a:lnTo>
                          <a:pt x="136" y="29"/>
                        </a:lnTo>
                        <a:lnTo>
                          <a:pt x="133" y="29"/>
                        </a:lnTo>
                        <a:lnTo>
                          <a:pt x="131" y="30"/>
                        </a:lnTo>
                        <a:lnTo>
                          <a:pt x="132" y="30"/>
                        </a:lnTo>
                        <a:lnTo>
                          <a:pt x="131" y="30"/>
                        </a:lnTo>
                        <a:lnTo>
                          <a:pt x="131" y="32"/>
                        </a:lnTo>
                        <a:lnTo>
                          <a:pt x="129" y="34"/>
                        </a:lnTo>
                        <a:lnTo>
                          <a:pt x="130" y="35"/>
                        </a:lnTo>
                        <a:lnTo>
                          <a:pt x="131" y="35"/>
                        </a:lnTo>
                        <a:lnTo>
                          <a:pt x="132" y="35"/>
                        </a:lnTo>
                        <a:lnTo>
                          <a:pt x="133" y="35"/>
                        </a:lnTo>
                        <a:lnTo>
                          <a:pt x="137" y="35"/>
                        </a:lnTo>
                        <a:lnTo>
                          <a:pt x="138" y="35"/>
                        </a:lnTo>
                        <a:lnTo>
                          <a:pt x="138" y="36"/>
                        </a:lnTo>
                        <a:lnTo>
                          <a:pt x="139" y="36"/>
                        </a:lnTo>
                        <a:lnTo>
                          <a:pt x="140" y="36"/>
                        </a:lnTo>
                        <a:lnTo>
                          <a:pt x="141" y="36"/>
                        </a:lnTo>
                        <a:lnTo>
                          <a:pt x="142" y="36"/>
                        </a:lnTo>
                        <a:lnTo>
                          <a:pt x="143" y="37"/>
                        </a:lnTo>
                        <a:lnTo>
                          <a:pt x="140" y="39"/>
                        </a:lnTo>
                        <a:lnTo>
                          <a:pt x="138" y="40"/>
                        </a:lnTo>
                        <a:lnTo>
                          <a:pt x="137" y="40"/>
                        </a:lnTo>
                        <a:lnTo>
                          <a:pt x="136" y="42"/>
                        </a:lnTo>
                        <a:lnTo>
                          <a:pt x="134" y="42"/>
                        </a:lnTo>
                        <a:lnTo>
                          <a:pt x="133" y="43"/>
                        </a:lnTo>
                        <a:lnTo>
                          <a:pt x="132" y="43"/>
                        </a:lnTo>
                        <a:lnTo>
                          <a:pt x="131" y="43"/>
                        </a:lnTo>
                        <a:lnTo>
                          <a:pt x="131" y="44"/>
                        </a:lnTo>
                        <a:lnTo>
                          <a:pt x="132" y="44"/>
                        </a:lnTo>
                        <a:lnTo>
                          <a:pt x="132" y="45"/>
                        </a:lnTo>
                        <a:lnTo>
                          <a:pt x="131" y="45"/>
                        </a:lnTo>
                        <a:lnTo>
                          <a:pt x="130" y="45"/>
                        </a:lnTo>
                        <a:lnTo>
                          <a:pt x="128" y="45"/>
                        </a:lnTo>
                        <a:lnTo>
                          <a:pt x="128" y="46"/>
                        </a:lnTo>
                        <a:lnTo>
                          <a:pt x="129" y="46"/>
                        </a:lnTo>
                        <a:lnTo>
                          <a:pt x="130" y="45"/>
                        </a:lnTo>
                        <a:lnTo>
                          <a:pt x="131" y="46"/>
                        </a:lnTo>
                        <a:lnTo>
                          <a:pt x="129" y="48"/>
                        </a:lnTo>
                        <a:lnTo>
                          <a:pt x="128" y="48"/>
                        </a:lnTo>
                        <a:lnTo>
                          <a:pt x="127" y="48"/>
                        </a:lnTo>
                        <a:lnTo>
                          <a:pt x="127" y="47"/>
                        </a:lnTo>
                        <a:lnTo>
                          <a:pt x="125" y="48"/>
                        </a:lnTo>
                        <a:lnTo>
                          <a:pt x="124" y="49"/>
                        </a:lnTo>
                        <a:lnTo>
                          <a:pt x="123" y="49"/>
                        </a:lnTo>
                        <a:lnTo>
                          <a:pt x="122" y="49"/>
                        </a:lnTo>
                        <a:lnTo>
                          <a:pt x="121" y="49"/>
                        </a:lnTo>
                        <a:lnTo>
                          <a:pt x="120" y="49"/>
                        </a:lnTo>
                        <a:lnTo>
                          <a:pt x="119" y="49"/>
                        </a:lnTo>
                        <a:lnTo>
                          <a:pt x="118" y="49"/>
                        </a:lnTo>
                        <a:lnTo>
                          <a:pt x="118" y="51"/>
                        </a:lnTo>
                        <a:lnTo>
                          <a:pt x="118" y="52"/>
                        </a:lnTo>
                        <a:lnTo>
                          <a:pt x="114" y="52"/>
                        </a:lnTo>
                        <a:lnTo>
                          <a:pt x="114" y="53"/>
                        </a:lnTo>
                        <a:lnTo>
                          <a:pt x="114" y="54"/>
                        </a:lnTo>
                        <a:lnTo>
                          <a:pt x="113" y="54"/>
                        </a:lnTo>
                        <a:lnTo>
                          <a:pt x="112" y="53"/>
                        </a:lnTo>
                        <a:lnTo>
                          <a:pt x="111" y="53"/>
                        </a:lnTo>
                        <a:lnTo>
                          <a:pt x="110" y="53"/>
                        </a:lnTo>
                        <a:lnTo>
                          <a:pt x="109" y="55"/>
                        </a:lnTo>
                        <a:lnTo>
                          <a:pt x="107" y="56"/>
                        </a:lnTo>
                        <a:lnTo>
                          <a:pt x="106" y="56"/>
                        </a:lnTo>
                        <a:lnTo>
                          <a:pt x="104" y="56"/>
                        </a:lnTo>
                        <a:lnTo>
                          <a:pt x="103" y="56"/>
                        </a:lnTo>
                        <a:lnTo>
                          <a:pt x="104" y="57"/>
                        </a:lnTo>
                        <a:lnTo>
                          <a:pt x="103" y="57"/>
                        </a:lnTo>
                        <a:lnTo>
                          <a:pt x="102" y="57"/>
                        </a:lnTo>
                        <a:lnTo>
                          <a:pt x="101" y="57"/>
                        </a:lnTo>
                        <a:lnTo>
                          <a:pt x="97" y="60"/>
                        </a:lnTo>
                        <a:lnTo>
                          <a:pt x="99" y="60"/>
                        </a:lnTo>
                        <a:lnTo>
                          <a:pt x="100" y="60"/>
                        </a:lnTo>
                        <a:lnTo>
                          <a:pt x="100" y="62"/>
                        </a:lnTo>
                        <a:lnTo>
                          <a:pt x="99" y="62"/>
                        </a:lnTo>
                        <a:lnTo>
                          <a:pt x="97" y="63"/>
                        </a:lnTo>
                        <a:lnTo>
                          <a:pt x="96" y="64"/>
                        </a:lnTo>
                        <a:lnTo>
                          <a:pt x="94" y="64"/>
                        </a:lnTo>
                        <a:lnTo>
                          <a:pt x="93" y="64"/>
                        </a:lnTo>
                        <a:lnTo>
                          <a:pt x="92" y="65"/>
                        </a:lnTo>
                        <a:lnTo>
                          <a:pt x="92" y="64"/>
                        </a:lnTo>
                        <a:lnTo>
                          <a:pt x="91" y="64"/>
                        </a:lnTo>
                        <a:lnTo>
                          <a:pt x="90" y="65"/>
                        </a:lnTo>
                        <a:lnTo>
                          <a:pt x="88" y="66"/>
                        </a:lnTo>
                        <a:lnTo>
                          <a:pt x="87" y="67"/>
                        </a:lnTo>
                        <a:lnTo>
                          <a:pt x="86" y="67"/>
                        </a:lnTo>
                        <a:lnTo>
                          <a:pt x="86" y="66"/>
                        </a:lnTo>
                        <a:lnTo>
                          <a:pt x="85" y="66"/>
                        </a:lnTo>
                        <a:lnTo>
                          <a:pt x="84" y="66"/>
                        </a:lnTo>
                        <a:lnTo>
                          <a:pt x="83" y="66"/>
                        </a:lnTo>
                        <a:lnTo>
                          <a:pt x="82" y="68"/>
                        </a:lnTo>
                        <a:lnTo>
                          <a:pt x="83" y="68"/>
                        </a:lnTo>
                        <a:lnTo>
                          <a:pt x="83" y="70"/>
                        </a:lnTo>
                        <a:lnTo>
                          <a:pt x="81" y="70"/>
                        </a:lnTo>
                        <a:lnTo>
                          <a:pt x="79" y="70"/>
                        </a:lnTo>
                        <a:lnTo>
                          <a:pt x="79" y="68"/>
                        </a:lnTo>
                        <a:lnTo>
                          <a:pt x="78" y="68"/>
                        </a:lnTo>
                        <a:lnTo>
                          <a:pt x="77" y="68"/>
                        </a:lnTo>
                        <a:lnTo>
                          <a:pt x="76" y="70"/>
                        </a:lnTo>
                        <a:lnTo>
                          <a:pt x="75" y="70"/>
                        </a:lnTo>
                        <a:lnTo>
                          <a:pt x="74" y="71"/>
                        </a:lnTo>
                        <a:lnTo>
                          <a:pt x="75" y="71"/>
                        </a:lnTo>
                        <a:lnTo>
                          <a:pt x="76" y="70"/>
                        </a:lnTo>
                        <a:lnTo>
                          <a:pt x="77" y="70"/>
                        </a:lnTo>
                        <a:lnTo>
                          <a:pt x="78" y="71"/>
                        </a:lnTo>
                        <a:lnTo>
                          <a:pt x="77" y="72"/>
                        </a:lnTo>
                        <a:lnTo>
                          <a:pt x="76" y="71"/>
                        </a:lnTo>
                        <a:lnTo>
                          <a:pt x="74" y="71"/>
                        </a:lnTo>
                        <a:lnTo>
                          <a:pt x="74" y="72"/>
                        </a:lnTo>
                        <a:lnTo>
                          <a:pt x="73" y="72"/>
                        </a:lnTo>
                        <a:lnTo>
                          <a:pt x="72" y="72"/>
                        </a:lnTo>
                        <a:lnTo>
                          <a:pt x="71" y="72"/>
                        </a:lnTo>
                        <a:lnTo>
                          <a:pt x="69" y="72"/>
                        </a:lnTo>
                        <a:lnTo>
                          <a:pt x="68" y="73"/>
                        </a:lnTo>
                        <a:lnTo>
                          <a:pt x="67" y="73"/>
                        </a:lnTo>
                        <a:lnTo>
                          <a:pt x="67" y="74"/>
                        </a:lnTo>
                        <a:lnTo>
                          <a:pt x="66" y="74"/>
                        </a:lnTo>
                        <a:lnTo>
                          <a:pt x="68" y="74"/>
                        </a:lnTo>
                        <a:lnTo>
                          <a:pt x="67" y="74"/>
                        </a:lnTo>
                        <a:lnTo>
                          <a:pt x="68" y="74"/>
                        </a:lnTo>
                        <a:lnTo>
                          <a:pt x="69" y="73"/>
                        </a:lnTo>
                        <a:lnTo>
                          <a:pt x="71" y="74"/>
                        </a:lnTo>
                        <a:lnTo>
                          <a:pt x="73" y="74"/>
                        </a:lnTo>
                        <a:lnTo>
                          <a:pt x="72" y="74"/>
                        </a:lnTo>
                        <a:lnTo>
                          <a:pt x="72" y="75"/>
                        </a:lnTo>
                        <a:lnTo>
                          <a:pt x="71" y="75"/>
                        </a:lnTo>
                        <a:lnTo>
                          <a:pt x="72" y="75"/>
                        </a:lnTo>
                        <a:lnTo>
                          <a:pt x="73" y="75"/>
                        </a:lnTo>
                        <a:lnTo>
                          <a:pt x="74" y="75"/>
                        </a:lnTo>
                        <a:lnTo>
                          <a:pt x="73" y="75"/>
                        </a:lnTo>
                        <a:lnTo>
                          <a:pt x="71" y="76"/>
                        </a:lnTo>
                        <a:lnTo>
                          <a:pt x="71" y="75"/>
                        </a:lnTo>
                        <a:lnTo>
                          <a:pt x="68" y="76"/>
                        </a:lnTo>
                        <a:lnTo>
                          <a:pt x="68" y="77"/>
                        </a:lnTo>
                        <a:lnTo>
                          <a:pt x="68" y="79"/>
                        </a:lnTo>
                        <a:lnTo>
                          <a:pt x="67" y="77"/>
                        </a:lnTo>
                        <a:lnTo>
                          <a:pt x="67" y="76"/>
                        </a:lnTo>
                        <a:lnTo>
                          <a:pt x="68" y="76"/>
                        </a:lnTo>
                        <a:lnTo>
                          <a:pt x="68" y="75"/>
                        </a:lnTo>
                        <a:lnTo>
                          <a:pt x="67" y="75"/>
                        </a:lnTo>
                        <a:lnTo>
                          <a:pt x="66" y="76"/>
                        </a:lnTo>
                        <a:lnTo>
                          <a:pt x="66" y="77"/>
                        </a:lnTo>
                        <a:lnTo>
                          <a:pt x="66" y="79"/>
                        </a:lnTo>
                        <a:lnTo>
                          <a:pt x="65" y="79"/>
                        </a:lnTo>
                        <a:lnTo>
                          <a:pt x="64" y="77"/>
                        </a:lnTo>
                        <a:lnTo>
                          <a:pt x="64" y="79"/>
                        </a:lnTo>
                        <a:lnTo>
                          <a:pt x="63" y="79"/>
                        </a:lnTo>
                        <a:lnTo>
                          <a:pt x="63" y="80"/>
                        </a:lnTo>
                        <a:lnTo>
                          <a:pt x="62" y="80"/>
                        </a:lnTo>
                        <a:lnTo>
                          <a:pt x="60" y="80"/>
                        </a:lnTo>
                        <a:lnTo>
                          <a:pt x="59" y="80"/>
                        </a:lnTo>
                        <a:lnTo>
                          <a:pt x="56" y="80"/>
                        </a:lnTo>
                        <a:lnTo>
                          <a:pt x="55" y="81"/>
                        </a:lnTo>
                        <a:lnTo>
                          <a:pt x="54" y="81"/>
                        </a:lnTo>
                        <a:lnTo>
                          <a:pt x="54" y="82"/>
                        </a:lnTo>
                        <a:lnTo>
                          <a:pt x="54" y="83"/>
                        </a:lnTo>
                        <a:lnTo>
                          <a:pt x="53" y="84"/>
                        </a:lnTo>
                        <a:lnTo>
                          <a:pt x="51" y="84"/>
                        </a:lnTo>
                        <a:lnTo>
                          <a:pt x="50" y="84"/>
                        </a:lnTo>
                        <a:lnTo>
                          <a:pt x="51" y="83"/>
                        </a:lnTo>
                        <a:lnTo>
                          <a:pt x="53" y="81"/>
                        </a:lnTo>
                        <a:lnTo>
                          <a:pt x="51" y="81"/>
                        </a:lnTo>
                        <a:lnTo>
                          <a:pt x="50" y="81"/>
                        </a:lnTo>
                        <a:lnTo>
                          <a:pt x="49" y="81"/>
                        </a:lnTo>
                        <a:lnTo>
                          <a:pt x="48" y="81"/>
                        </a:lnTo>
                        <a:lnTo>
                          <a:pt x="47" y="81"/>
                        </a:lnTo>
                        <a:lnTo>
                          <a:pt x="46" y="82"/>
                        </a:lnTo>
                        <a:lnTo>
                          <a:pt x="47" y="82"/>
                        </a:lnTo>
                        <a:lnTo>
                          <a:pt x="46" y="82"/>
                        </a:lnTo>
                        <a:lnTo>
                          <a:pt x="45" y="83"/>
                        </a:lnTo>
                        <a:lnTo>
                          <a:pt x="44" y="83"/>
                        </a:lnTo>
                        <a:lnTo>
                          <a:pt x="43" y="83"/>
                        </a:lnTo>
                        <a:lnTo>
                          <a:pt x="41" y="83"/>
                        </a:lnTo>
                        <a:lnTo>
                          <a:pt x="41" y="84"/>
                        </a:lnTo>
                        <a:lnTo>
                          <a:pt x="40" y="85"/>
                        </a:lnTo>
                        <a:lnTo>
                          <a:pt x="39" y="85"/>
                        </a:lnTo>
                        <a:lnTo>
                          <a:pt x="39" y="84"/>
                        </a:lnTo>
                        <a:lnTo>
                          <a:pt x="38" y="84"/>
                        </a:lnTo>
                        <a:lnTo>
                          <a:pt x="37" y="85"/>
                        </a:lnTo>
                        <a:lnTo>
                          <a:pt x="38" y="85"/>
                        </a:lnTo>
                        <a:lnTo>
                          <a:pt x="37" y="86"/>
                        </a:lnTo>
                        <a:lnTo>
                          <a:pt x="36" y="86"/>
                        </a:lnTo>
                        <a:lnTo>
                          <a:pt x="36" y="85"/>
                        </a:lnTo>
                        <a:lnTo>
                          <a:pt x="35" y="85"/>
                        </a:lnTo>
                        <a:lnTo>
                          <a:pt x="34" y="85"/>
                        </a:lnTo>
                        <a:lnTo>
                          <a:pt x="34" y="86"/>
                        </a:lnTo>
                        <a:lnTo>
                          <a:pt x="32" y="86"/>
                        </a:lnTo>
                        <a:lnTo>
                          <a:pt x="31" y="86"/>
                        </a:lnTo>
                        <a:lnTo>
                          <a:pt x="29" y="88"/>
                        </a:lnTo>
                        <a:lnTo>
                          <a:pt x="26" y="88"/>
                        </a:lnTo>
                        <a:lnTo>
                          <a:pt x="26" y="85"/>
                        </a:lnTo>
                        <a:lnTo>
                          <a:pt x="27" y="84"/>
                        </a:lnTo>
                        <a:lnTo>
                          <a:pt x="28" y="84"/>
                        </a:lnTo>
                        <a:lnTo>
                          <a:pt x="29" y="84"/>
                        </a:lnTo>
                        <a:lnTo>
                          <a:pt x="29" y="85"/>
                        </a:lnTo>
                        <a:lnTo>
                          <a:pt x="30" y="85"/>
                        </a:lnTo>
                        <a:lnTo>
                          <a:pt x="31" y="85"/>
                        </a:lnTo>
                        <a:lnTo>
                          <a:pt x="27" y="83"/>
                        </a:lnTo>
                        <a:lnTo>
                          <a:pt x="26" y="83"/>
                        </a:lnTo>
                        <a:lnTo>
                          <a:pt x="25" y="83"/>
                        </a:lnTo>
                        <a:lnTo>
                          <a:pt x="25" y="84"/>
                        </a:lnTo>
                        <a:lnTo>
                          <a:pt x="22" y="85"/>
                        </a:lnTo>
                        <a:lnTo>
                          <a:pt x="23" y="86"/>
                        </a:lnTo>
                        <a:lnTo>
                          <a:pt x="21" y="89"/>
                        </a:lnTo>
                        <a:lnTo>
                          <a:pt x="20" y="89"/>
                        </a:lnTo>
                        <a:lnTo>
                          <a:pt x="19" y="89"/>
                        </a:lnTo>
                        <a:lnTo>
                          <a:pt x="18" y="89"/>
                        </a:lnTo>
                        <a:lnTo>
                          <a:pt x="19" y="90"/>
                        </a:lnTo>
                        <a:lnTo>
                          <a:pt x="19" y="91"/>
                        </a:lnTo>
                        <a:lnTo>
                          <a:pt x="18" y="91"/>
                        </a:lnTo>
                        <a:lnTo>
                          <a:pt x="17" y="91"/>
                        </a:lnTo>
                        <a:lnTo>
                          <a:pt x="18" y="90"/>
                        </a:lnTo>
                        <a:lnTo>
                          <a:pt x="17" y="90"/>
                        </a:lnTo>
                        <a:lnTo>
                          <a:pt x="16" y="91"/>
                        </a:lnTo>
                        <a:lnTo>
                          <a:pt x="16" y="92"/>
                        </a:lnTo>
                        <a:lnTo>
                          <a:pt x="15" y="92"/>
                        </a:lnTo>
                        <a:lnTo>
                          <a:pt x="12" y="92"/>
                        </a:lnTo>
                        <a:lnTo>
                          <a:pt x="11" y="91"/>
                        </a:lnTo>
                        <a:lnTo>
                          <a:pt x="12" y="91"/>
                        </a:lnTo>
                        <a:lnTo>
                          <a:pt x="12" y="90"/>
                        </a:lnTo>
                        <a:lnTo>
                          <a:pt x="11" y="90"/>
                        </a:lnTo>
                        <a:lnTo>
                          <a:pt x="11" y="89"/>
                        </a:lnTo>
                        <a:lnTo>
                          <a:pt x="10" y="89"/>
                        </a:lnTo>
                        <a:lnTo>
                          <a:pt x="9" y="89"/>
                        </a:lnTo>
                        <a:lnTo>
                          <a:pt x="9" y="90"/>
                        </a:lnTo>
                        <a:lnTo>
                          <a:pt x="10" y="91"/>
                        </a:lnTo>
                        <a:lnTo>
                          <a:pt x="11" y="93"/>
                        </a:lnTo>
                        <a:lnTo>
                          <a:pt x="10" y="92"/>
                        </a:lnTo>
                        <a:lnTo>
                          <a:pt x="9" y="93"/>
                        </a:lnTo>
                        <a:lnTo>
                          <a:pt x="8" y="93"/>
                        </a:lnTo>
                        <a:lnTo>
                          <a:pt x="7" y="93"/>
                        </a:lnTo>
                        <a:lnTo>
                          <a:pt x="6" y="93"/>
                        </a:lnTo>
                        <a:lnTo>
                          <a:pt x="4" y="92"/>
                        </a:lnTo>
                        <a:lnTo>
                          <a:pt x="4" y="91"/>
                        </a:lnTo>
                        <a:lnTo>
                          <a:pt x="3" y="91"/>
                        </a:lnTo>
                        <a:lnTo>
                          <a:pt x="2" y="91"/>
                        </a:lnTo>
                        <a:lnTo>
                          <a:pt x="1" y="91"/>
                        </a:lnTo>
                        <a:lnTo>
                          <a:pt x="1" y="92"/>
                        </a:lnTo>
                        <a:lnTo>
                          <a:pt x="2" y="92"/>
                        </a:lnTo>
                        <a:lnTo>
                          <a:pt x="3" y="93"/>
                        </a:lnTo>
                        <a:lnTo>
                          <a:pt x="1" y="94"/>
                        </a:lnTo>
                        <a:lnTo>
                          <a:pt x="0" y="95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92" name="Freeform 704">
                    <a:extLst>
                      <a:ext uri="{FF2B5EF4-FFF2-40B4-BE49-F238E27FC236}">
                        <a16:creationId xmlns:a16="http://schemas.microsoft.com/office/drawing/2014/main" id="{7FF57581-2BB2-4E02-B0CF-54EB10BABB3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86705" y="1781807"/>
                    <a:ext cx="9294" cy="2323"/>
                  </a:xfrm>
                  <a:custGeom>
                    <a:avLst/>
                    <a:gdLst>
                      <a:gd name="T0" fmla="*/ 1588 w 4"/>
                      <a:gd name="T1" fmla="*/ 1587 h 1"/>
                      <a:gd name="T2" fmla="*/ 0 w 4"/>
                      <a:gd name="T3" fmla="*/ 1587 h 1"/>
                      <a:gd name="T4" fmla="*/ 0 w 4"/>
                      <a:gd name="T5" fmla="*/ 0 h 1"/>
                      <a:gd name="T6" fmla="*/ 1588 w 4"/>
                      <a:gd name="T7" fmla="*/ 0 h 1"/>
                      <a:gd name="T8" fmla="*/ 4763 w 4"/>
                      <a:gd name="T9" fmla="*/ 0 h 1"/>
                      <a:gd name="T10" fmla="*/ 6350 w 4"/>
                      <a:gd name="T11" fmla="*/ 0 h 1"/>
                      <a:gd name="T12" fmla="*/ 6350 w 4"/>
                      <a:gd name="T13" fmla="*/ 1587 h 1"/>
                      <a:gd name="T14" fmla="*/ 4763 w 4"/>
                      <a:gd name="T15" fmla="*/ 1587 h 1"/>
                      <a:gd name="T16" fmla="*/ 1588 w 4"/>
                      <a:gd name="T17" fmla="*/ 1587 h 1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4" h="1">
                        <a:moveTo>
                          <a:pt x="1" y="1"/>
                        </a:move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4" y="1"/>
                        </a:lnTo>
                        <a:lnTo>
                          <a:pt x="3" y="1"/>
                        </a:lnTo>
                        <a:lnTo>
                          <a:pt x="1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93" name="Freeform 705">
                    <a:extLst>
                      <a:ext uri="{FF2B5EF4-FFF2-40B4-BE49-F238E27FC236}">
                        <a16:creationId xmlns:a16="http://schemas.microsoft.com/office/drawing/2014/main" id="{F13E7287-E1A3-4330-AC8E-CEF3AFDF3F4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705294" y="1774836"/>
                    <a:ext cx="6972" cy="4647"/>
                  </a:xfrm>
                  <a:custGeom>
                    <a:avLst/>
                    <a:gdLst>
                      <a:gd name="T0" fmla="*/ 0 w 3"/>
                      <a:gd name="T1" fmla="*/ 1588 h 2"/>
                      <a:gd name="T2" fmla="*/ 0 w 3"/>
                      <a:gd name="T3" fmla="*/ 0 h 2"/>
                      <a:gd name="T4" fmla="*/ 1588 w 3"/>
                      <a:gd name="T5" fmla="*/ 0 h 2"/>
                      <a:gd name="T6" fmla="*/ 3175 w 3"/>
                      <a:gd name="T7" fmla="*/ 0 h 2"/>
                      <a:gd name="T8" fmla="*/ 4763 w 3"/>
                      <a:gd name="T9" fmla="*/ 1588 h 2"/>
                      <a:gd name="T10" fmla="*/ 3175 w 3"/>
                      <a:gd name="T11" fmla="*/ 3175 h 2"/>
                      <a:gd name="T12" fmla="*/ 0 w 3"/>
                      <a:gd name="T13" fmla="*/ 1588 h 2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3" h="2">
                        <a:moveTo>
                          <a:pt x="0" y="1"/>
                        </a:move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1"/>
                        </a:lnTo>
                        <a:lnTo>
                          <a:pt x="2" y="2"/>
                        </a:lnTo>
                        <a:lnTo>
                          <a:pt x="0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94" name="Freeform 706">
                    <a:extLst>
                      <a:ext uri="{FF2B5EF4-FFF2-40B4-BE49-F238E27FC236}">
                        <a16:creationId xmlns:a16="http://schemas.microsoft.com/office/drawing/2014/main" id="{5C43F707-C509-4A65-A1F2-E5A7CE82142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740149" y="1765541"/>
                    <a:ext cx="11617" cy="11619"/>
                  </a:xfrm>
                  <a:custGeom>
                    <a:avLst/>
                    <a:gdLst>
                      <a:gd name="T0" fmla="*/ 1587 w 5"/>
                      <a:gd name="T1" fmla="*/ 7938 h 5"/>
                      <a:gd name="T2" fmla="*/ 0 w 5"/>
                      <a:gd name="T3" fmla="*/ 6350 h 5"/>
                      <a:gd name="T4" fmla="*/ 0 w 5"/>
                      <a:gd name="T5" fmla="*/ 4763 h 5"/>
                      <a:gd name="T6" fmla="*/ 0 w 5"/>
                      <a:gd name="T7" fmla="*/ 3175 h 5"/>
                      <a:gd name="T8" fmla="*/ 1587 w 5"/>
                      <a:gd name="T9" fmla="*/ 3175 h 5"/>
                      <a:gd name="T10" fmla="*/ 1587 w 5"/>
                      <a:gd name="T11" fmla="*/ 0 h 5"/>
                      <a:gd name="T12" fmla="*/ 3175 w 5"/>
                      <a:gd name="T13" fmla="*/ 0 h 5"/>
                      <a:gd name="T14" fmla="*/ 4762 w 5"/>
                      <a:gd name="T15" fmla="*/ 0 h 5"/>
                      <a:gd name="T16" fmla="*/ 6350 w 5"/>
                      <a:gd name="T17" fmla="*/ 0 h 5"/>
                      <a:gd name="T18" fmla="*/ 6350 w 5"/>
                      <a:gd name="T19" fmla="*/ 3175 h 5"/>
                      <a:gd name="T20" fmla="*/ 6350 w 5"/>
                      <a:gd name="T21" fmla="*/ 4763 h 5"/>
                      <a:gd name="T22" fmla="*/ 7937 w 5"/>
                      <a:gd name="T23" fmla="*/ 4763 h 5"/>
                      <a:gd name="T24" fmla="*/ 7937 w 5"/>
                      <a:gd name="T25" fmla="*/ 6350 h 5"/>
                      <a:gd name="T26" fmla="*/ 6350 w 5"/>
                      <a:gd name="T27" fmla="*/ 6350 h 5"/>
                      <a:gd name="T28" fmla="*/ 4762 w 5"/>
                      <a:gd name="T29" fmla="*/ 6350 h 5"/>
                      <a:gd name="T30" fmla="*/ 1587 w 5"/>
                      <a:gd name="T31" fmla="*/ 7938 h 5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</a:gdLst>
                    <a:ahLst/>
                    <a:cxnLst>
                      <a:cxn ang="T32">
                        <a:pos x="T0" y="T1"/>
                      </a:cxn>
                      <a:cxn ang="T33">
                        <a:pos x="T2" y="T3"/>
                      </a:cxn>
                      <a:cxn ang="T34">
                        <a:pos x="T4" y="T5"/>
                      </a:cxn>
                      <a:cxn ang="T35">
                        <a:pos x="T6" y="T7"/>
                      </a:cxn>
                      <a:cxn ang="T36">
                        <a:pos x="T8" y="T9"/>
                      </a:cxn>
                      <a:cxn ang="T37">
                        <a:pos x="T10" y="T11"/>
                      </a:cxn>
                      <a:cxn ang="T38">
                        <a:pos x="T12" y="T13"/>
                      </a:cxn>
                      <a:cxn ang="T39">
                        <a:pos x="T14" y="T15"/>
                      </a:cxn>
                      <a:cxn ang="T40">
                        <a:pos x="T16" y="T17"/>
                      </a:cxn>
                      <a:cxn ang="T41">
                        <a:pos x="T18" y="T19"/>
                      </a:cxn>
                      <a:cxn ang="T42">
                        <a:pos x="T20" y="T21"/>
                      </a:cxn>
                      <a:cxn ang="T43">
                        <a:pos x="T22" y="T23"/>
                      </a:cxn>
                      <a:cxn ang="T44">
                        <a:pos x="T24" y="T25"/>
                      </a:cxn>
                      <a:cxn ang="T45">
                        <a:pos x="T26" y="T27"/>
                      </a:cxn>
                      <a:cxn ang="T46">
                        <a:pos x="T28" y="T29"/>
                      </a:cxn>
                      <a:cxn ang="T47">
                        <a:pos x="T30" y="T31"/>
                      </a:cxn>
                    </a:cxnLst>
                    <a:rect l="0" t="0" r="r" b="b"/>
                    <a:pathLst>
                      <a:path w="5" h="5">
                        <a:moveTo>
                          <a:pt x="1" y="5"/>
                        </a:moveTo>
                        <a:lnTo>
                          <a:pt x="0" y="4"/>
                        </a:lnTo>
                        <a:lnTo>
                          <a:pt x="0" y="3"/>
                        </a:lnTo>
                        <a:lnTo>
                          <a:pt x="0" y="2"/>
                        </a:lnTo>
                        <a:lnTo>
                          <a:pt x="1" y="2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4" y="2"/>
                        </a:lnTo>
                        <a:lnTo>
                          <a:pt x="4" y="3"/>
                        </a:lnTo>
                        <a:lnTo>
                          <a:pt x="5" y="3"/>
                        </a:lnTo>
                        <a:lnTo>
                          <a:pt x="5" y="4"/>
                        </a:lnTo>
                        <a:lnTo>
                          <a:pt x="4" y="4"/>
                        </a:lnTo>
                        <a:lnTo>
                          <a:pt x="3" y="4"/>
                        </a:lnTo>
                        <a:lnTo>
                          <a:pt x="1" y="5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95" name="Freeform 707">
                    <a:extLst>
                      <a:ext uri="{FF2B5EF4-FFF2-40B4-BE49-F238E27FC236}">
                        <a16:creationId xmlns:a16="http://schemas.microsoft.com/office/drawing/2014/main" id="{45D5BB06-12A5-4003-A831-84CAEA0DD6E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761061" y="1772513"/>
                    <a:ext cx="11619" cy="11617"/>
                  </a:xfrm>
                  <a:custGeom>
                    <a:avLst/>
                    <a:gdLst>
                      <a:gd name="T0" fmla="*/ 0 w 5"/>
                      <a:gd name="T1" fmla="*/ 7937 h 5"/>
                      <a:gd name="T2" fmla="*/ 0 w 5"/>
                      <a:gd name="T3" fmla="*/ 6350 h 5"/>
                      <a:gd name="T4" fmla="*/ 1588 w 5"/>
                      <a:gd name="T5" fmla="*/ 6350 h 5"/>
                      <a:gd name="T6" fmla="*/ 3175 w 5"/>
                      <a:gd name="T7" fmla="*/ 4762 h 5"/>
                      <a:gd name="T8" fmla="*/ 1588 w 5"/>
                      <a:gd name="T9" fmla="*/ 4762 h 5"/>
                      <a:gd name="T10" fmla="*/ 1588 w 5"/>
                      <a:gd name="T11" fmla="*/ 3175 h 5"/>
                      <a:gd name="T12" fmla="*/ 3175 w 5"/>
                      <a:gd name="T13" fmla="*/ 1587 h 5"/>
                      <a:gd name="T14" fmla="*/ 3175 w 5"/>
                      <a:gd name="T15" fmla="*/ 3175 h 5"/>
                      <a:gd name="T16" fmla="*/ 4763 w 5"/>
                      <a:gd name="T17" fmla="*/ 3175 h 5"/>
                      <a:gd name="T18" fmla="*/ 6350 w 5"/>
                      <a:gd name="T19" fmla="*/ 1587 h 5"/>
                      <a:gd name="T20" fmla="*/ 6350 w 5"/>
                      <a:gd name="T21" fmla="*/ 0 h 5"/>
                      <a:gd name="T22" fmla="*/ 7938 w 5"/>
                      <a:gd name="T23" fmla="*/ 0 h 5"/>
                      <a:gd name="T24" fmla="*/ 7938 w 5"/>
                      <a:gd name="T25" fmla="*/ 1587 h 5"/>
                      <a:gd name="T26" fmla="*/ 7938 w 5"/>
                      <a:gd name="T27" fmla="*/ 3175 h 5"/>
                      <a:gd name="T28" fmla="*/ 4763 w 5"/>
                      <a:gd name="T29" fmla="*/ 4762 h 5"/>
                      <a:gd name="T30" fmla="*/ 3175 w 5"/>
                      <a:gd name="T31" fmla="*/ 6350 h 5"/>
                      <a:gd name="T32" fmla="*/ 1588 w 5"/>
                      <a:gd name="T33" fmla="*/ 6350 h 5"/>
                      <a:gd name="T34" fmla="*/ 1588 w 5"/>
                      <a:gd name="T35" fmla="*/ 7937 h 5"/>
                      <a:gd name="T36" fmla="*/ 0 w 5"/>
                      <a:gd name="T37" fmla="*/ 7937 h 5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0" t="0" r="r" b="b"/>
                    <a:pathLst>
                      <a:path w="5" h="5">
                        <a:moveTo>
                          <a:pt x="0" y="5"/>
                        </a:moveTo>
                        <a:lnTo>
                          <a:pt x="0" y="4"/>
                        </a:lnTo>
                        <a:lnTo>
                          <a:pt x="1" y="4"/>
                        </a:lnTo>
                        <a:lnTo>
                          <a:pt x="2" y="3"/>
                        </a:lnTo>
                        <a:lnTo>
                          <a:pt x="1" y="3"/>
                        </a:lnTo>
                        <a:lnTo>
                          <a:pt x="1" y="2"/>
                        </a:lnTo>
                        <a:lnTo>
                          <a:pt x="2" y="1"/>
                        </a:lnTo>
                        <a:lnTo>
                          <a:pt x="2" y="2"/>
                        </a:lnTo>
                        <a:lnTo>
                          <a:pt x="3" y="2"/>
                        </a:lnTo>
                        <a:lnTo>
                          <a:pt x="4" y="1"/>
                        </a:lnTo>
                        <a:lnTo>
                          <a:pt x="4" y="0"/>
                        </a:lnTo>
                        <a:lnTo>
                          <a:pt x="5" y="0"/>
                        </a:lnTo>
                        <a:lnTo>
                          <a:pt x="5" y="1"/>
                        </a:lnTo>
                        <a:lnTo>
                          <a:pt x="5" y="2"/>
                        </a:lnTo>
                        <a:lnTo>
                          <a:pt x="3" y="3"/>
                        </a:lnTo>
                        <a:lnTo>
                          <a:pt x="2" y="4"/>
                        </a:lnTo>
                        <a:lnTo>
                          <a:pt x="1" y="4"/>
                        </a:lnTo>
                        <a:lnTo>
                          <a:pt x="1" y="5"/>
                        </a:lnTo>
                        <a:lnTo>
                          <a:pt x="0" y="5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96" name="Rectangle 708">
                    <a:extLst>
                      <a:ext uri="{FF2B5EF4-FFF2-40B4-BE49-F238E27FC236}">
                        <a16:creationId xmlns:a16="http://schemas.microsoft.com/office/drawing/2014/main" id="{BBC726FF-C08C-49F5-9111-979E5D6D203E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751766" y="1770189"/>
                    <a:ext cx="6972" cy="2324"/>
                  </a:xfrm>
                  <a:prstGeom prst="rect">
                    <a:avLst/>
                  </a:pr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4797" name="Freeform 709">
                    <a:extLst>
                      <a:ext uri="{FF2B5EF4-FFF2-40B4-BE49-F238E27FC236}">
                        <a16:creationId xmlns:a16="http://schemas.microsoft.com/office/drawing/2014/main" id="{AAEFC77A-7548-436C-B872-F7D7FB109FD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758738" y="1763219"/>
                    <a:ext cx="4647" cy="2323"/>
                  </a:xfrm>
                  <a:custGeom>
                    <a:avLst/>
                    <a:gdLst>
                      <a:gd name="T0" fmla="*/ 0 w 2"/>
                      <a:gd name="T1" fmla="*/ 1587 h 1"/>
                      <a:gd name="T2" fmla="*/ 1588 w 2"/>
                      <a:gd name="T3" fmla="*/ 1587 h 1"/>
                      <a:gd name="T4" fmla="*/ 1588 w 2"/>
                      <a:gd name="T5" fmla="*/ 0 h 1"/>
                      <a:gd name="T6" fmla="*/ 3175 w 2"/>
                      <a:gd name="T7" fmla="*/ 1587 h 1"/>
                      <a:gd name="T8" fmla="*/ 0 w 2"/>
                      <a:gd name="T9" fmla="*/ 1587 h 1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2" h="1">
                        <a:moveTo>
                          <a:pt x="0" y="1"/>
                        </a:moveTo>
                        <a:lnTo>
                          <a:pt x="1" y="1"/>
                        </a:lnTo>
                        <a:lnTo>
                          <a:pt x="1" y="0"/>
                        </a:lnTo>
                        <a:lnTo>
                          <a:pt x="2" y="1"/>
                        </a:lnTo>
                        <a:lnTo>
                          <a:pt x="0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98" name="Freeform 710">
                    <a:extLst>
                      <a:ext uri="{FF2B5EF4-FFF2-40B4-BE49-F238E27FC236}">
                        <a16:creationId xmlns:a16="http://schemas.microsoft.com/office/drawing/2014/main" id="{8E8D215A-9079-4635-8DBA-D4BF2A7721A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781974" y="1772513"/>
                    <a:ext cx="2323" cy="6970"/>
                  </a:xfrm>
                  <a:custGeom>
                    <a:avLst/>
                    <a:gdLst>
                      <a:gd name="T0" fmla="*/ 0 w 1"/>
                      <a:gd name="T1" fmla="*/ 4762 h 3"/>
                      <a:gd name="T2" fmla="*/ 0 w 1"/>
                      <a:gd name="T3" fmla="*/ 3175 h 3"/>
                      <a:gd name="T4" fmla="*/ 1587 w 1"/>
                      <a:gd name="T5" fmla="*/ 0 h 3"/>
                      <a:gd name="T6" fmla="*/ 1587 w 1"/>
                      <a:gd name="T7" fmla="*/ 1587 h 3"/>
                      <a:gd name="T8" fmla="*/ 1587 w 1"/>
                      <a:gd name="T9" fmla="*/ 3175 h 3"/>
                      <a:gd name="T10" fmla="*/ 0 w 1"/>
                      <a:gd name="T11" fmla="*/ 4762 h 3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1" h="3">
                        <a:moveTo>
                          <a:pt x="0" y="3"/>
                        </a:moveTo>
                        <a:lnTo>
                          <a:pt x="0" y="2"/>
                        </a:lnTo>
                        <a:lnTo>
                          <a:pt x="1" y="0"/>
                        </a:lnTo>
                        <a:lnTo>
                          <a:pt x="1" y="1"/>
                        </a:lnTo>
                        <a:lnTo>
                          <a:pt x="1" y="2"/>
                        </a:lnTo>
                        <a:lnTo>
                          <a:pt x="0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99" name="Freeform 711">
                    <a:extLst>
                      <a:ext uri="{FF2B5EF4-FFF2-40B4-BE49-F238E27FC236}">
                        <a16:creationId xmlns:a16="http://schemas.microsoft.com/office/drawing/2014/main" id="{0D42E9A4-739C-4BDD-AF68-3A9ABF9EDF8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786621" y="1779483"/>
                    <a:ext cx="4647" cy="2324"/>
                  </a:xfrm>
                  <a:custGeom>
                    <a:avLst/>
                    <a:gdLst>
                      <a:gd name="T0" fmla="*/ 0 w 2"/>
                      <a:gd name="T1" fmla="*/ 1588 h 1"/>
                      <a:gd name="T2" fmla="*/ 0 w 2"/>
                      <a:gd name="T3" fmla="*/ 0 h 1"/>
                      <a:gd name="T4" fmla="*/ 1588 w 2"/>
                      <a:gd name="T5" fmla="*/ 0 h 1"/>
                      <a:gd name="T6" fmla="*/ 3175 w 2"/>
                      <a:gd name="T7" fmla="*/ 1588 h 1"/>
                      <a:gd name="T8" fmla="*/ 1588 w 2"/>
                      <a:gd name="T9" fmla="*/ 1588 h 1"/>
                      <a:gd name="T10" fmla="*/ 0 w 2"/>
                      <a:gd name="T11" fmla="*/ 1588 h 1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2" h="1">
                        <a:moveTo>
                          <a:pt x="0" y="1"/>
                        </a:move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1"/>
                        </a:lnTo>
                        <a:lnTo>
                          <a:pt x="1" y="1"/>
                        </a:lnTo>
                        <a:lnTo>
                          <a:pt x="0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00" name="Freeform 712">
                    <a:extLst>
                      <a:ext uri="{FF2B5EF4-FFF2-40B4-BE49-F238E27FC236}">
                        <a16:creationId xmlns:a16="http://schemas.microsoft.com/office/drawing/2014/main" id="{8F84C9E1-124A-41DA-9090-0FA1BA34E75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24053" y="1600566"/>
                    <a:ext cx="62738" cy="23236"/>
                  </a:xfrm>
                  <a:custGeom>
                    <a:avLst/>
                    <a:gdLst>
                      <a:gd name="T0" fmla="*/ 1588 w 27"/>
                      <a:gd name="T1" fmla="*/ 7938 h 10"/>
                      <a:gd name="T2" fmla="*/ 0 w 27"/>
                      <a:gd name="T3" fmla="*/ 4763 h 10"/>
                      <a:gd name="T4" fmla="*/ 1588 w 27"/>
                      <a:gd name="T5" fmla="*/ 4763 h 10"/>
                      <a:gd name="T6" fmla="*/ 3175 w 27"/>
                      <a:gd name="T7" fmla="*/ 4763 h 10"/>
                      <a:gd name="T8" fmla="*/ 4763 w 27"/>
                      <a:gd name="T9" fmla="*/ 4763 h 10"/>
                      <a:gd name="T10" fmla="*/ 6350 w 27"/>
                      <a:gd name="T11" fmla="*/ 4763 h 10"/>
                      <a:gd name="T12" fmla="*/ 9525 w 27"/>
                      <a:gd name="T13" fmla="*/ 4763 h 10"/>
                      <a:gd name="T14" fmla="*/ 12700 w 27"/>
                      <a:gd name="T15" fmla="*/ 4763 h 10"/>
                      <a:gd name="T16" fmla="*/ 14288 w 27"/>
                      <a:gd name="T17" fmla="*/ 4763 h 10"/>
                      <a:gd name="T18" fmla="*/ 14288 w 27"/>
                      <a:gd name="T19" fmla="*/ 3175 h 10"/>
                      <a:gd name="T20" fmla="*/ 15875 w 27"/>
                      <a:gd name="T21" fmla="*/ 3175 h 10"/>
                      <a:gd name="T22" fmla="*/ 20638 w 27"/>
                      <a:gd name="T23" fmla="*/ 1588 h 10"/>
                      <a:gd name="T24" fmla="*/ 22225 w 27"/>
                      <a:gd name="T25" fmla="*/ 1588 h 10"/>
                      <a:gd name="T26" fmla="*/ 23813 w 27"/>
                      <a:gd name="T27" fmla="*/ 1588 h 10"/>
                      <a:gd name="T28" fmla="*/ 28575 w 27"/>
                      <a:gd name="T29" fmla="*/ 1588 h 10"/>
                      <a:gd name="T30" fmla="*/ 28575 w 27"/>
                      <a:gd name="T31" fmla="*/ 0 h 10"/>
                      <a:gd name="T32" fmla="*/ 30163 w 27"/>
                      <a:gd name="T33" fmla="*/ 1588 h 10"/>
                      <a:gd name="T34" fmla="*/ 30163 w 27"/>
                      <a:gd name="T35" fmla="*/ 3175 h 10"/>
                      <a:gd name="T36" fmla="*/ 31750 w 27"/>
                      <a:gd name="T37" fmla="*/ 3175 h 10"/>
                      <a:gd name="T38" fmla="*/ 33338 w 27"/>
                      <a:gd name="T39" fmla="*/ 3175 h 10"/>
                      <a:gd name="T40" fmla="*/ 34925 w 27"/>
                      <a:gd name="T41" fmla="*/ 1588 h 10"/>
                      <a:gd name="T42" fmla="*/ 36513 w 27"/>
                      <a:gd name="T43" fmla="*/ 3175 h 10"/>
                      <a:gd name="T44" fmla="*/ 38100 w 27"/>
                      <a:gd name="T45" fmla="*/ 3175 h 10"/>
                      <a:gd name="T46" fmla="*/ 38100 w 27"/>
                      <a:gd name="T47" fmla="*/ 4763 h 10"/>
                      <a:gd name="T48" fmla="*/ 38100 w 27"/>
                      <a:gd name="T49" fmla="*/ 6350 h 10"/>
                      <a:gd name="T50" fmla="*/ 38100 w 27"/>
                      <a:gd name="T51" fmla="*/ 7938 h 10"/>
                      <a:gd name="T52" fmla="*/ 39688 w 27"/>
                      <a:gd name="T53" fmla="*/ 9525 h 10"/>
                      <a:gd name="T54" fmla="*/ 42863 w 27"/>
                      <a:gd name="T55" fmla="*/ 9525 h 10"/>
                      <a:gd name="T56" fmla="*/ 42863 w 27"/>
                      <a:gd name="T57" fmla="*/ 12700 h 10"/>
                      <a:gd name="T58" fmla="*/ 39688 w 27"/>
                      <a:gd name="T59" fmla="*/ 12700 h 10"/>
                      <a:gd name="T60" fmla="*/ 38100 w 27"/>
                      <a:gd name="T61" fmla="*/ 12700 h 10"/>
                      <a:gd name="T62" fmla="*/ 36513 w 27"/>
                      <a:gd name="T63" fmla="*/ 12700 h 10"/>
                      <a:gd name="T64" fmla="*/ 33338 w 27"/>
                      <a:gd name="T65" fmla="*/ 12700 h 10"/>
                      <a:gd name="T66" fmla="*/ 30163 w 27"/>
                      <a:gd name="T67" fmla="*/ 14288 h 10"/>
                      <a:gd name="T68" fmla="*/ 28575 w 27"/>
                      <a:gd name="T69" fmla="*/ 14288 h 10"/>
                      <a:gd name="T70" fmla="*/ 25400 w 27"/>
                      <a:gd name="T71" fmla="*/ 14288 h 10"/>
                      <a:gd name="T72" fmla="*/ 28575 w 27"/>
                      <a:gd name="T73" fmla="*/ 14288 h 10"/>
                      <a:gd name="T74" fmla="*/ 30163 w 27"/>
                      <a:gd name="T75" fmla="*/ 14288 h 10"/>
                      <a:gd name="T76" fmla="*/ 30163 w 27"/>
                      <a:gd name="T77" fmla="*/ 15875 h 10"/>
                      <a:gd name="T78" fmla="*/ 28575 w 27"/>
                      <a:gd name="T79" fmla="*/ 15875 h 10"/>
                      <a:gd name="T80" fmla="*/ 25400 w 27"/>
                      <a:gd name="T81" fmla="*/ 14288 h 10"/>
                      <a:gd name="T82" fmla="*/ 23813 w 27"/>
                      <a:gd name="T83" fmla="*/ 14288 h 10"/>
                      <a:gd name="T84" fmla="*/ 22225 w 27"/>
                      <a:gd name="T85" fmla="*/ 14288 h 10"/>
                      <a:gd name="T86" fmla="*/ 20638 w 27"/>
                      <a:gd name="T87" fmla="*/ 14288 h 10"/>
                      <a:gd name="T88" fmla="*/ 17463 w 27"/>
                      <a:gd name="T89" fmla="*/ 14288 h 10"/>
                      <a:gd name="T90" fmla="*/ 9525 w 27"/>
                      <a:gd name="T91" fmla="*/ 9525 h 10"/>
                      <a:gd name="T92" fmla="*/ 7938 w 27"/>
                      <a:gd name="T93" fmla="*/ 9525 h 10"/>
                      <a:gd name="T94" fmla="*/ 6350 w 27"/>
                      <a:gd name="T95" fmla="*/ 9525 h 10"/>
                      <a:gd name="T96" fmla="*/ 4763 w 27"/>
                      <a:gd name="T97" fmla="*/ 9525 h 10"/>
                      <a:gd name="T98" fmla="*/ 3175 w 27"/>
                      <a:gd name="T99" fmla="*/ 7938 h 10"/>
                      <a:gd name="T100" fmla="*/ 1588 w 27"/>
                      <a:gd name="T101" fmla="*/ 7938 h 10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</a:gdLst>
                    <a:ahLst/>
                    <a:cxnLst>
                      <a:cxn ang="T102">
                        <a:pos x="T0" y="T1"/>
                      </a:cxn>
                      <a:cxn ang="T103">
                        <a:pos x="T2" y="T3"/>
                      </a:cxn>
                      <a:cxn ang="T104">
                        <a:pos x="T4" y="T5"/>
                      </a:cxn>
                      <a:cxn ang="T105">
                        <a:pos x="T6" y="T7"/>
                      </a:cxn>
                      <a:cxn ang="T106">
                        <a:pos x="T8" y="T9"/>
                      </a:cxn>
                      <a:cxn ang="T107">
                        <a:pos x="T10" y="T11"/>
                      </a:cxn>
                      <a:cxn ang="T108">
                        <a:pos x="T12" y="T13"/>
                      </a:cxn>
                      <a:cxn ang="T109">
                        <a:pos x="T14" y="T15"/>
                      </a:cxn>
                      <a:cxn ang="T110">
                        <a:pos x="T16" y="T17"/>
                      </a:cxn>
                      <a:cxn ang="T111">
                        <a:pos x="T18" y="T19"/>
                      </a:cxn>
                      <a:cxn ang="T112">
                        <a:pos x="T20" y="T21"/>
                      </a:cxn>
                      <a:cxn ang="T113">
                        <a:pos x="T22" y="T23"/>
                      </a:cxn>
                      <a:cxn ang="T114">
                        <a:pos x="T24" y="T25"/>
                      </a:cxn>
                      <a:cxn ang="T115">
                        <a:pos x="T26" y="T27"/>
                      </a:cxn>
                      <a:cxn ang="T116">
                        <a:pos x="T28" y="T29"/>
                      </a:cxn>
                      <a:cxn ang="T117">
                        <a:pos x="T30" y="T31"/>
                      </a:cxn>
                      <a:cxn ang="T118">
                        <a:pos x="T32" y="T33"/>
                      </a:cxn>
                      <a:cxn ang="T119">
                        <a:pos x="T34" y="T35"/>
                      </a:cxn>
                      <a:cxn ang="T120">
                        <a:pos x="T36" y="T37"/>
                      </a:cxn>
                      <a:cxn ang="T121">
                        <a:pos x="T38" y="T39"/>
                      </a:cxn>
                      <a:cxn ang="T122">
                        <a:pos x="T40" y="T41"/>
                      </a:cxn>
                      <a:cxn ang="T123">
                        <a:pos x="T42" y="T43"/>
                      </a:cxn>
                      <a:cxn ang="T124">
                        <a:pos x="T44" y="T45"/>
                      </a:cxn>
                      <a:cxn ang="T125">
                        <a:pos x="T46" y="T47"/>
                      </a:cxn>
                      <a:cxn ang="T126">
                        <a:pos x="T48" y="T49"/>
                      </a:cxn>
                      <a:cxn ang="T127">
                        <a:pos x="T50" y="T51"/>
                      </a:cxn>
                      <a:cxn ang="T128">
                        <a:pos x="T52" y="T53"/>
                      </a:cxn>
                      <a:cxn ang="T129">
                        <a:pos x="T54" y="T55"/>
                      </a:cxn>
                      <a:cxn ang="T130">
                        <a:pos x="T56" y="T57"/>
                      </a:cxn>
                      <a:cxn ang="T131">
                        <a:pos x="T58" y="T59"/>
                      </a:cxn>
                      <a:cxn ang="T132">
                        <a:pos x="T60" y="T61"/>
                      </a:cxn>
                      <a:cxn ang="T133">
                        <a:pos x="T62" y="T63"/>
                      </a:cxn>
                      <a:cxn ang="T134">
                        <a:pos x="T64" y="T65"/>
                      </a:cxn>
                      <a:cxn ang="T135">
                        <a:pos x="T66" y="T67"/>
                      </a:cxn>
                      <a:cxn ang="T136">
                        <a:pos x="T68" y="T69"/>
                      </a:cxn>
                      <a:cxn ang="T137">
                        <a:pos x="T70" y="T71"/>
                      </a:cxn>
                      <a:cxn ang="T138">
                        <a:pos x="T72" y="T73"/>
                      </a:cxn>
                      <a:cxn ang="T139">
                        <a:pos x="T74" y="T75"/>
                      </a:cxn>
                      <a:cxn ang="T140">
                        <a:pos x="T76" y="T77"/>
                      </a:cxn>
                      <a:cxn ang="T141">
                        <a:pos x="T78" y="T79"/>
                      </a:cxn>
                      <a:cxn ang="T142">
                        <a:pos x="T80" y="T81"/>
                      </a:cxn>
                      <a:cxn ang="T143">
                        <a:pos x="T82" y="T83"/>
                      </a:cxn>
                      <a:cxn ang="T144">
                        <a:pos x="T84" y="T85"/>
                      </a:cxn>
                      <a:cxn ang="T145">
                        <a:pos x="T86" y="T87"/>
                      </a:cxn>
                      <a:cxn ang="T146">
                        <a:pos x="T88" y="T89"/>
                      </a:cxn>
                      <a:cxn ang="T147">
                        <a:pos x="T90" y="T91"/>
                      </a:cxn>
                      <a:cxn ang="T148">
                        <a:pos x="T92" y="T93"/>
                      </a:cxn>
                      <a:cxn ang="T149">
                        <a:pos x="T94" y="T95"/>
                      </a:cxn>
                      <a:cxn ang="T150">
                        <a:pos x="T96" y="T97"/>
                      </a:cxn>
                      <a:cxn ang="T151">
                        <a:pos x="T98" y="T99"/>
                      </a:cxn>
                      <a:cxn ang="T152">
                        <a:pos x="T100" y="T101"/>
                      </a:cxn>
                    </a:cxnLst>
                    <a:rect l="0" t="0" r="r" b="b"/>
                    <a:pathLst>
                      <a:path w="27" h="10">
                        <a:moveTo>
                          <a:pt x="1" y="5"/>
                        </a:moveTo>
                        <a:lnTo>
                          <a:pt x="0" y="3"/>
                        </a:lnTo>
                        <a:lnTo>
                          <a:pt x="1" y="3"/>
                        </a:lnTo>
                        <a:lnTo>
                          <a:pt x="2" y="3"/>
                        </a:lnTo>
                        <a:lnTo>
                          <a:pt x="3" y="3"/>
                        </a:lnTo>
                        <a:lnTo>
                          <a:pt x="4" y="3"/>
                        </a:lnTo>
                        <a:lnTo>
                          <a:pt x="6" y="3"/>
                        </a:lnTo>
                        <a:lnTo>
                          <a:pt x="8" y="3"/>
                        </a:lnTo>
                        <a:lnTo>
                          <a:pt x="9" y="3"/>
                        </a:lnTo>
                        <a:lnTo>
                          <a:pt x="9" y="2"/>
                        </a:lnTo>
                        <a:lnTo>
                          <a:pt x="10" y="2"/>
                        </a:lnTo>
                        <a:lnTo>
                          <a:pt x="13" y="1"/>
                        </a:lnTo>
                        <a:lnTo>
                          <a:pt x="14" y="1"/>
                        </a:lnTo>
                        <a:lnTo>
                          <a:pt x="15" y="1"/>
                        </a:lnTo>
                        <a:lnTo>
                          <a:pt x="18" y="1"/>
                        </a:lnTo>
                        <a:lnTo>
                          <a:pt x="18" y="0"/>
                        </a:lnTo>
                        <a:lnTo>
                          <a:pt x="19" y="1"/>
                        </a:lnTo>
                        <a:lnTo>
                          <a:pt x="19" y="2"/>
                        </a:lnTo>
                        <a:lnTo>
                          <a:pt x="20" y="2"/>
                        </a:lnTo>
                        <a:lnTo>
                          <a:pt x="21" y="2"/>
                        </a:lnTo>
                        <a:lnTo>
                          <a:pt x="22" y="1"/>
                        </a:lnTo>
                        <a:lnTo>
                          <a:pt x="23" y="2"/>
                        </a:lnTo>
                        <a:lnTo>
                          <a:pt x="24" y="2"/>
                        </a:lnTo>
                        <a:lnTo>
                          <a:pt x="24" y="3"/>
                        </a:lnTo>
                        <a:lnTo>
                          <a:pt x="24" y="4"/>
                        </a:lnTo>
                        <a:lnTo>
                          <a:pt x="24" y="5"/>
                        </a:lnTo>
                        <a:lnTo>
                          <a:pt x="25" y="6"/>
                        </a:lnTo>
                        <a:lnTo>
                          <a:pt x="27" y="6"/>
                        </a:lnTo>
                        <a:lnTo>
                          <a:pt x="27" y="8"/>
                        </a:lnTo>
                        <a:lnTo>
                          <a:pt x="25" y="8"/>
                        </a:lnTo>
                        <a:lnTo>
                          <a:pt x="24" y="8"/>
                        </a:lnTo>
                        <a:lnTo>
                          <a:pt x="23" y="8"/>
                        </a:lnTo>
                        <a:lnTo>
                          <a:pt x="21" y="8"/>
                        </a:lnTo>
                        <a:lnTo>
                          <a:pt x="19" y="9"/>
                        </a:lnTo>
                        <a:lnTo>
                          <a:pt x="18" y="9"/>
                        </a:lnTo>
                        <a:lnTo>
                          <a:pt x="16" y="9"/>
                        </a:lnTo>
                        <a:lnTo>
                          <a:pt x="18" y="9"/>
                        </a:lnTo>
                        <a:lnTo>
                          <a:pt x="19" y="9"/>
                        </a:lnTo>
                        <a:lnTo>
                          <a:pt x="19" y="10"/>
                        </a:lnTo>
                        <a:lnTo>
                          <a:pt x="18" y="10"/>
                        </a:lnTo>
                        <a:lnTo>
                          <a:pt x="16" y="9"/>
                        </a:lnTo>
                        <a:lnTo>
                          <a:pt x="15" y="9"/>
                        </a:lnTo>
                        <a:lnTo>
                          <a:pt x="14" y="9"/>
                        </a:lnTo>
                        <a:lnTo>
                          <a:pt x="13" y="9"/>
                        </a:lnTo>
                        <a:lnTo>
                          <a:pt x="11" y="9"/>
                        </a:lnTo>
                        <a:lnTo>
                          <a:pt x="6" y="6"/>
                        </a:lnTo>
                        <a:lnTo>
                          <a:pt x="5" y="6"/>
                        </a:lnTo>
                        <a:lnTo>
                          <a:pt x="4" y="6"/>
                        </a:lnTo>
                        <a:lnTo>
                          <a:pt x="3" y="6"/>
                        </a:lnTo>
                        <a:lnTo>
                          <a:pt x="2" y="5"/>
                        </a:lnTo>
                        <a:lnTo>
                          <a:pt x="1" y="5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01" name="Freeform 713">
                    <a:extLst>
                      <a:ext uri="{FF2B5EF4-FFF2-40B4-BE49-F238E27FC236}">
                        <a16:creationId xmlns:a16="http://schemas.microsoft.com/office/drawing/2014/main" id="{6951922F-FF4F-495E-A632-175B3190044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805210" y="1751600"/>
                    <a:ext cx="6970" cy="2324"/>
                  </a:xfrm>
                  <a:custGeom>
                    <a:avLst/>
                    <a:gdLst>
                      <a:gd name="T0" fmla="*/ 0 w 3"/>
                      <a:gd name="T1" fmla="*/ 1588 h 1"/>
                      <a:gd name="T2" fmla="*/ 0 w 3"/>
                      <a:gd name="T3" fmla="*/ 0 h 1"/>
                      <a:gd name="T4" fmla="*/ 1587 w 3"/>
                      <a:gd name="T5" fmla="*/ 0 h 1"/>
                      <a:gd name="T6" fmla="*/ 3175 w 3"/>
                      <a:gd name="T7" fmla="*/ 0 h 1"/>
                      <a:gd name="T8" fmla="*/ 3175 w 3"/>
                      <a:gd name="T9" fmla="*/ 1588 h 1"/>
                      <a:gd name="T10" fmla="*/ 4762 w 3"/>
                      <a:gd name="T11" fmla="*/ 1588 h 1"/>
                      <a:gd name="T12" fmla="*/ 3175 w 3"/>
                      <a:gd name="T13" fmla="*/ 1588 h 1"/>
                      <a:gd name="T14" fmla="*/ 1587 w 3"/>
                      <a:gd name="T15" fmla="*/ 1588 h 1"/>
                      <a:gd name="T16" fmla="*/ 0 w 3"/>
                      <a:gd name="T17" fmla="*/ 1588 h 1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3" h="1">
                        <a:moveTo>
                          <a:pt x="0" y="1"/>
                        </a:move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2" y="1"/>
                        </a:lnTo>
                        <a:lnTo>
                          <a:pt x="3" y="1"/>
                        </a:lnTo>
                        <a:lnTo>
                          <a:pt x="2" y="1"/>
                        </a:lnTo>
                        <a:lnTo>
                          <a:pt x="1" y="1"/>
                        </a:lnTo>
                        <a:lnTo>
                          <a:pt x="0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03" name="Freeform 715">
                    <a:extLst>
                      <a:ext uri="{FF2B5EF4-FFF2-40B4-BE49-F238E27FC236}">
                        <a16:creationId xmlns:a16="http://schemas.microsoft.com/office/drawing/2014/main" id="{C7ECEFFE-630A-4ED0-B0EE-42D5D8AEA58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730855" y="1654008"/>
                    <a:ext cx="13942" cy="9294"/>
                  </a:xfrm>
                  <a:custGeom>
                    <a:avLst/>
                    <a:gdLst>
                      <a:gd name="T0" fmla="*/ 0 w 6"/>
                      <a:gd name="T1" fmla="*/ 6350 h 4"/>
                      <a:gd name="T2" fmla="*/ 0 w 6"/>
                      <a:gd name="T3" fmla="*/ 3175 h 4"/>
                      <a:gd name="T4" fmla="*/ 1588 w 6"/>
                      <a:gd name="T5" fmla="*/ 1588 h 4"/>
                      <a:gd name="T6" fmla="*/ 4763 w 6"/>
                      <a:gd name="T7" fmla="*/ 1588 h 4"/>
                      <a:gd name="T8" fmla="*/ 6350 w 6"/>
                      <a:gd name="T9" fmla="*/ 1588 h 4"/>
                      <a:gd name="T10" fmla="*/ 7938 w 6"/>
                      <a:gd name="T11" fmla="*/ 0 h 4"/>
                      <a:gd name="T12" fmla="*/ 9525 w 6"/>
                      <a:gd name="T13" fmla="*/ 0 h 4"/>
                      <a:gd name="T14" fmla="*/ 6350 w 6"/>
                      <a:gd name="T15" fmla="*/ 6350 h 4"/>
                      <a:gd name="T16" fmla="*/ 4763 w 6"/>
                      <a:gd name="T17" fmla="*/ 6350 h 4"/>
                      <a:gd name="T18" fmla="*/ 0 w 6"/>
                      <a:gd name="T19" fmla="*/ 6350 h 4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6" h="4">
                        <a:moveTo>
                          <a:pt x="0" y="4"/>
                        </a:moveTo>
                        <a:lnTo>
                          <a:pt x="0" y="2"/>
                        </a:lnTo>
                        <a:lnTo>
                          <a:pt x="1" y="1"/>
                        </a:lnTo>
                        <a:lnTo>
                          <a:pt x="3" y="1"/>
                        </a:lnTo>
                        <a:lnTo>
                          <a:pt x="4" y="1"/>
                        </a:lnTo>
                        <a:lnTo>
                          <a:pt x="5" y="0"/>
                        </a:lnTo>
                        <a:lnTo>
                          <a:pt x="6" y="0"/>
                        </a:lnTo>
                        <a:lnTo>
                          <a:pt x="4" y="4"/>
                        </a:lnTo>
                        <a:lnTo>
                          <a:pt x="3" y="4"/>
                        </a:lnTo>
                        <a:lnTo>
                          <a:pt x="0" y="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04" name="Freeform 716">
                    <a:extLst>
                      <a:ext uri="{FF2B5EF4-FFF2-40B4-BE49-F238E27FC236}">
                        <a16:creationId xmlns:a16="http://schemas.microsoft.com/office/drawing/2014/main" id="{5E398629-0C65-418D-A79E-642D0144000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856329" y="1728364"/>
                    <a:ext cx="13942" cy="2324"/>
                  </a:xfrm>
                  <a:custGeom>
                    <a:avLst/>
                    <a:gdLst>
                      <a:gd name="T0" fmla="*/ 0 w 6"/>
                      <a:gd name="T1" fmla="*/ 1588 h 1"/>
                      <a:gd name="T2" fmla="*/ 1588 w 6"/>
                      <a:gd name="T3" fmla="*/ 0 h 1"/>
                      <a:gd name="T4" fmla="*/ 3175 w 6"/>
                      <a:gd name="T5" fmla="*/ 0 h 1"/>
                      <a:gd name="T6" fmla="*/ 4763 w 6"/>
                      <a:gd name="T7" fmla="*/ 0 h 1"/>
                      <a:gd name="T8" fmla="*/ 7938 w 6"/>
                      <a:gd name="T9" fmla="*/ 0 h 1"/>
                      <a:gd name="T10" fmla="*/ 7938 w 6"/>
                      <a:gd name="T11" fmla="*/ 1588 h 1"/>
                      <a:gd name="T12" fmla="*/ 9525 w 6"/>
                      <a:gd name="T13" fmla="*/ 1588 h 1"/>
                      <a:gd name="T14" fmla="*/ 7938 w 6"/>
                      <a:gd name="T15" fmla="*/ 1588 h 1"/>
                      <a:gd name="T16" fmla="*/ 4763 w 6"/>
                      <a:gd name="T17" fmla="*/ 1588 h 1"/>
                      <a:gd name="T18" fmla="*/ 3175 w 6"/>
                      <a:gd name="T19" fmla="*/ 1588 h 1"/>
                      <a:gd name="T20" fmla="*/ 0 w 6"/>
                      <a:gd name="T21" fmla="*/ 1588 h 1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6" h="1">
                        <a:moveTo>
                          <a:pt x="0" y="1"/>
                        </a:move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5" y="0"/>
                        </a:lnTo>
                        <a:lnTo>
                          <a:pt x="5" y="1"/>
                        </a:lnTo>
                        <a:lnTo>
                          <a:pt x="6" y="1"/>
                        </a:lnTo>
                        <a:lnTo>
                          <a:pt x="5" y="1"/>
                        </a:lnTo>
                        <a:lnTo>
                          <a:pt x="3" y="1"/>
                        </a:lnTo>
                        <a:lnTo>
                          <a:pt x="2" y="1"/>
                        </a:lnTo>
                        <a:lnTo>
                          <a:pt x="0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05" name="Freeform 717">
                    <a:extLst>
                      <a:ext uri="{FF2B5EF4-FFF2-40B4-BE49-F238E27FC236}">
                        <a16:creationId xmlns:a16="http://schemas.microsoft.com/office/drawing/2014/main" id="{FE0FED59-7321-43ED-B5EA-4EC1AAA3612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907449" y="1751600"/>
                    <a:ext cx="9294" cy="4647"/>
                  </a:xfrm>
                  <a:custGeom>
                    <a:avLst/>
                    <a:gdLst>
                      <a:gd name="T0" fmla="*/ 3175 w 4"/>
                      <a:gd name="T1" fmla="*/ 1588 h 2"/>
                      <a:gd name="T2" fmla="*/ 0 w 4"/>
                      <a:gd name="T3" fmla="*/ 1588 h 2"/>
                      <a:gd name="T4" fmla="*/ 4763 w 4"/>
                      <a:gd name="T5" fmla="*/ 0 h 2"/>
                      <a:gd name="T6" fmla="*/ 6350 w 4"/>
                      <a:gd name="T7" fmla="*/ 0 h 2"/>
                      <a:gd name="T8" fmla="*/ 6350 w 4"/>
                      <a:gd name="T9" fmla="*/ 1588 h 2"/>
                      <a:gd name="T10" fmla="*/ 4763 w 4"/>
                      <a:gd name="T11" fmla="*/ 1588 h 2"/>
                      <a:gd name="T12" fmla="*/ 4763 w 4"/>
                      <a:gd name="T13" fmla="*/ 3175 h 2"/>
                      <a:gd name="T14" fmla="*/ 3175 w 4"/>
                      <a:gd name="T15" fmla="*/ 1588 h 2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4" h="2">
                        <a:moveTo>
                          <a:pt x="2" y="1"/>
                        </a:moveTo>
                        <a:lnTo>
                          <a:pt x="0" y="1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4" y="1"/>
                        </a:lnTo>
                        <a:lnTo>
                          <a:pt x="3" y="1"/>
                        </a:lnTo>
                        <a:lnTo>
                          <a:pt x="3" y="2"/>
                        </a:lnTo>
                        <a:lnTo>
                          <a:pt x="2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06" name="Freeform 718">
                    <a:extLst>
                      <a:ext uri="{FF2B5EF4-FFF2-40B4-BE49-F238E27FC236}">
                        <a16:creationId xmlns:a16="http://schemas.microsoft.com/office/drawing/2014/main" id="{7CC3AC35-332D-4CC2-943A-770FC1198C5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939979" y="1728364"/>
                    <a:ext cx="13942" cy="6972"/>
                  </a:xfrm>
                  <a:custGeom>
                    <a:avLst/>
                    <a:gdLst>
                      <a:gd name="T0" fmla="*/ 0 w 6"/>
                      <a:gd name="T1" fmla="*/ 3175 h 3"/>
                      <a:gd name="T2" fmla="*/ 1588 w 6"/>
                      <a:gd name="T3" fmla="*/ 3175 h 3"/>
                      <a:gd name="T4" fmla="*/ 1588 w 6"/>
                      <a:gd name="T5" fmla="*/ 1588 h 3"/>
                      <a:gd name="T6" fmla="*/ 3175 w 6"/>
                      <a:gd name="T7" fmla="*/ 1588 h 3"/>
                      <a:gd name="T8" fmla="*/ 4763 w 6"/>
                      <a:gd name="T9" fmla="*/ 0 h 3"/>
                      <a:gd name="T10" fmla="*/ 6350 w 6"/>
                      <a:gd name="T11" fmla="*/ 0 h 3"/>
                      <a:gd name="T12" fmla="*/ 9525 w 6"/>
                      <a:gd name="T13" fmla="*/ 0 h 3"/>
                      <a:gd name="T14" fmla="*/ 9525 w 6"/>
                      <a:gd name="T15" fmla="*/ 1588 h 3"/>
                      <a:gd name="T16" fmla="*/ 9525 w 6"/>
                      <a:gd name="T17" fmla="*/ 0 h 3"/>
                      <a:gd name="T18" fmla="*/ 6350 w 6"/>
                      <a:gd name="T19" fmla="*/ 0 h 3"/>
                      <a:gd name="T20" fmla="*/ 6350 w 6"/>
                      <a:gd name="T21" fmla="*/ 1588 h 3"/>
                      <a:gd name="T22" fmla="*/ 4763 w 6"/>
                      <a:gd name="T23" fmla="*/ 1588 h 3"/>
                      <a:gd name="T24" fmla="*/ 4763 w 6"/>
                      <a:gd name="T25" fmla="*/ 3175 h 3"/>
                      <a:gd name="T26" fmla="*/ 3175 w 6"/>
                      <a:gd name="T27" fmla="*/ 3175 h 3"/>
                      <a:gd name="T28" fmla="*/ 1588 w 6"/>
                      <a:gd name="T29" fmla="*/ 3175 h 3"/>
                      <a:gd name="T30" fmla="*/ 1588 w 6"/>
                      <a:gd name="T31" fmla="*/ 4763 h 3"/>
                      <a:gd name="T32" fmla="*/ 0 w 6"/>
                      <a:gd name="T33" fmla="*/ 3175 h 3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</a:gdLst>
                    <a:ahLst/>
                    <a:cxnLst>
                      <a:cxn ang="T34">
                        <a:pos x="T0" y="T1"/>
                      </a:cxn>
                      <a:cxn ang="T35">
                        <a:pos x="T2" y="T3"/>
                      </a:cxn>
                      <a:cxn ang="T36">
                        <a:pos x="T4" y="T5"/>
                      </a:cxn>
                      <a:cxn ang="T37">
                        <a:pos x="T6" y="T7"/>
                      </a:cxn>
                      <a:cxn ang="T38">
                        <a:pos x="T8" y="T9"/>
                      </a:cxn>
                      <a:cxn ang="T39">
                        <a:pos x="T10" y="T11"/>
                      </a:cxn>
                      <a:cxn ang="T40">
                        <a:pos x="T12" y="T13"/>
                      </a:cxn>
                      <a:cxn ang="T41">
                        <a:pos x="T14" y="T15"/>
                      </a:cxn>
                      <a:cxn ang="T42">
                        <a:pos x="T16" y="T17"/>
                      </a:cxn>
                      <a:cxn ang="T43">
                        <a:pos x="T18" y="T19"/>
                      </a:cxn>
                      <a:cxn ang="T44">
                        <a:pos x="T20" y="T21"/>
                      </a:cxn>
                      <a:cxn ang="T45">
                        <a:pos x="T22" y="T23"/>
                      </a:cxn>
                      <a:cxn ang="T46">
                        <a:pos x="T24" y="T25"/>
                      </a:cxn>
                      <a:cxn ang="T47">
                        <a:pos x="T26" y="T27"/>
                      </a:cxn>
                      <a:cxn ang="T48">
                        <a:pos x="T28" y="T29"/>
                      </a:cxn>
                      <a:cxn ang="T49">
                        <a:pos x="T30" y="T31"/>
                      </a:cxn>
                      <a:cxn ang="T50">
                        <a:pos x="T32" y="T33"/>
                      </a:cxn>
                    </a:cxnLst>
                    <a:rect l="0" t="0" r="r" b="b"/>
                    <a:pathLst>
                      <a:path w="6" h="3">
                        <a:moveTo>
                          <a:pt x="0" y="2"/>
                        </a:moveTo>
                        <a:lnTo>
                          <a:pt x="1" y="2"/>
                        </a:lnTo>
                        <a:lnTo>
                          <a:pt x="1" y="1"/>
                        </a:lnTo>
                        <a:lnTo>
                          <a:pt x="2" y="1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6" y="0"/>
                        </a:lnTo>
                        <a:lnTo>
                          <a:pt x="6" y="1"/>
                        </a:lnTo>
                        <a:lnTo>
                          <a:pt x="6" y="0"/>
                        </a:lnTo>
                        <a:lnTo>
                          <a:pt x="4" y="0"/>
                        </a:lnTo>
                        <a:lnTo>
                          <a:pt x="4" y="1"/>
                        </a:lnTo>
                        <a:lnTo>
                          <a:pt x="3" y="1"/>
                        </a:lnTo>
                        <a:lnTo>
                          <a:pt x="3" y="2"/>
                        </a:lnTo>
                        <a:lnTo>
                          <a:pt x="2" y="2"/>
                        </a:lnTo>
                        <a:lnTo>
                          <a:pt x="1" y="2"/>
                        </a:lnTo>
                        <a:lnTo>
                          <a:pt x="1" y="3"/>
                        </a:lnTo>
                        <a:lnTo>
                          <a:pt x="0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07" name="Freeform 719">
                    <a:extLst>
                      <a:ext uri="{FF2B5EF4-FFF2-40B4-BE49-F238E27FC236}">
                        <a16:creationId xmlns:a16="http://schemas.microsoft.com/office/drawing/2014/main" id="{C6BD76C4-D599-48A0-B401-86F0293D066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956244" y="1728364"/>
                    <a:ext cx="6972" cy="2324"/>
                  </a:xfrm>
                  <a:custGeom>
                    <a:avLst/>
                    <a:gdLst>
                      <a:gd name="T0" fmla="*/ 0 w 3"/>
                      <a:gd name="T1" fmla="*/ 1588 h 1"/>
                      <a:gd name="T2" fmla="*/ 0 w 3"/>
                      <a:gd name="T3" fmla="*/ 0 h 1"/>
                      <a:gd name="T4" fmla="*/ 1588 w 3"/>
                      <a:gd name="T5" fmla="*/ 0 h 1"/>
                      <a:gd name="T6" fmla="*/ 3175 w 3"/>
                      <a:gd name="T7" fmla="*/ 0 h 1"/>
                      <a:gd name="T8" fmla="*/ 4763 w 3"/>
                      <a:gd name="T9" fmla="*/ 0 h 1"/>
                      <a:gd name="T10" fmla="*/ 4763 w 3"/>
                      <a:gd name="T11" fmla="*/ 1588 h 1"/>
                      <a:gd name="T12" fmla="*/ 3175 w 3"/>
                      <a:gd name="T13" fmla="*/ 1588 h 1"/>
                      <a:gd name="T14" fmla="*/ 1588 w 3"/>
                      <a:gd name="T15" fmla="*/ 1588 h 1"/>
                      <a:gd name="T16" fmla="*/ 0 w 3"/>
                      <a:gd name="T17" fmla="*/ 1588 h 1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3" h="1">
                        <a:moveTo>
                          <a:pt x="0" y="1"/>
                        </a:move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3" y="1"/>
                        </a:lnTo>
                        <a:lnTo>
                          <a:pt x="2" y="1"/>
                        </a:lnTo>
                        <a:lnTo>
                          <a:pt x="1" y="1"/>
                        </a:lnTo>
                        <a:lnTo>
                          <a:pt x="0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08" name="Freeform 720">
                    <a:extLst>
                      <a:ext uri="{FF2B5EF4-FFF2-40B4-BE49-F238E27FC236}">
                        <a16:creationId xmlns:a16="http://schemas.microsoft.com/office/drawing/2014/main" id="{E62D953C-E90F-4A24-B2CA-FB98A1FB332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963215" y="1730688"/>
                    <a:ext cx="6970" cy="0"/>
                  </a:xfrm>
                  <a:custGeom>
                    <a:avLst/>
                    <a:gdLst>
                      <a:gd name="T0" fmla="*/ 0 w 3"/>
                      <a:gd name="T1" fmla="*/ 1587 w 3"/>
                      <a:gd name="T2" fmla="*/ 3175 w 3"/>
                      <a:gd name="T3" fmla="*/ 4762 w 3"/>
                      <a:gd name="T4" fmla="*/ 3175 w 3"/>
                      <a:gd name="T5" fmla="*/ 1587 w 3"/>
                      <a:gd name="T6" fmla="*/ 0 w 3"/>
                      <a:gd name="T7" fmla="*/ 0 60000 6553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</a:gdLst>
                    <a:ahLst/>
                    <a:cxnLst>
                      <a:cxn ang="T7">
                        <a:pos x="T0" y="0"/>
                      </a:cxn>
                      <a:cxn ang="T8">
                        <a:pos x="T1" y="0"/>
                      </a:cxn>
                      <a:cxn ang="T9">
                        <a:pos x="T2" y="0"/>
                      </a:cxn>
                      <a:cxn ang="T10">
                        <a:pos x="T3" y="0"/>
                      </a:cxn>
                      <a:cxn ang="T11">
                        <a:pos x="T4" y="0"/>
                      </a:cxn>
                      <a:cxn ang="T12">
                        <a:pos x="T5" y="0"/>
                      </a:cxn>
                      <a:cxn ang="T13">
                        <a:pos x="T6" y="0"/>
                      </a:cxn>
                    </a:cxnLst>
                    <a:rect l="0" t="0" r="r" b="b"/>
                    <a:pathLst>
                      <a:path w="3">
                        <a:moveTo>
                          <a:pt x="0" y="0"/>
                        </a:move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2" y="0"/>
                        </a:lnTo>
                        <a:lnTo>
                          <a:pt x="1" y="0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09" name="Freeform 721">
                    <a:extLst>
                      <a:ext uri="{FF2B5EF4-FFF2-40B4-BE49-F238E27FC236}">
                        <a16:creationId xmlns:a16="http://schemas.microsoft.com/office/drawing/2014/main" id="{82D4BD98-9B6A-4A75-B6D7-DD9994D69DC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939979" y="1679569"/>
                    <a:ext cx="88297" cy="41825"/>
                  </a:xfrm>
                  <a:custGeom>
                    <a:avLst/>
                    <a:gdLst>
                      <a:gd name="T0" fmla="*/ 6350 w 38"/>
                      <a:gd name="T1" fmla="*/ 20638 h 18"/>
                      <a:gd name="T2" fmla="*/ 3175 w 38"/>
                      <a:gd name="T3" fmla="*/ 17463 h 18"/>
                      <a:gd name="T4" fmla="*/ 1588 w 38"/>
                      <a:gd name="T5" fmla="*/ 14288 h 18"/>
                      <a:gd name="T6" fmla="*/ 6350 w 38"/>
                      <a:gd name="T7" fmla="*/ 11113 h 18"/>
                      <a:gd name="T8" fmla="*/ 14288 w 38"/>
                      <a:gd name="T9" fmla="*/ 7938 h 18"/>
                      <a:gd name="T10" fmla="*/ 19050 w 38"/>
                      <a:gd name="T11" fmla="*/ 12700 h 18"/>
                      <a:gd name="T12" fmla="*/ 25400 w 38"/>
                      <a:gd name="T13" fmla="*/ 17463 h 18"/>
                      <a:gd name="T14" fmla="*/ 23813 w 38"/>
                      <a:gd name="T15" fmla="*/ 14288 h 18"/>
                      <a:gd name="T16" fmla="*/ 23813 w 38"/>
                      <a:gd name="T17" fmla="*/ 9525 h 18"/>
                      <a:gd name="T18" fmla="*/ 26988 w 38"/>
                      <a:gd name="T19" fmla="*/ 9525 h 18"/>
                      <a:gd name="T20" fmla="*/ 20638 w 38"/>
                      <a:gd name="T21" fmla="*/ 7938 h 18"/>
                      <a:gd name="T22" fmla="*/ 20638 w 38"/>
                      <a:gd name="T23" fmla="*/ 4763 h 18"/>
                      <a:gd name="T24" fmla="*/ 26988 w 38"/>
                      <a:gd name="T25" fmla="*/ 4763 h 18"/>
                      <a:gd name="T26" fmla="*/ 28575 w 38"/>
                      <a:gd name="T27" fmla="*/ 7938 h 18"/>
                      <a:gd name="T28" fmla="*/ 33338 w 38"/>
                      <a:gd name="T29" fmla="*/ 7938 h 18"/>
                      <a:gd name="T30" fmla="*/ 30163 w 38"/>
                      <a:gd name="T31" fmla="*/ 4763 h 18"/>
                      <a:gd name="T32" fmla="*/ 39688 w 38"/>
                      <a:gd name="T33" fmla="*/ 4763 h 18"/>
                      <a:gd name="T34" fmla="*/ 33338 w 38"/>
                      <a:gd name="T35" fmla="*/ 0 h 18"/>
                      <a:gd name="T36" fmla="*/ 39688 w 38"/>
                      <a:gd name="T37" fmla="*/ 3175 h 18"/>
                      <a:gd name="T38" fmla="*/ 44450 w 38"/>
                      <a:gd name="T39" fmla="*/ 3175 h 18"/>
                      <a:gd name="T40" fmla="*/ 42863 w 38"/>
                      <a:gd name="T41" fmla="*/ 6350 h 18"/>
                      <a:gd name="T42" fmla="*/ 44450 w 38"/>
                      <a:gd name="T43" fmla="*/ 4763 h 18"/>
                      <a:gd name="T44" fmla="*/ 49213 w 38"/>
                      <a:gd name="T45" fmla="*/ 3175 h 18"/>
                      <a:gd name="T46" fmla="*/ 55563 w 38"/>
                      <a:gd name="T47" fmla="*/ 4763 h 18"/>
                      <a:gd name="T48" fmla="*/ 53975 w 38"/>
                      <a:gd name="T49" fmla="*/ 6350 h 18"/>
                      <a:gd name="T50" fmla="*/ 55563 w 38"/>
                      <a:gd name="T51" fmla="*/ 9525 h 18"/>
                      <a:gd name="T52" fmla="*/ 55563 w 38"/>
                      <a:gd name="T53" fmla="*/ 14288 h 18"/>
                      <a:gd name="T54" fmla="*/ 46038 w 38"/>
                      <a:gd name="T55" fmla="*/ 12700 h 18"/>
                      <a:gd name="T56" fmla="*/ 44450 w 38"/>
                      <a:gd name="T57" fmla="*/ 12700 h 18"/>
                      <a:gd name="T58" fmla="*/ 49213 w 38"/>
                      <a:gd name="T59" fmla="*/ 17463 h 18"/>
                      <a:gd name="T60" fmla="*/ 42863 w 38"/>
                      <a:gd name="T61" fmla="*/ 17463 h 18"/>
                      <a:gd name="T62" fmla="*/ 41275 w 38"/>
                      <a:gd name="T63" fmla="*/ 17463 h 18"/>
                      <a:gd name="T64" fmla="*/ 39688 w 38"/>
                      <a:gd name="T65" fmla="*/ 19050 h 18"/>
                      <a:gd name="T66" fmla="*/ 33338 w 38"/>
                      <a:gd name="T67" fmla="*/ 19050 h 18"/>
                      <a:gd name="T68" fmla="*/ 28575 w 38"/>
                      <a:gd name="T69" fmla="*/ 22225 h 18"/>
                      <a:gd name="T70" fmla="*/ 26988 w 38"/>
                      <a:gd name="T71" fmla="*/ 22225 h 18"/>
                      <a:gd name="T72" fmla="*/ 25400 w 38"/>
                      <a:gd name="T73" fmla="*/ 25400 h 18"/>
                      <a:gd name="T74" fmla="*/ 15875 w 38"/>
                      <a:gd name="T75" fmla="*/ 28575 h 18"/>
                      <a:gd name="T76" fmla="*/ 20638 w 38"/>
                      <a:gd name="T77" fmla="*/ 25400 h 18"/>
                      <a:gd name="T78" fmla="*/ 19050 w 38"/>
                      <a:gd name="T79" fmla="*/ 23813 h 18"/>
                      <a:gd name="T80" fmla="*/ 25400 w 38"/>
                      <a:gd name="T81" fmla="*/ 20638 h 18"/>
                      <a:gd name="T82" fmla="*/ 17463 w 38"/>
                      <a:gd name="T83" fmla="*/ 22225 h 18"/>
                      <a:gd name="T84" fmla="*/ 15875 w 38"/>
                      <a:gd name="T85" fmla="*/ 22225 h 18"/>
                      <a:gd name="T86" fmla="*/ 14288 w 38"/>
                      <a:gd name="T87" fmla="*/ 20638 h 18"/>
                      <a:gd name="T88" fmla="*/ 6350 w 38"/>
                      <a:gd name="T89" fmla="*/ 20638 h 18"/>
                      <a:gd name="T90" fmla="*/ 11113 w 38"/>
                      <a:gd name="T91" fmla="*/ 22225 h 18"/>
                      <a:gd name="T92" fmla="*/ 15875 w 38"/>
                      <a:gd name="T93" fmla="*/ 22225 h 18"/>
                      <a:gd name="T94" fmla="*/ 12700 w 38"/>
                      <a:gd name="T95" fmla="*/ 25400 h 18"/>
                      <a:gd name="T96" fmla="*/ 6350 w 38"/>
                      <a:gd name="T97" fmla="*/ 23813 h 18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</a:gdLst>
                    <a:ahLst/>
                    <a:cxnLst>
                      <a:cxn ang="T98">
                        <a:pos x="T0" y="T1"/>
                      </a:cxn>
                      <a:cxn ang="T99">
                        <a:pos x="T2" y="T3"/>
                      </a:cxn>
                      <a:cxn ang="T100">
                        <a:pos x="T4" y="T5"/>
                      </a:cxn>
                      <a:cxn ang="T101">
                        <a:pos x="T6" y="T7"/>
                      </a:cxn>
                      <a:cxn ang="T102">
                        <a:pos x="T8" y="T9"/>
                      </a:cxn>
                      <a:cxn ang="T103">
                        <a:pos x="T10" y="T11"/>
                      </a:cxn>
                      <a:cxn ang="T104">
                        <a:pos x="T12" y="T13"/>
                      </a:cxn>
                      <a:cxn ang="T105">
                        <a:pos x="T14" y="T15"/>
                      </a:cxn>
                      <a:cxn ang="T106">
                        <a:pos x="T16" y="T17"/>
                      </a:cxn>
                      <a:cxn ang="T107">
                        <a:pos x="T18" y="T19"/>
                      </a:cxn>
                      <a:cxn ang="T108">
                        <a:pos x="T20" y="T21"/>
                      </a:cxn>
                      <a:cxn ang="T109">
                        <a:pos x="T22" y="T23"/>
                      </a:cxn>
                      <a:cxn ang="T110">
                        <a:pos x="T24" y="T25"/>
                      </a:cxn>
                      <a:cxn ang="T111">
                        <a:pos x="T26" y="T27"/>
                      </a:cxn>
                      <a:cxn ang="T112">
                        <a:pos x="T28" y="T29"/>
                      </a:cxn>
                      <a:cxn ang="T113">
                        <a:pos x="T30" y="T31"/>
                      </a:cxn>
                      <a:cxn ang="T114">
                        <a:pos x="T32" y="T33"/>
                      </a:cxn>
                      <a:cxn ang="T115">
                        <a:pos x="T34" y="T35"/>
                      </a:cxn>
                      <a:cxn ang="T116">
                        <a:pos x="T36" y="T37"/>
                      </a:cxn>
                      <a:cxn ang="T117">
                        <a:pos x="T38" y="T39"/>
                      </a:cxn>
                      <a:cxn ang="T118">
                        <a:pos x="T40" y="T41"/>
                      </a:cxn>
                      <a:cxn ang="T119">
                        <a:pos x="T42" y="T43"/>
                      </a:cxn>
                      <a:cxn ang="T120">
                        <a:pos x="T44" y="T45"/>
                      </a:cxn>
                      <a:cxn ang="T121">
                        <a:pos x="T46" y="T47"/>
                      </a:cxn>
                      <a:cxn ang="T122">
                        <a:pos x="T48" y="T49"/>
                      </a:cxn>
                      <a:cxn ang="T123">
                        <a:pos x="T50" y="T51"/>
                      </a:cxn>
                      <a:cxn ang="T124">
                        <a:pos x="T52" y="T53"/>
                      </a:cxn>
                      <a:cxn ang="T125">
                        <a:pos x="T54" y="T55"/>
                      </a:cxn>
                      <a:cxn ang="T126">
                        <a:pos x="T56" y="T57"/>
                      </a:cxn>
                      <a:cxn ang="T127">
                        <a:pos x="T58" y="T59"/>
                      </a:cxn>
                      <a:cxn ang="T128">
                        <a:pos x="T60" y="T61"/>
                      </a:cxn>
                      <a:cxn ang="T129">
                        <a:pos x="T62" y="T63"/>
                      </a:cxn>
                      <a:cxn ang="T130">
                        <a:pos x="T64" y="T65"/>
                      </a:cxn>
                      <a:cxn ang="T131">
                        <a:pos x="T66" y="T67"/>
                      </a:cxn>
                      <a:cxn ang="T132">
                        <a:pos x="T68" y="T69"/>
                      </a:cxn>
                      <a:cxn ang="T133">
                        <a:pos x="T70" y="T71"/>
                      </a:cxn>
                      <a:cxn ang="T134">
                        <a:pos x="T72" y="T73"/>
                      </a:cxn>
                      <a:cxn ang="T135">
                        <a:pos x="T74" y="T75"/>
                      </a:cxn>
                      <a:cxn ang="T136">
                        <a:pos x="T76" y="T77"/>
                      </a:cxn>
                      <a:cxn ang="T137">
                        <a:pos x="T78" y="T79"/>
                      </a:cxn>
                      <a:cxn ang="T138">
                        <a:pos x="T80" y="T81"/>
                      </a:cxn>
                      <a:cxn ang="T139">
                        <a:pos x="T82" y="T83"/>
                      </a:cxn>
                      <a:cxn ang="T140">
                        <a:pos x="T84" y="T85"/>
                      </a:cxn>
                      <a:cxn ang="T141">
                        <a:pos x="T86" y="T87"/>
                      </a:cxn>
                      <a:cxn ang="T142">
                        <a:pos x="T88" y="T89"/>
                      </a:cxn>
                      <a:cxn ang="T143">
                        <a:pos x="T90" y="T91"/>
                      </a:cxn>
                      <a:cxn ang="T144">
                        <a:pos x="T92" y="T93"/>
                      </a:cxn>
                      <a:cxn ang="T145">
                        <a:pos x="T94" y="T95"/>
                      </a:cxn>
                      <a:cxn ang="T146">
                        <a:pos x="T96" y="T97"/>
                      </a:cxn>
                    </a:cxnLst>
                    <a:rect l="0" t="0" r="r" b="b"/>
                    <a:pathLst>
                      <a:path w="38" h="18">
                        <a:moveTo>
                          <a:pt x="4" y="15"/>
                        </a:moveTo>
                        <a:lnTo>
                          <a:pt x="4" y="14"/>
                        </a:lnTo>
                        <a:lnTo>
                          <a:pt x="4" y="13"/>
                        </a:lnTo>
                        <a:lnTo>
                          <a:pt x="3" y="13"/>
                        </a:lnTo>
                        <a:lnTo>
                          <a:pt x="3" y="12"/>
                        </a:lnTo>
                        <a:lnTo>
                          <a:pt x="2" y="11"/>
                        </a:lnTo>
                        <a:lnTo>
                          <a:pt x="1" y="11"/>
                        </a:lnTo>
                        <a:lnTo>
                          <a:pt x="0" y="11"/>
                        </a:lnTo>
                        <a:lnTo>
                          <a:pt x="1" y="9"/>
                        </a:lnTo>
                        <a:lnTo>
                          <a:pt x="2" y="8"/>
                        </a:lnTo>
                        <a:lnTo>
                          <a:pt x="3" y="7"/>
                        </a:lnTo>
                        <a:lnTo>
                          <a:pt x="4" y="7"/>
                        </a:lnTo>
                        <a:lnTo>
                          <a:pt x="7" y="6"/>
                        </a:lnTo>
                        <a:lnTo>
                          <a:pt x="8" y="6"/>
                        </a:lnTo>
                        <a:lnTo>
                          <a:pt x="9" y="5"/>
                        </a:lnTo>
                        <a:lnTo>
                          <a:pt x="11" y="6"/>
                        </a:lnTo>
                        <a:lnTo>
                          <a:pt x="12" y="7"/>
                        </a:lnTo>
                        <a:lnTo>
                          <a:pt x="12" y="8"/>
                        </a:lnTo>
                        <a:lnTo>
                          <a:pt x="13" y="9"/>
                        </a:lnTo>
                        <a:lnTo>
                          <a:pt x="15" y="11"/>
                        </a:lnTo>
                        <a:lnTo>
                          <a:pt x="16" y="11"/>
                        </a:lnTo>
                        <a:lnTo>
                          <a:pt x="17" y="11"/>
                        </a:lnTo>
                        <a:lnTo>
                          <a:pt x="16" y="11"/>
                        </a:lnTo>
                        <a:lnTo>
                          <a:pt x="15" y="9"/>
                        </a:lnTo>
                        <a:lnTo>
                          <a:pt x="13" y="7"/>
                        </a:lnTo>
                        <a:lnTo>
                          <a:pt x="13" y="6"/>
                        </a:lnTo>
                        <a:lnTo>
                          <a:pt x="15" y="6"/>
                        </a:lnTo>
                        <a:lnTo>
                          <a:pt x="17" y="6"/>
                        </a:lnTo>
                        <a:lnTo>
                          <a:pt x="18" y="6"/>
                        </a:lnTo>
                        <a:lnTo>
                          <a:pt x="17" y="6"/>
                        </a:lnTo>
                        <a:lnTo>
                          <a:pt x="16" y="5"/>
                        </a:lnTo>
                        <a:lnTo>
                          <a:pt x="15" y="5"/>
                        </a:lnTo>
                        <a:lnTo>
                          <a:pt x="13" y="5"/>
                        </a:lnTo>
                        <a:lnTo>
                          <a:pt x="12" y="5"/>
                        </a:lnTo>
                        <a:lnTo>
                          <a:pt x="12" y="4"/>
                        </a:lnTo>
                        <a:lnTo>
                          <a:pt x="13" y="3"/>
                        </a:lnTo>
                        <a:lnTo>
                          <a:pt x="15" y="3"/>
                        </a:lnTo>
                        <a:lnTo>
                          <a:pt x="16" y="2"/>
                        </a:lnTo>
                        <a:lnTo>
                          <a:pt x="17" y="3"/>
                        </a:lnTo>
                        <a:lnTo>
                          <a:pt x="18" y="3"/>
                        </a:lnTo>
                        <a:lnTo>
                          <a:pt x="18" y="4"/>
                        </a:lnTo>
                        <a:lnTo>
                          <a:pt x="18" y="5"/>
                        </a:lnTo>
                        <a:lnTo>
                          <a:pt x="18" y="6"/>
                        </a:lnTo>
                        <a:lnTo>
                          <a:pt x="19" y="6"/>
                        </a:lnTo>
                        <a:lnTo>
                          <a:pt x="21" y="5"/>
                        </a:lnTo>
                        <a:lnTo>
                          <a:pt x="20" y="4"/>
                        </a:lnTo>
                        <a:lnTo>
                          <a:pt x="19" y="4"/>
                        </a:lnTo>
                        <a:lnTo>
                          <a:pt x="19" y="3"/>
                        </a:lnTo>
                        <a:lnTo>
                          <a:pt x="22" y="4"/>
                        </a:lnTo>
                        <a:lnTo>
                          <a:pt x="23" y="3"/>
                        </a:lnTo>
                        <a:lnTo>
                          <a:pt x="25" y="3"/>
                        </a:lnTo>
                        <a:lnTo>
                          <a:pt x="23" y="2"/>
                        </a:lnTo>
                        <a:lnTo>
                          <a:pt x="22" y="2"/>
                        </a:lnTo>
                        <a:lnTo>
                          <a:pt x="21" y="0"/>
                        </a:lnTo>
                        <a:lnTo>
                          <a:pt x="22" y="0"/>
                        </a:lnTo>
                        <a:lnTo>
                          <a:pt x="23" y="2"/>
                        </a:lnTo>
                        <a:lnTo>
                          <a:pt x="25" y="2"/>
                        </a:lnTo>
                        <a:lnTo>
                          <a:pt x="26" y="2"/>
                        </a:lnTo>
                        <a:lnTo>
                          <a:pt x="27" y="2"/>
                        </a:lnTo>
                        <a:lnTo>
                          <a:pt x="28" y="2"/>
                        </a:lnTo>
                        <a:lnTo>
                          <a:pt x="28" y="3"/>
                        </a:lnTo>
                        <a:lnTo>
                          <a:pt x="27" y="3"/>
                        </a:lnTo>
                        <a:lnTo>
                          <a:pt x="27" y="4"/>
                        </a:lnTo>
                        <a:lnTo>
                          <a:pt x="28" y="5"/>
                        </a:lnTo>
                        <a:lnTo>
                          <a:pt x="28" y="4"/>
                        </a:lnTo>
                        <a:lnTo>
                          <a:pt x="28" y="3"/>
                        </a:lnTo>
                        <a:lnTo>
                          <a:pt x="29" y="3"/>
                        </a:lnTo>
                        <a:lnTo>
                          <a:pt x="30" y="3"/>
                        </a:lnTo>
                        <a:lnTo>
                          <a:pt x="31" y="2"/>
                        </a:lnTo>
                        <a:lnTo>
                          <a:pt x="32" y="2"/>
                        </a:lnTo>
                        <a:lnTo>
                          <a:pt x="34" y="2"/>
                        </a:lnTo>
                        <a:lnTo>
                          <a:pt x="35" y="3"/>
                        </a:lnTo>
                        <a:lnTo>
                          <a:pt x="36" y="4"/>
                        </a:lnTo>
                        <a:lnTo>
                          <a:pt x="35" y="4"/>
                        </a:lnTo>
                        <a:lnTo>
                          <a:pt x="34" y="4"/>
                        </a:lnTo>
                        <a:lnTo>
                          <a:pt x="32" y="5"/>
                        </a:lnTo>
                        <a:lnTo>
                          <a:pt x="34" y="6"/>
                        </a:lnTo>
                        <a:lnTo>
                          <a:pt x="35" y="6"/>
                        </a:lnTo>
                        <a:lnTo>
                          <a:pt x="38" y="6"/>
                        </a:lnTo>
                        <a:lnTo>
                          <a:pt x="37" y="7"/>
                        </a:lnTo>
                        <a:lnTo>
                          <a:pt x="35" y="9"/>
                        </a:lnTo>
                        <a:lnTo>
                          <a:pt x="32" y="8"/>
                        </a:lnTo>
                        <a:lnTo>
                          <a:pt x="30" y="8"/>
                        </a:lnTo>
                        <a:lnTo>
                          <a:pt x="29" y="8"/>
                        </a:lnTo>
                        <a:lnTo>
                          <a:pt x="27" y="7"/>
                        </a:lnTo>
                        <a:lnTo>
                          <a:pt x="26" y="8"/>
                        </a:lnTo>
                        <a:lnTo>
                          <a:pt x="28" y="8"/>
                        </a:lnTo>
                        <a:lnTo>
                          <a:pt x="29" y="8"/>
                        </a:lnTo>
                        <a:lnTo>
                          <a:pt x="31" y="9"/>
                        </a:lnTo>
                        <a:lnTo>
                          <a:pt x="31" y="11"/>
                        </a:lnTo>
                        <a:lnTo>
                          <a:pt x="30" y="11"/>
                        </a:lnTo>
                        <a:lnTo>
                          <a:pt x="28" y="12"/>
                        </a:lnTo>
                        <a:lnTo>
                          <a:pt x="27" y="11"/>
                        </a:lnTo>
                        <a:lnTo>
                          <a:pt x="23" y="11"/>
                        </a:lnTo>
                        <a:lnTo>
                          <a:pt x="25" y="11"/>
                        </a:lnTo>
                        <a:lnTo>
                          <a:pt x="26" y="11"/>
                        </a:lnTo>
                        <a:lnTo>
                          <a:pt x="27" y="12"/>
                        </a:lnTo>
                        <a:lnTo>
                          <a:pt x="26" y="12"/>
                        </a:lnTo>
                        <a:lnTo>
                          <a:pt x="25" y="12"/>
                        </a:lnTo>
                        <a:lnTo>
                          <a:pt x="23" y="12"/>
                        </a:lnTo>
                        <a:lnTo>
                          <a:pt x="22" y="12"/>
                        </a:lnTo>
                        <a:lnTo>
                          <a:pt x="21" y="12"/>
                        </a:lnTo>
                        <a:lnTo>
                          <a:pt x="20" y="13"/>
                        </a:lnTo>
                        <a:lnTo>
                          <a:pt x="19" y="14"/>
                        </a:lnTo>
                        <a:lnTo>
                          <a:pt x="18" y="14"/>
                        </a:lnTo>
                        <a:lnTo>
                          <a:pt x="17" y="14"/>
                        </a:lnTo>
                        <a:lnTo>
                          <a:pt x="16" y="14"/>
                        </a:lnTo>
                        <a:lnTo>
                          <a:pt x="17" y="14"/>
                        </a:lnTo>
                        <a:lnTo>
                          <a:pt x="18" y="15"/>
                        </a:lnTo>
                        <a:lnTo>
                          <a:pt x="17" y="16"/>
                        </a:lnTo>
                        <a:lnTo>
                          <a:pt x="16" y="16"/>
                        </a:lnTo>
                        <a:lnTo>
                          <a:pt x="15" y="17"/>
                        </a:lnTo>
                        <a:lnTo>
                          <a:pt x="12" y="18"/>
                        </a:lnTo>
                        <a:lnTo>
                          <a:pt x="10" y="18"/>
                        </a:lnTo>
                        <a:lnTo>
                          <a:pt x="10" y="17"/>
                        </a:lnTo>
                        <a:lnTo>
                          <a:pt x="12" y="16"/>
                        </a:lnTo>
                        <a:lnTo>
                          <a:pt x="13" y="16"/>
                        </a:lnTo>
                        <a:lnTo>
                          <a:pt x="15" y="15"/>
                        </a:lnTo>
                        <a:lnTo>
                          <a:pt x="13" y="15"/>
                        </a:lnTo>
                        <a:lnTo>
                          <a:pt x="12" y="15"/>
                        </a:lnTo>
                        <a:lnTo>
                          <a:pt x="13" y="14"/>
                        </a:lnTo>
                        <a:lnTo>
                          <a:pt x="15" y="14"/>
                        </a:lnTo>
                        <a:lnTo>
                          <a:pt x="16" y="13"/>
                        </a:lnTo>
                        <a:lnTo>
                          <a:pt x="15" y="13"/>
                        </a:lnTo>
                        <a:lnTo>
                          <a:pt x="12" y="14"/>
                        </a:lnTo>
                        <a:lnTo>
                          <a:pt x="11" y="14"/>
                        </a:lnTo>
                        <a:lnTo>
                          <a:pt x="11" y="15"/>
                        </a:lnTo>
                        <a:lnTo>
                          <a:pt x="10" y="15"/>
                        </a:lnTo>
                        <a:lnTo>
                          <a:pt x="10" y="14"/>
                        </a:lnTo>
                        <a:lnTo>
                          <a:pt x="11" y="14"/>
                        </a:lnTo>
                        <a:lnTo>
                          <a:pt x="10" y="13"/>
                        </a:lnTo>
                        <a:lnTo>
                          <a:pt x="9" y="13"/>
                        </a:lnTo>
                        <a:lnTo>
                          <a:pt x="8" y="13"/>
                        </a:lnTo>
                        <a:lnTo>
                          <a:pt x="7" y="13"/>
                        </a:lnTo>
                        <a:lnTo>
                          <a:pt x="4" y="13"/>
                        </a:lnTo>
                        <a:lnTo>
                          <a:pt x="4" y="14"/>
                        </a:lnTo>
                        <a:lnTo>
                          <a:pt x="6" y="14"/>
                        </a:lnTo>
                        <a:lnTo>
                          <a:pt x="7" y="14"/>
                        </a:lnTo>
                        <a:lnTo>
                          <a:pt x="8" y="13"/>
                        </a:lnTo>
                        <a:lnTo>
                          <a:pt x="10" y="13"/>
                        </a:lnTo>
                        <a:lnTo>
                          <a:pt x="10" y="14"/>
                        </a:lnTo>
                        <a:lnTo>
                          <a:pt x="9" y="15"/>
                        </a:lnTo>
                        <a:lnTo>
                          <a:pt x="8" y="17"/>
                        </a:lnTo>
                        <a:lnTo>
                          <a:pt x="8" y="16"/>
                        </a:lnTo>
                        <a:lnTo>
                          <a:pt x="7" y="16"/>
                        </a:lnTo>
                        <a:lnTo>
                          <a:pt x="6" y="15"/>
                        </a:lnTo>
                        <a:lnTo>
                          <a:pt x="4" y="15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10" name="Freeform 722">
                    <a:extLst>
                      <a:ext uri="{FF2B5EF4-FFF2-40B4-BE49-F238E27FC236}">
                        <a16:creationId xmlns:a16="http://schemas.microsoft.com/office/drawing/2014/main" id="{4E89BB5B-C5DD-429B-89B7-2AFCA4D4706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986452" y="1707452"/>
                    <a:ext cx="18589" cy="6970"/>
                  </a:xfrm>
                  <a:custGeom>
                    <a:avLst/>
                    <a:gdLst>
                      <a:gd name="T0" fmla="*/ 1588 w 8"/>
                      <a:gd name="T1" fmla="*/ 4762 h 3"/>
                      <a:gd name="T2" fmla="*/ 0 w 8"/>
                      <a:gd name="T3" fmla="*/ 3175 h 3"/>
                      <a:gd name="T4" fmla="*/ 3175 w 8"/>
                      <a:gd name="T5" fmla="*/ 0 h 3"/>
                      <a:gd name="T6" fmla="*/ 4763 w 8"/>
                      <a:gd name="T7" fmla="*/ 1587 h 3"/>
                      <a:gd name="T8" fmla="*/ 9525 w 8"/>
                      <a:gd name="T9" fmla="*/ 1587 h 3"/>
                      <a:gd name="T10" fmla="*/ 11113 w 8"/>
                      <a:gd name="T11" fmla="*/ 1587 h 3"/>
                      <a:gd name="T12" fmla="*/ 12700 w 8"/>
                      <a:gd name="T13" fmla="*/ 1587 h 3"/>
                      <a:gd name="T14" fmla="*/ 11113 w 8"/>
                      <a:gd name="T15" fmla="*/ 1587 h 3"/>
                      <a:gd name="T16" fmla="*/ 7938 w 8"/>
                      <a:gd name="T17" fmla="*/ 3175 h 3"/>
                      <a:gd name="T18" fmla="*/ 3175 w 8"/>
                      <a:gd name="T19" fmla="*/ 3175 h 3"/>
                      <a:gd name="T20" fmla="*/ 3175 w 8"/>
                      <a:gd name="T21" fmla="*/ 4762 h 3"/>
                      <a:gd name="T22" fmla="*/ 1588 w 8"/>
                      <a:gd name="T23" fmla="*/ 4762 h 3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8" h="3">
                        <a:moveTo>
                          <a:pt x="1" y="3"/>
                        </a:moveTo>
                        <a:lnTo>
                          <a:pt x="0" y="2"/>
                        </a:lnTo>
                        <a:lnTo>
                          <a:pt x="2" y="0"/>
                        </a:lnTo>
                        <a:lnTo>
                          <a:pt x="3" y="1"/>
                        </a:lnTo>
                        <a:lnTo>
                          <a:pt x="6" y="1"/>
                        </a:lnTo>
                        <a:lnTo>
                          <a:pt x="7" y="1"/>
                        </a:lnTo>
                        <a:lnTo>
                          <a:pt x="8" y="1"/>
                        </a:lnTo>
                        <a:lnTo>
                          <a:pt x="7" y="1"/>
                        </a:lnTo>
                        <a:lnTo>
                          <a:pt x="5" y="2"/>
                        </a:lnTo>
                        <a:lnTo>
                          <a:pt x="2" y="2"/>
                        </a:lnTo>
                        <a:lnTo>
                          <a:pt x="2" y="3"/>
                        </a:lnTo>
                        <a:lnTo>
                          <a:pt x="1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11" name="Freeform 723">
                    <a:extLst>
                      <a:ext uri="{FF2B5EF4-FFF2-40B4-BE49-F238E27FC236}">
                        <a16:creationId xmlns:a16="http://schemas.microsoft.com/office/drawing/2014/main" id="{AB7B18DE-6168-44E9-A0A5-0332ECC6371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981804" y="1684216"/>
                    <a:ext cx="9294" cy="4647"/>
                  </a:xfrm>
                  <a:custGeom>
                    <a:avLst/>
                    <a:gdLst>
                      <a:gd name="T0" fmla="*/ 0 w 4"/>
                      <a:gd name="T1" fmla="*/ 0 h 2"/>
                      <a:gd name="T2" fmla="*/ 1588 w 4"/>
                      <a:gd name="T3" fmla="*/ 0 h 2"/>
                      <a:gd name="T4" fmla="*/ 4763 w 4"/>
                      <a:gd name="T5" fmla="*/ 0 h 2"/>
                      <a:gd name="T6" fmla="*/ 6350 w 4"/>
                      <a:gd name="T7" fmla="*/ 0 h 2"/>
                      <a:gd name="T8" fmla="*/ 6350 w 4"/>
                      <a:gd name="T9" fmla="*/ 1588 h 2"/>
                      <a:gd name="T10" fmla="*/ 6350 w 4"/>
                      <a:gd name="T11" fmla="*/ 3175 h 2"/>
                      <a:gd name="T12" fmla="*/ 4763 w 4"/>
                      <a:gd name="T13" fmla="*/ 1588 h 2"/>
                      <a:gd name="T14" fmla="*/ 1588 w 4"/>
                      <a:gd name="T15" fmla="*/ 1588 h 2"/>
                      <a:gd name="T16" fmla="*/ 0 w 4"/>
                      <a:gd name="T17" fmla="*/ 0 h 2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4" h="2">
                        <a:moveTo>
                          <a:pt x="0" y="0"/>
                        </a:moveTo>
                        <a:lnTo>
                          <a:pt x="1" y="0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4" y="1"/>
                        </a:lnTo>
                        <a:lnTo>
                          <a:pt x="4" y="2"/>
                        </a:lnTo>
                        <a:lnTo>
                          <a:pt x="3" y="1"/>
                        </a:lnTo>
                        <a:lnTo>
                          <a:pt x="1" y="1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12" name="Freeform 724">
                    <a:extLst>
                      <a:ext uri="{FF2B5EF4-FFF2-40B4-BE49-F238E27FC236}">
                        <a16:creationId xmlns:a16="http://schemas.microsoft.com/office/drawing/2014/main" id="{527999E8-DF45-4D19-B67A-F24BC1715E8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79735" y="1496003"/>
                    <a:ext cx="9294" cy="2324"/>
                  </a:xfrm>
                  <a:custGeom>
                    <a:avLst/>
                    <a:gdLst>
                      <a:gd name="T0" fmla="*/ 0 w 4"/>
                      <a:gd name="T1" fmla="*/ 1588 h 1"/>
                      <a:gd name="T2" fmla="*/ 0 w 4"/>
                      <a:gd name="T3" fmla="*/ 0 h 1"/>
                      <a:gd name="T4" fmla="*/ 1588 w 4"/>
                      <a:gd name="T5" fmla="*/ 0 h 1"/>
                      <a:gd name="T6" fmla="*/ 3175 w 4"/>
                      <a:gd name="T7" fmla="*/ 0 h 1"/>
                      <a:gd name="T8" fmla="*/ 4763 w 4"/>
                      <a:gd name="T9" fmla="*/ 0 h 1"/>
                      <a:gd name="T10" fmla="*/ 6350 w 4"/>
                      <a:gd name="T11" fmla="*/ 0 h 1"/>
                      <a:gd name="T12" fmla="*/ 6350 w 4"/>
                      <a:gd name="T13" fmla="*/ 1588 h 1"/>
                      <a:gd name="T14" fmla="*/ 3175 w 4"/>
                      <a:gd name="T15" fmla="*/ 1588 h 1"/>
                      <a:gd name="T16" fmla="*/ 1588 w 4"/>
                      <a:gd name="T17" fmla="*/ 1588 h 1"/>
                      <a:gd name="T18" fmla="*/ 0 w 4"/>
                      <a:gd name="T19" fmla="*/ 1588 h 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4" h="1">
                        <a:moveTo>
                          <a:pt x="0" y="1"/>
                        </a:move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4" y="1"/>
                        </a:lnTo>
                        <a:lnTo>
                          <a:pt x="2" y="1"/>
                        </a:lnTo>
                        <a:lnTo>
                          <a:pt x="1" y="1"/>
                        </a:lnTo>
                        <a:lnTo>
                          <a:pt x="0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13" name="Freeform 725">
                    <a:extLst>
                      <a:ext uri="{FF2B5EF4-FFF2-40B4-BE49-F238E27FC236}">
                        <a16:creationId xmlns:a16="http://schemas.microsoft.com/office/drawing/2014/main" id="{F66ACF67-F76C-4403-AE62-9F8FB11B704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986452" y="1674921"/>
                    <a:ext cx="16265" cy="4647"/>
                  </a:xfrm>
                  <a:custGeom>
                    <a:avLst/>
                    <a:gdLst>
                      <a:gd name="T0" fmla="*/ 0 w 7"/>
                      <a:gd name="T1" fmla="*/ 1588 h 2"/>
                      <a:gd name="T2" fmla="*/ 1587 w 7"/>
                      <a:gd name="T3" fmla="*/ 1588 h 2"/>
                      <a:gd name="T4" fmla="*/ 1587 w 7"/>
                      <a:gd name="T5" fmla="*/ 0 h 2"/>
                      <a:gd name="T6" fmla="*/ 3175 w 7"/>
                      <a:gd name="T7" fmla="*/ 0 h 2"/>
                      <a:gd name="T8" fmla="*/ 3175 w 7"/>
                      <a:gd name="T9" fmla="*/ 1588 h 2"/>
                      <a:gd name="T10" fmla="*/ 4762 w 7"/>
                      <a:gd name="T11" fmla="*/ 1588 h 2"/>
                      <a:gd name="T12" fmla="*/ 7937 w 7"/>
                      <a:gd name="T13" fmla="*/ 3175 h 2"/>
                      <a:gd name="T14" fmla="*/ 9525 w 7"/>
                      <a:gd name="T15" fmla="*/ 3175 h 2"/>
                      <a:gd name="T16" fmla="*/ 11112 w 7"/>
                      <a:gd name="T17" fmla="*/ 3175 h 2"/>
                      <a:gd name="T18" fmla="*/ 9525 w 7"/>
                      <a:gd name="T19" fmla="*/ 3175 h 2"/>
                      <a:gd name="T20" fmla="*/ 7937 w 7"/>
                      <a:gd name="T21" fmla="*/ 3175 h 2"/>
                      <a:gd name="T22" fmla="*/ 3175 w 7"/>
                      <a:gd name="T23" fmla="*/ 3175 h 2"/>
                      <a:gd name="T24" fmla="*/ 1587 w 7"/>
                      <a:gd name="T25" fmla="*/ 3175 h 2"/>
                      <a:gd name="T26" fmla="*/ 0 w 7"/>
                      <a:gd name="T27" fmla="*/ 3175 h 2"/>
                      <a:gd name="T28" fmla="*/ 0 w 7"/>
                      <a:gd name="T29" fmla="*/ 1588 h 2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</a:gdLst>
                    <a:ahLst/>
                    <a:cxnLst>
                      <a:cxn ang="T30">
                        <a:pos x="T0" y="T1"/>
                      </a:cxn>
                      <a:cxn ang="T31">
                        <a:pos x="T2" y="T3"/>
                      </a:cxn>
                      <a:cxn ang="T32">
                        <a:pos x="T4" y="T5"/>
                      </a:cxn>
                      <a:cxn ang="T33">
                        <a:pos x="T6" y="T7"/>
                      </a:cxn>
                      <a:cxn ang="T34">
                        <a:pos x="T8" y="T9"/>
                      </a:cxn>
                      <a:cxn ang="T35">
                        <a:pos x="T10" y="T11"/>
                      </a:cxn>
                      <a:cxn ang="T36">
                        <a:pos x="T12" y="T13"/>
                      </a:cxn>
                      <a:cxn ang="T37">
                        <a:pos x="T14" y="T15"/>
                      </a:cxn>
                      <a:cxn ang="T38">
                        <a:pos x="T16" y="T17"/>
                      </a:cxn>
                      <a:cxn ang="T39">
                        <a:pos x="T18" y="T19"/>
                      </a:cxn>
                      <a:cxn ang="T40">
                        <a:pos x="T20" y="T21"/>
                      </a:cxn>
                      <a:cxn ang="T41">
                        <a:pos x="T22" y="T23"/>
                      </a:cxn>
                      <a:cxn ang="T42">
                        <a:pos x="T24" y="T25"/>
                      </a:cxn>
                      <a:cxn ang="T43">
                        <a:pos x="T26" y="T27"/>
                      </a:cxn>
                      <a:cxn ang="T44">
                        <a:pos x="T28" y="T29"/>
                      </a:cxn>
                    </a:cxnLst>
                    <a:rect l="0" t="0" r="r" b="b"/>
                    <a:pathLst>
                      <a:path w="7" h="2">
                        <a:moveTo>
                          <a:pt x="0" y="1"/>
                        </a:moveTo>
                        <a:lnTo>
                          <a:pt x="1" y="1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2" y="1"/>
                        </a:lnTo>
                        <a:lnTo>
                          <a:pt x="3" y="1"/>
                        </a:lnTo>
                        <a:lnTo>
                          <a:pt x="5" y="2"/>
                        </a:lnTo>
                        <a:lnTo>
                          <a:pt x="6" y="2"/>
                        </a:lnTo>
                        <a:lnTo>
                          <a:pt x="7" y="2"/>
                        </a:lnTo>
                        <a:lnTo>
                          <a:pt x="6" y="2"/>
                        </a:lnTo>
                        <a:lnTo>
                          <a:pt x="5" y="2"/>
                        </a:lnTo>
                        <a:lnTo>
                          <a:pt x="2" y="2"/>
                        </a:lnTo>
                        <a:lnTo>
                          <a:pt x="1" y="2"/>
                        </a:lnTo>
                        <a:lnTo>
                          <a:pt x="0" y="2"/>
                        </a:lnTo>
                        <a:lnTo>
                          <a:pt x="0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14" name="Freeform 726">
                    <a:extLst>
                      <a:ext uri="{FF2B5EF4-FFF2-40B4-BE49-F238E27FC236}">
                        <a16:creationId xmlns:a16="http://schemas.microsoft.com/office/drawing/2014/main" id="{C52A73D8-0C98-4B9C-B8AD-F5638CE217C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991099" y="1665627"/>
                    <a:ext cx="41825" cy="13942"/>
                  </a:xfrm>
                  <a:custGeom>
                    <a:avLst/>
                    <a:gdLst>
                      <a:gd name="T0" fmla="*/ 1588 w 18"/>
                      <a:gd name="T1" fmla="*/ 7938 h 6"/>
                      <a:gd name="T2" fmla="*/ 0 w 18"/>
                      <a:gd name="T3" fmla="*/ 6350 h 6"/>
                      <a:gd name="T4" fmla="*/ 1588 w 18"/>
                      <a:gd name="T5" fmla="*/ 6350 h 6"/>
                      <a:gd name="T6" fmla="*/ 1588 w 18"/>
                      <a:gd name="T7" fmla="*/ 4763 h 6"/>
                      <a:gd name="T8" fmla="*/ 4763 w 18"/>
                      <a:gd name="T9" fmla="*/ 6350 h 6"/>
                      <a:gd name="T10" fmla="*/ 6350 w 18"/>
                      <a:gd name="T11" fmla="*/ 6350 h 6"/>
                      <a:gd name="T12" fmla="*/ 7938 w 18"/>
                      <a:gd name="T13" fmla="*/ 6350 h 6"/>
                      <a:gd name="T14" fmla="*/ 6350 w 18"/>
                      <a:gd name="T15" fmla="*/ 4763 h 6"/>
                      <a:gd name="T16" fmla="*/ 4763 w 18"/>
                      <a:gd name="T17" fmla="*/ 4763 h 6"/>
                      <a:gd name="T18" fmla="*/ 4763 w 18"/>
                      <a:gd name="T19" fmla="*/ 3175 h 6"/>
                      <a:gd name="T20" fmla="*/ 6350 w 18"/>
                      <a:gd name="T21" fmla="*/ 3175 h 6"/>
                      <a:gd name="T22" fmla="*/ 11113 w 18"/>
                      <a:gd name="T23" fmla="*/ 4763 h 6"/>
                      <a:gd name="T24" fmla="*/ 11113 w 18"/>
                      <a:gd name="T25" fmla="*/ 1588 h 6"/>
                      <a:gd name="T26" fmla="*/ 12700 w 18"/>
                      <a:gd name="T27" fmla="*/ 0 h 6"/>
                      <a:gd name="T28" fmla="*/ 14288 w 18"/>
                      <a:gd name="T29" fmla="*/ 0 h 6"/>
                      <a:gd name="T30" fmla="*/ 15875 w 18"/>
                      <a:gd name="T31" fmla="*/ 0 h 6"/>
                      <a:gd name="T32" fmla="*/ 20638 w 18"/>
                      <a:gd name="T33" fmla="*/ 3175 h 6"/>
                      <a:gd name="T34" fmla="*/ 20638 w 18"/>
                      <a:gd name="T35" fmla="*/ 1588 h 6"/>
                      <a:gd name="T36" fmla="*/ 22225 w 18"/>
                      <a:gd name="T37" fmla="*/ 1588 h 6"/>
                      <a:gd name="T38" fmla="*/ 28575 w 18"/>
                      <a:gd name="T39" fmla="*/ 3175 h 6"/>
                      <a:gd name="T40" fmla="*/ 28575 w 18"/>
                      <a:gd name="T41" fmla="*/ 4763 h 6"/>
                      <a:gd name="T42" fmla="*/ 28575 w 18"/>
                      <a:gd name="T43" fmla="*/ 6350 h 6"/>
                      <a:gd name="T44" fmla="*/ 26988 w 18"/>
                      <a:gd name="T45" fmla="*/ 6350 h 6"/>
                      <a:gd name="T46" fmla="*/ 25400 w 18"/>
                      <a:gd name="T47" fmla="*/ 6350 h 6"/>
                      <a:gd name="T48" fmla="*/ 23813 w 18"/>
                      <a:gd name="T49" fmla="*/ 6350 h 6"/>
                      <a:gd name="T50" fmla="*/ 23813 w 18"/>
                      <a:gd name="T51" fmla="*/ 4763 h 6"/>
                      <a:gd name="T52" fmla="*/ 22225 w 18"/>
                      <a:gd name="T53" fmla="*/ 4763 h 6"/>
                      <a:gd name="T54" fmla="*/ 20638 w 18"/>
                      <a:gd name="T55" fmla="*/ 6350 h 6"/>
                      <a:gd name="T56" fmla="*/ 22225 w 18"/>
                      <a:gd name="T57" fmla="*/ 6350 h 6"/>
                      <a:gd name="T58" fmla="*/ 22225 w 18"/>
                      <a:gd name="T59" fmla="*/ 7938 h 6"/>
                      <a:gd name="T60" fmla="*/ 20638 w 18"/>
                      <a:gd name="T61" fmla="*/ 7938 h 6"/>
                      <a:gd name="T62" fmla="*/ 19050 w 18"/>
                      <a:gd name="T63" fmla="*/ 7938 h 6"/>
                      <a:gd name="T64" fmla="*/ 14288 w 18"/>
                      <a:gd name="T65" fmla="*/ 7938 h 6"/>
                      <a:gd name="T66" fmla="*/ 12700 w 18"/>
                      <a:gd name="T67" fmla="*/ 7938 h 6"/>
                      <a:gd name="T68" fmla="*/ 12700 w 18"/>
                      <a:gd name="T69" fmla="*/ 9525 h 6"/>
                      <a:gd name="T70" fmla="*/ 11113 w 18"/>
                      <a:gd name="T71" fmla="*/ 9525 h 6"/>
                      <a:gd name="T72" fmla="*/ 9525 w 18"/>
                      <a:gd name="T73" fmla="*/ 9525 h 6"/>
                      <a:gd name="T74" fmla="*/ 7938 w 18"/>
                      <a:gd name="T75" fmla="*/ 9525 h 6"/>
                      <a:gd name="T76" fmla="*/ 6350 w 18"/>
                      <a:gd name="T77" fmla="*/ 9525 h 6"/>
                      <a:gd name="T78" fmla="*/ 4763 w 18"/>
                      <a:gd name="T79" fmla="*/ 7938 h 6"/>
                      <a:gd name="T80" fmla="*/ 1588 w 18"/>
                      <a:gd name="T81" fmla="*/ 7938 h 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</a:gdLst>
                    <a:ahLst/>
                    <a:cxnLst>
                      <a:cxn ang="T82">
                        <a:pos x="T0" y="T1"/>
                      </a:cxn>
                      <a:cxn ang="T83">
                        <a:pos x="T2" y="T3"/>
                      </a:cxn>
                      <a:cxn ang="T84">
                        <a:pos x="T4" y="T5"/>
                      </a:cxn>
                      <a:cxn ang="T85">
                        <a:pos x="T6" y="T7"/>
                      </a:cxn>
                      <a:cxn ang="T86">
                        <a:pos x="T8" y="T9"/>
                      </a:cxn>
                      <a:cxn ang="T87">
                        <a:pos x="T10" y="T11"/>
                      </a:cxn>
                      <a:cxn ang="T88">
                        <a:pos x="T12" y="T13"/>
                      </a:cxn>
                      <a:cxn ang="T89">
                        <a:pos x="T14" y="T15"/>
                      </a:cxn>
                      <a:cxn ang="T90">
                        <a:pos x="T16" y="T17"/>
                      </a:cxn>
                      <a:cxn ang="T91">
                        <a:pos x="T18" y="T19"/>
                      </a:cxn>
                      <a:cxn ang="T92">
                        <a:pos x="T20" y="T21"/>
                      </a:cxn>
                      <a:cxn ang="T93">
                        <a:pos x="T22" y="T23"/>
                      </a:cxn>
                      <a:cxn ang="T94">
                        <a:pos x="T24" y="T25"/>
                      </a:cxn>
                      <a:cxn ang="T95">
                        <a:pos x="T26" y="T27"/>
                      </a:cxn>
                      <a:cxn ang="T96">
                        <a:pos x="T28" y="T29"/>
                      </a:cxn>
                      <a:cxn ang="T97">
                        <a:pos x="T30" y="T31"/>
                      </a:cxn>
                      <a:cxn ang="T98">
                        <a:pos x="T32" y="T33"/>
                      </a:cxn>
                      <a:cxn ang="T99">
                        <a:pos x="T34" y="T35"/>
                      </a:cxn>
                      <a:cxn ang="T100">
                        <a:pos x="T36" y="T37"/>
                      </a:cxn>
                      <a:cxn ang="T101">
                        <a:pos x="T38" y="T39"/>
                      </a:cxn>
                      <a:cxn ang="T102">
                        <a:pos x="T40" y="T41"/>
                      </a:cxn>
                      <a:cxn ang="T103">
                        <a:pos x="T42" y="T43"/>
                      </a:cxn>
                      <a:cxn ang="T104">
                        <a:pos x="T44" y="T45"/>
                      </a:cxn>
                      <a:cxn ang="T105">
                        <a:pos x="T46" y="T47"/>
                      </a:cxn>
                      <a:cxn ang="T106">
                        <a:pos x="T48" y="T49"/>
                      </a:cxn>
                      <a:cxn ang="T107">
                        <a:pos x="T50" y="T51"/>
                      </a:cxn>
                      <a:cxn ang="T108">
                        <a:pos x="T52" y="T53"/>
                      </a:cxn>
                      <a:cxn ang="T109">
                        <a:pos x="T54" y="T55"/>
                      </a:cxn>
                      <a:cxn ang="T110">
                        <a:pos x="T56" y="T57"/>
                      </a:cxn>
                      <a:cxn ang="T111">
                        <a:pos x="T58" y="T59"/>
                      </a:cxn>
                      <a:cxn ang="T112">
                        <a:pos x="T60" y="T61"/>
                      </a:cxn>
                      <a:cxn ang="T113">
                        <a:pos x="T62" y="T63"/>
                      </a:cxn>
                      <a:cxn ang="T114">
                        <a:pos x="T64" y="T65"/>
                      </a:cxn>
                      <a:cxn ang="T115">
                        <a:pos x="T66" y="T67"/>
                      </a:cxn>
                      <a:cxn ang="T116">
                        <a:pos x="T68" y="T69"/>
                      </a:cxn>
                      <a:cxn ang="T117">
                        <a:pos x="T70" y="T71"/>
                      </a:cxn>
                      <a:cxn ang="T118">
                        <a:pos x="T72" y="T73"/>
                      </a:cxn>
                      <a:cxn ang="T119">
                        <a:pos x="T74" y="T75"/>
                      </a:cxn>
                      <a:cxn ang="T120">
                        <a:pos x="T76" y="T77"/>
                      </a:cxn>
                      <a:cxn ang="T121">
                        <a:pos x="T78" y="T79"/>
                      </a:cxn>
                      <a:cxn ang="T122">
                        <a:pos x="T80" y="T81"/>
                      </a:cxn>
                    </a:cxnLst>
                    <a:rect l="0" t="0" r="r" b="b"/>
                    <a:pathLst>
                      <a:path w="18" h="6">
                        <a:moveTo>
                          <a:pt x="1" y="5"/>
                        </a:moveTo>
                        <a:lnTo>
                          <a:pt x="0" y="4"/>
                        </a:lnTo>
                        <a:lnTo>
                          <a:pt x="1" y="4"/>
                        </a:lnTo>
                        <a:lnTo>
                          <a:pt x="1" y="3"/>
                        </a:lnTo>
                        <a:lnTo>
                          <a:pt x="3" y="4"/>
                        </a:lnTo>
                        <a:lnTo>
                          <a:pt x="4" y="4"/>
                        </a:lnTo>
                        <a:lnTo>
                          <a:pt x="5" y="4"/>
                        </a:lnTo>
                        <a:lnTo>
                          <a:pt x="4" y="3"/>
                        </a:lnTo>
                        <a:lnTo>
                          <a:pt x="3" y="3"/>
                        </a:lnTo>
                        <a:lnTo>
                          <a:pt x="3" y="2"/>
                        </a:lnTo>
                        <a:lnTo>
                          <a:pt x="4" y="2"/>
                        </a:lnTo>
                        <a:lnTo>
                          <a:pt x="7" y="3"/>
                        </a:lnTo>
                        <a:lnTo>
                          <a:pt x="7" y="1"/>
                        </a:lnTo>
                        <a:lnTo>
                          <a:pt x="8" y="0"/>
                        </a:lnTo>
                        <a:lnTo>
                          <a:pt x="9" y="0"/>
                        </a:lnTo>
                        <a:lnTo>
                          <a:pt x="10" y="0"/>
                        </a:lnTo>
                        <a:lnTo>
                          <a:pt x="13" y="2"/>
                        </a:lnTo>
                        <a:lnTo>
                          <a:pt x="13" y="1"/>
                        </a:lnTo>
                        <a:lnTo>
                          <a:pt x="14" y="1"/>
                        </a:lnTo>
                        <a:lnTo>
                          <a:pt x="18" y="2"/>
                        </a:lnTo>
                        <a:lnTo>
                          <a:pt x="18" y="3"/>
                        </a:lnTo>
                        <a:lnTo>
                          <a:pt x="18" y="4"/>
                        </a:lnTo>
                        <a:lnTo>
                          <a:pt x="17" y="4"/>
                        </a:lnTo>
                        <a:lnTo>
                          <a:pt x="16" y="4"/>
                        </a:lnTo>
                        <a:lnTo>
                          <a:pt x="15" y="4"/>
                        </a:lnTo>
                        <a:lnTo>
                          <a:pt x="15" y="3"/>
                        </a:lnTo>
                        <a:lnTo>
                          <a:pt x="14" y="3"/>
                        </a:lnTo>
                        <a:lnTo>
                          <a:pt x="13" y="4"/>
                        </a:lnTo>
                        <a:lnTo>
                          <a:pt x="14" y="4"/>
                        </a:lnTo>
                        <a:lnTo>
                          <a:pt x="14" y="5"/>
                        </a:lnTo>
                        <a:lnTo>
                          <a:pt x="13" y="5"/>
                        </a:lnTo>
                        <a:lnTo>
                          <a:pt x="12" y="5"/>
                        </a:lnTo>
                        <a:lnTo>
                          <a:pt x="9" y="5"/>
                        </a:lnTo>
                        <a:lnTo>
                          <a:pt x="8" y="5"/>
                        </a:lnTo>
                        <a:lnTo>
                          <a:pt x="8" y="6"/>
                        </a:lnTo>
                        <a:lnTo>
                          <a:pt x="7" y="6"/>
                        </a:lnTo>
                        <a:lnTo>
                          <a:pt x="6" y="6"/>
                        </a:lnTo>
                        <a:lnTo>
                          <a:pt x="5" y="6"/>
                        </a:lnTo>
                        <a:lnTo>
                          <a:pt x="4" y="6"/>
                        </a:lnTo>
                        <a:lnTo>
                          <a:pt x="3" y="5"/>
                        </a:lnTo>
                        <a:lnTo>
                          <a:pt x="1" y="5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15" name="Freeform 727">
                    <a:extLst>
                      <a:ext uri="{FF2B5EF4-FFF2-40B4-BE49-F238E27FC236}">
                        <a16:creationId xmlns:a16="http://schemas.microsoft.com/office/drawing/2014/main" id="{1E2BC069-6899-414D-807D-E4F552B8D7F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49613" y="1410030"/>
                    <a:ext cx="16265" cy="2323"/>
                  </a:xfrm>
                  <a:custGeom>
                    <a:avLst/>
                    <a:gdLst>
                      <a:gd name="T0" fmla="*/ 0 w 7"/>
                      <a:gd name="T1" fmla="*/ 1587 h 1"/>
                      <a:gd name="T2" fmla="*/ 3175 w 7"/>
                      <a:gd name="T3" fmla="*/ 1587 h 1"/>
                      <a:gd name="T4" fmla="*/ 3175 w 7"/>
                      <a:gd name="T5" fmla="*/ 0 h 1"/>
                      <a:gd name="T6" fmla="*/ 4762 w 7"/>
                      <a:gd name="T7" fmla="*/ 0 h 1"/>
                      <a:gd name="T8" fmla="*/ 6350 w 7"/>
                      <a:gd name="T9" fmla="*/ 0 h 1"/>
                      <a:gd name="T10" fmla="*/ 7937 w 7"/>
                      <a:gd name="T11" fmla="*/ 0 h 1"/>
                      <a:gd name="T12" fmla="*/ 11112 w 7"/>
                      <a:gd name="T13" fmla="*/ 0 h 1"/>
                      <a:gd name="T14" fmla="*/ 7937 w 7"/>
                      <a:gd name="T15" fmla="*/ 0 h 1"/>
                      <a:gd name="T16" fmla="*/ 6350 w 7"/>
                      <a:gd name="T17" fmla="*/ 0 h 1"/>
                      <a:gd name="T18" fmla="*/ 1587 w 7"/>
                      <a:gd name="T19" fmla="*/ 1587 h 1"/>
                      <a:gd name="T20" fmla="*/ 0 w 7"/>
                      <a:gd name="T21" fmla="*/ 1587 h 1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7" h="1">
                        <a:moveTo>
                          <a:pt x="0" y="1"/>
                        </a:moveTo>
                        <a:lnTo>
                          <a:pt x="2" y="1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5" y="0"/>
                        </a:lnTo>
                        <a:lnTo>
                          <a:pt x="7" y="0"/>
                        </a:lnTo>
                        <a:lnTo>
                          <a:pt x="5" y="0"/>
                        </a:lnTo>
                        <a:lnTo>
                          <a:pt x="4" y="0"/>
                        </a:lnTo>
                        <a:lnTo>
                          <a:pt x="1" y="1"/>
                        </a:lnTo>
                        <a:lnTo>
                          <a:pt x="0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16" name="Freeform 728">
                    <a:extLst>
                      <a:ext uri="{FF2B5EF4-FFF2-40B4-BE49-F238E27FC236}">
                        <a16:creationId xmlns:a16="http://schemas.microsoft.com/office/drawing/2014/main" id="{E22BF7BA-6D2B-4BCB-9771-44F4F601CE3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009688" y="1658655"/>
                    <a:ext cx="11617" cy="6972"/>
                  </a:xfrm>
                  <a:custGeom>
                    <a:avLst/>
                    <a:gdLst>
                      <a:gd name="T0" fmla="*/ 1587 w 5"/>
                      <a:gd name="T1" fmla="*/ 4763 h 3"/>
                      <a:gd name="T2" fmla="*/ 0 w 5"/>
                      <a:gd name="T3" fmla="*/ 3175 h 3"/>
                      <a:gd name="T4" fmla="*/ 3175 w 5"/>
                      <a:gd name="T5" fmla="*/ 3175 h 3"/>
                      <a:gd name="T6" fmla="*/ 6350 w 5"/>
                      <a:gd name="T7" fmla="*/ 3175 h 3"/>
                      <a:gd name="T8" fmla="*/ 7937 w 5"/>
                      <a:gd name="T9" fmla="*/ 0 h 3"/>
                      <a:gd name="T10" fmla="*/ 7937 w 5"/>
                      <a:gd name="T11" fmla="*/ 3175 h 3"/>
                      <a:gd name="T12" fmla="*/ 6350 w 5"/>
                      <a:gd name="T13" fmla="*/ 4763 h 3"/>
                      <a:gd name="T14" fmla="*/ 3175 w 5"/>
                      <a:gd name="T15" fmla="*/ 4763 h 3"/>
                      <a:gd name="T16" fmla="*/ 1587 w 5"/>
                      <a:gd name="T17" fmla="*/ 4763 h 3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5" h="3">
                        <a:moveTo>
                          <a:pt x="1" y="3"/>
                        </a:moveTo>
                        <a:lnTo>
                          <a:pt x="0" y="2"/>
                        </a:lnTo>
                        <a:lnTo>
                          <a:pt x="2" y="2"/>
                        </a:lnTo>
                        <a:lnTo>
                          <a:pt x="4" y="2"/>
                        </a:lnTo>
                        <a:lnTo>
                          <a:pt x="5" y="0"/>
                        </a:lnTo>
                        <a:lnTo>
                          <a:pt x="5" y="2"/>
                        </a:lnTo>
                        <a:lnTo>
                          <a:pt x="4" y="3"/>
                        </a:lnTo>
                        <a:lnTo>
                          <a:pt x="2" y="3"/>
                        </a:lnTo>
                        <a:lnTo>
                          <a:pt x="1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17" name="Freeform 729">
                    <a:extLst>
                      <a:ext uri="{FF2B5EF4-FFF2-40B4-BE49-F238E27FC236}">
                        <a16:creationId xmlns:a16="http://schemas.microsoft.com/office/drawing/2014/main" id="{9C4B3468-A7A2-4F4A-AB8A-8B739825E6A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981804" y="1633096"/>
                    <a:ext cx="6970" cy="2323"/>
                  </a:xfrm>
                  <a:custGeom>
                    <a:avLst/>
                    <a:gdLst>
                      <a:gd name="T0" fmla="*/ 0 w 3"/>
                      <a:gd name="T1" fmla="*/ 1587 h 1"/>
                      <a:gd name="T2" fmla="*/ 1587 w 3"/>
                      <a:gd name="T3" fmla="*/ 0 h 1"/>
                      <a:gd name="T4" fmla="*/ 3175 w 3"/>
                      <a:gd name="T5" fmla="*/ 0 h 1"/>
                      <a:gd name="T6" fmla="*/ 4762 w 3"/>
                      <a:gd name="T7" fmla="*/ 1587 h 1"/>
                      <a:gd name="T8" fmla="*/ 3175 w 3"/>
                      <a:gd name="T9" fmla="*/ 1587 h 1"/>
                      <a:gd name="T10" fmla="*/ 1587 w 3"/>
                      <a:gd name="T11" fmla="*/ 1587 h 1"/>
                      <a:gd name="T12" fmla="*/ 0 w 3"/>
                      <a:gd name="T13" fmla="*/ 1587 h 1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3" h="1">
                        <a:moveTo>
                          <a:pt x="0" y="1"/>
                        </a:move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1"/>
                        </a:lnTo>
                        <a:lnTo>
                          <a:pt x="2" y="1"/>
                        </a:lnTo>
                        <a:lnTo>
                          <a:pt x="1" y="1"/>
                        </a:lnTo>
                        <a:lnTo>
                          <a:pt x="0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18" name="Freeform 730">
                    <a:extLst>
                      <a:ext uri="{FF2B5EF4-FFF2-40B4-BE49-F238E27FC236}">
                        <a16:creationId xmlns:a16="http://schemas.microsoft.com/office/drawing/2014/main" id="{5CD15437-354B-42CA-9153-8AFB2384F7B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89114" y="1400736"/>
                    <a:ext cx="23236" cy="2323"/>
                  </a:xfrm>
                  <a:custGeom>
                    <a:avLst/>
                    <a:gdLst>
                      <a:gd name="T0" fmla="*/ 0 w 10"/>
                      <a:gd name="T1" fmla="*/ 1587 h 1"/>
                      <a:gd name="T2" fmla="*/ 6350 w 10"/>
                      <a:gd name="T3" fmla="*/ 1587 h 1"/>
                      <a:gd name="T4" fmla="*/ 7938 w 10"/>
                      <a:gd name="T5" fmla="*/ 0 h 1"/>
                      <a:gd name="T6" fmla="*/ 15875 w 10"/>
                      <a:gd name="T7" fmla="*/ 0 h 1"/>
                      <a:gd name="T8" fmla="*/ 12700 w 10"/>
                      <a:gd name="T9" fmla="*/ 0 h 1"/>
                      <a:gd name="T10" fmla="*/ 7938 w 10"/>
                      <a:gd name="T11" fmla="*/ 1587 h 1"/>
                      <a:gd name="T12" fmla="*/ 1588 w 10"/>
                      <a:gd name="T13" fmla="*/ 1587 h 1"/>
                      <a:gd name="T14" fmla="*/ 0 w 10"/>
                      <a:gd name="T15" fmla="*/ 1587 h 1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10" h="1">
                        <a:moveTo>
                          <a:pt x="0" y="1"/>
                        </a:moveTo>
                        <a:lnTo>
                          <a:pt x="4" y="1"/>
                        </a:lnTo>
                        <a:lnTo>
                          <a:pt x="5" y="0"/>
                        </a:lnTo>
                        <a:lnTo>
                          <a:pt x="10" y="0"/>
                        </a:lnTo>
                        <a:lnTo>
                          <a:pt x="8" y="0"/>
                        </a:lnTo>
                        <a:lnTo>
                          <a:pt x="5" y="1"/>
                        </a:lnTo>
                        <a:lnTo>
                          <a:pt x="1" y="1"/>
                        </a:lnTo>
                        <a:lnTo>
                          <a:pt x="0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19" name="Freeform 731">
                    <a:extLst>
                      <a:ext uri="{FF2B5EF4-FFF2-40B4-BE49-F238E27FC236}">
                        <a16:creationId xmlns:a16="http://schemas.microsoft.com/office/drawing/2014/main" id="{16EBB297-F817-45E3-80ED-25A8D001207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072424" y="1633096"/>
                    <a:ext cx="4647" cy="6970"/>
                  </a:xfrm>
                  <a:custGeom>
                    <a:avLst/>
                    <a:gdLst>
                      <a:gd name="T0" fmla="*/ 0 w 2"/>
                      <a:gd name="T1" fmla="*/ 4762 h 3"/>
                      <a:gd name="T2" fmla="*/ 0 w 2"/>
                      <a:gd name="T3" fmla="*/ 1587 h 3"/>
                      <a:gd name="T4" fmla="*/ 1588 w 2"/>
                      <a:gd name="T5" fmla="*/ 0 h 3"/>
                      <a:gd name="T6" fmla="*/ 3175 w 2"/>
                      <a:gd name="T7" fmla="*/ 0 h 3"/>
                      <a:gd name="T8" fmla="*/ 3175 w 2"/>
                      <a:gd name="T9" fmla="*/ 1587 h 3"/>
                      <a:gd name="T10" fmla="*/ 1588 w 2"/>
                      <a:gd name="T11" fmla="*/ 4762 h 3"/>
                      <a:gd name="T12" fmla="*/ 0 w 2"/>
                      <a:gd name="T13" fmla="*/ 4762 h 3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2" h="3">
                        <a:moveTo>
                          <a:pt x="0" y="3"/>
                        </a:moveTo>
                        <a:lnTo>
                          <a:pt x="0" y="1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2" y="1"/>
                        </a:lnTo>
                        <a:lnTo>
                          <a:pt x="1" y="3"/>
                        </a:lnTo>
                        <a:lnTo>
                          <a:pt x="0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20" name="Freeform 732">
                    <a:extLst>
                      <a:ext uri="{FF2B5EF4-FFF2-40B4-BE49-F238E27FC236}">
                        <a16:creationId xmlns:a16="http://schemas.microsoft.com/office/drawing/2014/main" id="{EBFC2EC3-3E7A-4FC7-8CCA-854C1375850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156074" y="1607536"/>
                    <a:ext cx="6972" cy="6972"/>
                  </a:xfrm>
                  <a:custGeom>
                    <a:avLst/>
                    <a:gdLst>
                      <a:gd name="T0" fmla="*/ 0 w 3"/>
                      <a:gd name="T1" fmla="*/ 4763 h 3"/>
                      <a:gd name="T2" fmla="*/ 0 w 3"/>
                      <a:gd name="T3" fmla="*/ 3175 h 3"/>
                      <a:gd name="T4" fmla="*/ 1588 w 3"/>
                      <a:gd name="T5" fmla="*/ 1588 h 3"/>
                      <a:gd name="T6" fmla="*/ 4763 w 3"/>
                      <a:gd name="T7" fmla="*/ 0 h 3"/>
                      <a:gd name="T8" fmla="*/ 4763 w 3"/>
                      <a:gd name="T9" fmla="*/ 1588 h 3"/>
                      <a:gd name="T10" fmla="*/ 3175 w 3"/>
                      <a:gd name="T11" fmla="*/ 1588 h 3"/>
                      <a:gd name="T12" fmla="*/ 3175 w 3"/>
                      <a:gd name="T13" fmla="*/ 3175 h 3"/>
                      <a:gd name="T14" fmla="*/ 1588 w 3"/>
                      <a:gd name="T15" fmla="*/ 4763 h 3"/>
                      <a:gd name="T16" fmla="*/ 0 w 3"/>
                      <a:gd name="T17" fmla="*/ 4763 h 3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3" h="3">
                        <a:moveTo>
                          <a:pt x="0" y="3"/>
                        </a:moveTo>
                        <a:lnTo>
                          <a:pt x="0" y="2"/>
                        </a:lnTo>
                        <a:lnTo>
                          <a:pt x="1" y="1"/>
                        </a:lnTo>
                        <a:lnTo>
                          <a:pt x="3" y="0"/>
                        </a:lnTo>
                        <a:lnTo>
                          <a:pt x="3" y="1"/>
                        </a:lnTo>
                        <a:lnTo>
                          <a:pt x="2" y="1"/>
                        </a:lnTo>
                        <a:lnTo>
                          <a:pt x="2" y="2"/>
                        </a:lnTo>
                        <a:lnTo>
                          <a:pt x="1" y="3"/>
                        </a:lnTo>
                        <a:lnTo>
                          <a:pt x="0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21" name="Freeform 733">
                    <a:extLst>
                      <a:ext uri="{FF2B5EF4-FFF2-40B4-BE49-F238E27FC236}">
                        <a16:creationId xmlns:a16="http://schemas.microsoft.com/office/drawing/2014/main" id="{4E5A300F-E411-4272-8DE4-5DDFB4BD900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170016" y="1602889"/>
                    <a:ext cx="30208" cy="20913"/>
                  </a:xfrm>
                  <a:custGeom>
                    <a:avLst/>
                    <a:gdLst>
                      <a:gd name="T0" fmla="*/ 0 w 13"/>
                      <a:gd name="T1" fmla="*/ 12700 h 9"/>
                      <a:gd name="T2" fmla="*/ 1588 w 13"/>
                      <a:gd name="T3" fmla="*/ 11113 h 9"/>
                      <a:gd name="T4" fmla="*/ 4763 w 13"/>
                      <a:gd name="T5" fmla="*/ 7938 h 9"/>
                      <a:gd name="T6" fmla="*/ 7938 w 13"/>
                      <a:gd name="T7" fmla="*/ 6350 h 9"/>
                      <a:gd name="T8" fmla="*/ 9525 w 13"/>
                      <a:gd name="T9" fmla="*/ 6350 h 9"/>
                      <a:gd name="T10" fmla="*/ 9525 w 13"/>
                      <a:gd name="T11" fmla="*/ 4763 h 9"/>
                      <a:gd name="T12" fmla="*/ 11113 w 13"/>
                      <a:gd name="T13" fmla="*/ 4763 h 9"/>
                      <a:gd name="T14" fmla="*/ 15875 w 13"/>
                      <a:gd name="T15" fmla="*/ 1588 h 9"/>
                      <a:gd name="T16" fmla="*/ 15875 w 13"/>
                      <a:gd name="T17" fmla="*/ 0 h 9"/>
                      <a:gd name="T18" fmla="*/ 17463 w 13"/>
                      <a:gd name="T19" fmla="*/ 0 h 9"/>
                      <a:gd name="T20" fmla="*/ 20638 w 13"/>
                      <a:gd name="T21" fmla="*/ 1588 h 9"/>
                      <a:gd name="T22" fmla="*/ 20638 w 13"/>
                      <a:gd name="T23" fmla="*/ 3175 h 9"/>
                      <a:gd name="T24" fmla="*/ 19050 w 13"/>
                      <a:gd name="T25" fmla="*/ 3175 h 9"/>
                      <a:gd name="T26" fmla="*/ 17463 w 13"/>
                      <a:gd name="T27" fmla="*/ 3175 h 9"/>
                      <a:gd name="T28" fmla="*/ 17463 w 13"/>
                      <a:gd name="T29" fmla="*/ 4763 h 9"/>
                      <a:gd name="T30" fmla="*/ 15875 w 13"/>
                      <a:gd name="T31" fmla="*/ 4763 h 9"/>
                      <a:gd name="T32" fmla="*/ 12700 w 13"/>
                      <a:gd name="T33" fmla="*/ 4763 h 9"/>
                      <a:gd name="T34" fmla="*/ 7938 w 13"/>
                      <a:gd name="T35" fmla="*/ 11113 h 9"/>
                      <a:gd name="T36" fmla="*/ 6350 w 13"/>
                      <a:gd name="T37" fmla="*/ 12700 h 9"/>
                      <a:gd name="T38" fmla="*/ 3175 w 13"/>
                      <a:gd name="T39" fmla="*/ 12700 h 9"/>
                      <a:gd name="T40" fmla="*/ 0 w 13"/>
                      <a:gd name="T41" fmla="*/ 14288 h 9"/>
                      <a:gd name="T42" fmla="*/ 0 w 13"/>
                      <a:gd name="T43" fmla="*/ 12700 h 9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</a:gdLst>
                    <a:ahLst/>
                    <a:cxnLst>
                      <a:cxn ang="T44">
                        <a:pos x="T0" y="T1"/>
                      </a:cxn>
                      <a:cxn ang="T45">
                        <a:pos x="T2" y="T3"/>
                      </a:cxn>
                      <a:cxn ang="T46">
                        <a:pos x="T4" y="T5"/>
                      </a:cxn>
                      <a:cxn ang="T47">
                        <a:pos x="T6" y="T7"/>
                      </a:cxn>
                      <a:cxn ang="T48">
                        <a:pos x="T8" y="T9"/>
                      </a:cxn>
                      <a:cxn ang="T49">
                        <a:pos x="T10" y="T11"/>
                      </a:cxn>
                      <a:cxn ang="T50">
                        <a:pos x="T12" y="T13"/>
                      </a:cxn>
                      <a:cxn ang="T51">
                        <a:pos x="T14" y="T15"/>
                      </a:cxn>
                      <a:cxn ang="T52">
                        <a:pos x="T16" y="T17"/>
                      </a:cxn>
                      <a:cxn ang="T53">
                        <a:pos x="T18" y="T19"/>
                      </a:cxn>
                      <a:cxn ang="T54">
                        <a:pos x="T20" y="T21"/>
                      </a:cxn>
                      <a:cxn ang="T55">
                        <a:pos x="T22" y="T23"/>
                      </a:cxn>
                      <a:cxn ang="T56">
                        <a:pos x="T24" y="T25"/>
                      </a:cxn>
                      <a:cxn ang="T57">
                        <a:pos x="T26" y="T27"/>
                      </a:cxn>
                      <a:cxn ang="T58">
                        <a:pos x="T28" y="T29"/>
                      </a:cxn>
                      <a:cxn ang="T59">
                        <a:pos x="T30" y="T31"/>
                      </a:cxn>
                      <a:cxn ang="T60">
                        <a:pos x="T32" y="T33"/>
                      </a:cxn>
                      <a:cxn ang="T61">
                        <a:pos x="T34" y="T35"/>
                      </a:cxn>
                      <a:cxn ang="T62">
                        <a:pos x="T36" y="T37"/>
                      </a:cxn>
                      <a:cxn ang="T63">
                        <a:pos x="T38" y="T39"/>
                      </a:cxn>
                      <a:cxn ang="T64">
                        <a:pos x="T40" y="T41"/>
                      </a:cxn>
                      <a:cxn ang="T65">
                        <a:pos x="T42" y="T43"/>
                      </a:cxn>
                    </a:cxnLst>
                    <a:rect l="0" t="0" r="r" b="b"/>
                    <a:pathLst>
                      <a:path w="13" h="9">
                        <a:moveTo>
                          <a:pt x="0" y="8"/>
                        </a:moveTo>
                        <a:lnTo>
                          <a:pt x="1" y="7"/>
                        </a:lnTo>
                        <a:lnTo>
                          <a:pt x="3" y="5"/>
                        </a:lnTo>
                        <a:lnTo>
                          <a:pt x="5" y="4"/>
                        </a:lnTo>
                        <a:lnTo>
                          <a:pt x="6" y="4"/>
                        </a:lnTo>
                        <a:lnTo>
                          <a:pt x="6" y="3"/>
                        </a:lnTo>
                        <a:lnTo>
                          <a:pt x="7" y="3"/>
                        </a:lnTo>
                        <a:lnTo>
                          <a:pt x="10" y="1"/>
                        </a:lnTo>
                        <a:lnTo>
                          <a:pt x="10" y="0"/>
                        </a:lnTo>
                        <a:lnTo>
                          <a:pt x="11" y="0"/>
                        </a:lnTo>
                        <a:lnTo>
                          <a:pt x="13" y="1"/>
                        </a:lnTo>
                        <a:lnTo>
                          <a:pt x="13" y="2"/>
                        </a:lnTo>
                        <a:lnTo>
                          <a:pt x="12" y="2"/>
                        </a:lnTo>
                        <a:lnTo>
                          <a:pt x="11" y="2"/>
                        </a:lnTo>
                        <a:lnTo>
                          <a:pt x="11" y="3"/>
                        </a:lnTo>
                        <a:lnTo>
                          <a:pt x="10" y="3"/>
                        </a:lnTo>
                        <a:lnTo>
                          <a:pt x="8" y="3"/>
                        </a:lnTo>
                        <a:lnTo>
                          <a:pt x="5" y="7"/>
                        </a:lnTo>
                        <a:lnTo>
                          <a:pt x="4" y="8"/>
                        </a:lnTo>
                        <a:lnTo>
                          <a:pt x="2" y="8"/>
                        </a:lnTo>
                        <a:lnTo>
                          <a:pt x="0" y="9"/>
                        </a:lnTo>
                        <a:lnTo>
                          <a:pt x="0" y="8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22" name="Freeform 734">
                    <a:extLst>
                      <a:ext uri="{FF2B5EF4-FFF2-40B4-BE49-F238E27FC236}">
                        <a16:creationId xmlns:a16="http://schemas.microsoft.com/office/drawing/2014/main" id="{50425165-E9F2-4758-8AD6-5AD1EC4661C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160721" y="1609860"/>
                    <a:ext cx="9294" cy="4647"/>
                  </a:xfrm>
                  <a:custGeom>
                    <a:avLst/>
                    <a:gdLst>
                      <a:gd name="T0" fmla="*/ 0 w 4"/>
                      <a:gd name="T1" fmla="*/ 3175 h 2"/>
                      <a:gd name="T2" fmla="*/ 0 w 4"/>
                      <a:gd name="T3" fmla="*/ 1588 h 2"/>
                      <a:gd name="T4" fmla="*/ 3175 w 4"/>
                      <a:gd name="T5" fmla="*/ 0 h 2"/>
                      <a:gd name="T6" fmla="*/ 6350 w 4"/>
                      <a:gd name="T7" fmla="*/ 0 h 2"/>
                      <a:gd name="T8" fmla="*/ 6350 w 4"/>
                      <a:gd name="T9" fmla="*/ 1588 h 2"/>
                      <a:gd name="T10" fmla="*/ 3175 w 4"/>
                      <a:gd name="T11" fmla="*/ 1588 h 2"/>
                      <a:gd name="T12" fmla="*/ 0 w 4"/>
                      <a:gd name="T13" fmla="*/ 3175 h 2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4" h="2">
                        <a:moveTo>
                          <a:pt x="0" y="2"/>
                        </a:moveTo>
                        <a:lnTo>
                          <a:pt x="0" y="1"/>
                        </a:lnTo>
                        <a:lnTo>
                          <a:pt x="2" y="0"/>
                        </a:lnTo>
                        <a:lnTo>
                          <a:pt x="4" y="0"/>
                        </a:lnTo>
                        <a:lnTo>
                          <a:pt x="4" y="1"/>
                        </a:lnTo>
                        <a:lnTo>
                          <a:pt x="2" y="1"/>
                        </a:lnTo>
                        <a:lnTo>
                          <a:pt x="0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23" name="Freeform 735">
                    <a:extLst>
                      <a:ext uri="{FF2B5EF4-FFF2-40B4-BE49-F238E27FC236}">
                        <a16:creationId xmlns:a16="http://schemas.microsoft.com/office/drawing/2014/main" id="{AFC204DF-FC74-4703-BD0E-80F531060CA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163046" y="1612183"/>
                    <a:ext cx="9294" cy="6972"/>
                  </a:xfrm>
                  <a:custGeom>
                    <a:avLst/>
                    <a:gdLst>
                      <a:gd name="T0" fmla="*/ 0 w 4"/>
                      <a:gd name="T1" fmla="*/ 4763 h 3"/>
                      <a:gd name="T2" fmla="*/ 0 w 4"/>
                      <a:gd name="T3" fmla="*/ 1588 h 3"/>
                      <a:gd name="T4" fmla="*/ 4763 w 4"/>
                      <a:gd name="T5" fmla="*/ 0 h 3"/>
                      <a:gd name="T6" fmla="*/ 6350 w 4"/>
                      <a:gd name="T7" fmla="*/ 0 h 3"/>
                      <a:gd name="T8" fmla="*/ 4763 w 4"/>
                      <a:gd name="T9" fmla="*/ 1588 h 3"/>
                      <a:gd name="T10" fmla="*/ 1588 w 4"/>
                      <a:gd name="T11" fmla="*/ 1588 h 3"/>
                      <a:gd name="T12" fmla="*/ 0 w 4"/>
                      <a:gd name="T13" fmla="*/ 4763 h 3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4" h="3">
                        <a:moveTo>
                          <a:pt x="0" y="3"/>
                        </a:moveTo>
                        <a:lnTo>
                          <a:pt x="0" y="1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3" y="1"/>
                        </a:lnTo>
                        <a:lnTo>
                          <a:pt x="1" y="1"/>
                        </a:lnTo>
                        <a:lnTo>
                          <a:pt x="0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24" name="Freeform 736">
                    <a:extLst>
                      <a:ext uri="{FF2B5EF4-FFF2-40B4-BE49-F238E27FC236}">
                        <a16:creationId xmlns:a16="http://schemas.microsoft.com/office/drawing/2014/main" id="{C1F8F57F-2619-4730-BA26-DED1AB57626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160721" y="1602889"/>
                    <a:ext cx="4647" cy="2324"/>
                  </a:xfrm>
                  <a:custGeom>
                    <a:avLst/>
                    <a:gdLst>
                      <a:gd name="T0" fmla="*/ 0 w 2"/>
                      <a:gd name="T1" fmla="*/ 1588 h 1"/>
                      <a:gd name="T2" fmla="*/ 0 w 2"/>
                      <a:gd name="T3" fmla="*/ 0 h 1"/>
                      <a:gd name="T4" fmla="*/ 1588 w 2"/>
                      <a:gd name="T5" fmla="*/ 0 h 1"/>
                      <a:gd name="T6" fmla="*/ 3175 w 2"/>
                      <a:gd name="T7" fmla="*/ 0 h 1"/>
                      <a:gd name="T8" fmla="*/ 1588 w 2"/>
                      <a:gd name="T9" fmla="*/ 1588 h 1"/>
                      <a:gd name="T10" fmla="*/ 0 w 2"/>
                      <a:gd name="T11" fmla="*/ 1588 h 1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2" h="1">
                        <a:moveTo>
                          <a:pt x="0" y="1"/>
                        </a:move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1" y="1"/>
                        </a:lnTo>
                        <a:lnTo>
                          <a:pt x="0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25" name="Freeform 737">
                    <a:extLst>
                      <a:ext uri="{FF2B5EF4-FFF2-40B4-BE49-F238E27FC236}">
                        <a16:creationId xmlns:a16="http://schemas.microsoft.com/office/drawing/2014/main" id="{D4BFACA7-290F-4AB9-9042-6432386AA68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170016" y="1598242"/>
                    <a:ext cx="6972" cy="11619"/>
                  </a:xfrm>
                  <a:custGeom>
                    <a:avLst/>
                    <a:gdLst>
                      <a:gd name="T0" fmla="*/ 0 w 3"/>
                      <a:gd name="T1" fmla="*/ 6350 h 5"/>
                      <a:gd name="T2" fmla="*/ 0 w 3"/>
                      <a:gd name="T3" fmla="*/ 4763 h 5"/>
                      <a:gd name="T4" fmla="*/ 0 w 3"/>
                      <a:gd name="T5" fmla="*/ 3175 h 5"/>
                      <a:gd name="T6" fmla="*/ 1588 w 3"/>
                      <a:gd name="T7" fmla="*/ 1588 h 5"/>
                      <a:gd name="T8" fmla="*/ 3175 w 3"/>
                      <a:gd name="T9" fmla="*/ 0 h 5"/>
                      <a:gd name="T10" fmla="*/ 4763 w 3"/>
                      <a:gd name="T11" fmla="*/ 1588 h 5"/>
                      <a:gd name="T12" fmla="*/ 4763 w 3"/>
                      <a:gd name="T13" fmla="*/ 3175 h 5"/>
                      <a:gd name="T14" fmla="*/ 3175 w 3"/>
                      <a:gd name="T15" fmla="*/ 3175 h 5"/>
                      <a:gd name="T16" fmla="*/ 4763 w 3"/>
                      <a:gd name="T17" fmla="*/ 3175 h 5"/>
                      <a:gd name="T18" fmla="*/ 3175 w 3"/>
                      <a:gd name="T19" fmla="*/ 6350 h 5"/>
                      <a:gd name="T20" fmla="*/ 3175 w 3"/>
                      <a:gd name="T21" fmla="*/ 7938 h 5"/>
                      <a:gd name="T22" fmla="*/ 1588 w 3"/>
                      <a:gd name="T23" fmla="*/ 7938 h 5"/>
                      <a:gd name="T24" fmla="*/ 0 w 3"/>
                      <a:gd name="T25" fmla="*/ 6350 h 5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</a:gdLst>
                    <a:ahLst/>
                    <a:cxnLst>
                      <a:cxn ang="T26">
                        <a:pos x="T0" y="T1"/>
                      </a:cxn>
                      <a:cxn ang="T27">
                        <a:pos x="T2" y="T3"/>
                      </a:cxn>
                      <a:cxn ang="T28">
                        <a:pos x="T4" y="T5"/>
                      </a:cxn>
                      <a:cxn ang="T29">
                        <a:pos x="T6" y="T7"/>
                      </a:cxn>
                      <a:cxn ang="T30">
                        <a:pos x="T8" y="T9"/>
                      </a:cxn>
                      <a:cxn ang="T31">
                        <a:pos x="T10" y="T11"/>
                      </a:cxn>
                      <a:cxn ang="T32">
                        <a:pos x="T12" y="T13"/>
                      </a:cxn>
                      <a:cxn ang="T33">
                        <a:pos x="T14" y="T15"/>
                      </a:cxn>
                      <a:cxn ang="T34">
                        <a:pos x="T16" y="T17"/>
                      </a:cxn>
                      <a:cxn ang="T35">
                        <a:pos x="T18" y="T19"/>
                      </a:cxn>
                      <a:cxn ang="T36">
                        <a:pos x="T20" y="T21"/>
                      </a:cxn>
                      <a:cxn ang="T37">
                        <a:pos x="T22" y="T23"/>
                      </a:cxn>
                      <a:cxn ang="T38">
                        <a:pos x="T24" y="T25"/>
                      </a:cxn>
                    </a:cxnLst>
                    <a:rect l="0" t="0" r="r" b="b"/>
                    <a:pathLst>
                      <a:path w="3" h="5">
                        <a:moveTo>
                          <a:pt x="0" y="4"/>
                        </a:moveTo>
                        <a:lnTo>
                          <a:pt x="0" y="3"/>
                        </a:lnTo>
                        <a:lnTo>
                          <a:pt x="0" y="2"/>
                        </a:lnTo>
                        <a:lnTo>
                          <a:pt x="1" y="1"/>
                        </a:lnTo>
                        <a:lnTo>
                          <a:pt x="2" y="0"/>
                        </a:lnTo>
                        <a:lnTo>
                          <a:pt x="3" y="1"/>
                        </a:lnTo>
                        <a:lnTo>
                          <a:pt x="3" y="2"/>
                        </a:lnTo>
                        <a:lnTo>
                          <a:pt x="2" y="2"/>
                        </a:lnTo>
                        <a:lnTo>
                          <a:pt x="3" y="2"/>
                        </a:lnTo>
                        <a:lnTo>
                          <a:pt x="2" y="4"/>
                        </a:lnTo>
                        <a:lnTo>
                          <a:pt x="2" y="5"/>
                        </a:lnTo>
                        <a:lnTo>
                          <a:pt x="1" y="5"/>
                        </a:lnTo>
                        <a:lnTo>
                          <a:pt x="0" y="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26" name="Freeform 738">
                    <a:extLst>
                      <a:ext uri="{FF2B5EF4-FFF2-40B4-BE49-F238E27FC236}">
                        <a16:creationId xmlns:a16="http://schemas.microsoft.com/office/drawing/2014/main" id="{2B677142-56F1-4EB3-AD50-6A5D72A1EF2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158399" y="1588947"/>
                    <a:ext cx="2323" cy="4647"/>
                  </a:xfrm>
                  <a:custGeom>
                    <a:avLst/>
                    <a:gdLst>
                      <a:gd name="T0" fmla="*/ 0 w 1"/>
                      <a:gd name="T1" fmla="*/ 3175 h 2"/>
                      <a:gd name="T2" fmla="*/ 0 w 1"/>
                      <a:gd name="T3" fmla="*/ 1588 h 2"/>
                      <a:gd name="T4" fmla="*/ 0 w 1"/>
                      <a:gd name="T5" fmla="*/ 0 h 2"/>
                      <a:gd name="T6" fmla="*/ 1587 w 1"/>
                      <a:gd name="T7" fmla="*/ 0 h 2"/>
                      <a:gd name="T8" fmla="*/ 1587 w 1"/>
                      <a:gd name="T9" fmla="*/ 1588 h 2"/>
                      <a:gd name="T10" fmla="*/ 1587 w 1"/>
                      <a:gd name="T11" fmla="*/ 3175 h 2"/>
                      <a:gd name="T12" fmla="*/ 0 w 1"/>
                      <a:gd name="T13" fmla="*/ 3175 h 2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1" h="2">
                        <a:moveTo>
                          <a:pt x="0" y="2"/>
                        </a:move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1" y="1"/>
                        </a:lnTo>
                        <a:lnTo>
                          <a:pt x="1" y="2"/>
                        </a:lnTo>
                        <a:lnTo>
                          <a:pt x="0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27" name="Freeform 739">
                    <a:extLst>
                      <a:ext uri="{FF2B5EF4-FFF2-40B4-BE49-F238E27FC236}">
                        <a16:creationId xmlns:a16="http://schemas.microsoft.com/office/drawing/2014/main" id="{BB2FFB2B-AE17-492A-870C-A0E8FA3DD17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160721" y="1584300"/>
                    <a:ext cx="9294" cy="4647"/>
                  </a:xfrm>
                  <a:custGeom>
                    <a:avLst/>
                    <a:gdLst>
                      <a:gd name="T0" fmla="*/ 0 w 4"/>
                      <a:gd name="T1" fmla="*/ 3175 h 2"/>
                      <a:gd name="T2" fmla="*/ 0 w 4"/>
                      <a:gd name="T3" fmla="*/ 1588 h 2"/>
                      <a:gd name="T4" fmla="*/ 0 w 4"/>
                      <a:gd name="T5" fmla="*/ 0 h 2"/>
                      <a:gd name="T6" fmla="*/ 1588 w 4"/>
                      <a:gd name="T7" fmla="*/ 0 h 2"/>
                      <a:gd name="T8" fmla="*/ 3175 w 4"/>
                      <a:gd name="T9" fmla="*/ 0 h 2"/>
                      <a:gd name="T10" fmla="*/ 3175 w 4"/>
                      <a:gd name="T11" fmla="*/ 1588 h 2"/>
                      <a:gd name="T12" fmla="*/ 6350 w 4"/>
                      <a:gd name="T13" fmla="*/ 1588 h 2"/>
                      <a:gd name="T14" fmla="*/ 3175 w 4"/>
                      <a:gd name="T15" fmla="*/ 3175 h 2"/>
                      <a:gd name="T16" fmla="*/ 1588 w 4"/>
                      <a:gd name="T17" fmla="*/ 3175 h 2"/>
                      <a:gd name="T18" fmla="*/ 0 w 4"/>
                      <a:gd name="T19" fmla="*/ 3175 h 2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4" h="2">
                        <a:moveTo>
                          <a:pt x="0" y="2"/>
                        </a:move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2" y="1"/>
                        </a:lnTo>
                        <a:lnTo>
                          <a:pt x="4" y="1"/>
                        </a:lnTo>
                        <a:lnTo>
                          <a:pt x="2" y="2"/>
                        </a:lnTo>
                        <a:lnTo>
                          <a:pt x="1" y="2"/>
                        </a:lnTo>
                        <a:lnTo>
                          <a:pt x="0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28" name="Freeform 740">
                    <a:extLst>
                      <a:ext uri="{FF2B5EF4-FFF2-40B4-BE49-F238E27FC236}">
                        <a16:creationId xmlns:a16="http://schemas.microsoft.com/office/drawing/2014/main" id="{A6222037-E902-48C2-B850-5415445EF12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207194" y="1600566"/>
                    <a:ext cx="20913" cy="6970"/>
                  </a:xfrm>
                  <a:custGeom>
                    <a:avLst/>
                    <a:gdLst>
                      <a:gd name="T0" fmla="*/ 0 w 9"/>
                      <a:gd name="T1" fmla="*/ 3175 h 3"/>
                      <a:gd name="T2" fmla="*/ 1588 w 9"/>
                      <a:gd name="T3" fmla="*/ 3175 h 3"/>
                      <a:gd name="T4" fmla="*/ 4763 w 9"/>
                      <a:gd name="T5" fmla="*/ 3175 h 3"/>
                      <a:gd name="T6" fmla="*/ 6350 w 9"/>
                      <a:gd name="T7" fmla="*/ 1587 h 3"/>
                      <a:gd name="T8" fmla="*/ 1588 w 9"/>
                      <a:gd name="T9" fmla="*/ 1587 h 3"/>
                      <a:gd name="T10" fmla="*/ 0 w 9"/>
                      <a:gd name="T11" fmla="*/ 1587 h 3"/>
                      <a:gd name="T12" fmla="*/ 1588 w 9"/>
                      <a:gd name="T13" fmla="*/ 0 h 3"/>
                      <a:gd name="T14" fmla="*/ 4763 w 9"/>
                      <a:gd name="T15" fmla="*/ 0 h 3"/>
                      <a:gd name="T16" fmla="*/ 6350 w 9"/>
                      <a:gd name="T17" fmla="*/ 0 h 3"/>
                      <a:gd name="T18" fmla="*/ 7938 w 9"/>
                      <a:gd name="T19" fmla="*/ 0 h 3"/>
                      <a:gd name="T20" fmla="*/ 7938 w 9"/>
                      <a:gd name="T21" fmla="*/ 1587 h 3"/>
                      <a:gd name="T22" fmla="*/ 9525 w 9"/>
                      <a:gd name="T23" fmla="*/ 1587 h 3"/>
                      <a:gd name="T24" fmla="*/ 11113 w 9"/>
                      <a:gd name="T25" fmla="*/ 0 h 3"/>
                      <a:gd name="T26" fmla="*/ 12700 w 9"/>
                      <a:gd name="T27" fmla="*/ 0 h 3"/>
                      <a:gd name="T28" fmla="*/ 14288 w 9"/>
                      <a:gd name="T29" fmla="*/ 1587 h 3"/>
                      <a:gd name="T30" fmla="*/ 12700 w 9"/>
                      <a:gd name="T31" fmla="*/ 1587 h 3"/>
                      <a:gd name="T32" fmla="*/ 9525 w 9"/>
                      <a:gd name="T33" fmla="*/ 1587 h 3"/>
                      <a:gd name="T34" fmla="*/ 7938 w 9"/>
                      <a:gd name="T35" fmla="*/ 3175 h 3"/>
                      <a:gd name="T36" fmla="*/ 6350 w 9"/>
                      <a:gd name="T37" fmla="*/ 3175 h 3"/>
                      <a:gd name="T38" fmla="*/ 4763 w 9"/>
                      <a:gd name="T39" fmla="*/ 3175 h 3"/>
                      <a:gd name="T40" fmla="*/ 4763 w 9"/>
                      <a:gd name="T41" fmla="*/ 4762 h 3"/>
                      <a:gd name="T42" fmla="*/ 1588 w 9"/>
                      <a:gd name="T43" fmla="*/ 4762 h 3"/>
                      <a:gd name="T44" fmla="*/ 0 w 9"/>
                      <a:gd name="T45" fmla="*/ 3175 h 3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</a:gdLst>
                    <a:ahLst/>
                    <a:cxnLst>
                      <a:cxn ang="T46">
                        <a:pos x="T0" y="T1"/>
                      </a:cxn>
                      <a:cxn ang="T47">
                        <a:pos x="T2" y="T3"/>
                      </a:cxn>
                      <a:cxn ang="T48">
                        <a:pos x="T4" y="T5"/>
                      </a:cxn>
                      <a:cxn ang="T49">
                        <a:pos x="T6" y="T7"/>
                      </a:cxn>
                      <a:cxn ang="T50">
                        <a:pos x="T8" y="T9"/>
                      </a:cxn>
                      <a:cxn ang="T51">
                        <a:pos x="T10" y="T11"/>
                      </a:cxn>
                      <a:cxn ang="T52">
                        <a:pos x="T12" y="T13"/>
                      </a:cxn>
                      <a:cxn ang="T53">
                        <a:pos x="T14" y="T15"/>
                      </a:cxn>
                      <a:cxn ang="T54">
                        <a:pos x="T16" y="T17"/>
                      </a:cxn>
                      <a:cxn ang="T55">
                        <a:pos x="T18" y="T19"/>
                      </a:cxn>
                      <a:cxn ang="T56">
                        <a:pos x="T20" y="T21"/>
                      </a:cxn>
                      <a:cxn ang="T57">
                        <a:pos x="T22" y="T23"/>
                      </a:cxn>
                      <a:cxn ang="T58">
                        <a:pos x="T24" y="T25"/>
                      </a:cxn>
                      <a:cxn ang="T59">
                        <a:pos x="T26" y="T27"/>
                      </a:cxn>
                      <a:cxn ang="T60">
                        <a:pos x="T28" y="T29"/>
                      </a:cxn>
                      <a:cxn ang="T61">
                        <a:pos x="T30" y="T31"/>
                      </a:cxn>
                      <a:cxn ang="T62">
                        <a:pos x="T32" y="T33"/>
                      </a:cxn>
                      <a:cxn ang="T63">
                        <a:pos x="T34" y="T35"/>
                      </a:cxn>
                      <a:cxn ang="T64">
                        <a:pos x="T36" y="T37"/>
                      </a:cxn>
                      <a:cxn ang="T65">
                        <a:pos x="T38" y="T39"/>
                      </a:cxn>
                      <a:cxn ang="T66">
                        <a:pos x="T40" y="T41"/>
                      </a:cxn>
                      <a:cxn ang="T67">
                        <a:pos x="T42" y="T43"/>
                      </a:cxn>
                      <a:cxn ang="T68">
                        <a:pos x="T44" y="T45"/>
                      </a:cxn>
                    </a:cxnLst>
                    <a:rect l="0" t="0" r="r" b="b"/>
                    <a:pathLst>
                      <a:path w="9" h="3">
                        <a:moveTo>
                          <a:pt x="0" y="2"/>
                        </a:moveTo>
                        <a:lnTo>
                          <a:pt x="1" y="2"/>
                        </a:lnTo>
                        <a:lnTo>
                          <a:pt x="3" y="2"/>
                        </a:lnTo>
                        <a:lnTo>
                          <a:pt x="4" y="1"/>
                        </a:ln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1" y="0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5" y="0"/>
                        </a:lnTo>
                        <a:lnTo>
                          <a:pt x="5" y="1"/>
                        </a:lnTo>
                        <a:lnTo>
                          <a:pt x="6" y="1"/>
                        </a:lnTo>
                        <a:lnTo>
                          <a:pt x="7" y="0"/>
                        </a:lnTo>
                        <a:lnTo>
                          <a:pt x="8" y="0"/>
                        </a:lnTo>
                        <a:lnTo>
                          <a:pt x="9" y="1"/>
                        </a:lnTo>
                        <a:lnTo>
                          <a:pt x="8" y="1"/>
                        </a:lnTo>
                        <a:lnTo>
                          <a:pt x="6" y="1"/>
                        </a:lnTo>
                        <a:lnTo>
                          <a:pt x="5" y="2"/>
                        </a:lnTo>
                        <a:lnTo>
                          <a:pt x="4" y="2"/>
                        </a:lnTo>
                        <a:lnTo>
                          <a:pt x="3" y="2"/>
                        </a:lnTo>
                        <a:lnTo>
                          <a:pt x="3" y="3"/>
                        </a:lnTo>
                        <a:lnTo>
                          <a:pt x="1" y="3"/>
                        </a:lnTo>
                        <a:lnTo>
                          <a:pt x="0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29" name="Freeform 741">
                    <a:extLst>
                      <a:ext uri="{FF2B5EF4-FFF2-40B4-BE49-F238E27FC236}">
                        <a16:creationId xmlns:a16="http://schemas.microsoft.com/office/drawing/2014/main" id="{C1CE2899-55AF-44D4-B231-8AAD7D16F6A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221135" y="1593594"/>
                    <a:ext cx="18589" cy="6972"/>
                  </a:xfrm>
                  <a:custGeom>
                    <a:avLst/>
                    <a:gdLst>
                      <a:gd name="T0" fmla="*/ 0 w 8"/>
                      <a:gd name="T1" fmla="*/ 4763 h 3"/>
                      <a:gd name="T2" fmla="*/ 0 w 8"/>
                      <a:gd name="T3" fmla="*/ 3175 h 3"/>
                      <a:gd name="T4" fmla="*/ 1588 w 8"/>
                      <a:gd name="T5" fmla="*/ 3175 h 3"/>
                      <a:gd name="T6" fmla="*/ 4763 w 8"/>
                      <a:gd name="T7" fmla="*/ 3175 h 3"/>
                      <a:gd name="T8" fmla="*/ 6350 w 8"/>
                      <a:gd name="T9" fmla="*/ 0 h 3"/>
                      <a:gd name="T10" fmla="*/ 9525 w 8"/>
                      <a:gd name="T11" fmla="*/ 0 h 3"/>
                      <a:gd name="T12" fmla="*/ 12700 w 8"/>
                      <a:gd name="T13" fmla="*/ 0 h 3"/>
                      <a:gd name="T14" fmla="*/ 12700 w 8"/>
                      <a:gd name="T15" fmla="*/ 3175 h 3"/>
                      <a:gd name="T16" fmla="*/ 9525 w 8"/>
                      <a:gd name="T17" fmla="*/ 3175 h 3"/>
                      <a:gd name="T18" fmla="*/ 4763 w 8"/>
                      <a:gd name="T19" fmla="*/ 4763 h 3"/>
                      <a:gd name="T20" fmla="*/ 3175 w 8"/>
                      <a:gd name="T21" fmla="*/ 4763 h 3"/>
                      <a:gd name="T22" fmla="*/ 1588 w 8"/>
                      <a:gd name="T23" fmla="*/ 4763 h 3"/>
                      <a:gd name="T24" fmla="*/ 0 w 8"/>
                      <a:gd name="T25" fmla="*/ 4763 h 3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</a:gdLst>
                    <a:ahLst/>
                    <a:cxnLst>
                      <a:cxn ang="T26">
                        <a:pos x="T0" y="T1"/>
                      </a:cxn>
                      <a:cxn ang="T27">
                        <a:pos x="T2" y="T3"/>
                      </a:cxn>
                      <a:cxn ang="T28">
                        <a:pos x="T4" y="T5"/>
                      </a:cxn>
                      <a:cxn ang="T29">
                        <a:pos x="T6" y="T7"/>
                      </a:cxn>
                      <a:cxn ang="T30">
                        <a:pos x="T8" y="T9"/>
                      </a:cxn>
                      <a:cxn ang="T31">
                        <a:pos x="T10" y="T11"/>
                      </a:cxn>
                      <a:cxn ang="T32">
                        <a:pos x="T12" y="T13"/>
                      </a:cxn>
                      <a:cxn ang="T33">
                        <a:pos x="T14" y="T15"/>
                      </a:cxn>
                      <a:cxn ang="T34">
                        <a:pos x="T16" y="T17"/>
                      </a:cxn>
                      <a:cxn ang="T35">
                        <a:pos x="T18" y="T19"/>
                      </a:cxn>
                      <a:cxn ang="T36">
                        <a:pos x="T20" y="T21"/>
                      </a:cxn>
                      <a:cxn ang="T37">
                        <a:pos x="T22" y="T23"/>
                      </a:cxn>
                      <a:cxn ang="T38">
                        <a:pos x="T24" y="T25"/>
                      </a:cxn>
                    </a:cxnLst>
                    <a:rect l="0" t="0" r="r" b="b"/>
                    <a:pathLst>
                      <a:path w="8" h="3">
                        <a:moveTo>
                          <a:pt x="0" y="3"/>
                        </a:moveTo>
                        <a:lnTo>
                          <a:pt x="0" y="2"/>
                        </a:lnTo>
                        <a:lnTo>
                          <a:pt x="1" y="2"/>
                        </a:lnTo>
                        <a:lnTo>
                          <a:pt x="3" y="2"/>
                        </a:lnTo>
                        <a:lnTo>
                          <a:pt x="4" y="0"/>
                        </a:lnTo>
                        <a:lnTo>
                          <a:pt x="6" y="0"/>
                        </a:lnTo>
                        <a:lnTo>
                          <a:pt x="8" y="0"/>
                        </a:lnTo>
                        <a:lnTo>
                          <a:pt x="8" y="2"/>
                        </a:lnTo>
                        <a:lnTo>
                          <a:pt x="6" y="2"/>
                        </a:lnTo>
                        <a:lnTo>
                          <a:pt x="3" y="3"/>
                        </a:lnTo>
                        <a:lnTo>
                          <a:pt x="2" y="3"/>
                        </a:lnTo>
                        <a:lnTo>
                          <a:pt x="1" y="3"/>
                        </a:lnTo>
                        <a:lnTo>
                          <a:pt x="0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30" name="Freeform 742">
                    <a:extLst>
                      <a:ext uri="{FF2B5EF4-FFF2-40B4-BE49-F238E27FC236}">
                        <a16:creationId xmlns:a16="http://schemas.microsoft.com/office/drawing/2014/main" id="{A16EC85E-BF70-4954-A52C-FE4A3EE49FB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934484" y="1967696"/>
                    <a:ext cx="1907682" cy="401984"/>
                  </a:xfrm>
                  <a:custGeom>
                    <a:avLst/>
                    <a:gdLst>
                      <a:gd name="T0" fmla="*/ 9525 w 821"/>
                      <a:gd name="T1" fmla="*/ 206375 h 173"/>
                      <a:gd name="T2" fmla="*/ 14287 w 821"/>
                      <a:gd name="T3" fmla="*/ 177800 h 173"/>
                      <a:gd name="T4" fmla="*/ 4762 w 821"/>
                      <a:gd name="T5" fmla="*/ 149225 h 173"/>
                      <a:gd name="T6" fmla="*/ 12700 w 821"/>
                      <a:gd name="T7" fmla="*/ 127000 h 173"/>
                      <a:gd name="T8" fmla="*/ 17462 w 821"/>
                      <a:gd name="T9" fmla="*/ 84137 h 173"/>
                      <a:gd name="T10" fmla="*/ 31750 w 821"/>
                      <a:gd name="T11" fmla="*/ 73025 h 173"/>
                      <a:gd name="T12" fmla="*/ 15875 w 821"/>
                      <a:gd name="T13" fmla="*/ 60325 h 173"/>
                      <a:gd name="T14" fmla="*/ 14287 w 821"/>
                      <a:gd name="T15" fmla="*/ 53975 h 173"/>
                      <a:gd name="T16" fmla="*/ 11112 w 821"/>
                      <a:gd name="T17" fmla="*/ 44450 h 173"/>
                      <a:gd name="T18" fmla="*/ 9525 w 821"/>
                      <a:gd name="T19" fmla="*/ 23812 h 173"/>
                      <a:gd name="T20" fmla="*/ 44450 w 821"/>
                      <a:gd name="T21" fmla="*/ 25400 h 173"/>
                      <a:gd name="T22" fmla="*/ 42862 w 821"/>
                      <a:gd name="T23" fmla="*/ 42862 h 173"/>
                      <a:gd name="T24" fmla="*/ 47625 w 821"/>
                      <a:gd name="T25" fmla="*/ 38100 h 173"/>
                      <a:gd name="T26" fmla="*/ 42862 w 821"/>
                      <a:gd name="T27" fmla="*/ 47625 h 173"/>
                      <a:gd name="T28" fmla="*/ 47625 w 821"/>
                      <a:gd name="T29" fmla="*/ 49212 h 173"/>
                      <a:gd name="T30" fmla="*/ 49212 w 821"/>
                      <a:gd name="T31" fmla="*/ 25400 h 173"/>
                      <a:gd name="T32" fmla="*/ 44450 w 821"/>
                      <a:gd name="T33" fmla="*/ 7937 h 173"/>
                      <a:gd name="T34" fmla="*/ 147637 w 821"/>
                      <a:gd name="T35" fmla="*/ 6350 h 173"/>
                      <a:gd name="T36" fmla="*/ 228600 w 821"/>
                      <a:gd name="T37" fmla="*/ 6350 h 173"/>
                      <a:gd name="T38" fmla="*/ 314325 w 821"/>
                      <a:gd name="T39" fmla="*/ 6350 h 173"/>
                      <a:gd name="T40" fmla="*/ 385762 w 821"/>
                      <a:gd name="T41" fmla="*/ 6350 h 173"/>
                      <a:gd name="T42" fmla="*/ 477837 w 821"/>
                      <a:gd name="T43" fmla="*/ 6350 h 173"/>
                      <a:gd name="T44" fmla="*/ 582612 w 821"/>
                      <a:gd name="T45" fmla="*/ 6350 h 173"/>
                      <a:gd name="T46" fmla="*/ 676275 w 821"/>
                      <a:gd name="T47" fmla="*/ 3175 h 173"/>
                      <a:gd name="T48" fmla="*/ 696912 w 821"/>
                      <a:gd name="T49" fmla="*/ 19050 h 173"/>
                      <a:gd name="T50" fmla="*/ 735012 w 821"/>
                      <a:gd name="T51" fmla="*/ 22225 h 173"/>
                      <a:gd name="T52" fmla="*/ 765175 w 821"/>
                      <a:gd name="T53" fmla="*/ 25400 h 173"/>
                      <a:gd name="T54" fmla="*/ 841375 w 821"/>
                      <a:gd name="T55" fmla="*/ 31750 h 173"/>
                      <a:gd name="T56" fmla="*/ 906462 w 821"/>
                      <a:gd name="T57" fmla="*/ 65087 h 173"/>
                      <a:gd name="T58" fmla="*/ 930275 w 821"/>
                      <a:gd name="T59" fmla="*/ 76200 h 173"/>
                      <a:gd name="T60" fmla="*/ 955675 w 821"/>
                      <a:gd name="T61" fmla="*/ 141287 h 173"/>
                      <a:gd name="T62" fmla="*/ 938212 w 821"/>
                      <a:gd name="T63" fmla="*/ 168275 h 173"/>
                      <a:gd name="T64" fmla="*/ 1030287 w 821"/>
                      <a:gd name="T65" fmla="*/ 149225 h 173"/>
                      <a:gd name="T66" fmla="*/ 1058862 w 821"/>
                      <a:gd name="T67" fmla="*/ 127000 h 173"/>
                      <a:gd name="T68" fmla="*/ 1104900 w 821"/>
                      <a:gd name="T69" fmla="*/ 107950 h 173"/>
                      <a:gd name="T70" fmla="*/ 1177925 w 821"/>
                      <a:gd name="T71" fmla="*/ 96837 h 173"/>
                      <a:gd name="T72" fmla="*/ 1217612 w 821"/>
                      <a:gd name="T73" fmla="*/ 84137 h 173"/>
                      <a:gd name="T74" fmla="*/ 1233487 w 821"/>
                      <a:gd name="T75" fmla="*/ 60325 h 173"/>
                      <a:gd name="T76" fmla="*/ 1271587 w 821"/>
                      <a:gd name="T77" fmla="*/ 44450 h 173"/>
                      <a:gd name="T78" fmla="*/ 1289050 w 821"/>
                      <a:gd name="T79" fmla="*/ 82550 h 173"/>
                      <a:gd name="T80" fmla="*/ 1300162 w 821"/>
                      <a:gd name="T81" fmla="*/ 100012 h 173"/>
                      <a:gd name="T82" fmla="*/ 1276350 w 821"/>
                      <a:gd name="T83" fmla="*/ 111125 h 173"/>
                      <a:gd name="T84" fmla="*/ 1255712 w 821"/>
                      <a:gd name="T85" fmla="*/ 117475 h 173"/>
                      <a:gd name="T86" fmla="*/ 1241425 w 821"/>
                      <a:gd name="T87" fmla="*/ 123825 h 173"/>
                      <a:gd name="T88" fmla="*/ 1230312 w 821"/>
                      <a:gd name="T89" fmla="*/ 127000 h 173"/>
                      <a:gd name="T90" fmla="*/ 1217612 w 821"/>
                      <a:gd name="T91" fmla="*/ 150812 h 173"/>
                      <a:gd name="T92" fmla="*/ 1225550 w 821"/>
                      <a:gd name="T93" fmla="*/ 169862 h 173"/>
                      <a:gd name="T94" fmla="*/ 1236662 w 821"/>
                      <a:gd name="T95" fmla="*/ 166687 h 173"/>
                      <a:gd name="T96" fmla="*/ 1209675 w 821"/>
                      <a:gd name="T97" fmla="*/ 176212 h 173"/>
                      <a:gd name="T98" fmla="*/ 1195387 w 821"/>
                      <a:gd name="T99" fmla="*/ 180975 h 173"/>
                      <a:gd name="T100" fmla="*/ 1157287 w 821"/>
                      <a:gd name="T101" fmla="*/ 185737 h 173"/>
                      <a:gd name="T102" fmla="*/ 1147762 w 821"/>
                      <a:gd name="T103" fmla="*/ 184150 h 173"/>
                      <a:gd name="T104" fmla="*/ 1143000 w 821"/>
                      <a:gd name="T105" fmla="*/ 209550 h 173"/>
                      <a:gd name="T106" fmla="*/ 1127125 w 821"/>
                      <a:gd name="T107" fmla="*/ 231775 h 173"/>
                      <a:gd name="T108" fmla="*/ 1114425 w 821"/>
                      <a:gd name="T109" fmla="*/ 214312 h 173"/>
                      <a:gd name="T110" fmla="*/ 1112837 w 821"/>
                      <a:gd name="T111" fmla="*/ 227012 h 173"/>
                      <a:gd name="T112" fmla="*/ 1114425 w 821"/>
                      <a:gd name="T113" fmla="*/ 254000 h 173"/>
                      <a:gd name="T114" fmla="*/ 1100137 w 821"/>
                      <a:gd name="T115" fmla="*/ 266700 h 173"/>
                      <a:gd name="T116" fmla="*/ 1095375 w 821"/>
                      <a:gd name="T117" fmla="*/ 247650 h 173"/>
                      <a:gd name="T118" fmla="*/ 1096962 w 821"/>
                      <a:gd name="T119" fmla="*/ 241300 h 173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</a:gdLst>
                    <a:ahLst/>
                    <a:cxnLst>
                      <a:cxn ang="T120">
                        <a:pos x="T0" y="T1"/>
                      </a:cxn>
                      <a:cxn ang="T121">
                        <a:pos x="T2" y="T3"/>
                      </a:cxn>
                      <a:cxn ang="T122">
                        <a:pos x="T4" y="T5"/>
                      </a:cxn>
                      <a:cxn ang="T123">
                        <a:pos x="T6" y="T7"/>
                      </a:cxn>
                      <a:cxn ang="T124">
                        <a:pos x="T8" y="T9"/>
                      </a:cxn>
                      <a:cxn ang="T125">
                        <a:pos x="T10" y="T11"/>
                      </a:cxn>
                      <a:cxn ang="T126">
                        <a:pos x="T12" y="T13"/>
                      </a:cxn>
                      <a:cxn ang="T127">
                        <a:pos x="T14" y="T15"/>
                      </a:cxn>
                      <a:cxn ang="T128">
                        <a:pos x="T16" y="T17"/>
                      </a:cxn>
                      <a:cxn ang="T129">
                        <a:pos x="T18" y="T19"/>
                      </a:cxn>
                      <a:cxn ang="T130">
                        <a:pos x="T20" y="T21"/>
                      </a:cxn>
                      <a:cxn ang="T131">
                        <a:pos x="T22" y="T23"/>
                      </a:cxn>
                      <a:cxn ang="T132">
                        <a:pos x="T24" y="T25"/>
                      </a:cxn>
                      <a:cxn ang="T133">
                        <a:pos x="T26" y="T27"/>
                      </a:cxn>
                      <a:cxn ang="T134">
                        <a:pos x="T28" y="T29"/>
                      </a:cxn>
                      <a:cxn ang="T135">
                        <a:pos x="T30" y="T31"/>
                      </a:cxn>
                      <a:cxn ang="T136">
                        <a:pos x="T32" y="T33"/>
                      </a:cxn>
                      <a:cxn ang="T137">
                        <a:pos x="T34" y="T35"/>
                      </a:cxn>
                      <a:cxn ang="T138">
                        <a:pos x="T36" y="T37"/>
                      </a:cxn>
                      <a:cxn ang="T139">
                        <a:pos x="T38" y="T39"/>
                      </a:cxn>
                      <a:cxn ang="T140">
                        <a:pos x="T40" y="T41"/>
                      </a:cxn>
                      <a:cxn ang="T141">
                        <a:pos x="T42" y="T43"/>
                      </a:cxn>
                      <a:cxn ang="T142">
                        <a:pos x="T44" y="T45"/>
                      </a:cxn>
                      <a:cxn ang="T143">
                        <a:pos x="T46" y="T47"/>
                      </a:cxn>
                      <a:cxn ang="T144">
                        <a:pos x="T48" y="T49"/>
                      </a:cxn>
                      <a:cxn ang="T145">
                        <a:pos x="T50" y="T51"/>
                      </a:cxn>
                      <a:cxn ang="T146">
                        <a:pos x="T52" y="T53"/>
                      </a:cxn>
                      <a:cxn ang="T147">
                        <a:pos x="T54" y="T55"/>
                      </a:cxn>
                      <a:cxn ang="T148">
                        <a:pos x="T56" y="T57"/>
                      </a:cxn>
                      <a:cxn ang="T149">
                        <a:pos x="T58" y="T59"/>
                      </a:cxn>
                      <a:cxn ang="T150">
                        <a:pos x="T60" y="T61"/>
                      </a:cxn>
                      <a:cxn ang="T151">
                        <a:pos x="T62" y="T63"/>
                      </a:cxn>
                      <a:cxn ang="T152">
                        <a:pos x="T64" y="T65"/>
                      </a:cxn>
                      <a:cxn ang="T153">
                        <a:pos x="T66" y="T67"/>
                      </a:cxn>
                      <a:cxn ang="T154">
                        <a:pos x="T68" y="T69"/>
                      </a:cxn>
                      <a:cxn ang="T155">
                        <a:pos x="T70" y="T71"/>
                      </a:cxn>
                      <a:cxn ang="T156">
                        <a:pos x="T72" y="T73"/>
                      </a:cxn>
                      <a:cxn ang="T157">
                        <a:pos x="T74" y="T75"/>
                      </a:cxn>
                      <a:cxn ang="T158">
                        <a:pos x="T76" y="T77"/>
                      </a:cxn>
                      <a:cxn ang="T159">
                        <a:pos x="T78" y="T79"/>
                      </a:cxn>
                      <a:cxn ang="T160">
                        <a:pos x="T80" y="T81"/>
                      </a:cxn>
                      <a:cxn ang="T161">
                        <a:pos x="T82" y="T83"/>
                      </a:cxn>
                      <a:cxn ang="T162">
                        <a:pos x="T84" y="T85"/>
                      </a:cxn>
                      <a:cxn ang="T163">
                        <a:pos x="T86" y="T87"/>
                      </a:cxn>
                      <a:cxn ang="T164">
                        <a:pos x="T88" y="T89"/>
                      </a:cxn>
                      <a:cxn ang="T165">
                        <a:pos x="T90" y="T91"/>
                      </a:cxn>
                      <a:cxn ang="T166">
                        <a:pos x="T92" y="T93"/>
                      </a:cxn>
                      <a:cxn ang="T167">
                        <a:pos x="T94" y="T95"/>
                      </a:cxn>
                      <a:cxn ang="T168">
                        <a:pos x="T96" y="T97"/>
                      </a:cxn>
                      <a:cxn ang="T169">
                        <a:pos x="T98" y="T99"/>
                      </a:cxn>
                      <a:cxn ang="T170">
                        <a:pos x="T100" y="T101"/>
                      </a:cxn>
                      <a:cxn ang="T171">
                        <a:pos x="T102" y="T103"/>
                      </a:cxn>
                      <a:cxn ang="T172">
                        <a:pos x="T104" y="T105"/>
                      </a:cxn>
                      <a:cxn ang="T173">
                        <a:pos x="T106" y="T107"/>
                      </a:cxn>
                      <a:cxn ang="T174">
                        <a:pos x="T108" y="T109"/>
                      </a:cxn>
                      <a:cxn ang="T175">
                        <a:pos x="T110" y="T111"/>
                      </a:cxn>
                      <a:cxn ang="T176">
                        <a:pos x="T112" y="T113"/>
                      </a:cxn>
                      <a:cxn ang="T177">
                        <a:pos x="T114" y="T115"/>
                      </a:cxn>
                      <a:cxn ang="T178">
                        <a:pos x="T116" y="T117"/>
                      </a:cxn>
                      <a:cxn ang="T179">
                        <a:pos x="T118" y="T119"/>
                      </a:cxn>
                    </a:cxnLst>
                    <a:rect l="0" t="0" r="r" b="b"/>
                    <a:pathLst>
                      <a:path w="821" h="173">
                        <a:moveTo>
                          <a:pt x="14" y="147"/>
                        </a:moveTo>
                        <a:lnTo>
                          <a:pt x="14" y="146"/>
                        </a:lnTo>
                        <a:lnTo>
                          <a:pt x="14" y="145"/>
                        </a:lnTo>
                        <a:lnTo>
                          <a:pt x="14" y="144"/>
                        </a:lnTo>
                        <a:lnTo>
                          <a:pt x="13" y="143"/>
                        </a:lnTo>
                        <a:lnTo>
                          <a:pt x="13" y="142"/>
                        </a:lnTo>
                        <a:lnTo>
                          <a:pt x="13" y="141"/>
                        </a:lnTo>
                        <a:lnTo>
                          <a:pt x="13" y="140"/>
                        </a:lnTo>
                        <a:lnTo>
                          <a:pt x="13" y="139"/>
                        </a:lnTo>
                        <a:lnTo>
                          <a:pt x="13" y="136"/>
                        </a:lnTo>
                        <a:lnTo>
                          <a:pt x="12" y="135"/>
                        </a:lnTo>
                        <a:lnTo>
                          <a:pt x="12" y="134"/>
                        </a:lnTo>
                        <a:lnTo>
                          <a:pt x="11" y="133"/>
                        </a:lnTo>
                        <a:lnTo>
                          <a:pt x="9" y="131"/>
                        </a:lnTo>
                        <a:lnTo>
                          <a:pt x="8" y="131"/>
                        </a:lnTo>
                        <a:lnTo>
                          <a:pt x="7" y="130"/>
                        </a:lnTo>
                        <a:lnTo>
                          <a:pt x="6" y="130"/>
                        </a:lnTo>
                        <a:lnTo>
                          <a:pt x="6" y="128"/>
                        </a:lnTo>
                        <a:lnTo>
                          <a:pt x="6" y="127"/>
                        </a:lnTo>
                        <a:lnTo>
                          <a:pt x="6" y="126"/>
                        </a:lnTo>
                        <a:lnTo>
                          <a:pt x="4" y="126"/>
                        </a:lnTo>
                        <a:lnTo>
                          <a:pt x="6" y="125"/>
                        </a:lnTo>
                        <a:lnTo>
                          <a:pt x="6" y="124"/>
                        </a:lnTo>
                        <a:lnTo>
                          <a:pt x="7" y="123"/>
                        </a:lnTo>
                        <a:lnTo>
                          <a:pt x="7" y="122"/>
                        </a:lnTo>
                        <a:lnTo>
                          <a:pt x="8" y="121"/>
                        </a:lnTo>
                        <a:lnTo>
                          <a:pt x="9" y="118"/>
                        </a:lnTo>
                        <a:lnTo>
                          <a:pt x="9" y="117"/>
                        </a:lnTo>
                        <a:lnTo>
                          <a:pt x="8" y="116"/>
                        </a:lnTo>
                        <a:lnTo>
                          <a:pt x="9" y="115"/>
                        </a:lnTo>
                        <a:lnTo>
                          <a:pt x="9" y="114"/>
                        </a:lnTo>
                        <a:lnTo>
                          <a:pt x="9" y="113"/>
                        </a:lnTo>
                        <a:lnTo>
                          <a:pt x="10" y="113"/>
                        </a:lnTo>
                        <a:lnTo>
                          <a:pt x="9" y="112"/>
                        </a:lnTo>
                        <a:lnTo>
                          <a:pt x="9" y="111"/>
                        </a:lnTo>
                        <a:lnTo>
                          <a:pt x="9" y="108"/>
                        </a:lnTo>
                        <a:lnTo>
                          <a:pt x="8" y="107"/>
                        </a:lnTo>
                        <a:lnTo>
                          <a:pt x="7" y="107"/>
                        </a:lnTo>
                        <a:lnTo>
                          <a:pt x="8" y="106"/>
                        </a:lnTo>
                        <a:lnTo>
                          <a:pt x="8" y="105"/>
                        </a:lnTo>
                        <a:lnTo>
                          <a:pt x="8" y="104"/>
                        </a:lnTo>
                        <a:lnTo>
                          <a:pt x="7" y="104"/>
                        </a:lnTo>
                        <a:lnTo>
                          <a:pt x="6" y="103"/>
                        </a:lnTo>
                        <a:lnTo>
                          <a:pt x="6" y="102"/>
                        </a:lnTo>
                        <a:lnTo>
                          <a:pt x="4" y="100"/>
                        </a:lnTo>
                        <a:lnTo>
                          <a:pt x="4" y="99"/>
                        </a:lnTo>
                        <a:lnTo>
                          <a:pt x="4" y="97"/>
                        </a:lnTo>
                        <a:lnTo>
                          <a:pt x="4" y="96"/>
                        </a:lnTo>
                        <a:lnTo>
                          <a:pt x="4" y="95"/>
                        </a:lnTo>
                        <a:lnTo>
                          <a:pt x="4" y="94"/>
                        </a:lnTo>
                        <a:lnTo>
                          <a:pt x="3" y="94"/>
                        </a:lnTo>
                        <a:lnTo>
                          <a:pt x="2" y="93"/>
                        </a:lnTo>
                        <a:lnTo>
                          <a:pt x="2" y="91"/>
                        </a:lnTo>
                        <a:lnTo>
                          <a:pt x="3" y="91"/>
                        </a:lnTo>
                        <a:lnTo>
                          <a:pt x="3" y="90"/>
                        </a:lnTo>
                        <a:lnTo>
                          <a:pt x="4" y="89"/>
                        </a:lnTo>
                        <a:lnTo>
                          <a:pt x="4" y="87"/>
                        </a:lnTo>
                        <a:lnTo>
                          <a:pt x="4" y="86"/>
                        </a:lnTo>
                        <a:lnTo>
                          <a:pt x="6" y="85"/>
                        </a:lnTo>
                        <a:lnTo>
                          <a:pt x="7" y="85"/>
                        </a:lnTo>
                        <a:lnTo>
                          <a:pt x="8" y="85"/>
                        </a:lnTo>
                        <a:lnTo>
                          <a:pt x="8" y="84"/>
                        </a:lnTo>
                        <a:lnTo>
                          <a:pt x="7" y="84"/>
                        </a:lnTo>
                        <a:lnTo>
                          <a:pt x="6" y="84"/>
                        </a:lnTo>
                        <a:lnTo>
                          <a:pt x="6" y="85"/>
                        </a:lnTo>
                        <a:lnTo>
                          <a:pt x="6" y="84"/>
                        </a:lnTo>
                        <a:lnTo>
                          <a:pt x="7" y="81"/>
                        </a:lnTo>
                        <a:lnTo>
                          <a:pt x="8" y="80"/>
                        </a:lnTo>
                        <a:lnTo>
                          <a:pt x="9" y="79"/>
                        </a:lnTo>
                        <a:lnTo>
                          <a:pt x="8" y="79"/>
                        </a:lnTo>
                        <a:lnTo>
                          <a:pt x="8" y="77"/>
                        </a:lnTo>
                        <a:lnTo>
                          <a:pt x="9" y="74"/>
                        </a:lnTo>
                        <a:lnTo>
                          <a:pt x="9" y="68"/>
                        </a:lnTo>
                        <a:lnTo>
                          <a:pt x="9" y="67"/>
                        </a:lnTo>
                        <a:lnTo>
                          <a:pt x="9" y="66"/>
                        </a:lnTo>
                        <a:lnTo>
                          <a:pt x="9" y="65"/>
                        </a:lnTo>
                        <a:lnTo>
                          <a:pt x="9" y="63"/>
                        </a:lnTo>
                        <a:lnTo>
                          <a:pt x="10" y="63"/>
                        </a:lnTo>
                        <a:lnTo>
                          <a:pt x="10" y="62"/>
                        </a:lnTo>
                        <a:lnTo>
                          <a:pt x="10" y="61"/>
                        </a:lnTo>
                        <a:lnTo>
                          <a:pt x="11" y="59"/>
                        </a:lnTo>
                        <a:lnTo>
                          <a:pt x="11" y="58"/>
                        </a:lnTo>
                        <a:lnTo>
                          <a:pt x="11" y="55"/>
                        </a:lnTo>
                        <a:lnTo>
                          <a:pt x="12" y="53"/>
                        </a:lnTo>
                        <a:lnTo>
                          <a:pt x="11" y="53"/>
                        </a:lnTo>
                        <a:lnTo>
                          <a:pt x="11" y="52"/>
                        </a:lnTo>
                        <a:lnTo>
                          <a:pt x="11" y="51"/>
                        </a:lnTo>
                        <a:lnTo>
                          <a:pt x="11" y="50"/>
                        </a:lnTo>
                        <a:lnTo>
                          <a:pt x="11" y="49"/>
                        </a:lnTo>
                        <a:lnTo>
                          <a:pt x="11" y="48"/>
                        </a:lnTo>
                        <a:lnTo>
                          <a:pt x="11" y="47"/>
                        </a:lnTo>
                        <a:lnTo>
                          <a:pt x="11" y="46"/>
                        </a:lnTo>
                        <a:lnTo>
                          <a:pt x="11" y="44"/>
                        </a:lnTo>
                        <a:lnTo>
                          <a:pt x="12" y="44"/>
                        </a:lnTo>
                        <a:lnTo>
                          <a:pt x="14" y="44"/>
                        </a:lnTo>
                        <a:lnTo>
                          <a:pt x="16" y="44"/>
                        </a:lnTo>
                        <a:lnTo>
                          <a:pt x="17" y="44"/>
                        </a:lnTo>
                        <a:lnTo>
                          <a:pt x="17" y="43"/>
                        </a:lnTo>
                        <a:lnTo>
                          <a:pt x="18" y="43"/>
                        </a:lnTo>
                        <a:lnTo>
                          <a:pt x="18" y="44"/>
                        </a:lnTo>
                        <a:lnTo>
                          <a:pt x="19" y="44"/>
                        </a:lnTo>
                        <a:lnTo>
                          <a:pt x="20" y="46"/>
                        </a:lnTo>
                        <a:lnTo>
                          <a:pt x="21" y="46"/>
                        </a:lnTo>
                        <a:lnTo>
                          <a:pt x="21" y="44"/>
                        </a:lnTo>
                        <a:lnTo>
                          <a:pt x="22" y="44"/>
                        </a:lnTo>
                        <a:lnTo>
                          <a:pt x="20" y="44"/>
                        </a:lnTo>
                        <a:lnTo>
                          <a:pt x="19" y="44"/>
                        </a:lnTo>
                        <a:lnTo>
                          <a:pt x="19" y="43"/>
                        </a:lnTo>
                        <a:lnTo>
                          <a:pt x="18" y="43"/>
                        </a:lnTo>
                        <a:lnTo>
                          <a:pt x="17" y="43"/>
                        </a:lnTo>
                        <a:lnTo>
                          <a:pt x="16" y="43"/>
                        </a:lnTo>
                        <a:lnTo>
                          <a:pt x="14" y="43"/>
                        </a:lnTo>
                        <a:lnTo>
                          <a:pt x="13" y="43"/>
                        </a:lnTo>
                        <a:lnTo>
                          <a:pt x="12" y="43"/>
                        </a:lnTo>
                        <a:lnTo>
                          <a:pt x="11" y="43"/>
                        </a:lnTo>
                        <a:lnTo>
                          <a:pt x="10" y="42"/>
                        </a:lnTo>
                        <a:lnTo>
                          <a:pt x="10" y="41"/>
                        </a:lnTo>
                        <a:lnTo>
                          <a:pt x="9" y="39"/>
                        </a:lnTo>
                        <a:lnTo>
                          <a:pt x="10" y="38"/>
                        </a:lnTo>
                        <a:lnTo>
                          <a:pt x="10" y="39"/>
                        </a:lnTo>
                        <a:lnTo>
                          <a:pt x="10" y="40"/>
                        </a:lnTo>
                        <a:lnTo>
                          <a:pt x="10" y="42"/>
                        </a:lnTo>
                        <a:lnTo>
                          <a:pt x="11" y="42"/>
                        </a:lnTo>
                        <a:lnTo>
                          <a:pt x="11" y="41"/>
                        </a:lnTo>
                        <a:lnTo>
                          <a:pt x="12" y="40"/>
                        </a:lnTo>
                        <a:lnTo>
                          <a:pt x="12" y="39"/>
                        </a:lnTo>
                        <a:lnTo>
                          <a:pt x="11" y="39"/>
                        </a:lnTo>
                        <a:lnTo>
                          <a:pt x="11" y="38"/>
                        </a:lnTo>
                        <a:lnTo>
                          <a:pt x="12" y="37"/>
                        </a:lnTo>
                        <a:lnTo>
                          <a:pt x="12" y="38"/>
                        </a:lnTo>
                        <a:lnTo>
                          <a:pt x="13" y="38"/>
                        </a:lnTo>
                        <a:lnTo>
                          <a:pt x="12" y="37"/>
                        </a:lnTo>
                        <a:lnTo>
                          <a:pt x="11" y="37"/>
                        </a:lnTo>
                        <a:lnTo>
                          <a:pt x="9" y="37"/>
                        </a:lnTo>
                        <a:lnTo>
                          <a:pt x="9" y="35"/>
                        </a:lnTo>
                        <a:lnTo>
                          <a:pt x="9" y="34"/>
                        </a:lnTo>
                        <a:lnTo>
                          <a:pt x="10" y="34"/>
                        </a:lnTo>
                        <a:lnTo>
                          <a:pt x="11" y="34"/>
                        </a:lnTo>
                        <a:lnTo>
                          <a:pt x="12" y="33"/>
                        </a:lnTo>
                        <a:lnTo>
                          <a:pt x="13" y="33"/>
                        </a:lnTo>
                        <a:lnTo>
                          <a:pt x="11" y="33"/>
                        </a:lnTo>
                        <a:lnTo>
                          <a:pt x="10" y="33"/>
                        </a:lnTo>
                        <a:lnTo>
                          <a:pt x="10" y="32"/>
                        </a:lnTo>
                        <a:lnTo>
                          <a:pt x="9" y="32"/>
                        </a:lnTo>
                        <a:lnTo>
                          <a:pt x="8" y="32"/>
                        </a:lnTo>
                        <a:lnTo>
                          <a:pt x="8" y="33"/>
                        </a:lnTo>
                        <a:lnTo>
                          <a:pt x="9" y="33"/>
                        </a:lnTo>
                        <a:lnTo>
                          <a:pt x="8" y="34"/>
                        </a:lnTo>
                        <a:lnTo>
                          <a:pt x="8" y="33"/>
                        </a:lnTo>
                        <a:lnTo>
                          <a:pt x="8" y="32"/>
                        </a:lnTo>
                        <a:lnTo>
                          <a:pt x="8" y="30"/>
                        </a:lnTo>
                        <a:lnTo>
                          <a:pt x="7" y="29"/>
                        </a:lnTo>
                        <a:lnTo>
                          <a:pt x="7" y="28"/>
                        </a:lnTo>
                        <a:lnTo>
                          <a:pt x="6" y="28"/>
                        </a:lnTo>
                        <a:lnTo>
                          <a:pt x="6" y="27"/>
                        </a:lnTo>
                        <a:lnTo>
                          <a:pt x="6" y="25"/>
                        </a:lnTo>
                        <a:lnTo>
                          <a:pt x="4" y="23"/>
                        </a:lnTo>
                        <a:lnTo>
                          <a:pt x="3" y="21"/>
                        </a:lnTo>
                        <a:lnTo>
                          <a:pt x="2" y="21"/>
                        </a:lnTo>
                        <a:lnTo>
                          <a:pt x="1" y="20"/>
                        </a:lnTo>
                        <a:lnTo>
                          <a:pt x="1" y="19"/>
                        </a:lnTo>
                        <a:lnTo>
                          <a:pt x="0" y="18"/>
                        </a:lnTo>
                        <a:lnTo>
                          <a:pt x="0" y="16"/>
                        </a:lnTo>
                        <a:lnTo>
                          <a:pt x="0" y="15"/>
                        </a:lnTo>
                        <a:lnTo>
                          <a:pt x="0" y="13"/>
                        </a:lnTo>
                        <a:lnTo>
                          <a:pt x="1" y="13"/>
                        </a:lnTo>
                        <a:lnTo>
                          <a:pt x="2" y="13"/>
                        </a:lnTo>
                        <a:lnTo>
                          <a:pt x="3" y="14"/>
                        </a:lnTo>
                        <a:lnTo>
                          <a:pt x="4" y="14"/>
                        </a:lnTo>
                        <a:lnTo>
                          <a:pt x="6" y="15"/>
                        </a:lnTo>
                        <a:lnTo>
                          <a:pt x="7" y="15"/>
                        </a:lnTo>
                        <a:lnTo>
                          <a:pt x="8" y="15"/>
                        </a:lnTo>
                        <a:lnTo>
                          <a:pt x="9" y="15"/>
                        </a:lnTo>
                        <a:lnTo>
                          <a:pt x="10" y="16"/>
                        </a:lnTo>
                        <a:lnTo>
                          <a:pt x="11" y="16"/>
                        </a:lnTo>
                        <a:lnTo>
                          <a:pt x="12" y="16"/>
                        </a:lnTo>
                        <a:lnTo>
                          <a:pt x="13" y="16"/>
                        </a:lnTo>
                        <a:lnTo>
                          <a:pt x="14" y="16"/>
                        </a:lnTo>
                        <a:lnTo>
                          <a:pt x="17" y="16"/>
                        </a:lnTo>
                        <a:lnTo>
                          <a:pt x="19" y="16"/>
                        </a:lnTo>
                        <a:lnTo>
                          <a:pt x="19" y="18"/>
                        </a:lnTo>
                        <a:lnTo>
                          <a:pt x="21" y="16"/>
                        </a:lnTo>
                        <a:lnTo>
                          <a:pt x="22" y="16"/>
                        </a:lnTo>
                        <a:lnTo>
                          <a:pt x="25" y="18"/>
                        </a:lnTo>
                        <a:lnTo>
                          <a:pt x="26" y="18"/>
                        </a:lnTo>
                        <a:lnTo>
                          <a:pt x="27" y="16"/>
                        </a:lnTo>
                        <a:lnTo>
                          <a:pt x="28" y="16"/>
                        </a:lnTo>
                        <a:lnTo>
                          <a:pt x="28" y="18"/>
                        </a:lnTo>
                        <a:lnTo>
                          <a:pt x="28" y="19"/>
                        </a:lnTo>
                        <a:lnTo>
                          <a:pt x="29" y="19"/>
                        </a:lnTo>
                        <a:lnTo>
                          <a:pt x="29" y="20"/>
                        </a:lnTo>
                        <a:lnTo>
                          <a:pt x="29" y="21"/>
                        </a:lnTo>
                        <a:lnTo>
                          <a:pt x="28" y="22"/>
                        </a:lnTo>
                        <a:lnTo>
                          <a:pt x="27" y="22"/>
                        </a:lnTo>
                        <a:lnTo>
                          <a:pt x="27" y="21"/>
                        </a:lnTo>
                        <a:lnTo>
                          <a:pt x="27" y="22"/>
                        </a:lnTo>
                        <a:lnTo>
                          <a:pt x="26" y="23"/>
                        </a:lnTo>
                        <a:lnTo>
                          <a:pt x="25" y="24"/>
                        </a:lnTo>
                        <a:lnTo>
                          <a:pt x="23" y="25"/>
                        </a:lnTo>
                        <a:lnTo>
                          <a:pt x="22" y="27"/>
                        </a:lnTo>
                        <a:lnTo>
                          <a:pt x="22" y="28"/>
                        </a:lnTo>
                        <a:lnTo>
                          <a:pt x="25" y="28"/>
                        </a:lnTo>
                        <a:lnTo>
                          <a:pt x="26" y="28"/>
                        </a:lnTo>
                        <a:lnTo>
                          <a:pt x="27" y="27"/>
                        </a:lnTo>
                        <a:lnTo>
                          <a:pt x="26" y="27"/>
                        </a:lnTo>
                        <a:lnTo>
                          <a:pt x="25" y="28"/>
                        </a:lnTo>
                        <a:lnTo>
                          <a:pt x="23" y="28"/>
                        </a:lnTo>
                        <a:lnTo>
                          <a:pt x="22" y="28"/>
                        </a:lnTo>
                        <a:lnTo>
                          <a:pt x="23" y="27"/>
                        </a:lnTo>
                        <a:lnTo>
                          <a:pt x="25" y="25"/>
                        </a:lnTo>
                        <a:lnTo>
                          <a:pt x="25" y="24"/>
                        </a:lnTo>
                        <a:lnTo>
                          <a:pt x="26" y="24"/>
                        </a:lnTo>
                        <a:lnTo>
                          <a:pt x="27" y="23"/>
                        </a:lnTo>
                        <a:lnTo>
                          <a:pt x="28" y="23"/>
                        </a:lnTo>
                        <a:lnTo>
                          <a:pt x="28" y="22"/>
                        </a:lnTo>
                        <a:lnTo>
                          <a:pt x="30" y="20"/>
                        </a:lnTo>
                        <a:lnTo>
                          <a:pt x="31" y="20"/>
                        </a:lnTo>
                        <a:lnTo>
                          <a:pt x="32" y="22"/>
                        </a:lnTo>
                        <a:lnTo>
                          <a:pt x="31" y="22"/>
                        </a:lnTo>
                        <a:lnTo>
                          <a:pt x="30" y="23"/>
                        </a:lnTo>
                        <a:lnTo>
                          <a:pt x="30" y="24"/>
                        </a:lnTo>
                        <a:lnTo>
                          <a:pt x="29" y="24"/>
                        </a:lnTo>
                        <a:lnTo>
                          <a:pt x="29" y="23"/>
                        </a:lnTo>
                        <a:lnTo>
                          <a:pt x="29" y="24"/>
                        </a:lnTo>
                        <a:lnTo>
                          <a:pt x="29" y="25"/>
                        </a:lnTo>
                        <a:lnTo>
                          <a:pt x="30" y="25"/>
                        </a:lnTo>
                        <a:lnTo>
                          <a:pt x="30" y="24"/>
                        </a:lnTo>
                        <a:lnTo>
                          <a:pt x="31" y="24"/>
                        </a:lnTo>
                        <a:lnTo>
                          <a:pt x="31" y="25"/>
                        </a:lnTo>
                        <a:lnTo>
                          <a:pt x="30" y="29"/>
                        </a:lnTo>
                        <a:lnTo>
                          <a:pt x="29" y="29"/>
                        </a:lnTo>
                        <a:lnTo>
                          <a:pt x="29" y="28"/>
                        </a:lnTo>
                        <a:lnTo>
                          <a:pt x="30" y="28"/>
                        </a:lnTo>
                        <a:lnTo>
                          <a:pt x="30" y="27"/>
                        </a:lnTo>
                        <a:lnTo>
                          <a:pt x="28" y="28"/>
                        </a:lnTo>
                        <a:lnTo>
                          <a:pt x="28" y="29"/>
                        </a:lnTo>
                        <a:lnTo>
                          <a:pt x="28" y="30"/>
                        </a:lnTo>
                        <a:lnTo>
                          <a:pt x="27" y="30"/>
                        </a:lnTo>
                        <a:lnTo>
                          <a:pt x="27" y="29"/>
                        </a:lnTo>
                        <a:lnTo>
                          <a:pt x="28" y="29"/>
                        </a:lnTo>
                        <a:lnTo>
                          <a:pt x="28" y="28"/>
                        </a:lnTo>
                        <a:lnTo>
                          <a:pt x="27" y="28"/>
                        </a:lnTo>
                        <a:lnTo>
                          <a:pt x="27" y="29"/>
                        </a:lnTo>
                        <a:lnTo>
                          <a:pt x="26" y="29"/>
                        </a:lnTo>
                        <a:lnTo>
                          <a:pt x="26" y="30"/>
                        </a:lnTo>
                        <a:lnTo>
                          <a:pt x="25" y="30"/>
                        </a:lnTo>
                        <a:lnTo>
                          <a:pt x="25" y="31"/>
                        </a:lnTo>
                        <a:lnTo>
                          <a:pt x="23" y="31"/>
                        </a:lnTo>
                        <a:lnTo>
                          <a:pt x="25" y="31"/>
                        </a:lnTo>
                        <a:lnTo>
                          <a:pt x="26" y="32"/>
                        </a:lnTo>
                        <a:lnTo>
                          <a:pt x="26" y="31"/>
                        </a:lnTo>
                        <a:lnTo>
                          <a:pt x="27" y="31"/>
                        </a:lnTo>
                        <a:lnTo>
                          <a:pt x="28" y="31"/>
                        </a:lnTo>
                        <a:lnTo>
                          <a:pt x="29" y="31"/>
                        </a:lnTo>
                        <a:lnTo>
                          <a:pt x="30" y="31"/>
                        </a:lnTo>
                        <a:lnTo>
                          <a:pt x="30" y="30"/>
                        </a:lnTo>
                        <a:lnTo>
                          <a:pt x="31" y="29"/>
                        </a:lnTo>
                        <a:lnTo>
                          <a:pt x="32" y="29"/>
                        </a:lnTo>
                        <a:lnTo>
                          <a:pt x="34" y="28"/>
                        </a:lnTo>
                        <a:lnTo>
                          <a:pt x="34" y="27"/>
                        </a:lnTo>
                        <a:lnTo>
                          <a:pt x="34" y="25"/>
                        </a:lnTo>
                        <a:lnTo>
                          <a:pt x="32" y="24"/>
                        </a:lnTo>
                        <a:lnTo>
                          <a:pt x="32" y="23"/>
                        </a:lnTo>
                        <a:lnTo>
                          <a:pt x="34" y="21"/>
                        </a:lnTo>
                        <a:lnTo>
                          <a:pt x="35" y="20"/>
                        </a:lnTo>
                        <a:lnTo>
                          <a:pt x="34" y="18"/>
                        </a:lnTo>
                        <a:lnTo>
                          <a:pt x="34" y="15"/>
                        </a:lnTo>
                        <a:lnTo>
                          <a:pt x="32" y="15"/>
                        </a:lnTo>
                        <a:lnTo>
                          <a:pt x="31" y="16"/>
                        </a:lnTo>
                        <a:lnTo>
                          <a:pt x="32" y="16"/>
                        </a:lnTo>
                        <a:lnTo>
                          <a:pt x="32" y="18"/>
                        </a:lnTo>
                        <a:lnTo>
                          <a:pt x="31" y="16"/>
                        </a:lnTo>
                        <a:lnTo>
                          <a:pt x="31" y="15"/>
                        </a:lnTo>
                        <a:lnTo>
                          <a:pt x="32" y="15"/>
                        </a:lnTo>
                        <a:lnTo>
                          <a:pt x="34" y="15"/>
                        </a:lnTo>
                        <a:lnTo>
                          <a:pt x="32" y="14"/>
                        </a:lnTo>
                        <a:lnTo>
                          <a:pt x="30" y="13"/>
                        </a:lnTo>
                        <a:lnTo>
                          <a:pt x="29" y="13"/>
                        </a:lnTo>
                        <a:lnTo>
                          <a:pt x="29" y="12"/>
                        </a:lnTo>
                        <a:lnTo>
                          <a:pt x="30" y="12"/>
                        </a:lnTo>
                        <a:lnTo>
                          <a:pt x="31" y="12"/>
                        </a:lnTo>
                        <a:lnTo>
                          <a:pt x="32" y="11"/>
                        </a:lnTo>
                        <a:lnTo>
                          <a:pt x="31" y="9"/>
                        </a:lnTo>
                        <a:lnTo>
                          <a:pt x="31" y="7"/>
                        </a:lnTo>
                        <a:lnTo>
                          <a:pt x="30" y="7"/>
                        </a:lnTo>
                        <a:lnTo>
                          <a:pt x="30" y="9"/>
                        </a:lnTo>
                        <a:lnTo>
                          <a:pt x="29" y="7"/>
                        </a:lnTo>
                        <a:lnTo>
                          <a:pt x="27" y="5"/>
                        </a:lnTo>
                        <a:lnTo>
                          <a:pt x="28" y="5"/>
                        </a:lnTo>
                        <a:lnTo>
                          <a:pt x="28" y="4"/>
                        </a:lnTo>
                        <a:lnTo>
                          <a:pt x="29" y="4"/>
                        </a:lnTo>
                        <a:lnTo>
                          <a:pt x="30" y="4"/>
                        </a:lnTo>
                        <a:lnTo>
                          <a:pt x="32" y="4"/>
                        </a:lnTo>
                        <a:lnTo>
                          <a:pt x="34" y="4"/>
                        </a:lnTo>
                        <a:lnTo>
                          <a:pt x="37" y="4"/>
                        </a:lnTo>
                        <a:lnTo>
                          <a:pt x="51" y="4"/>
                        </a:lnTo>
                        <a:lnTo>
                          <a:pt x="59" y="4"/>
                        </a:lnTo>
                        <a:lnTo>
                          <a:pt x="66" y="4"/>
                        </a:lnTo>
                        <a:lnTo>
                          <a:pt x="68" y="4"/>
                        </a:lnTo>
                        <a:lnTo>
                          <a:pt x="75" y="4"/>
                        </a:lnTo>
                        <a:lnTo>
                          <a:pt x="77" y="4"/>
                        </a:lnTo>
                        <a:lnTo>
                          <a:pt x="79" y="4"/>
                        </a:lnTo>
                        <a:lnTo>
                          <a:pt x="82" y="4"/>
                        </a:lnTo>
                        <a:lnTo>
                          <a:pt x="84" y="4"/>
                        </a:lnTo>
                        <a:lnTo>
                          <a:pt x="90" y="4"/>
                        </a:lnTo>
                        <a:lnTo>
                          <a:pt x="93" y="4"/>
                        </a:lnTo>
                        <a:lnTo>
                          <a:pt x="95" y="4"/>
                        </a:lnTo>
                        <a:lnTo>
                          <a:pt x="97" y="4"/>
                        </a:lnTo>
                        <a:lnTo>
                          <a:pt x="102" y="4"/>
                        </a:lnTo>
                        <a:lnTo>
                          <a:pt x="105" y="4"/>
                        </a:lnTo>
                        <a:lnTo>
                          <a:pt x="106" y="4"/>
                        </a:lnTo>
                        <a:lnTo>
                          <a:pt x="109" y="4"/>
                        </a:lnTo>
                        <a:lnTo>
                          <a:pt x="110" y="4"/>
                        </a:lnTo>
                        <a:lnTo>
                          <a:pt x="123" y="4"/>
                        </a:lnTo>
                        <a:lnTo>
                          <a:pt x="128" y="4"/>
                        </a:lnTo>
                        <a:lnTo>
                          <a:pt x="130" y="4"/>
                        </a:lnTo>
                        <a:lnTo>
                          <a:pt x="131" y="4"/>
                        </a:lnTo>
                        <a:lnTo>
                          <a:pt x="133" y="4"/>
                        </a:lnTo>
                        <a:lnTo>
                          <a:pt x="135" y="4"/>
                        </a:lnTo>
                        <a:lnTo>
                          <a:pt x="138" y="4"/>
                        </a:lnTo>
                        <a:lnTo>
                          <a:pt x="139" y="4"/>
                        </a:lnTo>
                        <a:lnTo>
                          <a:pt x="143" y="4"/>
                        </a:lnTo>
                        <a:lnTo>
                          <a:pt x="144" y="4"/>
                        </a:lnTo>
                        <a:lnTo>
                          <a:pt x="146" y="4"/>
                        </a:lnTo>
                        <a:lnTo>
                          <a:pt x="148" y="4"/>
                        </a:lnTo>
                        <a:lnTo>
                          <a:pt x="151" y="4"/>
                        </a:lnTo>
                        <a:lnTo>
                          <a:pt x="158" y="4"/>
                        </a:lnTo>
                        <a:lnTo>
                          <a:pt x="161" y="4"/>
                        </a:lnTo>
                        <a:lnTo>
                          <a:pt x="163" y="4"/>
                        </a:lnTo>
                        <a:lnTo>
                          <a:pt x="166" y="4"/>
                        </a:lnTo>
                        <a:lnTo>
                          <a:pt x="167" y="4"/>
                        </a:lnTo>
                        <a:lnTo>
                          <a:pt x="172" y="4"/>
                        </a:lnTo>
                        <a:lnTo>
                          <a:pt x="175" y="4"/>
                        </a:lnTo>
                        <a:lnTo>
                          <a:pt x="176" y="4"/>
                        </a:lnTo>
                        <a:lnTo>
                          <a:pt x="177" y="4"/>
                        </a:lnTo>
                        <a:lnTo>
                          <a:pt x="178" y="4"/>
                        </a:lnTo>
                        <a:lnTo>
                          <a:pt x="180" y="4"/>
                        </a:lnTo>
                        <a:lnTo>
                          <a:pt x="184" y="4"/>
                        </a:lnTo>
                        <a:lnTo>
                          <a:pt x="189" y="4"/>
                        </a:lnTo>
                        <a:lnTo>
                          <a:pt x="198" y="4"/>
                        </a:lnTo>
                        <a:lnTo>
                          <a:pt x="199" y="4"/>
                        </a:lnTo>
                        <a:lnTo>
                          <a:pt x="202" y="4"/>
                        </a:lnTo>
                        <a:lnTo>
                          <a:pt x="204" y="4"/>
                        </a:lnTo>
                        <a:lnTo>
                          <a:pt x="205" y="4"/>
                        </a:lnTo>
                        <a:lnTo>
                          <a:pt x="206" y="4"/>
                        </a:lnTo>
                        <a:lnTo>
                          <a:pt x="207" y="4"/>
                        </a:lnTo>
                        <a:lnTo>
                          <a:pt x="209" y="4"/>
                        </a:lnTo>
                        <a:lnTo>
                          <a:pt x="212" y="4"/>
                        </a:lnTo>
                        <a:lnTo>
                          <a:pt x="214" y="4"/>
                        </a:lnTo>
                        <a:lnTo>
                          <a:pt x="218" y="4"/>
                        </a:lnTo>
                        <a:lnTo>
                          <a:pt x="225" y="4"/>
                        </a:lnTo>
                        <a:lnTo>
                          <a:pt x="228" y="4"/>
                        </a:lnTo>
                        <a:lnTo>
                          <a:pt x="230" y="4"/>
                        </a:lnTo>
                        <a:lnTo>
                          <a:pt x="233" y="4"/>
                        </a:lnTo>
                        <a:lnTo>
                          <a:pt x="235" y="4"/>
                        </a:lnTo>
                        <a:lnTo>
                          <a:pt x="241" y="4"/>
                        </a:lnTo>
                        <a:lnTo>
                          <a:pt x="243" y="4"/>
                        </a:lnTo>
                        <a:lnTo>
                          <a:pt x="245" y="4"/>
                        </a:lnTo>
                        <a:lnTo>
                          <a:pt x="246" y="4"/>
                        </a:lnTo>
                        <a:lnTo>
                          <a:pt x="255" y="4"/>
                        </a:lnTo>
                        <a:lnTo>
                          <a:pt x="259" y="4"/>
                        </a:lnTo>
                        <a:lnTo>
                          <a:pt x="262" y="4"/>
                        </a:lnTo>
                        <a:lnTo>
                          <a:pt x="264" y="4"/>
                        </a:lnTo>
                        <a:lnTo>
                          <a:pt x="265" y="4"/>
                        </a:lnTo>
                        <a:lnTo>
                          <a:pt x="267" y="4"/>
                        </a:lnTo>
                        <a:lnTo>
                          <a:pt x="270" y="4"/>
                        </a:lnTo>
                        <a:lnTo>
                          <a:pt x="277" y="4"/>
                        </a:lnTo>
                        <a:lnTo>
                          <a:pt x="280" y="4"/>
                        </a:lnTo>
                        <a:lnTo>
                          <a:pt x="282" y="4"/>
                        </a:lnTo>
                        <a:lnTo>
                          <a:pt x="290" y="4"/>
                        </a:lnTo>
                        <a:lnTo>
                          <a:pt x="292" y="4"/>
                        </a:lnTo>
                        <a:lnTo>
                          <a:pt x="293" y="4"/>
                        </a:lnTo>
                        <a:lnTo>
                          <a:pt x="298" y="4"/>
                        </a:lnTo>
                        <a:lnTo>
                          <a:pt x="301" y="4"/>
                        </a:lnTo>
                        <a:lnTo>
                          <a:pt x="302" y="4"/>
                        </a:lnTo>
                        <a:lnTo>
                          <a:pt x="305" y="4"/>
                        </a:lnTo>
                        <a:lnTo>
                          <a:pt x="306" y="4"/>
                        </a:lnTo>
                        <a:lnTo>
                          <a:pt x="308" y="4"/>
                        </a:lnTo>
                        <a:lnTo>
                          <a:pt x="311" y="4"/>
                        </a:lnTo>
                        <a:lnTo>
                          <a:pt x="315" y="4"/>
                        </a:lnTo>
                        <a:lnTo>
                          <a:pt x="318" y="4"/>
                        </a:lnTo>
                        <a:lnTo>
                          <a:pt x="320" y="4"/>
                        </a:lnTo>
                        <a:lnTo>
                          <a:pt x="330" y="4"/>
                        </a:lnTo>
                        <a:lnTo>
                          <a:pt x="332" y="4"/>
                        </a:lnTo>
                        <a:lnTo>
                          <a:pt x="333" y="4"/>
                        </a:lnTo>
                        <a:lnTo>
                          <a:pt x="336" y="4"/>
                        </a:lnTo>
                        <a:lnTo>
                          <a:pt x="344" y="4"/>
                        </a:lnTo>
                        <a:lnTo>
                          <a:pt x="352" y="4"/>
                        </a:lnTo>
                        <a:lnTo>
                          <a:pt x="354" y="4"/>
                        </a:lnTo>
                        <a:lnTo>
                          <a:pt x="361" y="4"/>
                        </a:lnTo>
                        <a:lnTo>
                          <a:pt x="367" y="4"/>
                        </a:lnTo>
                        <a:lnTo>
                          <a:pt x="373" y="4"/>
                        </a:lnTo>
                        <a:lnTo>
                          <a:pt x="376" y="4"/>
                        </a:lnTo>
                        <a:lnTo>
                          <a:pt x="380" y="4"/>
                        </a:lnTo>
                        <a:lnTo>
                          <a:pt x="382" y="4"/>
                        </a:lnTo>
                        <a:lnTo>
                          <a:pt x="385" y="4"/>
                        </a:lnTo>
                        <a:lnTo>
                          <a:pt x="386" y="4"/>
                        </a:lnTo>
                        <a:lnTo>
                          <a:pt x="391" y="4"/>
                        </a:lnTo>
                        <a:lnTo>
                          <a:pt x="419" y="4"/>
                        </a:lnTo>
                        <a:lnTo>
                          <a:pt x="420" y="4"/>
                        </a:lnTo>
                        <a:lnTo>
                          <a:pt x="420" y="2"/>
                        </a:lnTo>
                        <a:lnTo>
                          <a:pt x="420" y="0"/>
                        </a:lnTo>
                        <a:lnTo>
                          <a:pt x="421" y="0"/>
                        </a:lnTo>
                        <a:lnTo>
                          <a:pt x="422" y="0"/>
                        </a:lnTo>
                        <a:lnTo>
                          <a:pt x="423" y="0"/>
                        </a:lnTo>
                        <a:lnTo>
                          <a:pt x="425" y="1"/>
                        </a:lnTo>
                        <a:lnTo>
                          <a:pt x="425" y="2"/>
                        </a:lnTo>
                        <a:lnTo>
                          <a:pt x="426" y="2"/>
                        </a:lnTo>
                        <a:lnTo>
                          <a:pt x="426" y="3"/>
                        </a:lnTo>
                        <a:lnTo>
                          <a:pt x="426" y="4"/>
                        </a:lnTo>
                        <a:lnTo>
                          <a:pt x="427" y="5"/>
                        </a:lnTo>
                        <a:lnTo>
                          <a:pt x="427" y="6"/>
                        </a:lnTo>
                        <a:lnTo>
                          <a:pt x="427" y="7"/>
                        </a:lnTo>
                        <a:lnTo>
                          <a:pt x="428" y="9"/>
                        </a:lnTo>
                        <a:lnTo>
                          <a:pt x="429" y="9"/>
                        </a:lnTo>
                        <a:lnTo>
                          <a:pt x="430" y="9"/>
                        </a:lnTo>
                        <a:lnTo>
                          <a:pt x="431" y="9"/>
                        </a:lnTo>
                        <a:lnTo>
                          <a:pt x="432" y="9"/>
                        </a:lnTo>
                        <a:lnTo>
                          <a:pt x="433" y="10"/>
                        </a:lnTo>
                        <a:lnTo>
                          <a:pt x="435" y="10"/>
                        </a:lnTo>
                        <a:lnTo>
                          <a:pt x="436" y="10"/>
                        </a:lnTo>
                        <a:lnTo>
                          <a:pt x="438" y="10"/>
                        </a:lnTo>
                        <a:lnTo>
                          <a:pt x="439" y="10"/>
                        </a:lnTo>
                        <a:lnTo>
                          <a:pt x="439" y="11"/>
                        </a:lnTo>
                        <a:lnTo>
                          <a:pt x="439" y="12"/>
                        </a:lnTo>
                        <a:lnTo>
                          <a:pt x="440" y="12"/>
                        </a:lnTo>
                        <a:lnTo>
                          <a:pt x="441" y="12"/>
                        </a:lnTo>
                        <a:lnTo>
                          <a:pt x="444" y="11"/>
                        </a:lnTo>
                        <a:lnTo>
                          <a:pt x="445" y="11"/>
                        </a:lnTo>
                        <a:lnTo>
                          <a:pt x="445" y="10"/>
                        </a:lnTo>
                        <a:lnTo>
                          <a:pt x="446" y="10"/>
                        </a:lnTo>
                        <a:lnTo>
                          <a:pt x="447" y="10"/>
                        </a:lnTo>
                        <a:lnTo>
                          <a:pt x="451" y="10"/>
                        </a:lnTo>
                        <a:lnTo>
                          <a:pt x="455" y="11"/>
                        </a:lnTo>
                        <a:lnTo>
                          <a:pt x="455" y="12"/>
                        </a:lnTo>
                        <a:lnTo>
                          <a:pt x="457" y="13"/>
                        </a:lnTo>
                        <a:lnTo>
                          <a:pt x="458" y="13"/>
                        </a:lnTo>
                        <a:lnTo>
                          <a:pt x="459" y="14"/>
                        </a:lnTo>
                        <a:lnTo>
                          <a:pt x="460" y="15"/>
                        </a:lnTo>
                        <a:lnTo>
                          <a:pt x="460" y="14"/>
                        </a:lnTo>
                        <a:lnTo>
                          <a:pt x="461" y="14"/>
                        </a:lnTo>
                        <a:lnTo>
                          <a:pt x="463" y="14"/>
                        </a:lnTo>
                        <a:lnTo>
                          <a:pt x="465" y="14"/>
                        </a:lnTo>
                        <a:lnTo>
                          <a:pt x="465" y="15"/>
                        </a:lnTo>
                        <a:lnTo>
                          <a:pt x="466" y="15"/>
                        </a:lnTo>
                        <a:lnTo>
                          <a:pt x="467" y="16"/>
                        </a:lnTo>
                        <a:lnTo>
                          <a:pt x="468" y="16"/>
                        </a:lnTo>
                        <a:lnTo>
                          <a:pt x="469" y="16"/>
                        </a:lnTo>
                        <a:lnTo>
                          <a:pt x="470" y="18"/>
                        </a:lnTo>
                        <a:lnTo>
                          <a:pt x="473" y="18"/>
                        </a:lnTo>
                        <a:lnTo>
                          <a:pt x="473" y="19"/>
                        </a:lnTo>
                        <a:lnTo>
                          <a:pt x="474" y="18"/>
                        </a:lnTo>
                        <a:lnTo>
                          <a:pt x="475" y="18"/>
                        </a:lnTo>
                        <a:lnTo>
                          <a:pt x="476" y="18"/>
                        </a:lnTo>
                        <a:lnTo>
                          <a:pt x="477" y="16"/>
                        </a:lnTo>
                        <a:lnTo>
                          <a:pt x="479" y="15"/>
                        </a:lnTo>
                        <a:lnTo>
                          <a:pt x="481" y="15"/>
                        </a:lnTo>
                        <a:lnTo>
                          <a:pt x="482" y="15"/>
                        </a:lnTo>
                        <a:lnTo>
                          <a:pt x="482" y="16"/>
                        </a:lnTo>
                        <a:lnTo>
                          <a:pt x="483" y="18"/>
                        </a:lnTo>
                        <a:lnTo>
                          <a:pt x="489" y="18"/>
                        </a:lnTo>
                        <a:lnTo>
                          <a:pt x="492" y="18"/>
                        </a:lnTo>
                        <a:lnTo>
                          <a:pt x="493" y="18"/>
                        </a:lnTo>
                        <a:lnTo>
                          <a:pt x="494" y="19"/>
                        </a:lnTo>
                        <a:lnTo>
                          <a:pt x="495" y="19"/>
                        </a:lnTo>
                        <a:lnTo>
                          <a:pt x="497" y="19"/>
                        </a:lnTo>
                        <a:lnTo>
                          <a:pt x="498" y="19"/>
                        </a:lnTo>
                        <a:lnTo>
                          <a:pt x="500" y="19"/>
                        </a:lnTo>
                        <a:lnTo>
                          <a:pt x="501" y="19"/>
                        </a:lnTo>
                        <a:lnTo>
                          <a:pt x="503" y="19"/>
                        </a:lnTo>
                        <a:lnTo>
                          <a:pt x="507" y="16"/>
                        </a:lnTo>
                        <a:lnTo>
                          <a:pt x="512" y="15"/>
                        </a:lnTo>
                        <a:lnTo>
                          <a:pt x="513" y="15"/>
                        </a:lnTo>
                        <a:lnTo>
                          <a:pt x="516" y="14"/>
                        </a:lnTo>
                        <a:lnTo>
                          <a:pt x="519" y="15"/>
                        </a:lnTo>
                        <a:lnTo>
                          <a:pt x="530" y="20"/>
                        </a:lnTo>
                        <a:lnTo>
                          <a:pt x="531" y="20"/>
                        </a:lnTo>
                        <a:lnTo>
                          <a:pt x="533" y="21"/>
                        </a:lnTo>
                        <a:lnTo>
                          <a:pt x="538" y="23"/>
                        </a:lnTo>
                        <a:lnTo>
                          <a:pt x="542" y="24"/>
                        </a:lnTo>
                        <a:lnTo>
                          <a:pt x="543" y="25"/>
                        </a:lnTo>
                        <a:lnTo>
                          <a:pt x="550" y="28"/>
                        </a:lnTo>
                        <a:lnTo>
                          <a:pt x="552" y="29"/>
                        </a:lnTo>
                        <a:lnTo>
                          <a:pt x="554" y="29"/>
                        </a:lnTo>
                        <a:lnTo>
                          <a:pt x="558" y="31"/>
                        </a:lnTo>
                        <a:lnTo>
                          <a:pt x="559" y="31"/>
                        </a:lnTo>
                        <a:lnTo>
                          <a:pt x="566" y="34"/>
                        </a:lnTo>
                        <a:lnTo>
                          <a:pt x="567" y="34"/>
                        </a:lnTo>
                        <a:lnTo>
                          <a:pt x="567" y="35"/>
                        </a:lnTo>
                        <a:lnTo>
                          <a:pt x="567" y="37"/>
                        </a:lnTo>
                        <a:lnTo>
                          <a:pt x="568" y="38"/>
                        </a:lnTo>
                        <a:lnTo>
                          <a:pt x="570" y="41"/>
                        </a:lnTo>
                        <a:lnTo>
                          <a:pt x="571" y="41"/>
                        </a:lnTo>
                        <a:lnTo>
                          <a:pt x="572" y="40"/>
                        </a:lnTo>
                        <a:lnTo>
                          <a:pt x="576" y="40"/>
                        </a:lnTo>
                        <a:lnTo>
                          <a:pt x="577" y="40"/>
                        </a:lnTo>
                        <a:lnTo>
                          <a:pt x="577" y="41"/>
                        </a:lnTo>
                        <a:lnTo>
                          <a:pt x="577" y="42"/>
                        </a:lnTo>
                        <a:lnTo>
                          <a:pt x="577" y="43"/>
                        </a:lnTo>
                        <a:lnTo>
                          <a:pt x="577" y="44"/>
                        </a:lnTo>
                        <a:lnTo>
                          <a:pt x="578" y="44"/>
                        </a:lnTo>
                        <a:lnTo>
                          <a:pt x="579" y="47"/>
                        </a:lnTo>
                        <a:lnTo>
                          <a:pt x="580" y="47"/>
                        </a:lnTo>
                        <a:lnTo>
                          <a:pt x="580" y="46"/>
                        </a:lnTo>
                        <a:lnTo>
                          <a:pt x="581" y="46"/>
                        </a:lnTo>
                        <a:lnTo>
                          <a:pt x="584" y="46"/>
                        </a:lnTo>
                        <a:lnTo>
                          <a:pt x="585" y="46"/>
                        </a:lnTo>
                        <a:lnTo>
                          <a:pt x="586" y="47"/>
                        </a:lnTo>
                        <a:lnTo>
                          <a:pt x="587" y="47"/>
                        </a:lnTo>
                        <a:lnTo>
                          <a:pt x="586" y="48"/>
                        </a:lnTo>
                        <a:lnTo>
                          <a:pt x="586" y="49"/>
                        </a:lnTo>
                        <a:lnTo>
                          <a:pt x="585" y="50"/>
                        </a:lnTo>
                        <a:lnTo>
                          <a:pt x="586" y="50"/>
                        </a:lnTo>
                        <a:lnTo>
                          <a:pt x="589" y="52"/>
                        </a:lnTo>
                        <a:lnTo>
                          <a:pt x="591" y="52"/>
                        </a:lnTo>
                        <a:lnTo>
                          <a:pt x="593" y="53"/>
                        </a:lnTo>
                        <a:lnTo>
                          <a:pt x="594" y="53"/>
                        </a:lnTo>
                        <a:lnTo>
                          <a:pt x="598" y="56"/>
                        </a:lnTo>
                        <a:lnTo>
                          <a:pt x="599" y="57"/>
                        </a:lnTo>
                        <a:lnTo>
                          <a:pt x="602" y="63"/>
                        </a:lnTo>
                        <a:lnTo>
                          <a:pt x="603" y="69"/>
                        </a:lnTo>
                        <a:lnTo>
                          <a:pt x="604" y="77"/>
                        </a:lnTo>
                        <a:lnTo>
                          <a:pt x="605" y="81"/>
                        </a:lnTo>
                        <a:lnTo>
                          <a:pt x="605" y="83"/>
                        </a:lnTo>
                        <a:lnTo>
                          <a:pt x="604" y="85"/>
                        </a:lnTo>
                        <a:lnTo>
                          <a:pt x="603" y="87"/>
                        </a:lnTo>
                        <a:lnTo>
                          <a:pt x="602" y="89"/>
                        </a:lnTo>
                        <a:lnTo>
                          <a:pt x="600" y="91"/>
                        </a:lnTo>
                        <a:lnTo>
                          <a:pt x="600" y="93"/>
                        </a:lnTo>
                        <a:lnTo>
                          <a:pt x="600" y="94"/>
                        </a:lnTo>
                        <a:lnTo>
                          <a:pt x="599" y="95"/>
                        </a:lnTo>
                        <a:lnTo>
                          <a:pt x="599" y="96"/>
                        </a:lnTo>
                        <a:lnTo>
                          <a:pt x="598" y="96"/>
                        </a:lnTo>
                        <a:lnTo>
                          <a:pt x="597" y="97"/>
                        </a:lnTo>
                        <a:lnTo>
                          <a:pt x="596" y="98"/>
                        </a:lnTo>
                        <a:lnTo>
                          <a:pt x="595" y="98"/>
                        </a:lnTo>
                        <a:lnTo>
                          <a:pt x="594" y="99"/>
                        </a:lnTo>
                        <a:lnTo>
                          <a:pt x="593" y="99"/>
                        </a:lnTo>
                        <a:lnTo>
                          <a:pt x="591" y="99"/>
                        </a:lnTo>
                        <a:lnTo>
                          <a:pt x="591" y="100"/>
                        </a:lnTo>
                        <a:lnTo>
                          <a:pt x="591" y="102"/>
                        </a:lnTo>
                        <a:lnTo>
                          <a:pt x="590" y="104"/>
                        </a:lnTo>
                        <a:lnTo>
                          <a:pt x="591" y="105"/>
                        </a:lnTo>
                        <a:lnTo>
                          <a:pt x="591" y="106"/>
                        </a:lnTo>
                        <a:lnTo>
                          <a:pt x="597" y="108"/>
                        </a:lnTo>
                        <a:lnTo>
                          <a:pt x="598" y="108"/>
                        </a:lnTo>
                        <a:lnTo>
                          <a:pt x="600" y="108"/>
                        </a:lnTo>
                        <a:lnTo>
                          <a:pt x="602" y="108"/>
                        </a:lnTo>
                        <a:lnTo>
                          <a:pt x="604" y="107"/>
                        </a:lnTo>
                        <a:lnTo>
                          <a:pt x="609" y="105"/>
                        </a:lnTo>
                        <a:lnTo>
                          <a:pt x="613" y="104"/>
                        </a:lnTo>
                        <a:lnTo>
                          <a:pt x="615" y="102"/>
                        </a:lnTo>
                        <a:lnTo>
                          <a:pt x="617" y="100"/>
                        </a:lnTo>
                        <a:lnTo>
                          <a:pt x="623" y="100"/>
                        </a:lnTo>
                        <a:lnTo>
                          <a:pt x="628" y="99"/>
                        </a:lnTo>
                        <a:lnTo>
                          <a:pt x="634" y="98"/>
                        </a:lnTo>
                        <a:lnTo>
                          <a:pt x="638" y="97"/>
                        </a:lnTo>
                        <a:lnTo>
                          <a:pt x="642" y="96"/>
                        </a:lnTo>
                        <a:lnTo>
                          <a:pt x="645" y="94"/>
                        </a:lnTo>
                        <a:lnTo>
                          <a:pt x="647" y="94"/>
                        </a:lnTo>
                        <a:lnTo>
                          <a:pt x="649" y="94"/>
                        </a:lnTo>
                        <a:lnTo>
                          <a:pt x="650" y="93"/>
                        </a:lnTo>
                        <a:lnTo>
                          <a:pt x="651" y="91"/>
                        </a:lnTo>
                        <a:lnTo>
                          <a:pt x="651" y="90"/>
                        </a:lnTo>
                        <a:lnTo>
                          <a:pt x="650" y="90"/>
                        </a:lnTo>
                        <a:lnTo>
                          <a:pt x="650" y="89"/>
                        </a:lnTo>
                        <a:lnTo>
                          <a:pt x="649" y="88"/>
                        </a:lnTo>
                        <a:lnTo>
                          <a:pt x="649" y="86"/>
                        </a:lnTo>
                        <a:lnTo>
                          <a:pt x="647" y="85"/>
                        </a:lnTo>
                        <a:lnTo>
                          <a:pt x="647" y="84"/>
                        </a:lnTo>
                        <a:lnTo>
                          <a:pt x="649" y="83"/>
                        </a:lnTo>
                        <a:lnTo>
                          <a:pt x="650" y="83"/>
                        </a:lnTo>
                        <a:lnTo>
                          <a:pt x="651" y="83"/>
                        </a:lnTo>
                        <a:lnTo>
                          <a:pt x="654" y="81"/>
                        </a:lnTo>
                        <a:lnTo>
                          <a:pt x="654" y="80"/>
                        </a:lnTo>
                        <a:lnTo>
                          <a:pt x="659" y="80"/>
                        </a:lnTo>
                        <a:lnTo>
                          <a:pt x="665" y="80"/>
                        </a:lnTo>
                        <a:lnTo>
                          <a:pt x="667" y="80"/>
                        </a:lnTo>
                        <a:lnTo>
                          <a:pt x="668" y="80"/>
                        </a:lnTo>
                        <a:lnTo>
                          <a:pt x="670" y="80"/>
                        </a:lnTo>
                        <a:lnTo>
                          <a:pt x="674" y="81"/>
                        </a:lnTo>
                        <a:lnTo>
                          <a:pt x="679" y="81"/>
                        </a:lnTo>
                        <a:lnTo>
                          <a:pt x="681" y="81"/>
                        </a:lnTo>
                        <a:lnTo>
                          <a:pt x="682" y="79"/>
                        </a:lnTo>
                        <a:lnTo>
                          <a:pt x="684" y="77"/>
                        </a:lnTo>
                        <a:lnTo>
                          <a:pt x="684" y="76"/>
                        </a:lnTo>
                        <a:lnTo>
                          <a:pt x="687" y="75"/>
                        </a:lnTo>
                        <a:lnTo>
                          <a:pt x="687" y="74"/>
                        </a:lnTo>
                        <a:lnTo>
                          <a:pt x="691" y="71"/>
                        </a:lnTo>
                        <a:lnTo>
                          <a:pt x="692" y="70"/>
                        </a:lnTo>
                        <a:lnTo>
                          <a:pt x="693" y="70"/>
                        </a:lnTo>
                        <a:lnTo>
                          <a:pt x="695" y="70"/>
                        </a:lnTo>
                        <a:lnTo>
                          <a:pt x="695" y="69"/>
                        </a:lnTo>
                        <a:lnTo>
                          <a:pt x="696" y="69"/>
                        </a:lnTo>
                        <a:lnTo>
                          <a:pt x="696" y="68"/>
                        </a:lnTo>
                        <a:lnTo>
                          <a:pt x="697" y="67"/>
                        </a:lnTo>
                        <a:lnTo>
                          <a:pt x="698" y="67"/>
                        </a:lnTo>
                        <a:lnTo>
                          <a:pt x="699" y="66"/>
                        </a:lnTo>
                        <a:lnTo>
                          <a:pt x="701" y="65"/>
                        </a:lnTo>
                        <a:lnTo>
                          <a:pt x="702" y="63"/>
                        </a:lnTo>
                        <a:lnTo>
                          <a:pt x="705" y="62"/>
                        </a:lnTo>
                        <a:lnTo>
                          <a:pt x="707" y="61"/>
                        </a:lnTo>
                        <a:lnTo>
                          <a:pt x="709" y="61"/>
                        </a:lnTo>
                        <a:lnTo>
                          <a:pt x="710" y="61"/>
                        </a:lnTo>
                        <a:lnTo>
                          <a:pt x="711" y="61"/>
                        </a:lnTo>
                        <a:lnTo>
                          <a:pt x="717" y="61"/>
                        </a:lnTo>
                        <a:lnTo>
                          <a:pt x="723" y="61"/>
                        </a:lnTo>
                        <a:lnTo>
                          <a:pt x="726" y="61"/>
                        </a:lnTo>
                        <a:lnTo>
                          <a:pt x="730" y="61"/>
                        </a:lnTo>
                        <a:lnTo>
                          <a:pt x="736" y="61"/>
                        </a:lnTo>
                        <a:lnTo>
                          <a:pt x="738" y="61"/>
                        </a:lnTo>
                        <a:lnTo>
                          <a:pt x="742" y="61"/>
                        </a:lnTo>
                        <a:lnTo>
                          <a:pt x="743" y="61"/>
                        </a:lnTo>
                        <a:lnTo>
                          <a:pt x="745" y="61"/>
                        </a:lnTo>
                        <a:lnTo>
                          <a:pt x="748" y="61"/>
                        </a:lnTo>
                        <a:lnTo>
                          <a:pt x="751" y="61"/>
                        </a:lnTo>
                        <a:lnTo>
                          <a:pt x="756" y="61"/>
                        </a:lnTo>
                        <a:lnTo>
                          <a:pt x="756" y="60"/>
                        </a:lnTo>
                        <a:lnTo>
                          <a:pt x="757" y="60"/>
                        </a:lnTo>
                        <a:lnTo>
                          <a:pt x="757" y="58"/>
                        </a:lnTo>
                        <a:lnTo>
                          <a:pt x="758" y="57"/>
                        </a:lnTo>
                        <a:lnTo>
                          <a:pt x="759" y="57"/>
                        </a:lnTo>
                        <a:lnTo>
                          <a:pt x="761" y="58"/>
                        </a:lnTo>
                        <a:lnTo>
                          <a:pt x="762" y="58"/>
                        </a:lnTo>
                        <a:lnTo>
                          <a:pt x="762" y="57"/>
                        </a:lnTo>
                        <a:lnTo>
                          <a:pt x="763" y="57"/>
                        </a:lnTo>
                        <a:lnTo>
                          <a:pt x="765" y="58"/>
                        </a:lnTo>
                        <a:lnTo>
                          <a:pt x="767" y="55"/>
                        </a:lnTo>
                        <a:lnTo>
                          <a:pt x="767" y="53"/>
                        </a:lnTo>
                        <a:lnTo>
                          <a:pt x="768" y="52"/>
                        </a:lnTo>
                        <a:lnTo>
                          <a:pt x="770" y="52"/>
                        </a:lnTo>
                        <a:lnTo>
                          <a:pt x="771" y="51"/>
                        </a:lnTo>
                        <a:lnTo>
                          <a:pt x="772" y="50"/>
                        </a:lnTo>
                        <a:lnTo>
                          <a:pt x="774" y="49"/>
                        </a:lnTo>
                        <a:lnTo>
                          <a:pt x="774" y="48"/>
                        </a:lnTo>
                        <a:lnTo>
                          <a:pt x="773" y="48"/>
                        </a:lnTo>
                        <a:lnTo>
                          <a:pt x="773" y="47"/>
                        </a:lnTo>
                        <a:lnTo>
                          <a:pt x="774" y="44"/>
                        </a:lnTo>
                        <a:lnTo>
                          <a:pt x="774" y="43"/>
                        </a:lnTo>
                        <a:lnTo>
                          <a:pt x="775" y="42"/>
                        </a:lnTo>
                        <a:lnTo>
                          <a:pt x="776" y="42"/>
                        </a:lnTo>
                        <a:lnTo>
                          <a:pt x="776" y="41"/>
                        </a:lnTo>
                        <a:lnTo>
                          <a:pt x="777" y="41"/>
                        </a:lnTo>
                        <a:lnTo>
                          <a:pt x="777" y="40"/>
                        </a:lnTo>
                        <a:lnTo>
                          <a:pt x="777" y="39"/>
                        </a:lnTo>
                        <a:lnTo>
                          <a:pt x="777" y="38"/>
                        </a:lnTo>
                        <a:lnTo>
                          <a:pt x="777" y="37"/>
                        </a:lnTo>
                        <a:lnTo>
                          <a:pt x="780" y="35"/>
                        </a:lnTo>
                        <a:lnTo>
                          <a:pt x="782" y="33"/>
                        </a:lnTo>
                        <a:lnTo>
                          <a:pt x="783" y="32"/>
                        </a:lnTo>
                        <a:lnTo>
                          <a:pt x="786" y="29"/>
                        </a:lnTo>
                        <a:lnTo>
                          <a:pt x="788" y="28"/>
                        </a:lnTo>
                        <a:lnTo>
                          <a:pt x="789" y="27"/>
                        </a:lnTo>
                        <a:lnTo>
                          <a:pt x="790" y="27"/>
                        </a:lnTo>
                        <a:lnTo>
                          <a:pt x="791" y="27"/>
                        </a:lnTo>
                        <a:lnTo>
                          <a:pt x="791" y="28"/>
                        </a:lnTo>
                        <a:lnTo>
                          <a:pt x="791" y="29"/>
                        </a:lnTo>
                        <a:lnTo>
                          <a:pt x="792" y="30"/>
                        </a:lnTo>
                        <a:lnTo>
                          <a:pt x="793" y="30"/>
                        </a:lnTo>
                        <a:lnTo>
                          <a:pt x="794" y="30"/>
                        </a:lnTo>
                        <a:lnTo>
                          <a:pt x="795" y="30"/>
                        </a:lnTo>
                        <a:lnTo>
                          <a:pt x="798" y="29"/>
                        </a:lnTo>
                        <a:lnTo>
                          <a:pt x="801" y="28"/>
                        </a:lnTo>
                        <a:lnTo>
                          <a:pt x="802" y="28"/>
                        </a:lnTo>
                        <a:lnTo>
                          <a:pt x="803" y="28"/>
                        </a:lnTo>
                        <a:lnTo>
                          <a:pt x="803" y="29"/>
                        </a:lnTo>
                        <a:lnTo>
                          <a:pt x="807" y="30"/>
                        </a:lnTo>
                        <a:lnTo>
                          <a:pt x="807" y="31"/>
                        </a:lnTo>
                        <a:lnTo>
                          <a:pt x="808" y="31"/>
                        </a:lnTo>
                        <a:lnTo>
                          <a:pt x="808" y="32"/>
                        </a:lnTo>
                        <a:lnTo>
                          <a:pt x="809" y="32"/>
                        </a:lnTo>
                        <a:lnTo>
                          <a:pt x="809" y="34"/>
                        </a:lnTo>
                        <a:lnTo>
                          <a:pt x="809" y="37"/>
                        </a:lnTo>
                        <a:lnTo>
                          <a:pt x="809" y="43"/>
                        </a:lnTo>
                        <a:lnTo>
                          <a:pt x="810" y="48"/>
                        </a:lnTo>
                        <a:lnTo>
                          <a:pt x="809" y="49"/>
                        </a:lnTo>
                        <a:lnTo>
                          <a:pt x="809" y="50"/>
                        </a:lnTo>
                        <a:lnTo>
                          <a:pt x="809" y="51"/>
                        </a:lnTo>
                        <a:lnTo>
                          <a:pt x="811" y="52"/>
                        </a:lnTo>
                        <a:lnTo>
                          <a:pt x="812" y="52"/>
                        </a:lnTo>
                        <a:lnTo>
                          <a:pt x="813" y="53"/>
                        </a:lnTo>
                        <a:lnTo>
                          <a:pt x="813" y="52"/>
                        </a:lnTo>
                        <a:lnTo>
                          <a:pt x="814" y="53"/>
                        </a:lnTo>
                        <a:lnTo>
                          <a:pt x="814" y="55"/>
                        </a:lnTo>
                        <a:lnTo>
                          <a:pt x="813" y="55"/>
                        </a:lnTo>
                        <a:lnTo>
                          <a:pt x="814" y="57"/>
                        </a:lnTo>
                        <a:lnTo>
                          <a:pt x="813" y="58"/>
                        </a:lnTo>
                        <a:lnTo>
                          <a:pt x="814" y="58"/>
                        </a:lnTo>
                        <a:lnTo>
                          <a:pt x="814" y="59"/>
                        </a:lnTo>
                        <a:lnTo>
                          <a:pt x="816" y="59"/>
                        </a:lnTo>
                        <a:lnTo>
                          <a:pt x="817" y="59"/>
                        </a:lnTo>
                        <a:lnTo>
                          <a:pt x="818" y="59"/>
                        </a:lnTo>
                        <a:lnTo>
                          <a:pt x="819" y="60"/>
                        </a:lnTo>
                        <a:lnTo>
                          <a:pt x="820" y="61"/>
                        </a:lnTo>
                        <a:lnTo>
                          <a:pt x="819" y="62"/>
                        </a:lnTo>
                        <a:lnTo>
                          <a:pt x="818" y="62"/>
                        </a:lnTo>
                        <a:lnTo>
                          <a:pt x="819" y="63"/>
                        </a:lnTo>
                        <a:lnTo>
                          <a:pt x="820" y="62"/>
                        </a:lnTo>
                        <a:lnTo>
                          <a:pt x="821" y="63"/>
                        </a:lnTo>
                        <a:lnTo>
                          <a:pt x="820" y="65"/>
                        </a:lnTo>
                        <a:lnTo>
                          <a:pt x="818" y="67"/>
                        </a:lnTo>
                        <a:lnTo>
                          <a:pt x="817" y="67"/>
                        </a:lnTo>
                        <a:lnTo>
                          <a:pt x="814" y="67"/>
                        </a:lnTo>
                        <a:lnTo>
                          <a:pt x="813" y="67"/>
                        </a:lnTo>
                        <a:lnTo>
                          <a:pt x="812" y="66"/>
                        </a:lnTo>
                        <a:lnTo>
                          <a:pt x="812" y="67"/>
                        </a:lnTo>
                        <a:lnTo>
                          <a:pt x="812" y="68"/>
                        </a:lnTo>
                        <a:lnTo>
                          <a:pt x="810" y="68"/>
                        </a:lnTo>
                        <a:lnTo>
                          <a:pt x="809" y="68"/>
                        </a:lnTo>
                        <a:lnTo>
                          <a:pt x="808" y="69"/>
                        </a:lnTo>
                        <a:lnTo>
                          <a:pt x="807" y="69"/>
                        </a:lnTo>
                        <a:lnTo>
                          <a:pt x="807" y="70"/>
                        </a:lnTo>
                        <a:lnTo>
                          <a:pt x="805" y="70"/>
                        </a:lnTo>
                        <a:lnTo>
                          <a:pt x="804" y="70"/>
                        </a:lnTo>
                        <a:lnTo>
                          <a:pt x="804" y="69"/>
                        </a:lnTo>
                        <a:lnTo>
                          <a:pt x="802" y="69"/>
                        </a:lnTo>
                        <a:lnTo>
                          <a:pt x="801" y="69"/>
                        </a:lnTo>
                        <a:lnTo>
                          <a:pt x="801" y="70"/>
                        </a:lnTo>
                        <a:lnTo>
                          <a:pt x="800" y="70"/>
                        </a:lnTo>
                        <a:lnTo>
                          <a:pt x="799" y="70"/>
                        </a:lnTo>
                        <a:lnTo>
                          <a:pt x="799" y="71"/>
                        </a:lnTo>
                        <a:lnTo>
                          <a:pt x="798" y="71"/>
                        </a:lnTo>
                        <a:lnTo>
                          <a:pt x="794" y="71"/>
                        </a:lnTo>
                        <a:lnTo>
                          <a:pt x="795" y="69"/>
                        </a:lnTo>
                        <a:lnTo>
                          <a:pt x="795" y="68"/>
                        </a:lnTo>
                        <a:lnTo>
                          <a:pt x="794" y="68"/>
                        </a:lnTo>
                        <a:lnTo>
                          <a:pt x="794" y="69"/>
                        </a:lnTo>
                        <a:lnTo>
                          <a:pt x="793" y="69"/>
                        </a:lnTo>
                        <a:lnTo>
                          <a:pt x="792" y="69"/>
                        </a:lnTo>
                        <a:lnTo>
                          <a:pt x="792" y="72"/>
                        </a:lnTo>
                        <a:lnTo>
                          <a:pt x="791" y="74"/>
                        </a:lnTo>
                        <a:lnTo>
                          <a:pt x="791" y="75"/>
                        </a:lnTo>
                        <a:lnTo>
                          <a:pt x="789" y="76"/>
                        </a:lnTo>
                        <a:lnTo>
                          <a:pt x="789" y="77"/>
                        </a:lnTo>
                        <a:lnTo>
                          <a:pt x="788" y="76"/>
                        </a:lnTo>
                        <a:lnTo>
                          <a:pt x="786" y="75"/>
                        </a:lnTo>
                        <a:lnTo>
                          <a:pt x="785" y="77"/>
                        </a:lnTo>
                        <a:lnTo>
                          <a:pt x="785" y="78"/>
                        </a:lnTo>
                        <a:lnTo>
                          <a:pt x="784" y="77"/>
                        </a:lnTo>
                        <a:lnTo>
                          <a:pt x="784" y="76"/>
                        </a:lnTo>
                        <a:lnTo>
                          <a:pt x="783" y="76"/>
                        </a:lnTo>
                        <a:lnTo>
                          <a:pt x="783" y="77"/>
                        </a:lnTo>
                        <a:lnTo>
                          <a:pt x="783" y="76"/>
                        </a:lnTo>
                        <a:lnTo>
                          <a:pt x="783" y="75"/>
                        </a:lnTo>
                        <a:lnTo>
                          <a:pt x="783" y="76"/>
                        </a:lnTo>
                        <a:lnTo>
                          <a:pt x="782" y="76"/>
                        </a:lnTo>
                        <a:lnTo>
                          <a:pt x="782" y="77"/>
                        </a:lnTo>
                        <a:lnTo>
                          <a:pt x="782" y="78"/>
                        </a:lnTo>
                        <a:lnTo>
                          <a:pt x="782" y="79"/>
                        </a:lnTo>
                        <a:lnTo>
                          <a:pt x="781" y="78"/>
                        </a:lnTo>
                        <a:lnTo>
                          <a:pt x="781" y="76"/>
                        </a:lnTo>
                        <a:lnTo>
                          <a:pt x="781" y="75"/>
                        </a:lnTo>
                        <a:lnTo>
                          <a:pt x="780" y="76"/>
                        </a:lnTo>
                        <a:lnTo>
                          <a:pt x="780" y="77"/>
                        </a:lnTo>
                        <a:lnTo>
                          <a:pt x="781" y="77"/>
                        </a:lnTo>
                        <a:lnTo>
                          <a:pt x="781" y="78"/>
                        </a:lnTo>
                        <a:lnTo>
                          <a:pt x="781" y="79"/>
                        </a:lnTo>
                        <a:lnTo>
                          <a:pt x="780" y="79"/>
                        </a:lnTo>
                        <a:lnTo>
                          <a:pt x="780" y="78"/>
                        </a:lnTo>
                        <a:lnTo>
                          <a:pt x="779" y="78"/>
                        </a:lnTo>
                        <a:lnTo>
                          <a:pt x="777" y="77"/>
                        </a:lnTo>
                        <a:lnTo>
                          <a:pt x="776" y="78"/>
                        </a:lnTo>
                        <a:lnTo>
                          <a:pt x="775" y="79"/>
                        </a:lnTo>
                        <a:lnTo>
                          <a:pt x="774" y="80"/>
                        </a:lnTo>
                        <a:lnTo>
                          <a:pt x="775" y="80"/>
                        </a:lnTo>
                        <a:lnTo>
                          <a:pt x="775" y="81"/>
                        </a:lnTo>
                        <a:lnTo>
                          <a:pt x="774" y="83"/>
                        </a:lnTo>
                        <a:lnTo>
                          <a:pt x="773" y="84"/>
                        </a:lnTo>
                        <a:lnTo>
                          <a:pt x="772" y="84"/>
                        </a:lnTo>
                        <a:lnTo>
                          <a:pt x="772" y="85"/>
                        </a:lnTo>
                        <a:lnTo>
                          <a:pt x="771" y="85"/>
                        </a:lnTo>
                        <a:lnTo>
                          <a:pt x="770" y="85"/>
                        </a:lnTo>
                        <a:lnTo>
                          <a:pt x="770" y="86"/>
                        </a:lnTo>
                        <a:lnTo>
                          <a:pt x="770" y="87"/>
                        </a:lnTo>
                        <a:lnTo>
                          <a:pt x="768" y="89"/>
                        </a:lnTo>
                        <a:lnTo>
                          <a:pt x="767" y="88"/>
                        </a:lnTo>
                        <a:lnTo>
                          <a:pt x="767" y="89"/>
                        </a:lnTo>
                        <a:lnTo>
                          <a:pt x="767" y="90"/>
                        </a:lnTo>
                        <a:lnTo>
                          <a:pt x="766" y="90"/>
                        </a:lnTo>
                        <a:lnTo>
                          <a:pt x="766" y="91"/>
                        </a:lnTo>
                        <a:lnTo>
                          <a:pt x="766" y="94"/>
                        </a:lnTo>
                        <a:lnTo>
                          <a:pt x="767" y="95"/>
                        </a:lnTo>
                        <a:lnTo>
                          <a:pt x="768" y="95"/>
                        </a:lnTo>
                        <a:lnTo>
                          <a:pt x="770" y="95"/>
                        </a:lnTo>
                        <a:lnTo>
                          <a:pt x="768" y="96"/>
                        </a:lnTo>
                        <a:lnTo>
                          <a:pt x="766" y="96"/>
                        </a:lnTo>
                        <a:lnTo>
                          <a:pt x="765" y="96"/>
                        </a:lnTo>
                        <a:lnTo>
                          <a:pt x="765" y="97"/>
                        </a:lnTo>
                        <a:lnTo>
                          <a:pt x="763" y="99"/>
                        </a:lnTo>
                        <a:lnTo>
                          <a:pt x="764" y="100"/>
                        </a:lnTo>
                        <a:lnTo>
                          <a:pt x="765" y="100"/>
                        </a:lnTo>
                        <a:lnTo>
                          <a:pt x="767" y="100"/>
                        </a:lnTo>
                        <a:lnTo>
                          <a:pt x="767" y="102"/>
                        </a:lnTo>
                        <a:lnTo>
                          <a:pt x="768" y="104"/>
                        </a:lnTo>
                        <a:lnTo>
                          <a:pt x="768" y="105"/>
                        </a:lnTo>
                        <a:lnTo>
                          <a:pt x="770" y="105"/>
                        </a:lnTo>
                        <a:lnTo>
                          <a:pt x="771" y="106"/>
                        </a:lnTo>
                        <a:lnTo>
                          <a:pt x="771" y="107"/>
                        </a:lnTo>
                        <a:lnTo>
                          <a:pt x="772" y="107"/>
                        </a:lnTo>
                        <a:lnTo>
                          <a:pt x="773" y="108"/>
                        </a:lnTo>
                        <a:lnTo>
                          <a:pt x="774" y="108"/>
                        </a:lnTo>
                        <a:lnTo>
                          <a:pt x="775" y="108"/>
                        </a:lnTo>
                        <a:lnTo>
                          <a:pt x="775" y="107"/>
                        </a:lnTo>
                        <a:lnTo>
                          <a:pt x="776" y="107"/>
                        </a:lnTo>
                        <a:lnTo>
                          <a:pt x="777" y="107"/>
                        </a:lnTo>
                        <a:lnTo>
                          <a:pt x="777" y="106"/>
                        </a:lnTo>
                        <a:lnTo>
                          <a:pt x="777" y="105"/>
                        </a:lnTo>
                        <a:lnTo>
                          <a:pt x="776" y="104"/>
                        </a:lnTo>
                        <a:lnTo>
                          <a:pt x="775" y="104"/>
                        </a:lnTo>
                        <a:lnTo>
                          <a:pt x="774" y="103"/>
                        </a:lnTo>
                        <a:lnTo>
                          <a:pt x="775" y="103"/>
                        </a:lnTo>
                        <a:lnTo>
                          <a:pt x="776" y="103"/>
                        </a:lnTo>
                        <a:lnTo>
                          <a:pt x="776" y="104"/>
                        </a:lnTo>
                        <a:lnTo>
                          <a:pt x="777" y="104"/>
                        </a:lnTo>
                        <a:lnTo>
                          <a:pt x="777" y="105"/>
                        </a:lnTo>
                        <a:lnTo>
                          <a:pt x="779" y="105"/>
                        </a:lnTo>
                        <a:lnTo>
                          <a:pt x="779" y="106"/>
                        </a:lnTo>
                        <a:lnTo>
                          <a:pt x="779" y="108"/>
                        </a:lnTo>
                        <a:lnTo>
                          <a:pt x="777" y="108"/>
                        </a:lnTo>
                        <a:lnTo>
                          <a:pt x="776" y="108"/>
                        </a:lnTo>
                        <a:lnTo>
                          <a:pt x="775" y="109"/>
                        </a:lnTo>
                        <a:lnTo>
                          <a:pt x="774" y="109"/>
                        </a:lnTo>
                        <a:lnTo>
                          <a:pt x="773" y="109"/>
                        </a:lnTo>
                        <a:lnTo>
                          <a:pt x="772" y="109"/>
                        </a:lnTo>
                        <a:lnTo>
                          <a:pt x="771" y="111"/>
                        </a:lnTo>
                        <a:lnTo>
                          <a:pt x="768" y="111"/>
                        </a:lnTo>
                        <a:lnTo>
                          <a:pt x="768" y="109"/>
                        </a:lnTo>
                        <a:lnTo>
                          <a:pt x="768" y="108"/>
                        </a:lnTo>
                        <a:lnTo>
                          <a:pt x="767" y="108"/>
                        </a:lnTo>
                        <a:lnTo>
                          <a:pt x="766" y="109"/>
                        </a:lnTo>
                        <a:lnTo>
                          <a:pt x="764" y="111"/>
                        </a:lnTo>
                        <a:lnTo>
                          <a:pt x="763" y="111"/>
                        </a:lnTo>
                        <a:lnTo>
                          <a:pt x="762" y="111"/>
                        </a:lnTo>
                        <a:lnTo>
                          <a:pt x="762" y="112"/>
                        </a:lnTo>
                        <a:lnTo>
                          <a:pt x="761" y="112"/>
                        </a:lnTo>
                        <a:lnTo>
                          <a:pt x="761" y="111"/>
                        </a:lnTo>
                        <a:lnTo>
                          <a:pt x="761" y="109"/>
                        </a:lnTo>
                        <a:lnTo>
                          <a:pt x="761" y="108"/>
                        </a:lnTo>
                        <a:lnTo>
                          <a:pt x="762" y="108"/>
                        </a:lnTo>
                        <a:lnTo>
                          <a:pt x="762" y="107"/>
                        </a:lnTo>
                        <a:lnTo>
                          <a:pt x="761" y="108"/>
                        </a:lnTo>
                        <a:lnTo>
                          <a:pt x="759" y="109"/>
                        </a:lnTo>
                        <a:lnTo>
                          <a:pt x="758" y="107"/>
                        </a:lnTo>
                        <a:lnTo>
                          <a:pt x="757" y="109"/>
                        </a:lnTo>
                        <a:lnTo>
                          <a:pt x="757" y="112"/>
                        </a:lnTo>
                        <a:lnTo>
                          <a:pt x="757" y="113"/>
                        </a:lnTo>
                        <a:lnTo>
                          <a:pt x="756" y="113"/>
                        </a:lnTo>
                        <a:lnTo>
                          <a:pt x="755" y="113"/>
                        </a:lnTo>
                        <a:lnTo>
                          <a:pt x="754" y="113"/>
                        </a:lnTo>
                        <a:lnTo>
                          <a:pt x="753" y="114"/>
                        </a:lnTo>
                        <a:lnTo>
                          <a:pt x="752" y="114"/>
                        </a:lnTo>
                        <a:lnTo>
                          <a:pt x="751" y="114"/>
                        </a:lnTo>
                        <a:lnTo>
                          <a:pt x="749" y="114"/>
                        </a:lnTo>
                        <a:lnTo>
                          <a:pt x="747" y="114"/>
                        </a:lnTo>
                        <a:lnTo>
                          <a:pt x="746" y="114"/>
                        </a:lnTo>
                        <a:lnTo>
                          <a:pt x="744" y="115"/>
                        </a:lnTo>
                        <a:lnTo>
                          <a:pt x="742" y="115"/>
                        </a:lnTo>
                        <a:lnTo>
                          <a:pt x="742" y="114"/>
                        </a:lnTo>
                        <a:lnTo>
                          <a:pt x="740" y="114"/>
                        </a:lnTo>
                        <a:lnTo>
                          <a:pt x="737" y="115"/>
                        </a:lnTo>
                        <a:lnTo>
                          <a:pt x="736" y="114"/>
                        </a:lnTo>
                        <a:lnTo>
                          <a:pt x="735" y="115"/>
                        </a:lnTo>
                        <a:lnTo>
                          <a:pt x="734" y="116"/>
                        </a:lnTo>
                        <a:lnTo>
                          <a:pt x="733" y="116"/>
                        </a:lnTo>
                        <a:lnTo>
                          <a:pt x="731" y="116"/>
                        </a:lnTo>
                        <a:lnTo>
                          <a:pt x="730" y="116"/>
                        </a:lnTo>
                        <a:lnTo>
                          <a:pt x="729" y="117"/>
                        </a:lnTo>
                        <a:lnTo>
                          <a:pt x="728" y="117"/>
                        </a:lnTo>
                        <a:lnTo>
                          <a:pt x="727" y="118"/>
                        </a:lnTo>
                        <a:lnTo>
                          <a:pt x="726" y="118"/>
                        </a:lnTo>
                        <a:lnTo>
                          <a:pt x="726" y="119"/>
                        </a:lnTo>
                        <a:lnTo>
                          <a:pt x="725" y="119"/>
                        </a:lnTo>
                        <a:lnTo>
                          <a:pt x="724" y="119"/>
                        </a:lnTo>
                        <a:lnTo>
                          <a:pt x="724" y="121"/>
                        </a:lnTo>
                        <a:lnTo>
                          <a:pt x="721" y="122"/>
                        </a:lnTo>
                        <a:lnTo>
                          <a:pt x="721" y="121"/>
                        </a:lnTo>
                        <a:lnTo>
                          <a:pt x="723" y="119"/>
                        </a:lnTo>
                        <a:lnTo>
                          <a:pt x="723" y="118"/>
                        </a:lnTo>
                        <a:lnTo>
                          <a:pt x="723" y="117"/>
                        </a:lnTo>
                        <a:lnTo>
                          <a:pt x="723" y="116"/>
                        </a:lnTo>
                        <a:lnTo>
                          <a:pt x="721" y="114"/>
                        </a:lnTo>
                        <a:lnTo>
                          <a:pt x="721" y="115"/>
                        </a:lnTo>
                        <a:lnTo>
                          <a:pt x="721" y="116"/>
                        </a:lnTo>
                        <a:lnTo>
                          <a:pt x="723" y="116"/>
                        </a:lnTo>
                        <a:lnTo>
                          <a:pt x="723" y="118"/>
                        </a:lnTo>
                        <a:lnTo>
                          <a:pt x="721" y="119"/>
                        </a:lnTo>
                        <a:lnTo>
                          <a:pt x="720" y="123"/>
                        </a:lnTo>
                        <a:lnTo>
                          <a:pt x="719" y="123"/>
                        </a:lnTo>
                        <a:lnTo>
                          <a:pt x="718" y="124"/>
                        </a:lnTo>
                        <a:lnTo>
                          <a:pt x="717" y="125"/>
                        </a:lnTo>
                        <a:lnTo>
                          <a:pt x="717" y="126"/>
                        </a:lnTo>
                        <a:lnTo>
                          <a:pt x="718" y="126"/>
                        </a:lnTo>
                        <a:lnTo>
                          <a:pt x="719" y="126"/>
                        </a:lnTo>
                        <a:lnTo>
                          <a:pt x="721" y="126"/>
                        </a:lnTo>
                        <a:lnTo>
                          <a:pt x="721" y="127"/>
                        </a:lnTo>
                        <a:lnTo>
                          <a:pt x="721" y="128"/>
                        </a:lnTo>
                        <a:lnTo>
                          <a:pt x="720" y="132"/>
                        </a:lnTo>
                        <a:lnTo>
                          <a:pt x="719" y="136"/>
                        </a:lnTo>
                        <a:lnTo>
                          <a:pt x="719" y="134"/>
                        </a:lnTo>
                        <a:lnTo>
                          <a:pt x="720" y="133"/>
                        </a:lnTo>
                        <a:lnTo>
                          <a:pt x="720" y="132"/>
                        </a:lnTo>
                        <a:lnTo>
                          <a:pt x="719" y="133"/>
                        </a:lnTo>
                        <a:lnTo>
                          <a:pt x="718" y="135"/>
                        </a:lnTo>
                        <a:lnTo>
                          <a:pt x="718" y="136"/>
                        </a:lnTo>
                        <a:lnTo>
                          <a:pt x="719" y="136"/>
                        </a:lnTo>
                        <a:lnTo>
                          <a:pt x="718" y="137"/>
                        </a:lnTo>
                        <a:lnTo>
                          <a:pt x="716" y="139"/>
                        </a:lnTo>
                        <a:lnTo>
                          <a:pt x="715" y="140"/>
                        </a:lnTo>
                        <a:lnTo>
                          <a:pt x="716" y="140"/>
                        </a:lnTo>
                        <a:lnTo>
                          <a:pt x="715" y="141"/>
                        </a:lnTo>
                        <a:lnTo>
                          <a:pt x="715" y="142"/>
                        </a:lnTo>
                        <a:lnTo>
                          <a:pt x="714" y="142"/>
                        </a:lnTo>
                        <a:lnTo>
                          <a:pt x="712" y="142"/>
                        </a:lnTo>
                        <a:lnTo>
                          <a:pt x="711" y="143"/>
                        </a:lnTo>
                        <a:lnTo>
                          <a:pt x="712" y="143"/>
                        </a:lnTo>
                        <a:lnTo>
                          <a:pt x="711" y="144"/>
                        </a:lnTo>
                        <a:lnTo>
                          <a:pt x="710" y="145"/>
                        </a:lnTo>
                        <a:lnTo>
                          <a:pt x="710" y="146"/>
                        </a:lnTo>
                        <a:lnTo>
                          <a:pt x="709" y="147"/>
                        </a:lnTo>
                        <a:lnTo>
                          <a:pt x="708" y="147"/>
                        </a:lnTo>
                        <a:lnTo>
                          <a:pt x="707" y="147"/>
                        </a:lnTo>
                        <a:lnTo>
                          <a:pt x="707" y="146"/>
                        </a:lnTo>
                        <a:lnTo>
                          <a:pt x="708" y="146"/>
                        </a:lnTo>
                        <a:lnTo>
                          <a:pt x="708" y="145"/>
                        </a:lnTo>
                        <a:lnTo>
                          <a:pt x="708" y="144"/>
                        </a:lnTo>
                        <a:lnTo>
                          <a:pt x="706" y="144"/>
                        </a:lnTo>
                        <a:lnTo>
                          <a:pt x="705" y="143"/>
                        </a:lnTo>
                        <a:lnTo>
                          <a:pt x="702" y="142"/>
                        </a:lnTo>
                        <a:lnTo>
                          <a:pt x="701" y="142"/>
                        </a:lnTo>
                        <a:lnTo>
                          <a:pt x="699" y="140"/>
                        </a:lnTo>
                        <a:lnTo>
                          <a:pt x="699" y="137"/>
                        </a:lnTo>
                        <a:lnTo>
                          <a:pt x="700" y="136"/>
                        </a:lnTo>
                        <a:lnTo>
                          <a:pt x="700" y="135"/>
                        </a:lnTo>
                        <a:lnTo>
                          <a:pt x="701" y="135"/>
                        </a:lnTo>
                        <a:lnTo>
                          <a:pt x="702" y="135"/>
                        </a:lnTo>
                        <a:lnTo>
                          <a:pt x="703" y="134"/>
                        </a:lnTo>
                        <a:lnTo>
                          <a:pt x="705" y="134"/>
                        </a:lnTo>
                        <a:lnTo>
                          <a:pt x="706" y="134"/>
                        </a:lnTo>
                        <a:lnTo>
                          <a:pt x="706" y="133"/>
                        </a:lnTo>
                        <a:lnTo>
                          <a:pt x="706" y="132"/>
                        </a:lnTo>
                        <a:lnTo>
                          <a:pt x="706" y="133"/>
                        </a:lnTo>
                        <a:lnTo>
                          <a:pt x="705" y="133"/>
                        </a:lnTo>
                        <a:lnTo>
                          <a:pt x="705" y="134"/>
                        </a:lnTo>
                        <a:lnTo>
                          <a:pt x="703" y="134"/>
                        </a:lnTo>
                        <a:lnTo>
                          <a:pt x="702" y="134"/>
                        </a:lnTo>
                        <a:lnTo>
                          <a:pt x="701" y="135"/>
                        </a:lnTo>
                        <a:lnTo>
                          <a:pt x="700" y="135"/>
                        </a:lnTo>
                        <a:lnTo>
                          <a:pt x="698" y="137"/>
                        </a:lnTo>
                        <a:lnTo>
                          <a:pt x="698" y="139"/>
                        </a:lnTo>
                        <a:lnTo>
                          <a:pt x="699" y="141"/>
                        </a:lnTo>
                        <a:lnTo>
                          <a:pt x="700" y="142"/>
                        </a:lnTo>
                        <a:lnTo>
                          <a:pt x="701" y="143"/>
                        </a:lnTo>
                        <a:lnTo>
                          <a:pt x="701" y="144"/>
                        </a:lnTo>
                        <a:lnTo>
                          <a:pt x="701" y="145"/>
                        </a:lnTo>
                        <a:lnTo>
                          <a:pt x="702" y="147"/>
                        </a:lnTo>
                        <a:lnTo>
                          <a:pt x="703" y="150"/>
                        </a:lnTo>
                        <a:lnTo>
                          <a:pt x="705" y="151"/>
                        </a:lnTo>
                        <a:lnTo>
                          <a:pt x="703" y="152"/>
                        </a:lnTo>
                        <a:lnTo>
                          <a:pt x="705" y="153"/>
                        </a:lnTo>
                        <a:lnTo>
                          <a:pt x="706" y="153"/>
                        </a:lnTo>
                        <a:lnTo>
                          <a:pt x="706" y="154"/>
                        </a:lnTo>
                        <a:lnTo>
                          <a:pt x="706" y="155"/>
                        </a:lnTo>
                        <a:lnTo>
                          <a:pt x="706" y="156"/>
                        </a:lnTo>
                        <a:lnTo>
                          <a:pt x="706" y="155"/>
                        </a:lnTo>
                        <a:lnTo>
                          <a:pt x="706" y="154"/>
                        </a:lnTo>
                        <a:lnTo>
                          <a:pt x="706" y="156"/>
                        </a:lnTo>
                        <a:lnTo>
                          <a:pt x="705" y="158"/>
                        </a:lnTo>
                        <a:lnTo>
                          <a:pt x="703" y="158"/>
                        </a:lnTo>
                        <a:lnTo>
                          <a:pt x="702" y="160"/>
                        </a:lnTo>
                        <a:lnTo>
                          <a:pt x="701" y="160"/>
                        </a:lnTo>
                        <a:lnTo>
                          <a:pt x="701" y="161"/>
                        </a:lnTo>
                        <a:lnTo>
                          <a:pt x="701" y="162"/>
                        </a:lnTo>
                        <a:lnTo>
                          <a:pt x="700" y="163"/>
                        </a:lnTo>
                        <a:lnTo>
                          <a:pt x="699" y="164"/>
                        </a:lnTo>
                        <a:lnTo>
                          <a:pt x="699" y="165"/>
                        </a:lnTo>
                        <a:lnTo>
                          <a:pt x="698" y="167"/>
                        </a:lnTo>
                        <a:lnTo>
                          <a:pt x="698" y="168"/>
                        </a:lnTo>
                        <a:lnTo>
                          <a:pt x="697" y="168"/>
                        </a:lnTo>
                        <a:lnTo>
                          <a:pt x="696" y="169"/>
                        </a:lnTo>
                        <a:lnTo>
                          <a:pt x="695" y="170"/>
                        </a:lnTo>
                        <a:lnTo>
                          <a:pt x="695" y="171"/>
                        </a:lnTo>
                        <a:lnTo>
                          <a:pt x="695" y="172"/>
                        </a:lnTo>
                        <a:lnTo>
                          <a:pt x="693" y="173"/>
                        </a:lnTo>
                        <a:lnTo>
                          <a:pt x="692" y="172"/>
                        </a:lnTo>
                        <a:lnTo>
                          <a:pt x="692" y="171"/>
                        </a:lnTo>
                        <a:lnTo>
                          <a:pt x="693" y="168"/>
                        </a:lnTo>
                        <a:lnTo>
                          <a:pt x="693" y="167"/>
                        </a:lnTo>
                        <a:lnTo>
                          <a:pt x="695" y="165"/>
                        </a:lnTo>
                        <a:lnTo>
                          <a:pt x="696" y="165"/>
                        </a:lnTo>
                        <a:lnTo>
                          <a:pt x="697" y="164"/>
                        </a:lnTo>
                        <a:lnTo>
                          <a:pt x="697" y="163"/>
                        </a:lnTo>
                        <a:lnTo>
                          <a:pt x="698" y="162"/>
                        </a:lnTo>
                        <a:lnTo>
                          <a:pt x="697" y="161"/>
                        </a:lnTo>
                        <a:lnTo>
                          <a:pt x="696" y="161"/>
                        </a:lnTo>
                        <a:lnTo>
                          <a:pt x="695" y="162"/>
                        </a:lnTo>
                        <a:lnTo>
                          <a:pt x="695" y="161"/>
                        </a:lnTo>
                        <a:lnTo>
                          <a:pt x="695" y="160"/>
                        </a:lnTo>
                        <a:lnTo>
                          <a:pt x="693" y="159"/>
                        </a:lnTo>
                        <a:lnTo>
                          <a:pt x="693" y="158"/>
                        </a:lnTo>
                        <a:lnTo>
                          <a:pt x="695" y="155"/>
                        </a:lnTo>
                        <a:lnTo>
                          <a:pt x="692" y="158"/>
                        </a:lnTo>
                        <a:lnTo>
                          <a:pt x="691" y="156"/>
                        </a:lnTo>
                        <a:lnTo>
                          <a:pt x="690" y="156"/>
                        </a:lnTo>
                        <a:lnTo>
                          <a:pt x="689" y="155"/>
                        </a:lnTo>
                        <a:lnTo>
                          <a:pt x="689" y="156"/>
                        </a:lnTo>
                        <a:lnTo>
                          <a:pt x="689" y="155"/>
                        </a:lnTo>
                        <a:lnTo>
                          <a:pt x="688" y="154"/>
                        </a:lnTo>
                        <a:lnTo>
                          <a:pt x="689" y="154"/>
                        </a:lnTo>
                        <a:lnTo>
                          <a:pt x="689" y="153"/>
                        </a:lnTo>
                        <a:lnTo>
                          <a:pt x="690" y="153"/>
                        </a:lnTo>
                        <a:lnTo>
                          <a:pt x="689" y="153"/>
                        </a:lnTo>
                        <a:lnTo>
                          <a:pt x="688" y="153"/>
                        </a:lnTo>
                        <a:lnTo>
                          <a:pt x="689" y="152"/>
                        </a:lnTo>
                        <a:lnTo>
                          <a:pt x="690" y="152"/>
                        </a:lnTo>
                        <a:lnTo>
                          <a:pt x="691" y="153"/>
                        </a:lnTo>
                        <a:lnTo>
                          <a:pt x="692" y="153"/>
                        </a:lnTo>
                        <a:lnTo>
                          <a:pt x="692" y="152"/>
                        </a:lnTo>
                        <a:lnTo>
                          <a:pt x="693" y="152"/>
                        </a:lnTo>
                        <a:lnTo>
                          <a:pt x="692" y="152"/>
                        </a:lnTo>
                        <a:lnTo>
                          <a:pt x="691" y="152"/>
                        </a:lnTo>
                        <a:lnTo>
                          <a:pt x="690" y="151"/>
                        </a:lnTo>
                        <a:lnTo>
                          <a:pt x="688" y="151"/>
                        </a:lnTo>
                        <a:lnTo>
                          <a:pt x="688" y="150"/>
                        </a:lnTo>
                        <a:lnTo>
                          <a:pt x="689" y="149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31" name="Freeform 743">
                    <a:extLst>
                      <a:ext uri="{FF2B5EF4-FFF2-40B4-BE49-F238E27FC236}">
                        <a16:creationId xmlns:a16="http://schemas.microsoft.com/office/drawing/2014/main" id="{C58625F8-A8BF-4E4A-9BF6-0A87FAFA104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764012" y="2290677"/>
                    <a:ext cx="794674" cy="478663"/>
                  </a:xfrm>
                  <a:custGeom>
                    <a:avLst/>
                    <a:gdLst>
                      <a:gd name="T0" fmla="*/ 527050 w 342"/>
                      <a:gd name="T1" fmla="*/ 11113 h 206"/>
                      <a:gd name="T2" fmla="*/ 522288 w 342"/>
                      <a:gd name="T3" fmla="*/ 6350 h 206"/>
                      <a:gd name="T4" fmla="*/ 523875 w 342"/>
                      <a:gd name="T5" fmla="*/ 25400 h 206"/>
                      <a:gd name="T6" fmla="*/ 517525 w 342"/>
                      <a:gd name="T7" fmla="*/ 30163 h 206"/>
                      <a:gd name="T8" fmla="*/ 508000 w 342"/>
                      <a:gd name="T9" fmla="*/ 19050 h 206"/>
                      <a:gd name="T10" fmla="*/ 527050 w 342"/>
                      <a:gd name="T11" fmla="*/ 38100 h 206"/>
                      <a:gd name="T12" fmla="*/ 517525 w 342"/>
                      <a:gd name="T13" fmla="*/ 39688 h 206"/>
                      <a:gd name="T14" fmla="*/ 517525 w 342"/>
                      <a:gd name="T15" fmla="*/ 50800 h 206"/>
                      <a:gd name="T16" fmla="*/ 503238 w 342"/>
                      <a:gd name="T17" fmla="*/ 50800 h 206"/>
                      <a:gd name="T18" fmla="*/ 533400 w 342"/>
                      <a:gd name="T19" fmla="*/ 61913 h 206"/>
                      <a:gd name="T20" fmla="*/ 538163 w 342"/>
                      <a:gd name="T21" fmla="*/ 77788 h 206"/>
                      <a:gd name="T22" fmla="*/ 533400 w 342"/>
                      <a:gd name="T23" fmla="*/ 71438 h 206"/>
                      <a:gd name="T24" fmla="*/ 522288 w 342"/>
                      <a:gd name="T25" fmla="*/ 79375 h 206"/>
                      <a:gd name="T26" fmla="*/ 525463 w 342"/>
                      <a:gd name="T27" fmla="*/ 80963 h 206"/>
                      <a:gd name="T28" fmla="*/ 538163 w 342"/>
                      <a:gd name="T29" fmla="*/ 80963 h 206"/>
                      <a:gd name="T30" fmla="*/ 517525 w 342"/>
                      <a:gd name="T31" fmla="*/ 92075 h 206"/>
                      <a:gd name="T32" fmla="*/ 512763 w 342"/>
                      <a:gd name="T33" fmla="*/ 101600 h 206"/>
                      <a:gd name="T34" fmla="*/ 525463 w 342"/>
                      <a:gd name="T35" fmla="*/ 106363 h 206"/>
                      <a:gd name="T36" fmla="*/ 496888 w 342"/>
                      <a:gd name="T37" fmla="*/ 114300 h 206"/>
                      <a:gd name="T38" fmla="*/ 482600 w 342"/>
                      <a:gd name="T39" fmla="*/ 127000 h 206"/>
                      <a:gd name="T40" fmla="*/ 458788 w 342"/>
                      <a:gd name="T41" fmla="*/ 141288 h 206"/>
                      <a:gd name="T42" fmla="*/ 444500 w 342"/>
                      <a:gd name="T43" fmla="*/ 155575 h 206"/>
                      <a:gd name="T44" fmla="*/ 427038 w 342"/>
                      <a:gd name="T45" fmla="*/ 163513 h 206"/>
                      <a:gd name="T46" fmla="*/ 423863 w 342"/>
                      <a:gd name="T47" fmla="*/ 169863 h 206"/>
                      <a:gd name="T48" fmla="*/ 409575 w 342"/>
                      <a:gd name="T49" fmla="*/ 187325 h 206"/>
                      <a:gd name="T50" fmla="*/ 412750 w 342"/>
                      <a:gd name="T51" fmla="*/ 219075 h 206"/>
                      <a:gd name="T52" fmla="*/ 428625 w 342"/>
                      <a:gd name="T53" fmla="*/ 258763 h 206"/>
                      <a:gd name="T54" fmla="*/ 425450 w 342"/>
                      <a:gd name="T55" fmla="*/ 244475 h 206"/>
                      <a:gd name="T56" fmla="*/ 441325 w 342"/>
                      <a:gd name="T57" fmla="*/ 287338 h 206"/>
                      <a:gd name="T58" fmla="*/ 428625 w 342"/>
                      <a:gd name="T59" fmla="*/ 322263 h 206"/>
                      <a:gd name="T60" fmla="*/ 407988 w 342"/>
                      <a:gd name="T61" fmla="*/ 306388 h 206"/>
                      <a:gd name="T62" fmla="*/ 395288 w 342"/>
                      <a:gd name="T63" fmla="*/ 288925 h 206"/>
                      <a:gd name="T64" fmla="*/ 382588 w 342"/>
                      <a:gd name="T65" fmla="*/ 271463 h 206"/>
                      <a:gd name="T66" fmla="*/ 379413 w 342"/>
                      <a:gd name="T67" fmla="*/ 260350 h 206"/>
                      <a:gd name="T68" fmla="*/ 368300 w 342"/>
                      <a:gd name="T69" fmla="*/ 228600 h 206"/>
                      <a:gd name="T70" fmla="*/ 341313 w 342"/>
                      <a:gd name="T71" fmla="*/ 215900 h 206"/>
                      <a:gd name="T72" fmla="*/ 320675 w 342"/>
                      <a:gd name="T73" fmla="*/ 223838 h 206"/>
                      <a:gd name="T74" fmla="*/ 319088 w 342"/>
                      <a:gd name="T75" fmla="*/ 214313 h 206"/>
                      <a:gd name="T76" fmla="*/ 301625 w 342"/>
                      <a:gd name="T77" fmla="*/ 207963 h 206"/>
                      <a:gd name="T78" fmla="*/ 279400 w 342"/>
                      <a:gd name="T79" fmla="*/ 207963 h 206"/>
                      <a:gd name="T80" fmla="*/ 276225 w 342"/>
                      <a:gd name="T81" fmla="*/ 204788 h 206"/>
                      <a:gd name="T82" fmla="*/ 263525 w 342"/>
                      <a:gd name="T83" fmla="*/ 200025 h 206"/>
                      <a:gd name="T84" fmla="*/ 238125 w 342"/>
                      <a:gd name="T85" fmla="*/ 207963 h 206"/>
                      <a:gd name="T86" fmla="*/ 214313 w 342"/>
                      <a:gd name="T87" fmla="*/ 214313 h 206"/>
                      <a:gd name="T88" fmla="*/ 230188 w 342"/>
                      <a:gd name="T89" fmla="*/ 222250 h 206"/>
                      <a:gd name="T90" fmla="*/ 231775 w 342"/>
                      <a:gd name="T91" fmla="*/ 238125 h 206"/>
                      <a:gd name="T92" fmla="*/ 214313 w 342"/>
                      <a:gd name="T93" fmla="*/ 225425 h 206"/>
                      <a:gd name="T94" fmla="*/ 204788 w 342"/>
                      <a:gd name="T95" fmla="*/ 231775 h 206"/>
                      <a:gd name="T96" fmla="*/ 187325 w 342"/>
                      <a:gd name="T97" fmla="*/ 227013 h 206"/>
                      <a:gd name="T98" fmla="*/ 153988 w 342"/>
                      <a:gd name="T99" fmla="*/ 223838 h 206"/>
                      <a:gd name="T100" fmla="*/ 128588 w 342"/>
                      <a:gd name="T101" fmla="*/ 222250 h 206"/>
                      <a:gd name="T102" fmla="*/ 109538 w 342"/>
                      <a:gd name="T103" fmla="*/ 225425 h 206"/>
                      <a:gd name="T104" fmla="*/ 87313 w 342"/>
                      <a:gd name="T105" fmla="*/ 244475 h 206"/>
                      <a:gd name="T106" fmla="*/ 80963 w 342"/>
                      <a:gd name="T107" fmla="*/ 247650 h 206"/>
                      <a:gd name="T108" fmla="*/ 68263 w 342"/>
                      <a:gd name="T109" fmla="*/ 246063 h 206"/>
                      <a:gd name="T110" fmla="*/ 53975 w 342"/>
                      <a:gd name="T111" fmla="*/ 258763 h 206"/>
                      <a:gd name="T112" fmla="*/ 42863 w 342"/>
                      <a:gd name="T113" fmla="*/ 274638 h 206"/>
                      <a:gd name="T114" fmla="*/ 52388 w 342"/>
                      <a:gd name="T115" fmla="*/ 301625 h 206"/>
                      <a:gd name="T116" fmla="*/ 34925 w 342"/>
                      <a:gd name="T117" fmla="*/ 304800 h 206"/>
                      <a:gd name="T118" fmla="*/ 1588 w 342"/>
                      <a:gd name="T119" fmla="*/ 282575 h 20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</a:gdLst>
                    <a:ahLst/>
                    <a:cxnLst>
                      <a:cxn ang="T120">
                        <a:pos x="T0" y="T1"/>
                      </a:cxn>
                      <a:cxn ang="T121">
                        <a:pos x="T2" y="T3"/>
                      </a:cxn>
                      <a:cxn ang="T122">
                        <a:pos x="T4" y="T5"/>
                      </a:cxn>
                      <a:cxn ang="T123">
                        <a:pos x="T6" y="T7"/>
                      </a:cxn>
                      <a:cxn ang="T124">
                        <a:pos x="T8" y="T9"/>
                      </a:cxn>
                      <a:cxn ang="T125">
                        <a:pos x="T10" y="T11"/>
                      </a:cxn>
                      <a:cxn ang="T126">
                        <a:pos x="T12" y="T13"/>
                      </a:cxn>
                      <a:cxn ang="T127">
                        <a:pos x="T14" y="T15"/>
                      </a:cxn>
                      <a:cxn ang="T128">
                        <a:pos x="T16" y="T17"/>
                      </a:cxn>
                      <a:cxn ang="T129">
                        <a:pos x="T18" y="T19"/>
                      </a:cxn>
                      <a:cxn ang="T130">
                        <a:pos x="T20" y="T21"/>
                      </a:cxn>
                      <a:cxn ang="T131">
                        <a:pos x="T22" y="T23"/>
                      </a:cxn>
                      <a:cxn ang="T132">
                        <a:pos x="T24" y="T25"/>
                      </a:cxn>
                      <a:cxn ang="T133">
                        <a:pos x="T26" y="T27"/>
                      </a:cxn>
                      <a:cxn ang="T134">
                        <a:pos x="T28" y="T29"/>
                      </a:cxn>
                      <a:cxn ang="T135">
                        <a:pos x="T30" y="T31"/>
                      </a:cxn>
                      <a:cxn ang="T136">
                        <a:pos x="T32" y="T33"/>
                      </a:cxn>
                      <a:cxn ang="T137">
                        <a:pos x="T34" y="T35"/>
                      </a:cxn>
                      <a:cxn ang="T138">
                        <a:pos x="T36" y="T37"/>
                      </a:cxn>
                      <a:cxn ang="T139">
                        <a:pos x="T38" y="T39"/>
                      </a:cxn>
                      <a:cxn ang="T140">
                        <a:pos x="T40" y="T41"/>
                      </a:cxn>
                      <a:cxn ang="T141">
                        <a:pos x="T42" y="T43"/>
                      </a:cxn>
                      <a:cxn ang="T142">
                        <a:pos x="T44" y="T45"/>
                      </a:cxn>
                      <a:cxn ang="T143">
                        <a:pos x="T46" y="T47"/>
                      </a:cxn>
                      <a:cxn ang="T144">
                        <a:pos x="T48" y="T49"/>
                      </a:cxn>
                      <a:cxn ang="T145">
                        <a:pos x="T50" y="T51"/>
                      </a:cxn>
                      <a:cxn ang="T146">
                        <a:pos x="T52" y="T53"/>
                      </a:cxn>
                      <a:cxn ang="T147">
                        <a:pos x="T54" y="T55"/>
                      </a:cxn>
                      <a:cxn ang="T148">
                        <a:pos x="T56" y="T57"/>
                      </a:cxn>
                      <a:cxn ang="T149">
                        <a:pos x="T58" y="T59"/>
                      </a:cxn>
                      <a:cxn ang="T150">
                        <a:pos x="T60" y="T61"/>
                      </a:cxn>
                      <a:cxn ang="T151">
                        <a:pos x="T62" y="T63"/>
                      </a:cxn>
                      <a:cxn ang="T152">
                        <a:pos x="T64" y="T65"/>
                      </a:cxn>
                      <a:cxn ang="T153">
                        <a:pos x="T66" y="T67"/>
                      </a:cxn>
                      <a:cxn ang="T154">
                        <a:pos x="T68" y="T69"/>
                      </a:cxn>
                      <a:cxn ang="T155">
                        <a:pos x="T70" y="T71"/>
                      </a:cxn>
                      <a:cxn ang="T156">
                        <a:pos x="T72" y="T73"/>
                      </a:cxn>
                      <a:cxn ang="T157">
                        <a:pos x="T74" y="T75"/>
                      </a:cxn>
                      <a:cxn ang="T158">
                        <a:pos x="T76" y="T77"/>
                      </a:cxn>
                      <a:cxn ang="T159">
                        <a:pos x="T78" y="T79"/>
                      </a:cxn>
                      <a:cxn ang="T160">
                        <a:pos x="T80" y="T81"/>
                      </a:cxn>
                      <a:cxn ang="T161">
                        <a:pos x="T82" y="T83"/>
                      </a:cxn>
                      <a:cxn ang="T162">
                        <a:pos x="T84" y="T85"/>
                      </a:cxn>
                      <a:cxn ang="T163">
                        <a:pos x="T86" y="T87"/>
                      </a:cxn>
                      <a:cxn ang="T164">
                        <a:pos x="T88" y="T89"/>
                      </a:cxn>
                      <a:cxn ang="T165">
                        <a:pos x="T90" y="T91"/>
                      </a:cxn>
                      <a:cxn ang="T166">
                        <a:pos x="T92" y="T93"/>
                      </a:cxn>
                      <a:cxn ang="T167">
                        <a:pos x="T94" y="T95"/>
                      </a:cxn>
                      <a:cxn ang="T168">
                        <a:pos x="T96" y="T97"/>
                      </a:cxn>
                      <a:cxn ang="T169">
                        <a:pos x="T98" y="T99"/>
                      </a:cxn>
                      <a:cxn ang="T170">
                        <a:pos x="T100" y="T101"/>
                      </a:cxn>
                      <a:cxn ang="T171">
                        <a:pos x="T102" y="T103"/>
                      </a:cxn>
                      <a:cxn ang="T172">
                        <a:pos x="T104" y="T105"/>
                      </a:cxn>
                      <a:cxn ang="T173">
                        <a:pos x="T106" y="T107"/>
                      </a:cxn>
                      <a:cxn ang="T174">
                        <a:pos x="T108" y="T109"/>
                      </a:cxn>
                      <a:cxn ang="T175">
                        <a:pos x="T110" y="T111"/>
                      </a:cxn>
                      <a:cxn ang="T176">
                        <a:pos x="T112" y="T113"/>
                      </a:cxn>
                      <a:cxn ang="T177">
                        <a:pos x="T114" y="T115"/>
                      </a:cxn>
                      <a:cxn ang="T178">
                        <a:pos x="T116" y="T117"/>
                      </a:cxn>
                      <a:cxn ang="T179">
                        <a:pos x="T118" y="T119"/>
                      </a:cxn>
                    </a:cxnLst>
                    <a:rect l="0" t="0" r="r" b="b"/>
                    <a:pathLst>
                      <a:path w="342" h="206">
                        <a:moveTo>
                          <a:pt x="332" y="10"/>
                        </a:moveTo>
                        <a:lnTo>
                          <a:pt x="332" y="11"/>
                        </a:lnTo>
                        <a:lnTo>
                          <a:pt x="333" y="11"/>
                        </a:lnTo>
                        <a:lnTo>
                          <a:pt x="334" y="11"/>
                        </a:lnTo>
                        <a:lnTo>
                          <a:pt x="333" y="10"/>
                        </a:lnTo>
                        <a:lnTo>
                          <a:pt x="332" y="8"/>
                        </a:lnTo>
                        <a:lnTo>
                          <a:pt x="331" y="8"/>
                        </a:lnTo>
                        <a:lnTo>
                          <a:pt x="331" y="10"/>
                        </a:lnTo>
                        <a:lnTo>
                          <a:pt x="331" y="8"/>
                        </a:lnTo>
                        <a:lnTo>
                          <a:pt x="331" y="7"/>
                        </a:lnTo>
                        <a:lnTo>
                          <a:pt x="332" y="7"/>
                        </a:lnTo>
                        <a:lnTo>
                          <a:pt x="332" y="8"/>
                        </a:lnTo>
                        <a:lnTo>
                          <a:pt x="333" y="8"/>
                        </a:lnTo>
                        <a:lnTo>
                          <a:pt x="333" y="7"/>
                        </a:lnTo>
                        <a:lnTo>
                          <a:pt x="334" y="6"/>
                        </a:lnTo>
                        <a:lnTo>
                          <a:pt x="333" y="6"/>
                        </a:lnTo>
                        <a:lnTo>
                          <a:pt x="332" y="7"/>
                        </a:lnTo>
                        <a:lnTo>
                          <a:pt x="332" y="5"/>
                        </a:lnTo>
                        <a:lnTo>
                          <a:pt x="333" y="3"/>
                        </a:lnTo>
                        <a:lnTo>
                          <a:pt x="334" y="3"/>
                        </a:lnTo>
                        <a:lnTo>
                          <a:pt x="335" y="2"/>
                        </a:lnTo>
                        <a:lnTo>
                          <a:pt x="338" y="1"/>
                        </a:lnTo>
                        <a:lnTo>
                          <a:pt x="338" y="0"/>
                        </a:lnTo>
                        <a:lnTo>
                          <a:pt x="336" y="0"/>
                        </a:lnTo>
                        <a:lnTo>
                          <a:pt x="334" y="0"/>
                        </a:lnTo>
                        <a:lnTo>
                          <a:pt x="334" y="1"/>
                        </a:lnTo>
                        <a:lnTo>
                          <a:pt x="334" y="2"/>
                        </a:lnTo>
                        <a:lnTo>
                          <a:pt x="333" y="3"/>
                        </a:lnTo>
                        <a:lnTo>
                          <a:pt x="332" y="3"/>
                        </a:lnTo>
                        <a:lnTo>
                          <a:pt x="332" y="2"/>
                        </a:lnTo>
                        <a:lnTo>
                          <a:pt x="331" y="2"/>
                        </a:lnTo>
                        <a:lnTo>
                          <a:pt x="331" y="3"/>
                        </a:lnTo>
                        <a:lnTo>
                          <a:pt x="330" y="3"/>
                        </a:lnTo>
                        <a:lnTo>
                          <a:pt x="329" y="4"/>
                        </a:lnTo>
                        <a:lnTo>
                          <a:pt x="330" y="4"/>
                        </a:lnTo>
                        <a:lnTo>
                          <a:pt x="330" y="5"/>
                        </a:lnTo>
                        <a:lnTo>
                          <a:pt x="329" y="5"/>
                        </a:lnTo>
                        <a:lnTo>
                          <a:pt x="329" y="4"/>
                        </a:lnTo>
                        <a:lnTo>
                          <a:pt x="327" y="4"/>
                        </a:lnTo>
                        <a:lnTo>
                          <a:pt x="326" y="4"/>
                        </a:lnTo>
                        <a:lnTo>
                          <a:pt x="327" y="4"/>
                        </a:lnTo>
                        <a:lnTo>
                          <a:pt x="329" y="5"/>
                        </a:lnTo>
                        <a:lnTo>
                          <a:pt x="330" y="5"/>
                        </a:lnTo>
                        <a:lnTo>
                          <a:pt x="330" y="6"/>
                        </a:lnTo>
                        <a:lnTo>
                          <a:pt x="330" y="7"/>
                        </a:lnTo>
                        <a:lnTo>
                          <a:pt x="329" y="8"/>
                        </a:lnTo>
                        <a:lnTo>
                          <a:pt x="327" y="10"/>
                        </a:lnTo>
                        <a:lnTo>
                          <a:pt x="327" y="12"/>
                        </a:lnTo>
                        <a:lnTo>
                          <a:pt x="329" y="14"/>
                        </a:lnTo>
                        <a:lnTo>
                          <a:pt x="329" y="15"/>
                        </a:lnTo>
                        <a:lnTo>
                          <a:pt x="330" y="16"/>
                        </a:lnTo>
                        <a:lnTo>
                          <a:pt x="330" y="17"/>
                        </a:lnTo>
                        <a:lnTo>
                          <a:pt x="329" y="17"/>
                        </a:lnTo>
                        <a:lnTo>
                          <a:pt x="327" y="16"/>
                        </a:lnTo>
                        <a:lnTo>
                          <a:pt x="326" y="15"/>
                        </a:lnTo>
                        <a:lnTo>
                          <a:pt x="326" y="14"/>
                        </a:lnTo>
                        <a:lnTo>
                          <a:pt x="326" y="13"/>
                        </a:lnTo>
                        <a:lnTo>
                          <a:pt x="325" y="13"/>
                        </a:lnTo>
                        <a:lnTo>
                          <a:pt x="326" y="15"/>
                        </a:lnTo>
                        <a:lnTo>
                          <a:pt x="327" y="16"/>
                        </a:lnTo>
                        <a:lnTo>
                          <a:pt x="329" y="17"/>
                        </a:lnTo>
                        <a:lnTo>
                          <a:pt x="330" y="17"/>
                        </a:lnTo>
                        <a:lnTo>
                          <a:pt x="330" y="19"/>
                        </a:lnTo>
                        <a:lnTo>
                          <a:pt x="331" y="20"/>
                        </a:lnTo>
                        <a:lnTo>
                          <a:pt x="331" y="21"/>
                        </a:lnTo>
                        <a:lnTo>
                          <a:pt x="327" y="20"/>
                        </a:lnTo>
                        <a:lnTo>
                          <a:pt x="327" y="19"/>
                        </a:lnTo>
                        <a:lnTo>
                          <a:pt x="326" y="19"/>
                        </a:lnTo>
                        <a:lnTo>
                          <a:pt x="325" y="19"/>
                        </a:lnTo>
                        <a:lnTo>
                          <a:pt x="323" y="19"/>
                        </a:lnTo>
                        <a:lnTo>
                          <a:pt x="322" y="17"/>
                        </a:lnTo>
                        <a:lnTo>
                          <a:pt x="322" y="16"/>
                        </a:lnTo>
                        <a:lnTo>
                          <a:pt x="321" y="15"/>
                        </a:lnTo>
                        <a:lnTo>
                          <a:pt x="320" y="16"/>
                        </a:lnTo>
                        <a:lnTo>
                          <a:pt x="318" y="16"/>
                        </a:lnTo>
                        <a:lnTo>
                          <a:pt x="317" y="16"/>
                        </a:lnTo>
                        <a:lnTo>
                          <a:pt x="317" y="15"/>
                        </a:lnTo>
                        <a:lnTo>
                          <a:pt x="317" y="14"/>
                        </a:lnTo>
                        <a:lnTo>
                          <a:pt x="318" y="13"/>
                        </a:lnTo>
                        <a:lnTo>
                          <a:pt x="320" y="12"/>
                        </a:lnTo>
                        <a:lnTo>
                          <a:pt x="321" y="12"/>
                        </a:lnTo>
                        <a:lnTo>
                          <a:pt x="321" y="11"/>
                        </a:lnTo>
                        <a:lnTo>
                          <a:pt x="321" y="10"/>
                        </a:lnTo>
                        <a:lnTo>
                          <a:pt x="321" y="12"/>
                        </a:lnTo>
                        <a:lnTo>
                          <a:pt x="320" y="12"/>
                        </a:lnTo>
                        <a:lnTo>
                          <a:pt x="317" y="13"/>
                        </a:lnTo>
                        <a:lnTo>
                          <a:pt x="317" y="15"/>
                        </a:lnTo>
                        <a:lnTo>
                          <a:pt x="316" y="16"/>
                        </a:lnTo>
                        <a:lnTo>
                          <a:pt x="316" y="17"/>
                        </a:lnTo>
                        <a:lnTo>
                          <a:pt x="317" y="17"/>
                        </a:lnTo>
                        <a:lnTo>
                          <a:pt x="318" y="17"/>
                        </a:lnTo>
                        <a:lnTo>
                          <a:pt x="321" y="16"/>
                        </a:lnTo>
                        <a:lnTo>
                          <a:pt x="321" y="17"/>
                        </a:lnTo>
                        <a:lnTo>
                          <a:pt x="322" y="19"/>
                        </a:lnTo>
                        <a:lnTo>
                          <a:pt x="323" y="20"/>
                        </a:lnTo>
                        <a:lnTo>
                          <a:pt x="325" y="20"/>
                        </a:lnTo>
                        <a:lnTo>
                          <a:pt x="327" y="20"/>
                        </a:lnTo>
                        <a:lnTo>
                          <a:pt x="329" y="22"/>
                        </a:lnTo>
                        <a:lnTo>
                          <a:pt x="330" y="22"/>
                        </a:lnTo>
                        <a:lnTo>
                          <a:pt x="331" y="23"/>
                        </a:lnTo>
                        <a:lnTo>
                          <a:pt x="332" y="23"/>
                        </a:lnTo>
                        <a:lnTo>
                          <a:pt x="332" y="24"/>
                        </a:lnTo>
                        <a:lnTo>
                          <a:pt x="331" y="26"/>
                        </a:lnTo>
                        <a:lnTo>
                          <a:pt x="331" y="28"/>
                        </a:lnTo>
                        <a:lnTo>
                          <a:pt x="330" y="28"/>
                        </a:lnTo>
                        <a:lnTo>
                          <a:pt x="329" y="26"/>
                        </a:lnTo>
                        <a:lnTo>
                          <a:pt x="325" y="24"/>
                        </a:lnTo>
                        <a:lnTo>
                          <a:pt x="324" y="23"/>
                        </a:lnTo>
                        <a:lnTo>
                          <a:pt x="323" y="22"/>
                        </a:lnTo>
                        <a:lnTo>
                          <a:pt x="323" y="21"/>
                        </a:lnTo>
                        <a:lnTo>
                          <a:pt x="322" y="21"/>
                        </a:lnTo>
                        <a:lnTo>
                          <a:pt x="321" y="20"/>
                        </a:lnTo>
                        <a:lnTo>
                          <a:pt x="320" y="20"/>
                        </a:lnTo>
                        <a:lnTo>
                          <a:pt x="321" y="21"/>
                        </a:lnTo>
                        <a:lnTo>
                          <a:pt x="322" y="21"/>
                        </a:lnTo>
                        <a:lnTo>
                          <a:pt x="323" y="22"/>
                        </a:lnTo>
                        <a:lnTo>
                          <a:pt x="323" y="23"/>
                        </a:lnTo>
                        <a:lnTo>
                          <a:pt x="325" y="25"/>
                        </a:lnTo>
                        <a:lnTo>
                          <a:pt x="326" y="25"/>
                        </a:lnTo>
                        <a:lnTo>
                          <a:pt x="327" y="25"/>
                        </a:lnTo>
                        <a:lnTo>
                          <a:pt x="327" y="26"/>
                        </a:lnTo>
                        <a:lnTo>
                          <a:pt x="327" y="28"/>
                        </a:lnTo>
                        <a:lnTo>
                          <a:pt x="329" y="28"/>
                        </a:lnTo>
                        <a:lnTo>
                          <a:pt x="330" y="28"/>
                        </a:lnTo>
                        <a:lnTo>
                          <a:pt x="331" y="29"/>
                        </a:lnTo>
                        <a:lnTo>
                          <a:pt x="332" y="29"/>
                        </a:lnTo>
                        <a:lnTo>
                          <a:pt x="332" y="30"/>
                        </a:lnTo>
                        <a:lnTo>
                          <a:pt x="332" y="31"/>
                        </a:lnTo>
                        <a:lnTo>
                          <a:pt x="331" y="31"/>
                        </a:lnTo>
                        <a:lnTo>
                          <a:pt x="330" y="31"/>
                        </a:lnTo>
                        <a:lnTo>
                          <a:pt x="330" y="32"/>
                        </a:lnTo>
                        <a:lnTo>
                          <a:pt x="329" y="32"/>
                        </a:lnTo>
                        <a:lnTo>
                          <a:pt x="327" y="32"/>
                        </a:lnTo>
                        <a:lnTo>
                          <a:pt x="325" y="30"/>
                        </a:lnTo>
                        <a:lnTo>
                          <a:pt x="326" y="31"/>
                        </a:lnTo>
                        <a:lnTo>
                          <a:pt x="326" y="32"/>
                        </a:lnTo>
                        <a:lnTo>
                          <a:pt x="327" y="32"/>
                        </a:lnTo>
                        <a:lnTo>
                          <a:pt x="329" y="33"/>
                        </a:lnTo>
                        <a:lnTo>
                          <a:pt x="330" y="33"/>
                        </a:lnTo>
                        <a:lnTo>
                          <a:pt x="331" y="34"/>
                        </a:lnTo>
                        <a:lnTo>
                          <a:pt x="332" y="35"/>
                        </a:lnTo>
                        <a:lnTo>
                          <a:pt x="331" y="36"/>
                        </a:lnTo>
                        <a:lnTo>
                          <a:pt x="330" y="36"/>
                        </a:lnTo>
                        <a:lnTo>
                          <a:pt x="327" y="35"/>
                        </a:lnTo>
                        <a:lnTo>
                          <a:pt x="326" y="34"/>
                        </a:lnTo>
                        <a:lnTo>
                          <a:pt x="326" y="33"/>
                        </a:lnTo>
                        <a:lnTo>
                          <a:pt x="325" y="33"/>
                        </a:lnTo>
                        <a:lnTo>
                          <a:pt x="324" y="33"/>
                        </a:lnTo>
                        <a:lnTo>
                          <a:pt x="323" y="33"/>
                        </a:lnTo>
                        <a:lnTo>
                          <a:pt x="323" y="32"/>
                        </a:lnTo>
                        <a:lnTo>
                          <a:pt x="322" y="32"/>
                        </a:lnTo>
                        <a:lnTo>
                          <a:pt x="317" y="31"/>
                        </a:lnTo>
                        <a:lnTo>
                          <a:pt x="317" y="32"/>
                        </a:lnTo>
                        <a:lnTo>
                          <a:pt x="320" y="32"/>
                        </a:lnTo>
                        <a:lnTo>
                          <a:pt x="321" y="32"/>
                        </a:lnTo>
                        <a:lnTo>
                          <a:pt x="323" y="33"/>
                        </a:lnTo>
                        <a:lnTo>
                          <a:pt x="325" y="34"/>
                        </a:lnTo>
                        <a:lnTo>
                          <a:pt x="326" y="35"/>
                        </a:lnTo>
                        <a:lnTo>
                          <a:pt x="327" y="36"/>
                        </a:lnTo>
                        <a:lnTo>
                          <a:pt x="329" y="36"/>
                        </a:lnTo>
                        <a:lnTo>
                          <a:pt x="329" y="38"/>
                        </a:lnTo>
                        <a:lnTo>
                          <a:pt x="331" y="38"/>
                        </a:lnTo>
                        <a:lnTo>
                          <a:pt x="331" y="39"/>
                        </a:lnTo>
                        <a:lnTo>
                          <a:pt x="331" y="38"/>
                        </a:lnTo>
                        <a:lnTo>
                          <a:pt x="331" y="36"/>
                        </a:lnTo>
                        <a:lnTo>
                          <a:pt x="332" y="36"/>
                        </a:lnTo>
                        <a:lnTo>
                          <a:pt x="333" y="38"/>
                        </a:lnTo>
                        <a:lnTo>
                          <a:pt x="334" y="38"/>
                        </a:lnTo>
                        <a:lnTo>
                          <a:pt x="335" y="38"/>
                        </a:lnTo>
                        <a:lnTo>
                          <a:pt x="336" y="39"/>
                        </a:lnTo>
                        <a:lnTo>
                          <a:pt x="338" y="41"/>
                        </a:lnTo>
                        <a:lnTo>
                          <a:pt x="338" y="42"/>
                        </a:lnTo>
                        <a:lnTo>
                          <a:pt x="338" y="43"/>
                        </a:lnTo>
                        <a:lnTo>
                          <a:pt x="338" y="44"/>
                        </a:lnTo>
                        <a:lnTo>
                          <a:pt x="339" y="45"/>
                        </a:lnTo>
                        <a:lnTo>
                          <a:pt x="339" y="47"/>
                        </a:lnTo>
                        <a:lnTo>
                          <a:pt x="340" y="49"/>
                        </a:lnTo>
                        <a:lnTo>
                          <a:pt x="340" y="50"/>
                        </a:lnTo>
                        <a:lnTo>
                          <a:pt x="341" y="50"/>
                        </a:lnTo>
                        <a:lnTo>
                          <a:pt x="341" y="52"/>
                        </a:lnTo>
                        <a:lnTo>
                          <a:pt x="342" y="52"/>
                        </a:lnTo>
                        <a:lnTo>
                          <a:pt x="342" y="53"/>
                        </a:lnTo>
                        <a:lnTo>
                          <a:pt x="341" y="52"/>
                        </a:lnTo>
                        <a:lnTo>
                          <a:pt x="341" y="51"/>
                        </a:lnTo>
                        <a:lnTo>
                          <a:pt x="340" y="51"/>
                        </a:lnTo>
                        <a:lnTo>
                          <a:pt x="340" y="50"/>
                        </a:lnTo>
                        <a:lnTo>
                          <a:pt x="339" y="49"/>
                        </a:lnTo>
                        <a:lnTo>
                          <a:pt x="339" y="48"/>
                        </a:lnTo>
                        <a:lnTo>
                          <a:pt x="338" y="45"/>
                        </a:lnTo>
                        <a:lnTo>
                          <a:pt x="338" y="43"/>
                        </a:lnTo>
                        <a:lnTo>
                          <a:pt x="338" y="42"/>
                        </a:lnTo>
                        <a:lnTo>
                          <a:pt x="336" y="41"/>
                        </a:lnTo>
                        <a:lnTo>
                          <a:pt x="336" y="40"/>
                        </a:lnTo>
                        <a:lnTo>
                          <a:pt x="336" y="41"/>
                        </a:lnTo>
                        <a:lnTo>
                          <a:pt x="335" y="42"/>
                        </a:lnTo>
                        <a:lnTo>
                          <a:pt x="336" y="42"/>
                        </a:lnTo>
                        <a:lnTo>
                          <a:pt x="336" y="43"/>
                        </a:lnTo>
                        <a:lnTo>
                          <a:pt x="336" y="42"/>
                        </a:lnTo>
                        <a:lnTo>
                          <a:pt x="336" y="43"/>
                        </a:lnTo>
                        <a:lnTo>
                          <a:pt x="335" y="43"/>
                        </a:lnTo>
                        <a:lnTo>
                          <a:pt x="335" y="42"/>
                        </a:lnTo>
                        <a:lnTo>
                          <a:pt x="335" y="43"/>
                        </a:lnTo>
                        <a:lnTo>
                          <a:pt x="335" y="44"/>
                        </a:lnTo>
                        <a:lnTo>
                          <a:pt x="336" y="45"/>
                        </a:lnTo>
                        <a:lnTo>
                          <a:pt x="338" y="47"/>
                        </a:lnTo>
                        <a:lnTo>
                          <a:pt x="339" y="49"/>
                        </a:lnTo>
                        <a:lnTo>
                          <a:pt x="338" y="49"/>
                        </a:lnTo>
                        <a:lnTo>
                          <a:pt x="336" y="47"/>
                        </a:lnTo>
                        <a:lnTo>
                          <a:pt x="335" y="45"/>
                        </a:lnTo>
                        <a:lnTo>
                          <a:pt x="336" y="48"/>
                        </a:lnTo>
                        <a:lnTo>
                          <a:pt x="335" y="48"/>
                        </a:lnTo>
                        <a:lnTo>
                          <a:pt x="333" y="47"/>
                        </a:lnTo>
                        <a:lnTo>
                          <a:pt x="333" y="45"/>
                        </a:lnTo>
                        <a:lnTo>
                          <a:pt x="332" y="47"/>
                        </a:lnTo>
                        <a:lnTo>
                          <a:pt x="333" y="47"/>
                        </a:lnTo>
                        <a:lnTo>
                          <a:pt x="334" y="48"/>
                        </a:lnTo>
                        <a:lnTo>
                          <a:pt x="334" y="49"/>
                        </a:lnTo>
                        <a:lnTo>
                          <a:pt x="332" y="49"/>
                        </a:lnTo>
                        <a:lnTo>
                          <a:pt x="331" y="49"/>
                        </a:lnTo>
                        <a:lnTo>
                          <a:pt x="330" y="49"/>
                        </a:lnTo>
                        <a:lnTo>
                          <a:pt x="329" y="50"/>
                        </a:lnTo>
                        <a:lnTo>
                          <a:pt x="326" y="50"/>
                        </a:lnTo>
                        <a:lnTo>
                          <a:pt x="325" y="50"/>
                        </a:lnTo>
                        <a:lnTo>
                          <a:pt x="325" y="49"/>
                        </a:lnTo>
                        <a:lnTo>
                          <a:pt x="325" y="48"/>
                        </a:lnTo>
                        <a:lnTo>
                          <a:pt x="325" y="47"/>
                        </a:lnTo>
                        <a:lnTo>
                          <a:pt x="325" y="48"/>
                        </a:lnTo>
                        <a:lnTo>
                          <a:pt x="324" y="48"/>
                        </a:lnTo>
                        <a:lnTo>
                          <a:pt x="324" y="49"/>
                        </a:lnTo>
                        <a:lnTo>
                          <a:pt x="325" y="49"/>
                        </a:lnTo>
                        <a:lnTo>
                          <a:pt x="325" y="50"/>
                        </a:lnTo>
                        <a:lnTo>
                          <a:pt x="325" y="51"/>
                        </a:lnTo>
                        <a:lnTo>
                          <a:pt x="326" y="51"/>
                        </a:lnTo>
                        <a:lnTo>
                          <a:pt x="327" y="51"/>
                        </a:lnTo>
                        <a:lnTo>
                          <a:pt x="329" y="51"/>
                        </a:lnTo>
                        <a:lnTo>
                          <a:pt x="330" y="51"/>
                        </a:lnTo>
                        <a:lnTo>
                          <a:pt x="332" y="51"/>
                        </a:lnTo>
                        <a:lnTo>
                          <a:pt x="331" y="51"/>
                        </a:lnTo>
                        <a:lnTo>
                          <a:pt x="333" y="50"/>
                        </a:lnTo>
                        <a:lnTo>
                          <a:pt x="334" y="50"/>
                        </a:lnTo>
                        <a:lnTo>
                          <a:pt x="334" y="51"/>
                        </a:lnTo>
                        <a:lnTo>
                          <a:pt x="335" y="51"/>
                        </a:lnTo>
                        <a:lnTo>
                          <a:pt x="334" y="52"/>
                        </a:lnTo>
                        <a:lnTo>
                          <a:pt x="334" y="53"/>
                        </a:lnTo>
                        <a:lnTo>
                          <a:pt x="335" y="54"/>
                        </a:lnTo>
                        <a:lnTo>
                          <a:pt x="334" y="54"/>
                        </a:lnTo>
                        <a:lnTo>
                          <a:pt x="333" y="54"/>
                        </a:lnTo>
                        <a:lnTo>
                          <a:pt x="334" y="56"/>
                        </a:lnTo>
                        <a:lnTo>
                          <a:pt x="335" y="56"/>
                        </a:lnTo>
                        <a:lnTo>
                          <a:pt x="335" y="54"/>
                        </a:lnTo>
                        <a:lnTo>
                          <a:pt x="335" y="53"/>
                        </a:lnTo>
                        <a:lnTo>
                          <a:pt x="335" y="52"/>
                        </a:lnTo>
                        <a:lnTo>
                          <a:pt x="336" y="51"/>
                        </a:lnTo>
                        <a:lnTo>
                          <a:pt x="338" y="51"/>
                        </a:lnTo>
                        <a:lnTo>
                          <a:pt x="339" y="51"/>
                        </a:lnTo>
                        <a:lnTo>
                          <a:pt x="339" y="52"/>
                        </a:lnTo>
                        <a:lnTo>
                          <a:pt x="340" y="53"/>
                        </a:lnTo>
                        <a:lnTo>
                          <a:pt x="340" y="54"/>
                        </a:lnTo>
                        <a:lnTo>
                          <a:pt x="339" y="56"/>
                        </a:lnTo>
                        <a:lnTo>
                          <a:pt x="339" y="57"/>
                        </a:lnTo>
                        <a:lnTo>
                          <a:pt x="338" y="57"/>
                        </a:lnTo>
                        <a:lnTo>
                          <a:pt x="336" y="57"/>
                        </a:lnTo>
                        <a:lnTo>
                          <a:pt x="335" y="58"/>
                        </a:lnTo>
                        <a:lnTo>
                          <a:pt x="335" y="59"/>
                        </a:lnTo>
                        <a:lnTo>
                          <a:pt x="333" y="60"/>
                        </a:lnTo>
                        <a:lnTo>
                          <a:pt x="329" y="59"/>
                        </a:lnTo>
                        <a:lnTo>
                          <a:pt x="327" y="59"/>
                        </a:lnTo>
                        <a:lnTo>
                          <a:pt x="327" y="58"/>
                        </a:lnTo>
                        <a:lnTo>
                          <a:pt x="329" y="57"/>
                        </a:lnTo>
                        <a:lnTo>
                          <a:pt x="327" y="57"/>
                        </a:lnTo>
                        <a:lnTo>
                          <a:pt x="326" y="57"/>
                        </a:lnTo>
                        <a:lnTo>
                          <a:pt x="326" y="58"/>
                        </a:lnTo>
                        <a:lnTo>
                          <a:pt x="326" y="59"/>
                        </a:lnTo>
                        <a:lnTo>
                          <a:pt x="323" y="58"/>
                        </a:lnTo>
                        <a:lnTo>
                          <a:pt x="322" y="58"/>
                        </a:lnTo>
                        <a:lnTo>
                          <a:pt x="321" y="57"/>
                        </a:lnTo>
                        <a:lnTo>
                          <a:pt x="321" y="58"/>
                        </a:lnTo>
                        <a:lnTo>
                          <a:pt x="324" y="59"/>
                        </a:lnTo>
                        <a:lnTo>
                          <a:pt x="329" y="60"/>
                        </a:lnTo>
                        <a:lnTo>
                          <a:pt x="329" y="61"/>
                        </a:lnTo>
                        <a:lnTo>
                          <a:pt x="327" y="61"/>
                        </a:lnTo>
                        <a:lnTo>
                          <a:pt x="326" y="62"/>
                        </a:lnTo>
                        <a:lnTo>
                          <a:pt x="327" y="62"/>
                        </a:lnTo>
                        <a:lnTo>
                          <a:pt x="327" y="63"/>
                        </a:lnTo>
                        <a:lnTo>
                          <a:pt x="326" y="63"/>
                        </a:lnTo>
                        <a:lnTo>
                          <a:pt x="326" y="64"/>
                        </a:lnTo>
                        <a:lnTo>
                          <a:pt x="325" y="64"/>
                        </a:lnTo>
                        <a:lnTo>
                          <a:pt x="324" y="64"/>
                        </a:lnTo>
                        <a:lnTo>
                          <a:pt x="323" y="64"/>
                        </a:lnTo>
                        <a:lnTo>
                          <a:pt x="322" y="63"/>
                        </a:lnTo>
                        <a:lnTo>
                          <a:pt x="321" y="62"/>
                        </a:lnTo>
                        <a:lnTo>
                          <a:pt x="322" y="64"/>
                        </a:lnTo>
                        <a:lnTo>
                          <a:pt x="323" y="66"/>
                        </a:lnTo>
                        <a:lnTo>
                          <a:pt x="324" y="66"/>
                        </a:lnTo>
                        <a:lnTo>
                          <a:pt x="325" y="66"/>
                        </a:lnTo>
                        <a:lnTo>
                          <a:pt x="326" y="64"/>
                        </a:lnTo>
                        <a:lnTo>
                          <a:pt x="327" y="64"/>
                        </a:lnTo>
                        <a:lnTo>
                          <a:pt x="329" y="64"/>
                        </a:lnTo>
                        <a:lnTo>
                          <a:pt x="329" y="63"/>
                        </a:lnTo>
                        <a:lnTo>
                          <a:pt x="330" y="64"/>
                        </a:lnTo>
                        <a:lnTo>
                          <a:pt x="329" y="66"/>
                        </a:lnTo>
                        <a:lnTo>
                          <a:pt x="330" y="66"/>
                        </a:lnTo>
                        <a:lnTo>
                          <a:pt x="331" y="64"/>
                        </a:lnTo>
                        <a:lnTo>
                          <a:pt x="332" y="66"/>
                        </a:lnTo>
                        <a:lnTo>
                          <a:pt x="331" y="66"/>
                        </a:lnTo>
                        <a:lnTo>
                          <a:pt x="331" y="67"/>
                        </a:lnTo>
                        <a:lnTo>
                          <a:pt x="330" y="67"/>
                        </a:lnTo>
                        <a:lnTo>
                          <a:pt x="329" y="68"/>
                        </a:lnTo>
                        <a:lnTo>
                          <a:pt x="326" y="69"/>
                        </a:lnTo>
                        <a:lnTo>
                          <a:pt x="326" y="68"/>
                        </a:lnTo>
                        <a:lnTo>
                          <a:pt x="325" y="68"/>
                        </a:lnTo>
                        <a:lnTo>
                          <a:pt x="324" y="68"/>
                        </a:lnTo>
                        <a:lnTo>
                          <a:pt x="320" y="69"/>
                        </a:lnTo>
                        <a:lnTo>
                          <a:pt x="318" y="69"/>
                        </a:lnTo>
                        <a:lnTo>
                          <a:pt x="317" y="70"/>
                        </a:lnTo>
                        <a:lnTo>
                          <a:pt x="316" y="71"/>
                        </a:lnTo>
                        <a:lnTo>
                          <a:pt x="316" y="70"/>
                        </a:lnTo>
                        <a:lnTo>
                          <a:pt x="315" y="68"/>
                        </a:lnTo>
                        <a:lnTo>
                          <a:pt x="315" y="69"/>
                        </a:lnTo>
                        <a:lnTo>
                          <a:pt x="316" y="70"/>
                        </a:lnTo>
                        <a:lnTo>
                          <a:pt x="316" y="71"/>
                        </a:lnTo>
                        <a:lnTo>
                          <a:pt x="315" y="71"/>
                        </a:lnTo>
                        <a:lnTo>
                          <a:pt x="313" y="72"/>
                        </a:lnTo>
                        <a:lnTo>
                          <a:pt x="313" y="73"/>
                        </a:lnTo>
                        <a:lnTo>
                          <a:pt x="312" y="73"/>
                        </a:lnTo>
                        <a:lnTo>
                          <a:pt x="311" y="73"/>
                        </a:lnTo>
                        <a:lnTo>
                          <a:pt x="311" y="75"/>
                        </a:lnTo>
                        <a:lnTo>
                          <a:pt x="310" y="76"/>
                        </a:lnTo>
                        <a:lnTo>
                          <a:pt x="308" y="77"/>
                        </a:lnTo>
                        <a:lnTo>
                          <a:pt x="308" y="78"/>
                        </a:lnTo>
                        <a:lnTo>
                          <a:pt x="308" y="80"/>
                        </a:lnTo>
                        <a:lnTo>
                          <a:pt x="308" y="79"/>
                        </a:lnTo>
                        <a:lnTo>
                          <a:pt x="308" y="77"/>
                        </a:lnTo>
                        <a:lnTo>
                          <a:pt x="307" y="77"/>
                        </a:lnTo>
                        <a:lnTo>
                          <a:pt x="307" y="78"/>
                        </a:lnTo>
                        <a:lnTo>
                          <a:pt x="307" y="79"/>
                        </a:lnTo>
                        <a:lnTo>
                          <a:pt x="307" y="80"/>
                        </a:lnTo>
                        <a:lnTo>
                          <a:pt x="306" y="80"/>
                        </a:lnTo>
                        <a:lnTo>
                          <a:pt x="305" y="80"/>
                        </a:lnTo>
                        <a:lnTo>
                          <a:pt x="304" y="80"/>
                        </a:lnTo>
                        <a:lnTo>
                          <a:pt x="301" y="80"/>
                        </a:lnTo>
                        <a:lnTo>
                          <a:pt x="299" y="80"/>
                        </a:lnTo>
                        <a:lnTo>
                          <a:pt x="298" y="80"/>
                        </a:lnTo>
                        <a:lnTo>
                          <a:pt x="295" y="82"/>
                        </a:lnTo>
                        <a:lnTo>
                          <a:pt x="295" y="84"/>
                        </a:lnTo>
                        <a:lnTo>
                          <a:pt x="294" y="84"/>
                        </a:lnTo>
                        <a:lnTo>
                          <a:pt x="293" y="85"/>
                        </a:lnTo>
                        <a:lnTo>
                          <a:pt x="290" y="87"/>
                        </a:lnTo>
                        <a:lnTo>
                          <a:pt x="290" y="88"/>
                        </a:lnTo>
                        <a:lnTo>
                          <a:pt x="290" y="89"/>
                        </a:lnTo>
                        <a:lnTo>
                          <a:pt x="289" y="88"/>
                        </a:lnTo>
                        <a:lnTo>
                          <a:pt x="290" y="87"/>
                        </a:lnTo>
                        <a:lnTo>
                          <a:pt x="289" y="87"/>
                        </a:lnTo>
                        <a:lnTo>
                          <a:pt x="289" y="88"/>
                        </a:lnTo>
                        <a:lnTo>
                          <a:pt x="288" y="88"/>
                        </a:lnTo>
                        <a:lnTo>
                          <a:pt x="288" y="89"/>
                        </a:lnTo>
                        <a:lnTo>
                          <a:pt x="289" y="89"/>
                        </a:lnTo>
                        <a:lnTo>
                          <a:pt x="289" y="90"/>
                        </a:lnTo>
                        <a:lnTo>
                          <a:pt x="289" y="91"/>
                        </a:lnTo>
                        <a:lnTo>
                          <a:pt x="288" y="91"/>
                        </a:lnTo>
                        <a:lnTo>
                          <a:pt x="287" y="92"/>
                        </a:lnTo>
                        <a:lnTo>
                          <a:pt x="286" y="92"/>
                        </a:lnTo>
                        <a:lnTo>
                          <a:pt x="285" y="92"/>
                        </a:lnTo>
                        <a:lnTo>
                          <a:pt x="284" y="94"/>
                        </a:lnTo>
                        <a:lnTo>
                          <a:pt x="284" y="95"/>
                        </a:lnTo>
                        <a:lnTo>
                          <a:pt x="283" y="96"/>
                        </a:lnTo>
                        <a:lnTo>
                          <a:pt x="281" y="96"/>
                        </a:lnTo>
                        <a:lnTo>
                          <a:pt x="280" y="96"/>
                        </a:lnTo>
                        <a:lnTo>
                          <a:pt x="280" y="95"/>
                        </a:lnTo>
                        <a:lnTo>
                          <a:pt x="279" y="95"/>
                        </a:lnTo>
                        <a:lnTo>
                          <a:pt x="279" y="96"/>
                        </a:lnTo>
                        <a:lnTo>
                          <a:pt x="279" y="97"/>
                        </a:lnTo>
                        <a:lnTo>
                          <a:pt x="280" y="97"/>
                        </a:lnTo>
                        <a:lnTo>
                          <a:pt x="280" y="98"/>
                        </a:lnTo>
                        <a:lnTo>
                          <a:pt x="279" y="98"/>
                        </a:lnTo>
                        <a:lnTo>
                          <a:pt x="278" y="98"/>
                        </a:lnTo>
                        <a:lnTo>
                          <a:pt x="276" y="99"/>
                        </a:lnTo>
                        <a:lnTo>
                          <a:pt x="274" y="100"/>
                        </a:lnTo>
                        <a:lnTo>
                          <a:pt x="273" y="100"/>
                        </a:lnTo>
                        <a:lnTo>
                          <a:pt x="271" y="100"/>
                        </a:lnTo>
                        <a:lnTo>
                          <a:pt x="270" y="100"/>
                        </a:lnTo>
                        <a:lnTo>
                          <a:pt x="269" y="100"/>
                        </a:lnTo>
                        <a:lnTo>
                          <a:pt x="270" y="100"/>
                        </a:lnTo>
                        <a:lnTo>
                          <a:pt x="271" y="100"/>
                        </a:lnTo>
                        <a:lnTo>
                          <a:pt x="273" y="101"/>
                        </a:lnTo>
                        <a:lnTo>
                          <a:pt x="273" y="103"/>
                        </a:lnTo>
                        <a:lnTo>
                          <a:pt x="271" y="103"/>
                        </a:lnTo>
                        <a:lnTo>
                          <a:pt x="271" y="104"/>
                        </a:lnTo>
                        <a:lnTo>
                          <a:pt x="270" y="104"/>
                        </a:lnTo>
                        <a:lnTo>
                          <a:pt x="269" y="104"/>
                        </a:lnTo>
                        <a:lnTo>
                          <a:pt x="269" y="103"/>
                        </a:lnTo>
                        <a:lnTo>
                          <a:pt x="269" y="101"/>
                        </a:lnTo>
                        <a:lnTo>
                          <a:pt x="269" y="100"/>
                        </a:lnTo>
                        <a:lnTo>
                          <a:pt x="269" y="101"/>
                        </a:lnTo>
                        <a:lnTo>
                          <a:pt x="269" y="103"/>
                        </a:lnTo>
                        <a:lnTo>
                          <a:pt x="268" y="103"/>
                        </a:lnTo>
                        <a:lnTo>
                          <a:pt x="268" y="101"/>
                        </a:lnTo>
                        <a:lnTo>
                          <a:pt x="267" y="100"/>
                        </a:lnTo>
                        <a:lnTo>
                          <a:pt x="267" y="101"/>
                        </a:lnTo>
                        <a:lnTo>
                          <a:pt x="267" y="103"/>
                        </a:lnTo>
                        <a:lnTo>
                          <a:pt x="268" y="104"/>
                        </a:lnTo>
                        <a:lnTo>
                          <a:pt x="269" y="104"/>
                        </a:lnTo>
                        <a:lnTo>
                          <a:pt x="268" y="105"/>
                        </a:lnTo>
                        <a:lnTo>
                          <a:pt x="267" y="106"/>
                        </a:lnTo>
                        <a:lnTo>
                          <a:pt x="267" y="105"/>
                        </a:lnTo>
                        <a:lnTo>
                          <a:pt x="266" y="106"/>
                        </a:lnTo>
                        <a:lnTo>
                          <a:pt x="266" y="107"/>
                        </a:lnTo>
                        <a:lnTo>
                          <a:pt x="267" y="107"/>
                        </a:lnTo>
                        <a:lnTo>
                          <a:pt x="267" y="108"/>
                        </a:lnTo>
                        <a:lnTo>
                          <a:pt x="265" y="109"/>
                        </a:lnTo>
                        <a:lnTo>
                          <a:pt x="264" y="110"/>
                        </a:lnTo>
                        <a:lnTo>
                          <a:pt x="262" y="112"/>
                        </a:lnTo>
                        <a:lnTo>
                          <a:pt x="262" y="113"/>
                        </a:lnTo>
                        <a:lnTo>
                          <a:pt x="262" y="114"/>
                        </a:lnTo>
                        <a:lnTo>
                          <a:pt x="261" y="114"/>
                        </a:lnTo>
                        <a:lnTo>
                          <a:pt x="260" y="114"/>
                        </a:lnTo>
                        <a:lnTo>
                          <a:pt x="259" y="114"/>
                        </a:lnTo>
                        <a:lnTo>
                          <a:pt x="260" y="115"/>
                        </a:lnTo>
                        <a:lnTo>
                          <a:pt x="260" y="114"/>
                        </a:lnTo>
                        <a:lnTo>
                          <a:pt x="261" y="115"/>
                        </a:lnTo>
                        <a:lnTo>
                          <a:pt x="260" y="116"/>
                        </a:lnTo>
                        <a:lnTo>
                          <a:pt x="260" y="117"/>
                        </a:lnTo>
                        <a:lnTo>
                          <a:pt x="260" y="118"/>
                        </a:lnTo>
                        <a:lnTo>
                          <a:pt x="259" y="119"/>
                        </a:lnTo>
                        <a:lnTo>
                          <a:pt x="258" y="118"/>
                        </a:lnTo>
                        <a:lnTo>
                          <a:pt x="257" y="119"/>
                        </a:lnTo>
                        <a:lnTo>
                          <a:pt x="258" y="120"/>
                        </a:lnTo>
                        <a:lnTo>
                          <a:pt x="258" y="123"/>
                        </a:lnTo>
                        <a:lnTo>
                          <a:pt x="257" y="123"/>
                        </a:lnTo>
                        <a:lnTo>
                          <a:pt x="257" y="124"/>
                        </a:lnTo>
                        <a:lnTo>
                          <a:pt x="257" y="125"/>
                        </a:lnTo>
                        <a:lnTo>
                          <a:pt x="258" y="126"/>
                        </a:lnTo>
                        <a:lnTo>
                          <a:pt x="258" y="127"/>
                        </a:lnTo>
                        <a:lnTo>
                          <a:pt x="258" y="128"/>
                        </a:lnTo>
                        <a:lnTo>
                          <a:pt x="258" y="129"/>
                        </a:lnTo>
                        <a:lnTo>
                          <a:pt x="259" y="131"/>
                        </a:lnTo>
                        <a:lnTo>
                          <a:pt x="259" y="132"/>
                        </a:lnTo>
                        <a:lnTo>
                          <a:pt x="259" y="133"/>
                        </a:lnTo>
                        <a:lnTo>
                          <a:pt x="259" y="135"/>
                        </a:lnTo>
                        <a:lnTo>
                          <a:pt x="260" y="136"/>
                        </a:lnTo>
                        <a:lnTo>
                          <a:pt x="260" y="137"/>
                        </a:lnTo>
                        <a:lnTo>
                          <a:pt x="260" y="138"/>
                        </a:lnTo>
                        <a:lnTo>
                          <a:pt x="261" y="138"/>
                        </a:lnTo>
                        <a:lnTo>
                          <a:pt x="261" y="141"/>
                        </a:lnTo>
                        <a:lnTo>
                          <a:pt x="262" y="142"/>
                        </a:lnTo>
                        <a:lnTo>
                          <a:pt x="264" y="146"/>
                        </a:lnTo>
                        <a:lnTo>
                          <a:pt x="265" y="147"/>
                        </a:lnTo>
                        <a:lnTo>
                          <a:pt x="267" y="151"/>
                        </a:lnTo>
                        <a:lnTo>
                          <a:pt x="268" y="153"/>
                        </a:lnTo>
                        <a:lnTo>
                          <a:pt x="269" y="154"/>
                        </a:lnTo>
                        <a:lnTo>
                          <a:pt x="270" y="155"/>
                        </a:lnTo>
                        <a:lnTo>
                          <a:pt x="270" y="156"/>
                        </a:lnTo>
                        <a:lnTo>
                          <a:pt x="271" y="157"/>
                        </a:lnTo>
                        <a:lnTo>
                          <a:pt x="270" y="157"/>
                        </a:lnTo>
                        <a:lnTo>
                          <a:pt x="270" y="159"/>
                        </a:lnTo>
                        <a:lnTo>
                          <a:pt x="270" y="160"/>
                        </a:lnTo>
                        <a:lnTo>
                          <a:pt x="270" y="161"/>
                        </a:lnTo>
                        <a:lnTo>
                          <a:pt x="270" y="162"/>
                        </a:lnTo>
                        <a:lnTo>
                          <a:pt x="270" y="163"/>
                        </a:lnTo>
                        <a:lnTo>
                          <a:pt x="271" y="163"/>
                        </a:lnTo>
                        <a:lnTo>
                          <a:pt x="271" y="164"/>
                        </a:lnTo>
                        <a:lnTo>
                          <a:pt x="271" y="165"/>
                        </a:lnTo>
                        <a:lnTo>
                          <a:pt x="273" y="166"/>
                        </a:lnTo>
                        <a:lnTo>
                          <a:pt x="271" y="165"/>
                        </a:lnTo>
                        <a:lnTo>
                          <a:pt x="270" y="163"/>
                        </a:lnTo>
                        <a:lnTo>
                          <a:pt x="270" y="162"/>
                        </a:lnTo>
                        <a:lnTo>
                          <a:pt x="269" y="161"/>
                        </a:lnTo>
                        <a:lnTo>
                          <a:pt x="269" y="160"/>
                        </a:lnTo>
                        <a:lnTo>
                          <a:pt x="270" y="159"/>
                        </a:lnTo>
                        <a:lnTo>
                          <a:pt x="270" y="157"/>
                        </a:lnTo>
                        <a:lnTo>
                          <a:pt x="270" y="156"/>
                        </a:lnTo>
                        <a:lnTo>
                          <a:pt x="270" y="155"/>
                        </a:lnTo>
                        <a:lnTo>
                          <a:pt x="269" y="155"/>
                        </a:lnTo>
                        <a:lnTo>
                          <a:pt x="268" y="155"/>
                        </a:lnTo>
                        <a:lnTo>
                          <a:pt x="267" y="155"/>
                        </a:lnTo>
                        <a:lnTo>
                          <a:pt x="268" y="154"/>
                        </a:lnTo>
                        <a:lnTo>
                          <a:pt x="267" y="153"/>
                        </a:lnTo>
                        <a:lnTo>
                          <a:pt x="267" y="155"/>
                        </a:lnTo>
                        <a:lnTo>
                          <a:pt x="268" y="159"/>
                        </a:lnTo>
                        <a:lnTo>
                          <a:pt x="268" y="160"/>
                        </a:lnTo>
                        <a:lnTo>
                          <a:pt x="270" y="163"/>
                        </a:lnTo>
                        <a:lnTo>
                          <a:pt x="271" y="166"/>
                        </a:lnTo>
                        <a:lnTo>
                          <a:pt x="273" y="168"/>
                        </a:lnTo>
                        <a:lnTo>
                          <a:pt x="273" y="169"/>
                        </a:lnTo>
                        <a:lnTo>
                          <a:pt x="274" y="170"/>
                        </a:lnTo>
                        <a:lnTo>
                          <a:pt x="274" y="171"/>
                        </a:lnTo>
                        <a:lnTo>
                          <a:pt x="274" y="172"/>
                        </a:lnTo>
                        <a:lnTo>
                          <a:pt x="276" y="175"/>
                        </a:lnTo>
                        <a:lnTo>
                          <a:pt x="276" y="176"/>
                        </a:lnTo>
                        <a:lnTo>
                          <a:pt x="277" y="178"/>
                        </a:lnTo>
                        <a:lnTo>
                          <a:pt x="277" y="179"/>
                        </a:lnTo>
                        <a:lnTo>
                          <a:pt x="278" y="180"/>
                        </a:lnTo>
                        <a:lnTo>
                          <a:pt x="278" y="181"/>
                        </a:lnTo>
                        <a:lnTo>
                          <a:pt x="278" y="183"/>
                        </a:lnTo>
                        <a:lnTo>
                          <a:pt x="278" y="184"/>
                        </a:lnTo>
                        <a:lnTo>
                          <a:pt x="278" y="185"/>
                        </a:lnTo>
                        <a:lnTo>
                          <a:pt x="277" y="187"/>
                        </a:lnTo>
                        <a:lnTo>
                          <a:pt x="277" y="190"/>
                        </a:lnTo>
                        <a:lnTo>
                          <a:pt x="277" y="194"/>
                        </a:lnTo>
                        <a:lnTo>
                          <a:pt x="276" y="197"/>
                        </a:lnTo>
                        <a:lnTo>
                          <a:pt x="275" y="197"/>
                        </a:lnTo>
                        <a:lnTo>
                          <a:pt x="274" y="198"/>
                        </a:lnTo>
                        <a:lnTo>
                          <a:pt x="274" y="199"/>
                        </a:lnTo>
                        <a:lnTo>
                          <a:pt x="274" y="200"/>
                        </a:lnTo>
                        <a:lnTo>
                          <a:pt x="274" y="202"/>
                        </a:lnTo>
                        <a:lnTo>
                          <a:pt x="273" y="203"/>
                        </a:lnTo>
                        <a:lnTo>
                          <a:pt x="273" y="204"/>
                        </a:lnTo>
                        <a:lnTo>
                          <a:pt x="273" y="203"/>
                        </a:lnTo>
                        <a:lnTo>
                          <a:pt x="271" y="203"/>
                        </a:lnTo>
                        <a:lnTo>
                          <a:pt x="270" y="203"/>
                        </a:lnTo>
                        <a:lnTo>
                          <a:pt x="269" y="204"/>
                        </a:lnTo>
                        <a:lnTo>
                          <a:pt x="267" y="204"/>
                        </a:lnTo>
                        <a:lnTo>
                          <a:pt x="264" y="204"/>
                        </a:lnTo>
                        <a:lnTo>
                          <a:pt x="264" y="206"/>
                        </a:lnTo>
                        <a:lnTo>
                          <a:pt x="262" y="204"/>
                        </a:lnTo>
                        <a:lnTo>
                          <a:pt x="261" y="203"/>
                        </a:lnTo>
                        <a:lnTo>
                          <a:pt x="262" y="202"/>
                        </a:lnTo>
                        <a:lnTo>
                          <a:pt x="265" y="203"/>
                        </a:lnTo>
                        <a:lnTo>
                          <a:pt x="266" y="203"/>
                        </a:lnTo>
                        <a:lnTo>
                          <a:pt x="265" y="202"/>
                        </a:lnTo>
                        <a:lnTo>
                          <a:pt x="264" y="202"/>
                        </a:lnTo>
                        <a:lnTo>
                          <a:pt x="262" y="201"/>
                        </a:lnTo>
                        <a:lnTo>
                          <a:pt x="261" y="200"/>
                        </a:lnTo>
                        <a:lnTo>
                          <a:pt x="260" y="195"/>
                        </a:lnTo>
                        <a:lnTo>
                          <a:pt x="259" y="195"/>
                        </a:lnTo>
                        <a:lnTo>
                          <a:pt x="259" y="194"/>
                        </a:lnTo>
                        <a:lnTo>
                          <a:pt x="257" y="193"/>
                        </a:lnTo>
                        <a:lnTo>
                          <a:pt x="256" y="193"/>
                        </a:lnTo>
                        <a:lnTo>
                          <a:pt x="255" y="193"/>
                        </a:lnTo>
                        <a:lnTo>
                          <a:pt x="253" y="193"/>
                        </a:lnTo>
                        <a:lnTo>
                          <a:pt x="253" y="191"/>
                        </a:lnTo>
                        <a:lnTo>
                          <a:pt x="252" y="191"/>
                        </a:lnTo>
                        <a:lnTo>
                          <a:pt x="252" y="190"/>
                        </a:lnTo>
                        <a:lnTo>
                          <a:pt x="252" y="188"/>
                        </a:lnTo>
                        <a:lnTo>
                          <a:pt x="251" y="187"/>
                        </a:lnTo>
                        <a:lnTo>
                          <a:pt x="250" y="185"/>
                        </a:lnTo>
                        <a:lnTo>
                          <a:pt x="251" y="185"/>
                        </a:lnTo>
                        <a:lnTo>
                          <a:pt x="253" y="182"/>
                        </a:lnTo>
                        <a:lnTo>
                          <a:pt x="251" y="183"/>
                        </a:lnTo>
                        <a:lnTo>
                          <a:pt x="251" y="184"/>
                        </a:lnTo>
                        <a:lnTo>
                          <a:pt x="250" y="185"/>
                        </a:lnTo>
                        <a:lnTo>
                          <a:pt x="249" y="184"/>
                        </a:lnTo>
                        <a:lnTo>
                          <a:pt x="249" y="183"/>
                        </a:lnTo>
                        <a:lnTo>
                          <a:pt x="249" y="182"/>
                        </a:lnTo>
                        <a:lnTo>
                          <a:pt x="249" y="181"/>
                        </a:lnTo>
                        <a:lnTo>
                          <a:pt x="250" y="179"/>
                        </a:lnTo>
                        <a:lnTo>
                          <a:pt x="249" y="179"/>
                        </a:lnTo>
                        <a:lnTo>
                          <a:pt x="248" y="179"/>
                        </a:lnTo>
                        <a:lnTo>
                          <a:pt x="248" y="180"/>
                        </a:lnTo>
                        <a:lnTo>
                          <a:pt x="248" y="181"/>
                        </a:lnTo>
                        <a:lnTo>
                          <a:pt x="246" y="181"/>
                        </a:lnTo>
                        <a:lnTo>
                          <a:pt x="245" y="179"/>
                        </a:lnTo>
                        <a:lnTo>
                          <a:pt x="245" y="178"/>
                        </a:lnTo>
                        <a:lnTo>
                          <a:pt x="243" y="176"/>
                        </a:lnTo>
                        <a:lnTo>
                          <a:pt x="242" y="174"/>
                        </a:lnTo>
                        <a:lnTo>
                          <a:pt x="242" y="173"/>
                        </a:lnTo>
                        <a:lnTo>
                          <a:pt x="242" y="172"/>
                        </a:lnTo>
                        <a:lnTo>
                          <a:pt x="241" y="172"/>
                        </a:lnTo>
                        <a:lnTo>
                          <a:pt x="241" y="171"/>
                        </a:lnTo>
                        <a:lnTo>
                          <a:pt x="242" y="171"/>
                        </a:lnTo>
                        <a:lnTo>
                          <a:pt x="241" y="171"/>
                        </a:lnTo>
                        <a:lnTo>
                          <a:pt x="242" y="169"/>
                        </a:lnTo>
                        <a:lnTo>
                          <a:pt x="243" y="168"/>
                        </a:lnTo>
                        <a:lnTo>
                          <a:pt x="245" y="168"/>
                        </a:lnTo>
                        <a:lnTo>
                          <a:pt x="245" y="166"/>
                        </a:lnTo>
                        <a:lnTo>
                          <a:pt x="245" y="165"/>
                        </a:lnTo>
                        <a:lnTo>
                          <a:pt x="243" y="165"/>
                        </a:lnTo>
                        <a:lnTo>
                          <a:pt x="240" y="164"/>
                        </a:lnTo>
                        <a:lnTo>
                          <a:pt x="240" y="165"/>
                        </a:lnTo>
                        <a:lnTo>
                          <a:pt x="241" y="165"/>
                        </a:lnTo>
                        <a:lnTo>
                          <a:pt x="241" y="166"/>
                        </a:lnTo>
                        <a:lnTo>
                          <a:pt x="241" y="168"/>
                        </a:lnTo>
                        <a:lnTo>
                          <a:pt x="241" y="169"/>
                        </a:lnTo>
                        <a:lnTo>
                          <a:pt x="240" y="169"/>
                        </a:lnTo>
                        <a:lnTo>
                          <a:pt x="238" y="166"/>
                        </a:lnTo>
                        <a:lnTo>
                          <a:pt x="238" y="165"/>
                        </a:lnTo>
                        <a:lnTo>
                          <a:pt x="239" y="165"/>
                        </a:lnTo>
                        <a:lnTo>
                          <a:pt x="239" y="164"/>
                        </a:lnTo>
                        <a:lnTo>
                          <a:pt x="239" y="163"/>
                        </a:lnTo>
                        <a:lnTo>
                          <a:pt x="239" y="161"/>
                        </a:lnTo>
                        <a:lnTo>
                          <a:pt x="240" y="160"/>
                        </a:lnTo>
                        <a:lnTo>
                          <a:pt x="241" y="157"/>
                        </a:lnTo>
                        <a:lnTo>
                          <a:pt x="241" y="156"/>
                        </a:lnTo>
                        <a:lnTo>
                          <a:pt x="241" y="154"/>
                        </a:lnTo>
                        <a:lnTo>
                          <a:pt x="241" y="153"/>
                        </a:lnTo>
                        <a:lnTo>
                          <a:pt x="240" y="153"/>
                        </a:lnTo>
                        <a:lnTo>
                          <a:pt x="241" y="152"/>
                        </a:lnTo>
                        <a:lnTo>
                          <a:pt x="239" y="150"/>
                        </a:lnTo>
                        <a:lnTo>
                          <a:pt x="239" y="148"/>
                        </a:lnTo>
                        <a:lnTo>
                          <a:pt x="239" y="147"/>
                        </a:lnTo>
                        <a:lnTo>
                          <a:pt x="238" y="147"/>
                        </a:lnTo>
                        <a:lnTo>
                          <a:pt x="237" y="147"/>
                        </a:lnTo>
                        <a:lnTo>
                          <a:pt x="236" y="147"/>
                        </a:lnTo>
                        <a:lnTo>
                          <a:pt x="234" y="146"/>
                        </a:lnTo>
                        <a:lnTo>
                          <a:pt x="232" y="144"/>
                        </a:lnTo>
                        <a:lnTo>
                          <a:pt x="231" y="143"/>
                        </a:lnTo>
                        <a:lnTo>
                          <a:pt x="230" y="143"/>
                        </a:lnTo>
                        <a:lnTo>
                          <a:pt x="230" y="142"/>
                        </a:lnTo>
                        <a:lnTo>
                          <a:pt x="230" y="141"/>
                        </a:lnTo>
                        <a:lnTo>
                          <a:pt x="229" y="141"/>
                        </a:lnTo>
                        <a:lnTo>
                          <a:pt x="228" y="140"/>
                        </a:lnTo>
                        <a:lnTo>
                          <a:pt x="228" y="138"/>
                        </a:lnTo>
                        <a:lnTo>
                          <a:pt x="227" y="137"/>
                        </a:lnTo>
                        <a:lnTo>
                          <a:pt x="225" y="136"/>
                        </a:lnTo>
                        <a:lnTo>
                          <a:pt x="224" y="136"/>
                        </a:lnTo>
                        <a:lnTo>
                          <a:pt x="223" y="135"/>
                        </a:lnTo>
                        <a:lnTo>
                          <a:pt x="222" y="135"/>
                        </a:lnTo>
                        <a:lnTo>
                          <a:pt x="221" y="134"/>
                        </a:lnTo>
                        <a:lnTo>
                          <a:pt x="219" y="134"/>
                        </a:lnTo>
                        <a:lnTo>
                          <a:pt x="218" y="134"/>
                        </a:lnTo>
                        <a:lnTo>
                          <a:pt x="217" y="135"/>
                        </a:lnTo>
                        <a:lnTo>
                          <a:pt x="215" y="136"/>
                        </a:lnTo>
                        <a:lnTo>
                          <a:pt x="217" y="136"/>
                        </a:lnTo>
                        <a:lnTo>
                          <a:pt x="217" y="137"/>
                        </a:lnTo>
                        <a:lnTo>
                          <a:pt x="215" y="137"/>
                        </a:lnTo>
                        <a:lnTo>
                          <a:pt x="214" y="137"/>
                        </a:lnTo>
                        <a:lnTo>
                          <a:pt x="213" y="137"/>
                        </a:lnTo>
                        <a:lnTo>
                          <a:pt x="212" y="138"/>
                        </a:lnTo>
                        <a:lnTo>
                          <a:pt x="211" y="138"/>
                        </a:lnTo>
                        <a:lnTo>
                          <a:pt x="210" y="140"/>
                        </a:lnTo>
                        <a:lnTo>
                          <a:pt x="209" y="140"/>
                        </a:lnTo>
                        <a:lnTo>
                          <a:pt x="210" y="138"/>
                        </a:lnTo>
                        <a:lnTo>
                          <a:pt x="209" y="138"/>
                        </a:lnTo>
                        <a:lnTo>
                          <a:pt x="208" y="140"/>
                        </a:lnTo>
                        <a:lnTo>
                          <a:pt x="206" y="140"/>
                        </a:lnTo>
                        <a:lnTo>
                          <a:pt x="204" y="140"/>
                        </a:lnTo>
                        <a:lnTo>
                          <a:pt x="203" y="140"/>
                        </a:lnTo>
                        <a:lnTo>
                          <a:pt x="203" y="141"/>
                        </a:lnTo>
                        <a:lnTo>
                          <a:pt x="202" y="141"/>
                        </a:lnTo>
                        <a:lnTo>
                          <a:pt x="202" y="140"/>
                        </a:lnTo>
                        <a:lnTo>
                          <a:pt x="202" y="138"/>
                        </a:lnTo>
                        <a:lnTo>
                          <a:pt x="202" y="137"/>
                        </a:lnTo>
                        <a:lnTo>
                          <a:pt x="202" y="138"/>
                        </a:lnTo>
                        <a:lnTo>
                          <a:pt x="202" y="140"/>
                        </a:lnTo>
                        <a:lnTo>
                          <a:pt x="202" y="141"/>
                        </a:lnTo>
                        <a:lnTo>
                          <a:pt x="203" y="140"/>
                        </a:lnTo>
                        <a:lnTo>
                          <a:pt x="203" y="138"/>
                        </a:lnTo>
                        <a:lnTo>
                          <a:pt x="202" y="137"/>
                        </a:lnTo>
                        <a:lnTo>
                          <a:pt x="202" y="136"/>
                        </a:lnTo>
                        <a:lnTo>
                          <a:pt x="200" y="135"/>
                        </a:lnTo>
                        <a:lnTo>
                          <a:pt x="199" y="135"/>
                        </a:lnTo>
                        <a:lnTo>
                          <a:pt x="199" y="134"/>
                        </a:lnTo>
                        <a:lnTo>
                          <a:pt x="200" y="135"/>
                        </a:lnTo>
                        <a:lnTo>
                          <a:pt x="201" y="135"/>
                        </a:lnTo>
                        <a:lnTo>
                          <a:pt x="202" y="135"/>
                        </a:lnTo>
                        <a:lnTo>
                          <a:pt x="201" y="135"/>
                        </a:lnTo>
                        <a:lnTo>
                          <a:pt x="199" y="134"/>
                        </a:lnTo>
                        <a:lnTo>
                          <a:pt x="197" y="133"/>
                        </a:lnTo>
                        <a:lnTo>
                          <a:pt x="197" y="132"/>
                        </a:lnTo>
                        <a:lnTo>
                          <a:pt x="196" y="132"/>
                        </a:lnTo>
                        <a:lnTo>
                          <a:pt x="195" y="132"/>
                        </a:lnTo>
                        <a:lnTo>
                          <a:pt x="195" y="133"/>
                        </a:lnTo>
                        <a:lnTo>
                          <a:pt x="196" y="132"/>
                        </a:lnTo>
                        <a:lnTo>
                          <a:pt x="197" y="133"/>
                        </a:lnTo>
                        <a:lnTo>
                          <a:pt x="197" y="134"/>
                        </a:lnTo>
                        <a:lnTo>
                          <a:pt x="196" y="133"/>
                        </a:lnTo>
                        <a:lnTo>
                          <a:pt x="195" y="133"/>
                        </a:lnTo>
                        <a:lnTo>
                          <a:pt x="194" y="133"/>
                        </a:lnTo>
                        <a:lnTo>
                          <a:pt x="194" y="132"/>
                        </a:lnTo>
                        <a:lnTo>
                          <a:pt x="193" y="132"/>
                        </a:lnTo>
                        <a:lnTo>
                          <a:pt x="192" y="132"/>
                        </a:lnTo>
                        <a:lnTo>
                          <a:pt x="191" y="131"/>
                        </a:lnTo>
                        <a:lnTo>
                          <a:pt x="190" y="131"/>
                        </a:lnTo>
                        <a:lnTo>
                          <a:pt x="189" y="131"/>
                        </a:lnTo>
                        <a:lnTo>
                          <a:pt x="191" y="131"/>
                        </a:lnTo>
                        <a:lnTo>
                          <a:pt x="192" y="131"/>
                        </a:lnTo>
                        <a:lnTo>
                          <a:pt x="192" y="129"/>
                        </a:lnTo>
                        <a:lnTo>
                          <a:pt x="191" y="129"/>
                        </a:lnTo>
                        <a:lnTo>
                          <a:pt x="190" y="128"/>
                        </a:lnTo>
                        <a:lnTo>
                          <a:pt x="187" y="128"/>
                        </a:lnTo>
                        <a:lnTo>
                          <a:pt x="186" y="129"/>
                        </a:lnTo>
                        <a:lnTo>
                          <a:pt x="185" y="129"/>
                        </a:lnTo>
                        <a:lnTo>
                          <a:pt x="184" y="129"/>
                        </a:lnTo>
                        <a:lnTo>
                          <a:pt x="183" y="129"/>
                        </a:lnTo>
                        <a:lnTo>
                          <a:pt x="182" y="129"/>
                        </a:lnTo>
                        <a:lnTo>
                          <a:pt x="180" y="129"/>
                        </a:lnTo>
                        <a:lnTo>
                          <a:pt x="180" y="131"/>
                        </a:lnTo>
                        <a:lnTo>
                          <a:pt x="178" y="131"/>
                        </a:lnTo>
                        <a:lnTo>
                          <a:pt x="177" y="131"/>
                        </a:lnTo>
                        <a:lnTo>
                          <a:pt x="176" y="131"/>
                        </a:lnTo>
                        <a:lnTo>
                          <a:pt x="177" y="131"/>
                        </a:lnTo>
                        <a:lnTo>
                          <a:pt x="177" y="129"/>
                        </a:lnTo>
                        <a:lnTo>
                          <a:pt x="178" y="129"/>
                        </a:lnTo>
                        <a:lnTo>
                          <a:pt x="180" y="129"/>
                        </a:lnTo>
                        <a:lnTo>
                          <a:pt x="178" y="128"/>
                        </a:lnTo>
                        <a:lnTo>
                          <a:pt x="177" y="128"/>
                        </a:lnTo>
                        <a:lnTo>
                          <a:pt x="176" y="128"/>
                        </a:lnTo>
                        <a:lnTo>
                          <a:pt x="177" y="128"/>
                        </a:lnTo>
                        <a:lnTo>
                          <a:pt x="177" y="129"/>
                        </a:lnTo>
                        <a:lnTo>
                          <a:pt x="176" y="129"/>
                        </a:lnTo>
                        <a:lnTo>
                          <a:pt x="175" y="131"/>
                        </a:lnTo>
                        <a:lnTo>
                          <a:pt x="174" y="132"/>
                        </a:lnTo>
                        <a:lnTo>
                          <a:pt x="173" y="132"/>
                        </a:lnTo>
                        <a:lnTo>
                          <a:pt x="172" y="132"/>
                        </a:lnTo>
                        <a:lnTo>
                          <a:pt x="173" y="132"/>
                        </a:lnTo>
                        <a:lnTo>
                          <a:pt x="173" y="131"/>
                        </a:lnTo>
                        <a:lnTo>
                          <a:pt x="174" y="129"/>
                        </a:lnTo>
                        <a:lnTo>
                          <a:pt x="173" y="128"/>
                        </a:lnTo>
                        <a:lnTo>
                          <a:pt x="173" y="129"/>
                        </a:lnTo>
                        <a:lnTo>
                          <a:pt x="173" y="131"/>
                        </a:lnTo>
                        <a:lnTo>
                          <a:pt x="171" y="132"/>
                        </a:lnTo>
                        <a:lnTo>
                          <a:pt x="169" y="132"/>
                        </a:lnTo>
                        <a:lnTo>
                          <a:pt x="168" y="133"/>
                        </a:lnTo>
                        <a:lnTo>
                          <a:pt x="165" y="133"/>
                        </a:lnTo>
                        <a:lnTo>
                          <a:pt x="165" y="132"/>
                        </a:lnTo>
                        <a:lnTo>
                          <a:pt x="166" y="132"/>
                        </a:lnTo>
                        <a:lnTo>
                          <a:pt x="166" y="133"/>
                        </a:lnTo>
                        <a:lnTo>
                          <a:pt x="168" y="132"/>
                        </a:lnTo>
                        <a:lnTo>
                          <a:pt x="167" y="131"/>
                        </a:lnTo>
                        <a:lnTo>
                          <a:pt x="166" y="131"/>
                        </a:lnTo>
                        <a:lnTo>
                          <a:pt x="166" y="129"/>
                        </a:lnTo>
                        <a:lnTo>
                          <a:pt x="166" y="128"/>
                        </a:lnTo>
                        <a:lnTo>
                          <a:pt x="166" y="127"/>
                        </a:lnTo>
                        <a:lnTo>
                          <a:pt x="166" y="126"/>
                        </a:lnTo>
                        <a:lnTo>
                          <a:pt x="165" y="126"/>
                        </a:lnTo>
                        <a:lnTo>
                          <a:pt x="164" y="127"/>
                        </a:lnTo>
                        <a:lnTo>
                          <a:pt x="164" y="128"/>
                        </a:lnTo>
                        <a:lnTo>
                          <a:pt x="164" y="129"/>
                        </a:lnTo>
                        <a:lnTo>
                          <a:pt x="163" y="131"/>
                        </a:lnTo>
                        <a:lnTo>
                          <a:pt x="162" y="131"/>
                        </a:lnTo>
                        <a:lnTo>
                          <a:pt x="159" y="129"/>
                        </a:lnTo>
                        <a:lnTo>
                          <a:pt x="159" y="131"/>
                        </a:lnTo>
                        <a:lnTo>
                          <a:pt x="158" y="132"/>
                        </a:lnTo>
                        <a:lnTo>
                          <a:pt x="158" y="131"/>
                        </a:lnTo>
                        <a:lnTo>
                          <a:pt x="157" y="131"/>
                        </a:lnTo>
                        <a:lnTo>
                          <a:pt x="156" y="131"/>
                        </a:lnTo>
                        <a:lnTo>
                          <a:pt x="155" y="131"/>
                        </a:lnTo>
                        <a:lnTo>
                          <a:pt x="154" y="131"/>
                        </a:lnTo>
                        <a:lnTo>
                          <a:pt x="153" y="129"/>
                        </a:lnTo>
                        <a:lnTo>
                          <a:pt x="150" y="129"/>
                        </a:lnTo>
                        <a:lnTo>
                          <a:pt x="150" y="131"/>
                        </a:lnTo>
                        <a:lnTo>
                          <a:pt x="148" y="131"/>
                        </a:lnTo>
                        <a:lnTo>
                          <a:pt x="147" y="132"/>
                        </a:lnTo>
                        <a:lnTo>
                          <a:pt x="146" y="132"/>
                        </a:lnTo>
                        <a:lnTo>
                          <a:pt x="144" y="133"/>
                        </a:lnTo>
                        <a:lnTo>
                          <a:pt x="143" y="134"/>
                        </a:lnTo>
                        <a:lnTo>
                          <a:pt x="140" y="133"/>
                        </a:lnTo>
                        <a:lnTo>
                          <a:pt x="139" y="133"/>
                        </a:lnTo>
                        <a:lnTo>
                          <a:pt x="137" y="132"/>
                        </a:lnTo>
                        <a:lnTo>
                          <a:pt x="136" y="131"/>
                        </a:lnTo>
                        <a:lnTo>
                          <a:pt x="135" y="131"/>
                        </a:lnTo>
                        <a:lnTo>
                          <a:pt x="134" y="131"/>
                        </a:lnTo>
                        <a:lnTo>
                          <a:pt x="132" y="131"/>
                        </a:lnTo>
                        <a:lnTo>
                          <a:pt x="130" y="133"/>
                        </a:lnTo>
                        <a:lnTo>
                          <a:pt x="130" y="134"/>
                        </a:lnTo>
                        <a:lnTo>
                          <a:pt x="131" y="135"/>
                        </a:lnTo>
                        <a:lnTo>
                          <a:pt x="134" y="135"/>
                        </a:lnTo>
                        <a:lnTo>
                          <a:pt x="135" y="135"/>
                        </a:lnTo>
                        <a:lnTo>
                          <a:pt x="136" y="135"/>
                        </a:lnTo>
                        <a:lnTo>
                          <a:pt x="139" y="134"/>
                        </a:lnTo>
                        <a:lnTo>
                          <a:pt x="140" y="134"/>
                        </a:lnTo>
                        <a:lnTo>
                          <a:pt x="141" y="133"/>
                        </a:lnTo>
                        <a:lnTo>
                          <a:pt x="141" y="134"/>
                        </a:lnTo>
                        <a:lnTo>
                          <a:pt x="140" y="135"/>
                        </a:lnTo>
                        <a:lnTo>
                          <a:pt x="139" y="135"/>
                        </a:lnTo>
                        <a:lnTo>
                          <a:pt x="138" y="135"/>
                        </a:lnTo>
                        <a:lnTo>
                          <a:pt x="139" y="136"/>
                        </a:lnTo>
                        <a:lnTo>
                          <a:pt x="140" y="137"/>
                        </a:lnTo>
                        <a:lnTo>
                          <a:pt x="141" y="137"/>
                        </a:lnTo>
                        <a:lnTo>
                          <a:pt x="143" y="137"/>
                        </a:lnTo>
                        <a:lnTo>
                          <a:pt x="143" y="136"/>
                        </a:lnTo>
                        <a:lnTo>
                          <a:pt x="144" y="135"/>
                        </a:lnTo>
                        <a:lnTo>
                          <a:pt x="145" y="135"/>
                        </a:lnTo>
                        <a:lnTo>
                          <a:pt x="146" y="137"/>
                        </a:lnTo>
                        <a:lnTo>
                          <a:pt x="145" y="140"/>
                        </a:lnTo>
                        <a:lnTo>
                          <a:pt x="145" y="138"/>
                        </a:lnTo>
                        <a:lnTo>
                          <a:pt x="144" y="138"/>
                        </a:lnTo>
                        <a:lnTo>
                          <a:pt x="143" y="140"/>
                        </a:lnTo>
                        <a:lnTo>
                          <a:pt x="141" y="141"/>
                        </a:lnTo>
                        <a:lnTo>
                          <a:pt x="140" y="141"/>
                        </a:lnTo>
                        <a:lnTo>
                          <a:pt x="141" y="143"/>
                        </a:lnTo>
                        <a:lnTo>
                          <a:pt x="144" y="143"/>
                        </a:lnTo>
                        <a:lnTo>
                          <a:pt x="144" y="144"/>
                        </a:lnTo>
                        <a:lnTo>
                          <a:pt x="146" y="145"/>
                        </a:lnTo>
                        <a:lnTo>
                          <a:pt x="147" y="145"/>
                        </a:lnTo>
                        <a:lnTo>
                          <a:pt x="148" y="145"/>
                        </a:lnTo>
                        <a:lnTo>
                          <a:pt x="150" y="146"/>
                        </a:lnTo>
                        <a:lnTo>
                          <a:pt x="150" y="147"/>
                        </a:lnTo>
                        <a:lnTo>
                          <a:pt x="150" y="148"/>
                        </a:lnTo>
                        <a:lnTo>
                          <a:pt x="148" y="150"/>
                        </a:lnTo>
                        <a:lnTo>
                          <a:pt x="147" y="148"/>
                        </a:lnTo>
                        <a:lnTo>
                          <a:pt x="146" y="150"/>
                        </a:lnTo>
                        <a:lnTo>
                          <a:pt x="146" y="151"/>
                        </a:lnTo>
                        <a:lnTo>
                          <a:pt x="145" y="151"/>
                        </a:lnTo>
                        <a:lnTo>
                          <a:pt x="145" y="150"/>
                        </a:lnTo>
                        <a:lnTo>
                          <a:pt x="146" y="150"/>
                        </a:lnTo>
                        <a:lnTo>
                          <a:pt x="146" y="148"/>
                        </a:lnTo>
                        <a:lnTo>
                          <a:pt x="147" y="147"/>
                        </a:lnTo>
                        <a:lnTo>
                          <a:pt x="146" y="147"/>
                        </a:lnTo>
                        <a:lnTo>
                          <a:pt x="146" y="148"/>
                        </a:lnTo>
                        <a:lnTo>
                          <a:pt x="145" y="148"/>
                        </a:lnTo>
                        <a:lnTo>
                          <a:pt x="144" y="146"/>
                        </a:lnTo>
                        <a:lnTo>
                          <a:pt x="141" y="146"/>
                        </a:lnTo>
                        <a:lnTo>
                          <a:pt x="140" y="145"/>
                        </a:lnTo>
                        <a:lnTo>
                          <a:pt x="139" y="145"/>
                        </a:lnTo>
                        <a:lnTo>
                          <a:pt x="140" y="145"/>
                        </a:lnTo>
                        <a:lnTo>
                          <a:pt x="139" y="144"/>
                        </a:lnTo>
                        <a:lnTo>
                          <a:pt x="137" y="143"/>
                        </a:lnTo>
                        <a:lnTo>
                          <a:pt x="135" y="142"/>
                        </a:lnTo>
                        <a:lnTo>
                          <a:pt x="134" y="142"/>
                        </a:lnTo>
                        <a:lnTo>
                          <a:pt x="134" y="143"/>
                        </a:lnTo>
                        <a:lnTo>
                          <a:pt x="135" y="143"/>
                        </a:lnTo>
                        <a:lnTo>
                          <a:pt x="136" y="143"/>
                        </a:lnTo>
                        <a:lnTo>
                          <a:pt x="136" y="144"/>
                        </a:lnTo>
                        <a:lnTo>
                          <a:pt x="136" y="145"/>
                        </a:lnTo>
                        <a:lnTo>
                          <a:pt x="136" y="146"/>
                        </a:lnTo>
                        <a:lnTo>
                          <a:pt x="136" y="147"/>
                        </a:lnTo>
                        <a:lnTo>
                          <a:pt x="135" y="147"/>
                        </a:lnTo>
                        <a:lnTo>
                          <a:pt x="135" y="148"/>
                        </a:lnTo>
                        <a:lnTo>
                          <a:pt x="134" y="148"/>
                        </a:lnTo>
                        <a:lnTo>
                          <a:pt x="132" y="148"/>
                        </a:lnTo>
                        <a:lnTo>
                          <a:pt x="132" y="147"/>
                        </a:lnTo>
                        <a:lnTo>
                          <a:pt x="132" y="146"/>
                        </a:lnTo>
                        <a:lnTo>
                          <a:pt x="131" y="145"/>
                        </a:lnTo>
                        <a:lnTo>
                          <a:pt x="130" y="145"/>
                        </a:lnTo>
                        <a:lnTo>
                          <a:pt x="129" y="146"/>
                        </a:lnTo>
                        <a:lnTo>
                          <a:pt x="128" y="146"/>
                        </a:lnTo>
                        <a:lnTo>
                          <a:pt x="127" y="147"/>
                        </a:lnTo>
                        <a:lnTo>
                          <a:pt x="127" y="148"/>
                        </a:lnTo>
                        <a:lnTo>
                          <a:pt x="126" y="148"/>
                        </a:lnTo>
                        <a:lnTo>
                          <a:pt x="124" y="148"/>
                        </a:lnTo>
                        <a:lnTo>
                          <a:pt x="124" y="147"/>
                        </a:lnTo>
                        <a:lnTo>
                          <a:pt x="122" y="146"/>
                        </a:lnTo>
                        <a:lnTo>
                          <a:pt x="121" y="147"/>
                        </a:lnTo>
                        <a:lnTo>
                          <a:pt x="119" y="146"/>
                        </a:lnTo>
                        <a:lnTo>
                          <a:pt x="118" y="146"/>
                        </a:lnTo>
                        <a:lnTo>
                          <a:pt x="118" y="145"/>
                        </a:lnTo>
                        <a:lnTo>
                          <a:pt x="117" y="145"/>
                        </a:lnTo>
                        <a:lnTo>
                          <a:pt x="119" y="145"/>
                        </a:lnTo>
                        <a:lnTo>
                          <a:pt x="120" y="145"/>
                        </a:lnTo>
                        <a:lnTo>
                          <a:pt x="120" y="146"/>
                        </a:lnTo>
                        <a:lnTo>
                          <a:pt x="120" y="145"/>
                        </a:lnTo>
                        <a:lnTo>
                          <a:pt x="118" y="143"/>
                        </a:lnTo>
                        <a:lnTo>
                          <a:pt x="116" y="142"/>
                        </a:lnTo>
                        <a:lnTo>
                          <a:pt x="115" y="142"/>
                        </a:lnTo>
                        <a:lnTo>
                          <a:pt x="115" y="141"/>
                        </a:lnTo>
                        <a:lnTo>
                          <a:pt x="113" y="140"/>
                        </a:lnTo>
                        <a:lnTo>
                          <a:pt x="112" y="140"/>
                        </a:lnTo>
                        <a:lnTo>
                          <a:pt x="110" y="138"/>
                        </a:lnTo>
                        <a:lnTo>
                          <a:pt x="109" y="138"/>
                        </a:lnTo>
                        <a:lnTo>
                          <a:pt x="106" y="138"/>
                        </a:lnTo>
                        <a:lnTo>
                          <a:pt x="106" y="140"/>
                        </a:lnTo>
                        <a:lnTo>
                          <a:pt x="107" y="141"/>
                        </a:lnTo>
                        <a:lnTo>
                          <a:pt x="106" y="142"/>
                        </a:lnTo>
                        <a:lnTo>
                          <a:pt x="104" y="142"/>
                        </a:lnTo>
                        <a:lnTo>
                          <a:pt x="103" y="142"/>
                        </a:lnTo>
                        <a:lnTo>
                          <a:pt x="100" y="142"/>
                        </a:lnTo>
                        <a:lnTo>
                          <a:pt x="98" y="142"/>
                        </a:lnTo>
                        <a:lnTo>
                          <a:pt x="98" y="141"/>
                        </a:lnTo>
                        <a:lnTo>
                          <a:pt x="97" y="141"/>
                        </a:lnTo>
                        <a:lnTo>
                          <a:pt x="96" y="141"/>
                        </a:lnTo>
                        <a:lnTo>
                          <a:pt x="96" y="140"/>
                        </a:lnTo>
                        <a:lnTo>
                          <a:pt x="93" y="140"/>
                        </a:lnTo>
                        <a:lnTo>
                          <a:pt x="92" y="140"/>
                        </a:lnTo>
                        <a:lnTo>
                          <a:pt x="92" y="138"/>
                        </a:lnTo>
                        <a:lnTo>
                          <a:pt x="90" y="138"/>
                        </a:lnTo>
                        <a:lnTo>
                          <a:pt x="84" y="140"/>
                        </a:lnTo>
                        <a:lnTo>
                          <a:pt x="83" y="140"/>
                        </a:lnTo>
                        <a:lnTo>
                          <a:pt x="82" y="140"/>
                        </a:lnTo>
                        <a:lnTo>
                          <a:pt x="81" y="140"/>
                        </a:lnTo>
                        <a:lnTo>
                          <a:pt x="81" y="138"/>
                        </a:lnTo>
                        <a:lnTo>
                          <a:pt x="82" y="138"/>
                        </a:lnTo>
                        <a:lnTo>
                          <a:pt x="83" y="137"/>
                        </a:lnTo>
                        <a:lnTo>
                          <a:pt x="83" y="136"/>
                        </a:lnTo>
                        <a:lnTo>
                          <a:pt x="82" y="136"/>
                        </a:lnTo>
                        <a:lnTo>
                          <a:pt x="80" y="138"/>
                        </a:lnTo>
                        <a:lnTo>
                          <a:pt x="81" y="140"/>
                        </a:lnTo>
                        <a:lnTo>
                          <a:pt x="81" y="141"/>
                        </a:lnTo>
                        <a:lnTo>
                          <a:pt x="79" y="141"/>
                        </a:lnTo>
                        <a:lnTo>
                          <a:pt x="78" y="141"/>
                        </a:lnTo>
                        <a:lnTo>
                          <a:pt x="75" y="142"/>
                        </a:lnTo>
                        <a:lnTo>
                          <a:pt x="73" y="143"/>
                        </a:lnTo>
                        <a:lnTo>
                          <a:pt x="71" y="143"/>
                        </a:lnTo>
                        <a:lnTo>
                          <a:pt x="70" y="144"/>
                        </a:lnTo>
                        <a:lnTo>
                          <a:pt x="69" y="144"/>
                        </a:lnTo>
                        <a:lnTo>
                          <a:pt x="69" y="145"/>
                        </a:lnTo>
                        <a:lnTo>
                          <a:pt x="69" y="144"/>
                        </a:lnTo>
                        <a:lnTo>
                          <a:pt x="70" y="143"/>
                        </a:lnTo>
                        <a:lnTo>
                          <a:pt x="71" y="143"/>
                        </a:lnTo>
                        <a:lnTo>
                          <a:pt x="72" y="143"/>
                        </a:lnTo>
                        <a:lnTo>
                          <a:pt x="73" y="142"/>
                        </a:lnTo>
                        <a:lnTo>
                          <a:pt x="71" y="142"/>
                        </a:lnTo>
                        <a:lnTo>
                          <a:pt x="70" y="142"/>
                        </a:lnTo>
                        <a:lnTo>
                          <a:pt x="69" y="142"/>
                        </a:lnTo>
                        <a:lnTo>
                          <a:pt x="69" y="141"/>
                        </a:lnTo>
                        <a:lnTo>
                          <a:pt x="70" y="141"/>
                        </a:lnTo>
                        <a:lnTo>
                          <a:pt x="70" y="140"/>
                        </a:lnTo>
                        <a:lnTo>
                          <a:pt x="69" y="138"/>
                        </a:lnTo>
                        <a:lnTo>
                          <a:pt x="68" y="140"/>
                        </a:lnTo>
                        <a:lnTo>
                          <a:pt x="66" y="140"/>
                        </a:lnTo>
                        <a:lnTo>
                          <a:pt x="65" y="140"/>
                        </a:lnTo>
                        <a:lnTo>
                          <a:pt x="64" y="140"/>
                        </a:lnTo>
                        <a:lnTo>
                          <a:pt x="65" y="142"/>
                        </a:lnTo>
                        <a:lnTo>
                          <a:pt x="66" y="144"/>
                        </a:lnTo>
                        <a:lnTo>
                          <a:pt x="66" y="145"/>
                        </a:lnTo>
                        <a:lnTo>
                          <a:pt x="64" y="147"/>
                        </a:lnTo>
                        <a:lnTo>
                          <a:pt x="63" y="150"/>
                        </a:lnTo>
                        <a:lnTo>
                          <a:pt x="61" y="151"/>
                        </a:lnTo>
                        <a:lnTo>
                          <a:pt x="60" y="152"/>
                        </a:lnTo>
                        <a:lnTo>
                          <a:pt x="56" y="153"/>
                        </a:lnTo>
                        <a:lnTo>
                          <a:pt x="55" y="154"/>
                        </a:lnTo>
                        <a:lnTo>
                          <a:pt x="54" y="154"/>
                        </a:lnTo>
                        <a:lnTo>
                          <a:pt x="52" y="154"/>
                        </a:lnTo>
                        <a:lnTo>
                          <a:pt x="52" y="155"/>
                        </a:lnTo>
                        <a:lnTo>
                          <a:pt x="53" y="155"/>
                        </a:lnTo>
                        <a:lnTo>
                          <a:pt x="53" y="154"/>
                        </a:lnTo>
                        <a:lnTo>
                          <a:pt x="54" y="154"/>
                        </a:lnTo>
                        <a:lnTo>
                          <a:pt x="54" y="155"/>
                        </a:lnTo>
                        <a:lnTo>
                          <a:pt x="53" y="155"/>
                        </a:lnTo>
                        <a:lnTo>
                          <a:pt x="52" y="155"/>
                        </a:lnTo>
                        <a:lnTo>
                          <a:pt x="51" y="155"/>
                        </a:lnTo>
                        <a:lnTo>
                          <a:pt x="51" y="156"/>
                        </a:lnTo>
                        <a:lnTo>
                          <a:pt x="50" y="156"/>
                        </a:lnTo>
                        <a:lnTo>
                          <a:pt x="48" y="156"/>
                        </a:lnTo>
                        <a:lnTo>
                          <a:pt x="48" y="157"/>
                        </a:lnTo>
                        <a:lnTo>
                          <a:pt x="48" y="156"/>
                        </a:lnTo>
                        <a:lnTo>
                          <a:pt x="50" y="156"/>
                        </a:lnTo>
                        <a:lnTo>
                          <a:pt x="51" y="156"/>
                        </a:lnTo>
                        <a:lnTo>
                          <a:pt x="51" y="155"/>
                        </a:lnTo>
                        <a:lnTo>
                          <a:pt x="52" y="155"/>
                        </a:lnTo>
                        <a:lnTo>
                          <a:pt x="51" y="155"/>
                        </a:lnTo>
                        <a:lnTo>
                          <a:pt x="50" y="155"/>
                        </a:lnTo>
                        <a:lnTo>
                          <a:pt x="48" y="156"/>
                        </a:lnTo>
                        <a:lnTo>
                          <a:pt x="48" y="155"/>
                        </a:lnTo>
                        <a:lnTo>
                          <a:pt x="50" y="155"/>
                        </a:lnTo>
                        <a:lnTo>
                          <a:pt x="48" y="154"/>
                        </a:lnTo>
                        <a:lnTo>
                          <a:pt x="47" y="154"/>
                        </a:lnTo>
                        <a:lnTo>
                          <a:pt x="45" y="154"/>
                        </a:lnTo>
                        <a:lnTo>
                          <a:pt x="45" y="153"/>
                        </a:lnTo>
                        <a:lnTo>
                          <a:pt x="45" y="154"/>
                        </a:lnTo>
                        <a:lnTo>
                          <a:pt x="45" y="155"/>
                        </a:lnTo>
                        <a:lnTo>
                          <a:pt x="46" y="155"/>
                        </a:lnTo>
                        <a:lnTo>
                          <a:pt x="45" y="155"/>
                        </a:lnTo>
                        <a:lnTo>
                          <a:pt x="44" y="155"/>
                        </a:lnTo>
                        <a:lnTo>
                          <a:pt x="43" y="155"/>
                        </a:lnTo>
                        <a:lnTo>
                          <a:pt x="43" y="154"/>
                        </a:lnTo>
                        <a:lnTo>
                          <a:pt x="42" y="154"/>
                        </a:lnTo>
                        <a:lnTo>
                          <a:pt x="43" y="156"/>
                        </a:lnTo>
                        <a:lnTo>
                          <a:pt x="44" y="156"/>
                        </a:lnTo>
                        <a:lnTo>
                          <a:pt x="45" y="157"/>
                        </a:lnTo>
                        <a:lnTo>
                          <a:pt x="42" y="160"/>
                        </a:lnTo>
                        <a:lnTo>
                          <a:pt x="41" y="160"/>
                        </a:lnTo>
                        <a:lnTo>
                          <a:pt x="41" y="159"/>
                        </a:lnTo>
                        <a:lnTo>
                          <a:pt x="41" y="157"/>
                        </a:lnTo>
                        <a:lnTo>
                          <a:pt x="40" y="157"/>
                        </a:lnTo>
                        <a:lnTo>
                          <a:pt x="40" y="159"/>
                        </a:lnTo>
                        <a:lnTo>
                          <a:pt x="40" y="161"/>
                        </a:lnTo>
                        <a:lnTo>
                          <a:pt x="38" y="162"/>
                        </a:lnTo>
                        <a:lnTo>
                          <a:pt x="37" y="162"/>
                        </a:lnTo>
                        <a:lnTo>
                          <a:pt x="36" y="162"/>
                        </a:lnTo>
                        <a:lnTo>
                          <a:pt x="34" y="162"/>
                        </a:lnTo>
                        <a:lnTo>
                          <a:pt x="34" y="163"/>
                        </a:lnTo>
                        <a:lnTo>
                          <a:pt x="35" y="163"/>
                        </a:lnTo>
                        <a:lnTo>
                          <a:pt x="35" y="164"/>
                        </a:lnTo>
                        <a:lnTo>
                          <a:pt x="35" y="163"/>
                        </a:lnTo>
                        <a:lnTo>
                          <a:pt x="36" y="163"/>
                        </a:lnTo>
                        <a:lnTo>
                          <a:pt x="36" y="164"/>
                        </a:lnTo>
                        <a:lnTo>
                          <a:pt x="34" y="166"/>
                        </a:lnTo>
                        <a:lnTo>
                          <a:pt x="32" y="166"/>
                        </a:lnTo>
                        <a:lnTo>
                          <a:pt x="29" y="165"/>
                        </a:lnTo>
                        <a:lnTo>
                          <a:pt x="29" y="166"/>
                        </a:lnTo>
                        <a:lnTo>
                          <a:pt x="32" y="168"/>
                        </a:lnTo>
                        <a:lnTo>
                          <a:pt x="33" y="169"/>
                        </a:lnTo>
                        <a:lnTo>
                          <a:pt x="32" y="173"/>
                        </a:lnTo>
                        <a:lnTo>
                          <a:pt x="31" y="173"/>
                        </a:lnTo>
                        <a:lnTo>
                          <a:pt x="29" y="174"/>
                        </a:lnTo>
                        <a:lnTo>
                          <a:pt x="29" y="173"/>
                        </a:lnTo>
                        <a:lnTo>
                          <a:pt x="28" y="173"/>
                        </a:lnTo>
                        <a:lnTo>
                          <a:pt x="27" y="173"/>
                        </a:lnTo>
                        <a:lnTo>
                          <a:pt x="26" y="172"/>
                        </a:lnTo>
                        <a:lnTo>
                          <a:pt x="26" y="173"/>
                        </a:lnTo>
                        <a:lnTo>
                          <a:pt x="27" y="174"/>
                        </a:lnTo>
                        <a:lnTo>
                          <a:pt x="28" y="174"/>
                        </a:lnTo>
                        <a:lnTo>
                          <a:pt x="29" y="175"/>
                        </a:lnTo>
                        <a:lnTo>
                          <a:pt x="31" y="174"/>
                        </a:lnTo>
                        <a:lnTo>
                          <a:pt x="31" y="176"/>
                        </a:lnTo>
                        <a:lnTo>
                          <a:pt x="31" y="178"/>
                        </a:lnTo>
                        <a:lnTo>
                          <a:pt x="29" y="179"/>
                        </a:lnTo>
                        <a:lnTo>
                          <a:pt x="28" y="179"/>
                        </a:lnTo>
                        <a:lnTo>
                          <a:pt x="29" y="181"/>
                        </a:lnTo>
                        <a:lnTo>
                          <a:pt x="31" y="182"/>
                        </a:lnTo>
                        <a:lnTo>
                          <a:pt x="31" y="184"/>
                        </a:lnTo>
                        <a:lnTo>
                          <a:pt x="31" y="187"/>
                        </a:lnTo>
                        <a:lnTo>
                          <a:pt x="32" y="188"/>
                        </a:lnTo>
                        <a:lnTo>
                          <a:pt x="33" y="189"/>
                        </a:lnTo>
                        <a:lnTo>
                          <a:pt x="33" y="190"/>
                        </a:lnTo>
                        <a:lnTo>
                          <a:pt x="33" y="191"/>
                        </a:lnTo>
                        <a:lnTo>
                          <a:pt x="34" y="193"/>
                        </a:lnTo>
                        <a:lnTo>
                          <a:pt x="34" y="192"/>
                        </a:lnTo>
                        <a:lnTo>
                          <a:pt x="34" y="191"/>
                        </a:lnTo>
                        <a:lnTo>
                          <a:pt x="35" y="192"/>
                        </a:lnTo>
                        <a:lnTo>
                          <a:pt x="35" y="193"/>
                        </a:lnTo>
                        <a:lnTo>
                          <a:pt x="33" y="193"/>
                        </a:lnTo>
                        <a:lnTo>
                          <a:pt x="32" y="194"/>
                        </a:lnTo>
                        <a:lnTo>
                          <a:pt x="31" y="194"/>
                        </a:lnTo>
                        <a:lnTo>
                          <a:pt x="29" y="194"/>
                        </a:lnTo>
                        <a:lnTo>
                          <a:pt x="29" y="193"/>
                        </a:lnTo>
                        <a:lnTo>
                          <a:pt x="28" y="192"/>
                        </a:lnTo>
                        <a:lnTo>
                          <a:pt x="27" y="192"/>
                        </a:lnTo>
                        <a:lnTo>
                          <a:pt x="25" y="192"/>
                        </a:lnTo>
                        <a:lnTo>
                          <a:pt x="25" y="191"/>
                        </a:lnTo>
                        <a:lnTo>
                          <a:pt x="23" y="192"/>
                        </a:lnTo>
                        <a:lnTo>
                          <a:pt x="22" y="192"/>
                        </a:lnTo>
                        <a:lnTo>
                          <a:pt x="19" y="192"/>
                        </a:lnTo>
                        <a:lnTo>
                          <a:pt x="18" y="191"/>
                        </a:lnTo>
                        <a:lnTo>
                          <a:pt x="17" y="190"/>
                        </a:lnTo>
                        <a:lnTo>
                          <a:pt x="16" y="189"/>
                        </a:lnTo>
                        <a:lnTo>
                          <a:pt x="15" y="189"/>
                        </a:lnTo>
                        <a:lnTo>
                          <a:pt x="14" y="189"/>
                        </a:lnTo>
                        <a:lnTo>
                          <a:pt x="13" y="189"/>
                        </a:lnTo>
                        <a:lnTo>
                          <a:pt x="13" y="188"/>
                        </a:lnTo>
                        <a:lnTo>
                          <a:pt x="11" y="188"/>
                        </a:lnTo>
                        <a:lnTo>
                          <a:pt x="9" y="187"/>
                        </a:lnTo>
                        <a:lnTo>
                          <a:pt x="7" y="187"/>
                        </a:lnTo>
                        <a:lnTo>
                          <a:pt x="7" y="185"/>
                        </a:lnTo>
                        <a:lnTo>
                          <a:pt x="6" y="182"/>
                        </a:lnTo>
                        <a:lnTo>
                          <a:pt x="5" y="181"/>
                        </a:lnTo>
                        <a:lnTo>
                          <a:pt x="5" y="180"/>
                        </a:lnTo>
                        <a:lnTo>
                          <a:pt x="4" y="180"/>
                        </a:lnTo>
                        <a:lnTo>
                          <a:pt x="1" y="178"/>
                        </a:lnTo>
                        <a:lnTo>
                          <a:pt x="3" y="174"/>
                        </a:lnTo>
                        <a:lnTo>
                          <a:pt x="1" y="172"/>
                        </a:lnTo>
                        <a:lnTo>
                          <a:pt x="1" y="170"/>
                        </a:lnTo>
                        <a:lnTo>
                          <a:pt x="0" y="169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32" name="Freeform 744">
                    <a:extLst>
                      <a:ext uri="{FF2B5EF4-FFF2-40B4-BE49-F238E27FC236}">
                        <a16:creationId xmlns:a16="http://schemas.microsoft.com/office/drawing/2014/main" id="{784BE3C8-826F-4D36-AAB9-EFBAF653B51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967015" y="2309266"/>
                    <a:ext cx="796997" cy="374102"/>
                  </a:xfrm>
                  <a:custGeom>
                    <a:avLst/>
                    <a:gdLst>
                      <a:gd name="T0" fmla="*/ 539750 w 343"/>
                      <a:gd name="T1" fmla="*/ 254000 h 161"/>
                      <a:gd name="T2" fmla="*/ 531812 w 343"/>
                      <a:gd name="T3" fmla="*/ 244475 h 161"/>
                      <a:gd name="T4" fmla="*/ 527050 w 343"/>
                      <a:gd name="T5" fmla="*/ 234950 h 161"/>
                      <a:gd name="T6" fmla="*/ 522287 w 343"/>
                      <a:gd name="T7" fmla="*/ 228600 h 161"/>
                      <a:gd name="T8" fmla="*/ 514350 w 343"/>
                      <a:gd name="T9" fmla="*/ 217488 h 161"/>
                      <a:gd name="T10" fmla="*/ 506412 w 343"/>
                      <a:gd name="T11" fmla="*/ 211138 h 161"/>
                      <a:gd name="T12" fmla="*/ 500062 w 343"/>
                      <a:gd name="T13" fmla="*/ 206375 h 161"/>
                      <a:gd name="T14" fmla="*/ 490537 w 343"/>
                      <a:gd name="T15" fmla="*/ 206375 h 161"/>
                      <a:gd name="T16" fmla="*/ 477837 w 343"/>
                      <a:gd name="T17" fmla="*/ 206375 h 161"/>
                      <a:gd name="T18" fmla="*/ 468312 w 343"/>
                      <a:gd name="T19" fmla="*/ 220663 h 161"/>
                      <a:gd name="T20" fmla="*/ 457200 w 343"/>
                      <a:gd name="T21" fmla="*/ 225425 h 161"/>
                      <a:gd name="T22" fmla="*/ 446087 w 343"/>
                      <a:gd name="T23" fmla="*/ 217488 h 161"/>
                      <a:gd name="T24" fmla="*/ 438150 w 343"/>
                      <a:gd name="T25" fmla="*/ 212725 h 161"/>
                      <a:gd name="T26" fmla="*/ 428625 w 343"/>
                      <a:gd name="T27" fmla="*/ 201613 h 161"/>
                      <a:gd name="T28" fmla="*/ 425450 w 343"/>
                      <a:gd name="T29" fmla="*/ 192088 h 161"/>
                      <a:gd name="T30" fmla="*/ 420687 w 343"/>
                      <a:gd name="T31" fmla="*/ 185738 h 161"/>
                      <a:gd name="T32" fmla="*/ 409575 w 343"/>
                      <a:gd name="T33" fmla="*/ 180975 h 161"/>
                      <a:gd name="T34" fmla="*/ 404812 w 343"/>
                      <a:gd name="T35" fmla="*/ 174625 h 161"/>
                      <a:gd name="T36" fmla="*/ 395287 w 343"/>
                      <a:gd name="T37" fmla="*/ 169863 h 161"/>
                      <a:gd name="T38" fmla="*/ 388937 w 343"/>
                      <a:gd name="T39" fmla="*/ 161925 h 161"/>
                      <a:gd name="T40" fmla="*/ 371475 w 343"/>
                      <a:gd name="T41" fmla="*/ 161925 h 161"/>
                      <a:gd name="T42" fmla="*/ 361950 w 343"/>
                      <a:gd name="T43" fmla="*/ 161925 h 161"/>
                      <a:gd name="T44" fmla="*/ 349250 w 343"/>
                      <a:gd name="T45" fmla="*/ 166688 h 161"/>
                      <a:gd name="T46" fmla="*/ 336550 w 343"/>
                      <a:gd name="T47" fmla="*/ 173038 h 161"/>
                      <a:gd name="T48" fmla="*/ 304800 w 343"/>
                      <a:gd name="T49" fmla="*/ 173038 h 161"/>
                      <a:gd name="T50" fmla="*/ 257175 w 343"/>
                      <a:gd name="T51" fmla="*/ 165100 h 161"/>
                      <a:gd name="T52" fmla="*/ 227012 w 343"/>
                      <a:gd name="T53" fmla="*/ 153988 h 161"/>
                      <a:gd name="T54" fmla="*/ 201612 w 343"/>
                      <a:gd name="T55" fmla="*/ 146050 h 161"/>
                      <a:gd name="T56" fmla="*/ 192087 w 343"/>
                      <a:gd name="T57" fmla="*/ 141288 h 161"/>
                      <a:gd name="T58" fmla="*/ 161925 w 343"/>
                      <a:gd name="T59" fmla="*/ 144463 h 161"/>
                      <a:gd name="T60" fmla="*/ 147637 w 343"/>
                      <a:gd name="T61" fmla="*/ 142875 h 161"/>
                      <a:gd name="T62" fmla="*/ 146050 w 343"/>
                      <a:gd name="T63" fmla="*/ 142875 h 161"/>
                      <a:gd name="T64" fmla="*/ 144462 w 343"/>
                      <a:gd name="T65" fmla="*/ 136525 h 161"/>
                      <a:gd name="T66" fmla="*/ 136525 w 343"/>
                      <a:gd name="T67" fmla="*/ 125413 h 161"/>
                      <a:gd name="T68" fmla="*/ 128587 w 343"/>
                      <a:gd name="T69" fmla="*/ 120650 h 161"/>
                      <a:gd name="T70" fmla="*/ 122237 w 343"/>
                      <a:gd name="T71" fmla="*/ 117475 h 161"/>
                      <a:gd name="T72" fmla="*/ 117475 w 343"/>
                      <a:gd name="T73" fmla="*/ 111125 h 161"/>
                      <a:gd name="T74" fmla="*/ 107950 w 343"/>
                      <a:gd name="T75" fmla="*/ 111125 h 161"/>
                      <a:gd name="T76" fmla="*/ 96837 w 343"/>
                      <a:gd name="T77" fmla="*/ 103188 h 161"/>
                      <a:gd name="T78" fmla="*/ 80962 w 343"/>
                      <a:gd name="T79" fmla="*/ 101600 h 161"/>
                      <a:gd name="T80" fmla="*/ 71437 w 343"/>
                      <a:gd name="T81" fmla="*/ 100013 h 161"/>
                      <a:gd name="T82" fmla="*/ 69850 w 343"/>
                      <a:gd name="T83" fmla="*/ 92075 h 161"/>
                      <a:gd name="T84" fmla="*/ 66675 w 343"/>
                      <a:gd name="T85" fmla="*/ 85725 h 161"/>
                      <a:gd name="T86" fmla="*/ 58737 w 343"/>
                      <a:gd name="T87" fmla="*/ 77788 h 161"/>
                      <a:gd name="T88" fmla="*/ 52387 w 343"/>
                      <a:gd name="T89" fmla="*/ 69850 h 161"/>
                      <a:gd name="T90" fmla="*/ 41275 w 343"/>
                      <a:gd name="T91" fmla="*/ 58738 h 161"/>
                      <a:gd name="T92" fmla="*/ 41275 w 343"/>
                      <a:gd name="T93" fmla="*/ 52388 h 161"/>
                      <a:gd name="T94" fmla="*/ 42862 w 343"/>
                      <a:gd name="T95" fmla="*/ 47625 h 161"/>
                      <a:gd name="T96" fmla="*/ 34925 w 343"/>
                      <a:gd name="T97" fmla="*/ 42863 h 161"/>
                      <a:gd name="T98" fmla="*/ 28575 w 343"/>
                      <a:gd name="T99" fmla="*/ 34925 h 161"/>
                      <a:gd name="T100" fmla="*/ 28575 w 343"/>
                      <a:gd name="T101" fmla="*/ 25400 h 161"/>
                      <a:gd name="T102" fmla="*/ 38100 w 343"/>
                      <a:gd name="T103" fmla="*/ 34925 h 161"/>
                      <a:gd name="T104" fmla="*/ 33337 w 343"/>
                      <a:gd name="T105" fmla="*/ 26988 h 161"/>
                      <a:gd name="T106" fmla="*/ 36512 w 343"/>
                      <a:gd name="T107" fmla="*/ 22225 h 161"/>
                      <a:gd name="T108" fmla="*/ 44450 w 343"/>
                      <a:gd name="T109" fmla="*/ 22225 h 161"/>
                      <a:gd name="T110" fmla="*/ 50800 w 343"/>
                      <a:gd name="T111" fmla="*/ 20638 h 161"/>
                      <a:gd name="T112" fmla="*/ 41275 w 343"/>
                      <a:gd name="T113" fmla="*/ 20638 h 161"/>
                      <a:gd name="T114" fmla="*/ 33337 w 343"/>
                      <a:gd name="T115" fmla="*/ 20638 h 161"/>
                      <a:gd name="T116" fmla="*/ 26987 w 343"/>
                      <a:gd name="T117" fmla="*/ 23813 h 161"/>
                      <a:gd name="T118" fmla="*/ 20637 w 343"/>
                      <a:gd name="T119" fmla="*/ 22225 h 161"/>
                      <a:gd name="T120" fmla="*/ 20637 w 343"/>
                      <a:gd name="T121" fmla="*/ 19050 h 161"/>
                      <a:gd name="T122" fmla="*/ 7937 w 343"/>
                      <a:gd name="T123" fmla="*/ 7938 h 161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  <a:gd name="T180" fmla="*/ 0 60000 65536"/>
                      <a:gd name="T181" fmla="*/ 0 60000 65536"/>
                      <a:gd name="T182" fmla="*/ 0 60000 65536"/>
                      <a:gd name="T183" fmla="*/ 0 60000 65536"/>
                      <a:gd name="T184" fmla="*/ 0 60000 65536"/>
                      <a:gd name="T185" fmla="*/ 0 60000 65536"/>
                    </a:gdLst>
                    <a:ahLst/>
                    <a:cxnLst>
                      <a:cxn ang="T124">
                        <a:pos x="T0" y="T1"/>
                      </a:cxn>
                      <a:cxn ang="T125">
                        <a:pos x="T2" y="T3"/>
                      </a:cxn>
                      <a:cxn ang="T126">
                        <a:pos x="T4" y="T5"/>
                      </a:cxn>
                      <a:cxn ang="T127">
                        <a:pos x="T6" y="T7"/>
                      </a:cxn>
                      <a:cxn ang="T128">
                        <a:pos x="T8" y="T9"/>
                      </a:cxn>
                      <a:cxn ang="T129">
                        <a:pos x="T10" y="T11"/>
                      </a:cxn>
                      <a:cxn ang="T130">
                        <a:pos x="T12" y="T13"/>
                      </a:cxn>
                      <a:cxn ang="T131">
                        <a:pos x="T14" y="T15"/>
                      </a:cxn>
                      <a:cxn ang="T132">
                        <a:pos x="T16" y="T17"/>
                      </a:cxn>
                      <a:cxn ang="T133">
                        <a:pos x="T18" y="T19"/>
                      </a:cxn>
                      <a:cxn ang="T134">
                        <a:pos x="T20" y="T21"/>
                      </a:cxn>
                      <a:cxn ang="T135">
                        <a:pos x="T22" y="T23"/>
                      </a:cxn>
                      <a:cxn ang="T136">
                        <a:pos x="T24" y="T25"/>
                      </a:cxn>
                      <a:cxn ang="T137">
                        <a:pos x="T26" y="T27"/>
                      </a:cxn>
                      <a:cxn ang="T138">
                        <a:pos x="T28" y="T29"/>
                      </a:cxn>
                      <a:cxn ang="T139">
                        <a:pos x="T30" y="T31"/>
                      </a:cxn>
                      <a:cxn ang="T140">
                        <a:pos x="T32" y="T33"/>
                      </a:cxn>
                      <a:cxn ang="T141">
                        <a:pos x="T34" y="T35"/>
                      </a:cxn>
                      <a:cxn ang="T142">
                        <a:pos x="T36" y="T37"/>
                      </a:cxn>
                      <a:cxn ang="T143">
                        <a:pos x="T38" y="T39"/>
                      </a:cxn>
                      <a:cxn ang="T144">
                        <a:pos x="T40" y="T41"/>
                      </a:cxn>
                      <a:cxn ang="T145">
                        <a:pos x="T42" y="T43"/>
                      </a:cxn>
                      <a:cxn ang="T146">
                        <a:pos x="T44" y="T45"/>
                      </a:cxn>
                      <a:cxn ang="T147">
                        <a:pos x="T46" y="T47"/>
                      </a:cxn>
                      <a:cxn ang="T148">
                        <a:pos x="T48" y="T49"/>
                      </a:cxn>
                      <a:cxn ang="T149">
                        <a:pos x="T50" y="T51"/>
                      </a:cxn>
                      <a:cxn ang="T150">
                        <a:pos x="T52" y="T53"/>
                      </a:cxn>
                      <a:cxn ang="T151">
                        <a:pos x="T54" y="T55"/>
                      </a:cxn>
                      <a:cxn ang="T152">
                        <a:pos x="T56" y="T57"/>
                      </a:cxn>
                      <a:cxn ang="T153">
                        <a:pos x="T58" y="T59"/>
                      </a:cxn>
                      <a:cxn ang="T154">
                        <a:pos x="T60" y="T61"/>
                      </a:cxn>
                      <a:cxn ang="T155">
                        <a:pos x="T62" y="T63"/>
                      </a:cxn>
                      <a:cxn ang="T156">
                        <a:pos x="T64" y="T65"/>
                      </a:cxn>
                      <a:cxn ang="T157">
                        <a:pos x="T66" y="T67"/>
                      </a:cxn>
                      <a:cxn ang="T158">
                        <a:pos x="T68" y="T69"/>
                      </a:cxn>
                      <a:cxn ang="T159">
                        <a:pos x="T70" y="T71"/>
                      </a:cxn>
                      <a:cxn ang="T160">
                        <a:pos x="T72" y="T73"/>
                      </a:cxn>
                      <a:cxn ang="T161">
                        <a:pos x="T74" y="T75"/>
                      </a:cxn>
                      <a:cxn ang="T162">
                        <a:pos x="T76" y="T77"/>
                      </a:cxn>
                      <a:cxn ang="T163">
                        <a:pos x="T78" y="T79"/>
                      </a:cxn>
                      <a:cxn ang="T164">
                        <a:pos x="T80" y="T81"/>
                      </a:cxn>
                      <a:cxn ang="T165">
                        <a:pos x="T82" y="T83"/>
                      </a:cxn>
                      <a:cxn ang="T166">
                        <a:pos x="T84" y="T85"/>
                      </a:cxn>
                      <a:cxn ang="T167">
                        <a:pos x="T86" y="T87"/>
                      </a:cxn>
                      <a:cxn ang="T168">
                        <a:pos x="T88" y="T89"/>
                      </a:cxn>
                      <a:cxn ang="T169">
                        <a:pos x="T90" y="T91"/>
                      </a:cxn>
                      <a:cxn ang="T170">
                        <a:pos x="T92" y="T93"/>
                      </a:cxn>
                      <a:cxn ang="T171">
                        <a:pos x="T94" y="T95"/>
                      </a:cxn>
                      <a:cxn ang="T172">
                        <a:pos x="T96" y="T97"/>
                      </a:cxn>
                      <a:cxn ang="T173">
                        <a:pos x="T98" y="T99"/>
                      </a:cxn>
                      <a:cxn ang="T174">
                        <a:pos x="T100" y="T101"/>
                      </a:cxn>
                      <a:cxn ang="T175">
                        <a:pos x="T102" y="T103"/>
                      </a:cxn>
                      <a:cxn ang="T176">
                        <a:pos x="T104" y="T105"/>
                      </a:cxn>
                      <a:cxn ang="T177">
                        <a:pos x="T106" y="T107"/>
                      </a:cxn>
                      <a:cxn ang="T178">
                        <a:pos x="T108" y="T109"/>
                      </a:cxn>
                      <a:cxn ang="T179">
                        <a:pos x="T110" y="T111"/>
                      </a:cxn>
                      <a:cxn ang="T180">
                        <a:pos x="T112" y="T113"/>
                      </a:cxn>
                      <a:cxn ang="T181">
                        <a:pos x="T114" y="T115"/>
                      </a:cxn>
                      <a:cxn ang="T182">
                        <a:pos x="T116" y="T117"/>
                      </a:cxn>
                      <a:cxn ang="T183">
                        <a:pos x="T118" y="T119"/>
                      </a:cxn>
                      <a:cxn ang="T184">
                        <a:pos x="T120" y="T121"/>
                      </a:cxn>
                      <a:cxn ang="T185">
                        <a:pos x="T122" y="T123"/>
                      </a:cxn>
                    </a:cxnLst>
                    <a:rect l="0" t="0" r="r" b="b"/>
                    <a:pathLst>
                      <a:path w="343" h="161">
                        <a:moveTo>
                          <a:pt x="343" y="161"/>
                        </a:moveTo>
                        <a:lnTo>
                          <a:pt x="342" y="161"/>
                        </a:lnTo>
                        <a:lnTo>
                          <a:pt x="341" y="161"/>
                        </a:lnTo>
                        <a:lnTo>
                          <a:pt x="341" y="160"/>
                        </a:lnTo>
                        <a:lnTo>
                          <a:pt x="340" y="160"/>
                        </a:lnTo>
                        <a:lnTo>
                          <a:pt x="339" y="158"/>
                        </a:lnTo>
                        <a:lnTo>
                          <a:pt x="339" y="157"/>
                        </a:lnTo>
                        <a:lnTo>
                          <a:pt x="338" y="156"/>
                        </a:lnTo>
                        <a:lnTo>
                          <a:pt x="337" y="154"/>
                        </a:lnTo>
                        <a:lnTo>
                          <a:pt x="335" y="154"/>
                        </a:lnTo>
                        <a:lnTo>
                          <a:pt x="334" y="153"/>
                        </a:lnTo>
                        <a:lnTo>
                          <a:pt x="333" y="152"/>
                        </a:lnTo>
                        <a:lnTo>
                          <a:pt x="332" y="151"/>
                        </a:lnTo>
                        <a:lnTo>
                          <a:pt x="332" y="149"/>
                        </a:lnTo>
                        <a:lnTo>
                          <a:pt x="332" y="148"/>
                        </a:lnTo>
                        <a:lnTo>
                          <a:pt x="331" y="148"/>
                        </a:lnTo>
                        <a:lnTo>
                          <a:pt x="331" y="147"/>
                        </a:lnTo>
                        <a:lnTo>
                          <a:pt x="330" y="146"/>
                        </a:lnTo>
                        <a:lnTo>
                          <a:pt x="330" y="144"/>
                        </a:lnTo>
                        <a:lnTo>
                          <a:pt x="329" y="144"/>
                        </a:lnTo>
                        <a:lnTo>
                          <a:pt x="329" y="143"/>
                        </a:lnTo>
                        <a:lnTo>
                          <a:pt x="329" y="142"/>
                        </a:lnTo>
                        <a:lnTo>
                          <a:pt x="328" y="140"/>
                        </a:lnTo>
                        <a:lnTo>
                          <a:pt x="325" y="138"/>
                        </a:lnTo>
                        <a:lnTo>
                          <a:pt x="324" y="137"/>
                        </a:lnTo>
                        <a:lnTo>
                          <a:pt x="323" y="136"/>
                        </a:lnTo>
                        <a:lnTo>
                          <a:pt x="322" y="135"/>
                        </a:lnTo>
                        <a:lnTo>
                          <a:pt x="321" y="135"/>
                        </a:lnTo>
                        <a:lnTo>
                          <a:pt x="320" y="134"/>
                        </a:lnTo>
                        <a:lnTo>
                          <a:pt x="319" y="133"/>
                        </a:lnTo>
                        <a:lnTo>
                          <a:pt x="318" y="133"/>
                        </a:lnTo>
                        <a:lnTo>
                          <a:pt x="318" y="132"/>
                        </a:lnTo>
                        <a:lnTo>
                          <a:pt x="318" y="130"/>
                        </a:lnTo>
                        <a:lnTo>
                          <a:pt x="316" y="130"/>
                        </a:lnTo>
                        <a:lnTo>
                          <a:pt x="315" y="130"/>
                        </a:lnTo>
                        <a:lnTo>
                          <a:pt x="314" y="132"/>
                        </a:lnTo>
                        <a:lnTo>
                          <a:pt x="313" y="130"/>
                        </a:lnTo>
                        <a:lnTo>
                          <a:pt x="312" y="130"/>
                        </a:lnTo>
                        <a:lnTo>
                          <a:pt x="311" y="130"/>
                        </a:lnTo>
                        <a:lnTo>
                          <a:pt x="309" y="130"/>
                        </a:lnTo>
                        <a:lnTo>
                          <a:pt x="307" y="130"/>
                        </a:lnTo>
                        <a:lnTo>
                          <a:pt x="305" y="129"/>
                        </a:lnTo>
                        <a:lnTo>
                          <a:pt x="304" y="129"/>
                        </a:lnTo>
                        <a:lnTo>
                          <a:pt x="302" y="130"/>
                        </a:lnTo>
                        <a:lnTo>
                          <a:pt x="301" y="130"/>
                        </a:lnTo>
                        <a:lnTo>
                          <a:pt x="300" y="132"/>
                        </a:lnTo>
                        <a:lnTo>
                          <a:pt x="297" y="135"/>
                        </a:lnTo>
                        <a:lnTo>
                          <a:pt x="296" y="137"/>
                        </a:lnTo>
                        <a:lnTo>
                          <a:pt x="296" y="138"/>
                        </a:lnTo>
                        <a:lnTo>
                          <a:pt x="295" y="139"/>
                        </a:lnTo>
                        <a:lnTo>
                          <a:pt x="294" y="140"/>
                        </a:lnTo>
                        <a:lnTo>
                          <a:pt x="292" y="142"/>
                        </a:lnTo>
                        <a:lnTo>
                          <a:pt x="291" y="142"/>
                        </a:lnTo>
                        <a:lnTo>
                          <a:pt x="290" y="142"/>
                        </a:lnTo>
                        <a:lnTo>
                          <a:pt x="288" y="142"/>
                        </a:lnTo>
                        <a:lnTo>
                          <a:pt x="288" y="140"/>
                        </a:lnTo>
                        <a:lnTo>
                          <a:pt x="287" y="140"/>
                        </a:lnTo>
                        <a:lnTo>
                          <a:pt x="284" y="139"/>
                        </a:lnTo>
                        <a:lnTo>
                          <a:pt x="282" y="138"/>
                        </a:lnTo>
                        <a:lnTo>
                          <a:pt x="281" y="137"/>
                        </a:lnTo>
                        <a:lnTo>
                          <a:pt x="279" y="137"/>
                        </a:lnTo>
                        <a:lnTo>
                          <a:pt x="278" y="136"/>
                        </a:lnTo>
                        <a:lnTo>
                          <a:pt x="277" y="135"/>
                        </a:lnTo>
                        <a:lnTo>
                          <a:pt x="276" y="135"/>
                        </a:lnTo>
                        <a:lnTo>
                          <a:pt x="276" y="134"/>
                        </a:lnTo>
                        <a:lnTo>
                          <a:pt x="276" y="135"/>
                        </a:lnTo>
                        <a:lnTo>
                          <a:pt x="274" y="134"/>
                        </a:lnTo>
                        <a:lnTo>
                          <a:pt x="273" y="133"/>
                        </a:lnTo>
                        <a:lnTo>
                          <a:pt x="270" y="128"/>
                        </a:lnTo>
                        <a:lnTo>
                          <a:pt x="270" y="127"/>
                        </a:lnTo>
                        <a:lnTo>
                          <a:pt x="270" y="126"/>
                        </a:lnTo>
                        <a:lnTo>
                          <a:pt x="270" y="125"/>
                        </a:lnTo>
                        <a:lnTo>
                          <a:pt x="269" y="124"/>
                        </a:lnTo>
                        <a:lnTo>
                          <a:pt x="268" y="123"/>
                        </a:lnTo>
                        <a:lnTo>
                          <a:pt x="268" y="121"/>
                        </a:lnTo>
                        <a:lnTo>
                          <a:pt x="268" y="120"/>
                        </a:lnTo>
                        <a:lnTo>
                          <a:pt x="267" y="119"/>
                        </a:lnTo>
                        <a:lnTo>
                          <a:pt x="266" y="119"/>
                        </a:lnTo>
                        <a:lnTo>
                          <a:pt x="265" y="118"/>
                        </a:lnTo>
                        <a:lnTo>
                          <a:pt x="265" y="117"/>
                        </a:lnTo>
                        <a:lnTo>
                          <a:pt x="264" y="117"/>
                        </a:lnTo>
                        <a:lnTo>
                          <a:pt x="263" y="116"/>
                        </a:lnTo>
                        <a:lnTo>
                          <a:pt x="260" y="116"/>
                        </a:lnTo>
                        <a:lnTo>
                          <a:pt x="259" y="115"/>
                        </a:lnTo>
                        <a:lnTo>
                          <a:pt x="258" y="114"/>
                        </a:lnTo>
                        <a:lnTo>
                          <a:pt x="258" y="112"/>
                        </a:lnTo>
                        <a:lnTo>
                          <a:pt x="257" y="112"/>
                        </a:lnTo>
                        <a:lnTo>
                          <a:pt x="256" y="111"/>
                        </a:lnTo>
                        <a:lnTo>
                          <a:pt x="255" y="111"/>
                        </a:lnTo>
                        <a:lnTo>
                          <a:pt x="255" y="110"/>
                        </a:lnTo>
                        <a:lnTo>
                          <a:pt x="254" y="109"/>
                        </a:lnTo>
                        <a:lnTo>
                          <a:pt x="253" y="108"/>
                        </a:lnTo>
                        <a:lnTo>
                          <a:pt x="251" y="108"/>
                        </a:lnTo>
                        <a:lnTo>
                          <a:pt x="250" y="107"/>
                        </a:lnTo>
                        <a:lnTo>
                          <a:pt x="249" y="107"/>
                        </a:lnTo>
                        <a:lnTo>
                          <a:pt x="248" y="106"/>
                        </a:lnTo>
                        <a:lnTo>
                          <a:pt x="248" y="105"/>
                        </a:lnTo>
                        <a:lnTo>
                          <a:pt x="247" y="104"/>
                        </a:lnTo>
                        <a:lnTo>
                          <a:pt x="246" y="102"/>
                        </a:lnTo>
                        <a:lnTo>
                          <a:pt x="245" y="102"/>
                        </a:lnTo>
                        <a:lnTo>
                          <a:pt x="244" y="102"/>
                        </a:lnTo>
                        <a:lnTo>
                          <a:pt x="237" y="102"/>
                        </a:lnTo>
                        <a:lnTo>
                          <a:pt x="236" y="102"/>
                        </a:lnTo>
                        <a:lnTo>
                          <a:pt x="235" y="102"/>
                        </a:lnTo>
                        <a:lnTo>
                          <a:pt x="234" y="102"/>
                        </a:lnTo>
                        <a:lnTo>
                          <a:pt x="232" y="102"/>
                        </a:lnTo>
                        <a:lnTo>
                          <a:pt x="231" y="102"/>
                        </a:lnTo>
                        <a:lnTo>
                          <a:pt x="230" y="102"/>
                        </a:lnTo>
                        <a:lnTo>
                          <a:pt x="229" y="102"/>
                        </a:lnTo>
                        <a:lnTo>
                          <a:pt x="228" y="102"/>
                        </a:lnTo>
                        <a:lnTo>
                          <a:pt x="225" y="102"/>
                        </a:lnTo>
                        <a:lnTo>
                          <a:pt x="221" y="102"/>
                        </a:lnTo>
                        <a:lnTo>
                          <a:pt x="220" y="102"/>
                        </a:lnTo>
                        <a:lnTo>
                          <a:pt x="220" y="104"/>
                        </a:lnTo>
                        <a:lnTo>
                          <a:pt x="220" y="105"/>
                        </a:lnTo>
                        <a:lnTo>
                          <a:pt x="220" y="106"/>
                        </a:lnTo>
                        <a:lnTo>
                          <a:pt x="220" y="107"/>
                        </a:lnTo>
                        <a:lnTo>
                          <a:pt x="220" y="108"/>
                        </a:lnTo>
                        <a:lnTo>
                          <a:pt x="220" y="109"/>
                        </a:lnTo>
                        <a:lnTo>
                          <a:pt x="212" y="109"/>
                        </a:lnTo>
                        <a:lnTo>
                          <a:pt x="211" y="109"/>
                        </a:lnTo>
                        <a:lnTo>
                          <a:pt x="209" y="109"/>
                        </a:lnTo>
                        <a:lnTo>
                          <a:pt x="202" y="109"/>
                        </a:lnTo>
                        <a:lnTo>
                          <a:pt x="197" y="109"/>
                        </a:lnTo>
                        <a:lnTo>
                          <a:pt x="192" y="109"/>
                        </a:lnTo>
                        <a:lnTo>
                          <a:pt x="191" y="109"/>
                        </a:lnTo>
                        <a:lnTo>
                          <a:pt x="180" y="109"/>
                        </a:lnTo>
                        <a:lnTo>
                          <a:pt x="175" y="107"/>
                        </a:lnTo>
                        <a:lnTo>
                          <a:pt x="167" y="105"/>
                        </a:lnTo>
                        <a:lnTo>
                          <a:pt x="162" y="104"/>
                        </a:lnTo>
                        <a:lnTo>
                          <a:pt x="160" y="102"/>
                        </a:lnTo>
                        <a:lnTo>
                          <a:pt x="154" y="100"/>
                        </a:lnTo>
                        <a:lnTo>
                          <a:pt x="152" y="100"/>
                        </a:lnTo>
                        <a:lnTo>
                          <a:pt x="147" y="98"/>
                        </a:lnTo>
                        <a:lnTo>
                          <a:pt x="143" y="97"/>
                        </a:lnTo>
                        <a:lnTo>
                          <a:pt x="141" y="96"/>
                        </a:lnTo>
                        <a:lnTo>
                          <a:pt x="137" y="96"/>
                        </a:lnTo>
                        <a:lnTo>
                          <a:pt x="134" y="95"/>
                        </a:lnTo>
                        <a:lnTo>
                          <a:pt x="129" y="93"/>
                        </a:lnTo>
                        <a:lnTo>
                          <a:pt x="127" y="92"/>
                        </a:lnTo>
                        <a:lnTo>
                          <a:pt x="127" y="91"/>
                        </a:lnTo>
                        <a:lnTo>
                          <a:pt x="128" y="89"/>
                        </a:lnTo>
                        <a:lnTo>
                          <a:pt x="126" y="89"/>
                        </a:lnTo>
                        <a:lnTo>
                          <a:pt x="124" y="89"/>
                        </a:lnTo>
                        <a:lnTo>
                          <a:pt x="121" y="89"/>
                        </a:lnTo>
                        <a:lnTo>
                          <a:pt x="118" y="90"/>
                        </a:lnTo>
                        <a:lnTo>
                          <a:pt x="116" y="90"/>
                        </a:lnTo>
                        <a:lnTo>
                          <a:pt x="111" y="90"/>
                        </a:lnTo>
                        <a:lnTo>
                          <a:pt x="106" y="90"/>
                        </a:lnTo>
                        <a:lnTo>
                          <a:pt x="102" y="91"/>
                        </a:lnTo>
                        <a:lnTo>
                          <a:pt x="99" y="91"/>
                        </a:lnTo>
                        <a:lnTo>
                          <a:pt x="97" y="91"/>
                        </a:lnTo>
                        <a:lnTo>
                          <a:pt x="95" y="91"/>
                        </a:lnTo>
                        <a:lnTo>
                          <a:pt x="93" y="91"/>
                        </a:lnTo>
                        <a:lnTo>
                          <a:pt x="93" y="90"/>
                        </a:lnTo>
                        <a:lnTo>
                          <a:pt x="92" y="90"/>
                        </a:lnTo>
                        <a:lnTo>
                          <a:pt x="92" y="89"/>
                        </a:lnTo>
                        <a:lnTo>
                          <a:pt x="93" y="90"/>
                        </a:lnTo>
                        <a:lnTo>
                          <a:pt x="92" y="89"/>
                        </a:lnTo>
                        <a:lnTo>
                          <a:pt x="92" y="90"/>
                        </a:lnTo>
                        <a:lnTo>
                          <a:pt x="91" y="89"/>
                        </a:lnTo>
                        <a:lnTo>
                          <a:pt x="92" y="88"/>
                        </a:lnTo>
                        <a:lnTo>
                          <a:pt x="91" y="88"/>
                        </a:lnTo>
                        <a:lnTo>
                          <a:pt x="92" y="87"/>
                        </a:lnTo>
                        <a:lnTo>
                          <a:pt x="91" y="86"/>
                        </a:lnTo>
                        <a:lnTo>
                          <a:pt x="91" y="83"/>
                        </a:lnTo>
                        <a:lnTo>
                          <a:pt x="90" y="81"/>
                        </a:lnTo>
                        <a:lnTo>
                          <a:pt x="89" y="80"/>
                        </a:lnTo>
                        <a:lnTo>
                          <a:pt x="87" y="79"/>
                        </a:lnTo>
                        <a:lnTo>
                          <a:pt x="86" y="79"/>
                        </a:lnTo>
                        <a:lnTo>
                          <a:pt x="84" y="78"/>
                        </a:lnTo>
                        <a:lnTo>
                          <a:pt x="83" y="77"/>
                        </a:lnTo>
                        <a:lnTo>
                          <a:pt x="82" y="77"/>
                        </a:lnTo>
                        <a:lnTo>
                          <a:pt x="82" y="76"/>
                        </a:lnTo>
                        <a:lnTo>
                          <a:pt x="81" y="76"/>
                        </a:lnTo>
                        <a:lnTo>
                          <a:pt x="81" y="74"/>
                        </a:lnTo>
                        <a:lnTo>
                          <a:pt x="80" y="74"/>
                        </a:lnTo>
                        <a:lnTo>
                          <a:pt x="79" y="74"/>
                        </a:lnTo>
                        <a:lnTo>
                          <a:pt x="78" y="74"/>
                        </a:lnTo>
                        <a:lnTo>
                          <a:pt x="77" y="74"/>
                        </a:lnTo>
                        <a:lnTo>
                          <a:pt x="76" y="74"/>
                        </a:lnTo>
                        <a:lnTo>
                          <a:pt x="76" y="73"/>
                        </a:lnTo>
                        <a:lnTo>
                          <a:pt x="76" y="72"/>
                        </a:lnTo>
                        <a:lnTo>
                          <a:pt x="74" y="71"/>
                        </a:lnTo>
                        <a:lnTo>
                          <a:pt x="74" y="70"/>
                        </a:lnTo>
                        <a:lnTo>
                          <a:pt x="73" y="70"/>
                        </a:lnTo>
                        <a:lnTo>
                          <a:pt x="72" y="70"/>
                        </a:lnTo>
                        <a:lnTo>
                          <a:pt x="71" y="70"/>
                        </a:lnTo>
                        <a:lnTo>
                          <a:pt x="70" y="70"/>
                        </a:lnTo>
                        <a:lnTo>
                          <a:pt x="68" y="70"/>
                        </a:lnTo>
                        <a:lnTo>
                          <a:pt x="65" y="69"/>
                        </a:lnTo>
                        <a:lnTo>
                          <a:pt x="64" y="69"/>
                        </a:lnTo>
                        <a:lnTo>
                          <a:pt x="63" y="68"/>
                        </a:lnTo>
                        <a:lnTo>
                          <a:pt x="62" y="67"/>
                        </a:lnTo>
                        <a:lnTo>
                          <a:pt x="61" y="65"/>
                        </a:lnTo>
                        <a:lnTo>
                          <a:pt x="60" y="65"/>
                        </a:lnTo>
                        <a:lnTo>
                          <a:pt x="59" y="64"/>
                        </a:lnTo>
                        <a:lnTo>
                          <a:pt x="55" y="64"/>
                        </a:lnTo>
                        <a:lnTo>
                          <a:pt x="53" y="64"/>
                        </a:lnTo>
                        <a:lnTo>
                          <a:pt x="51" y="64"/>
                        </a:lnTo>
                        <a:lnTo>
                          <a:pt x="50" y="64"/>
                        </a:lnTo>
                        <a:lnTo>
                          <a:pt x="48" y="64"/>
                        </a:lnTo>
                        <a:lnTo>
                          <a:pt x="46" y="64"/>
                        </a:lnTo>
                        <a:lnTo>
                          <a:pt x="46" y="63"/>
                        </a:lnTo>
                        <a:lnTo>
                          <a:pt x="45" y="63"/>
                        </a:lnTo>
                        <a:lnTo>
                          <a:pt x="44" y="63"/>
                        </a:lnTo>
                        <a:lnTo>
                          <a:pt x="44" y="62"/>
                        </a:lnTo>
                        <a:lnTo>
                          <a:pt x="44" y="61"/>
                        </a:lnTo>
                        <a:lnTo>
                          <a:pt x="44" y="59"/>
                        </a:lnTo>
                        <a:lnTo>
                          <a:pt x="44" y="58"/>
                        </a:lnTo>
                        <a:lnTo>
                          <a:pt x="44" y="56"/>
                        </a:lnTo>
                        <a:lnTo>
                          <a:pt x="44" y="55"/>
                        </a:lnTo>
                        <a:lnTo>
                          <a:pt x="44" y="54"/>
                        </a:lnTo>
                        <a:lnTo>
                          <a:pt x="43" y="54"/>
                        </a:lnTo>
                        <a:lnTo>
                          <a:pt x="42" y="54"/>
                        </a:lnTo>
                        <a:lnTo>
                          <a:pt x="41" y="53"/>
                        </a:lnTo>
                        <a:lnTo>
                          <a:pt x="41" y="52"/>
                        </a:lnTo>
                        <a:lnTo>
                          <a:pt x="40" y="50"/>
                        </a:lnTo>
                        <a:lnTo>
                          <a:pt x="39" y="50"/>
                        </a:lnTo>
                        <a:lnTo>
                          <a:pt x="37" y="49"/>
                        </a:lnTo>
                        <a:lnTo>
                          <a:pt x="36" y="48"/>
                        </a:lnTo>
                        <a:lnTo>
                          <a:pt x="35" y="46"/>
                        </a:lnTo>
                        <a:lnTo>
                          <a:pt x="34" y="45"/>
                        </a:lnTo>
                        <a:lnTo>
                          <a:pt x="33" y="45"/>
                        </a:lnTo>
                        <a:lnTo>
                          <a:pt x="33" y="44"/>
                        </a:lnTo>
                        <a:lnTo>
                          <a:pt x="32" y="43"/>
                        </a:lnTo>
                        <a:lnTo>
                          <a:pt x="32" y="42"/>
                        </a:lnTo>
                        <a:lnTo>
                          <a:pt x="30" y="40"/>
                        </a:lnTo>
                        <a:lnTo>
                          <a:pt x="27" y="39"/>
                        </a:lnTo>
                        <a:lnTo>
                          <a:pt x="26" y="37"/>
                        </a:lnTo>
                        <a:lnTo>
                          <a:pt x="26" y="36"/>
                        </a:lnTo>
                        <a:lnTo>
                          <a:pt x="26" y="35"/>
                        </a:lnTo>
                        <a:lnTo>
                          <a:pt x="25" y="35"/>
                        </a:lnTo>
                        <a:lnTo>
                          <a:pt x="25" y="34"/>
                        </a:lnTo>
                        <a:lnTo>
                          <a:pt x="26" y="33"/>
                        </a:lnTo>
                        <a:lnTo>
                          <a:pt x="26" y="34"/>
                        </a:lnTo>
                        <a:lnTo>
                          <a:pt x="27" y="33"/>
                        </a:lnTo>
                        <a:lnTo>
                          <a:pt x="27" y="32"/>
                        </a:lnTo>
                        <a:lnTo>
                          <a:pt x="27" y="31"/>
                        </a:lnTo>
                        <a:lnTo>
                          <a:pt x="27" y="30"/>
                        </a:lnTo>
                        <a:lnTo>
                          <a:pt x="26" y="28"/>
                        </a:lnTo>
                        <a:lnTo>
                          <a:pt x="25" y="28"/>
                        </a:lnTo>
                        <a:lnTo>
                          <a:pt x="24" y="28"/>
                        </a:lnTo>
                        <a:lnTo>
                          <a:pt x="23" y="28"/>
                        </a:lnTo>
                        <a:lnTo>
                          <a:pt x="22" y="27"/>
                        </a:lnTo>
                        <a:lnTo>
                          <a:pt x="20" y="25"/>
                        </a:lnTo>
                        <a:lnTo>
                          <a:pt x="18" y="25"/>
                        </a:lnTo>
                        <a:lnTo>
                          <a:pt x="20" y="24"/>
                        </a:lnTo>
                        <a:lnTo>
                          <a:pt x="20" y="23"/>
                        </a:lnTo>
                        <a:lnTo>
                          <a:pt x="18" y="22"/>
                        </a:lnTo>
                        <a:lnTo>
                          <a:pt x="18" y="21"/>
                        </a:lnTo>
                        <a:lnTo>
                          <a:pt x="17" y="21"/>
                        </a:lnTo>
                        <a:lnTo>
                          <a:pt x="17" y="20"/>
                        </a:lnTo>
                        <a:lnTo>
                          <a:pt x="17" y="17"/>
                        </a:lnTo>
                        <a:lnTo>
                          <a:pt x="18" y="16"/>
                        </a:lnTo>
                        <a:lnTo>
                          <a:pt x="20" y="16"/>
                        </a:lnTo>
                        <a:lnTo>
                          <a:pt x="20" y="17"/>
                        </a:lnTo>
                        <a:lnTo>
                          <a:pt x="20" y="18"/>
                        </a:lnTo>
                        <a:lnTo>
                          <a:pt x="20" y="20"/>
                        </a:lnTo>
                        <a:lnTo>
                          <a:pt x="24" y="22"/>
                        </a:lnTo>
                        <a:lnTo>
                          <a:pt x="23" y="21"/>
                        </a:lnTo>
                        <a:lnTo>
                          <a:pt x="23" y="20"/>
                        </a:lnTo>
                        <a:lnTo>
                          <a:pt x="23" y="18"/>
                        </a:lnTo>
                        <a:lnTo>
                          <a:pt x="22" y="18"/>
                        </a:lnTo>
                        <a:lnTo>
                          <a:pt x="21" y="17"/>
                        </a:lnTo>
                        <a:lnTo>
                          <a:pt x="21" y="16"/>
                        </a:lnTo>
                        <a:lnTo>
                          <a:pt x="18" y="15"/>
                        </a:lnTo>
                        <a:lnTo>
                          <a:pt x="20" y="14"/>
                        </a:lnTo>
                        <a:lnTo>
                          <a:pt x="22" y="13"/>
                        </a:lnTo>
                        <a:lnTo>
                          <a:pt x="23" y="14"/>
                        </a:lnTo>
                        <a:lnTo>
                          <a:pt x="24" y="13"/>
                        </a:lnTo>
                        <a:lnTo>
                          <a:pt x="25" y="13"/>
                        </a:lnTo>
                        <a:lnTo>
                          <a:pt x="26" y="13"/>
                        </a:lnTo>
                        <a:lnTo>
                          <a:pt x="27" y="14"/>
                        </a:lnTo>
                        <a:lnTo>
                          <a:pt x="28" y="14"/>
                        </a:lnTo>
                        <a:lnTo>
                          <a:pt x="30" y="13"/>
                        </a:lnTo>
                        <a:lnTo>
                          <a:pt x="31" y="13"/>
                        </a:lnTo>
                        <a:lnTo>
                          <a:pt x="32" y="13"/>
                        </a:lnTo>
                        <a:lnTo>
                          <a:pt x="33" y="14"/>
                        </a:lnTo>
                        <a:lnTo>
                          <a:pt x="32" y="13"/>
                        </a:lnTo>
                        <a:lnTo>
                          <a:pt x="31" y="13"/>
                        </a:lnTo>
                        <a:lnTo>
                          <a:pt x="30" y="13"/>
                        </a:lnTo>
                        <a:lnTo>
                          <a:pt x="28" y="13"/>
                        </a:lnTo>
                        <a:lnTo>
                          <a:pt x="27" y="13"/>
                        </a:lnTo>
                        <a:lnTo>
                          <a:pt x="26" y="13"/>
                        </a:lnTo>
                        <a:lnTo>
                          <a:pt x="25" y="13"/>
                        </a:lnTo>
                        <a:lnTo>
                          <a:pt x="24" y="12"/>
                        </a:lnTo>
                        <a:lnTo>
                          <a:pt x="24" y="13"/>
                        </a:lnTo>
                        <a:lnTo>
                          <a:pt x="23" y="13"/>
                        </a:lnTo>
                        <a:lnTo>
                          <a:pt x="21" y="13"/>
                        </a:lnTo>
                        <a:lnTo>
                          <a:pt x="21" y="12"/>
                        </a:lnTo>
                        <a:lnTo>
                          <a:pt x="20" y="12"/>
                        </a:lnTo>
                        <a:lnTo>
                          <a:pt x="18" y="12"/>
                        </a:lnTo>
                        <a:lnTo>
                          <a:pt x="17" y="13"/>
                        </a:lnTo>
                        <a:lnTo>
                          <a:pt x="17" y="15"/>
                        </a:lnTo>
                        <a:lnTo>
                          <a:pt x="18" y="15"/>
                        </a:lnTo>
                        <a:lnTo>
                          <a:pt x="18" y="16"/>
                        </a:lnTo>
                        <a:lnTo>
                          <a:pt x="17" y="16"/>
                        </a:lnTo>
                        <a:lnTo>
                          <a:pt x="15" y="15"/>
                        </a:lnTo>
                        <a:lnTo>
                          <a:pt x="13" y="14"/>
                        </a:lnTo>
                        <a:lnTo>
                          <a:pt x="12" y="13"/>
                        </a:lnTo>
                        <a:lnTo>
                          <a:pt x="11" y="13"/>
                        </a:lnTo>
                        <a:lnTo>
                          <a:pt x="12" y="12"/>
                        </a:lnTo>
                        <a:lnTo>
                          <a:pt x="13" y="13"/>
                        </a:lnTo>
                        <a:lnTo>
                          <a:pt x="13" y="12"/>
                        </a:lnTo>
                        <a:lnTo>
                          <a:pt x="11" y="9"/>
                        </a:lnTo>
                        <a:lnTo>
                          <a:pt x="8" y="7"/>
                        </a:lnTo>
                        <a:lnTo>
                          <a:pt x="7" y="6"/>
                        </a:lnTo>
                        <a:lnTo>
                          <a:pt x="6" y="6"/>
                        </a:lnTo>
                        <a:lnTo>
                          <a:pt x="5" y="5"/>
                        </a:lnTo>
                        <a:lnTo>
                          <a:pt x="4" y="4"/>
                        </a:lnTo>
                        <a:lnTo>
                          <a:pt x="3" y="3"/>
                        </a:lnTo>
                        <a:lnTo>
                          <a:pt x="2" y="2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33" name="Freeform 745">
                    <a:extLst>
                      <a:ext uri="{FF2B5EF4-FFF2-40B4-BE49-F238E27FC236}">
                        <a16:creationId xmlns:a16="http://schemas.microsoft.com/office/drawing/2014/main" id="{FD2A5FEA-BDAD-4E4C-8530-A47ACD84391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279226" y="1614508"/>
                    <a:ext cx="11617" cy="6970"/>
                  </a:xfrm>
                  <a:custGeom>
                    <a:avLst/>
                    <a:gdLst>
                      <a:gd name="T0" fmla="*/ 0 w 5"/>
                      <a:gd name="T1" fmla="*/ 4762 h 3"/>
                      <a:gd name="T2" fmla="*/ 1587 w 5"/>
                      <a:gd name="T3" fmla="*/ 3175 h 3"/>
                      <a:gd name="T4" fmla="*/ 3175 w 5"/>
                      <a:gd name="T5" fmla="*/ 3175 h 3"/>
                      <a:gd name="T6" fmla="*/ 4762 w 5"/>
                      <a:gd name="T7" fmla="*/ 0 h 3"/>
                      <a:gd name="T8" fmla="*/ 6350 w 5"/>
                      <a:gd name="T9" fmla="*/ 0 h 3"/>
                      <a:gd name="T10" fmla="*/ 7937 w 5"/>
                      <a:gd name="T11" fmla="*/ 0 h 3"/>
                      <a:gd name="T12" fmla="*/ 6350 w 5"/>
                      <a:gd name="T13" fmla="*/ 0 h 3"/>
                      <a:gd name="T14" fmla="*/ 4762 w 5"/>
                      <a:gd name="T15" fmla="*/ 0 h 3"/>
                      <a:gd name="T16" fmla="*/ 3175 w 5"/>
                      <a:gd name="T17" fmla="*/ 3175 h 3"/>
                      <a:gd name="T18" fmla="*/ 1587 w 5"/>
                      <a:gd name="T19" fmla="*/ 3175 h 3"/>
                      <a:gd name="T20" fmla="*/ 0 w 5"/>
                      <a:gd name="T21" fmla="*/ 4762 h 3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5" h="3">
                        <a:moveTo>
                          <a:pt x="0" y="3"/>
                        </a:moveTo>
                        <a:lnTo>
                          <a:pt x="1" y="2"/>
                        </a:lnTo>
                        <a:lnTo>
                          <a:pt x="2" y="2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5" y="0"/>
                        </a:lnTo>
                        <a:lnTo>
                          <a:pt x="4" y="0"/>
                        </a:lnTo>
                        <a:lnTo>
                          <a:pt x="3" y="0"/>
                        </a:lnTo>
                        <a:lnTo>
                          <a:pt x="2" y="2"/>
                        </a:lnTo>
                        <a:lnTo>
                          <a:pt x="1" y="2"/>
                        </a:lnTo>
                        <a:lnTo>
                          <a:pt x="0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34" name="Freeform 746">
                    <a:extLst>
                      <a:ext uri="{FF2B5EF4-FFF2-40B4-BE49-F238E27FC236}">
                        <a16:creationId xmlns:a16="http://schemas.microsoft.com/office/drawing/2014/main" id="{93B91AC5-0D39-4D0F-A15C-F1BE5B7C534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255990" y="1602889"/>
                    <a:ext cx="4647" cy="2324"/>
                  </a:xfrm>
                  <a:custGeom>
                    <a:avLst/>
                    <a:gdLst>
                      <a:gd name="T0" fmla="*/ 0 w 2"/>
                      <a:gd name="T1" fmla="*/ 1588 h 1"/>
                      <a:gd name="T2" fmla="*/ 0 w 2"/>
                      <a:gd name="T3" fmla="*/ 0 h 1"/>
                      <a:gd name="T4" fmla="*/ 3175 w 2"/>
                      <a:gd name="T5" fmla="*/ 0 h 1"/>
                      <a:gd name="T6" fmla="*/ 3175 w 2"/>
                      <a:gd name="T7" fmla="*/ 1588 h 1"/>
                      <a:gd name="T8" fmla="*/ 1588 w 2"/>
                      <a:gd name="T9" fmla="*/ 1588 h 1"/>
                      <a:gd name="T10" fmla="*/ 0 w 2"/>
                      <a:gd name="T11" fmla="*/ 1588 h 1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2" h="1">
                        <a:moveTo>
                          <a:pt x="0" y="1"/>
                        </a:moveTo>
                        <a:lnTo>
                          <a:pt x="0" y="0"/>
                        </a:lnTo>
                        <a:lnTo>
                          <a:pt x="2" y="0"/>
                        </a:lnTo>
                        <a:lnTo>
                          <a:pt x="2" y="1"/>
                        </a:lnTo>
                        <a:lnTo>
                          <a:pt x="1" y="1"/>
                        </a:lnTo>
                        <a:lnTo>
                          <a:pt x="0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35" name="Freeform 747">
                    <a:extLst>
                      <a:ext uri="{FF2B5EF4-FFF2-40B4-BE49-F238E27FC236}">
                        <a16:creationId xmlns:a16="http://schemas.microsoft.com/office/drawing/2014/main" id="{CDC80F6A-AC0C-4092-A62B-0171D965594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083195" y="2471919"/>
                    <a:ext cx="6970" cy="4647"/>
                  </a:xfrm>
                  <a:custGeom>
                    <a:avLst/>
                    <a:gdLst>
                      <a:gd name="T0" fmla="*/ 0 w 3"/>
                      <a:gd name="T1" fmla="*/ 1588 h 2"/>
                      <a:gd name="T2" fmla="*/ 1587 w 3"/>
                      <a:gd name="T3" fmla="*/ 0 h 2"/>
                      <a:gd name="T4" fmla="*/ 3175 w 3"/>
                      <a:gd name="T5" fmla="*/ 0 h 2"/>
                      <a:gd name="T6" fmla="*/ 4762 w 3"/>
                      <a:gd name="T7" fmla="*/ 1588 h 2"/>
                      <a:gd name="T8" fmla="*/ 3175 w 3"/>
                      <a:gd name="T9" fmla="*/ 3175 h 2"/>
                      <a:gd name="T10" fmla="*/ 1587 w 3"/>
                      <a:gd name="T11" fmla="*/ 3175 h 2"/>
                      <a:gd name="T12" fmla="*/ 0 w 3"/>
                      <a:gd name="T13" fmla="*/ 1588 h 2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3" h="2">
                        <a:moveTo>
                          <a:pt x="0" y="1"/>
                        </a:move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1"/>
                        </a:lnTo>
                        <a:lnTo>
                          <a:pt x="2" y="2"/>
                        </a:lnTo>
                        <a:lnTo>
                          <a:pt x="1" y="2"/>
                        </a:lnTo>
                        <a:lnTo>
                          <a:pt x="0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36" name="Freeform 748">
                    <a:extLst>
                      <a:ext uri="{FF2B5EF4-FFF2-40B4-BE49-F238E27FC236}">
                        <a16:creationId xmlns:a16="http://schemas.microsoft.com/office/drawing/2014/main" id="{748F9869-360E-4FB3-83B9-0864A95A597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092489" y="2471919"/>
                    <a:ext cx="13942" cy="2324"/>
                  </a:xfrm>
                  <a:custGeom>
                    <a:avLst/>
                    <a:gdLst>
                      <a:gd name="T0" fmla="*/ 0 w 6"/>
                      <a:gd name="T1" fmla="*/ 0 h 1"/>
                      <a:gd name="T2" fmla="*/ 6350 w 6"/>
                      <a:gd name="T3" fmla="*/ 0 h 1"/>
                      <a:gd name="T4" fmla="*/ 7938 w 6"/>
                      <a:gd name="T5" fmla="*/ 0 h 1"/>
                      <a:gd name="T6" fmla="*/ 9525 w 6"/>
                      <a:gd name="T7" fmla="*/ 0 h 1"/>
                      <a:gd name="T8" fmla="*/ 9525 w 6"/>
                      <a:gd name="T9" fmla="*/ 1588 h 1"/>
                      <a:gd name="T10" fmla="*/ 7938 w 6"/>
                      <a:gd name="T11" fmla="*/ 1588 h 1"/>
                      <a:gd name="T12" fmla="*/ 3175 w 6"/>
                      <a:gd name="T13" fmla="*/ 1588 h 1"/>
                      <a:gd name="T14" fmla="*/ 1588 w 6"/>
                      <a:gd name="T15" fmla="*/ 1588 h 1"/>
                      <a:gd name="T16" fmla="*/ 0 w 6"/>
                      <a:gd name="T17" fmla="*/ 1588 h 1"/>
                      <a:gd name="T18" fmla="*/ 0 w 6"/>
                      <a:gd name="T19" fmla="*/ 0 h 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6" h="1">
                        <a:moveTo>
                          <a:pt x="0" y="0"/>
                        </a:moveTo>
                        <a:lnTo>
                          <a:pt x="4" y="0"/>
                        </a:lnTo>
                        <a:lnTo>
                          <a:pt x="5" y="0"/>
                        </a:lnTo>
                        <a:lnTo>
                          <a:pt x="6" y="0"/>
                        </a:lnTo>
                        <a:lnTo>
                          <a:pt x="6" y="1"/>
                        </a:lnTo>
                        <a:lnTo>
                          <a:pt x="5" y="1"/>
                        </a:lnTo>
                        <a:lnTo>
                          <a:pt x="2" y="1"/>
                        </a:ln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37" name="Freeform 749">
                    <a:extLst>
                      <a:ext uri="{FF2B5EF4-FFF2-40B4-BE49-F238E27FC236}">
                        <a16:creationId xmlns:a16="http://schemas.microsoft.com/office/drawing/2014/main" id="{61A95C91-73DB-478D-808D-24BE000FB4A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136637" y="2504449"/>
                    <a:ext cx="6972" cy="9294"/>
                  </a:xfrm>
                  <a:custGeom>
                    <a:avLst/>
                    <a:gdLst>
                      <a:gd name="T0" fmla="*/ 0 w 3"/>
                      <a:gd name="T1" fmla="*/ 0 h 4"/>
                      <a:gd name="T2" fmla="*/ 0 w 3"/>
                      <a:gd name="T3" fmla="*/ 3175 h 4"/>
                      <a:gd name="T4" fmla="*/ 1588 w 3"/>
                      <a:gd name="T5" fmla="*/ 3175 h 4"/>
                      <a:gd name="T6" fmla="*/ 4763 w 3"/>
                      <a:gd name="T7" fmla="*/ 4763 h 4"/>
                      <a:gd name="T8" fmla="*/ 4763 w 3"/>
                      <a:gd name="T9" fmla="*/ 6350 h 4"/>
                      <a:gd name="T10" fmla="*/ 1588 w 3"/>
                      <a:gd name="T11" fmla="*/ 4763 h 4"/>
                      <a:gd name="T12" fmla="*/ 0 w 3"/>
                      <a:gd name="T13" fmla="*/ 3175 h 4"/>
                      <a:gd name="T14" fmla="*/ 0 w 3"/>
                      <a:gd name="T15" fmla="*/ 0 h 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3" h="4">
                        <a:moveTo>
                          <a:pt x="0" y="0"/>
                        </a:moveTo>
                        <a:lnTo>
                          <a:pt x="0" y="2"/>
                        </a:lnTo>
                        <a:lnTo>
                          <a:pt x="1" y="2"/>
                        </a:lnTo>
                        <a:lnTo>
                          <a:pt x="3" y="3"/>
                        </a:lnTo>
                        <a:lnTo>
                          <a:pt x="3" y="4"/>
                        </a:lnTo>
                        <a:lnTo>
                          <a:pt x="1" y="3"/>
                        </a:lnTo>
                        <a:lnTo>
                          <a:pt x="0" y="2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38" name="Freeform 750">
                    <a:extLst>
                      <a:ext uri="{FF2B5EF4-FFF2-40B4-BE49-F238E27FC236}">
                        <a16:creationId xmlns:a16="http://schemas.microsoft.com/office/drawing/2014/main" id="{410DD1D2-9E6E-4407-8DEE-4E040AFEE03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136637" y="2490507"/>
                    <a:ext cx="9294" cy="6972"/>
                  </a:xfrm>
                  <a:custGeom>
                    <a:avLst/>
                    <a:gdLst>
                      <a:gd name="T0" fmla="*/ 0 w 4"/>
                      <a:gd name="T1" fmla="*/ 0 h 3"/>
                      <a:gd name="T2" fmla="*/ 1588 w 4"/>
                      <a:gd name="T3" fmla="*/ 0 h 3"/>
                      <a:gd name="T4" fmla="*/ 4763 w 4"/>
                      <a:gd name="T5" fmla="*/ 1588 h 3"/>
                      <a:gd name="T6" fmla="*/ 6350 w 4"/>
                      <a:gd name="T7" fmla="*/ 1588 h 3"/>
                      <a:gd name="T8" fmla="*/ 6350 w 4"/>
                      <a:gd name="T9" fmla="*/ 3175 h 3"/>
                      <a:gd name="T10" fmla="*/ 6350 w 4"/>
                      <a:gd name="T11" fmla="*/ 4763 h 3"/>
                      <a:gd name="T12" fmla="*/ 1588 w 4"/>
                      <a:gd name="T13" fmla="*/ 3175 h 3"/>
                      <a:gd name="T14" fmla="*/ 0 w 4"/>
                      <a:gd name="T15" fmla="*/ 0 h 3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4" h="3">
                        <a:moveTo>
                          <a:pt x="0" y="0"/>
                        </a:moveTo>
                        <a:lnTo>
                          <a:pt x="1" y="0"/>
                        </a:lnTo>
                        <a:lnTo>
                          <a:pt x="3" y="1"/>
                        </a:lnTo>
                        <a:lnTo>
                          <a:pt x="4" y="1"/>
                        </a:lnTo>
                        <a:lnTo>
                          <a:pt x="4" y="2"/>
                        </a:lnTo>
                        <a:lnTo>
                          <a:pt x="4" y="3"/>
                        </a:lnTo>
                        <a:lnTo>
                          <a:pt x="1" y="2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39" name="Freeform 751">
                    <a:extLst>
                      <a:ext uri="{FF2B5EF4-FFF2-40B4-BE49-F238E27FC236}">
                        <a16:creationId xmlns:a16="http://schemas.microsoft.com/office/drawing/2014/main" id="{406E2E68-346E-4257-A78B-109099408A8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567354" y="1705128"/>
                    <a:ext cx="9294" cy="9294"/>
                  </a:xfrm>
                  <a:custGeom>
                    <a:avLst/>
                    <a:gdLst>
                      <a:gd name="T0" fmla="*/ 0 w 4"/>
                      <a:gd name="T1" fmla="*/ 6350 h 4"/>
                      <a:gd name="T2" fmla="*/ 0 w 4"/>
                      <a:gd name="T3" fmla="*/ 4763 h 4"/>
                      <a:gd name="T4" fmla="*/ 1588 w 4"/>
                      <a:gd name="T5" fmla="*/ 4763 h 4"/>
                      <a:gd name="T6" fmla="*/ 1588 w 4"/>
                      <a:gd name="T7" fmla="*/ 3175 h 4"/>
                      <a:gd name="T8" fmla="*/ 0 w 4"/>
                      <a:gd name="T9" fmla="*/ 3175 h 4"/>
                      <a:gd name="T10" fmla="*/ 0 w 4"/>
                      <a:gd name="T11" fmla="*/ 0 h 4"/>
                      <a:gd name="T12" fmla="*/ 1588 w 4"/>
                      <a:gd name="T13" fmla="*/ 0 h 4"/>
                      <a:gd name="T14" fmla="*/ 3175 w 4"/>
                      <a:gd name="T15" fmla="*/ 0 h 4"/>
                      <a:gd name="T16" fmla="*/ 4763 w 4"/>
                      <a:gd name="T17" fmla="*/ 0 h 4"/>
                      <a:gd name="T18" fmla="*/ 4763 w 4"/>
                      <a:gd name="T19" fmla="*/ 1588 h 4"/>
                      <a:gd name="T20" fmla="*/ 6350 w 4"/>
                      <a:gd name="T21" fmla="*/ 3175 h 4"/>
                      <a:gd name="T22" fmla="*/ 4763 w 4"/>
                      <a:gd name="T23" fmla="*/ 4763 h 4"/>
                      <a:gd name="T24" fmla="*/ 3175 w 4"/>
                      <a:gd name="T25" fmla="*/ 6350 h 4"/>
                      <a:gd name="T26" fmla="*/ 1588 w 4"/>
                      <a:gd name="T27" fmla="*/ 6350 h 4"/>
                      <a:gd name="T28" fmla="*/ 0 w 4"/>
                      <a:gd name="T29" fmla="*/ 6350 h 4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</a:gdLst>
                    <a:ahLst/>
                    <a:cxnLst>
                      <a:cxn ang="T30">
                        <a:pos x="T0" y="T1"/>
                      </a:cxn>
                      <a:cxn ang="T31">
                        <a:pos x="T2" y="T3"/>
                      </a:cxn>
                      <a:cxn ang="T32">
                        <a:pos x="T4" y="T5"/>
                      </a:cxn>
                      <a:cxn ang="T33">
                        <a:pos x="T6" y="T7"/>
                      </a:cxn>
                      <a:cxn ang="T34">
                        <a:pos x="T8" y="T9"/>
                      </a:cxn>
                      <a:cxn ang="T35">
                        <a:pos x="T10" y="T11"/>
                      </a:cxn>
                      <a:cxn ang="T36">
                        <a:pos x="T12" y="T13"/>
                      </a:cxn>
                      <a:cxn ang="T37">
                        <a:pos x="T14" y="T15"/>
                      </a:cxn>
                      <a:cxn ang="T38">
                        <a:pos x="T16" y="T17"/>
                      </a:cxn>
                      <a:cxn ang="T39">
                        <a:pos x="T18" y="T19"/>
                      </a:cxn>
                      <a:cxn ang="T40">
                        <a:pos x="T20" y="T21"/>
                      </a:cxn>
                      <a:cxn ang="T41">
                        <a:pos x="T22" y="T23"/>
                      </a:cxn>
                      <a:cxn ang="T42">
                        <a:pos x="T24" y="T25"/>
                      </a:cxn>
                      <a:cxn ang="T43">
                        <a:pos x="T26" y="T27"/>
                      </a:cxn>
                      <a:cxn ang="T44">
                        <a:pos x="T28" y="T29"/>
                      </a:cxn>
                    </a:cxnLst>
                    <a:rect l="0" t="0" r="r" b="b"/>
                    <a:pathLst>
                      <a:path w="4" h="4">
                        <a:moveTo>
                          <a:pt x="0" y="4"/>
                        </a:moveTo>
                        <a:lnTo>
                          <a:pt x="0" y="3"/>
                        </a:lnTo>
                        <a:lnTo>
                          <a:pt x="1" y="3"/>
                        </a:lnTo>
                        <a:lnTo>
                          <a:pt x="1" y="2"/>
                        </a:lnTo>
                        <a:lnTo>
                          <a:pt x="0" y="2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3" y="1"/>
                        </a:lnTo>
                        <a:lnTo>
                          <a:pt x="4" y="2"/>
                        </a:lnTo>
                        <a:lnTo>
                          <a:pt x="3" y="3"/>
                        </a:lnTo>
                        <a:lnTo>
                          <a:pt x="2" y="4"/>
                        </a:lnTo>
                        <a:lnTo>
                          <a:pt x="1" y="4"/>
                        </a:lnTo>
                        <a:lnTo>
                          <a:pt x="0" y="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40" name="Freeform 752">
                    <a:extLst>
                      <a:ext uri="{FF2B5EF4-FFF2-40B4-BE49-F238E27FC236}">
                        <a16:creationId xmlns:a16="http://schemas.microsoft.com/office/drawing/2014/main" id="{4A22E8EA-98B9-4481-AE6D-BE67C118BA6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637062" y="1765541"/>
                    <a:ext cx="9294" cy="6972"/>
                  </a:xfrm>
                  <a:custGeom>
                    <a:avLst/>
                    <a:gdLst>
                      <a:gd name="T0" fmla="*/ 1588 w 4"/>
                      <a:gd name="T1" fmla="*/ 4763 h 3"/>
                      <a:gd name="T2" fmla="*/ 0 w 4"/>
                      <a:gd name="T3" fmla="*/ 3175 h 3"/>
                      <a:gd name="T4" fmla="*/ 1588 w 4"/>
                      <a:gd name="T5" fmla="*/ 3175 h 3"/>
                      <a:gd name="T6" fmla="*/ 1588 w 4"/>
                      <a:gd name="T7" fmla="*/ 0 h 3"/>
                      <a:gd name="T8" fmla="*/ 3175 w 4"/>
                      <a:gd name="T9" fmla="*/ 0 h 3"/>
                      <a:gd name="T10" fmla="*/ 6350 w 4"/>
                      <a:gd name="T11" fmla="*/ 0 h 3"/>
                      <a:gd name="T12" fmla="*/ 6350 w 4"/>
                      <a:gd name="T13" fmla="*/ 3175 h 3"/>
                      <a:gd name="T14" fmla="*/ 3175 w 4"/>
                      <a:gd name="T15" fmla="*/ 3175 h 3"/>
                      <a:gd name="T16" fmla="*/ 1588 w 4"/>
                      <a:gd name="T17" fmla="*/ 4763 h 3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4" h="3">
                        <a:moveTo>
                          <a:pt x="1" y="3"/>
                        </a:moveTo>
                        <a:lnTo>
                          <a:pt x="0" y="2"/>
                        </a:lnTo>
                        <a:lnTo>
                          <a:pt x="1" y="2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4" y="0"/>
                        </a:lnTo>
                        <a:lnTo>
                          <a:pt x="4" y="2"/>
                        </a:lnTo>
                        <a:lnTo>
                          <a:pt x="2" y="2"/>
                        </a:lnTo>
                        <a:lnTo>
                          <a:pt x="1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41" name="Freeform 753">
                    <a:extLst>
                      <a:ext uri="{FF2B5EF4-FFF2-40B4-BE49-F238E27FC236}">
                        <a16:creationId xmlns:a16="http://schemas.microsoft.com/office/drawing/2014/main" id="{97FDFC98-1E4E-470F-9159-6F407D46E77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616149" y="1751600"/>
                    <a:ext cx="9294" cy="2324"/>
                  </a:xfrm>
                  <a:custGeom>
                    <a:avLst/>
                    <a:gdLst>
                      <a:gd name="T0" fmla="*/ 0 w 4"/>
                      <a:gd name="T1" fmla="*/ 1588 h 1"/>
                      <a:gd name="T2" fmla="*/ 0 w 4"/>
                      <a:gd name="T3" fmla="*/ 0 h 1"/>
                      <a:gd name="T4" fmla="*/ 6350 w 4"/>
                      <a:gd name="T5" fmla="*/ 0 h 1"/>
                      <a:gd name="T6" fmla="*/ 3175 w 4"/>
                      <a:gd name="T7" fmla="*/ 0 h 1"/>
                      <a:gd name="T8" fmla="*/ 1588 w 4"/>
                      <a:gd name="T9" fmla="*/ 0 h 1"/>
                      <a:gd name="T10" fmla="*/ 1588 w 4"/>
                      <a:gd name="T11" fmla="*/ 1588 h 1"/>
                      <a:gd name="T12" fmla="*/ 0 w 4"/>
                      <a:gd name="T13" fmla="*/ 1588 h 1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4" h="1">
                        <a:moveTo>
                          <a:pt x="0" y="1"/>
                        </a:moveTo>
                        <a:lnTo>
                          <a:pt x="0" y="0"/>
                        </a:lnTo>
                        <a:lnTo>
                          <a:pt x="4" y="0"/>
                        </a:lnTo>
                        <a:lnTo>
                          <a:pt x="2" y="0"/>
                        </a:lnTo>
                        <a:lnTo>
                          <a:pt x="1" y="0"/>
                        </a:lnTo>
                        <a:lnTo>
                          <a:pt x="1" y="1"/>
                        </a:lnTo>
                        <a:lnTo>
                          <a:pt x="0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42" name="Freeform 754">
                    <a:extLst>
                      <a:ext uri="{FF2B5EF4-FFF2-40B4-BE49-F238E27FC236}">
                        <a16:creationId xmlns:a16="http://schemas.microsoft.com/office/drawing/2014/main" id="{186C99E7-EAA7-4A85-BF37-31C672E6F8F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572001" y="1695833"/>
                    <a:ext cx="34853" cy="46472"/>
                  </a:xfrm>
                  <a:custGeom>
                    <a:avLst/>
                    <a:gdLst>
                      <a:gd name="T0" fmla="*/ 20637 w 15"/>
                      <a:gd name="T1" fmla="*/ 30163 h 20"/>
                      <a:gd name="T2" fmla="*/ 17462 w 15"/>
                      <a:gd name="T3" fmla="*/ 26988 h 20"/>
                      <a:gd name="T4" fmla="*/ 14287 w 15"/>
                      <a:gd name="T5" fmla="*/ 25400 h 20"/>
                      <a:gd name="T6" fmla="*/ 14287 w 15"/>
                      <a:gd name="T7" fmla="*/ 23813 h 20"/>
                      <a:gd name="T8" fmla="*/ 14287 w 15"/>
                      <a:gd name="T9" fmla="*/ 22225 h 20"/>
                      <a:gd name="T10" fmla="*/ 15875 w 15"/>
                      <a:gd name="T11" fmla="*/ 22225 h 20"/>
                      <a:gd name="T12" fmla="*/ 17462 w 15"/>
                      <a:gd name="T13" fmla="*/ 19050 h 20"/>
                      <a:gd name="T14" fmla="*/ 14287 w 15"/>
                      <a:gd name="T15" fmla="*/ 22225 h 20"/>
                      <a:gd name="T16" fmla="*/ 12700 w 15"/>
                      <a:gd name="T17" fmla="*/ 22225 h 20"/>
                      <a:gd name="T18" fmla="*/ 11112 w 15"/>
                      <a:gd name="T19" fmla="*/ 19050 h 20"/>
                      <a:gd name="T20" fmla="*/ 11112 w 15"/>
                      <a:gd name="T21" fmla="*/ 17463 h 20"/>
                      <a:gd name="T22" fmla="*/ 12700 w 15"/>
                      <a:gd name="T23" fmla="*/ 15875 h 20"/>
                      <a:gd name="T24" fmla="*/ 11112 w 15"/>
                      <a:gd name="T25" fmla="*/ 15875 h 20"/>
                      <a:gd name="T26" fmla="*/ 9525 w 15"/>
                      <a:gd name="T27" fmla="*/ 17463 h 20"/>
                      <a:gd name="T28" fmla="*/ 7937 w 15"/>
                      <a:gd name="T29" fmla="*/ 15875 h 20"/>
                      <a:gd name="T30" fmla="*/ 7937 w 15"/>
                      <a:gd name="T31" fmla="*/ 12700 h 20"/>
                      <a:gd name="T32" fmla="*/ 7937 w 15"/>
                      <a:gd name="T33" fmla="*/ 11113 h 20"/>
                      <a:gd name="T34" fmla="*/ 6350 w 15"/>
                      <a:gd name="T35" fmla="*/ 9525 h 20"/>
                      <a:gd name="T36" fmla="*/ 7937 w 15"/>
                      <a:gd name="T37" fmla="*/ 7938 h 20"/>
                      <a:gd name="T38" fmla="*/ 6350 w 15"/>
                      <a:gd name="T39" fmla="*/ 7938 h 20"/>
                      <a:gd name="T40" fmla="*/ 3175 w 15"/>
                      <a:gd name="T41" fmla="*/ 7938 h 20"/>
                      <a:gd name="T42" fmla="*/ 1587 w 15"/>
                      <a:gd name="T43" fmla="*/ 7938 h 20"/>
                      <a:gd name="T44" fmla="*/ 0 w 15"/>
                      <a:gd name="T45" fmla="*/ 6350 h 20"/>
                      <a:gd name="T46" fmla="*/ 0 w 15"/>
                      <a:gd name="T47" fmla="*/ 3175 h 20"/>
                      <a:gd name="T48" fmla="*/ 1587 w 15"/>
                      <a:gd name="T49" fmla="*/ 3175 h 20"/>
                      <a:gd name="T50" fmla="*/ 3175 w 15"/>
                      <a:gd name="T51" fmla="*/ 3175 h 20"/>
                      <a:gd name="T52" fmla="*/ 1587 w 15"/>
                      <a:gd name="T53" fmla="*/ 3175 h 20"/>
                      <a:gd name="T54" fmla="*/ 3175 w 15"/>
                      <a:gd name="T55" fmla="*/ 1588 h 20"/>
                      <a:gd name="T56" fmla="*/ 6350 w 15"/>
                      <a:gd name="T57" fmla="*/ 0 h 20"/>
                      <a:gd name="T58" fmla="*/ 7937 w 15"/>
                      <a:gd name="T59" fmla="*/ 0 h 20"/>
                      <a:gd name="T60" fmla="*/ 11112 w 15"/>
                      <a:gd name="T61" fmla="*/ 1588 h 20"/>
                      <a:gd name="T62" fmla="*/ 15875 w 15"/>
                      <a:gd name="T63" fmla="*/ 3175 h 20"/>
                      <a:gd name="T64" fmla="*/ 20637 w 15"/>
                      <a:gd name="T65" fmla="*/ 7938 h 20"/>
                      <a:gd name="T66" fmla="*/ 20637 w 15"/>
                      <a:gd name="T67" fmla="*/ 9525 h 20"/>
                      <a:gd name="T68" fmla="*/ 22225 w 15"/>
                      <a:gd name="T69" fmla="*/ 12700 h 20"/>
                      <a:gd name="T70" fmla="*/ 22225 w 15"/>
                      <a:gd name="T71" fmla="*/ 14288 h 20"/>
                      <a:gd name="T72" fmla="*/ 23812 w 15"/>
                      <a:gd name="T73" fmla="*/ 17463 h 20"/>
                      <a:gd name="T74" fmla="*/ 23812 w 15"/>
                      <a:gd name="T75" fmla="*/ 19050 h 20"/>
                      <a:gd name="T76" fmla="*/ 23812 w 15"/>
                      <a:gd name="T77" fmla="*/ 22225 h 20"/>
                      <a:gd name="T78" fmla="*/ 23812 w 15"/>
                      <a:gd name="T79" fmla="*/ 23813 h 20"/>
                      <a:gd name="T80" fmla="*/ 23812 w 15"/>
                      <a:gd name="T81" fmla="*/ 25400 h 20"/>
                      <a:gd name="T82" fmla="*/ 23812 w 15"/>
                      <a:gd name="T83" fmla="*/ 26988 h 20"/>
                      <a:gd name="T84" fmla="*/ 23812 w 15"/>
                      <a:gd name="T85" fmla="*/ 28575 h 20"/>
                      <a:gd name="T86" fmla="*/ 23812 w 15"/>
                      <a:gd name="T87" fmla="*/ 31750 h 20"/>
                      <a:gd name="T88" fmla="*/ 20637 w 15"/>
                      <a:gd name="T89" fmla="*/ 30163 h 20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</a:gdLst>
                    <a:ahLst/>
                    <a:cxnLst>
                      <a:cxn ang="T90">
                        <a:pos x="T0" y="T1"/>
                      </a:cxn>
                      <a:cxn ang="T91">
                        <a:pos x="T2" y="T3"/>
                      </a:cxn>
                      <a:cxn ang="T92">
                        <a:pos x="T4" y="T5"/>
                      </a:cxn>
                      <a:cxn ang="T93">
                        <a:pos x="T6" y="T7"/>
                      </a:cxn>
                      <a:cxn ang="T94">
                        <a:pos x="T8" y="T9"/>
                      </a:cxn>
                      <a:cxn ang="T95">
                        <a:pos x="T10" y="T11"/>
                      </a:cxn>
                      <a:cxn ang="T96">
                        <a:pos x="T12" y="T13"/>
                      </a:cxn>
                      <a:cxn ang="T97">
                        <a:pos x="T14" y="T15"/>
                      </a:cxn>
                      <a:cxn ang="T98">
                        <a:pos x="T16" y="T17"/>
                      </a:cxn>
                      <a:cxn ang="T99">
                        <a:pos x="T18" y="T19"/>
                      </a:cxn>
                      <a:cxn ang="T100">
                        <a:pos x="T20" y="T21"/>
                      </a:cxn>
                      <a:cxn ang="T101">
                        <a:pos x="T22" y="T23"/>
                      </a:cxn>
                      <a:cxn ang="T102">
                        <a:pos x="T24" y="T25"/>
                      </a:cxn>
                      <a:cxn ang="T103">
                        <a:pos x="T26" y="T27"/>
                      </a:cxn>
                      <a:cxn ang="T104">
                        <a:pos x="T28" y="T29"/>
                      </a:cxn>
                      <a:cxn ang="T105">
                        <a:pos x="T30" y="T31"/>
                      </a:cxn>
                      <a:cxn ang="T106">
                        <a:pos x="T32" y="T33"/>
                      </a:cxn>
                      <a:cxn ang="T107">
                        <a:pos x="T34" y="T35"/>
                      </a:cxn>
                      <a:cxn ang="T108">
                        <a:pos x="T36" y="T37"/>
                      </a:cxn>
                      <a:cxn ang="T109">
                        <a:pos x="T38" y="T39"/>
                      </a:cxn>
                      <a:cxn ang="T110">
                        <a:pos x="T40" y="T41"/>
                      </a:cxn>
                      <a:cxn ang="T111">
                        <a:pos x="T42" y="T43"/>
                      </a:cxn>
                      <a:cxn ang="T112">
                        <a:pos x="T44" y="T45"/>
                      </a:cxn>
                      <a:cxn ang="T113">
                        <a:pos x="T46" y="T47"/>
                      </a:cxn>
                      <a:cxn ang="T114">
                        <a:pos x="T48" y="T49"/>
                      </a:cxn>
                      <a:cxn ang="T115">
                        <a:pos x="T50" y="T51"/>
                      </a:cxn>
                      <a:cxn ang="T116">
                        <a:pos x="T52" y="T53"/>
                      </a:cxn>
                      <a:cxn ang="T117">
                        <a:pos x="T54" y="T55"/>
                      </a:cxn>
                      <a:cxn ang="T118">
                        <a:pos x="T56" y="T57"/>
                      </a:cxn>
                      <a:cxn ang="T119">
                        <a:pos x="T58" y="T59"/>
                      </a:cxn>
                      <a:cxn ang="T120">
                        <a:pos x="T60" y="T61"/>
                      </a:cxn>
                      <a:cxn ang="T121">
                        <a:pos x="T62" y="T63"/>
                      </a:cxn>
                      <a:cxn ang="T122">
                        <a:pos x="T64" y="T65"/>
                      </a:cxn>
                      <a:cxn ang="T123">
                        <a:pos x="T66" y="T67"/>
                      </a:cxn>
                      <a:cxn ang="T124">
                        <a:pos x="T68" y="T69"/>
                      </a:cxn>
                      <a:cxn ang="T125">
                        <a:pos x="T70" y="T71"/>
                      </a:cxn>
                      <a:cxn ang="T126">
                        <a:pos x="T72" y="T73"/>
                      </a:cxn>
                      <a:cxn ang="T127">
                        <a:pos x="T74" y="T75"/>
                      </a:cxn>
                      <a:cxn ang="T128">
                        <a:pos x="T76" y="T77"/>
                      </a:cxn>
                      <a:cxn ang="T129">
                        <a:pos x="T78" y="T79"/>
                      </a:cxn>
                      <a:cxn ang="T130">
                        <a:pos x="T80" y="T81"/>
                      </a:cxn>
                      <a:cxn ang="T131">
                        <a:pos x="T82" y="T83"/>
                      </a:cxn>
                      <a:cxn ang="T132">
                        <a:pos x="T84" y="T85"/>
                      </a:cxn>
                      <a:cxn ang="T133">
                        <a:pos x="T86" y="T87"/>
                      </a:cxn>
                      <a:cxn ang="T134">
                        <a:pos x="T88" y="T89"/>
                      </a:cxn>
                    </a:cxnLst>
                    <a:rect l="0" t="0" r="r" b="b"/>
                    <a:pathLst>
                      <a:path w="15" h="20">
                        <a:moveTo>
                          <a:pt x="13" y="19"/>
                        </a:moveTo>
                        <a:lnTo>
                          <a:pt x="11" y="17"/>
                        </a:lnTo>
                        <a:lnTo>
                          <a:pt x="9" y="16"/>
                        </a:lnTo>
                        <a:lnTo>
                          <a:pt x="9" y="15"/>
                        </a:lnTo>
                        <a:lnTo>
                          <a:pt x="9" y="14"/>
                        </a:lnTo>
                        <a:lnTo>
                          <a:pt x="10" y="14"/>
                        </a:lnTo>
                        <a:lnTo>
                          <a:pt x="11" y="12"/>
                        </a:lnTo>
                        <a:lnTo>
                          <a:pt x="9" y="14"/>
                        </a:lnTo>
                        <a:lnTo>
                          <a:pt x="8" y="14"/>
                        </a:lnTo>
                        <a:lnTo>
                          <a:pt x="7" y="12"/>
                        </a:lnTo>
                        <a:lnTo>
                          <a:pt x="7" y="11"/>
                        </a:lnTo>
                        <a:lnTo>
                          <a:pt x="8" y="10"/>
                        </a:lnTo>
                        <a:lnTo>
                          <a:pt x="7" y="10"/>
                        </a:lnTo>
                        <a:lnTo>
                          <a:pt x="6" y="11"/>
                        </a:lnTo>
                        <a:lnTo>
                          <a:pt x="5" y="10"/>
                        </a:lnTo>
                        <a:lnTo>
                          <a:pt x="5" y="8"/>
                        </a:lnTo>
                        <a:lnTo>
                          <a:pt x="5" y="7"/>
                        </a:lnTo>
                        <a:lnTo>
                          <a:pt x="4" y="6"/>
                        </a:lnTo>
                        <a:lnTo>
                          <a:pt x="5" y="5"/>
                        </a:lnTo>
                        <a:lnTo>
                          <a:pt x="4" y="5"/>
                        </a:lnTo>
                        <a:lnTo>
                          <a:pt x="2" y="5"/>
                        </a:lnTo>
                        <a:lnTo>
                          <a:pt x="1" y="5"/>
                        </a:lnTo>
                        <a:lnTo>
                          <a:pt x="0" y="4"/>
                        </a:lnTo>
                        <a:lnTo>
                          <a:pt x="0" y="2"/>
                        </a:lnTo>
                        <a:lnTo>
                          <a:pt x="1" y="2"/>
                        </a:lnTo>
                        <a:lnTo>
                          <a:pt x="2" y="2"/>
                        </a:lnTo>
                        <a:lnTo>
                          <a:pt x="1" y="2"/>
                        </a:lnTo>
                        <a:lnTo>
                          <a:pt x="2" y="1"/>
                        </a:lnTo>
                        <a:lnTo>
                          <a:pt x="4" y="0"/>
                        </a:lnTo>
                        <a:lnTo>
                          <a:pt x="5" y="0"/>
                        </a:lnTo>
                        <a:lnTo>
                          <a:pt x="7" y="1"/>
                        </a:lnTo>
                        <a:lnTo>
                          <a:pt x="10" y="2"/>
                        </a:lnTo>
                        <a:lnTo>
                          <a:pt x="13" y="5"/>
                        </a:lnTo>
                        <a:lnTo>
                          <a:pt x="13" y="6"/>
                        </a:lnTo>
                        <a:lnTo>
                          <a:pt x="14" y="8"/>
                        </a:lnTo>
                        <a:lnTo>
                          <a:pt x="14" y="9"/>
                        </a:lnTo>
                        <a:lnTo>
                          <a:pt x="15" y="11"/>
                        </a:lnTo>
                        <a:lnTo>
                          <a:pt x="15" y="12"/>
                        </a:lnTo>
                        <a:lnTo>
                          <a:pt x="15" y="14"/>
                        </a:lnTo>
                        <a:lnTo>
                          <a:pt x="15" y="15"/>
                        </a:lnTo>
                        <a:lnTo>
                          <a:pt x="15" y="16"/>
                        </a:lnTo>
                        <a:lnTo>
                          <a:pt x="15" y="17"/>
                        </a:lnTo>
                        <a:lnTo>
                          <a:pt x="15" y="18"/>
                        </a:lnTo>
                        <a:lnTo>
                          <a:pt x="15" y="20"/>
                        </a:lnTo>
                        <a:lnTo>
                          <a:pt x="13" y="19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43" name="Freeform 755">
                    <a:extLst>
                      <a:ext uri="{FF2B5EF4-FFF2-40B4-BE49-F238E27FC236}">
                        <a16:creationId xmlns:a16="http://schemas.microsoft.com/office/drawing/2014/main" id="{08A63B8B-D14F-48CB-BDF9-92062EC5D27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653327" y="1772513"/>
                    <a:ext cx="18589" cy="20912"/>
                  </a:xfrm>
                  <a:custGeom>
                    <a:avLst/>
                    <a:gdLst>
                      <a:gd name="T0" fmla="*/ 9525 w 8"/>
                      <a:gd name="T1" fmla="*/ 11112 h 9"/>
                      <a:gd name="T2" fmla="*/ 6350 w 8"/>
                      <a:gd name="T3" fmla="*/ 9525 h 9"/>
                      <a:gd name="T4" fmla="*/ 4763 w 8"/>
                      <a:gd name="T5" fmla="*/ 9525 h 9"/>
                      <a:gd name="T6" fmla="*/ 4763 w 8"/>
                      <a:gd name="T7" fmla="*/ 7937 h 9"/>
                      <a:gd name="T8" fmla="*/ 1588 w 8"/>
                      <a:gd name="T9" fmla="*/ 6350 h 9"/>
                      <a:gd name="T10" fmla="*/ 0 w 8"/>
                      <a:gd name="T11" fmla="*/ 4762 h 9"/>
                      <a:gd name="T12" fmla="*/ 0 w 8"/>
                      <a:gd name="T13" fmla="*/ 3175 h 9"/>
                      <a:gd name="T14" fmla="*/ 0 w 8"/>
                      <a:gd name="T15" fmla="*/ 0 h 9"/>
                      <a:gd name="T16" fmla="*/ 1588 w 8"/>
                      <a:gd name="T17" fmla="*/ 0 h 9"/>
                      <a:gd name="T18" fmla="*/ 3175 w 8"/>
                      <a:gd name="T19" fmla="*/ 0 h 9"/>
                      <a:gd name="T20" fmla="*/ 3175 w 8"/>
                      <a:gd name="T21" fmla="*/ 1587 h 9"/>
                      <a:gd name="T22" fmla="*/ 4763 w 8"/>
                      <a:gd name="T23" fmla="*/ 3175 h 9"/>
                      <a:gd name="T24" fmla="*/ 4763 w 8"/>
                      <a:gd name="T25" fmla="*/ 4762 h 9"/>
                      <a:gd name="T26" fmla="*/ 6350 w 8"/>
                      <a:gd name="T27" fmla="*/ 6350 h 9"/>
                      <a:gd name="T28" fmla="*/ 6350 w 8"/>
                      <a:gd name="T29" fmla="*/ 7937 h 9"/>
                      <a:gd name="T30" fmla="*/ 9525 w 8"/>
                      <a:gd name="T31" fmla="*/ 7937 h 9"/>
                      <a:gd name="T32" fmla="*/ 11113 w 8"/>
                      <a:gd name="T33" fmla="*/ 9525 h 9"/>
                      <a:gd name="T34" fmla="*/ 12700 w 8"/>
                      <a:gd name="T35" fmla="*/ 11112 h 9"/>
                      <a:gd name="T36" fmla="*/ 12700 w 8"/>
                      <a:gd name="T37" fmla="*/ 14287 h 9"/>
                      <a:gd name="T38" fmla="*/ 9525 w 8"/>
                      <a:gd name="T39" fmla="*/ 11112 h 9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</a:gdLst>
                    <a:ahLst/>
                    <a:cxnLst>
                      <a:cxn ang="T40">
                        <a:pos x="T0" y="T1"/>
                      </a:cxn>
                      <a:cxn ang="T41">
                        <a:pos x="T2" y="T3"/>
                      </a:cxn>
                      <a:cxn ang="T42">
                        <a:pos x="T4" y="T5"/>
                      </a:cxn>
                      <a:cxn ang="T43">
                        <a:pos x="T6" y="T7"/>
                      </a:cxn>
                      <a:cxn ang="T44">
                        <a:pos x="T8" y="T9"/>
                      </a:cxn>
                      <a:cxn ang="T45">
                        <a:pos x="T10" y="T11"/>
                      </a:cxn>
                      <a:cxn ang="T46">
                        <a:pos x="T12" y="T13"/>
                      </a:cxn>
                      <a:cxn ang="T47">
                        <a:pos x="T14" y="T15"/>
                      </a:cxn>
                      <a:cxn ang="T48">
                        <a:pos x="T16" y="T17"/>
                      </a:cxn>
                      <a:cxn ang="T49">
                        <a:pos x="T18" y="T19"/>
                      </a:cxn>
                      <a:cxn ang="T50">
                        <a:pos x="T20" y="T21"/>
                      </a:cxn>
                      <a:cxn ang="T51">
                        <a:pos x="T22" y="T23"/>
                      </a:cxn>
                      <a:cxn ang="T52">
                        <a:pos x="T24" y="T25"/>
                      </a:cxn>
                      <a:cxn ang="T53">
                        <a:pos x="T26" y="T27"/>
                      </a:cxn>
                      <a:cxn ang="T54">
                        <a:pos x="T28" y="T29"/>
                      </a:cxn>
                      <a:cxn ang="T55">
                        <a:pos x="T30" y="T31"/>
                      </a:cxn>
                      <a:cxn ang="T56">
                        <a:pos x="T32" y="T33"/>
                      </a:cxn>
                      <a:cxn ang="T57">
                        <a:pos x="T34" y="T35"/>
                      </a:cxn>
                      <a:cxn ang="T58">
                        <a:pos x="T36" y="T37"/>
                      </a:cxn>
                      <a:cxn ang="T59">
                        <a:pos x="T38" y="T39"/>
                      </a:cxn>
                    </a:cxnLst>
                    <a:rect l="0" t="0" r="r" b="b"/>
                    <a:pathLst>
                      <a:path w="8" h="9">
                        <a:moveTo>
                          <a:pt x="6" y="7"/>
                        </a:moveTo>
                        <a:lnTo>
                          <a:pt x="4" y="6"/>
                        </a:lnTo>
                        <a:lnTo>
                          <a:pt x="3" y="6"/>
                        </a:lnTo>
                        <a:lnTo>
                          <a:pt x="3" y="5"/>
                        </a:lnTo>
                        <a:lnTo>
                          <a:pt x="1" y="4"/>
                        </a:lnTo>
                        <a:lnTo>
                          <a:pt x="0" y="3"/>
                        </a:lnTo>
                        <a:lnTo>
                          <a:pt x="0" y="2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2" y="1"/>
                        </a:lnTo>
                        <a:lnTo>
                          <a:pt x="3" y="2"/>
                        </a:lnTo>
                        <a:lnTo>
                          <a:pt x="3" y="3"/>
                        </a:lnTo>
                        <a:lnTo>
                          <a:pt x="4" y="4"/>
                        </a:lnTo>
                        <a:lnTo>
                          <a:pt x="4" y="5"/>
                        </a:lnTo>
                        <a:lnTo>
                          <a:pt x="6" y="5"/>
                        </a:lnTo>
                        <a:lnTo>
                          <a:pt x="7" y="6"/>
                        </a:lnTo>
                        <a:lnTo>
                          <a:pt x="8" y="7"/>
                        </a:lnTo>
                        <a:lnTo>
                          <a:pt x="8" y="9"/>
                        </a:lnTo>
                        <a:lnTo>
                          <a:pt x="6" y="7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44" name="Freeform 756">
                    <a:extLst>
                      <a:ext uri="{FF2B5EF4-FFF2-40B4-BE49-F238E27FC236}">
                        <a16:creationId xmlns:a16="http://schemas.microsoft.com/office/drawing/2014/main" id="{BFA4050A-B2B6-4075-BFF1-4409C91C658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634738" y="1760894"/>
                    <a:ext cx="4647" cy="4647"/>
                  </a:xfrm>
                  <a:custGeom>
                    <a:avLst/>
                    <a:gdLst>
                      <a:gd name="T0" fmla="*/ 0 w 2"/>
                      <a:gd name="T1" fmla="*/ 1588 h 2"/>
                      <a:gd name="T2" fmla="*/ 1588 w 2"/>
                      <a:gd name="T3" fmla="*/ 0 h 2"/>
                      <a:gd name="T4" fmla="*/ 3175 w 2"/>
                      <a:gd name="T5" fmla="*/ 0 h 2"/>
                      <a:gd name="T6" fmla="*/ 3175 w 2"/>
                      <a:gd name="T7" fmla="*/ 1588 h 2"/>
                      <a:gd name="T8" fmla="*/ 3175 w 2"/>
                      <a:gd name="T9" fmla="*/ 3175 h 2"/>
                      <a:gd name="T10" fmla="*/ 1588 w 2"/>
                      <a:gd name="T11" fmla="*/ 3175 h 2"/>
                      <a:gd name="T12" fmla="*/ 1588 w 2"/>
                      <a:gd name="T13" fmla="*/ 1588 h 2"/>
                      <a:gd name="T14" fmla="*/ 0 w 2"/>
                      <a:gd name="T15" fmla="*/ 1588 h 2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" h="2">
                        <a:moveTo>
                          <a:pt x="0" y="1"/>
                        </a:move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2" y="1"/>
                        </a:lnTo>
                        <a:lnTo>
                          <a:pt x="2" y="2"/>
                        </a:lnTo>
                        <a:lnTo>
                          <a:pt x="1" y="2"/>
                        </a:lnTo>
                        <a:lnTo>
                          <a:pt x="1" y="1"/>
                        </a:lnTo>
                        <a:lnTo>
                          <a:pt x="0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45" name="Freeform 757">
                    <a:extLst>
                      <a:ext uri="{FF2B5EF4-FFF2-40B4-BE49-F238E27FC236}">
                        <a16:creationId xmlns:a16="http://schemas.microsoft.com/office/drawing/2014/main" id="{18B18D44-EA95-41E2-A0FF-FD331AF312E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646356" y="1770189"/>
                    <a:ext cx="6970" cy="4647"/>
                  </a:xfrm>
                  <a:custGeom>
                    <a:avLst/>
                    <a:gdLst>
                      <a:gd name="T0" fmla="*/ 0 w 3"/>
                      <a:gd name="T1" fmla="*/ 3175 h 2"/>
                      <a:gd name="T2" fmla="*/ 0 w 3"/>
                      <a:gd name="T3" fmla="*/ 1588 h 2"/>
                      <a:gd name="T4" fmla="*/ 0 w 3"/>
                      <a:gd name="T5" fmla="*/ 0 h 2"/>
                      <a:gd name="T6" fmla="*/ 3175 w 3"/>
                      <a:gd name="T7" fmla="*/ 0 h 2"/>
                      <a:gd name="T8" fmla="*/ 4762 w 3"/>
                      <a:gd name="T9" fmla="*/ 1588 h 2"/>
                      <a:gd name="T10" fmla="*/ 4762 w 3"/>
                      <a:gd name="T11" fmla="*/ 3175 h 2"/>
                      <a:gd name="T12" fmla="*/ 3175 w 3"/>
                      <a:gd name="T13" fmla="*/ 3175 h 2"/>
                      <a:gd name="T14" fmla="*/ 1587 w 3"/>
                      <a:gd name="T15" fmla="*/ 3175 h 2"/>
                      <a:gd name="T16" fmla="*/ 0 w 3"/>
                      <a:gd name="T17" fmla="*/ 3175 h 2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3" h="2">
                        <a:moveTo>
                          <a:pt x="0" y="2"/>
                        </a:move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2" y="0"/>
                        </a:lnTo>
                        <a:lnTo>
                          <a:pt x="3" y="1"/>
                        </a:lnTo>
                        <a:lnTo>
                          <a:pt x="3" y="2"/>
                        </a:lnTo>
                        <a:lnTo>
                          <a:pt x="2" y="2"/>
                        </a:lnTo>
                        <a:lnTo>
                          <a:pt x="1" y="2"/>
                        </a:lnTo>
                        <a:lnTo>
                          <a:pt x="0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46" name="Freeform 758">
                    <a:extLst>
                      <a:ext uri="{FF2B5EF4-FFF2-40B4-BE49-F238E27FC236}">
                        <a16:creationId xmlns:a16="http://schemas.microsoft.com/office/drawing/2014/main" id="{EC4B4F30-41C7-45F4-AB44-EC939A899B0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639385" y="1763219"/>
                    <a:ext cx="9294" cy="2323"/>
                  </a:xfrm>
                  <a:custGeom>
                    <a:avLst/>
                    <a:gdLst>
                      <a:gd name="T0" fmla="*/ 0 w 4"/>
                      <a:gd name="T1" fmla="*/ 1587 h 1"/>
                      <a:gd name="T2" fmla="*/ 1588 w 4"/>
                      <a:gd name="T3" fmla="*/ 0 h 1"/>
                      <a:gd name="T4" fmla="*/ 4763 w 4"/>
                      <a:gd name="T5" fmla="*/ 0 h 1"/>
                      <a:gd name="T6" fmla="*/ 6350 w 4"/>
                      <a:gd name="T7" fmla="*/ 0 h 1"/>
                      <a:gd name="T8" fmla="*/ 4763 w 4"/>
                      <a:gd name="T9" fmla="*/ 1587 h 1"/>
                      <a:gd name="T10" fmla="*/ 1588 w 4"/>
                      <a:gd name="T11" fmla="*/ 1587 h 1"/>
                      <a:gd name="T12" fmla="*/ 0 w 4"/>
                      <a:gd name="T13" fmla="*/ 1587 h 1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4" h="1">
                        <a:moveTo>
                          <a:pt x="0" y="1"/>
                        </a:moveTo>
                        <a:lnTo>
                          <a:pt x="1" y="0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3" y="1"/>
                        </a:lnTo>
                        <a:lnTo>
                          <a:pt x="1" y="1"/>
                        </a:lnTo>
                        <a:lnTo>
                          <a:pt x="0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47" name="Freeform 759">
                    <a:extLst>
                      <a:ext uri="{FF2B5EF4-FFF2-40B4-BE49-F238E27FC236}">
                        <a16:creationId xmlns:a16="http://schemas.microsoft.com/office/drawing/2014/main" id="{E701D7BA-9214-44CB-8368-8F5E7859A77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667268" y="1781807"/>
                    <a:ext cx="6972" cy="4647"/>
                  </a:xfrm>
                  <a:custGeom>
                    <a:avLst/>
                    <a:gdLst>
                      <a:gd name="T0" fmla="*/ 3175 w 3"/>
                      <a:gd name="T1" fmla="*/ 3175 h 2"/>
                      <a:gd name="T2" fmla="*/ 1588 w 3"/>
                      <a:gd name="T3" fmla="*/ 1588 h 2"/>
                      <a:gd name="T4" fmla="*/ 0 w 3"/>
                      <a:gd name="T5" fmla="*/ 1588 h 2"/>
                      <a:gd name="T6" fmla="*/ 1588 w 3"/>
                      <a:gd name="T7" fmla="*/ 0 h 2"/>
                      <a:gd name="T8" fmla="*/ 3175 w 3"/>
                      <a:gd name="T9" fmla="*/ 0 h 2"/>
                      <a:gd name="T10" fmla="*/ 4763 w 3"/>
                      <a:gd name="T11" fmla="*/ 1588 h 2"/>
                      <a:gd name="T12" fmla="*/ 4763 w 3"/>
                      <a:gd name="T13" fmla="*/ 3175 h 2"/>
                      <a:gd name="T14" fmla="*/ 3175 w 3"/>
                      <a:gd name="T15" fmla="*/ 3175 h 2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3" h="2">
                        <a:moveTo>
                          <a:pt x="2" y="2"/>
                        </a:move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1"/>
                        </a:lnTo>
                        <a:lnTo>
                          <a:pt x="3" y="2"/>
                        </a:lnTo>
                        <a:lnTo>
                          <a:pt x="2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48" name="Freeform 760">
                    <a:extLst>
                      <a:ext uri="{FF2B5EF4-FFF2-40B4-BE49-F238E27FC236}">
                        <a16:creationId xmlns:a16="http://schemas.microsoft.com/office/drawing/2014/main" id="{4FE6153E-4A1A-4224-9C28-FBA8F83661C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613826" y="1716746"/>
                    <a:ext cx="23236" cy="32531"/>
                  </a:xfrm>
                  <a:custGeom>
                    <a:avLst/>
                    <a:gdLst>
                      <a:gd name="T0" fmla="*/ 3175 w 10"/>
                      <a:gd name="T1" fmla="*/ 14288 h 14"/>
                      <a:gd name="T2" fmla="*/ 3175 w 10"/>
                      <a:gd name="T3" fmla="*/ 14288 h 14"/>
                      <a:gd name="T4" fmla="*/ 3175 w 10"/>
                      <a:gd name="T5" fmla="*/ 11113 h 14"/>
                      <a:gd name="T6" fmla="*/ 7938 w 10"/>
                      <a:gd name="T7" fmla="*/ 12700 h 14"/>
                      <a:gd name="T8" fmla="*/ 9525 w 10"/>
                      <a:gd name="T9" fmla="*/ 11113 h 14"/>
                      <a:gd name="T10" fmla="*/ 4763 w 10"/>
                      <a:gd name="T11" fmla="*/ 9525 h 14"/>
                      <a:gd name="T12" fmla="*/ 0 w 10"/>
                      <a:gd name="T13" fmla="*/ 4763 h 14"/>
                      <a:gd name="T14" fmla="*/ 0 w 10"/>
                      <a:gd name="T15" fmla="*/ 1588 h 14"/>
                      <a:gd name="T16" fmla="*/ 3175 w 10"/>
                      <a:gd name="T17" fmla="*/ 0 h 14"/>
                      <a:gd name="T18" fmla="*/ 7938 w 10"/>
                      <a:gd name="T19" fmla="*/ 1588 h 14"/>
                      <a:gd name="T20" fmla="*/ 3175 w 10"/>
                      <a:gd name="T21" fmla="*/ 0 h 14"/>
                      <a:gd name="T22" fmla="*/ 7938 w 10"/>
                      <a:gd name="T23" fmla="*/ 0 h 14"/>
                      <a:gd name="T24" fmla="*/ 9525 w 10"/>
                      <a:gd name="T25" fmla="*/ 1588 h 14"/>
                      <a:gd name="T26" fmla="*/ 11113 w 10"/>
                      <a:gd name="T27" fmla="*/ 3175 h 14"/>
                      <a:gd name="T28" fmla="*/ 9525 w 10"/>
                      <a:gd name="T29" fmla="*/ 4763 h 14"/>
                      <a:gd name="T30" fmla="*/ 11113 w 10"/>
                      <a:gd name="T31" fmla="*/ 7938 h 14"/>
                      <a:gd name="T32" fmla="*/ 12700 w 10"/>
                      <a:gd name="T33" fmla="*/ 4763 h 14"/>
                      <a:gd name="T34" fmla="*/ 15875 w 10"/>
                      <a:gd name="T35" fmla="*/ 3175 h 14"/>
                      <a:gd name="T36" fmla="*/ 15875 w 10"/>
                      <a:gd name="T37" fmla="*/ 7938 h 14"/>
                      <a:gd name="T38" fmla="*/ 14288 w 10"/>
                      <a:gd name="T39" fmla="*/ 7938 h 14"/>
                      <a:gd name="T40" fmla="*/ 11113 w 10"/>
                      <a:gd name="T41" fmla="*/ 7938 h 14"/>
                      <a:gd name="T42" fmla="*/ 12700 w 10"/>
                      <a:gd name="T43" fmla="*/ 11113 h 14"/>
                      <a:gd name="T44" fmla="*/ 12700 w 10"/>
                      <a:gd name="T45" fmla="*/ 14288 h 14"/>
                      <a:gd name="T46" fmla="*/ 11113 w 10"/>
                      <a:gd name="T47" fmla="*/ 12700 h 14"/>
                      <a:gd name="T48" fmla="*/ 11113 w 10"/>
                      <a:gd name="T49" fmla="*/ 14288 h 14"/>
                      <a:gd name="T50" fmla="*/ 11113 w 10"/>
                      <a:gd name="T51" fmla="*/ 14288 h 14"/>
                      <a:gd name="T52" fmla="*/ 11113 w 10"/>
                      <a:gd name="T53" fmla="*/ 17463 h 14"/>
                      <a:gd name="T54" fmla="*/ 9525 w 10"/>
                      <a:gd name="T55" fmla="*/ 19050 h 14"/>
                      <a:gd name="T56" fmla="*/ 9525 w 10"/>
                      <a:gd name="T57" fmla="*/ 15875 h 14"/>
                      <a:gd name="T58" fmla="*/ 7938 w 10"/>
                      <a:gd name="T59" fmla="*/ 14288 h 14"/>
                      <a:gd name="T60" fmla="*/ 7938 w 10"/>
                      <a:gd name="T61" fmla="*/ 19050 h 14"/>
                      <a:gd name="T62" fmla="*/ 4763 w 10"/>
                      <a:gd name="T63" fmla="*/ 19050 h 14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</a:gdLst>
                    <a:ahLst/>
                    <a:cxnLst>
                      <a:cxn ang="T64">
                        <a:pos x="T0" y="T1"/>
                      </a:cxn>
                      <a:cxn ang="T65">
                        <a:pos x="T2" y="T3"/>
                      </a:cxn>
                      <a:cxn ang="T66">
                        <a:pos x="T4" y="T5"/>
                      </a:cxn>
                      <a:cxn ang="T67">
                        <a:pos x="T6" y="T7"/>
                      </a:cxn>
                      <a:cxn ang="T68">
                        <a:pos x="T8" y="T9"/>
                      </a:cxn>
                      <a:cxn ang="T69">
                        <a:pos x="T10" y="T11"/>
                      </a:cxn>
                      <a:cxn ang="T70">
                        <a:pos x="T12" y="T13"/>
                      </a:cxn>
                      <a:cxn ang="T71">
                        <a:pos x="T14" y="T15"/>
                      </a:cxn>
                      <a:cxn ang="T72">
                        <a:pos x="T16" y="T17"/>
                      </a:cxn>
                      <a:cxn ang="T73">
                        <a:pos x="T18" y="T19"/>
                      </a:cxn>
                      <a:cxn ang="T74">
                        <a:pos x="T20" y="T21"/>
                      </a:cxn>
                      <a:cxn ang="T75">
                        <a:pos x="T22" y="T23"/>
                      </a:cxn>
                      <a:cxn ang="T76">
                        <a:pos x="T24" y="T25"/>
                      </a:cxn>
                      <a:cxn ang="T77">
                        <a:pos x="T26" y="T27"/>
                      </a:cxn>
                      <a:cxn ang="T78">
                        <a:pos x="T28" y="T29"/>
                      </a:cxn>
                      <a:cxn ang="T79">
                        <a:pos x="T30" y="T31"/>
                      </a:cxn>
                      <a:cxn ang="T80">
                        <a:pos x="T32" y="T33"/>
                      </a:cxn>
                      <a:cxn ang="T81">
                        <a:pos x="T34" y="T35"/>
                      </a:cxn>
                      <a:cxn ang="T82">
                        <a:pos x="T36" y="T37"/>
                      </a:cxn>
                      <a:cxn ang="T83">
                        <a:pos x="T38" y="T39"/>
                      </a:cxn>
                      <a:cxn ang="T84">
                        <a:pos x="T40" y="T41"/>
                      </a:cxn>
                      <a:cxn ang="T85">
                        <a:pos x="T42" y="T43"/>
                      </a:cxn>
                      <a:cxn ang="T86">
                        <a:pos x="T44" y="T45"/>
                      </a:cxn>
                      <a:cxn ang="T87">
                        <a:pos x="T46" y="T47"/>
                      </a:cxn>
                      <a:cxn ang="T88">
                        <a:pos x="T48" y="T49"/>
                      </a:cxn>
                      <a:cxn ang="T89">
                        <a:pos x="T50" y="T51"/>
                      </a:cxn>
                      <a:cxn ang="T90">
                        <a:pos x="T52" y="T53"/>
                      </a:cxn>
                      <a:cxn ang="T91">
                        <a:pos x="T54" y="T55"/>
                      </a:cxn>
                      <a:cxn ang="T92">
                        <a:pos x="T56" y="T57"/>
                      </a:cxn>
                      <a:cxn ang="T93">
                        <a:pos x="T58" y="T59"/>
                      </a:cxn>
                      <a:cxn ang="T94">
                        <a:pos x="T60" y="T61"/>
                      </a:cxn>
                      <a:cxn ang="T95">
                        <a:pos x="T62" y="T63"/>
                      </a:cxn>
                    </a:cxnLst>
                    <a:rect l="0" t="0" r="r" b="b"/>
                    <a:pathLst>
                      <a:path w="10" h="14">
                        <a:moveTo>
                          <a:pt x="2" y="12"/>
                        </a:moveTo>
                        <a:lnTo>
                          <a:pt x="2" y="9"/>
                        </a:lnTo>
                        <a:lnTo>
                          <a:pt x="3" y="9"/>
                        </a:lnTo>
                        <a:lnTo>
                          <a:pt x="2" y="9"/>
                        </a:lnTo>
                        <a:lnTo>
                          <a:pt x="2" y="8"/>
                        </a:lnTo>
                        <a:lnTo>
                          <a:pt x="2" y="7"/>
                        </a:lnTo>
                        <a:lnTo>
                          <a:pt x="3" y="7"/>
                        </a:lnTo>
                        <a:lnTo>
                          <a:pt x="5" y="8"/>
                        </a:lnTo>
                        <a:lnTo>
                          <a:pt x="6" y="8"/>
                        </a:lnTo>
                        <a:lnTo>
                          <a:pt x="6" y="7"/>
                        </a:lnTo>
                        <a:lnTo>
                          <a:pt x="5" y="6"/>
                        </a:lnTo>
                        <a:lnTo>
                          <a:pt x="3" y="6"/>
                        </a:lnTo>
                        <a:lnTo>
                          <a:pt x="1" y="6"/>
                        </a:lnTo>
                        <a:lnTo>
                          <a:pt x="0" y="3"/>
                        </a:lnTo>
                        <a:lnTo>
                          <a:pt x="0" y="2"/>
                        </a:lnTo>
                        <a:lnTo>
                          <a:pt x="0" y="1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1"/>
                        </a:lnTo>
                        <a:lnTo>
                          <a:pt x="5" y="1"/>
                        </a:lnTo>
                        <a:lnTo>
                          <a:pt x="3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5" y="0"/>
                        </a:lnTo>
                        <a:lnTo>
                          <a:pt x="6" y="0"/>
                        </a:lnTo>
                        <a:lnTo>
                          <a:pt x="6" y="1"/>
                        </a:lnTo>
                        <a:lnTo>
                          <a:pt x="7" y="1"/>
                        </a:lnTo>
                        <a:lnTo>
                          <a:pt x="7" y="2"/>
                        </a:lnTo>
                        <a:lnTo>
                          <a:pt x="7" y="3"/>
                        </a:lnTo>
                        <a:lnTo>
                          <a:pt x="6" y="3"/>
                        </a:lnTo>
                        <a:lnTo>
                          <a:pt x="6" y="5"/>
                        </a:lnTo>
                        <a:lnTo>
                          <a:pt x="7" y="5"/>
                        </a:lnTo>
                        <a:lnTo>
                          <a:pt x="7" y="3"/>
                        </a:lnTo>
                        <a:lnTo>
                          <a:pt x="8" y="3"/>
                        </a:lnTo>
                        <a:lnTo>
                          <a:pt x="8" y="2"/>
                        </a:lnTo>
                        <a:lnTo>
                          <a:pt x="10" y="2"/>
                        </a:lnTo>
                        <a:lnTo>
                          <a:pt x="10" y="3"/>
                        </a:lnTo>
                        <a:lnTo>
                          <a:pt x="10" y="5"/>
                        </a:lnTo>
                        <a:lnTo>
                          <a:pt x="9" y="6"/>
                        </a:lnTo>
                        <a:lnTo>
                          <a:pt x="9" y="5"/>
                        </a:lnTo>
                        <a:lnTo>
                          <a:pt x="8" y="5"/>
                        </a:lnTo>
                        <a:lnTo>
                          <a:pt x="7" y="5"/>
                        </a:lnTo>
                        <a:lnTo>
                          <a:pt x="8" y="6"/>
                        </a:lnTo>
                        <a:lnTo>
                          <a:pt x="8" y="7"/>
                        </a:lnTo>
                        <a:lnTo>
                          <a:pt x="8" y="8"/>
                        </a:lnTo>
                        <a:lnTo>
                          <a:pt x="8" y="9"/>
                        </a:lnTo>
                        <a:lnTo>
                          <a:pt x="7" y="9"/>
                        </a:lnTo>
                        <a:lnTo>
                          <a:pt x="7" y="8"/>
                        </a:lnTo>
                        <a:lnTo>
                          <a:pt x="6" y="8"/>
                        </a:lnTo>
                        <a:lnTo>
                          <a:pt x="7" y="9"/>
                        </a:lnTo>
                        <a:lnTo>
                          <a:pt x="6" y="9"/>
                        </a:lnTo>
                        <a:lnTo>
                          <a:pt x="7" y="9"/>
                        </a:lnTo>
                        <a:lnTo>
                          <a:pt x="8" y="10"/>
                        </a:lnTo>
                        <a:lnTo>
                          <a:pt x="7" y="11"/>
                        </a:lnTo>
                        <a:lnTo>
                          <a:pt x="7" y="12"/>
                        </a:lnTo>
                        <a:lnTo>
                          <a:pt x="6" y="12"/>
                        </a:lnTo>
                        <a:lnTo>
                          <a:pt x="6" y="11"/>
                        </a:lnTo>
                        <a:lnTo>
                          <a:pt x="6" y="10"/>
                        </a:lnTo>
                        <a:lnTo>
                          <a:pt x="6" y="9"/>
                        </a:lnTo>
                        <a:lnTo>
                          <a:pt x="5" y="9"/>
                        </a:lnTo>
                        <a:lnTo>
                          <a:pt x="5" y="11"/>
                        </a:lnTo>
                        <a:lnTo>
                          <a:pt x="5" y="12"/>
                        </a:lnTo>
                        <a:lnTo>
                          <a:pt x="5" y="14"/>
                        </a:lnTo>
                        <a:lnTo>
                          <a:pt x="3" y="12"/>
                        </a:lnTo>
                        <a:lnTo>
                          <a:pt x="2" y="1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49" name="Freeform 761">
                    <a:extLst>
                      <a:ext uri="{FF2B5EF4-FFF2-40B4-BE49-F238E27FC236}">
                        <a16:creationId xmlns:a16="http://schemas.microsoft.com/office/drawing/2014/main" id="{44481479-EE8F-402D-ABBD-77A2C112913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639385" y="1735335"/>
                    <a:ext cx="55767" cy="53442"/>
                  </a:xfrm>
                  <a:custGeom>
                    <a:avLst/>
                    <a:gdLst>
                      <a:gd name="T0" fmla="*/ 7938 w 24"/>
                      <a:gd name="T1" fmla="*/ 23812 h 23"/>
                      <a:gd name="T2" fmla="*/ 11113 w 24"/>
                      <a:gd name="T3" fmla="*/ 23812 h 23"/>
                      <a:gd name="T4" fmla="*/ 14288 w 24"/>
                      <a:gd name="T5" fmla="*/ 23812 h 23"/>
                      <a:gd name="T6" fmla="*/ 14288 w 24"/>
                      <a:gd name="T7" fmla="*/ 23812 h 23"/>
                      <a:gd name="T8" fmla="*/ 12700 w 24"/>
                      <a:gd name="T9" fmla="*/ 20637 h 23"/>
                      <a:gd name="T10" fmla="*/ 12700 w 24"/>
                      <a:gd name="T11" fmla="*/ 17462 h 23"/>
                      <a:gd name="T12" fmla="*/ 14288 w 24"/>
                      <a:gd name="T13" fmla="*/ 15875 h 23"/>
                      <a:gd name="T14" fmla="*/ 14288 w 24"/>
                      <a:gd name="T15" fmla="*/ 15875 h 23"/>
                      <a:gd name="T16" fmla="*/ 11113 w 24"/>
                      <a:gd name="T17" fmla="*/ 17462 h 23"/>
                      <a:gd name="T18" fmla="*/ 6350 w 24"/>
                      <a:gd name="T19" fmla="*/ 17462 h 23"/>
                      <a:gd name="T20" fmla="*/ 6350 w 24"/>
                      <a:gd name="T21" fmla="*/ 14287 h 23"/>
                      <a:gd name="T22" fmla="*/ 9525 w 24"/>
                      <a:gd name="T23" fmla="*/ 14287 h 23"/>
                      <a:gd name="T24" fmla="*/ 11113 w 24"/>
                      <a:gd name="T25" fmla="*/ 11112 h 23"/>
                      <a:gd name="T26" fmla="*/ 9525 w 24"/>
                      <a:gd name="T27" fmla="*/ 9525 h 23"/>
                      <a:gd name="T28" fmla="*/ 7938 w 24"/>
                      <a:gd name="T29" fmla="*/ 3175 h 23"/>
                      <a:gd name="T30" fmla="*/ 6350 w 24"/>
                      <a:gd name="T31" fmla="*/ 4762 h 23"/>
                      <a:gd name="T32" fmla="*/ 0 w 24"/>
                      <a:gd name="T33" fmla="*/ 3175 h 23"/>
                      <a:gd name="T34" fmla="*/ 0 w 24"/>
                      <a:gd name="T35" fmla="*/ 0 h 23"/>
                      <a:gd name="T36" fmla="*/ 6350 w 24"/>
                      <a:gd name="T37" fmla="*/ 0 h 23"/>
                      <a:gd name="T38" fmla="*/ 11113 w 24"/>
                      <a:gd name="T39" fmla="*/ 0 h 23"/>
                      <a:gd name="T40" fmla="*/ 14288 w 24"/>
                      <a:gd name="T41" fmla="*/ 3175 h 23"/>
                      <a:gd name="T42" fmla="*/ 11113 w 24"/>
                      <a:gd name="T43" fmla="*/ 4762 h 23"/>
                      <a:gd name="T44" fmla="*/ 14288 w 24"/>
                      <a:gd name="T45" fmla="*/ 6350 h 23"/>
                      <a:gd name="T46" fmla="*/ 19050 w 24"/>
                      <a:gd name="T47" fmla="*/ 6350 h 23"/>
                      <a:gd name="T48" fmla="*/ 25400 w 24"/>
                      <a:gd name="T49" fmla="*/ 12700 h 23"/>
                      <a:gd name="T50" fmla="*/ 26988 w 24"/>
                      <a:gd name="T51" fmla="*/ 15875 h 23"/>
                      <a:gd name="T52" fmla="*/ 31750 w 24"/>
                      <a:gd name="T53" fmla="*/ 17462 h 23"/>
                      <a:gd name="T54" fmla="*/ 34925 w 24"/>
                      <a:gd name="T55" fmla="*/ 19050 h 23"/>
                      <a:gd name="T56" fmla="*/ 31750 w 24"/>
                      <a:gd name="T57" fmla="*/ 20637 h 23"/>
                      <a:gd name="T58" fmla="*/ 28575 w 24"/>
                      <a:gd name="T59" fmla="*/ 19050 h 23"/>
                      <a:gd name="T60" fmla="*/ 25400 w 24"/>
                      <a:gd name="T61" fmla="*/ 17462 h 23"/>
                      <a:gd name="T62" fmla="*/ 23813 w 24"/>
                      <a:gd name="T63" fmla="*/ 17462 h 23"/>
                      <a:gd name="T64" fmla="*/ 30163 w 24"/>
                      <a:gd name="T65" fmla="*/ 20637 h 23"/>
                      <a:gd name="T66" fmla="*/ 31750 w 24"/>
                      <a:gd name="T67" fmla="*/ 25400 h 23"/>
                      <a:gd name="T68" fmla="*/ 31750 w 24"/>
                      <a:gd name="T69" fmla="*/ 26987 h 23"/>
                      <a:gd name="T70" fmla="*/ 36513 w 24"/>
                      <a:gd name="T71" fmla="*/ 26987 h 23"/>
                      <a:gd name="T72" fmla="*/ 38100 w 24"/>
                      <a:gd name="T73" fmla="*/ 25400 h 23"/>
                      <a:gd name="T74" fmla="*/ 38100 w 24"/>
                      <a:gd name="T75" fmla="*/ 28575 h 23"/>
                      <a:gd name="T76" fmla="*/ 34925 w 24"/>
                      <a:gd name="T77" fmla="*/ 28575 h 23"/>
                      <a:gd name="T78" fmla="*/ 34925 w 24"/>
                      <a:gd name="T79" fmla="*/ 30162 h 23"/>
                      <a:gd name="T80" fmla="*/ 34925 w 24"/>
                      <a:gd name="T81" fmla="*/ 31750 h 23"/>
                      <a:gd name="T82" fmla="*/ 38100 w 24"/>
                      <a:gd name="T83" fmla="*/ 30162 h 23"/>
                      <a:gd name="T84" fmla="*/ 36513 w 24"/>
                      <a:gd name="T85" fmla="*/ 36512 h 23"/>
                      <a:gd name="T86" fmla="*/ 30163 w 24"/>
                      <a:gd name="T87" fmla="*/ 36512 h 23"/>
                      <a:gd name="T88" fmla="*/ 31750 w 24"/>
                      <a:gd name="T89" fmla="*/ 34925 h 23"/>
                      <a:gd name="T90" fmla="*/ 28575 w 24"/>
                      <a:gd name="T91" fmla="*/ 33337 h 23"/>
                      <a:gd name="T92" fmla="*/ 23813 w 24"/>
                      <a:gd name="T93" fmla="*/ 31750 h 23"/>
                      <a:gd name="T94" fmla="*/ 25400 w 24"/>
                      <a:gd name="T95" fmla="*/ 30162 h 23"/>
                      <a:gd name="T96" fmla="*/ 22225 w 24"/>
                      <a:gd name="T97" fmla="*/ 25400 h 23"/>
                      <a:gd name="T98" fmla="*/ 23813 w 24"/>
                      <a:gd name="T99" fmla="*/ 26987 h 23"/>
                      <a:gd name="T100" fmla="*/ 22225 w 24"/>
                      <a:gd name="T101" fmla="*/ 26987 h 23"/>
                      <a:gd name="T102" fmla="*/ 19050 w 24"/>
                      <a:gd name="T103" fmla="*/ 26987 h 23"/>
                      <a:gd name="T104" fmla="*/ 15875 w 24"/>
                      <a:gd name="T105" fmla="*/ 26987 h 23"/>
                      <a:gd name="T106" fmla="*/ 12700 w 24"/>
                      <a:gd name="T107" fmla="*/ 26987 h 23"/>
                      <a:gd name="T108" fmla="*/ 15875 w 24"/>
                      <a:gd name="T109" fmla="*/ 25400 h 23"/>
                      <a:gd name="T110" fmla="*/ 12700 w 24"/>
                      <a:gd name="T111" fmla="*/ 25400 h 23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</a:gdLst>
                    <a:ahLst/>
                    <a:cxnLst>
                      <a:cxn ang="T112">
                        <a:pos x="T0" y="T1"/>
                      </a:cxn>
                      <a:cxn ang="T113">
                        <a:pos x="T2" y="T3"/>
                      </a:cxn>
                      <a:cxn ang="T114">
                        <a:pos x="T4" y="T5"/>
                      </a:cxn>
                      <a:cxn ang="T115">
                        <a:pos x="T6" y="T7"/>
                      </a:cxn>
                      <a:cxn ang="T116">
                        <a:pos x="T8" y="T9"/>
                      </a:cxn>
                      <a:cxn ang="T117">
                        <a:pos x="T10" y="T11"/>
                      </a:cxn>
                      <a:cxn ang="T118">
                        <a:pos x="T12" y="T13"/>
                      </a:cxn>
                      <a:cxn ang="T119">
                        <a:pos x="T14" y="T15"/>
                      </a:cxn>
                      <a:cxn ang="T120">
                        <a:pos x="T16" y="T17"/>
                      </a:cxn>
                      <a:cxn ang="T121">
                        <a:pos x="T18" y="T19"/>
                      </a:cxn>
                      <a:cxn ang="T122">
                        <a:pos x="T20" y="T21"/>
                      </a:cxn>
                      <a:cxn ang="T123">
                        <a:pos x="T22" y="T23"/>
                      </a:cxn>
                      <a:cxn ang="T124">
                        <a:pos x="T24" y="T25"/>
                      </a:cxn>
                      <a:cxn ang="T125">
                        <a:pos x="T26" y="T27"/>
                      </a:cxn>
                      <a:cxn ang="T126">
                        <a:pos x="T28" y="T29"/>
                      </a:cxn>
                      <a:cxn ang="T127">
                        <a:pos x="T30" y="T31"/>
                      </a:cxn>
                      <a:cxn ang="T128">
                        <a:pos x="T32" y="T33"/>
                      </a:cxn>
                      <a:cxn ang="T129">
                        <a:pos x="T34" y="T35"/>
                      </a:cxn>
                      <a:cxn ang="T130">
                        <a:pos x="T36" y="T37"/>
                      </a:cxn>
                      <a:cxn ang="T131">
                        <a:pos x="T38" y="T39"/>
                      </a:cxn>
                      <a:cxn ang="T132">
                        <a:pos x="T40" y="T41"/>
                      </a:cxn>
                      <a:cxn ang="T133">
                        <a:pos x="T42" y="T43"/>
                      </a:cxn>
                      <a:cxn ang="T134">
                        <a:pos x="T44" y="T45"/>
                      </a:cxn>
                      <a:cxn ang="T135">
                        <a:pos x="T46" y="T47"/>
                      </a:cxn>
                      <a:cxn ang="T136">
                        <a:pos x="T48" y="T49"/>
                      </a:cxn>
                      <a:cxn ang="T137">
                        <a:pos x="T50" y="T51"/>
                      </a:cxn>
                      <a:cxn ang="T138">
                        <a:pos x="T52" y="T53"/>
                      </a:cxn>
                      <a:cxn ang="T139">
                        <a:pos x="T54" y="T55"/>
                      </a:cxn>
                      <a:cxn ang="T140">
                        <a:pos x="T56" y="T57"/>
                      </a:cxn>
                      <a:cxn ang="T141">
                        <a:pos x="T58" y="T59"/>
                      </a:cxn>
                      <a:cxn ang="T142">
                        <a:pos x="T60" y="T61"/>
                      </a:cxn>
                      <a:cxn ang="T143">
                        <a:pos x="T62" y="T63"/>
                      </a:cxn>
                      <a:cxn ang="T144">
                        <a:pos x="T64" y="T65"/>
                      </a:cxn>
                      <a:cxn ang="T145">
                        <a:pos x="T66" y="T67"/>
                      </a:cxn>
                      <a:cxn ang="T146">
                        <a:pos x="T68" y="T69"/>
                      </a:cxn>
                      <a:cxn ang="T147">
                        <a:pos x="T70" y="T71"/>
                      </a:cxn>
                      <a:cxn ang="T148">
                        <a:pos x="T72" y="T73"/>
                      </a:cxn>
                      <a:cxn ang="T149">
                        <a:pos x="T74" y="T75"/>
                      </a:cxn>
                      <a:cxn ang="T150">
                        <a:pos x="T76" y="T77"/>
                      </a:cxn>
                      <a:cxn ang="T151">
                        <a:pos x="T78" y="T79"/>
                      </a:cxn>
                      <a:cxn ang="T152">
                        <a:pos x="T80" y="T81"/>
                      </a:cxn>
                      <a:cxn ang="T153">
                        <a:pos x="T82" y="T83"/>
                      </a:cxn>
                      <a:cxn ang="T154">
                        <a:pos x="T84" y="T85"/>
                      </a:cxn>
                      <a:cxn ang="T155">
                        <a:pos x="T86" y="T87"/>
                      </a:cxn>
                      <a:cxn ang="T156">
                        <a:pos x="T88" y="T89"/>
                      </a:cxn>
                      <a:cxn ang="T157">
                        <a:pos x="T90" y="T91"/>
                      </a:cxn>
                      <a:cxn ang="T158">
                        <a:pos x="T92" y="T93"/>
                      </a:cxn>
                      <a:cxn ang="T159">
                        <a:pos x="T94" y="T95"/>
                      </a:cxn>
                      <a:cxn ang="T160">
                        <a:pos x="T96" y="T97"/>
                      </a:cxn>
                      <a:cxn ang="T161">
                        <a:pos x="T98" y="T99"/>
                      </a:cxn>
                      <a:cxn ang="T162">
                        <a:pos x="T100" y="T101"/>
                      </a:cxn>
                      <a:cxn ang="T163">
                        <a:pos x="T102" y="T103"/>
                      </a:cxn>
                      <a:cxn ang="T164">
                        <a:pos x="T104" y="T105"/>
                      </a:cxn>
                      <a:cxn ang="T165">
                        <a:pos x="T106" y="T107"/>
                      </a:cxn>
                      <a:cxn ang="T166">
                        <a:pos x="T108" y="T109"/>
                      </a:cxn>
                      <a:cxn ang="T167">
                        <a:pos x="T110" y="T111"/>
                      </a:cxn>
                    </a:cxnLst>
                    <a:rect l="0" t="0" r="r" b="b"/>
                    <a:pathLst>
                      <a:path w="24" h="23">
                        <a:moveTo>
                          <a:pt x="6" y="16"/>
                        </a:moveTo>
                        <a:lnTo>
                          <a:pt x="5" y="15"/>
                        </a:lnTo>
                        <a:lnTo>
                          <a:pt x="6" y="13"/>
                        </a:lnTo>
                        <a:lnTo>
                          <a:pt x="7" y="15"/>
                        </a:lnTo>
                        <a:lnTo>
                          <a:pt x="8" y="15"/>
                        </a:lnTo>
                        <a:lnTo>
                          <a:pt x="9" y="15"/>
                        </a:lnTo>
                        <a:lnTo>
                          <a:pt x="10" y="15"/>
                        </a:lnTo>
                        <a:lnTo>
                          <a:pt x="9" y="15"/>
                        </a:lnTo>
                        <a:lnTo>
                          <a:pt x="9" y="13"/>
                        </a:lnTo>
                        <a:lnTo>
                          <a:pt x="8" y="13"/>
                        </a:lnTo>
                        <a:lnTo>
                          <a:pt x="7" y="12"/>
                        </a:lnTo>
                        <a:lnTo>
                          <a:pt x="8" y="11"/>
                        </a:lnTo>
                        <a:lnTo>
                          <a:pt x="9" y="11"/>
                        </a:lnTo>
                        <a:lnTo>
                          <a:pt x="9" y="10"/>
                        </a:lnTo>
                        <a:lnTo>
                          <a:pt x="10" y="10"/>
                        </a:lnTo>
                        <a:lnTo>
                          <a:pt x="9" y="10"/>
                        </a:lnTo>
                        <a:lnTo>
                          <a:pt x="8" y="10"/>
                        </a:lnTo>
                        <a:lnTo>
                          <a:pt x="7" y="11"/>
                        </a:lnTo>
                        <a:lnTo>
                          <a:pt x="6" y="11"/>
                        </a:lnTo>
                        <a:lnTo>
                          <a:pt x="4" y="11"/>
                        </a:lnTo>
                        <a:lnTo>
                          <a:pt x="4" y="10"/>
                        </a:lnTo>
                        <a:lnTo>
                          <a:pt x="4" y="9"/>
                        </a:lnTo>
                        <a:lnTo>
                          <a:pt x="5" y="9"/>
                        </a:lnTo>
                        <a:lnTo>
                          <a:pt x="6" y="9"/>
                        </a:lnTo>
                        <a:lnTo>
                          <a:pt x="7" y="8"/>
                        </a:lnTo>
                        <a:lnTo>
                          <a:pt x="7" y="7"/>
                        </a:lnTo>
                        <a:lnTo>
                          <a:pt x="6" y="7"/>
                        </a:lnTo>
                        <a:lnTo>
                          <a:pt x="6" y="6"/>
                        </a:lnTo>
                        <a:lnTo>
                          <a:pt x="5" y="3"/>
                        </a:lnTo>
                        <a:lnTo>
                          <a:pt x="5" y="2"/>
                        </a:lnTo>
                        <a:lnTo>
                          <a:pt x="4" y="2"/>
                        </a:lnTo>
                        <a:lnTo>
                          <a:pt x="4" y="3"/>
                        </a:lnTo>
                        <a:lnTo>
                          <a:pt x="1" y="2"/>
                        </a:lnTo>
                        <a:lnTo>
                          <a:pt x="0" y="2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6" y="0"/>
                        </a:lnTo>
                        <a:lnTo>
                          <a:pt x="7" y="0"/>
                        </a:lnTo>
                        <a:lnTo>
                          <a:pt x="8" y="2"/>
                        </a:lnTo>
                        <a:lnTo>
                          <a:pt x="9" y="2"/>
                        </a:lnTo>
                        <a:lnTo>
                          <a:pt x="8" y="3"/>
                        </a:lnTo>
                        <a:lnTo>
                          <a:pt x="7" y="3"/>
                        </a:lnTo>
                        <a:lnTo>
                          <a:pt x="8" y="4"/>
                        </a:lnTo>
                        <a:lnTo>
                          <a:pt x="9" y="4"/>
                        </a:lnTo>
                        <a:lnTo>
                          <a:pt x="10" y="4"/>
                        </a:lnTo>
                        <a:lnTo>
                          <a:pt x="12" y="4"/>
                        </a:lnTo>
                        <a:lnTo>
                          <a:pt x="15" y="7"/>
                        </a:lnTo>
                        <a:lnTo>
                          <a:pt x="16" y="8"/>
                        </a:lnTo>
                        <a:lnTo>
                          <a:pt x="17" y="8"/>
                        </a:lnTo>
                        <a:lnTo>
                          <a:pt x="17" y="10"/>
                        </a:lnTo>
                        <a:lnTo>
                          <a:pt x="19" y="11"/>
                        </a:lnTo>
                        <a:lnTo>
                          <a:pt x="20" y="11"/>
                        </a:lnTo>
                        <a:lnTo>
                          <a:pt x="20" y="12"/>
                        </a:lnTo>
                        <a:lnTo>
                          <a:pt x="22" y="12"/>
                        </a:lnTo>
                        <a:lnTo>
                          <a:pt x="22" y="13"/>
                        </a:lnTo>
                        <a:lnTo>
                          <a:pt x="20" y="13"/>
                        </a:lnTo>
                        <a:lnTo>
                          <a:pt x="20" y="12"/>
                        </a:lnTo>
                        <a:lnTo>
                          <a:pt x="18" y="12"/>
                        </a:lnTo>
                        <a:lnTo>
                          <a:pt x="17" y="11"/>
                        </a:lnTo>
                        <a:lnTo>
                          <a:pt x="16" y="11"/>
                        </a:lnTo>
                        <a:lnTo>
                          <a:pt x="16" y="10"/>
                        </a:lnTo>
                        <a:lnTo>
                          <a:pt x="15" y="11"/>
                        </a:lnTo>
                        <a:lnTo>
                          <a:pt x="16" y="12"/>
                        </a:lnTo>
                        <a:lnTo>
                          <a:pt x="19" y="13"/>
                        </a:lnTo>
                        <a:lnTo>
                          <a:pt x="22" y="16"/>
                        </a:lnTo>
                        <a:lnTo>
                          <a:pt x="20" y="16"/>
                        </a:lnTo>
                        <a:lnTo>
                          <a:pt x="19" y="17"/>
                        </a:lnTo>
                        <a:lnTo>
                          <a:pt x="20" y="17"/>
                        </a:lnTo>
                        <a:lnTo>
                          <a:pt x="22" y="17"/>
                        </a:lnTo>
                        <a:lnTo>
                          <a:pt x="23" y="17"/>
                        </a:lnTo>
                        <a:lnTo>
                          <a:pt x="23" y="16"/>
                        </a:lnTo>
                        <a:lnTo>
                          <a:pt x="24" y="16"/>
                        </a:lnTo>
                        <a:lnTo>
                          <a:pt x="24" y="17"/>
                        </a:lnTo>
                        <a:lnTo>
                          <a:pt x="24" y="18"/>
                        </a:lnTo>
                        <a:lnTo>
                          <a:pt x="23" y="18"/>
                        </a:lnTo>
                        <a:lnTo>
                          <a:pt x="22" y="18"/>
                        </a:lnTo>
                        <a:lnTo>
                          <a:pt x="23" y="19"/>
                        </a:lnTo>
                        <a:lnTo>
                          <a:pt x="22" y="19"/>
                        </a:lnTo>
                        <a:lnTo>
                          <a:pt x="20" y="19"/>
                        </a:lnTo>
                        <a:lnTo>
                          <a:pt x="22" y="20"/>
                        </a:lnTo>
                        <a:lnTo>
                          <a:pt x="23" y="19"/>
                        </a:lnTo>
                        <a:lnTo>
                          <a:pt x="24" y="19"/>
                        </a:lnTo>
                        <a:lnTo>
                          <a:pt x="24" y="22"/>
                        </a:lnTo>
                        <a:lnTo>
                          <a:pt x="23" y="23"/>
                        </a:lnTo>
                        <a:lnTo>
                          <a:pt x="22" y="23"/>
                        </a:lnTo>
                        <a:lnTo>
                          <a:pt x="19" y="23"/>
                        </a:lnTo>
                        <a:lnTo>
                          <a:pt x="19" y="22"/>
                        </a:lnTo>
                        <a:lnTo>
                          <a:pt x="20" y="22"/>
                        </a:lnTo>
                        <a:lnTo>
                          <a:pt x="19" y="21"/>
                        </a:lnTo>
                        <a:lnTo>
                          <a:pt x="18" y="21"/>
                        </a:lnTo>
                        <a:lnTo>
                          <a:pt x="16" y="20"/>
                        </a:lnTo>
                        <a:lnTo>
                          <a:pt x="15" y="20"/>
                        </a:lnTo>
                        <a:lnTo>
                          <a:pt x="15" y="19"/>
                        </a:lnTo>
                        <a:lnTo>
                          <a:pt x="16" y="19"/>
                        </a:lnTo>
                        <a:lnTo>
                          <a:pt x="16" y="18"/>
                        </a:lnTo>
                        <a:lnTo>
                          <a:pt x="14" y="16"/>
                        </a:lnTo>
                        <a:lnTo>
                          <a:pt x="14" y="17"/>
                        </a:lnTo>
                        <a:lnTo>
                          <a:pt x="15" y="17"/>
                        </a:lnTo>
                        <a:lnTo>
                          <a:pt x="14" y="18"/>
                        </a:lnTo>
                        <a:lnTo>
                          <a:pt x="14" y="17"/>
                        </a:lnTo>
                        <a:lnTo>
                          <a:pt x="13" y="17"/>
                        </a:lnTo>
                        <a:lnTo>
                          <a:pt x="12" y="17"/>
                        </a:lnTo>
                        <a:lnTo>
                          <a:pt x="12" y="16"/>
                        </a:lnTo>
                        <a:lnTo>
                          <a:pt x="10" y="17"/>
                        </a:lnTo>
                        <a:lnTo>
                          <a:pt x="9" y="17"/>
                        </a:lnTo>
                        <a:lnTo>
                          <a:pt x="8" y="17"/>
                        </a:lnTo>
                        <a:lnTo>
                          <a:pt x="9" y="16"/>
                        </a:lnTo>
                        <a:lnTo>
                          <a:pt x="10" y="16"/>
                        </a:lnTo>
                        <a:lnTo>
                          <a:pt x="9" y="16"/>
                        </a:lnTo>
                        <a:lnTo>
                          <a:pt x="8" y="16"/>
                        </a:lnTo>
                        <a:lnTo>
                          <a:pt x="6" y="16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50" name="Freeform 762">
                    <a:extLst>
                      <a:ext uri="{FF2B5EF4-FFF2-40B4-BE49-F238E27FC236}">
                        <a16:creationId xmlns:a16="http://schemas.microsoft.com/office/drawing/2014/main" id="{400952C4-D24D-4D20-B656-49D6D426387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546441" y="1672597"/>
                    <a:ext cx="51119" cy="27883"/>
                  </a:xfrm>
                  <a:custGeom>
                    <a:avLst/>
                    <a:gdLst>
                      <a:gd name="T0" fmla="*/ 11113 w 22"/>
                      <a:gd name="T1" fmla="*/ 15875 h 12"/>
                      <a:gd name="T2" fmla="*/ 14288 w 22"/>
                      <a:gd name="T3" fmla="*/ 17463 h 12"/>
                      <a:gd name="T4" fmla="*/ 14288 w 22"/>
                      <a:gd name="T5" fmla="*/ 17463 h 12"/>
                      <a:gd name="T6" fmla="*/ 11113 w 22"/>
                      <a:gd name="T7" fmla="*/ 15875 h 12"/>
                      <a:gd name="T8" fmla="*/ 9525 w 22"/>
                      <a:gd name="T9" fmla="*/ 14288 h 12"/>
                      <a:gd name="T10" fmla="*/ 9525 w 22"/>
                      <a:gd name="T11" fmla="*/ 14288 h 12"/>
                      <a:gd name="T12" fmla="*/ 4763 w 22"/>
                      <a:gd name="T13" fmla="*/ 11113 h 12"/>
                      <a:gd name="T14" fmla="*/ 1588 w 22"/>
                      <a:gd name="T15" fmla="*/ 7938 h 12"/>
                      <a:gd name="T16" fmla="*/ 3175 w 22"/>
                      <a:gd name="T17" fmla="*/ 4763 h 12"/>
                      <a:gd name="T18" fmla="*/ 9525 w 22"/>
                      <a:gd name="T19" fmla="*/ 9525 h 12"/>
                      <a:gd name="T20" fmla="*/ 4763 w 22"/>
                      <a:gd name="T21" fmla="*/ 7938 h 12"/>
                      <a:gd name="T22" fmla="*/ 1588 w 22"/>
                      <a:gd name="T23" fmla="*/ 3175 h 12"/>
                      <a:gd name="T24" fmla="*/ 1588 w 22"/>
                      <a:gd name="T25" fmla="*/ 0 h 12"/>
                      <a:gd name="T26" fmla="*/ 4763 w 22"/>
                      <a:gd name="T27" fmla="*/ 1588 h 12"/>
                      <a:gd name="T28" fmla="*/ 4763 w 22"/>
                      <a:gd name="T29" fmla="*/ 1588 h 12"/>
                      <a:gd name="T30" fmla="*/ 11113 w 22"/>
                      <a:gd name="T31" fmla="*/ 1588 h 12"/>
                      <a:gd name="T32" fmla="*/ 14288 w 22"/>
                      <a:gd name="T33" fmla="*/ 0 h 12"/>
                      <a:gd name="T34" fmla="*/ 19050 w 22"/>
                      <a:gd name="T35" fmla="*/ 1588 h 12"/>
                      <a:gd name="T36" fmla="*/ 20638 w 22"/>
                      <a:gd name="T37" fmla="*/ 3175 h 12"/>
                      <a:gd name="T38" fmla="*/ 17463 w 22"/>
                      <a:gd name="T39" fmla="*/ 4763 h 12"/>
                      <a:gd name="T40" fmla="*/ 15875 w 22"/>
                      <a:gd name="T41" fmla="*/ 7938 h 12"/>
                      <a:gd name="T42" fmla="*/ 19050 w 22"/>
                      <a:gd name="T43" fmla="*/ 7938 h 12"/>
                      <a:gd name="T44" fmla="*/ 20638 w 22"/>
                      <a:gd name="T45" fmla="*/ 4763 h 12"/>
                      <a:gd name="T46" fmla="*/ 23813 w 22"/>
                      <a:gd name="T47" fmla="*/ 3175 h 12"/>
                      <a:gd name="T48" fmla="*/ 30163 w 22"/>
                      <a:gd name="T49" fmla="*/ 3175 h 12"/>
                      <a:gd name="T50" fmla="*/ 34925 w 22"/>
                      <a:gd name="T51" fmla="*/ 4763 h 12"/>
                      <a:gd name="T52" fmla="*/ 33338 w 22"/>
                      <a:gd name="T53" fmla="*/ 9525 h 12"/>
                      <a:gd name="T54" fmla="*/ 28575 w 22"/>
                      <a:gd name="T55" fmla="*/ 7938 h 12"/>
                      <a:gd name="T56" fmla="*/ 31750 w 22"/>
                      <a:gd name="T57" fmla="*/ 9525 h 12"/>
                      <a:gd name="T58" fmla="*/ 31750 w 22"/>
                      <a:gd name="T59" fmla="*/ 11113 h 12"/>
                      <a:gd name="T60" fmla="*/ 28575 w 22"/>
                      <a:gd name="T61" fmla="*/ 11113 h 12"/>
                      <a:gd name="T62" fmla="*/ 25400 w 22"/>
                      <a:gd name="T63" fmla="*/ 9525 h 12"/>
                      <a:gd name="T64" fmla="*/ 15875 w 22"/>
                      <a:gd name="T65" fmla="*/ 7938 h 12"/>
                      <a:gd name="T66" fmla="*/ 12700 w 22"/>
                      <a:gd name="T67" fmla="*/ 4763 h 12"/>
                      <a:gd name="T68" fmla="*/ 15875 w 22"/>
                      <a:gd name="T69" fmla="*/ 7938 h 12"/>
                      <a:gd name="T70" fmla="*/ 19050 w 22"/>
                      <a:gd name="T71" fmla="*/ 9525 h 12"/>
                      <a:gd name="T72" fmla="*/ 26988 w 22"/>
                      <a:gd name="T73" fmla="*/ 12700 h 12"/>
                      <a:gd name="T74" fmla="*/ 30163 w 22"/>
                      <a:gd name="T75" fmla="*/ 12700 h 12"/>
                      <a:gd name="T76" fmla="*/ 33338 w 22"/>
                      <a:gd name="T77" fmla="*/ 11113 h 12"/>
                      <a:gd name="T78" fmla="*/ 34925 w 22"/>
                      <a:gd name="T79" fmla="*/ 14288 h 12"/>
                      <a:gd name="T80" fmla="*/ 33338 w 22"/>
                      <a:gd name="T81" fmla="*/ 17463 h 12"/>
                      <a:gd name="T82" fmla="*/ 30163 w 22"/>
                      <a:gd name="T83" fmla="*/ 17463 h 12"/>
                      <a:gd name="T84" fmla="*/ 23813 w 22"/>
                      <a:gd name="T85" fmla="*/ 14288 h 12"/>
                      <a:gd name="T86" fmla="*/ 17463 w 22"/>
                      <a:gd name="T87" fmla="*/ 12700 h 12"/>
                      <a:gd name="T88" fmla="*/ 14288 w 22"/>
                      <a:gd name="T89" fmla="*/ 11113 h 12"/>
                      <a:gd name="T90" fmla="*/ 19050 w 22"/>
                      <a:gd name="T91" fmla="*/ 15875 h 12"/>
                      <a:gd name="T92" fmla="*/ 19050 w 22"/>
                      <a:gd name="T93" fmla="*/ 19050 h 12"/>
                      <a:gd name="T94" fmla="*/ 15875 w 22"/>
                      <a:gd name="T95" fmla="*/ 19050 h 12"/>
                      <a:gd name="T96" fmla="*/ 11113 w 22"/>
                      <a:gd name="T97" fmla="*/ 17463 h 12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</a:gdLst>
                    <a:ahLst/>
                    <a:cxnLst>
                      <a:cxn ang="T98">
                        <a:pos x="T0" y="T1"/>
                      </a:cxn>
                      <a:cxn ang="T99">
                        <a:pos x="T2" y="T3"/>
                      </a:cxn>
                      <a:cxn ang="T100">
                        <a:pos x="T4" y="T5"/>
                      </a:cxn>
                      <a:cxn ang="T101">
                        <a:pos x="T6" y="T7"/>
                      </a:cxn>
                      <a:cxn ang="T102">
                        <a:pos x="T8" y="T9"/>
                      </a:cxn>
                      <a:cxn ang="T103">
                        <a:pos x="T10" y="T11"/>
                      </a:cxn>
                      <a:cxn ang="T104">
                        <a:pos x="T12" y="T13"/>
                      </a:cxn>
                      <a:cxn ang="T105">
                        <a:pos x="T14" y="T15"/>
                      </a:cxn>
                      <a:cxn ang="T106">
                        <a:pos x="T16" y="T17"/>
                      </a:cxn>
                      <a:cxn ang="T107">
                        <a:pos x="T18" y="T19"/>
                      </a:cxn>
                      <a:cxn ang="T108">
                        <a:pos x="T20" y="T21"/>
                      </a:cxn>
                      <a:cxn ang="T109">
                        <a:pos x="T22" y="T23"/>
                      </a:cxn>
                      <a:cxn ang="T110">
                        <a:pos x="T24" y="T25"/>
                      </a:cxn>
                      <a:cxn ang="T111">
                        <a:pos x="T26" y="T27"/>
                      </a:cxn>
                      <a:cxn ang="T112">
                        <a:pos x="T28" y="T29"/>
                      </a:cxn>
                      <a:cxn ang="T113">
                        <a:pos x="T30" y="T31"/>
                      </a:cxn>
                      <a:cxn ang="T114">
                        <a:pos x="T32" y="T33"/>
                      </a:cxn>
                      <a:cxn ang="T115">
                        <a:pos x="T34" y="T35"/>
                      </a:cxn>
                      <a:cxn ang="T116">
                        <a:pos x="T36" y="T37"/>
                      </a:cxn>
                      <a:cxn ang="T117">
                        <a:pos x="T38" y="T39"/>
                      </a:cxn>
                      <a:cxn ang="T118">
                        <a:pos x="T40" y="T41"/>
                      </a:cxn>
                      <a:cxn ang="T119">
                        <a:pos x="T42" y="T43"/>
                      </a:cxn>
                      <a:cxn ang="T120">
                        <a:pos x="T44" y="T45"/>
                      </a:cxn>
                      <a:cxn ang="T121">
                        <a:pos x="T46" y="T47"/>
                      </a:cxn>
                      <a:cxn ang="T122">
                        <a:pos x="T48" y="T49"/>
                      </a:cxn>
                      <a:cxn ang="T123">
                        <a:pos x="T50" y="T51"/>
                      </a:cxn>
                      <a:cxn ang="T124">
                        <a:pos x="T52" y="T53"/>
                      </a:cxn>
                      <a:cxn ang="T125">
                        <a:pos x="T54" y="T55"/>
                      </a:cxn>
                      <a:cxn ang="T126">
                        <a:pos x="T56" y="T57"/>
                      </a:cxn>
                      <a:cxn ang="T127">
                        <a:pos x="T58" y="T59"/>
                      </a:cxn>
                      <a:cxn ang="T128">
                        <a:pos x="T60" y="T61"/>
                      </a:cxn>
                      <a:cxn ang="T129">
                        <a:pos x="T62" y="T63"/>
                      </a:cxn>
                      <a:cxn ang="T130">
                        <a:pos x="T64" y="T65"/>
                      </a:cxn>
                      <a:cxn ang="T131">
                        <a:pos x="T66" y="T67"/>
                      </a:cxn>
                      <a:cxn ang="T132">
                        <a:pos x="T68" y="T69"/>
                      </a:cxn>
                      <a:cxn ang="T133">
                        <a:pos x="T70" y="T71"/>
                      </a:cxn>
                      <a:cxn ang="T134">
                        <a:pos x="T72" y="T73"/>
                      </a:cxn>
                      <a:cxn ang="T135">
                        <a:pos x="T74" y="T75"/>
                      </a:cxn>
                      <a:cxn ang="T136">
                        <a:pos x="T76" y="T77"/>
                      </a:cxn>
                      <a:cxn ang="T137">
                        <a:pos x="T78" y="T79"/>
                      </a:cxn>
                      <a:cxn ang="T138">
                        <a:pos x="T80" y="T81"/>
                      </a:cxn>
                      <a:cxn ang="T139">
                        <a:pos x="T82" y="T83"/>
                      </a:cxn>
                      <a:cxn ang="T140">
                        <a:pos x="T84" y="T85"/>
                      </a:cxn>
                      <a:cxn ang="T141">
                        <a:pos x="T86" y="T87"/>
                      </a:cxn>
                      <a:cxn ang="T142">
                        <a:pos x="T88" y="T89"/>
                      </a:cxn>
                      <a:cxn ang="T143">
                        <a:pos x="T90" y="T91"/>
                      </a:cxn>
                      <a:cxn ang="T144">
                        <a:pos x="T92" y="T93"/>
                      </a:cxn>
                      <a:cxn ang="T145">
                        <a:pos x="T94" y="T95"/>
                      </a:cxn>
                      <a:cxn ang="T146">
                        <a:pos x="T96" y="T97"/>
                      </a:cxn>
                    </a:cxnLst>
                    <a:rect l="0" t="0" r="r" b="b"/>
                    <a:pathLst>
                      <a:path w="22" h="12">
                        <a:moveTo>
                          <a:pt x="7" y="11"/>
                        </a:moveTo>
                        <a:lnTo>
                          <a:pt x="7" y="10"/>
                        </a:lnTo>
                        <a:lnTo>
                          <a:pt x="8" y="11"/>
                        </a:lnTo>
                        <a:lnTo>
                          <a:pt x="9" y="11"/>
                        </a:lnTo>
                        <a:lnTo>
                          <a:pt x="10" y="11"/>
                        </a:lnTo>
                        <a:lnTo>
                          <a:pt x="9" y="11"/>
                        </a:lnTo>
                        <a:lnTo>
                          <a:pt x="8" y="10"/>
                        </a:lnTo>
                        <a:lnTo>
                          <a:pt x="7" y="10"/>
                        </a:lnTo>
                        <a:lnTo>
                          <a:pt x="6" y="10"/>
                        </a:lnTo>
                        <a:lnTo>
                          <a:pt x="6" y="9"/>
                        </a:lnTo>
                        <a:lnTo>
                          <a:pt x="7" y="9"/>
                        </a:lnTo>
                        <a:lnTo>
                          <a:pt x="6" y="9"/>
                        </a:lnTo>
                        <a:lnTo>
                          <a:pt x="4" y="8"/>
                        </a:lnTo>
                        <a:lnTo>
                          <a:pt x="3" y="7"/>
                        </a:lnTo>
                        <a:lnTo>
                          <a:pt x="1" y="6"/>
                        </a:lnTo>
                        <a:lnTo>
                          <a:pt x="1" y="5"/>
                        </a:lnTo>
                        <a:lnTo>
                          <a:pt x="1" y="3"/>
                        </a:lnTo>
                        <a:lnTo>
                          <a:pt x="2" y="3"/>
                        </a:lnTo>
                        <a:lnTo>
                          <a:pt x="3" y="5"/>
                        </a:lnTo>
                        <a:lnTo>
                          <a:pt x="6" y="6"/>
                        </a:lnTo>
                        <a:lnTo>
                          <a:pt x="4" y="6"/>
                        </a:lnTo>
                        <a:lnTo>
                          <a:pt x="3" y="5"/>
                        </a:lnTo>
                        <a:lnTo>
                          <a:pt x="1" y="3"/>
                        </a:lnTo>
                        <a:lnTo>
                          <a:pt x="1" y="2"/>
                        </a:lnTo>
                        <a:lnTo>
                          <a:pt x="0" y="2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1"/>
                        </a:lnTo>
                        <a:lnTo>
                          <a:pt x="4" y="2"/>
                        </a:lnTo>
                        <a:lnTo>
                          <a:pt x="3" y="1"/>
                        </a:lnTo>
                        <a:lnTo>
                          <a:pt x="4" y="0"/>
                        </a:lnTo>
                        <a:lnTo>
                          <a:pt x="7" y="1"/>
                        </a:lnTo>
                        <a:lnTo>
                          <a:pt x="8" y="0"/>
                        </a:lnTo>
                        <a:lnTo>
                          <a:pt x="9" y="0"/>
                        </a:lnTo>
                        <a:lnTo>
                          <a:pt x="10" y="0"/>
                        </a:lnTo>
                        <a:lnTo>
                          <a:pt x="12" y="1"/>
                        </a:lnTo>
                        <a:lnTo>
                          <a:pt x="13" y="1"/>
                        </a:lnTo>
                        <a:lnTo>
                          <a:pt x="13" y="2"/>
                        </a:lnTo>
                        <a:lnTo>
                          <a:pt x="12" y="3"/>
                        </a:lnTo>
                        <a:lnTo>
                          <a:pt x="11" y="3"/>
                        </a:lnTo>
                        <a:lnTo>
                          <a:pt x="10" y="3"/>
                        </a:lnTo>
                        <a:lnTo>
                          <a:pt x="10" y="5"/>
                        </a:lnTo>
                        <a:lnTo>
                          <a:pt x="11" y="5"/>
                        </a:lnTo>
                        <a:lnTo>
                          <a:pt x="12" y="5"/>
                        </a:lnTo>
                        <a:lnTo>
                          <a:pt x="12" y="3"/>
                        </a:lnTo>
                        <a:lnTo>
                          <a:pt x="13" y="3"/>
                        </a:lnTo>
                        <a:lnTo>
                          <a:pt x="13" y="2"/>
                        </a:lnTo>
                        <a:lnTo>
                          <a:pt x="15" y="2"/>
                        </a:lnTo>
                        <a:lnTo>
                          <a:pt x="15" y="1"/>
                        </a:lnTo>
                        <a:lnTo>
                          <a:pt x="19" y="2"/>
                        </a:lnTo>
                        <a:lnTo>
                          <a:pt x="21" y="3"/>
                        </a:lnTo>
                        <a:lnTo>
                          <a:pt x="22" y="3"/>
                        </a:lnTo>
                        <a:lnTo>
                          <a:pt x="22" y="5"/>
                        </a:lnTo>
                        <a:lnTo>
                          <a:pt x="21" y="6"/>
                        </a:lnTo>
                        <a:lnTo>
                          <a:pt x="20" y="6"/>
                        </a:lnTo>
                        <a:lnTo>
                          <a:pt x="18" y="5"/>
                        </a:lnTo>
                        <a:lnTo>
                          <a:pt x="19" y="6"/>
                        </a:lnTo>
                        <a:lnTo>
                          <a:pt x="20" y="6"/>
                        </a:lnTo>
                        <a:lnTo>
                          <a:pt x="21" y="7"/>
                        </a:lnTo>
                        <a:lnTo>
                          <a:pt x="20" y="7"/>
                        </a:lnTo>
                        <a:lnTo>
                          <a:pt x="19" y="7"/>
                        </a:lnTo>
                        <a:lnTo>
                          <a:pt x="18" y="7"/>
                        </a:lnTo>
                        <a:lnTo>
                          <a:pt x="17" y="7"/>
                        </a:lnTo>
                        <a:lnTo>
                          <a:pt x="16" y="6"/>
                        </a:lnTo>
                        <a:lnTo>
                          <a:pt x="12" y="5"/>
                        </a:lnTo>
                        <a:lnTo>
                          <a:pt x="10" y="5"/>
                        </a:lnTo>
                        <a:lnTo>
                          <a:pt x="9" y="3"/>
                        </a:lnTo>
                        <a:lnTo>
                          <a:pt x="8" y="3"/>
                        </a:lnTo>
                        <a:lnTo>
                          <a:pt x="9" y="5"/>
                        </a:lnTo>
                        <a:lnTo>
                          <a:pt x="10" y="5"/>
                        </a:lnTo>
                        <a:lnTo>
                          <a:pt x="11" y="5"/>
                        </a:lnTo>
                        <a:lnTo>
                          <a:pt x="12" y="6"/>
                        </a:lnTo>
                        <a:lnTo>
                          <a:pt x="16" y="7"/>
                        </a:lnTo>
                        <a:lnTo>
                          <a:pt x="17" y="8"/>
                        </a:lnTo>
                        <a:lnTo>
                          <a:pt x="18" y="8"/>
                        </a:lnTo>
                        <a:lnTo>
                          <a:pt x="19" y="8"/>
                        </a:lnTo>
                        <a:lnTo>
                          <a:pt x="20" y="7"/>
                        </a:lnTo>
                        <a:lnTo>
                          <a:pt x="21" y="7"/>
                        </a:lnTo>
                        <a:lnTo>
                          <a:pt x="22" y="7"/>
                        </a:lnTo>
                        <a:lnTo>
                          <a:pt x="22" y="9"/>
                        </a:lnTo>
                        <a:lnTo>
                          <a:pt x="22" y="11"/>
                        </a:lnTo>
                        <a:lnTo>
                          <a:pt x="21" y="11"/>
                        </a:lnTo>
                        <a:lnTo>
                          <a:pt x="20" y="11"/>
                        </a:lnTo>
                        <a:lnTo>
                          <a:pt x="19" y="11"/>
                        </a:lnTo>
                        <a:lnTo>
                          <a:pt x="17" y="10"/>
                        </a:lnTo>
                        <a:lnTo>
                          <a:pt x="15" y="9"/>
                        </a:lnTo>
                        <a:lnTo>
                          <a:pt x="12" y="8"/>
                        </a:lnTo>
                        <a:lnTo>
                          <a:pt x="11" y="8"/>
                        </a:lnTo>
                        <a:lnTo>
                          <a:pt x="10" y="7"/>
                        </a:lnTo>
                        <a:lnTo>
                          <a:pt x="9" y="7"/>
                        </a:lnTo>
                        <a:lnTo>
                          <a:pt x="11" y="9"/>
                        </a:lnTo>
                        <a:lnTo>
                          <a:pt x="12" y="10"/>
                        </a:lnTo>
                        <a:lnTo>
                          <a:pt x="13" y="11"/>
                        </a:lnTo>
                        <a:lnTo>
                          <a:pt x="12" y="12"/>
                        </a:lnTo>
                        <a:lnTo>
                          <a:pt x="11" y="12"/>
                        </a:lnTo>
                        <a:lnTo>
                          <a:pt x="10" y="12"/>
                        </a:lnTo>
                        <a:lnTo>
                          <a:pt x="9" y="12"/>
                        </a:lnTo>
                        <a:lnTo>
                          <a:pt x="7" y="1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51" name="Freeform 763">
                    <a:extLst>
                      <a:ext uri="{FF2B5EF4-FFF2-40B4-BE49-F238E27FC236}">
                        <a16:creationId xmlns:a16="http://schemas.microsoft.com/office/drawing/2014/main" id="{44158DDE-A3FA-4098-95D2-4684C150EE4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544118" y="1677244"/>
                    <a:ext cx="6970" cy="9294"/>
                  </a:xfrm>
                  <a:custGeom>
                    <a:avLst/>
                    <a:gdLst>
                      <a:gd name="T0" fmla="*/ 1587 w 3"/>
                      <a:gd name="T1" fmla="*/ 6350 h 4"/>
                      <a:gd name="T2" fmla="*/ 0 w 3"/>
                      <a:gd name="T3" fmla="*/ 4763 h 4"/>
                      <a:gd name="T4" fmla="*/ 0 w 3"/>
                      <a:gd name="T5" fmla="*/ 1588 h 4"/>
                      <a:gd name="T6" fmla="*/ 0 w 3"/>
                      <a:gd name="T7" fmla="*/ 0 h 4"/>
                      <a:gd name="T8" fmla="*/ 1587 w 3"/>
                      <a:gd name="T9" fmla="*/ 0 h 4"/>
                      <a:gd name="T10" fmla="*/ 3175 w 3"/>
                      <a:gd name="T11" fmla="*/ 1588 h 4"/>
                      <a:gd name="T12" fmla="*/ 4762 w 3"/>
                      <a:gd name="T13" fmla="*/ 1588 h 4"/>
                      <a:gd name="T14" fmla="*/ 3175 w 3"/>
                      <a:gd name="T15" fmla="*/ 1588 h 4"/>
                      <a:gd name="T16" fmla="*/ 3175 w 3"/>
                      <a:gd name="T17" fmla="*/ 4763 h 4"/>
                      <a:gd name="T18" fmla="*/ 1587 w 3"/>
                      <a:gd name="T19" fmla="*/ 6350 h 4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3" h="4">
                        <a:moveTo>
                          <a:pt x="1" y="4"/>
                        </a:moveTo>
                        <a:lnTo>
                          <a:pt x="0" y="3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1"/>
                        </a:lnTo>
                        <a:lnTo>
                          <a:pt x="3" y="1"/>
                        </a:lnTo>
                        <a:lnTo>
                          <a:pt x="2" y="1"/>
                        </a:lnTo>
                        <a:lnTo>
                          <a:pt x="2" y="3"/>
                        </a:lnTo>
                        <a:lnTo>
                          <a:pt x="1" y="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52" name="Freeform 764">
                    <a:extLst>
                      <a:ext uri="{FF2B5EF4-FFF2-40B4-BE49-F238E27FC236}">
                        <a16:creationId xmlns:a16="http://schemas.microsoft.com/office/drawing/2014/main" id="{F7ED74E2-2695-4D13-8CBC-D619EF9CE27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667268" y="1774836"/>
                    <a:ext cx="4647" cy="4647"/>
                  </a:xfrm>
                  <a:custGeom>
                    <a:avLst/>
                    <a:gdLst>
                      <a:gd name="T0" fmla="*/ 0 w 2"/>
                      <a:gd name="T1" fmla="*/ 3175 h 2"/>
                      <a:gd name="T2" fmla="*/ 0 w 2"/>
                      <a:gd name="T3" fmla="*/ 1588 h 2"/>
                      <a:gd name="T4" fmla="*/ 0 w 2"/>
                      <a:gd name="T5" fmla="*/ 0 h 2"/>
                      <a:gd name="T6" fmla="*/ 1588 w 2"/>
                      <a:gd name="T7" fmla="*/ 1588 h 2"/>
                      <a:gd name="T8" fmla="*/ 3175 w 2"/>
                      <a:gd name="T9" fmla="*/ 1588 h 2"/>
                      <a:gd name="T10" fmla="*/ 3175 w 2"/>
                      <a:gd name="T11" fmla="*/ 3175 h 2"/>
                      <a:gd name="T12" fmla="*/ 1588 w 2"/>
                      <a:gd name="T13" fmla="*/ 3175 h 2"/>
                      <a:gd name="T14" fmla="*/ 0 w 2"/>
                      <a:gd name="T15" fmla="*/ 3175 h 2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" h="2">
                        <a:moveTo>
                          <a:pt x="0" y="2"/>
                        </a:move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1"/>
                        </a:lnTo>
                        <a:lnTo>
                          <a:pt x="2" y="1"/>
                        </a:lnTo>
                        <a:lnTo>
                          <a:pt x="2" y="2"/>
                        </a:lnTo>
                        <a:lnTo>
                          <a:pt x="1" y="2"/>
                        </a:lnTo>
                        <a:lnTo>
                          <a:pt x="0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53" name="Freeform 765">
                    <a:extLst>
                      <a:ext uri="{FF2B5EF4-FFF2-40B4-BE49-F238E27FC236}">
                        <a16:creationId xmlns:a16="http://schemas.microsoft.com/office/drawing/2014/main" id="{682BBF96-926C-4FAA-A585-04FC1689A6F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646356" y="1760894"/>
                    <a:ext cx="4647" cy="4647"/>
                  </a:xfrm>
                  <a:custGeom>
                    <a:avLst/>
                    <a:gdLst>
                      <a:gd name="T0" fmla="*/ 1588 w 2"/>
                      <a:gd name="T1" fmla="*/ 3175 h 2"/>
                      <a:gd name="T2" fmla="*/ 0 w 2"/>
                      <a:gd name="T3" fmla="*/ 1588 h 2"/>
                      <a:gd name="T4" fmla="*/ 0 w 2"/>
                      <a:gd name="T5" fmla="*/ 0 h 2"/>
                      <a:gd name="T6" fmla="*/ 1588 w 2"/>
                      <a:gd name="T7" fmla="*/ 0 h 2"/>
                      <a:gd name="T8" fmla="*/ 3175 w 2"/>
                      <a:gd name="T9" fmla="*/ 0 h 2"/>
                      <a:gd name="T10" fmla="*/ 3175 w 2"/>
                      <a:gd name="T11" fmla="*/ 1588 h 2"/>
                      <a:gd name="T12" fmla="*/ 1588 w 2"/>
                      <a:gd name="T13" fmla="*/ 3175 h 2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2" h="2">
                        <a:moveTo>
                          <a:pt x="1" y="2"/>
                        </a:move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2" y="1"/>
                        </a:lnTo>
                        <a:lnTo>
                          <a:pt x="1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54" name="Freeform 766">
                    <a:extLst>
                      <a:ext uri="{FF2B5EF4-FFF2-40B4-BE49-F238E27FC236}">
                        <a16:creationId xmlns:a16="http://schemas.microsoft.com/office/drawing/2014/main" id="{B93276E0-4B20-461E-B26C-F42F8DC824E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637062" y="1753924"/>
                    <a:ext cx="13942" cy="4647"/>
                  </a:xfrm>
                  <a:custGeom>
                    <a:avLst/>
                    <a:gdLst>
                      <a:gd name="T0" fmla="*/ 1588 w 6"/>
                      <a:gd name="T1" fmla="*/ 1588 h 2"/>
                      <a:gd name="T2" fmla="*/ 0 w 6"/>
                      <a:gd name="T3" fmla="*/ 0 h 2"/>
                      <a:gd name="T4" fmla="*/ 1588 w 6"/>
                      <a:gd name="T5" fmla="*/ 0 h 2"/>
                      <a:gd name="T6" fmla="*/ 3175 w 6"/>
                      <a:gd name="T7" fmla="*/ 0 h 2"/>
                      <a:gd name="T8" fmla="*/ 9525 w 6"/>
                      <a:gd name="T9" fmla="*/ 0 h 2"/>
                      <a:gd name="T10" fmla="*/ 9525 w 6"/>
                      <a:gd name="T11" fmla="*/ 1588 h 2"/>
                      <a:gd name="T12" fmla="*/ 6350 w 6"/>
                      <a:gd name="T13" fmla="*/ 1588 h 2"/>
                      <a:gd name="T14" fmla="*/ 3175 w 6"/>
                      <a:gd name="T15" fmla="*/ 3175 h 2"/>
                      <a:gd name="T16" fmla="*/ 3175 w 6"/>
                      <a:gd name="T17" fmla="*/ 1588 h 2"/>
                      <a:gd name="T18" fmla="*/ 1588 w 6"/>
                      <a:gd name="T19" fmla="*/ 1588 h 2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6" h="2">
                        <a:moveTo>
                          <a:pt x="1" y="1"/>
                        </a:move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6" y="0"/>
                        </a:lnTo>
                        <a:lnTo>
                          <a:pt x="6" y="1"/>
                        </a:lnTo>
                        <a:lnTo>
                          <a:pt x="4" y="1"/>
                        </a:lnTo>
                        <a:lnTo>
                          <a:pt x="2" y="2"/>
                        </a:lnTo>
                        <a:lnTo>
                          <a:pt x="2" y="1"/>
                        </a:lnTo>
                        <a:lnTo>
                          <a:pt x="1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55" name="Freeform 767">
                    <a:extLst>
                      <a:ext uri="{FF2B5EF4-FFF2-40B4-BE49-F238E27FC236}">
                        <a16:creationId xmlns:a16="http://schemas.microsoft.com/office/drawing/2014/main" id="{9922B068-F369-446A-A40F-DB1C12E13DC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634738" y="1742305"/>
                    <a:ext cx="16266" cy="9294"/>
                  </a:xfrm>
                  <a:custGeom>
                    <a:avLst/>
                    <a:gdLst>
                      <a:gd name="T0" fmla="*/ 0 w 7"/>
                      <a:gd name="T1" fmla="*/ 6350 h 4"/>
                      <a:gd name="T2" fmla="*/ 0 w 7"/>
                      <a:gd name="T3" fmla="*/ 4763 h 4"/>
                      <a:gd name="T4" fmla="*/ 1588 w 7"/>
                      <a:gd name="T5" fmla="*/ 1588 h 4"/>
                      <a:gd name="T6" fmla="*/ 3175 w 7"/>
                      <a:gd name="T7" fmla="*/ 0 h 4"/>
                      <a:gd name="T8" fmla="*/ 4763 w 7"/>
                      <a:gd name="T9" fmla="*/ 0 h 4"/>
                      <a:gd name="T10" fmla="*/ 9525 w 7"/>
                      <a:gd name="T11" fmla="*/ 0 h 4"/>
                      <a:gd name="T12" fmla="*/ 11113 w 7"/>
                      <a:gd name="T13" fmla="*/ 0 h 4"/>
                      <a:gd name="T14" fmla="*/ 11113 w 7"/>
                      <a:gd name="T15" fmla="*/ 1588 h 4"/>
                      <a:gd name="T16" fmla="*/ 9525 w 7"/>
                      <a:gd name="T17" fmla="*/ 1588 h 4"/>
                      <a:gd name="T18" fmla="*/ 7938 w 7"/>
                      <a:gd name="T19" fmla="*/ 4763 h 4"/>
                      <a:gd name="T20" fmla="*/ 3175 w 7"/>
                      <a:gd name="T21" fmla="*/ 4763 h 4"/>
                      <a:gd name="T22" fmla="*/ 1588 w 7"/>
                      <a:gd name="T23" fmla="*/ 6350 h 4"/>
                      <a:gd name="T24" fmla="*/ 0 w 7"/>
                      <a:gd name="T25" fmla="*/ 6350 h 4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</a:gdLst>
                    <a:ahLst/>
                    <a:cxnLst>
                      <a:cxn ang="T26">
                        <a:pos x="T0" y="T1"/>
                      </a:cxn>
                      <a:cxn ang="T27">
                        <a:pos x="T2" y="T3"/>
                      </a:cxn>
                      <a:cxn ang="T28">
                        <a:pos x="T4" y="T5"/>
                      </a:cxn>
                      <a:cxn ang="T29">
                        <a:pos x="T6" y="T7"/>
                      </a:cxn>
                      <a:cxn ang="T30">
                        <a:pos x="T8" y="T9"/>
                      </a:cxn>
                      <a:cxn ang="T31">
                        <a:pos x="T10" y="T11"/>
                      </a:cxn>
                      <a:cxn ang="T32">
                        <a:pos x="T12" y="T13"/>
                      </a:cxn>
                      <a:cxn ang="T33">
                        <a:pos x="T14" y="T15"/>
                      </a:cxn>
                      <a:cxn ang="T34">
                        <a:pos x="T16" y="T17"/>
                      </a:cxn>
                      <a:cxn ang="T35">
                        <a:pos x="T18" y="T19"/>
                      </a:cxn>
                      <a:cxn ang="T36">
                        <a:pos x="T20" y="T21"/>
                      </a:cxn>
                      <a:cxn ang="T37">
                        <a:pos x="T22" y="T23"/>
                      </a:cxn>
                      <a:cxn ang="T38">
                        <a:pos x="T24" y="T25"/>
                      </a:cxn>
                    </a:cxnLst>
                    <a:rect l="0" t="0" r="r" b="b"/>
                    <a:pathLst>
                      <a:path w="7" h="4">
                        <a:moveTo>
                          <a:pt x="0" y="4"/>
                        </a:moveTo>
                        <a:lnTo>
                          <a:pt x="0" y="3"/>
                        </a:lnTo>
                        <a:lnTo>
                          <a:pt x="1" y="1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6" y="0"/>
                        </a:lnTo>
                        <a:lnTo>
                          <a:pt x="7" y="0"/>
                        </a:lnTo>
                        <a:lnTo>
                          <a:pt x="7" y="1"/>
                        </a:lnTo>
                        <a:lnTo>
                          <a:pt x="6" y="1"/>
                        </a:lnTo>
                        <a:lnTo>
                          <a:pt x="5" y="3"/>
                        </a:lnTo>
                        <a:lnTo>
                          <a:pt x="2" y="3"/>
                        </a:lnTo>
                        <a:lnTo>
                          <a:pt x="1" y="4"/>
                        </a:lnTo>
                        <a:lnTo>
                          <a:pt x="0" y="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56" name="Rectangle 768">
                    <a:extLst>
                      <a:ext uri="{FF2B5EF4-FFF2-40B4-BE49-F238E27FC236}">
                        <a16:creationId xmlns:a16="http://schemas.microsoft.com/office/drawing/2014/main" id="{554D77ED-31BF-40C7-AC7C-2A80B05C4DFB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651004" y="1751600"/>
                    <a:ext cx="2323" cy="2324"/>
                  </a:xfrm>
                  <a:prstGeom prst="rect">
                    <a:avLst/>
                  </a:pr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4857" name="Freeform 769">
                    <a:extLst>
                      <a:ext uri="{FF2B5EF4-FFF2-40B4-BE49-F238E27FC236}">
                        <a16:creationId xmlns:a16="http://schemas.microsoft.com/office/drawing/2014/main" id="{483640A8-9EB3-4E50-9CE5-02178C61C0A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595237" y="1667950"/>
                    <a:ext cx="37178" cy="46472"/>
                  </a:xfrm>
                  <a:custGeom>
                    <a:avLst/>
                    <a:gdLst>
                      <a:gd name="T0" fmla="*/ 7938 w 16"/>
                      <a:gd name="T1" fmla="*/ 30163 h 20"/>
                      <a:gd name="T2" fmla="*/ 11113 w 16"/>
                      <a:gd name="T3" fmla="*/ 22225 h 20"/>
                      <a:gd name="T4" fmla="*/ 14288 w 16"/>
                      <a:gd name="T5" fmla="*/ 22225 h 20"/>
                      <a:gd name="T6" fmla="*/ 11113 w 16"/>
                      <a:gd name="T7" fmla="*/ 22225 h 20"/>
                      <a:gd name="T8" fmla="*/ 11113 w 16"/>
                      <a:gd name="T9" fmla="*/ 20638 h 20"/>
                      <a:gd name="T10" fmla="*/ 12700 w 16"/>
                      <a:gd name="T11" fmla="*/ 19050 h 20"/>
                      <a:gd name="T12" fmla="*/ 9525 w 16"/>
                      <a:gd name="T13" fmla="*/ 19050 h 20"/>
                      <a:gd name="T14" fmla="*/ 9525 w 16"/>
                      <a:gd name="T15" fmla="*/ 19050 h 20"/>
                      <a:gd name="T16" fmla="*/ 7938 w 16"/>
                      <a:gd name="T17" fmla="*/ 17463 h 20"/>
                      <a:gd name="T18" fmla="*/ 6350 w 16"/>
                      <a:gd name="T19" fmla="*/ 14288 h 20"/>
                      <a:gd name="T20" fmla="*/ 4763 w 16"/>
                      <a:gd name="T21" fmla="*/ 6350 h 20"/>
                      <a:gd name="T22" fmla="*/ 0 w 16"/>
                      <a:gd name="T23" fmla="*/ 1588 h 20"/>
                      <a:gd name="T24" fmla="*/ 4763 w 16"/>
                      <a:gd name="T25" fmla="*/ 1588 h 20"/>
                      <a:gd name="T26" fmla="*/ 7938 w 16"/>
                      <a:gd name="T27" fmla="*/ 4763 h 20"/>
                      <a:gd name="T28" fmla="*/ 11113 w 16"/>
                      <a:gd name="T29" fmla="*/ 4763 h 20"/>
                      <a:gd name="T30" fmla="*/ 14288 w 16"/>
                      <a:gd name="T31" fmla="*/ 4763 h 20"/>
                      <a:gd name="T32" fmla="*/ 17463 w 16"/>
                      <a:gd name="T33" fmla="*/ 6350 h 20"/>
                      <a:gd name="T34" fmla="*/ 20638 w 16"/>
                      <a:gd name="T35" fmla="*/ 7938 h 20"/>
                      <a:gd name="T36" fmla="*/ 23813 w 16"/>
                      <a:gd name="T37" fmla="*/ 14288 h 20"/>
                      <a:gd name="T38" fmla="*/ 23813 w 16"/>
                      <a:gd name="T39" fmla="*/ 17463 h 20"/>
                      <a:gd name="T40" fmla="*/ 22225 w 16"/>
                      <a:gd name="T41" fmla="*/ 15875 h 20"/>
                      <a:gd name="T42" fmla="*/ 20638 w 16"/>
                      <a:gd name="T43" fmla="*/ 12700 h 20"/>
                      <a:gd name="T44" fmla="*/ 17463 w 16"/>
                      <a:gd name="T45" fmla="*/ 7938 h 20"/>
                      <a:gd name="T46" fmla="*/ 14288 w 16"/>
                      <a:gd name="T47" fmla="*/ 6350 h 20"/>
                      <a:gd name="T48" fmla="*/ 15875 w 16"/>
                      <a:gd name="T49" fmla="*/ 12700 h 20"/>
                      <a:gd name="T50" fmla="*/ 22225 w 16"/>
                      <a:gd name="T51" fmla="*/ 17463 h 20"/>
                      <a:gd name="T52" fmla="*/ 23813 w 16"/>
                      <a:gd name="T53" fmla="*/ 20638 h 20"/>
                      <a:gd name="T54" fmla="*/ 22225 w 16"/>
                      <a:gd name="T55" fmla="*/ 20638 h 20"/>
                      <a:gd name="T56" fmla="*/ 22225 w 16"/>
                      <a:gd name="T57" fmla="*/ 20638 h 20"/>
                      <a:gd name="T58" fmla="*/ 23813 w 16"/>
                      <a:gd name="T59" fmla="*/ 25400 h 20"/>
                      <a:gd name="T60" fmla="*/ 20638 w 16"/>
                      <a:gd name="T61" fmla="*/ 22225 h 20"/>
                      <a:gd name="T62" fmla="*/ 20638 w 16"/>
                      <a:gd name="T63" fmla="*/ 25400 h 20"/>
                      <a:gd name="T64" fmla="*/ 17463 w 16"/>
                      <a:gd name="T65" fmla="*/ 28575 h 20"/>
                      <a:gd name="T66" fmla="*/ 9525 w 16"/>
                      <a:gd name="T67" fmla="*/ 31750 h 20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</a:gdLst>
                    <a:ahLst/>
                    <a:cxnLst>
                      <a:cxn ang="T68">
                        <a:pos x="T0" y="T1"/>
                      </a:cxn>
                      <a:cxn ang="T69">
                        <a:pos x="T2" y="T3"/>
                      </a:cxn>
                      <a:cxn ang="T70">
                        <a:pos x="T4" y="T5"/>
                      </a:cxn>
                      <a:cxn ang="T71">
                        <a:pos x="T6" y="T7"/>
                      </a:cxn>
                      <a:cxn ang="T72">
                        <a:pos x="T8" y="T9"/>
                      </a:cxn>
                      <a:cxn ang="T73">
                        <a:pos x="T10" y="T11"/>
                      </a:cxn>
                      <a:cxn ang="T74">
                        <a:pos x="T12" y="T13"/>
                      </a:cxn>
                      <a:cxn ang="T75">
                        <a:pos x="T14" y="T15"/>
                      </a:cxn>
                      <a:cxn ang="T76">
                        <a:pos x="T16" y="T17"/>
                      </a:cxn>
                      <a:cxn ang="T77">
                        <a:pos x="T18" y="T19"/>
                      </a:cxn>
                      <a:cxn ang="T78">
                        <a:pos x="T20" y="T21"/>
                      </a:cxn>
                      <a:cxn ang="T79">
                        <a:pos x="T22" y="T23"/>
                      </a:cxn>
                      <a:cxn ang="T80">
                        <a:pos x="T24" y="T25"/>
                      </a:cxn>
                      <a:cxn ang="T81">
                        <a:pos x="T26" y="T27"/>
                      </a:cxn>
                      <a:cxn ang="T82">
                        <a:pos x="T28" y="T29"/>
                      </a:cxn>
                      <a:cxn ang="T83">
                        <a:pos x="T30" y="T31"/>
                      </a:cxn>
                      <a:cxn ang="T84">
                        <a:pos x="T32" y="T33"/>
                      </a:cxn>
                      <a:cxn ang="T85">
                        <a:pos x="T34" y="T35"/>
                      </a:cxn>
                      <a:cxn ang="T86">
                        <a:pos x="T36" y="T37"/>
                      </a:cxn>
                      <a:cxn ang="T87">
                        <a:pos x="T38" y="T39"/>
                      </a:cxn>
                      <a:cxn ang="T88">
                        <a:pos x="T40" y="T41"/>
                      </a:cxn>
                      <a:cxn ang="T89">
                        <a:pos x="T42" y="T43"/>
                      </a:cxn>
                      <a:cxn ang="T90">
                        <a:pos x="T44" y="T45"/>
                      </a:cxn>
                      <a:cxn ang="T91">
                        <a:pos x="T46" y="T47"/>
                      </a:cxn>
                      <a:cxn ang="T92">
                        <a:pos x="T48" y="T49"/>
                      </a:cxn>
                      <a:cxn ang="T93">
                        <a:pos x="T50" y="T51"/>
                      </a:cxn>
                      <a:cxn ang="T94">
                        <a:pos x="T52" y="T53"/>
                      </a:cxn>
                      <a:cxn ang="T95">
                        <a:pos x="T54" y="T55"/>
                      </a:cxn>
                      <a:cxn ang="T96">
                        <a:pos x="T56" y="T57"/>
                      </a:cxn>
                      <a:cxn ang="T97">
                        <a:pos x="T58" y="T59"/>
                      </a:cxn>
                      <a:cxn ang="T98">
                        <a:pos x="T60" y="T61"/>
                      </a:cxn>
                      <a:cxn ang="T99">
                        <a:pos x="T62" y="T63"/>
                      </a:cxn>
                      <a:cxn ang="T100">
                        <a:pos x="T64" y="T65"/>
                      </a:cxn>
                      <a:cxn ang="T101">
                        <a:pos x="T66" y="T67"/>
                      </a:cxn>
                    </a:cxnLst>
                    <a:rect l="0" t="0" r="r" b="b"/>
                    <a:pathLst>
                      <a:path w="16" h="20">
                        <a:moveTo>
                          <a:pt x="6" y="19"/>
                        </a:moveTo>
                        <a:lnTo>
                          <a:pt x="5" y="19"/>
                        </a:lnTo>
                        <a:lnTo>
                          <a:pt x="5" y="17"/>
                        </a:lnTo>
                        <a:lnTo>
                          <a:pt x="7" y="14"/>
                        </a:lnTo>
                        <a:lnTo>
                          <a:pt x="9" y="16"/>
                        </a:lnTo>
                        <a:lnTo>
                          <a:pt x="9" y="14"/>
                        </a:lnTo>
                        <a:lnTo>
                          <a:pt x="8" y="14"/>
                        </a:lnTo>
                        <a:lnTo>
                          <a:pt x="7" y="14"/>
                        </a:lnTo>
                        <a:lnTo>
                          <a:pt x="6" y="13"/>
                        </a:lnTo>
                        <a:lnTo>
                          <a:pt x="7" y="13"/>
                        </a:lnTo>
                        <a:lnTo>
                          <a:pt x="9" y="12"/>
                        </a:lnTo>
                        <a:lnTo>
                          <a:pt x="8" y="12"/>
                        </a:lnTo>
                        <a:lnTo>
                          <a:pt x="7" y="12"/>
                        </a:lnTo>
                        <a:lnTo>
                          <a:pt x="6" y="12"/>
                        </a:lnTo>
                        <a:lnTo>
                          <a:pt x="6" y="13"/>
                        </a:lnTo>
                        <a:lnTo>
                          <a:pt x="6" y="12"/>
                        </a:lnTo>
                        <a:lnTo>
                          <a:pt x="5" y="12"/>
                        </a:lnTo>
                        <a:lnTo>
                          <a:pt x="5" y="11"/>
                        </a:lnTo>
                        <a:lnTo>
                          <a:pt x="4" y="10"/>
                        </a:lnTo>
                        <a:lnTo>
                          <a:pt x="4" y="9"/>
                        </a:lnTo>
                        <a:lnTo>
                          <a:pt x="4" y="8"/>
                        </a:lnTo>
                        <a:lnTo>
                          <a:pt x="3" y="4"/>
                        </a:lnTo>
                        <a:lnTo>
                          <a:pt x="1" y="3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3" y="1"/>
                        </a:lnTo>
                        <a:lnTo>
                          <a:pt x="4" y="3"/>
                        </a:lnTo>
                        <a:lnTo>
                          <a:pt x="5" y="3"/>
                        </a:lnTo>
                        <a:lnTo>
                          <a:pt x="6" y="3"/>
                        </a:lnTo>
                        <a:lnTo>
                          <a:pt x="7" y="3"/>
                        </a:lnTo>
                        <a:lnTo>
                          <a:pt x="8" y="3"/>
                        </a:lnTo>
                        <a:lnTo>
                          <a:pt x="9" y="3"/>
                        </a:lnTo>
                        <a:lnTo>
                          <a:pt x="11" y="3"/>
                        </a:lnTo>
                        <a:lnTo>
                          <a:pt x="11" y="4"/>
                        </a:lnTo>
                        <a:lnTo>
                          <a:pt x="11" y="5"/>
                        </a:lnTo>
                        <a:lnTo>
                          <a:pt x="13" y="5"/>
                        </a:lnTo>
                        <a:lnTo>
                          <a:pt x="14" y="7"/>
                        </a:lnTo>
                        <a:lnTo>
                          <a:pt x="15" y="9"/>
                        </a:lnTo>
                        <a:lnTo>
                          <a:pt x="16" y="10"/>
                        </a:lnTo>
                        <a:lnTo>
                          <a:pt x="15" y="11"/>
                        </a:lnTo>
                        <a:lnTo>
                          <a:pt x="15" y="10"/>
                        </a:lnTo>
                        <a:lnTo>
                          <a:pt x="14" y="10"/>
                        </a:lnTo>
                        <a:lnTo>
                          <a:pt x="14" y="9"/>
                        </a:lnTo>
                        <a:lnTo>
                          <a:pt x="13" y="8"/>
                        </a:lnTo>
                        <a:lnTo>
                          <a:pt x="11" y="7"/>
                        </a:lnTo>
                        <a:lnTo>
                          <a:pt x="11" y="5"/>
                        </a:lnTo>
                        <a:lnTo>
                          <a:pt x="10" y="4"/>
                        </a:lnTo>
                        <a:lnTo>
                          <a:pt x="9" y="4"/>
                        </a:lnTo>
                        <a:lnTo>
                          <a:pt x="9" y="5"/>
                        </a:lnTo>
                        <a:lnTo>
                          <a:pt x="10" y="8"/>
                        </a:lnTo>
                        <a:lnTo>
                          <a:pt x="11" y="9"/>
                        </a:lnTo>
                        <a:lnTo>
                          <a:pt x="14" y="11"/>
                        </a:lnTo>
                        <a:lnTo>
                          <a:pt x="15" y="12"/>
                        </a:lnTo>
                        <a:lnTo>
                          <a:pt x="15" y="13"/>
                        </a:lnTo>
                        <a:lnTo>
                          <a:pt x="16" y="13"/>
                        </a:lnTo>
                        <a:lnTo>
                          <a:pt x="14" y="13"/>
                        </a:lnTo>
                        <a:lnTo>
                          <a:pt x="13" y="13"/>
                        </a:lnTo>
                        <a:lnTo>
                          <a:pt x="14" y="13"/>
                        </a:lnTo>
                        <a:lnTo>
                          <a:pt x="16" y="14"/>
                        </a:lnTo>
                        <a:lnTo>
                          <a:pt x="15" y="16"/>
                        </a:lnTo>
                        <a:lnTo>
                          <a:pt x="14" y="16"/>
                        </a:lnTo>
                        <a:lnTo>
                          <a:pt x="13" y="14"/>
                        </a:lnTo>
                        <a:lnTo>
                          <a:pt x="11" y="14"/>
                        </a:lnTo>
                        <a:lnTo>
                          <a:pt x="13" y="16"/>
                        </a:lnTo>
                        <a:lnTo>
                          <a:pt x="13" y="17"/>
                        </a:lnTo>
                        <a:lnTo>
                          <a:pt x="11" y="18"/>
                        </a:lnTo>
                        <a:lnTo>
                          <a:pt x="7" y="20"/>
                        </a:lnTo>
                        <a:lnTo>
                          <a:pt x="6" y="20"/>
                        </a:lnTo>
                        <a:lnTo>
                          <a:pt x="6" y="19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58" name="Freeform 770">
                    <a:extLst>
                      <a:ext uri="{FF2B5EF4-FFF2-40B4-BE49-F238E27FC236}">
                        <a16:creationId xmlns:a16="http://schemas.microsoft.com/office/drawing/2014/main" id="{BEC9982B-95AF-4F5E-AD99-BCD7F2F7796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595237" y="1698158"/>
                    <a:ext cx="6970" cy="6970"/>
                  </a:xfrm>
                  <a:custGeom>
                    <a:avLst/>
                    <a:gdLst>
                      <a:gd name="T0" fmla="*/ 0 w 3"/>
                      <a:gd name="T1" fmla="*/ 1587 h 3"/>
                      <a:gd name="T2" fmla="*/ 1587 w 3"/>
                      <a:gd name="T3" fmla="*/ 0 h 3"/>
                      <a:gd name="T4" fmla="*/ 1587 w 3"/>
                      <a:gd name="T5" fmla="*/ 1587 h 3"/>
                      <a:gd name="T6" fmla="*/ 4762 w 3"/>
                      <a:gd name="T7" fmla="*/ 1587 h 3"/>
                      <a:gd name="T8" fmla="*/ 4762 w 3"/>
                      <a:gd name="T9" fmla="*/ 4762 h 3"/>
                      <a:gd name="T10" fmla="*/ 1587 w 3"/>
                      <a:gd name="T11" fmla="*/ 4762 h 3"/>
                      <a:gd name="T12" fmla="*/ 0 w 3"/>
                      <a:gd name="T13" fmla="*/ 1587 h 3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3" h="3">
                        <a:moveTo>
                          <a:pt x="0" y="1"/>
                        </a:moveTo>
                        <a:lnTo>
                          <a:pt x="1" y="0"/>
                        </a:lnTo>
                        <a:lnTo>
                          <a:pt x="1" y="1"/>
                        </a:lnTo>
                        <a:lnTo>
                          <a:pt x="3" y="1"/>
                        </a:lnTo>
                        <a:lnTo>
                          <a:pt x="3" y="3"/>
                        </a:lnTo>
                        <a:lnTo>
                          <a:pt x="1" y="3"/>
                        </a:lnTo>
                        <a:lnTo>
                          <a:pt x="0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59" name="Freeform 771">
                    <a:extLst>
                      <a:ext uri="{FF2B5EF4-FFF2-40B4-BE49-F238E27FC236}">
                        <a16:creationId xmlns:a16="http://schemas.microsoft.com/office/drawing/2014/main" id="{8B6F4D3B-7F3E-4C57-9A26-B96524B6015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627768" y="1712099"/>
                    <a:ext cx="34853" cy="20912"/>
                  </a:xfrm>
                  <a:custGeom>
                    <a:avLst/>
                    <a:gdLst>
                      <a:gd name="T0" fmla="*/ 7937 w 15"/>
                      <a:gd name="T1" fmla="*/ 14287 h 9"/>
                      <a:gd name="T2" fmla="*/ 6350 w 15"/>
                      <a:gd name="T3" fmla="*/ 14287 h 9"/>
                      <a:gd name="T4" fmla="*/ 6350 w 15"/>
                      <a:gd name="T5" fmla="*/ 12700 h 9"/>
                      <a:gd name="T6" fmla="*/ 7937 w 15"/>
                      <a:gd name="T7" fmla="*/ 11112 h 9"/>
                      <a:gd name="T8" fmla="*/ 6350 w 15"/>
                      <a:gd name="T9" fmla="*/ 11112 h 9"/>
                      <a:gd name="T10" fmla="*/ 6350 w 15"/>
                      <a:gd name="T11" fmla="*/ 7937 h 9"/>
                      <a:gd name="T12" fmla="*/ 6350 w 15"/>
                      <a:gd name="T13" fmla="*/ 6350 h 9"/>
                      <a:gd name="T14" fmla="*/ 6350 w 15"/>
                      <a:gd name="T15" fmla="*/ 4762 h 9"/>
                      <a:gd name="T16" fmla="*/ 4762 w 15"/>
                      <a:gd name="T17" fmla="*/ 4762 h 9"/>
                      <a:gd name="T18" fmla="*/ 3175 w 15"/>
                      <a:gd name="T19" fmla="*/ 4762 h 9"/>
                      <a:gd name="T20" fmla="*/ 3175 w 15"/>
                      <a:gd name="T21" fmla="*/ 3175 h 9"/>
                      <a:gd name="T22" fmla="*/ 4762 w 15"/>
                      <a:gd name="T23" fmla="*/ 4762 h 9"/>
                      <a:gd name="T24" fmla="*/ 4762 w 15"/>
                      <a:gd name="T25" fmla="*/ 3175 h 9"/>
                      <a:gd name="T26" fmla="*/ 3175 w 15"/>
                      <a:gd name="T27" fmla="*/ 3175 h 9"/>
                      <a:gd name="T28" fmla="*/ 0 w 15"/>
                      <a:gd name="T29" fmla="*/ 1587 h 9"/>
                      <a:gd name="T30" fmla="*/ 0 w 15"/>
                      <a:gd name="T31" fmla="*/ 0 h 9"/>
                      <a:gd name="T32" fmla="*/ 1587 w 15"/>
                      <a:gd name="T33" fmla="*/ 0 h 9"/>
                      <a:gd name="T34" fmla="*/ 3175 w 15"/>
                      <a:gd name="T35" fmla="*/ 0 h 9"/>
                      <a:gd name="T36" fmla="*/ 4762 w 15"/>
                      <a:gd name="T37" fmla="*/ 0 h 9"/>
                      <a:gd name="T38" fmla="*/ 7937 w 15"/>
                      <a:gd name="T39" fmla="*/ 0 h 9"/>
                      <a:gd name="T40" fmla="*/ 9525 w 15"/>
                      <a:gd name="T41" fmla="*/ 1587 h 9"/>
                      <a:gd name="T42" fmla="*/ 12700 w 15"/>
                      <a:gd name="T43" fmla="*/ 1587 h 9"/>
                      <a:gd name="T44" fmla="*/ 15875 w 15"/>
                      <a:gd name="T45" fmla="*/ 1587 h 9"/>
                      <a:gd name="T46" fmla="*/ 19050 w 15"/>
                      <a:gd name="T47" fmla="*/ 1587 h 9"/>
                      <a:gd name="T48" fmla="*/ 20637 w 15"/>
                      <a:gd name="T49" fmla="*/ 1587 h 9"/>
                      <a:gd name="T50" fmla="*/ 22225 w 15"/>
                      <a:gd name="T51" fmla="*/ 3175 h 9"/>
                      <a:gd name="T52" fmla="*/ 23812 w 15"/>
                      <a:gd name="T53" fmla="*/ 4762 h 9"/>
                      <a:gd name="T54" fmla="*/ 23812 w 15"/>
                      <a:gd name="T55" fmla="*/ 6350 h 9"/>
                      <a:gd name="T56" fmla="*/ 23812 w 15"/>
                      <a:gd name="T57" fmla="*/ 7937 h 9"/>
                      <a:gd name="T58" fmla="*/ 23812 w 15"/>
                      <a:gd name="T59" fmla="*/ 11112 h 9"/>
                      <a:gd name="T60" fmla="*/ 22225 w 15"/>
                      <a:gd name="T61" fmla="*/ 11112 h 9"/>
                      <a:gd name="T62" fmla="*/ 19050 w 15"/>
                      <a:gd name="T63" fmla="*/ 7937 h 9"/>
                      <a:gd name="T64" fmla="*/ 17462 w 15"/>
                      <a:gd name="T65" fmla="*/ 7937 h 9"/>
                      <a:gd name="T66" fmla="*/ 17462 w 15"/>
                      <a:gd name="T67" fmla="*/ 6350 h 9"/>
                      <a:gd name="T68" fmla="*/ 17462 w 15"/>
                      <a:gd name="T69" fmla="*/ 4762 h 9"/>
                      <a:gd name="T70" fmla="*/ 14287 w 15"/>
                      <a:gd name="T71" fmla="*/ 4762 h 9"/>
                      <a:gd name="T72" fmla="*/ 15875 w 15"/>
                      <a:gd name="T73" fmla="*/ 6350 h 9"/>
                      <a:gd name="T74" fmla="*/ 17462 w 15"/>
                      <a:gd name="T75" fmla="*/ 11112 h 9"/>
                      <a:gd name="T76" fmla="*/ 19050 w 15"/>
                      <a:gd name="T77" fmla="*/ 11112 h 9"/>
                      <a:gd name="T78" fmla="*/ 20637 w 15"/>
                      <a:gd name="T79" fmla="*/ 11112 h 9"/>
                      <a:gd name="T80" fmla="*/ 20637 w 15"/>
                      <a:gd name="T81" fmla="*/ 12700 h 9"/>
                      <a:gd name="T82" fmla="*/ 19050 w 15"/>
                      <a:gd name="T83" fmla="*/ 14287 h 9"/>
                      <a:gd name="T84" fmla="*/ 17462 w 15"/>
                      <a:gd name="T85" fmla="*/ 14287 h 9"/>
                      <a:gd name="T86" fmla="*/ 15875 w 15"/>
                      <a:gd name="T87" fmla="*/ 14287 h 9"/>
                      <a:gd name="T88" fmla="*/ 12700 w 15"/>
                      <a:gd name="T89" fmla="*/ 14287 h 9"/>
                      <a:gd name="T90" fmla="*/ 9525 w 15"/>
                      <a:gd name="T91" fmla="*/ 14287 h 9"/>
                      <a:gd name="T92" fmla="*/ 7937 w 15"/>
                      <a:gd name="T93" fmla="*/ 14287 h 9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</a:gdLst>
                    <a:ahLst/>
                    <a:cxnLst>
                      <a:cxn ang="T94">
                        <a:pos x="T0" y="T1"/>
                      </a:cxn>
                      <a:cxn ang="T95">
                        <a:pos x="T2" y="T3"/>
                      </a:cxn>
                      <a:cxn ang="T96">
                        <a:pos x="T4" y="T5"/>
                      </a:cxn>
                      <a:cxn ang="T97">
                        <a:pos x="T6" y="T7"/>
                      </a:cxn>
                      <a:cxn ang="T98">
                        <a:pos x="T8" y="T9"/>
                      </a:cxn>
                      <a:cxn ang="T99">
                        <a:pos x="T10" y="T11"/>
                      </a:cxn>
                      <a:cxn ang="T100">
                        <a:pos x="T12" y="T13"/>
                      </a:cxn>
                      <a:cxn ang="T101">
                        <a:pos x="T14" y="T15"/>
                      </a:cxn>
                      <a:cxn ang="T102">
                        <a:pos x="T16" y="T17"/>
                      </a:cxn>
                      <a:cxn ang="T103">
                        <a:pos x="T18" y="T19"/>
                      </a:cxn>
                      <a:cxn ang="T104">
                        <a:pos x="T20" y="T21"/>
                      </a:cxn>
                      <a:cxn ang="T105">
                        <a:pos x="T22" y="T23"/>
                      </a:cxn>
                      <a:cxn ang="T106">
                        <a:pos x="T24" y="T25"/>
                      </a:cxn>
                      <a:cxn ang="T107">
                        <a:pos x="T26" y="T27"/>
                      </a:cxn>
                      <a:cxn ang="T108">
                        <a:pos x="T28" y="T29"/>
                      </a:cxn>
                      <a:cxn ang="T109">
                        <a:pos x="T30" y="T31"/>
                      </a:cxn>
                      <a:cxn ang="T110">
                        <a:pos x="T32" y="T33"/>
                      </a:cxn>
                      <a:cxn ang="T111">
                        <a:pos x="T34" y="T35"/>
                      </a:cxn>
                      <a:cxn ang="T112">
                        <a:pos x="T36" y="T37"/>
                      </a:cxn>
                      <a:cxn ang="T113">
                        <a:pos x="T38" y="T39"/>
                      </a:cxn>
                      <a:cxn ang="T114">
                        <a:pos x="T40" y="T41"/>
                      </a:cxn>
                      <a:cxn ang="T115">
                        <a:pos x="T42" y="T43"/>
                      </a:cxn>
                      <a:cxn ang="T116">
                        <a:pos x="T44" y="T45"/>
                      </a:cxn>
                      <a:cxn ang="T117">
                        <a:pos x="T46" y="T47"/>
                      </a:cxn>
                      <a:cxn ang="T118">
                        <a:pos x="T48" y="T49"/>
                      </a:cxn>
                      <a:cxn ang="T119">
                        <a:pos x="T50" y="T51"/>
                      </a:cxn>
                      <a:cxn ang="T120">
                        <a:pos x="T52" y="T53"/>
                      </a:cxn>
                      <a:cxn ang="T121">
                        <a:pos x="T54" y="T55"/>
                      </a:cxn>
                      <a:cxn ang="T122">
                        <a:pos x="T56" y="T57"/>
                      </a:cxn>
                      <a:cxn ang="T123">
                        <a:pos x="T58" y="T59"/>
                      </a:cxn>
                      <a:cxn ang="T124">
                        <a:pos x="T60" y="T61"/>
                      </a:cxn>
                      <a:cxn ang="T125">
                        <a:pos x="T62" y="T63"/>
                      </a:cxn>
                      <a:cxn ang="T126">
                        <a:pos x="T64" y="T65"/>
                      </a:cxn>
                      <a:cxn ang="T127">
                        <a:pos x="T66" y="T67"/>
                      </a:cxn>
                      <a:cxn ang="T128">
                        <a:pos x="T68" y="T69"/>
                      </a:cxn>
                      <a:cxn ang="T129">
                        <a:pos x="T70" y="T71"/>
                      </a:cxn>
                      <a:cxn ang="T130">
                        <a:pos x="T72" y="T73"/>
                      </a:cxn>
                      <a:cxn ang="T131">
                        <a:pos x="T74" y="T75"/>
                      </a:cxn>
                      <a:cxn ang="T132">
                        <a:pos x="T76" y="T77"/>
                      </a:cxn>
                      <a:cxn ang="T133">
                        <a:pos x="T78" y="T79"/>
                      </a:cxn>
                      <a:cxn ang="T134">
                        <a:pos x="T80" y="T81"/>
                      </a:cxn>
                      <a:cxn ang="T135">
                        <a:pos x="T82" y="T83"/>
                      </a:cxn>
                      <a:cxn ang="T136">
                        <a:pos x="T84" y="T85"/>
                      </a:cxn>
                      <a:cxn ang="T137">
                        <a:pos x="T86" y="T87"/>
                      </a:cxn>
                      <a:cxn ang="T138">
                        <a:pos x="T88" y="T89"/>
                      </a:cxn>
                      <a:cxn ang="T139">
                        <a:pos x="T90" y="T91"/>
                      </a:cxn>
                      <a:cxn ang="T140">
                        <a:pos x="T92" y="T93"/>
                      </a:cxn>
                    </a:cxnLst>
                    <a:rect l="0" t="0" r="r" b="b"/>
                    <a:pathLst>
                      <a:path w="15" h="9">
                        <a:moveTo>
                          <a:pt x="5" y="9"/>
                        </a:moveTo>
                        <a:lnTo>
                          <a:pt x="4" y="9"/>
                        </a:lnTo>
                        <a:lnTo>
                          <a:pt x="4" y="8"/>
                        </a:lnTo>
                        <a:lnTo>
                          <a:pt x="5" y="7"/>
                        </a:lnTo>
                        <a:lnTo>
                          <a:pt x="4" y="7"/>
                        </a:lnTo>
                        <a:lnTo>
                          <a:pt x="4" y="5"/>
                        </a:lnTo>
                        <a:lnTo>
                          <a:pt x="4" y="4"/>
                        </a:lnTo>
                        <a:lnTo>
                          <a:pt x="4" y="3"/>
                        </a:lnTo>
                        <a:lnTo>
                          <a:pt x="3" y="3"/>
                        </a:lnTo>
                        <a:lnTo>
                          <a:pt x="2" y="3"/>
                        </a:lnTo>
                        <a:lnTo>
                          <a:pt x="2" y="2"/>
                        </a:lnTo>
                        <a:lnTo>
                          <a:pt x="3" y="3"/>
                        </a:lnTo>
                        <a:lnTo>
                          <a:pt x="3" y="2"/>
                        </a:lnTo>
                        <a:lnTo>
                          <a:pt x="2" y="2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5" y="0"/>
                        </a:lnTo>
                        <a:lnTo>
                          <a:pt x="6" y="1"/>
                        </a:lnTo>
                        <a:lnTo>
                          <a:pt x="8" y="1"/>
                        </a:lnTo>
                        <a:lnTo>
                          <a:pt x="10" y="1"/>
                        </a:lnTo>
                        <a:lnTo>
                          <a:pt x="12" y="1"/>
                        </a:lnTo>
                        <a:lnTo>
                          <a:pt x="13" y="1"/>
                        </a:lnTo>
                        <a:lnTo>
                          <a:pt x="14" y="2"/>
                        </a:lnTo>
                        <a:lnTo>
                          <a:pt x="15" y="3"/>
                        </a:lnTo>
                        <a:lnTo>
                          <a:pt x="15" y="4"/>
                        </a:lnTo>
                        <a:lnTo>
                          <a:pt x="15" y="5"/>
                        </a:lnTo>
                        <a:lnTo>
                          <a:pt x="15" y="7"/>
                        </a:lnTo>
                        <a:lnTo>
                          <a:pt x="14" y="7"/>
                        </a:lnTo>
                        <a:lnTo>
                          <a:pt x="12" y="5"/>
                        </a:lnTo>
                        <a:lnTo>
                          <a:pt x="11" y="5"/>
                        </a:lnTo>
                        <a:lnTo>
                          <a:pt x="11" y="4"/>
                        </a:lnTo>
                        <a:lnTo>
                          <a:pt x="11" y="3"/>
                        </a:lnTo>
                        <a:lnTo>
                          <a:pt x="9" y="3"/>
                        </a:lnTo>
                        <a:lnTo>
                          <a:pt x="10" y="4"/>
                        </a:lnTo>
                        <a:lnTo>
                          <a:pt x="11" y="7"/>
                        </a:lnTo>
                        <a:lnTo>
                          <a:pt x="12" y="7"/>
                        </a:lnTo>
                        <a:lnTo>
                          <a:pt x="13" y="7"/>
                        </a:lnTo>
                        <a:lnTo>
                          <a:pt x="13" y="8"/>
                        </a:lnTo>
                        <a:lnTo>
                          <a:pt x="12" y="9"/>
                        </a:lnTo>
                        <a:lnTo>
                          <a:pt x="11" y="9"/>
                        </a:lnTo>
                        <a:lnTo>
                          <a:pt x="10" y="9"/>
                        </a:lnTo>
                        <a:lnTo>
                          <a:pt x="8" y="9"/>
                        </a:lnTo>
                        <a:lnTo>
                          <a:pt x="6" y="9"/>
                        </a:lnTo>
                        <a:lnTo>
                          <a:pt x="5" y="9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60" name="Freeform 772">
                    <a:extLst>
                      <a:ext uri="{FF2B5EF4-FFF2-40B4-BE49-F238E27FC236}">
                        <a16:creationId xmlns:a16="http://schemas.microsoft.com/office/drawing/2014/main" id="{2F2525B4-0F9B-4D83-A88F-546FC07C75F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704446" y="1772513"/>
                    <a:ext cx="11619" cy="6970"/>
                  </a:xfrm>
                  <a:custGeom>
                    <a:avLst/>
                    <a:gdLst>
                      <a:gd name="T0" fmla="*/ 0 w 5"/>
                      <a:gd name="T1" fmla="*/ 4762 h 3"/>
                      <a:gd name="T2" fmla="*/ 1588 w 5"/>
                      <a:gd name="T3" fmla="*/ 3175 h 3"/>
                      <a:gd name="T4" fmla="*/ 1588 w 5"/>
                      <a:gd name="T5" fmla="*/ 1587 h 3"/>
                      <a:gd name="T6" fmla="*/ 1588 w 5"/>
                      <a:gd name="T7" fmla="*/ 0 h 3"/>
                      <a:gd name="T8" fmla="*/ 4763 w 5"/>
                      <a:gd name="T9" fmla="*/ 0 h 3"/>
                      <a:gd name="T10" fmla="*/ 6350 w 5"/>
                      <a:gd name="T11" fmla="*/ 1587 h 3"/>
                      <a:gd name="T12" fmla="*/ 7938 w 5"/>
                      <a:gd name="T13" fmla="*/ 3175 h 3"/>
                      <a:gd name="T14" fmla="*/ 7938 w 5"/>
                      <a:gd name="T15" fmla="*/ 4762 h 3"/>
                      <a:gd name="T16" fmla="*/ 6350 w 5"/>
                      <a:gd name="T17" fmla="*/ 4762 h 3"/>
                      <a:gd name="T18" fmla="*/ 1588 w 5"/>
                      <a:gd name="T19" fmla="*/ 4762 h 3"/>
                      <a:gd name="T20" fmla="*/ 0 w 5"/>
                      <a:gd name="T21" fmla="*/ 4762 h 3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5" h="3">
                        <a:moveTo>
                          <a:pt x="0" y="3"/>
                        </a:moveTo>
                        <a:lnTo>
                          <a:pt x="1" y="2"/>
                        </a:lnTo>
                        <a:lnTo>
                          <a:pt x="1" y="1"/>
                        </a:lnTo>
                        <a:lnTo>
                          <a:pt x="1" y="0"/>
                        </a:lnTo>
                        <a:lnTo>
                          <a:pt x="3" y="0"/>
                        </a:lnTo>
                        <a:lnTo>
                          <a:pt x="4" y="1"/>
                        </a:lnTo>
                        <a:lnTo>
                          <a:pt x="5" y="2"/>
                        </a:lnTo>
                        <a:lnTo>
                          <a:pt x="5" y="3"/>
                        </a:lnTo>
                        <a:lnTo>
                          <a:pt x="4" y="3"/>
                        </a:lnTo>
                        <a:lnTo>
                          <a:pt x="1" y="3"/>
                        </a:lnTo>
                        <a:lnTo>
                          <a:pt x="0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61" name="Freeform 773">
                    <a:extLst>
                      <a:ext uri="{FF2B5EF4-FFF2-40B4-BE49-F238E27FC236}">
                        <a16:creationId xmlns:a16="http://schemas.microsoft.com/office/drawing/2014/main" id="{4F8739D4-2EE4-42CD-82EB-27DE482BE52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697476" y="1765541"/>
                    <a:ext cx="6970" cy="11619"/>
                  </a:xfrm>
                  <a:custGeom>
                    <a:avLst/>
                    <a:gdLst>
                      <a:gd name="T0" fmla="*/ 1587 w 3"/>
                      <a:gd name="T1" fmla="*/ 6350 h 5"/>
                      <a:gd name="T2" fmla="*/ 1587 w 3"/>
                      <a:gd name="T3" fmla="*/ 4763 h 5"/>
                      <a:gd name="T4" fmla="*/ 0 w 3"/>
                      <a:gd name="T5" fmla="*/ 4763 h 5"/>
                      <a:gd name="T6" fmla="*/ 0 w 3"/>
                      <a:gd name="T7" fmla="*/ 3175 h 5"/>
                      <a:gd name="T8" fmla="*/ 0 w 3"/>
                      <a:gd name="T9" fmla="*/ 0 h 5"/>
                      <a:gd name="T10" fmla="*/ 1587 w 3"/>
                      <a:gd name="T11" fmla="*/ 0 h 5"/>
                      <a:gd name="T12" fmla="*/ 3175 w 3"/>
                      <a:gd name="T13" fmla="*/ 3175 h 5"/>
                      <a:gd name="T14" fmla="*/ 4762 w 3"/>
                      <a:gd name="T15" fmla="*/ 3175 h 5"/>
                      <a:gd name="T16" fmla="*/ 4762 w 3"/>
                      <a:gd name="T17" fmla="*/ 4763 h 5"/>
                      <a:gd name="T18" fmla="*/ 3175 w 3"/>
                      <a:gd name="T19" fmla="*/ 7938 h 5"/>
                      <a:gd name="T20" fmla="*/ 1587 w 3"/>
                      <a:gd name="T21" fmla="*/ 6350 h 5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3" h="5">
                        <a:moveTo>
                          <a:pt x="1" y="4"/>
                        </a:moveTo>
                        <a:lnTo>
                          <a:pt x="1" y="3"/>
                        </a:lnTo>
                        <a:lnTo>
                          <a:pt x="0" y="3"/>
                        </a:lnTo>
                        <a:lnTo>
                          <a:pt x="0" y="2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2"/>
                        </a:lnTo>
                        <a:lnTo>
                          <a:pt x="3" y="2"/>
                        </a:lnTo>
                        <a:lnTo>
                          <a:pt x="3" y="3"/>
                        </a:lnTo>
                        <a:lnTo>
                          <a:pt x="2" y="5"/>
                        </a:lnTo>
                        <a:lnTo>
                          <a:pt x="1" y="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62" name="Freeform 774">
                    <a:extLst>
                      <a:ext uri="{FF2B5EF4-FFF2-40B4-BE49-F238E27FC236}">
                        <a16:creationId xmlns:a16="http://schemas.microsoft.com/office/drawing/2014/main" id="{63F53EC4-D902-43AD-B751-845D63CE9EE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711418" y="1779483"/>
                    <a:ext cx="9294" cy="4647"/>
                  </a:xfrm>
                  <a:custGeom>
                    <a:avLst/>
                    <a:gdLst>
                      <a:gd name="T0" fmla="*/ 0 w 4"/>
                      <a:gd name="T1" fmla="*/ 1588 h 2"/>
                      <a:gd name="T2" fmla="*/ 4763 w 4"/>
                      <a:gd name="T3" fmla="*/ 0 h 2"/>
                      <a:gd name="T4" fmla="*/ 4763 w 4"/>
                      <a:gd name="T5" fmla="*/ 1588 h 2"/>
                      <a:gd name="T6" fmla="*/ 6350 w 4"/>
                      <a:gd name="T7" fmla="*/ 1588 h 2"/>
                      <a:gd name="T8" fmla="*/ 4763 w 4"/>
                      <a:gd name="T9" fmla="*/ 3175 h 2"/>
                      <a:gd name="T10" fmla="*/ 3175 w 4"/>
                      <a:gd name="T11" fmla="*/ 3175 h 2"/>
                      <a:gd name="T12" fmla="*/ 1588 w 4"/>
                      <a:gd name="T13" fmla="*/ 3175 h 2"/>
                      <a:gd name="T14" fmla="*/ 0 w 4"/>
                      <a:gd name="T15" fmla="*/ 1588 h 2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4" h="2">
                        <a:moveTo>
                          <a:pt x="0" y="1"/>
                        </a:moveTo>
                        <a:lnTo>
                          <a:pt x="3" y="0"/>
                        </a:lnTo>
                        <a:lnTo>
                          <a:pt x="3" y="1"/>
                        </a:lnTo>
                        <a:lnTo>
                          <a:pt x="4" y="1"/>
                        </a:lnTo>
                        <a:lnTo>
                          <a:pt x="3" y="2"/>
                        </a:lnTo>
                        <a:lnTo>
                          <a:pt x="2" y="2"/>
                        </a:lnTo>
                        <a:lnTo>
                          <a:pt x="1" y="2"/>
                        </a:lnTo>
                        <a:lnTo>
                          <a:pt x="0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63" name="Freeform 775">
                    <a:extLst>
                      <a:ext uri="{FF2B5EF4-FFF2-40B4-BE49-F238E27FC236}">
                        <a16:creationId xmlns:a16="http://schemas.microsoft.com/office/drawing/2014/main" id="{EA182C23-9649-40C4-846B-C73B312494F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657974" y="1733011"/>
                    <a:ext cx="16266" cy="6972"/>
                  </a:xfrm>
                  <a:custGeom>
                    <a:avLst/>
                    <a:gdLst>
                      <a:gd name="T0" fmla="*/ 0 w 7"/>
                      <a:gd name="T1" fmla="*/ 1588 h 3"/>
                      <a:gd name="T2" fmla="*/ 1588 w 7"/>
                      <a:gd name="T3" fmla="*/ 0 h 3"/>
                      <a:gd name="T4" fmla="*/ 3175 w 7"/>
                      <a:gd name="T5" fmla="*/ 0 h 3"/>
                      <a:gd name="T6" fmla="*/ 7938 w 7"/>
                      <a:gd name="T7" fmla="*/ 0 h 3"/>
                      <a:gd name="T8" fmla="*/ 9525 w 7"/>
                      <a:gd name="T9" fmla="*/ 0 h 3"/>
                      <a:gd name="T10" fmla="*/ 11113 w 7"/>
                      <a:gd name="T11" fmla="*/ 0 h 3"/>
                      <a:gd name="T12" fmla="*/ 11113 w 7"/>
                      <a:gd name="T13" fmla="*/ 1588 h 3"/>
                      <a:gd name="T14" fmla="*/ 9525 w 7"/>
                      <a:gd name="T15" fmla="*/ 3175 h 3"/>
                      <a:gd name="T16" fmla="*/ 7938 w 7"/>
                      <a:gd name="T17" fmla="*/ 4763 h 3"/>
                      <a:gd name="T18" fmla="*/ 6350 w 7"/>
                      <a:gd name="T19" fmla="*/ 4763 h 3"/>
                      <a:gd name="T20" fmla="*/ 3175 w 7"/>
                      <a:gd name="T21" fmla="*/ 3175 h 3"/>
                      <a:gd name="T22" fmla="*/ 0 w 7"/>
                      <a:gd name="T23" fmla="*/ 1588 h 3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7" h="3">
                        <a:moveTo>
                          <a:pt x="0" y="1"/>
                        </a:move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5" y="0"/>
                        </a:lnTo>
                        <a:lnTo>
                          <a:pt x="6" y="0"/>
                        </a:lnTo>
                        <a:lnTo>
                          <a:pt x="7" y="0"/>
                        </a:lnTo>
                        <a:lnTo>
                          <a:pt x="7" y="1"/>
                        </a:lnTo>
                        <a:lnTo>
                          <a:pt x="6" y="2"/>
                        </a:lnTo>
                        <a:lnTo>
                          <a:pt x="5" y="3"/>
                        </a:lnTo>
                        <a:lnTo>
                          <a:pt x="4" y="3"/>
                        </a:lnTo>
                        <a:lnTo>
                          <a:pt x="2" y="2"/>
                        </a:lnTo>
                        <a:lnTo>
                          <a:pt x="0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64" name="Freeform 776">
                    <a:extLst>
                      <a:ext uri="{FF2B5EF4-FFF2-40B4-BE49-F238E27FC236}">
                        <a16:creationId xmlns:a16="http://schemas.microsoft.com/office/drawing/2014/main" id="{6CFB11F5-C72C-4408-A721-359BB7B83E0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669593" y="1735335"/>
                    <a:ext cx="20912" cy="16265"/>
                  </a:xfrm>
                  <a:custGeom>
                    <a:avLst/>
                    <a:gdLst>
                      <a:gd name="T0" fmla="*/ 1587 w 9"/>
                      <a:gd name="T1" fmla="*/ 6350 h 7"/>
                      <a:gd name="T2" fmla="*/ 1587 w 9"/>
                      <a:gd name="T3" fmla="*/ 4762 h 7"/>
                      <a:gd name="T4" fmla="*/ 0 w 9"/>
                      <a:gd name="T5" fmla="*/ 4762 h 7"/>
                      <a:gd name="T6" fmla="*/ 1587 w 9"/>
                      <a:gd name="T7" fmla="*/ 3175 h 7"/>
                      <a:gd name="T8" fmla="*/ 3175 w 9"/>
                      <a:gd name="T9" fmla="*/ 1587 h 7"/>
                      <a:gd name="T10" fmla="*/ 4762 w 9"/>
                      <a:gd name="T11" fmla="*/ 0 h 7"/>
                      <a:gd name="T12" fmla="*/ 6350 w 9"/>
                      <a:gd name="T13" fmla="*/ 0 h 7"/>
                      <a:gd name="T14" fmla="*/ 7937 w 9"/>
                      <a:gd name="T15" fmla="*/ 0 h 7"/>
                      <a:gd name="T16" fmla="*/ 7937 w 9"/>
                      <a:gd name="T17" fmla="*/ 1587 h 7"/>
                      <a:gd name="T18" fmla="*/ 6350 w 9"/>
                      <a:gd name="T19" fmla="*/ 3175 h 7"/>
                      <a:gd name="T20" fmla="*/ 11112 w 9"/>
                      <a:gd name="T21" fmla="*/ 3175 h 7"/>
                      <a:gd name="T22" fmla="*/ 14287 w 9"/>
                      <a:gd name="T23" fmla="*/ 4762 h 7"/>
                      <a:gd name="T24" fmla="*/ 14287 w 9"/>
                      <a:gd name="T25" fmla="*/ 6350 h 7"/>
                      <a:gd name="T26" fmla="*/ 14287 w 9"/>
                      <a:gd name="T27" fmla="*/ 9525 h 7"/>
                      <a:gd name="T28" fmla="*/ 14287 w 9"/>
                      <a:gd name="T29" fmla="*/ 11112 h 7"/>
                      <a:gd name="T30" fmla="*/ 9525 w 9"/>
                      <a:gd name="T31" fmla="*/ 11112 h 7"/>
                      <a:gd name="T32" fmla="*/ 7937 w 9"/>
                      <a:gd name="T33" fmla="*/ 11112 h 7"/>
                      <a:gd name="T34" fmla="*/ 6350 w 9"/>
                      <a:gd name="T35" fmla="*/ 9525 h 7"/>
                      <a:gd name="T36" fmla="*/ 6350 w 9"/>
                      <a:gd name="T37" fmla="*/ 6350 h 7"/>
                      <a:gd name="T38" fmla="*/ 3175 w 9"/>
                      <a:gd name="T39" fmla="*/ 6350 h 7"/>
                      <a:gd name="T40" fmla="*/ 1587 w 9"/>
                      <a:gd name="T41" fmla="*/ 6350 h 7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</a:gdLst>
                    <a:ahLst/>
                    <a:cxnLst>
                      <a:cxn ang="T42">
                        <a:pos x="T0" y="T1"/>
                      </a:cxn>
                      <a:cxn ang="T43">
                        <a:pos x="T2" y="T3"/>
                      </a:cxn>
                      <a:cxn ang="T44">
                        <a:pos x="T4" y="T5"/>
                      </a:cxn>
                      <a:cxn ang="T45">
                        <a:pos x="T6" y="T7"/>
                      </a:cxn>
                      <a:cxn ang="T46">
                        <a:pos x="T8" y="T9"/>
                      </a:cxn>
                      <a:cxn ang="T47">
                        <a:pos x="T10" y="T11"/>
                      </a:cxn>
                      <a:cxn ang="T48">
                        <a:pos x="T12" y="T13"/>
                      </a:cxn>
                      <a:cxn ang="T49">
                        <a:pos x="T14" y="T15"/>
                      </a:cxn>
                      <a:cxn ang="T50">
                        <a:pos x="T16" y="T17"/>
                      </a:cxn>
                      <a:cxn ang="T51">
                        <a:pos x="T18" y="T19"/>
                      </a:cxn>
                      <a:cxn ang="T52">
                        <a:pos x="T20" y="T21"/>
                      </a:cxn>
                      <a:cxn ang="T53">
                        <a:pos x="T22" y="T23"/>
                      </a:cxn>
                      <a:cxn ang="T54">
                        <a:pos x="T24" y="T25"/>
                      </a:cxn>
                      <a:cxn ang="T55">
                        <a:pos x="T26" y="T27"/>
                      </a:cxn>
                      <a:cxn ang="T56">
                        <a:pos x="T28" y="T29"/>
                      </a:cxn>
                      <a:cxn ang="T57">
                        <a:pos x="T30" y="T31"/>
                      </a:cxn>
                      <a:cxn ang="T58">
                        <a:pos x="T32" y="T33"/>
                      </a:cxn>
                      <a:cxn ang="T59">
                        <a:pos x="T34" y="T35"/>
                      </a:cxn>
                      <a:cxn ang="T60">
                        <a:pos x="T36" y="T37"/>
                      </a:cxn>
                      <a:cxn ang="T61">
                        <a:pos x="T38" y="T39"/>
                      </a:cxn>
                      <a:cxn ang="T62">
                        <a:pos x="T40" y="T41"/>
                      </a:cxn>
                    </a:cxnLst>
                    <a:rect l="0" t="0" r="r" b="b"/>
                    <a:pathLst>
                      <a:path w="9" h="7">
                        <a:moveTo>
                          <a:pt x="1" y="4"/>
                        </a:moveTo>
                        <a:lnTo>
                          <a:pt x="1" y="3"/>
                        </a:lnTo>
                        <a:lnTo>
                          <a:pt x="0" y="3"/>
                        </a:lnTo>
                        <a:lnTo>
                          <a:pt x="1" y="2"/>
                        </a:lnTo>
                        <a:lnTo>
                          <a:pt x="2" y="1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5" y="0"/>
                        </a:lnTo>
                        <a:lnTo>
                          <a:pt x="5" y="1"/>
                        </a:lnTo>
                        <a:lnTo>
                          <a:pt x="4" y="2"/>
                        </a:lnTo>
                        <a:lnTo>
                          <a:pt x="7" y="2"/>
                        </a:lnTo>
                        <a:lnTo>
                          <a:pt x="9" y="3"/>
                        </a:lnTo>
                        <a:lnTo>
                          <a:pt x="9" y="4"/>
                        </a:lnTo>
                        <a:lnTo>
                          <a:pt x="9" y="6"/>
                        </a:lnTo>
                        <a:lnTo>
                          <a:pt x="9" y="7"/>
                        </a:lnTo>
                        <a:lnTo>
                          <a:pt x="6" y="7"/>
                        </a:lnTo>
                        <a:lnTo>
                          <a:pt x="5" y="7"/>
                        </a:lnTo>
                        <a:lnTo>
                          <a:pt x="4" y="6"/>
                        </a:lnTo>
                        <a:lnTo>
                          <a:pt x="4" y="4"/>
                        </a:lnTo>
                        <a:lnTo>
                          <a:pt x="2" y="4"/>
                        </a:lnTo>
                        <a:lnTo>
                          <a:pt x="1" y="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65" name="Freeform 777">
                    <a:extLst>
                      <a:ext uri="{FF2B5EF4-FFF2-40B4-BE49-F238E27FC236}">
                        <a16:creationId xmlns:a16="http://schemas.microsoft.com/office/drawing/2014/main" id="{4F2DD2BF-D6A4-45CA-8F95-A1852FFAD20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699799" y="1749277"/>
                    <a:ext cx="27883" cy="25559"/>
                  </a:xfrm>
                  <a:custGeom>
                    <a:avLst/>
                    <a:gdLst>
                      <a:gd name="T0" fmla="*/ 0 w 12"/>
                      <a:gd name="T1" fmla="*/ 11112 h 11"/>
                      <a:gd name="T2" fmla="*/ 1588 w 12"/>
                      <a:gd name="T3" fmla="*/ 9525 h 11"/>
                      <a:gd name="T4" fmla="*/ 1588 w 12"/>
                      <a:gd name="T5" fmla="*/ 7937 h 11"/>
                      <a:gd name="T6" fmla="*/ 1588 w 12"/>
                      <a:gd name="T7" fmla="*/ 6350 h 11"/>
                      <a:gd name="T8" fmla="*/ 3175 w 12"/>
                      <a:gd name="T9" fmla="*/ 4762 h 11"/>
                      <a:gd name="T10" fmla="*/ 3175 w 12"/>
                      <a:gd name="T11" fmla="*/ 3175 h 11"/>
                      <a:gd name="T12" fmla="*/ 1588 w 12"/>
                      <a:gd name="T13" fmla="*/ 3175 h 11"/>
                      <a:gd name="T14" fmla="*/ 4763 w 12"/>
                      <a:gd name="T15" fmla="*/ 3175 h 11"/>
                      <a:gd name="T16" fmla="*/ 4763 w 12"/>
                      <a:gd name="T17" fmla="*/ 1587 h 11"/>
                      <a:gd name="T18" fmla="*/ 7938 w 12"/>
                      <a:gd name="T19" fmla="*/ 1587 h 11"/>
                      <a:gd name="T20" fmla="*/ 9525 w 12"/>
                      <a:gd name="T21" fmla="*/ 1587 h 11"/>
                      <a:gd name="T22" fmla="*/ 11113 w 12"/>
                      <a:gd name="T23" fmla="*/ 0 h 11"/>
                      <a:gd name="T24" fmla="*/ 12700 w 12"/>
                      <a:gd name="T25" fmla="*/ 0 h 11"/>
                      <a:gd name="T26" fmla="*/ 14288 w 12"/>
                      <a:gd name="T27" fmla="*/ 0 h 11"/>
                      <a:gd name="T28" fmla="*/ 14288 w 12"/>
                      <a:gd name="T29" fmla="*/ 1587 h 11"/>
                      <a:gd name="T30" fmla="*/ 15875 w 12"/>
                      <a:gd name="T31" fmla="*/ 3175 h 11"/>
                      <a:gd name="T32" fmla="*/ 19050 w 12"/>
                      <a:gd name="T33" fmla="*/ 6350 h 11"/>
                      <a:gd name="T34" fmla="*/ 19050 w 12"/>
                      <a:gd name="T35" fmla="*/ 7937 h 11"/>
                      <a:gd name="T36" fmla="*/ 19050 w 12"/>
                      <a:gd name="T37" fmla="*/ 11112 h 11"/>
                      <a:gd name="T38" fmla="*/ 15875 w 12"/>
                      <a:gd name="T39" fmla="*/ 15875 h 11"/>
                      <a:gd name="T40" fmla="*/ 14288 w 12"/>
                      <a:gd name="T41" fmla="*/ 15875 h 11"/>
                      <a:gd name="T42" fmla="*/ 14288 w 12"/>
                      <a:gd name="T43" fmla="*/ 17462 h 11"/>
                      <a:gd name="T44" fmla="*/ 12700 w 12"/>
                      <a:gd name="T45" fmla="*/ 17462 h 11"/>
                      <a:gd name="T46" fmla="*/ 12700 w 12"/>
                      <a:gd name="T47" fmla="*/ 15875 h 11"/>
                      <a:gd name="T48" fmla="*/ 14288 w 12"/>
                      <a:gd name="T49" fmla="*/ 14287 h 11"/>
                      <a:gd name="T50" fmla="*/ 14288 w 12"/>
                      <a:gd name="T51" fmla="*/ 11112 h 11"/>
                      <a:gd name="T52" fmla="*/ 12700 w 12"/>
                      <a:gd name="T53" fmla="*/ 11112 h 11"/>
                      <a:gd name="T54" fmla="*/ 12700 w 12"/>
                      <a:gd name="T55" fmla="*/ 14287 h 11"/>
                      <a:gd name="T56" fmla="*/ 12700 w 12"/>
                      <a:gd name="T57" fmla="*/ 15875 h 11"/>
                      <a:gd name="T58" fmla="*/ 11113 w 12"/>
                      <a:gd name="T59" fmla="*/ 15875 h 11"/>
                      <a:gd name="T60" fmla="*/ 9525 w 12"/>
                      <a:gd name="T61" fmla="*/ 15875 h 11"/>
                      <a:gd name="T62" fmla="*/ 7938 w 12"/>
                      <a:gd name="T63" fmla="*/ 15875 h 11"/>
                      <a:gd name="T64" fmla="*/ 9525 w 12"/>
                      <a:gd name="T65" fmla="*/ 14287 h 11"/>
                      <a:gd name="T66" fmla="*/ 11113 w 12"/>
                      <a:gd name="T67" fmla="*/ 14287 h 11"/>
                      <a:gd name="T68" fmla="*/ 11113 w 12"/>
                      <a:gd name="T69" fmla="*/ 11112 h 11"/>
                      <a:gd name="T70" fmla="*/ 12700 w 12"/>
                      <a:gd name="T71" fmla="*/ 11112 h 11"/>
                      <a:gd name="T72" fmla="*/ 12700 w 12"/>
                      <a:gd name="T73" fmla="*/ 9525 h 11"/>
                      <a:gd name="T74" fmla="*/ 11113 w 12"/>
                      <a:gd name="T75" fmla="*/ 6350 h 11"/>
                      <a:gd name="T76" fmla="*/ 11113 w 12"/>
                      <a:gd name="T77" fmla="*/ 7937 h 11"/>
                      <a:gd name="T78" fmla="*/ 11113 w 12"/>
                      <a:gd name="T79" fmla="*/ 9525 h 11"/>
                      <a:gd name="T80" fmla="*/ 11113 w 12"/>
                      <a:gd name="T81" fmla="*/ 11112 h 11"/>
                      <a:gd name="T82" fmla="*/ 9525 w 12"/>
                      <a:gd name="T83" fmla="*/ 14287 h 11"/>
                      <a:gd name="T84" fmla="*/ 7938 w 12"/>
                      <a:gd name="T85" fmla="*/ 14287 h 11"/>
                      <a:gd name="T86" fmla="*/ 9525 w 12"/>
                      <a:gd name="T87" fmla="*/ 14287 h 11"/>
                      <a:gd name="T88" fmla="*/ 9525 w 12"/>
                      <a:gd name="T89" fmla="*/ 11112 h 11"/>
                      <a:gd name="T90" fmla="*/ 7938 w 12"/>
                      <a:gd name="T91" fmla="*/ 11112 h 11"/>
                      <a:gd name="T92" fmla="*/ 7938 w 12"/>
                      <a:gd name="T93" fmla="*/ 9525 h 11"/>
                      <a:gd name="T94" fmla="*/ 9525 w 12"/>
                      <a:gd name="T95" fmla="*/ 9525 h 11"/>
                      <a:gd name="T96" fmla="*/ 7938 w 12"/>
                      <a:gd name="T97" fmla="*/ 9525 h 11"/>
                      <a:gd name="T98" fmla="*/ 7938 w 12"/>
                      <a:gd name="T99" fmla="*/ 11112 h 11"/>
                      <a:gd name="T100" fmla="*/ 7938 w 12"/>
                      <a:gd name="T101" fmla="*/ 14287 h 11"/>
                      <a:gd name="T102" fmla="*/ 7938 w 12"/>
                      <a:gd name="T103" fmla="*/ 15875 h 11"/>
                      <a:gd name="T104" fmla="*/ 4763 w 12"/>
                      <a:gd name="T105" fmla="*/ 15875 h 11"/>
                      <a:gd name="T106" fmla="*/ 3175 w 12"/>
                      <a:gd name="T107" fmla="*/ 14287 h 11"/>
                      <a:gd name="T108" fmla="*/ 1588 w 12"/>
                      <a:gd name="T109" fmla="*/ 14287 h 11"/>
                      <a:gd name="T110" fmla="*/ 0 w 12"/>
                      <a:gd name="T111" fmla="*/ 11112 h 11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</a:gdLst>
                    <a:ahLst/>
                    <a:cxnLst>
                      <a:cxn ang="T112">
                        <a:pos x="T0" y="T1"/>
                      </a:cxn>
                      <a:cxn ang="T113">
                        <a:pos x="T2" y="T3"/>
                      </a:cxn>
                      <a:cxn ang="T114">
                        <a:pos x="T4" y="T5"/>
                      </a:cxn>
                      <a:cxn ang="T115">
                        <a:pos x="T6" y="T7"/>
                      </a:cxn>
                      <a:cxn ang="T116">
                        <a:pos x="T8" y="T9"/>
                      </a:cxn>
                      <a:cxn ang="T117">
                        <a:pos x="T10" y="T11"/>
                      </a:cxn>
                      <a:cxn ang="T118">
                        <a:pos x="T12" y="T13"/>
                      </a:cxn>
                      <a:cxn ang="T119">
                        <a:pos x="T14" y="T15"/>
                      </a:cxn>
                      <a:cxn ang="T120">
                        <a:pos x="T16" y="T17"/>
                      </a:cxn>
                      <a:cxn ang="T121">
                        <a:pos x="T18" y="T19"/>
                      </a:cxn>
                      <a:cxn ang="T122">
                        <a:pos x="T20" y="T21"/>
                      </a:cxn>
                      <a:cxn ang="T123">
                        <a:pos x="T22" y="T23"/>
                      </a:cxn>
                      <a:cxn ang="T124">
                        <a:pos x="T24" y="T25"/>
                      </a:cxn>
                      <a:cxn ang="T125">
                        <a:pos x="T26" y="T27"/>
                      </a:cxn>
                      <a:cxn ang="T126">
                        <a:pos x="T28" y="T29"/>
                      </a:cxn>
                      <a:cxn ang="T127">
                        <a:pos x="T30" y="T31"/>
                      </a:cxn>
                      <a:cxn ang="T128">
                        <a:pos x="T32" y="T33"/>
                      </a:cxn>
                      <a:cxn ang="T129">
                        <a:pos x="T34" y="T35"/>
                      </a:cxn>
                      <a:cxn ang="T130">
                        <a:pos x="T36" y="T37"/>
                      </a:cxn>
                      <a:cxn ang="T131">
                        <a:pos x="T38" y="T39"/>
                      </a:cxn>
                      <a:cxn ang="T132">
                        <a:pos x="T40" y="T41"/>
                      </a:cxn>
                      <a:cxn ang="T133">
                        <a:pos x="T42" y="T43"/>
                      </a:cxn>
                      <a:cxn ang="T134">
                        <a:pos x="T44" y="T45"/>
                      </a:cxn>
                      <a:cxn ang="T135">
                        <a:pos x="T46" y="T47"/>
                      </a:cxn>
                      <a:cxn ang="T136">
                        <a:pos x="T48" y="T49"/>
                      </a:cxn>
                      <a:cxn ang="T137">
                        <a:pos x="T50" y="T51"/>
                      </a:cxn>
                      <a:cxn ang="T138">
                        <a:pos x="T52" y="T53"/>
                      </a:cxn>
                      <a:cxn ang="T139">
                        <a:pos x="T54" y="T55"/>
                      </a:cxn>
                      <a:cxn ang="T140">
                        <a:pos x="T56" y="T57"/>
                      </a:cxn>
                      <a:cxn ang="T141">
                        <a:pos x="T58" y="T59"/>
                      </a:cxn>
                      <a:cxn ang="T142">
                        <a:pos x="T60" y="T61"/>
                      </a:cxn>
                      <a:cxn ang="T143">
                        <a:pos x="T62" y="T63"/>
                      </a:cxn>
                      <a:cxn ang="T144">
                        <a:pos x="T64" y="T65"/>
                      </a:cxn>
                      <a:cxn ang="T145">
                        <a:pos x="T66" y="T67"/>
                      </a:cxn>
                      <a:cxn ang="T146">
                        <a:pos x="T68" y="T69"/>
                      </a:cxn>
                      <a:cxn ang="T147">
                        <a:pos x="T70" y="T71"/>
                      </a:cxn>
                      <a:cxn ang="T148">
                        <a:pos x="T72" y="T73"/>
                      </a:cxn>
                      <a:cxn ang="T149">
                        <a:pos x="T74" y="T75"/>
                      </a:cxn>
                      <a:cxn ang="T150">
                        <a:pos x="T76" y="T77"/>
                      </a:cxn>
                      <a:cxn ang="T151">
                        <a:pos x="T78" y="T79"/>
                      </a:cxn>
                      <a:cxn ang="T152">
                        <a:pos x="T80" y="T81"/>
                      </a:cxn>
                      <a:cxn ang="T153">
                        <a:pos x="T82" y="T83"/>
                      </a:cxn>
                      <a:cxn ang="T154">
                        <a:pos x="T84" y="T85"/>
                      </a:cxn>
                      <a:cxn ang="T155">
                        <a:pos x="T86" y="T87"/>
                      </a:cxn>
                      <a:cxn ang="T156">
                        <a:pos x="T88" y="T89"/>
                      </a:cxn>
                      <a:cxn ang="T157">
                        <a:pos x="T90" y="T91"/>
                      </a:cxn>
                      <a:cxn ang="T158">
                        <a:pos x="T92" y="T93"/>
                      </a:cxn>
                      <a:cxn ang="T159">
                        <a:pos x="T94" y="T95"/>
                      </a:cxn>
                      <a:cxn ang="T160">
                        <a:pos x="T96" y="T97"/>
                      </a:cxn>
                      <a:cxn ang="T161">
                        <a:pos x="T98" y="T99"/>
                      </a:cxn>
                      <a:cxn ang="T162">
                        <a:pos x="T100" y="T101"/>
                      </a:cxn>
                      <a:cxn ang="T163">
                        <a:pos x="T102" y="T103"/>
                      </a:cxn>
                      <a:cxn ang="T164">
                        <a:pos x="T104" y="T105"/>
                      </a:cxn>
                      <a:cxn ang="T165">
                        <a:pos x="T106" y="T107"/>
                      </a:cxn>
                      <a:cxn ang="T166">
                        <a:pos x="T108" y="T109"/>
                      </a:cxn>
                      <a:cxn ang="T167">
                        <a:pos x="T110" y="T111"/>
                      </a:cxn>
                    </a:cxnLst>
                    <a:rect l="0" t="0" r="r" b="b"/>
                    <a:pathLst>
                      <a:path w="12" h="11">
                        <a:moveTo>
                          <a:pt x="0" y="7"/>
                        </a:moveTo>
                        <a:lnTo>
                          <a:pt x="1" y="6"/>
                        </a:lnTo>
                        <a:lnTo>
                          <a:pt x="1" y="5"/>
                        </a:lnTo>
                        <a:lnTo>
                          <a:pt x="1" y="4"/>
                        </a:lnTo>
                        <a:lnTo>
                          <a:pt x="2" y="3"/>
                        </a:lnTo>
                        <a:lnTo>
                          <a:pt x="2" y="2"/>
                        </a:lnTo>
                        <a:lnTo>
                          <a:pt x="1" y="2"/>
                        </a:lnTo>
                        <a:lnTo>
                          <a:pt x="3" y="2"/>
                        </a:lnTo>
                        <a:lnTo>
                          <a:pt x="3" y="1"/>
                        </a:lnTo>
                        <a:lnTo>
                          <a:pt x="5" y="1"/>
                        </a:lnTo>
                        <a:lnTo>
                          <a:pt x="6" y="1"/>
                        </a:lnTo>
                        <a:lnTo>
                          <a:pt x="7" y="0"/>
                        </a:lnTo>
                        <a:lnTo>
                          <a:pt x="8" y="0"/>
                        </a:lnTo>
                        <a:lnTo>
                          <a:pt x="9" y="0"/>
                        </a:lnTo>
                        <a:lnTo>
                          <a:pt x="9" y="1"/>
                        </a:lnTo>
                        <a:lnTo>
                          <a:pt x="10" y="2"/>
                        </a:lnTo>
                        <a:lnTo>
                          <a:pt x="12" y="4"/>
                        </a:lnTo>
                        <a:lnTo>
                          <a:pt x="12" y="5"/>
                        </a:lnTo>
                        <a:lnTo>
                          <a:pt x="12" y="7"/>
                        </a:lnTo>
                        <a:lnTo>
                          <a:pt x="10" y="10"/>
                        </a:lnTo>
                        <a:lnTo>
                          <a:pt x="9" y="10"/>
                        </a:lnTo>
                        <a:lnTo>
                          <a:pt x="9" y="11"/>
                        </a:lnTo>
                        <a:lnTo>
                          <a:pt x="8" y="11"/>
                        </a:lnTo>
                        <a:lnTo>
                          <a:pt x="8" y="10"/>
                        </a:lnTo>
                        <a:lnTo>
                          <a:pt x="9" y="9"/>
                        </a:lnTo>
                        <a:lnTo>
                          <a:pt x="9" y="7"/>
                        </a:lnTo>
                        <a:lnTo>
                          <a:pt x="8" y="7"/>
                        </a:lnTo>
                        <a:lnTo>
                          <a:pt x="8" y="9"/>
                        </a:lnTo>
                        <a:lnTo>
                          <a:pt x="8" y="10"/>
                        </a:lnTo>
                        <a:lnTo>
                          <a:pt x="7" y="10"/>
                        </a:lnTo>
                        <a:lnTo>
                          <a:pt x="6" y="10"/>
                        </a:lnTo>
                        <a:lnTo>
                          <a:pt x="5" y="10"/>
                        </a:lnTo>
                        <a:lnTo>
                          <a:pt x="6" y="9"/>
                        </a:lnTo>
                        <a:lnTo>
                          <a:pt x="7" y="9"/>
                        </a:lnTo>
                        <a:lnTo>
                          <a:pt x="7" y="7"/>
                        </a:lnTo>
                        <a:lnTo>
                          <a:pt x="8" y="7"/>
                        </a:lnTo>
                        <a:lnTo>
                          <a:pt x="8" y="6"/>
                        </a:lnTo>
                        <a:lnTo>
                          <a:pt x="7" y="4"/>
                        </a:lnTo>
                        <a:lnTo>
                          <a:pt x="7" y="5"/>
                        </a:lnTo>
                        <a:lnTo>
                          <a:pt x="7" y="6"/>
                        </a:lnTo>
                        <a:lnTo>
                          <a:pt x="7" y="7"/>
                        </a:lnTo>
                        <a:lnTo>
                          <a:pt x="6" y="9"/>
                        </a:lnTo>
                        <a:lnTo>
                          <a:pt x="5" y="9"/>
                        </a:lnTo>
                        <a:lnTo>
                          <a:pt x="6" y="9"/>
                        </a:lnTo>
                        <a:lnTo>
                          <a:pt x="6" y="7"/>
                        </a:lnTo>
                        <a:lnTo>
                          <a:pt x="5" y="7"/>
                        </a:lnTo>
                        <a:lnTo>
                          <a:pt x="5" y="6"/>
                        </a:lnTo>
                        <a:lnTo>
                          <a:pt x="6" y="6"/>
                        </a:lnTo>
                        <a:lnTo>
                          <a:pt x="5" y="6"/>
                        </a:lnTo>
                        <a:lnTo>
                          <a:pt x="5" y="7"/>
                        </a:lnTo>
                        <a:lnTo>
                          <a:pt x="5" y="9"/>
                        </a:lnTo>
                        <a:lnTo>
                          <a:pt x="5" y="10"/>
                        </a:lnTo>
                        <a:lnTo>
                          <a:pt x="3" y="10"/>
                        </a:lnTo>
                        <a:lnTo>
                          <a:pt x="2" y="9"/>
                        </a:lnTo>
                        <a:lnTo>
                          <a:pt x="1" y="9"/>
                        </a:lnTo>
                        <a:lnTo>
                          <a:pt x="0" y="7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66" name="Freeform 778">
                    <a:extLst>
                      <a:ext uri="{FF2B5EF4-FFF2-40B4-BE49-F238E27FC236}">
                        <a16:creationId xmlns:a16="http://schemas.microsoft.com/office/drawing/2014/main" id="{85393517-C3A8-4430-8C43-FAB85FFF77A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660298" y="1721394"/>
                    <a:ext cx="16265" cy="9294"/>
                  </a:xfrm>
                  <a:custGeom>
                    <a:avLst/>
                    <a:gdLst>
                      <a:gd name="T0" fmla="*/ 1587 w 7"/>
                      <a:gd name="T1" fmla="*/ 6350 h 4"/>
                      <a:gd name="T2" fmla="*/ 0 w 7"/>
                      <a:gd name="T3" fmla="*/ 4763 h 4"/>
                      <a:gd name="T4" fmla="*/ 1587 w 7"/>
                      <a:gd name="T5" fmla="*/ 4763 h 4"/>
                      <a:gd name="T6" fmla="*/ 1587 w 7"/>
                      <a:gd name="T7" fmla="*/ 1588 h 4"/>
                      <a:gd name="T8" fmla="*/ 1587 w 7"/>
                      <a:gd name="T9" fmla="*/ 0 h 4"/>
                      <a:gd name="T10" fmla="*/ 4762 w 7"/>
                      <a:gd name="T11" fmla="*/ 0 h 4"/>
                      <a:gd name="T12" fmla="*/ 6350 w 7"/>
                      <a:gd name="T13" fmla="*/ 0 h 4"/>
                      <a:gd name="T14" fmla="*/ 7937 w 7"/>
                      <a:gd name="T15" fmla="*/ 1588 h 4"/>
                      <a:gd name="T16" fmla="*/ 9525 w 7"/>
                      <a:gd name="T17" fmla="*/ 1588 h 4"/>
                      <a:gd name="T18" fmla="*/ 11112 w 7"/>
                      <a:gd name="T19" fmla="*/ 4763 h 4"/>
                      <a:gd name="T20" fmla="*/ 9525 w 7"/>
                      <a:gd name="T21" fmla="*/ 6350 h 4"/>
                      <a:gd name="T22" fmla="*/ 7937 w 7"/>
                      <a:gd name="T23" fmla="*/ 6350 h 4"/>
                      <a:gd name="T24" fmla="*/ 6350 w 7"/>
                      <a:gd name="T25" fmla="*/ 6350 h 4"/>
                      <a:gd name="T26" fmla="*/ 4762 w 7"/>
                      <a:gd name="T27" fmla="*/ 6350 h 4"/>
                      <a:gd name="T28" fmla="*/ 1587 w 7"/>
                      <a:gd name="T29" fmla="*/ 6350 h 4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</a:gdLst>
                    <a:ahLst/>
                    <a:cxnLst>
                      <a:cxn ang="T30">
                        <a:pos x="T0" y="T1"/>
                      </a:cxn>
                      <a:cxn ang="T31">
                        <a:pos x="T2" y="T3"/>
                      </a:cxn>
                      <a:cxn ang="T32">
                        <a:pos x="T4" y="T5"/>
                      </a:cxn>
                      <a:cxn ang="T33">
                        <a:pos x="T6" y="T7"/>
                      </a:cxn>
                      <a:cxn ang="T34">
                        <a:pos x="T8" y="T9"/>
                      </a:cxn>
                      <a:cxn ang="T35">
                        <a:pos x="T10" y="T11"/>
                      </a:cxn>
                      <a:cxn ang="T36">
                        <a:pos x="T12" y="T13"/>
                      </a:cxn>
                      <a:cxn ang="T37">
                        <a:pos x="T14" y="T15"/>
                      </a:cxn>
                      <a:cxn ang="T38">
                        <a:pos x="T16" y="T17"/>
                      </a:cxn>
                      <a:cxn ang="T39">
                        <a:pos x="T18" y="T19"/>
                      </a:cxn>
                      <a:cxn ang="T40">
                        <a:pos x="T20" y="T21"/>
                      </a:cxn>
                      <a:cxn ang="T41">
                        <a:pos x="T22" y="T23"/>
                      </a:cxn>
                      <a:cxn ang="T42">
                        <a:pos x="T24" y="T25"/>
                      </a:cxn>
                      <a:cxn ang="T43">
                        <a:pos x="T26" y="T27"/>
                      </a:cxn>
                      <a:cxn ang="T44">
                        <a:pos x="T28" y="T29"/>
                      </a:cxn>
                    </a:cxnLst>
                    <a:rect l="0" t="0" r="r" b="b"/>
                    <a:pathLst>
                      <a:path w="7" h="4">
                        <a:moveTo>
                          <a:pt x="1" y="4"/>
                        </a:moveTo>
                        <a:lnTo>
                          <a:pt x="0" y="3"/>
                        </a:lnTo>
                        <a:lnTo>
                          <a:pt x="1" y="3"/>
                        </a:lnTo>
                        <a:lnTo>
                          <a:pt x="1" y="1"/>
                        </a:lnTo>
                        <a:lnTo>
                          <a:pt x="1" y="0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5" y="1"/>
                        </a:lnTo>
                        <a:lnTo>
                          <a:pt x="6" y="1"/>
                        </a:lnTo>
                        <a:lnTo>
                          <a:pt x="7" y="3"/>
                        </a:lnTo>
                        <a:lnTo>
                          <a:pt x="6" y="4"/>
                        </a:lnTo>
                        <a:lnTo>
                          <a:pt x="5" y="4"/>
                        </a:lnTo>
                        <a:lnTo>
                          <a:pt x="4" y="4"/>
                        </a:lnTo>
                        <a:lnTo>
                          <a:pt x="3" y="4"/>
                        </a:lnTo>
                        <a:lnTo>
                          <a:pt x="1" y="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67" name="Freeform 779">
                    <a:extLst>
                      <a:ext uri="{FF2B5EF4-FFF2-40B4-BE49-F238E27FC236}">
                        <a16:creationId xmlns:a16="http://schemas.microsoft.com/office/drawing/2014/main" id="{98C78640-7AB4-4ABF-8DB2-3C2B5AAFC49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681210" y="1730688"/>
                    <a:ext cx="13942" cy="11617"/>
                  </a:xfrm>
                  <a:custGeom>
                    <a:avLst/>
                    <a:gdLst>
                      <a:gd name="T0" fmla="*/ 1588 w 6"/>
                      <a:gd name="T1" fmla="*/ 6350 h 5"/>
                      <a:gd name="T2" fmla="*/ 0 w 6"/>
                      <a:gd name="T3" fmla="*/ 4762 h 5"/>
                      <a:gd name="T4" fmla="*/ 0 w 6"/>
                      <a:gd name="T5" fmla="*/ 3175 h 5"/>
                      <a:gd name="T6" fmla="*/ 0 w 6"/>
                      <a:gd name="T7" fmla="*/ 1587 h 5"/>
                      <a:gd name="T8" fmla="*/ 0 w 6"/>
                      <a:gd name="T9" fmla="*/ 0 h 5"/>
                      <a:gd name="T10" fmla="*/ 1588 w 6"/>
                      <a:gd name="T11" fmla="*/ 1587 h 5"/>
                      <a:gd name="T12" fmla="*/ 3175 w 6"/>
                      <a:gd name="T13" fmla="*/ 1587 h 5"/>
                      <a:gd name="T14" fmla="*/ 3175 w 6"/>
                      <a:gd name="T15" fmla="*/ 3175 h 5"/>
                      <a:gd name="T16" fmla="*/ 6350 w 6"/>
                      <a:gd name="T17" fmla="*/ 3175 h 5"/>
                      <a:gd name="T18" fmla="*/ 7938 w 6"/>
                      <a:gd name="T19" fmla="*/ 3175 h 5"/>
                      <a:gd name="T20" fmla="*/ 9525 w 6"/>
                      <a:gd name="T21" fmla="*/ 3175 h 5"/>
                      <a:gd name="T22" fmla="*/ 9525 w 6"/>
                      <a:gd name="T23" fmla="*/ 4762 h 5"/>
                      <a:gd name="T24" fmla="*/ 9525 w 6"/>
                      <a:gd name="T25" fmla="*/ 6350 h 5"/>
                      <a:gd name="T26" fmla="*/ 7938 w 6"/>
                      <a:gd name="T27" fmla="*/ 7937 h 5"/>
                      <a:gd name="T28" fmla="*/ 6350 w 6"/>
                      <a:gd name="T29" fmla="*/ 7937 h 5"/>
                      <a:gd name="T30" fmla="*/ 3175 w 6"/>
                      <a:gd name="T31" fmla="*/ 6350 h 5"/>
                      <a:gd name="T32" fmla="*/ 1588 w 6"/>
                      <a:gd name="T33" fmla="*/ 6350 h 5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</a:gdLst>
                    <a:ahLst/>
                    <a:cxnLst>
                      <a:cxn ang="T34">
                        <a:pos x="T0" y="T1"/>
                      </a:cxn>
                      <a:cxn ang="T35">
                        <a:pos x="T2" y="T3"/>
                      </a:cxn>
                      <a:cxn ang="T36">
                        <a:pos x="T4" y="T5"/>
                      </a:cxn>
                      <a:cxn ang="T37">
                        <a:pos x="T6" y="T7"/>
                      </a:cxn>
                      <a:cxn ang="T38">
                        <a:pos x="T8" y="T9"/>
                      </a:cxn>
                      <a:cxn ang="T39">
                        <a:pos x="T10" y="T11"/>
                      </a:cxn>
                      <a:cxn ang="T40">
                        <a:pos x="T12" y="T13"/>
                      </a:cxn>
                      <a:cxn ang="T41">
                        <a:pos x="T14" y="T15"/>
                      </a:cxn>
                      <a:cxn ang="T42">
                        <a:pos x="T16" y="T17"/>
                      </a:cxn>
                      <a:cxn ang="T43">
                        <a:pos x="T18" y="T19"/>
                      </a:cxn>
                      <a:cxn ang="T44">
                        <a:pos x="T20" y="T21"/>
                      </a:cxn>
                      <a:cxn ang="T45">
                        <a:pos x="T22" y="T23"/>
                      </a:cxn>
                      <a:cxn ang="T46">
                        <a:pos x="T24" y="T25"/>
                      </a:cxn>
                      <a:cxn ang="T47">
                        <a:pos x="T26" y="T27"/>
                      </a:cxn>
                      <a:cxn ang="T48">
                        <a:pos x="T28" y="T29"/>
                      </a:cxn>
                      <a:cxn ang="T49">
                        <a:pos x="T30" y="T31"/>
                      </a:cxn>
                      <a:cxn ang="T50">
                        <a:pos x="T32" y="T33"/>
                      </a:cxn>
                    </a:cxnLst>
                    <a:rect l="0" t="0" r="r" b="b"/>
                    <a:pathLst>
                      <a:path w="6" h="5">
                        <a:moveTo>
                          <a:pt x="1" y="4"/>
                        </a:moveTo>
                        <a:lnTo>
                          <a:pt x="0" y="3"/>
                        </a:lnTo>
                        <a:lnTo>
                          <a:pt x="0" y="2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1"/>
                        </a:lnTo>
                        <a:lnTo>
                          <a:pt x="2" y="1"/>
                        </a:lnTo>
                        <a:lnTo>
                          <a:pt x="2" y="2"/>
                        </a:lnTo>
                        <a:lnTo>
                          <a:pt x="4" y="2"/>
                        </a:lnTo>
                        <a:lnTo>
                          <a:pt x="5" y="2"/>
                        </a:lnTo>
                        <a:lnTo>
                          <a:pt x="6" y="2"/>
                        </a:lnTo>
                        <a:lnTo>
                          <a:pt x="6" y="3"/>
                        </a:lnTo>
                        <a:lnTo>
                          <a:pt x="6" y="4"/>
                        </a:lnTo>
                        <a:lnTo>
                          <a:pt x="5" y="5"/>
                        </a:lnTo>
                        <a:lnTo>
                          <a:pt x="4" y="5"/>
                        </a:lnTo>
                        <a:lnTo>
                          <a:pt x="2" y="4"/>
                        </a:lnTo>
                        <a:lnTo>
                          <a:pt x="1" y="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68" name="Freeform 780">
                    <a:extLst>
                      <a:ext uri="{FF2B5EF4-FFF2-40B4-BE49-F238E27FC236}">
                        <a16:creationId xmlns:a16="http://schemas.microsoft.com/office/drawing/2014/main" id="{DDEB202F-B4C9-4704-A2D8-BB83D5181E1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604532" y="1670274"/>
                    <a:ext cx="13942" cy="4647"/>
                  </a:xfrm>
                  <a:custGeom>
                    <a:avLst/>
                    <a:gdLst>
                      <a:gd name="T0" fmla="*/ 1588 w 6"/>
                      <a:gd name="T1" fmla="*/ 1588 h 2"/>
                      <a:gd name="T2" fmla="*/ 0 w 6"/>
                      <a:gd name="T3" fmla="*/ 0 h 2"/>
                      <a:gd name="T4" fmla="*/ 1588 w 6"/>
                      <a:gd name="T5" fmla="*/ 0 h 2"/>
                      <a:gd name="T6" fmla="*/ 3175 w 6"/>
                      <a:gd name="T7" fmla="*/ 0 h 2"/>
                      <a:gd name="T8" fmla="*/ 4763 w 6"/>
                      <a:gd name="T9" fmla="*/ 0 h 2"/>
                      <a:gd name="T10" fmla="*/ 9525 w 6"/>
                      <a:gd name="T11" fmla="*/ 3175 h 2"/>
                      <a:gd name="T12" fmla="*/ 6350 w 6"/>
                      <a:gd name="T13" fmla="*/ 3175 h 2"/>
                      <a:gd name="T14" fmla="*/ 6350 w 6"/>
                      <a:gd name="T15" fmla="*/ 1588 h 2"/>
                      <a:gd name="T16" fmla="*/ 4763 w 6"/>
                      <a:gd name="T17" fmla="*/ 1588 h 2"/>
                      <a:gd name="T18" fmla="*/ 3175 w 6"/>
                      <a:gd name="T19" fmla="*/ 1588 h 2"/>
                      <a:gd name="T20" fmla="*/ 1588 w 6"/>
                      <a:gd name="T21" fmla="*/ 1588 h 2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6" h="2">
                        <a:moveTo>
                          <a:pt x="1" y="1"/>
                        </a:move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6" y="2"/>
                        </a:lnTo>
                        <a:lnTo>
                          <a:pt x="4" y="2"/>
                        </a:lnTo>
                        <a:lnTo>
                          <a:pt x="4" y="1"/>
                        </a:lnTo>
                        <a:lnTo>
                          <a:pt x="3" y="1"/>
                        </a:lnTo>
                        <a:lnTo>
                          <a:pt x="2" y="1"/>
                        </a:lnTo>
                        <a:lnTo>
                          <a:pt x="1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69" name="Freeform 781">
                    <a:extLst>
                      <a:ext uri="{FF2B5EF4-FFF2-40B4-BE49-F238E27FC236}">
                        <a16:creationId xmlns:a16="http://schemas.microsoft.com/office/drawing/2014/main" id="{86B833FF-64A9-4DBB-A5E4-81063E91986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006515" y="2025786"/>
                    <a:ext cx="6972" cy="6972"/>
                  </a:xfrm>
                  <a:custGeom>
                    <a:avLst/>
                    <a:gdLst>
                      <a:gd name="T0" fmla="*/ 0 w 3"/>
                      <a:gd name="T1" fmla="*/ 4763 h 3"/>
                      <a:gd name="T2" fmla="*/ 0 w 3"/>
                      <a:gd name="T3" fmla="*/ 3175 h 3"/>
                      <a:gd name="T4" fmla="*/ 1588 w 3"/>
                      <a:gd name="T5" fmla="*/ 0 h 3"/>
                      <a:gd name="T6" fmla="*/ 1588 w 3"/>
                      <a:gd name="T7" fmla="*/ 3175 h 3"/>
                      <a:gd name="T8" fmla="*/ 4763 w 3"/>
                      <a:gd name="T9" fmla="*/ 4763 h 3"/>
                      <a:gd name="T10" fmla="*/ 1588 w 3"/>
                      <a:gd name="T11" fmla="*/ 4763 h 3"/>
                      <a:gd name="T12" fmla="*/ 0 w 3"/>
                      <a:gd name="T13" fmla="*/ 4763 h 3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3" h="3">
                        <a:moveTo>
                          <a:pt x="0" y="3"/>
                        </a:moveTo>
                        <a:lnTo>
                          <a:pt x="0" y="2"/>
                        </a:lnTo>
                        <a:lnTo>
                          <a:pt x="1" y="0"/>
                        </a:lnTo>
                        <a:lnTo>
                          <a:pt x="1" y="2"/>
                        </a:lnTo>
                        <a:lnTo>
                          <a:pt x="3" y="3"/>
                        </a:lnTo>
                        <a:lnTo>
                          <a:pt x="1" y="3"/>
                        </a:lnTo>
                        <a:lnTo>
                          <a:pt x="0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70" name="Freeform 782">
                    <a:extLst>
                      <a:ext uri="{FF2B5EF4-FFF2-40B4-BE49-F238E27FC236}">
                        <a16:creationId xmlns:a16="http://schemas.microsoft.com/office/drawing/2014/main" id="{4226AFFF-C15A-4017-900B-E31381926EB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983279" y="1990932"/>
                    <a:ext cx="9294" cy="4647"/>
                  </a:xfrm>
                  <a:custGeom>
                    <a:avLst/>
                    <a:gdLst>
                      <a:gd name="T0" fmla="*/ 1588 w 4"/>
                      <a:gd name="T1" fmla="*/ 3175 h 2"/>
                      <a:gd name="T2" fmla="*/ 0 w 4"/>
                      <a:gd name="T3" fmla="*/ 1588 h 2"/>
                      <a:gd name="T4" fmla="*/ 1588 w 4"/>
                      <a:gd name="T5" fmla="*/ 0 h 2"/>
                      <a:gd name="T6" fmla="*/ 3175 w 4"/>
                      <a:gd name="T7" fmla="*/ 1588 h 2"/>
                      <a:gd name="T8" fmla="*/ 6350 w 4"/>
                      <a:gd name="T9" fmla="*/ 1588 h 2"/>
                      <a:gd name="T10" fmla="*/ 6350 w 4"/>
                      <a:gd name="T11" fmla="*/ 3175 h 2"/>
                      <a:gd name="T12" fmla="*/ 1588 w 4"/>
                      <a:gd name="T13" fmla="*/ 3175 h 2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4" h="2">
                        <a:moveTo>
                          <a:pt x="1" y="2"/>
                        </a:moveTo>
                        <a:lnTo>
                          <a:pt x="0" y="1"/>
                        </a:lnTo>
                        <a:lnTo>
                          <a:pt x="1" y="0"/>
                        </a:lnTo>
                        <a:lnTo>
                          <a:pt x="2" y="1"/>
                        </a:lnTo>
                        <a:lnTo>
                          <a:pt x="4" y="1"/>
                        </a:lnTo>
                        <a:lnTo>
                          <a:pt x="4" y="2"/>
                        </a:lnTo>
                        <a:lnTo>
                          <a:pt x="1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71" name="Freeform 783">
                    <a:extLst>
                      <a:ext uri="{FF2B5EF4-FFF2-40B4-BE49-F238E27FC236}">
                        <a16:creationId xmlns:a16="http://schemas.microsoft.com/office/drawing/2014/main" id="{1CCD12C5-4B01-40CF-AB3D-A6BE8035094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999545" y="1997902"/>
                    <a:ext cx="13942" cy="16266"/>
                  </a:xfrm>
                  <a:custGeom>
                    <a:avLst/>
                    <a:gdLst>
                      <a:gd name="T0" fmla="*/ 0 w 6"/>
                      <a:gd name="T1" fmla="*/ 3175 h 7"/>
                      <a:gd name="T2" fmla="*/ 1588 w 6"/>
                      <a:gd name="T3" fmla="*/ 0 h 7"/>
                      <a:gd name="T4" fmla="*/ 3175 w 6"/>
                      <a:gd name="T5" fmla="*/ 0 h 7"/>
                      <a:gd name="T6" fmla="*/ 4763 w 6"/>
                      <a:gd name="T7" fmla="*/ 1588 h 7"/>
                      <a:gd name="T8" fmla="*/ 3175 w 6"/>
                      <a:gd name="T9" fmla="*/ 3175 h 7"/>
                      <a:gd name="T10" fmla="*/ 3175 w 6"/>
                      <a:gd name="T11" fmla="*/ 1588 h 7"/>
                      <a:gd name="T12" fmla="*/ 1588 w 6"/>
                      <a:gd name="T13" fmla="*/ 3175 h 7"/>
                      <a:gd name="T14" fmla="*/ 3175 w 6"/>
                      <a:gd name="T15" fmla="*/ 3175 h 7"/>
                      <a:gd name="T16" fmla="*/ 3175 w 6"/>
                      <a:gd name="T17" fmla="*/ 4763 h 7"/>
                      <a:gd name="T18" fmla="*/ 4763 w 6"/>
                      <a:gd name="T19" fmla="*/ 7938 h 7"/>
                      <a:gd name="T20" fmla="*/ 9525 w 6"/>
                      <a:gd name="T21" fmla="*/ 9525 h 7"/>
                      <a:gd name="T22" fmla="*/ 9525 w 6"/>
                      <a:gd name="T23" fmla="*/ 11113 h 7"/>
                      <a:gd name="T24" fmla="*/ 6350 w 6"/>
                      <a:gd name="T25" fmla="*/ 11113 h 7"/>
                      <a:gd name="T26" fmla="*/ 4763 w 6"/>
                      <a:gd name="T27" fmla="*/ 9525 h 7"/>
                      <a:gd name="T28" fmla="*/ 3175 w 6"/>
                      <a:gd name="T29" fmla="*/ 9525 h 7"/>
                      <a:gd name="T30" fmla="*/ 3175 w 6"/>
                      <a:gd name="T31" fmla="*/ 7938 h 7"/>
                      <a:gd name="T32" fmla="*/ 0 w 6"/>
                      <a:gd name="T33" fmla="*/ 3175 h 7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</a:gdLst>
                    <a:ahLst/>
                    <a:cxnLst>
                      <a:cxn ang="T34">
                        <a:pos x="T0" y="T1"/>
                      </a:cxn>
                      <a:cxn ang="T35">
                        <a:pos x="T2" y="T3"/>
                      </a:cxn>
                      <a:cxn ang="T36">
                        <a:pos x="T4" y="T5"/>
                      </a:cxn>
                      <a:cxn ang="T37">
                        <a:pos x="T6" y="T7"/>
                      </a:cxn>
                      <a:cxn ang="T38">
                        <a:pos x="T8" y="T9"/>
                      </a:cxn>
                      <a:cxn ang="T39">
                        <a:pos x="T10" y="T11"/>
                      </a:cxn>
                      <a:cxn ang="T40">
                        <a:pos x="T12" y="T13"/>
                      </a:cxn>
                      <a:cxn ang="T41">
                        <a:pos x="T14" y="T15"/>
                      </a:cxn>
                      <a:cxn ang="T42">
                        <a:pos x="T16" y="T17"/>
                      </a:cxn>
                      <a:cxn ang="T43">
                        <a:pos x="T18" y="T19"/>
                      </a:cxn>
                      <a:cxn ang="T44">
                        <a:pos x="T20" y="T21"/>
                      </a:cxn>
                      <a:cxn ang="T45">
                        <a:pos x="T22" y="T23"/>
                      </a:cxn>
                      <a:cxn ang="T46">
                        <a:pos x="T24" y="T25"/>
                      </a:cxn>
                      <a:cxn ang="T47">
                        <a:pos x="T26" y="T27"/>
                      </a:cxn>
                      <a:cxn ang="T48">
                        <a:pos x="T28" y="T29"/>
                      </a:cxn>
                      <a:cxn ang="T49">
                        <a:pos x="T30" y="T31"/>
                      </a:cxn>
                      <a:cxn ang="T50">
                        <a:pos x="T32" y="T33"/>
                      </a:cxn>
                    </a:cxnLst>
                    <a:rect l="0" t="0" r="r" b="b"/>
                    <a:pathLst>
                      <a:path w="6" h="7">
                        <a:moveTo>
                          <a:pt x="0" y="2"/>
                        </a:move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1"/>
                        </a:lnTo>
                        <a:lnTo>
                          <a:pt x="2" y="2"/>
                        </a:lnTo>
                        <a:lnTo>
                          <a:pt x="2" y="1"/>
                        </a:lnTo>
                        <a:lnTo>
                          <a:pt x="1" y="2"/>
                        </a:lnTo>
                        <a:lnTo>
                          <a:pt x="2" y="2"/>
                        </a:lnTo>
                        <a:lnTo>
                          <a:pt x="2" y="3"/>
                        </a:lnTo>
                        <a:lnTo>
                          <a:pt x="3" y="5"/>
                        </a:lnTo>
                        <a:lnTo>
                          <a:pt x="6" y="6"/>
                        </a:lnTo>
                        <a:lnTo>
                          <a:pt x="6" y="7"/>
                        </a:lnTo>
                        <a:lnTo>
                          <a:pt x="4" y="7"/>
                        </a:lnTo>
                        <a:lnTo>
                          <a:pt x="3" y="6"/>
                        </a:lnTo>
                        <a:lnTo>
                          <a:pt x="2" y="6"/>
                        </a:lnTo>
                        <a:lnTo>
                          <a:pt x="2" y="5"/>
                        </a:lnTo>
                        <a:lnTo>
                          <a:pt x="0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72" name="Freeform 784">
                    <a:extLst>
                      <a:ext uri="{FF2B5EF4-FFF2-40B4-BE49-F238E27FC236}">
                        <a16:creationId xmlns:a16="http://schemas.microsoft.com/office/drawing/2014/main" id="{EF39322C-B385-45F7-89FD-AF05F32DCAD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994898" y="1993255"/>
                    <a:ext cx="2323" cy="4647"/>
                  </a:xfrm>
                  <a:custGeom>
                    <a:avLst/>
                    <a:gdLst>
                      <a:gd name="T0" fmla="*/ 0 w 1"/>
                      <a:gd name="T1" fmla="*/ 1588 h 2"/>
                      <a:gd name="T2" fmla="*/ 0 w 1"/>
                      <a:gd name="T3" fmla="*/ 0 h 2"/>
                      <a:gd name="T4" fmla="*/ 1587 w 1"/>
                      <a:gd name="T5" fmla="*/ 0 h 2"/>
                      <a:gd name="T6" fmla="*/ 1587 w 1"/>
                      <a:gd name="T7" fmla="*/ 1588 h 2"/>
                      <a:gd name="T8" fmla="*/ 1587 w 1"/>
                      <a:gd name="T9" fmla="*/ 3175 h 2"/>
                      <a:gd name="T10" fmla="*/ 0 w 1"/>
                      <a:gd name="T11" fmla="*/ 3175 h 2"/>
                      <a:gd name="T12" fmla="*/ 0 w 1"/>
                      <a:gd name="T13" fmla="*/ 1588 h 2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1" h="2">
                        <a:moveTo>
                          <a:pt x="0" y="1"/>
                        </a:move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1" y="1"/>
                        </a:lnTo>
                        <a:lnTo>
                          <a:pt x="1" y="2"/>
                        </a:lnTo>
                        <a:lnTo>
                          <a:pt x="0" y="2"/>
                        </a:lnTo>
                        <a:lnTo>
                          <a:pt x="0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73" name="Freeform 785">
                    <a:extLst>
                      <a:ext uri="{FF2B5EF4-FFF2-40B4-BE49-F238E27FC236}">
                        <a16:creationId xmlns:a16="http://schemas.microsoft.com/office/drawing/2014/main" id="{C370DB2C-F940-4DD8-A618-FDBBE5013B1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987926" y="1988608"/>
                    <a:ext cx="11619" cy="4647"/>
                  </a:xfrm>
                  <a:custGeom>
                    <a:avLst/>
                    <a:gdLst>
                      <a:gd name="T0" fmla="*/ 3175 w 5"/>
                      <a:gd name="T1" fmla="*/ 1588 h 2"/>
                      <a:gd name="T2" fmla="*/ 0 w 5"/>
                      <a:gd name="T3" fmla="*/ 1588 h 2"/>
                      <a:gd name="T4" fmla="*/ 3175 w 5"/>
                      <a:gd name="T5" fmla="*/ 0 h 2"/>
                      <a:gd name="T6" fmla="*/ 4763 w 5"/>
                      <a:gd name="T7" fmla="*/ 0 h 2"/>
                      <a:gd name="T8" fmla="*/ 6350 w 5"/>
                      <a:gd name="T9" fmla="*/ 0 h 2"/>
                      <a:gd name="T10" fmla="*/ 6350 w 5"/>
                      <a:gd name="T11" fmla="*/ 1588 h 2"/>
                      <a:gd name="T12" fmla="*/ 7938 w 5"/>
                      <a:gd name="T13" fmla="*/ 1588 h 2"/>
                      <a:gd name="T14" fmla="*/ 6350 w 5"/>
                      <a:gd name="T15" fmla="*/ 1588 h 2"/>
                      <a:gd name="T16" fmla="*/ 4763 w 5"/>
                      <a:gd name="T17" fmla="*/ 3175 h 2"/>
                      <a:gd name="T18" fmla="*/ 3175 w 5"/>
                      <a:gd name="T19" fmla="*/ 3175 h 2"/>
                      <a:gd name="T20" fmla="*/ 3175 w 5"/>
                      <a:gd name="T21" fmla="*/ 1588 h 2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5" h="2">
                        <a:moveTo>
                          <a:pt x="2" y="1"/>
                        </a:moveTo>
                        <a:lnTo>
                          <a:pt x="0" y="1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4" y="1"/>
                        </a:lnTo>
                        <a:lnTo>
                          <a:pt x="5" y="1"/>
                        </a:lnTo>
                        <a:lnTo>
                          <a:pt x="4" y="1"/>
                        </a:lnTo>
                        <a:lnTo>
                          <a:pt x="3" y="2"/>
                        </a:lnTo>
                        <a:lnTo>
                          <a:pt x="2" y="2"/>
                        </a:lnTo>
                        <a:lnTo>
                          <a:pt x="2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74" name="Freeform 786">
                    <a:extLst>
                      <a:ext uri="{FF2B5EF4-FFF2-40B4-BE49-F238E27FC236}">
                        <a16:creationId xmlns:a16="http://schemas.microsoft.com/office/drawing/2014/main" id="{37B144A8-BED2-4763-92A9-D87F3A7DCF7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987926" y="1976991"/>
                    <a:ext cx="0" cy="2323"/>
                  </a:xfrm>
                  <a:custGeom>
                    <a:avLst/>
                    <a:gdLst>
                      <a:gd name="T0" fmla="*/ 1587 h 1"/>
                      <a:gd name="T1" fmla="*/ 0 h 1"/>
                      <a:gd name="T2" fmla="*/ 1587 h 1"/>
                      <a:gd name="T3" fmla="*/ 0 60000 65536"/>
                      <a:gd name="T4" fmla="*/ 0 60000 65536"/>
                      <a:gd name="T5" fmla="*/ 0 60000 65536"/>
                    </a:gdLst>
                    <a:ahLst/>
                    <a:cxnLst>
                      <a:cxn ang="T3">
                        <a:pos x="0" y="T0"/>
                      </a:cxn>
                      <a:cxn ang="T4">
                        <a:pos x="0" y="T1"/>
                      </a:cxn>
                      <a:cxn ang="T5">
                        <a:pos x="0" y="T2"/>
                      </a:cxn>
                    </a:cxnLst>
                    <a:rect l="0" t="0" r="r" b="b"/>
                    <a:pathLst>
                      <a:path h="1">
                        <a:moveTo>
                          <a:pt x="0" y="1"/>
                        </a:moveTo>
                        <a:lnTo>
                          <a:pt x="0" y="0"/>
                        </a:lnTo>
                        <a:lnTo>
                          <a:pt x="0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75" name="Freeform 787">
                    <a:extLst>
                      <a:ext uri="{FF2B5EF4-FFF2-40B4-BE49-F238E27FC236}">
                        <a16:creationId xmlns:a16="http://schemas.microsoft.com/office/drawing/2014/main" id="{2F79A26B-52D3-4AD1-A609-EB8251739E2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38367" y="2697309"/>
                    <a:ext cx="4647" cy="37178"/>
                  </a:xfrm>
                  <a:custGeom>
                    <a:avLst/>
                    <a:gdLst>
                      <a:gd name="T0" fmla="*/ 0 w 2"/>
                      <a:gd name="T1" fmla="*/ 11113 h 16"/>
                      <a:gd name="T2" fmla="*/ 0 w 2"/>
                      <a:gd name="T3" fmla="*/ 9525 h 16"/>
                      <a:gd name="T4" fmla="*/ 0 w 2"/>
                      <a:gd name="T5" fmla="*/ 4763 h 16"/>
                      <a:gd name="T6" fmla="*/ 0 w 2"/>
                      <a:gd name="T7" fmla="*/ 1588 h 16"/>
                      <a:gd name="T8" fmla="*/ 0 w 2"/>
                      <a:gd name="T9" fmla="*/ 0 h 16"/>
                      <a:gd name="T10" fmla="*/ 0 w 2"/>
                      <a:gd name="T11" fmla="*/ 1588 h 16"/>
                      <a:gd name="T12" fmla="*/ 0 w 2"/>
                      <a:gd name="T13" fmla="*/ 4763 h 16"/>
                      <a:gd name="T14" fmla="*/ 0 w 2"/>
                      <a:gd name="T15" fmla="*/ 6350 h 16"/>
                      <a:gd name="T16" fmla="*/ 0 w 2"/>
                      <a:gd name="T17" fmla="*/ 9525 h 16"/>
                      <a:gd name="T18" fmla="*/ 1588 w 2"/>
                      <a:gd name="T19" fmla="*/ 11113 h 16"/>
                      <a:gd name="T20" fmla="*/ 1588 w 2"/>
                      <a:gd name="T21" fmla="*/ 14288 h 16"/>
                      <a:gd name="T22" fmla="*/ 1588 w 2"/>
                      <a:gd name="T23" fmla="*/ 15875 h 16"/>
                      <a:gd name="T24" fmla="*/ 3175 w 2"/>
                      <a:gd name="T25" fmla="*/ 19050 h 16"/>
                      <a:gd name="T26" fmla="*/ 3175 w 2"/>
                      <a:gd name="T27" fmla="*/ 20638 h 16"/>
                      <a:gd name="T28" fmla="*/ 3175 w 2"/>
                      <a:gd name="T29" fmla="*/ 22225 h 16"/>
                      <a:gd name="T30" fmla="*/ 3175 w 2"/>
                      <a:gd name="T31" fmla="*/ 23813 h 16"/>
                      <a:gd name="T32" fmla="*/ 3175 w 2"/>
                      <a:gd name="T33" fmla="*/ 25400 h 16"/>
                      <a:gd name="T34" fmla="*/ 3175 w 2"/>
                      <a:gd name="T35" fmla="*/ 22225 h 16"/>
                      <a:gd name="T36" fmla="*/ 3175 w 2"/>
                      <a:gd name="T37" fmla="*/ 20638 h 16"/>
                      <a:gd name="T38" fmla="*/ 1588 w 2"/>
                      <a:gd name="T39" fmla="*/ 15875 h 16"/>
                      <a:gd name="T40" fmla="*/ 1588 w 2"/>
                      <a:gd name="T41" fmla="*/ 14288 h 16"/>
                      <a:gd name="T42" fmla="*/ 0 w 2"/>
                      <a:gd name="T43" fmla="*/ 12700 h 16"/>
                      <a:gd name="T44" fmla="*/ 0 w 2"/>
                      <a:gd name="T45" fmla="*/ 11113 h 1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</a:gdLst>
                    <a:ahLst/>
                    <a:cxnLst>
                      <a:cxn ang="T46">
                        <a:pos x="T0" y="T1"/>
                      </a:cxn>
                      <a:cxn ang="T47">
                        <a:pos x="T2" y="T3"/>
                      </a:cxn>
                      <a:cxn ang="T48">
                        <a:pos x="T4" y="T5"/>
                      </a:cxn>
                      <a:cxn ang="T49">
                        <a:pos x="T6" y="T7"/>
                      </a:cxn>
                      <a:cxn ang="T50">
                        <a:pos x="T8" y="T9"/>
                      </a:cxn>
                      <a:cxn ang="T51">
                        <a:pos x="T10" y="T11"/>
                      </a:cxn>
                      <a:cxn ang="T52">
                        <a:pos x="T12" y="T13"/>
                      </a:cxn>
                      <a:cxn ang="T53">
                        <a:pos x="T14" y="T15"/>
                      </a:cxn>
                      <a:cxn ang="T54">
                        <a:pos x="T16" y="T17"/>
                      </a:cxn>
                      <a:cxn ang="T55">
                        <a:pos x="T18" y="T19"/>
                      </a:cxn>
                      <a:cxn ang="T56">
                        <a:pos x="T20" y="T21"/>
                      </a:cxn>
                      <a:cxn ang="T57">
                        <a:pos x="T22" y="T23"/>
                      </a:cxn>
                      <a:cxn ang="T58">
                        <a:pos x="T24" y="T25"/>
                      </a:cxn>
                      <a:cxn ang="T59">
                        <a:pos x="T26" y="T27"/>
                      </a:cxn>
                      <a:cxn ang="T60">
                        <a:pos x="T28" y="T29"/>
                      </a:cxn>
                      <a:cxn ang="T61">
                        <a:pos x="T30" y="T31"/>
                      </a:cxn>
                      <a:cxn ang="T62">
                        <a:pos x="T32" y="T33"/>
                      </a:cxn>
                      <a:cxn ang="T63">
                        <a:pos x="T34" y="T35"/>
                      </a:cxn>
                      <a:cxn ang="T64">
                        <a:pos x="T36" y="T37"/>
                      </a:cxn>
                      <a:cxn ang="T65">
                        <a:pos x="T38" y="T39"/>
                      </a:cxn>
                      <a:cxn ang="T66">
                        <a:pos x="T40" y="T41"/>
                      </a:cxn>
                      <a:cxn ang="T67">
                        <a:pos x="T42" y="T43"/>
                      </a:cxn>
                      <a:cxn ang="T68">
                        <a:pos x="T44" y="T45"/>
                      </a:cxn>
                    </a:cxnLst>
                    <a:rect l="0" t="0" r="r" b="b"/>
                    <a:pathLst>
                      <a:path w="2" h="16">
                        <a:moveTo>
                          <a:pt x="0" y="7"/>
                        </a:moveTo>
                        <a:lnTo>
                          <a:pt x="0" y="6"/>
                        </a:lnTo>
                        <a:lnTo>
                          <a:pt x="0" y="3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0" y="1"/>
                        </a:lnTo>
                        <a:lnTo>
                          <a:pt x="0" y="3"/>
                        </a:lnTo>
                        <a:lnTo>
                          <a:pt x="0" y="4"/>
                        </a:lnTo>
                        <a:lnTo>
                          <a:pt x="0" y="6"/>
                        </a:lnTo>
                        <a:lnTo>
                          <a:pt x="1" y="7"/>
                        </a:lnTo>
                        <a:lnTo>
                          <a:pt x="1" y="9"/>
                        </a:lnTo>
                        <a:lnTo>
                          <a:pt x="1" y="10"/>
                        </a:lnTo>
                        <a:lnTo>
                          <a:pt x="2" y="12"/>
                        </a:lnTo>
                        <a:lnTo>
                          <a:pt x="2" y="13"/>
                        </a:lnTo>
                        <a:lnTo>
                          <a:pt x="2" y="14"/>
                        </a:lnTo>
                        <a:lnTo>
                          <a:pt x="2" y="15"/>
                        </a:lnTo>
                        <a:lnTo>
                          <a:pt x="2" y="16"/>
                        </a:lnTo>
                        <a:lnTo>
                          <a:pt x="2" y="14"/>
                        </a:lnTo>
                        <a:lnTo>
                          <a:pt x="2" y="13"/>
                        </a:lnTo>
                        <a:lnTo>
                          <a:pt x="1" y="10"/>
                        </a:lnTo>
                        <a:lnTo>
                          <a:pt x="1" y="9"/>
                        </a:lnTo>
                        <a:lnTo>
                          <a:pt x="0" y="8"/>
                        </a:lnTo>
                        <a:lnTo>
                          <a:pt x="0" y="7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76" name="Freeform 788">
                    <a:extLst>
                      <a:ext uri="{FF2B5EF4-FFF2-40B4-BE49-F238E27FC236}">
                        <a16:creationId xmlns:a16="http://schemas.microsoft.com/office/drawing/2014/main" id="{CDF0C1BC-4706-4885-A66C-7826E3493D9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38367" y="2676396"/>
                    <a:ext cx="9294" cy="20913"/>
                  </a:xfrm>
                  <a:custGeom>
                    <a:avLst/>
                    <a:gdLst>
                      <a:gd name="T0" fmla="*/ 0 w 4"/>
                      <a:gd name="T1" fmla="*/ 14288 h 9"/>
                      <a:gd name="T2" fmla="*/ 0 w 4"/>
                      <a:gd name="T3" fmla="*/ 12700 h 9"/>
                      <a:gd name="T4" fmla="*/ 0 w 4"/>
                      <a:gd name="T5" fmla="*/ 11113 h 9"/>
                      <a:gd name="T6" fmla="*/ 0 w 4"/>
                      <a:gd name="T7" fmla="*/ 9525 h 9"/>
                      <a:gd name="T8" fmla="*/ 1588 w 4"/>
                      <a:gd name="T9" fmla="*/ 7938 h 9"/>
                      <a:gd name="T10" fmla="*/ 4763 w 4"/>
                      <a:gd name="T11" fmla="*/ 3175 h 9"/>
                      <a:gd name="T12" fmla="*/ 6350 w 4"/>
                      <a:gd name="T13" fmla="*/ 0 h 9"/>
                      <a:gd name="T14" fmla="*/ 6350 w 4"/>
                      <a:gd name="T15" fmla="*/ 3175 h 9"/>
                      <a:gd name="T16" fmla="*/ 4763 w 4"/>
                      <a:gd name="T17" fmla="*/ 3175 h 9"/>
                      <a:gd name="T18" fmla="*/ 4763 w 4"/>
                      <a:gd name="T19" fmla="*/ 4763 h 9"/>
                      <a:gd name="T20" fmla="*/ 3175 w 4"/>
                      <a:gd name="T21" fmla="*/ 4763 h 9"/>
                      <a:gd name="T22" fmla="*/ 3175 w 4"/>
                      <a:gd name="T23" fmla="*/ 7938 h 9"/>
                      <a:gd name="T24" fmla="*/ 1588 w 4"/>
                      <a:gd name="T25" fmla="*/ 7938 h 9"/>
                      <a:gd name="T26" fmla="*/ 1588 w 4"/>
                      <a:gd name="T27" fmla="*/ 9525 h 9"/>
                      <a:gd name="T28" fmla="*/ 0 w 4"/>
                      <a:gd name="T29" fmla="*/ 11113 h 9"/>
                      <a:gd name="T30" fmla="*/ 0 w 4"/>
                      <a:gd name="T31" fmla="*/ 12700 h 9"/>
                      <a:gd name="T32" fmla="*/ 0 w 4"/>
                      <a:gd name="T33" fmla="*/ 14288 h 9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</a:gdLst>
                    <a:ahLst/>
                    <a:cxnLst>
                      <a:cxn ang="T34">
                        <a:pos x="T0" y="T1"/>
                      </a:cxn>
                      <a:cxn ang="T35">
                        <a:pos x="T2" y="T3"/>
                      </a:cxn>
                      <a:cxn ang="T36">
                        <a:pos x="T4" y="T5"/>
                      </a:cxn>
                      <a:cxn ang="T37">
                        <a:pos x="T6" y="T7"/>
                      </a:cxn>
                      <a:cxn ang="T38">
                        <a:pos x="T8" y="T9"/>
                      </a:cxn>
                      <a:cxn ang="T39">
                        <a:pos x="T10" y="T11"/>
                      </a:cxn>
                      <a:cxn ang="T40">
                        <a:pos x="T12" y="T13"/>
                      </a:cxn>
                      <a:cxn ang="T41">
                        <a:pos x="T14" y="T15"/>
                      </a:cxn>
                      <a:cxn ang="T42">
                        <a:pos x="T16" y="T17"/>
                      </a:cxn>
                      <a:cxn ang="T43">
                        <a:pos x="T18" y="T19"/>
                      </a:cxn>
                      <a:cxn ang="T44">
                        <a:pos x="T20" y="T21"/>
                      </a:cxn>
                      <a:cxn ang="T45">
                        <a:pos x="T22" y="T23"/>
                      </a:cxn>
                      <a:cxn ang="T46">
                        <a:pos x="T24" y="T25"/>
                      </a:cxn>
                      <a:cxn ang="T47">
                        <a:pos x="T26" y="T27"/>
                      </a:cxn>
                      <a:cxn ang="T48">
                        <a:pos x="T28" y="T29"/>
                      </a:cxn>
                      <a:cxn ang="T49">
                        <a:pos x="T30" y="T31"/>
                      </a:cxn>
                      <a:cxn ang="T50">
                        <a:pos x="T32" y="T33"/>
                      </a:cxn>
                    </a:cxnLst>
                    <a:rect l="0" t="0" r="r" b="b"/>
                    <a:pathLst>
                      <a:path w="4" h="9">
                        <a:moveTo>
                          <a:pt x="0" y="9"/>
                        </a:moveTo>
                        <a:lnTo>
                          <a:pt x="0" y="8"/>
                        </a:lnTo>
                        <a:lnTo>
                          <a:pt x="0" y="7"/>
                        </a:lnTo>
                        <a:lnTo>
                          <a:pt x="0" y="6"/>
                        </a:lnTo>
                        <a:lnTo>
                          <a:pt x="1" y="5"/>
                        </a:lnTo>
                        <a:lnTo>
                          <a:pt x="3" y="2"/>
                        </a:lnTo>
                        <a:lnTo>
                          <a:pt x="4" y="0"/>
                        </a:lnTo>
                        <a:lnTo>
                          <a:pt x="4" y="2"/>
                        </a:lnTo>
                        <a:lnTo>
                          <a:pt x="3" y="2"/>
                        </a:lnTo>
                        <a:lnTo>
                          <a:pt x="3" y="3"/>
                        </a:lnTo>
                        <a:lnTo>
                          <a:pt x="2" y="3"/>
                        </a:lnTo>
                        <a:lnTo>
                          <a:pt x="2" y="5"/>
                        </a:lnTo>
                        <a:lnTo>
                          <a:pt x="1" y="5"/>
                        </a:lnTo>
                        <a:lnTo>
                          <a:pt x="1" y="6"/>
                        </a:lnTo>
                        <a:lnTo>
                          <a:pt x="0" y="7"/>
                        </a:lnTo>
                        <a:lnTo>
                          <a:pt x="0" y="8"/>
                        </a:lnTo>
                        <a:lnTo>
                          <a:pt x="0" y="9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77" name="Freeform 789">
                    <a:extLst>
                      <a:ext uri="{FF2B5EF4-FFF2-40B4-BE49-F238E27FC236}">
                        <a16:creationId xmlns:a16="http://schemas.microsoft.com/office/drawing/2014/main" id="{CFC6722A-11DD-41F2-B2C1-BAB89113A7F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47662" y="2667102"/>
                    <a:ext cx="9294" cy="9294"/>
                  </a:xfrm>
                  <a:custGeom>
                    <a:avLst/>
                    <a:gdLst>
                      <a:gd name="T0" fmla="*/ 0 w 4"/>
                      <a:gd name="T1" fmla="*/ 6350 h 4"/>
                      <a:gd name="T2" fmla="*/ 0 w 4"/>
                      <a:gd name="T3" fmla="*/ 4763 h 4"/>
                      <a:gd name="T4" fmla="*/ 3175 w 4"/>
                      <a:gd name="T5" fmla="*/ 1588 h 4"/>
                      <a:gd name="T6" fmla="*/ 3175 w 4"/>
                      <a:gd name="T7" fmla="*/ 0 h 4"/>
                      <a:gd name="T8" fmla="*/ 6350 w 4"/>
                      <a:gd name="T9" fmla="*/ 0 h 4"/>
                      <a:gd name="T10" fmla="*/ 6350 w 4"/>
                      <a:gd name="T11" fmla="*/ 1588 h 4"/>
                      <a:gd name="T12" fmla="*/ 3175 w 4"/>
                      <a:gd name="T13" fmla="*/ 3175 h 4"/>
                      <a:gd name="T14" fmla="*/ 0 w 4"/>
                      <a:gd name="T15" fmla="*/ 6350 h 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4" h="4">
                        <a:moveTo>
                          <a:pt x="0" y="4"/>
                        </a:moveTo>
                        <a:lnTo>
                          <a:pt x="0" y="3"/>
                        </a:lnTo>
                        <a:lnTo>
                          <a:pt x="2" y="1"/>
                        </a:lnTo>
                        <a:lnTo>
                          <a:pt x="2" y="0"/>
                        </a:lnTo>
                        <a:lnTo>
                          <a:pt x="4" y="0"/>
                        </a:lnTo>
                        <a:lnTo>
                          <a:pt x="4" y="1"/>
                        </a:lnTo>
                        <a:lnTo>
                          <a:pt x="2" y="2"/>
                        </a:lnTo>
                        <a:lnTo>
                          <a:pt x="0" y="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78" name="Freeform 790">
                    <a:extLst>
                      <a:ext uri="{FF2B5EF4-FFF2-40B4-BE49-F238E27FC236}">
                        <a16:creationId xmlns:a16="http://schemas.microsoft.com/office/drawing/2014/main" id="{C3023782-894F-47D9-A19B-7C243ACDAF9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56956" y="2660132"/>
                    <a:ext cx="11619" cy="9294"/>
                  </a:xfrm>
                  <a:custGeom>
                    <a:avLst/>
                    <a:gdLst>
                      <a:gd name="T0" fmla="*/ 0 w 5"/>
                      <a:gd name="T1" fmla="*/ 6350 h 4"/>
                      <a:gd name="T2" fmla="*/ 0 w 5"/>
                      <a:gd name="T3" fmla="*/ 4763 h 4"/>
                      <a:gd name="T4" fmla="*/ 0 w 5"/>
                      <a:gd name="T5" fmla="*/ 3175 h 4"/>
                      <a:gd name="T6" fmla="*/ 1588 w 5"/>
                      <a:gd name="T7" fmla="*/ 3175 h 4"/>
                      <a:gd name="T8" fmla="*/ 3175 w 5"/>
                      <a:gd name="T9" fmla="*/ 3175 h 4"/>
                      <a:gd name="T10" fmla="*/ 6350 w 5"/>
                      <a:gd name="T11" fmla="*/ 1588 h 4"/>
                      <a:gd name="T12" fmla="*/ 7938 w 5"/>
                      <a:gd name="T13" fmla="*/ 0 h 4"/>
                      <a:gd name="T14" fmla="*/ 7938 w 5"/>
                      <a:gd name="T15" fmla="*/ 1588 h 4"/>
                      <a:gd name="T16" fmla="*/ 6350 w 5"/>
                      <a:gd name="T17" fmla="*/ 1588 h 4"/>
                      <a:gd name="T18" fmla="*/ 4763 w 5"/>
                      <a:gd name="T19" fmla="*/ 3175 h 4"/>
                      <a:gd name="T20" fmla="*/ 3175 w 5"/>
                      <a:gd name="T21" fmla="*/ 4763 h 4"/>
                      <a:gd name="T22" fmla="*/ 1588 w 5"/>
                      <a:gd name="T23" fmla="*/ 4763 h 4"/>
                      <a:gd name="T24" fmla="*/ 0 w 5"/>
                      <a:gd name="T25" fmla="*/ 6350 h 4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</a:gdLst>
                    <a:ahLst/>
                    <a:cxnLst>
                      <a:cxn ang="T26">
                        <a:pos x="T0" y="T1"/>
                      </a:cxn>
                      <a:cxn ang="T27">
                        <a:pos x="T2" y="T3"/>
                      </a:cxn>
                      <a:cxn ang="T28">
                        <a:pos x="T4" y="T5"/>
                      </a:cxn>
                      <a:cxn ang="T29">
                        <a:pos x="T6" y="T7"/>
                      </a:cxn>
                      <a:cxn ang="T30">
                        <a:pos x="T8" y="T9"/>
                      </a:cxn>
                      <a:cxn ang="T31">
                        <a:pos x="T10" y="T11"/>
                      </a:cxn>
                      <a:cxn ang="T32">
                        <a:pos x="T12" y="T13"/>
                      </a:cxn>
                      <a:cxn ang="T33">
                        <a:pos x="T14" y="T15"/>
                      </a:cxn>
                      <a:cxn ang="T34">
                        <a:pos x="T16" y="T17"/>
                      </a:cxn>
                      <a:cxn ang="T35">
                        <a:pos x="T18" y="T19"/>
                      </a:cxn>
                      <a:cxn ang="T36">
                        <a:pos x="T20" y="T21"/>
                      </a:cxn>
                      <a:cxn ang="T37">
                        <a:pos x="T22" y="T23"/>
                      </a:cxn>
                      <a:cxn ang="T38">
                        <a:pos x="T24" y="T25"/>
                      </a:cxn>
                    </a:cxnLst>
                    <a:rect l="0" t="0" r="r" b="b"/>
                    <a:pathLst>
                      <a:path w="5" h="4">
                        <a:moveTo>
                          <a:pt x="0" y="4"/>
                        </a:moveTo>
                        <a:lnTo>
                          <a:pt x="0" y="3"/>
                        </a:lnTo>
                        <a:lnTo>
                          <a:pt x="0" y="2"/>
                        </a:lnTo>
                        <a:lnTo>
                          <a:pt x="1" y="2"/>
                        </a:lnTo>
                        <a:lnTo>
                          <a:pt x="2" y="2"/>
                        </a:lnTo>
                        <a:lnTo>
                          <a:pt x="4" y="1"/>
                        </a:lnTo>
                        <a:lnTo>
                          <a:pt x="5" y="0"/>
                        </a:lnTo>
                        <a:lnTo>
                          <a:pt x="5" y="1"/>
                        </a:lnTo>
                        <a:lnTo>
                          <a:pt x="4" y="1"/>
                        </a:lnTo>
                        <a:lnTo>
                          <a:pt x="3" y="2"/>
                        </a:lnTo>
                        <a:lnTo>
                          <a:pt x="2" y="3"/>
                        </a:lnTo>
                        <a:lnTo>
                          <a:pt x="1" y="3"/>
                        </a:lnTo>
                        <a:lnTo>
                          <a:pt x="0" y="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79" name="Freeform 791">
                    <a:extLst>
                      <a:ext uri="{FF2B5EF4-FFF2-40B4-BE49-F238E27FC236}">
                        <a16:creationId xmlns:a16="http://schemas.microsoft.com/office/drawing/2014/main" id="{8ADA443A-0466-4574-B1FF-6D80E19A756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912723" y="2627601"/>
                    <a:ext cx="11619" cy="6970"/>
                  </a:xfrm>
                  <a:custGeom>
                    <a:avLst/>
                    <a:gdLst>
                      <a:gd name="T0" fmla="*/ 0 w 5"/>
                      <a:gd name="T1" fmla="*/ 4762 h 3"/>
                      <a:gd name="T2" fmla="*/ 3175 w 5"/>
                      <a:gd name="T3" fmla="*/ 1587 h 3"/>
                      <a:gd name="T4" fmla="*/ 6350 w 5"/>
                      <a:gd name="T5" fmla="*/ 0 h 3"/>
                      <a:gd name="T6" fmla="*/ 7938 w 5"/>
                      <a:gd name="T7" fmla="*/ 0 h 3"/>
                      <a:gd name="T8" fmla="*/ 6350 w 5"/>
                      <a:gd name="T9" fmla="*/ 1587 h 3"/>
                      <a:gd name="T10" fmla="*/ 0 w 5"/>
                      <a:gd name="T11" fmla="*/ 4762 h 3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5" h="3">
                        <a:moveTo>
                          <a:pt x="0" y="3"/>
                        </a:moveTo>
                        <a:lnTo>
                          <a:pt x="2" y="1"/>
                        </a:lnTo>
                        <a:lnTo>
                          <a:pt x="4" y="0"/>
                        </a:lnTo>
                        <a:lnTo>
                          <a:pt x="5" y="0"/>
                        </a:lnTo>
                        <a:lnTo>
                          <a:pt x="4" y="1"/>
                        </a:lnTo>
                        <a:lnTo>
                          <a:pt x="0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80" name="Freeform 792">
                    <a:extLst>
                      <a:ext uri="{FF2B5EF4-FFF2-40B4-BE49-F238E27FC236}">
                        <a16:creationId xmlns:a16="http://schemas.microsoft.com/office/drawing/2014/main" id="{65F72070-BEEE-4C78-A422-411B686B7BD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4961" y="2618307"/>
                    <a:ext cx="9294" cy="4647"/>
                  </a:xfrm>
                  <a:custGeom>
                    <a:avLst/>
                    <a:gdLst>
                      <a:gd name="T0" fmla="*/ 0 w 4"/>
                      <a:gd name="T1" fmla="*/ 1588 h 2"/>
                      <a:gd name="T2" fmla="*/ 0 w 4"/>
                      <a:gd name="T3" fmla="*/ 0 h 2"/>
                      <a:gd name="T4" fmla="*/ 1588 w 4"/>
                      <a:gd name="T5" fmla="*/ 0 h 2"/>
                      <a:gd name="T6" fmla="*/ 3175 w 4"/>
                      <a:gd name="T7" fmla="*/ 0 h 2"/>
                      <a:gd name="T8" fmla="*/ 4763 w 4"/>
                      <a:gd name="T9" fmla="*/ 1588 h 2"/>
                      <a:gd name="T10" fmla="*/ 6350 w 4"/>
                      <a:gd name="T11" fmla="*/ 1588 h 2"/>
                      <a:gd name="T12" fmla="*/ 4763 w 4"/>
                      <a:gd name="T13" fmla="*/ 3175 h 2"/>
                      <a:gd name="T14" fmla="*/ 3175 w 4"/>
                      <a:gd name="T15" fmla="*/ 3175 h 2"/>
                      <a:gd name="T16" fmla="*/ 0 w 4"/>
                      <a:gd name="T17" fmla="*/ 1588 h 2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4" h="2">
                        <a:moveTo>
                          <a:pt x="0" y="1"/>
                        </a:move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1"/>
                        </a:lnTo>
                        <a:lnTo>
                          <a:pt x="4" y="1"/>
                        </a:lnTo>
                        <a:lnTo>
                          <a:pt x="3" y="2"/>
                        </a:lnTo>
                        <a:lnTo>
                          <a:pt x="2" y="2"/>
                        </a:lnTo>
                        <a:lnTo>
                          <a:pt x="0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81" name="Freeform 793">
                    <a:extLst>
                      <a:ext uri="{FF2B5EF4-FFF2-40B4-BE49-F238E27FC236}">
                        <a16:creationId xmlns:a16="http://schemas.microsoft.com/office/drawing/2014/main" id="{801D2C06-7001-4A14-9AFF-DD3C6999C15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170644" y="2590423"/>
                    <a:ext cx="25559" cy="6970"/>
                  </a:xfrm>
                  <a:custGeom>
                    <a:avLst/>
                    <a:gdLst>
                      <a:gd name="T0" fmla="*/ 0 w 11"/>
                      <a:gd name="T1" fmla="*/ 3175 h 3"/>
                      <a:gd name="T2" fmla="*/ 3175 w 11"/>
                      <a:gd name="T3" fmla="*/ 3175 h 3"/>
                      <a:gd name="T4" fmla="*/ 4762 w 11"/>
                      <a:gd name="T5" fmla="*/ 3175 h 3"/>
                      <a:gd name="T6" fmla="*/ 9525 w 11"/>
                      <a:gd name="T7" fmla="*/ 3175 h 3"/>
                      <a:gd name="T8" fmla="*/ 11112 w 11"/>
                      <a:gd name="T9" fmla="*/ 0 h 3"/>
                      <a:gd name="T10" fmla="*/ 12700 w 11"/>
                      <a:gd name="T11" fmla="*/ 0 h 3"/>
                      <a:gd name="T12" fmla="*/ 14287 w 11"/>
                      <a:gd name="T13" fmla="*/ 0 h 3"/>
                      <a:gd name="T14" fmla="*/ 15875 w 11"/>
                      <a:gd name="T15" fmla="*/ 0 h 3"/>
                      <a:gd name="T16" fmla="*/ 17462 w 11"/>
                      <a:gd name="T17" fmla="*/ 3175 h 3"/>
                      <a:gd name="T18" fmla="*/ 15875 w 11"/>
                      <a:gd name="T19" fmla="*/ 3175 h 3"/>
                      <a:gd name="T20" fmla="*/ 14287 w 11"/>
                      <a:gd name="T21" fmla="*/ 0 h 3"/>
                      <a:gd name="T22" fmla="*/ 12700 w 11"/>
                      <a:gd name="T23" fmla="*/ 0 h 3"/>
                      <a:gd name="T24" fmla="*/ 9525 w 11"/>
                      <a:gd name="T25" fmla="*/ 3175 h 3"/>
                      <a:gd name="T26" fmla="*/ 7937 w 11"/>
                      <a:gd name="T27" fmla="*/ 3175 h 3"/>
                      <a:gd name="T28" fmla="*/ 4762 w 11"/>
                      <a:gd name="T29" fmla="*/ 3175 h 3"/>
                      <a:gd name="T30" fmla="*/ 3175 w 11"/>
                      <a:gd name="T31" fmla="*/ 3175 h 3"/>
                      <a:gd name="T32" fmla="*/ 1587 w 11"/>
                      <a:gd name="T33" fmla="*/ 3175 h 3"/>
                      <a:gd name="T34" fmla="*/ 0 w 11"/>
                      <a:gd name="T35" fmla="*/ 4762 h 3"/>
                      <a:gd name="T36" fmla="*/ 0 w 11"/>
                      <a:gd name="T37" fmla="*/ 3175 h 3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0" t="0" r="r" b="b"/>
                    <a:pathLst>
                      <a:path w="11" h="3">
                        <a:moveTo>
                          <a:pt x="0" y="2"/>
                        </a:moveTo>
                        <a:lnTo>
                          <a:pt x="2" y="2"/>
                        </a:lnTo>
                        <a:lnTo>
                          <a:pt x="3" y="2"/>
                        </a:lnTo>
                        <a:lnTo>
                          <a:pt x="6" y="2"/>
                        </a:lnTo>
                        <a:lnTo>
                          <a:pt x="7" y="0"/>
                        </a:lnTo>
                        <a:lnTo>
                          <a:pt x="8" y="0"/>
                        </a:lnTo>
                        <a:lnTo>
                          <a:pt x="9" y="0"/>
                        </a:lnTo>
                        <a:lnTo>
                          <a:pt x="10" y="0"/>
                        </a:lnTo>
                        <a:lnTo>
                          <a:pt x="11" y="2"/>
                        </a:lnTo>
                        <a:lnTo>
                          <a:pt x="10" y="2"/>
                        </a:lnTo>
                        <a:lnTo>
                          <a:pt x="9" y="0"/>
                        </a:lnTo>
                        <a:lnTo>
                          <a:pt x="8" y="0"/>
                        </a:lnTo>
                        <a:lnTo>
                          <a:pt x="6" y="2"/>
                        </a:lnTo>
                        <a:lnTo>
                          <a:pt x="5" y="2"/>
                        </a:lnTo>
                        <a:lnTo>
                          <a:pt x="3" y="2"/>
                        </a:lnTo>
                        <a:lnTo>
                          <a:pt x="2" y="2"/>
                        </a:lnTo>
                        <a:lnTo>
                          <a:pt x="1" y="2"/>
                        </a:lnTo>
                        <a:lnTo>
                          <a:pt x="0" y="3"/>
                        </a:lnTo>
                        <a:lnTo>
                          <a:pt x="0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82" name="Freeform 794">
                    <a:extLst>
                      <a:ext uri="{FF2B5EF4-FFF2-40B4-BE49-F238E27FC236}">
                        <a16:creationId xmlns:a16="http://schemas.microsoft.com/office/drawing/2014/main" id="{406375C8-1B90-47CF-A91E-6A7A21A04B5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391386" y="2760046"/>
                    <a:ext cx="11619" cy="13942"/>
                  </a:xfrm>
                  <a:custGeom>
                    <a:avLst/>
                    <a:gdLst>
                      <a:gd name="T0" fmla="*/ 0 w 5"/>
                      <a:gd name="T1" fmla="*/ 9525 h 6"/>
                      <a:gd name="T2" fmla="*/ 0 w 5"/>
                      <a:gd name="T3" fmla="*/ 7938 h 6"/>
                      <a:gd name="T4" fmla="*/ 4763 w 5"/>
                      <a:gd name="T5" fmla="*/ 6350 h 6"/>
                      <a:gd name="T6" fmla="*/ 4763 w 5"/>
                      <a:gd name="T7" fmla="*/ 3175 h 6"/>
                      <a:gd name="T8" fmla="*/ 6350 w 5"/>
                      <a:gd name="T9" fmla="*/ 1588 h 6"/>
                      <a:gd name="T10" fmla="*/ 6350 w 5"/>
                      <a:gd name="T11" fmla="*/ 0 h 6"/>
                      <a:gd name="T12" fmla="*/ 7938 w 5"/>
                      <a:gd name="T13" fmla="*/ 0 h 6"/>
                      <a:gd name="T14" fmla="*/ 6350 w 5"/>
                      <a:gd name="T15" fmla="*/ 3175 h 6"/>
                      <a:gd name="T16" fmla="*/ 0 w 5"/>
                      <a:gd name="T17" fmla="*/ 9525 h 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5" h="6">
                        <a:moveTo>
                          <a:pt x="0" y="6"/>
                        </a:moveTo>
                        <a:lnTo>
                          <a:pt x="0" y="5"/>
                        </a:lnTo>
                        <a:lnTo>
                          <a:pt x="3" y="4"/>
                        </a:lnTo>
                        <a:lnTo>
                          <a:pt x="3" y="2"/>
                        </a:lnTo>
                        <a:lnTo>
                          <a:pt x="4" y="1"/>
                        </a:lnTo>
                        <a:lnTo>
                          <a:pt x="4" y="0"/>
                        </a:lnTo>
                        <a:lnTo>
                          <a:pt x="5" y="0"/>
                        </a:lnTo>
                        <a:lnTo>
                          <a:pt x="4" y="2"/>
                        </a:lnTo>
                        <a:lnTo>
                          <a:pt x="0" y="6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83" name="Freeform 795">
                    <a:extLst>
                      <a:ext uri="{FF2B5EF4-FFF2-40B4-BE49-F238E27FC236}">
                        <a16:creationId xmlns:a16="http://schemas.microsoft.com/office/drawing/2014/main" id="{D66B3548-3C98-4ED7-912D-4FDFA3F69CB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386739" y="2650837"/>
                    <a:ext cx="4647" cy="13942"/>
                  </a:xfrm>
                  <a:custGeom>
                    <a:avLst/>
                    <a:gdLst>
                      <a:gd name="T0" fmla="*/ 0 w 2"/>
                      <a:gd name="T1" fmla="*/ 6350 h 6"/>
                      <a:gd name="T2" fmla="*/ 0 w 2"/>
                      <a:gd name="T3" fmla="*/ 3175 h 6"/>
                      <a:gd name="T4" fmla="*/ 0 w 2"/>
                      <a:gd name="T5" fmla="*/ 1588 h 6"/>
                      <a:gd name="T6" fmla="*/ 1588 w 2"/>
                      <a:gd name="T7" fmla="*/ 1588 h 6"/>
                      <a:gd name="T8" fmla="*/ 1588 w 2"/>
                      <a:gd name="T9" fmla="*/ 0 h 6"/>
                      <a:gd name="T10" fmla="*/ 3175 w 2"/>
                      <a:gd name="T11" fmla="*/ 1588 h 6"/>
                      <a:gd name="T12" fmla="*/ 1588 w 2"/>
                      <a:gd name="T13" fmla="*/ 1588 h 6"/>
                      <a:gd name="T14" fmla="*/ 1588 w 2"/>
                      <a:gd name="T15" fmla="*/ 3175 h 6"/>
                      <a:gd name="T16" fmla="*/ 1588 w 2"/>
                      <a:gd name="T17" fmla="*/ 6350 h 6"/>
                      <a:gd name="T18" fmla="*/ 1588 w 2"/>
                      <a:gd name="T19" fmla="*/ 7938 h 6"/>
                      <a:gd name="T20" fmla="*/ 1588 w 2"/>
                      <a:gd name="T21" fmla="*/ 9525 h 6"/>
                      <a:gd name="T22" fmla="*/ 0 w 2"/>
                      <a:gd name="T23" fmla="*/ 6350 h 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2" h="6">
                        <a:moveTo>
                          <a:pt x="0" y="4"/>
                        </a:moveTo>
                        <a:lnTo>
                          <a:pt x="0" y="2"/>
                        </a:lnTo>
                        <a:lnTo>
                          <a:pt x="0" y="1"/>
                        </a:lnTo>
                        <a:lnTo>
                          <a:pt x="1" y="1"/>
                        </a:lnTo>
                        <a:lnTo>
                          <a:pt x="1" y="0"/>
                        </a:lnTo>
                        <a:lnTo>
                          <a:pt x="2" y="1"/>
                        </a:lnTo>
                        <a:lnTo>
                          <a:pt x="1" y="1"/>
                        </a:lnTo>
                        <a:lnTo>
                          <a:pt x="1" y="2"/>
                        </a:lnTo>
                        <a:lnTo>
                          <a:pt x="1" y="4"/>
                        </a:lnTo>
                        <a:lnTo>
                          <a:pt x="1" y="5"/>
                        </a:lnTo>
                        <a:lnTo>
                          <a:pt x="1" y="6"/>
                        </a:lnTo>
                        <a:lnTo>
                          <a:pt x="0" y="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84" name="Freeform 796">
                    <a:extLst>
                      <a:ext uri="{FF2B5EF4-FFF2-40B4-BE49-F238E27FC236}">
                        <a16:creationId xmlns:a16="http://schemas.microsoft.com/office/drawing/2014/main" id="{5340E166-D9B7-403B-AE1A-09AA711AEC8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398358" y="2676396"/>
                    <a:ext cx="6970" cy="20913"/>
                  </a:xfrm>
                  <a:custGeom>
                    <a:avLst/>
                    <a:gdLst>
                      <a:gd name="T0" fmla="*/ 0 w 3"/>
                      <a:gd name="T1" fmla="*/ 0 h 9"/>
                      <a:gd name="T2" fmla="*/ 0 w 3"/>
                      <a:gd name="T3" fmla="*/ 3175 h 9"/>
                      <a:gd name="T4" fmla="*/ 1587 w 3"/>
                      <a:gd name="T5" fmla="*/ 4763 h 9"/>
                      <a:gd name="T6" fmla="*/ 1587 w 3"/>
                      <a:gd name="T7" fmla="*/ 6350 h 9"/>
                      <a:gd name="T8" fmla="*/ 3175 w 3"/>
                      <a:gd name="T9" fmla="*/ 9525 h 9"/>
                      <a:gd name="T10" fmla="*/ 3175 w 3"/>
                      <a:gd name="T11" fmla="*/ 11113 h 9"/>
                      <a:gd name="T12" fmla="*/ 4762 w 3"/>
                      <a:gd name="T13" fmla="*/ 14288 h 9"/>
                      <a:gd name="T14" fmla="*/ 3175 w 3"/>
                      <a:gd name="T15" fmla="*/ 9525 h 9"/>
                      <a:gd name="T16" fmla="*/ 0 w 3"/>
                      <a:gd name="T17" fmla="*/ 4763 h 9"/>
                      <a:gd name="T18" fmla="*/ 0 w 3"/>
                      <a:gd name="T19" fmla="*/ 0 h 9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3" h="9">
                        <a:moveTo>
                          <a:pt x="0" y="0"/>
                        </a:moveTo>
                        <a:lnTo>
                          <a:pt x="0" y="2"/>
                        </a:lnTo>
                        <a:lnTo>
                          <a:pt x="1" y="3"/>
                        </a:lnTo>
                        <a:lnTo>
                          <a:pt x="1" y="4"/>
                        </a:lnTo>
                        <a:lnTo>
                          <a:pt x="2" y="6"/>
                        </a:lnTo>
                        <a:lnTo>
                          <a:pt x="2" y="7"/>
                        </a:lnTo>
                        <a:lnTo>
                          <a:pt x="3" y="9"/>
                        </a:lnTo>
                        <a:lnTo>
                          <a:pt x="2" y="6"/>
                        </a:lnTo>
                        <a:lnTo>
                          <a:pt x="0" y="3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85" name="Freeform 797">
                    <a:extLst>
                      <a:ext uri="{FF2B5EF4-FFF2-40B4-BE49-F238E27FC236}">
                        <a16:creationId xmlns:a16="http://schemas.microsoft.com/office/drawing/2014/main" id="{BEDD80FD-EBB2-4FDE-ABBA-321BCC271AB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56363" y="2413829"/>
                    <a:ext cx="4647" cy="18589"/>
                  </a:xfrm>
                  <a:custGeom>
                    <a:avLst/>
                    <a:gdLst>
                      <a:gd name="T0" fmla="*/ 0 w 2"/>
                      <a:gd name="T1" fmla="*/ 12700 h 8"/>
                      <a:gd name="T2" fmla="*/ 1588 w 2"/>
                      <a:gd name="T3" fmla="*/ 12700 h 8"/>
                      <a:gd name="T4" fmla="*/ 1588 w 2"/>
                      <a:gd name="T5" fmla="*/ 11113 h 8"/>
                      <a:gd name="T6" fmla="*/ 3175 w 2"/>
                      <a:gd name="T7" fmla="*/ 9525 h 8"/>
                      <a:gd name="T8" fmla="*/ 3175 w 2"/>
                      <a:gd name="T9" fmla="*/ 6350 h 8"/>
                      <a:gd name="T10" fmla="*/ 3175 w 2"/>
                      <a:gd name="T11" fmla="*/ 4763 h 8"/>
                      <a:gd name="T12" fmla="*/ 1588 w 2"/>
                      <a:gd name="T13" fmla="*/ 1588 h 8"/>
                      <a:gd name="T14" fmla="*/ 1588 w 2"/>
                      <a:gd name="T15" fmla="*/ 0 h 8"/>
                      <a:gd name="T16" fmla="*/ 3175 w 2"/>
                      <a:gd name="T17" fmla="*/ 1588 h 8"/>
                      <a:gd name="T18" fmla="*/ 3175 w 2"/>
                      <a:gd name="T19" fmla="*/ 4763 h 8"/>
                      <a:gd name="T20" fmla="*/ 3175 w 2"/>
                      <a:gd name="T21" fmla="*/ 6350 h 8"/>
                      <a:gd name="T22" fmla="*/ 3175 w 2"/>
                      <a:gd name="T23" fmla="*/ 11113 h 8"/>
                      <a:gd name="T24" fmla="*/ 1588 w 2"/>
                      <a:gd name="T25" fmla="*/ 12700 h 8"/>
                      <a:gd name="T26" fmla="*/ 0 w 2"/>
                      <a:gd name="T27" fmla="*/ 12700 h 8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</a:gdLst>
                    <a:ahLst/>
                    <a:cxnLst>
                      <a:cxn ang="T28">
                        <a:pos x="T0" y="T1"/>
                      </a:cxn>
                      <a:cxn ang="T29">
                        <a:pos x="T2" y="T3"/>
                      </a:cxn>
                      <a:cxn ang="T30">
                        <a:pos x="T4" y="T5"/>
                      </a:cxn>
                      <a:cxn ang="T31">
                        <a:pos x="T6" y="T7"/>
                      </a:cxn>
                      <a:cxn ang="T32">
                        <a:pos x="T8" y="T9"/>
                      </a:cxn>
                      <a:cxn ang="T33">
                        <a:pos x="T10" y="T11"/>
                      </a:cxn>
                      <a:cxn ang="T34">
                        <a:pos x="T12" y="T13"/>
                      </a:cxn>
                      <a:cxn ang="T35">
                        <a:pos x="T14" y="T15"/>
                      </a:cxn>
                      <a:cxn ang="T36">
                        <a:pos x="T16" y="T17"/>
                      </a:cxn>
                      <a:cxn ang="T37">
                        <a:pos x="T18" y="T19"/>
                      </a:cxn>
                      <a:cxn ang="T38">
                        <a:pos x="T20" y="T21"/>
                      </a:cxn>
                      <a:cxn ang="T39">
                        <a:pos x="T22" y="T23"/>
                      </a:cxn>
                      <a:cxn ang="T40">
                        <a:pos x="T24" y="T25"/>
                      </a:cxn>
                      <a:cxn ang="T41">
                        <a:pos x="T26" y="T27"/>
                      </a:cxn>
                    </a:cxnLst>
                    <a:rect l="0" t="0" r="r" b="b"/>
                    <a:pathLst>
                      <a:path w="2" h="8">
                        <a:moveTo>
                          <a:pt x="0" y="8"/>
                        </a:moveTo>
                        <a:lnTo>
                          <a:pt x="1" y="8"/>
                        </a:lnTo>
                        <a:lnTo>
                          <a:pt x="1" y="7"/>
                        </a:lnTo>
                        <a:lnTo>
                          <a:pt x="2" y="6"/>
                        </a:lnTo>
                        <a:lnTo>
                          <a:pt x="2" y="4"/>
                        </a:lnTo>
                        <a:lnTo>
                          <a:pt x="2" y="3"/>
                        </a:lnTo>
                        <a:lnTo>
                          <a:pt x="1" y="1"/>
                        </a:lnTo>
                        <a:lnTo>
                          <a:pt x="1" y="0"/>
                        </a:lnTo>
                        <a:lnTo>
                          <a:pt x="2" y="1"/>
                        </a:lnTo>
                        <a:lnTo>
                          <a:pt x="2" y="3"/>
                        </a:lnTo>
                        <a:lnTo>
                          <a:pt x="2" y="4"/>
                        </a:lnTo>
                        <a:lnTo>
                          <a:pt x="2" y="7"/>
                        </a:lnTo>
                        <a:lnTo>
                          <a:pt x="1" y="8"/>
                        </a:lnTo>
                        <a:lnTo>
                          <a:pt x="0" y="8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86" name="Freeform 798">
                    <a:extLst>
                      <a:ext uri="{FF2B5EF4-FFF2-40B4-BE49-F238E27FC236}">
                        <a16:creationId xmlns:a16="http://schemas.microsoft.com/office/drawing/2014/main" id="{A5FE3918-98C9-430B-91FA-639CC657EE8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602835" y="2253499"/>
                    <a:ext cx="4647" cy="4647"/>
                  </a:xfrm>
                  <a:custGeom>
                    <a:avLst/>
                    <a:gdLst>
                      <a:gd name="T0" fmla="*/ 0 w 2"/>
                      <a:gd name="T1" fmla="*/ 3175 h 2"/>
                      <a:gd name="T2" fmla="*/ 0 w 2"/>
                      <a:gd name="T3" fmla="*/ 1588 h 2"/>
                      <a:gd name="T4" fmla="*/ 1588 w 2"/>
                      <a:gd name="T5" fmla="*/ 0 h 2"/>
                      <a:gd name="T6" fmla="*/ 3175 w 2"/>
                      <a:gd name="T7" fmla="*/ 0 h 2"/>
                      <a:gd name="T8" fmla="*/ 3175 w 2"/>
                      <a:gd name="T9" fmla="*/ 1588 h 2"/>
                      <a:gd name="T10" fmla="*/ 1588 w 2"/>
                      <a:gd name="T11" fmla="*/ 3175 h 2"/>
                      <a:gd name="T12" fmla="*/ 0 w 2"/>
                      <a:gd name="T13" fmla="*/ 3175 h 2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2" h="2">
                        <a:moveTo>
                          <a:pt x="0" y="2"/>
                        </a:moveTo>
                        <a:lnTo>
                          <a:pt x="0" y="1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2" y="1"/>
                        </a:lnTo>
                        <a:lnTo>
                          <a:pt x="1" y="2"/>
                        </a:lnTo>
                        <a:lnTo>
                          <a:pt x="0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87" name="Freeform 799">
                    <a:extLst>
                      <a:ext uri="{FF2B5EF4-FFF2-40B4-BE49-F238E27FC236}">
                        <a16:creationId xmlns:a16="http://schemas.microsoft.com/office/drawing/2014/main" id="{1F2DB329-E39C-4891-814C-E295921288F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607482" y="2237235"/>
                    <a:ext cx="74355" cy="18589"/>
                  </a:xfrm>
                  <a:custGeom>
                    <a:avLst/>
                    <a:gdLst>
                      <a:gd name="T0" fmla="*/ 0 w 32"/>
                      <a:gd name="T1" fmla="*/ 12700 h 8"/>
                      <a:gd name="T2" fmla="*/ 0 w 32"/>
                      <a:gd name="T3" fmla="*/ 11113 h 8"/>
                      <a:gd name="T4" fmla="*/ 1588 w 32"/>
                      <a:gd name="T5" fmla="*/ 9525 h 8"/>
                      <a:gd name="T6" fmla="*/ 4763 w 32"/>
                      <a:gd name="T7" fmla="*/ 9525 h 8"/>
                      <a:gd name="T8" fmla="*/ 6350 w 32"/>
                      <a:gd name="T9" fmla="*/ 7938 h 8"/>
                      <a:gd name="T10" fmla="*/ 7938 w 32"/>
                      <a:gd name="T11" fmla="*/ 7938 h 8"/>
                      <a:gd name="T12" fmla="*/ 9525 w 32"/>
                      <a:gd name="T13" fmla="*/ 4763 h 8"/>
                      <a:gd name="T14" fmla="*/ 11113 w 32"/>
                      <a:gd name="T15" fmla="*/ 4763 h 8"/>
                      <a:gd name="T16" fmla="*/ 12700 w 32"/>
                      <a:gd name="T17" fmla="*/ 4763 h 8"/>
                      <a:gd name="T18" fmla="*/ 15875 w 32"/>
                      <a:gd name="T19" fmla="*/ 4763 h 8"/>
                      <a:gd name="T20" fmla="*/ 17463 w 32"/>
                      <a:gd name="T21" fmla="*/ 4763 h 8"/>
                      <a:gd name="T22" fmla="*/ 20638 w 32"/>
                      <a:gd name="T23" fmla="*/ 4763 h 8"/>
                      <a:gd name="T24" fmla="*/ 23813 w 32"/>
                      <a:gd name="T25" fmla="*/ 3175 h 8"/>
                      <a:gd name="T26" fmla="*/ 26988 w 32"/>
                      <a:gd name="T27" fmla="*/ 3175 h 8"/>
                      <a:gd name="T28" fmla="*/ 28575 w 32"/>
                      <a:gd name="T29" fmla="*/ 3175 h 8"/>
                      <a:gd name="T30" fmla="*/ 31750 w 32"/>
                      <a:gd name="T31" fmla="*/ 3175 h 8"/>
                      <a:gd name="T32" fmla="*/ 34925 w 32"/>
                      <a:gd name="T33" fmla="*/ 3175 h 8"/>
                      <a:gd name="T34" fmla="*/ 34925 w 32"/>
                      <a:gd name="T35" fmla="*/ 1588 h 8"/>
                      <a:gd name="T36" fmla="*/ 36513 w 32"/>
                      <a:gd name="T37" fmla="*/ 1588 h 8"/>
                      <a:gd name="T38" fmla="*/ 38100 w 32"/>
                      <a:gd name="T39" fmla="*/ 0 h 8"/>
                      <a:gd name="T40" fmla="*/ 39688 w 32"/>
                      <a:gd name="T41" fmla="*/ 0 h 8"/>
                      <a:gd name="T42" fmla="*/ 41275 w 32"/>
                      <a:gd name="T43" fmla="*/ 0 h 8"/>
                      <a:gd name="T44" fmla="*/ 39688 w 32"/>
                      <a:gd name="T45" fmla="*/ 0 h 8"/>
                      <a:gd name="T46" fmla="*/ 38100 w 32"/>
                      <a:gd name="T47" fmla="*/ 1588 h 8"/>
                      <a:gd name="T48" fmla="*/ 31750 w 32"/>
                      <a:gd name="T49" fmla="*/ 4763 h 8"/>
                      <a:gd name="T50" fmla="*/ 36513 w 32"/>
                      <a:gd name="T51" fmla="*/ 4763 h 8"/>
                      <a:gd name="T52" fmla="*/ 38100 w 32"/>
                      <a:gd name="T53" fmla="*/ 3175 h 8"/>
                      <a:gd name="T54" fmla="*/ 41275 w 32"/>
                      <a:gd name="T55" fmla="*/ 3175 h 8"/>
                      <a:gd name="T56" fmla="*/ 42863 w 32"/>
                      <a:gd name="T57" fmla="*/ 3175 h 8"/>
                      <a:gd name="T58" fmla="*/ 44450 w 32"/>
                      <a:gd name="T59" fmla="*/ 3175 h 8"/>
                      <a:gd name="T60" fmla="*/ 46038 w 32"/>
                      <a:gd name="T61" fmla="*/ 3175 h 8"/>
                      <a:gd name="T62" fmla="*/ 46038 w 32"/>
                      <a:gd name="T63" fmla="*/ 1588 h 8"/>
                      <a:gd name="T64" fmla="*/ 49213 w 32"/>
                      <a:gd name="T65" fmla="*/ 1588 h 8"/>
                      <a:gd name="T66" fmla="*/ 50800 w 32"/>
                      <a:gd name="T67" fmla="*/ 1588 h 8"/>
                      <a:gd name="T68" fmla="*/ 44450 w 32"/>
                      <a:gd name="T69" fmla="*/ 3175 h 8"/>
                      <a:gd name="T70" fmla="*/ 38100 w 32"/>
                      <a:gd name="T71" fmla="*/ 4763 h 8"/>
                      <a:gd name="T72" fmla="*/ 36513 w 32"/>
                      <a:gd name="T73" fmla="*/ 7938 h 8"/>
                      <a:gd name="T74" fmla="*/ 34925 w 32"/>
                      <a:gd name="T75" fmla="*/ 7938 h 8"/>
                      <a:gd name="T76" fmla="*/ 30163 w 32"/>
                      <a:gd name="T77" fmla="*/ 9525 h 8"/>
                      <a:gd name="T78" fmla="*/ 26988 w 32"/>
                      <a:gd name="T79" fmla="*/ 9525 h 8"/>
                      <a:gd name="T80" fmla="*/ 23813 w 32"/>
                      <a:gd name="T81" fmla="*/ 9525 h 8"/>
                      <a:gd name="T82" fmla="*/ 22225 w 32"/>
                      <a:gd name="T83" fmla="*/ 9525 h 8"/>
                      <a:gd name="T84" fmla="*/ 20638 w 32"/>
                      <a:gd name="T85" fmla="*/ 11113 h 8"/>
                      <a:gd name="T86" fmla="*/ 14288 w 32"/>
                      <a:gd name="T87" fmla="*/ 11113 h 8"/>
                      <a:gd name="T88" fmla="*/ 11113 w 32"/>
                      <a:gd name="T89" fmla="*/ 11113 h 8"/>
                      <a:gd name="T90" fmla="*/ 9525 w 32"/>
                      <a:gd name="T91" fmla="*/ 12700 h 8"/>
                      <a:gd name="T92" fmla="*/ 11113 w 32"/>
                      <a:gd name="T93" fmla="*/ 12700 h 8"/>
                      <a:gd name="T94" fmla="*/ 9525 w 32"/>
                      <a:gd name="T95" fmla="*/ 12700 h 8"/>
                      <a:gd name="T96" fmla="*/ 6350 w 32"/>
                      <a:gd name="T97" fmla="*/ 12700 h 8"/>
                      <a:gd name="T98" fmla="*/ 6350 w 32"/>
                      <a:gd name="T99" fmla="*/ 11113 h 8"/>
                      <a:gd name="T100" fmla="*/ 4763 w 32"/>
                      <a:gd name="T101" fmla="*/ 11113 h 8"/>
                      <a:gd name="T102" fmla="*/ 4763 w 32"/>
                      <a:gd name="T103" fmla="*/ 12700 h 8"/>
                      <a:gd name="T104" fmla="*/ 1588 w 32"/>
                      <a:gd name="T105" fmla="*/ 12700 h 8"/>
                      <a:gd name="T106" fmla="*/ 0 w 32"/>
                      <a:gd name="T107" fmla="*/ 12700 h 8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</a:gdLst>
                    <a:ahLst/>
                    <a:cxnLst>
                      <a:cxn ang="T108">
                        <a:pos x="T0" y="T1"/>
                      </a:cxn>
                      <a:cxn ang="T109">
                        <a:pos x="T2" y="T3"/>
                      </a:cxn>
                      <a:cxn ang="T110">
                        <a:pos x="T4" y="T5"/>
                      </a:cxn>
                      <a:cxn ang="T111">
                        <a:pos x="T6" y="T7"/>
                      </a:cxn>
                      <a:cxn ang="T112">
                        <a:pos x="T8" y="T9"/>
                      </a:cxn>
                      <a:cxn ang="T113">
                        <a:pos x="T10" y="T11"/>
                      </a:cxn>
                      <a:cxn ang="T114">
                        <a:pos x="T12" y="T13"/>
                      </a:cxn>
                      <a:cxn ang="T115">
                        <a:pos x="T14" y="T15"/>
                      </a:cxn>
                      <a:cxn ang="T116">
                        <a:pos x="T16" y="T17"/>
                      </a:cxn>
                      <a:cxn ang="T117">
                        <a:pos x="T18" y="T19"/>
                      </a:cxn>
                      <a:cxn ang="T118">
                        <a:pos x="T20" y="T21"/>
                      </a:cxn>
                      <a:cxn ang="T119">
                        <a:pos x="T22" y="T23"/>
                      </a:cxn>
                      <a:cxn ang="T120">
                        <a:pos x="T24" y="T25"/>
                      </a:cxn>
                      <a:cxn ang="T121">
                        <a:pos x="T26" y="T27"/>
                      </a:cxn>
                      <a:cxn ang="T122">
                        <a:pos x="T28" y="T29"/>
                      </a:cxn>
                      <a:cxn ang="T123">
                        <a:pos x="T30" y="T31"/>
                      </a:cxn>
                      <a:cxn ang="T124">
                        <a:pos x="T32" y="T33"/>
                      </a:cxn>
                      <a:cxn ang="T125">
                        <a:pos x="T34" y="T35"/>
                      </a:cxn>
                      <a:cxn ang="T126">
                        <a:pos x="T36" y="T37"/>
                      </a:cxn>
                      <a:cxn ang="T127">
                        <a:pos x="T38" y="T39"/>
                      </a:cxn>
                      <a:cxn ang="T128">
                        <a:pos x="T40" y="T41"/>
                      </a:cxn>
                      <a:cxn ang="T129">
                        <a:pos x="T42" y="T43"/>
                      </a:cxn>
                      <a:cxn ang="T130">
                        <a:pos x="T44" y="T45"/>
                      </a:cxn>
                      <a:cxn ang="T131">
                        <a:pos x="T46" y="T47"/>
                      </a:cxn>
                      <a:cxn ang="T132">
                        <a:pos x="T48" y="T49"/>
                      </a:cxn>
                      <a:cxn ang="T133">
                        <a:pos x="T50" y="T51"/>
                      </a:cxn>
                      <a:cxn ang="T134">
                        <a:pos x="T52" y="T53"/>
                      </a:cxn>
                      <a:cxn ang="T135">
                        <a:pos x="T54" y="T55"/>
                      </a:cxn>
                      <a:cxn ang="T136">
                        <a:pos x="T56" y="T57"/>
                      </a:cxn>
                      <a:cxn ang="T137">
                        <a:pos x="T58" y="T59"/>
                      </a:cxn>
                      <a:cxn ang="T138">
                        <a:pos x="T60" y="T61"/>
                      </a:cxn>
                      <a:cxn ang="T139">
                        <a:pos x="T62" y="T63"/>
                      </a:cxn>
                      <a:cxn ang="T140">
                        <a:pos x="T64" y="T65"/>
                      </a:cxn>
                      <a:cxn ang="T141">
                        <a:pos x="T66" y="T67"/>
                      </a:cxn>
                      <a:cxn ang="T142">
                        <a:pos x="T68" y="T69"/>
                      </a:cxn>
                      <a:cxn ang="T143">
                        <a:pos x="T70" y="T71"/>
                      </a:cxn>
                      <a:cxn ang="T144">
                        <a:pos x="T72" y="T73"/>
                      </a:cxn>
                      <a:cxn ang="T145">
                        <a:pos x="T74" y="T75"/>
                      </a:cxn>
                      <a:cxn ang="T146">
                        <a:pos x="T76" y="T77"/>
                      </a:cxn>
                      <a:cxn ang="T147">
                        <a:pos x="T78" y="T79"/>
                      </a:cxn>
                      <a:cxn ang="T148">
                        <a:pos x="T80" y="T81"/>
                      </a:cxn>
                      <a:cxn ang="T149">
                        <a:pos x="T82" y="T83"/>
                      </a:cxn>
                      <a:cxn ang="T150">
                        <a:pos x="T84" y="T85"/>
                      </a:cxn>
                      <a:cxn ang="T151">
                        <a:pos x="T86" y="T87"/>
                      </a:cxn>
                      <a:cxn ang="T152">
                        <a:pos x="T88" y="T89"/>
                      </a:cxn>
                      <a:cxn ang="T153">
                        <a:pos x="T90" y="T91"/>
                      </a:cxn>
                      <a:cxn ang="T154">
                        <a:pos x="T92" y="T93"/>
                      </a:cxn>
                      <a:cxn ang="T155">
                        <a:pos x="T94" y="T95"/>
                      </a:cxn>
                      <a:cxn ang="T156">
                        <a:pos x="T96" y="T97"/>
                      </a:cxn>
                      <a:cxn ang="T157">
                        <a:pos x="T98" y="T99"/>
                      </a:cxn>
                      <a:cxn ang="T158">
                        <a:pos x="T100" y="T101"/>
                      </a:cxn>
                      <a:cxn ang="T159">
                        <a:pos x="T102" y="T103"/>
                      </a:cxn>
                      <a:cxn ang="T160">
                        <a:pos x="T104" y="T105"/>
                      </a:cxn>
                      <a:cxn ang="T161">
                        <a:pos x="T106" y="T107"/>
                      </a:cxn>
                    </a:cxnLst>
                    <a:rect l="0" t="0" r="r" b="b"/>
                    <a:pathLst>
                      <a:path w="32" h="8">
                        <a:moveTo>
                          <a:pt x="0" y="8"/>
                        </a:moveTo>
                        <a:lnTo>
                          <a:pt x="0" y="7"/>
                        </a:lnTo>
                        <a:lnTo>
                          <a:pt x="1" y="6"/>
                        </a:lnTo>
                        <a:lnTo>
                          <a:pt x="3" y="6"/>
                        </a:lnTo>
                        <a:lnTo>
                          <a:pt x="4" y="5"/>
                        </a:lnTo>
                        <a:lnTo>
                          <a:pt x="5" y="5"/>
                        </a:lnTo>
                        <a:lnTo>
                          <a:pt x="6" y="3"/>
                        </a:lnTo>
                        <a:lnTo>
                          <a:pt x="7" y="3"/>
                        </a:lnTo>
                        <a:lnTo>
                          <a:pt x="8" y="3"/>
                        </a:lnTo>
                        <a:lnTo>
                          <a:pt x="10" y="3"/>
                        </a:lnTo>
                        <a:lnTo>
                          <a:pt x="11" y="3"/>
                        </a:lnTo>
                        <a:lnTo>
                          <a:pt x="13" y="3"/>
                        </a:lnTo>
                        <a:lnTo>
                          <a:pt x="15" y="2"/>
                        </a:lnTo>
                        <a:lnTo>
                          <a:pt x="17" y="2"/>
                        </a:lnTo>
                        <a:lnTo>
                          <a:pt x="18" y="2"/>
                        </a:lnTo>
                        <a:lnTo>
                          <a:pt x="20" y="2"/>
                        </a:lnTo>
                        <a:lnTo>
                          <a:pt x="22" y="2"/>
                        </a:lnTo>
                        <a:lnTo>
                          <a:pt x="22" y="1"/>
                        </a:lnTo>
                        <a:lnTo>
                          <a:pt x="23" y="1"/>
                        </a:lnTo>
                        <a:lnTo>
                          <a:pt x="24" y="0"/>
                        </a:lnTo>
                        <a:lnTo>
                          <a:pt x="25" y="0"/>
                        </a:lnTo>
                        <a:lnTo>
                          <a:pt x="26" y="0"/>
                        </a:lnTo>
                        <a:lnTo>
                          <a:pt x="25" y="0"/>
                        </a:lnTo>
                        <a:lnTo>
                          <a:pt x="24" y="1"/>
                        </a:lnTo>
                        <a:lnTo>
                          <a:pt x="20" y="3"/>
                        </a:lnTo>
                        <a:lnTo>
                          <a:pt x="23" y="3"/>
                        </a:lnTo>
                        <a:lnTo>
                          <a:pt x="24" y="2"/>
                        </a:lnTo>
                        <a:lnTo>
                          <a:pt x="26" y="2"/>
                        </a:lnTo>
                        <a:lnTo>
                          <a:pt x="27" y="2"/>
                        </a:lnTo>
                        <a:lnTo>
                          <a:pt x="28" y="2"/>
                        </a:lnTo>
                        <a:lnTo>
                          <a:pt x="29" y="2"/>
                        </a:lnTo>
                        <a:lnTo>
                          <a:pt x="29" y="1"/>
                        </a:lnTo>
                        <a:lnTo>
                          <a:pt x="31" y="1"/>
                        </a:lnTo>
                        <a:lnTo>
                          <a:pt x="32" y="1"/>
                        </a:lnTo>
                        <a:lnTo>
                          <a:pt x="28" y="2"/>
                        </a:lnTo>
                        <a:lnTo>
                          <a:pt x="24" y="3"/>
                        </a:lnTo>
                        <a:lnTo>
                          <a:pt x="23" y="5"/>
                        </a:lnTo>
                        <a:lnTo>
                          <a:pt x="22" y="5"/>
                        </a:lnTo>
                        <a:lnTo>
                          <a:pt x="19" y="6"/>
                        </a:lnTo>
                        <a:lnTo>
                          <a:pt x="17" y="6"/>
                        </a:lnTo>
                        <a:lnTo>
                          <a:pt x="15" y="6"/>
                        </a:lnTo>
                        <a:lnTo>
                          <a:pt x="14" y="6"/>
                        </a:lnTo>
                        <a:lnTo>
                          <a:pt x="13" y="7"/>
                        </a:lnTo>
                        <a:lnTo>
                          <a:pt x="9" y="7"/>
                        </a:lnTo>
                        <a:lnTo>
                          <a:pt x="7" y="7"/>
                        </a:lnTo>
                        <a:lnTo>
                          <a:pt x="6" y="8"/>
                        </a:lnTo>
                        <a:lnTo>
                          <a:pt x="7" y="8"/>
                        </a:lnTo>
                        <a:lnTo>
                          <a:pt x="6" y="8"/>
                        </a:lnTo>
                        <a:lnTo>
                          <a:pt x="4" y="8"/>
                        </a:lnTo>
                        <a:lnTo>
                          <a:pt x="4" y="7"/>
                        </a:lnTo>
                        <a:lnTo>
                          <a:pt x="3" y="7"/>
                        </a:lnTo>
                        <a:lnTo>
                          <a:pt x="3" y="8"/>
                        </a:lnTo>
                        <a:lnTo>
                          <a:pt x="1" y="8"/>
                        </a:lnTo>
                        <a:lnTo>
                          <a:pt x="0" y="8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88" name="Freeform 800">
                    <a:extLst>
                      <a:ext uri="{FF2B5EF4-FFF2-40B4-BE49-F238E27FC236}">
                        <a16:creationId xmlns:a16="http://schemas.microsoft.com/office/drawing/2014/main" id="{DABABB9C-244A-47D0-BE11-36D5C9B2720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695780" y="2220969"/>
                    <a:ext cx="6970" cy="6972"/>
                  </a:xfrm>
                  <a:custGeom>
                    <a:avLst/>
                    <a:gdLst>
                      <a:gd name="T0" fmla="*/ 0 w 3"/>
                      <a:gd name="T1" fmla="*/ 4763 h 3"/>
                      <a:gd name="T2" fmla="*/ 1587 w 3"/>
                      <a:gd name="T3" fmla="*/ 3175 h 3"/>
                      <a:gd name="T4" fmla="*/ 1587 w 3"/>
                      <a:gd name="T5" fmla="*/ 0 h 3"/>
                      <a:gd name="T6" fmla="*/ 4762 w 3"/>
                      <a:gd name="T7" fmla="*/ 0 h 3"/>
                      <a:gd name="T8" fmla="*/ 4762 w 3"/>
                      <a:gd name="T9" fmla="*/ 3175 h 3"/>
                      <a:gd name="T10" fmla="*/ 4762 w 3"/>
                      <a:gd name="T11" fmla="*/ 4763 h 3"/>
                      <a:gd name="T12" fmla="*/ 1587 w 3"/>
                      <a:gd name="T13" fmla="*/ 4763 h 3"/>
                      <a:gd name="T14" fmla="*/ 0 w 3"/>
                      <a:gd name="T15" fmla="*/ 4763 h 3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3" h="3">
                        <a:moveTo>
                          <a:pt x="0" y="3"/>
                        </a:moveTo>
                        <a:lnTo>
                          <a:pt x="1" y="2"/>
                        </a:lnTo>
                        <a:lnTo>
                          <a:pt x="1" y="0"/>
                        </a:lnTo>
                        <a:lnTo>
                          <a:pt x="3" y="0"/>
                        </a:lnTo>
                        <a:lnTo>
                          <a:pt x="3" y="2"/>
                        </a:lnTo>
                        <a:lnTo>
                          <a:pt x="3" y="3"/>
                        </a:lnTo>
                        <a:lnTo>
                          <a:pt x="1" y="3"/>
                        </a:lnTo>
                        <a:lnTo>
                          <a:pt x="0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89" name="Freeform 801">
                    <a:extLst>
                      <a:ext uri="{FF2B5EF4-FFF2-40B4-BE49-F238E27FC236}">
                        <a16:creationId xmlns:a16="http://schemas.microsoft.com/office/drawing/2014/main" id="{CD23C30A-2DCC-4A19-9FE7-B8B395CDF0A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714368" y="2227940"/>
                    <a:ext cx="11617" cy="4647"/>
                  </a:xfrm>
                  <a:custGeom>
                    <a:avLst/>
                    <a:gdLst>
                      <a:gd name="T0" fmla="*/ 0 w 5"/>
                      <a:gd name="T1" fmla="*/ 1588 h 2"/>
                      <a:gd name="T2" fmla="*/ 3175 w 5"/>
                      <a:gd name="T3" fmla="*/ 0 h 2"/>
                      <a:gd name="T4" fmla="*/ 6350 w 5"/>
                      <a:gd name="T5" fmla="*/ 0 h 2"/>
                      <a:gd name="T6" fmla="*/ 7937 w 5"/>
                      <a:gd name="T7" fmla="*/ 1588 h 2"/>
                      <a:gd name="T8" fmla="*/ 6350 w 5"/>
                      <a:gd name="T9" fmla="*/ 1588 h 2"/>
                      <a:gd name="T10" fmla="*/ 3175 w 5"/>
                      <a:gd name="T11" fmla="*/ 1588 h 2"/>
                      <a:gd name="T12" fmla="*/ 3175 w 5"/>
                      <a:gd name="T13" fmla="*/ 3175 h 2"/>
                      <a:gd name="T14" fmla="*/ 1587 w 5"/>
                      <a:gd name="T15" fmla="*/ 3175 h 2"/>
                      <a:gd name="T16" fmla="*/ 0 w 5"/>
                      <a:gd name="T17" fmla="*/ 3175 h 2"/>
                      <a:gd name="T18" fmla="*/ 0 w 5"/>
                      <a:gd name="T19" fmla="*/ 1588 h 2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5" h="2">
                        <a:moveTo>
                          <a:pt x="0" y="1"/>
                        </a:moveTo>
                        <a:lnTo>
                          <a:pt x="2" y="0"/>
                        </a:lnTo>
                        <a:lnTo>
                          <a:pt x="4" y="0"/>
                        </a:lnTo>
                        <a:lnTo>
                          <a:pt x="5" y="1"/>
                        </a:lnTo>
                        <a:lnTo>
                          <a:pt x="4" y="1"/>
                        </a:lnTo>
                        <a:lnTo>
                          <a:pt x="2" y="1"/>
                        </a:lnTo>
                        <a:lnTo>
                          <a:pt x="2" y="2"/>
                        </a:lnTo>
                        <a:lnTo>
                          <a:pt x="1" y="2"/>
                        </a:lnTo>
                        <a:lnTo>
                          <a:pt x="0" y="2"/>
                        </a:lnTo>
                        <a:lnTo>
                          <a:pt x="0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90" name="Freeform 802">
                    <a:extLst>
                      <a:ext uri="{FF2B5EF4-FFF2-40B4-BE49-F238E27FC236}">
                        <a16:creationId xmlns:a16="http://schemas.microsoft.com/office/drawing/2014/main" id="{97E10A1D-6DF2-4EBB-B0E0-600EF7840BD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732957" y="2230263"/>
                    <a:ext cx="11617" cy="4647"/>
                  </a:xfrm>
                  <a:custGeom>
                    <a:avLst/>
                    <a:gdLst>
                      <a:gd name="T0" fmla="*/ 0 w 5"/>
                      <a:gd name="T1" fmla="*/ 1588 h 2"/>
                      <a:gd name="T2" fmla="*/ 1587 w 5"/>
                      <a:gd name="T3" fmla="*/ 1588 h 2"/>
                      <a:gd name="T4" fmla="*/ 3175 w 5"/>
                      <a:gd name="T5" fmla="*/ 1588 h 2"/>
                      <a:gd name="T6" fmla="*/ 4762 w 5"/>
                      <a:gd name="T7" fmla="*/ 0 h 2"/>
                      <a:gd name="T8" fmla="*/ 4762 w 5"/>
                      <a:gd name="T9" fmla="*/ 1588 h 2"/>
                      <a:gd name="T10" fmla="*/ 7937 w 5"/>
                      <a:gd name="T11" fmla="*/ 1588 h 2"/>
                      <a:gd name="T12" fmla="*/ 7937 w 5"/>
                      <a:gd name="T13" fmla="*/ 3175 h 2"/>
                      <a:gd name="T14" fmla="*/ 4762 w 5"/>
                      <a:gd name="T15" fmla="*/ 3175 h 2"/>
                      <a:gd name="T16" fmla="*/ 3175 w 5"/>
                      <a:gd name="T17" fmla="*/ 3175 h 2"/>
                      <a:gd name="T18" fmla="*/ 1587 w 5"/>
                      <a:gd name="T19" fmla="*/ 3175 h 2"/>
                      <a:gd name="T20" fmla="*/ 0 w 5"/>
                      <a:gd name="T21" fmla="*/ 1588 h 2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5" h="2">
                        <a:moveTo>
                          <a:pt x="0" y="1"/>
                        </a:moveTo>
                        <a:lnTo>
                          <a:pt x="1" y="1"/>
                        </a:lnTo>
                        <a:lnTo>
                          <a:pt x="2" y="1"/>
                        </a:lnTo>
                        <a:lnTo>
                          <a:pt x="3" y="0"/>
                        </a:lnTo>
                        <a:lnTo>
                          <a:pt x="3" y="1"/>
                        </a:lnTo>
                        <a:lnTo>
                          <a:pt x="5" y="1"/>
                        </a:lnTo>
                        <a:lnTo>
                          <a:pt x="5" y="2"/>
                        </a:lnTo>
                        <a:lnTo>
                          <a:pt x="3" y="2"/>
                        </a:lnTo>
                        <a:lnTo>
                          <a:pt x="2" y="2"/>
                        </a:lnTo>
                        <a:lnTo>
                          <a:pt x="1" y="2"/>
                        </a:lnTo>
                        <a:lnTo>
                          <a:pt x="0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91" name="Freeform 803">
                    <a:extLst>
                      <a:ext uri="{FF2B5EF4-FFF2-40B4-BE49-F238E27FC236}">
                        <a16:creationId xmlns:a16="http://schemas.microsoft.com/office/drawing/2014/main" id="{EACBDCDD-26F0-4001-97DC-0ACDD9F53A6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781752" y="2132672"/>
                    <a:ext cx="6972" cy="6972"/>
                  </a:xfrm>
                  <a:custGeom>
                    <a:avLst/>
                    <a:gdLst>
                      <a:gd name="T0" fmla="*/ 1588 w 3"/>
                      <a:gd name="T1" fmla="*/ 4763 h 3"/>
                      <a:gd name="T2" fmla="*/ 0 w 3"/>
                      <a:gd name="T3" fmla="*/ 1588 h 3"/>
                      <a:gd name="T4" fmla="*/ 1588 w 3"/>
                      <a:gd name="T5" fmla="*/ 0 h 3"/>
                      <a:gd name="T6" fmla="*/ 4763 w 3"/>
                      <a:gd name="T7" fmla="*/ 0 h 3"/>
                      <a:gd name="T8" fmla="*/ 4763 w 3"/>
                      <a:gd name="T9" fmla="*/ 1588 h 3"/>
                      <a:gd name="T10" fmla="*/ 4763 w 3"/>
                      <a:gd name="T11" fmla="*/ 4763 h 3"/>
                      <a:gd name="T12" fmla="*/ 1588 w 3"/>
                      <a:gd name="T13" fmla="*/ 4763 h 3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3" h="3">
                        <a:moveTo>
                          <a:pt x="1" y="3"/>
                        </a:moveTo>
                        <a:lnTo>
                          <a:pt x="0" y="1"/>
                        </a:lnTo>
                        <a:lnTo>
                          <a:pt x="1" y="0"/>
                        </a:lnTo>
                        <a:lnTo>
                          <a:pt x="3" y="0"/>
                        </a:lnTo>
                        <a:lnTo>
                          <a:pt x="3" y="1"/>
                        </a:lnTo>
                        <a:lnTo>
                          <a:pt x="3" y="3"/>
                        </a:lnTo>
                        <a:lnTo>
                          <a:pt x="1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92" name="Freeform 804">
                    <a:extLst>
                      <a:ext uri="{FF2B5EF4-FFF2-40B4-BE49-F238E27FC236}">
                        <a16:creationId xmlns:a16="http://schemas.microsoft.com/office/drawing/2014/main" id="{13E1F884-F5E7-48F6-8E96-35D7E777401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793371" y="2128024"/>
                    <a:ext cx="6970" cy="6972"/>
                  </a:xfrm>
                  <a:custGeom>
                    <a:avLst/>
                    <a:gdLst>
                      <a:gd name="T0" fmla="*/ 0 w 3"/>
                      <a:gd name="T1" fmla="*/ 3175 h 3"/>
                      <a:gd name="T2" fmla="*/ 0 w 3"/>
                      <a:gd name="T3" fmla="*/ 1588 h 3"/>
                      <a:gd name="T4" fmla="*/ 1587 w 3"/>
                      <a:gd name="T5" fmla="*/ 0 h 3"/>
                      <a:gd name="T6" fmla="*/ 3175 w 3"/>
                      <a:gd name="T7" fmla="*/ 0 h 3"/>
                      <a:gd name="T8" fmla="*/ 4762 w 3"/>
                      <a:gd name="T9" fmla="*/ 0 h 3"/>
                      <a:gd name="T10" fmla="*/ 4762 w 3"/>
                      <a:gd name="T11" fmla="*/ 1588 h 3"/>
                      <a:gd name="T12" fmla="*/ 4762 w 3"/>
                      <a:gd name="T13" fmla="*/ 3175 h 3"/>
                      <a:gd name="T14" fmla="*/ 3175 w 3"/>
                      <a:gd name="T15" fmla="*/ 4763 h 3"/>
                      <a:gd name="T16" fmla="*/ 1587 w 3"/>
                      <a:gd name="T17" fmla="*/ 4763 h 3"/>
                      <a:gd name="T18" fmla="*/ 0 w 3"/>
                      <a:gd name="T19" fmla="*/ 3175 h 3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3" h="3">
                        <a:moveTo>
                          <a:pt x="0" y="2"/>
                        </a:moveTo>
                        <a:lnTo>
                          <a:pt x="0" y="1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3" y="1"/>
                        </a:lnTo>
                        <a:lnTo>
                          <a:pt x="3" y="2"/>
                        </a:lnTo>
                        <a:lnTo>
                          <a:pt x="2" y="3"/>
                        </a:lnTo>
                        <a:lnTo>
                          <a:pt x="1" y="3"/>
                        </a:lnTo>
                        <a:lnTo>
                          <a:pt x="0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15" name="Freeform 828">
                    <a:extLst>
                      <a:ext uri="{FF2B5EF4-FFF2-40B4-BE49-F238E27FC236}">
                        <a16:creationId xmlns:a16="http://schemas.microsoft.com/office/drawing/2014/main" id="{6A446D1A-3408-47AC-AC8C-43D4F5FB68F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216895" y="1282231"/>
                    <a:ext cx="859735" cy="397338"/>
                  </a:xfrm>
                  <a:custGeom>
                    <a:avLst/>
                    <a:gdLst>
                      <a:gd name="T0" fmla="*/ 566738 w 370"/>
                      <a:gd name="T1" fmla="*/ 12700 h 171"/>
                      <a:gd name="T2" fmla="*/ 538163 w 370"/>
                      <a:gd name="T3" fmla="*/ 19050 h 171"/>
                      <a:gd name="T4" fmla="*/ 522288 w 370"/>
                      <a:gd name="T5" fmla="*/ 3175 h 171"/>
                      <a:gd name="T6" fmla="*/ 477838 w 370"/>
                      <a:gd name="T7" fmla="*/ 7938 h 171"/>
                      <a:gd name="T8" fmla="*/ 457200 w 370"/>
                      <a:gd name="T9" fmla="*/ 28575 h 171"/>
                      <a:gd name="T10" fmla="*/ 425450 w 370"/>
                      <a:gd name="T11" fmla="*/ 28575 h 171"/>
                      <a:gd name="T12" fmla="*/ 390525 w 370"/>
                      <a:gd name="T13" fmla="*/ 26988 h 171"/>
                      <a:gd name="T14" fmla="*/ 342900 w 370"/>
                      <a:gd name="T15" fmla="*/ 23813 h 171"/>
                      <a:gd name="T16" fmla="*/ 315913 w 370"/>
                      <a:gd name="T17" fmla="*/ 36513 h 171"/>
                      <a:gd name="T18" fmla="*/ 266700 w 370"/>
                      <a:gd name="T19" fmla="*/ 49213 h 171"/>
                      <a:gd name="T20" fmla="*/ 239713 w 370"/>
                      <a:gd name="T21" fmla="*/ 80963 h 171"/>
                      <a:gd name="T22" fmla="*/ 214313 w 370"/>
                      <a:gd name="T23" fmla="*/ 104775 h 171"/>
                      <a:gd name="T24" fmla="*/ 207963 w 370"/>
                      <a:gd name="T25" fmla="*/ 130175 h 171"/>
                      <a:gd name="T26" fmla="*/ 161925 w 370"/>
                      <a:gd name="T27" fmla="*/ 150813 h 171"/>
                      <a:gd name="T28" fmla="*/ 165100 w 370"/>
                      <a:gd name="T29" fmla="*/ 174625 h 171"/>
                      <a:gd name="T30" fmla="*/ 174625 w 370"/>
                      <a:gd name="T31" fmla="*/ 204788 h 171"/>
                      <a:gd name="T32" fmla="*/ 173038 w 370"/>
                      <a:gd name="T33" fmla="*/ 220663 h 171"/>
                      <a:gd name="T34" fmla="*/ 152400 w 370"/>
                      <a:gd name="T35" fmla="*/ 239713 h 171"/>
                      <a:gd name="T36" fmla="*/ 133350 w 370"/>
                      <a:gd name="T37" fmla="*/ 246063 h 171"/>
                      <a:gd name="T38" fmla="*/ 123825 w 370"/>
                      <a:gd name="T39" fmla="*/ 231775 h 171"/>
                      <a:gd name="T40" fmla="*/ 120650 w 370"/>
                      <a:gd name="T41" fmla="*/ 238125 h 171"/>
                      <a:gd name="T42" fmla="*/ 104775 w 370"/>
                      <a:gd name="T43" fmla="*/ 247650 h 171"/>
                      <a:gd name="T44" fmla="*/ 74613 w 370"/>
                      <a:gd name="T45" fmla="*/ 269875 h 171"/>
                      <a:gd name="T46" fmla="*/ 41275 w 370"/>
                      <a:gd name="T47" fmla="*/ 269875 h 171"/>
                      <a:gd name="T48" fmla="*/ 12700 w 370"/>
                      <a:gd name="T49" fmla="*/ 255588 h 171"/>
                      <a:gd name="T50" fmla="*/ 26988 w 370"/>
                      <a:gd name="T51" fmla="*/ 250825 h 171"/>
                      <a:gd name="T52" fmla="*/ 22225 w 370"/>
                      <a:gd name="T53" fmla="*/ 247650 h 171"/>
                      <a:gd name="T54" fmla="*/ 34925 w 370"/>
                      <a:gd name="T55" fmla="*/ 238125 h 171"/>
                      <a:gd name="T56" fmla="*/ 17463 w 370"/>
                      <a:gd name="T57" fmla="*/ 244475 h 171"/>
                      <a:gd name="T58" fmla="*/ 14288 w 370"/>
                      <a:gd name="T59" fmla="*/ 234950 h 171"/>
                      <a:gd name="T60" fmla="*/ 20638 w 370"/>
                      <a:gd name="T61" fmla="*/ 230188 h 171"/>
                      <a:gd name="T62" fmla="*/ 34925 w 370"/>
                      <a:gd name="T63" fmla="*/ 223838 h 171"/>
                      <a:gd name="T64" fmla="*/ 34925 w 370"/>
                      <a:gd name="T65" fmla="*/ 217488 h 171"/>
                      <a:gd name="T66" fmla="*/ 15875 w 370"/>
                      <a:gd name="T67" fmla="*/ 219075 h 171"/>
                      <a:gd name="T68" fmla="*/ 15875 w 370"/>
                      <a:gd name="T69" fmla="*/ 219075 h 171"/>
                      <a:gd name="T70" fmla="*/ 1588 w 370"/>
                      <a:gd name="T71" fmla="*/ 209550 h 171"/>
                      <a:gd name="T72" fmla="*/ 3175 w 370"/>
                      <a:gd name="T73" fmla="*/ 209550 h 171"/>
                      <a:gd name="T74" fmla="*/ 30163 w 370"/>
                      <a:gd name="T75" fmla="*/ 203200 h 171"/>
                      <a:gd name="T76" fmla="*/ 57150 w 370"/>
                      <a:gd name="T77" fmla="*/ 201613 h 171"/>
                      <a:gd name="T78" fmla="*/ 42863 w 370"/>
                      <a:gd name="T79" fmla="*/ 201613 h 171"/>
                      <a:gd name="T80" fmla="*/ 7938 w 370"/>
                      <a:gd name="T81" fmla="*/ 203200 h 171"/>
                      <a:gd name="T82" fmla="*/ 11113 w 370"/>
                      <a:gd name="T83" fmla="*/ 195263 h 171"/>
                      <a:gd name="T84" fmla="*/ 4763 w 370"/>
                      <a:gd name="T85" fmla="*/ 193675 h 171"/>
                      <a:gd name="T86" fmla="*/ 11113 w 370"/>
                      <a:gd name="T87" fmla="*/ 185738 h 171"/>
                      <a:gd name="T88" fmla="*/ 33338 w 370"/>
                      <a:gd name="T89" fmla="*/ 187325 h 171"/>
                      <a:gd name="T90" fmla="*/ 11113 w 370"/>
                      <a:gd name="T91" fmla="*/ 180975 h 171"/>
                      <a:gd name="T92" fmla="*/ 22225 w 370"/>
                      <a:gd name="T93" fmla="*/ 179388 h 171"/>
                      <a:gd name="T94" fmla="*/ 36513 w 370"/>
                      <a:gd name="T95" fmla="*/ 177800 h 171"/>
                      <a:gd name="T96" fmla="*/ 55563 w 370"/>
                      <a:gd name="T97" fmla="*/ 176213 h 171"/>
                      <a:gd name="T98" fmla="*/ 31750 w 370"/>
                      <a:gd name="T99" fmla="*/ 171450 h 171"/>
                      <a:gd name="T100" fmla="*/ 58738 w 370"/>
                      <a:gd name="T101" fmla="*/ 171450 h 171"/>
                      <a:gd name="T102" fmla="*/ 69850 w 370"/>
                      <a:gd name="T103" fmla="*/ 165100 h 171"/>
                      <a:gd name="T104" fmla="*/ 46038 w 370"/>
                      <a:gd name="T105" fmla="*/ 163513 h 171"/>
                      <a:gd name="T106" fmla="*/ 71438 w 370"/>
                      <a:gd name="T107" fmla="*/ 160338 h 171"/>
                      <a:gd name="T108" fmla="*/ 76200 w 370"/>
                      <a:gd name="T109" fmla="*/ 161925 h 171"/>
                      <a:gd name="T110" fmla="*/ 85725 w 370"/>
                      <a:gd name="T111" fmla="*/ 155575 h 171"/>
                      <a:gd name="T112" fmla="*/ 93663 w 370"/>
                      <a:gd name="T113" fmla="*/ 149225 h 171"/>
                      <a:gd name="T114" fmla="*/ 114300 w 370"/>
                      <a:gd name="T115" fmla="*/ 149225 h 171"/>
                      <a:gd name="T116" fmla="*/ 133350 w 370"/>
                      <a:gd name="T117" fmla="*/ 149225 h 171"/>
                      <a:gd name="T118" fmla="*/ 147638 w 370"/>
                      <a:gd name="T119" fmla="*/ 141288 h 171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</a:gdLst>
                    <a:ahLst/>
                    <a:cxnLst>
                      <a:cxn ang="T120">
                        <a:pos x="T0" y="T1"/>
                      </a:cxn>
                      <a:cxn ang="T121">
                        <a:pos x="T2" y="T3"/>
                      </a:cxn>
                      <a:cxn ang="T122">
                        <a:pos x="T4" y="T5"/>
                      </a:cxn>
                      <a:cxn ang="T123">
                        <a:pos x="T6" y="T7"/>
                      </a:cxn>
                      <a:cxn ang="T124">
                        <a:pos x="T8" y="T9"/>
                      </a:cxn>
                      <a:cxn ang="T125">
                        <a:pos x="T10" y="T11"/>
                      </a:cxn>
                      <a:cxn ang="T126">
                        <a:pos x="T12" y="T13"/>
                      </a:cxn>
                      <a:cxn ang="T127">
                        <a:pos x="T14" y="T15"/>
                      </a:cxn>
                      <a:cxn ang="T128">
                        <a:pos x="T16" y="T17"/>
                      </a:cxn>
                      <a:cxn ang="T129">
                        <a:pos x="T18" y="T19"/>
                      </a:cxn>
                      <a:cxn ang="T130">
                        <a:pos x="T20" y="T21"/>
                      </a:cxn>
                      <a:cxn ang="T131">
                        <a:pos x="T22" y="T23"/>
                      </a:cxn>
                      <a:cxn ang="T132">
                        <a:pos x="T24" y="T25"/>
                      </a:cxn>
                      <a:cxn ang="T133">
                        <a:pos x="T26" y="T27"/>
                      </a:cxn>
                      <a:cxn ang="T134">
                        <a:pos x="T28" y="T29"/>
                      </a:cxn>
                      <a:cxn ang="T135">
                        <a:pos x="T30" y="T31"/>
                      </a:cxn>
                      <a:cxn ang="T136">
                        <a:pos x="T32" y="T33"/>
                      </a:cxn>
                      <a:cxn ang="T137">
                        <a:pos x="T34" y="T35"/>
                      </a:cxn>
                      <a:cxn ang="T138">
                        <a:pos x="T36" y="T37"/>
                      </a:cxn>
                      <a:cxn ang="T139">
                        <a:pos x="T38" y="T39"/>
                      </a:cxn>
                      <a:cxn ang="T140">
                        <a:pos x="T40" y="T41"/>
                      </a:cxn>
                      <a:cxn ang="T141">
                        <a:pos x="T42" y="T43"/>
                      </a:cxn>
                      <a:cxn ang="T142">
                        <a:pos x="T44" y="T45"/>
                      </a:cxn>
                      <a:cxn ang="T143">
                        <a:pos x="T46" y="T47"/>
                      </a:cxn>
                      <a:cxn ang="T144">
                        <a:pos x="T48" y="T49"/>
                      </a:cxn>
                      <a:cxn ang="T145">
                        <a:pos x="T50" y="T51"/>
                      </a:cxn>
                      <a:cxn ang="T146">
                        <a:pos x="T52" y="T53"/>
                      </a:cxn>
                      <a:cxn ang="T147">
                        <a:pos x="T54" y="T55"/>
                      </a:cxn>
                      <a:cxn ang="T148">
                        <a:pos x="T56" y="T57"/>
                      </a:cxn>
                      <a:cxn ang="T149">
                        <a:pos x="T58" y="T59"/>
                      </a:cxn>
                      <a:cxn ang="T150">
                        <a:pos x="T60" y="T61"/>
                      </a:cxn>
                      <a:cxn ang="T151">
                        <a:pos x="T62" y="T63"/>
                      </a:cxn>
                      <a:cxn ang="T152">
                        <a:pos x="T64" y="T65"/>
                      </a:cxn>
                      <a:cxn ang="T153">
                        <a:pos x="T66" y="T67"/>
                      </a:cxn>
                      <a:cxn ang="T154">
                        <a:pos x="T68" y="T69"/>
                      </a:cxn>
                      <a:cxn ang="T155">
                        <a:pos x="T70" y="T71"/>
                      </a:cxn>
                      <a:cxn ang="T156">
                        <a:pos x="T72" y="T73"/>
                      </a:cxn>
                      <a:cxn ang="T157">
                        <a:pos x="T74" y="T75"/>
                      </a:cxn>
                      <a:cxn ang="T158">
                        <a:pos x="T76" y="T77"/>
                      </a:cxn>
                      <a:cxn ang="T159">
                        <a:pos x="T78" y="T79"/>
                      </a:cxn>
                      <a:cxn ang="T160">
                        <a:pos x="T80" y="T81"/>
                      </a:cxn>
                      <a:cxn ang="T161">
                        <a:pos x="T82" y="T83"/>
                      </a:cxn>
                      <a:cxn ang="T162">
                        <a:pos x="T84" y="T85"/>
                      </a:cxn>
                      <a:cxn ang="T163">
                        <a:pos x="T86" y="T87"/>
                      </a:cxn>
                      <a:cxn ang="T164">
                        <a:pos x="T88" y="T89"/>
                      </a:cxn>
                      <a:cxn ang="T165">
                        <a:pos x="T90" y="T91"/>
                      </a:cxn>
                      <a:cxn ang="T166">
                        <a:pos x="T92" y="T93"/>
                      </a:cxn>
                      <a:cxn ang="T167">
                        <a:pos x="T94" y="T95"/>
                      </a:cxn>
                      <a:cxn ang="T168">
                        <a:pos x="T96" y="T97"/>
                      </a:cxn>
                      <a:cxn ang="T169">
                        <a:pos x="T98" y="T99"/>
                      </a:cxn>
                      <a:cxn ang="T170">
                        <a:pos x="T100" y="T101"/>
                      </a:cxn>
                      <a:cxn ang="T171">
                        <a:pos x="T102" y="T103"/>
                      </a:cxn>
                      <a:cxn ang="T172">
                        <a:pos x="T104" y="T105"/>
                      </a:cxn>
                      <a:cxn ang="T173">
                        <a:pos x="T106" y="T107"/>
                      </a:cxn>
                      <a:cxn ang="T174">
                        <a:pos x="T108" y="T109"/>
                      </a:cxn>
                      <a:cxn ang="T175">
                        <a:pos x="T110" y="T111"/>
                      </a:cxn>
                      <a:cxn ang="T176">
                        <a:pos x="T112" y="T113"/>
                      </a:cxn>
                      <a:cxn ang="T177">
                        <a:pos x="T114" y="T115"/>
                      </a:cxn>
                      <a:cxn ang="T178">
                        <a:pos x="T116" y="T117"/>
                      </a:cxn>
                      <a:cxn ang="T179">
                        <a:pos x="T118" y="T119"/>
                      </a:cxn>
                    </a:cxnLst>
                    <a:rect l="0" t="0" r="r" b="b"/>
                    <a:pathLst>
                      <a:path w="370" h="171">
                        <a:moveTo>
                          <a:pt x="368" y="5"/>
                        </a:moveTo>
                        <a:lnTo>
                          <a:pt x="370" y="5"/>
                        </a:lnTo>
                        <a:lnTo>
                          <a:pt x="370" y="6"/>
                        </a:lnTo>
                        <a:lnTo>
                          <a:pt x="370" y="7"/>
                        </a:lnTo>
                        <a:lnTo>
                          <a:pt x="370" y="8"/>
                        </a:lnTo>
                        <a:lnTo>
                          <a:pt x="368" y="8"/>
                        </a:lnTo>
                        <a:lnTo>
                          <a:pt x="367" y="8"/>
                        </a:lnTo>
                        <a:lnTo>
                          <a:pt x="364" y="8"/>
                        </a:lnTo>
                        <a:lnTo>
                          <a:pt x="363" y="7"/>
                        </a:lnTo>
                        <a:lnTo>
                          <a:pt x="362" y="7"/>
                        </a:lnTo>
                        <a:lnTo>
                          <a:pt x="361" y="7"/>
                        </a:lnTo>
                        <a:lnTo>
                          <a:pt x="359" y="6"/>
                        </a:lnTo>
                        <a:lnTo>
                          <a:pt x="358" y="6"/>
                        </a:lnTo>
                        <a:lnTo>
                          <a:pt x="357" y="6"/>
                        </a:lnTo>
                        <a:lnTo>
                          <a:pt x="357" y="7"/>
                        </a:lnTo>
                        <a:lnTo>
                          <a:pt x="358" y="7"/>
                        </a:lnTo>
                        <a:lnTo>
                          <a:pt x="357" y="8"/>
                        </a:lnTo>
                        <a:lnTo>
                          <a:pt x="355" y="9"/>
                        </a:lnTo>
                        <a:lnTo>
                          <a:pt x="352" y="10"/>
                        </a:lnTo>
                        <a:lnTo>
                          <a:pt x="351" y="10"/>
                        </a:lnTo>
                        <a:lnTo>
                          <a:pt x="349" y="10"/>
                        </a:lnTo>
                        <a:lnTo>
                          <a:pt x="348" y="10"/>
                        </a:lnTo>
                        <a:lnTo>
                          <a:pt x="346" y="11"/>
                        </a:lnTo>
                        <a:lnTo>
                          <a:pt x="347" y="12"/>
                        </a:lnTo>
                        <a:lnTo>
                          <a:pt x="346" y="12"/>
                        </a:lnTo>
                        <a:lnTo>
                          <a:pt x="346" y="14"/>
                        </a:lnTo>
                        <a:lnTo>
                          <a:pt x="345" y="14"/>
                        </a:lnTo>
                        <a:lnTo>
                          <a:pt x="345" y="15"/>
                        </a:lnTo>
                        <a:lnTo>
                          <a:pt x="344" y="15"/>
                        </a:lnTo>
                        <a:lnTo>
                          <a:pt x="343" y="15"/>
                        </a:lnTo>
                        <a:lnTo>
                          <a:pt x="342" y="15"/>
                        </a:lnTo>
                        <a:lnTo>
                          <a:pt x="340" y="15"/>
                        </a:lnTo>
                        <a:lnTo>
                          <a:pt x="339" y="14"/>
                        </a:lnTo>
                        <a:lnTo>
                          <a:pt x="339" y="12"/>
                        </a:lnTo>
                        <a:lnTo>
                          <a:pt x="340" y="11"/>
                        </a:lnTo>
                        <a:lnTo>
                          <a:pt x="342" y="11"/>
                        </a:lnTo>
                        <a:lnTo>
                          <a:pt x="343" y="10"/>
                        </a:lnTo>
                        <a:lnTo>
                          <a:pt x="344" y="10"/>
                        </a:lnTo>
                        <a:lnTo>
                          <a:pt x="346" y="9"/>
                        </a:lnTo>
                        <a:lnTo>
                          <a:pt x="345" y="7"/>
                        </a:lnTo>
                        <a:lnTo>
                          <a:pt x="344" y="6"/>
                        </a:lnTo>
                        <a:lnTo>
                          <a:pt x="343" y="6"/>
                        </a:lnTo>
                        <a:lnTo>
                          <a:pt x="342" y="5"/>
                        </a:lnTo>
                        <a:lnTo>
                          <a:pt x="340" y="5"/>
                        </a:lnTo>
                        <a:lnTo>
                          <a:pt x="338" y="5"/>
                        </a:lnTo>
                        <a:lnTo>
                          <a:pt x="334" y="3"/>
                        </a:lnTo>
                        <a:lnTo>
                          <a:pt x="333" y="3"/>
                        </a:lnTo>
                        <a:lnTo>
                          <a:pt x="333" y="2"/>
                        </a:lnTo>
                        <a:lnTo>
                          <a:pt x="331" y="2"/>
                        </a:lnTo>
                        <a:lnTo>
                          <a:pt x="330" y="2"/>
                        </a:lnTo>
                        <a:lnTo>
                          <a:pt x="329" y="2"/>
                        </a:lnTo>
                        <a:lnTo>
                          <a:pt x="328" y="1"/>
                        </a:lnTo>
                        <a:lnTo>
                          <a:pt x="327" y="0"/>
                        </a:lnTo>
                        <a:lnTo>
                          <a:pt x="326" y="0"/>
                        </a:lnTo>
                        <a:lnTo>
                          <a:pt x="323" y="0"/>
                        </a:lnTo>
                        <a:lnTo>
                          <a:pt x="321" y="0"/>
                        </a:lnTo>
                        <a:lnTo>
                          <a:pt x="319" y="1"/>
                        </a:lnTo>
                        <a:lnTo>
                          <a:pt x="318" y="1"/>
                        </a:lnTo>
                        <a:lnTo>
                          <a:pt x="318" y="2"/>
                        </a:lnTo>
                        <a:lnTo>
                          <a:pt x="317" y="2"/>
                        </a:lnTo>
                        <a:lnTo>
                          <a:pt x="315" y="2"/>
                        </a:lnTo>
                        <a:lnTo>
                          <a:pt x="312" y="2"/>
                        </a:lnTo>
                        <a:lnTo>
                          <a:pt x="311" y="2"/>
                        </a:lnTo>
                        <a:lnTo>
                          <a:pt x="308" y="2"/>
                        </a:lnTo>
                        <a:lnTo>
                          <a:pt x="306" y="2"/>
                        </a:lnTo>
                        <a:lnTo>
                          <a:pt x="305" y="3"/>
                        </a:lnTo>
                        <a:lnTo>
                          <a:pt x="302" y="5"/>
                        </a:lnTo>
                        <a:lnTo>
                          <a:pt x="301" y="5"/>
                        </a:lnTo>
                        <a:lnTo>
                          <a:pt x="299" y="6"/>
                        </a:lnTo>
                        <a:lnTo>
                          <a:pt x="299" y="7"/>
                        </a:lnTo>
                        <a:lnTo>
                          <a:pt x="298" y="8"/>
                        </a:lnTo>
                        <a:lnTo>
                          <a:pt x="297" y="10"/>
                        </a:lnTo>
                        <a:lnTo>
                          <a:pt x="296" y="10"/>
                        </a:lnTo>
                        <a:lnTo>
                          <a:pt x="296" y="11"/>
                        </a:lnTo>
                        <a:lnTo>
                          <a:pt x="296" y="12"/>
                        </a:lnTo>
                        <a:lnTo>
                          <a:pt x="296" y="14"/>
                        </a:lnTo>
                        <a:lnTo>
                          <a:pt x="296" y="15"/>
                        </a:lnTo>
                        <a:lnTo>
                          <a:pt x="296" y="16"/>
                        </a:lnTo>
                        <a:lnTo>
                          <a:pt x="295" y="17"/>
                        </a:lnTo>
                        <a:lnTo>
                          <a:pt x="293" y="17"/>
                        </a:lnTo>
                        <a:lnTo>
                          <a:pt x="292" y="17"/>
                        </a:lnTo>
                        <a:lnTo>
                          <a:pt x="291" y="17"/>
                        </a:lnTo>
                        <a:lnTo>
                          <a:pt x="290" y="17"/>
                        </a:lnTo>
                        <a:lnTo>
                          <a:pt x="289" y="18"/>
                        </a:lnTo>
                        <a:lnTo>
                          <a:pt x="288" y="18"/>
                        </a:lnTo>
                        <a:lnTo>
                          <a:pt x="288" y="19"/>
                        </a:lnTo>
                        <a:lnTo>
                          <a:pt x="287" y="20"/>
                        </a:lnTo>
                        <a:lnTo>
                          <a:pt x="284" y="21"/>
                        </a:lnTo>
                        <a:lnTo>
                          <a:pt x="283" y="21"/>
                        </a:lnTo>
                        <a:lnTo>
                          <a:pt x="282" y="20"/>
                        </a:lnTo>
                        <a:lnTo>
                          <a:pt x="281" y="20"/>
                        </a:lnTo>
                        <a:lnTo>
                          <a:pt x="280" y="20"/>
                        </a:lnTo>
                        <a:lnTo>
                          <a:pt x="279" y="20"/>
                        </a:lnTo>
                        <a:lnTo>
                          <a:pt x="278" y="19"/>
                        </a:lnTo>
                        <a:lnTo>
                          <a:pt x="277" y="19"/>
                        </a:lnTo>
                        <a:lnTo>
                          <a:pt x="274" y="19"/>
                        </a:lnTo>
                        <a:lnTo>
                          <a:pt x="273" y="18"/>
                        </a:lnTo>
                        <a:lnTo>
                          <a:pt x="272" y="18"/>
                        </a:lnTo>
                        <a:lnTo>
                          <a:pt x="271" y="18"/>
                        </a:lnTo>
                        <a:lnTo>
                          <a:pt x="270" y="18"/>
                        </a:lnTo>
                        <a:lnTo>
                          <a:pt x="269" y="18"/>
                        </a:lnTo>
                        <a:lnTo>
                          <a:pt x="268" y="18"/>
                        </a:lnTo>
                        <a:lnTo>
                          <a:pt x="268" y="19"/>
                        </a:lnTo>
                        <a:lnTo>
                          <a:pt x="266" y="19"/>
                        </a:lnTo>
                        <a:lnTo>
                          <a:pt x="265" y="19"/>
                        </a:lnTo>
                        <a:lnTo>
                          <a:pt x="264" y="19"/>
                        </a:lnTo>
                        <a:lnTo>
                          <a:pt x="263" y="20"/>
                        </a:lnTo>
                        <a:lnTo>
                          <a:pt x="262" y="20"/>
                        </a:lnTo>
                        <a:lnTo>
                          <a:pt x="261" y="20"/>
                        </a:lnTo>
                        <a:lnTo>
                          <a:pt x="260" y="20"/>
                        </a:lnTo>
                        <a:lnTo>
                          <a:pt x="259" y="20"/>
                        </a:lnTo>
                        <a:lnTo>
                          <a:pt x="258" y="20"/>
                        </a:lnTo>
                        <a:lnTo>
                          <a:pt x="255" y="20"/>
                        </a:lnTo>
                        <a:lnTo>
                          <a:pt x="254" y="20"/>
                        </a:lnTo>
                        <a:lnTo>
                          <a:pt x="251" y="19"/>
                        </a:lnTo>
                        <a:lnTo>
                          <a:pt x="250" y="19"/>
                        </a:lnTo>
                        <a:lnTo>
                          <a:pt x="249" y="19"/>
                        </a:lnTo>
                        <a:lnTo>
                          <a:pt x="247" y="18"/>
                        </a:lnTo>
                        <a:lnTo>
                          <a:pt x="246" y="17"/>
                        </a:lnTo>
                        <a:lnTo>
                          <a:pt x="245" y="16"/>
                        </a:lnTo>
                        <a:lnTo>
                          <a:pt x="243" y="15"/>
                        </a:lnTo>
                        <a:lnTo>
                          <a:pt x="238" y="11"/>
                        </a:lnTo>
                        <a:lnTo>
                          <a:pt x="233" y="11"/>
                        </a:lnTo>
                        <a:lnTo>
                          <a:pt x="230" y="12"/>
                        </a:lnTo>
                        <a:lnTo>
                          <a:pt x="228" y="12"/>
                        </a:lnTo>
                        <a:lnTo>
                          <a:pt x="230" y="14"/>
                        </a:lnTo>
                        <a:lnTo>
                          <a:pt x="230" y="15"/>
                        </a:lnTo>
                        <a:lnTo>
                          <a:pt x="228" y="15"/>
                        </a:lnTo>
                        <a:lnTo>
                          <a:pt x="227" y="15"/>
                        </a:lnTo>
                        <a:lnTo>
                          <a:pt x="226" y="15"/>
                        </a:lnTo>
                        <a:lnTo>
                          <a:pt x="225" y="14"/>
                        </a:lnTo>
                        <a:lnTo>
                          <a:pt x="224" y="14"/>
                        </a:lnTo>
                        <a:lnTo>
                          <a:pt x="224" y="15"/>
                        </a:lnTo>
                        <a:lnTo>
                          <a:pt x="223" y="15"/>
                        </a:lnTo>
                        <a:lnTo>
                          <a:pt x="222" y="15"/>
                        </a:lnTo>
                        <a:lnTo>
                          <a:pt x="216" y="15"/>
                        </a:lnTo>
                        <a:lnTo>
                          <a:pt x="217" y="16"/>
                        </a:lnTo>
                        <a:lnTo>
                          <a:pt x="218" y="17"/>
                        </a:lnTo>
                        <a:lnTo>
                          <a:pt x="219" y="18"/>
                        </a:lnTo>
                        <a:lnTo>
                          <a:pt x="218" y="19"/>
                        </a:lnTo>
                        <a:lnTo>
                          <a:pt x="217" y="20"/>
                        </a:lnTo>
                        <a:lnTo>
                          <a:pt x="215" y="21"/>
                        </a:lnTo>
                        <a:lnTo>
                          <a:pt x="214" y="21"/>
                        </a:lnTo>
                        <a:lnTo>
                          <a:pt x="215" y="23"/>
                        </a:lnTo>
                        <a:lnTo>
                          <a:pt x="217" y="23"/>
                        </a:lnTo>
                        <a:lnTo>
                          <a:pt x="216" y="24"/>
                        </a:lnTo>
                        <a:lnTo>
                          <a:pt x="215" y="24"/>
                        </a:lnTo>
                        <a:lnTo>
                          <a:pt x="214" y="25"/>
                        </a:lnTo>
                        <a:lnTo>
                          <a:pt x="213" y="25"/>
                        </a:lnTo>
                        <a:lnTo>
                          <a:pt x="210" y="25"/>
                        </a:lnTo>
                        <a:lnTo>
                          <a:pt x="208" y="24"/>
                        </a:lnTo>
                        <a:lnTo>
                          <a:pt x="206" y="24"/>
                        </a:lnTo>
                        <a:lnTo>
                          <a:pt x="199" y="23"/>
                        </a:lnTo>
                        <a:lnTo>
                          <a:pt x="195" y="23"/>
                        </a:lnTo>
                        <a:lnTo>
                          <a:pt x="190" y="23"/>
                        </a:lnTo>
                        <a:lnTo>
                          <a:pt x="188" y="23"/>
                        </a:lnTo>
                        <a:lnTo>
                          <a:pt x="187" y="23"/>
                        </a:lnTo>
                        <a:lnTo>
                          <a:pt x="187" y="24"/>
                        </a:lnTo>
                        <a:lnTo>
                          <a:pt x="187" y="25"/>
                        </a:lnTo>
                        <a:lnTo>
                          <a:pt x="187" y="26"/>
                        </a:lnTo>
                        <a:lnTo>
                          <a:pt x="188" y="27"/>
                        </a:lnTo>
                        <a:lnTo>
                          <a:pt x="185" y="29"/>
                        </a:lnTo>
                        <a:lnTo>
                          <a:pt x="184" y="30"/>
                        </a:lnTo>
                        <a:lnTo>
                          <a:pt x="182" y="30"/>
                        </a:lnTo>
                        <a:lnTo>
                          <a:pt x="181" y="29"/>
                        </a:lnTo>
                        <a:lnTo>
                          <a:pt x="180" y="29"/>
                        </a:lnTo>
                        <a:lnTo>
                          <a:pt x="176" y="28"/>
                        </a:lnTo>
                        <a:lnTo>
                          <a:pt x="175" y="28"/>
                        </a:lnTo>
                        <a:lnTo>
                          <a:pt x="175" y="29"/>
                        </a:lnTo>
                        <a:lnTo>
                          <a:pt x="168" y="31"/>
                        </a:lnTo>
                        <a:lnTo>
                          <a:pt x="167" y="31"/>
                        </a:lnTo>
                        <a:lnTo>
                          <a:pt x="166" y="34"/>
                        </a:lnTo>
                        <a:lnTo>
                          <a:pt x="166" y="35"/>
                        </a:lnTo>
                        <a:lnTo>
                          <a:pt x="165" y="35"/>
                        </a:lnTo>
                        <a:lnTo>
                          <a:pt x="163" y="36"/>
                        </a:lnTo>
                        <a:lnTo>
                          <a:pt x="162" y="36"/>
                        </a:lnTo>
                        <a:lnTo>
                          <a:pt x="160" y="37"/>
                        </a:lnTo>
                        <a:lnTo>
                          <a:pt x="159" y="38"/>
                        </a:lnTo>
                        <a:lnTo>
                          <a:pt x="160" y="39"/>
                        </a:lnTo>
                        <a:lnTo>
                          <a:pt x="161" y="39"/>
                        </a:lnTo>
                        <a:lnTo>
                          <a:pt x="162" y="40"/>
                        </a:lnTo>
                        <a:lnTo>
                          <a:pt x="163" y="42"/>
                        </a:lnTo>
                        <a:lnTo>
                          <a:pt x="162" y="44"/>
                        </a:lnTo>
                        <a:lnTo>
                          <a:pt x="158" y="45"/>
                        </a:lnTo>
                        <a:lnTo>
                          <a:pt x="153" y="48"/>
                        </a:lnTo>
                        <a:lnTo>
                          <a:pt x="152" y="49"/>
                        </a:lnTo>
                        <a:lnTo>
                          <a:pt x="151" y="51"/>
                        </a:lnTo>
                        <a:lnTo>
                          <a:pt x="148" y="52"/>
                        </a:lnTo>
                        <a:lnTo>
                          <a:pt x="149" y="52"/>
                        </a:lnTo>
                        <a:lnTo>
                          <a:pt x="149" y="53"/>
                        </a:lnTo>
                        <a:lnTo>
                          <a:pt x="150" y="54"/>
                        </a:lnTo>
                        <a:lnTo>
                          <a:pt x="143" y="56"/>
                        </a:lnTo>
                        <a:lnTo>
                          <a:pt x="139" y="56"/>
                        </a:lnTo>
                        <a:lnTo>
                          <a:pt x="137" y="56"/>
                        </a:lnTo>
                        <a:lnTo>
                          <a:pt x="137" y="57"/>
                        </a:lnTo>
                        <a:lnTo>
                          <a:pt x="137" y="58"/>
                        </a:lnTo>
                        <a:lnTo>
                          <a:pt x="138" y="59"/>
                        </a:lnTo>
                        <a:lnTo>
                          <a:pt x="138" y="61"/>
                        </a:lnTo>
                        <a:lnTo>
                          <a:pt x="138" y="62"/>
                        </a:lnTo>
                        <a:lnTo>
                          <a:pt x="137" y="62"/>
                        </a:lnTo>
                        <a:lnTo>
                          <a:pt x="137" y="63"/>
                        </a:lnTo>
                        <a:lnTo>
                          <a:pt x="137" y="64"/>
                        </a:lnTo>
                        <a:lnTo>
                          <a:pt x="135" y="65"/>
                        </a:lnTo>
                        <a:lnTo>
                          <a:pt x="135" y="66"/>
                        </a:lnTo>
                        <a:lnTo>
                          <a:pt x="135" y="67"/>
                        </a:lnTo>
                        <a:lnTo>
                          <a:pt x="134" y="68"/>
                        </a:lnTo>
                        <a:lnTo>
                          <a:pt x="134" y="70"/>
                        </a:lnTo>
                        <a:lnTo>
                          <a:pt x="133" y="71"/>
                        </a:lnTo>
                        <a:lnTo>
                          <a:pt x="132" y="72"/>
                        </a:lnTo>
                        <a:lnTo>
                          <a:pt x="130" y="73"/>
                        </a:lnTo>
                        <a:lnTo>
                          <a:pt x="129" y="75"/>
                        </a:lnTo>
                        <a:lnTo>
                          <a:pt x="128" y="75"/>
                        </a:lnTo>
                        <a:lnTo>
                          <a:pt x="126" y="76"/>
                        </a:lnTo>
                        <a:lnTo>
                          <a:pt x="125" y="77"/>
                        </a:lnTo>
                        <a:lnTo>
                          <a:pt x="124" y="77"/>
                        </a:lnTo>
                        <a:lnTo>
                          <a:pt x="124" y="78"/>
                        </a:lnTo>
                        <a:lnTo>
                          <a:pt x="126" y="78"/>
                        </a:lnTo>
                        <a:lnTo>
                          <a:pt x="128" y="80"/>
                        </a:lnTo>
                        <a:lnTo>
                          <a:pt x="130" y="80"/>
                        </a:lnTo>
                        <a:lnTo>
                          <a:pt x="131" y="80"/>
                        </a:lnTo>
                        <a:lnTo>
                          <a:pt x="131" y="82"/>
                        </a:lnTo>
                        <a:lnTo>
                          <a:pt x="131" y="84"/>
                        </a:lnTo>
                        <a:lnTo>
                          <a:pt x="129" y="86"/>
                        </a:lnTo>
                        <a:lnTo>
                          <a:pt x="119" y="85"/>
                        </a:lnTo>
                        <a:lnTo>
                          <a:pt x="117" y="85"/>
                        </a:lnTo>
                        <a:lnTo>
                          <a:pt x="116" y="85"/>
                        </a:lnTo>
                        <a:lnTo>
                          <a:pt x="115" y="85"/>
                        </a:lnTo>
                        <a:lnTo>
                          <a:pt x="114" y="85"/>
                        </a:lnTo>
                        <a:lnTo>
                          <a:pt x="113" y="86"/>
                        </a:lnTo>
                        <a:lnTo>
                          <a:pt x="112" y="86"/>
                        </a:lnTo>
                        <a:lnTo>
                          <a:pt x="110" y="87"/>
                        </a:lnTo>
                        <a:lnTo>
                          <a:pt x="109" y="89"/>
                        </a:lnTo>
                        <a:lnTo>
                          <a:pt x="107" y="89"/>
                        </a:lnTo>
                        <a:lnTo>
                          <a:pt x="105" y="91"/>
                        </a:lnTo>
                        <a:lnTo>
                          <a:pt x="103" y="92"/>
                        </a:lnTo>
                        <a:lnTo>
                          <a:pt x="103" y="93"/>
                        </a:lnTo>
                        <a:lnTo>
                          <a:pt x="103" y="94"/>
                        </a:lnTo>
                        <a:lnTo>
                          <a:pt x="102" y="95"/>
                        </a:lnTo>
                        <a:lnTo>
                          <a:pt x="101" y="96"/>
                        </a:lnTo>
                        <a:lnTo>
                          <a:pt x="100" y="96"/>
                        </a:lnTo>
                        <a:lnTo>
                          <a:pt x="101" y="98"/>
                        </a:lnTo>
                        <a:lnTo>
                          <a:pt x="101" y="99"/>
                        </a:lnTo>
                        <a:lnTo>
                          <a:pt x="103" y="100"/>
                        </a:lnTo>
                        <a:lnTo>
                          <a:pt x="103" y="101"/>
                        </a:lnTo>
                        <a:lnTo>
                          <a:pt x="102" y="101"/>
                        </a:lnTo>
                        <a:lnTo>
                          <a:pt x="102" y="102"/>
                        </a:lnTo>
                        <a:lnTo>
                          <a:pt x="101" y="102"/>
                        </a:lnTo>
                        <a:lnTo>
                          <a:pt x="101" y="103"/>
                        </a:lnTo>
                        <a:lnTo>
                          <a:pt x="102" y="103"/>
                        </a:lnTo>
                        <a:lnTo>
                          <a:pt x="102" y="104"/>
                        </a:lnTo>
                        <a:lnTo>
                          <a:pt x="101" y="105"/>
                        </a:lnTo>
                        <a:lnTo>
                          <a:pt x="101" y="106"/>
                        </a:lnTo>
                        <a:lnTo>
                          <a:pt x="102" y="108"/>
                        </a:lnTo>
                        <a:lnTo>
                          <a:pt x="103" y="109"/>
                        </a:lnTo>
                        <a:lnTo>
                          <a:pt x="104" y="110"/>
                        </a:lnTo>
                        <a:lnTo>
                          <a:pt x="104" y="111"/>
                        </a:lnTo>
                        <a:lnTo>
                          <a:pt x="105" y="111"/>
                        </a:lnTo>
                        <a:lnTo>
                          <a:pt x="104" y="113"/>
                        </a:lnTo>
                        <a:lnTo>
                          <a:pt x="104" y="114"/>
                        </a:lnTo>
                        <a:lnTo>
                          <a:pt x="103" y="115"/>
                        </a:lnTo>
                        <a:lnTo>
                          <a:pt x="103" y="117"/>
                        </a:lnTo>
                        <a:lnTo>
                          <a:pt x="102" y="119"/>
                        </a:lnTo>
                        <a:lnTo>
                          <a:pt x="103" y="119"/>
                        </a:lnTo>
                        <a:lnTo>
                          <a:pt x="106" y="121"/>
                        </a:lnTo>
                        <a:lnTo>
                          <a:pt x="107" y="121"/>
                        </a:lnTo>
                        <a:lnTo>
                          <a:pt x="112" y="123"/>
                        </a:lnTo>
                        <a:lnTo>
                          <a:pt x="113" y="124"/>
                        </a:lnTo>
                        <a:lnTo>
                          <a:pt x="112" y="124"/>
                        </a:lnTo>
                        <a:lnTo>
                          <a:pt x="112" y="126"/>
                        </a:lnTo>
                        <a:lnTo>
                          <a:pt x="112" y="127"/>
                        </a:lnTo>
                        <a:lnTo>
                          <a:pt x="110" y="128"/>
                        </a:lnTo>
                        <a:lnTo>
                          <a:pt x="110" y="129"/>
                        </a:lnTo>
                        <a:lnTo>
                          <a:pt x="109" y="129"/>
                        </a:lnTo>
                        <a:lnTo>
                          <a:pt x="107" y="129"/>
                        </a:lnTo>
                        <a:lnTo>
                          <a:pt x="107" y="128"/>
                        </a:lnTo>
                        <a:lnTo>
                          <a:pt x="106" y="128"/>
                        </a:lnTo>
                        <a:lnTo>
                          <a:pt x="106" y="129"/>
                        </a:lnTo>
                        <a:lnTo>
                          <a:pt x="105" y="129"/>
                        </a:lnTo>
                        <a:lnTo>
                          <a:pt x="104" y="129"/>
                        </a:lnTo>
                        <a:lnTo>
                          <a:pt x="104" y="130"/>
                        </a:lnTo>
                        <a:lnTo>
                          <a:pt x="105" y="131"/>
                        </a:lnTo>
                        <a:lnTo>
                          <a:pt x="105" y="132"/>
                        </a:lnTo>
                        <a:lnTo>
                          <a:pt x="106" y="132"/>
                        </a:lnTo>
                        <a:lnTo>
                          <a:pt x="106" y="133"/>
                        </a:lnTo>
                        <a:lnTo>
                          <a:pt x="107" y="134"/>
                        </a:lnTo>
                        <a:lnTo>
                          <a:pt x="109" y="136"/>
                        </a:lnTo>
                        <a:lnTo>
                          <a:pt x="109" y="137"/>
                        </a:lnTo>
                        <a:lnTo>
                          <a:pt x="109" y="138"/>
                        </a:lnTo>
                        <a:lnTo>
                          <a:pt x="109" y="139"/>
                        </a:lnTo>
                        <a:lnTo>
                          <a:pt x="107" y="140"/>
                        </a:lnTo>
                        <a:lnTo>
                          <a:pt x="107" y="141"/>
                        </a:lnTo>
                        <a:lnTo>
                          <a:pt x="107" y="142"/>
                        </a:lnTo>
                        <a:lnTo>
                          <a:pt x="105" y="143"/>
                        </a:lnTo>
                        <a:lnTo>
                          <a:pt x="103" y="145"/>
                        </a:lnTo>
                        <a:lnTo>
                          <a:pt x="102" y="145"/>
                        </a:lnTo>
                        <a:lnTo>
                          <a:pt x="101" y="145"/>
                        </a:lnTo>
                        <a:lnTo>
                          <a:pt x="100" y="145"/>
                        </a:lnTo>
                        <a:lnTo>
                          <a:pt x="98" y="146"/>
                        </a:lnTo>
                        <a:lnTo>
                          <a:pt x="97" y="146"/>
                        </a:lnTo>
                        <a:lnTo>
                          <a:pt x="98" y="146"/>
                        </a:lnTo>
                        <a:lnTo>
                          <a:pt x="98" y="147"/>
                        </a:lnTo>
                        <a:lnTo>
                          <a:pt x="100" y="147"/>
                        </a:lnTo>
                        <a:lnTo>
                          <a:pt x="98" y="148"/>
                        </a:lnTo>
                        <a:lnTo>
                          <a:pt x="97" y="148"/>
                        </a:lnTo>
                        <a:lnTo>
                          <a:pt x="96" y="149"/>
                        </a:lnTo>
                        <a:lnTo>
                          <a:pt x="96" y="151"/>
                        </a:lnTo>
                        <a:lnTo>
                          <a:pt x="97" y="152"/>
                        </a:lnTo>
                        <a:lnTo>
                          <a:pt x="97" y="154"/>
                        </a:lnTo>
                        <a:lnTo>
                          <a:pt x="97" y="155"/>
                        </a:lnTo>
                        <a:lnTo>
                          <a:pt x="96" y="156"/>
                        </a:lnTo>
                        <a:lnTo>
                          <a:pt x="97" y="156"/>
                        </a:lnTo>
                        <a:lnTo>
                          <a:pt x="95" y="159"/>
                        </a:lnTo>
                        <a:lnTo>
                          <a:pt x="93" y="159"/>
                        </a:lnTo>
                        <a:lnTo>
                          <a:pt x="92" y="159"/>
                        </a:lnTo>
                        <a:lnTo>
                          <a:pt x="93" y="158"/>
                        </a:lnTo>
                        <a:lnTo>
                          <a:pt x="92" y="157"/>
                        </a:lnTo>
                        <a:lnTo>
                          <a:pt x="92" y="156"/>
                        </a:lnTo>
                        <a:lnTo>
                          <a:pt x="91" y="156"/>
                        </a:lnTo>
                        <a:lnTo>
                          <a:pt x="89" y="156"/>
                        </a:lnTo>
                        <a:lnTo>
                          <a:pt x="87" y="156"/>
                        </a:lnTo>
                        <a:lnTo>
                          <a:pt x="85" y="155"/>
                        </a:lnTo>
                        <a:lnTo>
                          <a:pt x="85" y="156"/>
                        </a:lnTo>
                        <a:lnTo>
                          <a:pt x="84" y="155"/>
                        </a:lnTo>
                        <a:lnTo>
                          <a:pt x="83" y="155"/>
                        </a:lnTo>
                        <a:lnTo>
                          <a:pt x="82" y="152"/>
                        </a:lnTo>
                        <a:lnTo>
                          <a:pt x="82" y="151"/>
                        </a:lnTo>
                        <a:lnTo>
                          <a:pt x="82" y="150"/>
                        </a:lnTo>
                        <a:lnTo>
                          <a:pt x="82" y="149"/>
                        </a:lnTo>
                        <a:lnTo>
                          <a:pt x="81" y="148"/>
                        </a:lnTo>
                        <a:lnTo>
                          <a:pt x="79" y="147"/>
                        </a:lnTo>
                        <a:lnTo>
                          <a:pt x="81" y="147"/>
                        </a:lnTo>
                        <a:lnTo>
                          <a:pt x="81" y="146"/>
                        </a:lnTo>
                        <a:lnTo>
                          <a:pt x="82" y="146"/>
                        </a:lnTo>
                        <a:lnTo>
                          <a:pt x="83" y="146"/>
                        </a:lnTo>
                        <a:lnTo>
                          <a:pt x="83" y="145"/>
                        </a:lnTo>
                        <a:lnTo>
                          <a:pt x="82" y="145"/>
                        </a:lnTo>
                        <a:lnTo>
                          <a:pt x="81" y="145"/>
                        </a:lnTo>
                        <a:lnTo>
                          <a:pt x="79" y="145"/>
                        </a:lnTo>
                        <a:lnTo>
                          <a:pt x="79" y="146"/>
                        </a:lnTo>
                        <a:lnTo>
                          <a:pt x="78" y="146"/>
                        </a:lnTo>
                        <a:lnTo>
                          <a:pt x="79" y="146"/>
                        </a:lnTo>
                        <a:lnTo>
                          <a:pt x="79" y="147"/>
                        </a:lnTo>
                        <a:lnTo>
                          <a:pt x="79" y="148"/>
                        </a:lnTo>
                        <a:lnTo>
                          <a:pt x="81" y="148"/>
                        </a:lnTo>
                        <a:lnTo>
                          <a:pt x="81" y="149"/>
                        </a:lnTo>
                        <a:lnTo>
                          <a:pt x="79" y="150"/>
                        </a:lnTo>
                        <a:lnTo>
                          <a:pt x="78" y="150"/>
                        </a:lnTo>
                        <a:lnTo>
                          <a:pt x="78" y="149"/>
                        </a:lnTo>
                        <a:lnTo>
                          <a:pt x="78" y="148"/>
                        </a:lnTo>
                        <a:lnTo>
                          <a:pt x="77" y="148"/>
                        </a:lnTo>
                        <a:lnTo>
                          <a:pt x="76" y="147"/>
                        </a:lnTo>
                        <a:lnTo>
                          <a:pt x="75" y="147"/>
                        </a:lnTo>
                        <a:lnTo>
                          <a:pt x="76" y="148"/>
                        </a:lnTo>
                        <a:lnTo>
                          <a:pt x="77" y="148"/>
                        </a:lnTo>
                        <a:lnTo>
                          <a:pt x="77" y="149"/>
                        </a:lnTo>
                        <a:lnTo>
                          <a:pt x="77" y="150"/>
                        </a:lnTo>
                        <a:lnTo>
                          <a:pt x="76" y="150"/>
                        </a:lnTo>
                        <a:lnTo>
                          <a:pt x="77" y="151"/>
                        </a:lnTo>
                        <a:lnTo>
                          <a:pt x="78" y="151"/>
                        </a:lnTo>
                        <a:lnTo>
                          <a:pt x="79" y="154"/>
                        </a:lnTo>
                        <a:lnTo>
                          <a:pt x="78" y="154"/>
                        </a:lnTo>
                        <a:lnTo>
                          <a:pt x="77" y="154"/>
                        </a:lnTo>
                        <a:lnTo>
                          <a:pt x="77" y="155"/>
                        </a:lnTo>
                        <a:lnTo>
                          <a:pt x="75" y="157"/>
                        </a:lnTo>
                        <a:lnTo>
                          <a:pt x="74" y="157"/>
                        </a:lnTo>
                        <a:lnTo>
                          <a:pt x="75" y="157"/>
                        </a:lnTo>
                        <a:lnTo>
                          <a:pt x="74" y="157"/>
                        </a:lnTo>
                        <a:lnTo>
                          <a:pt x="73" y="157"/>
                        </a:lnTo>
                        <a:lnTo>
                          <a:pt x="73" y="158"/>
                        </a:lnTo>
                        <a:lnTo>
                          <a:pt x="72" y="158"/>
                        </a:lnTo>
                        <a:lnTo>
                          <a:pt x="70" y="158"/>
                        </a:lnTo>
                        <a:lnTo>
                          <a:pt x="69" y="158"/>
                        </a:lnTo>
                        <a:lnTo>
                          <a:pt x="69" y="157"/>
                        </a:lnTo>
                        <a:lnTo>
                          <a:pt x="66" y="156"/>
                        </a:lnTo>
                        <a:lnTo>
                          <a:pt x="67" y="157"/>
                        </a:lnTo>
                        <a:lnTo>
                          <a:pt x="67" y="158"/>
                        </a:lnTo>
                        <a:lnTo>
                          <a:pt x="66" y="159"/>
                        </a:lnTo>
                        <a:lnTo>
                          <a:pt x="65" y="159"/>
                        </a:lnTo>
                        <a:lnTo>
                          <a:pt x="64" y="160"/>
                        </a:lnTo>
                        <a:lnTo>
                          <a:pt x="63" y="161"/>
                        </a:lnTo>
                        <a:lnTo>
                          <a:pt x="60" y="162"/>
                        </a:lnTo>
                        <a:lnTo>
                          <a:pt x="59" y="162"/>
                        </a:lnTo>
                        <a:lnTo>
                          <a:pt x="58" y="164"/>
                        </a:lnTo>
                        <a:lnTo>
                          <a:pt x="57" y="164"/>
                        </a:lnTo>
                        <a:lnTo>
                          <a:pt x="56" y="165"/>
                        </a:lnTo>
                        <a:lnTo>
                          <a:pt x="55" y="165"/>
                        </a:lnTo>
                        <a:lnTo>
                          <a:pt x="54" y="166"/>
                        </a:lnTo>
                        <a:lnTo>
                          <a:pt x="50" y="168"/>
                        </a:lnTo>
                        <a:lnTo>
                          <a:pt x="49" y="168"/>
                        </a:lnTo>
                        <a:lnTo>
                          <a:pt x="47" y="169"/>
                        </a:lnTo>
                        <a:lnTo>
                          <a:pt x="47" y="170"/>
                        </a:lnTo>
                        <a:lnTo>
                          <a:pt x="46" y="169"/>
                        </a:lnTo>
                        <a:lnTo>
                          <a:pt x="46" y="170"/>
                        </a:lnTo>
                        <a:lnTo>
                          <a:pt x="42" y="170"/>
                        </a:lnTo>
                        <a:lnTo>
                          <a:pt x="41" y="170"/>
                        </a:lnTo>
                        <a:lnTo>
                          <a:pt x="39" y="171"/>
                        </a:lnTo>
                        <a:lnTo>
                          <a:pt x="38" y="171"/>
                        </a:lnTo>
                        <a:lnTo>
                          <a:pt x="37" y="171"/>
                        </a:lnTo>
                        <a:lnTo>
                          <a:pt x="36" y="171"/>
                        </a:lnTo>
                        <a:lnTo>
                          <a:pt x="35" y="171"/>
                        </a:lnTo>
                        <a:lnTo>
                          <a:pt x="33" y="171"/>
                        </a:lnTo>
                        <a:lnTo>
                          <a:pt x="32" y="171"/>
                        </a:lnTo>
                        <a:lnTo>
                          <a:pt x="31" y="171"/>
                        </a:lnTo>
                        <a:lnTo>
                          <a:pt x="30" y="171"/>
                        </a:lnTo>
                        <a:lnTo>
                          <a:pt x="29" y="171"/>
                        </a:lnTo>
                        <a:lnTo>
                          <a:pt x="28" y="171"/>
                        </a:lnTo>
                        <a:lnTo>
                          <a:pt x="27" y="170"/>
                        </a:lnTo>
                        <a:lnTo>
                          <a:pt x="26" y="170"/>
                        </a:lnTo>
                        <a:lnTo>
                          <a:pt x="23" y="170"/>
                        </a:lnTo>
                        <a:lnTo>
                          <a:pt x="23" y="169"/>
                        </a:lnTo>
                        <a:lnTo>
                          <a:pt x="25" y="169"/>
                        </a:lnTo>
                        <a:lnTo>
                          <a:pt x="26" y="168"/>
                        </a:lnTo>
                        <a:lnTo>
                          <a:pt x="23" y="168"/>
                        </a:lnTo>
                        <a:lnTo>
                          <a:pt x="20" y="168"/>
                        </a:lnTo>
                        <a:lnTo>
                          <a:pt x="19" y="167"/>
                        </a:lnTo>
                        <a:lnTo>
                          <a:pt x="18" y="167"/>
                        </a:lnTo>
                        <a:lnTo>
                          <a:pt x="17" y="167"/>
                        </a:lnTo>
                        <a:lnTo>
                          <a:pt x="16" y="166"/>
                        </a:lnTo>
                        <a:lnTo>
                          <a:pt x="14" y="166"/>
                        </a:lnTo>
                        <a:lnTo>
                          <a:pt x="14" y="165"/>
                        </a:lnTo>
                        <a:lnTo>
                          <a:pt x="13" y="165"/>
                        </a:lnTo>
                        <a:lnTo>
                          <a:pt x="12" y="165"/>
                        </a:lnTo>
                        <a:lnTo>
                          <a:pt x="10" y="164"/>
                        </a:lnTo>
                        <a:lnTo>
                          <a:pt x="8" y="162"/>
                        </a:lnTo>
                        <a:lnTo>
                          <a:pt x="8" y="161"/>
                        </a:lnTo>
                        <a:lnTo>
                          <a:pt x="9" y="160"/>
                        </a:lnTo>
                        <a:lnTo>
                          <a:pt x="9" y="159"/>
                        </a:lnTo>
                        <a:lnTo>
                          <a:pt x="9" y="158"/>
                        </a:lnTo>
                        <a:lnTo>
                          <a:pt x="9" y="157"/>
                        </a:lnTo>
                        <a:lnTo>
                          <a:pt x="11" y="158"/>
                        </a:lnTo>
                        <a:lnTo>
                          <a:pt x="12" y="159"/>
                        </a:lnTo>
                        <a:lnTo>
                          <a:pt x="12" y="158"/>
                        </a:lnTo>
                        <a:lnTo>
                          <a:pt x="13" y="158"/>
                        </a:lnTo>
                        <a:lnTo>
                          <a:pt x="14" y="158"/>
                        </a:lnTo>
                        <a:lnTo>
                          <a:pt x="16" y="159"/>
                        </a:lnTo>
                        <a:lnTo>
                          <a:pt x="17" y="160"/>
                        </a:lnTo>
                        <a:lnTo>
                          <a:pt x="18" y="160"/>
                        </a:lnTo>
                        <a:lnTo>
                          <a:pt x="19" y="160"/>
                        </a:lnTo>
                        <a:lnTo>
                          <a:pt x="18" y="160"/>
                        </a:lnTo>
                        <a:lnTo>
                          <a:pt x="17" y="159"/>
                        </a:lnTo>
                        <a:lnTo>
                          <a:pt x="16" y="159"/>
                        </a:lnTo>
                        <a:lnTo>
                          <a:pt x="17" y="158"/>
                        </a:lnTo>
                        <a:lnTo>
                          <a:pt x="18" y="158"/>
                        </a:lnTo>
                        <a:lnTo>
                          <a:pt x="19" y="158"/>
                        </a:lnTo>
                        <a:lnTo>
                          <a:pt x="21" y="157"/>
                        </a:lnTo>
                        <a:lnTo>
                          <a:pt x="22" y="157"/>
                        </a:lnTo>
                        <a:lnTo>
                          <a:pt x="23" y="157"/>
                        </a:lnTo>
                        <a:lnTo>
                          <a:pt x="22" y="157"/>
                        </a:lnTo>
                        <a:lnTo>
                          <a:pt x="21" y="157"/>
                        </a:lnTo>
                        <a:lnTo>
                          <a:pt x="20" y="157"/>
                        </a:lnTo>
                        <a:lnTo>
                          <a:pt x="18" y="157"/>
                        </a:lnTo>
                        <a:lnTo>
                          <a:pt x="18" y="158"/>
                        </a:lnTo>
                        <a:lnTo>
                          <a:pt x="17" y="158"/>
                        </a:lnTo>
                        <a:lnTo>
                          <a:pt x="16" y="159"/>
                        </a:lnTo>
                        <a:lnTo>
                          <a:pt x="14" y="158"/>
                        </a:lnTo>
                        <a:lnTo>
                          <a:pt x="14" y="157"/>
                        </a:lnTo>
                        <a:lnTo>
                          <a:pt x="13" y="157"/>
                        </a:lnTo>
                        <a:lnTo>
                          <a:pt x="13" y="156"/>
                        </a:lnTo>
                        <a:lnTo>
                          <a:pt x="14" y="156"/>
                        </a:lnTo>
                        <a:lnTo>
                          <a:pt x="16" y="156"/>
                        </a:lnTo>
                        <a:lnTo>
                          <a:pt x="16" y="155"/>
                        </a:lnTo>
                        <a:lnTo>
                          <a:pt x="17" y="154"/>
                        </a:lnTo>
                        <a:lnTo>
                          <a:pt x="18" y="154"/>
                        </a:lnTo>
                        <a:lnTo>
                          <a:pt x="20" y="154"/>
                        </a:lnTo>
                        <a:lnTo>
                          <a:pt x="21" y="154"/>
                        </a:lnTo>
                        <a:lnTo>
                          <a:pt x="21" y="152"/>
                        </a:lnTo>
                        <a:lnTo>
                          <a:pt x="20" y="152"/>
                        </a:lnTo>
                        <a:lnTo>
                          <a:pt x="19" y="154"/>
                        </a:lnTo>
                        <a:lnTo>
                          <a:pt x="17" y="154"/>
                        </a:lnTo>
                        <a:lnTo>
                          <a:pt x="16" y="152"/>
                        </a:lnTo>
                        <a:lnTo>
                          <a:pt x="17" y="152"/>
                        </a:lnTo>
                        <a:lnTo>
                          <a:pt x="17" y="151"/>
                        </a:lnTo>
                        <a:lnTo>
                          <a:pt x="18" y="151"/>
                        </a:lnTo>
                        <a:lnTo>
                          <a:pt x="19" y="150"/>
                        </a:lnTo>
                        <a:lnTo>
                          <a:pt x="21" y="150"/>
                        </a:lnTo>
                        <a:lnTo>
                          <a:pt x="22" y="150"/>
                        </a:lnTo>
                        <a:lnTo>
                          <a:pt x="21" y="149"/>
                        </a:lnTo>
                        <a:lnTo>
                          <a:pt x="19" y="149"/>
                        </a:lnTo>
                        <a:lnTo>
                          <a:pt x="19" y="150"/>
                        </a:lnTo>
                        <a:lnTo>
                          <a:pt x="18" y="151"/>
                        </a:lnTo>
                        <a:lnTo>
                          <a:pt x="17" y="151"/>
                        </a:lnTo>
                        <a:lnTo>
                          <a:pt x="14" y="152"/>
                        </a:lnTo>
                        <a:lnTo>
                          <a:pt x="13" y="151"/>
                        </a:lnTo>
                        <a:lnTo>
                          <a:pt x="14" y="151"/>
                        </a:lnTo>
                        <a:lnTo>
                          <a:pt x="17" y="150"/>
                        </a:lnTo>
                        <a:lnTo>
                          <a:pt x="13" y="151"/>
                        </a:lnTo>
                        <a:lnTo>
                          <a:pt x="12" y="151"/>
                        </a:lnTo>
                        <a:lnTo>
                          <a:pt x="11" y="151"/>
                        </a:lnTo>
                        <a:lnTo>
                          <a:pt x="10" y="151"/>
                        </a:lnTo>
                        <a:lnTo>
                          <a:pt x="11" y="151"/>
                        </a:lnTo>
                        <a:lnTo>
                          <a:pt x="12" y="151"/>
                        </a:lnTo>
                        <a:lnTo>
                          <a:pt x="13" y="152"/>
                        </a:lnTo>
                        <a:lnTo>
                          <a:pt x="11" y="154"/>
                        </a:lnTo>
                        <a:lnTo>
                          <a:pt x="10" y="152"/>
                        </a:lnTo>
                        <a:lnTo>
                          <a:pt x="9" y="152"/>
                        </a:lnTo>
                        <a:lnTo>
                          <a:pt x="9" y="154"/>
                        </a:lnTo>
                        <a:lnTo>
                          <a:pt x="8" y="154"/>
                        </a:lnTo>
                        <a:lnTo>
                          <a:pt x="7" y="154"/>
                        </a:lnTo>
                        <a:lnTo>
                          <a:pt x="5" y="152"/>
                        </a:lnTo>
                        <a:lnTo>
                          <a:pt x="4" y="151"/>
                        </a:lnTo>
                        <a:lnTo>
                          <a:pt x="3" y="150"/>
                        </a:lnTo>
                        <a:lnTo>
                          <a:pt x="5" y="149"/>
                        </a:lnTo>
                        <a:lnTo>
                          <a:pt x="7" y="148"/>
                        </a:lnTo>
                        <a:lnTo>
                          <a:pt x="8" y="147"/>
                        </a:lnTo>
                        <a:lnTo>
                          <a:pt x="8" y="148"/>
                        </a:lnTo>
                        <a:lnTo>
                          <a:pt x="8" y="149"/>
                        </a:lnTo>
                        <a:lnTo>
                          <a:pt x="8" y="150"/>
                        </a:lnTo>
                        <a:lnTo>
                          <a:pt x="9" y="150"/>
                        </a:lnTo>
                        <a:lnTo>
                          <a:pt x="9" y="149"/>
                        </a:lnTo>
                        <a:lnTo>
                          <a:pt x="9" y="148"/>
                        </a:lnTo>
                        <a:lnTo>
                          <a:pt x="11" y="148"/>
                        </a:lnTo>
                        <a:lnTo>
                          <a:pt x="12" y="147"/>
                        </a:lnTo>
                        <a:lnTo>
                          <a:pt x="13" y="147"/>
                        </a:lnTo>
                        <a:lnTo>
                          <a:pt x="14" y="147"/>
                        </a:lnTo>
                        <a:lnTo>
                          <a:pt x="16" y="147"/>
                        </a:lnTo>
                        <a:lnTo>
                          <a:pt x="19" y="146"/>
                        </a:lnTo>
                        <a:lnTo>
                          <a:pt x="18" y="146"/>
                        </a:lnTo>
                        <a:lnTo>
                          <a:pt x="17" y="146"/>
                        </a:lnTo>
                        <a:lnTo>
                          <a:pt x="17" y="147"/>
                        </a:lnTo>
                        <a:lnTo>
                          <a:pt x="16" y="147"/>
                        </a:lnTo>
                        <a:lnTo>
                          <a:pt x="14" y="147"/>
                        </a:lnTo>
                        <a:lnTo>
                          <a:pt x="13" y="147"/>
                        </a:lnTo>
                        <a:lnTo>
                          <a:pt x="12" y="147"/>
                        </a:lnTo>
                        <a:lnTo>
                          <a:pt x="11" y="146"/>
                        </a:lnTo>
                        <a:lnTo>
                          <a:pt x="11" y="145"/>
                        </a:lnTo>
                        <a:lnTo>
                          <a:pt x="12" y="145"/>
                        </a:lnTo>
                        <a:lnTo>
                          <a:pt x="13" y="145"/>
                        </a:lnTo>
                        <a:lnTo>
                          <a:pt x="14" y="143"/>
                        </a:lnTo>
                        <a:lnTo>
                          <a:pt x="14" y="142"/>
                        </a:lnTo>
                        <a:lnTo>
                          <a:pt x="16" y="142"/>
                        </a:lnTo>
                        <a:lnTo>
                          <a:pt x="17" y="142"/>
                        </a:lnTo>
                        <a:lnTo>
                          <a:pt x="17" y="141"/>
                        </a:lnTo>
                        <a:lnTo>
                          <a:pt x="18" y="139"/>
                        </a:lnTo>
                        <a:lnTo>
                          <a:pt x="20" y="138"/>
                        </a:lnTo>
                        <a:lnTo>
                          <a:pt x="22" y="138"/>
                        </a:lnTo>
                        <a:lnTo>
                          <a:pt x="22" y="137"/>
                        </a:lnTo>
                        <a:lnTo>
                          <a:pt x="23" y="137"/>
                        </a:lnTo>
                        <a:lnTo>
                          <a:pt x="23" y="138"/>
                        </a:lnTo>
                        <a:lnTo>
                          <a:pt x="25" y="138"/>
                        </a:lnTo>
                        <a:lnTo>
                          <a:pt x="23" y="138"/>
                        </a:lnTo>
                        <a:lnTo>
                          <a:pt x="22" y="140"/>
                        </a:lnTo>
                        <a:lnTo>
                          <a:pt x="22" y="141"/>
                        </a:lnTo>
                        <a:lnTo>
                          <a:pt x="22" y="142"/>
                        </a:lnTo>
                        <a:lnTo>
                          <a:pt x="22" y="141"/>
                        </a:lnTo>
                        <a:lnTo>
                          <a:pt x="23" y="140"/>
                        </a:lnTo>
                        <a:lnTo>
                          <a:pt x="23" y="139"/>
                        </a:lnTo>
                        <a:lnTo>
                          <a:pt x="25" y="138"/>
                        </a:lnTo>
                        <a:lnTo>
                          <a:pt x="26" y="137"/>
                        </a:lnTo>
                        <a:lnTo>
                          <a:pt x="27" y="137"/>
                        </a:lnTo>
                        <a:lnTo>
                          <a:pt x="28" y="137"/>
                        </a:lnTo>
                        <a:lnTo>
                          <a:pt x="29" y="137"/>
                        </a:lnTo>
                        <a:lnTo>
                          <a:pt x="30" y="137"/>
                        </a:lnTo>
                        <a:lnTo>
                          <a:pt x="31" y="137"/>
                        </a:lnTo>
                        <a:lnTo>
                          <a:pt x="29" y="136"/>
                        </a:lnTo>
                        <a:lnTo>
                          <a:pt x="29" y="134"/>
                        </a:lnTo>
                        <a:lnTo>
                          <a:pt x="29" y="136"/>
                        </a:lnTo>
                        <a:lnTo>
                          <a:pt x="28" y="136"/>
                        </a:lnTo>
                        <a:lnTo>
                          <a:pt x="27" y="137"/>
                        </a:lnTo>
                        <a:lnTo>
                          <a:pt x="25" y="137"/>
                        </a:lnTo>
                        <a:lnTo>
                          <a:pt x="23" y="137"/>
                        </a:lnTo>
                        <a:lnTo>
                          <a:pt x="22" y="137"/>
                        </a:lnTo>
                        <a:lnTo>
                          <a:pt x="20" y="138"/>
                        </a:lnTo>
                        <a:lnTo>
                          <a:pt x="19" y="138"/>
                        </a:lnTo>
                        <a:lnTo>
                          <a:pt x="18" y="138"/>
                        </a:lnTo>
                        <a:lnTo>
                          <a:pt x="18" y="139"/>
                        </a:lnTo>
                        <a:lnTo>
                          <a:pt x="17" y="140"/>
                        </a:lnTo>
                        <a:lnTo>
                          <a:pt x="14" y="140"/>
                        </a:lnTo>
                        <a:lnTo>
                          <a:pt x="13" y="141"/>
                        </a:lnTo>
                        <a:lnTo>
                          <a:pt x="13" y="142"/>
                        </a:lnTo>
                        <a:lnTo>
                          <a:pt x="13" y="143"/>
                        </a:lnTo>
                        <a:lnTo>
                          <a:pt x="12" y="143"/>
                        </a:lnTo>
                        <a:lnTo>
                          <a:pt x="11" y="143"/>
                        </a:lnTo>
                        <a:lnTo>
                          <a:pt x="11" y="142"/>
                        </a:lnTo>
                        <a:lnTo>
                          <a:pt x="10" y="141"/>
                        </a:lnTo>
                        <a:lnTo>
                          <a:pt x="9" y="141"/>
                        </a:lnTo>
                        <a:lnTo>
                          <a:pt x="10" y="139"/>
                        </a:lnTo>
                        <a:lnTo>
                          <a:pt x="11" y="138"/>
                        </a:lnTo>
                        <a:lnTo>
                          <a:pt x="10" y="138"/>
                        </a:lnTo>
                        <a:lnTo>
                          <a:pt x="9" y="140"/>
                        </a:lnTo>
                        <a:lnTo>
                          <a:pt x="8" y="141"/>
                        </a:lnTo>
                        <a:lnTo>
                          <a:pt x="7" y="141"/>
                        </a:lnTo>
                        <a:lnTo>
                          <a:pt x="5" y="140"/>
                        </a:lnTo>
                        <a:lnTo>
                          <a:pt x="4" y="140"/>
                        </a:lnTo>
                        <a:lnTo>
                          <a:pt x="5" y="140"/>
                        </a:lnTo>
                        <a:lnTo>
                          <a:pt x="3" y="139"/>
                        </a:lnTo>
                        <a:lnTo>
                          <a:pt x="3" y="138"/>
                        </a:lnTo>
                        <a:lnTo>
                          <a:pt x="4" y="138"/>
                        </a:lnTo>
                        <a:lnTo>
                          <a:pt x="4" y="137"/>
                        </a:lnTo>
                        <a:lnTo>
                          <a:pt x="4" y="136"/>
                        </a:lnTo>
                        <a:lnTo>
                          <a:pt x="5" y="136"/>
                        </a:lnTo>
                        <a:lnTo>
                          <a:pt x="7" y="137"/>
                        </a:lnTo>
                        <a:lnTo>
                          <a:pt x="8" y="137"/>
                        </a:lnTo>
                        <a:lnTo>
                          <a:pt x="8" y="138"/>
                        </a:lnTo>
                        <a:lnTo>
                          <a:pt x="9" y="138"/>
                        </a:lnTo>
                        <a:lnTo>
                          <a:pt x="10" y="138"/>
                        </a:lnTo>
                        <a:lnTo>
                          <a:pt x="11" y="137"/>
                        </a:lnTo>
                        <a:lnTo>
                          <a:pt x="11" y="133"/>
                        </a:lnTo>
                        <a:lnTo>
                          <a:pt x="10" y="133"/>
                        </a:lnTo>
                        <a:lnTo>
                          <a:pt x="9" y="133"/>
                        </a:lnTo>
                        <a:lnTo>
                          <a:pt x="9" y="134"/>
                        </a:lnTo>
                        <a:lnTo>
                          <a:pt x="7" y="136"/>
                        </a:lnTo>
                        <a:lnTo>
                          <a:pt x="5" y="136"/>
                        </a:lnTo>
                        <a:lnTo>
                          <a:pt x="4" y="136"/>
                        </a:lnTo>
                        <a:lnTo>
                          <a:pt x="3" y="136"/>
                        </a:lnTo>
                        <a:lnTo>
                          <a:pt x="2" y="134"/>
                        </a:lnTo>
                        <a:lnTo>
                          <a:pt x="3" y="134"/>
                        </a:lnTo>
                        <a:lnTo>
                          <a:pt x="4" y="134"/>
                        </a:lnTo>
                        <a:lnTo>
                          <a:pt x="3" y="133"/>
                        </a:lnTo>
                        <a:lnTo>
                          <a:pt x="2" y="133"/>
                        </a:lnTo>
                        <a:lnTo>
                          <a:pt x="1" y="132"/>
                        </a:lnTo>
                        <a:lnTo>
                          <a:pt x="0" y="132"/>
                        </a:lnTo>
                        <a:lnTo>
                          <a:pt x="1" y="132"/>
                        </a:lnTo>
                        <a:lnTo>
                          <a:pt x="2" y="132"/>
                        </a:lnTo>
                        <a:lnTo>
                          <a:pt x="4" y="133"/>
                        </a:lnTo>
                        <a:lnTo>
                          <a:pt x="5" y="133"/>
                        </a:lnTo>
                        <a:lnTo>
                          <a:pt x="5" y="134"/>
                        </a:lnTo>
                        <a:lnTo>
                          <a:pt x="7" y="134"/>
                        </a:lnTo>
                        <a:lnTo>
                          <a:pt x="7" y="133"/>
                        </a:lnTo>
                        <a:lnTo>
                          <a:pt x="5" y="132"/>
                        </a:lnTo>
                        <a:lnTo>
                          <a:pt x="4" y="132"/>
                        </a:lnTo>
                        <a:lnTo>
                          <a:pt x="5" y="131"/>
                        </a:lnTo>
                        <a:lnTo>
                          <a:pt x="7" y="131"/>
                        </a:lnTo>
                        <a:lnTo>
                          <a:pt x="8" y="131"/>
                        </a:lnTo>
                        <a:lnTo>
                          <a:pt x="9" y="131"/>
                        </a:lnTo>
                        <a:lnTo>
                          <a:pt x="8" y="130"/>
                        </a:lnTo>
                        <a:lnTo>
                          <a:pt x="5" y="131"/>
                        </a:lnTo>
                        <a:lnTo>
                          <a:pt x="4" y="132"/>
                        </a:lnTo>
                        <a:lnTo>
                          <a:pt x="3" y="132"/>
                        </a:lnTo>
                        <a:lnTo>
                          <a:pt x="2" y="132"/>
                        </a:lnTo>
                        <a:lnTo>
                          <a:pt x="2" y="131"/>
                        </a:lnTo>
                        <a:lnTo>
                          <a:pt x="1" y="130"/>
                        </a:lnTo>
                        <a:lnTo>
                          <a:pt x="1" y="129"/>
                        </a:lnTo>
                        <a:lnTo>
                          <a:pt x="2" y="128"/>
                        </a:lnTo>
                        <a:lnTo>
                          <a:pt x="3" y="128"/>
                        </a:lnTo>
                        <a:lnTo>
                          <a:pt x="4" y="128"/>
                        </a:lnTo>
                        <a:lnTo>
                          <a:pt x="4" y="129"/>
                        </a:lnTo>
                        <a:lnTo>
                          <a:pt x="5" y="129"/>
                        </a:lnTo>
                        <a:lnTo>
                          <a:pt x="7" y="129"/>
                        </a:lnTo>
                        <a:lnTo>
                          <a:pt x="8" y="129"/>
                        </a:lnTo>
                        <a:lnTo>
                          <a:pt x="8" y="128"/>
                        </a:lnTo>
                        <a:lnTo>
                          <a:pt x="10" y="128"/>
                        </a:lnTo>
                        <a:lnTo>
                          <a:pt x="11" y="128"/>
                        </a:lnTo>
                        <a:lnTo>
                          <a:pt x="12" y="128"/>
                        </a:lnTo>
                        <a:lnTo>
                          <a:pt x="14" y="128"/>
                        </a:lnTo>
                        <a:lnTo>
                          <a:pt x="17" y="128"/>
                        </a:lnTo>
                        <a:lnTo>
                          <a:pt x="19" y="128"/>
                        </a:lnTo>
                        <a:lnTo>
                          <a:pt x="20" y="128"/>
                        </a:lnTo>
                        <a:lnTo>
                          <a:pt x="21" y="128"/>
                        </a:lnTo>
                        <a:lnTo>
                          <a:pt x="22" y="128"/>
                        </a:lnTo>
                        <a:lnTo>
                          <a:pt x="23" y="127"/>
                        </a:lnTo>
                        <a:lnTo>
                          <a:pt x="25" y="127"/>
                        </a:lnTo>
                        <a:lnTo>
                          <a:pt x="27" y="127"/>
                        </a:lnTo>
                        <a:lnTo>
                          <a:pt x="29" y="128"/>
                        </a:lnTo>
                        <a:lnTo>
                          <a:pt x="29" y="129"/>
                        </a:lnTo>
                        <a:lnTo>
                          <a:pt x="31" y="130"/>
                        </a:lnTo>
                        <a:lnTo>
                          <a:pt x="31" y="131"/>
                        </a:lnTo>
                        <a:lnTo>
                          <a:pt x="31" y="130"/>
                        </a:lnTo>
                        <a:lnTo>
                          <a:pt x="30" y="129"/>
                        </a:lnTo>
                        <a:lnTo>
                          <a:pt x="29" y="128"/>
                        </a:lnTo>
                        <a:lnTo>
                          <a:pt x="30" y="128"/>
                        </a:lnTo>
                        <a:lnTo>
                          <a:pt x="32" y="128"/>
                        </a:lnTo>
                        <a:lnTo>
                          <a:pt x="33" y="128"/>
                        </a:lnTo>
                        <a:lnTo>
                          <a:pt x="36" y="127"/>
                        </a:lnTo>
                        <a:lnTo>
                          <a:pt x="35" y="127"/>
                        </a:lnTo>
                        <a:lnTo>
                          <a:pt x="35" y="126"/>
                        </a:lnTo>
                        <a:lnTo>
                          <a:pt x="33" y="124"/>
                        </a:lnTo>
                        <a:lnTo>
                          <a:pt x="35" y="124"/>
                        </a:lnTo>
                        <a:lnTo>
                          <a:pt x="36" y="123"/>
                        </a:lnTo>
                        <a:lnTo>
                          <a:pt x="37" y="122"/>
                        </a:lnTo>
                        <a:lnTo>
                          <a:pt x="36" y="123"/>
                        </a:lnTo>
                        <a:lnTo>
                          <a:pt x="33" y="123"/>
                        </a:lnTo>
                        <a:lnTo>
                          <a:pt x="33" y="124"/>
                        </a:lnTo>
                        <a:lnTo>
                          <a:pt x="33" y="126"/>
                        </a:lnTo>
                        <a:lnTo>
                          <a:pt x="35" y="127"/>
                        </a:lnTo>
                        <a:lnTo>
                          <a:pt x="33" y="127"/>
                        </a:lnTo>
                        <a:lnTo>
                          <a:pt x="31" y="127"/>
                        </a:lnTo>
                        <a:lnTo>
                          <a:pt x="29" y="128"/>
                        </a:lnTo>
                        <a:lnTo>
                          <a:pt x="28" y="128"/>
                        </a:lnTo>
                        <a:lnTo>
                          <a:pt x="28" y="127"/>
                        </a:lnTo>
                        <a:lnTo>
                          <a:pt x="27" y="127"/>
                        </a:lnTo>
                        <a:lnTo>
                          <a:pt x="26" y="127"/>
                        </a:lnTo>
                        <a:lnTo>
                          <a:pt x="23" y="126"/>
                        </a:lnTo>
                        <a:lnTo>
                          <a:pt x="25" y="126"/>
                        </a:lnTo>
                        <a:lnTo>
                          <a:pt x="25" y="124"/>
                        </a:lnTo>
                        <a:lnTo>
                          <a:pt x="26" y="123"/>
                        </a:lnTo>
                        <a:lnTo>
                          <a:pt x="23" y="126"/>
                        </a:lnTo>
                        <a:lnTo>
                          <a:pt x="22" y="126"/>
                        </a:lnTo>
                        <a:lnTo>
                          <a:pt x="22" y="127"/>
                        </a:lnTo>
                        <a:lnTo>
                          <a:pt x="21" y="128"/>
                        </a:lnTo>
                        <a:lnTo>
                          <a:pt x="20" y="128"/>
                        </a:lnTo>
                        <a:lnTo>
                          <a:pt x="19" y="127"/>
                        </a:lnTo>
                        <a:lnTo>
                          <a:pt x="14" y="127"/>
                        </a:lnTo>
                        <a:lnTo>
                          <a:pt x="11" y="127"/>
                        </a:lnTo>
                        <a:lnTo>
                          <a:pt x="9" y="128"/>
                        </a:lnTo>
                        <a:lnTo>
                          <a:pt x="8" y="128"/>
                        </a:lnTo>
                        <a:lnTo>
                          <a:pt x="7" y="128"/>
                        </a:lnTo>
                        <a:lnTo>
                          <a:pt x="5" y="128"/>
                        </a:lnTo>
                        <a:lnTo>
                          <a:pt x="4" y="128"/>
                        </a:lnTo>
                        <a:lnTo>
                          <a:pt x="3" y="127"/>
                        </a:lnTo>
                        <a:lnTo>
                          <a:pt x="2" y="127"/>
                        </a:lnTo>
                        <a:lnTo>
                          <a:pt x="3" y="127"/>
                        </a:lnTo>
                        <a:lnTo>
                          <a:pt x="4" y="127"/>
                        </a:lnTo>
                        <a:lnTo>
                          <a:pt x="3" y="126"/>
                        </a:lnTo>
                        <a:lnTo>
                          <a:pt x="2" y="126"/>
                        </a:lnTo>
                        <a:lnTo>
                          <a:pt x="1" y="126"/>
                        </a:lnTo>
                        <a:lnTo>
                          <a:pt x="0" y="126"/>
                        </a:lnTo>
                        <a:lnTo>
                          <a:pt x="3" y="124"/>
                        </a:lnTo>
                        <a:lnTo>
                          <a:pt x="7" y="123"/>
                        </a:lnTo>
                        <a:lnTo>
                          <a:pt x="8" y="123"/>
                        </a:lnTo>
                        <a:lnTo>
                          <a:pt x="9" y="124"/>
                        </a:lnTo>
                        <a:lnTo>
                          <a:pt x="10" y="124"/>
                        </a:lnTo>
                        <a:lnTo>
                          <a:pt x="10" y="123"/>
                        </a:lnTo>
                        <a:lnTo>
                          <a:pt x="8" y="123"/>
                        </a:lnTo>
                        <a:lnTo>
                          <a:pt x="7" y="123"/>
                        </a:lnTo>
                        <a:lnTo>
                          <a:pt x="4" y="124"/>
                        </a:lnTo>
                        <a:lnTo>
                          <a:pt x="3" y="124"/>
                        </a:lnTo>
                        <a:lnTo>
                          <a:pt x="2" y="124"/>
                        </a:lnTo>
                        <a:lnTo>
                          <a:pt x="1" y="124"/>
                        </a:lnTo>
                        <a:lnTo>
                          <a:pt x="0" y="123"/>
                        </a:lnTo>
                        <a:lnTo>
                          <a:pt x="1" y="123"/>
                        </a:lnTo>
                        <a:lnTo>
                          <a:pt x="2" y="123"/>
                        </a:lnTo>
                        <a:lnTo>
                          <a:pt x="3" y="122"/>
                        </a:lnTo>
                        <a:lnTo>
                          <a:pt x="5" y="122"/>
                        </a:lnTo>
                        <a:lnTo>
                          <a:pt x="9" y="123"/>
                        </a:lnTo>
                        <a:lnTo>
                          <a:pt x="10" y="122"/>
                        </a:lnTo>
                        <a:lnTo>
                          <a:pt x="12" y="122"/>
                        </a:lnTo>
                        <a:lnTo>
                          <a:pt x="11" y="122"/>
                        </a:lnTo>
                        <a:lnTo>
                          <a:pt x="10" y="122"/>
                        </a:lnTo>
                        <a:lnTo>
                          <a:pt x="9" y="122"/>
                        </a:lnTo>
                        <a:lnTo>
                          <a:pt x="8" y="122"/>
                        </a:lnTo>
                        <a:lnTo>
                          <a:pt x="3" y="122"/>
                        </a:lnTo>
                        <a:lnTo>
                          <a:pt x="3" y="121"/>
                        </a:lnTo>
                        <a:lnTo>
                          <a:pt x="4" y="121"/>
                        </a:lnTo>
                        <a:lnTo>
                          <a:pt x="3" y="121"/>
                        </a:lnTo>
                        <a:lnTo>
                          <a:pt x="4" y="121"/>
                        </a:lnTo>
                        <a:lnTo>
                          <a:pt x="5" y="121"/>
                        </a:lnTo>
                        <a:lnTo>
                          <a:pt x="4" y="120"/>
                        </a:lnTo>
                        <a:lnTo>
                          <a:pt x="3" y="120"/>
                        </a:lnTo>
                        <a:lnTo>
                          <a:pt x="2" y="120"/>
                        </a:lnTo>
                        <a:lnTo>
                          <a:pt x="4" y="120"/>
                        </a:lnTo>
                        <a:lnTo>
                          <a:pt x="3" y="120"/>
                        </a:lnTo>
                        <a:lnTo>
                          <a:pt x="2" y="120"/>
                        </a:lnTo>
                        <a:lnTo>
                          <a:pt x="1" y="120"/>
                        </a:lnTo>
                        <a:lnTo>
                          <a:pt x="0" y="120"/>
                        </a:lnTo>
                        <a:lnTo>
                          <a:pt x="1" y="119"/>
                        </a:lnTo>
                        <a:lnTo>
                          <a:pt x="2" y="118"/>
                        </a:lnTo>
                        <a:lnTo>
                          <a:pt x="5" y="117"/>
                        </a:lnTo>
                        <a:lnTo>
                          <a:pt x="7" y="117"/>
                        </a:lnTo>
                        <a:lnTo>
                          <a:pt x="10" y="117"/>
                        </a:lnTo>
                        <a:lnTo>
                          <a:pt x="11" y="117"/>
                        </a:lnTo>
                        <a:lnTo>
                          <a:pt x="14" y="118"/>
                        </a:lnTo>
                        <a:lnTo>
                          <a:pt x="16" y="118"/>
                        </a:lnTo>
                        <a:lnTo>
                          <a:pt x="19" y="118"/>
                        </a:lnTo>
                        <a:lnTo>
                          <a:pt x="20" y="118"/>
                        </a:lnTo>
                        <a:lnTo>
                          <a:pt x="21" y="118"/>
                        </a:lnTo>
                        <a:lnTo>
                          <a:pt x="22" y="118"/>
                        </a:lnTo>
                        <a:lnTo>
                          <a:pt x="23" y="118"/>
                        </a:lnTo>
                        <a:lnTo>
                          <a:pt x="23" y="117"/>
                        </a:lnTo>
                        <a:lnTo>
                          <a:pt x="25" y="117"/>
                        </a:lnTo>
                        <a:lnTo>
                          <a:pt x="26" y="117"/>
                        </a:lnTo>
                        <a:lnTo>
                          <a:pt x="25" y="117"/>
                        </a:lnTo>
                        <a:lnTo>
                          <a:pt x="23" y="117"/>
                        </a:lnTo>
                        <a:lnTo>
                          <a:pt x="22" y="117"/>
                        </a:lnTo>
                        <a:lnTo>
                          <a:pt x="22" y="118"/>
                        </a:lnTo>
                        <a:lnTo>
                          <a:pt x="21" y="118"/>
                        </a:lnTo>
                        <a:lnTo>
                          <a:pt x="20" y="118"/>
                        </a:lnTo>
                        <a:lnTo>
                          <a:pt x="18" y="117"/>
                        </a:lnTo>
                        <a:lnTo>
                          <a:pt x="14" y="117"/>
                        </a:lnTo>
                        <a:lnTo>
                          <a:pt x="13" y="117"/>
                        </a:lnTo>
                        <a:lnTo>
                          <a:pt x="12" y="117"/>
                        </a:lnTo>
                        <a:lnTo>
                          <a:pt x="11" y="117"/>
                        </a:lnTo>
                        <a:lnTo>
                          <a:pt x="12" y="117"/>
                        </a:lnTo>
                        <a:lnTo>
                          <a:pt x="13" y="117"/>
                        </a:lnTo>
                        <a:lnTo>
                          <a:pt x="12" y="117"/>
                        </a:lnTo>
                        <a:lnTo>
                          <a:pt x="9" y="115"/>
                        </a:lnTo>
                        <a:lnTo>
                          <a:pt x="7" y="115"/>
                        </a:lnTo>
                        <a:lnTo>
                          <a:pt x="5" y="117"/>
                        </a:lnTo>
                        <a:lnTo>
                          <a:pt x="3" y="117"/>
                        </a:lnTo>
                        <a:lnTo>
                          <a:pt x="2" y="117"/>
                        </a:lnTo>
                        <a:lnTo>
                          <a:pt x="3" y="115"/>
                        </a:lnTo>
                        <a:lnTo>
                          <a:pt x="4" y="115"/>
                        </a:lnTo>
                        <a:lnTo>
                          <a:pt x="7" y="114"/>
                        </a:lnTo>
                        <a:lnTo>
                          <a:pt x="4" y="114"/>
                        </a:lnTo>
                        <a:lnTo>
                          <a:pt x="4" y="113"/>
                        </a:lnTo>
                        <a:lnTo>
                          <a:pt x="3" y="113"/>
                        </a:lnTo>
                        <a:lnTo>
                          <a:pt x="2" y="113"/>
                        </a:lnTo>
                        <a:lnTo>
                          <a:pt x="2" y="112"/>
                        </a:lnTo>
                        <a:lnTo>
                          <a:pt x="3" y="112"/>
                        </a:lnTo>
                        <a:lnTo>
                          <a:pt x="4" y="112"/>
                        </a:lnTo>
                        <a:lnTo>
                          <a:pt x="8" y="114"/>
                        </a:lnTo>
                        <a:lnTo>
                          <a:pt x="9" y="113"/>
                        </a:lnTo>
                        <a:lnTo>
                          <a:pt x="8" y="113"/>
                        </a:lnTo>
                        <a:lnTo>
                          <a:pt x="7" y="113"/>
                        </a:lnTo>
                        <a:lnTo>
                          <a:pt x="7" y="112"/>
                        </a:lnTo>
                        <a:lnTo>
                          <a:pt x="8" y="112"/>
                        </a:lnTo>
                        <a:lnTo>
                          <a:pt x="11" y="112"/>
                        </a:lnTo>
                        <a:lnTo>
                          <a:pt x="13" y="112"/>
                        </a:lnTo>
                        <a:lnTo>
                          <a:pt x="14" y="112"/>
                        </a:lnTo>
                        <a:lnTo>
                          <a:pt x="14" y="113"/>
                        </a:lnTo>
                        <a:lnTo>
                          <a:pt x="16" y="113"/>
                        </a:lnTo>
                        <a:lnTo>
                          <a:pt x="19" y="114"/>
                        </a:lnTo>
                        <a:lnTo>
                          <a:pt x="20" y="114"/>
                        </a:lnTo>
                        <a:lnTo>
                          <a:pt x="19" y="113"/>
                        </a:lnTo>
                        <a:lnTo>
                          <a:pt x="18" y="113"/>
                        </a:lnTo>
                        <a:lnTo>
                          <a:pt x="17" y="113"/>
                        </a:lnTo>
                        <a:lnTo>
                          <a:pt x="14" y="112"/>
                        </a:lnTo>
                        <a:lnTo>
                          <a:pt x="14" y="111"/>
                        </a:lnTo>
                        <a:lnTo>
                          <a:pt x="16" y="111"/>
                        </a:lnTo>
                        <a:lnTo>
                          <a:pt x="19" y="110"/>
                        </a:lnTo>
                        <a:lnTo>
                          <a:pt x="20" y="110"/>
                        </a:lnTo>
                        <a:lnTo>
                          <a:pt x="22" y="111"/>
                        </a:lnTo>
                        <a:lnTo>
                          <a:pt x="23" y="112"/>
                        </a:lnTo>
                        <a:lnTo>
                          <a:pt x="23" y="113"/>
                        </a:lnTo>
                        <a:lnTo>
                          <a:pt x="22" y="113"/>
                        </a:lnTo>
                        <a:lnTo>
                          <a:pt x="23" y="113"/>
                        </a:lnTo>
                        <a:lnTo>
                          <a:pt x="23" y="112"/>
                        </a:lnTo>
                        <a:lnTo>
                          <a:pt x="22" y="111"/>
                        </a:lnTo>
                        <a:lnTo>
                          <a:pt x="21" y="111"/>
                        </a:lnTo>
                        <a:lnTo>
                          <a:pt x="21" y="110"/>
                        </a:lnTo>
                        <a:lnTo>
                          <a:pt x="26" y="109"/>
                        </a:lnTo>
                        <a:lnTo>
                          <a:pt x="28" y="109"/>
                        </a:lnTo>
                        <a:lnTo>
                          <a:pt x="28" y="110"/>
                        </a:lnTo>
                        <a:lnTo>
                          <a:pt x="28" y="111"/>
                        </a:lnTo>
                        <a:lnTo>
                          <a:pt x="29" y="111"/>
                        </a:lnTo>
                        <a:lnTo>
                          <a:pt x="29" y="112"/>
                        </a:lnTo>
                        <a:lnTo>
                          <a:pt x="29" y="113"/>
                        </a:lnTo>
                        <a:lnTo>
                          <a:pt x="30" y="113"/>
                        </a:lnTo>
                        <a:lnTo>
                          <a:pt x="29" y="113"/>
                        </a:lnTo>
                        <a:lnTo>
                          <a:pt x="30" y="112"/>
                        </a:lnTo>
                        <a:lnTo>
                          <a:pt x="30" y="111"/>
                        </a:lnTo>
                        <a:lnTo>
                          <a:pt x="31" y="111"/>
                        </a:lnTo>
                        <a:lnTo>
                          <a:pt x="33" y="111"/>
                        </a:lnTo>
                        <a:lnTo>
                          <a:pt x="35" y="111"/>
                        </a:lnTo>
                        <a:lnTo>
                          <a:pt x="35" y="112"/>
                        </a:lnTo>
                        <a:lnTo>
                          <a:pt x="36" y="112"/>
                        </a:lnTo>
                        <a:lnTo>
                          <a:pt x="35" y="111"/>
                        </a:lnTo>
                        <a:lnTo>
                          <a:pt x="33" y="111"/>
                        </a:lnTo>
                        <a:lnTo>
                          <a:pt x="32" y="111"/>
                        </a:lnTo>
                        <a:lnTo>
                          <a:pt x="29" y="110"/>
                        </a:lnTo>
                        <a:lnTo>
                          <a:pt x="28" y="110"/>
                        </a:lnTo>
                        <a:lnTo>
                          <a:pt x="29" y="110"/>
                        </a:lnTo>
                        <a:lnTo>
                          <a:pt x="28" y="109"/>
                        </a:lnTo>
                        <a:lnTo>
                          <a:pt x="27" y="109"/>
                        </a:lnTo>
                        <a:lnTo>
                          <a:pt x="27" y="108"/>
                        </a:lnTo>
                        <a:lnTo>
                          <a:pt x="25" y="109"/>
                        </a:lnTo>
                        <a:lnTo>
                          <a:pt x="23" y="109"/>
                        </a:lnTo>
                        <a:lnTo>
                          <a:pt x="22" y="109"/>
                        </a:lnTo>
                        <a:lnTo>
                          <a:pt x="21" y="109"/>
                        </a:lnTo>
                        <a:lnTo>
                          <a:pt x="19" y="109"/>
                        </a:lnTo>
                        <a:lnTo>
                          <a:pt x="20" y="108"/>
                        </a:lnTo>
                        <a:lnTo>
                          <a:pt x="21" y="108"/>
                        </a:lnTo>
                        <a:lnTo>
                          <a:pt x="22" y="108"/>
                        </a:lnTo>
                        <a:lnTo>
                          <a:pt x="23" y="108"/>
                        </a:lnTo>
                        <a:lnTo>
                          <a:pt x="25" y="108"/>
                        </a:lnTo>
                        <a:lnTo>
                          <a:pt x="23" y="108"/>
                        </a:lnTo>
                        <a:lnTo>
                          <a:pt x="22" y="108"/>
                        </a:lnTo>
                        <a:lnTo>
                          <a:pt x="21" y="108"/>
                        </a:lnTo>
                        <a:lnTo>
                          <a:pt x="20" y="108"/>
                        </a:lnTo>
                        <a:lnTo>
                          <a:pt x="19" y="108"/>
                        </a:lnTo>
                        <a:lnTo>
                          <a:pt x="19" y="106"/>
                        </a:lnTo>
                        <a:lnTo>
                          <a:pt x="20" y="106"/>
                        </a:lnTo>
                        <a:lnTo>
                          <a:pt x="23" y="106"/>
                        </a:lnTo>
                        <a:lnTo>
                          <a:pt x="26" y="105"/>
                        </a:lnTo>
                        <a:lnTo>
                          <a:pt x="29" y="105"/>
                        </a:lnTo>
                        <a:lnTo>
                          <a:pt x="30" y="105"/>
                        </a:lnTo>
                        <a:lnTo>
                          <a:pt x="35" y="106"/>
                        </a:lnTo>
                        <a:lnTo>
                          <a:pt x="37" y="108"/>
                        </a:lnTo>
                        <a:lnTo>
                          <a:pt x="38" y="108"/>
                        </a:lnTo>
                        <a:lnTo>
                          <a:pt x="39" y="106"/>
                        </a:lnTo>
                        <a:lnTo>
                          <a:pt x="40" y="106"/>
                        </a:lnTo>
                        <a:lnTo>
                          <a:pt x="38" y="106"/>
                        </a:lnTo>
                        <a:lnTo>
                          <a:pt x="37" y="106"/>
                        </a:lnTo>
                        <a:lnTo>
                          <a:pt x="36" y="106"/>
                        </a:lnTo>
                        <a:lnTo>
                          <a:pt x="37" y="105"/>
                        </a:lnTo>
                        <a:lnTo>
                          <a:pt x="38" y="105"/>
                        </a:lnTo>
                        <a:lnTo>
                          <a:pt x="40" y="104"/>
                        </a:lnTo>
                        <a:lnTo>
                          <a:pt x="41" y="104"/>
                        </a:lnTo>
                        <a:lnTo>
                          <a:pt x="44" y="104"/>
                        </a:lnTo>
                        <a:lnTo>
                          <a:pt x="45" y="104"/>
                        </a:lnTo>
                        <a:lnTo>
                          <a:pt x="45" y="105"/>
                        </a:lnTo>
                        <a:lnTo>
                          <a:pt x="46" y="105"/>
                        </a:lnTo>
                        <a:lnTo>
                          <a:pt x="46" y="104"/>
                        </a:lnTo>
                        <a:lnTo>
                          <a:pt x="45" y="104"/>
                        </a:lnTo>
                        <a:lnTo>
                          <a:pt x="44" y="104"/>
                        </a:lnTo>
                        <a:lnTo>
                          <a:pt x="39" y="104"/>
                        </a:lnTo>
                        <a:lnTo>
                          <a:pt x="37" y="105"/>
                        </a:lnTo>
                        <a:lnTo>
                          <a:pt x="36" y="105"/>
                        </a:lnTo>
                        <a:lnTo>
                          <a:pt x="35" y="105"/>
                        </a:lnTo>
                        <a:lnTo>
                          <a:pt x="35" y="104"/>
                        </a:lnTo>
                        <a:lnTo>
                          <a:pt x="36" y="104"/>
                        </a:lnTo>
                        <a:lnTo>
                          <a:pt x="37" y="104"/>
                        </a:lnTo>
                        <a:lnTo>
                          <a:pt x="38" y="104"/>
                        </a:lnTo>
                        <a:lnTo>
                          <a:pt x="39" y="104"/>
                        </a:lnTo>
                        <a:lnTo>
                          <a:pt x="39" y="103"/>
                        </a:lnTo>
                        <a:lnTo>
                          <a:pt x="38" y="103"/>
                        </a:lnTo>
                        <a:lnTo>
                          <a:pt x="36" y="104"/>
                        </a:lnTo>
                        <a:lnTo>
                          <a:pt x="35" y="104"/>
                        </a:lnTo>
                        <a:lnTo>
                          <a:pt x="33" y="104"/>
                        </a:lnTo>
                        <a:lnTo>
                          <a:pt x="32" y="104"/>
                        </a:lnTo>
                        <a:lnTo>
                          <a:pt x="29" y="104"/>
                        </a:lnTo>
                        <a:lnTo>
                          <a:pt x="29" y="103"/>
                        </a:lnTo>
                        <a:lnTo>
                          <a:pt x="29" y="102"/>
                        </a:lnTo>
                        <a:lnTo>
                          <a:pt x="30" y="101"/>
                        </a:lnTo>
                        <a:lnTo>
                          <a:pt x="31" y="101"/>
                        </a:lnTo>
                        <a:lnTo>
                          <a:pt x="33" y="101"/>
                        </a:lnTo>
                        <a:lnTo>
                          <a:pt x="35" y="101"/>
                        </a:lnTo>
                        <a:lnTo>
                          <a:pt x="36" y="102"/>
                        </a:lnTo>
                        <a:lnTo>
                          <a:pt x="37" y="102"/>
                        </a:lnTo>
                        <a:lnTo>
                          <a:pt x="38" y="102"/>
                        </a:lnTo>
                        <a:lnTo>
                          <a:pt x="38" y="101"/>
                        </a:lnTo>
                        <a:lnTo>
                          <a:pt x="39" y="101"/>
                        </a:lnTo>
                        <a:lnTo>
                          <a:pt x="40" y="101"/>
                        </a:lnTo>
                        <a:lnTo>
                          <a:pt x="40" y="102"/>
                        </a:lnTo>
                        <a:lnTo>
                          <a:pt x="39" y="102"/>
                        </a:lnTo>
                        <a:lnTo>
                          <a:pt x="40" y="102"/>
                        </a:lnTo>
                        <a:lnTo>
                          <a:pt x="42" y="101"/>
                        </a:lnTo>
                        <a:lnTo>
                          <a:pt x="44" y="101"/>
                        </a:lnTo>
                        <a:lnTo>
                          <a:pt x="45" y="101"/>
                        </a:lnTo>
                        <a:lnTo>
                          <a:pt x="45" y="102"/>
                        </a:lnTo>
                        <a:lnTo>
                          <a:pt x="46" y="103"/>
                        </a:lnTo>
                        <a:lnTo>
                          <a:pt x="47" y="103"/>
                        </a:lnTo>
                        <a:lnTo>
                          <a:pt x="48" y="104"/>
                        </a:lnTo>
                        <a:lnTo>
                          <a:pt x="50" y="104"/>
                        </a:lnTo>
                        <a:lnTo>
                          <a:pt x="51" y="105"/>
                        </a:lnTo>
                        <a:lnTo>
                          <a:pt x="51" y="104"/>
                        </a:lnTo>
                        <a:lnTo>
                          <a:pt x="48" y="103"/>
                        </a:lnTo>
                        <a:lnTo>
                          <a:pt x="47" y="103"/>
                        </a:lnTo>
                        <a:lnTo>
                          <a:pt x="46" y="103"/>
                        </a:lnTo>
                        <a:lnTo>
                          <a:pt x="46" y="102"/>
                        </a:lnTo>
                        <a:lnTo>
                          <a:pt x="44" y="101"/>
                        </a:lnTo>
                        <a:lnTo>
                          <a:pt x="42" y="101"/>
                        </a:lnTo>
                        <a:lnTo>
                          <a:pt x="44" y="100"/>
                        </a:lnTo>
                        <a:lnTo>
                          <a:pt x="45" y="99"/>
                        </a:lnTo>
                        <a:lnTo>
                          <a:pt x="46" y="100"/>
                        </a:lnTo>
                        <a:lnTo>
                          <a:pt x="48" y="102"/>
                        </a:lnTo>
                        <a:lnTo>
                          <a:pt x="49" y="102"/>
                        </a:lnTo>
                        <a:lnTo>
                          <a:pt x="50" y="103"/>
                        </a:lnTo>
                        <a:lnTo>
                          <a:pt x="51" y="103"/>
                        </a:lnTo>
                        <a:lnTo>
                          <a:pt x="50" y="102"/>
                        </a:lnTo>
                        <a:lnTo>
                          <a:pt x="49" y="101"/>
                        </a:lnTo>
                        <a:lnTo>
                          <a:pt x="50" y="101"/>
                        </a:lnTo>
                        <a:lnTo>
                          <a:pt x="51" y="101"/>
                        </a:lnTo>
                        <a:lnTo>
                          <a:pt x="53" y="101"/>
                        </a:lnTo>
                        <a:lnTo>
                          <a:pt x="51" y="101"/>
                        </a:lnTo>
                        <a:lnTo>
                          <a:pt x="49" y="101"/>
                        </a:lnTo>
                        <a:lnTo>
                          <a:pt x="47" y="100"/>
                        </a:lnTo>
                        <a:lnTo>
                          <a:pt x="46" y="99"/>
                        </a:lnTo>
                        <a:lnTo>
                          <a:pt x="47" y="99"/>
                        </a:lnTo>
                        <a:lnTo>
                          <a:pt x="48" y="99"/>
                        </a:lnTo>
                        <a:lnTo>
                          <a:pt x="51" y="99"/>
                        </a:lnTo>
                        <a:lnTo>
                          <a:pt x="53" y="98"/>
                        </a:lnTo>
                        <a:lnTo>
                          <a:pt x="54" y="98"/>
                        </a:lnTo>
                        <a:lnTo>
                          <a:pt x="55" y="98"/>
                        </a:lnTo>
                        <a:lnTo>
                          <a:pt x="57" y="98"/>
                        </a:lnTo>
                        <a:lnTo>
                          <a:pt x="56" y="98"/>
                        </a:lnTo>
                        <a:lnTo>
                          <a:pt x="55" y="98"/>
                        </a:lnTo>
                        <a:lnTo>
                          <a:pt x="53" y="98"/>
                        </a:lnTo>
                        <a:lnTo>
                          <a:pt x="50" y="96"/>
                        </a:lnTo>
                        <a:lnTo>
                          <a:pt x="51" y="96"/>
                        </a:lnTo>
                        <a:lnTo>
                          <a:pt x="53" y="96"/>
                        </a:lnTo>
                        <a:lnTo>
                          <a:pt x="54" y="96"/>
                        </a:lnTo>
                        <a:lnTo>
                          <a:pt x="55" y="95"/>
                        </a:lnTo>
                        <a:lnTo>
                          <a:pt x="54" y="95"/>
                        </a:lnTo>
                        <a:lnTo>
                          <a:pt x="53" y="95"/>
                        </a:lnTo>
                        <a:lnTo>
                          <a:pt x="54" y="95"/>
                        </a:lnTo>
                        <a:lnTo>
                          <a:pt x="54" y="94"/>
                        </a:lnTo>
                        <a:lnTo>
                          <a:pt x="57" y="94"/>
                        </a:lnTo>
                        <a:lnTo>
                          <a:pt x="58" y="94"/>
                        </a:lnTo>
                        <a:lnTo>
                          <a:pt x="59" y="94"/>
                        </a:lnTo>
                        <a:lnTo>
                          <a:pt x="59" y="95"/>
                        </a:lnTo>
                        <a:lnTo>
                          <a:pt x="60" y="95"/>
                        </a:lnTo>
                        <a:lnTo>
                          <a:pt x="61" y="95"/>
                        </a:lnTo>
                        <a:lnTo>
                          <a:pt x="63" y="95"/>
                        </a:lnTo>
                        <a:lnTo>
                          <a:pt x="64" y="95"/>
                        </a:lnTo>
                        <a:lnTo>
                          <a:pt x="65" y="95"/>
                        </a:lnTo>
                        <a:lnTo>
                          <a:pt x="64" y="95"/>
                        </a:lnTo>
                        <a:lnTo>
                          <a:pt x="60" y="95"/>
                        </a:lnTo>
                        <a:lnTo>
                          <a:pt x="60" y="94"/>
                        </a:lnTo>
                        <a:lnTo>
                          <a:pt x="61" y="93"/>
                        </a:lnTo>
                        <a:lnTo>
                          <a:pt x="63" y="93"/>
                        </a:lnTo>
                        <a:lnTo>
                          <a:pt x="64" y="93"/>
                        </a:lnTo>
                        <a:lnTo>
                          <a:pt x="65" y="93"/>
                        </a:lnTo>
                        <a:lnTo>
                          <a:pt x="65" y="92"/>
                        </a:lnTo>
                        <a:lnTo>
                          <a:pt x="67" y="92"/>
                        </a:lnTo>
                        <a:lnTo>
                          <a:pt x="68" y="92"/>
                        </a:lnTo>
                        <a:lnTo>
                          <a:pt x="72" y="94"/>
                        </a:lnTo>
                        <a:lnTo>
                          <a:pt x="72" y="95"/>
                        </a:lnTo>
                        <a:lnTo>
                          <a:pt x="73" y="95"/>
                        </a:lnTo>
                        <a:lnTo>
                          <a:pt x="74" y="96"/>
                        </a:lnTo>
                        <a:lnTo>
                          <a:pt x="76" y="96"/>
                        </a:lnTo>
                        <a:lnTo>
                          <a:pt x="75" y="95"/>
                        </a:lnTo>
                        <a:lnTo>
                          <a:pt x="74" y="95"/>
                        </a:lnTo>
                        <a:lnTo>
                          <a:pt x="73" y="95"/>
                        </a:lnTo>
                        <a:lnTo>
                          <a:pt x="73" y="94"/>
                        </a:lnTo>
                        <a:lnTo>
                          <a:pt x="74" y="94"/>
                        </a:lnTo>
                        <a:lnTo>
                          <a:pt x="76" y="94"/>
                        </a:lnTo>
                        <a:lnTo>
                          <a:pt x="78" y="94"/>
                        </a:lnTo>
                        <a:lnTo>
                          <a:pt x="79" y="94"/>
                        </a:lnTo>
                        <a:lnTo>
                          <a:pt x="81" y="94"/>
                        </a:lnTo>
                        <a:lnTo>
                          <a:pt x="83" y="94"/>
                        </a:lnTo>
                        <a:lnTo>
                          <a:pt x="84" y="94"/>
                        </a:lnTo>
                        <a:lnTo>
                          <a:pt x="85" y="94"/>
                        </a:lnTo>
                        <a:lnTo>
                          <a:pt x="84" y="94"/>
                        </a:lnTo>
                        <a:lnTo>
                          <a:pt x="83" y="94"/>
                        </a:lnTo>
                        <a:lnTo>
                          <a:pt x="83" y="93"/>
                        </a:lnTo>
                        <a:lnTo>
                          <a:pt x="84" y="93"/>
                        </a:lnTo>
                        <a:lnTo>
                          <a:pt x="85" y="93"/>
                        </a:lnTo>
                        <a:lnTo>
                          <a:pt x="85" y="92"/>
                        </a:lnTo>
                        <a:lnTo>
                          <a:pt x="83" y="93"/>
                        </a:lnTo>
                        <a:lnTo>
                          <a:pt x="82" y="93"/>
                        </a:lnTo>
                        <a:lnTo>
                          <a:pt x="83" y="92"/>
                        </a:lnTo>
                        <a:lnTo>
                          <a:pt x="85" y="91"/>
                        </a:lnTo>
                        <a:lnTo>
                          <a:pt x="86" y="91"/>
                        </a:lnTo>
                        <a:lnTo>
                          <a:pt x="87" y="91"/>
                        </a:lnTo>
                        <a:lnTo>
                          <a:pt x="88" y="91"/>
                        </a:lnTo>
                        <a:lnTo>
                          <a:pt x="89" y="90"/>
                        </a:lnTo>
                        <a:lnTo>
                          <a:pt x="91" y="90"/>
                        </a:lnTo>
                        <a:lnTo>
                          <a:pt x="92" y="90"/>
                        </a:lnTo>
                        <a:lnTo>
                          <a:pt x="93" y="90"/>
                        </a:lnTo>
                        <a:lnTo>
                          <a:pt x="93" y="89"/>
                        </a:lnTo>
                        <a:lnTo>
                          <a:pt x="91" y="89"/>
                        </a:lnTo>
                        <a:lnTo>
                          <a:pt x="89" y="89"/>
                        </a:lnTo>
                        <a:lnTo>
                          <a:pt x="88" y="89"/>
                        </a:lnTo>
                        <a:lnTo>
                          <a:pt x="87" y="89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16" name="Freeform 829">
                    <a:extLst>
                      <a:ext uri="{FF2B5EF4-FFF2-40B4-BE49-F238E27FC236}">
                        <a16:creationId xmlns:a16="http://schemas.microsoft.com/office/drawing/2014/main" id="{7A40E378-B714-4748-8B47-EA122916B12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370253" y="1249700"/>
                    <a:ext cx="708701" cy="250950"/>
                  </a:xfrm>
                  <a:custGeom>
                    <a:avLst/>
                    <a:gdLst>
                      <a:gd name="T0" fmla="*/ 25400 w 305"/>
                      <a:gd name="T1" fmla="*/ 163513 h 108"/>
                      <a:gd name="T2" fmla="*/ 12700 w 305"/>
                      <a:gd name="T3" fmla="*/ 169863 h 108"/>
                      <a:gd name="T4" fmla="*/ 4763 w 305"/>
                      <a:gd name="T5" fmla="*/ 163513 h 108"/>
                      <a:gd name="T6" fmla="*/ 20638 w 305"/>
                      <a:gd name="T7" fmla="*/ 150813 h 108"/>
                      <a:gd name="T8" fmla="*/ 39688 w 305"/>
                      <a:gd name="T9" fmla="*/ 150813 h 108"/>
                      <a:gd name="T10" fmla="*/ 49213 w 305"/>
                      <a:gd name="T11" fmla="*/ 141288 h 108"/>
                      <a:gd name="T12" fmla="*/ 42863 w 305"/>
                      <a:gd name="T13" fmla="*/ 141288 h 108"/>
                      <a:gd name="T14" fmla="*/ 41275 w 305"/>
                      <a:gd name="T15" fmla="*/ 139700 h 108"/>
                      <a:gd name="T16" fmla="*/ 69850 w 305"/>
                      <a:gd name="T17" fmla="*/ 133350 h 108"/>
                      <a:gd name="T18" fmla="*/ 68263 w 305"/>
                      <a:gd name="T19" fmla="*/ 127000 h 108"/>
                      <a:gd name="T20" fmla="*/ 71438 w 305"/>
                      <a:gd name="T21" fmla="*/ 114300 h 108"/>
                      <a:gd name="T22" fmla="*/ 80963 w 305"/>
                      <a:gd name="T23" fmla="*/ 111125 h 108"/>
                      <a:gd name="T24" fmla="*/ 93663 w 305"/>
                      <a:gd name="T25" fmla="*/ 109538 h 108"/>
                      <a:gd name="T26" fmla="*/ 77788 w 305"/>
                      <a:gd name="T27" fmla="*/ 107950 h 108"/>
                      <a:gd name="T28" fmla="*/ 87313 w 305"/>
                      <a:gd name="T29" fmla="*/ 103188 h 108"/>
                      <a:gd name="T30" fmla="*/ 95250 w 305"/>
                      <a:gd name="T31" fmla="*/ 98425 h 108"/>
                      <a:gd name="T32" fmla="*/ 88900 w 305"/>
                      <a:gd name="T33" fmla="*/ 93663 h 108"/>
                      <a:gd name="T34" fmla="*/ 106363 w 305"/>
                      <a:gd name="T35" fmla="*/ 88900 h 108"/>
                      <a:gd name="T36" fmla="*/ 120650 w 305"/>
                      <a:gd name="T37" fmla="*/ 88900 h 108"/>
                      <a:gd name="T38" fmla="*/ 131763 w 305"/>
                      <a:gd name="T39" fmla="*/ 85725 h 108"/>
                      <a:gd name="T40" fmla="*/ 119063 w 305"/>
                      <a:gd name="T41" fmla="*/ 82550 h 108"/>
                      <a:gd name="T42" fmla="*/ 134938 w 305"/>
                      <a:gd name="T43" fmla="*/ 82550 h 108"/>
                      <a:gd name="T44" fmla="*/ 125413 w 305"/>
                      <a:gd name="T45" fmla="*/ 77788 h 108"/>
                      <a:gd name="T46" fmla="*/ 122238 w 305"/>
                      <a:gd name="T47" fmla="*/ 77788 h 108"/>
                      <a:gd name="T48" fmla="*/ 122238 w 305"/>
                      <a:gd name="T49" fmla="*/ 71438 h 108"/>
                      <a:gd name="T50" fmla="*/ 128588 w 305"/>
                      <a:gd name="T51" fmla="*/ 68263 h 108"/>
                      <a:gd name="T52" fmla="*/ 149225 w 305"/>
                      <a:gd name="T53" fmla="*/ 71438 h 108"/>
                      <a:gd name="T54" fmla="*/ 157163 w 305"/>
                      <a:gd name="T55" fmla="*/ 66675 h 108"/>
                      <a:gd name="T56" fmla="*/ 147638 w 305"/>
                      <a:gd name="T57" fmla="*/ 63500 h 108"/>
                      <a:gd name="T58" fmla="*/ 158750 w 305"/>
                      <a:gd name="T59" fmla="*/ 60325 h 108"/>
                      <a:gd name="T60" fmla="*/ 174625 w 305"/>
                      <a:gd name="T61" fmla="*/ 60325 h 108"/>
                      <a:gd name="T62" fmla="*/ 168275 w 305"/>
                      <a:gd name="T63" fmla="*/ 60325 h 108"/>
                      <a:gd name="T64" fmla="*/ 171450 w 305"/>
                      <a:gd name="T65" fmla="*/ 52388 h 108"/>
                      <a:gd name="T66" fmla="*/ 180975 w 305"/>
                      <a:gd name="T67" fmla="*/ 50800 h 108"/>
                      <a:gd name="T68" fmla="*/ 190500 w 305"/>
                      <a:gd name="T69" fmla="*/ 39688 h 108"/>
                      <a:gd name="T70" fmla="*/ 207963 w 305"/>
                      <a:gd name="T71" fmla="*/ 38100 h 108"/>
                      <a:gd name="T72" fmla="*/ 222250 w 305"/>
                      <a:gd name="T73" fmla="*/ 39688 h 108"/>
                      <a:gd name="T74" fmla="*/ 215900 w 305"/>
                      <a:gd name="T75" fmla="*/ 31750 h 108"/>
                      <a:gd name="T76" fmla="*/ 236538 w 305"/>
                      <a:gd name="T77" fmla="*/ 30163 h 108"/>
                      <a:gd name="T78" fmla="*/ 234950 w 305"/>
                      <a:gd name="T79" fmla="*/ 39688 h 108"/>
                      <a:gd name="T80" fmla="*/ 252413 w 305"/>
                      <a:gd name="T81" fmla="*/ 30163 h 108"/>
                      <a:gd name="T82" fmla="*/ 271463 w 305"/>
                      <a:gd name="T83" fmla="*/ 25400 h 108"/>
                      <a:gd name="T84" fmla="*/ 273050 w 305"/>
                      <a:gd name="T85" fmla="*/ 22225 h 108"/>
                      <a:gd name="T86" fmla="*/ 287338 w 305"/>
                      <a:gd name="T87" fmla="*/ 20638 h 108"/>
                      <a:gd name="T88" fmla="*/ 292100 w 305"/>
                      <a:gd name="T89" fmla="*/ 22225 h 108"/>
                      <a:gd name="T90" fmla="*/ 314325 w 305"/>
                      <a:gd name="T91" fmla="*/ 23813 h 108"/>
                      <a:gd name="T92" fmla="*/ 325438 w 305"/>
                      <a:gd name="T93" fmla="*/ 14288 h 108"/>
                      <a:gd name="T94" fmla="*/ 330200 w 305"/>
                      <a:gd name="T95" fmla="*/ 4763 h 108"/>
                      <a:gd name="T96" fmla="*/ 354013 w 305"/>
                      <a:gd name="T97" fmla="*/ 6350 h 108"/>
                      <a:gd name="T98" fmla="*/ 352425 w 305"/>
                      <a:gd name="T99" fmla="*/ 14288 h 108"/>
                      <a:gd name="T100" fmla="*/ 358775 w 305"/>
                      <a:gd name="T101" fmla="*/ 17463 h 108"/>
                      <a:gd name="T102" fmla="*/ 384175 w 305"/>
                      <a:gd name="T103" fmla="*/ 7938 h 108"/>
                      <a:gd name="T104" fmla="*/ 393700 w 305"/>
                      <a:gd name="T105" fmla="*/ 11113 h 108"/>
                      <a:gd name="T106" fmla="*/ 396875 w 305"/>
                      <a:gd name="T107" fmla="*/ 3175 h 108"/>
                      <a:gd name="T108" fmla="*/ 427038 w 305"/>
                      <a:gd name="T109" fmla="*/ 3175 h 108"/>
                      <a:gd name="T110" fmla="*/ 419100 w 305"/>
                      <a:gd name="T111" fmla="*/ 7938 h 108"/>
                      <a:gd name="T112" fmla="*/ 419100 w 305"/>
                      <a:gd name="T113" fmla="*/ 14288 h 108"/>
                      <a:gd name="T114" fmla="*/ 423863 w 305"/>
                      <a:gd name="T115" fmla="*/ 14288 h 108"/>
                      <a:gd name="T116" fmla="*/ 454025 w 305"/>
                      <a:gd name="T117" fmla="*/ 9525 h 108"/>
                      <a:gd name="T118" fmla="*/ 474663 w 305"/>
                      <a:gd name="T119" fmla="*/ 11113 h 108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</a:gdLst>
                    <a:ahLst/>
                    <a:cxnLst>
                      <a:cxn ang="T120">
                        <a:pos x="T0" y="T1"/>
                      </a:cxn>
                      <a:cxn ang="T121">
                        <a:pos x="T2" y="T3"/>
                      </a:cxn>
                      <a:cxn ang="T122">
                        <a:pos x="T4" y="T5"/>
                      </a:cxn>
                      <a:cxn ang="T123">
                        <a:pos x="T6" y="T7"/>
                      </a:cxn>
                      <a:cxn ang="T124">
                        <a:pos x="T8" y="T9"/>
                      </a:cxn>
                      <a:cxn ang="T125">
                        <a:pos x="T10" y="T11"/>
                      </a:cxn>
                      <a:cxn ang="T126">
                        <a:pos x="T12" y="T13"/>
                      </a:cxn>
                      <a:cxn ang="T127">
                        <a:pos x="T14" y="T15"/>
                      </a:cxn>
                      <a:cxn ang="T128">
                        <a:pos x="T16" y="T17"/>
                      </a:cxn>
                      <a:cxn ang="T129">
                        <a:pos x="T18" y="T19"/>
                      </a:cxn>
                      <a:cxn ang="T130">
                        <a:pos x="T20" y="T21"/>
                      </a:cxn>
                      <a:cxn ang="T131">
                        <a:pos x="T22" y="T23"/>
                      </a:cxn>
                      <a:cxn ang="T132">
                        <a:pos x="T24" y="T25"/>
                      </a:cxn>
                      <a:cxn ang="T133">
                        <a:pos x="T26" y="T27"/>
                      </a:cxn>
                      <a:cxn ang="T134">
                        <a:pos x="T28" y="T29"/>
                      </a:cxn>
                      <a:cxn ang="T135">
                        <a:pos x="T30" y="T31"/>
                      </a:cxn>
                      <a:cxn ang="T136">
                        <a:pos x="T32" y="T33"/>
                      </a:cxn>
                      <a:cxn ang="T137">
                        <a:pos x="T34" y="T35"/>
                      </a:cxn>
                      <a:cxn ang="T138">
                        <a:pos x="T36" y="T37"/>
                      </a:cxn>
                      <a:cxn ang="T139">
                        <a:pos x="T38" y="T39"/>
                      </a:cxn>
                      <a:cxn ang="T140">
                        <a:pos x="T40" y="T41"/>
                      </a:cxn>
                      <a:cxn ang="T141">
                        <a:pos x="T42" y="T43"/>
                      </a:cxn>
                      <a:cxn ang="T142">
                        <a:pos x="T44" y="T45"/>
                      </a:cxn>
                      <a:cxn ang="T143">
                        <a:pos x="T46" y="T47"/>
                      </a:cxn>
                      <a:cxn ang="T144">
                        <a:pos x="T48" y="T49"/>
                      </a:cxn>
                      <a:cxn ang="T145">
                        <a:pos x="T50" y="T51"/>
                      </a:cxn>
                      <a:cxn ang="T146">
                        <a:pos x="T52" y="T53"/>
                      </a:cxn>
                      <a:cxn ang="T147">
                        <a:pos x="T54" y="T55"/>
                      </a:cxn>
                      <a:cxn ang="T148">
                        <a:pos x="T56" y="T57"/>
                      </a:cxn>
                      <a:cxn ang="T149">
                        <a:pos x="T58" y="T59"/>
                      </a:cxn>
                      <a:cxn ang="T150">
                        <a:pos x="T60" y="T61"/>
                      </a:cxn>
                      <a:cxn ang="T151">
                        <a:pos x="T62" y="T63"/>
                      </a:cxn>
                      <a:cxn ang="T152">
                        <a:pos x="T64" y="T65"/>
                      </a:cxn>
                      <a:cxn ang="T153">
                        <a:pos x="T66" y="T67"/>
                      </a:cxn>
                      <a:cxn ang="T154">
                        <a:pos x="T68" y="T69"/>
                      </a:cxn>
                      <a:cxn ang="T155">
                        <a:pos x="T70" y="T71"/>
                      </a:cxn>
                      <a:cxn ang="T156">
                        <a:pos x="T72" y="T73"/>
                      </a:cxn>
                      <a:cxn ang="T157">
                        <a:pos x="T74" y="T75"/>
                      </a:cxn>
                      <a:cxn ang="T158">
                        <a:pos x="T76" y="T77"/>
                      </a:cxn>
                      <a:cxn ang="T159">
                        <a:pos x="T78" y="T79"/>
                      </a:cxn>
                      <a:cxn ang="T160">
                        <a:pos x="T80" y="T81"/>
                      </a:cxn>
                      <a:cxn ang="T161">
                        <a:pos x="T82" y="T83"/>
                      </a:cxn>
                      <a:cxn ang="T162">
                        <a:pos x="T84" y="T85"/>
                      </a:cxn>
                      <a:cxn ang="T163">
                        <a:pos x="T86" y="T87"/>
                      </a:cxn>
                      <a:cxn ang="T164">
                        <a:pos x="T88" y="T89"/>
                      </a:cxn>
                      <a:cxn ang="T165">
                        <a:pos x="T90" y="T91"/>
                      </a:cxn>
                      <a:cxn ang="T166">
                        <a:pos x="T92" y="T93"/>
                      </a:cxn>
                      <a:cxn ang="T167">
                        <a:pos x="T94" y="T95"/>
                      </a:cxn>
                      <a:cxn ang="T168">
                        <a:pos x="T96" y="T97"/>
                      </a:cxn>
                      <a:cxn ang="T169">
                        <a:pos x="T98" y="T99"/>
                      </a:cxn>
                      <a:cxn ang="T170">
                        <a:pos x="T100" y="T101"/>
                      </a:cxn>
                      <a:cxn ang="T171">
                        <a:pos x="T102" y="T103"/>
                      </a:cxn>
                      <a:cxn ang="T172">
                        <a:pos x="T104" y="T105"/>
                      </a:cxn>
                      <a:cxn ang="T173">
                        <a:pos x="T106" y="T107"/>
                      </a:cxn>
                      <a:cxn ang="T174">
                        <a:pos x="T108" y="T109"/>
                      </a:cxn>
                      <a:cxn ang="T175">
                        <a:pos x="T110" y="T111"/>
                      </a:cxn>
                      <a:cxn ang="T176">
                        <a:pos x="T112" y="T113"/>
                      </a:cxn>
                      <a:cxn ang="T177">
                        <a:pos x="T114" y="T115"/>
                      </a:cxn>
                      <a:cxn ang="T178">
                        <a:pos x="T116" y="T117"/>
                      </a:cxn>
                      <a:cxn ang="T179">
                        <a:pos x="T118" y="T119"/>
                      </a:cxn>
                    </a:cxnLst>
                    <a:rect l="0" t="0" r="r" b="b"/>
                    <a:pathLst>
                      <a:path w="305" h="108">
                        <a:moveTo>
                          <a:pt x="21" y="103"/>
                        </a:moveTo>
                        <a:lnTo>
                          <a:pt x="23" y="101"/>
                        </a:lnTo>
                        <a:lnTo>
                          <a:pt x="25" y="100"/>
                        </a:lnTo>
                        <a:lnTo>
                          <a:pt x="26" y="100"/>
                        </a:lnTo>
                        <a:lnTo>
                          <a:pt x="27" y="100"/>
                        </a:lnTo>
                        <a:lnTo>
                          <a:pt x="26" y="100"/>
                        </a:lnTo>
                        <a:lnTo>
                          <a:pt x="25" y="100"/>
                        </a:lnTo>
                        <a:lnTo>
                          <a:pt x="26" y="99"/>
                        </a:lnTo>
                        <a:lnTo>
                          <a:pt x="25" y="99"/>
                        </a:lnTo>
                        <a:lnTo>
                          <a:pt x="23" y="100"/>
                        </a:lnTo>
                        <a:lnTo>
                          <a:pt x="22" y="100"/>
                        </a:lnTo>
                        <a:lnTo>
                          <a:pt x="21" y="100"/>
                        </a:lnTo>
                        <a:lnTo>
                          <a:pt x="20" y="101"/>
                        </a:lnTo>
                        <a:lnTo>
                          <a:pt x="19" y="101"/>
                        </a:lnTo>
                        <a:lnTo>
                          <a:pt x="18" y="103"/>
                        </a:lnTo>
                        <a:lnTo>
                          <a:pt x="17" y="103"/>
                        </a:lnTo>
                        <a:lnTo>
                          <a:pt x="16" y="103"/>
                        </a:lnTo>
                        <a:lnTo>
                          <a:pt x="15" y="104"/>
                        </a:lnTo>
                        <a:lnTo>
                          <a:pt x="16" y="103"/>
                        </a:lnTo>
                        <a:lnTo>
                          <a:pt x="17" y="103"/>
                        </a:lnTo>
                        <a:lnTo>
                          <a:pt x="18" y="103"/>
                        </a:lnTo>
                        <a:lnTo>
                          <a:pt x="19" y="101"/>
                        </a:lnTo>
                        <a:lnTo>
                          <a:pt x="20" y="103"/>
                        </a:lnTo>
                        <a:lnTo>
                          <a:pt x="21" y="103"/>
                        </a:lnTo>
                        <a:lnTo>
                          <a:pt x="19" y="104"/>
                        </a:lnTo>
                        <a:lnTo>
                          <a:pt x="19" y="105"/>
                        </a:lnTo>
                        <a:lnTo>
                          <a:pt x="18" y="105"/>
                        </a:lnTo>
                        <a:lnTo>
                          <a:pt x="15" y="105"/>
                        </a:lnTo>
                        <a:lnTo>
                          <a:pt x="15" y="106"/>
                        </a:lnTo>
                        <a:lnTo>
                          <a:pt x="13" y="106"/>
                        </a:lnTo>
                        <a:lnTo>
                          <a:pt x="11" y="107"/>
                        </a:lnTo>
                        <a:lnTo>
                          <a:pt x="10" y="107"/>
                        </a:lnTo>
                        <a:lnTo>
                          <a:pt x="9" y="107"/>
                        </a:lnTo>
                        <a:lnTo>
                          <a:pt x="8" y="107"/>
                        </a:lnTo>
                        <a:lnTo>
                          <a:pt x="7" y="108"/>
                        </a:lnTo>
                        <a:lnTo>
                          <a:pt x="6" y="108"/>
                        </a:lnTo>
                        <a:lnTo>
                          <a:pt x="4" y="107"/>
                        </a:lnTo>
                        <a:lnTo>
                          <a:pt x="3" y="106"/>
                        </a:lnTo>
                        <a:lnTo>
                          <a:pt x="3" y="105"/>
                        </a:lnTo>
                        <a:lnTo>
                          <a:pt x="4" y="105"/>
                        </a:lnTo>
                        <a:lnTo>
                          <a:pt x="6" y="105"/>
                        </a:lnTo>
                        <a:lnTo>
                          <a:pt x="7" y="104"/>
                        </a:lnTo>
                        <a:lnTo>
                          <a:pt x="8" y="104"/>
                        </a:lnTo>
                        <a:lnTo>
                          <a:pt x="6" y="104"/>
                        </a:lnTo>
                        <a:lnTo>
                          <a:pt x="4" y="104"/>
                        </a:lnTo>
                        <a:lnTo>
                          <a:pt x="2" y="105"/>
                        </a:lnTo>
                        <a:lnTo>
                          <a:pt x="0" y="105"/>
                        </a:lnTo>
                        <a:lnTo>
                          <a:pt x="0" y="104"/>
                        </a:lnTo>
                        <a:lnTo>
                          <a:pt x="1" y="104"/>
                        </a:lnTo>
                        <a:lnTo>
                          <a:pt x="2" y="103"/>
                        </a:lnTo>
                        <a:lnTo>
                          <a:pt x="3" y="103"/>
                        </a:lnTo>
                        <a:lnTo>
                          <a:pt x="4" y="103"/>
                        </a:lnTo>
                        <a:lnTo>
                          <a:pt x="8" y="101"/>
                        </a:lnTo>
                        <a:lnTo>
                          <a:pt x="9" y="101"/>
                        </a:lnTo>
                        <a:lnTo>
                          <a:pt x="8" y="100"/>
                        </a:lnTo>
                        <a:lnTo>
                          <a:pt x="7" y="100"/>
                        </a:lnTo>
                        <a:lnTo>
                          <a:pt x="6" y="100"/>
                        </a:lnTo>
                        <a:lnTo>
                          <a:pt x="7" y="99"/>
                        </a:lnTo>
                        <a:lnTo>
                          <a:pt x="9" y="98"/>
                        </a:lnTo>
                        <a:lnTo>
                          <a:pt x="10" y="97"/>
                        </a:lnTo>
                        <a:lnTo>
                          <a:pt x="11" y="97"/>
                        </a:lnTo>
                        <a:lnTo>
                          <a:pt x="12" y="96"/>
                        </a:lnTo>
                        <a:lnTo>
                          <a:pt x="13" y="95"/>
                        </a:lnTo>
                        <a:lnTo>
                          <a:pt x="13" y="96"/>
                        </a:lnTo>
                        <a:lnTo>
                          <a:pt x="15" y="96"/>
                        </a:lnTo>
                        <a:lnTo>
                          <a:pt x="16" y="96"/>
                        </a:lnTo>
                        <a:lnTo>
                          <a:pt x="15" y="95"/>
                        </a:lnTo>
                        <a:lnTo>
                          <a:pt x="13" y="95"/>
                        </a:lnTo>
                        <a:lnTo>
                          <a:pt x="12" y="95"/>
                        </a:lnTo>
                        <a:lnTo>
                          <a:pt x="13" y="95"/>
                        </a:lnTo>
                        <a:lnTo>
                          <a:pt x="15" y="95"/>
                        </a:lnTo>
                        <a:lnTo>
                          <a:pt x="16" y="95"/>
                        </a:lnTo>
                        <a:lnTo>
                          <a:pt x="17" y="95"/>
                        </a:lnTo>
                        <a:lnTo>
                          <a:pt x="18" y="95"/>
                        </a:lnTo>
                        <a:lnTo>
                          <a:pt x="17" y="95"/>
                        </a:lnTo>
                        <a:lnTo>
                          <a:pt x="16" y="95"/>
                        </a:lnTo>
                        <a:lnTo>
                          <a:pt x="16" y="94"/>
                        </a:lnTo>
                        <a:lnTo>
                          <a:pt x="18" y="94"/>
                        </a:lnTo>
                        <a:lnTo>
                          <a:pt x="19" y="94"/>
                        </a:lnTo>
                        <a:lnTo>
                          <a:pt x="19" y="92"/>
                        </a:lnTo>
                        <a:lnTo>
                          <a:pt x="20" y="91"/>
                        </a:lnTo>
                        <a:lnTo>
                          <a:pt x="21" y="92"/>
                        </a:lnTo>
                        <a:lnTo>
                          <a:pt x="21" y="94"/>
                        </a:lnTo>
                        <a:lnTo>
                          <a:pt x="25" y="94"/>
                        </a:lnTo>
                        <a:lnTo>
                          <a:pt x="25" y="95"/>
                        </a:lnTo>
                        <a:lnTo>
                          <a:pt x="23" y="96"/>
                        </a:lnTo>
                        <a:lnTo>
                          <a:pt x="25" y="95"/>
                        </a:lnTo>
                        <a:lnTo>
                          <a:pt x="27" y="94"/>
                        </a:lnTo>
                        <a:lnTo>
                          <a:pt x="28" y="92"/>
                        </a:lnTo>
                        <a:lnTo>
                          <a:pt x="29" y="92"/>
                        </a:lnTo>
                        <a:lnTo>
                          <a:pt x="30" y="92"/>
                        </a:lnTo>
                        <a:lnTo>
                          <a:pt x="29" y="92"/>
                        </a:lnTo>
                        <a:lnTo>
                          <a:pt x="28" y="92"/>
                        </a:lnTo>
                        <a:lnTo>
                          <a:pt x="27" y="92"/>
                        </a:lnTo>
                        <a:lnTo>
                          <a:pt x="27" y="91"/>
                        </a:lnTo>
                        <a:lnTo>
                          <a:pt x="26" y="91"/>
                        </a:lnTo>
                        <a:lnTo>
                          <a:pt x="26" y="90"/>
                        </a:lnTo>
                        <a:lnTo>
                          <a:pt x="27" y="90"/>
                        </a:lnTo>
                        <a:lnTo>
                          <a:pt x="28" y="89"/>
                        </a:lnTo>
                        <a:lnTo>
                          <a:pt x="29" y="89"/>
                        </a:lnTo>
                        <a:lnTo>
                          <a:pt x="30" y="89"/>
                        </a:lnTo>
                        <a:lnTo>
                          <a:pt x="31" y="89"/>
                        </a:lnTo>
                        <a:lnTo>
                          <a:pt x="32" y="89"/>
                        </a:lnTo>
                        <a:lnTo>
                          <a:pt x="31" y="89"/>
                        </a:lnTo>
                        <a:lnTo>
                          <a:pt x="30" y="89"/>
                        </a:lnTo>
                        <a:lnTo>
                          <a:pt x="29" y="89"/>
                        </a:lnTo>
                        <a:lnTo>
                          <a:pt x="29" y="88"/>
                        </a:lnTo>
                        <a:lnTo>
                          <a:pt x="30" y="88"/>
                        </a:lnTo>
                        <a:lnTo>
                          <a:pt x="34" y="87"/>
                        </a:lnTo>
                        <a:lnTo>
                          <a:pt x="36" y="87"/>
                        </a:lnTo>
                        <a:lnTo>
                          <a:pt x="37" y="87"/>
                        </a:lnTo>
                        <a:lnTo>
                          <a:pt x="38" y="87"/>
                        </a:lnTo>
                        <a:lnTo>
                          <a:pt x="37" y="87"/>
                        </a:lnTo>
                        <a:lnTo>
                          <a:pt x="36" y="87"/>
                        </a:lnTo>
                        <a:lnTo>
                          <a:pt x="35" y="87"/>
                        </a:lnTo>
                        <a:lnTo>
                          <a:pt x="34" y="87"/>
                        </a:lnTo>
                        <a:lnTo>
                          <a:pt x="32" y="87"/>
                        </a:lnTo>
                        <a:lnTo>
                          <a:pt x="31" y="88"/>
                        </a:lnTo>
                        <a:lnTo>
                          <a:pt x="27" y="89"/>
                        </a:lnTo>
                        <a:lnTo>
                          <a:pt x="26" y="90"/>
                        </a:lnTo>
                        <a:lnTo>
                          <a:pt x="25" y="90"/>
                        </a:lnTo>
                        <a:lnTo>
                          <a:pt x="23" y="90"/>
                        </a:lnTo>
                        <a:lnTo>
                          <a:pt x="25" y="90"/>
                        </a:lnTo>
                        <a:lnTo>
                          <a:pt x="26" y="89"/>
                        </a:lnTo>
                        <a:lnTo>
                          <a:pt x="25" y="89"/>
                        </a:lnTo>
                        <a:lnTo>
                          <a:pt x="23" y="89"/>
                        </a:lnTo>
                        <a:lnTo>
                          <a:pt x="25" y="88"/>
                        </a:lnTo>
                        <a:lnTo>
                          <a:pt x="26" y="88"/>
                        </a:lnTo>
                        <a:lnTo>
                          <a:pt x="27" y="88"/>
                        </a:lnTo>
                        <a:lnTo>
                          <a:pt x="28" y="88"/>
                        </a:lnTo>
                        <a:lnTo>
                          <a:pt x="30" y="88"/>
                        </a:lnTo>
                        <a:lnTo>
                          <a:pt x="29" y="88"/>
                        </a:lnTo>
                        <a:lnTo>
                          <a:pt x="25" y="88"/>
                        </a:lnTo>
                        <a:lnTo>
                          <a:pt x="23" y="88"/>
                        </a:lnTo>
                        <a:lnTo>
                          <a:pt x="25" y="88"/>
                        </a:lnTo>
                        <a:lnTo>
                          <a:pt x="26" y="88"/>
                        </a:lnTo>
                        <a:lnTo>
                          <a:pt x="27" y="87"/>
                        </a:lnTo>
                        <a:lnTo>
                          <a:pt x="28" y="87"/>
                        </a:lnTo>
                        <a:lnTo>
                          <a:pt x="29" y="87"/>
                        </a:lnTo>
                        <a:lnTo>
                          <a:pt x="30" y="87"/>
                        </a:lnTo>
                        <a:lnTo>
                          <a:pt x="31" y="87"/>
                        </a:lnTo>
                        <a:lnTo>
                          <a:pt x="31" y="86"/>
                        </a:lnTo>
                        <a:lnTo>
                          <a:pt x="32" y="86"/>
                        </a:lnTo>
                        <a:lnTo>
                          <a:pt x="34" y="86"/>
                        </a:lnTo>
                        <a:lnTo>
                          <a:pt x="35" y="86"/>
                        </a:lnTo>
                        <a:lnTo>
                          <a:pt x="37" y="86"/>
                        </a:lnTo>
                        <a:lnTo>
                          <a:pt x="38" y="86"/>
                        </a:lnTo>
                        <a:lnTo>
                          <a:pt x="40" y="85"/>
                        </a:lnTo>
                        <a:lnTo>
                          <a:pt x="44" y="85"/>
                        </a:lnTo>
                        <a:lnTo>
                          <a:pt x="48" y="81"/>
                        </a:lnTo>
                        <a:lnTo>
                          <a:pt x="46" y="82"/>
                        </a:lnTo>
                        <a:lnTo>
                          <a:pt x="45" y="84"/>
                        </a:lnTo>
                        <a:lnTo>
                          <a:pt x="44" y="84"/>
                        </a:lnTo>
                        <a:lnTo>
                          <a:pt x="41" y="85"/>
                        </a:lnTo>
                        <a:lnTo>
                          <a:pt x="40" y="85"/>
                        </a:lnTo>
                        <a:lnTo>
                          <a:pt x="39" y="84"/>
                        </a:lnTo>
                        <a:lnTo>
                          <a:pt x="40" y="82"/>
                        </a:lnTo>
                        <a:lnTo>
                          <a:pt x="41" y="82"/>
                        </a:lnTo>
                        <a:lnTo>
                          <a:pt x="44" y="82"/>
                        </a:lnTo>
                        <a:lnTo>
                          <a:pt x="40" y="82"/>
                        </a:lnTo>
                        <a:lnTo>
                          <a:pt x="39" y="82"/>
                        </a:lnTo>
                        <a:lnTo>
                          <a:pt x="38" y="84"/>
                        </a:lnTo>
                        <a:lnTo>
                          <a:pt x="38" y="82"/>
                        </a:lnTo>
                        <a:lnTo>
                          <a:pt x="39" y="82"/>
                        </a:lnTo>
                        <a:lnTo>
                          <a:pt x="41" y="81"/>
                        </a:lnTo>
                        <a:lnTo>
                          <a:pt x="43" y="81"/>
                        </a:lnTo>
                        <a:lnTo>
                          <a:pt x="41" y="80"/>
                        </a:lnTo>
                        <a:lnTo>
                          <a:pt x="43" y="80"/>
                        </a:lnTo>
                        <a:lnTo>
                          <a:pt x="44" y="80"/>
                        </a:lnTo>
                        <a:lnTo>
                          <a:pt x="43" y="80"/>
                        </a:lnTo>
                        <a:lnTo>
                          <a:pt x="43" y="79"/>
                        </a:lnTo>
                        <a:lnTo>
                          <a:pt x="41" y="79"/>
                        </a:lnTo>
                        <a:lnTo>
                          <a:pt x="40" y="79"/>
                        </a:lnTo>
                        <a:lnTo>
                          <a:pt x="39" y="78"/>
                        </a:lnTo>
                        <a:lnTo>
                          <a:pt x="39" y="77"/>
                        </a:lnTo>
                        <a:lnTo>
                          <a:pt x="40" y="77"/>
                        </a:lnTo>
                        <a:lnTo>
                          <a:pt x="41" y="76"/>
                        </a:lnTo>
                        <a:lnTo>
                          <a:pt x="43" y="76"/>
                        </a:lnTo>
                        <a:lnTo>
                          <a:pt x="44" y="77"/>
                        </a:lnTo>
                        <a:lnTo>
                          <a:pt x="45" y="77"/>
                        </a:lnTo>
                        <a:lnTo>
                          <a:pt x="46" y="77"/>
                        </a:lnTo>
                        <a:lnTo>
                          <a:pt x="44" y="77"/>
                        </a:lnTo>
                        <a:lnTo>
                          <a:pt x="43" y="76"/>
                        </a:lnTo>
                        <a:lnTo>
                          <a:pt x="44" y="75"/>
                        </a:lnTo>
                        <a:lnTo>
                          <a:pt x="44" y="73"/>
                        </a:lnTo>
                        <a:lnTo>
                          <a:pt x="45" y="73"/>
                        </a:lnTo>
                        <a:lnTo>
                          <a:pt x="45" y="72"/>
                        </a:lnTo>
                        <a:lnTo>
                          <a:pt x="46" y="72"/>
                        </a:lnTo>
                        <a:lnTo>
                          <a:pt x="47" y="72"/>
                        </a:lnTo>
                        <a:lnTo>
                          <a:pt x="49" y="73"/>
                        </a:lnTo>
                        <a:lnTo>
                          <a:pt x="51" y="75"/>
                        </a:lnTo>
                        <a:lnTo>
                          <a:pt x="50" y="73"/>
                        </a:lnTo>
                        <a:lnTo>
                          <a:pt x="50" y="72"/>
                        </a:lnTo>
                        <a:lnTo>
                          <a:pt x="49" y="72"/>
                        </a:lnTo>
                        <a:lnTo>
                          <a:pt x="48" y="72"/>
                        </a:lnTo>
                        <a:lnTo>
                          <a:pt x="48" y="71"/>
                        </a:lnTo>
                        <a:lnTo>
                          <a:pt x="47" y="71"/>
                        </a:lnTo>
                        <a:lnTo>
                          <a:pt x="45" y="71"/>
                        </a:lnTo>
                        <a:lnTo>
                          <a:pt x="44" y="71"/>
                        </a:lnTo>
                        <a:lnTo>
                          <a:pt x="46" y="70"/>
                        </a:lnTo>
                        <a:lnTo>
                          <a:pt x="47" y="70"/>
                        </a:lnTo>
                        <a:lnTo>
                          <a:pt x="48" y="70"/>
                        </a:lnTo>
                        <a:lnTo>
                          <a:pt x="49" y="70"/>
                        </a:lnTo>
                        <a:lnTo>
                          <a:pt x="51" y="70"/>
                        </a:lnTo>
                        <a:lnTo>
                          <a:pt x="51" y="69"/>
                        </a:lnTo>
                        <a:lnTo>
                          <a:pt x="53" y="69"/>
                        </a:lnTo>
                        <a:lnTo>
                          <a:pt x="54" y="69"/>
                        </a:lnTo>
                        <a:lnTo>
                          <a:pt x="57" y="69"/>
                        </a:lnTo>
                        <a:lnTo>
                          <a:pt x="56" y="69"/>
                        </a:lnTo>
                        <a:lnTo>
                          <a:pt x="56" y="70"/>
                        </a:lnTo>
                        <a:lnTo>
                          <a:pt x="57" y="69"/>
                        </a:lnTo>
                        <a:lnTo>
                          <a:pt x="58" y="69"/>
                        </a:lnTo>
                        <a:lnTo>
                          <a:pt x="59" y="69"/>
                        </a:lnTo>
                        <a:lnTo>
                          <a:pt x="60" y="69"/>
                        </a:lnTo>
                        <a:lnTo>
                          <a:pt x="62" y="69"/>
                        </a:lnTo>
                        <a:lnTo>
                          <a:pt x="63" y="69"/>
                        </a:lnTo>
                        <a:lnTo>
                          <a:pt x="65" y="68"/>
                        </a:lnTo>
                        <a:lnTo>
                          <a:pt x="65" y="67"/>
                        </a:lnTo>
                        <a:lnTo>
                          <a:pt x="63" y="68"/>
                        </a:lnTo>
                        <a:lnTo>
                          <a:pt x="59" y="68"/>
                        </a:lnTo>
                        <a:lnTo>
                          <a:pt x="59" y="69"/>
                        </a:lnTo>
                        <a:lnTo>
                          <a:pt x="58" y="69"/>
                        </a:lnTo>
                        <a:lnTo>
                          <a:pt x="57" y="69"/>
                        </a:lnTo>
                        <a:lnTo>
                          <a:pt x="56" y="69"/>
                        </a:lnTo>
                        <a:lnTo>
                          <a:pt x="54" y="69"/>
                        </a:lnTo>
                        <a:lnTo>
                          <a:pt x="51" y="69"/>
                        </a:lnTo>
                        <a:lnTo>
                          <a:pt x="50" y="69"/>
                        </a:lnTo>
                        <a:lnTo>
                          <a:pt x="49" y="69"/>
                        </a:lnTo>
                        <a:lnTo>
                          <a:pt x="51" y="68"/>
                        </a:lnTo>
                        <a:lnTo>
                          <a:pt x="54" y="68"/>
                        </a:lnTo>
                        <a:lnTo>
                          <a:pt x="55" y="68"/>
                        </a:lnTo>
                        <a:lnTo>
                          <a:pt x="56" y="68"/>
                        </a:lnTo>
                        <a:lnTo>
                          <a:pt x="55" y="68"/>
                        </a:lnTo>
                        <a:lnTo>
                          <a:pt x="54" y="68"/>
                        </a:lnTo>
                        <a:lnTo>
                          <a:pt x="53" y="68"/>
                        </a:lnTo>
                        <a:lnTo>
                          <a:pt x="51" y="68"/>
                        </a:lnTo>
                        <a:lnTo>
                          <a:pt x="50" y="68"/>
                        </a:lnTo>
                        <a:lnTo>
                          <a:pt x="49" y="68"/>
                        </a:lnTo>
                        <a:lnTo>
                          <a:pt x="49" y="67"/>
                        </a:lnTo>
                        <a:lnTo>
                          <a:pt x="51" y="67"/>
                        </a:lnTo>
                        <a:lnTo>
                          <a:pt x="50" y="66"/>
                        </a:lnTo>
                        <a:lnTo>
                          <a:pt x="49" y="65"/>
                        </a:lnTo>
                        <a:lnTo>
                          <a:pt x="48" y="65"/>
                        </a:lnTo>
                        <a:lnTo>
                          <a:pt x="50" y="65"/>
                        </a:lnTo>
                        <a:lnTo>
                          <a:pt x="51" y="65"/>
                        </a:lnTo>
                        <a:lnTo>
                          <a:pt x="53" y="65"/>
                        </a:lnTo>
                        <a:lnTo>
                          <a:pt x="55" y="65"/>
                        </a:lnTo>
                        <a:lnTo>
                          <a:pt x="56" y="63"/>
                        </a:lnTo>
                        <a:lnTo>
                          <a:pt x="57" y="63"/>
                        </a:lnTo>
                        <a:lnTo>
                          <a:pt x="58" y="63"/>
                        </a:lnTo>
                        <a:lnTo>
                          <a:pt x="59" y="63"/>
                        </a:lnTo>
                        <a:lnTo>
                          <a:pt x="58" y="63"/>
                        </a:lnTo>
                        <a:lnTo>
                          <a:pt x="56" y="63"/>
                        </a:lnTo>
                        <a:lnTo>
                          <a:pt x="55" y="63"/>
                        </a:lnTo>
                        <a:lnTo>
                          <a:pt x="55" y="65"/>
                        </a:lnTo>
                        <a:lnTo>
                          <a:pt x="53" y="65"/>
                        </a:lnTo>
                        <a:lnTo>
                          <a:pt x="51" y="65"/>
                        </a:lnTo>
                        <a:lnTo>
                          <a:pt x="51" y="63"/>
                        </a:lnTo>
                        <a:lnTo>
                          <a:pt x="51" y="62"/>
                        </a:lnTo>
                        <a:lnTo>
                          <a:pt x="54" y="62"/>
                        </a:lnTo>
                        <a:lnTo>
                          <a:pt x="56" y="63"/>
                        </a:lnTo>
                        <a:lnTo>
                          <a:pt x="56" y="62"/>
                        </a:lnTo>
                        <a:lnTo>
                          <a:pt x="55" y="62"/>
                        </a:lnTo>
                        <a:lnTo>
                          <a:pt x="54" y="62"/>
                        </a:lnTo>
                        <a:lnTo>
                          <a:pt x="53" y="62"/>
                        </a:lnTo>
                        <a:lnTo>
                          <a:pt x="51" y="62"/>
                        </a:lnTo>
                        <a:lnTo>
                          <a:pt x="53" y="62"/>
                        </a:lnTo>
                        <a:lnTo>
                          <a:pt x="55" y="62"/>
                        </a:lnTo>
                        <a:lnTo>
                          <a:pt x="56" y="62"/>
                        </a:lnTo>
                        <a:lnTo>
                          <a:pt x="57" y="62"/>
                        </a:lnTo>
                        <a:lnTo>
                          <a:pt x="58" y="62"/>
                        </a:lnTo>
                        <a:lnTo>
                          <a:pt x="60" y="62"/>
                        </a:lnTo>
                        <a:lnTo>
                          <a:pt x="62" y="61"/>
                        </a:lnTo>
                        <a:lnTo>
                          <a:pt x="59" y="62"/>
                        </a:lnTo>
                        <a:lnTo>
                          <a:pt x="58" y="62"/>
                        </a:lnTo>
                        <a:lnTo>
                          <a:pt x="57" y="62"/>
                        </a:lnTo>
                        <a:lnTo>
                          <a:pt x="56" y="61"/>
                        </a:lnTo>
                        <a:lnTo>
                          <a:pt x="57" y="61"/>
                        </a:lnTo>
                        <a:lnTo>
                          <a:pt x="58" y="61"/>
                        </a:lnTo>
                        <a:lnTo>
                          <a:pt x="57" y="61"/>
                        </a:lnTo>
                        <a:lnTo>
                          <a:pt x="56" y="61"/>
                        </a:lnTo>
                        <a:lnTo>
                          <a:pt x="57" y="61"/>
                        </a:lnTo>
                        <a:lnTo>
                          <a:pt x="57" y="60"/>
                        </a:lnTo>
                        <a:lnTo>
                          <a:pt x="59" y="61"/>
                        </a:lnTo>
                        <a:lnTo>
                          <a:pt x="63" y="61"/>
                        </a:lnTo>
                        <a:lnTo>
                          <a:pt x="62" y="61"/>
                        </a:lnTo>
                        <a:lnTo>
                          <a:pt x="60" y="61"/>
                        </a:lnTo>
                        <a:lnTo>
                          <a:pt x="58" y="60"/>
                        </a:lnTo>
                        <a:lnTo>
                          <a:pt x="56" y="59"/>
                        </a:lnTo>
                        <a:lnTo>
                          <a:pt x="57" y="59"/>
                        </a:lnTo>
                        <a:lnTo>
                          <a:pt x="59" y="59"/>
                        </a:lnTo>
                        <a:lnTo>
                          <a:pt x="62" y="59"/>
                        </a:lnTo>
                        <a:lnTo>
                          <a:pt x="63" y="59"/>
                        </a:lnTo>
                        <a:lnTo>
                          <a:pt x="65" y="58"/>
                        </a:lnTo>
                        <a:lnTo>
                          <a:pt x="66" y="58"/>
                        </a:lnTo>
                        <a:lnTo>
                          <a:pt x="67" y="58"/>
                        </a:lnTo>
                        <a:lnTo>
                          <a:pt x="67" y="57"/>
                        </a:lnTo>
                        <a:lnTo>
                          <a:pt x="68" y="57"/>
                        </a:lnTo>
                        <a:lnTo>
                          <a:pt x="71" y="57"/>
                        </a:lnTo>
                        <a:lnTo>
                          <a:pt x="71" y="58"/>
                        </a:lnTo>
                        <a:lnTo>
                          <a:pt x="72" y="58"/>
                        </a:lnTo>
                        <a:lnTo>
                          <a:pt x="71" y="57"/>
                        </a:lnTo>
                        <a:lnTo>
                          <a:pt x="69" y="57"/>
                        </a:lnTo>
                        <a:lnTo>
                          <a:pt x="68" y="57"/>
                        </a:lnTo>
                        <a:lnTo>
                          <a:pt x="67" y="57"/>
                        </a:lnTo>
                        <a:lnTo>
                          <a:pt x="67" y="56"/>
                        </a:lnTo>
                        <a:lnTo>
                          <a:pt x="68" y="56"/>
                        </a:lnTo>
                        <a:lnTo>
                          <a:pt x="69" y="56"/>
                        </a:lnTo>
                        <a:lnTo>
                          <a:pt x="72" y="56"/>
                        </a:lnTo>
                        <a:lnTo>
                          <a:pt x="73" y="56"/>
                        </a:lnTo>
                        <a:lnTo>
                          <a:pt x="74" y="57"/>
                        </a:lnTo>
                        <a:lnTo>
                          <a:pt x="74" y="56"/>
                        </a:lnTo>
                        <a:lnTo>
                          <a:pt x="73" y="56"/>
                        </a:lnTo>
                        <a:lnTo>
                          <a:pt x="72" y="56"/>
                        </a:lnTo>
                        <a:lnTo>
                          <a:pt x="71" y="56"/>
                        </a:lnTo>
                        <a:lnTo>
                          <a:pt x="72" y="56"/>
                        </a:lnTo>
                        <a:lnTo>
                          <a:pt x="74" y="54"/>
                        </a:lnTo>
                        <a:lnTo>
                          <a:pt x="76" y="54"/>
                        </a:lnTo>
                        <a:lnTo>
                          <a:pt x="76" y="56"/>
                        </a:lnTo>
                        <a:lnTo>
                          <a:pt x="75" y="56"/>
                        </a:lnTo>
                        <a:lnTo>
                          <a:pt x="77" y="57"/>
                        </a:lnTo>
                        <a:lnTo>
                          <a:pt x="77" y="56"/>
                        </a:lnTo>
                        <a:lnTo>
                          <a:pt x="76" y="56"/>
                        </a:lnTo>
                        <a:lnTo>
                          <a:pt x="77" y="54"/>
                        </a:lnTo>
                        <a:lnTo>
                          <a:pt x="78" y="54"/>
                        </a:lnTo>
                        <a:lnTo>
                          <a:pt x="81" y="56"/>
                        </a:lnTo>
                        <a:lnTo>
                          <a:pt x="82" y="56"/>
                        </a:lnTo>
                        <a:lnTo>
                          <a:pt x="83" y="56"/>
                        </a:lnTo>
                        <a:lnTo>
                          <a:pt x="83" y="57"/>
                        </a:lnTo>
                        <a:lnTo>
                          <a:pt x="84" y="57"/>
                        </a:lnTo>
                        <a:lnTo>
                          <a:pt x="84" y="56"/>
                        </a:lnTo>
                        <a:lnTo>
                          <a:pt x="83" y="56"/>
                        </a:lnTo>
                        <a:lnTo>
                          <a:pt x="83" y="54"/>
                        </a:lnTo>
                        <a:lnTo>
                          <a:pt x="84" y="54"/>
                        </a:lnTo>
                        <a:lnTo>
                          <a:pt x="85" y="54"/>
                        </a:lnTo>
                        <a:lnTo>
                          <a:pt x="85" y="56"/>
                        </a:lnTo>
                        <a:lnTo>
                          <a:pt x="86" y="56"/>
                        </a:lnTo>
                        <a:lnTo>
                          <a:pt x="87" y="56"/>
                        </a:lnTo>
                        <a:lnTo>
                          <a:pt x="87" y="54"/>
                        </a:lnTo>
                        <a:lnTo>
                          <a:pt x="83" y="54"/>
                        </a:lnTo>
                        <a:lnTo>
                          <a:pt x="81" y="54"/>
                        </a:lnTo>
                        <a:lnTo>
                          <a:pt x="79" y="54"/>
                        </a:lnTo>
                        <a:lnTo>
                          <a:pt x="78" y="54"/>
                        </a:lnTo>
                        <a:lnTo>
                          <a:pt x="79" y="54"/>
                        </a:lnTo>
                        <a:lnTo>
                          <a:pt x="79" y="53"/>
                        </a:lnTo>
                        <a:lnTo>
                          <a:pt x="77" y="53"/>
                        </a:lnTo>
                        <a:lnTo>
                          <a:pt x="75" y="54"/>
                        </a:lnTo>
                        <a:lnTo>
                          <a:pt x="73" y="54"/>
                        </a:lnTo>
                        <a:lnTo>
                          <a:pt x="72" y="54"/>
                        </a:lnTo>
                        <a:lnTo>
                          <a:pt x="71" y="54"/>
                        </a:lnTo>
                        <a:lnTo>
                          <a:pt x="67" y="54"/>
                        </a:lnTo>
                        <a:lnTo>
                          <a:pt x="69" y="53"/>
                        </a:lnTo>
                        <a:lnTo>
                          <a:pt x="71" y="53"/>
                        </a:lnTo>
                        <a:lnTo>
                          <a:pt x="71" y="52"/>
                        </a:lnTo>
                        <a:lnTo>
                          <a:pt x="72" y="52"/>
                        </a:lnTo>
                        <a:lnTo>
                          <a:pt x="74" y="52"/>
                        </a:lnTo>
                        <a:lnTo>
                          <a:pt x="75" y="52"/>
                        </a:lnTo>
                        <a:lnTo>
                          <a:pt x="76" y="52"/>
                        </a:lnTo>
                        <a:lnTo>
                          <a:pt x="75" y="52"/>
                        </a:lnTo>
                        <a:lnTo>
                          <a:pt x="75" y="51"/>
                        </a:lnTo>
                        <a:lnTo>
                          <a:pt x="73" y="51"/>
                        </a:lnTo>
                        <a:lnTo>
                          <a:pt x="75" y="50"/>
                        </a:lnTo>
                        <a:lnTo>
                          <a:pt x="76" y="50"/>
                        </a:lnTo>
                        <a:lnTo>
                          <a:pt x="77" y="50"/>
                        </a:lnTo>
                        <a:lnTo>
                          <a:pt x="78" y="50"/>
                        </a:lnTo>
                        <a:lnTo>
                          <a:pt x="79" y="50"/>
                        </a:lnTo>
                        <a:lnTo>
                          <a:pt x="77" y="51"/>
                        </a:lnTo>
                        <a:lnTo>
                          <a:pt x="76" y="51"/>
                        </a:lnTo>
                        <a:lnTo>
                          <a:pt x="77" y="51"/>
                        </a:lnTo>
                        <a:lnTo>
                          <a:pt x="78" y="51"/>
                        </a:lnTo>
                        <a:lnTo>
                          <a:pt x="82" y="51"/>
                        </a:lnTo>
                        <a:lnTo>
                          <a:pt x="83" y="51"/>
                        </a:lnTo>
                        <a:lnTo>
                          <a:pt x="84" y="51"/>
                        </a:lnTo>
                        <a:lnTo>
                          <a:pt x="85" y="52"/>
                        </a:lnTo>
                        <a:lnTo>
                          <a:pt x="85" y="53"/>
                        </a:lnTo>
                        <a:lnTo>
                          <a:pt x="86" y="54"/>
                        </a:lnTo>
                        <a:lnTo>
                          <a:pt x="87" y="53"/>
                        </a:lnTo>
                        <a:lnTo>
                          <a:pt x="86" y="53"/>
                        </a:lnTo>
                        <a:lnTo>
                          <a:pt x="84" y="52"/>
                        </a:lnTo>
                        <a:lnTo>
                          <a:pt x="85" y="51"/>
                        </a:lnTo>
                        <a:lnTo>
                          <a:pt x="86" y="51"/>
                        </a:lnTo>
                        <a:lnTo>
                          <a:pt x="87" y="50"/>
                        </a:lnTo>
                        <a:lnTo>
                          <a:pt x="88" y="50"/>
                        </a:lnTo>
                        <a:lnTo>
                          <a:pt x="90" y="50"/>
                        </a:lnTo>
                        <a:lnTo>
                          <a:pt x="88" y="50"/>
                        </a:lnTo>
                        <a:lnTo>
                          <a:pt x="87" y="50"/>
                        </a:lnTo>
                        <a:lnTo>
                          <a:pt x="86" y="50"/>
                        </a:lnTo>
                        <a:lnTo>
                          <a:pt x="85" y="51"/>
                        </a:lnTo>
                        <a:lnTo>
                          <a:pt x="82" y="51"/>
                        </a:lnTo>
                        <a:lnTo>
                          <a:pt x="81" y="50"/>
                        </a:lnTo>
                        <a:lnTo>
                          <a:pt x="79" y="49"/>
                        </a:lnTo>
                        <a:lnTo>
                          <a:pt x="82" y="48"/>
                        </a:lnTo>
                        <a:lnTo>
                          <a:pt x="84" y="48"/>
                        </a:lnTo>
                        <a:lnTo>
                          <a:pt x="86" y="48"/>
                        </a:lnTo>
                        <a:lnTo>
                          <a:pt x="85" y="48"/>
                        </a:lnTo>
                        <a:lnTo>
                          <a:pt x="84" y="48"/>
                        </a:lnTo>
                        <a:lnTo>
                          <a:pt x="83" y="48"/>
                        </a:lnTo>
                        <a:lnTo>
                          <a:pt x="84" y="48"/>
                        </a:lnTo>
                        <a:lnTo>
                          <a:pt x="85" y="48"/>
                        </a:lnTo>
                        <a:lnTo>
                          <a:pt x="86" y="48"/>
                        </a:lnTo>
                        <a:lnTo>
                          <a:pt x="88" y="48"/>
                        </a:lnTo>
                        <a:lnTo>
                          <a:pt x="87" y="48"/>
                        </a:lnTo>
                        <a:lnTo>
                          <a:pt x="86" y="47"/>
                        </a:lnTo>
                        <a:lnTo>
                          <a:pt x="85" y="47"/>
                        </a:lnTo>
                        <a:lnTo>
                          <a:pt x="83" y="47"/>
                        </a:lnTo>
                        <a:lnTo>
                          <a:pt x="79" y="48"/>
                        </a:lnTo>
                        <a:lnTo>
                          <a:pt x="78" y="48"/>
                        </a:lnTo>
                        <a:lnTo>
                          <a:pt x="77" y="49"/>
                        </a:lnTo>
                        <a:lnTo>
                          <a:pt x="76" y="49"/>
                        </a:lnTo>
                        <a:lnTo>
                          <a:pt x="75" y="49"/>
                        </a:lnTo>
                        <a:lnTo>
                          <a:pt x="74" y="49"/>
                        </a:lnTo>
                        <a:lnTo>
                          <a:pt x="73" y="49"/>
                        </a:lnTo>
                        <a:lnTo>
                          <a:pt x="74" y="48"/>
                        </a:lnTo>
                        <a:lnTo>
                          <a:pt x="76" y="48"/>
                        </a:lnTo>
                        <a:lnTo>
                          <a:pt x="77" y="48"/>
                        </a:lnTo>
                        <a:lnTo>
                          <a:pt x="77" y="47"/>
                        </a:lnTo>
                        <a:lnTo>
                          <a:pt x="75" y="47"/>
                        </a:lnTo>
                        <a:lnTo>
                          <a:pt x="74" y="47"/>
                        </a:lnTo>
                        <a:lnTo>
                          <a:pt x="77" y="45"/>
                        </a:lnTo>
                        <a:lnTo>
                          <a:pt x="78" y="45"/>
                        </a:lnTo>
                        <a:lnTo>
                          <a:pt x="77" y="45"/>
                        </a:lnTo>
                        <a:lnTo>
                          <a:pt x="76" y="45"/>
                        </a:lnTo>
                        <a:lnTo>
                          <a:pt x="75" y="45"/>
                        </a:lnTo>
                        <a:lnTo>
                          <a:pt x="76" y="45"/>
                        </a:lnTo>
                        <a:lnTo>
                          <a:pt x="77" y="45"/>
                        </a:lnTo>
                        <a:lnTo>
                          <a:pt x="79" y="45"/>
                        </a:lnTo>
                        <a:lnTo>
                          <a:pt x="81" y="45"/>
                        </a:lnTo>
                        <a:lnTo>
                          <a:pt x="82" y="45"/>
                        </a:lnTo>
                        <a:lnTo>
                          <a:pt x="85" y="44"/>
                        </a:lnTo>
                        <a:lnTo>
                          <a:pt x="87" y="44"/>
                        </a:lnTo>
                        <a:lnTo>
                          <a:pt x="88" y="44"/>
                        </a:lnTo>
                        <a:lnTo>
                          <a:pt x="90" y="44"/>
                        </a:lnTo>
                        <a:lnTo>
                          <a:pt x="91" y="43"/>
                        </a:lnTo>
                        <a:lnTo>
                          <a:pt x="90" y="43"/>
                        </a:lnTo>
                        <a:lnTo>
                          <a:pt x="88" y="43"/>
                        </a:lnTo>
                        <a:lnTo>
                          <a:pt x="86" y="43"/>
                        </a:lnTo>
                        <a:lnTo>
                          <a:pt x="85" y="43"/>
                        </a:lnTo>
                        <a:lnTo>
                          <a:pt x="84" y="43"/>
                        </a:lnTo>
                        <a:lnTo>
                          <a:pt x="83" y="43"/>
                        </a:lnTo>
                        <a:lnTo>
                          <a:pt x="83" y="44"/>
                        </a:lnTo>
                        <a:lnTo>
                          <a:pt x="82" y="43"/>
                        </a:lnTo>
                        <a:lnTo>
                          <a:pt x="81" y="43"/>
                        </a:lnTo>
                        <a:lnTo>
                          <a:pt x="82" y="42"/>
                        </a:lnTo>
                        <a:lnTo>
                          <a:pt x="83" y="42"/>
                        </a:lnTo>
                        <a:lnTo>
                          <a:pt x="84" y="42"/>
                        </a:lnTo>
                        <a:lnTo>
                          <a:pt x="85" y="42"/>
                        </a:lnTo>
                        <a:lnTo>
                          <a:pt x="86" y="42"/>
                        </a:lnTo>
                        <a:lnTo>
                          <a:pt x="86" y="41"/>
                        </a:lnTo>
                        <a:lnTo>
                          <a:pt x="87" y="42"/>
                        </a:lnTo>
                        <a:lnTo>
                          <a:pt x="86" y="42"/>
                        </a:lnTo>
                        <a:lnTo>
                          <a:pt x="86" y="43"/>
                        </a:lnTo>
                        <a:lnTo>
                          <a:pt x="90" y="42"/>
                        </a:lnTo>
                        <a:lnTo>
                          <a:pt x="91" y="41"/>
                        </a:lnTo>
                        <a:lnTo>
                          <a:pt x="91" y="40"/>
                        </a:lnTo>
                        <a:lnTo>
                          <a:pt x="92" y="40"/>
                        </a:lnTo>
                        <a:lnTo>
                          <a:pt x="93" y="41"/>
                        </a:lnTo>
                        <a:lnTo>
                          <a:pt x="93" y="42"/>
                        </a:lnTo>
                        <a:lnTo>
                          <a:pt x="94" y="44"/>
                        </a:lnTo>
                        <a:lnTo>
                          <a:pt x="94" y="45"/>
                        </a:lnTo>
                        <a:lnTo>
                          <a:pt x="97" y="47"/>
                        </a:lnTo>
                        <a:lnTo>
                          <a:pt x="99" y="47"/>
                        </a:lnTo>
                        <a:lnTo>
                          <a:pt x="97" y="45"/>
                        </a:lnTo>
                        <a:lnTo>
                          <a:pt x="96" y="45"/>
                        </a:lnTo>
                        <a:lnTo>
                          <a:pt x="95" y="45"/>
                        </a:lnTo>
                        <a:lnTo>
                          <a:pt x="94" y="43"/>
                        </a:lnTo>
                        <a:lnTo>
                          <a:pt x="95" y="43"/>
                        </a:lnTo>
                        <a:lnTo>
                          <a:pt x="96" y="43"/>
                        </a:lnTo>
                        <a:lnTo>
                          <a:pt x="97" y="43"/>
                        </a:lnTo>
                        <a:lnTo>
                          <a:pt x="97" y="44"/>
                        </a:lnTo>
                        <a:lnTo>
                          <a:pt x="99" y="44"/>
                        </a:lnTo>
                        <a:lnTo>
                          <a:pt x="99" y="43"/>
                        </a:lnTo>
                        <a:lnTo>
                          <a:pt x="97" y="43"/>
                        </a:lnTo>
                        <a:lnTo>
                          <a:pt x="96" y="43"/>
                        </a:lnTo>
                        <a:lnTo>
                          <a:pt x="97" y="43"/>
                        </a:lnTo>
                        <a:lnTo>
                          <a:pt x="97" y="42"/>
                        </a:lnTo>
                        <a:lnTo>
                          <a:pt x="99" y="42"/>
                        </a:lnTo>
                        <a:lnTo>
                          <a:pt x="99" y="43"/>
                        </a:lnTo>
                        <a:lnTo>
                          <a:pt x="101" y="43"/>
                        </a:lnTo>
                        <a:lnTo>
                          <a:pt x="102" y="43"/>
                        </a:lnTo>
                        <a:lnTo>
                          <a:pt x="99" y="42"/>
                        </a:lnTo>
                        <a:lnTo>
                          <a:pt x="97" y="42"/>
                        </a:lnTo>
                        <a:lnTo>
                          <a:pt x="96" y="42"/>
                        </a:lnTo>
                        <a:lnTo>
                          <a:pt x="95" y="42"/>
                        </a:lnTo>
                        <a:lnTo>
                          <a:pt x="97" y="41"/>
                        </a:lnTo>
                        <a:lnTo>
                          <a:pt x="99" y="41"/>
                        </a:lnTo>
                        <a:lnTo>
                          <a:pt x="97" y="41"/>
                        </a:lnTo>
                        <a:lnTo>
                          <a:pt x="96" y="41"/>
                        </a:lnTo>
                        <a:lnTo>
                          <a:pt x="95" y="41"/>
                        </a:lnTo>
                        <a:lnTo>
                          <a:pt x="94" y="41"/>
                        </a:lnTo>
                        <a:lnTo>
                          <a:pt x="95" y="41"/>
                        </a:lnTo>
                        <a:lnTo>
                          <a:pt x="96" y="40"/>
                        </a:lnTo>
                        <a:lnTo>
                          <a:pt x="95" y="40"/>
                        </a:lnTo>
                        <a:lnTo>
                          <a:pt x="93" y="40"/>
                        </a:lnTo>
                        <a:lnTo>
                          <a:pt x="93" y="39"/>
                        </a:lnTo>
                        <a:lnTo>
                          <a:pt x="94" y="39"/>
                        </a:lnTo>
                        <a:lnTo>
                          <a:pt x="99" y="40"/>
                        </a:lnTo>
                        <a:lnTo>
                          <a:pt x="100" y="41"/>
                        </a:lnTo>
                        <a:lnTo>
                          <a:pt x="101" y="41"/>
                        </a:lnTo>
                        <a:lnTo>
                          <a:pt x="102" y="42"/>
                        </a:lnTo>
                        <a:lnTo>
                          <a:pt x="103" y="42"/>
                        </a:lnTo>
                        <a:lnTo>
                          <a:pt x="102" y="41"/>
                        </a:lnTo>
                        <a:lnTo>
                          <a:pt x="101" y="41"/>
                        </a:lnTo>
                        <a:lnTo>
                          <a:pt x="100" y="40"/>
                        </a:lnTo>
                        <a:lnTo>
                          <a:pt x="97" y="40"/>
                        </a:lnTo>
                        <a:lnTo>
                          <a:pt x="95" y="39"/>
                        </a:lnTo>
                        <a:lnTo>
                          <a:pt x="94" y="39"/>
                        </a:lnTo>
                        <a:lnTo>
                          <a:pt x="95" y="39"/>
                        </a:lnTo>
                        <a:lnTo>
                          <a:pt x="96" y="39"/>
                        </a:lnTo>
                        <a:lnTo>
                          <a:pt x="99" y="38"/>
                        </a:lnTo>
                        <a:lnTo>
                          <a:pt x="100" y="38"/>
                        </a:lnTo>
                        <a:lnTo>
                          <a:pt x="101" y="38"/>
                        </a:lnTo>
                        <a:lnTo>
                          <a:pt x="102" y="38"/>
                        </a:lnTo>
                        <a:lnTo>
                          <a:pt x="103" y="39"/>
                        </a:lnTo>
                        <a:lnTo>
                          <a:pt x="104" y="39"/>
                        </a:lnTo>
                        <a:lnTo>
                          <a:pt x="103" y="39"/>
                        </a:lnTo>
                        <a:lnTo>
                          <a:pt x="104" y="39"/>
                        </a:lnTo>
                        <a:lnTo>
                          <a:pt x="105" y="39"/>
                        </a:lnTo>
                        <a:lnTo>
                          <a:pt x="106" y="39"/>
                        </a:lnTo>
                        <a:lnTo>
                          <a:pt x="108" y="39"/>
                        </a:lnTo>
                        <a:lnTo>
                          <a:pt x="110" y="40"/>
                        </a:lnTo>
                        <a:lnTo>
                          <a:pt x="110" y="41"/>
                        </a:lnTo>
                        <a:lnTo>
                          <a:pt x="111" y="41"/>
                        </a:lnTo>
                        <a:lnTo>
                          <a:pt x="111" y="40"/>
                        </a:lnTo>
                        <a:lnTo>
                          <a:pt x="110" y="40"/>
                        </a:lnTo>
                        <a:lnTo>
                          <a:pt x="109" y="39"/>
                        </a:lnTo>
                        <a:lnTo>
                          <a:pt x="109" y="38"/>
                        </a:lnTo>
                        <a:lnTo>
                          <a:pt x="110" y="38"/>
                        </a:lnTo>
                        <a:lnTo>
                          <a:pt x="111" y="38"/>
                        </a:lnTo>
                        <a:lnTo>
                          <a:pt x="112" y="38"/>
                        </a:lnTo>
                        <a:lnTo>
                          <a:pt x="112" y="39"/>
                        </a:lnTo>
                        <a:lnTo>
                          <a:pt x="113" y="39"/>
                        </a:lnTo>
                        <a:lnTo>
                          <a:pt x="112" y="39"/>
                        </a:lnTo>
                        <a:lnTo>
                          <a:pt x="111" y="38"/>
                        </a:lnTo>
                        <a:lnTo>
                          <a:pt x="112" y="38"/>
                        </a:lnTo>
                        <a:lnTo>
                          <a:pt x="113" y="38"/>
                        </a:lnTo>
                        <a:lnTo>
                          <a:pt x="113" y="37"/>
                        </a:lnTo>
                        <a:lnTo>
                          <a:pt x="111" y="37"/>
                        </a:lnTo>
                        <a:lnTo>
                          <a:pt x="110" y="37"/>
                        </a:lnTo>
                        <a:lnTo>
                          <a:pt x="110" y="38"/>
                        </a:lnTo>
                        <a:lnTo>
                          <a:pt x="109" y="38"/>
                        </a:lnTo>
                        <a:lnTo>
                          <a:pt x="108" y="38"/>
                        </a:lnTo>
                        <a:lnTo>
                          <a:pt x="106" y="38"/>
                        </a:lnTo>
                        <a:lnTo>
                          <a:pt x="105" y="38"/>
                        </a:lnTo>
                        <a:lnTo>
                          <a:pt x="106" y="38"/>
                        </a:lnTo>
                        <a:lnTo>
                          <a:pt x="106" y="37"/>
                        </a:lnTo>
                        <a:lnTo>
                          <a:pt x="105" y="37"/>
                        </a:lnTo>
                        <a:lnTo>
                          <a:pt x="104" y="37"/>
                        </a:lnTo>
                        <a:lnTo>
                          <a:pt x="104" y="38"/>
                        </a:lnTo>
                        <a:lnTo>
                          <a:pt x="103" y="38"/>
                        </a:lnTo>
                        <a:lnTo>
                          <a:pt x="101" y="38"/>
                        </a:lnTo>
                        <a:lnTo>
                          <a:pt x="99" y="38"/>
                        </a:lnTo>
                        <a:lnTo>
                          <a:pt x="97" y="37"/>
                        </a:lnTo>
                        <a:lnTo>
                          <a:pt x="99" y="37"/>
                        </a:lnTo>
                        <a:lnTo>
                          <a:pt x="100" y="37"/>
                        </a:lnTo>
                        <a:lnTo>
                          <a:pt x="101" y="37"/>
                        </a:lnTo>
                        <a:lnTo>
                          <a:pt x="100" y="35"/>
                        </a:lnTo>
                        <a:lnTo>
                          <a:pt x="100" y="34"/>
                        </a:lnTo>
                        <a:lnTo>
                          <a:pt x="102" y="34"/>
                        </a:lnTo>
                        <a:lnTo>
                          <a:pt x="103" y="34"/>
                        </a:lnTo>
                        <a:lnTo>
                          <a:pt x="105" y="33"/>
                        </a:lnTo>
                        <a:lnTo>
                          <a:pt x="108" y="33"/>
                        </a:lnTo>
                        <a:lnTo>
                          <a:pt x="109" y="33"/>
                        </a:lnTo>
                        <a:lnTo>
                          <a:pt x="111" y="33"/>
                        </a:lnTo>
                        <a:lnTo>
                          <a:pt x="111" y="34"/>
                        </a:lnTo>
                        <a:lnTo>
                          <a:pt x="112" y="34"/>
                        </a:lnTo>
                        <a:lnTo>
                          <a:pt x="115" y="34"/>
                        </a:lnTo>
                        <a:lnTo>
                          <a:pt x="114" y="34"/>
                        </a:lnTo>
                        <a:lnTo>
                          <a:pt x="113" y="34"/>
                        </a:lnTo>
                        <a:lnTo>
                          <a:pt x="112" y="34"/>
                        </a:lnTo>
                        <a:lnTo>
                          <a:pt x="110" y="33"/>
                        </a:lnTo>
                        <a:lnTo>
                          <a:pt x="109" y="33"/>
                        </a:lnTo>
                        <a:lnTo>
                          <a:pt x="112" y="32"/>
                        </a:lnTo>
                        <a:lnTo>
                          <a:pt x="113" y="32"/>
                        </a:lnTo>
                        <a:lnTo>
                          <a:pt x="114" y="32"/>
                        </a:lnTo>
                        <a:lnTo>
                          <a:pt x="116" y="33"/>
                        </a:lnTo>
                        <a:lnTo>
                          <a:pt x="116" y="32"/>
                        </a:lnTo>
                        <a:lnTo>
                          <a:pt x="115" y="32"/>
                        </a:lnTo>
                        <a:lnTo>
                          <a:pt x="114" y="32"/>
                        </a:lnTo>
                        <a:lnTo>
                          <a:pt x="112" y="32"/>
                        </a:lnTo>
                        <a:lnTo>
                          <a:pt x="114" y="31"/>
                        </a:lnTo>
                        <a:lnTo>
                          <a:pt x="115" y="31"/>
                        </a:lnTo>
                        <a:lnTo>
                          <a:pt x="116" y="31"/>
                        </a:lnTo>
                        <a:lnTo>
                          <a:pt x="118" y="31"/>
                        </a:lnTo>
                        <a:lnTo>
                          <a:pt x="115" y="31"/>
                        </a:lnTo>
                        <a:lnTo>
                          <a:pt x="114" y="31"/>
                        </a:lnTo>
                        <a:lnTo>
                          <a:pt x="113" y="31"/>
                        </a:lnTo>
                        <a:lnTo>
                          <a:pt x="112" y="31"/>
                        </a:lnTo>
                        <a:lnTo>
                          <a:pt x="112" y="30"/>
                        </a:lnTo>
                        <a:lnTo>
                          <a:pt x="114" y="28"/>
                        </a:lnTo>
                        <a:lnTo>
                          <a:pt x="115" y="28"/>
                        </a:lnTo>
                        <a:lnTo>
                          <a:pt x="119" y="28"/>
                        </a:lnTo>
                        <a:lnTo>
                          <a:pt x="121" y="28"/>
                        </a:lnTo>
                        <a:lnTo>
                          <a:pt x="122" y="28"/>
                        </a:lnTo>
                        <a:lnTo>
                          <a:pt x="120" y="26"/>
                        </a:lnTo>
                        <a:lnTo>
                          <a:pt x="120" y="25"/>
                        </a:lnTo>
                        <a:lnTo>
                          <a:pt x="121" y="25"/>
                        </a:lnTo>
                        <a:lnTo>
                          <a:pt x="122" y="24"/>
                        </a:lnTo>
                        <a:lnTo>
                          <a:pt x="122" y="23"/>
                        </a:lnTo>
                        <a:lnTo>
                          <a:pt x="123" y="23"/>
                        </a:lnTo>
                        <a:lnTo>
                          <a:pt x="123" y="22"/>
                        </a:lnTo>
                        <a:lnTo>
                          <a:pt x="124" y="23"/>
                        </a:lnTo>
                        <a:lnTo>
                          <a:pt x="127" y="24"/>
                        </a:lnTo>
                        <a:lnTo>
                          <a:pt x="128" y="25"/>
                        </a:lnTo>
                        <a:lnTo>
                          <a:pt x="130" y="25"/>
                        </a:lnTo>
                        <a:lnTo>
                          <a:pt x="129" y="25"/>
                        </a:lnTo>
                        <a:lnTo>
                          <a:pt x="131" y="25"/>
                        </a:lnTo>
                        <a:lnTo>
                          <a:pt x="132" y="25"/>
                        </a:lnTo>
                        <a:lnTo>
                          <a:pt x="133" y="25"/>
                        </a:lnTo>
                        <a:lnTo>
                          <a:pt x="134" y="25"/>
                        </a:lnTo>
                        <a:lnTo>
                          <a:pt x="133" y="25"/>
                        </a:lnTo>
                        <a:lnTo>
                          <a:pt x="133" y="24"/>
                        </a:lnTo>
                        <a:lnTo>
                          <a:pt x="131" y="24"/>
                        </a:lnTo>
                        <a:lnTo>
                          <a:pt x="129" y="24"/>
                        </a:lnTo>
                        <a:lnTo>
                          <a:pt x="127" y="23"/>
                        </a:lnTo>
                        <a:lnTo>
                          <a:pt x="127" y="22"/>
                        </a:lnTo>
                        <a:lnTo>
                          <a:pt x="129" y="22"/>
                        </a:lnTo>
                        <a:lnTo>
                          <a:pt x="132" y="22"/>
                        </a:lnTo>
                        <a:lnTo>
                          <a:pt x="132" y="23"/>
                        </a:lnTo>
                        <a:lnTo>
                          <a:pt x="134" y="24"/>
                        </a:lnTo>
                        <a:lnTo>
                          <a:pt x="136" y="24"/>
                        </a:lnTo>
                        <a:lnTo>
                          <a:pt x="137" y="24"/>
                        </a:lnTo>
                        <a:lnTo>
                          <a:pt x="138" y="24"/>
                        </a:lnTo>
                        <a:lnTo>
                          <a:pt x="139" y="24"/>
                        </a:lnTo>
                        <a:lnTo>
                          <a:pt x="139" y="25"/>
                        </a:lnTo>
                        <a:lnTo>
                          <a:pt x="138" y="25"/>
                        </a:lnTo>
                        <a:lnTo>
                          <a:pt x="137" y="25"/>
                        </a:lnTo>
                        <a:lnTo>
                          <a:pt x="139" y="26"/>
                        </a:lnTo>
                        <a:lnTo>
                          <a:pt x="140" y="26"/>
                        </a:lnTo>
                        <a:lnTo>
                          <a:pt x="140" y="25"/>
                        </a:lnTo>
                        <a:lnTo>
                          <a:pt x="140" y="24"/>
                        </a:lnTo>
                        <a:lnTo>
                          <a:pt x="139" y="24"/>
                        </a:lnTo>
                        <a:lnTo>
                          <a:pt x="138" y="24"/>
                        </a:lnTo>
                        <a:lnTo>
                          <a:pt x="137" y="24"/>
                        </a:lnTo>
                        <a:lnTo>
                          <a:pt x="136" y="24"/>
                        </a:lnTo>
                        <a:lnTo>
                          <a:pt x="134" y="23"/>
                        </a:lnTo>
                        <a:lnTo>
                          <a:pt x="134" y="22"/>
                        </a:lnTo>
                        <a:lnTo>
                          <a:pt x="136" y="22"/>
                        </a:lnTo>
                        <a:lnTo>
                          <a:pt x="137" y="22"/>
                        </a:lnTo>
                        <a:lnTo>
                          <a:pt x="138" y="22"/>
                        </a:lnTo>
                        <a:lnTo>
                          <a:pt x="137" y="21"/>
                        </a:lnTo>
                        <a:lnTo>
                          <a:pt x="136" y="22"/>
                        </a:lnTo>
                        <a:lnTo>
                          <a:pt x="134" y="22"/>
                        </a:lnTo>
                        <a:lnTo>
                          <a:pt x="133" y="22"/>
                        </a:lnTo>
                        <a:lnTo>
                          <a:pt x="133" y="21"/>
                        </a:lnTo>
                        <a:lnTo>
                          <a:pt x="134" y="20"/>
                        </a:lnTo>
                        <a:lnTo>
                          <a:pt x="136" y="20"/>
                        </a:lnTo>
                        <a:lnTo>
                          <a:pt x="137" y="19"/>
                        </a:lnTo>
                        <a:lnTo>
                          <a:pt x="138" y="19"/>
                        </a:lnTo>
                        <a:lnTo>
                          <a:pt x="144" y="17"/>
                        </a:lnTo>
                        <a:lnTo>
                          <a:pt x="144" y="19"/>
                        </a:lnTo>
                        <a:lnTo>
                          <a:pt x="144" y="20"/>
                        </a:lnTo>
                        <a:lnTo>
                          <a:pt x="143" y="20"/>
                        </a:lnTo>
                        <a:lnTo>
                          <a:pt x="144" y="20"/>
                        </a:lnTo>
                        <a:lnTo>
                          <a:pt x="144" y="21"/>
                        </a:lnTo>
                        <a:lnTo>
                          <a:pt x="143" y="21"/>
                        </a:lnTo>
                        <a:lnTo>
                          <a:pt x="143" y="22"/>
                        </a:lnTo>
                        <a:lnTo>
                          <a:pt x="141" y="24"/>
                        </a:lnTo>
                        <a:lnTo>
                          <a:pt x="143" y="23"/>
                        </a:lnTo>
                        <a:lnTo>
                          <a:pt x="144" y="23"/>
                        </a:lnTo>
                        <a:lnTo>
                          <a:pt x="144" y="22"/>
                        </a:lnTo>
                        <a:lnTo>
                          <a:pt x="146" y="20"/>
                        </a:lnTo>
                        <a:lnTo>
                          <a:pt x="148" y="19"/>
                        </a:lnTo>
                        <a:lnTo>
                          <a:pt x="149" y="19"/>
                        </a:lnTo>
                        <a:lnTo>
                          <a:pt x="149" y="17"/>
                        </a:lnTo>
                        <a:lnTo>
                          <a:pt x="150" y="16"/>
                        </a:lnTo>
                        <a:lnTo>
                          <a:pt x="152" y="15"/>
                        </a:lnTo>
                        <a:lnTo>
                          <a:pt x="153" y="16"/>
                        </a:lnTo>
                        <a:lnTo>
                          <a:pt x="155" y="17"/>
                        </a:lnTo>
                        <a:lnTo>
                          <a:pt x="153" y="17"/>
                        </a:lnTo>
                        <a:lnTo>
                          <a:pt x="153" y="19"/>
                        </a:lnTo>
                        <a:lnTo>
                          <a:pt x="153" y="20"/>
                        </a:lnTo>
                        <a:lnTo>
                          <a:pt x="152" y="20"/>
                        </a:lnTo>
                        <a:lnTo>
                          <a:pt x="152" y="21"/>
                        </a:lnTo>
                        <a:lnTo>
                          <a:pt x="152" y="23"/>
                        </a:lnTo>
                        <a:lnTo>
                          <a:pt x="151" y="24"/>
                        </a:lnTo>
                        <a:lnTo>
                          <a:pt x="150" y="24"/>
                        </a:lnTo>
                        <a:lnTo>
                          <a:pt x="149" y="24"/>
                        </a:lnTo>
                        <a:lnTo>
                          <a:pt x="148" y="24"/>
                        </a:lnTo>
                        <a:lnTo>
                          <a:pt x="147" y="25"/>
                        </a:lnTo>
                        <a:lnTo>
                          <a:pt x="148" y="25"/>
                        </a:lnTo>
                        <a:lnTo>
                          <a:pt x="149" y="25"/>
                        </a:lnTo>
                        <a:lnTo>
                          <a:pt x="151" y="24"/>
                        </a:lnTo>
                        <a:lnTo>
                          <a:pt x="152" y="23"/>
                        </a:lnTo>
                        <a:lnTo>
                          <a:pt x="153" y="23"/>
                        </a:lnTo>
                        <a:lnTo>
                          <a:pt x="155" y="21"/>
                        </a:lnTo>
                        <a:lnTo>
                          <a:pt x="156" y="21"/>
                        </a:lnTo>
                        <a:lnTo>
                          <a:pt x="156" y="22"/>
                        </a:lnTo>
                        <a:lnTo>
                          <a:pt x="157" y="22"/>
                        </a:lnTo>
                        <a:lnTo>
                          <a:pt x="158" y="22"/>
                        </a:lnTo>
                        <a:lnTo>
                          <a:pt x="160" y="22"/>
                        </a:lnTo>
                        <a:lnTo>
                          <a:pt x="158" y="22"/>
                        </a:lnTo>
                        <a:lnTo>
                          <a:pt x="156" y="21"/>
                        </a:lnTo>
                        <a:lnTo>
                          <a:pt x="155" y="21"/>
                        </a:lnTo>
                        <a:lnTo>
                          <a:pt x="156" y="19"/>
                        </a:lnTo>
                        <a:lnTo>
                          <a:pt x="157" y="19"/>
                        </a:lnTo>
                        <a:lnTo>
                          <a:pt x="158" y="19"/>
                        </a:lnTo>
                        <a:lnTo>
                          <a:pt x="159" y="19"/>
                        </a:lnTo>
                        <a:lnTo>
                          <a:pt x="160" y="17"/>
                        </a:lnTo>
                        <a:lnTo>
                          <a:pt x="159" y="17"/>
                        </a:lnTo>
                        <a:lnTo>
                          <a:pt x="161" y="16"/>
                        </a:lnTo>
                        <a:lnTo>
                          <a:pt x="164" y="16"/>
                        </a:lnTo>
                        <a:lnTo>
                          <a:pt x="162" y="16"/>
                        </a:lnTo>
                        <a:lnTo>
                          <a:pt x="161" y="17"/>
                        </a:lnTo>
                        <a:lnTo>
                          <a:pt x="162" y="19"/>
                        </a:lnTo>
                        <a:lnTo>
                          <a:pt x="164" y="19"/>
                        </a:lnTo>
                        <a:lnTo>
                          <a:pt x="165" y="17"/>
                        </a:lnTo>
                        <a:lnTo>
                          <a:pt x="166" y="15"/>
                        </a:lnTo>
                        <a:lnTo>
                          <a:pt x="167" y="15"/>
                        </a:lnTo>
                        <a:lnTo>
                          <a:pt x="168" y="15"/>
                        </a:lnTo>
                        <a:lnTo>
                          <a:pt x="169" y="15"/>
                        </a:lnTo>
                        <a:lnTo>
                          <a:pt x="170" y="15"/>
                        </a:lnTo>
                        <a:lnTo>
                          <a:pt x="171" y="16"/>
                        </a:lnTo>
                        <a:lnTo>
                          <a:pt x="170" y="16"/>
                        </a:lnTo>
                        <a:lnTo>
                          <a:pt x="171" y="16"/>
                        </a:lnTo>
                        <a:lnTo>
                          <a:pt x="172" y="16"/>
                        </a:lnTo>
                        <a:lnTo>
                          <a:pt x="174" y="17"/>
                        </a:lnTo>
                        <a:lnTo>
                          <a:pt x="175" y="17"/>
                        </a:lnTo>
                        <a:lnTo>
                          <a:pt x="176" y="17"/>
                        </a:lnTo>
                        <a:lnTo>
                          <a:pt x="176" y="19"/>
                        </a:lnTo>
                        <a:lnTo>
                          <a:pt x="177" y="19"/>
                        </a:lnTo>
                        <a:lnTo>
                          <a:pt x="178" y="19"/>
                        </a:lnTo>
                        <a:lnTo>
                          <a:pt x="177" y="17"/>
                        </a:lnTo>
                        <a:lnTo>
                          <a:pt x="175" y="16"/>
                        </a:lnTo>
                        <a:lnTo>
                          <a:pt x="174" y="14"/>
                        </a:lnTo>
                        <a:lnTo>
                          <a:pt x="175" y="14"/>
                        </a:lnTo>
                        <a:lnTo>
                          <a:pt x="176" y="14"/>
                        </a:lnTo>
                        <a:lnTo>
                          <a:pt x="177" y="14"/>
                        </a:lnTo>
                        <a:lnTo>
                          <a:pt x="178" y="14"/>
                        </a:lnTo>
                        <a:lnTo>
                          <a:pt x="177" y="14"/>
                        </a:lnTo>
                        <a:lnTo>
                          <a:pt x="176" y="14"/>
                        </a:lnTo>
                        <a:lnTo>
                          <a:pt x="172" y="14"/>
                        </a:lnTo>
                        <a:lnTo>
                          <a:pt x="169" y="14"/>
                        </a:lnTo>
                        <a:lnTo>
                          <a:pt x="168" y="13"/>
                        </a:lnTo>
                        <a:lnTo>
                          <a:pt x="167" y="13"/>
                        </a:lnTo>
                        <a:lnTo>
                          <a:pt x="166" y="13"/>
                        </a:lnTo>
                        <a:lnTo>
                          <a:pt x="166" y="12"/>
                        </a:lnTo>
                        <a:lnTo>
                          <a:pt x="167" y="12"/>
                        </a:lnTo>
                        <a:lnTo>
                          <a:pt x="170" y="11"/>
                        </a:lnTo>
                        <a:lnTo>
                          <a:pt x="171" y="12"/>
                        </a:lnTo>
                        <a:lnTo>
                          <a:pt x="172" y="12"/>
                        </a:lnTo>
                        <a:lnTo>
                          <a:pt x="174" y="12"/>
                        </a:lnTo>
                        <a:lnTo>
                          <a:pt x="175" y="12"/>
                        </a:lnTo>
                        <a:lnTo>
                          <a:pt x="176" y="11"/>
                        </a:lnTo>
                        <a:lnTo>
                          <a:pt x="179" y="11"/>
                        </a:lnTo>
                        <a:lnTo>
                          <a:pt x="180" y="11"/>
                        </a:lnTo>
                        <a:lnTo>
                          <a:pt x="181" y="11"/>
                        </a:lnTo>
                        <a:lnTo>
                          <a:pt x="180" y="13"/>
                        </a:lnTo>
                        <a:lnTo>
                          <a:pt x="181" y="13"/>
                        </a:lnTo>
                        <a:lnTo>
                          <a:pt x="185" y="13"/>
                        </a:lnTo>
                        <a:lnTo>
                          <a:pt x="184" y="13"/>
                        </a:lnTo>
                        <a:lnTo>
                          <a:pt x="183" y="13"/>
                        </a:lnTo>
                        <a:lnTo>
                          <a:pt x="181" y="13"/>
                        </a:lnTo>
                        <a:lnTo>
                          <a:pt x="181" y="12"/>
                        </a:lnTo>
                        <a:lnTo>
                          <a:pt x="183" y="12"/>
                        </a:lnTo>
                        <a:lnTo>
                          <a:pt x="184" y="12"/>
                        </a:lnTo>
                        <a:lnTo>
                          <a:pt x="185" y="12"/>
                        </a:lnTo>
                        <a:lnTo>
                          <a:pt x="186" y="12"/>
                        </a:lnTo>
                        <a:lnTo>
                          <a:pt x="189" y="12"/>
                        </a:lnTo>
                        <a:lnTo>
                          <a:pt x="190" y="12"/>
                        </a:lnTo>
                        <a:lnTo>
                          <a:pt x="190" y="13"/>
                        </a:lnTo>
                        <a:lnTo>
                          <a:pt x="189" y="13"/>
                        </a:lnTo>
                        <a:lnTo>
                          <a:pt x="188" y="14"/>
                        </a:lnTo>
                        <a:lnTo>
                          <a:pt x="187" y="14"/>
                        </a:lnTo>
                        <a:lnTo>
                          <a:pt x="185" y="14"/>
                        </a:lnTo>
                        <a:lnTo>
                          <a:pt x="184" y="14"/>
                        </a:lnTo>
                        <a:lnTo>
                          <a:pt x="183" y="14"/>
                        </a:lnTo>
                        <a:lnTo>
                          <a:pt x="181" y="14"/>
                        </a:lnTo>
                        <a:lnTo>
                          <a:pt x="180" y="14"/>
                        </a:lnTo>
                        <a:lnTo>
                          <a:pt x="181" y="15"/>
                        </a:lnTo>
                        <a:lnTo>
                          <a:pt x="181" y="14"/>
                        </a:lnTo>
                        <a:lnTo>
                          <a:pt x="183" y="14"/>
                        </a:lnTo>
                        <a:lnTo>
                          <a:pt x="184" y="14"/>
                        </a:lnTo>
                        <a:lnTo>
                          <a:pt x="185" y="14"/>
                        </a:lnTo>
                        <a:lnTo>
                          <a:pt x="186" y="14"/>
                        </a:lnTo>
                        <a:lnTo>
                          <a:pt x="188" y="14"/>
                        </a:lnTo>
                        <a:lnTo>
                          <a:pt x="189" y="14"/>
                        </a:lnTo>
                        <a:lnTo>
                          <a:pt x="190" y="14"/>
                        </a:lnTo>
                        <a:lnTo>
                          <a:pt x="192" y="15"/>
                        </a:lnTo>
                        <a:lnTo>
                          <a:pt x="193" y="16"/>
                        </a:lnTo>
                        <a:lnTo>
                          <a:pt x="195" y="16"/>
                        </a:lnTo>
                        <a:lnTo>
                          <a:pt x="197" y="15"/>
                        </a:lnTo>
                        <a:lnTo>
                          <a:pt x="198" y="15"/>
                        </a:lnTo>
                        <a:lnTo>
                          <a:pt x="197" y="15"/>
                        </a:lnTo>
                        <a:lnTo>
                          <a:pt x="196" y="15"/>
                        </a:lnTo>
                        <a:lnTo>
                          <a:pt x="195" y="14"/>
                        </a:lnTo>
                        <a:lnTo>
                          <a:pt x="194" y="14"/>
                        </a:lnTo>
                        <a:lnTo>
                          <a:pt x="195" y="14"/>
                        </a:lnTo>
                        <a:lnTo>
                          <a:pt x="196" y="14"/>
                        </a:lnTo>
                        <a:lnTo>
                          <a:pt x="196" y="13"/>
                        </a:lnTo>
                        <a:lnTo>
                          <a:pt x="195" y="13"/>
                        </a:lnTo>
                        <a:lnTo>
                          <a:pt x="196" y="12"/>
                        </a:lnTo>
                        <a:lnTo>
                          <a:pt x="198" y="12"/>
                        </a:lnTo>
                        <a:lnTo>
                          <a:pt x="197" y="12"/>
                        </a:lnTo>
                        <a:lnTo>
                          <a:pt x="197" y="11"/>
                        </a:lnTo>
                        <a:lnTo>
                          <a:pt x="199" y="10"/>
                        </a:lnTo>
                        <a:lnTo>
                          <a:pt x="200" y="10"/>
                        </a:lnTo>
                        <a:lnTo>
                          <a:pt x="203" y="9"/>
                        </a:lnTo>
                        <a:lnTo>
                          <a:pt x="204" y="9"/>
                        </a:lnTo>
                        <a:lnTo>
                          <a:pt x="205" y="9"/>
                        </a:lnTo>
                        <a:lnTo>
                          <a:pt x="208" y="9"/>
                        </a:lnTo>
                        <a:lnTo>
                          <a:pt x="209" y="9"/>
                        </a:lnTo>
                        <a:lnTo>
                          <a:pt x="211" y="9"/>
                        </a:lnTo>
                        <a:lnTo>
                          <a:pt x="208" y="7"/>
                        </a:lnTo>
                        <a:lnTo>
                          <a:pt x="207" y="7"/>
                        </a:lnTo>
                        <a:lnTo>
                          <a:pt x="209" y="5"/>
                        </a:lnTo>
                        <a:lnTo>
                          <a:pt x="211" y="5"/>
                        </a:lnTo>
                        <a:lnTo>
                          <a:pt x="212" y="5"/>
                        </a:lnTo>
                        <a:lnTo>
                          <a:pt x="212" y="6"/>
                        </a:lnTo>
                        <a:lnTo>
                          <a:pt x="214" y="6"/>
                        </a:lnTo>
                        <a:lnTo>
                          <a:pt x="215" y="6"/>
                        </a:lnTo>
                        <a:lnTo>
                          <a:pt x="215" y="5"/>
                        </a:lnTo>
                        <a:lnTo>
                          <a:pt x="213" y="5"/>
                        </a:lnTo>
                        <a:lnTo>
                          <a:pt x="212" y="5"/>
                        </a:lnTo>
                        <a:lnTo>
                          <a:pt x="211" y="4"/>
                        </a:lnTo>
                        <a:lnTo>
                          <a:pt x="208" y="4"/>
                        </a:lnTo>
                        <a:lnTo>
                          <a:pt x="208" y="3"/>
                        </a:lnTo>
                        <a:lnTo>
                          <a:pt x="211" y="3"/>
                        </a:lnTo>
                        <a:lnTo>
                          <a:pt x="212" y="4"/>
                        </a:lnTo>
                        <a:lnTo>
                          <a:pt x="214" y="4"/>
                        </a:lnTo>
                        <a:lnTo>
                          <a:pt x="214" y="3"/>
                        </a:lnTo>
                        <a:lnTo>
                          <a:pt x="213" y="2"/>
                        </a:lnTo>
                        <a:lnTo>
                          <a:pt x="214" y="2"/>
                        </a:lnTo>
                        <a:lnTo>
                          <a:pt x="215" y="2"/>
                        </a:lnTo>
                        <a:lnTo>
                          <a:pt x="216" y="2"/>
                        </a:lnTo>
                        <a:lnTo>
                          <a:pt x="217" y="2"/>
                        </a:lnTo>
                        <a:lnTo>
                          <a:pt x="218" y="2"/>
                        </a:lnTo>
                        <a:lnTo>
                          <a:pt x="220" y="2"/>
                        </a:lnTo>
                        <a:lnTo>
                          <a:pt x="218" y="2"/>
                        </a:lnTo>
                        <a:lnTo>
                          <a:pt x="220" y="2"/>
                        </a:lnTo>
                        <a:lnTo>
                          <a:pt x="221" y="2"/>
                        </a:lnTo>
                        <a:lnTo>
                          <a:pt x="222" y="2"/>
                        </a:lnTo>
                        <a:lnTo>
                          <a:pt x="223" y="3"/>
                        </a:lnTo>
                        <a:lnTo>
                          <a:pt x="223" y="4"/>
                        </a:lnTo>
                        <a:lnTo>
                          <a:pt x="224" y="4"/>
                        </a:lnTo>
                        <a:lnTo>
                          <a:pt x="225" y="3"/>
                        </a:lnTo>
                        <a:lnTo>
                          <a:pt x="225" y="2"/>
                        </a:lnTo>
                        <a:lnTo>
                          <a:pt x="224" y="2"/>
                        </a:lnTo>
                        <a:lnTo>
                          <a:pt x="225" y="2"/>
                        </a:lnTo>
                        <a:lnTo>
                          <a:pt x="226" y="2"/>
                        </a:lnTo>
                        <a:lnTo>
                          <a:pt x="227" y="2"/>
                        </a:lnTo>
                        <a:lnTo>
                          <a:pt x="229" y="3"/>
                        </a:lnTo>
                        <a:lnTo>
                          <a:pt x="232" y="3"/>
                        </a:lnTo>
                        <a:lnTo>
                          <a:pt x="231" y="4"/>
                        </a:lnTo>
                        <a:lnTo>
                          <a:pt x="229" y="4"/>
                        </a:lnTo>
                        <a:lnTo>
                          <a:pt x="229" y="5"/>
                        </a:lnTo>
                        <a:lnTo>
                          <a:pt x="226" y="5"/>
                        </a:lnTo>
                        <a:lnTo>
                          <a:pt x="224" y="6"/>
                        </a:lnTo>
                        <a:lnTo>
                          <a:pt x="222" y="7"/>
                        </a:lnTo>
                        <a:lnTo>
                          <a:pt x="221" y="9"/>
                        </a:lnTo>
                        <a:lnTo>
                          <a:pt x="222" y="9"/>
                        </a:lnTo>
                        <a:lnTo>
                          <a:pt x="222" y="7"/>
                        </a:lnTo>
                        <a:lnTo>
                          <a:pt x="223" y="9"/>
                        </a:lnTo>
                        <a:lnTo>
                          <a:pt x="223" y="10"/>
                        </a:lnTo>
                        <a:lnTo>
                          <a:pt x="222" y="10"/>
                        </a:lnTo>
                        <a:lnTo>
                          <a:pt x="221" y="10"/>
                        </a:lnTo>
                        <a:lnTo>
                          <a:pt x="221" y="11"/>
                        </a:lnTo>
                        <a:lnTo>
                          <a:pt x="220" y="12"/>
                        </a:lnTo>
                        <a:lnTo>
                          <a:pt x="218" y="13"/>
                        </a:lnTo>
                        <a:lnTo>
                          <a:pt x="218" y="14"/>
                        </a:lnTo>
                        <a:lnTo>
                          <a:pt x="220" y="14"/>
                        </a:lnTo>
                        <a:lnTo>
                          <a:pt x="221" y="13"/>
                        </a:lnTo>
                        <a:lnTo>
                          <a:pt x="221" y="14"/>
                        </a:lnTo>
                        <a:lnTo>
                          <a:pt x="222" y="14"/>
                        </a:lnTo>
                        <a:lnTo>
                          <a:pt x="223" y="14"/>
                        </a:lnTo>
                        <a:lnTo>
                          <a:pt x="225" y="12"/>
                        </a:lnTo>
                        <a:lnTo>
                          <a:pt x="226" y="12"/>
                        </a:lnTo>
                        <a:lnTo>
                          <a:pt x="226" y="11"/>
                        </a:lnTo>
                        <a:lnTo>
                          <a:pt x="225" y="11"/>
                        </a:lnTo>
                        <a:lnTo>
                          <a:pt x="226" y="11"/>
                        </a:lnTo>
                        <a:lnTo>
                          <a:pt x="226" y="10"/>
                        </a:lnTo>
                        <a:lnTo>
                          <a:pt x="227" y="10"/>
                        </a:lnTo>
                        <a:lnTo>
                          <a:pt x="231" y="7"/>
                        </a:lnTo>
                        <a:lnTo>
                          <a:pt x="233" y="7"/>
                        </a:lnTo>
                        <a:lnTo>
                          <a:pt x="233" y="6"/>
                        </a:lnTo>
                        <a:lnTo>
                          <a:pt x="234" y="6"/>
                        </a:lnTo>
                        <a:lnTo>
                          <a:pt x="237" y="4"/>
                        </a:lnTo>
                        <a:lnTo>
                          <a:pt x="239" y="3"/>
                        </a:lnTo>
                        <a:lnTo>
                          <a:pt x="241" y="2"/>
                        </a:lnTo>
                        <a:lnTo>
                          <a:pt x="242" y="2"/>
                        </a:lnTo>
                        <a:lnTo>
                          <a:pt x="243" y="2"/>
                        </a:lnTo>
                        <a:lnTo>
                          <a:pt x="244" y="2"/>
                        </a:lnTo>
                        <a:lnTo>
                          <a:pt x="244" y="3"/>
                        </a:lnTo>
                        <a:lnTo>
                          <a:pt x="243" y="5"/>
                        </a:lnTo>
                        <a:lnTo>
                          <a:pt x="242" y="5"/>
                        </a:lnTo>
                        <a:lnTo>
                          <a:pt x="241" y="5"/>
                        </a:lnTo>
                        <a:lnTo>
                          <a:pt x="240" y="5"/>
                        </a:lnTo>
                        <a:lnTo>
                          <a:pt x="239" y="6"/>
                        </a:lnTo>
                        <a:lnTo>
                          <a:pt x="240" y="6"/>
                        </a:lnTo>
                        <a:lnTo>
                          <a:pt x="241" y="6"/>
                        </a:lnTo>
                        <a:lnTo>
                          <a:pt x="243" y="6"/>
                        </a:lnTo>
                        <a:lnTo>
                          <a:pt x="242" y="7"/>
                        </a:lnTo>
                        <a:lnTo>
                          <a:pt x="241" y="9"/>
                        </a:lnTo>
                        <a:lnTo>
                          <a:pt x="241" y="10"/>
                        </a:lnTo>
                        <a:lnTo>
                          <a:pt x="241" y="11"/>
                        </a:lnTo>
                        <a:lnTo>
                          <a:pt x="242" y="11"/>
                        </a:lnTo>
                        <a:lnTo>
                          <a:pt x="242" y="10"/>
                        </a:lnTo>
                        <a:lnTo>
                          <a:pt x="244" y="10"/>
                        </a:lnTo>
                        <a:lnTo>
                          <a:pt x="245" y="9"/>
                        </a:lnTo>
                        <a:lnTo>
                          <a:pt x="246" y="9"/>
                        </a:lnTo>
                        <a:lnTo>
                          <a:pt x="248" y="9"/>
                        </a:lnTo>
                        <a:lnTo>
                          <a:pt x="248" y="7"/>
                        </a:lnTo>
                        <a:lnTo>
                          <a:pt x="249" y="6"/>
                        </a:lnTo>
                        <a:lnTo>
                          <a:pt x="251" y="7"/>
                        </a:lnTo>
                        <a:lnTo>
                          <a:pt x="251" y="6"/>
                        </a:lnTo>
                        <a:lnTo>
                          <a:pt x="250" y="6"/>
                        </a:lnTo>
                        <a:lnTo>
                          <a:pt x="249" y="5"/>
                        </a:lnTo>
                        <a:lnTo>
                          <a:pt x="250" y="5"/>
                        </a:lnTo>
                        <a:lnTo>
                          <a:pt x="251" y="4"/>
                        </a:lnTo>
                        <a:lnTo>
                          <a:pt x="252" y="4"/>
                        </a:lnTo>
                        <a:lnTo>
                          <a:pt x="253" y="4"/>
                        </a:lnTo>
                        <a:lnTo>
                          <a:pt x="255" y="4"/>
                        </a:lnTo>
                        <a:lnTo>
                          <a:pt x="255" y="3"/>
                        </a:lnTo>
                        <a:lnTo>
                          <a:pt x="254" y="3"/>
                        </a:lnTo>
                        <a:lnTo>
                          <a:pt x="253" y="3"/>
                        </a:lnTo>
                        <a:lnTo>
                          <a:pt x="252" y="3"/>
                        </a:lnTo>
                        <a:lnTo>
                          <a:pt x="251" y="3"/>
                        </a:lnTo>
                        <a:lnTo>
                          <a:pt x="250" y="3"/>
                        </a:lnTo>
                        <a:lnTo>
                          <a:pt x="250" y="2"/>
                        </a:lnTo>
                        <a:lnTo>
                          <a:pt x="251" y="1"/>
                        </a:lnTo>
                        <a:lnTo>
                          <a:pt x="254" y="1"/>
                        </a:lnTo>
                        <a:lnTo>
                          <a:pt x="255" y="0"/>
                        </a:lnTo>
                        <a:lnTo>
                          <a:pt x="257" y="0"/>
                        </a:lnTo>
                        <a:lnTo>
                          <a:pt x="258" y="0"/>
                        </a:lnTo>
                        <a:lnTo>
                          <a:pt x="259" y="1"/>
                        </a:lnTo>
                        <a:lnTo>
                          <a:pt x="260" y="1"/>
                        </a:lnTo>
                        <a:lnTo>
                          <a:pt x="261" y="1"/>
                        </a:lnTo>
                        <a:lnTo>
                          <a:pt x="262" y="0"/>
                        </a:lnTo>
                        <a:lnTo>
                          <a:pt x="264" y="0"/>
                        </a:lnTo>
                        <a:lnTo>
                          <a:pt x="265" y="0"/>
                        </a:lnTo>
                        <a:lnTo>
                          <a:pt x="265" y="1"/>
                        </a:lnTo>
                        <a:lnTo>
                          <a:pt x="267" y="1"/>
                        </a:lnTo>
                        <a:lnTo>
                          <a:pt x="268" y="1"/>
                        </a:lnTo>
                        <a:lnTo>
                          <a:pt x="269" y="1"/>
                        </a:lnTo>
                        <a:lnTo>
                          <a:pt x="270" y="2"/>
                        </a:lnTo>
                        <a:lnTo>
                          <a:pt x="269" y="2"/>
                        </a:lnTo>
                        <a:lnTo>
                          <a:pt x="268" y="3"/>
                        </a:lnTo>
                        <a:lnTo>
                          <a:pt x="267" y="4"/>
                        </a:lnTo>
                        <a:lnTo>
                          <a:pt x="265" y="4"/>
                        </a:lnTo>
                        <a:lnTo>
                          <a:pt x="264" y="4"/>
                        </a:lnTo>
                        <a:lnTo>
                          <a:pt x="262" y="4"/>
                        </a:lnTo>
                        <a:lnTo>
                          <a:pt x="259" y="4"/>
                        </a:lnTo>
                        <a:lnTo>
                          <a:pt x="260" y="4"/>
                        </a:lnTo>
                        <a:lnTo>
                          <a:pt x="261" y="4"/>
                        </a:lnTo>
                        <a:lnTo>
                          <a:pt x="263" y="5"/>
                        </a:lnTo>
                        <a:lnTo>
                          <a:pt x="262" y="5"/>
                        </a:lnTo>
                        <a:lnTo>
                          <a:pt x="260" y="6"/>
                        </a:lnTo>
                        <a:lnTo>
                          <a:pt x="257" y="6"/>
                        </a:lnTo>
                        <a:lnTo>
                          <a:pt x="258" y="6"/>
                        </a:lnTo>
                        <a:lnTo>
                          <a:pt x="259" y="6"/>
                        </a:lnTo>
                        <a:lnTo>
                          <a:pt x="260" y="6"/>
                        </a:lnTo>
                        <a:lnTo>
                          <a:pt x="263" y="6"/>
                        </a:lnTo>
                        <a:lnTo>
                          <a:pt x="264" y="5"/>
                        </a:lnTo>
                        <a:lnTo>
                          <a:pt x="265" y="5"/>
                        </a:lnTo>
                        <a:lnTo>
                          <a:pt x="267" y="5"/>
                        </a:lnTo>
                        <a:lnTo>
                          <a:pt x="265" y="6"/>
                        </a:lnTo>
                        <a:lnTo>
                          <a:pt x="264" y="6"/>
                        </a:lnTo>
                        <a:lnTo>
                          <a:pt x="264" y="7"/>
                        </a:lnTo>
                        <a:lnTo>
                          <a:pt x="263" y="7"/>
                        </a:lnTo>
                        <a:lnTo>
                          <a:pt x="262" y="7"/>
                        </a:lnTo>
                        <a:lnTo>
                          <a:pt x="261" y="7"/>
                        </a:lnTo>
                        <a:lnTo>
                          <a:pt x="261" y="9"/>
                        </a:lnTo>
                        <a:lnTo>
                          <a:pt x="260" y="9"/>
                        </a:lnTo>
                        <a:lnTo>
                          <a:pt x="261" y="9"/>
                        </a:lnTo>
                        <a:lnTo>
                          <a:pt x="263" y="9"/>
                        </a:lnTo>
                        <a:lnTo>
                          <a:pt x="264" y="9"/>
                        </a:lnTo>
                        <a:lnTo>
                          <a:pt x="263" y="9"/>
                        </a:lnTo>
                        <a:lnTo>
                          <a:pt x="262" y="9"/>
                        </a:lnTo>
                        <a:lnTo>
                          <a:pt x="263" y="9"/>
                        </a:lnTo>
                        <a:lnTo>
                          <a:pt x="264" y="9"/>
                        </a:lnTo>
                        <a:lnTo>
                          <a:pt x="265" y="9"/>
                        </a:lnTo>
                        <a:lnTo>
                          <a:pt x="267" y="7"/>
                        </a:lnTo>
                        <a:lnTo>
                          <a:pt x="267" y="9"/>
                        </a:lnTo>
                        <a:lnTo>
                          <a:pt x="265" y="9"/>
                        </a:lnTo>
                        <a:lnTo>
                          <a:pt x="264" y="10"/>
                        </a:lnTo>
                        <a:lnTo>
                          <a:pt x="264" y="12"/>
                        </a:lnTo>
                        <a:lnTo>
                          <a:pt x="264" y="13"/>
                        </a:lnTo>
                        <a:lnTo>
                          <a:pt x="263" y="14"/>
                        </a:lnTo>
                        <a:lnTo>
                          <a:pt x="262" y="14"/>
                        </a:lnTo>
                        <a:lnTo>
                          <a:pt x="263" y="14"/>
                        </a:lnTo>
                        <a:lnTo>
                          <a:pt x="264" y="14"/>
                        </a:lnTo>
                        <a:lnTo>
                          <a:pt x="264" y="13"/>
                        </a:lnTo>
                        <a:lnTo>
                          <a:pt x="265" y="13"/>
                        </a:lnTo>
                        <a:lnTo>
                          <a:pt x="264" y="12"/>
                        </a:lnTo>
                        <a:lnTo>
                          <a:pt x="264" y="11"/>
                        </a:lnTo>
                        <a:lnTo>
                          <a:pt x="265" y="10"/>
                        </a:lnTo>
                        <a:lnTo>
                          <a:pt x="267" y="9"/>
                        </a:lnTo>
                        <a:lnTo>
                          <a:pt x="269" y="6"/>
                        </a:lnTo>
                        <a:lnTo>
                          <a:pt x="269" y="5"/>
                        </a:lnTo>
                        <a:lnTo>
                          <a:pt x="270" y="5"/>
                        </a:lnTo>
                        <a:lnTo>
                          <a:pt x="272" y="3"/>
                        </a:lnTo>
                        <a:lnTo>
                          <a:pt x="273" y="3"/>
                        </a:lnTo>
                        <a:lnTo>
                          <a:pt x="274" y="3"/>
                        </a:lnTo>
                        <a:lnTo>
                          <a:pt x="276" y="3"/>
                        </a:lnTo>
                        <a:lnTo>
                          <a:pt x="277" y="3"/>
                        </a:lnTo>
                        <a:lnTo>
                          <a:pt x="280" y="3"/>
                        </a:lnTo>
                        <a:lnTo>
                          <a:pt x="281" y="4"/>
                        </a:lnTo>
                        <a:lnTo>
                          <a:pt x="281" y="5"/>
                        </a:lnTo>
                        <a:lnTo>
                          <a:pt x="281" y="6"/>
                        </a:lnTo>
                        <a:lnTo>
                          <a:pt x="285" y="5"/>
                        </a:lnTo>
                        <a:lnTo>
                          <a:pt x="286" y="5"/>
                        </a:lnTo>
                        <a:lnTo>
                          <a:pt x="287" y="5"/>
                        </a:lnTo>
                        <a:lnTo>
                          <a:pt x="287" y="6"/>
                        </a:lnTo>
                        <a:lnTo>
                          <a:pt x="286" y="6"/>
                        </a:lnTo>
                        <a:lnTo>
                          <a:pt x="288" y="6"/>
                        </a:lnTo>
                        <a:lnTo>
                          <a:pt x="290" y="5"/>
                        </a:lnTo>
                        <a:lnTo>
                          <a:pt x="291" y="5"/>
                        </a:lnTo>
                        <a:lnTo>
                          <a:pt x="292" y="5"/>
                        </a:lnTo>
                        <a:lnTo>
                          <a:pt x="293" y="5"/>
                        </a:lnTo>
                        <a:lnTo>
                          <a:pt x="296" y="6"/>
                        </a:lnTo>
                        <a:lnTo>
                          <a:pt x="295" y="7"/>
                        </a:lnTo>
                        <a:lnTo>
                          <a:pt x="293" y="7"/>
                        </a:lnTo>
                        <a:lnTo>
                          <a:pt x="291" y="7"/>
                        </a:lnTo>
                        <a:lnTo>
                          <a:pt x="290" y="7"/>
                        </a:lnTo>
                        <a:lnTo>
                          <a:pt x="291" y="7"/>
                        </a:lnTo>
                        <a:lnTo>
                          <a:pt x="292" y="7"/>
                        </a:lnTo>
                        <a:lnTo>
                          <a:pt x="293" y="7"/>
                        </a:lnTo>
                        <a:lnTo>
                          <a:pt x="295" y="7"/>
                        </a:lnTo>
                        <a:lnTo>
                          <a:pt x="296" y="7"/>
                        </a:lnTo>
                        <a:lnTo>
                          <a:pt x="297" y="7"/>
                        </a:lnTo>
                        <a:lnTo>
                          <a:pt x="299" y="7"/>
                        </a:lnTo>
                        <a:lnTo>
                          <a:pt x="299" y="9"/>
                        </a:lnTo>
                        <a:lnTo>
                          <a:pt x="302" y="9"/>
                        </a:lnTo>
                        <a:lnTo>
                          <a:pt x="304" y="9"/>
                        </a:lnTo>
                        <a:lnTo>
                          <a:pt x="305" y="10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17" name="Freeform 830">
                    <a:extLst>
                      <a:ext uri="{FF2B5EF4-FFF2-40B4-BE49-F238E27FC236}">
                        <a16:creationId xmlns:a16="http://schemas.microsoft.com/office/drawing/2014/main" id="{077807F3-B3D8-4C34-8376-97C34301CB5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997627" y="1272936"/>
                    <a:ext cx="83650" cy="23236"/>
                  </a:xfrm>
                  <a:custGeom>
                    <a:avLst/>
                    <a:gdLst>
                      <a:gd name="T0" fmla="*/ 55563 w 36"/>
                      <a:gd name="T1" fmla="*/ 1588 h 10"/>
                      <a:gd name="T2" fmla="*/ 53975 w 36"/>
                      <a:gd name="T3" fmla="*/ 3175 h 10"/>
                      <a:gd name="T4" fmla="*/ 47625 w 36"/>
                      <a:gd name="T5" fmla="*/ 3175 h 10"/>
                      <a:gd name="T6" fmla="*/ 41275 w 36"/>
                      <a:gd name="T7" fmla="*/ 4763 h 10"/>
                      <a:gd name="T8" fmla="*/ 34925 w 36"/>
                      <a:gd name="T9" fmla="*/ 6350 h 10"/>
                      <a:gd name="T10" fmla="*/ 30163 w 36"/>
                      <a:gd name="T11" fmla="*/ 6350 h 10"/>
                      <a:gd name="T12" fmla="*/ 26988 w 36"/>
                      <a:gd name="T13" fmla="*/ 6350 h 10"/>
                      <a:gd name="T14" fmla="*/ 15875 w 36"/>
                      <a:gd name="T15" fmla="*/ 4763 h 10"/>
                      <a:gd name="T16" fmla="*/ 4763 w 36"/>
                      <a:gd name="T17" fmla="*/ 4763 h 10"/>
                      <a:gd name="T18" fmla="*/ 1588 w 36"/>
                      <a:gd name="T19" fmla="*/ 4763 h 10"/>
                      <a:gd name="T20" fmla="*/ 1588 w 36"/>
                      <a:gd name="T21" fmla="*/ 4763 h 10"/>
                      <a:gd name="T22" fmla="*/ 1588 w 36"/>
                      <a:gd name="T23" fmla="*/ 4763 h 10"/>
                      <a:gd name="T24" fmla="*/ 4763 w 36"/>
                      <a:gd name="T25" fmla="*/ 6350 h 10"/>
                      <a:gd name="T26" fmla="*/ 14288 w 36"/>
                      <a:gd name="T27" fmla="*/ 7938 h 10"/>
                      <a:gd name="T28" fmla="*/ 19050 w 36"/>
                      <a:gd name="T29" fmla="*/ 7938 h 10"/>
                      <a:gd name="T30" fmla="*/ 25400 w 36"/>
                      <a:gd name="T31" fmla="*/ 7938 h 10"/>
                      <a:gd name="T32" fmla="*/ 20638 w 36"/>
                      <a:gd name="T33" fmla="*/ 9525 h 10"/>
                      <a:gd name="T34" fmla="*/ 17463 w 36"/>
                      <a:gd name="T35" fmla="*/ 11113 h 10"/>
                      <a:gd name="T36" fmla="*/ 20638 w 36"/>
                      <a:gd name="T37" fmla="*/ 9525 h 10"/>
                      <a:gd name="T38" fmla="*/ 26988 w 36"/>
                      <a:gd name="T39" fmla="*/ 11113 h 10"/>
                      <a:gd name="T40" fmla="*/ 20638 w 36"/>
                      <a:gd name="T41" fmla="*/ 15875 h 10"/>
                      <a:gd name="T42" fmla="*/ 25400 w 36"/>
                      <a:gd name="T43" fmla="*/ 14288 h 10"/>
                      <a:gd name="T44" fmla="*/ 31750 w 36"/>
                      <a:gd name="T45" fmla="*/ 14288 h 10"/>
                      <a:gd name="T46" fmla="*/ 34925 w 36"/>
                      <a:gd name="T47" fmla="*/ 15875 h 10"/>
                      <a:gd name="T48" fmla="*/ 34925 w 36"/>
                      <a:gd name="T49" fmla="*/ 14288 h 10"/>
                      <a:gd name="T50" fmla="*/ 34925 w 36"/>
                      <a:gd name="T51" fmla="*/ 11113 h 10"/>
                      <a:gd name="T52" fmla="*/ 39688 w 36"/>
                      <a:gd name="T53" fmla="*/ 11113 h 10"/>
                      <a:gd name="T54" fmla="*/ 41275 w 36"/>
                      <a:gd name="T55" fmla="*/ 14288 h 10"/>
                      <a:gd name="T56" fmla="*/ 41275 w 36"/>
                      <a:gd name="T57" fmla="*/ 15875 h 10"/>
                      <a:gd name="T58" fmla="*/ 42863 w 36"/>
                      <a:gd name="T59" fmla="*/ 14288 h 10"/>
                      <a:gd name="T60" fmla="*/ 44450 w 36"/>
                      <a:gd name="T61" fmla="*/ 11113 h 10"/>
                      <a:gd name="T62" fmla="*/ 47625 w 36"/>
                      <a:gd name="T63" fmla="*/ 11113 h 10"/>
                      <a:gd name="T64" fmla="*/ 50800 w 36"/>
                      <a:gd name="T65" fmla="*/ 14288 h 10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0" t="0" r="r" b="b"/>
                    <a:pathLst>
                      <a:path w="36" h="10">
                        <a:moveTo>
                          <a:pt x="35" y="0"/>
                        </a:moveTo>
                        <a:lnTo>
                          <a:pt x="35" y="1"/>
                        </a:lnTo>
                        <a:lnTo>
                          <a:pt x="36" y="1"/>
                        </a:lnTo>
                        <a:lnTo>
                          <a:pt x="34" y="2"/>
                        </a:lnTo>
                        <a:lnTo>
                          <a:pt x="32" y="2"/>
                        </a:lnTo>
                        <a:lnTo>
                          <a:pt x="30" y="2"/>
                        </a:lnTo>
                        <a:lnTo>
                          <a:pt x="28" y="2"/>
                        </a:lnTo>
                        <a:lnTo>
                          <a:pt x="26" y="3"/>
                        </a:lnTo>
                        <a:lnTo>
                          <a:pt x="25" y="4"/>
                        </a:lnTo>
                        <a:lnTo>
                          <a:pt x="22" y="4"/>
                        </a:lnTo>
                        <a:lnTo>
                          <a:pt x="21" y="4"/>
                        </a:lnTo>
                        <a:lnTo>
                          <a:pt x="19" y="4"/>
                        </a:lnTo>
                        <a:lnTo>
                          <a:pt x="18" y="4"/>
                        </a:lnTo>
                        <a:lnTo>
                          <a:pt x="17" y="4"/>
                        </a:lnTo>
                        <a:lnTo>
                          <a:pt x="13" y="4"/>
                        </a:lnTo>
                        <a:lnTo>
                          <a:pt x="10" y="3"/>
                        </a:lnTo>
                        <a:lnTo>
                          <a:pt x="7" y="3"/>
                        </a:lnTo>
                        <a:lnTo>
                          <a:pt x="3" y="3"/>
                        </a:lnTo>
                        <a:lnTo>
                          <a:pt x="2" y="3"/>
                        </a:lnTo>
                        <a:lnTo>
                          <a:pt x="1" y="3"/>
                        </a:lnTo>
                        <a:lnTo>
                          <a:pt x="0" y="3"/>
                        </a:lnTo>
                        <a:lnTo>
                          <a:pt x="1" y="3"/>
                        </a:lnTo>
                        <a:lnTo>
                          <a:pt x="2" y="3"/>
                        </a:lnTo>
                        <a:lnTo>
                          <a:pt x="1" y="3"/>
                        </a:lnTo>
                        <a:lnTo>
                          <a:pt x="1" y="4"/>
                        </a:lnTo>
                        <a:lnTo>
                          <a:pt x="3" y="4"/>
                        </a:lnTo>
                        <a:lnTo>
                          <a:pt x="7" y="4"/>
                        </a:lnTo>
                        <a:lnTo>
                          <a:pt x="9" y="5"/>
                        </a:lnTo>
                        <a:lnTo>
                          <a:pt x="10" y="5"/>
                        </a:lnTo>
                        <a:lnTo>
                          <a:pt x="12" y="5"/>
                        </a:lnTo>
                        <a:lnTo>
                          <a:pt x="13" y="5"/>
                        </a:lnTo>
                        <a:lnTo>
                          <a:pt x="16" y="5"/>
                        </a:lnTo>
                        <a:lnTo>
                          <a:pt x="15" y="6"/>
                        </a:lnTo>
                        <a:lnTo>
                          <a:pt x="13" y="6"/>
                        </a:lnTo>
                        <a:lnTo>
                          <a:pt x="12" y="6"/>
                        </a:lnTo>
                        <a:lnTo>
                          <a:pt x="11" y="7"/>
                        </a:lnTo>
                        <a:lnTo>
                          <a:pt x="12" y="7"/>
                        </a:lnTo>
                        <a:lnTo>
                          <a:pt x="13" y="6"/>
                        </a:lnTo>
                        <a:lnTo>
                          <a:pt x="17" y="6"/>
                        </a:lnTo>
                        <a:lnTo>
                          <a:pt x="17" y="7"/>
                        </a:lnTo>
                        <a:lnTo>
                          <a:pt x="16" y="9"/>
                        </a:lnTo>
                        <a:lnTo>
                          <a:pt x="13" y="10"/>
                        </a:lnTo>
                        <a:lnTo>
                          <a:pt x="15" y="10"/>
                        </a:lnTo>
                        <a:lnTo>
                          <a:pt x="16" y="9"/>
                        </a:lnTo>
                        <a:lnTo>
                          <a:pt x="17" y="9"/>
                        </a:lnTo>
                        <a:lnTo>
                          <a:pt x="20" y="9"/>
                        </a:lnTo>
                        <a:lnTo>
                          <a:pt x="21" y="9"/>
                        </a:lnTo>
                        <a:lnTo>
                          <a:pt x="22" y="10"/>
                        </a:lnTo>
                        <a:lnTo>
                          <a:pt x="23" y="10"/>
                        </a:lnTo>
                        <a:lnTo>
                          <a:pt x="22" y="9"/>
                        </a:lnTo>
                        <a:lnTo>
                          <a:pt x="23" y="9"/>
                        </a:lnTo>
                        <a:lnTo>
                          <a:pt x="22" y="7"/>
                        </a:lnTo>
                        <a:lnTo>
                          <a:pt x="25" y="6"/>
                        </a:lnTo>
                        <a:lnTo>
                          <a:pt x="25" y="7"/>
                        </a:lnTo>
                        <a:lnTo>
                          <a:pt x="26" y="7"/>
                        </a:lnTo>
                        <a:lnTo>
                          <a:pt x="26" y="9"/>
                        </a:lnTo>
                        <a:lnTo>
                          <a:pt x="27" y="10"/>
                        </a:lnTo>
                        <a:lnTo>
                          <a:pt x="26" y="10"/>
                        </a:lnTo>
                        <a:lnTo>
                          <a:pt x="27" y="10"/>
                        </a:lnTo>
                        <a:lnTo>
                          <a:pt x="27" y="9"/>
                        </a:lnTo>
                        <a:lnTo>
                          <a:pt x="27" y="7"/>
                        </a:lnTo>
                        <a:lnTo>
                          <a:pt x="28" y="7"/>
                        </a:lnTo>
                        <a:lnTo>
                          <a:pt x="29" y="7"/>
                        </a:lnTo>
                        <a:lnTo>
                          <a:pt x="30" y="7"/>
                        </a:lnTo>
                        <a:lnTo>
                          <a:pt x="31" y="9"/>
                        </a:lnTo>
                        <a:lnTo>
                          <a:pt x="32" y="9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18" name="Freeform 831">
                    <a:extLst>
                      <a:ext uri="{FF2B5EF4-FFF2-40B4-BE49-F238E27FC236}">
                        <a16:creationId xmlns:a16="http://schemas.microsoft.com/office/drawing/2014/main" id="{FDEDFCAB-BB37-4531-B9E8-83AE03B09FD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549171" y="1319409"/>
                    <a:ext cx="53442" cy="23236"/>
                  </a:xfrm>
                  <a:custGeom>
                    <a:avLst/>
                    <a:gdLst>
                      <a:gd name="T0" fmla="*/ 1587 w 23"/>
                      <a:gd name="T1" fmla="*/ 14288 h 10"/>
                      <a:gd name="T2" fmla="*/ 7937 w 23"/>
                      <a:gd name="T3" fmla="*/ 11113 h 10"/>
                      <a:gd name="T4" fmla="*/ 3175 w 23"/>
                      <a:gd name="T5" fmla="*/ 11113 h 10"/>
                      <a:gd name="T6" fmla="*/ 7937 w 23"/>
                      <a:gd name="T7" fmla="*/ 7938 h 10"/>
                      <a:gd name="T8" fmla="*/ 9525 w 23"/>
                      <a:gd name="T9" fmla="*/ 6350 h 10"/>
                      <a:gd name="T10" fmla="*/ 11112 w 23"/>
                      <a:gd name="T11" fmla="*/ 4763 h 10"/>
                      <a:gd name="T12" fmla="*/ 14287 w 23"/>
                      <a:gd name="T13" fmla="*/ 4763 h 10"/>
                      <a:gd name="T14" fmla="*/ 14287 w 23"/>
                      <a:gd name="T15" fmla="*/ 4763 h 10"/>
                      <a:gd name="T16" fmla="*/ 11112 w 23"/>
                      <a:gd name="T17" fmla="*/ 4763 h 10"/>
                      <a:gd name="T18" fmla="*/ 14287 w 23"/>
                      <a:gd name="T19" fmla="*/ 0 h 10"/>
                      <a:gd name="T20" fmla="*/ 20637 w 23"/>
                      <a:gd name="T21" fmla="*/ 0 h 10"/>
                      <a:gd name="T22" fmla="*/ 20637 w 23"/>
                      <a:gd name="T23" fmla="*/ 3175 h 10"/>
                      <a:gd name="T24" fmla="*/ 22225 w 23"/>
                      <a:gd name="T25" fmla="*/ 4763 h 10"/>
                      <a:gd name="T26" fmla="*/ 20637 w 23"/>
                      <a:gd name="T27" fmla="*/ 6350 h 10"/>
                      <a:gd name="T28" fmla="*/ 17462 w 23"/>
                      <a:gd name="T29" fmla="*/ 7938 h 10"/>
                      <a:gd name="T30" fmla="*/ 17462 w 23"/>
                      <a:gd name="T31" fmla="*/ 7938 h 10"/>
                      <a:gd name="T32" fmla="*/ 20637 w 23"/>
                      <a:gd name="T33" fmla="*/ 6350 h 10"/>
                      <a:gd name="T34" fmla="*/ 25400 w 23"/>
                      <a:gd name="T35" fmla="*/ 4763 h 10"/>
                      <a:gd name="T36" fmla="*/ 26987 w 23"/>
                      <a:gd name="T37" fmla="*/ 3175 h 10"/>
                      <a:gd name="T38" fmla="*/ 30162 w 23"/>
                      <a:gd name="T39" fmla="*/ 1588 h 10"/>
                      <a:gd name="T40" fmla="*/ 34925 w 23"/>
                      <a:gd name="T41" fmla="*/ 3175 h 10"/>
                      <a:gd name="T42" fmla="*/ 36512 w 23"/>
                      <a:gd name="T43" fmla="*/ 6350 h 10"/>
                      <a:gd name="T44" fmla="*/ 34925 w 23"/>
                      <a:gd name="T45" fmla="*/ 7938 h 10"/>
                      <a:gd name="T46" fmla="*/ 26987 w 23"/>
                      <a:gd name="T47" fmla="*/ 7938 h 10"/>
                      <a:gd name="T48" fmla="*/ 23812 w 23"/>
                      <a:gd name="T49" fmla="*/ 11113 h 10"/>
                      <a:gd name="T50" fmla="*/ 20637 w 23"/>
                      <a:gd name="T51" fmla="*/ 14288 h 10"/>
                      <a:gd name="T52" fmla="*/ 17462 w 23"/>
                      <a:gd name="T53" fmla="*/ 12700 h 10"/>
                      <a:gd name="T54" fmla="*/ 12700 w 23"/>
                      <a:gd name="T55" fmla="*/ 14288 h 10"/>
                      <a:gd name="T56" fmla="*/ 9525 w 23"/>
                      <a:gd name="T57" fmla="*/ 14288 h 10"/>
                      <a:gd name="T58" fmla="*/ 9525 w 23"/>
                      <a:gd name="T59" fmla="*/ 14288 h 10"/>
                      <a:gd name="T60" fmla="*/ 11112 w 23"/>
                      <a:gd name="T61" fmla="*/ 12700 h 10"/>
                      <a:gd name="T62" fmla="*/ 12700 w 23"/>
                      <a:gd name="T63" fmla="*/ 11113 h 10"/>
                      <a:gd name="T64" fmla="*/ 9525 w 23"/>
                      <a:gd name="T65" fmla="*/ 12700 h 10"/>
                      <a:gd name="T66" fmla="*/ 6350 w 23"/>
                      <a:gd name="T67" fmla="*/ 14288 h 10"/>
                      <a:gd name="T68" fmla="*/ 1587 w 23"/>
                      <a:gd name="T69" fmla="*/ 15875 h 10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</a:gdLst>
                    <a:ahLst/>
                    <a:cxnLst>
                      <a:cxn ang="T70">
                        <a:pos x="T0" y="T1"/>
                      </a:cxn>
                      <a:cxn ang="T71">
                        <a:pos x="T2" y="T3"/>
                      </a:cxn>
                      <a:cxn ang="T72">
                        <a:pos x="T4" y="T5"/>
                      </a:cxn>
                      <a:cxn ang="T73">
                        <a:pos x="T6" y="T7"/>
                      </a:cxn>
                      <a:cxn ang="T74">
                        <a:pos x="T8" y="T9"/>
                      </a:cxn>
                      <a:cxn ang="T75">
                        <a:pos x="T10" y="T11"/>
                      </a:cxn>
                      <a:cxn ang="T76">
                        <a:pos x="T12" y="T13"/>
                      </a:cxn>
                      <a:cxn ang="T77">
                        <a:pos x="T14" y="T15"/>
                      </a:cxn>
                      <a:cxn ang="T78">
                        <a:pos x="T16" y="T17"/>
                      </a:cxn>
                      <a:cxn ang="T79">
                        <a:pos x="T18" y="T19"/>
                      </a:cxn>
                      <a:cxn ang="T80">
                        <a:pos x="T20" y="T21"/>
                      </a:cxn>
                      <a:cxn ang="T81">
                        <a:pos x="T22" y="T23"/>
                      </a:cxn>
                      <a:cxn ang="T82">
                        <a:pos x="T24" y="T25"/>
                      </a:cxn>
                      <a:cxn ang="T83">
                        <a:pos x="T26" y="T27"/>
                      </a:cxn>
                      <a:cxn ang="T84">
                        <a:pos x="T28" y="T29"/>
                      </a:cxn>
                      <a:cxn ang="T85">
                        <a:pos x="T30" y="T31"/>
                      </a:cxn>
                      <a:cxn ang="T86">
                        <a:pos x="T32" y="T33"/>
                      </a:cxn>
                      <a:cxn ang="T87">
                        <a:pos x="T34" y="T35"/>
                      </a:cxn>
                      <a:cxn ang="T88">
                        <a:pos x="T36" y="T37"/>
                      </a:cxn>
                      <a:cxn ang="T89">
                        <a:pos x="T38" y="T39"/>
                      </a:cxn>
                      <a:cxn ang="T90">
                        <a:pos x="T40" y="T41"/>
                      </a:cxn>
                      <a:cxn ang="T91">
                        <a:pos x="T42" y="T43"/>
                      </a:cxn>
                      <a:cxn ang="T92">
                        <a:pos x="T44" y="T45"/>
                      </a:cxn>
                      <a:cxn ang="T93">
                        <a:pos x="T46" y="T47"/>
                      </a:cxn>
                      <a:cxn ang="T94">
                        <a:pos x="T48" y="T49"/>
                      </a:cxn>
                      <a:cxn ang="T95">
                        <a:pos x="T50" y="T51"/>
                      </a:cxn>
                      <a:cxn ang="T96">
                        <a:pos x="T52" y="T53"/>
                      </a:cxn>
                      <a:cxn ang="T97">
                        <a:pos x="T54" y="T55"/>
                      </a:cxn>
                      <a:cxn ang="T98">
                        <a:pos x="T56" y="T57"/>
                      </a:cxn>
                      <a:cxn ang="T99">
                        <a:pos x="T58" y="T59"/>
                      </a:cxn>
                      <a:cxn ang="T100">
                        <a:pos x="T60" y="T61"/>
                      </a:cxn>
                      <a:cxn ang="T101">
                        <a:pos x="T62" y="T63"/>
                      </a:cxn>
                      <a:cxn ang="T102">
                        <a:pos x="T64" y="T65"/>
                      </a:cxn>
                      <a:cxn ang="T103">
                        <a:pos x="T66" y="T67"/>
                      </a:cxn>
                      <a:cxn ang="T104">
                        <a:pos x="T68" y="T69"/>
                      </a:cxn>
                    </a:cxnLst>
                    <a:rect l="0" t="0" r="r" b="b"/>
                    <a:pathLst>
                      <a:path w="23" h="10">
                        <a:moveTo>
                          <a:pt x="0" y="10"/>
                        </a:moveTo>
                        <a:lnTo>
                          <a:pt x="1" y="9"/>
                        </a:lnTo>
                        <a:lnTo>
                          <a:pt x="4" y="7"/>
                        </a:lnTo>
                        <a:lnTo>
                          <a:pt x="5" y="7"/>
                        </a:lnTo>
                        <a:lnTo>
                          <a:pt x="4" y="7"/>
                        </a:lnTo>
                        <a:lnTo>
                          <a:pt x="2" y="7"/>
                        </a:lnTo>
                        <a:lnTo>
                          <a:pt x="4" y="5"/>
                        </a:lnTo>
                        <a:lnTo>
                          <a:pt x="5" y="5"/>
                        </a:lnTo>
                        <a:lnTo>
                          <a:pt x="7" y="4"/>
                        </a:lnTo>
                        <a:lnTo>
                          <a:pt x="6" y="4"/>
                        </a:lnTo>
                        <a:lnTo>
                          <a:pt x="6" y="3"/>
                        </a:lnTo>
                        <a:lnTo>
                          <a:pt x="7" y="3"/>
                        </a:lnTo>
                        <a:lnTo>
                          <a:pt x="8" y="3"/>
                        </a:lnTo>
                        <a:lnTo>
                          <a:pt x="9" y="3"/>
                        </a:lnTo>
                        <a:lnTo>
                          <a:pt x="10" y="3"/>
                        </a:lnTo>
                        <a:lnTo>
                          <a:pt x="9" y="3"/>
                        </a:lnTo>
                        <a:lnTo>
                          <a:pt x="8" y="3"/>
                        </a:lnTo>
                        <a:lnTo>
                          <a:pt x="7" y="3"/>
                        </a:lnTo>
                        <a:lnTo>
                          <a:pt x="7" y="2"/>
                        </a:lnTo>
                        <a:lnTo>
                          <a:pt x="9" y="0"/>
                        </a:lnTo>
                        <a:lnTo>
                          <a:pt x="10" y="0"/>
                        </a:lnTo>
                        <a:lnTo>
                          <a:pt x="13" y="0"/>
                        </a:lnTo>
                        <a:lnTo>
                          <a:pt x="14" y="1"/>
                        </a:lnTo>
                        <a:lnTo>
                          <a:pt x="13" y="2"/>
                        </a:lnTo>
                        <a:lnTo>
                          <a:pt x="14" y="2"/>
                        </a:lnTo>
                        <a:lnTo>
                          <a:pt x="14" y="3"/>
                        </a:lnTo>
                        <a:lnTo>
                          <a:pt x="14" y="4"/>
                        </a:lnTo>
                        <a:lnTo>
                          <a:pt x="13" y="4"/>
                        </a:lnTo>
                        <a:lnTo>
                          <a:pt x="11" y="4"/>
                        </a:lnTo>
                        <a:lnTo>
                          <a:pt x="11" y="5"/>
                        </a:lnTo>
                        <a:lnTo>
                          <a:pt x="10" y="7"/>
                        </a:lnTo>
                        <a:lnTo>
                          <a:pt x="11" y="5"/>
                        </a:lnTo>
                        <a:lnTo>
                          <a:pt x="11" y="4"/>
                        </a:lnTo>
                        <a:lnTo>
                          <a:pt x="13" y="4"/>
                        </a:lnTo>
                        <a:lnTo>
                          <a:pt x="14" y="4"/>
                        </a:lnTo>
                        <a:lnTo>
                          <a:pt x="16" y="3"/>
                        </a:lnTo>
                        <a:lnTo>
                          <a:pt x="16" y="2"/>
                        </a:lnTo>
                        <a:lnTo>
                          <a:pt x="17" y="2"/>
                        </a:lnTo>
                        <a:lnTo>
                          <a:pt x="17" y="1"/>
                        </a:lnTo>
                        <a:lnTo>
                          <a:pt x="19" y="1"/>
                        </a:lnTo>
                        <a:lnTo>
                          <a:pt x="20" y="2"/>
                        </a:lnTo>
                        <a:lnTo>
                          <a:pt x="22" y="2"/>
                        </a:lnTo>
                        <a:lnTo>
                          <a:pt x="22" y="3"/>
                        </a:lnTo>
                        <a:lnTo>
                          <a:pt x="23" y="4"/>
                        </a:lnTo>
                        <a:lnTo>
                          <a:pt x="22" y="4"/>
                        </a:lnTo>
                        <a:lnTo>
                          <a:pt x="22" y="5"/>
                        </a:lnTo>
                        <a:lnTo>
                          <a:pt x="19" y="5"/>
                        </a:lnTo>
                        <a:lnTo>
                          <a:pt x="17" y="5"/>
                        </a:lnTo>
                        <a:lnTo>
                          <a:pt x="16" y="7"/>
                        </a:lnTo>
                        <a:lnTo>
                          <a:pt x="15" y="7"/>
                        </a:lnTo>
                        <a:lnTo>
                          <a:pt x="14" y="9"/>
                        </a:lnTo>
                        <a:lnTo>
                          <a:pt x="13" y="9"/>
                        </a:lnTo>
                        <a:lnTo>
                          <a:pt x="13" y="8"/>
                        </a:lnTo>
                        <a:lnTo>
                          <a:pt x="11" y="8"/>
                        </a:lnTo>
                        <a:lnTo>
                          <a:pt x="10" y="9"/>
                        </a:lnTo>
                        <a:lnTo>
                          <a:pt x="8" y="9"/>
                        </a:lnTo>
                        <a:lnTo>
                          <a:pt x="7" y="9"/>
                        </a:lnTo>
                        <a:lnTo>
                          <a:pt x="6" y="9"/>
                        </a:lnTo>
                        <a:lnTo>
                          <a:pt x="5" y="9"/>
                        </a:lnTo>
                        <a:lnTo>
                          <a:pt x="6" y="9"/>
                        </a:lnTo>
                        <a:lnTo>
                          <a:pt x="6" y="8"/>
                        </a:lnTo>
                        <a:lnTo>
                          <a:pt x="7" y="8"/>
                        </a:lnTo>
                        <a:lnTo>
                          <a:pt x="8" y="8"/>
                        </a:lnTo>
                        <a:lnTo>
                          <a:pt x="8" y="7"/>
                        </a:lnTo>
                        <a:lnTo>
                          <a:pt x="7" y="8"/>
                        </a:lnTo>
                        <a:lnTo>
                          <a:pt x="6" y="8"/>
                        </a:lnTo>
                        <a:lnTo>
                          <a:pt x="5" y="8"/>
                        </a:lnTo>
                        <a:lnTo>
                          <a:pt x="4" y="9"/>
                        </a:lnTo>
                        <a:lnTo>
                          <a:pt x="2" y="9"/>
                        </a:lnTo>
                        <a:lnTo>
                          <a:pt x="1" y="10"/>
                        </a:lnTo>
                        <a:lnTo>
                          <a:pt x="0" y="10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19" name="Freeform 832">
                    <a:extLst>
                      <a:ext uri="{FF2B5EF4-FFF2-40B4-BE49-F238E27FC236}">
                        <a16:creationId xmlns:a16="http://schemas.microsoft.com/office/drawing/2014/main" id="{3D56C879-BA8B-4D71-8215-25B5D7C1FEB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607261" y="1298497"/>
                    <a:ext cx="44149" cy="20912"/>
                  </a:xfrm>
                  <a:custGeom>
                    <a:avLst/>
                    <a:gdLst>
                      <a:gd name="T0" fmla="*/ 6350 w 19"/>
                      <a:gd name="T1" fmla="*/ 12700 h 9"/>
                      <a:gd name="T2" fmla="*/ 4763 w 19"/>
                      <a:gd name="T3" fmla="*/ 12700 h 9"/>
                      <a:gd name="T4" fmla="*/ 1588 w 19"/>
                      <a:gd name="T5" fmla="*/ 12700 h 9"/>
                      <a:gd name="T6" fmla="*/ 0 w 19"/>
                      <a:gd name="T7" fmla="*/ 11112 h 9"/>
                      <a:gd name="T8" fmla="*/ 3175 w 19"/>
                      <a:gd name="T9" fmla="*/ 11112 h 9"/>
                      <a:gd name="T10" fmla="*/ 9525 w 19"/>
                      <a:gd name="T11" fmla="*/ 7937 h 9"/>
                      <a:gd name="T12" fmla="*/ 3175 w 19"/>
                      <a:gd name="T13" fmla="*/ 7937 h 9"/>
                      <a:gd name="T14" fmla="*/ 6350 w 19"/>
                      <a:gd name="T15" fmla="*/ 7937 h 9"/>
                      <a:gd name="T16" fmla="*/ 9525 w 19"/>
                      <a:gd name="T17" fmla="*/ 6350 h 9"/>
                      <a:gd name="T18" fmla="*/ 3175 w 19"/>
                      <a:gd name="T19" fmla="*/ 6350 h 9"/>
                      <a:gd name="T20" fmla="*/ 6350 w 19"/>
                      <a:gd name="T21" fmla="*/ 6350 h 9"/>
                      <a:gd name="T22" fmla="*/ 4763 w 19"/>
                      <a:gd name="T23" fmla="*/ 4762 h 9"/>
                      <a:gd name="T24" fmla="*/ 6350 w 19"/>
                      <a:gd name="T25" fmla="*/ 4762 h 9"/>
                      <a:gd name="T26" fmla="*/ 12700 w 19"/>
                      <a:gd name="T27" fmla="*/ 3175 h 9"/>
                      <a:gd name="T28" fmla="*/ 15875 w 19"/>
                      <a:gd name="T29" fmla="*/ 3175 h 9"/>
                      <a:gd name="T30" fmla="*/ 12700 w 19"/>
                      <a:gd name="T31" fmla="*/ 3175 h 9"/>
                      <a:gd name="T32" fmla="*/ 11113 w 19"/>
                      <a:gd name="T33" fmla="*/ 1587 h 9"/>
                      <a:gd name="T34" fmla="*/ 12700 w 19"/>
                      <a:gd name="T35" fmla="*/ 3175 h 9"/>
                      <a:gd name="T36" fmla="*/ 14288 w 19"/>
                      <a:gd name="T37" fmla="*/ 1587 h 9"/>
                      <a:gd name="T38" fmla="*/ 14288 w 19"/>
                      <a:gd name="T39" fmla="*/ 1587 h 9"/>
                      <a:gd name="T40" fmla="*/ 17463 w 19"/>
                      <a:gd name="T41" fmla="*/ 3175 h 9"/>
                      <a:gd name="T42" fmla="*/ 17463 w 19"/>
                      <a:gd name="T43" fmla="*/ 1587 h 9"/>
                      <a:gd name="T44" fmla="*/ 15875 w 19"/>
                      <a:gd name="T45" fmla="*/ 0 h 9"/>
                      <a:gd name="T46" fmla="*/ 19050 w 19"/>
                      <a:gd name="T47" fmla="*/ 1587 h 9"/>
                      <a:gd name="T48" fmla="*/ 19050 w 19"/>
                      <a:gd name="T49" fmla="*/ 0 h 9"/>
                      <a:gd name="T50" fmla="*/ 25400 w 19"/>
                      <a:gd name="T51" fmla="*/ 0 h 9"/>
                      <a:gd name="T52" fmla="*/ 30163 w 19"/>
                      <a:gd name="T53" fmla="*/ 3175 h 9"/>
                      <a:gd name="T54" fmla="*/ 28575 w 19"/>
                      <a:gd name="T55" fmla="*/ 4762 h 9"/>
                      <a:gd name="T56" fmla="*/ 26988 w 19"/>
                      <a:gd name="T57" fmla="*/ 6350 h 9"/>
                      <a:gd name="T58" fmla="*/ 26988 w 19"/>
                      <a:gd name="T59" fmla="*/ 7937 h 9"/>
                      <a:gd name="T60" fmla="*/ 26988 w 19"/>
                      <a:gd name="T61" fmla="*/ 11112 h 9"/>
                      <a:gd name="T62" fmla="*/ 19050 w 19"/>
                      <a:gd name="T63" fmla="*/ 11112 h 9"/>
                      <a:gd name="T64" fmla="*/ 14288 w 19"/>
                      <a:gd name="T65" fmla="*/ 11112 h 9"/>
                      <a:gd name="T66" fmla="*/ 9525 w 19"/>
                      <a:gd name="T67" fmla="*/ 12700 h 9"/>
                      <a:gd name="T68" fmla="*/ 9525 w 19"/>
                      <a:gd name="T69" fmla="*/ 12700 h 9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</a:gdLst>
                    <a:ahLst/>
                    <a:cxnLst>
                      <a:cxn ang="T70">
                        <a:pos x="T0" y="T1"/>
                      </a:cxn>
                      <a:cxn ang="T71">
                        <a:pos x="T2" y="T3"/>
                      </a:cxn>
                      <a:cxn ang="T72">
                        <a:pos x="T4" y="T5"/>
                      </a:cxn>
                      <a:cxn ang="T73">
                        <a:pos x="T6" y="T7"/>
                      </a:cxn>
                      <a:cxn ang="T74">
                        <a:pos x="T8" y="T9"/>
                      </a:cxn>
                      <a:cxn ang="T75">
                        <a:pos x="T10" y="T11"/>
                      </a:cxn>
                      <a:cxn ang="T76">
                        <a:pos x="T12" y="T13"/>
                      </a:cxn>
                      <a:cxn ang="T77">
                        <a:pos x="T14" y="T15"/>
                      </a:cxn>
                      <a:cxn ang="T78">
                        <a:pos x="T16" y="T17"/>
                      </a:cxn>
                      <a:cxn ang="T79">
                        <a:pos x="T18" y="T19"/>
                      </a:cxn>
                      <a:cxn ang="T80">
                        <a:pos x="T20" y="T21"/>
                      </a:cxn>
                      <a:cxn ang="T81">
                        <a:pos x="T22" y="T23"/>
                      </a:cxn>
                      <a:cxn ang="T82">
                        <a:pos x="T24" y="T25"/>
                      </a:cxn>
                      <a:cxn ang="T83">
                        <a:pos x="T26" y="T27"/>
                      </a:cxn>
                      <a:cxn ang="T84">
                        <a:pos x="T28" y="T29"/>
                      </a:cxn>
                      <a:cxn ang="T85">
                        <a:pos x="T30" y="T31"/>
                      </a:cxn>
                      <a:cxn ang="T86">
                        <a:pos x="T32" y="T33"/>
                      </a:cxn>
                      <a:cxn ang="T87">
                        <a:pos x="T34" y="T35"/>
                      </a:cxn>
                      <a:cxn ang="T88">
                        <a:pos x="T36" y="T37"/>
                      </a:cxn>
                      <a:cxn ang="T89">
                        <a:pos x="T38" y="T39"/>
                      </a:cxn>
                      <a:cxn ang="T90">
                        <a:pos x="T40" y="T41"/>
                      </a:cxn>
                      <a:cxn ang="T91">
                        <a:pos x="T42" y="T43"/>
                      </a:cxn>
                      <a:cxn ang="T92">
                        <a:pos x="T44" y="T45"/>
                      </a:cxn>
                      <a:cxn ang="T93">
                        <a:pos x="T46" y="T47"/>
                      </a:cxn>
                      <a:cxn ang="T94">
                        <a:pos x="T48" y="T49"/>
                      </a:cxn>
                      <a:cxn ang="T95">
                        <a:pos x="T50" y="T51"/>
                      </a:cxn>
                      <a:cxn ang="T96">
                        <a:pos x="T52" y="T53"/>
                      </a:cxn>
                      <a:cxn ang="T97">
                        <a:pos x="T54" y="T55"/>
                      </a:cxn>
                      <a:cxn ang="T98">
                        <a:pos x="T56" y="T57"/>
                      </a:cxn>
                      <a:cxn ang="T99">
                        <a:pos x="T58" y="T59"/>
                      </a:cxn>
                      <a:cxn ang="T100">
                        <a:pos x="T60" y="T61"/>
                      </a:cxn>
                      <a:cxn ang="T101">
                        <a:pos x="T62" y="T63"/>
                      </a:cxn>
                      <a:cxn ang="T102">
                        <a:pos x="T64" y="T65"/>
                      </a:cxn>
                      <a:cxn ang="T103">
                        <a:pos x="T66" y="T67"/>
                      </a:cxn>
                      <a:cxn ang="T104">
                        <a:pos x="T68" y="T69"/>
                      </a:cxn>
                    </a:cxnLst>
                    <a:rect l="0" t="0" r="r" b="b"/>
                    <a:pathLst>
                      <a:path w="19" h="9">
                        <a:moveTo>
                          <a:pt x="4" y="9"/>
                        </a:moveTo>
                        <a:lnTo>
                          <a:pt x="4" y="8"/>
                        </a:lnTo>
                        <a:lnTo>
                          <a:pt x="6" y="8"/>
                        </a:lnTo>
                        <a:lnTo>
                          <a:pt x="3" y="8"/>
                        </a:lnTo>
                        <a:lnTo>
                          <a:pt x="2" y="8"/>
                        </a:lnTo>
                        <a:lnTo>
                          <a:pt x="1" y="8"/>
                        </a:lnTo>
                        <a:lnTo>
                          <a:pt x="0" y="8"/>
                        </a:lnTo>
                        <a:lnTo>
                          <a:pt x="0" y="7"/>
                        </a:lnTo>
                        <a:lnTo>
                          <a:pt x="1" y="7"/>
                        </a:lnTo>
                        <a:lnTo>
                          <a:pt x="2" y="7"/>
                        </a:lnTo>
                        <a:lnTo>
                          <a:pt x="3" y="7"/>
                        </a:lnTo>
                        <a:lnTo>
                          <a:pt x="6" y="5"/>
                        </a:lnTo>
                        <a:lnTo>
                          <a:pt x="4" y="5"/>
                        </a:lnTo>
                        <a:lnTo>
                          <a:pt x="2" y="5"/>
                        </a:lnTo>
                        <a:lnTo>
                          <a:pt x="3" y="5"/>
                        </a:lnTo>
                        <a:lnTo>
                          <a:pt x="4" y="5"/>
                        </a:lnTo>
                        <a:lnTo>
                          <a:pt x="6" y="5"/>
                        </a:lnTo>
                        <a:lnTo>
                          <a:pt x="6" y="4"/>
                        </a:lnTo>
                        <a:lnTo>
                          <a:pt x="4" y="4"/>
                        </a:lnTo>
                        <a:lnTo>
                          <a:pt x="2" y="4"/>
                        </a:lnTo>
                        <a:lnTo>
                          <a:pt x="3" y="4"/>
                        </a:lnTo>
                        <a:lnTo>
                          <a:pt x="4" y="4"/>
                        </a:lnTo>
                        <a:lnTo>
                          <a:pt x="4" y="3"/>
                        </a:lnTo>
                        <a:lnTo>
                          <a:pt x="3" y="3"/>
                        </a:lnTo>
                        <a:lnTo>
                          <a:pt x="2" y="3"/>
                        </a:lnTo>
                        <a:lnTo>
                          <a:pt x="4" y="3"/>
                        </a:lnTo>
                        <a:lnTo>
                          <a:pt x="7" y="3"/>
                        </a:lnTo>
                        <a:lnTo>
                          <a:pt x="8" y="2"/>
                        </a:lnTo>
                        <a:lnTo>
                          <a:pt x="9" y="2"/>
                        </a:lnTo>
                        <a:lnTo>
                          <a:pt x="10" y="2"/>
                        </a:lnTo>
                        <a:lnTo>
                          <a:pt x="9" y="2"/>
                        </a:lnTo>
                        <a:lnTo>
                          <a:pt x="8" y="2"/>
                        </a:lnTo>
                        <a:lnTo>
                          <a:pt x="7" y="2"/>
                        </a:lnTo>
                        <a:lnTo>
                          <a:pt x="7" y="1"/>
                        </a:lnTo>
                        <a:lnTo>
                          <a:pt x="7" y="2"/>
                        </a:lnTo>
                        <a:lnTo>
                          <a:pt x="8" y="2"/>
                        </a:lnTo>
                        <a:lnTo>
                          <a:pt x="9" y="2"/>
                        </a:lnTo>
                        <a:lnTo>
                          <a:pt x="9" y="1"/>
                        </a:lnTo>
                        <a:lnTo>
                          <a:pt x="8" y="1"/>
                        </a:lnTo>
                        <a:lnTo>
                          <a:pt x="9" y="1"/>
                        </a:lnTo>
                        <a:lnTo>
                          <a:pt x="10" y="1"/>
                        </a:lnTo>
                        <a:lnTo>
                          <a:pt x="11" y="2"/>
                        </a:lnTo>
                        <a:lnTo>
                          <a:pt x="12" y="2"/>
                        </a:lnTo>
                        <a:lnTo>
                          <a:pt x="11" y="1"/>
                        </a:lnTo>
                        <a:lnTo>
                          <a:pt x="10" y="1"/>
                        </a:lnTo>
                        <a:lnTo>
                          <a:pt x="10" y="0"/>
                        </a:lnTo>
                        <a:lnTo>
                          <a:pt x="11" y="0"/>
                        </a:lnTo>
                        <a:lnTo>
                          <a:pt x="12" y="1"/>
                        </a:lnTo>
                        <a:lnTo>
                          <a:pt x="13" y="1"/>
                        </a:lnTo>
                        <a:lnTo>
                          <a:pt x="12" y="0"/>
                        </a:lnTo>
                        <a:lnTo>
                          <a:pt x="13" y="0"/>
                        </a:lnTo>
                        <a:lnTo>
                          <a:pt x="16" y="0"/>
                        </a:lnTo>
                        <a:lnTo>
                          <a:pt x="17" y="1"/>
                        </a:lnTo>
                        <a:lnTo>
                          <a:pt x="19" y="2"/>
                        </a:lnTo>
                        <a:lnTo>
                          <a:pt x="19" y="3"/>
                        </a:lnTo>
                        <a:lnTo>
                          <a:pt x="18" y="3"/>
                        </a:lnTo>
                        <a:lnTo>
                          <a:pt x="17" y="3"/>
                        </a:lnTo>
                        <a:lnTo>
                          <a:pt x="17" y="4"/>
                        </a:lnTo>
                        <a:lnTo>
                          <a:pt x="16" y="5"/>
                        </a:lnTo>
                        <a:lnTo>
                          <a:pt x="17" y="5"/>
                        </a:lnTo>
                        <a:lnTo>
                          <a:pt x="18" y="5"/>
                        </a:lnTo>
                        <a:lnTo>
                          <a:pt x="17" y="7"/>
                        </a:lnTo>
                        <a:lnTo>
                          <a:pt x="16" y="7"/>
                        </a:lnTo>
                        <a:lnTo>
                          <a:pt x="12" y="7"/>
                        </a:lnTo>
                        <a:lnTo>
                          <a:pt x="11" y="5"/>
                        </a:lnTo>
                        <a:lnTo>
                          <a:pt x="9" y="7"/>
                        </a:lnTo>
                        <a:lnTo>
                          <a:pt x="7" y="8"/>
                        </a:lnTo>
                        <a:lnTo>
                          <a:pt x="6" y="8"/>
                        </a:lnTo>
                        <a:lnTo>
                          <a:pt x="7" y="8"/>
                        </a:lnTo>
                        <a:lnTo>
                          <a:pt x="6" y="8"/>
                        </a:lnTo>
                        <a:lnTo>
                          <a:pt x="4" y="9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20" name="Freeform 833">
                    <a:extLst>
                      <a:ext uri="{FF2B5EF4-FFF2-40B4-BE49-F238E27FC236}">
                        <a16:creationId xmlns:a16="http://schemas.microsoft.com/office/drawing/2014/main" id="{932BF9C7-97B6-4E01-A99C-A25C6AF4706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528258" y="1319409"/>
                    <a:ext cx="34855" cy="11619"/>
                  </a:xfrm>
                  <a:custGeom>
                    <a:avLst/>
                    <a:gdLst>
                      <a:gd name="T0" fmla="*/ 14288 w 15"/>
                      <a:gd name="T1" fmla="*/ 7938 h 5"/>
                      <a:gd name="T2" fmla="*/ 12700 w 15"/>
                      <a:gd name="T3" fmla="*/ 7938 h 5"/>
                      <a:gd name="T4" fmla="*/ 11113 w 15"/>
                      <a:gd name="T5" fmla="*/ 7938 h 5"/>
                      <a:gd name="T6" fmla="*/ 9525 w 15"/>
                      <a:gd name="T7" fmla="*/ 7938 h 5"/>
                      <a:gd name="T8" fmla="*/ 11113 w 15"/>
                      <a:gd name="T9" fmla="*/ 6350 h 5"/>
                      <a:gd name="T10" fmla="*/ 12700 w 15"/>
                      <a:gd name="T11" fmla="*/ 6350 h 5"/>
                      <a:gd name="T12" fmla="*/ 15875 w 15"/>
                      <a:gd name="T13" fmla="*/ 6350 h 5"/>
                      <a:gd name="T14" fmla="*/ 17463 w 15"/>
                      <a:gd name="T15" fmla="*/ 6350 h 5"/>
                      <a:gd name="T16" fmla="*/ 17463 w 15"/>
                      <a:gd name="T17" fmla="*/ 4763 h 5"/>
                      <a:gd name="T18" fmla="*/ 15875 w 15"/>
                      <a:gd name="T19" fmla="*/ 4763 h 5"/>
                      <a:gd name="T20" fmla="*/ 14288 w 15"/>
                      <a:gd name="T21" fmla="*/ 4763 h 5"/>
                      <a:gd name="T22" fmla="*/ 15875 w 15"/>
                      <a:gd name="T23" fmla="*/ 4763 h 5"/>
                      <a:gd name="T24" fmla="*/ 14288 w 15"/>
                      <a:gd name="T25" fmla="*/ 4763 h 5"/>
                      <a:gd name="T26" fmla="*/ 12700 w 15"/>
                      <a:gd name="T27" fmla="*/ 6350 h 5"/>
                      <a:gd name="T28" fmla="*/ 11113 w 15"/>
                      <a:gd name="T29" fmla="*/ 6350 h 5"/>
                      <a:gd name="T30" fmla="*/ 9525 w 15"/>
                      <a:gd name="T31" fmla="*/ 6350 h 5"/>
                      <a:gd name="T32" fmla="*/ 7938 w 15"/>
                      <a:gd name="T33" fmla="*/ 6350 h 5"/>
                      <a:gd name="T34" fmla="*/ 4763 w 15"/>
                      <a:gd name="T35" fmla="*/ 6350 h 5"/>
                      <a:gd name="T36" fmla="*/ 4763 w 15"/>
                      <a:gd name="T37" fmla="*/ 7938 h 5"/>
                      <a:gd name="T38" fmla="*/ 1588 w 15"/>
                      <a:gd name="T39" fmla="*/ 7938 h 5"/>
                      <a:gd name="T40" fmla="*/ 0 w 15"/>
                      <a:gd name="T41" fmla="*/ 6350 h 5"/>
                      <a:gd name="T42" fmla="*/ 1588 w 15"/>
                      <a:gd name="T43" fmla="*/ 4763 h 5"/>
                      <a:gd name="T44" fmla="*/ 1588 w 15"/>
                      <a:gd name="T45" fmla="*/ 3175 h 5"/>
                      <a:gd name="T46" fmla="*/ 4763 w 15"/>
                      <a:gd name="T47" fmla="*/ 3175 h 5"/>
                      <a:gd name="T48" fmla="*/ 6350 w 15"/>
                      <a:gd name="T49" fmla="*/ 3175 h 5"/>
                      <a:gd name="T50" fmla="*/ 7938 w 15"/>
                      <a:gd name="T51" fmla="*/ 3175 h 5"/>
                      <a:gd name="T52" fmla="*/ 11113 w 15"/>
                      <a:gd name="T53" fmla="*/ 4763 h 5"/>
                      <a:gd name="T54" fmla="*/ 12700 w 15"/>
                      <a:gd name="T55" fmla="*/ 4763 h 5"/>
                      <a:gd name="T56" fmla="*/ 12700 w 15"/>
                      <a:gd name="T57" fmla="*/ 3175 h 5"/>
                      <a:gd name="T58" fmla="*/ 12700 w 15"/>
                      <a:gd name="T59" fmla="*/ 1588 h 5"/>
                      <a:gd name="T60" fmla="*/ 14288 w 15"/>
                      <a:gd name="T61" fmla="*/ 3175 h 5"/>
                      <a:gd name="T62" fmla="*/ 15875 w 15"/>
                      <a:gd name="T63" fmla="*/ 3175 h 5"/>
                      <a:gd name="T64" fmla="*/ 17463 w 15"/>
                      <a:gd name="T65" fmla="*/ 3175 h 5"/>
                      <a:gd name="T66" fmla="*/ 15875 w 15"/>
                      <a:gd name="T67" fmla="*/ 1588 h 5"/>
                      <a:gd name="T68" fmla="*/ 14288 w 15"/>
                      <a:gd name="T69" fmla="*/ 1588 h 5"/>
                      <a:gd name="T70" fmla="*/ 14288 w 15"/>
                      <a:gd name="T71" fmla="*/ 0 h 5"/>
                      <a:gd name="T72" fmla="*/ 15875 w 15"/>
                      <a:gd name="T73" fmla="*/ 0 h 5"/>
                      <a:gd name="T74" fmla="*/ 17463 w 15"/>
                      <a:gd name="T75" fmla="*/ 0 h 5"/>
                      <a:gd name="T76" fmla="*/ 17463 w 15"/>
                      <a:gd name="T77" fmla="*/ 1588 h 5"/>
                      <a:gd name="T78" fmla="*/ 22225 w 15"/>
                      <a:gd name="T79" fmla="*/ 1588 h 5"/>
                      <a:gd name="T80" fmla="*/ 23813 w 15"/>
                      <a:gd name="T81" fmla="*/ 3175 h 5"/>
                      <a:gd name="T82" fmla="*/ 23813 w 15"/>
                      <a:gd name="T83" fmla="*/ 4763 h 5"/>
                      <a:gd name="T84" fmla="*/ 23813 w 15"/>
                      <a:gd name="T85" fmla="*/ 6350 h 5"/>
                      <a:gd name="T86" fmla="*/ 22225 w 15"/>
                      <a:gd name="T87" fmla="*/ 6350 h 5"/>
                      <a:gd name="T88" fmla="*/ 15875 w 15"/>
                      <a:gd name="T89" fmla="*/ 7938 h 5"/>
                      <a:gd name="T90" fmla="*/ 14288 w 15"/>
                      <a:gd name="T91" fmla="*/ 7938 h 5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</a:gdLst>
                    <a:ahLst/>
                    <a:cxnLst>
                      <a:cxn ang="T92">
                        <a:pos x="T0" y="T1"/>
                      </a:cxn>
                      <a:cxn ang="T93">
                        <a:pos x="T2" y="T3"/>
                      </a:cxn>
                      <a:cxn ang="T94">
                        <a:pos x="T4" y="T5"/>
                      </a:cxn>
                      <a:cxn ang="T95">
                        <a:pos x="T6" y="T7"/>
                      </a:cxn>
                      <a:cxn ang="T96">
                        <a:pos x="T8" y="T9"/>
                      </a:cxn>
                      <a:cxn ang="T97">
                        <a:pos x="T10" y="T11"/>
                      </a:cxn>
                      <a:cxn ang="T98">
                        <a:pos x="T12" y="T13"/>
                      </a:cxn>
                      <a:cxn ang="T99">
                        <a:pos x="T14" y="T15"/>
                      </a:cxn>
                      <a:cxn ang="T100">
                        <a:pos x="T16" y="T17"/>
                      </a:cxn>
                      <a:cxn ang="T101">
                        <a:pos x="T18" y="T19"/>
                      </a:cxn>
                      <a:cxn ang="T102">
                        <a:pos x="T20" y="T21"/>
                      </a:cxn>
                      <a:cxn ang="T103">
                        <a:pos x="T22" y="T23"/>
                      </a:cxn>
                      <a:cxn ang="T104">
                        <a:pos x="T24" y="T25"/>
                      </a:cxn>
                      <a:cxn ang="T105">
                        <a:pos x="T26" y="T27"/>
                      </a:cxn>
                      <a:cxn ang="T106">
                        <a:pos x="T28" y="T29"/>
                      </a:cxn>
                      <a:cxn ang="T107">
                        <a:pos x="T30" y="T31"/>
                      </a:cxn>
                      <a:cxn ang="T108">
                        <a:pos x="T32" y="T33"/>
                      </a:cxn>
                      <a:cxn ang="T109">
                        <a:pos x="T34" y="T35"/>
                      </a:cxn>
                      <a:cxn ang="T110">
                        <a:pos x="T36" y="T37"/>
                      </a:cxn>
                      <a:cxn ang="T111">
                        <a:pos x="T38" y="T39"/>
                      </a:cxn>
                      <a:cxn ang="T112">
                        <a:pos x="T40" y="T41"/>
                      </a:cxn>
                      <a:cxn ang="T113">
                        <a:pos x="T42" y="T43"/>
                      </a:cxn>
                      <a:cxn ang="T114">
                        <a:pos x="T44" y="T45"/>
                      </a:cxn>
                      <a:cxn ang="T115">
                        <a:pos x="T46" y="T47"/>
                      </a:cxn>
                      <a:cxn ang="T116">
                        <a:pos x="T48" y="T49"/>
                      </a:cxn>
                      <a:cxn ang="T117">
                        <a:pos x="T50" y="T51"/>
                      </a:cxn>
                      <a:cxn ang="T118">
                        <a:pos x="T52" y="T53"/>
                      </a:cxn>
                      <a:cxn ang="T119">
                        <a:pos x="T54" y="T55"/>
                      </a:cxn>
                      <a:cxn ang="T120">
                        <a:pos x="T56" y="T57"/>
                      </a:cxn>
                      <a:cxn ang="T121">
                        <a:pos x="T58" y="T59"/>
                      </a:cxn>
                      <a:cxn ang="T122">
                        <a:pos x="T60" y="T61"/>
                      </a:cxn>
                      <a:cxn ang="T123">
                        <a:pos x="T62" y="T63"/>
                      </a:cxn>
                      <a:cxn ang="T124">
                        <a:pos x="T64" y="T65"/>
                      </a:cxn>
                      <a:cxn ang="T125">
                        <a:pos x="T66" y="T67"/>
                      </a:cxn>
                      <a:cxn ang="T126">
                        <a:pos x="T68" y="T69"/>
                      </a:cxn>
                      <a:cxn ang="T127">
                        <a:pos x="T70" y="T71"/>
                      </a:cxn>
                      <a:cxn ang="T128">
                        <a:pos x="T72" y="T73"/>
                      </a:cxn>
                      <a:cxn ang="T129">
                        <a:pos x="T74" y="T75"/>
                      </a:cxn>
                      <a:cxn ang="T130">
                        <a:pos x="T76" y="T77"/>
                      </a:cxn>
                      <a:cxn ang="T131">
                        <a:pos x="T78" y="T79"/>
                      </a:cxn>
                      <a:cxn ang="T132">
                        <a:pos x="T80" y="T81"/>
                      </a:cxn>
                      <a:cxn ang="T133">
                        <a:pos x="T82" y="T83"/>
                      </a:cxn>
                      <a:cxn ang="T134">
                        <a:pos x="T84" y="T85"/>
                      </a:cxn>
                      <a:cxn ang="T135">
                        <a:pos x="T86" y="T87"/>
                      </a:cxn>
                      <a:cxn ang="T136">
                        <a:pos x="T88" y="T89"/>
                      </a:cxn>
                      <a:cxn ang="T137">
                        <a:pos x="T90" y="T91"/>
                      </a:cxn>
                    </a:cxnLst>
                    <a:rect l="0" t="0" r="r" b="b"/>
                    <a:pathLst>
                      <a:path w="15" h="5">
                        <a:moveTo>
                          <a:pt x="9" y="5"/>
                        </a:moveTo>
                        <a:lnTo>
                          <a:pt x="8" y="5"/>
                        </a:lnTo>
                        <a:lnTo>
                          <a:pt x="7" y="5"/>
                        </a:lnTo>
                        <a:lnTo>
                          <a:pt x="6" y="5"/>
                        </a:lnTo>
                        <a:lnTo>
                          <a:pt x="7" y="4"/>
                        </a:lnTo>
                        <a:lnTo>
                          <a:pt x="8" y="4"/>
                        </a:lnTo>
                        <a:lnTo>
                          <a:pt x="10" y="4"/>
                        </a:lnTo>
                        <a:lnTo>
                          <a:pt x="11" y="4"/>
                        </a:lnTo>
                        <a:lnTo>
                          <a:pt x="11" y="3"/>
                        </a:lnTo>
                        <a:lnTo>
                          <a:pt x="10" y="3"/>
                        </a:lnTo>
                        <a:lnTo>
                          <a:pt x="9" y="3"/>
                        </a:lnTo>
                        <a:lnTo>
                          <a:pt x="10" y="3"/>
                        </a:lnTo>
                        <a:lnTo>
                          <a:pt x="9" y="3"/>
                        </a:lnTo>
                        <a:lnTo>
                          <a:pt x="8" y="4"/>
                        </a:lnTo>
                        <a:lnTo>
                          <a:pt x="7" y="4"/>
                        </a:lnTo>
                        <a:lnTo>
                          <a:pt x="6" y="4"/>
                        </a:lnTo>
                        <a:lnTo>
                          <a:pt x="5" y="4"/>
                        </a:lnTo>
                        <a:lnTo>
                          <a:pt x="3" y="4"/>
                        </a:lnTo>
                        <a:lnTo>
                          <a:pt x="3" y="5"/>
                        </a:lnTo>
                        <a:lnTo>
                          <a:pt x="1" y="5"/>
                        </a:lnTo>
                        <a:lnTo>
                          <a:pt x="0" y="4"/>
                        </a:lnTo>
                        <a:lnTo>
                          <a:pt x="1" y="3"/>
                        </a:lnTo>
                        <a:lnTo>
                          <a:pt x="1" y="2"/>
                        </a:lnTo>
                        <a:lnTo>
                          <a:pt x="3" y="2"/>
                        </a:lnTo>
                        <a:lnTo>
                          <a:pt x="4" y="2"/>
                        </a:lnTo>
                        <a:lnTo>
                          <a:pt x="5" y="2"/>
                        </a:lnTo>
                        <a:lnTo>
                          <a:pt x="7" y="3"/>
                        </a:lnTo>
                        <a:lnTo>
                          <a:pt x="8" y="3"/>
                        </a:lnTo>
                        <a:lnTo>
                          <a:pt x="8" y="2"/>
                        </a:lnTo>
                        <a:lnTo>
                          <a:pt x="8" y="1"/>
                        </a:lnTo>
                        <a:lnTo>
                          <a:pt x="9" y="2"/>
                        </a:lnTo>
                        <a:lnTo>
                          <a:pt x="10" y="2"/>
                        </a:lnTo>
                        <a:lnTo>
                          <a:pt x="11" y="2"/>
                        </a:lnTo>
                        <a:lnTo>
                          <a:pt x="10" y="1"/>
                        </a:lnTo>
                        <a:lnTo>
                          <a:pt x="9" y="1"/>
                        </a:lnTo>
                        <a:lnTo>
                          <a:pt x="9" y="0"/>
                        </a:lnTo>
                        <a:lnTo>
                          <a:pt x="10" y="0"/>
                        </a:lnTo>
                        <a:lnTo>
                          <a:pt x="11" y="0"/>
                        </a:lnTo>
                        <a:lnTo>
                          <a:pt x="11" y="1"/>
                        </a:lnTo>
                        <a:lnTo>
                          <a:pt x="14" y="1"/>
                        </a:lnTo>
                        <a:lnTo>
                          <a:pt x="15" y="2"/>
                        </a:lnTo>
                        <a:lnTo>
                          <a:pt x="15" y="3"/>
                        </a:lnTo>
                        <a:lnTo>
                          <a:pt x="15" y="4"/>
                        </a:lnTo>
                        <a:lnTo>
                          <a:pt x="14" y="4"/>
                        </a:lnTo>
                        <a:lnTo>
                          <a:pt x="10" y="5"/>
                        </a:lnTo>
                        <a:lnTo>
                          <a:pt x="9" y="5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21" name="Freeform 834">
                    <a:extLst>
                      <a:ext uri="{FF2B5EF4-FFF2-40B4-BE49-F238E27FC236}">
                        <a16:creationId xmlns:a16="http://schemas.microsoft.com/office/drawing/2014/main" id="{DC34709A-C8A4-418D-809F-EE19BCB3CB4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779208" y="1256672"/>
                    <a:ext cx="48797" cy="13942"/>
                  </a:xfrm>
                  <a:custGeom>
                    <a:avLst/>
                    <a:gdLst>
                      <a:gd name="T0" fmla="*/ 4763 w 21"/>
                      <a:gd name="T1" fmla="*/ 9525 h 6"/>
                      <a:gd name="T2" fmla="*/ 3175 w 21"/>
                      <a:gd name="T3" fmla="*/ 9525 h 6"/>
                      <a:gd name="T4" fmla="*/ 4763 w 21"/>
                      <a:gd name="T5" fmla="*/ 6350 h 6"/>
                      <a:gd name="T6" fmla="*/ 6350 w 21"/>
                      <a:gd name="T7" fmla="*/ 6350 h 6"/>
                      <a:gd name="T8" fmla="*/ 6350 w 21"/>
                      <a:gd name="T9" fmla="*/ 4763 h 6"/>
                      <a:gd name="T10" fmla="*/ 3175 w 21"/>
                      <a:gd name="T11" fmla="*/ 4763 h 6"/>
                      <a:gd name="T12" fmla="*/ 1588 w 21"/>
                      <a:gd name="T13" fmla="*/ 4763 h 6"/>
                      <a:gd name="T14" fmla="*/ 0 w 21"/>
                      <a:gd name="T15" fmla="*/ 4763 h 6"/>
                      <a:gd name="T16" fmla="*/ 4763 w 21"/>
                      <a:gd name="T17" fmla="*/ 4763 h 6"/>
                      <a:gd name="T18" fmla="*/ 6350 w 21"/>
                      <a:gd name="T19" fmla="*/ 4763 h 6"/>
                      <a:gd name="T20" fmla="*/ 7938 w 21"/>
                      <a:gd name="T21" fmla="*/ 3175 h 6"/>
                      <a:gd name="T22" fmla="*/ 11113 w 21"/>
                      <a:gd name="T23" fmla="*/ 3175 h 6"/>
                      <a:gd name="T24" fmla="*/ 12700 w 21"/>
                      <a:gd name="T25" fmla="*/ 3175 h 6"/>
                      <a:gd name="T26" fmla="*/ 14288 w 21"/>
                      <a:gd name="T27" fmla="*/ 3175 h 6"/>
                      <a:gd name="T28" fmla="*/ 15875 w 21"/>
                      <a:gd name="T29" fmla="*/ 3175 h 6"/>
                      <a:gd name="T30" fmla="*/ 14288 w 21"/>
                      <a:gd name="T31" fmla="*/ 4763 h 6"/>
                      <a:gd name="T32" fmla="*/ 15875 w 21"/>
                      <a:gd name="T33" fmla="*/ 4763 h 6"/>
                      <a:gd name="T34" fmla="*/ 17463 w 21"/>
                      <a:gd name="T35" fmla="*/ 4763 h 6"/>
                      <a:gd name="T36" fmla="*/ 19050 w 21"/>
                      <a:gd name="T37" fmla="*/ 4763 h 6"/>
                      <a:gd name="T38" fmla="*/ 19050 w 21"/>
                      <a:gd name="T39" fmla="*/ 3175 h 6"/>
                      <a:gd name="T40" fmla="*/ 17463 w 21"/>
                      <a:gd name="T41" fmla="*/ 3175 h 6"/>
                      <a:gd name="T42" fmla="*/ 19050 w 21"/>
                      <a:gd name="T43" fmla="*/ 1588 h 6"/>
                      <a:gd name="T44" fmla="*/ 20638 w 21"/>
                      <a:gd name="T45" fmla="*/ 3175 h 6"/>
                      <a:gd name="T46" fmla="*/ 22225 w 21"/>
                      <a:gd name="T47" fmla="*/ 4763 h 6"/>
                      <a:gd name="T48" fmla="*/ 26988 w 21"/>
                      <a:gd name="T49" fmla="*/ 3175 h 6"/>
                      <a:gd name="T50" fmla="*/ 26988 w 21"/>
                      <a:gd name="T51" fmla="*/ 1588 h 6"/>
                      <a:gd name="T52" fmla="*/ 30163 w 21"/>
                      <a:gd name="T53" fmla="*/ 1588 h 6"/>
                      <a:gd name="T54" fmla="*/ 31750 w 21"/>
                      <a:gd name="T55" fmla="*/ 1588 h 6"/>
                      <a:gd name="T56" fmla="*/ 30163 w 21"/>
                      <a:gd name="T57" fmla="*/ 1588 h 6"/>
                      <a:gd name="T58" fmla="*/ 30163 w 21"/>
                      <a:gd name="T59" fmla="*/ 0 h 6"/>
                      <a:gd name="T60" fmla="*/ 31750 w 21"/>
                      <a:gd name="T61" fmla="*/ 0 h 6"/>
                      <a:gd name="T62" fmla="*/ 33338 w 21"/>
                      <a:gd name="T63" fmla="*/ 1588 h 6"/>
                      <a:gd name="T64" fmla="*/ 31750 w 21"/>
                      <a:gd name="T65" fmla="*/ 3175 h 6"/>
                      <a:gd name="T66" fmla="*/ 30163 w 21"/>
                      <a:gd name="T67" fmla="*/ 3175 h 6"/>
                      <a:gd name="T68" fmla="*/ 28575 w 21"/>
                      <a:gd name="T69" fmla="*/ 4763 h 6"/>
                      <a:gd name="T70" fmla="*/ 25400 w 21"/>
                      <a:gd name="T71" fmla="*/ 6350 h 6"/>
                      <a:gd name="T72" fmla="*/ 20638 w 21"/>
                      <a:gd name="T73" fmla="*/ 6350 h 6"/>
                      <a:gd name="T74" fmla="*/ 19050 w 21"/>
                      <a:gd name="T75" fmla="*/ 6350 h 6"/>
                      <a:gd name="T76" fmla="*/ 17463 w 21"/>
                      <a:gd name="T77" fmla="*/ 6350 h 6"/>
                      <a:gd name="T78" fmla="*/ 15875 w 21"/>
                      <a:gd name="T79" fmla="*/ 6350 h 6"/>
                      <a:gd name="T80" fmla="*/ 12700 w 21"/>
                      <a:gd name="T81" fmla="*/ 9525 h 6"/>
                      <a:gd name="T82" fmla="*/ 11113 w 21"/>
                      <a:gd name="T83" fmla="*/ 9525 h 6"/>
                      <a:gd name="T84" fmla="*/ 7938 w 21"/>
                      <a:gd name="T85" fmla="*/ 9525 h 6"/>
                      <a:gd name="T86" fmla="*/ 6350 w 21"/>
                      <a:gd name="T87" fmla="*/ 9525 h 6"/>
                      <a:gd name="T88" fmla="*/ 4763 w 21"/>
                      <a:gd name="T89" fmla="*/ 9525 h 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</a:gdLst>
                    <a:ahLst/>
                    <a:cxnLst>
                      <a:cxn ang="T90">
                        <a:pos x="T0" y="T1"/>
                      </a:cxn>
                      <a:cxn ang="T91">
                        <a:pos x="T2" y="T3"/>
                      </a:cxn>
                      <a:cxn ang="T92">
                        <a:pos x="T4" y="T5"/>
                      </a:cxn>
                      <a:cxn ang="T93">
                        <a:pos x="T6" y="T7"/>
                      </a:cxn>
                      <a:cxn ang="T94">
                        <a:pos x="T8" y="T9"/>
                      </a:cxn>
                      <a:cxn ang="T95">
                        <a:pos x="T10" y="T11"/>
                      </a:cxn>
                      <a:cxn ang="T96">
                        <a:pos x="T12" y="T13"/>
                      </a:cxn>
                      <a:cxn ang="T97">
                        <a:pos x="T14" y="T15"/>
                      </a:cxn>
                      <a:cxn ang="T98">
                        <a:pos x="T16" y="T17"/>
                      </a:cxn>
                      <a:cxn ang="T99">
                        <a:pos x="T18" y="T19"/>
                      </a:cxn>
                      <a:cxn ang="T100">
                        <a:pos x="T20" y="T21"/>
                      </a:cxn>
                      <a:cxn ang="T101">
                        <a:pos x="T22" y="T23"/>
                      </a:cxn>
                      <a:cxn ang="T102">
                        <a:pos x="T24" y="T25"/>
                      </a:cxn>
                      <a:cxn ang="T103">
                        <a:pos x="T26" y="T27"/>
                      </a:cxn>
                      <a:cxn ang="T104">
                        <a:pos x="T28" y="T29"/>
                      </a:cxn>
                      <a:cxn ang="T105">
                        <a:pos x="T30" y="T31"/>
                      </a:cxn>
                      <a:cxn ang="T106">
                        <a:pos x="T32" y="T33"/>
                      </a:cxn>
                      <a:cxn ang="T107">
                        <a:pos x="T34" y="T35"/>
                      </a:cxn>
                      <a:cxn ang="T108">
                        <a:pos x="T36" y="T37"/>
                      </a:cxn>
                      <a:cxn ang="T109">
                        <a:pos x="T38" y="T39"/>
                      </a:cxn>
                      <a:cxn ang="T110">
                        <a:pos x="T40" y="T41"/>
                      </a:cxn>
                      <a:cxn ang="T111">
                        <a:pos x="T42" y="T43"/>
                      </a:cxn>
                      <a:cxn ang="T112">
                        <a:pos x="T44" y="T45"/>
                      </a:cxn>
                      <a:cxn ang="T113">
                        <a:pos x="T46" y="T47"/>
                      </a:cxn>
                      <a:cxn ang="T114">
                        <a:pos x="T48" y="T49"/>
                      </a:cxn>
                      <a:cxn ang="T115">
                        <a:pos x="T50" y="T51"/>
                      </a:cxn>
                      <a:cxn ang="T116">
                        <a:pos x="T52" y="T53"/>
                      </a:cxn>
                      <a:cxn ang="T117">
                        <a:pos x="T54" y="T55"/>
                      </a:cxn>
                      <a:cxn ang="T118">
                        <a:pos x="T56" y="T57"/>
                      </a:cxn>
                      <a:cxn ang="T119">
                        <a:pos x="T58" y="T59"/>
                      </a:cxn>
                      <a:cxn ang="T120">
                        <a:pos x="T60" y="T61"/>
                      </a:cxn>
                      <a:cxn ang="T121">
                        <a:pos x="T62" y="T63"/>
                      </a:cxn>
                      <a:cxn ang="T122">
                        <a:pos x="T64" y="T65"/>
                      </a:cxn>
                      <a:cxn ang="T123">
                        <a:pos x="T66" y="T67"/>
                      </a:cxn>
                      <a:cxn ang="T124">
                        <a:pos x="T68" y="T69"/>
                      </a:cxn>
                      <a:cxn ang="T125">
                        <a:pos x="T70" y="T71"/>
                      </a:cxn>
                      <a:cxn ang="T126">
                        <a:pos x="T72" y="T73"/>
                      </a:cxn>
                      <a:cxn ang="T127">
                        <a:pos x="T74" y="T75"/>
                      </a:cxn>
                      <a:cxn ang="T128">
                        <a:pos x="T76" y="T77"/>
                      </a:cxn>
                      <a:cxn ang="T129">
                        <a:pos x="T78" y="T79"/>
                      </a:cxn>
                      <a:cxn ang="T130">
                        <a:pos x="T80" y="T81"/>
                      </a:cxn>
                      <a:cxn ang="T131">
                        <a:pos x="T82" y="T83"/>
                      </a:cxn>
                      <a:cxn ang="T132">
                        <a:pos x="T84" y="T85"/>
                      </a:cxn>
                      <a:cxn ang="T133">
                        <a:pos x="T86" y="T87"/>
                      </a:cxn>
                      <a:cxn ang="T134">
                        <a:pos x="T88" y="T89"/>
                      </a:cxn>
                    </a:cxnLst>
                    <a:rect l="0" t="0" r="r" b="b"/>
                    <a:pathLst>
                      <a:path w="21" h="6">
                        <a:moveTo>
                          <a:pt x="3" y="6"/>
                        </a:moveTo>
                        <a:lnTo>
                          <a:pt x="2" y="6"/>
                        </a:lnTo>
                        <a:lnTo>
                          <a:pt x="3" y="4"/>
                        </a:lnTo>
                        <a:lnTo>
                          <a:pt x="4" y="4"/>
                        </a:lnTo>
                        <a:lnTo>
                          <a:pt x="4" y="3"/>
                        </a:lnTo>
                        <a:lnTo>
                          <a:pt x="2" y="3"/>
                        </a:lnTo>
                        <a:lnTo>
                          <a:pt x="1" y="3"/>
                        </a:lnTo>
                        <a:lnTo>
                          <a:pt x="0" y="3"/>
                        </a:lnTo>
                        <a:lnTo>
                          <a:pt x="3" y="3"/>
                        </a:lnTo>
                        <a:lnTo>
                          <a:pt x="4" y="3"/>
                        </a:lnTo>
                        <a:lnTo>
                          <a:pt x="5" y="2"/>
                        </a:lnTo>
                        <a:lnTo>
                          <a:pt x="7" y="2"/>
                        </a:lnTo>
                        <a:lnTo>
                          <a:pt x="8" y="2"/>
                        </a:lnTo>
                        <a:lnTo>
                          <a:pt x="9" y="2"/>
                        </a:lnTo>
                        <a:lnTo>
                          <a:pt x="10" y="2"/>
                        </a:lnTo>
                        <a:lnTo>
                          <a:pt x="9" y="3"/>
                        </a:lnTo>
                        <a:lnTo>
                          <a:pt x="10" y="3"/>
                        </a:lnTo>
                        <a:lnTo>
                          <a:pt x="11" y="3"/>
                        </a:lnTo>
                        <a:lnTo>
                          <a:pt x="12" y="3"/>
                        </a:lnTo>
                        <a:lnTo>
                          <a:pt x="12" y="2"/>
                        </a:lnTo>
                        <a:lnTo>
                          <a:pt x="11" y="2"/>
                        </a:lnTo>
                        <a:lnTo>
                          <a:pt x="12" y="1"/>
                        </a:lnTo>
                        <a:lnTo>
                          <a:pt x="13" y="2"/>
                        </a:lnTo>
                        <a:lnTo>
                          <a:pt x="14" y="3"/>
                        </a:lnTo>
                        <a:lnTo>
                          <a:pt x="17" y="2"/>
                        </a:lnTo>
                        <a:lnTo>
                          <a:pt x="17" y="1"/>
                        </a:lnTo>
                        <a:lnTo>
                          <a:pt x="19" y="1"/>
                        </a:lnTo>
                        <a:lnTo>
                          <a:pt x="20" y="1"/>
                        </a:lnTo>
                        <a:lnTo>
                          <a:pt x="19" y="1"/>
                        </a:lnTo>
                        <a:lnTo>
                          <a:pt x="19" y="0"/>
                        </a:lnTo>
                        <a:lnTo>
                          <a:pt x="20" y="0"/>
                        </a:lnTo>
                        <a:lnTo>
                          <a:pt x="21" y="1"/>
                        </a:lnTo>
                        <a:lnTo>
                          <a:pt x="20" y="2"/>
                        </a:lnTo>
                        <a:lnTo>
                          <a:pt x="19" y="2"/>
                        </a:lnTo>
                        <a:lnTo>
                          <a:pt x="18" y="3"/>
                        </a:lnTo>
                        <a:lnTo>
                          <a:pt x="16" y="4"/>
                        </a:lnTo>
                        <a:lnTo>
                          <a:pt x="13" y="4"/>
                        </a:lnTo>
                        <a:lnTo>
                          <a:pt x="12" y="4"/>
                        </a:lnTo>
                        <a:lnTo>
                          <a:pt x="11" y="4"/>
                        </a:lnTo>
                        <a:lnTo>
                          <a:pt x="10" y="4"/>
                        </a:lnTo>
                        <a:lnTo>
                          <a:pt x="8" y="6"/>
                        </a:lnTo>
                        <a:lnTo>
                          <a:pt x="7" y="6"/>
                        </a:lnTo>
                        <a:lnTo>
                          <a:pt x="5" y="6"/>
                        </a:lnTo>
                        <a:lnTo>
                          <a:pt x="4" y="6"/>
                        </a:lnTo>
                        <a:lnTo>
                          <a:pt x="3" y="6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22" name="Freeform 835">
                    <a:extLst>
                      <a:ext uri="{FF2B5EF4-FFF2-40B4-BE49-F238E27FC236}">
                        <a16:creationId xmlns:a16="http://schemas.microsoft.com/office/drawing/2014/main" id="{9CFBEBD6-5571-4EDA-92D2-85B1A415798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649086" y="1286878"/>
                    <a:ext cx="32531" cy="13942"/>
                  </a:xfrm>
                  <a:custGeom>
                    <a:avLst/>
                    <a:gdLst>
                      <a:gd name="T0" fmla="*/ 4763 w 14"/>
                      <a:gd name="T1" fmla="*/ 9525 h 6"/>
                      <a:gd name="T2" fmla="*/ 3175 w 14"/>
                      <a:gd name="T3" fmla="*/ 9525 h 6"/>
                      <a:gd name="T4" fmla="*/ 0 w 14"/>
                      <a:gd name="T5" fmla="*/ 7938 h 6"/>
                      <a:gd name="T6" fmla="*/ 3175 w 14"/>
                      <a:gd name="T7" fmla="*/ 7938 h 6"/>
                      <a:gd name="T8" fmla="*/ 4763 w 14"/>
                      <a:gd name="T9" fmla="*/ 7938 h 6"/>
                      <a:gd name="T10" fmla="*/ 3175 w 14"/>
                      <a:gd name="T11" fmla="*/ 6350 h 6"/>
                      <a:gd name="T12" fmla="*/ 6350 w 14"/>
                      <a:gd name="T13" fmla="*/ 6350 h 6"/>
                      <a:gd name="T14" fmla="*/ 7938 w 14"/>
                      <a:gd name="T15" fmla="*/ 6350 h 6"/>
                      <a:gd name="T16" fmla="*/ 12700 w 14"/>
                      <a:gd name="T17" fmla="*/ 6350 h 6"/>
                      <a:gd name="T18" fmla="*/ 14288 w 14"/>
                      <a:gd name="T19" fmla="*/ 6350 h 6"/>
                      <a:gd name="T20" fmla="*/ 12700 w 14"/>
                      <a:gd name="T21" fmla="*/ 6350 h 6"/>
                      <a:gd name="T22" fmla="*/ 11113 w 14"/>
                      <a:gd name="T23" fmla="*/ 6350 h 6"/>
                      <a:gd name="T24" fmla="*/ 7938 w 14"/>
                      <a:gd name="T25" fmla="*/ 6350 h 6"/>
                      <a:gd name="T26" fmla="*/ 6350 w 14"/>
                      <a:gd name="T27" fmla="*/ 4763 h 6"/>
                      <a:gd name="T28" fmla="*/ 7938 w 14"/>
                      <a:gd name="T29" fmla="*/ 4763 h 6"/>
                      <a:gd name="T30" fmla="*/ 11113 w 14"/>
                      <a:gd name="T31" fmla="*/ 4763 h 6"/>
                      <a:gd name="T32" fmla="*/ 14288 w 14"/>
                      <a:gd name="T33" fmla="*/ 4763 h 6"/>
                      <a:gd name="T34" fmla="*/ 14288 w 14"/>
                      <a:gd name="T35" fmla="*/ 6350 h 6"/>
                      <a:gd name="T36" fmla="*/ 15875 w 14"/>
                      <a:gd name="T37" fmla="*/ 6350 h 6"/>
                      <a:gd name="T38" fmla="*/ 17463 w 14"/>
                      <a:gd name="T39" fmla="*/ 6350 h 6"/>
                      <a:gd name="T40" fmla="*/ 17463 w 14"/>
                      <a:gd name="T41" fmla="*/ 4763 h 6"/>
                      <a:gd name="T42" fmla="*/ 15875 w 14"/>
                      <a:gd name="T43" fmla="*/ 1588 h 6"/>
                      <a:gd name="T44" fmla="*/ 14288 w 14"/>
                      <a:gd name="T45" fmla="*/ 1588 h 6"/>
                      <a:gd name="T46" fmla="*/ 15875 w 14"/>
                      <a:gd name="T47" fmla="*/ 0 h 6"/>
                      <a:gd name="T48" fmla="*/ 17463 w 14"/>
                      <a:gd name="T49" fmla="*/ 0 h 6"/>
                      <a:gd name="T50" fmla="*/ 17463 w 14"/>
                      <a:gd name="T51" fmla="*/ 1588 h 6"/>
                      <a:gd name="T52" fmla="*/ 22225 w 14"/>
                      <a:gd name="T53" fmla="*/ 1588 h 6"/>
                      <a:gd name="T54" fmla="*/ 22225 w 14"/>
                      <a:gd name="T55" fmla="*/ 4763 h 6"/>
                      <a:gd name="T56" fmla="*/ 20638 w 14"/>
                      <a:gd name="T57" fmla="*/ 6350 h 6"/>
                      <a:gd name="T58" fmla="*/ 19050 w 14"/>
                      <a:gd name="T59" fmla="*/ 6350 h 6"/>
                      <a:gd name="T60" fmla="*/ 17463 w 14"/>
                      <a:gd name="T61" fmla="*/ 6350 h 6"/>
                      <a:gd name="T62" fmla="*/ 17463 w 14"/>
                      <a:gd name="T63" fmla="*/ 7938 h 6"/>
                      <a:gd name="T64" fmla="*/ 19050 w 14"/>
                      <a:gd name="T65" fmla="*/ 7938 h 6"/>
                      <a:gd name="T66" fmla="*/ 17463 w 14"/>
                      <a:gd name="T67" fmla="*/ 7938 h 6"/>
                      <a:gd name="T68" fmla="*/ 17463 w 14"/>
                      <a:gd name="T69" fmla="*/ 9525 h 6"/>
                      <a:gd name="T70" fmla="*/ 15875 w 14"/>
                      <a:gd name="T71" fmla="*/ 9525 h 6"/>
                      <a:gd name="T72" fmla="*/ 14288 w 14"/>
                      <a:gd name="T73" fmla="*/ 9525 h 6"/>
                      <a:gd name="T74" fmla="*/ 12700 w 14"/>
                      <a:gd name="T75" fmla="*/ 9525 h 6"/>
                      <a:gd name="T76" fmla="*/ 7938 w 14"/>
                      <a:gd name="T77" fmla="*/ 9525 h 6"/>
                      <a:gd name="T78" fmla="*/ 6350 w 14"/>
                      <a:gd name="T79" fmla="*/ 9525 h 6"/>
                      <a:gd name="T80" fmla="*/ 4763 w 14"/>
                      <a:gd name="T81" fmla="*/ 9525 h 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</a:gdLst>
                    <a:ahLst/>
                    <a:cxnLst>
                      <a:cxn ang="T82">
                        <a:pos x="T0" y="T1"/>
                      </a:cxn>
                      <a:cxn ang="T83">
                        <a:pos x="T2" y="T3"/>
                      </a:cxn>
                      <a:cxn ang="T84">
                        <a:pos x="T4" y="T5"/>
                      </a:cxn>
                      <a:cxn ang="T85">
                        <a:pos x="T6" y="T7"/>
                      </a:cxn>
                      <a:cxn ang="T86">
                        <a:pos x="T8" y="T9"/>
                      </a:cxn>
                      <a:cxn ang="T87">
                        <a:pos x="T10" y="T11"/>
                      </a:cxn>
                      <a:cxn ang="T88">
                        <a:pos x="T12" y="T13"/>
                      </a:cxn>
                      <a:cxn ang="T89">
                        <a:pos x="T14" y="T15"/>
                      </a:cxn>
                      <a:cxn ang="T90">
                        <a:pos x="T16" y="T17"/>
                      </a:cxn>
                      <a:cxn ang="T91">
                        <a:pos x="T18" y="T19"/>
                      </a:cxn>
                      <a:cxn ang="T92">
                        <a:pos x="T20" y="T21"/>
                      </a:cxn>
                      <a:cxn ang="T93">
                        <a:pos x="T22" y="T23"/>
                      </a:cxn>
                      <a:cxn ang="T94">
                        <a:pos x="T24" y="T25"/>
                      </a:cxn>
                      <a:cxn ang="T95">
                        <a:pos x="T26" y="T27"/>
                      </a:cxn>
                      <a:cxn ang="T96">
                        <a:pos x="T28" y="T29"/>
                      </a:cxn>
                      <a:cxn ang="T97">
                        <a:pos x="T30" y="T31"/>
                      </a:cxn>
                      <a:cxn ang="T98">
                        <a:pos x="T32" y="T33"/>
                      </a:cxn>
                      <a:cxn ang="T99">
                        <a:pos x="T34" y="T35"/>
                      </a:cxn>
                      <a:cxn ang="T100">
                        <a:pos x="T36" y="T37"/>
                      </a:cxn>
                      <a:cxn ang="T101">
                        <a:pos x="T38" y="T39"/>
                      </a:cxn>
                      <a:cxn ang="T102">
                        <a:pos x="T40" y="T41"/>
                      </a:cxn>
                      <a:cxn ang="T103">
                        <a:pos x="T42" y="T43"/>
                      </a:cxn>
                      <a:cxn ang="T104">
                        <a:pos x="T44" y="T45"/>
                      </a:cxn>
                      <a:cxn ang="T105">
                        <a:pos x="T46" y="T47"/>
                      </a:cxn>
                      <a:cxn ang="T106">
                        <a:pos x="T48" y="T49"/>
                      </a:cxn>
                      <a:cxn ang="T107">
                        <a:pos x="T50" y="T51"/>
                      </a:cxn>
                      <a:cxn ang="T108">
                        <a:pos x="T52" y="T53"/>
                      </a:cxn>
                      <a:cxn ang="T109">
                        <a:pos x="T54" y="T55"/>
                      </a:cxn>
                      <a:cxn ang="T110">
                        <a:pos x="T56" y="T57"/>
                      </a:cxn>
                      <a:cxn ang="T111">
                        <a:pos x="T58" y="T59"/>
                      </a:cxn>
                      <a:cxn ang="T112">
                        <a:pos x="T60" y="T61"/>
                      </a:cxn>
                      <a:cxn ang="T113">
                        <a:pos x="T62" y="T63"/>
                      </a:cxn>
                      <a:cxn ang="T114">
                        <a:pos x="T64" y="T65"/>
                      </a:cxn>
                      <a:cxn ang="T115">
                        <a:pos x="T66" y="T67"/>
                      </a:cxn>
                      <a:cxn ang="T116">
                        <a:pos x="T68" y="T69"/>
                      </a:cxn>
                      <a:cxn ang="T117">
                        <a:pos x="T70" y="T71"/>
                      </a:cxn>
                      <a:cxn ang="T118">
                        <a:pos x="T72" y="T73"/>
                      </a:cxn>
                      <a:cxn ang="T119">
                        <a:pos x="T74" y="T75"/>
                      </a:cxn>
                      <a:cxn ang="T120">
                        <a:pos x="T76" y="T77"/>
                      </a:cxn>
                      <a:cxn ang="T121">
                        <a:pos x="T78" y="T79"/>
                      </a:cxn>
                      <a:cxn ang="T122">
                        <a:pos x="T80" y="T81"/>
                      </a:cxn>
                    </a:cxnLst>
                    <a:rect l="0" t="0" r="r" b="b"/>
                    <a:pathLst>
                      <a:path w="14" h="6">
                        <a:moveTo>
                          <a:pt x="3" y="6"/>
                        </a:moveTo>
                        <a:lnTo>
                          <a:pt x="2" y="6"/>
                        </a:lnTo>
                        <a:lnTo>
                          <a:pt x="0" y="5"/>
                        </a:lnTo>
                        <a:lnTo>
                          <a:pt x="2" y="5"/>
                        </a:lnTo>
                        <a:lnTo>
                          <a:pt x="3" y="5"/>
                        </a:lnTo>
                        <a:lnTo>
                          <a:pt x="2" y="4"/>
                        </a:lnTo>
                        <a:lnTo>
                          <a:pt x="4" y="4"/>
                        </a:lnTo>
                        <a:lnTo>
                          <a:pt x="5" y="4"/>
                        </a:lnTo>
                        <a:lnTo>
                          <a:pt x="8" y="4"/>
                        </a:lnTo>
                        <a:lnTo>
                          <a:pt x="9" y="4"/>
                        </a:lnTo>
                        <a:lnTo>
                          <a:pt x="8" y="4"/>
                        </a:lnTo>
                        <a:lnTo>
                          <a:pt x="7" y="4"/>
                        </a:lnTo>
                        <a:lnTo>
                          <a:pt x="5" y="4"/>
                        </a:lnTo>
                        <a:lnTo>
                          <a:pt x="4" y="3"/>
                        </a:lnTo>
                        <a:lnTo>
                          <a:pt x="5" y="3"/>
                        </a:lnTo>
                        <a:lnTo>
                          <a:pt x="7" y="3"/>
                        </a:lnTo>
                        <a:lnTo>
                          <a:pt x="9" y="3"/>
                        </a:lnTo>
                        <a:lnTo>
                          <a:pt x="9" y="4"/>
                        </a:lnTo>
                        <a:lnTo>
                          <a:pt x="10" y="4"/>
                        </a:lnTo>
                        <a:lnTo>
                          <a:pt x="11" y="4"/>
                        </a:lnTo>
                        <a:lnTo>
                          <a:pt x="11" y="3"/>
                        </a:lnTo>
                        <a:lnTo>
                          <a:pt x="10" y="1"/>
                        </a:lnTo>
                        <a:lnTo>
                          <a:pt x="9" y="1"/>
                        </a:lnTo>
                        <a:lnTo>
                          <a:pt x="10" y="0"/>
                        </a:lnTo>
                        <a:lnTo>
                          <a:pt x="11" y="0"/>
                        </a:lnTo>
                        <a:lnTo>
                          <a:pt x="11" y="1"/>
                        </a:lnTo>
                        <a:lnTo>
                          <a:pt x="14" y="1"/>
                        </a:lnTo>
                        <a:lnTo>
                          <a:pt x="14" y="3"/>
                        </a:lnTo>
                        <a:lnTo>
                          <a:pt x="13" y="4"/>
                        </a:lnTo>
                        <a:lnTo>
                          <a:pt x="12" y="4"/>
                        </a:lnTo>
                        <a:lnTo>
                          <a:pt x="11" y="4"/>
                        </a:lnTo>
                        <a:lnTo>
                          <a:pt x="11" y="5"/>
                        </a:lnTo>
                        <a:lnTo>
                          <a:pt x="12" y="5"/>
                        </a:lnTo>
                        <a:lnTo>
                          <a:pt x="11" y="5"/>
                        </a:lnTo>
                        <a:lnTo>
                          <a:pt x="11" y="6"/>
                        </a:lnTo>
                        <a:lnTo>
                          <a:pt x="10" y="6"/>
                        </a:lnTo>
                        <a:lnTo>
                          <a:pt x="9" y="6"/>
                        </a:lnTo>
                        <a:lnTo>
                          <a:pt x="8" y="6"/>
                        </a:lnTo>
                        <a:lnTo>
                          <a:pt x="5" y="6"/>
                        </a:lnTo>
                        <a:lnTo>
                          <a:pt x="4" y="6"/>
                        </a:lnTo>
                        <a:lnTo>
                          <a:pt x="3" y="6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23" name="Freeform 836">
                    <a:extLst>
                      <a:ext uri="{FF2B5EF4-FFF2-40B4-BE49-F238E27FC236}">
                        <a16:creationId xmlns:a16="http://schemas.microsoft.com/office/drawing/2014/main" id="{25B0B349-7298-4E38-A4C6-931225D92E5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672322" y="1282231"/>
                    <a:ext cx="30208" cy="11619"/>
                  </a:xfrm>
                  <a:custGeom>
                    <a:avLst/>
                    <a:gdLst>
                      <a:gd name="T0" fmla="*/ 9525 w 13"/>
                      <a:gd name="T1" fmla="*/ 7938 h 5"/>
                      <a:gd name="T2" fmla="*/ 6350 w 13"/>
                      <a:gd name="T3" fmla="*/ 4763 h 5"/>
                      <a:gd name="T4" fmla="*/ 4763 w 13"/>
                      <a:gd name="T5" fmla="*/ 4763 h 5"/>
                      <a:gd name="T6" fmla="*/ 3175 w 13"/>
                      <a:gd name="T7" fmla="*/ 3175 h 5"/>
                      <a:gd name="T8" fmla="*/ 1588 w 13"/>
                      <a:gd name="T9" fmla="*/ 3175 h 5"/>
                      <a:gd name="T10" fmla="*/ 0 w 13"/>
                      <a:gd name="T11" fmla="*/ 3175 h 5"/>
                      <a:gd name="T12" fmla="*/ 3175 w 13"/>
                      <a:gd name="T13" fmla="*/ 1588 h 5"/>
                      <a:gd name="T14" fmla="*/ 4763 w 13"/>
                      <a:gd name="T15" fmla="*/ 1588 h 5"/>
                      <a:gd name="T16" fmla="*/ 6350 w 13"/>
                      <a:gd name="T17" fmla="*/ 1588 h 5"/>
                      <a:gd name="T18" fmla="*/ 9525 w 13"/>
                      <a:gd name="T19" fmla="*/ 0 h 5"/>
                      <a:gd name="T20" fmla="*/ 11113 w 13"/>
                      <a:gd name="T21" fmla="*/ 0 h 5"/>
                      <a:gd name="T22" fmla="*/ 12700 w 13"/>
                      <a:gd name="T23" fmla="*/ 0 h 5"/>
                      <a:gd name="T24" fmla="*/ 12700 w 13"/>
                      <a:gd name="T25" fmla="*/ 1588 h 5"/>
                      <a:gd name="T26" fmla="*/ 14288 w 13"/>
                      <a:gd name="T27" fmla="*/ 1588 h 5"/>
                      <a:gd name="T28" fmla="*/ 15875 w 13"/>
                      <a:gd name="T29" fmla="*/ 1588 h 5"/>
                      <a:gd name="T30" fmla="*/ 17463 w 13"/>
                      <a:gd name="T31" fmla="*/ 0 h 5"/>
                      <a:gd name="T32" fmla="*/ 19050 w 13"/>
                      <a:gd name="T33" fmla="*/ 0 h 5"/>
                      <a:gd name="T34" fmla="*/ 20638 w 13"/>
                      <a:gd name="T35" fmla="*/ 1588 h 5"/>
                      <a:gd name="T36" fmla="*/ 17463 w 13"/>
                      <a:gd name="T37" fmla="*/ 3175 h 5"/>
                      <a:gd name="T38" fmla="*/ 15875 w 13"/>
                      <a:gd name="T39" fmla="*/ 4763 h 5"/>
                      <a:gd name="T40" fmla="*/ 14288 w 13"/>
                      <a:gd name="T41" fmla="*/ 4763 h 5"/>
                      <a:gd name="T42" fmla="*/ 12700 w 13"/>
                      <a:gd name="T43" fmla="*/ 4763 h 5"/>
                      <a:gd name="T44" fmla="*/ 11113 w 13"/>
                      <a:gd name="T45" fmla="*/ 7938 h 5"/>
                      <a:gd name="T46" fmla="*/ 9525 w 13"/>
                      <a:gd name="T47" fmla="*/ 7938 h 5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</a:gdLst>
                    <a:ahLst/>
                    <a:cxnLst>
                      <a:cxn ang="T48">
                        <a:pos x="T0" y="T1"/>
                      </a:cxn>
                      <a:cxn ang="T49">
                        <a:pos x="T2" y="T3"/>
                      </a:cxn>
                      <a:cxn ang="T50">
                        <a:pos x="T4" y="T5"/>
                      </a:cxn>
                      <a:cxn ang="T51">
                        <a:pos x="T6" y="T7"/>
                      </a:cxn>
                      <a:cxn ang="T52">
                        <a:pos x="T8" y="T9"/>
                      </a:cxn>
                      <a:cxn ang="T53">
                        <a:pos x="T10" y="T11"/>
                      </a:cxn>
                      <a:cxn ang="T54">
                        <a:pos x="T12" y="T13"/>
                      </a:cxn>
                      <a:cxn ang="T55">
                        <a:pos x="T14" y="T15"/>
                      </a:cxn>
                      <a:cxn ang="T56">
                        <a:pos x="T16" y="T17"/>
                      </a:cxn>
                      <a:cxn ang="T57">
                        <a:pos x="T18" y="T19"/>
                      </a:cxn>
                      <a:cxn ang="T58">
                        <a:pos x="T20" y="T21"/>
                      </a:cxn>
                      <a:cxn ang="T59">
                        <a:pos x="T22" y="T23"/>
                      </a:cxn>
                      <a:cxn ang="T60">
                        <a:pos x="T24" y="T25"/>
                      </a:cxn>
                      <a:cxn ang="T61">
                        <a:pos x="T26" y="T27"/>
                      </a:cxn>
                      <a:cxn ang="T62">
                        <a:pos x="T28" y="T29"/>
                      </a:cxn>
                      <a:cxn ang="T63">
                        <a:pos x="T30" y="T31"/>
                      </a:cxn>
                      <a:cxn ang="T64">
                        <a:pos x="T32" y="T33"/>
                      </a:cxn>
                      <a:cxn ang="T65">
                        <a:pos x="T34" y="T35"/>
                      </a:cxn>
                      <a:cxn ang="T66">
                        <a:pos x="T36" y="T37"/>
                      </a:cxn>
                      <a:cxn ang="T67">
                        <a:pos x="T38" y="T39"/>
                      </a:cxn>
                      <a:cxn ang="T68">
                        <a:pos x="T40" y="T41"/>
                      </a:cxn>
                      <a:cxn ang="T69">
                        <a:pos x="T42" y="T43"/>
                      </a:cxn>
                      <a:cxn ang="T70">
                        <a:pos x="T44" y="T45"/>
                      </a:cxn>
                      <a:cxn ang="T71">
                        <a:pos x="T46" y="T47"/>
                      </a:cxn>
                    </a:cxnLst>
                    <a:rect l="0" t="0" r="r" b="b"/>
                    <a:pathLst>
                      <a:path w="13" h="5">
                        <a:moveTo>
                          <a:pt x="6" y="5"/>
                        </a:moveTo>
                        <a:lnTo>
                          <a:pt x="4" y="3"/>
                        </a:lnTo>
                        <a:lnTo>
                          <a:pt x="3" y="3"/>
                        </a:lnTo>
                        <a:lnTo>
                          <a:pt x="2" y="2"/>
                        </a:lnTo>
                        <a:lnTo>
                          <a:pt x="1" y="2"/>
                        </a:lnTo>
                        <a:lnTo>
                          <a:pt x="0" y="2"/>
                        </a:lnTo>
                        <a:lnTo>
                          <a:pt x="2" y="1"/>
                        </a:lnTo>
                        <a:lnTo>
                          <a:pt x="3" y="1"/>
                        </a:lnTo>
                        <a:lnTo>
                          <a:pt x="4" y="1"/>
                        </a:lnTo>
                        <a:lnTo>
                          <a:pt x="6" y="0"/>
                        </a:lnTo>
                        <a:lnTo>
                          <a:pt x="7" y="0"/>
                        </a:lnTo>
                        <a:lnTo>
                          <a:pt x="8" y="0"/>
                        </a:lnTo>
                        <a:lnTo>
                          <a:pt x="8" y="1"/>
                        </a:lnTo>
                        <a:lnTo>
                          <a:pt x="9" y="1"/>
                        </a:lnTo>
                        <a:lnTo>
                          <a:pt x="10" y="1"/>
                        </a:lnTo>
                        <a:lnTo>
                          <a:pt x="11" y="0"/>
                        </a:lnTo>
                        <a:lnTo>
                          <a:pt x="12" y="0"/>
                        </a:lnTo>
                        <a:lnTo>
                          <a:pt x="13" y="1"/>
                        </a:lnTo>
                        <a:lnTo>
                          <a:pt x="11" y="2"/>
                        </a:lnTo>
                        <a:lnTo>
                          <a:pt x="10" y="3"/>
                        </a:lnTo>
                        <a:lnTo>
                          <a:pt x="9" y="3"/>
                        </a:lnTo>
                        <a:lnTo>
                          <a:pt x="8" y="3"/>
                        </a:lnTo>
                        <a:lnTo>
                          <a:pt x="7" y="5"/>
                        </a:lnTo>
                        <a:lnTo>
                          <a:pt x="6" y="5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24" name="Freeform 837">
                    <a:extLst>
                      <a:ext uri="{FF2B5EF4-FFF2-40B4-BE49-F238E27FC236}">
                        <a16:creationId xmlns:a16="http://schemas.microsoft.com/office/drawing/2014/main" id="{08855467-9A69-4B92-AE6B-ADA5D515B28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807091" y="1263642"/>
                    <a:ext cx="27883" cy="11619"/>
                  </a:xfrm>
                  <a:custGeom>
                    <a:avLst/>
                    <a:gdLst>
                      <a:gd name="T0" fmla="*/ 7938 w 12"/>
                      <a:gd name="T1" fmla="*/ 7938 h 5"/>
                      <a:gd name="T2" fmla="*/ 6350 w 12"/>
                      <a:gd name="T3" fmla="*/ 7938 h 5"/>
                      <a:gd name="T4" fmla="*/ 0 w 12"/>
                      <a:gd name="T5" fmla="*/ 6350 h 5"/>
                      <a:gd name="T6" fmla="*/ 1588 w 12"/>
                      <a:gd name="T7" fmla="*/ 4763 h 5"/>
                      <a:gd name="T8" fmla="*/ 9525 w 12"/>
                      <a:gd name="T9" fmla="*/ 1588 h 5"/>
                      <a:gd name="T10" fmla="*/ 11113 w 12"/>
                      <a:gd name="T11" fmla="*/ 1588 h 5"/>
                      <a:gd name="T12" fmla="*/ 14288 w 12"/>
                      <a:gd name="T13" fmla="*/ 1588 h 5"/>
                      <a:gd name="T14" fmla="*/ 12700 w 12"/>
                      <a:gd name="T15" fmla="*/ 0 h 5"/>
                      <a:gd name="T16" fmla="*/ 14288 w 12"/>
                      <a:gd name="T17" fmla="*/ 0 h 5"/>
                      <a:gd name="T18" fmla="*/ 15875 w 12"/>
                      <a:gd name="T19" fmla="*/ 0 h 5"/>
                      <a:gd name="T20" fmla="*/ 17463 w 12"/>
                      <a:gd name="T21" fmla="*/ 1588 h 5"/>
                      <a:gd name="T22" fmla="*/ 19050 w 12"/>
                      <a:gd name="T23" fmla="*/ 4763 h 5"/>
                      <a:gd name="T24" fmla="*/ 15875 w 12"/>
                      <a:gd name="T25" fmla="*/ 6350 h 5"/>
                      <a:gd name="T26" fmla="*/ 12700 w 12"/>
                      <a:gd name="T27" fmla="*/ 7938 h 5"/>
                      <a:gd name="T28" fmla="*/ 9525 w 12"/>
                      <a:gd name="T29" fmla="*/ 7938 h 5"/>
                      <a:gd name="T30" fmla="*/ 7938 w 12"/>
                      <a:gd name="T31" fmla="*/ 7938 h 5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</a:gdLst>
                    <a:ahLst/>
                    <a:cxnLst>
                      <a:cxn ang="T32">
                        <a:pos x="T0" y="T1"/>
                      </a:cxn>
                      <a:cxn ang="T33">
                        <a:pos x="T2" y="T3"/>
                      </a:cxn>
                      <a:cxn ang="T34">
                        <a:pos x="T4" y="T5"/>
                      </a:cxn>
                      <a:cxn ang="T35">
                        <a:pos x="T6" y="T7"/>
                      </a:cxn>
                      <a:cxn ang="T36">
                        <a:pos x="T8" y="T9"/>
                      </a:cxn>
                      <a:cxn ang="T37">
                        <a:pos x="T10" y="T11"/>
                      </a:cxn>
                      <a:cxn ang="T38">
                        <a:pos x="T12" y="T13"/>
                      </a:cxn>
                      <a:cxn ang="T39">
                        <a:pos x="T14" y="T15"/>
                      </a:cxn>
                      <a:cxn ang="T40">
                        <a:pos x="T16" y="T17"/>
                      </a:cxn>
                      <a:cxn ang="T41">
                        <a:pos x="T18" y="T19"/>
                      </a:cxn>
                      <a:cxn ang="T42">
                        <a:pos x="T20" y="T21"/>
                      </a:cxn>
                      <a:cxn ang="T43">
                        <a:pos x="T22" y="T23"/>
                      </a:cxn>
                      <a:cxn ang="T44">
                        <a:pos x="T24" y="T25"/>
                      </a:cxn>
                      <a:cxn ang="T45">
                        <a:pos x="T26" y="T27"/>
                      </a:cxn>
                      <a:cxn ang="T46">
                        <a:pos x="T28" y="T29"/>
                      </a:cxn>
                      <a:cxn ang="T47">
                        <a:pos x="T30" y="T31"/>
                      </a:cxn>
                    </a:cxnLst>
                    <a:rect l="0" t="0" r="r" b="b"/>
                    <a:pathLst>
                      <a:path w="12" h="5">
                        <a:moveTo>
                          <a:pt x="5" y="5"/>
                        </a:moveTo>
                        <a:lnTo>
                          <a:pt x="4" y="5"/>
                        </a:lnTo>
                        <a:lnTo>
                          <a:pt x="0" y="4"/>
                        </a:lnTo>
                        <a:lnTo>
                          <a:pt x="1" y="3"/>
                        </a:lnTo>
                        <a:lnTo>
                          <a:pt x="6" y="1"/>
                        </a:lnTo>
                        <a:lnTo>
                          <a:pt x="7" y="1"/>
                        </a:lnTo>
                        <a:lnTo>
                          <a:pt x="9" y="1"/>
                        </a:lnTo>
                        <a:lnTo>
                          <a:pt x="8" y="0"/>
                        </a:lnTo>
                        <a:lnTo>
                          <a:pt x="9" y="0"/>
                        </a:lnTo>
                        <a:lnTo>
                          <a:pt x="10" y="0"/>
                        </a:lnTo>
                        <a:lnTo>
                          <a:pt x="11" y="1"/>
                        </a:lnTo>
                        <a:lnTo>
                          <a:pt x="12" y="3"/>
                        </a:lnTo>
                        <a:lnTo>
                          <a:pt x="10" y="4"/>
                        </a:lnTo>
                        <a:lnTo>
                          <a:pt x="8" y="5"/>
                        </a:lnTo>
                        <a:lnTo>
                          <a:pt x="6" y="5"/>
                        </a:lnTo>
                        <a:lnTo>
                          <a:pt x="5" y="5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25" name="Freeform 838">
                    <a:extLst>
                      <a:ext uri="{FF2B5EF4-FFF2-40B4-BE49-F238E27FC236}">
                        <a16:creationId xmlns:a16="http://schemas.microsoft.com/office/drawing/2014/main" id="{3B518B84-48C7-4663-BABF-D412C39D7D8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523611" y="1337997"/>
                    <a:ext cx="30208" cy="6972"/>
                  </a:xfrm>
                  <a:custGeom>
                    <a:avLst/>
                    <a:gdLst>
                      <a:gd name="T0" fmla="*/ 0 w 13"/>
                      <a:gd name="T1" fmla="*/ 4763 h 3"/>
                      <a:gd name="T2" fmla="*/ 1588 w 13"/>
                      <a:gd name="T3" fmla="*/ 1588 h 3"/>
                      <a:gd name="T4" fmla="*/ 3175 w 13"/>
                      <a:gd name="T5" fmla="*/ 1588 h 3"/>
                      <a:gd name="T6" fmla="*/ 3175 w 13"/>
                      <a:gd name="T7" fmla="*/ 3175 h 3"/>
                      <a:gd name="T8" fmla="*/ 4763 w 13"/>
                      <a:gd name="T9" fmla="*/ 3175 h 3"/>
                      <a:gd name="T10" fmla="*/ 7938 w 13"/>
                      <a:gd name="T11" fmla="*/ 1588 h 3"/>
                      <a:gd name="T12" fmla="*/ 4763 w 13"/>
                      <a:gd name="T13" fmla="*/ 1588 h 3"/>
                      <a:gd name="T14" fmla="*/ 7938 w 13"/>
                      <a:gd name="T15" fmla="*/ 0 h 3"/>
                      <a:gd name="T16" fmla="*/ 9525 w 13"/>
                      <a:gd name="T17" fmla="*/ 0 h 3"/>
                      <a:gd name="T18" fmla="*/ 12700 w 13"/>
                      <a:gd name="T19" fmla="*/ 0 h 3"/>
                      <a:gd name="T20" fmla="*/ 12700 w 13"/>
                      <a:gd name="T21" fmla="*/ 1588 h 3"/>
                      <a:gd name="T22" fmla="*/ 14288 w 13"/>
                      <a:gd name="T23" fmla="*/ 1588 h 3"/>
                      <a:gd name="T24" fmla="*/ 14288 w 13"/>
                      <a:gd name="T25" fmla="*/ 0 h 3"/>
                      <a:gd name="T26" fmla="*/ 15875 w 13"/>
                      <a:gd name="T27" fmla="*/ 0 h 3"/>
                      <a:gd name="T28" fmla="*/ 20638 w 13"/>
                      <a:gd name="T29" fmla="*/ 0 h 3"/>
                      <a:gd name="T30" fmla="*/ 19050 w 13"/>
                      <a:gd name="T31" fmla="*/ 0 h 3"/>
                      <a:gd name="T32" fmla="*/ 17463 w 13"/>
                      <a:gd name="T33" fmla="*/ 1588 h 3"/>
                      <a:gd name="T34" fmla="*/ 14288 w 13"/>
                      <a:gd name="T35" fmla="*/ 3175 h 3"/>
                      <a:gd name="T36" fmla="*/ 12700 w 13"/>
                      <a:gd name="T37" fmla="*/ 3175 h 3"/>
                      <a:gd name="T38" fmla="*/ 7938 w 13"/>
                      <a:gd name="T39" fmla="*/ 4763 h 3"/>
                      <a:gd name="T40" fmla="*/ 3175 w 13"/>
                      <a:gd name="T41" fmla="*/ 4763 h 3"/>
                      <a:gd name="T42" fmla="*/ 0 w 13"/>
                      <a:gd name="T43" fmla="*/ 4763 h 3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</a:gdLst>
                    <a:ahLst/>
                    <a:cxnLst>
                      <a:cxn ang="T44">
                        <a:pos x="T0" y="T1"/>
                      </a:cxn>
                      <a:cxn ang="T45">
                        <a:pos x="T2" y="T3"/>
                      </a:cxn>
                      <a:cxn ang="T46">
                        <a:pos x="T4" y="T5"/>
                      </a:cxn>
                      <a:cxn ang="T47">
                        <a:pos x="T6" y="T7"/>
                      </a:cxn>
                      <a:cxn ang="T48">
                        <a:pos x="T8" y="T9"/>
                      </a:cxn>
                      <a:cxn ang="T49">
                        <a:pos x="T10" y="T11"/>
                      </a:cxn>
                      <a:cxn ang="T50">
                        <a:pos x="T12" y="T13"/>
                      </a:cxn>
                      <a:cxn ang="T51">
                        <a:pos x="T14" y="T15"/>
                      </a:cxn>
                      <a:cxn ang="T52">
                        <a:pos x="T16" y="T17"/>
                      </a:cxn>
                      <a:cxn ang="T53">
                        <a:pos x="T18" y="T19"/>
                      </a:cxn>
                      <a:cxn ang="T54">
                        <a:pos x="T20" y="T21"/>
                      </a:cxn>
                      <a:cxn ang="T55">
                        <a:pos x="T22" y="T23"/>
                      </a:cxn>
                      <a:cxn ang="T56">
                        <a:pos x="T24" y="T25"/>
                      </a:cxn>
                      <a:cxn ang="T57">
                        <a:pos x="T26" y="T27"/>
                      </a:cxn>
                      <a:cxn ang="T58">
                        <a:pos x="T28" y="T29"/>
                      </a:cxn>
                      <a:cxn ang="T59">
                        <a:pos x="T30" y="T31"/>
                      </a:cxn>
                      <a:cxn ang="T60">
                        <a:pos x="T32" y="T33"/>
                      </a:cxn>
                      <a:cxn ang="T61">
                        <a:pos x="T34" y="T35"/>
                      </a:cxn>
                      <a:cxn ang="T62">
                        <a:pos x="T36" y="T37"/>
                      </a:cxn>
                      <a:cxn ang="T63">
                        <a:pos x="T38" y="T39"/>
                      </a:cxn>
                      <a:cxn ang="T64">
                        <a:pos x="T40" y="T41"/>
                      </a:cxn>
                      <a:cxn ang="T65">
                        <a:pos x="T42" y="T43"/>
                      </a:cxn>
                    </a:cxnLst>
                    <a:rect l="0" t="0" r="r" b="b"/>
                    <a:pathLst>
                      <a:path w="13" h="3">
                        <a:moveTo>
                          <a:pt x="0" y="3"/>
                        </a:moveTo>
                        <a:lnTo>
                          <a:pt x="1" y="1"/>
                        </a:lnTo>
                        <a:lnTo>
                          <a:pt x="2" y="1"/>
                        </a:lnTo>
                        <a:lnTo>
                          <a:pt x="2" y="2"/>
                        </a:lnTo>
                        <a:lnTo>
                          <a:pt x="3" y="2"/>
                        </a:lnTo>
                        <a:lnTo>
                          <a:pt x="5" y="1"/>
                        </a:lnTo>
                        <a:lnTo>
                          <a:pt x="3" y="1"/>
                        </a:lnTo>
                        <a:lnTo>
                          <a:pt x="5" y="0"/>
                        </a:lnTo>
                        <a:lnTo>
                          <a:pt x="6" y="0"/>
                        </a:lnTo>
                        <a:lnTo>
                          <a:pt x="8" y="0"/>
                        </a:lnTo>
                        <a:lnTo>
                          <a:pt x="8" y="1"/>
                        </a:lnTo>
                        <a:lnTo>
                          <a:pt x="9" y="1"/>
                        </a:lnTo>
                        <a:lnTo>
                          <a:pt x="9" y="0"/>
                        </a:lnTo>
                        <a:lnTo>
                          <a:pt x="10" y="0"/>
                        </a:lnTo>
                        <a:lnTo>
                          <a:pt x="13" y="0"/>
                        </a:lnTo>
                        <a:lnTo>
                          <a:pt x="12" y="0"/>
                        </a:lnTo>
                        <a:lnTo>
                          <a:pt x="11" y="1"/>
                        </a:lnTo>
                        <a:lnTo>
                          <a:pt x="9" y="2"/>
                        </a:lnTo>
                        <a:lnTo>
                          <a:pt x="8" y="2"/>
                        </a:lnTo>
                        <a:lnTo>
                          <a:pt x="5" y="3"/>
                        </a:lnTo>
                        <a:lnTo>
                          <a:pt x="2" y="3"/>
                        </a:lnTo>
                        <a:lnTo>
                          <a:pt x="0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26" name="Freeform 839">
                    <a:extLst>
                      <a:ext uri="{FF2B5EF4-FFF2-40B4-BE49-F238E27FC236}">
                        <a16:creationId xmlns:a16="http://schemas.microsoft.com/office/drawing/2014/main" id="{F214F3F1-C450-4840-B5BE-ED1129E9A32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328428" y="1493680"/>
                    <a:ext cx="27883" cy="6970"/>
                  </a:xfrm>
                  <a:custGeom>
                    <a:avLst/>
                    <a:gdLst>
                      <a:gd name="T0" fmla="*/ 3175 w 12"/>
                      <a:gd name="T1" fmla="*/ 4762 h 3"/>
                      <a:gd name="T2" fmla="*/ 1588 w 12"/>
                      <a:gd name="T3" fmla="*/ 4762 h 3"/>
                      <a:gd name="T4" fmla="*/ 0 w 12"/>
                      <a:gd name="T5" fmla="*/ 4762 h 3"/>
                      <a:gd name="T6" fmla="*/ 0 w 12"/>
                      <a:gd name="T7" fmla="*/ 3175 h 3"/>
                      <a:gd name="T8" fmla="*/ 1588 w 12"/>
                      <a:gd name="T9" fmla="*/ 3175 h 3"/>
                      <a:gd name="T10" fmla="*/ 3175 w 12"/>
                      <a:gd name="T11" fmla="*/ 3175 h 3"/>
                      <a:gd name="T12" fmla="*/ 7938 w 12"/>
                      <a:gd name="T13" fmla="*/ 3175 h 3"/>
                      <a:gd name="T14" fmla="*/ 7938 w 12"/>
                      <a:gd name="T15" fmla="*/ 1587 h 3"/>
                      <a:gd name="T16" fmla="*/ 11113 w 12"/>
                      <a:gd name="T17" fmla="*/ 1587 h 3"/>
                      <a:gd name="T18" fmla="*/ 14288 w 12"/>
                      <a:gd name="T19" fmla="*/ 0 h 3"/>
                      <a:gd name="T20" fmla="*/ 14288 w 12"/>
                      <a:gd name="T21" fmla="*/ 1587 h 3"/>
                      <a:gd name="T22" fmla="*/ 19050 w 12"/>
                      <a:gd name="T23" fmla="*/ 3175 h 3"/>
                      <a:gd name="T24" fmla="*/ 17463 w 12"/>
                      <a:gd name="T25" fmla="*/ 3175 h 3"/>
                      <a:gd name="T26" fmla="*/ 15875 w 12"/>
                      <a:gd name="T27" fmla="*/ 3175 h 3"/>
                      <a:gd name="T28" fmla="*/ 14288 w 12"/>
                      <a:gd name="T29" fmla="*/ 3175 h 3"/>
                      <a:gd name="T30" fmla="*/ 14288 w 12"/>
                      <a:gd name="T31" fmla="*/ 4762 h 3"/>
                      <a:gd name="T32" fmla="*/ 12700 w 12"/>
                      <a:gd name="T33" fmla="*/ 4762 h 3"/>
                      <a:gd name="T34" fmla="*/ 11113 w 12"/>
                      <a:gd name="T35" fmla="*/ 4762 h 3"/>
                      <a:gd name="T36" fmla="*/ 9525 w 12"/>
                      <a:gd name="T37" fmla="*/ 4762 h 3"/>
                      <a:gd name="T38" fmla="*/ 7938 w 12"/>
                      <a:gd name="T39" fmla="*/ 4762 h 3"/>
                      <a:gd name="T40" fmla="*/ 4763 w 12"/>
                      <a:gd name="T41" fmla="*/ 4762 h 3"/>
                      <a:gd name="T42" fmla="*/ 3175 w 12"/>
                      <a:gd name="T43" fmla="*/ 4762 h 3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</a:gdLst>
                    <a:ahLst/>
                    <a:cxnLst>
                      <a:cxn ang="T44">
                        <a:pos x="T0" y="T1"/>
                      </a:cxn>
                      <a:cxn ang="T45">
                        <a:pos x="T2" y="T3"/>
                      </a:cxn>
                      <a:cxn ang="T46">
                        <a:pos x="T4" y="T5"/>
                      </a:cxn>
                      <a:cxn ang="T47">
                        <a:pos x="T6" y="T7"/>
                      </a:cxn>
                      <a:cxn ang="T48">
                        <a:pos x="T8" y="T9"/>
                      </a:cxn>
                      <a:cxn ang="T49">
                        <a:pos x="T10" y="T11"/>
                      </a:cxn>
                      <a:cxn ang="T50">
                        <a:pos x="T12" y="T13"/>
                      </a:cxn>
                      <a:cxn ang="T51">
                        <a:pos x="T14" y="T15"/>
                      </a:cxn>
                      <a:cxn ang="T52">
                        <a:pos x="T16" y="T17"/>
                      </a:cxn>
                      <a:cxn ang="T53">
                        <a:pos x="T18" y="T19"/>
                      </a:cxn>
                      <a:cxn ang="T54">
                        <a:pos x="T20" y="T21"/>
                      </a:cxn>
                      <a:cxn ang="T55">
                        <a:pos x="T22" y="T23"/>
                      </a:cxn>
                      <a:cxn ang="T56">
                        <a:pos x="T24" y="T25"/>
                      </a:cxn>
                      <a:cxn ang="T57">
                        <a:pos x="T26" y="T27"/>
                      </a:cxn>
                      <a:cxn ang="T58">
                        <a:pos x="T28" y="T29"/>
                      </a:cxn>
                      <a:cxn ang="T59">
                        <a:pos x="T30" y="T31"/>
                      </a:cxn>
                      <a:cxn ang="T60">
                        <a:pos x="T32" y="T33"/>
                      </a:cxn>
                      <a:cxn ang="T61">
                        <a:pos x="T34" y="T35"/>
                      </a:cxn>
                      <a:cxn ang="T62">
                        <a:pos x="T36" y="T37"/>
                      </a:cxn>
                      <a:cxn ang="T63">
                        <a:pos x="T38" y="T39"/>
                      </a:cxn>
                      <a:cxn ang="T64">
                        <a:pos x="T40" y="T41"/>
                      </a:cxn>
                      <a:cxn ang="T65">
                        <a:pos x="T42" y="T43"/>
                      </a:cxn>
                    </a:cxnLst>
                    <a:rect l="0" t="0" r="r" b="b"/>
                    <a:pathLst>
                      <a:path w="12" h="3">
                        <a:moveTo>
                          <a:pt x="2" y="3"/>
                        </a:moveTo>
                        <a:lnTo>
                          <a:pt x="1" y="3"/>
                        </a:lnTo>
                        <a:lnTo>
                          <a:pt x="0" y="3"/>
                        </a:lnTo>
                        <a:lnTo>
                          <a:pt x="0" y="2"/>
                        </a:lnTo>
                        <a:lnTo>
                          <a:pt x="1" y="2"/>
                        </a:lnTo>
                        <a:lnTo>
                          <a:pt x="2" y="2"/>
                        </a:lnTo>
                        <a:lnTo>
                          <a:pt x="5" y="2"/>
                        </a:lnTo>
                        <a:lnTo>
                          <a:pt x="5" y="1"/>
                        </a:lnTo>
                        <a:lnTo>
                          <a:pt x="7" y="1"/>
                        </a:lnTo>
                        <a:lnTo>
                          <a:pt x="9" y="0"/>
                        </a:lnTo>
                        <a:lnTo>
                          <a:pt x="9" y="1"/>
                        </a:lnTo>
                        <a:lnTo>
                          <a:pt x="12" y="2"/>
                        </a:lnTo>
                        <a:lnTo>
                          <a:pt x="11" y="2"/>
                        </a:lnTo>
                        <a:lnTo>
                          <a:pt x="10" y="2"/>
                        </a:lnTo>
                        <a:lnTo>
                          <a:pt x="9" y="2"/>
                        </a:lnTo>
                        <a:lnTo>
                          <a:pt x="9" y="3"/>
                        </a:lnTo>
                        <a:lnTo>
                          <a:pt x="8" y="3"/>
                        </a:lnTo>
                        <a:lnTo>
                          <a:pt x="7" y="3"/>
                        </a:lnTo>
                        <a:lnTo>
                          <a:pt x="6" y="3"/>
                        </a:lnTo>
                        <a:lnTo>
                          <a:pt x="5" y="3"/>
                        </a:lnTo>
                        <a:lnTo>
                          <a:pt x="3" y="3"/>
                        </a:lnTo>
                        <a:lnTo>
                          <a:pt x="2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27" name="Freeform 840">
                    <a:extLst>
                      <a:ext uri="{FF2B5EF4-FFF2-40B4-BE49-F238E27FC236}">
                        <a16:creationId xmlns:a16="http://schemas.microsoft.com/office/drawing/2014/main" id="{69610FF3-B3A3-4314-BFC7-91CE861AE29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563113" y="1307791"/>
                    <a:ext cx="23236" cy="13942"/>
                  </a:xfrm>
                  <a:custGeom>
                    <a:avLst/>
                    <a:gdLst>
                      <a:gd name="T0" fmla="*/ 1588 w 10"/>
                      <a:gd name="T1" fmla="*/ 9525 h 6"/>
                      <a:gd name="T2" fmla="*/ 0 w 10"/>
                      <a:gd name="T3" fmla="*/ 9525 h 6"/>
                      <a:gd name="T4" fmla="*/ 0 w 10"/>
                      <a:gd name="T5" fmla="*/ 7938 h 6"/>
                      <a:gd name="T6" fmla="*/ 3175 w 10"/>
                      <a:gd name="T7" fmla="*/ 4763 h 6"/>
                      <a:gd name="T8" fmla="*/ 4763 w 10"/>
                      <a:gd name="T9" fmla="*/ 4763 h 6"/>
                      <a:gd name="T10" fmla="*/ 6350 w 10"/>
                      <a:gd name="T11" fmla="*/ 4763 h 6"/>
                      <a:gd name="T12" fmla="*/ 7938 w 10"/>
                      <a:gd name="T13" fmla="*/ 4763 h 6"/>
                      <a:gd name="T14" fmla="*/ 7938 w 10"/>
                      <a:gd name="T15" fmla="*/ 1588 h 6"/>
                      <a:gd name="T16" fmla="*/ 11113 w 10"/>
                      <a:gd name="T17" fmla="*/ 1588 h 6"/>
                      <a:gd name="T18" fmla="*/ 12700 w 10"/>
                      <a:gd name="T19" fmla="*/ 0 h 6"/>
                      <a:gd name="T20" fmla="*/ 15875 w 10"/>
                      <a:gd name="T21" fmla="*/ 0 h 6"/>
                      <a:gd name="T22" fmla="*/ 15875 w 10"/>
                      <a:gd name="T23" fmla="*/ 4763 h 6"/>
                      <a:gd name="T24" fmla="*/ 14288 w 10"/>
                      <a:gd name="T25" fmla="*/ 4763 h 6"/>
                      <a:gd name="T26" fmla="*/ 12700 w 10"/>
                      <a:gd name="T27" fmla="*/ 4763 h 6"/>
                      <a:gd name="T28" fmla="*/ 11113 w 10"/>
                      <a:gd name="T29" fmla="*/ 6350 h 6"/>
                      <a:gd name="T30" fmla="*/ 6350 w 10"/>
                      <a:gd name="T31" fmla="*/ 7938 h 6"/>
                      <a:gd name="T32" fmla="*/ 4763 w 10"/>
                      <a:gd name="T33" fmla="*/ 7938 h 6"/>
                      <a:gd name="T34" fmla="*/ 1588 w 10"/>
                      <a:gd name="T35" fmla="*/ 9525 h 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</a:gdLst>
                    <a:ahLst/>
                    <a:cxnLst>
                      <a:cxn ang="T36">
                        <a:pos x="T0" y="T1"/>
                      </a:cxn>
                      <a:cxn ang="T37">
                        <a:pos x="T2" y="T3"/>
                      </a:cxn>
                      <a:cxn ang="T38">
                        <a:pos x="T4" y="T5"/>
                      </a:cxn>
                      <a:cxn ang="T39">
                        <a:pos x="T6" y="T7"/>
                      </a:cxn>
                      <a:cxn ang="T40">
                        <a:pos x="T8" y="T9"/>
                      </a:cxn>
                      <a:cxn ang="T41">
                        <a:pos x="T10" y="T11"/>
                      </a:cxn>
                      <a:cxn ang="T42">
                        <a:pos x="T12" y="T13"/>
                      </a:cxn>
                      <a:cxn ang="T43">
                        <a:pos x="T14" y="T15"/>
                      </a:cxn>
                      <a:cxn ang="T44">
                        <a:pos x="T16" y="T17"/>
                      </a:cxn>
                      <a:cxn ang="T45">
                        <a:pos x="T18" y="T19"/>
                      </a:cxn>
                      <a:cxn ang="T46">
                        <a:pos x="T20" y="T21"/>
                      </a:cxn>
                      <a:cxn ang="T47">
                        <a:pos x="T22" y="T23"/>
                      </a:cxn>
                      <a:cxn ang="T48">
                        <a:pos x="T24" y="T25"/>
                      </a:cxn>
                      <a:cxn ang="T49">
                        <a:pos x="T26" y="T27"/>
                      </a:cxn>
                      <a:cxn ang="T50">
                        <a:pos x="T28" y="T29"/>
                      </a:cxn>
                      <a:cxn ang="T51">
                        <a:pos x="T30" y="T31"/>
                      </a:cxn>
                      <a:cxn ang="T52">
                        <a:pos x="T32" y="T33"/>
                      </a:cxn>
                      <a:cxn ang="T53">
                        <a:pos x="T34" y="T35"/>
                      </a:cxn>
                    </a:cxnLst>
                    <a:rect l="0" t="0" r="r" b="b"/>
                    <a:pathLst>
                      <a:path w="10" h="6">
                        <a:moveTo>
                          <a:pt x="1" y="6"/>
                        </a:moveTo>
                        <a:lnTo>
                          <a:pt x="0" y="6"/>
                        </a:lnTo>
                        <a:lnTo>
                          <a:pt x="0" y="5"/>
                        </a:lnTo>
                        <a:lnTo>
                          <a:pt x="2" y="3"/>
                        </a:lnTo>
                        <a:lnTo>
                          <a:pt x="3" y="3"/>
                        </a:lnTo>
                        <a:lnTo>
                          <a:pt x="4" y="3"/>
                        </a:lnTo>
                        <a:lnTo>
                          <a:pt x="5" y="3"/>
                        </a:lnTo>
                        <a:lnTo>
                          <a:pt x="5" y="1"/>
                        </a:lnTo>
                        <a:lnTo>
                          <a:pt x="7" y="1"/>
                        </a:lnTo>
                        <a:lnTo>
                          <a:pt x="8" y="0"/>
                        </a:lnTo>
                        <a:lnTo>
                          <a:pt x="10" y="0"/>
                        </a:lnTo>
                        <a:lnTo>
                          <a:pt x="10" y="3"/>
                        </a:lnTo>
                        <a:lnTo>
                          <a:pt x="9" y="3"/>
                        </a:lnTo>
                        <a:lnTo>
                          <a:pt x="8" y="3"/>
                        </a:lnTo>
                        <a:lnTo>
                          <a:pt x="7" y="4"/>
                        </a:lnTo>
                        <a:lnTo>
                          <a:pt x="4" y="5"/>
                        </a:lnTo>
                        <a:lnTo>
                          <a:pt x="3" y="5"/>
                        </a:lnTo>
                        <a:lnTo>
                          <a:pt x="1" y="6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28" name="Freeform 841">
                    <a:extLst>
                      <a:ext uri="{FF2B5EF4-FFF2-40B4-BE49-F238E27FC236}">
                        <a16:creationId xmlns:a16="http://schemas.microsoft.com/office/drawing/2014/main" id="{43E54378-0068-41C6-8ADB-B66B78311AA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888418" y="1245053"/>
                    <a:ext cx="30206" cy="9294"/>
                  </a:xfrm>
                  <a:custGeom>
                    <a:avLst/>
                    <a:gdLst>
                      <a:gd name="T0" fmla="*/ 6350 w 13"/>
                      <a:gd name="T1" fmla="*/ 6350 h 4"/>
                      <a:gd name="T2" fmla="*/ 4762 w 13"/>
                      <a:gd name="T3" fmla="*/ 6350 h 4"/>
                      <a:gd name="T4" fmla="*/ 3175 w 13"/>
                      <a:gd name="T5" fmla="*/ 6350 h 4"/>
                      <a:gd name="T6" fmla="*/ 3175 w 13"/>
                      <a:gd name="T7" fmla="*/ 4763 h 4"/>
                      <a:gd name="T8" fmla="*/ 4762 w 13"/>
                      <a:gd name="T9" fmla="*/ 4763 h 4"/>
                      <a:gd name="T10" fmla="*/ 6350 w 13"/>
                      <a:gd name="T11" fmla="*/ 4763 h 4"/>
                      <a:gd name="T12" fmla="*/ 4762 w 13"/>
                      <a:gd name="T13" fmla="*/ 4763 h 4"/>
                      <a:gd name="T14" fmla="*/ 3175 w 13"/>
                      <a:gd name="T15" fmla="*/ 4763 h 4"/>
                      <a:gd name="T16" fmla="*/ 1587 w 13"/>
                      <a:gd name="T17" fmla="*/ 4763 h 4"/>
                      <a:gd name="T18" fmla="*/ 0 w 13"/>
                      <a:gd name="T19" fmla="*/ 4763 h 4"/>
                      <a:gd name="T20" fmla="*/ 1587 w 13"/>
                      <a:gd name="T21" fmla="*/ 3175 h 4"/>
                      <a:gd name="T22" fmla="*/ 3175 w 13"/>
                      <a:gd name="T23" fmla="*/ 3175 h 4"/>
                      <a:gd name="T24" fmla="*/ 4762 w 13"/>
                      <a:gd name="T25" fmla="*/ 3175 h 4"/>
                      <a:gd name="T26" fmla="*/ 6350 w 13"/>
                      <a:gd name="T27" fmla="*/ 3175 h 4"/>
                      <a:gd name="T28" fmla="*/ 9525 w 13"/>
                      <a:gd name="T29" fmla="*/ 3175 h 4"/>
                      <a:gd name="T30" fmla="*/ 12700 w 13"/>
                      <a:gd name="T31" fmla="*/ 0 h 4"/>
                      <a:gd name="T32" fmla="*/ 12700 w 13"/>
                      <a:gd name="T33" fmla="*/ 3175 h 4"/>
                      <a:gd name="T34" fmla="*/ 14287 w 13"/>
                      <a:gd name="T35" fmla="*/ 3175 h 4"/>
                      <a:gd name="T36" fmla="*/ 15875 w 13"/>
                      <a:gd name="T37" fmla="*/ 3175 h 4"/>
                      <a:gd name="T38" fmla="*/ 17462 w 13"/>
                      <a:gd name="T39" fmla="*/ 3175 h 4"/>
                      <a:gd name="T40" fmla="*/ 15875 w 13"/>
                      <a:gd name="T41" fmla="*/ 4763 h 4"/>
                      <a:gd name="T42" fmla="*/ 14287 w 13"/>
                      <a:gd name="T43" fmla="*/ 4763 h 4"/>
                      <a:gd name="T44" fmla="*/ 15875 w 13"/>
                      <a:gd name="T45" fmla="*/ 4763 h 4"/>
                      <a:gd name="T46" fmla="*/ 17462 w 13"/>
                      <a:gd name="T47" fmla="*/ 4763 h 4"/>
                      <a:gd name="T48" fmla="*/ 19050 w 13"/>
                      <a:gd name="T49" fmla="*/ 4763 h 4"/>
                      <a:gd name="T50" fmla="*/ 20637 w 13"/>
                      <a:gd name="T51" fmla="*/ 4763 h 4"/>
                      <a:gd name="T52" fmla="*/ 17462 w 13"/>
                      <a:gd name="T53" fmla="*/ 6350 h 4"/>
                      <a:gd name="T54" fmla="*/ 14287 w 13"/>
                      <a:gd name="T55" fmla="*/ 6350 h 4"/>
                      <a:gd name="T56" fmla="*/ 12700 w 13"/>
                      <a:gd name="T57" fmla="*/ 6350 h 4"/>
                      <a:gd name="T58" fmla="*/ 11112 w 13"/>
                      <a:gd name="T59" fmla="*/ 6350 h 4"/>
                      <a:gd name="T60" fmla="*/ 9525 w 13"/>
                      <a:gd name="T61" fmla="*/ 6350 h 4"/>
                      <a:gd name="T62" fmla="*/ 6350 w 13"/>
                      <a:gd name="T63" fmla="*/ 6350 h 4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</a:gdLst>
                    <a:ahLst/>
                    <a:cxnLst>
                      <a:cxn ang="T64">
                        <a:pos x="T0" y="T1"/>
                      </a:cxn>
                      <a:cxn ang="T65">
                        <a:pos x="T2" y="T3"/>
                      </a:cxn>
                      <a:cxn ang="T66">
                        <a:pos x="T4" y="T5"/>
                      </a:cxn>
                      <a:cxn ang="T67">
                        <a:pos x="T6" y="T7"/>
                      </a:cxn>
                      <a:cxn ang="T68">
                        <a:pos x="T8" y="T9"/>
                      </a:cxn>
                      <a:cxn ang="T69">
                        <a:pos x="T10" y="T11"/>
                      </a:cxn>
                      <a:cxn ang="T70">
                        <a:pos x="T12" y="T13"/>
                      </a:cxn>
                      <a:cxn ang="T71">
                        <a:pos x="T14" y="T15"/>
                      </a:cxn>
                      <a:cxn ang="T72">
                        <a:pos x="T16" y="T17"/>
                      </a:cxn>
                      <a:cxn ang="T73">
                        <a:pos x="T18" y="T19"/>
                      </a:cxn>
                      <a:cxn ang="T74">
                        <a:pos x="T20" y="T21"/>
                      </a:cxn>
                      <a:cxn ang="T75">
                        <a:pos x="T22" y="T23"/>
                      </a:cxn>
                      <a:cxn ang="T76">
                        <a:pos x="T24" y="T25"/>
                      </a:cxn>
                      <a:cxn ang="T77">
                        <a:pos x="T26" y="T27"/>
                      </a:cxn>
                      <a:cxn ang="T78">
                        <a:pos x="T28" y="T29"/>
                      </a:cxn>
                      <a:cxn ang="T79">
                        <a:pos x="T30" y="T31"/>
                      </a:cxn>
                      <a:cxn ang="T80">
                        <a:pos x="T32" y="T33"/>
                      </a:cxn>
                      <a:cxn ang="T81">
                        <a:pos x="T34" y="T35"/>
                      </a:cxn>
                      <a:cxn ang="T82">
                        <a:pos x="T36" y="T37"/>
                      </a:cxn>
                      <a:cxn ang="T83">
                        <a:pos x="T38" y="T39"/>
                      </a:cxn>
                      <a:cxn ang="T84">
                        <a:pos x="T40" y="T41"/>
                      </a:cxn>
                      <a:cxn ang="T85">
                        <a:pos x="T42" y="T43"/>
                      </a:cxn>
                      <a:cxn ang="T86">
                        <a:pos x="T44" y="T45"/>
                      </a:cxn>
                      <a:cxn ang="T87">
                        <a:pos x="T46" y="T47"/>
                      </a:cxn>
                      <a:cxn ang="T88">
                        <a:pos x="T48" y="T49"/>
                      </a:cxn>
                      <a:cxn ang="T89">
                        <a:pos x="T50" y="T51"/>
                      </a:cxn>
                      <a:cxn ang="T90">
                        <a:pos x="T52" y="T53"/>
                      </a:cxn>
                      <a:cxn ang="T91">
                        <a:pos x="T54" y="T55"/>
                      </a:cxn>
                      <a:cxn ang="T92">
                        <a:pos x="T56" y="T57"/>
                      </a:cxn>
                      <a:cxn ang="T93">
                        <a:pos x="T58" y="T59"/>
                      </a:cxn>
                      <a:cxn ang="T94">
                        <a:pos x="T60" y="T61"/>
                      </a:cxn>
                      <a:cxn ang="T95">
                        <a:pos x="T62" y="T63"/>
                      </a:cxn>
                    </a:cxnLst>
                    <a:rect l="0" t="0" r="r" b="b"/>
                    <a:pathLst>
                      <a:path w="13" h="4">
                        <a:moveTo>
                          <a:pt x="4" y="4"/>
                        </a:moveTo>
                        <a:lnTo>
                          <a:pt x="3" y="4"/>
                        </a:lnTo>
                        <a:lnTo>
                          <a:pt x="2" y="4"/>
                        </a:lnTo>
                        <a:lnTo>
                          <a:pt x="2" y="3"/>
                        </a:lnTo>
                        <a:lnTo>
                          <a:pt x="3" y="3"/>
                        </a:lnTo>
                        <a:lnTo>
                          <a:pt x="4" y="3"/>
                        </a:lnTo>
                        <a:lnTo>
                          <a:pt x="3" y="3"/>
                        </a:lnTo>
                        <a:lnTo>
                          <a:pt x="2" y="3"/>
                        </a:lnTo>
                        <a:lnTo>
                          <a:pt x="1" y="3"/>
                        </a:lnTo>
                        <a:lnTo>
                          <a:pt x="0" y="3"/>
                        </a:lnTo>
                        <a:lnTo>
                          <a:pt x="1" y="2"/>
                        </a:lnTo>
                        <a:lnTo>
                          <a:pt x="2" y="2"/>
                        </a:lnTo>
                        <a:lnTo>
                          <a:pt x="3" y="2"/>
                        </a:lnTo>
                        <a:lnTo>
                          <a:pt x="4" y="2"/>
                        </a:lnTo>
                        <a:lnTo>
                          <a:pt x="6" y="2"/>
                        </a:lnTo>
                        <a:lnTo>
                          <a:pt x="8" y="0"/>
                        </a:lnTo>
                        <a:lnTo>
                          <a:pt x="8" y="2"/>
                        </a:lnTo>
                        <a:lnTo>
                          <a:pt x="9" y="2"/>
                        </a:lnTo>
                        <a:lnTo>
                          <a:pt x="10" y="2"/>
                        </a:lnTo>
                        <a:lnTo>
                          <a:pt x="11" y="2"/>
                        </a:lnTo>
                        <a:lnTo>
                          <a:pt x="10" y="3"/>
                        </a:lnTo>
                        <a:lnTo>
                          <a:pt x="9" y="3"/>
                        </a:lnTo>
                        <a:lnTo>
                          <a:pt x="10" y="3"/>
                        </a:lnTo>
                        <a:lnTo>
                          <a:pt x="11" y="3"/>
                        </a:lnTo>
                        <a:lnTo>
                          <a:pt x="12" y="3"/>
                        </a:lnTo>
                        <a:lnTo>
                          <a:pt x="13" y="3"/>
                        </a:lnTo>
                        <a:lnTo>
                          <a:pt x="11" y="4"/>
                        </a:lnTo>
                        <a:lnTo>
                          <a:pt x="9" y="4"/>
                        </a:lnTo>
                        <a:lnTo>
                          <a:pt x="8" y="4"/>
                        </a:lnTo>
                        <a:lnTo>
                          <a:pt x="7" y="4"/>
                        </a:lnTo>
                        <a:lnTo>
                          <a:pt x="6" y="4"/>
                        </a:lnTo>
                        <a:lnTo>
                          <a:pt x="4" y="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29" name="Freeform 842">
                    <a:extLst>
                      <a:ext uri="{FF2B5EF4-FFF2-40B4-BE49-F238E27FC236}">
                        <a16:creationId xmlns:a16="http://schemas.microsoft.com/office/drawing/2014/main" id="{186636A9-BC10-48EB-80FC-0B79AA6EF98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498052" y="1342645"/>
                    <a:ext cx="23236" cy="6972"/>
                  </a:xfrm>
                  <a:custGeom>
                    <a:avLst/>
                    <a:gdLst>
                      <a:gd name="T0" fmla="*/ 1588 w 10"/>
                      <a:gd name="T1" fmla="*/ 4763 h 3"/>
                      <a:gd name="T2" fmla="*/ 0 w 10"/>
                      <a:gd name="T3" fmla="*/ 4763 h 3"/>
                      <a:gd name="T4" fmla="*/ 0 w 10"/>
                      <a:gd name="T5" fmla="*/ 3175 h 3"/>
                      <a:gd name="T6" fmla="*/ 1588 w 10"/>
                      <a:gd name="T7" fmla="*/ 3175 h 3"/>
                      <a:gd name="T8" fmla="*/ 1588 w 10"/>
                      <a:gd name="T9" fmla="*/ 1588 h 3"/>
                      <a:gd name="T10" fmla="*/ 1588 w 10"/>
                      <a:gd name="T11" fmla="*/ 0 h 3"/>
                      <a:gd name="T12" fmla="*/ 3175 w 10"/>
                      <a:gd name="T13" fmla="*/ 0 h 3"/>
                      <a:gd name="T14" fmla="*/ 4763 w 10"/>
                      <a:gd name="T15" fmla="*/ 0 h 3"/>
                      <a:gd name="T16" fmla="*/ 7938 w 10"/>
                      <a:gd name="T17" fmla="*/ 0 h 3"/>
                      <a:gd name="T18" fmla="*/ 11113 w 10"/>
                      <a:gd name="T19" fmla="*/ 0 h 3"/>
                      <a:gd name="T20" fmla="*/ 12700 w 10"/>
                      <a:gd name="T21" fmla="*/ 0 h 3"/>
                      <a:gd name="T22" fmla="*/ 14288 w 10"/>
                      <a:gd name="T23" fmla="*/ 0 h 3"/>
                      <a:gd name="T24" fmla="*/ 15875 w 10"/>
                      <a:gd name="T25" fmla="*/ 0 h 3"/>
                      <a:gd name="T26" fmla="*/ 14288 w 10"/>
                      <a:gd name="T27" fmla="*/ 1588 h 3"/>
                      <a:gd name="T28" fmla="*/ 12700 w 10"/>
                      <a:gd name="T29" fmla="*/ 1588 h 3"/>
                      <a:gd name="T30" fmla="*/ 11113 w 10"/>
                      <a:gd name="T31" fmla="*/ 1588 h 3"/>
                      <a:gd name="T32" fmla="*/ 7938 w 10"/>
                      <a:gd name="T33" fmla="*/ 1588 h 3"/>
                      <a:gd name="T34" fmla="*/ 7938 w 10"/>
                      <a:gd name="T35" fmla="*/ 3175 h 3"/>
                      <a:gd name="T36" fmla="*/ 4763 w 10"/>
                      <a:gd name="T37" fmla="*/ 4763 h 3"/>
                      <a:gd name="T38" fmla="*/ 3175 w 10"/>
                      <a:gd name="T39" fmla="*/ 3175 h 3"/>
                      <a:gd name="T40" fmla="*/ 1588 w 10"/>
                      <a:gd name="T41" fmla="*/ 4763 h 3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</a:gdLst>
                    <a:ahLst/>
                    <a:cxnLst>
                      <a:cxn ang="T42">
                        <a:pos x="T0" y="T1"/>
                      </a:cxn>
                      <a:cxn ang="T43">
                        <a:pos x="T2" y="T3"/>
                      </a:cxn>
                      <a:cxn ang="T44">
                        <a:pos x="T4" y="T5"/>
                      </a:cxn>
                      <a:cxn ang="T45">
                        <a:pos x="T6" y="T7"/>
                      </a:cxn>
                      <a:cxn ang="T46">
                        <a:pos x="T8" y="T9"/>
                      </a:cxn>
                      <a:cxn ang="T47">
                        <a:pos x="T10" y="T11"/>
                      </a:cxn>
                      <a:cxn ang="T48">
                        <a:pos x="T12" y="T13"/>
                      </a:cxn>
                      <a:cxn ang="T49">
                        <a:pos x="T14" y="T15"/>
                      </a:cxn>
                      <a:cxn ang="T50">
                        <a:pos x="T16" y="T17"/>
                      </a:cxn>
                      <a:cxn ang="T51">
                        <a:pos x="T18" y="T19"/>
                      </a:cxn>
                      <a:cxn ang="T52">
                        <a:pos x="T20" y="T21"/>
                      </a:cxn>
                      <a:cxn ang="T53">
                        <a:pos x="T22" y="T23"/>
                      </a:cxn>
                      <a:cxn ang="T54">
                        <a:pos x="T24" y="T25"/>
                      </a:cxn>
                      <a:cxn ang="T55">
                        <a:pos x="T26" y="T27"/>
                      </a:cxn>
                      <a:cxn ang="T56">
                        <a:pos x="T28" y="T29"/>
                      </a:cxn>
                      <a:cxn ang="T57">
                        <a:pos x="T30" y="T31"/>
                      </a:cxn>
                      <a:cxn ang="T58">
                        <a:pos x="T32" y="T33"/>
                      </a:cxn>
                      <a:cxn ang="T59">
                        <a:pos x="T34" y="T35"/>
                      </a:cxn>
                      <a:cxn ang="T60">
                        <a:pos x="T36" y="T37"/>
                      </a:cxn>
                      <a:cxn ang="T61">
                        <a:pos x="T38" y="T39"/>
                      </a:cxn>
                      <a:cxn ang="T62">
                        <a:pos x="T40" y="T41"/>
                      </a:cxn>
                    </a:cxnLst>
                    <a:rect l="0" t="0" r="r" b="b"/>
                    <a:pathLst>
                      <a:path w="10" h="3">
                        <a:moveTo>
                          <a:pt x="1" y="3"/>
                        </a:moveTo>
                        <a:lnTo>
                          <a:pt x="0" y="3"/>
                        </a:lnTo>
                        <a:lnTo>
                          <a:pt x="0" y="2"/>
                        </a:lnTo>
                        <a:lnTo>
                          <a:pt x="1" y="2"/>
                        </a:lnTo>
                        <a:lnTo>
                          <a:pt x="1" y="1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5" y="0"/>
                        </a:lnTo>
                        <a:lnTo>
                          <a:pt x="7" y="0"/>
                        </a:lnTo>
                        <a:lnTo>
                          <a:pt x="8" y="0"/>
                        </a:lnTo>
                        <a:lnTo>
                          <a:pt x="9" y="0"/>
                        </a:lnTo>
                        <a:lnTo>
                          <a:pt x="10" y="0"/>
                        </a:lnTo>
                        <a:lnTo>
                          <a:pt x="9" y="1"/>
                        </a:lnTo>
                        <a:lnTo>
                          <a:pt x="8" y="1"/>
                        </a:lnTo>
                        <a:lnTo>
                          <a:pt x="7" y="1"/>
                        </a:lnTo>
                        <a:lnTo>
                          <a:pt x="5" y="1"/>
                        </a:lnTo>
                        <a:lnTo>
                          <a:pt x="5" y="2"/>
                        </a:lnTo>
                        <a:lnTo>
                          <a:pt x="3" y="3"/>
                        </a:lnTo>
                        <a:lnTo>
                          <a:pt x="2" y="2"/>
                        </a:lnTo>
                        <a:lnTo>
                          <a:pt x="1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30" name="Freeform 843">
                    <a:extLst>
                      <a:ext uri="{FF2B5EF4-FFF2-40B4-BE49-F238E27FC236}">
                        <a16:creationId xmlns:a16="http://schemas.microsoft.com/office/drawing/2014/main" id="{CF8452E7-1991-4DCA-9316-8BEF12451FA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832652" y="1258995"/>
                    <a:ext cx="18589" cy="6972"/>
                  </a:xfrm>
                  <a:custGeom>
                    <a:avLst/>
                    <a:gdLst>
                      <a:gd name="T0" fmla="*/ 6350 w 8"/>
                      <a:gd name="T1" fmla="*/ 4763 h 3"/>
                      <a:gd name="T2" fmla="*/ 4763 w 8"/>
                      <a:gd name="T3" fmla="*/ 4763 h 3"/>
                      <a:gd name="T4" fmla="*/ 1588 w 8"/>
                      <a:gd name="T5" fmla="*/ 4763 h 3"/>
                      <a:gd name="T6" fmla="*/ 0 w 8"/>
                      <a:gd name="T7" fmla="*/ 1588 h 3"/>
                      <a:gd name="T8" fmla="*/ 1588 w 8"/>
                      <a:gd name="T9" fmla="*/ 1588 h 3"/>
                      <a:gd name="T10" fmla="*/ 4763 w 8"/>
                      <a:gd name="T11" fmla="*/ 0 h 3"/>
                      <a:gd name="T12" fmla="*/ 6350 w 8"/>
                      <a:gd name="T13" fmla="*/ 1588 h 3"/>
                      <a:gd name="T14" fmla="*/ 9525 w 8"/>
                      <a:gd name="T15" fmla="*/ 1588 h 3"/>
                      <a:gd name="T16" fmla="*/ 11113 w 8"/>
                      <a:gd name="T17" fmla="*/ 1588 h 3"/>
                      <a:gd name="T18" fmla="*/ 12700 w 8"/>
                      <a:gd name="T19" fmla="*/ 3175 h 3"/>
                      <a:gd name="T20" fmla="*/ 11113 w 8"/>
                      <a:gd name="T21" fmla="*/ 4763 h 3"/>
                      <a:gd name="T22" fmla="*/ 7938 w 8"/>
                      <a:gd name="T23" fmla="*/ 4763 h 3"/>
                      <a:gd name="T24" fmla="*/ 6350 w 8"/>
                      <a:gd name="T25" fmla="*/ 4763 h 3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</a:gdLst>
                    <a:ahLst/>
                    <a:cxnLst>
                      <a:cxn ang="T26">
                        <a:pos x="T0" y="T1"/>
                      </a:cxn>
                      <a:cxn ang="T27">
                        <a:pos x="T2" y="T3"/>
                      </a:cxn>
                      <a:cxn ang="T28">
                        <a:pos x="T4" y="T5"/>
                      </a:cxn>
                      <a:cxn ang="T29">
                        <a:pos x="T6" y="T7"/>
                      </a:cxn>
                      <a:cxn ang="T30">
                        <a:pos x="T8" y="T9"/>
                      </a:cxn>
                      <a:cxn ang="T31">
                        <a:pos x="T10" y="T11"/>
                      </a:cxn>
                      <a:cxn ang="T32">
                        <a:pos x="T12" y="T13"/>
                      </a:cxn>
                      <a:cxn ang="T33">
                        <a:pos x="T14" y="T15"/>
                      </a:cxn>
                      <a:cxn ang="T34">
                        <a:pos x="T16" y="T17"/>
                      </a:cxn>
                      <a:cxn ang="T35">
                        <a:pos x="T18" y="T19"/>
                      </a:cxn>
                      <a:cxn ang="T36">
                        <a:pos x="T20" y="T21"/>
                      </a:cxn>
                      <a:cxn ang="T37">
                        <a:pos x="T22" y="T23"/>
                      </a:cxn>
                      <a:cxn ang="T38">
                        <a:pos x="T24" y="T25"/>
                      </a:cxn>
                    </a:cxnLst>
                    <a:rect l="0" t="0" r="r" b="b"/>
                    <a:pathLst>
                      <a:path w="8" h="3">
                        <a:moveTo>
                          <a:pt x="4" y="3"/>
                        </a:moveTo>
                        <a:lnTo>
                          <a:pt x="3" y="3"/>
                        </a:lnTo>
                        <a:lnTo>
                          <a:pt x="1" y="3"/>
                        </a:lnTo>
                        <a:lnTo>
                          <a:pt x="0" y="1"/>
                        </a:lnTo>
                        <a:lnTo>
                          <a:pt x="1" y="1"/>
                        </a:lnTo>
                        <a:lnTo>
                          <a:pt x="3" y="0"/>
                        </a:lnTo>
                        <a:lnTo>
                          <a:pt x="4" y="1"/>
                        </a:lnTo>
                        <a:lnTo>
                          <a:pt x="6" y="1"/>
                        </a:lnTo>
                        <a:lnTo>
                          <a:pt x="7" y="1"/>
                        </a:lnTo>
                        <a:lnTo>
                          <a:pt x="8" y="2"/>
                        </a:lnTo>
                        <a:lnTo>
                          <a:pt x="7" y="3"/>
                        </a:lnTo>
                        <a:lnTo>
                          <a:pt x="5" y="3"/>
                        </a:lnTo>
                        <a:lnTo>
                          <a:pt x="4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31" name="Freeform 844">
                    <a:extLst>
                      <a:ext uri="{FF2B5EF4-FFF2-40B4-BE49-F238E27FC236}">
                        <a16:creationId xmlns:a16="http://schemas.microsoft.com/office/drawing/2014/main" id="{713D9CE8-A748-4D4A-AF13-17B9D10111C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453903" y="1430942"/>
                    <a:ext cx="11619" cy="13942"/>
                  </a:xfrm>
                  <a:custGeom>
                    <a:avLst/>
                    <a:gdLst>
                      <a:gd name="T0" fmla="*/ 0 w 5"/>
                      <a:gd name="T1" fmla="*/ 9525 h 6"/>
                      <a:gd name="T2" fmla="*/ 0 w 5"/>
                      <a:gd name="T3" fmla="*/ 6350 h 6"/>
                      <a:gd name="T4" fmla="*/ 1588 w 5"/>
                      <a:gd name="T5" fmla="*/ 3175 h 6"/>
                      <a:gd name="T6" fmla="*/ 1588 w 5"/>
                      <a:gd name="T7" fmla="*/ 1588 h 6"/>
                      <a:gd name="T8" fmla="*/ 3175 w 5"/>
                      <a:gd name="T9" fmla="*/ 1588 h 6"/>
                      <a:gd name="T10" fmla="*/ 3175 w 5"/>
                      <a:gd name="T11" fmla="*/ 0 h 6"/>
                      <a:gd name="T12" fmla="*/ 6350 w 5"/>
                      <a:gd name="T13" fmla="*/ 1588 h 6"/>
                      <a:gd name="T14" fmla="*/ 7938 w 5"/>
                      <a:gd name="T15" fmla="*/ 3175 h 6"/>
                      <a:gd name="T16" fmla="*/ 7938 w 5"/>
                      <a:gd name="T17" fmla="*/ 4763 h 6"/>
                      <a:gd name="T18" fmla="*/ 6350 w 5"/>
                      <a:gd name="T19" fmla="*/ 4763 h 6"/>
                      <a:gd name="T20" fmla="*/ 3175 w 5"/>
                      <a:gd name="T21" fmla="*/ 6350 h 6"/>
                      <a:gd name="T22" fmla="*/ 1588 w 5"/>
                      <a:gd name="T23" fmla="*/ 6350 h 6"/>
                      <a:gd name="T24" fmla="*/ 0 w 5"/>
                      <a:gd name="T25" fmla="*/ 9525 h 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</a:gdLst>
                    <a:ahLst/>
                    <a:cxnLst>
                      <a:cxn ang="T26">
                        <a:pos x="T0" y="T1"/>
                      </a:cxn>
                      <a:cxn ang="T27">
                        <a:pos x="T2" y="T3"/>
                      </a:cxn>
                      <a:cxn ang="T28">
                        <a:pos x="T4" y="T5"/>
                      </a:cxn>
                      <a:cxn ang="T29">
                        <a:pos x="T6" y="T7"/>
                      </a:cxn>
                      <a:cxn ang="T30">
                        <a:pos x="T8" y="T9"/>
                      </a:cxn>
                      <a:cxn ang="T31">
                        <a:pos x="T10" y="T11"/>
                      </a:cxn>
                      <a:cxn ang="T32">
                        <a:pos x="T12" y="T13"/>
                      </a:cxn>
                      <a:cxn ang="T33">
                        <a:pos x="T14" y="T15"/>
                      </a:cxn>
                      <a:cxn ang="T34">
                        <a:pos x="T16" y="T17"/>
                      </a:cxn>
                      <a:cxn ang="T35">
                        <a:pos x="T18" y="T19"/>
                      </a:cxn>
                      <a:cxn ang="T36">
                        <a:pos x="T20" y="T21"/>
                      </a:cxn>
                      <a:cxn ang="T37">
                        <a:pos x="T22" y="T23"/>
                      </a:cxn>
                      <a:cxn ang="T38">
                        <a:pos x="T24" y="T25"/>
                      </a:cxn>
                    </a:cxnLst>
                    <a:rect l="0" t="0" r="r" b="b"/>
                    <a:pathLst>
                      <a:path w="5" h="6">
                        <a:moveTo>
                          <a:pt x="0" y="6"/>
                        </a:moveTo>
                        <a:lnTo>
                          <a:pt x="0" y="4"/>
                        </a:lnTo>
                        <a:lnTo>
                          <a:pt x="1" y="2"/>
                        </a:lnTo>
                        <a:lnTo>
                          <a:pt x="1" y="1"/>
                        </a:lnTo>
                        <a:lnTo>
                          <a:pt x="2" y="1"/>
                        </a:lnTo>
                        <a:lnTo>
                          <a:pt x="2" y="0"/>
                        </a:lnTo>
                        <a:lnTo>
                          <a:pt x="4" y="1"/>
                        </a:lnTo>
                        <a:lnTo>
                          <a:pt x="5" y="2"/>
                        </a:lnTo>
                        <a:lnTo>
                          <a:pt x="5" y="3"/>
                        </a:lnTo>
                        <a:lnTo>
                          <a:pt x="4" y="3"/>
                        </a:lnTo>
                        <a:lnTo>
                          <a:pt x="2" y="4"/>
                        </a:lnTo>
                        <a:lnTo>
                          <a:pt x="1" y="4"/>
                        </a:lnTo>
                        <a:lnTo>
                          <a:pt x="0" y="6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32" name="Freeform 845">
                    <a:extLst>
                      <a:ext uri="{FF2B5EF4-FFF2-40B4-BE49-F238E27FC236}">
                        <a16:creationId xmlns:a16="http://schemas.microsoft.com/office/drawing/2014/main" id="{B841F3CA-3993-455B-828F-FE7F65DCD28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725766" y="1277584"/>
                    <a:ext cx="16265" cy="4647"/>
                  </a:xfrm>
                  <a:custGeom>
                    <a:avLst/>
                    <a:gdLst>
                      <a:gd name="T0" fmla="*/ 6350 w 7"/>
                      <a:gd name="T1" fmla="*/ 3175 h 2"/>
                      <a:gd name="T2" fmla="*/ 4762 w 7"/>
                      <a:gd name="T3" fmla="*/ 3175 h 2"/>
                      <a:gd name="T4" fmla="*/ 3175 w 7"/>
                      <a:gd name="T5" fmla="*/ 3175 h 2"/>
                      <a:gd name="T6" fmla="*/ 0 w 7"/>
                      <a:gd name="T7" fmla="*/ 3175 h 2"/>
                      <a:gd name="T8" fmla="*/ 0 w 7"/>
                      <a:gd name="T9" fmla="*/ 1588 h 2"/>
                      <a:gd name="T10" fmla="*/ 3175 w 7"/>
                      <a:gd name="T11" fmla="*/ 1588 h 2"/>
                      <a:gd name="T12" fmla="*/ 4762 w 7"/>
                      <a:gd name="T13" fmla="*/ 0 h 2"/>
                      <a:gd name="T14" fmla="*/ 6350 w 7"/>
                      <a:gd name="T15" fmla="*/ 0 h 2"/>
                      <a:gd name="T16" fmla="*/ 7937 w 7"/>
                      <a:gd name="T17" fmla="*/ 0 h 2"/>
                      <a:gd name="T18" fmla="*/ 9525 w 7"/>
                      <a:gd name="T19" fmla="*/ 0 h 2"/>
                      <a:gd name="T20" fmla="*/ 11112 w 7"/>
                      <a:gd name="T21" fmla="*/ 0 h 2"/>
                      <a:gd name="T22" fmla="*/ 9525 w 7"/>
                      <a:gd name="T23" fmla="*/ 3175 h 2"/>
                      <a:gd name="T24" fmla="*/ 7937 w 7"/>
                      <a:gd name="T25" fmla="*/ 3175 h 2"/>
                      <a:gd name="T26" fmla="*/ 6350 w 7"/>
                      <a:gd name="T27" fmla="*/ 3175 h 2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</a:gdLst>
                    <a:ahLst/>
                    <a:cxnLst>
                      <a:cxn ang="T28">
                        <a:pos x="T0" y="T1"/>
                      </a:cxn>
                      <a:cxn ang="T29">
                        <a:pos x="T2" y="T3"/>
                      </a:cxn>
                      <a:cxn ang="T30">
                        <a:pos x="T4" y="T5"/>
                      </a:cxn>
                      <a:cxn ang="T31">
                        <a:pos x="T6" y="T7"/>
                      </a:cxn>
                      <a:cxn ang="T32">
                        <a:pos x="T8" y="T9"/>
                      </a:cxn>
                      <a:cxn ang="T33">
                        <a:pos x="T10" y="T11"/>
                      </a:cxn>
                      <a:cxn ang="T34">
                        <a:pos x="T12" y="T13"/>
                      </a:cxn>
                      <a:cxn ang="T35">
                        <a:pos x="T14" y="T15"/>
                      </a:cxn>
                      <a:cxn ang="T36">
                        <a:pos x="T16" y="T17"/>
                      </a:cxn>
                      <a:cxn ang="T37">
                        <a:pos x="T18" y="T19"/>
                      </a:cxn>
                      <a:cxn ang="T38">
                        <a:pos x="T20" y="T21"/>
                      </a:cxn>
                      <a:cxn ang="T39">
                        <a:pos x="T22" y="T23"/>
                      </a:cxn>
                      <a:cxn ang="T40">
                        <a:pos x="T24" y="T25"/>
                      </a:cxn>
                      <a:cxn ang="T41">
                        <a:pos x="T26" y="T27"/>
                      </a:cxn>
                    </a:cxnLst>
                    <a:rect l="0" t="0" r="r" b="b"/>
                    <a:pathLst>
                      <a:path w="7" h="2">
                        <a:moveTo>
                          <a:pt x="4" y="2"/>
                        </a:moveTo>
                        <a:lnTo>
                          <a:pt x="3" y="2"/>
                        </a:lnTo>
                        <a:lnTo>
                          <a:pt x="2" y="2"/>
                        </a:lnTo>
                        <a:lnTo>
                          <a:pt x="0" y="2"/>
                        </a:lnTo>
                        <a:lnTo>
                          <a:pt x="0" y="1"/>
                        </a:lnTo>
                        <a:lnTo>
                          <a:pt x="2" y="1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5" y="0"/>
                        </a:lnTo>
                        <a:lnTo>
                          <a:pt x="6" y="0"/>
                        </a:lnTo>
                        <a:lnTo>
                          <a:pt x="7" y="0"/>
                        </a:lnTo>
                        <a:lnTo>
                          <a:pt x="6" y="2"/>
                        </a:lnTo>
                        <a:lnTo>
                          <a:pt x="5" y="2"/>
                        </a:lnTo>
                        <a:lnTo>
                          <a:pt x="4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33" name="Freeform 846">
                    <a:extLst>
                      <a:ext uri="{FF2B5EF4-FFF2-40B4-BE49-F238E27FC236}">
                        <a16:creationId xmlns:a16="http://schemas.microsoft.com/office/drawing/2014/main" id="{F5935ADE-F1FE-41A2-9FE3-AF7C029E7C7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233161" y="1591272"/>
                    <a:ext cx="9294" cy="9294"/>
                  </a:xfrm>
                  <a:custGeom>
                    <a:avLst/>
                    <a:gdLst>
                      <a:gd name="T0" fmla="*/ 3175 w 4"/>
                      <a:gd name="T1" fmla="*/ 6350 h 4"/>
                      <a:gd name="T2" fmla="*/ 1588 w 4"/>
                      <a:gd name="T3" fmla="*/ 6350 h 4"/>
                      <a:gd name="T4" fmla="*/ 0 w 4"/>
                      <a:gd name="T5" fmla="*/ 4763 h 4"/>
                      <a:gd name="T6" fmla="*/ 1588 w 4"/>
                      <a:gd name="T7" fmla="*/ 4763 h 4"/>
                      <a:gd name="T8" fmla="*/ 3175 w 4"/>
                      <a:gd name="T9" fmla="*/ 1588 h 4"/>
                      <a:gd name="T10" fmla="*/ 3175 w 4"/>
                      <a:gd name="T11" fmla="*/ 0 h 4"/>
                      <a:gd name="T12" fmla="*/ 4763 w 4"/>
                      <a:gd name="T13" fmla="*/ 0 h 4"/>
                      <a:gd name="T14" fmla="*/ 6350 w 4"/>
                      <a:gd name="T15" fmla="*/ 0 h 4"/>
                      <a:gd name="T16" fmla="*/ 6350 w 4"/>
                      <a:gd name="T17" fmla="*/ 1588 h 4"/>
                      <a:gd name="T18" fmla="*/ 6350 w 4"/>
                      <a:gd name="T19" fmla="*/ 6350 h 4"/>
                      <a:gd name="T20" fmla="*/ 4763 w 4"/>
                      <a:gd name="T21" fmla="*/ 6350 h 4"/>
                      <a:gd name="T22" fmla="*/ 3175 w 4"/>
                      <a:gd name="T23" fmla="*/ 6350 h 4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4" h="4">
                        <a:moveTo>
                          <a:pt x="2" y="4"/>
                        </a:moveTo>
                        <a:lnTo>
                          <a:pt x="1" y="4"/>
                        </a:lnTo>
                        <a:lnTo>
                          <a:pt x="0" y="3"/>
                        </a:lnTo>
                        <a:lnTo>
                          <a:pt x="1" y="3"/>
                        </a:lnTo>
                        <a:lnTo>
                          <a:pt x="2" y="1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4" y="1"/>
                        </a:lnTo>
                        <a:lnTo>
                          <a:pt x="4" y="4"/>
                        </a:lnTo>
                        <a:lnTo>
                          <a:pt x="3" y="4"/>
                        </a:lnTo>
                        <a:lnTo>
                          <a:pt x="2" y="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34" name="Freeform 847">
                    <a:extLst>
                      <a:ext uri="{FF2B5EF4-FFF2-40B4-BE49-F238E27FC236}">
                        <a16:creationId xmlns:a16="http://schemas.microsoft.com/office/drawing/2014/main" id="{15029B93-B40B-4D82-9BF5-BEDDCE26672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790827" y="1272936"/>
                    <a:ext cx="25559" cy="4647"/>
                  </a:xfrm>
                  <a:custGeom>
                    <a:avLst/>
                    <a:gdLst>
                      <a:gd name="T0" fmla="*/ 14287 w 11"/>
                      <a:gd name="T1" fmla="*/ 3175 h 2"/>
                      <a:gd name="T2" fmla="*/ 12700 w 11"/>
                      <a:gd name="T3" fmla="*/ 3175 h 2"/>
                      <a:gd name="T4" fmla="*/ 11112 w 11"/>
                      <a:gd name="T5" fmla="*/ 3175 h 2"/>
                      <a:gd name="T6" fmla="*/ 7937 w 11"/>
                      <a:gd name="T7" fmla="*/ 3175 h 2"/>
                      <a:gd name="T8" fmla="*/ 6350 w 11"/>
                      <a:gd name="T9" fmla="*/ 3175 h 2"/>
                      <a:gd name="T10" fmla="*/ 4762 w 11"/>
                      <a:gd name="T11" fmla="*/ 1588 h 2"/>
                      <a:gd name="T12" fmla="*/ 3175 w 11"/>
                      <a:gd name="T13" fmla="*/ 1588 h 2"/>
                      <a:gd name="T14" fmla="*/ 0 w 11"/>
                      <a:gd name="T15" fmla="*/ 1588 h 2"/>
                      <a:gd name="T16" fmla="*/ 4762 w 11"/>
                      <a:gd name="T17" fmla="*/ 0 h 2"/>
                      <a:gd name="T18" fmla="*/ 7937 w 11"/>
                      <a:gd name="T19" fmla="*/ 0 h 2"/>
                      <a:gd name="T20" fmla="*/ 9525 w 11"/>
                      <a:gd name="T21" fmla="*/ 0 h 2"/>
                      <a:gd name="T22" fmla="*/ 11112 w 11"/>
                      <a:gd name="T23" fmla="*/ 1588 h 2"/>
                      <a:gd name="T24" fmla="*/ 12700 w 11"/>
                      <a:gd name="T25" fmla="*/ 1588 h 2"/>
                      <a:gd name="T26" fmla="*/ 14287 w 11"/>
                      <a:gd name="T27" fmla="*/ 1588 h 2"/>
                      <a:gd name="T28" fmla="*/ 17462 w 11"/>
                      <a:gd name="T29" fmla="*/ 1588 h 2"/>
                      <a:gd name="T30" fmla="*/ 17462 w 11"/>
                      <a:gd name="T31" fmla="*/ 3175 h 2"/>
                      <a:gd name="T32" fmla="*/ 14287 w 11"/>
                      <a:gd name="T33" fmla="*/ 3175 h 2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</a:gdLst>
                    <a:ahLst/>
                    <a:cxnLst>
                      <a:cxn ang="T34">
                        <a:pos x="T0" y="T1"/>
                      </a:cxn>
                      <a:cxn ang="T35">
                        <a:pos x="T2" y="T3"/>
                      </a:cxn>
                      <a:cxn ang="T36">
                        <a:pos x="T4" y="T5"/>
                      </a:cxn>
                      <a:cxn ang="T37">
                        <a:pos x="T6" y="T7"/>
                      </a:cxn>
                      <a:cxn ang="T38">
                        <a:pos x="T8" y="T9"/>
                      </a:cxn>
                      <a:cxn ang="T39">
                        <a:pos x="T10" y="T11"/>
                      </a:cxn>
                      <a:cxn ang="T40">
                        <a:pos x="T12" y="T13"/>
                      </a:cxn>
                      <a:cxn ang="T41">
                        <a:pos x="T14" y="T15"/>
                      </a:cxn>
                      <a:cxn ang="T42">
                        <a:pos x="T16" y="T17"/>
                      </a:cxn>
                      <a:cxn ang="T43">
                        <a:pos x="T18" y="T19"/>
                      </a:cxn>
                      <a:cxn ang="T44">
                        <a:pos x="T20" y="T21"/>
                      </a:cxn>
                      <a:cxn ang="T45">
                        <a:pos x="T22" y="T23"/>
                      </a:cxn>
                      <a:cxn ang="T46">
                        <a:pos x="T24" y="T25"/>
                      </a:cxn>
                      <a:cxn ang="T47">
                        <a:pos x="T26" y="T27"/>
                      </a:cxn>
                      <a:cxn ang="T48">
                        <a:pos x="T28" y="T29"/>
                      </a:cxn>
                      <a:cxn ang="T49">
                        <a:pos x="T30" y="T31"/>
                      </a:cxn>
                      <a:cxn ang="T50">
                        <a:pos x="T32" y="T33"/>
                      </a:cxn>
                    </a:cxnLst>
                    <a:rect l="0" t="0" r="r" b="b"/>
                    <a:pathLst>
                      <a:path w="11" h="2">
                        <a:moveTo>
                          <a:pt x="9" y="2"/>
                        </a:moveTo>
                        <a:lnTo>
                          <a:pt x="8" y="2"/>
                        </a:lnTo>
                        <a:lnTo>
                          <a:pt x="7" y="2"/>
                        </a:lnTo>
                        <a:lnTo>
                          <a:pt x="5" y="2"/>
                        </a:lnTo>
                        <a:lnTo>
                          <a:pt x="4" y="2"/>
                        </a:lnTo>
                        <a:lnTo>
                          <a:pt x="3" y="1"/>
                        </a:lnTo>
                        <a:lnTo>
                          <a:pt x="2" y="1"/>
                        </a:lnTo>
                        <a:lnTo>
                          <a:pt x="0" y="1"/>
                        </a:lnTo>
                        <a:lnTo>
                          <a:pt x="3" y="0"/>
                        </a:lnTo>
                        <a:lnTo>
                          <a:pt x="5" y="0"/>
                        </a:lnTo>
                        <a:lnTo>
                          <a:pt x="6" y="0"/>
                        </a:lnTo>
                        <a:lnTo>
                          <a:pt x="7" y="1"/>
                        </a:lnTo>
                        <a:lnTo>
                          <a:pt x="8" y="1"/>
                        </a:lnTo>
                        <a:lnTo>
                          <a:pt x="9" y="1"/>
                        </a:lnTo>
                        <a:lnTo>
                          <a:pt x="11" y="1"/>
                        </a:lnTo>
                        <a:lnTo>
                          <a:pt x="11" y="2"/>
                        </a:lnTo>
                        <a:lnTo>
                          <a:pt x="9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35" name="Freeform 848">
                    <a:extLst>
                      <a:ext uri="{FF2B5EF4-FFF2-40B4-BE49-F238E27FC236}">
                        <a16:creationId xmlns:a16="http://schemas.microsoft.com/office/drawing/2014/main" id="{439B9249-C66C-4ACE-97FC-A809AF2CB28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477139" y="1347292"/>
                    <a:ext cx="9294" cy="11619"/>
                  </a:xfrm>
                  <a:custGeom>
                    <a:avLst/>
                    <a:gdLst>
                      <a:gd name="T0" fmla="*/ 0 w 4"/>
                      <a:gd name="T1" fmla="*/ 7938 h 5"/>
                      <a:gd name="T2" fmla="*/ 1588 w 4"/>
                      <a:gd name="T3" fmla="*/ 3175 h 5"/>
                      <a:gd name="T4" fmla="*/ 3175 w 4"/>
                      <a:gd name="T5" fmla="*/ 1588 h 5"/>
                      <a:gd name="T6" fmla="*/ 4763 w 4"/>
                      <a:gd name="T7" fmla="*/ 0 h 5"/>
                      <a:gd name="T8" fmla="*/ 6350 w 4"/>
                      <a:gd name="T9" fmla="*/ 0 h 5"/>
                      <a:gd name="T10" fmla="*/ 6350 w 4"/>
                      <a:gd name="T11" fmla="*/ 3175 h 5"/>
                      <a:gd name="T12" fmla="*/ 4763 w 4"/>
                      <a:gd name="T13" fmla="*/ 4763 h 5"/>
                      <a:gd name="T14" fmla="*/ 0 w 4"/>
                      <a:gd name="T15" fmla="*/ 7938 h 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4" h="5">
                        <a:moveTo>
                          <a:pt x="0" y="5"/>
                        </a:moveTo>
                        <a:lnTo>
                          <a:pt x="1" y="2"/>
                        </a:lnTo>
                        <a:lnTo>
                          <a:pt x="2" y="1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4" y="2"/>
                        </a:lnTo>
                        <a:lnTo>
                          <a:pt x="3" y="3"/>
                        </a:lnTo>
                        <a:lnTo>
                          <a:pt x="0" y="5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36" name="Freeform 849">
                    <a:extLst>
                      <a:ext uri="{FF2B5EF4-FFF2-40B4-BE49-F238E27FC236}">
                        <a16:creationId xmlns:a16="http://schemas.microsoft.com/office/drawing/2014/main" id="{2C1F90C4-3E46-4453-B35B-82E751FF378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697882" y="1275261"/>
                    <a:ext cx="20912" cy="6970"/>
                  </a:xfrm>
                  <a:custGeom>
                    <a:avLst/>
                    <a:gdLst>
                      <a:gd name="T0" fmla="*/ 9525 w 9"/>
                      <a:gd name="T1" fmla="*/ 4762 h 3"/>
                      <a:gd name="T2" fmla="*/ 7937 w 9"/>
                      <a:gd name="T3" fmla="*/ 4762 h 3"/>
                      <a:gd name="T4" fmla="*/ 4762 w 9"/>
                      <a:gd name="T5" fmla="*/ 4762 h 3"/>
                      <a:gd name="T6" fmla="*/ 4762 w 9"/>
                      <a:gd name="T7" fmla="*/ 3175 h 3"/>
                      <a:gd name="T8" fmla="*/ 3175 w 9"/>
                      <a:gd name="T9" fmla="*/ 3175 h 3"/>
                      <a:gd name="T10" fmla="*/ 3175 w 9"/>
                      <a:gd name="T11" fmla="*/ 1587 h 3"/>
                      <a:gd name="T12" fmla="*/ 1587 w 9"/>
                      <a:gd name="T13" fmla="*/ 1587 h 3"/>
                      <a:gd name="T14" fmla="*/ 0 w 9"/>
                      <a:gd name="T15" fmla="*/ 1587 h 3"/>
                      <a:gd name="T16" fmla="*/ 1587 w 9"/>
                      <a:gd name="T17" fmla="*/ 1587 h 3"/>
                      <a:gd name="T18" fmla="*/ 3175 w 9"/>
                      <a:gd name="T19" fmla="*/ 0 h 3"/>
                      <a:gd name="T20" fmla="*/ 7937 w 9"/>
                      <a:gd name="T21" fmla="*/ 1587 h 3"/>
                      <a:gd name="T22" fmla="*/ 7937 w 9"/>
                      <a:gd name="T23" fmla="*/ 3175 h 3"/>
                      <a:gd name="T24" fmla="*/ 11112 w 9"/>
                      <a:gd name="T25" fmla="*/ 3175 h 3"/>
                      <a:gd name="T26" fmla="*/ 12700 w 9"/>
                      <a:gd name="T27" fmla="*/ 3175 h 3"/>
                      <a:gd name="T28" fmla="*/ 14287 w 9"/>
                      <a:gd name="T29" fmla="*/ 3175 h 3"/>
                      <a:gd name="T30" fmla="*/ 14287 w 9"/>
                      <a:gd name="T31" fmla="*/ 4762 h 3"/>
                      <a:gd name="T32" fmla="*/ 11112 w 9"/>
                      <a:gd name="T33" fmla="*/ 4762 h 3"/>
                      <a:gd name="T34" fmla="*/ 9525 w 9"/>
                      <a:gd name="T35" fmla="*/ 4762 h 3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</a:gdLst>
                    <a:ahLst/>
                    <a:cxnLst>
                      <a:cxn ang="T36">
                        <a:pos x="T0" y="T1"/>
                      </a:cxn>
                      <a:cxn ang="T37">
                        <a:pos x="T2" y="T3"/>
                      </a:cxn>
                      <a:cxn ang="T38">
                        <a:pos x="T4" y="T5"/>
                      </a:cxn>
                      <a:cxn ang="T39">
                        <a:pos x="T6" y="T7"/>
                      </a:cxn>
                      <a:cxn ang="T40">
                        <a:pos x="T8" y="T9"/>
                      </a:cxn>
                      <a:cxn ang="T41">
                        <a:pos x="T10" y="T11"/>
                      </a:cxn>
                      <a:cxn ang="T42">
                        <a:pos x="T12" y="T13"/>
                      </a:cxn>
                      <a:cxn ang="T43">
                        <a:pos x="T14" y="T15"/>
                      </a:cxn>
                      <a:cxn ang="T44">
                        <a:pos x="T16" y="T17"/>
                      </a:cxn>
                      <a:cxn ang="T45">
                        <a:pos x="T18" y="T19"/>
                      </a:cxn>
                      <a:cxn ang="T46">
                        <a:pos x="T20" y="T21"/>
                      </a:cxn>
                      <a:cxn ang="T47">
                        <a:pos x="T22" y="T23"/>
                      </a:cxn>
                      <a:cxn ang="T48">
                        <a:pos x="T24" y="T25"/>
                      </a:cxn>
                      <a:cxn ang="T49">
                        <a:pos x="T26" y="T27"/>
                      </a:cxn>
                      <a:cxn ang="T50">
                        <a:pos x="T28" y="T29"/>
                      </a:cxn>
                      <a:cxn ang="T51">
                        <a:pos x="T30" y="T31"/>
                      </a:cxn>
                      <a:cxn ang="T52">
                        <a:pos x="T32" y="T33"/>
                      </a:cxn>
                      <a:cxn ang="T53">
                        <a:pos x="T34" y="T35"/>
                      </a:cxn>
                    </a:cxnLst>
                    <a:rect l="0" t="0" r="r" b="b"/>
                    <a:pathLst>
                      <a:path w="9" h="3">
                        <a:moveTo>
                          <a:pt x="6" y="3"/>
                        </a:moveTo>
                        <a:lnTo>
                          <a:pt x="5" y="3"/>
                        </a:lnTo>
                        <a:lnTo>
                          <a:pt x="3" y="3"/>
                        </a:lnTo>
                        <a:lnTo>
                          <a:pt x="3" y="2"/>
                        </a:lnTo>
                        <a:lnTo>
                          <a:pt x="2" y="2"/>
                        </a:lnTo>
                        <a:lnTo>
                          <a:pt x="2" y="1"/>
                        </a:ln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1" y="1"/>
                        </a:lnTo>
                        <a:lnTo>
                          <a:pt x="2" y="0"/>
                        </a:lnTo>
                        <a:lnTo>
                          <a:pt x="5" y="1"/>
                        </a:lnTo>
                        <a:lnTo>
                          <a:pt x="5" y="2"/>
                        </a:lnTo>
                        <a:lnTo>
                          <a:pt x="7" y="2"/>
                        </a:lnTo>
                        <a:lnTo>
                          <a:pt x="8" y="2"/>
                        </a:lnTo>
                        <a:lnTo>
                          <a:pt x="9" y="2"/>
                        </a:lnTo>
                        <a:lnTo>
                          <a:pt x="9" y="3"/>
                        </a:lnTo>
                        <a:lnTo>
                          <a:pt x="7" y="3"/>
                        </a:lnTo>
                        <a:lnTo>
                          <a:pt x="6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37" name="Freeform 850">
                    <a:extLst>
                      <a:ext uri="{FF2B5EF4-FFF2-40B4-BE49-F238E27FC236}">
                        <a16:creationId xmlns:a16="http://schemas.microsoft.com/office/drawing/2014/main" id="{CD68A2E2-F352-49A0-8F6F-D5B2385319A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226189" y="1614508"/>
                    <a:ext cx="9294" cy="9294"/>
                  </a:xfrm>
                  <a:custGeom>
                    <a:avLst/>
                    <a:gdLst>
                      <a:gd name="T0" fmla="*/ 4763 w 4"/>
                      <a:gd name="T1" fmla="*/ 6350 h 4"/>
                      <a:gd name="T2" fmla="*/ 1588 w 4"/>
                      <a:gd name="T3" fmla="*/ 6350 h 4"/>
                      <a:gd name="T4" fmla="*/ 0 w 4"/>
                      <a:gd name="T5" fmla="*/ 3175 h 4"/>
                      <a:gd name="T6" fmla="*/ 0 w 4"/>
                      <a:gd name="T7" fmla="*/ 0 h 4"/>
                      <a:gd name="T8" fmla="*/ 1588 w 4"/>
                      <a:gd name="T9" fmla="*/ 0 h 4"/>
                      <a:gd name="T10" fmla="*/ 4763 w 4"/>
                      <a:gd name="T11" fmla="*/ 3175 h 4"/>
                      <a:gd name="T12" fmla="*/ 6350 w 4"/>
                      <a:gd name="T13" fmla="*/ 3175 h 4"/>
                      <a:gd name="T14" fmla="*/ 6350 w 4"/>
                      <a:gd name="T15" fmla="*/ 4763 h 4"/>
                      <a:gd name="T16" fmla="*/ 6350 w 4"/>
                      <a:gd name="T17" fmla="*/ 6350 h 4"/>
                      <a:gd name="T18" fmla="*/ 4763 w 4"/>
                      <a:gd name="T19" fmla="*/ 6350 h 4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4" h="4">
                        <a:moveTo>
                          <a:pt x="3" y="4"/>
                        </a:moveTo>
                        <a:lnTo>
                          <a:pt x="1" y="4"/>
                        </a:lnTo>
                        <a:lnTo>
                          <a:pt x="0" y="2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3" y="2"/>
                        </a:lnTo>
                        <a:lnTo>
                          <a:pt x="4" y="2"/>
                        </a:lnTo>
                        <a:lnTo>
                          <a:pt x="4" y="3"/>
                        </a:lnTo>
                        <a:lnTo>
                          <a:pt x="4" y="4"/>
                        </a:lnTo>
                        <a:lnTo>
                          <a:pt x="3" y="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38" name="Freeform 851">
                    <a:extLst>
                      <a:ext uri="{FF2B5EF4-FFF2-40B4-BE49-F238E27FC236}">
                        <a16:creationId xmlns:a16="http://schemas.microsoft.com/office/drawing/2014/main" id="{81DC8851-E326-4AEB-AD62-4A86CA652A5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309839" y="1500650"/>
                    <a:ext cx="13942" cy="4647"/>
                  </a:xfrm>
                  <a:custGeom>
                    <a:avLst/>
                    <a:gdLst>
                      <a:gd name="T0" fmla="*/ 6350 w 6"/>
                      <a:gd name="T1" fmla="*/ 3175 h 2"/>
                      <a:gd name="T2" fmla="*/ 6350 w 6"/>
                      <a:gd name="T3" fmla="*/ 1588 h 2"/>
                      <a:gd name="T4" fmla="*/ 3175 w 6"/>
                      <a:gd name="T5" fmla="*/ 1588 h 2"/>
                      <a:gd name="T6" fmla="*/ 1588 w 6"/>
                      <a:gd name="T7" fmla="*/ 1588 h 2"/>
                      <a:gd name="T8" fmla="*/ 0 w 6"/>
                      <a:gd name="T9" fmla="*/ 1588 h 2"/>
                      <a:gd name="T10" fmla="*/ 6350 w 6"/>
                      <a:gd name="T11" fmla="*/ 0 h 2"/>
                      <a:gd name="T12" fmla="*/ 7938 w 6"/>
                      <a:gd name="T13" fmla="*/ 0 h 2"/>
                      <a:gd name="T14" fmla="*/ 9525 w 6"/>
                      <a:gd name="T15" fmla="*/ 1588 h 2"/>
                      <a:gd name="T16" fmla="*/ 7938 w 6"/>
                      <a:gd name="T17" fmla="*/ 3175 h 2"/>
                      <a:gd name="T18" fmla="*/ 6350 w 6"/>
                      <a:gd name="T19" fmla="*/ 3175 h 2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6" h="2">
                        <a:moveTo>
                          <a:pt x="4" y="2"/>
                        </a:moveTo>
                        <a:lnTo>
                          <a:pt x="4" y="1"/>
                        </a:lnTo>
                        <a:lnTo>
                          <a:pt x="2" y="1"/>
                        </a:ln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4" y="0"/>
                        </a:lnTo>
                        <a:lnTo>
                          <a:pt x="5" y="0"/>
                        </a:lnTo>
                        <a:lnTo>
                          <a:pt x="6" y="1"/>
                        </a:lnTo>
                        <a:lnTo>
                          <a:pt x="5" y="2"/>
                        </a:lnTo>
                        <a:lnTo>
                          <a:pt x="4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39" name="Freeform 852">
                    <a:extLst>
                      <a:ext uri="{FF2B5EF4-FFF2-40B4-BE49-F238E27FC236}">
                        <a16:creationId xmlns:a16="http://schemas.microsoft.com/office/drawing/2014/main" id="{F3CD786E-EF32-4467-8034-864D31607B2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221542" y="1619155"/>
                    <a:ext cx="6972" cy="9294"/>
                  </a:xfrm>
                  <a:custGeom>
                    <a:avLst/>
                    <a:gdLst>
                      <a:gd name="T0" fmla="*/ 1588 w 3"/>
                      <a:gd name="T1" fmla="*/ 6350 h 4"/>
                      <a:gd name="T2" fmla="*/ 0 w 3"/>
                      <a:gd name="T3" fmla="*/ 4763 h 4"/>
                      <a:gd name="T4" fmla="*/ 0 w 3"/>
                      <a:gd name="T5" fmla="*/ 3175 h 4"/>
                      <a:gd name="T6" fmla="*/ 0 w 3"/>
                      <a:gd name="T7" fmla="*/ 1588 h 4"/>
                      <a:gd name="T8" fmla="*/ 0 w 3"/>
                      <a:gd name="T9" fmla="*/ 0 h 4"/>
                      <a:gd name="T10" fmla="*/ 1588 w 3"/>
                      <a:gd name="T11" fmla="*/ 0 h 4"/>
                      <a:gd name="T12" fmla="*/ 1588 w 3"/>
                      <a:gd name="T13" fmla="*/ 1588 h 4"/>
                      <a:gd name="T14" fmla="*/ 3175 w 3"/>
                      <a:gd name="T15" fmla="*/ 1588 h 4"/>
                      <a:gd name="T16" fmla="*/ 4763 w 3"/>
                      <a:gd name="T17" fmla="*/ 3175 h 4"/>
                      <a:gd name="T18" fmla="*/ 4763 w 3"/>
                      <a:gd name="T19" fmla="*/ 4763 h 4"/>
                      <a:gd name="T20" fmla="*/ 3175 w 3"/>
                      <a:gd name="T21" fmla="*/ 4763 h 4"/>
                      <a:gd name="T22" fmla="*/ 4763 w 3"/>
                      <a:gd name="T23" fmla="*/ 4763 h 4"/>
                      <a:gd name="T24" fmla="*/ 4763 w 3"/>
                      <a:gd name="T25" fmla="*/ 3175 h 4"/>
                      <a:gd name="T26" fmla="*/ 3175 w 3"/>
                      <a:gd name="T27" fmla="*/ 3175 h 4"/>
                      <a:gd name="T28" fmla="*/ 1588 w 3"/>
                      <a:gd name="T29" fmla="*/ 3175 h 4"/>
                      <a:gd name="T30" fmla="*/ 1588 w 3"/>
                      <a:gd name="T31" fmla="*/ 4763 h 4"/>
                      <a:gd name="T32" fmla="*/ 1588 w 3"/>
                      <a:gd name="T33" fmla="*/ 6350 h 4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</a:gdLst>
                    <a:ahLst/>
                    <a:cxnLst>
                      <a:cxn ang="T34">
                        <a:pos x="T0" y="T1"/>
                      </a:cxn>
                      <a:cxn ang="T35">
                        <a:pos x="T2" y="T3"/>
                      </a:cxn>
                      <a:cxn ang="T36">
                        <a:pos x="T4" y="T5"/>
                      </a:cxn>
                      <a:cxn ang="T37">
                        <a:pos x="T6" y="T7"/>
                      </a:cxn>
                      <a:cxn ang="T38">
                        <a:pos x="T8" y="T9"/>
                      </a:cxn>
                      <a:cxn ang="T39">
                        <a:pos x="T10" y="T11"/>
                      </a:cxn>
                      <a:cxn ang="T40">
                        <a:pos x="T12" y="T13"/>
                      </a:cxn>
                      <a:cxn ang="T41">
                        <a:pos x="T14" y="T15"/>
                      </a:cxn>
                      <a:cxn ang="T42">
                        <a:pos x="T16" y="T17"/>
                      </a:cxn>
                      <a:cxn ang="T43">
                        <a:pos x="T18" y="T19"/>
                      </a:cxn>
                      <a:cxn ang="T44">
                        <a:pos x="T20" y="T21"/>
                      </a:cxn>
                      <a:cxn ang="T45">
                        <a:pos x="T22" y="T23"/>
                      </a:cxn>
                      <a:cxn ang="T46">
                        <a:pos x="T24" y="T25"/>
                      </a:cxn>
                      <a:cxn ang="T47">
                        <a:pos x="T26" y="T27"/>
                      </a:cxn>
                      <a:cxn ang="T48">
                        <a:pos x="T28" y="T29"/>
                      </a:cxn>
                      <a:cxn ang="T49">
                        <a:pos x="T30" y="T31"/>
                      </a:cxn>
                      <a:cxn ang="T50">
                        <a:pos x="T32" y="T33"/>
                      </a:cxn>
                    </a:cxnLst>
                    <a:rect l="0" t="0" r="r" b="b"/>
                    <a:pathLst>
                      <a:path w="3" h="4">
                        <a:moveTo>
                          <a:pt x="1" y="4"/>
                        </a:moveTo>
                        <a:lnTo>
                          <a:pt x="0" y="3"/>
                        </a:lnTo>
                        <a:lnTo>
                          <a:pt x="0" y="2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1" y="1"/>
                        </a:lnTo>
                        <a:lnTo>
                          <a:pt x="2" y="1"/>
                        </a:lnTo>
                        <a:lnTo>
                          <a:pt x="3" y="2"/>
                        </a:lnTo>
                        <a:lnTo>
                          <a:pt x="3" y="3"/>
                        </a:lnTo>
                        <a:lnTo>
                          <a:pt x="2" y="3"/>
                        </a:lnTo>
                        <a:lnTo>
                          <a:pt x="3" y="3"/>
                        </a:lnTo>
                        <a:lnTo>
                          <a:pt x="3" y="2"/>
                        </a:lnTo>
                        <a:lnTo>
                          <a:pt x="2" y="2"/>
                        </a:lnTo>
                        <a:lnTo>
                          <a:pt x="1" y="2"/>
                        </a:lnTo>
                        <a:lnTo>
                          <a:pt x="1" y="3"/>
                        </a:lnTo>
                        <a:lnTo>
                          <a:pt x="1" y="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40" name="Freeform 853">
                    <a:extLst>
                      <a:ext uri="{FF2B5EF4-FFF2-40B4-BE49-F238E27FC236}">
                        <a16:creationId xmlns:a16="http://schemas.microsoft.com/office/drawing/2014/main" id="{A25EC1FF-B1BD-4FD9-BA9B-7DBFC801A3D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233161" y="1612183"/>
                    <a:ext cx="6970" cy="6972"/>
                  </a:xfrm>
                  <a:custGeom>
                    <a:avLst/>
                    <a:gdLst>
                      <a:gd name="T0" fmla="*/ 1587 w 3"/>
                      <a:gd name="T1" fmla="*/ 4763 h 3"/>
                      <a:gd name="T2" fmla="*/ 0 w 3"/>
                      <a:gd name="T3" fmla="*/ 1588 h 3"/>
                      <a:gd name="T4" fmla="*/ 1587 w 3"/>
                      <a:gd name="T5" fmla="*/ 0 h 3"/>
                      <a:gd name="T6" fmla="*/ 3175 w 3"/>
                      <a:gd name="T7" fmla="*/ 0 h 3"/>
                      <a:gd name="T8" fmla="*/ 4762 w 3"/>
                      <a:gd name="T9" fmla="*/ 0 h 3"/>
                      <a:gd name="T10" fmla="*/ 4762 w 3"/>
                      <a:gd name="T11" fmla="*/ 1588 h 3"/>
                      <a:gd name="T12" fmla="*/ 3175 w 3"/>
                      <a:gd name="T13" fmla="*/ 4763 h 3"/>
                      <a:gd name="T14" fmla="*/ 1587 w 3"/>
                      <a:gd name="T15" fmla="*/ 4763 h 3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3" h="3">
                        <a:moveTo>
                          <a:pt x="1" y="3"/>
                        </a:moveTo>
                        <a:lnTo>
                          <a:pt x="0" y="1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3" y="1"/>
                        </a:lnTo>
                        <a:lnTo>
                          <a:pt x="2" y="3"/>
                        </a:lnTo>
                        <a:lnTo>
                          <a:pt x="1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41" name="Freeform 854">
                    <a:extLst>
                      <a:ext uri="{FF2B5EF4-FFF2-40B4-BE49-F238E27FC236}">
                        <a16:creationId xmlns:a16="http://schemas.microsoft.com/office/drawing/2014/main" id="{B912B145-51B8-48E4-B5AE-5764FFC0511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298222" y="1514592"/>
                    <a:ext cx="9294" cy="4647"/>
                  </a:xfrm>
                  <a:custGeom>
                    <a:avLst/>
                    <a:gdLst>
                      <a:gd name="T0" fmla="*/ 3175 w 4"/>
                      <a:gd name="T1" fmla="*/ 3175 h 2"/>
                      <a:gd name="T2" fmla="*/ 1588 w 4"/>
                      <a:gd name="T3" fmla="*/ 1588 h 2"/>
                      <a:gd name="T4" fmla="*/ 0 w 4"/>
                      <a:gd name="T5" fmla="*/ 1588 h 2"/>
                      <a:gd name="T6" fmla="*/ 0 w 4"/>
                      <a:gd name="T7" fmla="*/ 0 h 2"/>
                      <a:gd name="T8" fmla="*/ 4763 w 4"/>
                      <a:gd name="T9" fmla="*/ 0 h 2"/>
                      <a:gd name="T10" fmla="*/ 6350 w 4"/>
                      <a:gd name="T11" fmla="*/ 0 h 2"/>
                      <a:gd name="T12" fmla="*/ 6350 w 4"/>
                      <a:gd name="T13" fmla="*/ 1588 h 2"/>
                      <a:gd name="T14" fmla="*/ 3175 w 4"/>
                      <a:gd name="T15" fmla="*/ 1588 h 2"/>
                      <a:gd name="T16" fmla="*/ 3175 w 4"/>
                      <a:gd name="T17" fmla="*/ 3175 h 2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4" h="2">
                        <a:moveTo>
                          <a:pt x="2" y="2"/>
                        </a:move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4" y="1"/>
                        </a:lnTo>
                        <a:lnTo>
                          <a:pt x="2" y="1"/>
                        </a:lnTo>
                        <a:lnTo>
                          <a:pt x="2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42" name="Freeform 855">
                    <a:extLst>
                      <a:ext uri="{FF2B5EF4-FFF2-40B4-BE49-F238E27FC236}">
                        <a16:creationId xmlns:a16="http://schemas.microsoft.com/office/drawing/2014/main" id="{CDB82FC2-0D15-4B3D-A624-7F4F9DD9450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223866" y="1633096"/>
                    <a:ext cx="4647" cy="11617"/>
                  </a:xfrm>
                  <a:custGeom>
                    <a:avLst/>
                    <a:gdLst>
                      <a:gd name="T0" fmla="*/ 0 w 2"/>
                      <a:gd name="T1" fmla="*/ 7937 h 5"/>
                      <a:gd name="T2" fmla="*/ 0 w 2"/>
                      <a:gd name="T3" fmla="*/ 6350 h 5"/>
                      <a:gd name="T4" fmla="*/ 0 w 2"/>
                      <a:gd name="T5" fmla="*/ 4762 h 5"/>
                      <a:gd name="T6" fmla="*/ 0 w 2"/>
                      <a:gd name="T7" fmla="*/ 0 h 5"/>
                      <a:gd name="T8" fmla="*/ 1588 w 2"/>
                      <a:gd name="T9" fmla="*/ 0 h 5"/>
                      <a:gd name="T10" fmla="*/ 1588 w 2"/>
                      <a:gd name="T11" fmla="*/ 1587 h 5"/>
                      <a:gd name="T12" fmla="*/ 3175 w 2"/>
                      <a:gd name="T13" fmla="*/ 4762 h 5"/>
                      <a:gd name="T14" fmla="*/ 3175 w 2"/>
                      <a:gd name="T15" fmla="*/ 6350 h 5"/>
                      <a:gd name="T16" fmla="*/ 1588 w 2"/>
                      <a:gd name="T17" fmla="*/ 7937 h 5"/>
                      <a:gd name="T18" fmla="*/ 0 w 2"/>
                      <a:gd name="T19" fmla="*/ 7937 h 5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" h="5">
                        <a:moveTo>
                          <a:pt x="0" y="5"/>
                        </a:moveTo>
                        <a:lnTo>
                          <a:pt x="0" y="4"/>
                        </a:lnTo>
                        <a:lnTo>
                          <a:pt x="0" y="3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1" y="1"/>
                        </a:lnTo>
                        <a:lnTo>
                          <a:pt x="2" y="3"/>
                        </a:lnTo>
                        <a:lnTo>
                          <a:pt x="2" y="4"/>
                        </a:lnTo>
                        <a:lnTo>
                          <a:pt x="1" y="5"/>
                        </a:lnTo>
                        <a:lnTo>
                          <a:pt x="0" y="5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43" name="Freeform 856">
                    <a:extLst>
                      <a:ext uri="{FF2B5EF4-FFF2-40B4-BE49-F238E27FC236}">
                        <a16:creationId xmlns:a16="http://schemas.microsoft.com/office/drawing/2014/main" id="{D0E11EB6-0648-4991-9BDB-77BF063F136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326105" y="1489033"/>
                    <a:ext cx="20912" cy="4647"/>
                  </a:xfrm>
                  <a:custGeom>
                    <a:avLst/>
                    <a:gdLst>
                      <a:gd name="T0" fmla="*/ 1587 w 9"/>
                      <a:gd name="T1" fmla="*/ 3175 h 2"/>
                      <a:gd name="T2" fmla="*/ 0 w 9"/>
                      <a:gd name="T3" fmla="*/ 3175 h 2"/>
                      <a:gd name="T4" fmla="*/ 1587 w 9"/>
                      <a:gd name="T5" fmla="*/ 3175 h 2"/>
                      <a:gd name="T6" fmla="*/ 3175 w 9"/>
                      <a:gd name="T7" fmla="*/ 3175 h 2"/>
                      <a:gd name="T8" fmla="*/ 4762 w 9"/>
                      <a:gd name="T9" fmla="*/ 3175 h 2"/>
                      <a:gd name="T10" fmla="*/ 6350 w 9"/>
                      <a:gd name="T11" fmla="*/ 3175 h 2"/>
                      <a:gd name="T12" fmla="*/ 11112 w 9"/>
                      <a:gd name="T13" fmla="*/ 1588 h 2"/>
                      <a:gd name="T14" fmla="*/ 12700 w 9"/>
                      <a:gd name="T15" fmla="*/ 1588 h 2"/>
                      <a:gd name="T16" fmla="*/ 12700 w 9"/>
                      <a:gd name="T17" fmla="*/ 0 h 2"/>
                      <a:gd name="T18" fmla="*/ 12700 w 9"/>
                      <a:gd name="T19" fmla="*/ 1588 h 2"/>
                      <a:gd name="T20" fmla="*/ 14287 w 9"/>
                      <a:gd name="T21" fmla="*/ 3175 h 2"/>
                      <a:gd name="T22" fmla="*/ 12700 w 9"/>
                      <a:gd name="T23" fmla="*/ 3175 h 2"/>
                      <a:gd name="T24" fmla="*/ 9525 w 9"/>
                      <a:gd name="T25" fmla="*/ 3175 h 2"/>
                      <a:gd name="T26" fmla="*/ 4762 w 9"/>
                      <a:gd name="T27" fmla="*/ 3175 h 2"/>
                      <a:gd name="T28" fmla="*/ 3175 w 9"/>
                      <a:gd name="T29" fmla="*/ 3175 h 2"/>
                      <a:gd name="T30" fmla="*/ 1587 w 9"/>
                      <a:gd name="T31" fmla="*/ 3175 h 2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</a:gdLst>
                    <a:ahLst/>
                    <a:cxnLst>
                      <a:cxn ang="T32">
                        <a:pos x="T0" y="T1"/>
                      </a:cxn>
                      <a:cxn ang="T33">
                        <a:pos x="T2" y="T3"/>
                      </a:cxn>
                      <a:cxn ang="T34">
                        <a:pos x="T4" y="T5"/>
                      </a:cxn>
                      <a:cxn ang="T35">
                        <a:pos x="T6" y="T7"/>
                      </a:cxn>
                      <a:cxn ang="T36">
                        <a:pos x="T8" y="T9"/>
                      </a:cxn>
                      <a:cxn ang="T37">
                        <a:pos x="T10" y="T11"/>
                      </a:cxn>
                      <a:cxn ang="T38">
                        <a:pos x="T12" y="T13"/>
                      </a:cxn>
                      <a:cxn ang="T39">
                        <a:pos x="T14" y="T15"/>
                      </a:cxn>
                      <a:cxn ang="T40">
                        <a:pos x="T16" y="T17"/>
                      </a:cxn>
                      <a:cxn ang="T41">
                        <a:pos x="T18" y="T19"/>
                      </a:cxn>
                      <a:cxn ang="T42">
                        <a:pos x="T20" y="T21"/>
                      </a:cxn>
                      <a:cxn ang="T43">
                        <a:pos x="T22" y="T23"/>
                      </a:cxn>
                      <a:cxn ang="T44">
                        <a:pos x="T24" y="T25"/>
                      </a:cxn>
                      <a:cxn ang="T45">
                        <a:pos x="T26" y="T27"/>
                      </a:cxn>
                      <a:cxn ang="T46">
                        <a:pos x="T28" y="T29"/>
                      </a:cxn>
                      <a:cxn ang="T47">
                        <a:pos x="T30" y="T31"/>
                      </a:cxn>
                    </a:cxnLst>
                    <a:rect l="0" t="0" r="r" b="b"/>
                    <a:pathLst>
                      <a:path w="9" h="2">
                        <a:moveTo>
                          <a:pt x="1" y="2"/>
                        </a:moveTo>
                        <a:lnTo>
                          <a:pt x="0" y="2"/>
                        </a:lnTo>
                        <a:lnTo>
                          <a:pt x="1" y="2"/>
                        </a:lnTo>
                        <a:lnTo>
                          <a:pt x="2" y="2"/>
                        </a:lnTo>
                        <a:lnTo>
                          <a:pt x="3" y="2"/>
                        </a:lnTo>
                        <a:lnTo>
                          <a:pt x="4" y="2"/>
                        </a:lnTo>
                        <a:lnTo>
                          <a:pt x="7" y="1"/>
                        </a:lnTo>
                        <a:lnTo>
                          <a:pt x="8" y="1"/>
                        </a:lnTo>
                        <a:lnTo>
                          <a:pt x="8" y="0"/>
                        </a:lnTo>
                        <a:lnTo>
                          <a:pt x="8" y="1"/>
                        </a:lnTo>
                        <a:lnTo>
                          <a:pt x="9" y="2"/>
                        </a:lnTo>
                        <a:lnTo>
                          <a:pt x="8" y="2"/>
                        </a:lnTo>
                        <a:lnTo>
                          <a:pt x="6" y="2"/>
                        </a:lnTo>
                        <a:lnTo>
                          <a:pt x="3" y="2"/>
                        </a:lnTo>
                        <a:lnTo>
                          <a:pt x="2" y="2"/>
                        </a:lnTo>
                        <a:lnTo>
                          <a:pt x="1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44" name="Freeform 857">
                    <a:extLst>
                      <a:ext uri="{FF2B5EF4-FFF2-40B4-BE49-F238E27FC236}">
                        <a16:creationId xmlns:a16="http://schemas.microsoft.com/office/drawing/2014/main" id="{66F84409-043C-4057-BB81-8B75FE34D0C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586349" y="1335675"/>
                    <a:ext cx="9294" cy="4647"/>
                  </a:xfrm>
                  <a:custGeom>
                    <a:avLst/>
                    <a:gdLst>
                      <a:gd name="T0" fmla="*/ 0 w 4"/>
                      <a:gd name="T1" fmla="*/ 3175 h 2"/>
                      <a:gd name="T2" fmla="*/ 0 w 4"/>
                      <a:gd name="T3" fmla="*/ 1588 h 2"/>
                      <a:gd name="T4" fmla="*/ 0 w 4"/>
                      <a:gd name="T5" fmla="*/ 0 h 2"/>
                      <a:gd name="T6" fmla="*/ 1588 w 4"/>
                      <a:gd name="T7" fmla="*/ 0 h 2"/>
                      <a:gd name="T8" fmla="*/ 3175 w 4"/>
                      <a:gd name="T9" fmla="*/ 0 h 2"/>
                      <a:gd name="T10" fmla="*/ 4763 w 4"/>
                      <a:gd name="T11" fmla="*/ 0 h 2"/>
                      <a:gd name="T12" fmla="*/ 6350 w 4"/>
                      <a:gd name="T13" fmla="*/ 0 h 2"/>
                      <a:gd name="T14" fmla="*/ 6350 w 4"/>
                      <a:gd name="T15" fmla="*/ 1588 h 2"/>
                      <a:gd name="T16" fmla="*/ 4763 w 4"/>
                      <a:gd name="T17" fmla="*/ 1588 h 2"/>
                      <a:gd name="T18" fmla="*/ 3175 w 4"/>
                      <a:gd name="T19" fmla="*/ 1588 h 2"/>
                      <a:gd name="T20" fmla="*/ 1588 w 4"/>
                      <a:gd name="T21" fmla="*/ 1588 h 2"/>
                      <a:gd name="T22" fmla="*/ 0 w 4"/>
                      <a:gd name="T23" fmla="*/ 3175 h 2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4" h="2">
                        <a:moveTo>
                          <a:pt x="0" y="2"/>
                        </a:move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4" y="1"/>
                        </a:lnTo>
                        <a:lnTo>
                          <a:pt x="3" y="1"/>
                        </a:lnTo>
                        <a:lnTo>
                          <a:pt x="2" y="1"/>
                        </a:lnTo>
                        <a:lnTo>
                          <a:pt x="1" y="1"/>
                        </a:lnTo>
                        <a:lnTo>
                          <a:pt x="0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45" name="Freeform 858">
                    <a:extLst>
                      <a:ext uri="{FF2B5EF4-FFF2-40B4-BE49-F238E27FC236}">
                        <a16:creationId xmlns:a16="http://schemas.microsoft.com/office/drawing/2014/main" id="{AE49A724-300B-4189-A84F-6906C00D55C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458550" y="1410030"/>
                    <a:ext cx="13942" cy="6970"/>
                  </a:xfrm>
                  <a:custGeom>
                    <a:avLst/>
                    <a:gdLst>
                      <a:gd name="T0" fmla="*/ 1588 w 6"/>
                      <a:gd name="T1" fmla="*/ 4762 h 3"/>
                      <a:gd name="T2" fmla="*/ 0 w 6"/>
                      <a:gd name="T3" fmla="*/ 4762 h 3"/>
                      <a:gd name="T4" fmla="*/ 1588 w 6"/>
                      <a:gd name="T5" fmla="*/ 3175 h 3"/>
                      <a:gd name="T6" fmla="*/ 4763 w 6"/>
                      <a:gd name="T7" fmla="*/ 1587 h 3"/>
                      <a:gd name="T8" fmla="*/ 3175 w 6"/>
                      <a:gd name="T9" fmla="*/ 1587 h 3"/>
                      <a:gd name="T10" fmla="*/ 4763 w 6"/>
                      <a:gd name="T11" fmla="*/ 0 h 3"/>
                      <a:gd name="T12" fmla="*/ 7938 w 6"/>
                      <a:gd name="T13" fmla="*/ 0 h 3"/>
                      <a:gd name="T14" fmla="*/ 9525 w 6"/>
                      <a:gd name="T15" fmla="*/ 1587 h 3"/>
                      <a:gd name="T16" fmla="*/ 9525 w 6"/>
                      <a:gd name="T17" fmla="*/ 3175 h 3"/>
                      <a:gd name="T18" fmla="*/ 7938 w 6"/>
                      <a:gd name="T19" fmla="*/ 3175 h 3"/>
                      <a:gd name="T20" fmla="*/ 4763 w 6"/>
                      <a:gd name="T21" fmla="*/ 3175 h 3"/>
                      <a:gd name="T22" fmla="*/ 3175 w 6"/>
                      <a:gd name="T23" fmla="*/ 3175 h 3"/>
                      <a:gd name="T24" fmla="*/ 1588 w 6"/>
                      <a:gd name="T25" fmla="*/ 3175 h 3"/>
                      <a:gd name="T26" fmla="*/ 1588 w 6"/>
                      <a:gd name="T27" fmla="*/ 4762 h 3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</a:gdLst>
                    <a:ahLst/>
                    <a:cxnLst>
                      <a:cxn ang="T28">
                        <a:pos x="T0" y="T1"/>
                      </a:cxn>
                      <a:cxn ang="T29">
                        <a:pos x="T2" y="T3"/>
                      </a:cxn>
                      <a:cxn ang="T30">
                        <a:pos x="T4" y="T5"/>
                      </a:cxn>
                      <a:cxn ang="T31">
                        <a:pos x="T6" y="T7"/>
                      </a:cxn>
                      <a:cxn ang="T32">
                        <a:pos x="T8" y="T9"/>
                      </a:cxn>
                      <a:cxn ang="T33">
                        <a:pos x="T10" y="T11"/>
                      </a:cxn>
                      <a:cxn ang="T34">
                        <a:pos x="T12" y="T13"/>
                      </a:cxn>
                      <a:cxn ang="T35">
                        <a:pos x="T14" y="T15"/>
                      </a:cxn>
                      <a:cxn ang="T36">
                        <a:pos x="T16" y="T17"/>
                      </a:cxn>
                      <a:cxn ang="T37">
                        <a:pos x="T18" y="T19"/>
                      </a:cxn>
                      <a:cxn ang="T38">
                        <a:pos x="T20" y="T21"/>
                      </a:cxn>
                      <a:cxn ang="T39">
                        <a:pos x="T22" y="T23"/>
                      </a:cxn>
                      <a:cxn ang="T40">
                        <a:pos x="T24" y="T25"/>
                      </a:cxn>
                      <a:cxn ang="T41">
                        <a:pos x="T26" y="T27"/>
                      </a:cxn>
                    </a:cxnLst>
                    <a:rect l="0" t="0" r="r" b="b"/>
                    <a:pathLst>
                      <a:path w="6" h="3">
                        <a:moveTo>
                          <a:pt x="1" y="3"/>
                        </a:moveTo>
                        <a:lnTo>
                          <a:pt x="0" y="3"/>
                        </a:lnTo>
                        <a:lnTo>
                          <a:pt x="1" y="2"/>
                        </a:lnTo>
                        <a:lnTo>
                          <a:pt x="3" y="1"/>
                        </a:lnTo>
                        <a:lnTo>
                          <a:pt x="2" y="1"/>
                        </a:lnTo>
                        <a:lnTo>
                          <a:pt x="3" y="0"/>
                        </a:lnTo>
                        <a:lnTo>
                          <a:pt x="5" y="0"/>
                        </a:lnTo>
                        <a:lnTo>
                          <a:pt x="6" y="1"/>
                        </a:lnTo>
                        <a:lnTo>
                          <a:pt x="6" y="2"/>
                        </a:lnTo>
                        <a:lnTo>
                          <a:pt x="5" y="2"/>
                        </a:lnTo>
                        <a:lnTo>
                          <a:pt x="3" y="2"/>
                        </a:lnTo>
                        <a:lnTo>
                          <a:pt x="2" y="2"/>
                        </a:lnTo>
                        <a:lnTo>
                          <a:pt x="1" y="2"/>
                        </a:lnTo>
                        <a:lnTo>
                          <a:pt x="1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46" name="Freeform 859">
                    <a:extLst>
                      <a:ext uri="{FF2B5EF4-FFF2-40B4-BE49-F238E27FC236}">
                        <a16:creationId xmlns:a16="http://schemas.microsoft.com/office/drawing/2014/main" id="{B388200E-CBCA-4349-A13D-6F4CBB9A624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419049" y="1461149"/>
                    <a:ext cx="13942" cy="6970"/>
                  </a:xfrm>
                  <a:custGeom>
                    <a:avLst/>
                    <a:gdLst>
                      <a:gd name="T0" fmla="*/ 7938 w 6"/>
                      <a:gd name="T1" fmla="*/ 4762 h 3"/>
                      <a:gd name="T2" fmla="*/ 6350 w 6"/>
                      <a:gd name="T3" fmla="*/ 4762 h 3"/>
                      <a:gd name="T4" fmla="*/ 3175 w 6"/>
                      <a:gd name="T5" fmla="*/ 4762 h 3"/>
                      <a:gd name="T6" fmla="*/ 1588 w 6"/>
                      <a:gd name="T7" fmla="*/ 4762 h 3"/>
                      <a:gd name="T8" fmla="*/ 0 w 6"/>
                      <a:gd name="T9" fmla="*/ 0 h 3"/>
                      <a:gd name="T10" fmla="*/ 3175 w 6"/>
                      <a:gd name="T11" fmla="*/ 1587 h 3"/>
                      <a:gd name="T12" fmla="*/ 9525 w 6"/>
                      <a:gd name="T13" fmla="*/ 4762 h 3"/>
                      <a:gd name="T14" fmla="*/ 7938 w 6"/>
                      <a:gd name="T15" fmla="*/ 4762 h 3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6" h="3">
                        <a:moveTo>
                          <a:pt x="5" y="3"/>
                        </a:moveTo>
                        <a:lnTo>
                          <a:pt x="4" y="3"/>
                        </a:lnTo>
                        <a:lnTo>
                          <a:pt x="2" y="3"/>
                        </a:lnTo>
                        <a:lnTo>
                          <a:pt x="1" y="3"/>
                        </a:lnTo>
                        <a:lnTo>
                          <a:pt x="0" y="0"/>
                        </a:lnTo>
                        <a:lnTo>
                          <a:pt x="2" y="1"/>
                        </a:lnTo>
                        <a:lnTo>
                          <a:pt x="6" y="3"/>
                        </a:lnTo>
                        <a:lnTo>
                          <a:pt x="5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47" name="Freeform 860">
                    <a:extLst>
                      <a:ext uri="{FF2B5EF4-FFF2-40B4-BE49-F238E27FC236}">
                        <a16:creationId xmlns:a16="http://schemas.microsoft.com/office/drawing/2014/main" id="{C2AF2C5F-B0E4-4FA4-8363-AFF4B93A302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214572" y="1554094"/>
                    <a:ext cx="11617" cy="2323"/>
                  </a:xfrm>
                  <a:custGeom>
                    <a:avLst/>
                    <a:gdLst>
                      <a:gd name="T0" fmla="*/ 1587 w 5"/>
                      <a:gd name="T1" fmla="*/ 1587 h 1"/>
                      <a:gd name="T2" fmla="*/ 0 w 5"/>
                      <a:gd name="T3" fmla="*/ 1587 h 1"/>
                      <a:gd name="T4" fmla="*/ 0 w 5"/>
                      <a:gd name="T5" fmla="*/ 0 h 1"/>
                      <a:gd name="T6" fmla="*/ 1587 w 5"/>
                      <a:gd name="T7" fmla="*/ 0 h 1"/>
                      <a:gd name="T8" fmla="*/ 7937 w 5"/>
                      <a:gd name="T9" fmla="*/ 0 h 1"/>
                      <a:gd name="T10" fmla="*/ 7937 w 5"/>
                      <a:gd name="T11" fmla="*/ 1587 h 1"/>
                      <a:gd name="T12" fmla="*/ 6350 w 5"/>
                      <a:gd name="T13" fmla="*/ 1587 h 1"/>
                      <a:gd name="T14" fmla="*/ 3175 w 5"/>
                      <a:gd name="T15" fmla="*/ 1587 h 1"/>
                      <a:gd name="T16" fmla="*/ 1587 w 5"/>
                      <a:gd name="T17" fmla="*/ 1587 h 1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5" h="1">
                        <a:moveTo>
                          <a:pt x="1" y="1"/>
                        </a:move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5" y="0"/>
                        </a:lnTo>
                        <a:lnTo>
                          <a:pt x="5" y="1"/>
                        </a:lnTo>
                        <a:lnTo>
                          <a:pt x="4" y="1"/>
                        </a:lnTo>
                        <a:lnTo>
                          <a:pt x="2" y="1"/>
                        </a:lnTo>
                        <a:lnTo>
                          <a:pt x="1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48" name="Freeform 861">
                    <a:extLst>
                      <a:ext uri="{FF2B5EF4-FFF2-40B4-BE49-F238E27FC236}">
                        <a16:creationId xmlns:a16="http://schemas.microsoft.com/office/drawing/2014/main" id="{71BD9963-FA54-4AA2-A42D-EEB0EFE1FB0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216895" y="1600566"/>
                    <a:ext cx="4647" cy="9294"/>
                  </a:xfrm>
                  <a:custGeom>
                    <a:avLst/>
                    <a:gdLst>
                      <a:gd name="T0" fmla="*/ 3175 w 2"/>
                      <a:gd name="T1" fmla="*/ 6350 h 4"/>
                      <a:gd name="T2" fmla="*/ 1588 w 2"/>
                      <a:gd name="T3" fmla="*/ 4763 h 4"/>
                      <a:gd name="T4" fmla="*/ 0 w 2"/>
                      <a:gd name="T5" fmla="*/ 4763 h 4"/>
                      <a:gd name="T6" fmla="*/ 0 w 2"/>
                      <a:gd name="T7" fmla="*/ 3175 h 4"/>
                      <a:gd name="T8" fmla="*/ 0 w 2"/>
                      <a:gd name="T9" fmla="*/ 0 h 4"/>
                      <a:gd name="T10" fmla="*/ 1588 w 2"/>
                      <a:gd name="T11" fmla="*/ 0 h 4"/>
                      <a:gd name="T12" fmla="*/ 3175 w 2"/>
                      <a:gd name="T13" fmla="*/ 1588 h 4"/>
                      <a:gd name="T14" fmla="*/ 3175 w 2"/>
                      <a:gd name="T15" fmla="*/ 3175 h 4"/>
                      <a:gd name="T16" fmla="*/ 3175 w 2"/>
                      <a:gd name="T17" fmla="*/ 4763 h 4"/>
                      <a:gd name="T18" fmla="*/ 3175 w 2"/>
                      <a:gd name="T19" fmla="*/ 6350 h 4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" h="4">
                        <a:moveTo>
                          <a:pt x="2" y="4"/>
                        </a:moveTo>
                        <a:lnTo>
                          <a:pt x="1" y="3"/>
                        </a:lnTo>
                        <a:lnTo>
                          <a:pt x="0" y="3"/>
                        </a:lnTo>
                        <a:lnTo>
                          <a:pt x="0" y="2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1"/>
                        </a:lnTo>
                        <a:lnTo>
                          <a:pt x="2" y="2"/>
                        </a:lnTo>
                        <a:lnTo>
                          <a:pt x="2" y="3"/>
                        </a:lnTo>
                        <a:lnTo>
                          <a:pt x="2" y="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49" name="Freeform 862">
                    <a:extLst>
                      <a:ext uri="{FF2B5EF4-FFF2-40B4-BE49-F238E27FC236}">
                        <a16:creationId xmlns:a16="http://schemas.microsoft.com/office/drawing/2014/main" id="{ECBED3D7-92B5-4412-95E2-AF4788086AC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451580" y="1444883"/>
                    <a:ext cx="9294" cy="4647"/>
                  </a:xfrm>
                  <a:custGeom>
                    <a:avLst/>
                    <a:gdLst>
                      <a:gd name="T0" fmla="*/ 1588 w 4"/>
                      <a:gd name="T1" fmla="*/ 3175 h 2"/>
                      <a:gd name="T2" fmla="*/ 0 w 4"/>
                      <a:gd name="T3" fmla="*/ 3175 h 2"/>
                      <a:gd name="T4" fmla="*/ 0 w 4"/>
                      <a:gd name="T5" fmla="*/ 1588 h 2"/>
                      <a:gd name="T6" fmla="*/ 1588 w 4"/>
                      <a:gd name="T7" fmla="*/ 0 h 2"/>
                      <a:gd name="T8" fmla="*/ 3175 w 4"/>
                      <a:gd name="T9" fmla="*/ 0 h 2"/>
                      <a:gd name="T10" fmla="*/ 4763 w 4"/>
                      <a:gd name="T11" fmla="*/ 0 h 2"/>
                      <a:gd name="T12" fmla="*/ 6350 w 4"/>
                      <a:gd name="T13" fmla="*/ 1588 h 2"/>
                      <a:gd name="T14" fmla="*/ 4763 w 4"/>
                      <a:gd name="T15" fmla="*/ 1588 h 2"/>
                      <a:gd name="T16" fmla="*/ 4763 w 4"/>
                      <a:gd name="T17" fmla="*/ 3175 h 2"/>
                      <a:gd name="T18" fmla="*/ 3175 w 4"/>
                      <a:gd name="T19" fmla="*/ 3175 h 2"/>
                      <a:gd name="T20" fmla="*/ 1588 w 4"/>
                      <a:gd name="T21" fmla="*/ 3175 h 2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4" h="2">
                        <a:moveTo>
                          <a:pt x="1" y="2"/>
                        </a:moveTo>
                        <a:lnTo>
                          <a:pt x="0" y="2"/>
                        </a:lnTo>
                        <a:lnTo>
                          <a:pt x="0" y="1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4" y="1"/>
                        </a:lnTo>
                        <a:lnTo>
                          <a:pt x="3" y="1"/>
                        </a:lnTo>
                        <a:lnTo>
                          <a:pt x="3" y="2"/>
                        </a:lnTo>
                        <a:lnTo>
                          <a:pt x="2" y="2"/>
                        </a:lnTo>
                        <a:lnTo>
                          <a:pt x="1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50" name="Freeform 863">
                    <a:extLst>
                      <a:ext uri="{FF2B5EF4-FFF2-40B4-BE49-F238E27FC236}">
                        <a16:creationId xmlns:a16="http://schemas.microsoft.com/office/drawing/2014/main" id="{EB8AFB64-5C59-401B-BF42-A8175B0A3B8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463197" y="1414677"/>
                    <a:ext cx="16266" cy="4647"/>
                  </a:xfrm>
                  <a:custGeom>
                    <a:avLst/>
                    <a:gdLst>
                      <a:gd name="T0" fmla="*/ 0 w 7"/>
                      <a:gd name="T1" fmla="*/ 3175 h 2"/>
                      <a:gd name="T2" fmla="*/ 1588 w 7"/>
                      <a:gd name="T3" fmla="*/ 3175 h 2"/>
                      <a:gd name="T4" fmla="*/ 0 w 7"/>
                      <a:gd name="T5" fmla="*/ 3175 h 2"/>
                      <a:gd name="T6" fmla="*/ 1588 w 7"/>
                      <a:gd name="T7" fmla="*/ 1588 h 2"/>
                      <a:gd name="T8" fmla="*/ 4763 w 7"/>
                      <a:gd name="T9" fmla="*/ 1588 h 2"/>
                      <a:gd name="T10" fmla="*/ 6350 w 7"/>
                      <a:gd name="T11" fmla="*/ 1588 h 2"/>
                      <a:gd name="T12" fmla="*/ 11113 w 7"/>
                      <a:gd name="T13" fmla="*/ 0 h 2"/>
                      <a:gd name="T14" fmla="*/ 11113 w 7"/>
                      <a:gd name="T15" fmla="*/ 1588 h 2"/>
                      <a:gd name="T16" fmla="*/ 9525 w 7"/>
                      <a:gd name="T17" fmla="*/ 1588 h 2"/>
                      <a:gd name="T18" fmla="*/ 6350 w 7"/>
                      <a:gd name="T19" fmla="*/ 1588 h 2"/>
                      <a:gd name="T20" fmla="*/ 4763 w 7"/>
                      <a:gd name="T21" fmla="*/ 3175 h 2"/>
                      <a:gd name="T22" fmla="*/ 1588 w 7"/>
                      <a:gd name="T23" fmla="*/ 3175 h 2"/>
                      <a:gd name="T24" fmla="*/ 0 w 7"/>
                      <a:gd name="T25" fmla="*/ 3175 h 2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</a:gdLst>
                    <a:ahLst/>
                    <a:cxnLst>
                      <a:cxn ang="T26">
                        <a:pos x="T0" y="T1"/>
                      </a:cxn>
                      <a:cxn ang="T27">
                        <a:pos x="T2" y="T3"/>
                      </a:cxn>
                      <a:cxn ang="T28">
                        <a:pos x="T4" y="T5"/>
                      </a:cxn>
                      <a:cxn ang="T29">
                        <a:pos x="T6" y="T7"/>
                      </a:cxn>
                      <a:cxn ang="T30">
                        <a:pos x="T8" y="T9"/>
                      </a:cxn>
                      <a:cxn ang="T31">
                        <a:pos x="T10" y="T11"/>
                      </a:cxn>
                      <a:cxn ang="T32">
                        <a:pos x="T12" y="T13"/>
                      </a:cxn>
                      <a:cxn ang="T33">
                        <a:pos x="T14" y="T15"/>
                      </a:cxn>
                      <a:cxn ang="T34">
                        <a:pos x="T16" y="T17"/>
                      </a:cxn>
                      <a:cxn ang="T35">
                        <a:pos x="T18" y="T19"/>
                      </a:cxn>
                      <a:cxn ang="T36">
                        <a:pos x="T20" y="T21"/>
                      </a:cxn>
                      <a:cxn ang="T37">
                        <a:pos x="T22" y="T23"/>
                      </a:cxn>
                      <a:cxn ang="T38">
                        <a:pos x="T24" y="T25"/>
                      </a:cxn>
                    </a:cxnLst>
                    <a:rect l="0" t="0" r="r" b="b"/>
                    <a:pathLst>
                      <a:path w="7" h="2">
                        <a:moveTo>
                          <a:pt x="0" y="2"/>
                        </a:moveTo>
                        <a:lnTo>
                          <a:pt x="1" y="2"/>
                        </a:lnTo>
                        <a:lnTo>
                          <a:pt x="0" y="2"/>
                        </a:lnTo>
                        <a:lnTo>
                          <a:pt x="1" y="1"/>
                        </a:lnTo>
                        <a:lnTo>
                          <a:pt x="3" y="1"/>
                        </a:lnTo>
                        <a:lnTo>
                          <a:pt x="4" y="1"/>
                        </a:lnTo>
                        <a:lnTo>
                          <a:pt x="7" y="0"/>
                        </a:lnTo>
                        <a:lnTo>
                          <a:pt x="7" y="1"/>
                        </a:lnTo>
                        <a:lnTo>
                          <a:pt x="6" y="1"/>
                        </a:lnTo>
                        <a:lnTo>
                          <a:pt x="4" y="1"/>
                        </a:lnTo>
                        <a:lnTo>
                          <a:pt x="3" y="2"/>
                        </a:lnTo>
                        <a:lnTo>
                          <a:pt x="1" y="2"/>
                        </a:lnTo>
                        <a:lnTo>
                          <a:pt x="0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51" name="Freeform 864">
                    <a:extLst>
                      <a:ext uri="{FF2B5EF4-FFF2-40B4-BE49-F238E27FC236}">
                        <a16:creationId xmlns:a16="http://schemas.microsoft.com/office/drawing/2014/main" id="{2DBA89B8-F0AF-4F45-A5EF-A2BADBC8CC5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616555" y="1321733"/>
                    <a:ext cx="13942" cy="2323"/>
                  </a:xfrm>
                  <a:custGeom>
                    <a:avLst/>
                    <a:gdLst>
                      <a:gd name="T0" fmla="*/ 4763 w 6"/>
                      <a:gd name="T1" fmla="*/ 1587 h 1"/>
                      <a:gd name="T2" fmla="*/ 0 w 6"/>
                      <a:gd name="T3" fmla="*/ 0 h 1"/>
                      <a:gd name="T4" fmla="*/ 6350 w 6"/>
                      <a:gd name="T5" fmla="*/ 0 h 1"/>
                      <a:gd name="T6" fmla="*/ 7938 w 6"/>
                      <a:gd name="T7" fmla="*/ 0 h 1"/>
                      <a:gd name="T8" fmla="*/ 9525 w 6"/>
                      <a:gd name="T9" fmla="*/ 0 h 1"/>
                      <a:gd name="T10" fmla="*/ 9525 w 6"/>
                      <a:gd name="T11" fmla="*/ 1587 h 1"/>
                      <a:gd name="T12" fmla="*/ 6350 w 6"/>
                      <a:gd name="T13" fmla="*/ 1587 h 1"/>
                      <a:gd name="T14" fmla="*/ 4763 w 6"/>
                      <a:gd name="T15" fmla="*/ 1587 h 1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6" h="1">
                        <a:moveTo>
                          <a:pt x="3" y="1"/>
                        </a:moveTo>
                        <a:lnTo>
                          <a:pt x="0" y="0"/>
                        </a:lnTo>
                        <a:lnTo>
                          <a:pt x="4" y="0"/>
                        </a:lnTo>
                        <a:lnTo>
                          <a:pt x="5" y="0"/>
                        </a:lnTo>
                        <a:lnTo>
                          <a:pt x="6" y="0"/>
                        </a:lnTo>
                        <a:lnTo>
                          <a:pt x="6" y="1"/>
                        </a:lnTo>
                        <a:lnTo>
                          <a:pt x="4" y="1"/>
                        </a:lnTo>
                        <a:lnTo>
                          <a:pt x="3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52" name="Freeform 865">
                    <a:extLst>
                      <a:ext uri="{FF2B5EF4-FFF2-40B4-BE49-F238E27FC236}">
                        <a16:creationId xmlns:a16="http://schemas.microsoft.com/office/drawing/2014/main" id="{B8A1A08E-3971-49F8-BC82-5FABA99F449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695558" y="1284555"/>
                    <a:ext cx="16266" cy="4647"/>
                  </a:xfrm>
                  <a:custGeom>
                    <a:avLst/>
                    <a:gdLst>
                      <a:gd name="T0" fmla="*/ 1588 w 7"/>
                      <a:gd name="T1" fmla="*/ 3175 h 2"/>
                      <a:gd name="T2" fmla="*/ 0 w 7"/>
                      <a:gd name="T3" fmla="*/ 3175 h 2"/>
                      <a:gd name="T4" fmla="*/ 1588 w 7"/>
                      <a:gd name="T5" fmla="*/ 1588 h 2"/>
                      <a:gd name="T6" fmla="*/ 9525 w 7"/>
                      <a:gd name="T7" fmla="*/ 0 h 2"/>
                      <a:gd name="T8" fmla="*/ 11113 w 7"/>
                      <a:gd name="T9" fmla="*/ 0 h 2"/>
                      <a:gd name="T10" fmla="*/ 9525 w 7"/>
                      <a:gd name="T11" fmla="*/ 3175 h 2"/>
                      <a:gd name="T12" fmla="*/ 6350 w 7"/>
                      <a:gd name="T13" fmla="*/ 3175 h 2"/>
                      <a:gd name="T14" fmla="*/ 3175 w 7"/>
                      <a:gd name="T15" fmla="*/ 3175 h 2"/>
                      <a:gd name="T16" fmla="*/ 1588 w 7"/>
                      <a:gd name="T17" fmla="*/ 3175 h 2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7" h="2">
                        <a:moveTo>
                          <a:pt x="1" y="2"/>
                        </a:moveTo>
                        <a:lnTo>
                          <a:pt x="0" y="2"/>
                        </a:lnTo>
                        <a:lnTo>
                          <a:pt x="1" y="1"/>
                        </a:lnTo>
                        <a:lnTo>
                          <a:pt x="6" y="0"/>
                        </a:lnTo>
                        <a:lnTo>
                          <a:pt x="7" y="0"/>
                        </a:lnTo>
                        <a:lnTo>
                          <a:pt x="6" y="2"/>
                        </a:lnTo>
                        <a:lnTo>
                          <a:pt x="4" y="2"/>
                        </a:lnTo>
                        <a:lnTo>
                          <a:pt x="2" y="2"/>
                        </a:lnTo>
                        <a:lnTo>
                          <a:pt x="1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53" name="Freeform 866">
                    <a:extLst>
                      <a:ext uri="{FF2B5EF4-FFF2-40B4-BE49-F238E27FC236}">
                        <a16:creationId xmlns:a16="http://schemas.microsoft.com/office/drawing/2014/main" id="{57D2F66F-304F-4F2E-9BE3-0B729AE9E44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326105" y="1505297"/>
                    <a:ext cx="9294" cy="6972"/>
                  </a:xfrm>
                  <a:custGeom>
                    <a:avLst/>
                    <a:gdLst>
                      <a:gd name="T0" fmla="*/ 3175 w 4"/>
                      <a:gd name="T1" fmla="*/ 4763 h 3"/>
                      <a:gd name="T2" fmla="*/ 1588 w 4"/>
                      <a:gd name="T3" fmla="*/ 4763 h 3"/>
                      <a:gd name="T4" fmla="*/ 0 w 4"/>
                      <a:gd name="T5" fmla="*/ 3175 h 3"/>
                      <a:gd name="T6" fmla="*/ 0 w 4"/>
                      <a:gd name="T7" fmla="*/ 0 h 3"/>
                      <a:gd name="T8" fmla="*/ 3175 w 4"/>
                      <a:gd name="T9" fmla="*/ 0 h 3"/>
                      <a:gd name="T10" fmla="*/ 4763 w 4"/>
                      <a:gd name="T11" fmla="*/ 0 h 3"/>
                      <a:gd name="T12" fmla="*/ 6350 w 4"/>
                      <a:gd name="T13" fmla="*/ 3175 h 3"/>
                      <a:gd name="T14" fmla="*/ 6350 w 4"/>
                      <a:gd name="T15" fmla="*/ 4763 h 3"/>
                      <a:gd name="T16" fmla="*/ 4763 w 4"/>
                      <a:gd name="T17" fmla="*/ 4763 h 3"/>
                      <a:gd name="T18" fmla="*/ 3175 w 4"/>
                      <a:gd name="T19" fmla="*/ 4763 h 3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4" h="3">
                        <a:moveTo>
                          <a:pt x="2" y="3"/>
                        </a:moveTo>
                        <a:lnTo>
                          <a:pt x="1" y="3"/>
                        </a:lnTo>
                        <a:lnTo>
                          <a:pt x="0" y="2"/>
                        </a:lnTo>
                        <a:lnTo>
                          <a:pt x="0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4" y="2"/>
                        </a:lnTo>
                        <a:lnTo>
                          <a:pt x="4" y="3"/>
                        </a:lnTo>
                        <a:lnTo>
                          <a:pt x="3" y="3"/>
                        </a:lnTo>
                        <a:lnTo>
                          <a:pt x="2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54" name="Freeform 867">
                    <a:extLst>
                      <a:ext uri="{FF2B5EF4-FFF2-40B4-BE49-F238E27FC236}">
                        <a16:creationId xmlns:a16="http://schemas.microsoft.com/office/drawing/2014/main" id="{9CEBCC93-65B7-4650-A8B4-E39FAA98FE5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235483" y="1540152"/>
                    <a:ext cx="9294" cy="2323"/>
                  </a:xfrm>
                  <a:custGeom>
                    <a:avLst/>
                    <a:gdLst>
                      <a:gd name="T0" fmla="*/ 3175 w 4"/>
                      <a:gd name="T1" fmla="*/ 1587 h 1"/>
                      <a:gd name="T2" fmla="*/ 1588 w 4"/>
                      <a:gd name="T3" fmla="*/ 1587 h 1"/>
                      <a:gd name="T4" fmla="*/ 0 w 4"/>
                      <a:gd name="T5" fmla="*/ 1587 h 1"/>
                      <a:gd name="T6" fmla="*/ 1588 w 4"/>
                      <a:gd name="T7" fmla="*/ 0 h 1"/>
                      <a:gd name="T8" fmla="*/ 4763 w 4"/>
                      <a:gd name="T9" fmla="*/ 0 h 1"/>
                      <a:gd name="T10" fmla="*/ 6350 w 4"/>
                      <a:gd name="T11" fmla="*/ 0 h 1"/>
                      <a:gd name="T12" fmla="*/ 6350 w 4"/>
                      <a:gd name="T13" fmla="*/ 1587 h 1"/>
                      <a:gd name="T14" fmla="*/ 4763 w 4"/>
                      <a:gd name="T15" fmla="*/ 1587 h 1"/>
                      <a:gd name="T16" fmla="*/ 3175 w 4"/>
                      <a:gd name="T17" fmla="*/ 1587 h 1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4" h="1">
                        <a:moveTo>
                          <a:pt x="2" y="1"/>
                        </a:move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1" y="0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4" y="1"/>
                        </a:lnTo>
                        <a:lnTo>
                          <a:pt x="3" y="1"/>
                        </a:lnTo>
                        <a:lnTo>
                          <a:pt x="2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55" name="Freeform 868">
                    <a:extLst>
                      <a:ext uri="{FF2B5EF4-FFF2-40B4-BE49-F238E27FC236}">
                        <a16:creationId xmlns:a16="http://schemas.microsoft.com/office/drawing/2014/main" id="{86B78088-D08B-4647-A1C6-5DC47B7D871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244778" y="1535505"/>
                    <a:ext cx="9294" cy="4647"/>
                  </a:xfrm>
                  <a:custGeom>
                    <a:avLst/>
                    <a:gdLst>
                      <a:gd name="T0" fmla="*/ 0 w 4"/>
                      <a:gd name="T1" fmla="*/ 3175 h 2"/>
                      <a:gd name="T2" fmla="*/ 1588 w 4"/>
                      <a:gd name="T3" fmla="*/ 3175 h 2"/>
                      <a:gd name="T4" fmla="*/ 1588 w 4"/>
                      <a:gd name="T5" fmla="*/ 1588 h 2"/>
                      <a:gd name="T6" fmla="*/ 0 w 4"/>
                      <a:gd name="T7" fmla="*/ 1588 h 2"/>
                      <a:gd name="T8" fmla="*/ 1588 w 4"/>
                      <a:gd name="T9" fmla="*/ 0 h 2"/>
                      <a:gd name="T10" fmla="*/ 3175 w 4"/>
                      <a:gd name="T11" fmla="*/ 0 h 2"/>
                      <a:gd name="T12" fmla="*/ 6350 w 4"/>
                      <a:gd name="T13" fmla="*/ 1588 h 2"/>
                      <a:gd name="T14" fmla="*/ 3175 w 4"/>
                      <a:gd name="T15" fmla="*/ 3175 h 2"/>
                      <a:gd name="T16" fmla="*/ 1588 w 4"/>
                      <a:gd name="T17" fmla="*/ 3175 h 2"/>
                      <a:gd name="T18" fmla="*/ 0 w 4"/>
                      <a:gd name="T19" fmla="*/ 3175 h 2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4" h="2">
                        <a:moveTo>
                          <a:pt x="0" y="2"/>
                        </a:moveTo>
                        <a:lnTo>
                          <a:pt x="1" y="2"/>
                        </a:ln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4" y="1"/>
                        </a:lnTo>
                        <a:lnTo>
                          <a:pt x="2" y="2"/>
                        </a:lnTo>
                        <a:lnTo>
                          <a:pt x="1" y="2"/>
                        </a:lnTo>
                        <a:lnTo>
                          <a:pt x="0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56" name="Freeform 869">
                    <a:extLst>
                      <a:ext uri="{FF2B5EF4-FFF2-40B4-BE49-F238E27FC236}">
                        <a16:creationId xmlns:a16="http://schemas.microsoft.com/office/drawing/2014/main" id="{3BA1A630-3A97-4472-9DAD-6878054DCD5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7037129" y="1286878"/>
                    <a:ext cx="9294" cy="6972"/>
                  </a:xfrm>
                  <a:custGeom>
                    <a:avLst/>
                    <a:gdLst>
                      <a:gd name="T0" fmla="*/ 1588 w 4"/>
                      <a:gd name="T1" fmla="*/ 4763 h 3"/>
                      <a:gd name="T2" fmla="*/ 0 w 4"/>
                      <a:gd name="T3" fmla="*/ 4763 h 3"/>
                      <a:gd name="T4" fmla="*/ 0 w 4"/>
                      <a:gd name="T5" fmla="*/ 1588 h 3"/>
                      <a:gd name="T6" fmla="*/ 1588 w 4"/>
                      <a:gd name="T7" fmla="*/ 1588 h 3"/>
                      <a:gd name="T8" fmla="*/ 1588 w 4"/>
                      <a:gd name="T9" fmla="*/ 0 h 3"/>
                      <a:gd name="T10" fmla="*/ 3175 w 4"/>
                      <a:gd name="T11" fmla="*/ 0 h 3"/>
                      <a:gd name="T12" fmla="*/ 4763 w 4"/>
                      <a:gd name="T13" fmla="*/ 0 h 3"/>
                      <a:gd name="T14" fmla="*/ 6350 w 4"/>
                      <a:gd name="T15" fmla="*/ 1588 h 3"/>
                      <a:gd name="T16" fmla="*/ 4763 w 4"/>
                      <a:gd name="T17" fmla="*/ 4763 h 3"/>
                      <a:gd name="T18" fmla="*/ 1588 w 4"/>
                      <a:gd name="T19" fmla="*/ 4763 h 3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4" h="3">
                        <a:moveTo>
                          <a:pt x="1" y="3"/>
                        </a:moveTo>
                        <a:lnTo>
                          <a:pt x="0" y="3"/>
                        </a:lnTo>
                        <a:lnTo>
                          <a:pt x="0" y="1"/>
                        </a:lnTo>
                        <a:lnTo>
                          <a:pt x="1" y="1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4" y="1"/>
                        </a:lnTo>
                        <a:lnTo>
                          <a:pt x="3" y="3"/>
                        </a:lnTo>
                        <a:lnTo>
                          <a:pt x="1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57" name="Freeform 870">
                    <a:extLst>
                      <a:ext uri="{FF2B5EF4-FFF2-40B4-BE49-F238E27FC236}">
                        <a16:creationId xmlns:a16="http://schemas.microsoft.com/office/drawing/2014/main" id="{2DC7FD07-BA3B-42DC-A3F3-13B6E5CE90C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844269" y="1252025"/>
                    <a:ext cx="9294" cy="2323"/>
                  </a:xfrm>
                  <a:custGeom>
                    <a:avLst/>
                    <a:gdLst>
                      <a:gd name="T0" fmla="*/ 3175 w 4"/>
                      <a:gd name="T1" fmla="*/ 1587 h 1"/>
                      <a:gd name="T2" fmla="*/ 1588 w 4"/>
                      <a:gd name="T3" fmla="*/ 1587 h 1"/>
                      <a:gd name="T4" fmla="*/ 0 w 4"/>
                      <a:gd name="T5" fmla="*/ 1587 h 1"/>
                      <a:gd name="T6" fmla="*/ 0 w 4"/>
                      <a:gd name="T7" fmla="*/ 0 h 1"/>
                      <a:gd name="T8" fmla="*/ 1588 w 4"/>
                      <a:gd name="T9" fmla="*/ 0 h 1"/>
                      <a:gd name="T10" fmla="*/ 3175 w 4"/>
                      <a:gd name="T11" fmla="*/ 0 h 1"/>
                      <a:gd name="T12" fmla="*/ 6350 w 4"/>
                      <a:gd name="T13" fmla="*/ 0 h 1"/>
                      <a:gd name="T14" fmla="*/ 6350 w 4"/>
                      <a:gd name="T15" fmla="*/ 1587 h 1"/>
                      <a:gd name="T16" fmla="*/ 4763 w 4"/>
                      <a:gd name="T17" fmla="*/ 1587 h 1"/>
                      <a:gd name="T18" fmla="*/ 3175 w 4"/>
                      <a:gd name="T19" fmla="*/ 1587 h 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4" h="1">
                        <a:moveTo>
                          <a:pt x="2" y="1"/>
                        </a:move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4" y="0"/>
                        </a:lnTo>
                        <a:lnTo>
                          <a:pt x="4" y="1"/>
                        </a:lnTo>
                        <a:lnTo>
                          <a:pt x="3" y="1"/>
                        </a:lnTo>
                        <a:lnTo>
                          <a:pt x="2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58" name="Freeform 871">
                    <a:extLst>
                      <a:ext uri="{FF2B5EF4-FFF2-40B4-BE49-F238E27FC236}">
                        <a16:creationId xmlns:a16="http://schemas.microsoft.com/office/drawing/2014/main" id="{6EC9339C-D205-40AB-BAEF-1B023CDE28F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488758" y="1344969"/>
                    <a:ext cx="9294" cy="6970"/>
                  </a:xfrm>
                  <a:custGeom>
                    <a:avLst/>
                    <a:gdLst>
                      <a:gd name="T0" fmla="*/ 0 w 4"/>
                      <a:gd name="T1" fmla="*/ 4762 h 3"/>
                      <a:gd name="T2" fmla="*/ 0 w 4"/>
                      <a:gd name="T3" fmla="*/ 3175 h 3"/>
                      <a:gd name="T4" fmla="*/ 3175 w 4"/>
                      <a:gd name="T5" fmla="*/ 0 h 3"/>
                      <a:gd name="T6" fmla="*/ 4763 w 4"/>
                      <a:gd name="T7" fmla="*/ 0 h 3"/>
                      <a:gd name="T8" fmla="*/ 6350 w 4"/>
                      <a:gd name="T9" fmla="*/ 1587 h 3"/>
                      <a:gd name="T10" fmla="*/ 4763 w 4"/>
                      <a:gd name="T11" fmla="*/ 3175 h 3"/>
                      <a:gd name="T12" fmla="*/ 3175 w 4"/>
                      <a:gd name="T13" fmla="*/ 3175 h 3"/>
                      <a:gd name="T14" fmla="*/ 3175 w 4"/>
                      <a:gd name="T15" fmla="*/ 4762 h 3"/>
                      <a:gd name="T16" fmla="*/ 0 w 4"/>
                      <a:gd name="T17" fmla="*/ 4762 h 3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4" h="3">
                        <a:moveTo>
                          <a:pt x="0" y="3"/>
                        </a:moveTo>
                        <a:lnTo>
                          <a:pt x="0" y="2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4" y="1"/>
                        </a:lnTo>
                        <a:lnTo>
                          <a:pt x="3" y="2"/>
                        </a:lnTo>
                        <a:lnTo>
                          <a:pt x="2" y="2"/>
                        </a:lnTo>
                        <a:lnTo>
                          <a:pt x="2" y="3"/>
                        </a:lnTo>
                        <a:lnTo>
                          <a:pt x="0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59" name="Freeform 872">
                    <a:extLst>
                      <a:ext uri="{FF2B5EF4-FFF2-40B4-BE49-F238E27FC236}">
                        <a16:creationId xmlns:a16="http://schemas.microsoft.com/office/drawing/2014/main" id="{D19D28E2-A336-44B3-80C4-307429207CC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412078" y="1451855"/>
                    <a:ext cx="11619" cy="4647"/>
                  </a:xfrm>
                  <a:custGeom>
                    <a:avLst/>
                    <a:gdLst>
                      <a:gd name="T0" fmla="*/ 6350 w 5"/>
                      <a:gd name="T1" fmla="*/ 3175 h 2"/>
                      <a:gd name="T2" fmla="*/ 4763 w 5"/>
                      <a:gd name="T3" fmla="*/ 1588 h 2"/>
                      <a:gd name="T4" fmla="*/ 1588 w 5"/>
                      <a:gd name="T5" fmla="*/ 1588 h 2"/>
                      <a:gd name="T6" fmla="*/ 0 w 5"/>
                      <a:gd name="T7" fmla="*/ 1588 h 2"/>
                      <a:gd name="T8" fmla="*/ 1588 w 5"/>
                      <a:gd name="T9" fmla="*/ 1588 h 2"/>
                      <a:gd name="T10" fmla="*/ 4763 w 5"/>
                      <a:gd name="T11" fmla="*/ 0 h 2"/>
                      <a:gd name="T12" fmla="*/ 7938 w 5"/>
                      <a:gd name="T13" fmla="*/ 1588 h 2"/>
                      <a:gd name="T14" fmla="*/ 6350 w 5"/>
                      <a:gd name="T15" fmla="*/ 1588 h 2"/>
                      <a:gd name="T16" fmla="*/ 6350 w 5"/>
                      <a:gd name="T17" fmla="*/ 3175 h 2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5" h="2">
                        <a:moveTo>
                          <a:pt x="4" y="2"/>
                        </a:moveTo>
                        <a:lnTo>
                          <a:pt x="3" y="1"/>
                        </a:ln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1" y="1"/>
                        </a:lnTo>
                        <a:lnTo>
                          <a:pt x="3" y="0"/>
                        </a:lnTo>
                        <a:lnTo>
                          <a:pt x="5" y="1"/>
                        </a:lnTo>
                        <a:lnTo>
                          <a:pt x="4" y="1"/>
                        </a:lnTo>
                        <a:lnTo>
                          <a:pt x="4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60" name="Freeform 873">
                    <a:extLst>
                      <a:ext uri="{FF2B5EF4-FFF2-40B4-BE49-F238E27FC236}">
                        <a16:creationId xmlns:a16="http://schemas.microsoft.com/office/drawing/2014/main" id="{E39FE1AA-425F-4920-AEE6-8AFA3BF2D79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669999" y="1279908"/>
                    <a:ext cx="11617" cy="4647"/>
                  </a:xfrm>
                  <a:custGeom>
                    <a:avLst/>
                    <a:gdLst>
                      <a:gd name="T0" fmla="*/ 1587 w 5"/>
                      <a:gd name="T1" fmla="*/ 3175 h 2"/>
                      <a:gd name="T2" fmla="*/ 0 w 5"/>
                      <a:gd name="T3" fmla="*/ 1588 h 2"/>
                      <a:gd name="T4" fmla="*/ 1587 w 5"/>
                      <a:gd name="T5" fmla="*/ 0 h 2"/>
                      <a:gd name="T6" fmla="*/ 3175 w 5"/>
                      <a:gd name="T7" fmla="*/ 1588 h 2"/>
                      <a:gd name="T8" fmla="*/ 6350 w 5"/>
                      <a:gd name="T9" fmla="*/ 0 h 2"/>
                      <a:gd name="T10" fmla="*/ 7937 w 5"/>
                      <a:gd name="T11" fmla="*/ 1588 h 2"/>
                      <a:gd name="T12" fmla="*/ 6350 w 5"/>
                      <a:gd name="T13" fmla="*/ 1588 h 2"/>
                      <a:gd name="T14" fmla="*/ 4762 w 5"/>
                      <a:gd name="T15" fmla="*/ 1588 h 2"/>
                      <a:gd name="T16" fmla="*/ 3175 w 5"/>
                      <a:gd name="T17" fmla="*/ 1588 h 2"/>
                      <a:gd name="T18" fmla="*/ 3175 w 5"/>
                      <a:gd name="T19" fmla="*/ 3175 h 2"/>
                      <a:gd name="T20" fmla="*/ 1587 w 5"/>
                      <a:gd name="T21" fmla="*/ 3175 h 2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5" h="2">
                        <a:moveTo>
                          <a:pt x="1" y="2"/>
                        </a:moveTo>
                        <a:lnTo>
                          <a:pt x="0" y="1"/>
                        </a:lnTo>
                        <a:lnTo>
                          <a:pt x="1" y="0"/>
                        </a:lnTo>
                        <a:lnTo>
                          <a:pt x="2" y="1"/>
                        </a:lnTo>
                        <a:lnTo>
                          <a:pt x="4" y="0"/>
                        </a:lnTo>
                        <a:lnTo>
                          <a:pt x="5" y="1"/>
                        </a:lnTo>
                        <a:lnTo>
                          <a:pt x="4" y="1"/>
                        </a:lnTo>
                        <a:lnTo>
                          <a:pt x="3" y="1"/>
                        </a:lnTo>
                        <a:lnTo>
                          <a:pt x="2" y="1"/>
                        </a:lnTo>
                        <a:lnTo>
                          <a:pt x="2" y="2"/>
                        </a:lnTo>
                        <a:lnTo>
                          <a:pt x="1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61" name="Freeform 874">
                    <a:extLst>
                      <a:ext uri="{FF2B5EF4-FFF2-40B4-BE49-F238E27FC236}">
                        <a16:creationId xmlns:a16="http://schemas.microsoft.com/office/drawing/2014/main" id="{69BA4D68-9EDC-4DFC-8957-D17730573B6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590996" y="1319409"/>
                    <a:ext cx="11617" cy="2324"/>
                  </a:xfrm>
                  <a:custGeom>
                    <a:avLst/>
                    <a:gdLst>
                      <a:gd name="T0" fmla="*/ 6350 w 5"/>
                      <a:gd name="T1" fmla="*/ 1588 h 1"/>
                      <a:gd name="T2" fmla="*/ 3175 w 5"/>
                      <a:gd name="T3" fmla="*/ 1588 h 1"/>
                      <a:gd name="T4" fmla="*/ 1587 w 5"/>
                      <a:gd name="T5" fmla="*/ 1588 h 1"/>
                      <a:gd name="T6" fmla="*/ 0 w 5"/>
                      <a:gd name="T7" fmla="*/ 0 h 1"/>
                      <a:gd name="T8" fmla="*/ 1587 w 5"/>
                      <a:gd name="T9" fmla="*/ 0 h 1"/>
                      <a:gd name="T10" fmla="*/ 6350 w 5"/>
                      <a:gd name="T11" fmla="*/ 0 h 1"/>
                      <a:gd name="T12" fmla="*/ 7937 w 5"/>
                      <a:gd name="T13" fmla="*/ 0 h 1"/>
                      <a:gd name="T14" fmla="*/ 7937 w 5"/>
                      <a:gd name="T15" fmla="*/ 1588 h 1"/>
                      <a:gd name="T16" fmla="*/ 6350 w 5"/>
                      <a:gd name="T17" fmla="*/ 1588 h 1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5" h="1">
                        <a:moveTo>
                          <a:pt x="4" y="1"/>
                        </a:moveTo>
                        <a:lnTo>
                          <a:pt x="2" y="1"/>
                        </a:lnTo>
                        <a:lnTo>
                          <a:pt x="1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4" y="0"/>
                        </a:lnTo>
                        <a:lnTo>
                          <a:pt x="5" y="0"/>
                        </a:lnTo>
                        <a:lnTo>
                          <a:pt x="5" y="1"/>
                        </a:lnTo>
                        <a:lnTo>
                          <a:pt x="4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62" name="Freeform 875">
                    <a:extLst>
                      <a:ext uri="{FF2B5EF4-FFF2-40B4-BE49-F238E27FC236}">
                        <a16:creationId xmlns:a16="http://schemas.microsoft.com/office/drawing/2014/main" id="{A1A606B6-F7EB-44E2-AE60-54D4BE188E7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609585" y="1324056"/>
                    <a:ext cx="11617" cy="2324"/>
                  </a:xfrm>
                  <a:custGeom>
                    <a:avLst/>
                    <a:gdLst>
                      <a:gd name="T0" fmla="*/ 0 w 5"/>
                      <a:gd name="T1" fmla="*/ 1588 h 1"/>
                      <a:gd name="T2" fmla="*/ 3175 w 5"/>
                      <a:gd name="T3" fmla="*/ 0 h 1"/>
                      <a:gd name="T4" fmla="*/ 7937 w 5"/>
                      <a:gd name="T5" fmla="*/ 1588 h 1"/>
                      <a:gd name="T6" fmla="*/ 4762 w 5"/>
                      <a:gd name="T7" fmla="*/ 1588 h 1"/>
                      <a:gd name="T8" fmla="*/ 3175 w 5"/>
                      <a:gd name="T9" fmla="*/ 1588 h 1"/>
                      <a:gd name="T10" fmla="*/ 1587 w 5"/>
                      <a:gd name="T11" fmla="*/ 1588 h 1"/>
                      <a:gd name="T12" fmla="*/ 0 w 5"/>
                      <a:gd name="T13" fmla="*/ 1588 h 1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5" h="1">
                        <a:moveTo>
                          <a:pt x="0" y="1"/>
                        </a:moveTo>
                        <a:lnTo>
                          <a:pt x="2" y="0"/>
                        </a:lnTo>
                        <a:lnTo>
                          <a:pt x="5" y="1"/>
                        </a:lnTo>
                        <a:lnTo>
                          <a:pt x="3" y="1"/>
                        </a:lnTo>
                        <a:lnTo>
                          <a:pt x="2" y="1"/>
                        </a:lnTo>
                        <a:lnTo>
                          <a:pt x="1" y="1"/>
                        </a:lnTo>
                        <a:lnTo>
                          <a:pt x="0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63" name="Freeform 876">
                    <a:extLst>
                      <a:ext uri="{FF2B5EF4-FFF2-40B4-BE49-F238E27FC236}">
                        <a16:creationId xmlns:a16="http://schemas.microsoft.com/office/drawing/2014/main" id="{31CDDA31-7958-4636-84D7-4A102DDCFBF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212247" y="1577330"/>
                    <a:ext cx="6972" cy="4647"/>
                  </a:xfrm>
                  <a:custGeom>
                    <a:avLst/>
                    <a:gdLst>
                      <a:gd name="T0" fmla="*/ 0 w 3"/>
                      <a:gd name="T1" fmla="*/ 3175 h 2"/>
                      <a:gd name="T2" fmla="*/ 0 w 3"/>
                      <a:gd name="T3" fmla="*/ 1588 h 2"/>
                      <a:gd name="T4" fmla="*/ 0 w 3"/>
                      <a:gd name="T5" fmla="*/ 0 h 2"/>
                      <a:gd name="T6" fmla="*/ 1588 w 3"/>
                      <a:gd name="T7" fmla="*/ 0 h 2"/>
                      <a:gd name="T8" fmla="*/ 3175 w 3"/>
                      <a:gd name="T9" fmla="*/ 0 h 2"/>
                      <a:gd name="T10" fmla="*/ 4763 w 3"/>
                      <a:gd name="T11" fmla="*/ 1588 h 2"/>
                      <a:gd name="T12" fmla="*/ 3175 w 3"/>
                      <a:gd name="T13" fmla="*/ 1588 h 2"/>
                      <a:gd name="T14" fmla="*/ 1588 w 3"/>
                      <a:gd name="T15" fmla="*/ 1588 h 2"/>
                      <a:gd name="T16" fmla="*/ 0 w 3"/>
                      <a:gd name="T17" fmla="*/ 3175 h 2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3" h="2">
                        <a:moveTo>
                          <a:pt x="0" y="2"/>
                        </a:move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1"/>
                        </a:lnTo>
                        <a:lnTo>
                          <a:pt x="2" y="1"/>
                        </a:lnTo>
                        <a:lnTo>
                          <a:pt x="1" y="1"/>
                        </a:lnTo>
                        <a:lnTo>
                          <a:pt x="0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64" name="Freeform 877">
                    <a:extLst>
                      <a:ext uri="{FF2B5EF4-FFF2-40B4-BE49-F238E27FC236}">
                        <a16:creationId xmlns:a16="http://schemas.microsoft.com/office/drawing/2014/main" id="{10076071-2936-4E3C-8CA0-4F51F54DE18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681616" y="1277584"/>
                    <a:ext cx="9294" cy="2324"/>
                  </a:xfrm>
                  <a:custGeom>
                    <a:avLst/>
                    <a:gdLst>
                      <a:gd name="T0" fmla="*/ 3175 w 4"/>
                      <a:gd name="T1" fmla="*/ 1588 h 1"/>
                      <a:gd name="T2" fmla="*/ 0 w 4"/>
                      <a:gd name="T3" fmla="*/ 1588 h 1"/>
                      <a:gd name="T4" fmla="*/ 3175 w 4"/>
                      <a:gd name="T5" fmla="*/ 0 h 1"/>
                      <a:gd name="T6" fmla="*/ 4763 w 4"/>
                      <a:gd name="T7" fmla="*/ 0 h 1"/>
                      <a:gd name="T8" fmla="*/ 6350 w 4"/>
                      <a:gd name="T9" fmla="*/ 0 h 1"/>
                      <a:gd name="T10" fmla="*/ 6350 w 4"/>
                      <a:gd name="T11" fmla="*/ 1588 h 1"/>
                      <a:gd name="T12" fmla="*/ 4763 w 4"/>
                      <a:gd name="T13" fmla="*/ 1588 h 1"/>
                      <a:gd name="T14" fmla="*/ 3175 w 4"/>
                      <a:gd name="T15" fmla="*/ 1588 h 1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4" h="1">
                        <a:moveTo>
                          <a:pt x="2" y="1"/>
                        </a:moveTo>
                        <a:lnTo>
                          <a:pt x="0" y="1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4" y="1"/>
                        </a:lnTo>
                        <a:lnTo>
                          <a:pt x="3" y="1"/>
                        </a:lnTo>
                        <a:lnTo>
                          <a:pt x="2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65" name="Freeform 878">
                    <a:extLst>
                      <a:ext uri="{FF2B5EF4-FFF2-40B4-BE49-F238E27FC236}">
                        <a16:creationId xmlns:a16="http://schemas.microsoft.com/office/drawing/2014/main" id="{14A01174-E2B6-4876-A0F1-5B59C509367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442285" y="1426295"/>
                    <a:ext cx="9294" cy="4647"/>
                  </a:xfrm>
                  <a:custGeom>
                    <a:avLst/>
                    <a:gdLst>
                      <a:gd name="T0" fmla="*/ 4763 w 4"/>
                      <a:gd name="T1" fmla="*/ 3175 h 2"/>
                      <a:gd name="T2" fmla="*/ 1588 w 4"/>
                      <a:gd name="T3" fmla="*/ 3175 h 2"/>
                      <a:gd name="T4" fmla="*/ 0 w 4"/>
                      <a:gd name="T5" fmla="*/ 3175 h 2"/>
                      <a:gd name="T6" fmla="*/ 0 w 4"/>
                      <a:gd name="T7" fmla="*/ 1588 h 2"/>
                      <a:gd name="T8" fmla="*/ 1588 w 4"/>
                      <a:gd name="T9" fmla="*/ 1588 h 2"/>
                      <a:gd name="T10" fmla="*/ 1588 w 4"/>
                      <a:gd name="T11" fmla="*/ 0 h 2"/>
                      <a:gd name="T12" fmla="*/ 4763 w 4"/>
                      <a:gd name="T13" fmla="*/ 0 h 2"/>
                      <a:gd name="T14" fmla="*/ 6350 w 4"/>
                      <a:gd name="T15" fmla="*/ 1588 h 2"/>
                      <a:gd name="T16" fmla="*/ 4763 w 4"/>
                      <a:gd name="T17" fmla="*/ 1588 h 2"/>
                      <a:gd name="T18" fmla="*/ 4763 w 4"/>
                      <a:gd name="T19" fmla="*/ 3175 h 2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4" h="2">
                        <a:moveTo>
                          <a:pt x="3" y="2"/>
                        </a:moveTo>
                        <a:lnTo>
                          <a:pt x="1" y="2"/>
                        </a:lnTo>
                        <a:lnTo>
                          <a:pt x="0" y="2"/>
                        </a:lnTo>
                        <a:lnTo>
                          <a:pt x="0" y="1"/>
                        </a:lnTo>
                        <a:lnTo>
                          <a:pt x="1" y="1"/>
                        </a:lnTo>
                        <a:lnTo>
                          <a:pt x="1" y="0"/>
                        </a:lnTo>
                        <a:lnTo>
                          <a:pt x="3" y="0"/>
                        </a:lnTo>
                        <a:lnTo>
                          <a:pt x="4" y="1"/>
                        </a:lnTo>
                        <a:lnTo>
                          <a:pt x="3" y="1"/>
                        </a:lnTo>
                        <a:lnTo>
                          <a:pt x="3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66" name="Freeform 879">
                    <a:extLst>
                      <a:ext uri="{FF2B5EF4-FFF2-40B4-BE49-F238E27FC236}">
                        <a16:creationId xmlns:a16="http://schemas.microsoft.com/office/drawing/2014/main" id="{228653F4-B10E-4A05-B6F4-AFB028953C8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739707" y="1282231"/>
                    <a:ext cx="11617" cy="4647"/>
                  </a:xfrm>
                  <a:custGeom>
                    <a:avLst/>
                    <a:gdLst>
                      <a:gd name="T0" fmla="*/ 1587 w 5"/>
                      <a:gd name="T1" fmla="*/ 3175 h 2"/>
                      <a:gd name="T2" fmla="*/ 0 w 5"/>
                      <a:gd name="T3" fmla="*/ 3175 h 2"/>
                      <a:gd name="T4" fmla="*/ 0 w 5"/>
                      <a:gd name="T5" fmla="*/ 1588 h 2"/>
                      <a:gd name="T6" fmla="*/ 1587 w 5"/>
                      <a:gd name="T7" fmla="*/ 0 h 2"/>
                      <a:gd name="T8" fmla="*/ 3175 w 5"/>
                      <a:gd name="T9" fmla="*/ 1588 h 2"/>
                      <a:gd name="T10" fmla="*/ 7937 w 5"/>
                      <a:gd name="T11" fmla="*/ 1588 h 2"/>
                      <a:gd name="T12" fmla="*/ 3175 w 5"/>
                      <a:gd name="T13" fmla="*/ 3175 h 2"/>
                      <a:gd name="T14" fmla="*/ 1587 w 5"/>
                      <a:gd name="T15" fmla="*/ 3175 h 2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5" h="2">
                        <a:moveTo>
                          <a:pt x="1" y="2"/>
                        </a:moveTo>
                        <a:lnTo>
                          <a:pt x="0" y="2"/>
                        </a:lnTo>
                        <a:lnTo>
                          <a:pt x="0" y="1"/>
                        </a:lnTo>
                        <a:lnTo>
                          <a:pt x="1" y="0"/>
                        </a:lnTo>
                        <a:lnTo>
                          <a:pt x="2" y="1"/>
                        </a:lnTo>
                        <a:lnTo>
                          <a:pt x="5" y="1"/>
                        </a:lnTo>
                        <a:lnTo>
                          <a:pt x="2" y="2"/>
                        </a:lnTo>
                        <a:lnTo>
                          <a:pt x="1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67" name="Freeform 880">
                    <a:extLst>
                      <a:ext uri="{FF2B5EF4-FFF2-40B4-BE49-F238E27FC236}">
                        <a16:creationId xmlns:a16="http://schemas.microsoft.com/office/drawing/2014/main" id="{6EC98F9E-B316-408C-9770-1A2D0969DB6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516641" y="1379822"/>
                    <a:ext cx="6970" cy="4647"/>
                  </a:xfrm>
                  <a:custGeom>
                    <a:avLst/>
                    <a:gdLst>
                      <a:gd name="T0" fmla="*/ 3175 w 3"/>
                      <a:gd name="T1" fmla="*/ 3175 h 2"/>
                      <a:gd name="T2" fmla="*/ 3175 w 3"/>
                      <a:gd name="T3" fmla="*/ 1588 h 2"/>
                      <a:gd name="T4" fmla="*/ 1587 w 3"/>
                      <a:gd name="T5" fmla="*/ 1588 h 2"/>
                      <a:gd name="T6" fmla="*/ 0 w 3"/>
                      <a:gd name="T7" fmla="*/ 1588 h 2"/>
                      <a:gd name="T8" fmla="*/ 1587 w 3"/>
                      <a:gd name="T9" fmla="*/ 1588 h 2"/>
                      <a:gd name="T10" fmla="*/ 4762 w 3"/>
                      <a:gd name="T11" fmla="*/ 0 h 2"/>
                      <a:gd name="T12" fmla="*/ 4762 w 3"/>
                      <a:gd name="T13" fmla="*/ 3175 h 2"/>
                      <a:gd name="T14" fmla="*/ 3175 w 3"/>
                      <a:gd name="T15" fmla="*/ 3175 h 2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3" h="2">
                        <a:moveTo>
                          <a:pt x="2" y="2"/>
                        </a:moveTo>
                        <a:lnTo>
                          <a:pt x="2" y="1"/>
                        </a:ln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1" y="1"/>
                        </a:lnTo>
                        <a:lnTo>
                          <a:pt x="3" y="0"/>
                        </a:lnTo>
                        <a:lnTo>
                          <a:pt x="3" y="2"/>
                        </a:lnTo>
                        <a:lnTo>
                          <a:pt x="2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68" name="Freeform 881">
                    <a:extLst>
                      <a:ext uri="{FF2B5EF4-FFF2-40B4-BE49-F238E27FC236}">
                        <a16:creationId xmlns:a16="http://schemas.microsoft.com/office/drawing/2014/main" id="{33F617A3-46E0-4FAD-9724-CDE4EB5606C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314486" y="1509944"/>
                    <a:ext cx="9294" cy="2324"/>
                  </a:xfrm>
                  <a:custGeom>
                    <a:avLst/>
                    <a:gdLst>
                      <a:gd name="T0" fmla="*/ 3175 w 4"/>
                      <a:gd name="T1" fmla="*/ 1588 h 1"/>
                      <a:gd name="T2" fmla="*/ 0 w 4"/>
                      <a:gd name="T3" fmla="*/ 1588 h 1"/>
                      <a:gd name="T4" fmla="*/ 4763 w 4"/>
                      <a:gd name="T5" fmla="*/ 0 h 1"/>
                      <a:gd name="T6" fmla="*/ 6350 w 4"/>
                      <a:gd name="T7" fmla="*/ 0 h 1"/>
                      <a:gd name="T8" fmla="*/ 6350 w 4"/>
                      <a:gd name="T9" fmla="*/ 1588 h 1"/>
                      <a:gd name="T10" fmla="*/ 4763 w 4"/>
                      <a:gd name="T11" fmla="*/ 1588 h 1"/>
                      <a:gd name="T12" fmla="*/ 3175 w 4"/>
                      <a:gd name="T13" fmla="*/ 1588 h 1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4" h="1">
                        <a:moveTo>
                          <a:pt x="2" y="1"/>
                        </a:moveTo>
                        <a:lnTo>
                          <a:pt x="0" y="1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4" y="1"/>
                        </a:lnTo>
                        <a:lnTo>
                          <a:pt x="3" y="1"/>
                        </a:lnTo>
                        <a:lnTo>
                          <a:pt x="2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69" name="Freeform 882">
                    <a:extLst>
                      <a:ext uri="{FF2B5EF4-FFF2-40B4-BE49-F238E27FC236}">
                        <a16:creationId xmlns:a16="http://schemas.microsoft.com/office/drawing/2014/main" id="{95F8B803-311F-4E99-99A9-F5534542F84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214572" y="1591272"/>
                    <a:ext cx="9294" cy="6970"/>
                  </a:xfrm>
                  <a:custGeom>
                    <a:avLst/>
                    <a:gdLst>
                      <a:gd name="T0" fmla="*/ 6350 w 4"/>
                      <a:gd name="T1" fmla="*/ 4762 h 3"/>
                      <a:gd name="T2" fmla="*/ 4763 w 4"/>
                      <a:gd name="T3" fmla="*/ 1587 h 3"/>
                      <a:gd name="T4" fmla="*/ 3175 w 4"/>
                      <a:gd name="T5" fmla="*/ 1587 h 3"/>
                      <a:gd name="T6" fmla="*/ 1588 w 4"/>
                      <a:gd name="T7" fmla="*/ 0 h 3"/>
                      <a:gd name="T8" fmla="*/ 0 w 4"/>
                      <a:gd name="T9" fmla="*/ 0 h 3"/>
                      <a:gd name="T10" fmla="*/ 1588 w 4"/>
                      <a:gd name="T11" fmla="*/ 0 h 3"/>
                      <a:gd name="T12" fmla="*/ 3175 w 4"/>
                      <a:gd name="T13" fmla="*/ 0 h 3"/>
                      <a:gd name="T14" fmla="*/ 6350 w 4"/>
                      <a:gd name="T15" fmla="*/ 1587 h 3"/>
                      <a:gd name="T16" fmla="*/ 6350 w 4"/>
                      <a:gd name="T17" fmla="*/ 4762 h 3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4" h="3">
                        <a:moveTo>
                          <a:pt x="4" y="3"/>
                        </a:moveTo>
                        <a:lnTo>
                          <a:pt x="3" y="1"/>
                        </a:lnTo>
                        <a:lnTo>
                          <a:pt x="2" y="1"/>
                        </a:lnTo>
                        <a:lnTo>
                          <a:pt x="1" y="0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4" y="1"/>
                        </a:lnTo>
                        <a:lnTo>
                          <a:pt x="4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70" name="Freeform 883">
                    <a:extLst>
                      <a:ext uri="{FF2B5EF4-FFF2-40B4-BE49-F238E27FC236}">
                        <a16:creationId xmlns:a16="http://schemas.microsoft.com/office/drawing/2014/main" id="{9B5D652F-A727-4DC0-9E47-E08268D7B6E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274986" y="1523886"/>
                    <a:ext cx="6970" cy="2324"/>
                  </a:xfrm>
                  <a:custGeom>
                    <a:avLst/>
                    <a:gdLst>
                      <a:gd name="T0" fmla="*/ 0 w 3"/>
                      <a:gd name="T1" fmla="*/ 1588 h 1"/>
                      <a:gd name="T2" fmla="*/ 0 w 3"/>
                      <a:gd name="T3" fmla="*/ 0 h 1"/>
                      <a:gd name="T4" fmla="*/ 1587 w 3"/>
                      <a:gd name="T5" fmla="*/ 0 h 1"/>
                      <a:gd name="T6" fmla="*/ 4762 w 3"/>
                      <a:gd name="T7" fmla="*/ 0 h 1"/>
                      <a:gd name="T8" fmla="*/ 4762 w 3"/>
                      <a:gd name="T9" fmla="*/ 1588 h 1"/>
                      <a:gd name="T10" fmla="*/ 3175 w 3"/>
                      <a:gd name="T11" fmla="*/ 1588 h 1"/>
                      <a:gd name="T12" fmla="*/ 1587 w 3"/>
                      <a:gd name="T13" fmla="*/ 1588 h 1"/>
                      <a:gd name="T14" fmla="*/ 0 w 3"/>
                      <a:gd name="T15" fmla="*/ 1588 h 1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3" h="1">
                        <a:moveTo>
                          <a:pt x="0" y="1"/>
                        </a:move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3" y="0"/>
                        </a:lnTo>
                        <a:lnTo>
                          <a:pt x="3" y="1"/>
                        </a:lnTo>
                        <a:lnTo>
                          <a:pt x="2" y="1"/>
                        </a:lnTo>
                        <a:lnTo>
                          <a:pt x="1" y="1"/>
                        </a:lnTo>
                        <a:lnTo>
                          <a:pt x="0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71" name="Freeform 884">
                    <a:extLst>
                      <a:ext uri="{FF2B5EF4-FFF2-40B4-BE49-F238E27FC236}">
                        <a16:creationId xmlns:a16="http://schemas.microsoft.com/office/drawing/2014/main" id="{294485ED-A970-40F7-A060-218723E48DD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409755" y="1451855"/>
                    <a:ext cx="11617" cy="2323"/>
                  </a:xfrm>
                  <a:custGeom>
                    <a:avLst/>
                    <a:gdLst>
                      <a:gd name="T0" fmla="*/ 0 w 5"/>
                      <a:gd name="T1" fmla="*/ 1587 h 1"/>
                      <a:gd name="T2" fmla="*/ 0 w 5"/>
                      <a:gd name="T3" fmla="*/ 0 h 1"/>
                      <a:gd name="T4" fmla="*/ 1587 w 5"/>
                      <a:gd name="T5" fmla="*/ 0 h 1"/>
                      <a:gd name="T6" fmla="*/ 4762 w 5"/>
                      <a:gd name="T7" fmla="*/ 0 h 1"/>
                      <a:gd name="T8" fmla="*/ 6350 w 5"/>
                      <a:gd name="T9" fmla="*/ 0 h 1"/>
                      <a:gd name="T10" fmla="*/ 7937 w 5"/>
                      <a:gd name="T11" fmla="*/ 0 h 1"/>
                      <a:gd name="T12" fmla="*/ 1587 w 5"/>
                      <a:gd name="T13" fmla="*/ 1587 h 1"/>
                      <a:gd name="T14" fmla="*/ 0 w 5"/>
                      <a:gd name="T15" fmla="*/ 1587 h 1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5" h="1">
                        <a:moveTo>
                          <a:pt x="0" y="1"/>
                        </a:move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5" y="0"/>
                        </a:lnTo>
                        <a:lnTo>
                          <a:pt x="1" y="1"/>
                        </a:lnTo>
                        <a:lnTo>
                          <a:pt x="0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72" name="Freeform 885">
                    <a:extLst>
                      <a:ext uri="{FF2B5EF4-FFF2-40B4-BE49-F238E27FC236}">
                        <a16:creationId xmlns:a16="http://schemas.microsoft.com/office/drawing/2014/main" id="{DC0DA387-EB7A-4EDA-A672-4EFE56F32F1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219219" y="1598242"/>
                    <a:ext cx="6970" cy="4647"/>
                  </a:xfrm>
                  <a:custGeom>
                    <a:avLst/>
                    <a:gdLst>
                      <a:gd name="T0" fmla="*/ 3175 w 3"/>
                      <a:gd name="T1" fmla="*/ 3175 h 2"/>
                      <a:gd name="T2" fmla="*/ 1587 w 3"/>
                      <a:gd name="T3" fmla="*/ 3175 h 2"/>
                      <a:gd name="T4" fmla="*/ 0 w 3"/>
                      <a:gd name="T5" fmla="*/ 1588 h 2"/>
                      <a:gd name="T6" fmla="*/ 0 w 3"/>
                      <a:gd name="T7" fmla="*/ 0 h 2"/>
                      <a:gd name="T8" fmla="*/ 1587 w 3"/>
                      <a:gd name="T9" fmla="*/ 0 h 2"/>
                      <a:gd name="T10" fmla="*/ 3175 w 3"/>
                      <a:gd name="T11" fmla="*/ 1588 h 2"/>
                      <a:gd name="T12" fmla="*/ 4762 w 3"/>
                      <a:gd name="T13" fmla="*/ 3175 h 2"/>
                      <a:gd name="T14" fmla="*/ 3175 w 3"/>
                      <a:gd name="T15" fmla="*/ 3175 h 2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3" h="2">
                        <a:moveTo>
                          <a:pt x="2" y="2"/>
                        </a:moveTo>
                        <a:lnTo>
                          <a:pt x="1" y="2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1"/>
                        </a:lnTo>
                        <a:lnTo>
                          <a:pt x="3" y="2"/>
                        </a:lnTo>
                        <a:lnTo>
                          <a:pt x="2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73" name="Freeform 886">
                    <a:extLst>
                      <a:ext uri="{FF2B5EF4-FFF2-40B4-BE49-F238E27FC236}">
                        <a16:creationId xmlns:a16="http://schemas.microsoft.com/office/drawing/2014/main" id="{C4E95B3C-E44F-4C20-846F-19B51A4BFDA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732736" y="1286878"/>
                    <a:ext cx="6972" cy="6972"/>
                  </a:xfrm>
                  <a:custGeom>
                    <a:avLst/>
                    <a:gdLst>
                      <a:gd name="T0" fmla="*/ 1588 w 3"/>
                      <a:gd name="T1" fmla="*/ 4763 h 3"/>
                      <a:gd name="T2" fmla="*/ 0 w 3"/>
                      <a:gd name="T3" fmla="*/ 1588 h 3"/>
                      <a:gd name="T4" fmla="*/ 1588 w 3"/>
                      <a:gd name="T5" fmla="*/ 0 h 3"/>
                      <a:gd name="T6" fmla="*/ 4763 w 3"/>
                      <a:gd name="T7" fmla="*/ 0 h 3"/>
                      <a:gd name="T8" fmla="*/ 4763 w 3"/>
                      <a:gd name="T9" fmla="*/ 1588 h 3"/>
                      <a:gd name="T10" fmla="*/ 3175 w 3"/>
                      <a:gd name="T11" fmla="*/ 1588 h 3"/>
                      <a:gd name="T12" fmla="*/ 1588 w 3"/>
                      <a:gd name="T13" fmla="*/ 4763 h 3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3" h="3">
                        <a:moveTo>
                          <a:pt x="1" y="3"/>
                        </a:moveTo>
                        <a:lnTo>
                          <a:pt x="0" y="1"/>
                        </a:lnTo>
                        <a:lnTo>
                          <a:pt x="1" y="0"/>
                        </a:lnTo>
                        <a:lnTo>
                          <a:pt x="3" y="0"/>
                        </a:lnTo>
                        <a:lnTo>
                          <a:pt x="3" y="1"/>
                        </a:lnTo>
                        <a:lnTo>
                          <a:pt x="2" y="1"/>
                        </a:lnTo>
                        <a:lnTo>
                          <a:pt x="1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74" name="Freeform 887">
                    <a:extLst>
                      <a:ext uri="{FF2B5EF4-FFF2-40B4-BE49-F238E27FC236}">
                        <a16:creationId xmlns:a16="http://schemas.microsoft.com/office/drawing/2014/main" id="{44D70AC8-1838-4526-9F35-73C7F714777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546847" y="1351939"/>
                    <a:ext cx="13942" cy="2324"/>
                  </a:xfrm>
                  <a:custGeom>
                    <a:avLst/>
                    <a:gdLst>
                      <a:gd name="T0" fmla="*/ 4763 w 6"/>
                      <a:gd name="T1" fmla="*/ 1588 h 1"/>
                      <a:gd name="T2" fmla="*/ 1588 w 6"/>
                      <a:gd name="T3" fmla="*/ 1588 h 1"/>
                      <a:gd name="T4" fmla="*/ 0 w 6"/>
                      <a:gd name="T5" fmla="*/ 1588 h 1"/>
                      <a:gd name="T6" fmla="*/ 0 w 6"/>
                      <a:gd name="T7" fmla="*/ 0 h 1"/>
                      <a:gd name="T8" fmla="*/ 1588 w 6"/>
                      <a:gd name="T9" fmla="*/ 0 h 1"/>
                      <a:gd name="T10" fmla="*/ 3175 w 6"/>
                      <a:gd name="T11" fmla="*/ 0 h 1"/>
                      <a:gd name="T12" fmla="*/ 9525 w 6"/>
                      <a:gd name="T13" fmla="*/ 0 h 1"/>
                      <a:gd name="T14" fmla="*/ 7938 w 6"/>
                      <a:gd name="T15" fmla="*/ 0 h 1"/>
                      <a:gd name="T16" fmla="*/ 7938 w 6"/>
                      <a:gd name="T17" fmla="*/ 1588 h 1"/>
                      <a:gd name="T18" fmla="*/ 4763 w 6"/>
                      <a:gd name="T19" fmla="*/ 1588 h 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6" h="1">
                        <a:moveTo>
                          <a:pt x="3" y="1"/>
                        </a:move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6" y="0"/>
                        </a:lnTo>
                        <a:lnTo>
                          <a:pt x="5" y="0"/>
                        </a:lnTo>
                        <a:lnTo>
                          <a:pt x="5" y="1"/>
                        </a:lnTo>
                        <a:lnTo>
                          <a:pt x="3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75" name="Freeform 888">
                    <a:extLst>
                      <a:ext uri="{FF2B5EF4-FFF2-40B4-BE49-F238E27FC236}">
                        <a16:creationId xmlns:a16="http://schemas.microsoft.com/office/drawing/2014/main" id="{D8E8BBDE-A677-499E-A7A2-15C02386AB7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565436" y="1349616"/>
                    <a:ext cx="16266" cy="2323"/>
                  </a:xfrm>
                  <a:custGeom>
                    <a:avLst/>
                    <a:gdLst>
                      <a:gd name="T0" fmla="*/ 3175 w 7"/>
                      <a:gd name="T1" fmla="*/ 1587 h 1"/>
                      <a:gd name="T2" fmla="*/ 0 w 7"/>
                      <a:gd name="T3" fmla="*/ 1587 h 1"/>
                      <a:gd name="T4" fmla="*/ 0 w 7"/>
                      <a:gd name="T5" fmla="*/ 0 h 1"/>
                      <a:gd name="T6" fmla="*/ 1588 w 7"/>
                      <a:gd name="T7" fmla="*/ 0 h 1"/>
                      <a:gd name="T8" fmla="*/ 3175 w 7"/>
                      <a:gd name="T9" fmla="*/ 0 h 1"/>
                      <a:gd name="T10" fmla="*/ 4763 w 7"/>
                      <a:gd name="T11" fmla="*/ 0 h 1"/>
                      <a:gd name="T12" fmla="*/ 9525 w 7"/>
                      <a:gd name="T13" fmla="*/ 0 h 1"/>
                      <a:gd name="T14" fmla="*/ 11113 w 7"/>
                      <a:gd name="T15" fmla="*/ 0 h 1"/>
                      <a:gd name="T16" fmla="*/ 9525 w 7"/>
                      <a:gd name="T17" fmla="*/ 1587 h 1"/>
                      <a:gd name="T18" fmla="*/ 3175 w 7"/>
                      <a:gd name="T19" fmla="*/ 1587 h 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7" h="1">
                        <a:moveTo>
                          <a:pt x="2" y="1"/>
                        </a:move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6" y="0"/>
                        </a:lnTo>
                        <a:lnTo>
                          <a:pt x="7" y="0"/>
                        </a:lnTo>
                        <a:lnTo>
                          <a:pt x="6" y="1"/>
                        </a:lnTo>
                        <a:lnTo>
                          <a:pt x="2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76" name="Freeform 889">
                    <a:extLst>
                      <a:ext uri="{FF2B5EF4-FFF2-40B4-BE49-F238E27FC236}">
                        <a16:creationId xmlns:a16="http://schemas.microsoft.com/office/drawing/2014/main" id="{CD445724-AEC5-4CF4-AEFF-4C33205D89E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307516" y="1514592"/>
                    <a:ext cx="6970" cy="2324"/>
                  </a:xfrm>
                  <a:custGeom>
                    <a:avLst/>
                    <a:gdLst>
                      <a:gd name="T0" fmla="*/ 1587 w 3"/>
                      <a:gd name="T1" fmla="*/ 1588 h 1"/>
                      <a:gd name="T2" fmla="*/ 0 w 3"/>
                      <a:gd name="T3" fmla="*/ 0 h 1"/>
                      <a:gd name="T4" fmla="*/ 1587 w 3"/>
                      <a:gd name="T5" fmla="*/ 0 h 1"/>
                      <a:gd name="T6" fmla="*/ 3175 w 3"/>
                      <a:gd name="T7" fmla="*/ 0 h 1"/>
                      <a:gd name="T8" fmla="*/ 4762 w 3"/>
                      <a:gd name="T9" fmla="*/ 0 h 1"/>
                      <a:gd name="T10" fmla="*/ 3175 w 3"/>
                      <a:gd name="T11" fmla="*/ 0 h 1"/>
                      <a:gd name="T12" fmla="*/ 3175 w 3"/>
                      <a:gd name="T13" fmla="*/ 1588 h 1"/>
                      <a:gd name="T14" fmla="*/ 1587 w 3"/>
                      <a:gd name="T15" fmla="*/ 1588 h 1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3" h="1">
                        <a:moveTo>
                          <a:pt x="1" y="1"/>
                        </a:move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2" y="0"/>
                        </a:lnTo>
                        <a:lnTo>
                          <a:pt x="2" y="1"/>
                        </a:lnTo>
                        <a:lnTo>
                          <a:pt x="1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77" name="Freeform 890">
                    <a:extLst>
                      <a:ext uri="{FF2B5EF4-FFF2-40B4-BE49-F238E27FC236}">
                        <a16:creationId xmlns:a16="http://schemas.microsoft.com/office/drawing/2014/main" id="{02C1689D-D644-443E-B50C-BA35DE60EAB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769913" y="1272936"/>
                    <a:ext cx="6972" cy="4647"/>
                  </a:xfrm>
                  <a:custGeom>
                    <a:avLst/>
                    <a:gdLst>
                      <a:gd name="T0" fmla="*/ 0 w 3"/>
                      <a:gd name="T1" fmla="*/ 3175 h 2"/>
                      <a:gd name="T2" fmla="*/ 0 w 3"/>
                      <a:gd name="T3" fmla="*/ 1588 h 2"/>
                      <a:gd name="T4" fmla="*/ 0 w 3"/>
                      <a:gd name="T5" fmla="*/ 0 h 2"/>
                      <a:gd name="T6" fmla="*/ 4763 w 3"/>
                      <a:gd name="T7" fmla="*/ 0 h 2"/>
                      <a:gd name="T8" fmla="*/ 4763 w 3"/>
                      <a:gd name="T9" fmla="*/ 1588 h 2"/>
                      <a:gd name="T10" fmla="*/ 3175 w 3"/>
                      <a:gd name="T11" fmla="*/ 3175 h 2"/>
                      <a:gd name="T12" fmla="*/ 0 w 3"/>
                      <a:gd name="T13" fmla="*/ 3175 h 2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3" h="2">
                        <a:moveTo>
                          <a:pt x="0" y="2"/>
                        </a:move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3" y="0"/>
                        </a:lnTo>
                        <a:lnTo>
                          <a:pt x="3" y="1"/>
                        </a:lnTo>
                        <a:lnTo>
                          <a:pt x="2" y="2"/>
                        </a:lnTo>
                        <a:lnTo>
                          <a:pt x="0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78" name="Freeform 891">
                    <a:extLst>
                      <a:ext uri="{FF2B5EF4-FFF2-40B4-BE49-F238E27FC236}">
                        <a16:creationId xmlns:a16="http://schemas.microsoft.com/office/drawing/2014/main" id="{BD57DC38-CDC3-4C93-8180-7E0CEA84AE2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216895" y="1593594"/>
                    <a:ext cx="6972" cy="4647"/>
                  </a:xfrm>
                  <a:custGeom>
                    <a:avLst/>
                    <a:gdLst>
                      <a:gd name="T0" fmla="*/ 4763 w 3"/>
                      <a:gd name="T1" fmla="*/ 3175 h 2"/>
                      <a:gd name="T2" fmla="*/ 3175 w 3"/>
                      <a:gd name="T3" fmla="*/ 3175 h 2"/>
                      <a:gd name="T4" fmla="*/ 1588 w 3"/>
                      <a:gd name="T5" fmla="*/ 3175 h 2"/>
                      <a:gd name="T6" fmla="*/ 0 w 3"/>
                      <a:gd name="T7" fmla="*/ 0 h 2"/>
                      <a:gd name="T8" fmla="*/ 1588 w 3"/>
                      <a:gd name="T9" fmla="*/ 0 h 2"/>
                      <a:gd name="T10" fmla="*/ 3175 w 3"/>
                      <a:gd name="T11" fmla="*/ 0 h 2"/>
                      <a:gd name="T12" fmla="*/ 3175 w 3"/>
                      <a:gd name="T13" fmla="*/ 3175 h 2"/>
                      <a:gd name="T14" fmla="*/ 4763 w 3"/>
                      <a:gd name="T15" fmla="*/ 3175 h 2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3" h="2">
                        <a:moveTo>
                          <a:pt x="3" y="2"/>
                        </a:moveTo>
                        <a:lnTo>
                          <a:pt x="2" y="2"/>
                        </a:lnTo>
                        <a:lnTo>
                          <a:pt x="1" y="2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2" y="2"/>
                        </a:lnTo>
                        <a:lnTo>
                          <a:pt x="3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79" name="Freeform 892">
                    <a:extLst>
                      <a:ext uri="{FF2B5EF4-FFF2-40B4-BE49-F238E27FC236}">
                        <a16:creationId xmlns:a16="http://schemas.microsoft.com/office/drawing/2014/main" id="{FA7A8F63-F62F-4DB4-9278-4C5F5BFAE66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254072" y="1535505"/>
                    <a:ext cx="9294" cy="2323"/>
                  </a:xfrm>
                  <a:custGeom>
                    <a:avLst/>
                    <a:gdLst>
                      <a:gd name="T0" fmla="*/ 4763 w 4"/>
                      <a:gd name="T1" fmla="*/ 1587 h 1"/>
                      <a:gd name="T2" fmla="*/ 3175 w 4"/>
                      <a:gd name="T3" fmla="*/ 1587 h 1"/>
                      <a:gd name="T4" fmla="*/ 1588 w 4"/>
                      <a:gd name="T5" fmla="*/ 1587 h 1"/>
                      <a:gd name="T6" fmla="*/ 1588 w 4"/>
                      <a:gd name="T7" fmla="*/ 0 h 1"/>
                      <a:gd name="T8" fmla="*/ 0 w 4"/>
                      <a:gd name="T9" fmla="*/ 0 h 1"/>
                      <a:gd name="T10" fmla="*/ 3175 w 4"/>
                      <a:gd name="T11" fmla="*/ 0 h 1"/>
                      <a:gd name="T12" fmla="*/ 6350 w 4"/>
                      <a:gd name="T13" fmla="*/ 0 h 1"/>
                      <a:gd name="T14" fmla="*/ 4763 w 4"/>
                      <a:gd name="T15" fmla="*/ 0 h 1"/>
                      <a:gd name="T16" fmla="*/ 4763 w 4"/>
                      <a:gd name="T17" fmla="*/ 1587 h 1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4" h="1">
                        <a:moveTo>
                          <a:pt x="3" y="1"/>
                        </a:moveTo>
                        <a:lnTo>
                          <a:pt x="2" y="1"/>
                        </a:lnTo>
                        <a:lnTo>
                          <a:pt x="1" y="1"/>
                        </a:lnTo>
                        <a:lnTo>
                          <a:pt x="1" y="0"/>
                        </a:lnTo>
                        <a:lnTo>
                          <a:pt x="0" y="0"/>
                        </a:lnTo>
                        <a:lnTo>
                          <a:pt x="2" y="0"/>
                        </a:lnTo>
                        <a:lnTo>
                          <a:pt x="4" y="0"/>
                        </a:lnTo>
                        <a:lnTo>
                          <a:pt x="3" y="0"/>
                        </a:lnTo>
                        <a:lnTo>
                          <a:pt x="3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80" name="Freeform 893">
                    <a:extLst>
                      <a:ext uri="{FF2B5EF4-FFF2-40B4-BE49-F238E27FC236}">
                        <a16:creationId xmlns:a16="http://schemas.microsoft.com/office/drawing/2014/main" id="{FAC5D174-BEA7-47EF-9A98-F7F4D3A596C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333075" y="1502974"/>
                    <a:ext cx="9294" cy="2323"/>
                  </a:xfrm>
                  <a:custGeom>
                    <a:avLst/>
                    <a:gdLst>
                      <a:gd name="T0" fmla="*/ 1588 w 4"/>
                      <a:gd name="T1" fmla="*/ 1587 h 1"/>
                      <a:gd name="T2" fmla="*/ 0 w 4"/>
                      <a:gd name="T3" fmla="*/ 1587 h 1"/>
                      <a:gd name="T4" fmla="*/ 0 w 4"/>
                      <a:gd name="T5" fmla="*/ 0 h 1"/>
                      <a:gd name="T6" fmla="*/ 1588 w 4"/>
                      <a:gd name="T7" fmla="*/ 0 h 1"/>
                      <a:gd name="T8" fmla="*/ 4763 w 4"/>
                      <a:gd name="T9" fmla="*/ 0 h 1"/>
                      <a:gd name="T10" fmla="*/ 6350 w 4"/>
                      <a:gd name="T11" fmla="*/ 0 h 1"/>
                      <a:gd name="T12" fmla="*/ 4763 w 4"/>
                      <a:gd name="T13" fmla="*/ 1587 h 1"/>
                      <a:gd name="T14" fmla="*/ 1588 w 4"/>
                      <a:gd name="T15" fmla="*/ 1587 h 1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4" h="1">
                        <a:moveTo>
                          <a:pt x="1" y="1"/>
                        </a:move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3" y="1"/>
                        </a:lnTo>
                        <a:lnTo>
                          <a:pt x="1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81" name="Freeform 894">
                    <a:extLst>
                      <a:ext uri="{FF2B5EF4-FFF2-40B4-BE49-F238E27FC236}">
                        <a16:creationId xmlns:a16="http://schemas.microsoft.com/office/drawing/2014/main" id="{30897892-2161-43B1-8116-0BD9A0C92A5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693235" y="1279908"/>
                    <a:ext cx="6970" cy="2323"/>
                  </a:xfrm>
                  <a:custGeom>
                    <a:avLst/>
                    <a:gdLst>
                      <a:gd name="T0" fmla="*/ 4762 w 3"/>
                      <a:gd name="T1" fmla="*/ 1587 h 1"/>
                      <a:gd name="T2" fmla="*/ 3175 w 3"/>
                      <a:gd name="T3" fmla="*/ 1587 h 1"/>
                      <a:gd name="T4" fmla="*/ 0 w 3"/>
                      <a:gd name="T5" fmla="*/ 0 h 1"/>
                      <a:gd name="T6" fmla="*/ 1587 w 3"/>
                      <a:gd name="T7" fmla="*/ 0 h 1"/>
                      <a:gd name="T8" fmla="*/ 4762 w 3"/>
                      <a:gd name="T9" fmla="*/ 0 h 1"/>
                      <a:gd name="T10" fmla="*/ 4762 w 3"/>
                      <a:gd name="T11" fmla="*/ 1587 h 1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3" h="1">
                        <a:moveTo>
                          <a:pt x="3" y="1"/>
                        </a:moveTo>
                        <a:lnTo>
                          <a:pt x="2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3" y="0"/>
                        </a:lnTo>
                        <a:lnTo>
                          <a:pt x="3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82" name="Freeform 895">
                    <a:extLst>
                      <a:ext uri="{FF2B5EF4-FFF2-40B4-BE49-F238E27FC236}">
                        <a16:creationId xmlns:a16="http://schemas.microsoft.com/office/drawing/2014/main" id="{53B27E2D-6DB1-4D93-B8EC-D4F88A119B3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867505" y="1249700"/>
                    <a:ext cx="6972" cy="2324"/>
                  </a:xfrm>
                  <a:custGeom>
                    <a:avLst/>
                    <a:gdLst>
                      <a:gd name="T0" fmla="*/ 3175 w 3"/>
                      <a:gd name="T1" fmla="*/ 1588 h 1"/>
                      <a:gd name="T2" fmla="*/ 1588 w 3"/>
                      <a:gd name="T3" fmla="*/ 1588 h 1"/>
                      <a:gd name="T4" fmla="*/ 0 w 3"/>
                      <a:gd name="T5" fmla="*/ 1588 h 1"/>
                      <a:gd name="T6" fmla="*/ 0 w 3"/>
                      <a:gd name="T7" fmla="*/ 0 h 1"/>
                      <a:gd name="T8" fmla="*/ 1588 w 3"/>
                      <a:gd name="T9" fmla="*/ 0 h 1"/>
                      <a:gd name="T10" fmla="*/ 3175 w 3"/>
                      <a:gd name="T11" fmla="*/ 0 h 1"/>
                      <a:gd name="T12" fmla="*/ 4763 w 3"/>
                      <a:gd name="T13" fmla="*/ 0 h 1"/>
                      <a:gd name="T14" fmla="*/ 3175 w 3"/>
                      <a:gd name="T15" fmla="*/ 1588 h 1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3" h="1">
                        <a:moveTo>
                          <a:pt x="2" y="1"/>
                        </a:move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2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83" name="Freeform 896">
                    <a:extLst>
                      <a:ext uri="{FF2B5EF4-FFF2-40B4-BE49-F238E27FC236}">
                        <a16:creationId xmlns:a16="http://schemas.microsoft.com/office/drawing/2014/main" id="{797B01F5-A58D-40F2-9269-36DA9962D51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628174" y="1314761"/>
                    <a:ext cx="4647" cy="4647"/>
                  </a:xfrm>
                  <a:custGeom>
                    <a:avLst/>
                    <a:gdLst>
                      <a:gd name="T0" fmla="*/ 0 w 2"/>
                      <a:gd name="T1" fmla="*/ 3175 h 2"/>
                      <a:gd name="T2" fmla="*/ 0 w 2"/>
                      <a:gd name="T3" fmla="*/ 1588 h 2"/>
                      <a:gd name="T4" fmla="*/ 3175 w 2"/>
                      <a:gd name="T5" fmla="*/ 0 h 2"/>
                      <a:gd name="T6" fmla="*/ 3175 w 2"/>
                      <a:gd name="T7" fmla="*/ 1588 h 2"/>
                      <a:gd name="T8" fmla="*/ 1588 w 2"/>
                      <a:gd name="T9" fmla="*/ 3175 h 2"/>
                      <a:gd name="T10" fmla="*/ 0 w 2"/>
                      <a:gd name="T11" fmla="*/ 3175 h 2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2" h="2">
                        <a:moveTo>
                          <a:pt x="0" y="2"/>
                        </a:moveTo>
                        <a:lnTo>
                          <a:pt x="0" y="1"/>
                        </a:lnTo>
                        <a:lnTo>
                          <a:pt x="2" y="0"/>
                        </a:lnTo>
                        <a:lnTo>
                          <a:pt x="2" y="1"/>
                        </a:lnTo>
                        <a:lnTo>
                          <a:pt x="1" y="2"/>
                        </a:lnTo>
                        <a:lnTo>
                          <a:pt x="0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84" name="Freeform 897">
                    <a:extLst>
                      <a:ext uri="{FF2B5EF4-FFF2-40B4-BE49-F238E27FC236}">
                        <a16:creationId xmlns:a16="http://schemas.microsoft.com/office/drawing/2014/main" id="{4A606D59-A8A1-4D15-A4CD-3F9EC9B2082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518964" y="1340322"/>
                    <a:ext cx="4647" cy="2323"/>
                  </a:xfrm>
                  <a:custGeom>
                    <a:avLst/>
                    <a:gdLst>
                      <a:gd name="T0" fmla="*/ 3175 w 2"/>
                      <a:gd name="T1" fmla="*/ 1587 h 1"/>
                      <a:gd name="T2" fmla="*/ 1588 w 2"/>
                      <a:gd name="T3" fmla="*/ 1587 h 1"/>
                      <a:gd name="T4" fmla="*/ 0 w 2"/>
                      <a:gd name="T5" fmla="*/ 1587 h 1"/>
                      <a:gd name="T6" fmla="*/ 0 w 2"/>
                      <a:gd name="T7" fmla="*/ 0 h 1"/>
                      <a:gd name="T8" fmla="*/ 1588 w 2"/>
                      <a:gd name="T9" fmla="*/ 0 h 1"/>
                      <a:gd name="T10" fmla="*/ 3175 w 2"/>
                      <a:gd name="T11" fmla="*/ 1587 h 1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2" h="1">
                        <a:moveTo>
                          <a:pt x="2" y="1"/>
                        </a:move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85" name="Freeform 898">
                    <a:extLst>
                      <a:ext uri="{FF2B5EF4-FFF2-40B4-BE49-F238E27FC236}">
                        <a16:creationId xmlns:a16="http://schemas.microsoft.com/office/drawing/2014/main" id="{1FA12510-C6BC-4D7D-97D7-260576815F1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679293" y="1296172"/>
                    <a:ext cx="2323" cy="2324"/>
                  </a:xfrm>
                  <a:custGeom>
                    <a:avLst/>
                    <a:gdLst>
                      <a:gd name="T0" fmla="*/ 0 w 1"/>
                      <a:gd name="T1" fmla="*/ 1588 h 1"/>
                      <a:gd name="T2" fmla="*/ 0 w 1"/>
                      <a:gd name="T3" fmla="*/ 0 h 1"/>
                      <a:gd name="T4" fmla="*/ 1587 w 1"/>
                      <a:gd name="T5" fmla="*/ 0 h 1"/>
                      <a:gd name="T6" fmla="*/ 0 w 1"/>
                      <a:gd name="T7" fmla="*/ 1588 h 1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1" h="1">
                        <a:moveTo>
                          <a:pt x="0" y="1"/>
                        </a:move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0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86" name="Freeform 899">
                    <a:extLst>
                      <a:ext uri="{FF2B5EF4-FFF2-40B4-BE49-F238E27FC236}">
                        <a16:creationId xmlns:a16="http://schemas.microsoft.com/office/drawing/2014/main" id="{5C0DFE1E-3303-41A6-B4E1-99B1A354699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847441" y="1658655"/>
                    <a:ext cx="264891" cy="288128"/>
                  </a:xfrm>
                  <a:custGeom>
                    <a:avLst/>
                    <a:gdLst>
                      <a:gd name="T0" fmla="*/ 23813 w 114"/>
                      <a:gd name="T1" fmla="*/ 50800 h 124"/>
                      <a:gd name="T2" fmla="*/ 22225 w 114"/>
                      <a:gd name="T3" fmla="*/ 44450 h 124"/>
                      <a:gd name="T4" fmla="*/ 4763 w 114"/>
                      <a:gd name="T5" fmla="*/ 47625 h 124"/>
                      <a:gd name="T6" fmla="*/ 1588 w 114"/>
                      <a:gd name="T7" fmla="*/ 42863 h 124"/>
                      <a:gd name="T8" fmla="*/ 9525 w 114"/>
                      <a:gd name="T9" fmla="*/ 38100 h 124"/>
                      <a:gd name="T10" fmla="*/ 17463 w 114"/>
                      <a:gd name="T11" fmla="*/ 34925 h 124"/>
                      <a:gd name="T12" fmla="*/ 17463 w 114"/>
                      <a:gd name="T13" fmla="*/ 28575 h 124"/>
                      <a:gd name="T14" fmla="*/ 14288 w 114"/>
                      <a:gd name="T15" fmla="*/ 25400 h 124"/>
                      <a:gd name="T16" fmla="*/ 20638 w 114"/>
                      <a:gd name="T17" fmla="*/ 17463 h 124"/>
                      <a:gd name="T18" fmla="*/ 19050 w 114"/>
                      <a:gd name="T19" fmla="*/ 9525 h 124"/>
                      <a:gd name="T20" fmla="*/ 36513 w 114"/>
                      <a:gd name="T21" fmla="*/ 3175 h 124"/>
                      <a:gd name="T22" fmla="*/ 68263 w 114"/>
                      <a:gd name="T23" fmla="*/ 0 h 124"/>
                      <a:gd name="T24" fmla="*/ 50800 w 114"/>
                      <a:gd name="T25" fmla="*/ 17463 h 124"/>
                      <a:gd name="T26" fmla="*/ 57150 w 114"/>
                      <a:gd name="T27" fmla="*/ 19050 h 124"/>
                      <a:gd name="T28" fmla="*/ 49213 w 114"/>
                      <a:gd name="T29" fmla="*/ 23813 h 124"/>
                      <a:gd name="T30" fmla="*/ 68263 w 114"/>
                      <a:gd name="T31" fmla="*/ 22225 h 124"/>
                      <a:gd name="T32" fmla="*/ 95250 w 114"/>
                      <a:gd name="T33" fmla="*/ 22225 h 124"/>
                      <a:gd name="T34" fmla="*/ 90488 w 114"/>
                      <a:gd name="T35" fmla="*/ 41275 h 124"/>
                      <a:gd name="T36" fmla="*/ 68263 w 114"/>
                      <a:gd name="T37" fmla="*/ 52388 h 124"/>
                      <a:gd name="T38" fmla="*/ 71438 w 114"/>
                      <a:gd name="T39" fmla="*/ 57150 h 124"/>
                      <a:gd name="T40" fmla="*/ 76200 w 114"/>
                      <a:gd name="T41" fmla="*/ 61913 h 124"/>
                      <a:gd name="T42" fmla="*/ 100013 w 114"/>
                      <a:gd name="T43" fmla="*/ 68263 h 124"/>
                      <a:gd name="T44" fmla="*/ 111125 w 114"/>
                      <a:gd name="T45" fmla="*/ 87313 h 124"/>
                      <a:gd name="T46" fmla="*/ 136525 w 114"/>
                      <a:gd name="T47" fmla="*/ 103188 h 124"/>
                      <a:gd name="T48" fmla="*/ 133350 w 114"/>
                      <a:gd name="T49" fmla="*/ 111125 h 124"/>
                      <a:gd name="T50" fmla="*/ 136525 w 114"/>
                      <a:gd name="T51" fmla="*/ 112713 h 124"/>
                      <a:gd name="T52" fmla="*/ 146050 w 114"/>
                      <a:gd name="T53" fmla="*/ 128588 h 124"/>
                      <a:gd name="T54" fmla="*/ 163513 w 114"/>
                      <a:gd name="T55" fmla="*/ 128588 h 124"/>
                      <a:gd name="T56" fmla="*/ 179388 w 114"/>
                      <a:gd name="T57" fmla="*/ 141288 h 124"/>
                      <a:gd name="T58" fmla="*/ 163513 w 114"/>
                      <a:gd name="T59" fmla="*/ 155575 h 124"/>
                      <a:gd name="T60" fmla="*/ 155575 w 114"/>
                      <a:gd name="T61" fmla="*/ 160338 h 124"/>
                      <a:gd name="T62" fmla="*/ 163513 w 114"/>
                      <a:gd name="T63" fmla="*/ 166688 h 124"/>
                      <a:gd name="T64" fmla="*/ 157163 w 114"/>
                      <a:gd name="T65" fmla="*/ 174625 h 124"/>
                      <a:gd name="T66" fmla="*/ 134938 w 114"/>
                      <a:gd name="T67" fmla="*/ 176213 h 124"/>
                      <a:gd name="T68" fmla="*/ 109538 w 114"/>
                      <a:gd name="T69" fmla="*/ 177800 h 124"/>
                      <a:gd name="T70" fmla="*/ 92075 w 114"/>
                      <a:gd name="T71" fmla="*/ 182563 h 124"/>
                      <a:gd name="T72" fmla="*/ 74613 w 114"/>
                      <a:gd name="T73" fmla="*/ 180975 h 124"/>
                      <a:gd name="T74" fmla="*/ 47625 w 114"/>
                      <a:gd name="T75" fmla="*/ 188913 h 124"/>
                      <a:gd name="T76" fmla="*/ 23813 w 114"/>
                      <a:gd name="T77" fmla="*/ 196850 h 124"/>
                      <a:gd name="T78" fmla="*/ 22225 w 114"/>
                      <a:gd name="T79" fmla="*/ 188913 h 124"/>
                      <a:gd name="T80" fmla="*/ 38100 w 114"/>
                      <a:gd name="T81" fmla="*/ 173038 h 124"/>
                      <a:gd name="T82" fmla="*/ 61913 w 114"/>
                      <a:gd name="T83" fmla="*/ 168275 h 124"/>
                      <a:gd name="T84" fmla="*/ 87313 w 114"/>
                      <a:gd name="T85" fmla="*/ 157163 h 124"/>
                      <a:gd name="T86" fmla="*/ 63500 w 114"/>
                      <a:gd name="T87" fmla="*/ 165100 h 124"/>
                      <a:gd name="T88" fmla="*/ 49213 w 114"/>
                      <a:gd name="T89" fmla="*/ 157163 h 124"/>
                      <a:gd name="T90" fmla="*/ 28575 w 114"/>
                      <a:gd name="T91" fmla="*/ 158750 h 124"/>
                      <a:gd name="T92" fmla="*/ 22225 w 114"/>
                      <a:gd name="T93" fmla="*/ 153988 h 124"/>
                      <a:gd name="T94" fmla="*/ 49213 w 114"/>
                      <a:gd name="T95" fmla="*/ 141288 h 124"/>
                      <a:gd name="T96" fmla="*/ 38100 w 114"/>
                      <a:gd name="T97" fmla="*/ 131763 h 124"/>
                      <a:gd name="T98" fmla="*/ 49213 w 114"/>
                      <a:gd name="T99" fmla="*/ 123825 h 124"/>
                      <a:gd name="T100" fmla="*/ 73025 w 114"/>
                      <a:gd name="T101" fmla="*/ 117475 h 124"/>
                      <a:gd name="T102" fmla="*/ 71438 w 114"/>
                      <a:gd name="T103" fmla="*/ 114300 h 124"/>
                      <a:gd name="T104" fmla="*/ 71438 w 114"/>
                      <a:gd name="T105" fmla="*/ 103188 h 124"/>
                      <a:gd name="T106" fmla="*/ 68263 w 114"/>
                      <a:gd name="T107" fmla="*/ 84138 h 124"/>
                      <a:gd name="T108" fmla="*/ 50800 w 114"/>
                      <a:gd name="T109" fmla="*/ 87313 h 124"/>
                      <a:gd name="T110" fmla="*/ 31750 w 114"/>
                      <a:gd name="T111" fmla="*/ 85725 h 124"/>
                      <a:gd name="T112" fmla="*/ 23813 w 114"/>
                      <a:gd name="T113" fmla="*/ 82550 h 124"/>
                      <a:gd name="T114" fmla="*/ 31750 w 114"/>
                      <a:gd name="T115" fmla="*/ 68263 h 124"/>
                      <a:gd name="T116" fmla="*/ 31750 w 114"/>
                      <a:gd name="T117" fmla="*/ 57150 h 124"/>
                      <a:gd name="T118" fmla="*/ 22225 w 114"/>
                      <a:gd name="T119" fmla="*/ 58738 h 124"/>
                      <a:gd name="T120" fmla="*/ 15875 w 114"/>
                      <a:gd name="T121" fmla="*/ 73025 h 124"/>
                      <a:gd name="T122" fmla="*/ 14288 w 114"/>
                      <a:gd name="T123" fmla="*/ 65088 h 124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  <a:gd name="T180" fmla="*/ 0 60000 65536"/>
                      <a:gd name="T181" fmla="*/ 0 60000 65536"/>
                      <a:gd name="T182" fmla="*/ 0 60000 65536"/>
                      <a:gd name="T183" fmla="*/ 0 60000 65536"/>
                      <a:gd name="T184" fmla="*/ 0 60000 65536"/>
                      <a:gd name="T185" fmla="*/ 0 60000 65536"/>
                    </a:gdLst>
                    <a:ahLst/>
                    <a:cxnLst>
                      <a:cxn ang="T124">
                        <a:pos x="T0" y="T1"/>
                      </a:cxn>
                      <a:cxn ang="T125">
                        <a:pos x="T2" y="T3"/>
                      </a:cxn>
                      <a:cxn ang="T126">
                        <a:pos x="T4" y="T5"/>
                      </a:cxn>
                      <a:cxn ang="T127">
                        <a:pos x="T6" y="T7"/>
                      </a:cxn>
                      <a:cxn ang="T128">
                        <a:pos x="T8" y="T9"/>
                      </a:cxn>
                      <a:cxn ang="T129">
                        <a:pos x="T10" y="T11"/>
                      </a:cxn>
                      <a:cxn ang="T130">
                        <a:pos x="T12" y="T13"/>
                      </a:cxn>
                      <a:cxn ang="T131">
                        <a:pos x="T14" y="T15"/>
                      </a:cxn>
                      <a:cxn ang="T132">
                        <a:pos x="T16" y="T17"/>
                      </a:cxn>
                      <a:cxn ang="T133">
                        <a:pos x="T18" y="T19"/>
                      </a:cxn>
                      <a:cxn ang="T134">
                        <a:pos x="T20" y="T21"/>
                      </a:cxn>
                      <a:cxn ang="T135">
                        <a:pos x="T22" y="T23"/>
                      </a:cxn>
                      <a:cxn ang="T136">
                        <a:pos x="T24" y="T25"/>
                      </a:cxn>
                      <a:cxn ang="T137">
                        <a:pos x="T26" y="T27"/>
                      </a:cxn>
                      <a:cxn ang="T138">
                        <a:pos x="T28" y="T29"/>
                      </a:cxn>
                      <a:cxn ang="T139">
                        <a:pos x="T30" y="T31"/>
                      </a:cxn>
                      <a:cxn ang="T140">
                        <a:pos x="T32" y="T33"/>
                      </a:cxn>
                      <a:cxn ang="T141">
                        <a:pos x="T34" y="T35"/>
                      </a:cxn>
                      <a:cxn ang="T142">
                        <a:pos x="T36" y="T37"/>
                      </a:cxn>
                      <a:cxn ang="T143">
                        <a:pos x="T38" y="T39"/>
                      </a:cxn>
                      <a:cxn ang="T144">
                        <a:pos x="T40" y="T41"/>
                      </a:cxn>
                      <a:cxn ang="T145">
                        <a:pos x="T42" y="T43"/>
                      </a:cxn>
                      <a:cxn ang="T146">
                        <a:pos x="T44" y="T45"/>
                      </a:cxn>
                      <a:cxn ang="T147">
                        <a:pos x="T46" y="T47"/>
                      </a:cxn>
                      <a:cxn ang="T148">
                        <a:pos x="T48" y="T49"/>
                      </a:cxn>
                      <a:cxn ang="T149">
                        <a:pos x="T50" y="T51"/>
                      </a:cxn>
                      <a:cxn ang="T150">
                        <a:pos x="T52" y="T53"/>
                      </a:cxn>
                      <a:cxn ang="T151">
                        <a:pos x="T54" y="T55"/>
                      </a:cxn>
                      <a:cxn ang="T152">
                        <a:pos x="T56" y="T57"/>
                      </a:cxn>
                      <a:cxn ang="T153">
                        <a:pos x="T58" y="T59"/>
                      </a:cxn>
                      <a:cxn ang="T154">
                        <a:pos x="T60" y="T61"/>
                      </a:cxn>
                      <a:cxn ang="T155">
                        <a:pos x="T62" y="T63"/>
                      </a:cxn>
                      <a:cxn ang="T156">
                        <a:pos x="T64" y="T65"/>
                      </a:cxn>
                      <a:cxn ang="T157">
                        <a:pos x="T66" y="T67"/>
                      </a:cxn>
                      <a:cxn ang="T158">
                        <a:pos x="T68" y="T69"/>
                      </a:cxn>
                      <a:cxn ang="T159">
                        <a:pos x="T70" y="T71"/>
                      </a:cxn>
                      <a:cxn ang="T160">
                        <a:pos x="T72" y="T73"/>
                      </a:cxn>
                      <a:cxn ang="T161">
                        <a:pos x="T74" y="T75"/>
                      </a:cxn>
                      <a:cxn ang="T162">
                        <a:pos x="T76" y="T77"/>
                      </a:cxn>
                      <a:cxn ang="T163">
                        <a:pos x="T78" y="T79"/>
                      </a:cxn>
                      <a:cxn ang="T164">
                        <a:pos x="T80" y="T81"/>
                      </a:cxn>
                      <a:cxn ang="T165">
                        <a:pos x="T82" y="T83"/>
                      </a:cxn>
                      <a:cxn ang="T166">
                        <a:pos x="T84" y="T85"/>
                      </a:cxn>
                      <a:cxn ang="T167">
                        <a:pos x="T86" y="T87"/>
                      </a:cxn>
                      <a:cxn ang="T168">
                        <a:pos x="T88" y="T89"/>
                      </a:cxn>
                      <a:cxn ang="T169">
                        <a:pos x="T90" y="T91"/>
                      </a:cxn>
                      <a:cxn ang="T170">
                        <a:pos x="T92" y="T93"/>
                      </a:cxn>
                      <a:cxn ang="T171">
                        <a:pos x="T94" y="T95"/>
                      </a:cxn>
                      <a:cxn ang="T172">
                        <a:pos x="T96" y="T97"/>
                      </a:cxn>
                      <a:cxn ang="T173">
                        <a:pos x="T98" y="T99"/>
                      </a:cxn>
                      <a:cxn ang="T174">
                        <a:pos x="T100" y="T101"/>
                      </a:cxn>
                      <a:cxn ang="T175">
                        <a:pos x="T102" y="T103"/>
                      </a:cxn>
                      <a:cxn ang="T176">
                        <a:pos x="T104" y="T105"/>
                      </a:cxn>
                      <a:cxn ang="T177">
                        <a:pos x="T106" y="T107"/>
                      </a:cxn>
                      <a:cxn ang="T178">
                        <a:pos x="T108" y="T109"/>
                      </a:cxn>
                      <a:cxn ang="T179">
                        <a:pos x="T110" y="T111"/>
                      </a:cxn>
                      <a:cxn ang="T180">
                        <a:pos x="T112" y="T113"/>
                      </a:cxn>
                      <a:cxn ang="T181">
                        <a:pos x="T114" y="T115"/>
                      </a:cxn>
                      <a:cxn ang="T182">
                        <a:pos x="T116" y="T117"/>
                      </a:cxn>
                      <a:cxn ang="T183">
                        <a:pos x="T118" y="T119"/>
                      </a:cxn>
                      <a:cxn ang="T184">
                        <a:pos x="T120" y="T121"/>
                      </a:cxn>
                      <a:cxn ang="T185">
                        <a:pos x="T122" y="T123"/>
                      </a:cxn>
                    </a:cxnLst>
                    <a:rect l="0" t="0" r="r" b="b"/>
                    <a:pathLst>
                      <a:path w="114" h="124">
                        <a:moveTo>
                          <a:pt x="8" y="39"/>
                        </a:moveTo>
                        <a:lnTo>
                          <a:pt x="9" y="37"/>
                        </a:lnTo>
                        <a:lnTo>
                          <a:pt x="10" y="36"/>
                        </a:lnTo>
                        <a:lnTo>
                          <a:pt x="11" y="35"/>
                        </a:lnTo>
                        <a:lnTo>
                          <a:pt x="10" y="35"/>
                        </a:lnTo>
                        <a:lnTo>
                          <a:pt x="10" y="36"/>
                        </a:lnTo>
                        <a:lnTo>
                          <a:pt x="9" y="36"/>
                        </a:lnTo>
                        <a:lnTo>
                          <a:pt x="9" y="34"/>
                        </a:lnTo>
                        <a:lnTo>
                          <a:pt x="10" y="33"/>
                        </a:lnTo>
                        <a:lnTo>
                          <a:pt x="12" y="32"/>
                        </a:lnTo>
                        <a:lnTo>
                          <a:pt x="13" y="32"/>
                        </a:lnTo>
                        <a:lnTo>
                          <a:pt x="14" y="32"/>
                        </a:lnTo>
                        <a:lnTo>
                          <a:pt x="15" y="32"/>
                        </a:lnTo>
                        <a:lnTo>
                          <a:pt x="15" y="31"/>
                        </a:lnTo>
                        <a:lnTo>
                          <a:pt x="17" y="31"/>
                        </a:lnTo>
                        <a:lnTo>
                          <a:pt x="15" y="32"/>
                        </a:lnTo>
                        <a:lnTo>
                          <a:pt x="14" y="32"/>
                        </a:lnTo>
                        <a:lnTo>
                          <a:pt x="12" y="32"/>
                        </a:lnTo>
                        <a:lnTo>
                          <a:pt x="12" y="31"/>
                        </a:lnTo>
                        <a:lnTo>
                          <a:pt x="13" y="31"/>
                        </a:lnTo>
                        <a:lnTo>
                          <a:pt x="14" y="31"/>
                        </a:lnTo>
                        <a:lnTo>
                          <a:pt x="13" y="31"/>
                        </a:lnTo>
                        <a:lnTo>
                          <a:pt x="12" y="31"/>
                        </a:lnTo>
                        <a:lnTo>
                          <a:pt x="12" y="30"/>
                        </a:lnTo>
                        <a:lnTo>
                          <a:pt x="13" y="28"/>
                        </a:lnTo>
                        <a:lnTo>
                          <a:pt x="14" y="28"/>
                        </a:lnTo>
                        <a:lnTo>
                          <a:pt x="15" y="27"/>
                        </a:lnTo>
                        <a:lnTo>
                          <a:pt x="17" y="26"/>
                        </a:lnTo>
                        <a:lnTo>
                          <a:pt x="15" y="26"/>
                        </a:lnTo>
                        <a:lnTo>
                          <a:pt x="15" y="27"/>
                        </a:lnTo>
                        <a:lnTo>
                          <a:pt x="14" y="27"/>
                        </a:lnTo>
                        <a:lnTo>
                          <a:pt x="12" y="28"/>
                        </a:lnTo>
                        <a:lnTo>
                          <a:pt x="10" y="31"/>
                        </a:lnTo>
                        <a:lnTo>
                          <a:pt x="9" y="31"/>
                        </a:lnTo>
                        <a:lnTo>
                          <a:pt x="8" y="31"/>
                        </a:lnTo>
                        <a:lnTo>
                          <a:pt x="6" y="31"/>
                        </a:lnTo>
                        <a:lnTo>
                          <a:pt x="5" y="31"/>
                        </a:lnTo>
                        <a:lnTo>
                          <a:pt x="4" y="30"/>
                        </a:lnTo>
                        <a:lnTo>
                          <a:pt x="3" y="30"/>
                        </a:lnTo>
                        <a:lnTo>
                          <a:pt x="3" y="28"/>
                        </a:lnTo>
                        <a:lnTo>
                          <a:pt x="4" y="28"/>
                        </a:lnTo>
                        <a:lnTo>
                          <a:pt x="5" y="28"/>
                        </a:lnTo>
                        <a:lnTo>
                          <a:pt x="8" y="28"/>
                        </a:lnTo>
                        <a:lnTo>
                          <a:pt x="9" y="28"/>
                        </a:lnTo>
                        <a:lnTo>
                          <a:pt x="10" y="28"/>
                        </a:lnTo>
                        <a:lnTo>
                          <a:pt x="8" y="28"/>
                        </a:lnTo>
                        <a:lnTo>
                          <a:pt x="6" y="28"/>
                        </a:lnTo>
                        <a:lnTo>
                          <a:pt x="5" y="28"/>
                        </a:lnTo>
                        <a:lnTo>
                          <a:pt x="4" y="28"/>
                        </a:lnTo>
                        <a:lnTo>
                          <a:pt x="1" y="28"/>
                        </a:lnTo>
                        <a:lnTo>
                          <a:pt x="0" y="28"/>
                        </a:lnTo>
                        <a:lnTo>
                          <a:pt x="1" y="27"/>
                        </a:lnTo>
                        <a:lnTo>
                          <a:pt x="2" y="27"/>
                        </a:lnTo>
                        <a:lnTo>
                          <a:pt x="4" y="27"/>
                        </a:lnTo>
                        <a:lnTo>
                          <a:pt x="5" y="27"/>
                        </a:lnTo>
                        <a:lnTo>
                          <a:pt x="6" y="27"/>
                        </a:lnTo>
                        <a:lnTo>
                          <a:pt x="5" y="26"/>
                        </a:lnTo>
                        <a:lnTo>
                          <a:pt x="6" y="26"/>
                        </a:lnTo>
                        <a:lnTo>
                          <a:pt x="8" y="26"/>
                        </a:lnTo>
                        <a:lnTo>
                          <a:pt x="9" y="26"/>
                        </a:lnTo>
                        <a:lnTo>
                          <a:pt x="8" y="25"/>
                        </a:lnTo>
                        <a:lnTo>
                          <a:pt x="6" y="25"/>
                        </a:lnTo>
                        <a:lnTo>
                          <a:pt x="5" y="25"/>
                        </a:lnTo>
                        <a:lnTo>
                          <a:pt x="4" y="25"/>
                        </a:lnTo>
                        <a:lnTo>
                          <a:pt x="6" y="24"/>
                        </a:lnTo>
                        <a:lnTo>
                          <a:pt x="8" y="24"/>
                        </a:lnTo>
                        <a:lnTo>
                          <a:pt x="9" y="24"/>
                        </a:lnTo>
                        <a:lnTo>
                          <a:pt x="10" y="24"/>
                        </a:lnTo>
                        <a:lnTo>
                          <a:pt x="9" y="24"/>
                        </a:lnTo>
                        <a:lnTo>
                          <a:pt x="6" y="23"/>
                        </a:lnTo>
                        <a:lnTo>
                          <a:pt x="8" y="22"/>
                        </a:lnTo>
                        <a:lnTo>
                          <a:pt x="8" y="23"/>
                        </a:lnTo>
                        <a:lnTo>
                          <a:pt x="9" y="22"/>
                        </a:lnTo>
                        <a:lnTo>
                          <a:pt x="9" y="23"/>
                        </a:lnTo>
                        <a:lnTo>
                          <a:pt x="10" y="23"/>
                        </a:lnTo>
                        <a:lnTo>
                          <a:pt x="12" y="23"/>
                        </a:lnTo>
                        <a:lnTo>
                          <a:pt x="12" y="22"/>
                        </a:lnTo>
                        <a:lnTo>
                          <a:pt x="11" y="22"/>
                        </a:lnTo>
                        <a:lnTo>
                          <a:pt x="11" y="23"/>
                        </a:lnTo>
                        <a:lnTo>
                          <a:pt x="10" y="22"/>
                        </a:lnTo>
                        <a:lnTo>
                          <a:pt x="9" y="22"/>
                        </a:lnTo>
                        <a:lnTo>
                          <a:pt x="9" y="21"/>
                        </a:lnTo>
                        <a:lnTo>
                          <a:pt x="10" y="21"/>
                        </a:lnTo>
                        <a:lnTo>
                          <a:pt x="11" y="21"/>
                        </a:lnTo>
                        <a:lnTo>
                          <a:pt x="12" y="21"/>
                        </a:lnTo>
                        <a:lnTo>
                          <a:pt x="11" y="20"/>
                        </a:lnTo>
                        <a:lnTo>
                          <a:pt x="10" y="20"/>
                        </a:lnTo>
                        <a:lnTo>
                          <a:pt x="9" y="20"/>
                        </a:lnTo>
                        <a:lnTo>
                          <a:pt x="10" y="20"/>
                        </a:lnTo>
                        <a:lnTo>
                          <a:pt x="10" y="18"/>
                        </a:lnTo>
                        <a:lnTo>
                          <a:pt x="11" y="18"/>
                        </a:lnTo>
                        <a:lnTo>
                          <a:pt x="9" y="18"/>
                        </a:lnTo>
                        <a:lnTo>
                          <a:pt x="8" y="20"/>
                        </a:lnTo>
                        <a:lnTo>
                          <a:pt x="6" y="20"/>
                        </a:lnTo>
                        <a:lnTo>
                          <a:pt x="6" y="18"/>
                        </a:lnTo>
                        <a:lnTo>
                          <a:pt x="5" y="17"/>
                        </a:lnTo>
                        <a:lnTo>
                          <a:pt x="5" y="16"/>
                        </a:lnTo>
                        <a:lnTo>
                          <a:pt x="6" y="16"/>
                        </a:lnTo>
                        <a:lnTo>
                          <a:pt x="8" y="16"/>
                        </a:lnTo>
                        <a:lnTo>
                          <a:pt x="9" y="16"/>
                        </a:lnTo>
                        <a:lnTo>
                          <a:pt x="10" y="16"/>
                        </a:lnTo>
                        <a:lnTo>
                          <a:pt x="11" y="16"/>
                        </a:lnTo>
                        <a:lnTo>
                          <a:pt x="10" y="16"/>
                        </a:lnTo>
                        <a:lnTo>
                          <a:pt x="9" y="16"/>
                        </a:lnTo>
                        <a:lnTo>
                          <a:pt x="8" y="16"/>
                        </a:lnTo>
                        <a:lnTo>
                          <a:pt x="6" y="15"/>
                        </a:lnTo>
                        <a:lnTo>
                          <a:pt x="6" y="13"/>
                        </a:lnTo>
                        <a:lnTo>
                          <a:pt x="6" y="12"/>
                        </a:lnTo>
                        <a:lnTo>
                          <a:pt x="8" y="12"/>
                        </a:lnTo>
                        <a:lnTo>
                          <a:pt x="9" y="13"/>
                        </a:lnTo>
                        <a:lnTo>
                          <a:pt x="10" y="13"/>
                        </a:lnTo>
                        <a:lnTo>
                          <a:pt x="10" y="12"/>
                        </a:lnTo>
                        <a:lnTo>
                          <a:pt x="9" y="12"/>
                        </a:lnTo>
                        <a:lnTo>
                          <a:pt x="9" y="11"/>
                        </a:lnTo>
                        <a:lnTo>
                          <a:pt x="11" y="12"/>
                        </a:lnTo>
                        <a:lnTo>
                          <a:pt x="12" y="11"/>
                        </a:lnTo>
                        <a:lnTo>
                          <a:pt x="13" y="11"/>
                        </a:lnTo>
                        <a:lnTo>
                          <a:pt x="14" y="12"/>
                        </a:lnTo>
                        <a:lnTo>
                          <a:pt x="15" y="12"/>
                        </a:lnTo>
                        <a:lnTo>
                          <a:pt x="17" y="12"/>
                        </a:lnTo>
                        <a:lnTo>
                          <a:pt x="15" y="11"/>
                        </a:lnTo>
                        <a:lnTo>
                          <a:pt x="14" y="11"/>
                        </a:lnTo>
                        <a:lnTo>
                          <a:pt x="12" y="9"/>
                        </a:lnTo>
                        <a:lnTo>
                          <a:pt x="11" y="8"/>
                        </a:lnTo>
                        <a:lnTo>
                          <a:pt x="12" y="8"/>
                        </a:lnTo>
                        <a:lnTo>
                          <a:pt x="13" y="8"/>
                        </a:lnTo>
                        <a:lnTo>
                          <a:pt x="14" y="8"/>
                        </a:lnTo>
                        <a:lnTo>
                          <a:pt x="14" y="7"/>
                        </a:lnTo>
                        <a:lnTo>
                          <a:pt x="13" y="7"/>
                        </a:lnTo>
                        <a:lnTo>
                          <a:pt x="12" y="6"/>
                        </a:lnTo>
                        <a:lnTo>
                          <a:pt x="14" y="6"/>
                        </a:lnTo>
                        <a:lnTo>
                          <a:pt x="17" y="6"/>
                        </a:lnTo>
                        <a:lnTo>
                          <a:pt x="15" y="6"/>
                        </a:lnTo>
                        <a:lnTo>
                          <a:pt x="15" y="5"/>
                        </a:lnTo>
                        <a:lnTo>
                          <a:pt x="17" y="3"/>
                        </a:lnTo>
                        <a:lnTo>
                          <a:pt x="18" y="0"/>
                        </a:lnTo>
                        <a:lnTo>
                          <a:pt x="21" y="2"/>
                        </a:lnTo>
                        <a:lnTo>
                          <a:pt x="22" y="2"/>
                        </a:lnTo>
                        <a:lnTo>
                          <a:pt x="22" y="3"/>
                        </a:lnTo>
                        <a:lnTo>
                          <a:pt x="21" y="4"/>
                        </a:lnTo>
                        <a:lnTo>
                          <a:pt x="22" y="3"/>
                        </a:lnTo>
                        <a:lnTo>
                          <a:pt x="23" y="3"/>
                        </a:lnTo>
                        <a:lnTo>
                          <a:pt x="23" y="2"/>
                        </a:lnTo>
                        <a:lnTo>
                          <a:pt x="24" y="2"/>
                        </a:lnTo>
                        <a:lnTo>
                          <a:pt x="26" y="2"/>
                        </a:lnTo>
                        <a:lnTo>
                          <a:pt x="28" y="2"/>
                        </a:lnTo>
                        <a:lnTo>
                          <a:pt x="31" y="2"/>
                        </a:lnTo>
                        <a:lnTo>
                          <a:pt x="33" y="2"/>
                        </a:lnTo>
                        <a:lnTo>
                          <a:pt x="34" y="2"/>
                        </a:lnTo>
                        <a:lnTo>
                          <a:pt x="36" y="2"/>
                        </a:lnTo>
                        <a:lnTo>
                          <a:pt x="37" y="0"/>
                        </a:lnTo>
                        <a:lnTo>
                          <a:pt x="38" y="0"/>
                        </a:lnTo>
                        <a:lnTo>
                          <a:pt x="38" y="2"/>
                        </a:lnTo>
                        <a:lnTo>
                          <a:pt x="41" y="2"/>
                        </a:lnTo>
                        <a:lnTo>
                          <a:pt x="41" y="0"/>
                        </a:lnTo>
                        <a:lnTo>
                          <a:pt x="43" y="0"/>
                        </a:lnTo>
                        <a:lnTo>
                          <a:pt x="46" y="0"/>
                        </a:lnTo>
                        <a:lnTo>
                          <a:pt x="46" y="4"/>
                        </a:lnTo>
                        <a:lnTo>
                          <a:pt x="45" y="4"/>
                        </a:lnTo>
                        <a:lnTo>
                          <a:pt x="45" y="5"/>
                        </a:lnTo>
                        <a:lnTo>
                          <a:pt x="43" y="5"/>
                        </a:lnTo>
                        <a:lnTo>
                          <a:pt x="41" y="6"/>
                        </a:lnTo>
                        <a:lnTo>
                          <a:pt x="40" y="6"/>
                        </a:lnTo>
                        <a:lnTo>
                          <a:pt x="40" y="7"/>
                        </a:lnTo>
                        <a:lnTo>
                          <a:pt x="39" y="7"/>
                        </a:lnTo>
                        <a:lnTo>
                          <a:pt x="38" y="7"/>
                        </a:lnTo>
                        <a:lnTo>
                          <a:pt x="37" y="8"/>
                        </a:lnTo>
                        <a:lnTo>
                          <a:pt x="34" y="9"/>
                        </a:lnTo>
                        <a:lnTo>
                          <a:pt x="32" y="11"/>
                        </a:lnTo>
                        <a:lnTo>
                          <a:pt x="32" y="12"/>
                        </a:lnTo>
                        <a:lnTo>
                          <a:pt x="30" y="12"/>
                        </a:lnTo>
                        <a:lnTo>
                          <a:pt x="29" y="12"/>
                        </a:lnTo>
                        <a:lnTo>
                          <a:pt x="27" y="12"/>
                        </a:lnTo>
                        <a:lnTo>
                          <a:pt x="27" y="11"/>
                        </a:lnTo>
                        <a:lnTo>
                          <a:pt x="27" y="12"/>
                        </a:lnTo>
                        <a:lnTo>
                          <a:pt x="28" y="12"/>
                        </a:lnTo>
                        <a:lnTo>
                          <a:pt x="30" y="12"/>
                        </a:lnTo>
                        <a:lnTo>
                          <a:pt x="31" y="13"/>
                        </a:lnTo>
                        <a:lnTo>
                          <a:pt x="33" y="13"/>
                        </a:lnTo>
                        <a:lnTo>
                          <a:pt x="34" y="13"/>
                        </a:lnTo>
                        <a:lnTo>
                          <a:pt x="34" y="12"/>
                        </a:lnTo>
                        <a:lnTo>
                          <a:pt x="36" y="12"/>
                        </a:lnTo>
                        <a:lnTo>
                          <a:pt x="34" y="13"/>
                        </a:lnTo>
                        <a:lnTo>
                          <a:pt x="33" y="13"/>
                        </a:lnTo>
                        <a:lnTo>
                          <a:pt x="32" y="14"/>
                        </a:lnTo>
                        <a:lnTo>
                          <a:pt x="31" y="14"/>
                        </a:lnTo>
                        <a:lnTo>
                          <a:pt x="28" y="14"/>
                        </a:lnTo>
                        <a:lnTo>
                          <a:pt x="26" y="15"/>
                        </a:lnTo>
                        <a:lnTo>
                          <a:pt x="26" y="16"/>
                        </a:lnTo>
                        <a:lnTo>
                          <a:pt x="27" y="15"/>
                        </a:lnTo>
                        <a:lnTo>
                          <a:pt x="28" y="15"/>
                        </a:lnTo>
                        <a:lnTo>
                          <a:pt x="29" y="15"/>
                        </a:lnTo>
                        <a:lnTo>
                          <a:pt x="29" y="14"/>
                        </a:lnTo>
                        <a:lnTo>
                          <a:pt x="31" y="14"/>
                        </a:lnTo>
                        <a:lnTo>
                          <a:pt x="31" y="15"/>
                        </a:lnTo>
                        <a:lnTo>
                          <a:pt x="30" y="15"/>
                        </a:lnTo>
                        <a:lnTo>
                          <a:pt x="29" y="16"/>
                        </a:lnTo>
                        <a:lnTo>
                          <a:pt x="29" y="17"/>
                        </a:lnTo>
                        <a:lnTo>
                          <a:pt x="30" y="17"/>
                        </a:lnTo>
                        <a:lnTo>
                          <a:pt x="31" y="16"/>
                        </a:lnTo>
                        <a:lnTo>
                          <a:pt x="36" y="15"/>
                        </a:lnTo>
                        <a:lnTo>
                          <a:pt x="37" y="15"/>
                        </a:lnTo>
                        <a:lnTo>
                          <a:pt x="38" y="15"/>
                        </a:lnTo>
                        <a:lnTo>
                          <a:pt x="39" y="15"/>
                        </a:lnTo>
                        <a:lnTo>
                          <a:pt x="39" y="14"/>
                        </a:lnTo>
                        <a:lnTo>
                          <a:pt x="41" y="14"/>
                        </a:lnTo>
                        <a:lnTo>
                          <a:pt x="42" y="14"/>
                        </a:lnTo>
                        <a:lnTo>
                          <a:pt x="43" y="14"/>
                        </a:lnTo>
                        <a:lnTo>
                          <a:pt x="45" y="14"/>
                        </a:lnTo>
                        <a:lnTo>
                          <a:pt x="46" y="15"/>
                        </a:lnTo>
                        <a:lnTo>
                          <a:pt x="46" y="14"/>
                        </a:lnTo>
                        <a:lnTo>
                          <a:pt x="47" y="14"/>
                        </a:lnTo>
                        <a:lnTo>
                          <a:pt x="48" y="14"/>
                        </a:lnTo>
                        <a:lnTo>
                          <a:pt x="49" y="14"/>
                        </a:lnTo>
                        <a:lnTo>
                          <a:pt x="51" y="14"/>
                        </a:lnTo>
                        <a:lnTo>
                          <a:pt x="52" y="14"/>
                        </a:lnTo>
                        <a:lnTo>
                          <a:pt x="54" y="14"/>
                        </a:lnTo>
                        <a:lnTo>
                          <a:pt x="55" y="14"/>
                        </a:lnTo>
                        <a:lnTo>
                          <a:pt x="58" y="14"/>
                        </a:lnTo>
                        <a:lnTo>
                          <a:pt x="59" y="14"/>
                        </a:lnTo>
                        <a:lnTo>
                          <a:pt x="60" y="14"/>
                        </a:lnTo>
                        <a:lnTo>
                          <a:pt x="61" y="14"/>
                        </a:lnTo>
                        <a:lnTo>
                          <a:pt x="63" y="15"/>
                        </a:lnTo>
                        <a:lnTo>
                          <a:pt x="63" y="16"/>
                        </a:lnTo>
                        <a:lnTo>
                          <a:pt x="64" y="17"/>
                        </a:lnTo>
                        <a:lnTo>
                          <a:pt x="63" y="18"/>
                        </a:lnTo>
                        <a:lnTo>
                          <a:pt x="61" y="20"/>
                        </a:lnTo>
                        <a:lnTo>
                          <a:pt x="60" y="20"/>
                        </a:lnTo>
                        <a:lnTo>
                          <a:pt x="59" y="21"/>
                        </a:lnTo>
                        <a:lnTo>
                          <a:pt x="59" y="22"/>
                        </a:lnTo>
                        <a:lnTo>
                          <a:pt x="59" y="23"/>
                        </a:lnTo>
                        <a:lnTo>
                          <a:pt x="58" y="24"/>
                        </a:lnTo>
                        <a:lnTo>
                          <a:pt x="58" y="25"/>
                        </a:lnTo>
                        <a:lnTo>
                          <a:pt x="57" y="26"/>
                        </a:lnTo>
                        <a:lnTo>
                          <a:pt x="56" y="27"/>
                        </a:lnTo>
                        <a:lnTo>
                          <a:pt x="55" y="27"/>
                        </a:lnTo>
                        <a:lnTo>
                          <a:pt x="54" y="28"/>
                        </a:lnTo>
                        <a:lnTo>
                          <a:pt x="54" y="30"/>
                        </a:lnTo>
                        <a:lnTo>
                          <a:pt x="52" y="30"/>
                        </a:lnTo>
                        <a:lnTo>
                          <a:pt x="51" y="31"/>
                        </a:lnTo>
                        <a:lnTo>
                          <a:pt x="50" y="31"/>
                        </a:lnTo>
                        <a:lnTo>
                          <a:pt x="48" y="32"/>
                        </a:lnTo>
                        <a:lnTo>
                          <a:pt x="47" y="32"/>
                        </a:lnTo>
                        <a:lnTo>
                          <a:pt x="46" y="32"/>
                        </a:lnTo>
                        <a:lnTo>
                          <a:pt x="45" y="32"/>
                        </a:lnTo>
                        <a:lnTo>
                          <a:pt x="42" y="33"/>
                        </a:lnTo>
                        <a:lnTo>
                          <a:pt x="43" y="33"/>
                        </a:lnTo>
                        <a:lnTo>
                          <a:pt x="46" y="32"/>
                        </a:lnTo>
                        <a:lnTo>
                          <a:pt x="47" y="32"/>
                        </a:lnTo>
                        <a:lnTo>
                          <a:pt x="48" y="32"/>
                        </a:lnTo>
                        <a:lnTo>
                          <a:pt x="49" y="32"/>
                        </a:lnTo>
                        <a:lnTo>
                          <a:pt x="49" y="33"/>
                        </a:lnTo>
                        <a:lnTo>
                          <a:pt x="50" y="34"/>
                        </a:lnTo>
                        <a:lnTo>
                          <a:pt x="51" y="34"/>
                        </a:lnTo>
                        <a:lnTo>
                          <a:pt x="52" y="34"/>
                        </a:lnTo>
                        <a:lnTo>
                          <a:pt x="51" y="35"/>
                        </a:lnTo>
                        <a:lnTo>
                          <a:pt x="49" y="35"/>
                        </a:lnTo>
                        <a:lnTo>
                          <a:pt x="48" y="35"/>
                        </a:lnTo>
                        <a:lnTo>
                          <a:pt x="47" y="35"/>
                        </a:lnTo>
                        <a:lnTo>
                          <a:pt x="45" y="36"/>
                        </a:lnTo>
                        <a:lnTo>
                          <a:pt x="43" y="36"/>
                        </a:lnTo>
                        <a:lnTo>
                          <a:pt x="41" y="37"/>
                        </a:lnTo>
                        <a:lnTo>
                          <a:pt x="40" y="37"/>
                        </a:lnTo>
                        <a:lnTo>
                          <a:pt x="39" y="37"/>
                        </a:lnTo>
                        <a:lnTo>
                          <a:pt x="38" y="37"/>
                        </a:lnTo>
                        <a:lnTo>
                          <a:pt x="36" y="37"/>
                        </a:lnTo>
                        <a:lnTo>
                          <a:pt x="37" y="39"/>
                        </a:lnTo>
                        <a:lnTo>
                          <a:pt x="40" y="39"/>
                        </a:lnTo>
                        <a:lnTo>
                          <a:pt x="42" y="39"/>
                        </a:lnTo>
                        <a:lnTo>
                          <a:pt x="45" y="39"/>
                        </a:lnTo>
                        <a:lnTo>
                          <a:pt x="46" y="39"/>
                        </a:lnTo>
                        <a:lnTo>
                          <a:pt x="47" y="39"/>
                        </a:lnTo>
                        <a:lnTo>
                          <a:pt x="48" y="39"/>
                        </a:lnTo>
                        <a:lnTo>
                          <a:pt x="48" y="37"/>
                        </a:lnTo>
                        <a:lnTo>
                          <a:pt x="49" y="37"/>
                        </a:lnTo>
                        <a:lnTo>
                          <a:pt x="51" y="37"/>
                        </a:lnTo>
                        <a:lnTo>
                          <a:pt x="52" y="37"/>
                        </a:lnTo>
                        <a:lnTo>
                          <a:pt x="54" y="39"/>
                        </a:lnTo>
                        <a:lnTo>
                          <a:pt x="55" y="39"/>
                        </a:lnTo>
                        <a:lnTo>
                          <a:pt x="57" y="40"/>
                        </a:lnTo>
                        <a:lnTo>
                          <a:pt x="58" y="40"/>
                        </a:lnTo>
                        <a:lnTo>
                          <a:pt x="59" y="40"/>
                        </a:lnTo>
                        <a:lnTo>
                          <a:pt x="59" y="41"/>
                        </a:lnTo>
                        <a:lnTo>
                          <a:pt x="60" y="41"/>
                        </a:lnTo>
                        <a:lnTo>
                          <a:pt x="60" y="42"/>
                        </a:lnTo>
                        <a:lnTo>
                          <a:pt x="63" y="43"/>
                        </a:lnTo>
                        <a:lnTo>
                          <a:pt x="64" y="43"/>
                        </a:lnTo>
                        <a:lnTo>
                          <a:pt x="65" y="44"/>
                        </a:lnTo>
                        <a:lnTo>
                          <a:pt x="66" y="44"/>
                        </a:lnTo>
                        <a:lnTo>
                          <a:pt x="66" y="45"/>
                        </a:lnTo>
                        <a:lnTo>
                          <a:pt x="67" y="46"/>
                        </a:lnTo>
                        <a:lnTo>
                          <a:pt x="66" y="46"/>
                        </a:lnTo>
                        <a:lnTo>
                          <a:pt x="67" y="49"/>
                        </a:lnTo>
                        <a:lnTo>
                          <a:pt x="67" y="50"/>
                        </a:lnTo>
                        <a:lnTo>
                          <a:pt x="68" y="51"/>
                        </a:lnTo>
                        <a:lnTo>
                          <a:pt x="69" y="52"/>
                        </a:lnTo>
                        <a:lnTo>
                          <a:pt x="69" y="53"/>
                        </a:lnTo>
                        <a:lnTo>
                          <a:pt x="69" y="54"/>
                        </a:lnTo>
                        <a:lnTo>
                          <a:pt x="70" y="55"/>
                        </a:lnTo>
                        <a:lnTo>
                          <a:pt x="73" y="58"/>
                        </a:lnTo>
                        <a:lnTo>
                          <a:pt x="74" y="58"/>
                        </a:lnTo>
                        <a:lnTo>
                          <a:pt x="76" y="59"/>
                        </a:lnTo>
                        <a:lnTo>
                          <a:pt x="80" y="60"/>
                        </a:lnTo>
                        <a:lnTo>
                          <a:pt x="82" y="60"/>
                        </a:lnTo>
                        <a:lnTo>
                          <a:pt x="83" y="61"/>
                        </a:lnTo>
                        <a:lnTo>
                          <a:pt x="83" y="62"/>
                        </a:lnTo>
                        <a:lnTo>
                          <a:pt x="84" y="63"/>
                        </a:lnTo>
                        <a:lnTo>
                          <a:pt x="85" y="64"/>
                        </a:lnTo>
                        <a:lnTo>
                          <a:pt x="86" y="64"/>
                        </a:lnTo>
                        <a:lnTo>
                          <a:pt x="87" y="64"/>
                        </a:lnTo>
                        <a:lnTo>
                          <a:pt x="87" y="65"/>
                        </a:lnTo>
                        <a:lnTo>
                          <a:pt x="86" y="65"/>
                        </a:lnTo>
                        <a:lnTo>
                          <a:pt x="86" y="67"/>
                        </a:lnTo>
                        <a:lnTo>
                          <a:pt x="86" y="68"/>
                        </a:lnTo>
                        <a:lnTo>
                          <a:pt x="87" y="69"/>
                        </a:lnTo>
                        <a:lnTo>
                          <a:pt x="88" y="70"/>
                        </a:lnTo>
                        <a:lnTo>
                          <a:pt x="89" y="71"/>
                        </a:lnTo>
                        <a:lnTo>
                          <a:pt x="91" y="72"/>
                        </a:lnTo>
                        <a:lnTo>
                          <a:pt x="89" y="72"/>
                        </a:lnTo>
                        <a:lnTo>
                          <a:pt x="88" y="72"/>
                        </a:lnTo>
                        <a:lnTo>
                          <a:pt x="87" y="72"/>
                        </a:lnTo>
                        <a:lnTo>
                          <a:pt x="87" y="71"/>
                        </a:lnTo>
                        <a:lnTo>
                          <a:pt x="86" y="71"/>
                        </a:lnTo>
                        <a:lnTo>
                          <a:pt x="85" y="70"/>
                        </a:lnTo>
                        <a:lnTo>
                          <a:pt x="84" y="70"/>
                        </a:lnTo>
                        <a:lnTo>
                          <a:pt x="83" y="71"/>
                        </a:lnTo>
                        <a:lnTo>
                          <a:pt x="82" y="71"/>
                        </a:lnTo>
                        <a:lnTo>
                          <a:pt x="80" y="71"/>
                        </a:lnTo>
                        <a:lnTo>
                          <a:pt x="80" y="70"/>
                        </a:lnTo>
                        <a:lnTo>
                          <a:pt x="79" y="70"/>
                        </a:lnTo>
                        <a:lnTo>
                          <a:pt x="79" y="71"/>
                        </a:lnTo>
                        <a:lnTo>
                          <a:pt x="78" y="71"/>
                        </a:lnTo>
                        <a:lnTo>
                          <a:pt x="79" y="71"/>
                        </a:lnTo>
                        <a:lnTo>
                          <a:pt x="82" y="71"/>
                        </a:lnTo>
                        <a:lnTo>
                          <a:pt x="83" y="71"/>
                        </a:lnTo>
                        <a:lnTo>
                          <a:pt x="84" y="71"/>
                        </a:lnTo>
                        <a:lnTo>
                          <a:pt x="85" y="71"/>
                        </a:lnTo>
                        <a:lnTo>
                          <a:pt x="86" y="71"/>
                        </a:lnTo>
                        <a:lnTo>
                          <a:pt x="86" y="72"/>
                        </a:lnTo>
                        <a:lnTo>
                          <a:pt x="87" y="72"/>
                        </a:lnTo>
                        <a:lnTo>
                          <a:pt x="89" y="73"/>
                        </a:lnTo>
                        <a:lnTo>
                          <a:pt x="91" y="74"/>
                        </a:lnTo>
                        <a:lnTo>
                          <a:pt x="92" y="74"/>
                        </a:lnTo>
                        <a:lnTo>
                          <a:pt x="92" y="76"/>
                        </a:lnTo>
                        <a:lnTo>
                          <a:pt x="93" y="76"/>
                        </a:lnTo>
                        <a:lnTo>
                          <a:pt x="94" y="78"/>
                        </a:lnTo>
                        <a:lnTo>
                          <a:pt x="94" y="79"/>
                        </a:lnTo>
                        <a:lnTo>
                          <a:pt x="94" y="80"/>
                        </a:lnTo>
                        <a:lnTo>
                          <a:pt x="93" y="80"/>
                        </a:lnTo>
                        <a:lnTo>
                          <a:pt x="92" y="80"/>
                        </a:lnTo>
                        <a:lnTo>
                          <a:pt x="92" y="81"/>
                        </a:lnTo>
                        <a:lnTo>
                          <a:pt x="89" y="82"/>
                        </a:lnTo>
                        <a:lnTo>
                          <a:pt x="91" y="82"/>
                        </a:lnTo>
                        <a:lnTo>
                          <a:pt x="92" y="82"/>
                        </a:lnTo>
                        <a:lnTo>
                          <a:pt x="92" y="83"/>
                        </a:lnTo>
                        <a:lnTo>
                          <a:pt x="93" y="83"/>
                        </a:lnTo>
                        <a:lnTo>
                          <a:pt x="94" y="83"/>
                        </a:lnTo>
                        <a:lnTo>
                          <a:pt x="95" y="83"/>
                        </a:lnTo>
                        <a:lnTo>
                          <a:pt x="95" y="82"/>
                        </a:lnTo>
                        <a:lnTo>
                          <a:pt x="96" y="82"/>
                        </a:lnTo>
                        <a:lnTo>
                          <a:pt x="96" y="81"/>
                        </a:lnTo>
                        <a:lnTo>
                          <a:pt x="98" y="81"/>
                        </a:lnTo>
                        <a:lnTo>
                          <a:pt x="102" y="81"/>
                        </a:lnTo>
                        <a:lnTo>
                          <a:pt x="103" y="81"/>
                        </a:lnTo>
                        <a:lnTo>
                          <a:pt x="106" y="81"/>
                        </a:lnTo>
                        <a:lnTo>
                          <a:pt x="107" y="82"/>
                        </a:lnTo>
                        <a:lnTo>
                          <a:pt x="108" y="82"/>
                        </a:lnTo>
                        <a:lnTo>
                          <a:pt x="110" y="82"/>
                        </a:lnTo>
                        <a:lnTo>
                          <a:pt x="110" y="83"/>
                        </a:lnTo>
                        <a:lnTo>
                          <a:pt x="111" y="83"/>
                        </a:lnTo>
                        <a:lnTo>
                          <a:pt x="112" y="84"/>
                        </a:lnTo>
                        <a:lnTo>
                          <a:pt x="113" y="84"/>
                        </a:lnTo>
                        <a:lnTo>
                          <a:pt x="113" y="86"/>
                        </a:lnTo>
                        <a:lnTo>
                          <a:pt x="114" y="87"/>
                        </a:lnTo>
                        <a:lnTo>
                          <a:pt x="114" y="88"/>
                        </a:lnTo>
                        <a:lnTo>
                          <a:pt x="114" y="89"/>
                        </a:lnTo>
                        <a:lnTo>
                          <a:pt x="113" y="89"/>
                        </a:lnTo>
                        <a:lnTo>
                          <a:pt x="113" y="90"/>
                        </a:lnTo>
                        <a:lnTo>
                          <a:pt x="112" y="92"/>
                        </a:lnTo>
                        <a:lnTo>
                          <a:pt x="112" y="93"/>
                        </a:lnTo>
                        <a:lnTo>
                          <a:pt x="108" y="96"/>
                        </a:lnTo>
                        <a:lnTo>
                          <a:pt x="107" y="96"/>
                        </a:lnTo>
                        <a:lnTo>
                          <a:pt x="107" y="95"/>
                        </a:lnTo>
                        <a:lnTo>
                          <a:pt x="105" y="95"/>
                        </a:lnTo>
                        <a:lnTo>
                          <a:pt x="106" y="96"/>
                        </a:lnTo>
                        <a:lnTo>
                          <a:pt x="107" y="97"/>
                        </a:lnTo>
                        <a:lnTo>
                          <a:pt x="106" y="98"/>
                        </a:lnTo>
                        <a:lnTo>
                          <a:pt x="105" y="98"/>
                        </a:lnTo>
                        <a:lnTo>
                          <a:pt x="104" y="98"/>
                        </a:lnTo>
                        <a:lnTo>
                          <a:pt x="103" y="98"/>
                        </a:lnTo>
                        <a:lnTo>
                          <a:pt x="102" y="98"/>
                        </a:lnTo>
                        <a:lnTo>
                          <a:pt x="101" y="98"/>
                        </a:lnTo>
                        <a:lnTo>
                          <a:pt x="99" y="99"/>
                        </a:lnTo>
                        <a:lnTo>
                          <a:pt x="98" y="99"/>
                        </a:lnTo>
                        <a:lnTo>
                          <a:pt x="99" y="99"/>
                        </a:lnTo>
                        <a:lnTo>
                          <a:pt x="101" y="99"/>
                        </a:lnTo>
                        <a:lnTo>
                          <a:pt x="102" y="99"/>
                        </a:lnTo>
                        <a:lnTo>
                          <a:pt x="103" y="99"/>
                        </a:lnTo>
                        <a:lnTo>
                          <a:pt x="103" y="100"/>
                        </a:lnTo>
                        <a:lnTo>
                          <a:pt x="102" y="101"/>
                        </a:lnTo>
                        <a:lnTo>
                          <a:pt x="101" y="101"/>
                        </a:lnTo>
                        <a:lnTo>
                          <a:pt x="99" y="101"/>
                        </a:lnTo>
                        <a:lnTo>
                          <a:pt x="98" y="101"/>
                        </a:lnTo>
                        <a:lnTo>
                          <a:pt x="95" y="102"/>
                        </a:lnTo>
                        <a:lnTo>
                          <a:pt x="94" y="102"/>
                        </a:lnTo>
                        <a:lnTo>
                          <a:pt x="95" y="102"/>
                        </a:lnTo>
                        <a:lnTo>
                          <a:pt x="96" y="102"/>
                        </a:lnTo>
                        <a:lnTo>
                          <a:pt x="97" y="102"/>
                        </a:lnTo>
                        <a:lnTo>
                          <a:pt x="98" y="102"/>
                        </a:lnTo>
                        <a:lnTo>
                          <a:pt x="99" y="102"/>
                        </a:lnTo>
                        <a:lnTo>
                          <a:pt x="98" y="104"/>
                        </a:lnTo>
                        <a:lnTo>
                          <a:pt x="98" y="102"/>
                        </a:lnTo>
                        <a:lnTo>
                          <a:pt x="97" y="104"/>
                        </a:lnTo>
                        <a:lnTo>
                          <a:pt x="98" y="104"/>
                        </a:lnTo>
                        <a:lnTo>
                          <a:pt x="102" y="105"/>
                        </a:lnTo>
                        <a:lnTo>
                          <a:pt x="103" y="105"/>
                        </a:lnTo>
                        <a:lnTo>
                          <a:pt x="104" y="104"/>
                        </a:lnTo>
                        <a:lnTo>
                          <a:pt x="106" y="104"/>
                        </a:lnTo>
                        <a:lnTo>
                          <a:pt x="108" y="104"/>
                        </a:lnTo>
                        <a:lnTo>
                          <a:pt x="110" y="105"/>
                        </a:lnTo>
                        <a:lnTo>
                          <a:pt x="108" y="107"/>
                        </a:lnTo>
                        <a:lnTo>
                          <a:pt x="107" y="108"/>
                        </a:lnTo>
                        <a:lnTo>
                          <a:pt x="106" y="108"/>
                        </a:lnTo>
                        <a:lnTo>
                          <a:pt x="104" y="108"/>
                        </a:lnTo>
                        <a:lnTo>
                          <a:pt x="104" y="109"/>
                        </a:lnTo>
                        <a:lnTo>
                          <a:pt x="103" y="109"/>
                        </a:lnTo>
                        <a:lnTo>
                          <a:pt x="103" y="110"/>
                        </a:lnTo>
                        <a:lnTo>
                          <a:pt x="101" y="110"/>
                        </a:lnTo>
                        <a:lnTo>
                          <a:pt x="99" y="110"/>
                        </a:lnTo>
                        <a:lnTo>
                          <a:pt x="98" y="110"/>
                        </a:lnTo>
                        <a:lnTo>
                          <a:pt x="98" y="111"/>
                        </a:lnTo>
                        <a:lnTo>
                          <a:pt x="97" y="111"/>
                        </a:lnTo>
                        <a:lnTo>
                          <a:pt x="96" y="111"/>
                        </a:lnTo>
                        <a:lnTo>
                          <a:pt x="95" y="111"/>
                        </a:lnTo>
                        <a:lnTo>
                          <a:pt x="94" y="111"/>
                        </a:lnTo>
                        <a:lnTo>
                          <a:pt x="93" y="112"/>
                        </a:lnTo>
                        <a:lnTo>
                          <a:pt x="92" y="112"/>
                        </a:lnTo>
                        <a:lnTo>
                          <a:pt x="91" y="112"/>
                        </a:lnTo>
                        <a:lnTo>
                          <a:pt x="89" y="112"/>
                        </a:lnTo>
                        <a:lnTo>
                          <a:pt x="87" y="111"/>
                        </a:lnTo>
                        <a:lnTo>
                          <a:pt x="86" y="111"/>
                        </a:lnTo>
                        <a:lnTo>
                          <a:pt x="85" y="111"/>
                        </a:lnTo>
                        <a:lnTo>
                          <a:pt x="80" y="112"/>
                        </a:lnTo>
                        <a:lnTo>
                          <a:pt x="79" y="112"/>
                        </a:lnTo>
                        <a:lnTo>
                          <a:pt x="78" y="112"/>
                        </a:lnTo>
                        <a:lnTo>
                          <a:pt x="78" y="114"/>
                        </a:lnTo>
                        <a:lnTo>
                          <a:pt x="77" y="114"/>
                        </a:lnTo>
                        <a:lnTo>
                          <a:pt x="76" y="112"/>
                        </a:lnTo>
                        <a:lnTo>
                          <a:pt x="77" y="112"/>
                        </a:lnTo>
                        <a:lnTo>
                          <a:pt x="76" y="111"/>
                        </a:lnTo>
                        <a:lnTo>
                          <a:pt x="74" y="111"/>
                        </a:lnTo>
                        <a:lnTo>
                          <a:pt x="73" y="111"/>
                        </a:lnTo>
                        <a:lnTo>
                          <a:pt x="73" y="112"/>
                        </a:lnTo>
                        <a:lnTo>
                          <a:pt x="70" y="112"/>
                        </a:lnTo>
                        <a:lnTo>
                          <a:pt x="69" y="112"/>
                        </a:lnTo>
                        <a:lnTo>
                          <a:pt x="66" y="114"/>
                        </a:lnTo>
                        <a:lnTo>
                          <a:pt x="66" y="112"/>
                        </a:lnTo>
                        <a:lnTo>
                          <a:pt x="65" y="112"/>
                        </a:lnTo>
                        <a:lnTo>
                          <a:pt x="63" y="114"/>
                        </a:lnTo>
                        <a:lnTo>
                          <a:pt x="61" y="114"/>
                        </a:lnTo>
                        <a:lnTo>
                          <a:pt x="60" y="114"/>
                        </a:lnTo>
                        <a:lnTo>
                          <a:pt x="60" y="112"/>
                        </a:lnTo>
                        <a:lnTo>
                          <a:pt x="59" y="114"/>
                        </a:lnTo>
                        <a:lnTo>
                          <a:pt x="60" y="114"/>
                        </a:lnTo>
                        <a:lnTo>
                          <a:pt x="61" y="114"/>
                        </a:lnTo>
                        <a:lnTo>
                          <a:pt x="61" y="115"/>
                        </a:lnTo>
                        <a:lnTo>
                          <a:pt x="59" y="115"/>
                        </a:lnTo>
                        <a:lnTo>
                          <a:pt x="58" y="115"/>
                        </a:lnTo>
                        <a:lnTo>
                          <a:pt x="55" y="115"/>
                        </a:lnTo>
                        <a:lnTo>
                          <a:pt x="54" y="115"/>
                        </a:lnTo>
                        <a:lnTo>
                          <a:pt x="55" y="116"/>
                        </a:lnTo>
                        <a:lnTo>
                          <a:pt x="54" y="116"/>
                        </a:lnTo>
                        <a:lnTo>
                          <a:pt x="54" y="115"/>
                        </a:lnTo>
                        <a:lnTo>
                          <a:pt x="52" y="115"/>
                        </a:lnTo>
                        <a:lnTo>
                          <a:pt x="51" y="114"/>
                        </a:lnTo>
                        <a:lnTo>
                          <a:pt x="50" y="114"/>
                        </a:lnTo>
                        <a:lnTo>
                          <a:pt x="49" y="114"/>
                        </a:lnTo>
                        <a:lnTo>
                          <a:pt x="48" y="114"/>
                        </a:lnTo>
                        <a:lnTo>
                          <a:pt x="48" y="112"/>
                        </a:lnTo>
                        <a:lnTo>
                          <a:pt x="47" y="112"/>
                        </a:lnTo>
                        <a:lnTo>
                          <a:pt x="47" y="114"/>
                        </a:lnTo>
                        <a:lnTo>
                          <a:pt x="45" y="114"/>
                        </a:lnTo>
                        <a:lnTo>
                          <a:pt x="43" y="114"/>
                        </a:lnTo>
                        <a:lnTo>
                          <a:pt x="42" y="114"/>
                        </a:lnTo>
                        <a:lnTo>
                          <a:pt x="40" y="115"/>
                        </a:lnTo>
                        <a:lnTo>
                          <a:pt x="39" y="116"/>
                        </a:lnTo>
                        <a:lnTo>
                          <a:pt x="38" y="117"/>
                        </a:lnTo>
                        <a:lnTo>
                          <a:pt x="37" y="120"/>
                        </a:lnTo>
                        <a:lnTo>
                          <a:pt x="36" y="120"/>
                        </a:lnTo>
                        <a:lnTo>
                          <a:pt x="34" y="120"/>
                        </a:lnTo>
                        <a:lnTo>
                          <a:pt x="33" y="119"/>
                        </a:lnTo>
                        <a:lnTo>
                          <a:pt x="32" y="119"/>
                        </a:lnTo>
                        <a:lnTo>
                          <a:pt x="31" y="119"/>
                        </a:lnTo>
                        <a:lnTo>
                          <a:pt x="30" y="119"/>
                        </a:lnTo>
                        <a:lnTo>
                          <a:pt x="30" y="118"/>
                        </a:lnTo>
                        <a:lnTo>
                          <a:pt x="27" y="118"/>
                        </a:lnTo>
                        <a:lnTo>
                          <a:pt x="26" y="118"/>
                        </a:lnTo>
                        <a:lnTo>
                          <a:pt x="26" y="119"/>
                        </a:lnTo>
                        <a:lnTo>
                          <a:pt x="24" y="119"/>
                        </a:lnTo>
                        <a:lnTo>
                          <a:pt x="23" y="119"/>
                        </a:lnTo>
                        <a:lnTo>
                          <a:pt x="22" y="119"/>
                        </a:lnTo>
                        <a:lnTo>
                          <a:pt x="21" y="119"/>
                        </a:lnTo>
                        <a:lnTo>
                          <a:pt x="20" y="120"/>
                        </a:lnTo>
                        <a:lnTo>
                          <a:pt x="19" y="120"/>
                        </a:lnTo>
                        <a:lnTo>
                          <a:pt x="17" y="121"/>
                        </a:lnTo>
                        <a:lnTo>
                          <a:pt x="17" y="123"/>
                        </a:lnTo>
                        <a:lnTo>
                          <a:pt x="15" y="124"/>
                        </a:lnTo>
                        <a:lnTo>
                          <a:pt x="14" y="124"/>
                        </a:lnTo>
                        <a:lnTo>
                          <a:pt x="14" y="123"/>
                        </a:lnTo>
                        <a:lnTo>
                          <a:pt x="13" y="123"/>
                        </a:lnTo>
                        <a:lnTo>
                          <a:pt x="11" y="121"/>
                        </a:lnTo>
                        <a:lnTo>
                          <a:pt x="10" y="121"/>
                        </a:lnTo>
                        <a:lnTo>
                          <a:pt x="10" y="123"/>
                        </a:lnTo>
                        <a:lnTo>
                          <a:pt x="9" y="123"/>
                        </a:lnTo>
                        <a:lnTo>
                          <a:pt x="8" y="123"/>
                        </a:lnTo>
                        <a:lnTo>
                          <a:pt x="8" y="121"/>
                        </a:lnTo>
                        <a:lnTo>
                          <a:pt x="10" y="120"/>
                        </a:lnTo>
                        <a:lnTo>
                          <a:pt x="11" y="120"/>
                        </a:lnTo>
                        <a:lnTo>
                          <a:pt x="12" y="120"/>
                        </a:lnTo>
                        <a:lnTo>
                          <a:pt x="14" y="119"/>
                        </a:lnTo>
                        <a:lnTo>
                          <a:pt x="15" y="118"/>
                        </a:lnTo>
                        <a:lnTo>
                          <a:pt x="17" y="117"/>
                        </a:lnTo>
                        <a:lnTo>
                          <a:pt x="18" y="117"/>
                        </a:lnTo>
                        <a:lnTo>
                          <a:pt x="18" y="116"/>
                        </a:lnTo>
                        <a:lnTo>
                          <a:pt x="19" y="115"/>
                        </a:lnTo>
                        <a:lnTo>
                          <a:pt x="20" y="115"/>
                        </a:lnTo>
                        <a:lnTo>
                          <a:pt x="21" y="115"/>
                        </a:lnTo>
                        <a:lnTo>
                          <a:pt x="21" y="114"/>
                        </a:lnTo>
                        <a:lnTo>
                          <a:pt x="22" y="114"/>
                        </a:lnTo>
                        <a:lnTo>
                          <a:pt x="24" y="112"/>
                        </a:lnTo>
                        <a:lnTo>
                          <a:pt x="24" y="111"/>
                        </a:lnTo>
                        <a:lnTo>
                          <a:pt x="24" y="110"/>
                        </a:lnTo>
                        <a:lnTo>
                          <a:pt x="24" y="109"/>
                        </a:lnTo>
                        <a:lnTo>
                          <a:pt x="26" y="109"/>
                        </a:lnTo>
                        <a:lnTo>
                          <a:pt x="27" y="109"/>
                        </a:lnTo>
                        <a:lnTo>
                          <a:pt x="28" y="109"/>
                        </a:lnTo>
                        <a:lnTo>
                          <a:pt x="29" y="108"/>
                        </a:lnTo>
                        <a:lnTo>
                          <a:pt x="29" y="107"/>
                        </a:lnTo>
                        <a:lnTo>
                          <a:pt x="30" y="106"/>
                        </a:lnTo>
                        <a:lnTo>
                          <a:pt x="31" y="106"/>
                        </a:lnTo>
                        <a:lnTo>
                          <a:pt x="32" y="106"/>
                        </a:lnTo>
                        <a:lnTo>
                          <a:pt x="33" y="106"/>
                        </a:lnTo>
                        <a:lnTo>
                          <a:pt x="34" y="106"/>
                        </a:lnTo>
                        <a:lnTo>
                          <a:pt x="37" y="106"/>
                        </a:lnTo>
                        <a:lnTo>
                          <a:pt x="38" y="106"/>
                        </a:lnTo>
                        <a:lnTo>
                          <a:pt x="39" y="106"/>
                        </a:lnTo>
                        <a:lnTo>
                          <a:pt x="40" y="106"/>
                        </a:lnTo>
                        <a:lnTo>
                          <a:pt x="40" y="107"/>
                        </a:lnTo>
                        <a:lnTo>
                          <a:pt x="41" y="107"/>
                        </a:lnTo>
                        <a:lnTo>
                          <a:pt x="42" y="107"/>
                        </a:lnTo>
                        <a:lnTo>
                          <a:pt x="46" y="106"/>
                        </a:lnTo>
                        <a:lnTo>
                          <a:pt x="46" y="105"/>
                        </a:lnTo>
                        <a:lnTo>
                          <a:pt x="47" y="104"/>
                        </a:lnTo>
                        <a:lnTo>
                          <a:pt x="48" y="102"/>
                        </a:lnTo>
                        <a:lnTo>
                          <a:pt x="49" y="102"/>
                        </a:lnTo>
                        <a:lnTo>
                          <a:pt x="51" y="101"/>
                        </a:lnTo>
                        <a:lnTo>
                          <a:pt x="52" y="100"/>
                        </a:lnTo>
                        <a:lnTo>
                          <a:pt x="54" y="99"/>
                        </a:lnTo>
                        <a:lnTo>
                          <a:pt x="55" y="99"/>
                        </a:lnTo>
                        <a:lnTo>
                          <a:pt x="55" y="98"/>
                        </a:lnTo>
                        <a:lnTo>
                          <a:pt x="54" y="99"/>
                        </a:lnTo>
                        <a:lnTo>
                          <a:pt x="52" y="99"/>
                        </a:lnTo>
                        <a:lnTo>
                          <a:pt x="51" y="100"/>
                        </a:lnTo>
                        <a:lnTo>
                          <a:pt x="50" y="101"/>
                        </a:lnTo>
                        <a:lnTo>
                          <a:pt x="48" y="101"/>
                        </a:lnTo>
                        <a:lnTo>
                          <a:pt x="47" y="101"/>
                        </a:lnTo>
                        <a:lnTo>
                          <a:pt x="46" y="101"/>
                        </a:lnTo>
                        <a:lnTo>
                          <a:pt x="45" y="102"/>
                        </a:lnTo>
                        <a:lnTo>
                          <a:pt x="43" y="104"/>
                        </a:lnTo>
                        <a:lnTo>
                          <a:pt x="42" y="104"/>
                        </a:lnTo>
                        <a:lnTo>
                          <a:pt x="41" y="104"/>
                        </a:lnTo>
                        <a:lnTo>
                          <a:pt x="40" y="104"/>
                        </a:lnTo>
                        <a:lnTo>
                          <a:pt x="39" y="104"/>
                        </a:lnTo>
                        <a:lnTo>
                          <a:pt x="38" y="104"/>
                        </a:lnTo>
                        <a:lnTo>
                          <a:pt x="37" y="102"/>
                        </a:lnTo>
                        <a:lnTo>
                          <a:pt x="36" y="101"/>
                        </a:lnTo>
                        <a:lnTo>
                          <a:pt x="34" y="100"/>
                        </a:lnTo>
                        <a:lnTo>
                          <a:pt x="32" y="100"/>
                        </a:lnTo>
                        <a:lnTo>
                          <a:pt x="29" y="101"/>
                        </a:lnTo>
                        <a:lnTo>
                          <a:pt x="28" y="101"/>
                        </a:lnTo>
                        <a:lnTo>
                          <a:pt x="28" y="100"/>
                        </a:lnTo>
                        <a:lnTo>
                          <a:pt x="29" y="100"/>
                        </a:lnTo>
                        <a:lnTo>
                          <a:pt x="30" y="100"/>
                        </a:lnTo>
                        <a:lnTo>
                          <a:pt x="31" y="100"/>
                        </a:lnTo>
                        <a:lnTo>
                          <a:pt x="31" y="99"/>
                        </a:lnTo>
                        <a:lnTo>
                          <a:pt x="29" y="99"/>
                        </a:lnTo>
                        <a:lnTo>
                          <a:pt x="28" y="99"/>
                        </a:lnTo>
                        <a:lnTo>
                          <a:pt x="26" y="99"/>
                        </a:lnTo>
                        <a:lnTo>
                          <a:pt x="23" y="99"/>
                        </a:lnTo>
                        <a:lnTo>
                          <a:pt x="22" y="99"/>
                        </a:lnTo>
                        <a:lnTo>
                          <a:pt x="22" y="100"/>
                        </a:lnTo>
                        <a:lnTo>
                          <a:pt x="21" y="100"/>
                        </a:lnTo>
                        <a:lnTo>
                          <a:pt x="20" y="100"/>
                        </a:lnTo>
                        <a:lnTo>
                          <a:pt x="19" y="100"/>
                        </a:lnTo>
                        <a:lnTo>
                          <a:pt x="19" y="101"/>
                        </a:lnTo>
                        <a:lnTo>
                          <a:pt x="18" y="100"/>
                        </a:lnTo>
                        <a:lnTo>
                          <a:pt x="17" y="100"/>
                        </a:lnTo>
                        <a:lnTo>
                          <a:pt x="18" y="100"/>
                        </a:lnTo>
                        <a:lnTo>
                          <a:pt x="18" y="99"/>
                        </a:lnTo>
                        <a:lnTo>
                          <a:pt x="19" y="99"/>
                        </a:lnTo>
                        <a:lnTo>
                          <a:pt x="20" y="99"/>
                        </a:lnTo>
                        <a:lnTo>
                          <a:pt x="19" y="99"/>
                        </a:lnTo>
                        <a:lnTo>
                          <a:pt x="18" y="99"/>
                        </a:lnTo>
                        <a:lnTo>
                          <a:pt x="17" y="99"/>
                        </a:lnTo>
                        <a:lnTo>
                          <a:pt x="15" y="99"/>
                        </a:lnTo>
                        <a:lnTo>
                          <a:pt x="14" y="99"/>
                        </a:lnTo>
                        <a:lnTo>
                          <a:pt x="15" y="98"/>
                        </a:lnTo>
                        <a:lnTo>
                          <a:pt x="17" y="98"/>
                        </a:lnTo>
                        <a:lnTo>
                          <a:pt x="17" y="97"/>
                        </a:lnTo>
                        <a:lnTo>
                          <a:pt x="15" y="97"/>
                        </a:lnTo>
                        <a:lnTo>
                          <a:pt x="14" y="97"/>
                        </a:lnTo>
                        <a:lnTo>
                          <a:pt x="14" y="96"/>
                        </a:lnTo>
                        <a:lnTo>
                          <a:pt x="17" y="96"/>
                        </a:lnTo>
                        <a:lnTo>
                          <a:pt x="17" y="95"/>
                        </a:lnTo>
                        <a:lnTo>
                          <a:pt x="20" y="95"/>
                        </a:lnTo>
                        <a:lnTo>
                          <a:pt x="21" y="95"/>
                        </a:lnTo>
                        <a:lnTo>
                          <a:pt x="21" y="93"/>
                        </a:lnTo>
                        <a:lnTo>
                          <a:pt x="22" y="93"/>
                        </a:lnTo>
                        <a:lnTo>
                          <a:pt x="23" y="93"/>
                        </a:lnTo>
                        <a:lnTo>
                          <a:pt x="24" y="93"/>
                        </a:lnTo>
                        <a:lnTo>
                          <a:pt x="28" y="92"/>
                        </a:lnTo>
                        <a:lnTo>
                          <a:pt x="29" y="91"/>
                        </a:lnTo>
                        <a:lnTo>
                          <a:pt x="30" y="90"/>
                        </a:lnTo>
                        <a:lnTo>
                          <a:pt x="31" y="89"/>
                        </a:lnTo>
                        <a:lnTo>
                          <a:pt x="31" y="88"/>
                        </a:lnTo>
                        <a:lnTo>
                          <a:pt x="31" y="87"/>
                        </a:lnTo>
                        <a:lnTo>
                          <a:pt x="30" y="87"/>
                        </a:lnTo>
                        <a:lnTo>
                          <a:pt x="30" y="86"/>
                        </a:lnTo>
                        <a:lnTo>
                          <a:pt x="31" y="84"/>
                        </a:lnTo>
                        <a:lnTo>
                          <a:pt x="30" y="84"/>
                        </a:lnTo>
                        <a:lnTo>
                          <a:pt x="30" y="83"/>
                        </a:lnTo>
                        <a:lnTo>
                          <a:pt x="30" y="82"/>
                        </a:lnTo>
                        <a:lnTo>
                          <a:pt x="29" y="82"/>
                        </a:lnTo>
                        <a:lnTo>
                          <a:pt x="28" y="82"/>
                        </a:lnTo>
                        <a:lnTo>
                          <a:pt x="26" y="82"/>
                        </a:lnTo>
                        <a:lnTo>
                          <a:pt x="26" y="83"/>
                        </a:lnTo>
                        <a:lnTo>
                          <a:pt x="24" y="83"/>
                        </a:lnTo>
                        <a:lnTo>
                          <a:pt x="22" y="83"/>
                        </a:lnTo>
                        <a:lnTo>
                          <a:pt x="21" y="83"/>
                        </a:lnTo>
                        <a:lnTo>
                          <a:pt x="22" y="83"/>
                        </a:lnTo>
                        <a:lnTo>
                          <a:pt x="22" y="82"/>
                        </a:lnTo>
                        <a:lnTo>
                          <a:pt x="23" y="82"/>
                        </a:lnTo>
                        <a:lnTo>
                          <a:pt x="24" y="82"/>
                        </a:lnTo>
                        <a:lnTo>
                          <a:pt x="24" y="81"/>
                        </a:lnTo>
                        <a:lnTo>
                          <a:pt x="26" y="81"/>
                        </a:lnTo>
                        <a:lnTo>
                          <a:pt x="27" y="80"/>
                        </a:lnTo>
                        <a:lnTo>
                          <a:pt x="28" y="79"/>
                        </a:lnTo>
                        <a:lnTo>
                          <a:pt x="29" y="78"/>
                        </a:lnTo>
                        <a:lnTo>
                          <a:pt x="30" y="78"/>
                        </a:lnTo>
                        <a:lnTo>
                          <a:pt x="31" y="78"/>
                        </a:lnTo>
                        <a:lnTo>
                          <a:pt x="32" y="78"/>
                        </a:lnTo>
                        <a:lnTo>
                          <a:pt x="34" y="77"/>
                        </a:lnTo>
                        <a:lnTo>
                          <a:pt x="36" y="77"/>
                        </a:lnTo>
                        <a:lnTo>
                          <a:pt x="37" y="77"/>
                        </a:lnTo>
                        <a:lnTo>
                          <a:pt x="38" y="77"/>
                        </a:lnTo>
                        <a:lnTo>
                          <a:pt x="40" y="77"/>
                        </a:lnTo>
                        <a:lnTo>
                          <a:pt x="41" y="76"/>
                        </a:lnTo>
                        <a:lnTo>
                          <a:pt x="43" y="77"/>
                        </a:lnTo>
                        <a:lnTo>
                          <a:pt x="45" y="77"/>
                        </a:lnTo>
                        <a:lnTo>
                          <a:pt x="45" y="78"/>
                        </a:lnTo>
                        <a:lnTo>
                          <a:pt x="45" y="77"/>
                        </a:lnTo>
                        <a:lnTo>
                          <a:pt x="43" y="76"/>
                        </a:lnTo>
                        <a:lnTo>
                          <a:pt x="46" y="74"/>
                        </a:lnTo>
                        <a:lnTo>
                          <a:pt x="46" y="76"/>
                        </a:lnTo>
                        <a:lnTo>
                          <a:pt x="47" y="76"/>
                        </a:lnTo>
                        <a:lnTo>
                          <a:pt x="47" y="77"/>
                        </a:lnTo>
                        <a:lnTo>
                          <a:pt x="48" y="77"/>
                        </a:lnTo>
                        <a:lnTo>
                          <a:pt x="49" y="77"/>
                        </a:lnTo>
                        <a:lnTo>
                          <a:pt x="50" y="77"/>
                        </a:lnTo>
                        <a:lnTo>
                          <a:pt x="50" y="76"/>
                        </a:lnTo>
                        <a:lnTo>
                          <a:pt x="49" y="76"/>
                        </a:lnTo>
                        <a:lnTo>
                          <a:pt x="48" y="77"/>
                        </a:lnTo>
                        <a:lnTo>
                          <a:pt x="47" y="76"/>
                        </a:lnTo>
                        <a:lnTo>
                          <a:pt x="46" y="74"/>
                        </a:lnTo>
                        <a:lnTo>
                          <a:pt x="45" y="73"/>
                        </a:lnTo>
                        <a:lnTo>
                          <a:pt x="45" y="72"/>
                        </a:lnTo>
                        <a:lnTo>
                          <a:pt x="46" y="72"/>
                        </a:lnTo>
                        <a:lnTo>
                          <a:pt x="47" y="71"/>
                        </a:lnTo>
                        <a:lnTo>
                          <a:pt x="48" y="70"/>
                        </a:lnTo>
                        <a:lnTo>
                          <a:pt x="47" y="70"/>
                        </a:lnTo>
                        <a:lnTo>
                          <a:pt x="46" y="70"/>
                        </a:lnTo>
                        <a:lnTo>
                          <a:pt x="46" y="68"/>
                        </a:lnTo>
                        <a:lnTo>
                          <a:pt x="47" y="68"/>
                        </a:lnTo>
                        <a:lnTo>
                          <a:pt x="48" y="67"/>
                        </a:lnTo>
                        <a:lnTo>
                          <a:pt x="49" y="65"/>
                        </a:lnTo>
                        <a:lnTo>
                          <a:pt x="49" y="64"/>
                        </a:lnTo>
                        <a:lnTo>
                          <a:pt x="49" y="63"/>
                        </a:lnTo>
                        <a:lnTo>
                          <a:pt x="47" y="64"/>
                        </a:lnTo>
                        <a:lnTo>
                          <a:pt x="45" y="65"/>
                        </a:lnTo>
                        <a:lnTo>
                          <a:pt x="43" y="65"/>
                        </a:lnTo>
                        <a:lnTo>
                          <a:pt x="41" y="63"/>
                        </a:lnTo>
                        <a:lnTo>
                          <a:pt x="40" y="62"/>
                        </a:lnTo>
                        <a:lnTo>
                          <a:pt x="40" y="61"/>
                        </a:lnTo>
                        <a:lnTo>
                          <a:pt x="39" y="61"/>
                        </a:lnTo>
                        <a:lnTo>
                          <a:pt x="38" y="60"/>
                        </a:lnTo>
                        <a:lnTo>
                          <a:pt x="37" y="60"/>
                        </a:lnTo>
                        <a:lnTo>
                          <a:pt x="38" y="58"/>
                        </a:lnTo>
                        <a:lnTo>
                          <a:pt x="40" y="55"/>
                        </a:lnTo>
                        <a:lnTo>
                          <a:pt x="40" y="54"/>
                        </a:lnTo>
                        <a:lnTo>
                          <a:pt x="41" y="54"/>
                        </a:lnTo>
                        <a:lnTo>
                          <a:pt x="42" y="53"/>
                        </a:lnTo>
                        <a:lnTo>
                          <a:pt x="43" y="53"/>
                        </a:lnTo>
                        <a:lnTo>
                          <a:pt x="45" y="53"/>
                        </a:lnTo>
                        <a:lnTo>
                          <a:pt x="46" y="53"/>
                        </a:lnTo>
                        <a:lnTo>
                          <a:pt x="45" y="53"/>
                        </a:lnTo>
                        <a:lnTo>
                          <a:pt x="41" y="53"/>
                        </a:lnTo>
                        <a:lnTo>
                          <a:pt x="40" y="53"/>
                        </a:lnTo>
                        <a:lnTo>
                          <a:pt x="40" y="52"/>
                        </a:lnTo>
                        <a:lnTo>
                          <a:pt x="38" y="52"/>
                        </a:lnTo>
                        <a:lnTo>
                          <a:pt x="38" y="53"/>
                        </a:lnTo>
                        <a:lnTo>
                          <a:pt x="38" y="54"/>
                        </a:lnTo>
                        <a:lnTo>
                          <a:pt x="37" y="54"/>
                        </a:lnTo>
                        <a:lnTo>
                          <a:pt x="34" y="54"/>
                        </a:lnTo>
                        <a:lnTo>
                          <a:pt x="33" y="55"/>
                        </a:lnTo>
                        <a:lnTo>
                          <a:pt x="32" y="55"/>
                        </a:lnTo>
                        <a:lnTo>
                          <a:pt x="31" y="55"/>
                        </a:lnTo>
                        <a:lnTo>
                          <a:pt x="30" y="55"/>
                        </a:lnTo>
                        <a:lnTo>
                          <a:pt x="27" y="54"/>
                        </a:lnTo>
                        <a:lnTo>
                          <a:pt x="26" y="54"/>
                        </a:lnTo>
                        <a:lnTo>
                          <a:pt x="27" y="55"/>
                        </a:lnTo>
                        <a:lnTo>
                          <a:pt x="27" y="56"/>
                        </a:lnTo>
                        <a:lnTo>
                          <a:pt x="24" y="56"/>
                        </a:lnTo>
                        <a:lnTo>
                          <a:pt x="24" y="55"/>
                        </a:lnTo>
                        <a:lnTo>
                          <a:pt x="23" y="55"/>
                        </a:lnTo>
                        <a:lnTo>
                          <a:pt x="22" y="55"/>
                        </a:lnTo>
                        <a:lnTo>
                          <a:pt x="21" y="55"/>
                        </a:lnTo>
                        <a:lnTo>
                          <a:pt x="21" y="54"/>
                        </a:lnTo>
                        <a:lnTo>
                          <a:pt x="20" y="54"/>
                        </a:lnTo>
                        <a:lnTo>
                          <a:pt x="19" y="54"/>
                        </a:lnTo>
                        <a:lnTo>
                          <a:pt x="19" y="55"/>
                        </a:lnTo>
                        <a:lnTo>
                          <a:pt x="19" y="56"/>
                        </a:lnTo>
                        <a:lnTo>
                          <a:pt x="20" y="56"/>
                        </a:lnTo>
                        <a:lnTo>
                          <a:pt x="20" y="58"/>
                        </a:lnTo>
                        <a:lnTo>
                          <a:pt x="19" y="58"/>
                        </a:lnTo>
                        <a:lnTo>
                          <a:pt x="19" y="56"/>
                        </a:lnTo>
                        <a:lnTo>
                          <a:pt x="18" y="55"/>
                        </a:lnTo>
                        <a:lnTo>
                          <a:pt x="17" y="55"/>
                        </a:lnTo>
                        <a:lnTo>
                          <a:pt x="17" y="54"/>
                        </a:lnTo>
                        <a:lnTo>
                          <a:pt x="15" y="54"/>
                        </a:lnTo>
                        <a:lnTo>
                          <a:pt x="15" y="53"/>
                        </a:lnTo>
                        <a:lnTo>
                          <a:pt x="15" y="52"/>
                        </a:lnTo>
                        <a:lnTo>
                          <a:pt x="17" y="52"/>
                        </a:lnTo>
                        <a:lnTo>
                          <a:pt x="18" y="51"/>
                        </a:lnTo>
                        <a:lnTo>
                          <a:pt x="18" y="50"/>
                        </a:lnTo>
                        <a:lnTo>
                          <a:pt x="19" y="50"/>
                        </a:lnTo>
                        <a:lnTo>
                          <a:pt x="20" y="49"/>
                        </a:lnTo>
                        <a:lnTo>
                          <a:pt x="20" y="48"/>
                        </a:lnTo>
                        <a:lnTo>
                          <a:pt x="21" y="46"/>
                        </a:lnTo>
                        <a:lnTo>
                          <a:pt x="22" y="46"/>
                        </a:lnTo>
                        <a:lnTo>
                          <a:pt x="23" y="46"/>
                        </a:lnTo>
                        <a:lnTo>
                          <a:pt x="23" y="45"/>
                        </a:lnTo>
                        <a:lnTo>
                          <a:pt x="22" y="44"/>
                        </a:lnTo>
                        <a:lnTo>
                          <a:pt x="21" y="43"/>
                        </a:lnTo>
                        <a:lnTo>
                          <a:pt x="20" y="43"/>
                        </a:lnTo>
                        <a:lnTo>
                          <a:pt x="19" y="43"/>
                        </a:lnTo>
                        <a:lnTo>
                          <a:pt x="19" y="42"/>
                        </a:lnTo>
                        <a:lnTo>
                          <a:pt x="20" y="39"/>
                        </a:lnTo>
                        <a:lnTo>
                          <a:pt x="21" y="39"/>
                        </a:lnTo>
                        <a:lnTo>
                          <a:pt x="22" y="39"/>
                        </a:lnTo>
                        <a:lnTo>
                          <a:pt x="24" y="40"/>
                        </a:lnTo>
                        <a:lnTo>
                          <a:pt x="26" y="40"/>
                        </a:lnTo>
                        <a:lnTo>
                          <a:pt x="24" y="40"/>
                        </a:lnTo>
                        <a:lnTo>
                          <a:pt x="23" y="39"/>
                        </a:lnTo>
                        <a:lnTo>
                          <a:pt x="21" y="39"/>
                        </a:lnTo>
                        <a:lnTo>
                          <a:pt x="20" y="39"/>
                        </a:lnTo>
                        <a:lnTo>
                          <a:pt x="20" y="37"/>
                        </a:lnTo>
                        <a:lnTo>
                          <a:pt x="20" y="36"/>
                        </a:lnTo>
                        <a:lnTo>
                          <a:pt x="20" y="37"/>
                        </a:lnTo>
                        <a:lnTo>
                          <a:pt x="19" y="39"/>
                        </a:lnTo>
                        <a:lnTo>
                          <a:pt x="19" y="40"/>
                        </a:lnTo>
                        <a:lnTo>
                          <a:pt x="18" y="40"/>
                        </a:lnTo>
                        <a:lnTo>
                          <a:pt x="17" y="40"/>
                        </a:lnTo>
                        <a:lnTo>
                          <a:pt x="15" y="40"/>
                        </a:lnTo>
                        <a:lnTo>
                          <a:pt x="14" y="40"/>
                        </a:lnTo>
                        <a:lnTo>
                          <a:pt x="14" y="41"/>
                        </a:lnTo>
                        <a:lnTo>
                          <a:pt x="13" y="41"/>
                        </a:lnTo>
                        <a:lnTo>
                          <a:pt x="13" y="40"/>
                        </a:lnTo>
                        <a:lnTo>
                          <a:pt x="13" y="39"/>
                        </a:lnTo>
                        <a:lnTo>
                          <a:pt x="13" y="37"/>
                        </a:lnTo>
                        <a:lnTo>
                          <a:pt x="14" y="37"/>
                        </a:lnTo>
                        <a:lnTo>
                          <a:pt x="15" y="36"/>
                        </a:lnTo>
                        <a:lnTo>
                          <a:pt x="17" y="35"/>
                        </a:lnTo>
                        <a:lnTo>
                          <a:pt x="18" y="35"/>
                        </a:lnTo>
                        <a:lnTo>
                          <a:pt x="19" y="34"/>
                        </a:lnTo>
                        <a:lnTo>
                          <a:pt x="18" y="35"/>
                        </a:lnTo>
                        <a:lnTo>
                          <a:pt x="14" y="36"/>
                        </a:lnTo>
                        <a:lnTo>
                          <a:pt x="13" y="37"/>
                        </a:lnTo>
                        <a:lnTo>
                          <a:pt x="12" y="39"/>
                        </a:lnTo>
                        <a:lnTo>
                          <a:pt x="12" y="40"/>
                        </a:lnTo>
                        <a:lnTo>
                          <a:pt x="12" y="42"/>
                        </a:lnTo>
                        <a:lnTo>
                          <a:pt x="11" y="42"/>
                        </a:lnTo>
                        <a:lnTo>
                          <a:pt x="11" y="43"/>
                        </a:lnTo>
                        <a:lnTo>
                          <a:pt x="10" y="46"/>
                        </a:lnTo>
                        <a:lnTo>
                          <a:pt x="11" y="48"/>
                        </a:lnTo>
                        <a:lnTo>
                          <a:pt x="10" y="48"/>
                        </a:lnTo>
                        <a:lnTo>
                          <a:pt x="9" y="48"/>
                        </a:lnTo>
                        <a:lnTo>
                          <a:pt x="8" y="49"/>
                        </a:lnTo>
                        <a:lnTo>
                          <a:pt x="6" y="49"/>
                        </a:lnTo>
                        <a:lnTo>
                          <a:pt x="6" y="48"/>
                        </a:lnTo>
                        <a:lnTo>
                          <a:pt x="6" y="46"/>
                        </a:lnTo>
                        <a:lnTo>
                          <a:pt x="8" y="46"/>
                        </a:lnTo>
                        <a:lnTo>
                          <a:pt x="8" y="45"/>
                        </a:lnTo>
                        <a:lnTo>
                          <a:pt x="8" y="44"/>
                        </a:lnTo>
                        <a:lnTo>
                          <a:pt x="9" y="43"/>
                        </a:lnTo>
                        <a:lnTo>
                          <a:pt x="9" y="42"/>
                        </a:lnTo>
                        <a:lnTo>
                          <a:pt x="9" y="41"/>
                        </a:lnTo>
                        <a:lnTo>
                          <a:pt x="8" y="40"/>
                        </a:lnTo>
                        <a:lnTo>
                          <a:pt x="9" y="40"/>
                        </a:lnTo>
                        <a:lnTo>
                          <a:pt x="9" y="39"/>
                        </a:lnTo>
                        <a:lnTo>
                          <a:pt x="10" y="37"/>
                        </a:lnTo>
                        <a:lnTo>
                          <a:pt x="9" y="37"/>
                        </a:lnTo>
                        <a:lnTo>
                          <a:pt x="9" y="39"/>
                        </a:lnTo>
                        <a:lnTo>
                          <a:pt x="8" y="39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87" name="Freeform 900">
                    <a:extLst>
                      <a:ext uri="{FF2B5EF4-FFF2-40B4-BE49-F238E27FC236}">
                        <a16:creationId xmlns:a16="http://schemas.microsoft.com/office/drawing/2014/main" id="{12A09C82-2B6A-4AB8-916C-5AD693289E6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784703" y="1772513"/>
                    <a:ext cx="90621" cy="41825"/>
                  </a:xfrm>
                  <a:custGeom>
                    <a:avLst/>
                    <a:gdLst>
                      <a:gd name="T0" fmla="*/ 41275 w 39"/>
                      <a:gd name="T1" fmla="*/ 25400 h 18"/>
                      <a:gd name="T2" fmla="*/ 34925 w 39"/>
                      <a:gd name="T3" fmla="*/ 25400 h 18"/>
                      <a:gd name="T4" fmla="*/ 33338 w 39"/>
                      <a:gd name="T5" fmla="*/ 25400 h 18"/>
                      <a:gd name="T6" fmla="*/ 30163 w 39"/>
                      <a:gd name="T7" fmla="*/ 20638 h 18"/>
                      <a:gd name="T8" fmla="*/ 28575 w 39"/>
                      <a:gd name="T9" fmla="*/ 19050 h 18"/>
                      <a:gd name="T10" fmla="*/ 25400 w 39"/>
                      <a:gd name="T11" fmla="*/ 19050 h 18"/>
                      <a:gd name="T12" fmla="*/ 20638 w 39"/>
                      <a:gd name="T13" fmla="*/ 20638 h 18"/>
                      <a:gd name="T14" fmla="*/ 19050 w 39"/>
                      <a:gd name="T15" fmla="*/ 23813 h 18"/>
                      <a:gd name="T16" fmla="*/ 17463 w 39"/>
                      <a:gd name="T17" fmla="*/ 25400 h 18"/>
                      <a:gd name="T18" fmla="*/ 12700 w 39"/>
                      <a:gd name="T19" fmla="*/ 23813 h 18"/>
                      <a:gd name="T20" fmla="*/ 7938 w 39"/>
                      <a:gd name="T21" fmla="*/ 22225 h 18"/>
                      <a:gd name="T22" fmla="*/ 6350 w 39"/>
                      <a:gd name="T23" fmla="*/ 20638 h 18"/>
                      <a:gd name="T24" fmla="*/ 3175 w 39"/>
                      <a:gd name="T25" fmla="*/ 19050 h 18"/>
                      <a:gd name="T26" fmla="*/ 0 w 39"/>
                      <a:gd name="T27" fmla="*/ 17463 h 18"/>
                      <a:gd name="T28" fmla="*/ 4763 w 39"/>
                      <a:gd name="T29" fmla="*/ 15875 h 18"/>
                      <a:gd name="T30" fmla="*/ 7938 w 39"/>
                      <a:gd name="T31" fmla="*/ 14288 h 18"/>
                      <a:gd name="T32" fmla="*/ 4763 w 39"/>
                      <a:gd name="T33" fmla="*/ 14288 h 18"/>
                      <a:gd name="T34" fmla="*/ 6350 w 39"/>
                      <a:gd name="T35" fmla="*/ 11113 h 18"/>
                      <a:gd name="T36" fmla="*/ 14288 w 39"/>
                      <a:gd name="T37" fmla="*/ 9525 h 18"/>
                      <a:gd name="T38" fmla="*/ 17463 w 39"/>
                      <a:gd name="T39" fmla="*/ 6350 h 18"/>
                      <a:gd name="T40" fmla="*/ 19050 w 39"/>
                      <a:gd name="T41" fmla="*/ 3175 h 18"/>
                      <a:gd name="T42" fmla="*/ 22225 w 39"/>
                      <a:gd name="T43" fmla="*/ 4763 h 18"/>
                      <a:gd name="T44" fmla="*/ 25400 w 39"/>
                      <a:gd name="T45" fmla="*/ 3175 h 18"/>
                      <a:gd name="T46" fmla="*/ 26988 w 39"/>
                      <a:gd name="T47" fmla="*/ 1588 h 18"/>
                      <a:gd name="T48" fmla="*/ 30163 w 39"/>
                      <a:gd name="T49" fmla="*/ 1588 h 18"/>
                      <a:gd name="T50" fmla="*/ 34925 w 39"/>
                      <a:gd name="T51" fmla="*/ 1588 h 18"/>
                      <a:gd name="T52" fmla="*/ 41275 w 39"/>
                      <a:gd name="T53" fmla="*/ 0 h 18"/>
                      <a:gd name="T54" fmla="*/ 44450 w 39"/>
                      <a:gd name="T55" fmla="*/ 1588 h 18"/>
                      <a:gd name="T56" fmla="*/ 47625 w 39"/>
                      <a:gd name="T57" fmla="*/ 1588 h 18"/>
                      <a:gd name="T58" fmla="*/ 47625 w 39"/>
                      <a:gd name="T59" fmla="*/ 4763 h 18"/>
                      <a:gd name="T60" fmla="*/ 52388 w 39"/>
                      <a:gd name="T61" fmla="*/ 7938 h 18"/>
                      <a:gd name="T62" fmla="*/ 55563 w 39"/>
                      <a:gd name="T63" fmla="*/ 9525 h 18"/>
                      <a:gd name="T64" fmla="*/ 52388 w 39"/>
                      <a:gd name="T65" fmla="*/ 11113 h 18"/>
                      <a:gd name="T66" fmla="*/ 49213 w 39"/>
                      <a:gd name="T67" fmla="*/ 14288 h 18"/>
                      <a:gd name="T68" fmla="*/ 52388 w 39"/>
                      <a:gd name="T69" fmla="*/ 14288 h 18"/>
                      <a:gd name="T70" fmla="*/ 57150 w 39"/>
                      <a:gd name="T71" fmla="*/ 11113 h 18"/>
                      <a:gd name="T72" fmla="*/ 58738 w 39"/>
                      <a:gd name="T73" fmla="*/ 14288 h 18"/>
                      <a:gd name="T74" fmla="*/ 61913 w 39"/>
                      <a:gd name="T75" fmla="*/ 17463 h 18"/>
                      <a:gd name="T76" fmla="*/ 58738 w 39"/>
                      <a:gd name="T77" fmla="*/ 19050 h 18"/>
                      <a:gd name="T78" fmla="*/ 58738 w 39"/>
                      <a:gd name="T79" fmla="*/ 15875 h 18"/>
                      <a:gd name="T80" fmla="*/ 55563 w 39"/>
                      <a:gd name="T81" fmla="*/ 15875 h 18"/>
                      <a:gd name="T82" fmla="*/ 57150 w 39"/>
                      <a:gd name="T83" fmla="*/ 17463 h 18"/>
                      <a:gd name="T84" fmla="*/ 58738 w 39"/>
                      <a:gd name="T85" fmla="*/ 20638 h 18"/>
                      <a:gd name="T86" fmla="*/ 57150 w 39"/>
                      <a:gd name="T87" fmla="*/ 22225 h 18"/>
                      <a:gd name="T88" fmla="*/ 52388 w 39"/>
                      <a:gd name="T89" fmla="*/ 22225 h 18"/>
                      <a:gd name="T90" fmla="*/ 50800 w 39"/>
                      <a:gd name="T91" fmla="*/ 23813 h 18"/>
                      <a:gd name="T92" fmla="*/ 49213 w 39"/>
                      <a:gd name="T93" fmla="*/ 25400 h 18"/>
                      <a:gd name="T94" fmla="*/ 46038 w 39"/>
                      <a:gd name="T95" fmla="*/ 28575 h 18"/>
                      <a:gd name="T96" fmla="*/ 42863 w 39"/>
                      <a:gd name="T97" fmla="*/ 25400 h 18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</a:gdLst>
                    <a:ahLst/>
                    <a:cxnLst>
                      <a:cxn ang="T98">
                        <a:pos x="T0" y="T1"/>
                      </a:cxn>
                      <a:cxn ang="T99">
                        <a:pos x="T2" y="T3"/>
                      </a:cxn>
                      <a:cxn ang="T100">
                        <a:pos x="T4" y="T5"/>
                      </a:cxn>
                      <a:cxn ang="T101">
                        <a:pos x="T6" y="T7"/>
                      </a:cxn>
                      <a:cxn ang="T102">
                        <a:pos x="T8" y="T9"/>
                      </a:cxn>
                      <a:cxn ang="T103">
                        <a:pos x="T10" y="T11"/>
                      </a:cxn>
                      <a:cxn ang="T104">
                        <a:pos x="T12" y="T13"/>
                      </a:cxn>
                      <a:cxn ang="T105">
                        <a:pos x="T14" y="T15"/>
                      </a:cxn>
                      <a:cxn ang="T106">
                        <a:pos x="T16" y="T17"/>
                      </a:cxn>
                      <a:cxn ang="T107">
                        <a:pos x="T18" y="T19"/>
                      </a:cxn>
                      <a:cxn ang="T108">
                        <a:pos x="T20" y="T21"/>
                      </a:cxn>
                      <a:cxn ang="T109">
                        <a:pos x="T22" y="T23"/>
                      </a:cxn>
                      <a:cxn ang="T110">
                        <a:pos x="T24" y="T25"/>
                      </a:cxn>
                      <a:cxn ang="T111">
                        <a:pos x="T26" y="T27"/>
                      </a:cxn>
                      <a:cxn ang="T112">
                        <a:pos x="T28" y="T29"/>
                      </a:cxn>
                      <a:cxn ang="T113">
                        <a:pos x="T30" y="T31"/>
                      </a:cxn>
                      <a:cxn ang="T114">
                        <a:pos x="T32" y="T33"/>
                      </a:cxn>
                      <a:cxn ang="T115">
                        <a:pos x="T34" y="T35"/>
                      </a:cxn>
                      <a:cxn ang="T116">
                        <a:pos x="T36" y="T37"/>
                      </a:cxn>
                      <a:cxn ang="T117">
                        <a:pos x="T38" y="T39"/>
                      </a:cxn>
                      <a:cxn ang="T118">
                        <a:pos x="T40" y="T41"/>
                      </a:cxn>
                      <a:cxn ang="T119">
                        <a:pos x="T42" y="T43"/>
                      </a:cxn>
                      <a:cxn ang="T120">
                        <a:pos x="T44" y="T45"/>
                      </a:cxn>
                      <a:cxn ang="T121">
                        <a:pos x="T46" y="T47"/>
                      </a:cxn>
                      <a:cxn ang="T122">
                        <a:pos x="T48" y="T49"/>
                      </a:cxn>
                      <a:cxn ang="T123">
                        <a:pos x="T50" y="T51"/>
                      </a:cxn>
                      <a:cxn ang="T124">
                        <a:pos x="T52" y="T53"/>
                      </a:cxn>
                      <a:cxn ang="T125">
                        <a:pos x="T54" y="T55"/>
                      </a:cxn>
                      <a:cxn ang="T126">
                        <a:pos x="T56" y="T57"/>
                      </a:cxn>
                      <a:cxn ang="T127">
                        <a:pos x="T58" y="T59"/>
                      </a:cxn>
                      <a:cxn ang="T128">
                        <a:pos x="T60" y="T61"/>
                      </a:cxn>
                      <a:cxn ang="T129">
                        <a:pos x="T62" y="T63"/>
                      </a:cxn>
                      <a:cxn ang="T130">
                        <a:pos x="T64" y="T65"/>
                      </a:cxn>
                      <a:cxn ang="T131">
                        <a:pos x="T66" y="T67"/>
                      </a:cxn>
                      <a:cxn ang="T132">
                        <a:pos x="T68" y="T69"/>
                      </a:cxn>
                      <a:cxn ang="T133">
                        <a:pos x="T70" y="T71"/>
                      </a:cxn>
                      <a:cxn ang="T134">
                        <a:pos x="T72" y="T73"/>
                      </a:cxn>
                      <a:cxn ang="T135">
                        <a:pos x="T74" y="T75"/>
                      </a:cxn>
                      <a:cxn ang="T136">
                        <a:pos x="T76" y="T77"/>
                      </a:cxn>
                      <a:cxn ang="T137">
                        <a:pos x="T78" y="T79"/>
                      </a:cxn>
                      <a:cxn ang="T138">
                        <a:pos x="T80" y="T81"/>
                      </a:cxn>
                      <a:cxn ang="T139">
                        <a:pos x="T82" y="T83"/>
                      </a:cxn>
                      <a:cxn ang="T140">
                        <a:pos x="T84" y="T85"/>
                      </a:cxn>
                      <a:cxn ang="T141">
                        <a:pos x="T86" y="T87"/>
                      </a:cxn>
                      <a:cxn ang="T142">
                        <a:pos x="T88" y="T89"/>
                      </a:cxn>
                      <a:cxn ang="T143">
                        <a:pos x="T90" y="T91"/>
                      </a:cxn>
                      <a:cxn ang="T144">
                        <a:pos x="T92" y="T93"/>
                      </a:cxn>
                      <a:cxn ang="T145">
                        <a:pos x="T94" y="T95"/>
                      </a:cxn>
                      <a:cxn ang="T146">
                        <a:pos x="T96" y="T97"/>
                      </a:cxn>
                    </a:cxnLst>
                    <a:rect l="0" t="0" r="r" b="b"/>
                    <a:pathLst>
                      <a:path w="39" h="18">
                        <a:moveTo>
                          <a:pt x="27" y="16"/>
                        </a:moveTo>
                        <a:lnTo>
                          <a:pt x="26" y="16"/>
                        </a:lnTo>
                        <a:lnTo>
                          <a:pt x="25" y="16"/>
                        </a:lnTo>
                        <a:lnTo>
                          <a:pt x="22" y="16"/>
                        </a:lnTo>
                        <a:lnTo>
                          <a:pt x="21" y="18"/>
                        </a:lnTo>
                        <a:lnTo>
                          <a:pt x="21" y="16"/>
                        </a:lnTo>
                        <a:lnTo>
                          <a:pt x="20" y="15"/>
                        </a:lnTo>
                        <a:lnTo>
                          <a:pt x="19" y="13"/>
                        </a:lnTo>
                        <a:lnTo>
                          <a:pt x="18" y="13"/>
                        </a:lnTo>
                        <a:lnTo>
                          <a:pt x="18" y="12"/>
                        </a:lnTo>
                        <a:lnTo>
                          <a:pt x="17" y="12"/>
                        </a:lnTo>
                        <a:lnTo>
                          <a:pt x="16" y="12"/>
                        </a:lnTo>
                        <a:lnTo>
                          <a:pt x="14" y="13"/>
                        </a:lnTo>
                        <a:lnTo>
                          <a:pt x="13" y="13"/>
                        </a:lnTo>
                        <a:lnTo>
                          <a:pt x="14" y="14"/>
                        </a:lnTo>
                        <a:lnTo>
                          <a:pt x="12" y="15"/>
                        </a:lnTo>
                        <a:lnTo>
                          <a:pt x="12" y="16"/>
                        </a:lnTo>
                        <a:lnTo>
                          <a:pt x="11" y="16"/>
                        </a:lnTo>
                        <a:lnTo>
                          <a:pt x="9" y="15"/>
                        </a:lnTo>
                        <a:lnTo>
                          <a:pt x="8" y="15"/>
                        </a:lnTo>
                        <a:lnTo>
                          <a:pt x="7" y="14"/>
                        </a:lnTo>
                        <a:lnTo>
                          <a:pt x="5" y="14"/>
                        </a:lnTo>
                        <a:lnTo>
                          <a:pt x="4" y="14"/>
                        </a:lnTo>
                        <a:lnTo>
                          <a:pt x="4" y="13"/>
                        </a:lnTo>
                        <a:lnTo>
                          <a:pt x="3" y="13"/>
                        </a:lnTo>
                        <a:lnTo>
                          <a:pt x="2" y="12"/>
                        </a:lnTo>
                        <a:lnTo>
                          <a:pt x="1" y="12"/>
                        </a:lnTo>
                        <a:lnTo>
                          <a:pt x="0" y="11"/>
                        </a:lnTo>
                        <a:lnTo>
                          <a:pt x="1" y="11"/>
                        </a:lnTo>
                        <a:lnTo>
                          <a:pt x="3" y="10"/>
                        </a:lnTo>
                        <a:lnTo>
                          <a:pt x="4" y="10"/>
                        </a:lnTo>
                        <a:lnTo>
                          <a:pt x="5" y="9"/>
                        </a:lnTo>
                        <a:lnTo>
                          <a:pt x="4" y="9"/>
                        </a:lnTo>
                        <a:lnTo>
                          <a:pt x="3" y="9"/>
                        </a:lnTo>
                        <a:lnTo>
                          <a:pt x="3" y="7"/>
                        </a:lnTo>
                        <a:lnTo>
                          <a:pt x="4" y="7"/>
                        </a:lnTo>
                        <a:lnTo>
                          <a:pt x="5" y="7"/>
                        </a:lnTo>
                        <a:lnTo>
                          <a:pt x="9" y="6"/>
                        </a:lnTo>
                        <a:lnTo>
                          <a:pt x="10" y="5"/>
                        </a:lnTo>
                        <a:lnTo>
                          <a:pt x="11" y="4"/>
                        </a:lnTo>
                        <a:lnTo>
                          <a:pt x="12" y="3"/>
                        </a:lnTo>
                        <a:lnTo>
                          <a:pt x="12" y="2"/>
                        </a:lnTo>
                        <a:lnTo>
                          <a:pt x="12" y="3"/>
                        </a:lnTo>
                        <a:lnTo>
                          <a:pt x="14" y="3"/>
                        </a:lnTo>
                        <a:lnTo>
                          <a:pt x="16" y="3"/>
                        </a:lnTo>
                        <a:lnTo>
                          <a:pt x="16" y="2"/>
                        </a:lnTo>
                        <a:lnTo>
                          <a:pt x="17" y="2"/>
                        </a:lnTo>
                        <a:lnTo>
                          <a:pt x="17" y="1"/>
                        </a:lnTo>
                        <a:lnTo>
                          <a:pt x="18" y="1"/>
                        </a:lnTo>
                        <a:lnTo>
                          <a:pt x="19" y="1"/>
                        </a:lnTo>
                        <a:lnTo>
                          <a:pt x="20" y="1"/>
                        </a:lnTo>
                        <a:lnTo>
                          <a:pt x="22" y="1"/>
                        </a:lnTo>
                        <a:lnTo>
                          <a:pt x="23" y="0"/>
                        </a:lnTo>
                        <a:lnTo>
                          <a:pt x="26" y="0"/>
                        </a:lnTo>
                        <a:lnTo>
                          <a:pt x="27" y="1"/>
                        </a:lnTo>
                        <a:lnTo>
                          <a:pt x="28" y="1"/>
                        </a:lnTo>
                        <a:lnTo>
                          <a:pt x="29" y="1"/>
                        </a:lnTo>
                        <a:lnTo>
                          <a:pt x="30" y="1"/>
                        </a:lnTo>
                        <a:lnTo>
                          <a:pt x="30" y="2"/>
                        </a:lnTo>
                        <a:lnTo>
                          <a:pt x="30" y="3"/>
                        </a:lnTo>
                        <a:lnTo>
                          <a:pt x="32" y="5"/>
                        </a:lnTo>
                        <a:lnTo>
                          <a:pt x="33" y="5"/>
                        </a:lnTo>
                        <a:lnTo>
                          <a:pt x="35" y="5"/>
                        </a:lnTo>
                        <a:lnTo>
                          <a:pt x="35" y="6"/>
                        </a:lnTo>
                        <a:lnTo>
                          <a:pt x="35" y="7"/>
                        </a:lnTo>
                        <a:lnTo>
                          <a:pt x="33" y="7"/>
                        </a:lnTo>
                        <a:lnTo>
                          <a:pt x="32" y="7"/>
                        </a:lnTo>
                        <a:lnTo>
                          <a:pt x="31" y="9"/>
                        </a:lnTo>
                        <a:lnTo>
                          <a:pt x="32" y="9"/>
                        </a:lnTo>
                        <a:lnTo>
                          <a:pt x="33" y="9"/>
                        </a:lnTo>
                        <a:lnTo>
                          <a:pt x="35" y="7"/>
                        </a:lnTo>
                        <a:lnTo>
                          <a:pt x="36" y="7"/>
                        </a:lnTo>
                        <a:lnTo>
                          <a:pt x="37" y="7"/>
                        </a:lnTo>
                        <a:lnTo>
                          <a:pt x="37" y="9"/>
                        </a:lnTo>
                        <a:lnTo>
                          <a:pt x="38" y="10"/>
                        </a:lnTo>
                        <a:lnTo>
                          <a:pt x="39" y="11"/>
                        </a:lnTo>
                        <a:lnTo>
                          <a:pt x="38" y="12"/>
                        </a:lnTo>
                        <a:lnTo>
                          <a:pt x="37" y="12"/>
                        </a:lnTo>
                        <a:lnTo>
                          <a:pt x="37" y="11"/>
                        </a:lnTo>
                        <a:lnTo>
                          <a:pt x="37" y="10"/>
                        </a:lnTo>
                        <a:lnTo>
                          <a:pt x="36" y="10"/>
                        </a:lnTo>
                        <a:lnTo>
                          <a:pt x="35" y="10"/>
                        </a:lnTo>
                        <a:lnTo>
                          <a:pt x="36" y="10"/>
                        </a:lnTo>
                        <a:lnTo>
                          <a:pt x="36" y="11"/>
                        </a:lnTo>
                        <a:lnTo>
                          <a:pt x="37" y="12"/>
                        </a:lnTo>
                        <a:lnTo>
                          <a:pt x="37" y="13"/>
                        </a:lnTo>
                        <a:lnTo>
                          <a:pt x="37" y="14"/>
                        </a:lnTo>
                        <a:lnTo>
                          <a:pt x="36" y="14"/>
                        </a:lnTo>
                        <a:lnTo>
                          <a:pt x="35" y="14"/>
                        </a:lnTo>
                        <a:lnTo>
                          <a:pt x="33" y="14"/>
                        </a:lnTo>
                        <a:lnTo>
                          <a:pt x="32" y="14"/>
                        </a:lnTo>
                        <a:lnTo>
                          <a:pt x="32" y="15"/>
                        </a:lnTo>
                        <a:lnTo>
                          <a:pt x="32" y="16"/>
                        </a:lnTo>
                        <a:lnTo>
                          <a:pt x="31" y="16"/>
                        </a:lnTo>
                        <a:lnTo>
                          <a:pt x="30" y="18"/>
                        </a:lnTo>
                        <a:lnTo>
                          <a:pt x="29" y="18"/>
                        </a:lnTo>
                        <a:lnTo>
                          <a:pt x="28" y="16"/>
                        </a:lnTo>
                        <a:lnTo>
                          <a:pt x="27" y="16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88" name="Freeform 901">
                    <a:extLst>
                      <a:ext uri="{FF2B5EF4-FFF2-40B4-BE49-F238E27FC236}">
                        <a16:creationId xmlns:a16="http://schemas.microsoft.com/office/drawing/2014/main" id="{5C10DB39-6FB5-47A0-B7EC-CBEFAF0B4A5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817234" y="1665627"/>
                    <a:ext cx="32531" cy="25559"/>
                  </a:xfrm>
                  <a:custGeom>
                    <a:avLst/>
                    <a:gdLst>
                      <a:gd name="T0" fmla="*/ 4763 w 14"/>
                      <a:gd name="T1" fmla="*/ 17462 h 11"/>
                      <a:gd name="T2" fmla="*/ 0 w 14"/>
                      <a:gd name="T3" fmla="*/ 15875 h 11"/>
                      <a:gd name="T4" fmla="*/ 0 w 14"/>
                      <a:gd name="T5" fmla="*/ 14287 h 11"/>
                      <a:gd name="T6" fmla="*/ 3175 w 14"/>
                      <a:gd name="T7" fmla="*/ 14287 h 11"/>
                      <a:gd name="T8" fmla="*/ 3175 w 14"/>
                      <a:gd name="T9" fmla="*/ 15875 h 11"/>
                      <a:gd name="T10" fmla="*/ 3175 w 14"/>
                      <a:gd name="T11" fmla="*/ 14287 h 11"/>
                      <a:gd name="T12" fmla="*/ 7938 w 14"/>
                      <a:gd name="T13" fmla="*/ 12700 h 11"/>
                      <a:gd name="T14" fmla="*/ 6350 w 14"/>
                      <a:gd name="T15" fmla="*/ 12700 h 11"/>
                      <a:gd name="T16" fmla="*/ 4763 w 14"/>
                      <a:gd name="T17" fmla="*/ 12700 h 11"/>
                      <a:gd name="T18" fmla="*/ 3175 w 14"/>
                      <a:gd name="T19" fmla="*/ 12700 h 11"/>
                      <a:gd name="T20" fmla="*/ 0 w 14"/>
                      <a:gd name="T21" fmla="*/ 9525 h 11"/>
                      <a:gd name="T22" fmla="*/ 3175 w 14"/>
                      <a:gd name="T23" fmla="*/ 9525 h 11"/>
                      <a:gd name="T24" fmla="*/ 0 w 14"/>
                      <a:gd name="T25" fmla="*/ 7937 h 11"/>
                      <a:gd name="T26" fmla="*/ 0 w 14"/>
                      <a:gd name="T27" fmla="*/ 6350 h 11"/>
                      <a:gd name="T28" fmla="*/ 3175 w 14"/>
                      <a:gd name="T29" fmla="*/ 4762 h 11"/>
                      <a:gd name="T30" fmla="*/ 4763 w 14"/>
                      <a:gd name="T31" fmla="*/ 4762 h 11"/>
                      <a:gd name="T32" fmla="*/ 6350 w 14"/>
                      <a:gd name="T33" fmla="*/ 6350 h 11"/>
                      <a:gd name="T34" fmla="*/ 4763 w 14"/>
                      <a:gd name="T35" fmla="*/ 6350 h 11"/>
                      <a:gd name="T36" fmla="*/ 6350 w 14"/>
                      <a:gd name="T37" fmla="*/ 7937 h 11"/>
                      <a:gd name="T38" fmla="*/ 6350 w 14"/>
                      <a:gd name="T39" fmla="*/ 6350 h 11"/>
                      <a:gd name="T40" fmla="*/ 7938 w 14"/>
                      <a:gd name="T41" fmla="*/ 6350 h 11"/>
                      <a:gd name="T42" fmla="*/ 9525 w 14"/>
                      <a:gd name="T43" fmla="*/ 6350 h 11"/>
                      <a:gd name="T44" fmla="*/ 7938 w 14"/>
                      <a:gd name="T45" fmla="*/ 4762 h 11"/>
                      <a:gd name="T46" fmla="*/ 7938 w 14"/>
                      <a:gd name="T47" fmla="*/ 3175 h 11"/>
                      <a:gd name="T48" fmla="*/ 11113 w 14"/>
                      <a:gd name="T49" fmla="*/ 3175 h 11"/>
                      <a:gd name="T50" fmla="*/ 12700 w 14"/>
                      <a:gd name="T51" fmla="*/ 3175 h 11"/>
                      <a:gd name="T52" fmla="*/ 19050 w 14"/>
                      <a:gd name="T53" fmla="*/ 0 h 11"/>
                      <a:gd name="T54" fmla="*/ 20638 w 14"/>
                      <a:gd name="T55" fmla="*/ 0 h 11"/>
                      <a:gd name="T56" fmla="*/ 22225 w 14"/>
                      <a:gd name="T57" fmla="*/ 0 h 11"/>
                      <a:gd name="T58" fmla="*/ 22225 w 14"/>
                      <a:gd name="T59" fmla="*/ 1587 h 11"/>
                      <a:gd name="T60" fmla="*/ 22225 w 14"/>
                      <a:gd name="T61" fmla="*/ 3175 h 11"/>
                      <a:gd name="T62" fmla="*/ 20638 w 14"/>
                      <a:gd name="T63" fmla="*/ 3175 h 11"/>
                      <a:gd name="T64" fmla="*/ 20638 w 14"/>
                      <a:gd name="T65" fmla="*/ 4762 h 11"/>
                      <a:gd name="T66" fmla="*/ 19050 w 14"/>
                      <a:gd name="T67" fmla="*/ 4762 h 11"/>
                      <a:gd name="T68" fmla="*/ 20638 w 14"/>
                      <a:gd name="T69" fmla="*/ 4762 h 11"/>
                      <a:gd name="T70" fmla="*/ 22225 w 14"/>
                      <a:gd name="T71" fmla="*/ 4762 h 11"/>
                      <a:gd name="T72" fmla="*/ 22225 w 14"/>
                      <a:gd name="T73" fmla="*/ 6350 h 11"/>
                      <a:gd name="T74" fmla="*/ 20638 w 14"/>
                      <a:gd name="T75" fmla="*/ 6350 h 11"/>
                      <a:gd name="T76" fmla="*/ 19050 w 14"/>
                      <a:gd name="T77" fmla="*/ 6350 h 11"/>
                      <a:gd name="T78" fmla="*/ 19050 w 14"/>
                      <a:gd name="T79" fmla="*/ 7937 h 11"/>
                      <a:gd name="T80" fmla="*/ 14288 w 14"/>
                      <a:gd name="T81" fmla="*/ 7937 h 11"/>
                      <a:gd name="T82" fmla="*/ 12700 w 14"/>
                      <a:gd name="T83" fmla="*/ 7937 h 11"/>
                      <a:gd name="T84" fmla="*/ 11113 w 14"/>
                      <a:gd name="T85" fmla="*/ 7937 h 11"/>
                      <a:gd name="T86" fmla="*/ 12700 w 14"/>
                      <a:gd name="T87" fmla="*/ 7937 h 11"/>
                      <a:gd name="T88" fmla="*/ 14288 w 14"/>
                      <a:gd name="T89" fmla="*/ 7937 h 11"/>
                      <a:gd name="T90" fmla="*/ 17463 w 14"/>
                      <a:gd name="T91" fmla="*/ 7937 h 11"/>
                      <a:gd name="T92" fmla="*/ 19050 w 14"/>
                      <a:gd name="T93" fmla="*/ 9525 h 11"/>
                      <a:gd name="T94" fmla="*/ 17463 w 14"/>
                      <a:gd name="T95" fmla="*/ 9525 h 11"/>
                      <a:gd name="T96" fmla="*/ 17463 w 14"/>
                      <a:gd name="T97" fmla="*/ 12700 h 11"/>
                      <a:gd name="T98" fmla="*/ 14288 w 14"/>
                      <a:gd name="T99" fmla="*/ 12700 h 11"/>
                      <a:gd name="T100" fmla="*/ 12700 w 14"/>
                      <a:gd name="T101" fmla="*/ 12700 h 11"/>
                      <a:gd name="T102" fmla="*/ 11113 w 14"/>
                      <a:gd name="T103" fmla="*/ 12700 h 11"/>
                      <a:gd name="T104" fmla="*/ 9525 w 14"/>
                      <a:gd name="T105" fmla="*/ 12700 h 11"/>
                      <a:gd name="T106" fmla="*/ 9525 w 14"/>
                      <a:gd name="T107" fmla="*/ 9525 h 11"/>
                      <a:gd name="T108" fmla="*/ 11113 w 14"/>
                      <a:gd name="T109" fmla="*/ 9525 h 11"/>
                      <a:gd name="T110" fmla="*/ 12700 w 14"/>
                      <a:gd name="T111" fmla="*/ 9525 h 11"/>
                      <a:gd name="T112" fmla="*/ 11113 w 14"/>
                      <a:gd name="T113" fmla="*/ 9525 h 11"/>
                      <a:gd name="T114" fmla="*/ 9525 w 14"/>
                      <a:gd name="T115" fmla="*/ 9525 h 11"/>
                      <a:gd name="T116" fmla="*/ 9525 w 14"/>
                      <a:gd name="T117" fmla="*/ 12700 h 11"/>
                      <a:gd name="T118" fmla="*/ 11113 w 14"/>
                      <a:gd name="T119" fmla="*/ 12700 h 11"/>
                      <a:gd name="T120" fmla="*/ 11113 w 14"/>
                      <a:gd name="T121" fmla="*/ 14287 h 11"/>
                      <a:gd name="T122" fmla="*/ 9525 w 14"/>
                      <a:gd name="T123" fmla="*/ 14287 h 11"/>
                      <a:gd name="T124" fmla="*/ 4763 w 14"/>
                      <a:gd name="T125" fmla="*/ 17462 h 11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  <a:gd name="T180" fmla="*/ 0 60000 65536"/>
                      <a:gd name="T181" fmla="*/ 0 60000 65536"/>
                      <a:gd name="T182" fmla="*/ 0 60000 65536"/>
                      <a:gd name="T183" fmla="*/ 0 60000 65536"/>
                      <a:gd name="T184" fmla="*/ 0 60000 65536"/>
                      <a:gd name="T185" fmla="*/ 0 60000 65536"/>
                      <a:gd name="T186" fmla="*/ 0 60000 65536"/>
                      <a:gd name="T187" fmla="*/ 0 60000 65536"/>
                      <a:gd name="T188" fmla="*/ 0 60000 65536"/>
                    </a:gdLst>
                    <a:ahLst/>
                    <a:cxnLst>
                      <a:cxn ang="T126">
                        <a:pos x="T0" y="T1"/>
                      </a:cxn>
                      <a:cxn ang="T127">
                        <a:pos x="T2" y="T3"/>
                      </a:cxn>
                      <a:cxn ang="T128">
                        <a:pos x="T4" y="T5"/>
                      </a:cxn>
                      <a:cxn ang="T129">
                        <a:pos x="T6" y="T7"/>
                      </a:cxn>
                      <a:cxn ang="T130">
                        <a:pos x="T8" y="T9"/>
                      </a:cxn>
                      <a:cxn ang="T131">
                        <a:pos x="T10" y="T11"/>
                      </a:cxn>
                      <a:cxn ang="T132">
                        <a:pos x="T12" y="T13"/>
                      </a:cxn>
                      <a:cxn ang="T133">
                        <a:pos x="T14" y="T15"/>
                      </a:cxn>
                      <a:cxn ang="T134">
                        <a:pos x="T16" y="T17"/>
                      </a:cxn>
                      <a:cxn ang="T135">
                        <a:pos x="T18" y="T19"/>
                      </a:cxn>
                      <a:cxn ang="T136">
                        <a:pos x="T20" y="T21"/>
                      </a:cxn>
                      <a:cxn ang="T137">
                        <a:pos x="T22" y="T23"/>
                      </a:cxn>
                      <a:cxn ang="T138">
                        <a:pos x="T24" y="T25"/>
                      </a:cxn>
                      <a:cxn ang="T139">
                        <a:pos x="T26" y="T27"/>
                      </a:cxn>
                      <a:cxn ang="T140">
                        <a:pos x="T28" y="T29"/>
                      </a:cxn>
                      <a:cxn ang="T141">
                        <a:pos x="T30" y="T31"/>
                      </a:cxn>
                      <a:cxn ang="T142">
                        <a:pos x="T32" y="T33"/>
                      </a:cxn>
                      <a:cxn ang="T143">
                        <a:pos x="T34" y="T35"/>
                      </a:cxn>
                      <a:cxn ang="T144">
                        <a:pos x="T36" y="T37"/>
                      </a:cxn>
                      <a:cxn ang="T145">
                        <a:pos x="T38" y="T39"/>
                      </a:cxn>
                      <a:cxn ang="T146">
                        <a:pos x="T40" y="T41"/>
                      </a:cxn>
                      <a:cxn ang="T147">
                        <a:pos x="T42" y="T43"/>
                      </a:cxn>
                      <a:cxn ang="T148">
                        <a:pos x="T44" y="T45"/>
                      </a:cxn>
                      <a:cxn ang="T149">
                        <a:pos x="T46" y="T47"/>
                      </a:cxn>
                      <a:cxn ang="T150">
                        <a:pos x="T48" y="T49"/>
                      </a:cxn>
                      <a:cxn ang="T151">
                        <a:pos x="T50" y="T51"/>
                      </a:cxn>
                      <a:cxn ang="T152">
                        <a:pos x="T52" y="T53"/>
                      </a:cxn>
                      <a:cxn ang="T153">
                        <a:pos x="T54" y="T55"/>
                      </a:cxn>
                      <a:cxn ang="T154">
                        <a:pos x="T56" y="T57"/>
                      </a:cxn>
                      <a:cxn ang="T155">
                        <a:pos x="T58" y="T59"/>
                      </a:cxn>
                      <a:cxn ang="T156">
                        <a:pos x="T60" y="T61"/>
                      </a:cxn>
                      <a:cxn ang="T157">
                        <a:pos x="T62" y="T63"/>
                      </a:cxn>
                      <a:cxn ang="T158">
                        <a:pos x="T64" y="T65"/>
                      </a:cxn>
                      <a:cxn ang="T159">
                        <a:pos x="T66" y="T67"/>
                      </a:cxn>
                      <a:cxn ang="T160">
                        <a:pos x="T68" y="T69"/>
                      </a:cxn>
                      <a:cxn ang="T161">
                        <a:pos x="T70" y="T71"/>
                      </a:cxn>
                      <a:cxn ang="T162">
                        <a:pos x="T72" y="T73"/>
                      </a:cxn>
                      <a:cxn ang="T163">
                        <a:pos x="T74" y="T75"/>
                      </a:cxn>
                      <a:cxn ang="T164">
                        <a:pos x="T76" y="T77"/>
                      </a:cxn>
                      <a:cxn ang="T165">
                        <a:pos x="T78" y="T79"/>
                      </a:cxn>
                      <a:cxn ang="T166">
                        <a:pos x="T80" y="T81"/>
                      </a:cxn>
                      <a:cxn ang="T167">
                        <a:pos x="T82" y="T83"/>
                      </a:cxn>
                      <a:cxn ang="T168">
                        <a:pos x="T84" y="T85"/>
                      </a:cxn>
                      <a:cxn ang="T169">
                        <a:pos x="T86" y="T87"/>
                      </a:cxn>
                      <a:cxn ang="T170">
                        <a:pos x="T88" y="T89"/>
                      </a:cxn>
                      <a:cxn ang="T171">
                        <a:pos x="T90" y="T91"/>
                      </a:cxn>
                      <a:cxn ang="T172">
                        <a:pos x="T92" y="T93"/>
                      </a:cxn>
                      <a:cxn ang="T173">
                        <a:pos x="T94" y="T95"/>
                      </a:cxn>
                      <a:cxn ang="T174">
                        <a:pos x="T96" y="T97"/>
                      </a:cxn>
                      <a:cxn ang="T175">
                        <a:pos x="T98" y="T99"/>
                      </a:cxn>
                      <a:cxn ang="T176">
                        <a:pos x="T100" y="T101"/>
                      </a:cxn>
                      <a:cxn ang="T177">
                        <a:pos x="T102" y="T103"/>
                      </a:cxn>
                      <a:cxn ang="T178">
                        <a:pos x="T104" y="T105"/>
                      </a:cxn>
                      <a:cxn ang="T179">
                        <a:pos x="T106" y="T107"/>
                      </a:cxn>
                      <a:cxn ang="T180">
                        <a:pos x="T108" y="T109"/>
                      </a:cxn>
                      <a:cxn ang="T181">
                        <a:pos x="T110" y="T111"/>
                      </a:cxn>
                      <a:cxn ang="T182">
                        <a:pos x="T112" y="T113"/>
                      </a:cxn>
                      <a:cxn ang="T183">
                        <a:pos x="T114" y="T115"/>
                      </a:cxn>
                      <a:cxn ang="T184">
                        <a:pos x="T116" y="T117"/>
                      </a:cxn>
                      <a:cxn ang="T185">
                        <a:pos x="T118" y="T119"/>
                      </a:cxn>
                      <a:cxn ang="T186">
                        <a:pos x="T120" y="T121"/>
                      </a:cxn>
                      <a:cxn ang="T187">
                        <a:pos x="T122" y="T123"/>
                      </a:cxn>
                      <a:cxn ang="T188">
                        <a:pos x="T124" y="T125"/>
                      </a:cxn>
                    </a:cxnLst>
                    <a:rect l="0" t="0" r="r" b="b"/>
                    <a:pathLst>
                      <a:path w="14" h="11">
                        <a:moveTo>
                          <a:pt x="3" y="11"/>
                        </a:moveTo>
                        <a:lnTo>
                          <a:pt x="0" y="10"/>
                        </a:lnTo>
                        <a:lnTo>
                          <a:pt x="0" y="9"/>
                        </a:lnTo>
                        <a:lnTo>
                          <a:pt x="2" y="9"/>
                        </a:lnTo>
                        <a:lnTo>
                          <a:pt x="2" y="10"/>
                        </a:lnTo>
                        <a:lnTo>
                          <a:pt x="2" y="9"/>
                        </a:lnTo>
                        <a:lnTo>
                          <a:pt x="5" y="8"/>
                        </a:lnTo>
                        <a:lnTo>
                          <a:pt x="4" y="8"/>
                        </a:lnTo>
                        <a:lnTo>
                          <a:pt x="3" y="8"/>
                        </a:lnTo>
                        <a:lnTo>
                          <a:pt x="2" y="8"/>
                        </a:lnTo>
                        <a:lnTo>
                          <a:pt x="0" y="6"/>
                        </a:lnTo>
                        <a:lnTo>
                          <a:pt x="2" y="6"/>
                        </a:lnTo>
                        <a:lnTo>
                          <a:pt x="0" y="5"/>
                        </a:lnTo>
                        <a:lnTo>
                          <a:pt x="0" y="4"/>
                        </a:lnTo>
                        <a:lnTo>
                          <a:pt x="2" y="3"/>
                        </a:lnTo>
                        <a:lnTo>
                          <a:pt x="3" y="3"/>
                        </a:lnTo>
                        <a:lnTo>
                          <a:pt x="4" y="4"/>
                        </a:lnTo>
                        <a:lnTo>
                          <a:pt x="3" y="4"/>
                        </a:lnTo>
                        <a:lnTo>
                          <a:pt x="4" y="5"/>
                        </a:lnTo>
                        <a:lnTo>
                          <a:pt x="4" y="4"/>
                        </a:lnTo>
                        <a:lnTo>
                          <a:pt x="5" y="4"/>
                        </a:lnTo>
                        <a:lnTo>
                          <a:pt x="6" y="4"/>
                        </a:lnTo>
                        <a:lnTo>
                          <a:pt x="5" y="3"/>
                        </a:lnTo>
                        <a:lnTo>
                          <a:pt x="5" y="2"/>
                        </a:lnTo>
                        <a:lnTo>
                          <a:pt x="7" y="2"/>
                        </a:lnTo>
                        <a:lnTo>
                          <a:pt x="8" y="2"/>
                        </a:lnTo>
                        <a:lnTo>
                          <a:pt x="12" y="0"/>
                        </a:lnTo>
                        <a:lnTo>
                          <a:pt x="13" y="0"/>
                        </a:lnTo>
                        <a:lnTo>
                          <a:pt x="14" y="0"/>
                        </a:lnTo>
                        <a:lnTo>
                          <a:pt x="14" y="1"/>
                        </a:lnTo>
                        <a:lnTo>
                          <a:pt x="14" y="2"/>
                        </a:lnTo>
                        <a:lnTo>
                          <a:pt x="13" y="2"/>
                        </a:lnTo>
                        <a:lnTo>
                          <a:pt x="13" y="3"/>
                        </a:lnTo>
                        <a:lnTo>
                          <a:pt x="12" y="3"/>
                        </a:lnTo>
                        <a:lnTo>
                          <a:pt x="13" y="3"/>
                        </a:lnTo>
                        <a:lnTo>
                          <a:pt x="14" y="3"/>
                        </a:lnTo>
                        <a:lnTo>
                          <a:pt x="14" y="4"/>
                        </a:lnTo>
                        <a:lnTo>
                          <a:pt x="13" y="4"/>
                        </a:lnTo>
                        <a:lnTo>
                          <a:pt x="12" y="4"/>
                        </a:lnTo>
                        <a:lnTo>
                          <a:pt x="12" y="5"/>
                        </a:lnTo>
                        <a:lnTo>
                          <a:pt x="9" y="5"/>
                        </a:lnTo>
                        <a:lnTo>
                          <a:pt x="8" y="5"/>
                        </a:lnTo>
                        <a:lnTo>
                          <a:pt x="7" y="5"/>
                        </a:lnTo>
                        <a:lnTo>
                          <a:pt x="8" y="5"/>
                        </a:lnTo>
                        <a:lnTo>
                          <a:pt x="9" y="5"/>
                        </a:lnTo>
                        <a:lnTo>
                          <a:pt x="11" y="5"/>
                        </a:lnTo>
                        <a:lnTo>
                          <a:pt x="12" y="6"/>
                        </a:lnTo>
                        <a:lnTo>
                          <a:pt x="11" y="6"/>
                        </a:lnTo>
                        <a:lnTo>
                          <a:pt x="11" y="8"/>
                        </a:lnTo>
                        <a:lnTo>
                          <a:pt x="9" y="8"/>
                        </a:lnTo>
                        <a:lnTo>
                          <a:pt x="8" y="8"/>
                        </a:lnTo>
                        <a:lnTo>
                          <a:pt x="7" y="8"/>
                        </a:lnTo>
                        <a:lnTo>
                          <a:pt x="6" y="8"/>
                        </a:lnTo>
                        <a:lnTo>
                          <a:pt x="6" y="6"/>
                        </a:lnTo>
                        <a:lnTo>
                          <a:pt x="7" y="6"/>
                        </a:lnTo>
                        <a:lnTo>
                          <a:pt x="8" y="6"/>
                        </a:lnTo>
                        <a:lnTo>
                          <a:pt x="7" y="6"/>
                        </a:lnTo>
                        <a:lnTo>
                          <a:pt x="6" y="6"/>
                        </a:lnTo>
                        <a:lnTo>
                          <a:pt x="6" y="8"/>
                        </a:lnTo>
                        <a:lnTo>
                          <a:pt x="7" y="8"/>
                        </a:lnTo>
                        <a:lnTo>
                          <a:pt x="7" y="9"/>
                        </a:lnTo>
                        <a:lnTo>
                          <a:pt x="6" y="9"/>
                        </a:lnTo>
                        <a:lnTo>
                          <a:pt x="3" y="1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89" name="Freeform 902">
                    <a:extLst>
                      <a:ext uri="{FF2B5EF4-FFF2-40B4-BE49-F238E27FC236}">
                        <a16:creationId xmlns:a16="http://schemas.microsoft.com/office/drawing/2014/main" id="{EC2F3A32-AA4A-4800-A5BF-0C10D4EC738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828853" y="1691186"/>
                    <a:ext cx="39501" cy="23236"/>
                  </a:xfrm>
                  <a:custGeom>
                    <a:avLst/>
                    <a:gdLst>
                      <a:gd name="T0" fmla="*/ 17462 w 17"/>
                      <a:gd name="T1" fmla="*/ 15875 h 10"/>
                      <a:gd name="T2" fmla="*/ 17462 w 17"/>
                      <a:gd name="T3" fmla="*/ 14288 h 10"/>
                      <a:gd name="T4" fmla="*/ 19050 w 17"/>
                      <a:gd name="T5" fmla="*/ 12700 h 10"/>
                      <a:gd name="T6" fmla="*/ 17462 w 17"/>
                      <a:gd name="T7" fmla="*/ 12700 h 10"/>
                      <a:gd name="T8" fmla="*/ 15875 w 17"/>
                      <a:gd name="T9" fmla="*/ 12700 h 10"/>
                      <a:gd name="T10" fmla="*/ 14287 w 17"/>
                      <a:gd name="T11" fmla="*/ 12700 h 10"/>
                      <a:gd name="T12" fmla="*/ 11112 w 17"/>
                      <a:gd name="T13" fmla="*/ 12700 h 10"/>
                      <a:gd name="T14" fmla="*/ 9525 w 17"/>
                      <a:gd name="T15" fmla="*/ 11113 h 10"/>
                      <a:gd name="T16" fmla="*/ 6350 w 17"/>
                      <a:gd name="T17" fmla="*/ 9525 h 10"/>
                      <a:gd name="T18" fmla="*/ 9525 w 17"/>
                      <a:gd name="T19" fmla="*/ 9525 h 10"/>
                      <a:gd name="T20" fmla="*/ 11112 w 17"/>
                      <a:gd name="T21" fmla="*/ 9525 h 10"/>
                      <a:gd name="T22" fmla="*/ 6350 w 17"/>
                      <a:gd name="T23" fmla="*/ 6350 h 10"/>
                      <a:gd name="T24" fmla="*/ 4762 w 17"/>
                      <a:gd name="T25" fmla="*/ 6350 h 10"/>
                      <a:gd name="T26" fmla="*/ 4762 w 17"/>
                      <a:gd name="T27" fmla="*/ 9525 h 10"/>
                      <a:gd name="T28" fmla="*/ 3175 w 17"/>
                      <a:gd name="T29" fmla="*/ 9525 h 10"/>
                      <a:gd name="T30" fmla="*/ 3175 w 17"/>
                      <a:gd name="T31" fmla="*/ 6350 h 10"/>
                      <a:gd name="T32" fmla="*/ 1587 w 17"/>
                      <a:gd name="T33" fmla="*/ 6350 h 10"/>
                      <a:gd name="T34" fmla="*/ 1587 w 17"/>
                      <a:gd name="T35" fmla="*/ 4763 h 10"/>
                      <a:gd name="T36" fmla="*/ 0 w 17"/>
                      <a:gd name="T37" fmla="*/ 4763 h 10"/>
                      <a:gd name="T38" fmla="*/ 1587 w 17"/>
                      <a:gd name="T39" fmla="*/ 4763 h 10"/>
                      <a:gd name="T40" fmla="*/ 3175 w 17"/>
                      <a:gd name="T41" fmla="*/ 1588 h 10"/>
                      <a:gd name="T42" fmla="*/ 4762 w 17"/>
                      <a:gd name="T43" fmla="*/ 1588 h 10"/>
                      <a:gd name="T44" fmla="*/ 4762 w 17"/>
                      <a:gd name="T45" fmla="*/ 3175 h 10"/>
                      <a:gd name="T46" fmla="*/ 6350 w 17"/>
                      <a:gd name="T47" fmla="*/ 3175 h 10"/>
                      <a:gd name="T48" fmla="*/ 9525 w 17"/>
                      <a:gd name="T49" fmla="*/ 4763 h 10"/>
                      <a:gd name="T50" fmla="*/ 11112 w 17"/>
                      <a:gd name="T51" fmla="*/ 3175 h 10"/>
                      <a:gd name="T52" fmla="*/ 9525 w 17"/>
                      <a:gd name="T53" fmla="*/ 1588 h 10"/>
                      <a:gd name="T54" fmla="*/ 11112 w 17"/>
                      <a:gd name="T55" fmla="*/ 0 h 10"/>
                      <a:gd name="T56" fmla="*/ 12700 w 17"/>
                      <a:gd name="T57" fmla="*/ 0 h 10"/>
                      <a:gd name="T58" fmla="*/ 14287 w 17"/>
                      <a:gd name="T59" fmla="*/ 1588 h 10"/>
                      <a:gd name="T60" fmla="*/ 15875 w 17"/>
                      <a:gd name="T61" fmla="*/ 3175 h 10"/>
                      <a:gd name="T62" fmla="*/ 15875 w 17"/>
                      <a:gd name="T63" fmla="*/ 4763 h 10"/>
                      <a:gd name="T64" fmla="*/ 15875 w 17"/>
                      <a:gd name="T65" fmla="*/ 6350 h 10"/>
                      <a:gd name="T66" fmla="*/ 14287 w 17"/>
                      <a:gd name="T67" fmla="*/ 6350 h 10"/>
                      <a:gd name="T68" fmla="*/ 15875 w 17"/>
                      <a:gd name="T69" fmla="*/ 9525 h 10"/>
                      <a:gd name="T70" fmla="*/ 20637 w 17"/>
                      <a:gd name="T71" fmla="*/ 11113 h 10"/>
                      <a:gd name="T72" fmla="*/ 22225 w 17"/>
                      <a:gd name="T73" fmla="*/ 9525 h 10"/>
                      <a:gd name="T74" fmla="*/ 25400 w 17"/>
                      <a:gd name="T75" fmla="*/ 9525 h 10"/>
                      <a:gd name="T76" fmla="*/ 26987 w 17"/>
                      <a:gd name="T77" fmla="*/ 11113 h 10"/>
                      <a:gd name="T78" fmla="*/ 22225 w 17"/>
                      <a:gd name="T79" fmla="*/ 12700 h 10"/>
                      <a:gd name="T80" fmla="*/ 22225 w 17"/>
                      <a:gd name="T81" fmla="*/ 14288 h 10"/>
                      <a:gd name="T82" fmla="*/ 20637 w 17"/>
                      <a:gd name="T83" fmla="*/ 14288 h 10"/>
                      <a:gd name="T84" fmla="*/ 19050 w 17"/>
                      <a:gd name="T85" fmla="*/ 14288 h 10"/>
                      <a:gd name="T86" fmla="*/ 19050 w 17"/>
                      <a:gd name="T87" fmla="*/ 15875 h 10"/>
                      <a:gd name="T88" fmla="*/ 17462 w 17"/>
                      <a:gd name="T89" fmla="*/ 15875 h 10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</a:gdLst>
                    <a:ahLst/>
                    <a:cxnLst>
                      <a:cxn ang="T90">
                        <a:pos x="T0" y="T1"/>
                      </a:cxn>
                      <a:cxn ang="T91">
                        <a:pos x="T2" y="T3"/>
                      </a:cxn>
                      <a:cxn ang="T92">
                        <a:pos x="T4" y="T5"/>
                      </a:cxn>
                      <a:cxn ang="T93">
                        <a:pos x="T6" y="T7"/>
                      </a:cxn>
                      <a:cxn ang="T94">
                        <a:pos x="T8" y="T9"/>
                      </a:cxn>
                      <a:cxn ang="T95">
                        <a:pos x="T10" y="T11"/>
                      </a:cxn>
                      <a:cxn ang="T96">
                        <a:pos x="T12" y="T13"/>
                      </a:cxn>
                      <a:cxn ang="T97">
                        <a:pos x="T14" y="T15"/>
                      </a:cxn>
                      <a:cxn ang="T98">
                        <a:pos x="T16" y="T17"/>
                      </a:cxn>
                      <a:cxn ang="T99">
                        <a:pos x="T18" y="T19"/>
                      </a:cxn>
                      <a:cxn ang="T100">
                        <a:pos x="T20" y="T21"/>
                      </a:cxn>
                      <a:cxn ang="T101">
                        <a:pos x="T22" y="T23"/>
                      </a:cxn>
                      <a:cxn ang="T102">
                        <a:pos x="T24" y="T25"/>
                      </a:cxn>
                      <a:cxn ang="T103">
                        <a:pos x="T26" y="T27"/>
                      </a:cxn>
                      <a:cxn ang="T104">
                        <a:pos x="T28" y="T29"/>
                      </a:cxn>
                      <a:cxn ang="T105">
                        <a:pos x="T30" y="T31"/>
                      </a:cxn>
                      <a:cxn ang="T106">
                        <a:pos x="T32" y="T33"/>
                      </a:cxn>
                      <a:cxn ang="T107">
                        <a:pos x="T34" y="T35"/>
                      </a:cxn>
                      <a:cxn ang="T108">
                        <a:pos x="T36" y="T37"/>
                      </a:cxn>
                      <a:cxn ang="T109">
                        <a:pos x="T38" y="T39"/>
                      </a:cxn>
                      <a:cxn ang="T110">
                        <a:pos x="T40" y="T41"/>
                      </a:cxn>
                      <a:cxn ang="T111">
                        <a:pos x="T42" y="T43"/>
                      </a:cxn>
                      <a:cxn ang="T112">
                        <a:pos x="T44" y="T45"/>
                      </a:cxn>
                      <a:cxn ang="T113">
                        <a:pos x="T46" y="T47"/>
                      </a:cxn>
                      <a:cxn ang="T114">
                        <a:pos x="T48" y="T49"/>
                      </a:cxn>
                      <a:cxn ang="T115">
                        <a:pos x="T50" y="T51"/>
                      </a:cxn>
                      <a:cxn ang="T116">
                        <a:pos x="T52" y="T53"/>
                      </a:cxn>
                      <a:cxn ang="T117">
                        <a:pos x="T54" y="T55"/>
                      </a:cxn>
                      <a:cxn ang="T118">
                        <a:pos x="T56" y="T57"/>
                      </a:cxn>
                      <a:cxn ang="T119">
                        <a:pos x="T58" y="T59"/>
                      </a:cxn>
                      <a:cxn ang="T120">
                        <a:pos x="T60" y="T61"/>
                      </a:cxn>
                      <a:cxn ang="T121">
                        <a:pos x="T62" y="T63"/>
                      </a:cxn>
                      <a:cxn ang="T122">
                        <a:pos x="T64" y="T65"/>
                      </a:cxn>
                      <a:cxn ang="T123">
                        <a:pos x="T66" y="T67"/>
                      </a:cxn>
                      <a:cxn ang="T124">
                        <a:pos x="T68" y="T69"/>
                      </a:cxn>
                      <a:cxn ang="T125">
                        <a:pos x="T70" y="T71"/>
                      </a:cxn>
                      <a:cxn ang="T126">
                        <a:pos x="T72" y="T73"/>
                      </a:cxn>
                      <a:cxn ang="T127">
                        <a:pos x="T74" y="T75"/>
                      </a:cxn>
                      <a:cxn ang="T128">
                        <a:pos x="T76" y="T77"/>
                      </a:cxn>
                      <a:cxn ang="T129">
                        <a:pos x="T78" y="T79"/>
                      </a:cxn>
                      <a:cxn ang="T130">
                        <a:pos x="T80" y="T81"/>
                      </a:cxn>
                      <a:cxn ang="T131">
                        <a:pos x="T82" y="T83"/>
                      </a:cxn>
                      <a:cxn ang="T132">
                        <a:pos x="T84" y="T85"/>
                      </a:cxn>
                      <a:cxn ang="T133">
                        <a:pos x="T86" y="T87"/>
                      </a:cxn>
                      <a:cxn ang="T134">
                        <a:pos x="T88" y="T89"/>
                      </a:cxn>
                    </a:cxnLst>
                    <a:rect l="0" t="0" r="r" b="b"/>
                    <a:pathLst>
                      <a:path w="17" h="10">
                        <a:moveTo>
                          <a:pt x="11" y="10"/>
                        </a:moveTo>
                        <a:lnTo>
                          <a:pt x="11" y="9"/>
                        </a:lnTo>
                        <a:lnTo>
                          <a:pt x="12" y="8"/>
                        </a:lnTo>
                        <a:lnTo>
                          <a:pt x="11" y="8"/>
                        </a:lnTo>
                        <a:lnTo>
                          <a:pt x="10" y="8"/>
                        </a:lnTo>
                        <a:lnTo>
                          <a:pt x="9" y="8"/>
                        </a:lnTo>
                        <a:lnTo>
                          <a:pt x="7" y="8"/>
                        </a:lnTo>
                        <a:lnTo>
                          <a:pt x="6" y="7"/>
                        </a:lnTo>
                        <a:lnTo>
                          <a:pt x="4" y="6"/>
                        </a:lnTo>
                        <a:lnTo>
                          <a:pt x="6" y="6"/>
                        </a:lnTo>
                        <a:lnTo>
                          <a:pt x="7" y="6"/>
                        </a:lnTo>
                        <a:lnTo>
                          <a:pt x="4" y="4"/>
                        </a:lnTo>
                        <a:lnTo>
                          <a:pt x="3" y="4"/>
                        </a:lnTo>
                        <a:lnTo>
                          <a:pt x="3" y="6"/>
                        </a:lnTo>
                        <a:lnTo>
                          <a:pt x="2" y="6"/>
                        </a:lnTo>
                        <a:lnTo>
                          <a:pt x="2" y="4"/>
                        </a:lnTo>
                        <a:lnTo>
                          <a:pt x="1" y="4"/>
                        </a:lnTo>
                        <a:lnTo>
                          <a:pt x="1" y="3"/>
                        </a:lnTo>
                        <a:lnTo>
                          <a:pt x="0" y="3"/>
                        </a:lnTo>
                        <a:lnTo>
                          <a:pt x="1" y="3"/>
                        </a:lnTo>
                        <a:lnTo>
                          <a:pt x="2" y="1"/>
                        </a:lnTo>
                        <a:lnTo>
                          <a:pt x="3" y="1"/>
                        </a:lnTo>
                        <a:lnTo>
                          <a:pt x="3" y="2"/>
                        </a:lnTo>
                        <a:lnTo>
                          <a:pt x="4" y="2"/>
                        </a:lnTo>
                        <a:lnTo>
                          <a:pt x="6" y="3"/>
                        </a:lnTo>
                        <a:lnTo>
                          <a:pt x="7" y="2"/>
                        </a:lnTo>
                        <a:lnTo>
                          <a:pt x="6" y="1"/>
                        </a:lnTo>
                        <a:lnTo>
                          <a:pt x="7" y="0"/>
                        </a:lnTo>
                        <a:lnTo>
                          <a:pt x="8" y="0"/>
                        </a:lnTo>
                        <a:lnTo>
                          <a:pt x="9" y="1"/>
                        </a:lnTo>
                        <a:lnTo>
                          <a:pt x="10" y="2"/>
                        </a:lnTo>
                        <a:lnTo>
                          <a:pt x="10" y="3"/>
                        </a:lnTo>
                        <a:lnTo>
                          <a:pt x="10" y="4"/>
                        </a:lnTo>
                        <a:lnTo>
                          <a:pt x="9" y="4"/>
                        </a:lnTo>
                        <a:lnTo>
                          <a:pt x="10" y="6"/>
                        </a:lnTo>
                        <a:lnTo>
                          <a:pt x="13" y="7"/>
                        </a:lnTo>
                        <a:lnTo>
                          <a:pt x="14" y="6"/>
                        </a:lnTo>
                        <a:lnTo>
                          <a:pt x="16" y="6"/>
                        </a:lnTo>
                        <a:lnTo>
                          <a:pt x="17" y="7"/>
                        </a:lnTo>
                        <a:lnTo>
                          <a:pt x="14" y="8"/>
                        </a:lnTo>
                        <a:lnTo>
                          <a:pt x="14" y="9"/>
                        </a:lnTo>
                        <a:lnTo>
                          <a:pt x="13" y="9"/>
                        </a:lnTo>
                        <a:lnTo>
                          <a:pt x="12" y="9"/>
                        </a:lnTo>
                        <a:lnTo>
                          <a:pt x="12" y="10"/>
                        </a:lnTo>
                        <a:lnTo>
                          <a:pt x="11" y="10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90" name="Freeform 903">
                    <a:extLst>
                      <a:ext uri="{FF2B5EF4-FFF2-40B4-BE49-F238E27FC236}">
                        <a16:creationId xmlns:a16="http://schemas.microsoft.com/office/drawing/2014/main" id="{5E1C7AFB-5B3F-4894-BF23-BFA9590E3D3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998475" y="1593594"/>
                    <a:ext cx="20913" cy="27883"/>
                  </a:xfrm>
                  <a:custGeom>
                    <a:avLst/>
                    <a:gdLst>
                      <a:gd name="T0" fmla="*/ 7938 w 9"/>
                      <a:gd name="T1" fmla="*/ 19050 h 12"/>
                      <a:gd name="T2" fmla="*/ 6350 w 9"/>
                      <a:gd name="T3" fmla="*/ 17463 h 12"/>
                      <a:gd name="T4" fmla="*/ 7938 w 9"/>
                      <a:gd name="T5" fmla="*/ 14288 h 12"/>
                      <a:gd name="T6" fmla="*/ 7938 w 9"/>
                      <a:gd name="T7" fmla="*/ 12700 h 12"/>
                      <a:gd name="T8" fmla="*/ 7938 w 9"/>
                      <a:gd name="T9" fmla="*/ 11113 h 12"/>
                      <a:gd name="T10" fmla="*/ 7938 w 9"/>
                      <a:gd name="T11" fmla="*/ 9525 h 12"/>
                      <a:gd name="T12" fmla="*/ 6350 w 9"/>
                      <a:gd name="T13" fmla="*/ 9525 h 12"/>
                      <a:gd name="T14" fmla="*/ 4763 w 9"/>
                      <a:gd name="T15" fmla="*/ 11113 h 12"/>
                      <a:gd name="T16" fmla="*/ 3175 w 9"/>
                      <a:gd name="T17" fmla="*/ 9525 h 12"/>
                      <a:gd name="T18" fmla="*/ 1588 w 9"/>
                      <a:gd name="T19" fmla="*/ 9525 h 12"/>
                      <a:gd name="T20" fmla="*/ 0 w 9"/>
                      <a:gd name="T21" fmla="*/ 9525 h 12"/>
                      <a:gd name="T22" fmla="*/ 0 w 9"/>
                      <a:gd name="T23" fmla="*/ 7938 h 12"/>
                      <a:gd name="T24" fmla="*/ 1588 w 9"/>
                      <a:gd name="T25" fmla="*/ 7938 h 12"/>
                      <a:gd name="T26" fmla="*/ 4763 w 9"/>
                      <a:gd name="T27" fmla="*/ 7938 h 12"/>
                      <a:gd name="T28" fmla="*/ 6350 w 9"/>
                      <a:gd name="T29" fmla="*/ 7938 h 12"/>
                      <a:gd name="T30" fmla="*/ 7938 w 9"/>
                      <a:gd name="T31" fmla="*/ 6350 h 12"/>
                      <a:gd name="T32" fmla="*/ 4763 w 9"/>
                      <a:gd name="T33" fmla="*/ 4763 h 12"/>
                      <a:gd name="T34" fmla="*/ 3175 w 9"/>
                      <a:gd name="T35" fmla="*/ 4763 h 12"/>
                      <a:gd name="T36" fmla="*/ 1588 w 9"/>
                      <a:gd name="T37" fmla="*/ 4763 h 12"/>
                      <a:gd name="T38" fmla="*/ 1588 w 9"/>
                      <a:gd name="T39" fmla="*/ 3175 h 12"/>
                      <a:gd name="T40" fmla="*/ 3175 w 9"/>
                      <a:gd name="T41" fmla="*/ 3175 h 12"/>
                      <a:gd name="T42" fmla="*/ 6350 w 9"/>
                      <a:gd name="T43" fmla="*/ 0 h 12"/>
                      <a:gd name="T44" fmla="*/ 7938 w 9"/>
                      <a:gd name="T45" fmla="*/ 0 h 12"/>
                      <a:gd name="T46" fmla="*/ 7938 w 9"/>
                      <a:gd name="T47" fmla="*/ 4763 h 12"/>
                      <a:gd name="T48" fmla="*/ 12700 w 9"/>
                      <a:gd name="T49" fmla="*/ 4763 h 12"/>
                      <a:gd name="T50" fmla="*/ 14288 w 9"/>
                      <a:gd name="T51" fmla="*/ 4763 h 12"/>
                      <a:gd name="T52" fmla="*/ 14288 w 9"/>
                      <a:gd name="T53" fmla="*/ 6350 h 12"/>
                      <a:gd name="T54" fmla="*/ 14288 w 9"/>
                      <a:gd name="T55" fmla="*/ 7938 h 12"/>
                      <a:gd name="T56" fmla="*/ 12700 w 9"/>
                      <a:gd name="T57" fmla="*/ 9525 h 12"/>
                      <a:gd name="T58" fmla="*/ 9525 w 9"/>
                      <a:gd name="T59" fmla="*/ 7938 h 12"/>
                      <a:gd name="T60" fmla="*/ 9525 w 9"/>
                      <a:gd name="T61" fmla="*/ 9525 h 12"/>
                      <a:gd name="T62" fmla="*/ 12700 w 9"/>
                      <a:gd name="T63" fmla="*/ 9525 h 12"/>
                      <a:gd name="T64" fmla="*/ 12700 w 9"/>
                      <a:gd name="T65" fmla="*/ 11113 h 12"/>
                      <a:gd name="T66" fmla="*/ 9525 w 9"/>
                      <a:gd name="T67" fmla="*/ 11113 h 12"/>
                      <a:gd name="T68" fmla="*/ 9525 w 9"/>
                      <a:gd name="T69" fmla="*/ 12700 h 12"/>
                      <a:gd name="T70" fmla="*/ 9525 w 9"/>
                      <a:gd name="T71" fmla="*/ 14288 h 12"/>
                      <a:gd name="T72" fmla="*/ 7938 w 9"/>
                      <a:gd name="T73" fmla="*/ 19050 h 12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</a:gdLst>
                    <a:ahLst/>
                    <a:cxnLst>
                      <a:cxn ang="T74">
                        <a:pos x="T0" y="T1"/>
                      </a:cxn>
                      <a:cxn ang="T75">
                        <a:pos x="T2" y="T3"/>
                      </a:cxn>
                      <a:cxn ang="T76">
                        <a:pos x="T4" y="T5"/>
                      </a:cxn>
                      <a:cxn ang="T77">
                        <a:pos x="T6" y="T7"/>
                      </a:cxn>
                      <a:cxn ang="T78">
                        <a:pos x="T8" y="T9"/>
                      </a:cxn>
                      <a:cxn ang="T79">
                        <a:pos x="T10" y="T11"/>
                      </a:cxn>
                      <a:cxn ang="T80">
                        <a:pos x="T12" y="T13"/>
                      </a:cxn>
                      <a:cxn ang="T81">
                        <a:pos x="T14" y="T15"/>
                      </a:cxn>
                      <a:cxn ang="T82">
                        <a:pos x="T16" y="T17"/>
                      </a:cxn>
                      <a:cxn ang="T83">
                        <a:pos x="T18" y="T19"/>
                      </a:cxn>
                      <a:cxn ang="T84">
                        <a:pos x="T20" y="T21"/>
                      </a:cxn>
                      <a:cxn ang="T85">
                        <a:pos x="T22" y="T23"/>
                      </a:cxn>
                      <a:cxn ang="T86">
                        <a:pos x="T24" y="T25"/>
                      </a:cxn>
                      <a:cxn ang="T87">
                        <a:pos x="T26" y="T27"/>
                      </a:cxn>
                      <a:cxn ang="T88">
                        <a:pos x="T28" y="T29"/>
                      </a:cxn>
                      <a:cxn ang="T89">
                        <a:pos x="T30" y="T31"/>
                      </a:cxn>
                      <a:cxn ang="T90">
                        <a:pos x="T32" y="T33"/>
                      </a:cxn>
                      <a:cxn ang="T91">
                        <a:pos x="T34" y="T35"/>
                      </a:cxn>
                      <a:cxn ang="T92">
                        <a:pos x="T36" y="T37"/>
                      </a:cxn>
                      <a:cxn ang="T93">
                        <a:pos x="T38" y="T39"/>
                      </a:cxn>
                      <a:cxn ang="T94">
                        <a:pos x="T40" y="T41"/>
                      </a:cxn>
                      <a:cxn ang="T95">
                        <a:pos x="T42" y="T43"/>
                      </a:cxn>
                      <a:cxn ang="T96">
                        <a:pos x="T44" y="T45"/>
                      </a:cxn>
                      <a:cxn ang="T97">
                        <a:pos x="T46" y="T47"/>
                      </a:cxn>
                      <a:cxn ang="T98">
                        <a:pos x="T48" y="T49"/>
                      </a:cxn>
                      <a:cxn ang="T99">
                        <a:pos x="T50" y="T51"/>
                      </a:cxn>
                      <a:cxn ang="T100">
                        <a:pos x="T52" y="T53"/>
                      </a:cxn>
                      <a:cxn ang="T101">
                        <a:pos x="T54" y="T55"/>
                      </a:cxn>
                      <a:cxn ang="T102">
                        <a:pos x="T56" y="T57"/>
                      </a:cxn>
                      <a:cxn ang="T103">
                        <a:pos x="T58" y="T59"/>
                      </a:cxn>
                      <a:cxn ang="T104">
                        <a:pos x="T60" y="T61"/>
                      </a:cxn>
                      <a:cxn ang="T105">
                        <a:pos x="T62" y="T63"/>
                      </a:cxn>
                      <a:cxn ang="T106">
                        <a:pos x="T64" y="T65"/>
                      </a:cxn>
                      <a:cxn ang="T107">
                        <a:pos x="T66" y="T67"/>
                      </a:cxn>
                      <a:cxn ang="T108">
                        <a:pos x="T68" y="T69"/>
                      </a:cxn>
                      <a:cxn ang="T109">
                        <a:pos x="T70" y="T71"/>
                      </a:cxn>
                      <a:cxn ang="T110">
                        <a:pos x="T72" y="T73"/>
                      </a:cxn>
                    </a:cxnLst>
                    <a:rect l="0" t="0" r="r" b="b"/>
                    <a:pathLst>
                      <a:path w="9" h="12">
                        <a:moveTo>
                          <a:pt x="5" y="12"/>
                        </a:moveTo>
                        <a:lnTo>
                          <a:pt x="4" y="11"/>
                        </a:lnTo>
                        <a:lnTo>
                          <a:pt x="5" y="9"/>
                        </a:lnTo>
                        <a:lnTo>
                          <a:pt x="5" y="8"/>
                        </a:lnTo>
                        <a:lnTo>
                          <a:pt x="5" y="7"/>
                        </a:lnTo>
                        <a:lnTo>
                          <a:pt x="5" y="6"/>
                        </a:lnTo>
                        <a:lnTo>
                          <a:pt x="4" y="6"/>
                        </a:lnTo>
                        <a:lnTo>
                          <a:pt x="3" y="7"/>
                        </a:lnTo>
                        <a:lnTo>
                          <a:pt x="2" y="6"/>
                        </a:lnTo>
                        <a:lnTo>
                          <a:pt x="1" y="6"/>
                        </a:lnTo>
                        <a:lnTo>
                          <a:pt x="0" y="6"/>
                        </a:lnTo>
                        <a:lnTo>
                          <a:pt x="0" y="5"/>
                        </a:lnTo>
                        <a:lnTo>
                          <a:pt x="1" y="5"/>
                        </a:lnTo>
                        <a:lnTo>
                          <a:pt x="3" y="5"/>
                        </a:lnTo>
                        <a:lnTo>
                          <a:pt x="4" y="5"/>
                        </a:lnTo>
                        <a:lnTo>
                          <a:pt x="5" y="4"/>
                        </a:lnTo>
                        <a:lnTo>
                          <a:pt x="3" y="3"/>
                        </a:lnTo>
                        <a:lnTo>
                          <a:pt x="2" y="3"/>
                        </a:lnTo>
                        <a:lnTo>
                          <a:pt x="1" y="3"/>
                        </a:lnTo>
                        <a:lnTo>
                          <a:pt x="1" y="2"/>
                        </a:lnTo>
                        <a:lnTo>
                          <a:pt x="2" y="2"/>
                        </a:lnTo>
                        <a:lnTo>
                          <a:pt x="4" y="0"/>
                        </a:lnTo>
                        <a:lnTo>
                          <a:pt x="5" y="0"/>
                        </a:lnTo>
                        <a:lnTo>
                          <a:pt x="5" y="3"/>
                        </a:lnTo>
                        <a:lnTo>
                          <a:pt x="8" y="3"/>
                        </a:lnTo>
                        <a:lnTo>
                          <a:pt x="9" y="3"/>
                        </a:lnTo>
                        <a:lnTo>
                          <a:pt x="9" y="4"/>
                        </a:lnTo>
                        <a:lnTo>
                          <a:pt x="9" y="5"/>
                        </a:lnTo>
                        <a:lnTo>
                          <a:pt x="8" y="6"/>
                        </a:lnTo>
                        <a:lnTo>
                          <a:pt x="6" y="5"/>
                        </a:lnTo>
                        <a:lnTo>
                          <a:pt x="6" y="6"/>
                        </a:lnTo>
                        <a:lnTo>
                          <a:pt x="8" y="6"/>
                        </a:lnTo>
                        <a:lnTo>
                          <a:pt x="8" y="7"/>
                        </a:lnTo>
                        <a:lnTo>
                          <a:pt x="6" y="7"/>
                        </a:lnTo>
                        <a:lnTo>
                          <a:pt x="6" y="8"/>
                        </a:lnTo>
                        <a:lnTo>
                          <a:pt x="6" y="9"/>
                        </a:lnTo>
                        <a:lnTo>
                          <a:pt x="5" y="1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91" name="Freeform 904">
                    <a:extLst>
                      <a:ext uri="{FF2B5EF4-FFF2-40B4-BE49-F238E27FC236}">
                        <a16:creationId xmlns:a16="http://schemas.microsoft.com/office/drawing/2014/main" id="{1F930DEA-E780-4B24-B9B3-C9E9FD033F3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845117" y="1723717"/>
                    <a:ext cx="23236" cy="13942"/>
                  </a:xfrm>
                  <a:custGeom>
                    <a:avLst/>
                    <a:gdLst>
                      <a:gd name="T0" fmla="*/ 1588 w 10"/>
                      <a:gd name="T1" fmla="*/ 9525 h 6"/>
                      <a:gd name="T2" fmla="*/ 0 w 10"/>
                      <a:gd name="T3" fmla="*/ 9525 h 6"/>
                      <a:gd name="T4" fmla="*/ 0 w 10"/>
                      <a:gd name="T5" fmla="*/ 7938 h 6"/>
                      <a:gd name="T6" fmla="*/ 1588 w 10"/>
                      <a:gd name="T7" fmla="*/ 7938 h 6"/>
                      <a:gd name="T8" fmla="*/ 1588 w 10"/>
                      <a:gd name="T9" fmla="*/ 9525 h 6"/>
                      <a:gd name="T10" fmla="*/ 6350 w 10"/>
                      <a:gd name="T11" fmla="*/ 7938 h 6"/>
                      <a:gd name="T12" fmla="*/ 4763 w 10"/>
                      <a:gd name="T13" fmla="*/ 7938 h 6"/>
                      <a:gd name="T14" fmla="*/ 3175 w 10"/>
                      <a:gd name="T15" fmla="*/ 7938 h 6"/>
                      <a:gd name="T16" fmla="*/ 4763 w 10"/>
                      <a:gd name="T17" fmla="*/ 6350 h 6"/>
                      <a:gd name="T18" fmla="*/ 6350 w 10"/>
                      <a:gd name="T19" fmla="*/ 6350 h 6"/>
                      <a:gd name="T20" fmla="*/ 6350 w 10"/>
                      <a:gd name="T21" fmla="*/ 4763 h 6"/>
                      <a:gd name="T22" fmla="*/ 4763 w 10"/>
                      <a:gd name="T23" fmla="*/ 6350 h 6"/>
                      <a:gd name="T24" fmla="*/ 0 w 10"/>
                      <a:gd name="T25" fmla="*/ 4763 h 6"/>
                      <a:gd name="T26" fmla="*/ 0 w 10"/>
                      <a:gd name="T27" fmla="*/ 3175 h 6"/>
                      <a:gd name="T28" fmla="*/ 3175 w 10"/>
                      <a:gd name="T29" fmla="*/ 0 h 6"/>
                      <a:gd name="T30" fmla="*/ 4763 w 10"/>
                      <a:gd name="T31" fmla="*/ 0 h 6"/>
                      <a:gd name="T32" fmla="*/ 4763 w 10"/>
                      <a:gd name="T33" fmla="*/ 3175 h 6"/>
                      <a:gd name="T34" fmla="*/ 6350 w 10"/>
                      <a:gd name="T35" fmla="*/ 3175 h 6"/>
                      <a:gd name="T36" fmla="*/ 7938 w 10"/>
                      <a:gd name="T37" fmla="*/ 4763 h 6"/>
                      <a:gd name="T38" fmla="*/ 9525 w 10"/>
                      <a:gd name="T39" fmla="*/ 4763 h 6"/>
                      <a:gd name="T40" fmla="*/ 11113 w 10"/>
                      <a:gd name="T41" fmla="*/ 4763 h 6"/>
                      <a:gd name="T42" fmla="*/ 14288 w 10"/>
                      <a:gd name="T43" fmla="*/ 6350 h 6"/>
                      <a:gd name="T44" fmla="*/ 15875 w 10"/>
                      <a:gd name="T45" fmla="*/ 6350 h 6"/>
                      <a:gd name="T46" fmla="*/ 15875 w 10"/>
                      <a:gd name="T47" fmla="*/ 7938 h 6"/>
                      <a:gd name="T48" fmla="*/ 14288 w 10"/>
                      <a:gd name="T49" fmla="*/ 7938 h 6"/>
                      <a:gd name="T50" fmla="*/ 11113 w 10"/>
                      <a:gd name="T51" fmla="*/ 9525 h 6"/>
                      <a:gd name="T52" fmla="*/ 9525 w 10"/>
                      <a:gd name="T53" fmla="*/ 9525 h 6"/>
                      <a:gd name="T54" fmla="*/ 9525 w 10"/>
                      <a:gd name="T55" fmla="*/ 7938 h 6"/>
                      <a:gd name="T56" fmla="*/ 7938 w 10"/>
                      <a:gd name="T57" fmla="*/ 9525 h 6"/>
                      <a:gd name="T58" fmla="*/ 6350 w 10"/>
                      <a:gd name="T59" fmla="*/ 9525 h 6"/>
                      <a:gd name="T60" fmla="*/ 1588 w 10"/>
                      <a:gd name="T61" fmla="*/ 9525 h 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</a:gdLst>
                    <a:ahLst/>
                    <a:cxnLst>
                      <a:cxn ang="T62">
                        <a:pos x="T0" y="T1"/>
                      </a:cxn>
                      <a:cxn ang="T63">
                        <a:pos x="T2" y="T3"/>
                      </a:cxn>
                      <a:cxn ang="T64">
                        <a:pos x="T4" y="T5"/>
                      </a:cxn>
                      <a:cxn ang="T65">
                        <a:pos x="T6" y="T7"/>
                      </a:cxn>
                      <a:cxn ang="T66">
                        <a:pos x="T8" y="T9"/>
                      </a:cxn>
                      <a:cxn ang="T67">
                        <a:pos x="T10" y="T11"/>
                      </a:cxn>
                      <a:cxn ang="T68">
                        <a:pos x="T12" y="T13"/>
                      </a:cxn>
                      <a:cxn ang="T69">
                        <a:pos x="T14" y="T15"/>
                      </a:cxn>
                      <a:cxn ang="T70">
                        <a:pos x="T16" y="T17"/>
                      </a:cxn>
                      <a:cxn ang="T71">
                        <a:pos x="T18" y="T19"/>
                      </a:cxn>
                      <a:cxn ang="T72">
                        <a:pos x="T20" y="T21"/>
                      </a:cxn>
                      <a:cxn ang="T73">
                        <a:pos x="T22" y="T23"/>
                      </a:cxn>
                      <a:cxn ang="T74">
                        <a:pos x="T24" y="T25"/>
                      </a:cxn>
                      <a:cxn ang="T75">
                        <a:pos x="T26" y="T27"/>
                      </a:cxn>
                      <a:cxn ang="T76">
                        <a:pos x="T28" y="T29"/>
                      </a:cxn>
                      <a:cxn ang="T77">
                        <a:pos x="T30" y="T31"/>
                      </a:cxn>
                      <a:cxn ang="T78">
                        <a:pos x="T32" y="T33"/>
                      </a:cxn>
                      <a:cxn ang="T79">
                        <a:pos x="T34" y="T35"/>
                      </a:cxn>
                      <a:cxn ang="T80">
                        <a:pos x="T36" y="T37"/>
                      </a:cxn>
                      <a:cxn ang="T81">
                        <a:pos x="T38" y="T39"/>
                      </a:cxn>
                      <a:cxn ang="T82">
                        <a:pos x="T40" y="T41"/>
                      </a:cxn>
                      <a:cxn ang="T83">
                        <a:pos x="T42" y="T43"/>
                      </a:cxn>
                      <a:cxn ang="T84">
                        <a:pos x="T44" y="T45"/>
                      </a:cxn>
                      <a:cxn ang="T85">
                        <a:pos x="T46" y="T47"/>
                      </a:cxn>
                      <a:cxn ang="T86">
                        <a:pos x="T48" y="T49"/>
                      </a:cxn>
                      <a:cxn ang="T87">
                        <a:pos x="T50" y="T51"/>
                      </a:cxn>
                      <a:cxn ang="T88">
                        <a:pos x="T52" y="T53"/>
                      </a:cxn>
                      <a:cxn ang="T89">
                        <a:pos x="T54" y="T55"/>
                      </a:cxn>
                      <a:cxn ang="T90">
                        <a:pos x="T56" y="T57"/>
                      </a:cxn>
                      <a:cxn ang="T91">
                        <a:pos x="T58" y="T59"/>
                      </a:cxn>
                      <a:cxn ang="T92">
                        <a:pos x="T60" y="T61"/>
                      </a:cxn>
                    </a:cxnLst>
                    <a:rect l="0" t="0" r="r" b="b"/>
                    <a:pathLst>
                      <a:path w="10" h="6">
                        <a:moveTo>
                          <a:pt x="1" y="6"/>
                        </a:moveTo>
                        <a:lnTo>
                          <a:pt x="0" y="6"/>
                        </a:lnTo>
                        <a:lnTo>
                          <a:pt x="0" y="5"/>
                        </a:lnTo>
                        <a:lnTo>
                          <a:pt x="1" y="5"/>
                        </a:lnTo>
                        <a:lnTo>
                          <a:pt x="1" y="6"/>
                        </a:lnTo>
                        <a:lnTo>
                          <a:pt x="4" y="5"/>
                        </a:lnTo>
                        <a:lnTo>
                          <a:pt x="3" y="5"/>
                        </a:lnTo>
                        <a:lnTo>
                          <a:pt x="2" y="5"/>
                        </a:lnTo>
                        <a:lnTo>
                          <a:pt x="3" y="4"/>
                        </a:lnTo>
                        <a:lnTo>
                          <a:pt x="4" y="4"/>
                        </a:lnTo>
                        <a:lnTo>
                          <a:pt x="4" y="3"/>
                        </a:lnTo>
                        <a:lnTo>
                          <a:pt x="3" y="4"/>
                        </a:lnTo>
                        <a:lnTo>
                          <a:pt x="0" y="3"/>
                        </a:lnTo>
                        <a:lnTo>
                          <a:pt x="0" y="2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3" y="2"/>
                        </a:lnTo>
                        <a:lnTo>
                          <a:pt x="4" y="2"/>
                        </a:lnTo>
                        <a:lnTo>
                          <a:pt x="5" y="3"/>
                        </a:lnTo>
                        <a:lnTo>
                          <a:pt x="6" y="3"/>
                        </a:lnTo>
                        <a:lnTo>
                          <a:pt x="7" y="3"/>
                        </a:lnTo>
                        <a:lnTo>
                          <a:pt x="9" y="4"/>
                        </a:lnTo>
                        <a:lnTo>
                          <a:pt x="10" y="4"/>
                        </a:lnTo>
                        <a:lnTo>
                          <a:pt x="10" y="5"/>
                        </a:lnTo>
                        <a:lnTo>
                          <a:pt x="9" y="5"/>
                        </a:lnTo>
                        <a:lnTo>
                          <a:pt x="7" y="6"/>
                        </a:lnTo>
                        <a:lnTo>
                          <a:pt x="6" y="6"/>
                        </a:lnTo>
                        <a:lnTo>
                          <a:pt x="6" y="5"/>
                        </a:lnTo>
                        <a:lnTo>
                          <a:pt x="5" y="6"/>
                        </a:lnTo>
                        <a:lnTo>
                          <a:pt x="4" y="6"/>
                        </a:lnTo>
                        <a:lnTo>
                          <a:pt x="1" y="6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92" name="Freeform 905">
                    <a:extLst>
                      <a:ext uri="{FF2B5EF4-FFF2-40B4-BE49-F238E27FC236}">
                        <a16:creationId xmlns:a16="http://schemas.microsoft.com/office/drawing/2014/main" id="{6CB7904B-9725-4E25-9851-F0001A3E940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903208" y="1830603"/>
                    <a:ext cx="16265" cy="11619"/>
                  </a:xfrm>
                  <a:custGeom>
                    <a:avLst/>
                    <a:gdLst>
                      <a:gd name="T0" fmla="*/ 4762 w 7"/>
                      <a:gd name="T1" fmla="*/ 7938 h 5"/>
                      <a:gd name="T2" fmla="*/ 3175 w 7"/>
                      <a:gd name="T3" fmla="*/ 6350 h 5"/>
                      <a:gd name="T4" fmla="*/ 0 w 7"/>
                      <a:gd name="T5" fmla="*/ 6350 h 5"/>
                      <a:gd name="T6" fmla="*/ 0 w 7"/>
                      <a:gd name="T7" fmla="*/ 4763 h 5"/>
                      <a:gd name="T8" fmla="*/ 0 w 7"/>
                      <a:gd name="T9" fmla="*/ 3175 h 5"/>
                      <a:gd name="T10" fmla="*/ 3175 w 7"/>
                      <a:gd name="T11" fmla="*/ 0 h 5"/>
                      <a:gd name="T12" fmla="*/ 6350 w 7"/>
                      <a:gd name="T13" fmla="*/ 0 h 5"/>
                      <a:gd name="T14" fmla="*/ 6350 w 7"/>
                      <a:gd name="T15" fmla="*/ 3175 h 5"/>
                      <a:gd name="T16" fmla="*/ 7937 w 7"/>
                      <a:gd name="T17" fmla="*/ 4763 h 5"/>
                      <a:gd name="T18" fmla="*/ 9525 w 7"/>
                      <a:gd name="T19" fmla="*/ 4763 h 5"/>
                      <a:gd name="T20" fmla="*/ 11112 w 7"/>
                      <a:gd name="T21" fmla="*/ 4763 h 5"/>
                      <a:gd name="T22" fmla="*/ 9525 w 7"/>
                      <a:gd name="T23" fmla="*/ 6350 h 5"/>
                      <a:gd name="T24" fmla="*/ 7937 w 7"/>
                      <a:gd name="T25" fmla="*/ 6350 h 5"/>
                      <a:gd name="T26" fmla="*/ 6350 w 7"/>
                      <a:gd name="T27" fmla="*/ 7938 h 5"/>
                      <a:gd name="T28" fmla="*/ 4762 w 7"/>
                      <a:gd name="T29" fmla="*/ 7938 h 5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</a:gdLst>
                    <a:ahLst/>
                    <a:cxnLst>
                      <a:cxn ang="T30">
                        <a:pos x="T0" y="T1"/>
                      </a:cxn>
                      <a:cxn ang="T31">
                        <a:pos x="T2" y="T3"/>
                      </a:cxn>
                      <a:cxn ang="T32">
                        <a:pos x="T4" y="T5"/>
                      </a:cxn>
                      <a:cxn ang="T33">
                        <a:pos x="T6" y="T7"/>
                      </a:cxn>
                      <a:cxn ang="T34">
                        <a:pos x="T8" y="T9"/>
                      </a:cxn>
                      <a:cxn ang="T35">
                        <a:pos x="T10" y="T11"/>
                      </a:cxn>
                      <a:cxn ang="T36">
                        <a:pos x="T12" y="T13"/>
                      </a:cxn>
                      <a:cxn ang="T37">
                        <a:pos x="T14" y="T15"/>
                      </a:cxn>
                      <a:cxn ang="T38">
                        <a:pos x="T16" y="T17"/>
                      </a:cxn>
                      <a:cxn ang="T39">
                        <a:pos x="T18" y="T19"/>
                      </a:cxn>
                      <a:cxn ang="T40">
                        <a:pos x="T20" y="T21"/>
                      </a:cxn>
                      <a:cxn ang="T41">
                        <a:pos x="T22" y="T23"/>
                      </a:cxn>
                      <a:cxn ang="T42">
                        <a:pos x="T24" y="T25"/>
                      </a:cxn>
                      <a:cxn ang="T43">
                        <a:pos x="T26" y="T27"/>
                      </a:cxn>
                      <a:cxn ang="T44">
                        <a:pos x="T28" y="T29"/>
                      </a:cxn>
                    </a:cxnLst>
                    <a:rect l="0" t="0" r="r" b="b"/>
                    <a:pathLst>
                      <a:path w="7" h="5">
                        <a:moveTo>
                          <a:pt x="3" y="5"/>
                        </a:moveTo>
                        <a:lnTo>
                          <a:pt x="2" y="4"/>
                        </a:lnTo>
                        <a:lnTo>
                          <a:pt x="0" y="4"/>
                        </a:lnTo>
                        <a:lnTo>
                          <a:pt x="0" y="3"/>
                        </a:lnTo>
                        <a:lnTo>
                          <a:pt x="0" y="2"/>
                        </a:lnTo>
                        <a:lnTo>
                          <a:pt x="2" y="0"/>
                        </a:lnTo>
                        <a:lnTo>
                          <a:pt x="4" y="0"/>
                        </a:lnTo>
                        <a:lnTo>
                          <a:pt x="4" y="2"/>
                        </a:lnTo>
                        <a:lnTo>
                          <a:pt x="5" y="3"/>
                        </a:lnTo>
                        <a:lnTo>
                          <a:pt x="6" y="3"/>
                        </a:lnTo>
                        <a:lnTo>
                          <a:pt x="7" y="3"/>
                        </a:lnTo>
                        <a:lnTo>
                          <a:pt x="6" y="4"/>
                        </a:lnTo>
                        <a:lnTo>
                          <a:pt x="5" y="4"/>
                        </a:lnTo>
                        <a:lnTo>
                          <a:pt x="4" y="5"/>
                        </a:lnTo>
                        <a:lnTo>
                          <a:pt x="3" y="5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93" name="Freeform 906">
                    <a:extLst>
                      <a:ext uri="{FF2B5EF4-FFF2-40B4-BE49-F238E27FC236}">
                        <a16:creationId xmlns:a16="http://schemas.microsoft.com/office/drawing/2014/main" id="{4657C336-2EA1-48DF-B692-6F1E375561C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838147" y="1749277"/>
                    <a:ext cx="16265" cy="11617"/>
                  </a:xfrm>
                  <a:custGeom>
                    <a:avLst/>
                    <a:gdLst>
                      <a:gd name="T0" fmla="*/ 6350 w 7"/>
                      <a:gd name="T1" fmla="*/ 7937 h 5"/>
                      <a:gd name="T2" fmla="*/ 4762 w 7"/>
                      <a:gd name="T3" fmla="*/ 7937 h 5"/>
                      <a:gd name="T4" fmla="*/ 4762 w 7"/>
                      <a:gd name="T5" fmla="*/ 6350 h 5"/>
                      <a:gd name="T6" fmla="*/ 6350 w 7"/>
                      <a:gd name="T7" fmla="*/ 4762 h 5"/>
                      <a:gd name="T8" fmla="*/ 6350 w 7"/>
                      <a:gd name="T9" fmla="*/ 3175 h 5"/>
                      <a:gd name="T10" fmla="*/ 4762 w 7"/>
                      <a:gd name="T11" fmla="*/ 3175 h 5"/>
                      <a:gd name="T12" fmla="*/ 4762 w 7"/>
                      <a:gd name="T13" fmla="*/ 4762 h 5"/>
                      <a:gd name="T14" fmla="*/ 3175 w 7"/>
                      <a:gd name="T15" fmla="*/ 4762 h 5"/>
                      <a:gd name="T16" fmla="*/ 3175 w 7"/>
                      <a:gd name="T17" fmla="*/ 6350 h 5"/>
                      <a:gd name="T18" fmla="*/ 0 w 7"/>
                      <a:gd name="T19" fmla="*/ 6350 h 5"/>
                      <a:gd name="T20" fmla="*/ 0 w 7"/>
                      <a:gd name="T21" fmla="*/ 4762 h 5"/>
                      <a:gd name="T22" fmla="*/ 3175 w 7"/>
                      <a:gd name="T23" fmla="*/ 3175 h 5"/>
                      <a:gd name="T24" fmla="*/ 4762 w 7"/>
                      <a:gd name="T25" fmla="*/ 1587 h 5"/>
                      <a:gd name="T26" fmla="*/ 7937 w 7"/>
                      <a:gd name="T27" fmla="*/ 1587 h 5"/>
                      <a:gd name="T28" fmla="*/ 9525 w 7"/>
                      <a:gd name="T29" fmla="*/ 0 h 5"/>
                      <a:gd name="T30" fmla="*/ 9525 w 7"/>
                      <a:gd name="T31" fmla="*/ 1587 h 5"/>
                      <a:gd name="T32" fmla="*/ 9525 w 7"/>
                      <a:gd name="T33" fmla="*/ 3175 h 5"/>
                      <a:gd name="T34" fmla="*/ 11112 w 7"/>
                      <a:gd name="T35" fmla="*/ 4762 h 5"/>
                      <a:gd name="T36" fmla="*/ 11112 w 7"/>
                      <a:gd name="T37" fmla="*/ 6350 h 5"/>
                      <a:gd name="T38" fmla="*/ 9525 w 7"/>
                      <a:gd name="T39" fmla="*/ 6350 h 5"/>
                      <a:gd name="T40" fmla="*/ 6350 w 7"/>
                      <a:gd name="T41" fmla="*/ 7937 h 5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</a:gdLst>
                    <a:ahLst/>
                    <a:cxnLst>
                      <a:cxn ang="T42">
                        <a:pos x="T0" y="T1"/>
                      </a:cxn>
                      <a:cxn ang="T43">
                        <a:pos x="T2" y="T3"/>
                      </a:cxn>
                      <a:cxn ang="T44">
                        <a:pos x="T4" y="T5"/>
                      </a:cxn>
                      <a:cxn ang="T45">
                        <a:pos x="T6" y="T7"/>
                      </a:cxn>
                      <a:cxn ang="T46">
                        <a:pos x="T8" y="T9"/>
                      </a:cxn>
                      <a:cxn ang="T47">
                        <a:pos x="T10" y="T11"/>
                      </a:cxn>
                      <a:cxn ang="T48">
                        <a:pos x="T12" y="T13"/>
                      </a:cxn>
                      <a:cxn ang="T49">
                        <a:pos x="T14" y="T15"/>
                      </a:cxn>
                      <a:cxn ang="T50">
                        <a:pos x="T16" y="T17"/>
                      </a:cxn>
                      <a:cxn ang="T51">
                        <a:pos x="T18" y="T19"/>
                      </a:cxn>
                      <a:cxn ang="T52">
                        <a:pos x="T20" y="T21"/>
                      </a:cxn>
                      <a:cxn ang="T53">
                        <a:pos x="T22" y="T23"/>
                      </a:cxn>
                      <a:cxn ang="T54">
                        <a:pos x="T24" y="T25"/>
                      </a:cxn>
                      <a:cxn ang="T55">
                        <a:pos x="T26" y="T27"/>
                      </a:cxn>
                      <a:cxn ang="T56">
                        <a:pos x="T28" y="T29"/>
                      </a:cxn>
                      <a:cxn ang="T57">
                        <a:pos x="T30" y="T31"/>
                      </a:cxn>
                      <a:cxn ang="T58">
                        <a:pos x="T32" y="T33"/>
                      </a:cxn>
                      <a:cxn ang="T59">
                        <a:pos x="T34" y="T35"/>
                      </a:cxn>
                      <a:cxn ang="T60">
                        <a:pos x="T36" y="T37"/>
                      </a:cxn>
                      <a:cxn ang="T61">
                        <a:pos x="T38" y="T39"/>
                      </a:cxn>
                      <a:cxn ang="T62">
                        <a:pos x="T40" y="T41"/>
                      </a:cxn>
                    </a:cxnLst>
                    <a:rect l="0" t="0" r="r" b="b"/>
                    <a:pathLst>
                      <a:path w="7" h="5">
                        <a:moveTo>
                          <a:pt x="4" y="5"/>
                        </a:moveTo>
                        <a:lnTo>
                          <a:pt x="3" y="5"/>
                        </a:lnTo>
                        <a:lnTo>
                          <a:pt x="3" y="4"/>
                        </a:lnTo>
                        <a:lnTo>
                          <a:pt x="4" y="3"/>
                        </a:lnTo>
                        <a:lnTo>
                          <a:pt x="4" y="2"/>
                        </a:lnTo>
                        <a:lnTo>
                          <a:pt x="3" y="2"/>
                        </a:lnTo>
                        <a:lnTo>
                          <a:pt x="3" y="3"/>
                        </a:lnTo>
                        <a:lnTo>
                          <a:pt x="2" y="3"/>
                        </a:lnTo>
                        <a:lnTo>
                          <a:pt x="2" y="4"/>
                        </a:lnTo>
                        <a:lnTo>
                          <a:pt x="0" y="4"/>
                        </a:lnTo>
                        <a:lnTo>
                          <a:pt x="0" y="3"/>
                        </a:lnTo>
                        <a:lnTo>
                          <a:pt x="2" y="2"/>
                        </a:lnTo>
                        <a:lnTo>
                          <a:pt x="3" y="1"/>
                        </a:lnTo>
                        <a:lnTo>
                          <a:pt x="5" y="1"/>
                        </a:lnTo>
                        <a:lnTo>
                          <a:pt x="6" y="0"/>
                        </a:lnTo>
                        <a:lnTo>
                          <a:pt x="6" y="1"/>
                        </a:lnTo>
                        <a:lnTo>
                          <a:pt x="6" y="2"/>
                        </a:lnTo>
                        <a:lnTo>
                          <a:pt x="7" y="3"/>
                        </a:lnTo>
                        <a:lnTo>
                          <a:pt x="7" y="4"/>
                        </a:lnTo>
                        <a:lnTo>
                          <a:pt x="6" y="4"/>
                        </a:lnTo>
                        <a:lnTo>
                          <a:pt x="4" y="5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94" name="Freeform 907">
                    <a:extLst>
                      <a:ext uri="{FF2B5EF4-FFF2-40B4-BE49-F238E27FC236}">
                        <a16:creationId xmlns:a16="http://schemas.microsoft.com/office/drawing/2014/main" id="{E94921B0-64BD-4CED-A1F3-9CB0F76F722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942709" y="1644714"/>
                    <a:ext cx="20913" cy="6972"/>
                  </a:xfrm>
                  <a:custGeom>
                    <a:avLst/>
                    <a:gdLst>
                      <a:gd name="T0" fmla="*/ 12700 w 9"/>
                      <a:gd name="T1" fmla="*/ 4763 h 3"/>
                      <a:gd name="T2" fmla="*/ 11113 w 9"/>
                      <a:gd name="T3" fmla="*/ 4763 h 3"/>
                      <a:gd name="T4" fmla="*/ 9525 w 9"/>
                      <a:gd name="T5" fmla="*/ 3175 h 3"/>
                      <a:gd name="T6" fmla="*/ 7938 w 9"/>
                      <a:gd name="T7" fmla="*/ 3175 h 3"/>
                      <a:gd name="T8" fmla="*/ 6350 w 9"/>
                      <a:gd name="T9" fmla="*/ 3175 h 3"/>
                      <a:gd name="T10" fmla="*/ 6350 w 9"/>
                      <a:gd name="T11" fmla="*/ 4763 h 3"/>
                      <a:gd name="T12" fmla="*/ 3175 w 9"/>
                      <a:gd name="T13" fmla="*/ 4763 h 3"/>
                      <a:gd name="T14" fmla="*/ 1588 w 9"/>
                      <a:gd name="T15" fmla="*/ 3175 h 3"/>
                      <a:gd name="T16" fmla="*/ 0 w 9"/>
                      <a:gd name="T17" fmla="*/ 3175 h 3"/>
                      <a:gd name="T18" fmla="*/ 0 w 9"/>
                      <a:gd name="T19" fmla="*/ 1588 h 3"/>
                      <a:gd name="T20" fmla="*/ 0 w 9"/>
                      <a:gd name="T21" fmla="*/ 0 h 3"/>
                      <a:gd name="T22" fmla="*/ 1588 w 9"/>
                      <a:gd name="T23" fmla="*/ 0 h 3"/>
                      <a:gd name="T24" fmla="*/ 3175 w 9"/>
                      <a:gd name="T25" fmla="*/ 0 h 3"/>
                      <a:gd name="T26" fmla="*/ 6350 w 9"/>
                      <a:gd name="T27" fmla="*/ 0 h 3"/>
                      <a:gd name="T28" fmla="*/ 7938 w 9"/>
                      <a:gd name="T29" fmla="*/ 1588 h 3"/>
                      <a:gd name="T30" fmla="*/ 9525 w 9"/>
                      <a:gd name="T31" fmla="*/ 3175 h 3"/>
                      <a:gd name="T32" fmla="*/ 11113 w 9"/>
                      <a:gd name="T33" fmla="*/ 3175 h 3"/>
                      <a:gd name="T34" fmla="*/ 12700 w 9"/>
                      <a:gd name="T35" fmla="*/ 3175 h 3"/>
                      <a:gd name="T36" fmla="*/ 14288 w 9"/>
                      <a:gd name="T37" fmla="*/ 4763 h 3"/>
                      <a:gd name="T38" fmla="*/ 12700 w 9"/>
                      <a:gd name="T39" fmla="*/ 4763 h 3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</a:gdLst>
                    <a:ahLst/>
                    <a:cxnLst>
                      <a:cxn ang="T40">
                        <a:pos x="T0" y="T1"/>
                      </a:cxn>
                      <a:cxn ang="T41">
                        <a:pos x="T2" y="T3"/>
                      </a:cxn>
                      <a:cxn ang="T42">
                        <a:pos x="T4" y="T5"/>
                      </a:cxn>
                      <a:cxn ang="T43">
                        <a:pos x="T6" y="T7"/>
                      </a:cxn>
                      <a:cxn ang="T44">
                        <a:pos x="T8" y="T9"/>
                      </a:cxn>
                      <a:cxn ang="T45">
                        <a:pos x="T10" y="T11"/>
                      </a:cxn>
                      <a:cxn ang="T46">
                        <a:pos x="T12" y="T13"/>
                      </a:cxn>
                      <a:cxn ang="T47">
                        <a:pos x="T14" y="T15"/>
                      </a:cxn>
                      <a:cxn ang="T48">
                        <a:pos x="T16" y="T17"/>
                      </a:cxn>
                      <a:cxn ang="T49">
                        <a:pos x="T18" y="T19"/>
                      </a:cxn>
                      <a:cxn ang="T50">
                        <a:pos x="T20" y="T21"/>
                      </a:cxn>
                      <a:cxn ang="T51">
                        <a:pos x="T22" y="T23"/>
                      </a:cxn>
                      <a:cxn ang="T52">
                        <a:pos x="T24" y="T25"/>
                      </a:cxn>
                      <a:cxn ang="T53">
                        <a:pos x="T26" y="T27"/>
                      </a:cxn>
                      <a:cxn ang="T54">
                        <a:pos x="T28" y="T29"/>
                      </a:cxn>
                      <a:cxn ang="T55">
                        <a:pos x="T30" y="T31"/>
                      </a:cxn>
                      <a:cxn ang="T56">
                        <a:pos x="T32" y="T33"/>
                      </a:cxn>
                      <a:cxn ang="T57">
                        <a:pos x="T34" y="T35"/>
                      </a:cxn>
                      <a:cxn ang="T58">
                        <a:pos x="T36" y="T37"/>
                      </a:cxn>
                      <a:cxn ang="T59">
                        <a:pos x="T38" y="T39"/>
                      </a:cxn>
                    </a:cxnLst>
                    <a:rect l="0" t="0" r="r" b="b"/>
                    <a:pathLst>
                      <a:path w="9" h="3">
                        <a:moveTo>
                          <a:pt x="8" y="3"/>
                        </a:moveTo>
                        <a:lnTo>
                          <a:pt x="7" y="3"/>
                        </a:lnTo>
                        <a:lnTo>
                          <a:pt x="6" y="2"/>
                        </a:lnTo>
                        <a:lnTo>
                          <a:pt x="5" y="2"/>
                        </a:lnTo>
                        <a:lnTo>
                          <a:pt x="4" y="2"/>
                        </a:lnTo>
                        <a:lnTo>
                          <a:pt x="4" y="3"/>
                        </a:lnTo>
                        <a:lnTo>
                          <a:pt x="2" y="3"/>
                        </a:lnTo>
                        <a:lnTo>
                          <a:pt x="1" y="2"/>
                        </a:lnTo>
                        <a:lnTo>
                          <a:pt x="0" y="2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4" y="0"/>
                        </a:lnTo>
                        <a:lnTo>
                          <a:pt x="5" y="1"/>
                        </a:lnTo>
                        <a:lnTo>
                          <a:pt x="6" y="2"/>
                        </a:lnTo>
                        <a:lnTo>
                          <a:pt x="7" y="2"/>
                        </a:lnTo>
                        <a:lnTo>
                          <a:pt x="8" y="2"/>
                        </a:lnTo>
                        <a:lnTo>
                          <a:pt x="9" y="3"/>
                        </a:lnTo>
                        <a:lnTo>
                          <a:pt x="8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95" name="Freeform 908">
                    <a:extLst>
                      <a:ext uri="{FF2B5EF4-FFF2-40B4-BE49-F238E27FC236}">
                        <a16:creationId xmlns:a16="http://schemas.microsoft.com/office/drawing/2014/main" id="{11AD7BB5-F19A-41A0-9AC2-3AF3D2A4B8D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875325" y="1756247"/>
                    <a:ext cx="11617" cy="9294"/>
                  </a:xfrm>
                  <a:custGeom>
                    <a:avLst/>
                    <a:gdLst>
                      <a:gd name="T0" fmla="*/ 4762 w 5"/>
                      <a:gd name="T1" fmla="*/ 6350 h 4"/>
                      <a:gd name="T2" fmla="*/ 3175 w 5"/>
                      <a:gd name="T3" fmla="*/ 6350 h 4"/>
                      <a:gd name="T4" fmla="*/ 1587 w 5"/>
                      <a:gd name="T5" fmla="*/ 6350 h 4"/>
                      <a:gd name="T6" fmla="*/ 1587 w 5"/>
                      <a:gd name="T7" fmla="*/ 4763 h 4"/>
                      <a:gd name="T8" fmla="*/ 0 w 5"/>
                      <a:gd name="T9" fmla="*/ 3175 h 4"/>
                      <a:gd name="T10" fmla="*/ 0 w 5"/>
                      <a:gd name="T11" fmla="*/ 1588 h 4"/>
                      <a:gd name="T12" fmla="*/ 1587 w 5"/>
                      <a:gd name="T13" fmla="*/ 0 h 4"/>
                      <a:gd name="T14" fmla="*/ 3175 w 5"/>
                      <a:gd name="T15" fmla="*/ 0 h 4"/>
                      <a:gd name="T16" fmla="*/ 4762 w 5"/>
                      <a:gd name="T17" fmla="*/ 0 h 4"/>
                      <a:gd name="T18" fmla="*/ 4762 w 5"/>
                      <a:gd name="T19" fmla="*/ 1588 h 4"/>
                      <a:gd name="T20" fmla="*/ 7937 w 5"/>
                      <a:gd name="T21" fmla="*/ 3175 h 4"/>
                      <a:gd name="T22" fmla="*/ 7937 w 5"/>
                      <a:gd name="T23" fmla="*/ 6350 h 4"/>
                      <a:gd name="T24" fmla="*/ 4762 w 5"/>
                      <a:gd name="T25" fmla="*/ 6350 h 4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</a:gdLst>
                    <a:ahLst/>
                    <a:cxnLst>
                      <a:cxn ang="T26">
                        <a:pos x="T0" y="T1"/>
                      </a:cxn>
                      <a:cxn ang="T27">
                        <a:pos x="T2" y="T3"/>
                      </a:cxn>
                      <a:cxn ang="T28">
                        <a:pos x="T4" y="T5"/>
                      </a:cxn>
                      <a:cxn ang="T29">
                        <a:pos x="T6" y="T7"/>
                      </a:cxn>
                      <a:cxn ang="T30">
                        <a:pos x="T8" y="T9"/>
                      </a:cxn>
                      <a:cxn ang="T31">
                        <a:pos x="T10" y="T11"/>
                      </a:cxn>
                      <a:cxn ang="T32">
                        <a:pos x="T12" y="T13"/>
                      </a:cxn>
                      <a:cxn ang="T33">
                        <a:pos x="T14" y="T15"/>
                      </a:cxn>
                      <a:cxn ang="T34">
                        <a:pos x="T16" y="T17"/>
                      </a:cxn>
                      <a:cxn ang="T35">
                        <a:pos x="T18" y="T19"/>
                      </a:cxn>
                      <a:cxn ang="T36">
                        <a:pos x="T20" y="T21"/>
                      </a:cxn>
                      <a:cxn ang="T37">
                        <a:pos x="T22" y="T23"/>
                      </a:cxn>
                      <a:cxn ang="T38">
                        <a:pos x="T24" y="T25"/>
                      </a:cxn>
                    </a:cxnLst>
                    <a:rect l="0" t="0" r="r" b="b"/>
                    <a:pathLst>
                      <a:path w="5" h="4">
                        <a:moveTo>
                          <a:pt x="3" y="4"/>
                        </a:moveTo>
                        <a:lnTo>
                          <a:pt x="2" y="4"/>
                        </a:lnTo>
                        <a:lnTo>
                          <a:pt x="1" y="4"/>
                        </a:lnTo>
                        <a:lnTo>
                          <a:pt x="1" y="3"/>
                        </a:lnTo>
                        <a:lnTo>
                          <a:pt x="0" y="2"/>
                        </a:lnTo>
                        <a:lnTo>
                          <a:pt x="0" y="1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3" y="1"/>
                        </a:lnTo>
                        <a:lnTo>
                          <a:pt x="5" y="2"/>
                        </a:lnTo>
                        <a:lnTo>
                          <a:pt x="5" y="4"/>
                        </a:lnTo>
                        <a:lnTo>
                          <a:pt x="3" y="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96" name="Freeform 909">
                    <a:extLst>
                      <a:ext uri="{FF2B5EF4-FFF2-40B4-BE49-F238E27FC236}">
                        <a16:creationId xmlns:a16="http://schemas.microsoft.com/office/drawing/2014/main" id="{F855E852-7BAE-40CE-AFE0-CC269206231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003123" y="1918900"/>
                    <a:ext cx="16266" cy="6972"/>
                  </a:xfrm>
                  <a:custGeom>
                    <a:avLst/>
                    <a:gdLst>
                      <a:gd name="T0" fmla="*/ 4763 w 7"/>
                      <a:gd name="T1" fmla="*/ 4763 h 3"/>
                      <a:gd name="T2" fmla="*/ 3175 w 7"/>
                      <a:gd name="T3" fmla="*/ 4763 h 3"/>
                      <a:gd name="T4" fmla="*/ 1588 w 7"/>
                      <a:gd name="T5" fmla="*/ 3175 h 3"/>
                      <a:gd name="T6" fmla="*/ 0 w 7"/>
                      <a:gd name="T7" fmla="*/ 3175 h 3"/>
                      <a:gd name="T8" fmla="*/ 4763 w 7"/>
                      <a:gd name="T9" fmla="*/ 0 h 3"/>
                      <a:gd name="T10" fmla="*/ 9525 w 7"/>
                      <a:gd name="T11" fmla="*/ 0 h 3"/>
                      <a:gd name="T12" fmla="*/ 11113 w 7"/>
                      <a:gd name="T13" fmla="*/ 3175 h 3"/>
                      <a:gd name="T14" fmla="*/ 9525 w 7"/>
                      <a:gd name="T15" fmla="*/ 4763 h 3"/>
                      <a:gd name="T16" fmla="*/ 6350 w 7"/>
                      <a:gd name="T17" fmla="*/ 4763 h 3"/>
                      <a:gd name="T18" fmla="*/ 4763 w 7"/>
                      <a:gd name="T19" fmla="*/ 4763 h 3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7" h="3">
                        <a:moveTo>
                          <a:pt x="3" y="3"/>
                        </a:moveTo>
                        <a:lnTo>
                          <a:pt x="2" y="3"/>
                        </a:lnTo>
                        <a:lnTo>
                          <a:pt x="1" y="2"/>
                        </a:lnTo>
                        <a:lnTo>
                          <a:pt x="0" y="2"/>
                        </a:lnTo>
                        <a:lnTo>
                          <a:pt x="3" y="0"/>
                        </a:lnTo>
                        <a:lnTo>
                          <a:pt x="6" y="0"/>
                        </a:lnTo>
                        <a:lnTo>
                          <a:pt x="7" y="2"/>
                        </a:lnTo>
                        <a:lnTo>
                          <a:pt x="6" y="3"/>
                        </a:lnTo>
                        <a:lnTo>
                          <a:pt x="4" y="3"/>
                        </a:lnTo>
                        <a:lnTo>
                          <a:pt x="3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97" name="Freeform 910">
                    <a:extLst>
                      <a:ext uri="{FF2B5EF4-FFF2-40B4-BE49-F238E27FC236}">
                        <a16:creationId xmlns:a16="http://schemas.microsoft.com/office/drawing/2014/main" id="{54C8F0E5-25D1-4622-98A3-593CA7D307B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852089" y="1742305"/>
                    <a:ext cx="13942" cy="11619"/>
                  </a:xfrm>
                  <a:custGeom>
                    <a:avLst/>
                    <a:gdLst>
                      <a:gd name="T0" fmla="*/ 3175 w 6"/>
                      <a:gd name="T1" fmla="*/ 7938 h 5"/>
                      <a:gd name="T2" fmla="*/ 1588 w 6"/>
                      <a:gd name="T3" fmla="*/ 7938 h 5"/>
                      <a:gd name="T4" fmla="*/ 0 w 6"/>
                      <a:gd name="T5" fmla="*/ 7938 h 5"/>
                      <a:gd name="T6" fmla="*/ 0 w 6"/>
                      <a:gd name="T7" fmla="*/ 6350 h 5"/>
                      <a:gd name="T8" fmla="*/ 3175 w 6"/>
                      <a:gd name="T9" fmla="*/ 1588 h 5"/>
                      <a:gd name="T10" fmla="*/ 4763 w 6"/>
                      <a:gd name="T11" fmla="*/ 1588 h 5"/>
                      <a:gd name="T12" fmla="*/ 6350 w 6"/>
                      <a:gd name="T13" fmla="*/ 0 h 5"/>
                      <a:gd name="T14" fmla="*/ 9525 w 6"/>
                      <a:gd name="T15" fmla="*/ 0 h 5"/>
                      <a:gd name="T16" fmla="*/ 9525 w 6"/>
                      <a:gd name="T17" fmla="*/ 1588 h 5"/>
                      <a:gd name="T18" fmla="*/ 4763 w 6"/>
                      <a:gd name="T19" fmla="*/ 4763 h 5"/>
                      <a:gd name="T20" fmla="*/ 4763 w 6"/>
                      <a:gd name="T21" fmla="*/ 6350 h 5"/>
                      <a:gd name="T22" fmla="*/ 3175 w 6"/>
                      <a:gd name="T23" fmla="*/ 7938 h 5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6" h="5">
                        <a:moveTo>
                          <a:pt x="2" y="5"/>
                        </a:moveTo>
                        <a:lnTo>
                          <a:pt x="1" y="5"/>
                        </a:lnTo>
                        <a:lnTo>
                          <a:pt x="0" y="5"/>
                        </a:lnTo>
                        <a:lnTo>
                          <a:pt x="0" y="4"/>
                        </a:lnTo>
                        <a:lnTo>
                          <a:pt x="2" y="1"/>
                        </a:lnTo>
                        <a:lnTo>
                          <a:pt x="3" y="1"/>
                        </a:lnTo>
                        <a:lnTo>
                          <a:pt x="4" y="0"/>
                        </a:lnTo>
                        <a:lnTo>
                          <a:pt x="6" y="0"/>
                        </a:lnTo>
                        <a:lnTo>
                          <a:pt x="6" y="1"/>
                        </a:lnTo>
                        <a:lnTo>
                          <a:pt x="3" y="3"/>
                        </a:lnTo>
                        <a:lnTo>
                          <a:pt x="3" y="4"/>
                        </a:lnTo>
                        <a:lnTo>
                          <a:pt x="2" y="5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98" name="Freeform 911">
                    <a:extLst>
                      <a:ext uri="{FF2B5EF4-FFF2-40B4-BE49-F238E27FC236}">
                        <a16:creationId xmlns:a16="http://schemas.microsoft.com/office/drawing/2014/main" id="{3F83167C-DE21-4D7E-9169-9F0B9D49305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805617" y="1691186"/>
                    <a:ext cx="16265" cy="6972"/>
                  </a:xfrm>
                  <a:custGeom>
                    <a:avLst/>
                    <a:gdLst>
                      <a:gd name="T0" fmla="*/ 6350 w 7"/>
                      <a:gd name="T1" fmla="*/ 4763 h 3"/>
                      <a:gd name="T2" fmla="*/ 4762 w 7"/>
                      <a:gd name="T3" fmla="*/ 4763 h 3"/>
                      <a:gd name="T4" fmla="*/ 4762 w 7"/>
                      <a:gd name="T5" fmla="*/ 3175 h 3"/>
                      <a:gd name="T6" fmla="*/ 3175 w 7"/>
                      <a:gd name="T7" fmla="*/ 3175 h 3"/>
                      <a:gd name="T8" fmla="*/ 1587 w 7"/>
                      <a:gd name="T9" fmla="*/ 3175 h 3"/>
                      <a:gd name="T10" fmla="*/ 0 w 7"/>
                      <a:gd name="T11" fmla="*/ 1588 h 3"/>
                      <a:gd name="T12" fmla="*/ 1587 w 7"/>
                      <a:gd name="T13" fmla="*/ 1588 h 3"/>
                      <a:gd name="T14" fmla="*/ 4762 w 7"/>
                      <a:gd name="T15" fmla="*/ 1588 h 3"/>
                      <a:gd name="T16" fmla="*/ 6350 w 7"/>
                      <a:gd name="T17" fmla="*/ 0 h 3"/>
                      <a:gd name="T18" fmla="*/ 11112 w 7"/>
                      <a:gd name="T19" fmla="*/ 1588 h 3"/>
                      <a:gd name="T20" fmla="*/ 7937 w 7"/>
                      <a:gd name="T21" fmla="*/ 3175 h 3"/>
                      <a:gd name="T22" fmla="*/ 6350 w 7"/>
                      <a:gd name="T23" fmla="*/ 4763 h 3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7" h="3">
                        <a:moveTo>
                          <a:pt x="4" y="3"/>
                        </a:moveTo>
                        <a:lnTo>
                          <a:pt x="3" y="3"/>
                        </a:lnTo>
                        <a:lnTo>
                          <a:pt x="3" y="2"/>
                        </a:lnTo>
                        <a:lnTo>
                          <a:pt x="2" y="2"/>
                        </a:lnTo>
                        <a:lnTo>
                          <a:pt x="1" y="2"/>
                        </a:lnTo>
                        <a:lnTo>
                          <a:pt x="0" y="1"/>
                        </a:lnTo>
                        <a:lnTo>
                          <a:pt x="1" y="1"/>
                        </a:lnTo>
                        <a:lnTo>
                          <a:pt x="3" y="1"/>
                        </a:lnTo>
                        <a:lnTo>
                          <a:pt x="4" y="0"/>
                        </a:lnTo>
                        <a:lnTo>
                          <a:pt x="7" y="1"/>
                        </a:lnTo>
                        <a:lnTo>
                          <a:pt x="5" y="2"/>
                        </a:lnTo>
                        <a:lnTo>
                          <a:pt x="4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99" name="Freeform 912">
                    <a:extLst>
                      <a:ext uri="{FF2B5EF4-FFF2-40B4-BE49-F238E27FC236}">
                        <a16:creationId xmlns:a16="http://schemas.microsoft.com/office/drawing/2014/main" id="{7B76D8AB-FCB1-47D0-A652-ADE0C20D739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807939" y="1700480"/>
                    <a:ext cx="6972" cy="11619"/>
                  </a:xfrm>
                  <a:custGeom>
                    <a:avLst/>
                    <a:gdLst>
                      <a:gd name="T0" fmla="*/ 4763 w 3"/>
                      <a:gd name="T1" fmla="*/ 7938 h 5"/>
                      <a:gd name="T2" fmla="*/ 3175 w 3"/>
                      <a:gd name="T3" fmla="*/ 7938 h 5"/>
                      <a:gd name="T4" fmla="*/ 1588 w 3"/>
                      <a:gd name="T5" fmla="*/ 7938 h 5"/>
                      <a:gd name="T6" fmla="*/ 1588 w 3"/>
                      <a:gd name="T7" fmla="*/ 6350 h 5"/>
                      <a:gd name="T8" fmla="*/ 0 w 3"/>
                      <a:gd name="T9" fmla="*/ 6350 h 5"/>
                      <a:gd name="T10" fmla="*/ 0 w 3"/>
                      <a:gd name="T11" fmla="*/ 4763 h 5"/>
                      <a:gd name="T12" fmla="*/ 0 w 3"/>
                      <a:gd name="T13" fmla="*/ 0 h 5"/>
                      <a:gd name="T14" fmla="*/ 1588 w 3"/>
                      <a:gd name="T15" fmla="*/ 0 h 5"/>
                      <a:gd name="T16" fmla="*/ 3175 w 3"/>
                      <a:gd name="T17" fmla="*/ 0 h 5"/>
                      <a:gd name="T18" fmla="*/ 4763 w 3"/>
                      <a:gd name="T19" fmla="*/ 3175 h 5"/>
                      <a:gd name="T20" fmla="*/ 3175 w 3"/>
                      <a:gd name="T21" fmla="*/ 3175 h 5"/>
                      <a:gd name="T22" fmla="*/ 3175 w 3"/>
                      <a:gd name="T23" fmla="*/ 6350 h 5"/>
                      <a:gd name="T24" fmla="*/ 4763 w 3"/>
                      <a:gd name="T25" fmla="*/ 6350 h 5"/>
                      <a:gd name="T26" fmla="*/ 4763 w 3"/>
                      <a:gd name="T27" fmla="*/ 7938 h 5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</a:gdLst>
                    <a:ahLst/>
                    <a:cxnLst>
                      <a:cxn ang="T28">
                        <a:pos x="T0" y="T1"/>
                      </a:cxn>
                      <a:cxn ang="T29">
                        <a:pos x="T2" y="T3"/>
                      </a:cxn>
                      <a:cxn ang="T30">
                        <a:pos x="T4" y="T5"/>
                      </a:cxn>
                      <a:cxn ang="T31">
                        <a:pos x="T6" y="T7"/>
                      </a:cxn>
                      <a:cxn ang="T32">
                        <a:pos x="T8" y="T9"/>
                      </a:cxn>
                      <a:cxn ang="T33">
                        <a:pos x="T10" y="T11"/>
                      </a:cxn>
                      <a:cxn ang="T34">
                        <a:pos x="T12" y="T13"/>
                      </a:cxn>
                      <a:cxn ang="T35">
                        <a:pos x="T14" y="T15"/>
                      </a:cxn>
                      <a:cxn ang="T36">
                        <a:pos x="T16" y="T17"/>
                      </a:cxn>
                      <a:cxn ang="T37">
                        <a:pos x="T18" y="T19"/>
                      </a:cxn>
                      <a:cxn ang="T38">
                        <a:pos x="T20" y="T21"/>
                      </a:cxn>
                      <a:cxn ang="T39">
                        <a:pos x="T22" y="T23"/>
                      </a:cxn>
                      <a:cxn ang="T40">
                        <a:pos x="T24" y="T25"/>
                      </a:cxn>
                      <a:cxn ang="T41">
                        <a:pos x="T26" y="T27"/>
                      </a:cxn>
                    </a:cxnLst>
                    <a:rect l="0" t="0" r="r" b="b"/>
                    <a:pathLst>
                      <a:path w="3" h="5">
                        <a:moveTo>
                          <a:pt x="3" y="5"/>
                        </a:moveTo>
                        <a:lnTo>
                          <a:pt x="2" y="5"/>
                        </a:lnTo>
                        <a:lnTo>
                          <a:pt x="1" y="5"/>
                        </a:lnTo>
                        <a:lnTo>
                          <a:pt x="1" y="4"/>
                        </a:lnTo>
                        <a:lnTo>
                          <a:pt x="0" y="4"/>
                        </a:lnTo>
                        <a:lnTo>
                          <a:pt x="0" y="3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2"/>
                        </a:lnTo>
                        <a:lnTo>
                          <a:pt x="2" y="2"/>
                        </a:lnTo>
                        <a:lnTo>
                          <a:pt x="2" y="4"/>
                        </a:lnTo>
                        <a:lnTo>
                          <a:pt x="3" y="4"/>
                        </a:lnTo>
                        <a:lnTo>
                          <a:pt x="3" y="5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000" name="Freeform 913">
                    <a:extLst>
                      <a:ext uri="{FF2B5EF4-FFF2-40B4-BE49-F238E27FC236}">
                        <a16:creationId xmlns:a16="http://schemas.microsoft.com/office/drawing/2014/main" id="{2D11797D-B68E-48EB-A726-4C180BE6C96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012417" y="1591272"/>
                    <a:ext cx="9294" cy="9294"/>
                  </a:xfrm>
                  <a:custGeom>
                    <a:avLst/>
                    <a:gdLst>
                      <a:gd name="T0" fmla="*/ 3175 w 4"/>
                      <a:gd name="T1" fmla="*/ 6350 h 4"/>
                      <a:gd name="T2" fmla="*/ 3175 w 4"/>
                      <a:gd name="T3" fmla="*/ 4763 h 4"/>
                      <a:gd name="T4" fmla="*/ 0 w 4"/>
                      <a:gd name="T5" fmla="*/ 1588 h 4"/>
                      <a:gd name="T6" fmla="*/ 3175 w 4"/>
                      <a:gd name="T7" fmla="*/ 1588 h 4"/>
                      <a:gd name="T8" fmla="*/ 3175 w 4"/>
                      <a:gd name="T9" fmla="*/ 0 h 4"/>
                      <a:gd name="T10" fmla="*/ 4763 w 4"/>
                      <a:gd name="T11" fmla="*/ 0 h 4"/>
                      <a:gd name="T12" fmla="*/ 6350 w 4"/>
                      <a:gd name="T13" fmla="*/ 0 h 4"/>
                      <a:gd name="T14" fmla="*/ 6350 w 4"/>
                      <a:gd name="T15" fmla="*/ 1588 h 4"/>
                      <a:gd name="T16" fmla="*/ 6350 w 4"/>
                      <a:gd name="T17" fmla="*/ 4763 h 4"/>
                      <a:gd name="T18" fmla="*/ 4763 w 4"/>
                      <a:gd name="T19" fmla="*/ 6350 h 4"/>
                      <a:gd name="T20" fmla="*/ 3175 w 4"/>
                      <a:gd name="T21" fmla="*/ 6350 h 4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4" h="4">
                        <a:moveTo>
                          <a:pt x="2" y="4"/>
                        </a:moveTo>
                        <a:lnTo>
                          <a:pt x="2" y="3"/>
                        </a:lnTo>
                        <a:lnTo>
                          <a:pt x="0" y="1"/>
                        </a:lnTo>
                        <a:lnTo>
                          <a:pt x="2" y="1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4" y="1"/>
                        </a:lnTo>
                        <a:lnTo>
                          <a:pt x="4" y="3"/>
                        </a:lnTo>
                        <a:lnTo>
                          <a:pt x="3" y="4"/>
                        </a:lnTo>
                        <a:lnTo>
                          <a:pt x="2" y="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001" name="Freeform 914">
                    <a:extLst>
                      <a:ext uri="{FF2B5EF4-FFF2-40B4-BE49-F238E27FC236}">
                        <a16:creationId xmlns:a16="http://schemas.microsoft.com/office/drawing/2014/main" id="{8108CDBC-0950-4713-A570-644584E2A82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940386" y="1649361"/>
                    <a:ext cx="11617" cy="4647"/>
                  </a:xfrm>
                  <a:custGeom>
                    <a:avLst/>
                    <a:gdLst>
                      <a:gd name="T0" fmla="*/ 3175 w 5"/>
                      <a:gd name="T1" fmla="*/ 3175 h 2"/>
                      <a:gd name="T2" fmla="*/ 0 w 5"/>
                      <a:gd name="T3" fmla="*/ 1588 h 2"/>
                      <a:gd name="T4" fmla="*/ 1587 w 5"/>
                      <a:gd name="T5" fmla="*/ 0 h 2"/>
                      <a:gd name="T6" fmla="*/ 4762 w 5"/>
                      <a:gd name="T7" fmla="*/ 1588 h 2"/>
                      <a:gd name="T8" fmla="*/ 7937 w 5"/>
                      <a:gd name="T9" fmla="*/ 3175 h 2"/>
                      <a:gd name="T10" fmla="*/ 4762 w 5"/>
                      <a:gd name="T11" fmla="*/ 3175 h 2"/>
                      <a:gd name="T12" fmla="*/ 3175 w 5"/>
                      <a:gd name="T13" fmla="*/ 3175 h 2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5" h="2">
                        <a:moveTo>
                          <a:pt x="2" y="2"/>
                        </a:moveTo>
                        <a:lnTo>
                          <a:pt x="0" y="1"/>
                        </a:lnTo>
                        <a:lnTo>
                          <a:pt x="1" y="0"/>
                        </a:lnTo>
                        <a:lnTo>
                          <a:pt x="3" y="1"/>
                        </a:lnTo>
                        <a:lnTo>
                          <a:pt x="5" y="2"/>
                        </a:lnTo>
                        <a:lnTo>
                          <a:pt x="3" y="2"/>
                        </a:lnTo>
                        <a:lnTo>
                          <a:pt x="2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002" name="Freeform 915">
                    <a:extLst>
                      <a:ext uri="{FF2B5EF4-FFF2-40B4-BE49-F238E27FC236}">
                        <a16:creationId xmlns:a16="http://schemas.microsoft.com/office/drawing/2014/main" id="{C566E2A0-C807-4911-AD33-455F5ED1E9C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021711" y="1586624"/>
                    <a:ext cx="6972" cy="4647"/>
                  </a:xfrm>
                  <a:custGeom>
                    <a:avLst/>
                    <a:gdLst>
                      <a:gd name="T0" fmla="*/ 3175 w 3"/>
                      <a:gd name="T1" fmla="*/ 3175 h 2"/>
                      <a:gd name="T2" fmla="*/ 1588 w 3"/>
                      <a:gd name="T3" fmla="*/ 3175 h 2"/>
                      <a:gd name="T4" fmla="*/ 0 w 3"/>
                      <a:gd name="T5" fmla="*/ 3175 h 2"/>
                      <a:gd name="T6" fmla="*/ 1588 w 3"/>
                      <a:gd name="T7" fmla="*/ 1588 h 2"/>
                      <a:gd name="T8" fmla="*/ 1588 w 3"/>
                      <a:gd name="T9" fmla="*/ 0 h 2"/>
                      <a:gd name="T10" fmla="*/ 3175 w 3"/>
                      <a:gd name="T11" fmla="*/ 0 h 2"/>
                      <a:gd name="T12" fmla="*/ 4763 w 3"/>
                      <a:gd name="T13" fmla="*/ 0 h 2"/>
                      <a:gd name="T14" fmla="*/ 4763 w 3"/>
                      <a:gd name="T15" fmla="*/ 1588 h 2"/>
                      <a:gd name="T16" fmla="*/ 3175 w 3"/>
                      <a:gd name="T17" fmla="*/ 3175 h 2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3" h="2">
                        <a:moveTo>
                          <a:pt x="2" y="2"/>
                        </a:moveTo>
                        <a:lnTo>
                          <a:pt x="1" y="2"/>
                        </a:lnTo>
                        <a:lnTo>
                          <a:pt x="0" y="2"/>
                        </a:lnTo>
                        <a:lnTo>
                          <a:pt x="1" y="1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3" y="1"/>
                        </a:lnTo>
                        <a:lnTo>
                          <a:pt x="2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003" name="Freeform 916">
                    <a:extLst>
                      <a:ext uri="{FF2B5EF4-FFF2-40B4-BE49-F238E27FC236}">
                        <a16:creationId xmlns:a16="http://schemas.microsoft.com/office/drawing/2014/main" id="{A82AC032-C368-4102-AC9E-28693EB0185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879972" y="1751600"/>
                    <a:ext cx="9294" cy="4647"/>
                  </a:xfrm>
                  <a:custGeom>
                    <a:avLst/>
                    <a:gdLst>
                      <a:gd name="T0" fmla="*/ 6350 w 4"/>
                      <a:gd name="T1" fmla="*/ 3175 h 2"/>
                      <a:gd name="T2" fmla="*/ 4763 w 4"/>
                      <a:gd name="T3" fmla="*/ 1588 h 2"/>
                      <a:gd name="T4" fmla="*/ 1588 w 4"/>
                      <a:gd name="T5" fmla="*/ 0 h 2"/>
                      <a:gd name="T6" fmla="*/ 0 w 4"/>
                      <a:gd name="T7" fmla="*/ 0 h 2"/>
                      <a:gd name="T8" fmla="*/ 1588 w 4"/>
                      <a:gd name="T9" fmla="*/ 0 h 2"/>
                      <a:gd name="T10" fmla="*/ 4763 w 4"/>
                      <a:gd name="T11" fmla="*/ 0 h 2"/>
                      <a:gd name="T12" fmla="*/ 6350 w 4"/>
                      <a:gd name="T13" fmla="*/ 1588 h 2"/>
                      <a:gd name="T14" fmla="*/ 6350 w 4"/>
                      <a:gd name="T15" fmla="*/ 3175 h 2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4" h="2">
                        <a:moveTo>
                          <a:pt x="4" y="2"/>
                        </a:moveTo>
                        <a:lnTo>
                          <a:pt x="3" y="1"/>
                        </a:lnTo>
                        <a:lnTo>
                          <a:pt x="1" y="0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3" y="0"/>
                        </a:lnTo>
                        <a:lnTo>
                          <a:pt x="4" y="1"/>
                        </a:lnTo>
                        <a:lnTo>
                          <a:pt x="4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004" name="Freeform 917">
                    <a:extLst>
                      <a:ext uri="{FF2B5EF4-FFF2-40B4-BE49-F238E27FC236}">
                        <a16:creationId xmlns:a16="http://schemas.microsoft.com/office/drawing/2014/main" id="{C882CF04-21D7-4CEC-A728-D8AC05AE714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842794" y="1712099"/>
                    <a:ext cx="4647" cy="4647"/>
                  </a:xfrm>
                  <a:custGeom>
                    <a:avLst/>
                    <a:gdLst>
                      <a:gd name="T0" fmla="*/ 1588 w 2"/>
                      <a:gd name="T1" fmla="*/ 3175 h 2"/>
                      <a:gd name="T2" fmla="*/ 0 w 2"/>
                      <a:gd name="T3" fmla="*/ 1588 h 2"/>
                      <a:gd name="T4" fmla="*/ 0 w 2"/>
                      <a:gd name="T5" fmla="*/ 0 h 2"/>
                      <a:gd name="T6" fmla="*/ 1588 w 2"/>
                      <a:gd name="T7" fmla="*/ 0 h 2"/>
                      <a:gd name="T8" fmla="*/ 3175 w 2"/>
                      <a:gd name="T9" fmla="*/ 0 h 2"/>
                      <a:gd name="T10" fmla="*/ 3175 w 2"/>
                      <a:gd name="T11" fmla="*/ 1588 h 2"/>
                      <a:gd name="T12" fmla="*/ 3175 w 2"/>
                      <a:gd name="T13" fmla="*/ 3175 h 2"/>
                      <a:gd name="T14" fmla="*/ 1588 w 2"/>
                      <a:gd name="T15" fmla="*/ 3175 h 2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" h="2">
                        <a:moveTo>
                          <a:pt x="1" y="2"/>
                        </a:move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2" y="1"/>
                        </a:lnTo>
                        <a:lnTo>
                          <a:pt x="2" y="2"/>
                        </a:lnTo>
                        <a:lnTo>
                          <a:pt x="1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005" name="Freeform 918">
                    <a:extLst>
                      <a:ext uri="{FF2B5EF4-FFF2-40B4-BE49-F238E27FC236}">
                        <a16:creationId xmlns:a16="http://schemas.microsoft.com/office/drawing/2014/main" id="{0FBAFA1C-13F8-44C6-8BAF-66E9767B14F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807939" y="1698158"/>
                    <a:ext cx="6972" cy="2323"/>
                  </a:xfrm>
                  <a:custGeom>
                    <a:avLst/>
                    <a:gdLst>
                      <a:gd name="T0" fmla="*/ 3175 w 3"/>
                      <a:gd name="T1" fmla="*/ 1587 h 1"/>
                      <a:gd name="T2" fmla="*/ 1588 w 3"/>
                      <a:gd name="T3" fmla="*/ 1587 h 1"/>
                      <a:gd name="T4" fmla="*/ 0 w 3"/>
                      <a:gd name="T5" fmla="*/ 0 h 1"/>
                      <a:gd name="T6" fmla="*/ 1588 w 3"/>
                      <a:gd name="T7" fmla="*/ 0 h 1"/>
                      <a:gd name="T8" fmla="*/ 3175 w 3"/>
                      <a:gd name="T9" fmla="*/ 0 h 1"/>
                      <a:gd name="T10" fmla="*/ 4763 w 3"/>
                      <a:gd name="T11" fmla="*/ 0 h 1"/>
                      <a:gd name="T12" fmla="*/ 4763 w 3"/>
                      <a:gd name="T13" fmla="*/ 1587 h 1"/>
                      <a:gd name="T14" fmla="*/ 3175 w 3"/>
                      <a:gd name="T15" fmla="*/ 1587 h 1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3" h="1">
                        <a:moveTo>
                          <a:pt x="2" y="1"/>
                        </a:moveTo>
                        <a:lnTo>
                          <a:pt x="1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3" y="1"/>
                        </a:lnTo>
                        <a:lnTo>
                          <a:pt x="2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006" name="Freeform 919">
                    <a:extLst>
                      <a:ext uri="{FF2B5EF4-FFF2-40B4-BE49-F238E27FC236}">
                        <a16:creationId xmlns:a16="http://schemas.microsoft.com/office/drawing/2014/main" id="{E2441F21-3079-440C-BD9C-B9709A41CE3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852089" y="1695833"/>
                    <a:ext cx="4647" cy="9294"/>
                  </a:xfrm>
                  <a:custGeom>
                    <a:avLst/>
                    <a:gdLst>
                      <a:gd name="T0" fmla="*/ 1588 w 2"/>
                      <a:gd name="T1" fmla="*/ 6350 h 4"/>
                      <a:gd name="T2" fmla="*/ 0 w 2"/>
                      <a:gd name="T3" fmla="*/ 3175 h 4"/>
                      <a:gd name="T4" fmla="*/ 0 w 2"/>
                      <a:gd name="T5" fmla="*/ 1588 h 4"/>
                      <a:gd name="T6" fmla="*/ 1588 w 2"/>
                      <a:gd name="T7" fmla="*/ 1588 h 4"/>
                      <a:gd name="T8" fmla="*/ 1588 w 2"/>
                      <a:gd name="T9" fmla="*/ 0 h 4"/>
                      <a:gd name="T10" fmla="*/ 3175 w 2"/>
                      <a:gd name="T11" fmla="*/ 1588 h 4"/>
                      <a:gd name="T12" fmla="*/ 1588 w 2"/>
                      <a:gd name="T13" fmla="*/ 6350 h 4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2" h="4">
                        <a:moveTo>
                          <a:pt x="1" y="4"/>
                        </a:moveTo>
                        <a:lnTo>
                          <a:pt x="0" y="2"/>
                        </a:lnTo>
                        <a:lnTo>
                          <a:pt x="0" y="1"/>
                        </a:lnTo>
                        <a:lnTo>
                          <a:pt x="1" y="1"/>
                        </a:lnTo>
                        <a:lnTo>
                          <a:pt x="1" y="0"/>
                        </a:lnTo>
                        <a:lnTo>
                          <a:pt x="2" y="1"/>
                        </a:lnTo>
                        <a:lnTo>
                          <a:pt x="1" y="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007" name="Freeform 920">
                    <a:extLst>
                      <a:ext uri="{FF2B5EF4-FFF2-40B4-BE49-F238E27FC236}">
                        <a16:creationId xmlns:a16="http://schemas.microsoft.com/office/drawing/2014/main" id="{D9CE9328-38A7-46ED-8292-8ECC0CD2E2B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963622" y="1640067"/>
                    <a:ext cx="11617" cy="2324"/>
                  </a:xfrm>
                  <a:custGeom>
                    <a:avLst/>
                    <a:gdLst>
                      <a:gd name="T0" fmla="*/ 0 w 5"/>
                      <a:gd name="T1" fmla="*/ 1588 h 1"/>
                      <a:gd name="T2" fmla="*/ 3175 w 5"/>
                      <a:gd name="T3" fmla="*/ 0 h 1"/>
                      <a:gd name="T4" fmla="*/ 7937 w 5"/>
                      <a:gd name="T5" fmla="*/ 0 h 1"/>
                      <a:gd name="T6" fmla="*/ 6350 w 5"/>
                      <a:gd name="T7" fmla="*/ 0 h 1"/>
                      <a:gd name="T8" fmla="*/ 3175 w 5"/>
                      <a:gd name="T9" fmla="*/ 0 h 1"/>
                      <a:gd name="T10" fmla="*/ 1587 w 5"/>
                      <a:gd name="T11" fmla="*/ 1588 h 1"/>
                      <a:gd name="T12" fmla="*/ 0 w 5"/>
                      <a:gd name="T13" fmla="*/ 1588 h 1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5" h="1">
                        <a:moveTo>
                          <a:pt x="0" y="1"/>
                        </a:moveTo>
                        <a:lnTo>
                          <a:pt x="2" y="0"/>
                        </a:lnTo>
                        <a:lnTo>
                          <a:pt x="5" y="0"/>
                        </a:lnTo>
                        <a:lnTo>
                          <a:pt x="4" y="0"/>
                        </a:lnTo>
                        <a:lnTo>
                          <a:pt x="2" y="0"/>
                        </a:lnTo>
                        <a:lnTo>
                          <a:pt x="1" y="1"/>
                        </a:lnTo>
                        <a:lnTo>
                          <a:pt x="0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008" name="Freeform 921">
                    <a:extLst>
                      <a:ext uri="{FF2B5EF4-FFF2-40B4-BE49-F238E27FC236}">
                        <a16:creationId xmlns:a16="http://schemas.microsoft.com/office/drawing/2014/main" id="{423AE73F-79DC-4498-9833-2432A1EB0FB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077478" y="1895664"/>
                    <a:ext cx="9294" cy="6972"/>
                  </a:xfrm>
                  <a:custGeom>
                    <a:avLst/>
                    <a:gdLst>
                      <a:gd name="T0" fmla="*/ 4763 w 4"/>
                      <a:gd name="T1" fmla="*/ 4763 h 3"/>
                      <a:gd name="T2" fmla="*/ 0 w 4"/>
                      <a:gd name="T3" fmla="*/ 3175 h 3"/>
                      <a:gd name="T4" fmla="*/ 0 w 4"/>
                      <a:gd name="T5" fmla="*/ 0 h 3"/>
                      <a:gd name="T6" fmla="*/ 3175 w 4"/>
                      <a:gd name="T7" fmla="*/ 0 h 3"/>
                      <a:gd name="T8" fmla="*/ 4763 w 4"/>
                      <a:gd name="T9" fmla="*/ 3175 h 3"/>
                      <a:gd name="T10" fmla="*/ 6350 w 4"/>
                      <a:gd name="T11" fmla="*/ 3175 h 3"/>
                      <a:gd name="T12" fmla="*/ 4763 w 4"/>
                      <a:gd name="T13" fmla="*/ 4763 h 3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4" h="3">
                        <a:moveTo>
                          <a:pt x="3" y="3"/>
                        </a:moveTo>
                        <a:lnTo>
                          <a:pt x="0" y="2"/>
                        </a:lnTo>
                        <a:lnTo>
                          <a:pt x="0" y="0"/>
                        </a:lnTo>
                        <a:lnTo>
                          <a:pt x="2" y="0"/>
                        </a:lnTo>
                        <a:lnTo>
                          <a:pt x="3" y="2"/>
                        </a:lnTo>
                        <a:lnTo>
                          <a:pt x="4" y="2"/>
                        </a:lnTo>
                        <a:lnTo>
                          <a:pt x="3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009" name="Freeform 922">
                    <a:extLst>
                      <a:ext uri="{FF2B5EF4-FFF2-40B4-BE49-F238E27FC236}">
                        <a16:creationId xmlns:a16="http://schemas.microsoft.com/office/drawing/2014/main" id="{A228E16C-B79F-494E-9988-C9CB1891280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824205" y="1730688"/>
                    <a:ext cx="6970" cy="2323"/>
                  </a:xfrm>
                  <a:custGeom>
                    <a:avLst/>
                    <a:gdLst>
                      <a:gd name="T0" fmla="*/ 1587 w 3"/>
                      <a:gd name="T1" fmla="*/ 1587 h 1"/>
                      <a:gd name="T2" fmla="*/ 0 w 3"/>
                      <a:gd name="T3" fmla="*/ 1587 h 1"/>
                      <a:gd name="T4" fmla="*/ 0 w 3"/>
                      <a:gd name="T5" fmla="*/ 0 h 1"/>
                      <a:gd name="T6" fmla="*/ 4762 w 3"/>
                      <a:gd name="T7" fmla="*/ 0 h 1"/>
                      <a:gd name="T8" fmla="*/ 3175 w 3"/>
                      <a:gd name="T9" fmla="*/ 0 h 1"/>
                      <a:gd name="T10" fmla="*/ 1587 w 3"/>
                      <a:gd name="T11" fmla="*/ 1587 h 1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3" h="1">
                        <a:moveTo>
                          <a:pt x="1" y="1"/>
                        </a:move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3" y="0"/>
                        </a:lnTo>
                        <a:lnTo>
                          <a:pt x="2" y="0"/>
                        </a:lnTo>
                        <a:lnTo>
                          <a:pt x="1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010" name="Freeform 923">
                    <a:extLst>
                      <a:ext uri="{FF2B5EF4-FFF2-40B4-BE49-F238E27FC236}">
                        <a16:creationId xmlns:a16="http://schemas.microsoft.com/office/drawing/2014/main" id="{CB9B6B73-E9AA-4775-88B4-E284C0752A2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833500" y="1723717"/>
                    <a:ext cx="9294" cy="6972"/>
                  </a:xfrm>
                  <a:custGeom>
                    <a:avLst/>
                    <a:gdLst>
                      <a:gd name="T0" fmla="*/ 0 w 4"/>
                      <a:gd name="T1" fmla="*/ 4763 h 3"/>
                      <a:gd name="T2" fmla="*/ 0 w 4"/>
                      <a:gd name="T3" fmla="*/ 3175 h 3"/>
                      <a:gd name="T4" fmla="*/ 1588 w 4"/>
                      <a:gd name="T5" fmla="*/ 3175 h 3"/>
                      <a:gd name="T6" fmla="*/ 1588 w 4"/>
                      <a:gd name="T7" fmla="*/ 0 h 3"/>
                      <a:gd name="T8" fmla="*/ 3175 w 4"/>
                      <a:gd name="T9" fmla="*/ 0 h 3"/>
                      <a:gd name="T10" fmla="*/ 6350 w 4"/>
                      <a:gd name="T11" fmla="*/ 0 h 3"/>
                      <a:gd name="T12" fmla="*/ 3175 w 4"/>
                      <a:gd name="T13" fmla="*/ 3175 h 3"/>
                      <a:gd name="T14" fmla="*/ 1588 w 4"/>
                      <a:gd name="T15" fmla="*/ 3175 h 3"/>
                      <a:gd name="T16" fmla="*/ 0 w 4"/>
                      <a:gd name="T17" fmla="*/ 4763 h 3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4" h="3">
                        <a:moveTo>
                          <a:pt x="0" y="3"/>
                        </a:moveTo>
                        <a:lnTo>
                          <a:pt x="0" y="2"/>
                        </a:lnTo>
                        <a:lnTo>
                          <a:pt x="1" y="2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4" y="0"/>
                        </a:lnTo>
                        <a:lnTo>
                          <a:pt x="2" y="2"/>
                        </a:lnTo>
                        <a:lnTo>
                          <a:pt x="1" y="2"/>
                        </a:lnTo>
                        <a:lnTo>
                          <a:pt x="0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011" name="Freeform 924">
                    <a:extLst>
                      <a:ext uri="{FF2B5EF4-FFF2-40B4-BE49-F238E27FC236}">
                        <a16:creationId xmlns:a16="http://schemas.microsoft.com/office/drawing/2014/main" id="{A6C97D9A-6CF3-41EB-978F-B7DA3CDB177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805617" y="1712099"/>
                    <a:ext cx="4647" cy="4647"/>
                  </a:xfrm>
                  <a:custGeom>
                    <a:avLst/>
                    <a:gdLst>
                      <a:gd name="T0" fmla="*/ 1588 w 2"/>
                      <a:gd name="T1" fmla="*/ 3175 h 2"/>
                      <a:gd name="T2" fmla="*/ 0 w 2"/>
                      <a:gd name="T3" fmla="*/ 3175 h 2"/>
                      <a:gd name="T4" fmla="*/ 0 w 2"/>
                      <a:gd name="T5" fmla="*/ 1588 h 2"/>
                      <a:gd name="T6" fmla="*/ 1588 w 2"/>
                      <a:gd name="T7" fmla="*/ 0 h 2"/>
                      <a:gd name="T8" fmla="*/ 3175 w 2"/>
                      <a:gd name="T9" fmla="*/ 1588 h 2"/>
                      <a:gd name="T10" fmla="*/ 1588 w 2"/>
                      <a:gd name="T11" fmla="*/ 3175 h 2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2" h="2">
                        <a:moveTo>
                          <a:pt x="1" y="2"/>
                        </a:moveTo>
                        <a:lnTo>
                          <a:pt x="0" y="2"/>
                        </a:lnTo>
                        <a:lnTo>
                          <a:pt x="0" y="1"/>
                        </a:lnTo>
                        <a:lnTo>
                          <a:pt x="1" y="0"/>
                        </a:lnTo>
                        <a:lnTo>
                          <a:pt x="2" y="1"/>
                        </a:lnTo>
                        <a:lnTo>
                          <a:pt x="1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012" name="Freeform 925">
                    <a:extLst>
                      <a:ext uri="{FF2B5EF4-FFF2-40B4-BE49-F238E27FC236}">
                        <a16:creationId xmlns:a16="http://schemas.microsoft.com/office/drawing/2014/main" id="{89A370E1-DEAA-4290-B587-A1C00CD2E69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954327" y="1654008"/>
                    <a:ext cx="4647" cy="2324"/>
                  </a:xfrm>
                  <a:custGeom>
                    <a:avLst/>
                    <a:gdLst>
                      <a:gd name="T0" fmla="*/ 1588 w 2"/>
                      <a:gd name="T1" fmla="*/ 1588 h 1"/>
                      <a:gd name="T2" fmla="*/ 0 w 2"/>
                      <a:gd name="T3" fmla="*/ 0 h 1"/>
                      <a:gd name="T4" fmla="*/ 1588 w 2"/>
                      <a:gd name="T5" fmla="*/ 0 h 1"/>
                      <a:gd name="T6" fmla="*/ 3175 w 2"/>
                      <a:gd name="T7" fmla="*/ 0 h 1"/>
                      <a:gd name="T8" fmla="*/ 1588 w 2"/>
                      <a:gd name="T9" fmla="*/ 1588 h 1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2" h="1">
                        <a:moveTo>
                          <a:pt x="1" y="1"/>
                        </a:move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1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013" name="Freeform 926">
                    <a:extLst>
                      <a:ext uri="{FF2B5EF4-FFF2-40B4-BE49-F238E27FC236}">
                        <a16:creationId xmlns:a16="http://schemas.microsoft.com/office/drawing/2014/main" id="{D4C8EFC7-124D-4B7C-9DF5-E5DFE5BF9C4F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6776885" y="1626125"/>
                    <a:ext cx="206800" cy="69708"/>
                  </a:xfrm>
                  <a:custGeom>
                    <a:avLst/>
                    <a:gdLst>
                      <a:gd name="T0" fmla="*/ 141287 w 89"/>
                      <a:gd name="T1" fmla="*/ 6350 h 30"/>
                      <a:gd name="T2" fmla="*/ 136525 w 89"/>
                      <a:gd name="T3" fmla="*/ 9525 h 30"/>
                      <a:gd name="T4" fmla="*/ 131762 w 89"/>
                      <a:gd name="T5" fmla="*/ 15875 h 30"/>
                      <a:gd name="T6" fmla="*/ 123825 w 89"/>
                      <a:gd name="T7" fmla="*/ 19050 h 30"/>
                      <a:gd name="T8" fmla="*/ 127000 w 89"/>
                      <a:gd name="T9" fmla="*/ 28575 h 30"/>
                      <a:gd name="T10" fmla="*/ 127000 w 89"/>
                      <a:gd name="T11" fmla="*/ 34925 h 30"/>
                      <a:gd name="T12" fmla="*/ 134937 w 89"/>
                      <a:gd name="T13" fmla="*/ 41275 h 30"/>
                      <a:gd name="T14" fmla="*/ 127000 w 89"/>
                      <a:gd name="T15" fmla="*/ 42863 h 30"/>
                      <a:gd name="T16" fmla="*/ 117475 w 89"/>
                      <a:gd name="T17" fmla="*/ 46038 h 30"/>
                      <a:gd name="T18" fmla="*/ 106362 w 89"/>
                      <a:gd name="T19" fmla="*/ 47625 h 30"/>
                      <a:gd name="T20" fmla="*/ 93662 w 89"/>
                      <a:gd name="T21" fmla="*/ 41275 h 30"/>
                      <a:gd name="T22" fmla="*/ 79375 w 89"/>
                      <a:gd name="T23" fmla="*/ 36513 h 30"/>
                      <a:gd name="T24" fmla="*/ 74612 w 89"/>
                      <a:gd name="T25" fmla="*/ 36513 h 30"/>
                      <a:gd name="T26" fmla="*/ 71437 w 89"/>
                      <a:gd name="T27" fmla="*/ 36513 h 30"/>
                      <a:gd name="T28" fmla="*/ 57150 w 89"/>
                      <a:gd name="T29" fmla="*/ 41275 h 30"/>
                      <a:gd name="T30" fmla="*/ 58737 w 89"/>
                      <a:gd name="T31" fmla="*/ 36513 h 30"/>
                      <a:gd name="T32" fmla="*/ 60325 w 89"/>
                      <a:gd name="T33" fmla="*/ 31750 h 30"/>
                      <a:gd name="T34" fmla="*/ 57150 w 89"/>
                      <a:gd name="T35" fmla="*/ 28575 h 30"/>
                      <a:gd name="T36" fmla="*/ 47625 w 89"/>
                      <a:gd name="T37" fmla="*/ 30163 h 30"/>
                      <a:gd name="T38" fmla="*/ 39687 w 89"/>
                      <a:gd name="T39" fmla="*/ 28575 h 30"/>
                      <a:gd name="T40" fmla="*/ 38100 w 89"/>
                      <a:gd name="T41" fmla="*/ 20638 h 30"/>
                      <a:gd name="T42" fmla="*/ 34925 w 89"/>
                      <a:gd name="T43" fmla="*/ 17463 h 30"/>
                      <a:gd name="T44" fmla="*/ 38100 w 89"/>
                      <a:gd name="T45" fmla="*/ 14288 h 30"/>
                      <a:gd name="T46" fmla="*/ 34925 w 89"/>
                      <a:gd name="T47" fmla="*/ 14288 h 30"/>
                      <a:gd name="T48" fmla="*/ 42862 w 89"/>
                      <a:gd name="T49" fmla="*/ 11113 h 30"/>
                      <a:gd name="T50" fmla="*/ 46037 w 89"/>
                      <a:gd name="T51" fmla="*/ 9525 h 30"/>
                      <a:gd name="T52" fmla="*/ 50800 w 89"/>
                      <a:gd name="T53" fmla="*/ 6350 h 30"/>
                      <a:gd name="T54" fmla="*/ 60325 w 89"/>
                      <a:gd name="T55" fmla="*/ 4763 h 30"/>
                      <a:gd name="T56" fmla="*/ 68262 w 89"/>
                      <a:gd name="T57" fmla="*/ 3175 h 30"/>
                      <a:gd name="T58" fmla="*/ 77787 w 89"/>
                      <a:gd name="T59" fmla="*/ 3175 h 30"/>
                      <a:gd name="T60" fmla="*/ 87312 w 89"/>
                      <a:gd name="T61" fmla="*/ 1588 h 30"/>
                      <a:gd name="T62" fmla="*/ 92075 w 89"/>
                      <a:gd name="T63" fmla="*/ 1588 h 30"/>
                      <a:gd name="T64" fmla="*/ 104775 w 89"/>
                      <a:gd name="T65" fmla="*/ 3175 h 30"/>
                      <a:gd name="T66" fmla="*/ 111125 w 89"/>
                      <a:gd name="T67" fmla="*/ 3175 h 30"/>
                      <a:gd name="T68" fmla="*/ 119062 w 89"/>
                      <a:gd name="T69" fmla="*/ 4763 h 30"/>
                      <a:gd name="T70" fmla="*/ 134937 w 89"/>
                      <a:gd name="T71" fmla="*/ 4763 h 30"/>
                      <a:gd name="T72" fmla="*/ 3175 w 89"/>
                      <a:gd name="T73" fmla="*/ 39688 h 30"/>
                      <a:gd name="T74" fmla="*/ 6350 w 89"/>
                      <a:gd name="T75" fmla="*/ 33338 h 30"/>
                      <a:gd name="T76" fmla="*/ 3175 w 89"/>
                      <a:gd name="T77" fmla="*/ 30163 h 30"/>
                      <a:gd name="T78" fmla="*/ 3175 w 89"/>
                      <a:gd name="T79" fmla="*/ 26988 h 30"/>
                      <a:gd name="T80" fmla="*/ 20637 w 89"/>
                      <a:gd name="T81" fmla="*/ 22225 h 30"/>
                      <a:gd name="T82" fmla="*/ 33337 w 89"/>
                      <a:gd name="T83" fmla="*/ 28575 h 30"/>
                      <a:gd name="T84" fmla="*/ 26987 w 89"/>
                      <a:gd name="T85" fmla="*/ 30163 h 30"/>
                      <a:gd name="T86" fmla="*/ 7937 w 89"/>
                      <a:gd name="T87" fmla="*/ 33338 h 30"/>
                      <a:gd name="T88" fmla="*/ 3175 w 89"/>
                      <a:gd name="T89" fmla="*/ 39688 h 30"/>
                      <a:gd name="T90" fmla="*/ 14287 w 89"/>
                      <a:gd name="T91" fmla="*/ 20638 h 30"/>
                      <a:gd name="T92" fmla="*/ 7937 w 89"/>
                      <a:gd name="T93" fmla="*/ 17463 h 30"/>
                      <a:gd name="T94" fmla="*/ 3175 w 89"/>
                      <a:gd name="T95" fmla="*/ 15875 h 30"/>
                      <a:gd name="T96" fmla="*/ 14287 w 89"/>
                      <a:gd name="T97" fmla="*/ 15875 h 30"/>
                      <a:gd name="T98" fmla="*/ 19050 w 89"/>
                      <a:gd name="T99" fmla="*/ 15875 h 30"/>
                      <a:gd name="T100" fmla="*/ 26987 w 89"/>
                      <a:gd name="T101" fmla="*/ 19050 h 30"/>
                      <a:gd name="T102" fmla="*/ 22225 w 89"/>
                      <a:gd name="T103" fmla="*/ 19050 h 30"/>
                      <a:gd name="T104" fmla="*/ 20637 w 89"/>
                      <a:gd name="T105" fmla="*/ 19050 h 30"/>
                      <a:gd name="T106" fmla="*/ 19050 w 89"/>
                      <a:gd name="T107" fmla="*/ 19050 h 30"/>
                      <a:gd name="T108" fmla="*/ 15875 w 89"/>
                      <a:gd name="T109" fmla="*/ 22225 h 30"/>
                      <a:gd name="T110" fmla="*/ 26987 w 89"/>
                      <a:gd name="T111" fmla="*/ 22225 h 30"/>
                      <a:gd name="T112" fmla="*/ 30162 w 89"/>
                      <a:gd name="T113" fmla="*/ 22225 h 30"/>
                      <a:gd name="T114" fmla="*/ 33337 w 89"/>
                      <a:gd name="T115" fmla="*/ 26988 h 30"/>
                      <a:gd name="T116" fmla="*/ 28575 w 89"/>
                      <a:gd name="T117" fmla="*/ 14288 h 30"/>
                      <a:gd name="T118" fmla="*/ 33337 w 89"/>
                      <a:gd name="T119" fmla="*/ 14288 h 30"/>
                      <a:gd name="T120" fmla="*/ 31750 w 89"/>
                      <a:gd name="T121" fmla="*/ 15875 h 30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  <a:gd name="T180" fmla="*/ 0 60000 65536"/>
                      <a:gd name="T181" fmla="*/ 0 60000 65536"/>
                      <a:gd name="T182" fmla="*/ 0 60000 65536"/>
                    </a:gdLst>
                    <a:ahLst/>
                    <a:cxnLst>
                      <a:cxn ang="T122">
                        <a:pos x="T0" y="T1"/>
                      </a:cxn>
                      <a:cxn ang="T123">
                        <a:pos x="T2" y="T3"/>
                      </a:cxn>
                      <a:cxn ang="T124">
                        <a:pos x="T4" y="T5"/>
                      </a:cxn>
                      <a:cxn ang="T125">
                        <a:pos x="T6" y="T7"/>
                      </a:cxn>
                      <a:cxn ang="T126">
                        <a:pos x="T8" y="T9"/>
                      </a:cxn>
                      <a:cxn ang="T127">
                        <a:pos x="T10" y="T11"/>
                      </a:cxn>
                      <a:cxn ang="T128">
                        <a:pos x="T12" y="T13"/>
                      </a:cxn>
                      <a:cxn ang="T129">
                        <a:pos x="T14" y="T15"/>
                      </a:cxn>
                      <a:cxn ang="T130">
                        <a:pos x="T16" y="T17"/>
                      </a:cxn>
                      <a:cxn ang="T131">
                        <a:pos x="T18" y="T19"/>
                      </a:cxn>
                      <a:cxn ang="T132">
                        <a:pos x="T20" y="T21"/>
                      </a:cxn>
                      <a:cxn ang="T133">
                        <a:pos x="T22" y="T23"/>
                      </a:cxn>
                      <a:cxn ang="T134">
                        <a:pos x="T24" y="T25"/>
                      </a:cxn>
                      <a:cxn ang="T135">
                        <a:pos x="T26" y="T27"/>
                      </a:cxn>
                      <a:cxn ang="T136">
                        <a:pos x="T28" y="T29"/>
                      </a:cxn>
                      <a:cxn ang="T137">
                        <a:pos x="T30" y="T31"/>
                      </a:cxn>
                      <a:cxn ang="T138">
                        <a:pos x="T32" y="T33"/>
                      </a:cxn>
                      <a:cxn ang="T139">
                        <a:pos x="T34" y="T35"/>
                      </a:cxn>
                      <a:cxn ang="T140">
                        <a:pos x="T36" y="T37"/>
                      </a:cxn>
                      <a:cxn ang="T141">
                        <a:pos x="T38" y="T39"/>
                      </a:cxn>
                      <a:cxn ang="T142">
                        <a:pos x="T40" y="T41"/>
                      </a:cxn>
                      <a:cxn ang="T143">
                        <a:pos x="T42" y="T43"/>
                      </a:cxn>
                      <a:cxn ang="T144">
                        <a:pos x="T44" y="T45"/>
                      </a:cxn>
                      <a:cxn ang="T145">
                        <a:pos x="T46" y="T47"/>
                      </a:cxn>
                      <a:cxn ang="T146">
                        <a:pos x="T48" y="T49"/>
                      </a:cxn>
                      <a:cxn ang="T147">
                        <a:pos x="T50" y="T51"/>
                      </a:cxn>
                      <a:cxn ang="T148">
                        <a:pos x="T52" y="T53"/>
                      </a:cxn>
                      <a:cxn ang="T149">
                        <a:pos x="T54" y="T55"/>
                      </a:cxn>
                      <a:cxn ang="T150">
                        <a:pos x="T56" y="T57"/>
                      </a:cxn>
                      <a:cxn ang="T151">
                        <a:pos x="T58" y="T59"/>
                      </a:cxn>
                      <a:cxn ang="T152">
                        <a:pos x="T60" y="T61"/>
                      </a:cxn>
                      <a:cxn ang="T153">
                        <a:pos x="T62" y="T63"/>
                      </a:cxn>
                      <a:cxn ang="T154">
                        <a:pos x="T64" y="T65"/>
                      </a:cxn>
                      <a:cxn ang="T155">
                        <a:pos x="T66" y="T67"/>
                      </a:cxn>
                      <a:cxn ang="T156">
                        <a:pos x="T68" y="T69"/>
                      </a:cxn>
                      <a:cxn ang="T157">
                        <a:pos x="T70" y="T71"/>
                      </a:cxn>
                      <a:cxn ang="T158">
                        <a:pos x="T72" y="T73"/>
                      </a:cxn>
                      <a:cxn ang="T159">
                        <a:pos x="T74" y="T75"/>
                      </a:cxn>
                      <a:cxn ang="T160">
                        <a:pos x="T76" y="T77"/>
                      </a:cxn>
                      <a:cxn ang="T161">
                        <a:pos x="T78" y="T79"/>
                      </a:cxn>
                      <a:cxn ang="T162">
                        <a:pos x="T80" y="T81"/>
                      </a:cxn>
                      <a:cxn ang="T163">
                        <a:pos x="T82" y="T83"/>
                      </a:cxn>
                      <a:cxn ang="T164">
                        <a:pos x="T84" y="T85"/>
                      </a:cxn>
                      <a:cxn ang="T165">
                        <a:pos x="T86" y="T87"/>
                      </a:cxn>
                      <a:cxn ang="T166">
                        <a:pos x="T88" y="T89"/>
                      </a:cxn>
                      <a:cxn ang="T167">
                        <a:pos x="T90" y="T91"/>
                      </a:cxn>
                      <a:cxn ang="T168">
                        <a:pos x="T92" y="T93"/>
                      </a:cxn>
                      <a:cxn ang="T169">
                        <a:pos x="T94" y="T95"/>
                      </a:cxn>
                      <a:cxn ang="T170">
                        <a:pos x="T96" y="T97"/>
                      </a:cxn>
                      <a:cxn ang="T171">
                        <a:pos x="T98" y="T99"/>
                      </a:cxn>
                      <a:cxn ang="T172">
                        <a:pos x="T100" y="T101"/>
                      </a:cxn>
                      <a:cxn ang="T173">
                        <a:pos x="T102" y="T103"/>
                      </a:cxn>
                      <a:cxn ang="T174">
                        <a:pos x="T104" y="T105"/>
                      </a:cxn>
                      <a:cxn ang="T175">
                        <a:pos x="T106" y="T107"/>
                      </a:cxn>
                      <a:cxn ang="T176">
                        <a:pos x="T108" y="T109"/>
                      </a:cxn>
                      <a:cxn ang="T177">
                        <a:pos x="T110" y="T111"/>
                      </a:cxn>
                      <a:cxn ang="T178">
                        <a:pos x="T112" y="T113"/>
                      </a:cxn>
                      <a:cxn ang="T179">
                        <a:pos x="T114" y="T115"/>
                      </a:cxn>
                      <a:cxn ang="T180">
                        <a:pos x="T116" y="T117"/>
                      </a:cxn>
                      <a:cxn ang="T181">
                        <a:pos x="T118" y="T119"/>
                      </a:cxn>
                      <a:cxn ang="T182">
                        <a:pos x="T120" y="T121"/>
                      </a:cxn>
                    </a:cxnLst>
                    <a:rect l="0" t="0" r="r" b="b"/>
                    <a:pathLst>
                      <a:path w="89" h="30">
                        <a:moveTo>
                          <a:pt x="87" y="2"/>
                        </a:moveTo>
                        <a:lnTo>
                          <a:pt x="87" y="3"/>
                        </a:lnTo>
                        <a:lnTo>
                          <a:pt x="88" y="3"/>
                        </a:lnTo>
                        <a:lnTo>
                          <a:pt x="89" y="4"/>
                        </a:lnTo>
                        <a:lnTo>
                          <a:pt x="89" y="6"/>
                        </a:lnTo>
                        <a:lnTo>
                          <a:pt x="88" y="6"/>
                        </a:lnTo>
                        <a:lnTo>
                          <a:pt x="87" y="6"/>
                        </a:lnTo>
                        <a:lnTo>
                          <a:pt x="86" y="6"/>
                        </a:lnTo>
                        <a:lnTo>
                          <a:pt x="85" y="7"/>
                        </a:lnTo>
                        <a:lnTo>
                          <a:pt x="85" y="8"/>
                        </a:lnTo>
                        <a:lnTo>
                          <a:pt x="84" y="8"/>
                        </a:lnTo>
                        <a:lnTo>
                          <a:pt x="84" y="9"/>
                        </a:lnTo>
                        <a:lnTo>
                          <a:pt x="83" y="10"/>
                        </a:lnTo>
                        <a:lnTo>
                          <a:pt x="82" y="10"/>
                        </a:lnTo>
                        <a:lnTo>
                          <a:pt x="80" y="11"/>
                        </a:lnTo>
                        <a:lnTo>
                          <a:pt x="79" y="11"/>
                        </a:lnTo>
                        <a:lnTo>
                          <a:pt x="79" y="12"/>
                        </a:lnTo>
                        <a:lnTo>
                          <a:pt x="78" y="12"/>
                        </a:lnTo>
                        <a:lnTo>
                          <a:pt x="79" y="14"/>
                        </a:lnTo>
                        <a:lnTo>
                          <a:pt x="79" y="16"/>
                        </a:lnTo>
                        <a:lnTo>
                          <a:pt x="80" y="17"/>
                        </a:lnTo>
                        <a:lnTo>
                          <a:pt x="80" y="18"/>
                        </a:lnTo>
                        <a:lnTo>
                          <a:pt x="80" y="19"/>
                        </a:lnTo>
                        <a:lnTo>
                          <a:pt x="79" y="19"/>
                        </a:lnTo>
                        <a:lnTo>
                          <a:pt x="79" y="21"/>
                        </a:lnTo>
                        <a:lnTo>
                          <a:pt x="80" y="22"/>
                        </a:lnTo>
                        <a:lnTo>
                          <a:pt x="82" y="22"/>
                        </a:lnTo>
                        <a:lnTo>
                          <a:pt x="83" y="22"/>
                        </a:lnTo>
                        <a:lnTo>
                          <a:pt x="83" y="25"/>
                        </a:lnTo>
                        <a:lnTo>
                          <a:pt x="84" y="26"/>
                        </a:lnTo>
                        <a:lnTo>
                          <a:pt x="85" y="26"/>
                        </a:lnTo>
                        <a:lnTo>
                          <a:pt x="84" y="26"/>
                        </a:lnTo>
                        <a:lnTo>
                          <a:pt x="83" y="26"/>
                        </a:lnTo>
                        <a:lnTo>
                          <a:pt x="82" y="26"/>
                        </a:lnTo>
                        <a:lnTo>
                          <a:pt x="80" y="26"/>
                        </a:lnTo>
                        <a:lnTo>
                          <a:pt x="80" y="27"/>
                        </a:lnTo>
                        <a:lnTo>
                          <a:pt x="78" y="28"/>
                        </a:lnTo>
                        <a:lnTo>
                          <a:pt x="78" y="29"/>
                        </a:lnTo>
                        <a:lnTo>
                          <a:pt x="78" y="30"/>
                        </a:lnTo>
                        <a:lnTo>
                          <a:pt x="77" y="30"/>
                        </a:lnTo>
                        <a:lnTo>
                          <a:pt x="74" y="30"/>
                        </a:lnTo>
                        <a:lnTo>
                          <a:pt x="74" y="29"/>
                        </a:lnTo>
                        <a:lnTo>
                          <a:pt x="73" y="29"/>
                        </a:lnTo>
                        <a:lnTo>
                          <a:pt x="71" y="29"/>
                        </a:lnTo>
                        <a:lnTo>
                          <a:pt x="68" y="30"/>
                        </a:lnTo>
                        <a:lnTo>
                          <a:pt x="67" y="30"/>
                        </a:lnTo>
                        <a:lnTo>
                          <a:pt x="66" y="30"/>
                        </a:lnTo>
                        <a:lnTo>
                          <a:pt x="62" y="29"/>
                        </a:lnTo>
                        <a:lnTo>
                          <a:pt x="61" y="28"/>
                        </a:lnTo>
                        <a:lnTo>
                          <a:pt x="59" y="26"/>
                        </a:lnTo>
                        <a:lnTo>
                          <a:pt x="58" y="26"/>
                        </a:lnTo>
                        <a:lnTo>
                          <a:pt x="57" y="26"/>
                        </a:lnTo>
                        <a:lnTo>
                          <a:pt x="56" y="26"/>
                        </a:lnTo>
                        <a:lnTo>
                          <a:pt x="54" y="25"/>
                        </a:lnTo>
                        <a:lnTo>
                          <a:pt x="50" y="23"/>
                        </a:lnTo>
                        <a:lnTo>
                          <a:pt x="49" y="22"/>
                        </a:lnTo>
                        <a:lnTo>
                          <a:pt x="48" y="22"/>
                        </a:lnTo>
                        <a:lnTo>
                          <a:pt x="48" y="23"/>
                        </a:lnTo>
                        <a:lnTo>
                          <a:pt x="47" y="23"/>
                        </a:lnTo>
                        <a:lnTo>
                          <a:pt x="47" y="22"/>
                        </a:lnTo>
                        <a:lnTo>
                          <a:pt x="46" y="22"/>
                        </a:lnTo>
                        <a:lnTo>
                          <a:pt x="45" y="23"/>
                        </a:lnTo>
                        <a:lnTo>
                          <a:pt x="40" y="25"/>
                        </a:lnTo>
                        <a:lnTo>
                          <a:pt x="38" y="25"/>
                        </a:lnTo>
                        <a:lnTo>
                          <a:pt x="37" y="25"/>
                        </a:lnTo>
                        <a:lnTo>
                          <a:pt x="37" y="26"/>
                        </a:lnTo>
                        <a:lnTo>
                          <a:pt x="36" y="26"/>
                        </a:lnTo>
                        <a:lnTo>
                          <a:pt x="34" y="26"/>
                        </a:lnTo>
                        <a:lnTo>
                          <a:pt x="34" y="25"/>
                        </a:lnTo>
                        <a:lnTo>
                          <a:pt x="36" y="25"/>
                        </a:lnTo>
                        <a:lnTo>
                          <a:pt x="36" y="23"/>
                        </a:lnTo>
                        <a:lnTo>
                          <a:pt x="37" y="23"/>
                        </a:lnTo>
                        <a:lnTo>
                          <a:pt x="37" y="22"/>
                        </a:lnTo>
                        <a:lnTo>
                          <a:pt x="37" y="21"/>
                        </a:lnTo>
                        <a:lnTo>
                          <a:pt x="37" y="20"/>
                        </a:lnTo>
                        <a:lnTo>
                          <a:pt x="38" y="20"/>
                        </a:lnTo>
                        <a:lnTo>
                          <a:pt x="38" y="19"/>
                        </a:lnTo>
                        <a:lnTo>
                          <a:pt x="37" y="18"/>
                        </a:lnTo>
                        <a:lnTo>
                          <a:pt x="36" y="18"/>
                        </a:lnTo>
                        <a:lnTo>
                          <a:pt x="34" y="18"/>
                        </a:lnTo>
                        <a:lnTo>
                          <a:pt x="34" y="19"/>
                        </a:lnTo>
                        <a:lnTo>
                          <a:pt x="33" y="20"/>
                        </a:lnTo>
                        <a:lnTo>
                          <a:pt x="31" y="20"/>
                        </a:lnTo>
                        <a:lnTo>
                          <a:pt x="30" y="19"/>
                        </a:lnTo>
                        <a:lnTo>
                          <a:pt x="29" y="19"/>
                        </a:lnTo>
                        <a:lnTo>
                          <a:pt x="28" y="19"/>
                        </a:lnTo>
                        <a:lnTo>
                          <a:pt x="27" y="19"/>
                        </a:lnTo>
                        <a:lnTo>
                          <a:pt x="25" y="18"/>
                        </a:lnTo>
                        <a:lnTo>
                          <a:pt x="24" y="17"/>
                        </a:lnTo>
                        <a:lnTo>
                          <a:pt x="23" y="16"/>
                        </a:lnTo>
                        <a:lnTo>
                          <a:pt x="23" y="13"/>
                        </a:lnTo>
                        <a:lnTo>
                          <a:pt x="24" y="13"/>
                        </a:lnTo>
                        <a:lnTo>
                          <a:pt x="27" y="13"/>
                        </a:lnTo>
                        <a:lnTo>
                          <a:pt x="28" y="12"/>
                        </a:lnTo>
                        <a:lnTo>
                          <a:pt x="27" y="12"/>
                        </a:lnTo>
                        <a:lnTo>
                          <a:pt x="24" y="12"/>
                        </a:lnTo>
                        <a:lnTo>
                          <a:pt x="22" y="12"/>
                        </a:lnTo>
                        <a:lnTo>
                          <a:pt x="22" y="11"/>
                        </a:lnTo>
                        <a:lnTo>
                          <a:pt x="22" y="10"/>
                        </a:lnTo>
                        <a:lnTo>
                          <a:pt x="23" y="10"/>
                        </a:lnTo>
                        <a:lnTo>
                          <a:pt x="24" y="10"/>
                        </a:lnTo>
                        <a:lnTo>
                          <a:pt x="24" y="9"/>
                        </a:lnTo>
                        <a:lnTo>
                          <a:pt x="23" y="10"/>
                        </a:lnTo>
                        <a:lnTo>
                          <a:pt x="22" y="10"/>
                        </a:lnTo>
                        <a:lnTo>
                          <a:pt x="22" y="9"/>
                        </a:lnTo>
                        <a:lnTo>
                          <a:pt x="22" y="8"/>
                        </a:lnTo>
                        <a:lnTo>
                          <a:pt x="22" y="7"/>
                        </a:lnTo>
                        <a:lnTo>
                          <a:pt x="23" y="7"/>
                        </a:lnTo>
                        <a:lnTo>
                          <a:pt x="24" y="7"/>
                        </a:lnTo>
                        <a:lnTo>
                          <a:pt x="25" y="7"/>
                        </a:lnTo>
                        <a:lnTo>
                          <a:pt x="27" y="7"/>
                        </a:lnTo>
                        <a:lnTo>
                          <a:pt x="27" y="6"/>
                        </a:lnTo>
                        <a:lnTo>
                          <a:pt x="28" y="6"/>
                        </a:lnTo>
                        <a:lnTo>
                          <a:pt x="29" y="6"/>
                        </a:lnTo>
                        <a:lnTo>
                          <a:pt x="30" y="6"/>
                        </a:lnTo>
                        <a:lnTo>
                          <a:pt x="30" y="4"/>
                        </a:lnTo>
                        <a:lnTo>
                          <a:pt x="31" y="4"/>
                        </a:lnTo>
                        <a:lnTo>
                          <a:pt x="32" y="4"/>
                        </a:lnTo>
                        <a:lnTo>
                          <a:pt x="33" y="4"/>
                        </a:lnTo>
                        <a:lnTo>
                          <a:pt x="34" y="3"/>
                        </a:lnTo>
                        <a:lnTo>
                          <a:pt x="36" y="3"/>
                        </a:lnTo>
                        <a:lnTo>
                          <a:pt x="38" y="3"/>
                        </a:lnTo>
                        <a:lnTo>
                          <a:pt x="40" y="3"/>
                        </a:lnTo>
                        <a:lnTo>
                          <a:pt x="41" y="2"/>
                        </a:lnTo>
                        <a:lnTo>
                          <a:pt x="41" y="1"/>
                        </a:lnTo>
                        <a:lnTo>
                          <a:pt x="42" y="2"/>
                        </a:lnTo>
                        <a:lnTo>
                          <a:pt x="43" y="2"/>
                        </a:lnTo>
                        <a:lnTo>
                          <a:pt x="45" y="2"/>
                        </a:lnTo>
                        <a:lnTo>
                          <a:pt x="46" y="2"/>
                        </a:lnTo>
                        <a:lnTo>
                          <a:pt x="47" y="2"/>
                        </a:lnTo>
                        <a:lnTo>
                          <a:pt x="48" y="2"/>
                        </a:lnTo>
                        <a:lnTo>
                          <a:pt x="49" y="2"/>
                        </a:lnTo>
                        <a:lnTo>
                          <a:pt x="50" y="2"/>
                        </a:lnTo>
                        <a:lnTo>
                          <a:pt x="51" y="1"/>
                        </a:lnTo>
                        <a:lnTo>
                          <a:pt x="51" y="0"/>
                        </a:lnTo>
                        <a:lnTo>
                          <a:pt x="52" y="1"/>
                        </a:lnTo>
                        <a:lnTo>
                          <a:pt x="54" y="1"/>
                        </a:lnTo>
                        <a:lnTo>
                          <a:pt x="55" y="1"/>
                        </a:lnTo>
                        <a:lnTo>
                          <a:pt x="54" y="1"/>
                        </a:lnTo>
                        <a:lnTo>
                          <a:pt x="54" y="0"/>
                        </a:lnTo>
                        <a:lnTo>
                          <a:pt x="55" y="0"/>
                        </a:lnTo>
                        <a:lnTo>
                          <a:pt x="56" y="0"/>
                        </a:lnTo>
                        <a:lnTo>
                          <a:pt x="57" y="1"/>
                        </a:lnTo>
                        <a:lnTo>
                          <a:pt x="58" y="1"/>
                        </a:lnTo>
                        <a:lnTo>
                          <a:pt x="59" y="1"/>
                        </a:lnTo>
                        <a:lnTo>
                          <a:pt x="62" y="1"/>
                        </a:lnTo>
                        <a:lnTo>
                          <a:pt x="64" y="1"/>
                        </a:lnTo>
                        <a:lnTo>
                          <a:pt x="65" y="2"/>
                        </a:lnTo>
                        <a:lnTo>
                          <a:pt x="66" y="2"/>
                        </a:lnTo>
                        <a:lnTo>
                          <a:pt x="67" y="2"/>
                        </a:lnTo>
                        <a:lnTo>
                          <a:pt x="67" y="1"/>
                        </a:lnTo>
                        <a:lnTo>
                          <a:pt x="68" y="2"/>
                        </a:lnTo>
                        <a:lnTo>
                          <a:pt x="69" y="2"/>
                        </a:lnTo>
                        <a:lnTo>
                          <a:pt x="70" y="2"/>
                        </a:lnTo>
                        <a:lnTo>
                          <a:pt x="70" y="3"/>
                        </a:lnTo>
                        <a:lnTo>
                          <a:pt x="71" y="3"/>
                        </a:lnTo>
                        <a:lnTo>
                          <a:pt x="73" y="3"/>
                        </a:lnTo>
                        <a:lnTo>
                          <a:pt x="74" y="3"/>
                        </a:lnTo>
                        <a:lnTo>
                          <a:pt x="75" y="3"/>
                        </a:lnTo>
                        <a:lnTo>
                          <a:pt x="78" y="3"/>
                        </a:lnTo>
                        <a:lnTo>
                          <a:pt x="79" y="3"/>
                        </a:lnTo>
                        <a:lnTo>
                          <a:pt x="80" y="3"/>
                        </a:lnTo>
                        <a:lnTo>
                          <a:pt x="85" y="3"/>
                        </a:lnTo>
                        <a:lnTo>
                          <a:pt x="86" y="3"/>
                        </a:lnTo>
                        <a:lnTo>
                          <a:pt x="87" y="3"/>
                        </a:lnTo>
                        <a:lnTo>
                          <a:pt x="87" y="2"/>
                        </a:lnTo>
                        <a:moveTo>
                          <a:pt x="2" y="25"/>
                        </a:moveTo>
                        <a:lnTo>
                          <a:pt x="2" y="25"/>
                        </a:lnTo>
                        <a:lnTo>
                          <a:pt x="1" y="25"/>
                        </a:lnTo>
                        <a:lnTo>
                          <a:pt x="3" y="22"/>
                        </a:lnTo>
                        <a:lnTo>
                          <a:pt x="4" y="22"/>
                        </a:lnTo>
                        <a:lnTo>
                          <a:pt x="4" y="21"/>
                        </a:lnTo>
                        <a:lnTo>
                          <a:pt x="3" y="21"/>
                        </a:lnTo>
                        <a:lnTo>
                          <a:pt x="0" y="20"/>
                        </a:lnTo>
                        <a:lnTo>
                          <a:pt x="0" y="19"/>
                        </a:lnTo>
                        <a:lnTo>
                          <a:pt x="1" y="19"/>
                        </a:lnTo>
                        <a:lnTo>
                          <a:pt x="2" y="19"/>
                        </a:lnTo>
                        <a:lnTo>
                          <a:pt x="2" y="18"/>
                        </a:lnTo>
                        <a:lnTo>
                          <a:pt x="1" y="17"/>
                        </a:lnTo>
                        <a:lnTo>
                          <a:pt x="0" y="17"/>
                        </a:lnTo>
                        <a:lnTo>
                          <a:pt x="1" y="17"/>
                        </a:lnTo>
                        <a:lnTo>
                          <a:pt x="2" y="17"/>
                        </a:lnTo>
                        <a:lnTo>
                          <a:pt x="3" y="17"/>
                        </a:lnTo>
                        <a:lnTo>
                          <a:pt x="4" y="16"/>
                        </a:lnTo>
                        <a:lnTo>
                          <a:pt x="6" y="16"/>
                        </a:lnTo>
                        <a:lnTo>
                          <a:pt x="9" y="16"/>
                        </a:lnTo>
                        <a:lnTo>
                          <a:pt x="11" y="16"/>
                        </a:lnTo>
                        <a:lnTo>
                          <a:pt x="12" y="16"/>
                        </a:lnTo>
                        <a:lnTo>
                          <a:pt x="13" y="14"/>
                        </a:lnTo>
                        <a:lnTo>
                          <a:pt x="14" y="14"/>
                        </a:lnTo>
                        <a:lnTo>
                          <a:pt x="15" y="16"/>
                        </a:lnTo>
                        <a:lnTo>
                          <a:pt x="18" y="16"/>
                        </a:lnTo>
                        <a:lnTo>
                          <a:pt x="20" y="17"/>
                        </a:lnTo>
                        <a:lnTo>
                          <a:pt x="21" y="18"/>
                        </a:lnTo>
                        <a:lnTo>
                          <a:pt x="20" y="18"/>
                        </a:lnTo>
                        <a:lnTo>
                          <a:pt x="19" y="18"/>
                        </a:lnTo>
                        <a:lnTo>
                          <a:pt x="18" y="18"/>
                        </a:lnTo>
                        <a:lnTo>
                          <a:pt x="17" y="18"/>
                        </a:lnTo>
                        <a:lnTo>
                          <a:pt x="17" y="19"/>
                        </a:lnTo>
                        <a:lnTo>
                          <a:pt x="12" y="20"/>
                        </a:lnTo>
                        <a:lnTo>
                          <a:pt x="11" y="20"/>
                        </a:lnTo>
                        <a:lnTo>
                          <a:pt x="10" y="20"/>
                        </a:lnTo>
                        <a:lnTo>
                          <a:pt x="9" y="20"/>
                        </a:lnTo>
                        <a:lnTo>
                          <a:pt x="6" y="20"/>
                        </a:lnTo>
                        <a:lnTo>
                          <a:pt x="5" y="21"/>
                        </a:lnTo>
                        <a:lnTo>
                          <a:pt x="5" y="22"/>
                        </a:lnTo>
                        <a:lnTo>
                          <a:pt x="4" y="23"/>
                        </a:lnTo>
                        <a:lnTo>
                          <a:pt x="3" y="25"/>
                        </a:lnTo>
                        <a:lnTo>
                          <a:pt x="2" y="25"/>
                        </a:lnTo>
                        <a:moveTo>
                          <a:pt x="10" y="14"/>
                        </a:moveTo>
                        <a:lnTo>
                          <a:pt x="10" y="14"/>
                        </a:lnTo>
                        <a:lnTo>
                          <a:pt x="9" y="14"/>
                        </a:lnTo>
                        <a:lnTo>
                          <a:pt x="9" y="13"/>
                        </a:lnTo>
                        <a:lnTo>
                          <a:pt x="8" y="12"/>
                        </a:lnTo>
                        <a:lnTo>
                          <a:pt x="8" y="11"/>
                        </a:lnTo>
                        <a:lnTo>
                          <a:pt x="6" y="11"/>
                        </a:lnTo>
                        <a:lnTo>
                          <a:pt x="5" y="11"/>
                        </a:lnTo>
                        <a:lnTo>
                          <a:pt x="4" y="11"/>
                        </a:lnTo>
                        <a:lnTo>
                          <a:pt x="2" y="11"/>
                        </a:lnTo>
                        <a:lnTo>
                          <a:pt x="2" y="10"/>
                        </a:lnTo>
                        <a:lnTo>
                          <a:pt x="4" y="10"/>
                        </a:lnTo>
                        <a:lnTo>
                          <a:pt x="6" y="10"/>
                        </a:lnTo>
                        <a:lnTo>
                          <a:pt x="8" y="10"/>
                        </a:lnTo>
                        <a:lnTo>
                          <a:pt x="9" y="10"/>
                        </a:lnTo>
                        <a:lnTo>
                          <a:pt x="9" y="9"/>
                        </a:lnTo>
                        <a:lnTo>
                          <a:pt x="10" y="9"/>
                        </a:lnTo>
                        <a:lnTo>
                          <a:pt x="12" y="9"/>
                        </a:lnTo>
                        <a:lnTo>
                          <a:pt x="12" y="10"/>
                        </a:lnTo>
                        <a:lnTo>
                          <a:pt x="13" y="10"/>
                        </a:lnTo>
                        <a:lnTo>
                          <a:pt x="14" y="10"/>
                        </a:lnTo>
                        <a:lnTo>
                          <a:pt x="15" y="10"/>
                        </a:lnTo>
                        <a:lnTo>
                          <a:pt x="17" y="11"/>
                        </a:lnTo>
                        <a:lnTo>
                          <a:pt x="17" y="12"/>
                        </a:lnTo>
                        <a:lnTo>
                          <a:pt x="15" y="12"/>
                        </a:lnTo>
                        <a:lnTo>
                          <a:pt x="14" y="12"/>
                        </a:lnTo>
                        <a:lnTo>
                          <a:pt x="13" y="12"/>
                        </a:lnTo>
                        <a:lnTo>
                          <a:pt x="12" y="12"/>
                        </a:lnTo>
                        <a:lnTo>
                          <a:pt x="12" y="13"/>
                        </a:lnTo>
                        <a:lnTo>
                          <a:pt x="11" y="13"/>
                        </a:lnTo>
                        <a:lnTo>
                          <a:pt x="10" y="14"/>
                        </a:lnTo>
                        <a:moveTo>
                          <a:pt x="19" y="17"/>
                        </a:moveTo>
                        <a:lnTo>
                          <a:pt x="19" y="16"/>
                        </a:lnTo>
                        <a:lnTo>
                          <a:pt x="18" y="16"/>
                        </a:lnTo>
                        <a:lnTo>
                          <a:pt x="17" y="16"/>
                        </a:lnTo>
                        <a:lnTo>
                          <a:pt x="17" y="14"/>
                        </a:lnTo>
                        <a:lnTo>
                          <a:pt x="18" y="14"/>
                        </a:lnTo>
                        <a:lnTo>
                          <a:pt x="19" y="14"/>
                        </a:lnTo>
                        <a:lnTo>
                          <a:pt x="20" y="14"/>
                        </a:lnTo>
                        <a:lnTo>
                          <a:pt x="21" y="14"/>
                        </a:lnTo>
                        <a:lnTo>
                          <a:pt x="21" y="16"/>
                        </a:lnTo>
                        <a:lnTo>
                          <a:pt x="21" y="17"/>
                        </a:lnTo>
                        <a:lnTo>
                          <a:pt x="19" y="17"/>
                        </a:lnTo>
                        <a:moveTo>
                          <a:pt x="19" y="10"/>
                        </a:moveTo>
                        <a:lnTo>
                          <a:pt x="18" y="10"/>
                        </a:lnTo>
                        <a:lnTo>
                          <a:pt x="18" y="9"/>
                        </a:lnTo>
                        <a:lnTo>
                          <a:pt x="19" y="9"/>
                        </a:lnTo>
                        <a:lnTo>
                          <a:pt x="20" y="9"/>
                        </a:lnTo>
                        <a:lnTo>
                          <a:pt x="21" y="9"/>
                        </a:lnTo>
                        <a:lnTo>
                          <a:pt x="21" y="10"/>
                        </a:lnTo>
                        <a:lnTo>
                          <a:pt x="20" y="10"/>
                        </a:lnTo>
                        <a:lnTo>
                          <a:pt x="19" y="10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014" name="Freeform 927">
                    <a:extLst>
                      <a:ext uri="{FF2B5EF4-FFF2-40B4-BE49-F238E27FC236}">
                        <a16:creationId xmlns:a16="http://schemas.microsoft.com/office/drawing/2014/main" id="{A4DD3B5A-C60C-448D-834A-12EBC769B32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495728" y="2046699"/>
                    <a:ext cx="106886" cy="51119"/>
                  </a:xfrm>
                  <a:custGeom>
                    <a:avLst/>
                    <a:gdLst>
                      <a:gd name="T0" fmla="*/ 73025 w 46"/>
                      <a:gd name="T1" fmla="*/ 9525 h 22"/>
                      <a:gd name="T2" fmla="*/ 68263 w 46"/>
                      <a:gd name="T3" fmla="*/ 9525 h 22"/>
                      <a:gd name="T4" fmla="*/ 65088 w 46"/>
                      <a:gd name="T5" fmla="*/ 9525 h 22"/>
                      <a:gd name="T6" fmla="*/ 65088 w 46"/>
                      <a:gd name="T7" fmla="*/ 11113 h 22"/>
                      <a:gd name="T8" fmla="*/ 60325 w 46"/>
                      <a:gd name="T9" fmla="*/ 12700 h 22"/>
                      <a:gd name="T10" fmla="*/ 53975 w 46"/>
                      <a:gd name="T11" fmla="*/ 15875 h 22"/>
                      <a:gd name="T12" fmla="*/ 50800 w 46"/>
                      <a:gd name="T13" fmla="*/ 15875 h 22"/>
                      <a:gd name="T14" fmla="*/ 50800 w 46"/>
                      <a:gd name="T15" fmla="*/ 19050 h 22"/>
                      <a:gd name="T16" fmla="*/ 52388 w 46"/>
                      <a:gd name="T17" fmla="*/ 22225 h 22"/>
                      <a:gd name="T18" fmla="*/ 50800 w 46"/>
                      <a:gd name="T19" fmla="*/ 25400 h 22"/>
                      <a:gd name="T20" fmla="*/ 44450 w 46"/>
                      <a:gd name="T21" fmla="*/ 25400 h 22"/>
                      <a:gd name="T22" fmla="*/ 44450 w 46"/>
                      <a:gd name="T23" fmla="*/ 26988 h 22"/>
                      <a:gd name="T24" fmla="*/ 44450 w 46"/>
                      <a:gd name="T25" fmla="*/ 28575 h 22"/>
                      <a:gd name="T26" fmla="*/ 42863 w 46"/>
                      <a:gd name="T27" fmla="*/ 33338 h 22"/>
                      <a:gd name="T28" fmla="*/ 38100 w 46"/>
                      <a:gd name="T29" fmla="*/ 33338 h 22"/>
                      <a:gd name="T30" fmla="*/ 33338 w 46"/>
                      <a:gd name="T31" fmla="*/ 33338 h 22"/>
                      <a:gd name="T32" fmla="*/ 28575 w 46"/>
                      <a:gd name="T33" fmla="*/ 28575 h 22"/>
                      <a:gd name="T34" fmla="*/ 26988 w 46"/>
                      <a:gd name="T35" fmla="*/ 28575 h 22"/>
                      <a:gd name="T36" fmla="*/ 22225 w 46"/>
                      <a:gd name="T37" fmla="*/ 33338 h 22"/>
                      <a:gd name="T38" fmla="*/ 14288 w 46"/>
                      <a:gd name="T39" fmla="*/ 33338 h 22"/>
                      <a:gd name="T40" fmla="*/ 6350 w 46"/>
                      <a:gd name="T41" fmla="*/ 34925 h 22"/>
                      <a:gd name="T42" fmla="*/ 4763 w 46"/>
                      <a:gd name="T43" fmla="*/ 33338 h 22"/>
                      <a:gd name="T44" fmla="*/ 6350 w 46"/>
                      <a:gd name="T45" fmla="*/ 30163 h 22"/>
                      <a:gd name="T46" fmla="*/ 9525 w 46"/>
                      <a:gd name="T47" fmla="*/ 30163 h 22"/>
                      <a:gd name="T48" fmla="*/ 12700 w 46"/>
                      <a:gd name="T49" fmla="*/ 28575 h 22"/>
                      <a:gd name="T50" fmla="*/ 6350 w 46"/>
                      <a:gd name="T51" fmla="*/ 25400 h 22"/>
                      <a:gd name="T52" fmla="*/ 4763 w 46"/>
                      <a:gd name="T53" fmla="*/ 23813 h 22"/>
                      <a:gd name="T54" fmla="*/ 6350 w 46"/>
                      <a:gd name="T55" fmla="*/ 22225 h 22"/>
                      <a:gd name="T56" fmla="*/ 3175 w 46"/>
                      <a:gd name="T57" fmla="*/ 22225 h 22"/>
                      <a:gd name="T58" fmla="*/ 3175 w 46"/>
                      <a:gd name="T59" fmla="*/ 20638 h 22"/>
                      <a:gd name="T60" fmla="*/ 4763 w 46"/>
                      <a:gd name="T61" fmla="*/ 19050 h 22"/>
                      <a:gd name="T62" fmla="*/ 3175 w 46"/>
                      <a:gd name="T63" fmla="*/ 15875 h 22"/>
                      <a:gd name="T64" fmla="*/ 1588 w 46"/>
                      <a:gd name="T65" fmla="*/ 15875 h 22"/>
                      <a:gd name="T66" fmla="*/ 3175 w 46"/>
                      <a:gd name="T67" fmla="*/ 12700 h 22"/>
                      <a:gd name="T68" fmla="*/ 6350 w 46"/>
                      <a:gd name="T69" fmla="*/ 9525 h 22"/>
                      <a:gd name="T70" fmla="*/ 7938 w 46"/>
                      <a:gd name="T71" fmla="*/ 9525 h 22"/>
                      <a:gd name="T72" fmla="*/ 15875 w 46"/>
                      <a:gd name="T73" fmla="*/ 9525 h 22"/>
                      <a:gd name="T74" fmla="*/ 17463 w 46"/>
                      <a:gd name="T75" fmla="*/ 11113 h 22"/>
                      <a:gd name="T76" fmla="*/ 31750 w 46"/>
                      <a:gd name="T77" fmla="*/ 9525 h 22"/>
                      <a:gd name="T78" fmla="*/ 33338 w 46"/>
                      <a:gd name="T79" fmla="*/ 7938 h 22"/>
                      <a:gd name="T80" fmla="*/ 38100 w 46"/>
                      <a:gd name="T81" fmla="*/ 6350 h 22"/>
                      <a:gd name="T82" fmla="*/ 49213 w 46"/>
                      <a:gd name="T83" fmla="*/ 6350 h 22"/>
                      <a:gd name="T84" fmla="*/ 57150 w 46"/>
                      <a:gd name="T85" fmla="*/ 4763 h 22"/>
                      <a:gd name="T86" fmla="*/ 60325 w 46"/>
                      <a:gd name="T87" fmla="*/ 1588 h 22"/>
                      <a:gd name="T88" fmla="*/ 63500 w 46"/>
                      <a:gd name="T89" fmla="*/ 1588 h 22"/>
                      <a:gd name="T90" fmla="*/ 65088 w 46"/>
                      <a:gd name="T91" fmla="*/ 0 h 22"/>
                      <a:gd name="T92" fmla="*/ 66675 w 46"/>
                      <a:gd name="T93" fmla="*/ 1588 h 22"/>
                      <a:gd name="T94" fmla="*/ 66675 w 46"/>
                      <a:gd name="T95" fmla="*/ 4763 h 22"/>
                      <a:gd name="T96" fmla="*/ 71438 w 46"/>
                      <a:gd name="T97" fmla="*/ 9525 h 22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</a:gdLst>
                    <a:ahLst/>
                    <a:cxnLst>
                      <a:cxn ang="T98">
                        <a:pos x="T0" y="T1"/>
                      </a:cxn>
                      <a:cxn ang="T99">
                        <a:pos x="T2" y="T3"/>
                      </a:cxn>
                      <a:cxn ang="T100">
                        <a:pos x="T4" y="T5"/>
                      </a:cxn>
                      <a:cxn ang="T101">
                        <a:pos x="T6" y="T7"/>
                      </a:cxn>
                      <a:cxn ang="T102">
                        <a:pos x="T8" y="T9"/>
                      </a:cxn>
                      <a:cxn ang="T103">
                        <a:pos x="T10" y="T11"/>
                      </a:cxn>
                      <a:cxn ang="T104">
                        <a:pos x="T12" y="T13"/>
                      </a:cxn>
                      <a:cxn ang="T105">
                        <a:pos x="T14" y="T15"/>
                      </a:cxn>
                      <a:cxn ang="T106">
                        <a:pos x="T16" y="T17"/>
                      </a:cxn>
                      <a:cxn ang="T107">
                        <a:pos x="T18" y="T19"/>
                      </a:cxn>
                      <a:cxn ang="T108">
                        <a:pos x="T20" y="T21"/>
                      </a:cxn>
                      <a:cxn ang="T109">
                        <a:pos x="T22" y="T23"/>
                      </a:cxn>
                      <a:cxn ang="T110">
                        <a:pos x="T24" y="T25"/>
                      </a:cxn>
                      <a:cxn ang="T111">
                        <a:pos x="T26" y="T27"/>
                      </a:cxn>
                      <a:cxn ang="T112">
                        <a:pos x="T28" y="T29"/>
                      </a:cxn>
                      <a:cxn ang="T113">
                        <a:pos x="T30" y="T31"/>
                      </a:cxn>
                      <a:cxn ang="T114">
                        <a:pos x="T32" y="T33"/>
                      </a:cxn>
                      <a:cxn ang="T115">
                        <a:pos x="T34" y="T35"/>
                      </a:cxn>
                      <a:cxn ang="T116">
                        <a:pos x="T36" y="T37"/>
                      </a:cxn>
                      <a:cxn ang="T117">
                        <a:pos x="T38" y="T39"/>
                      </a:cxn>
                      <a:cxn ang="T118">
                        <a:pos x="T40" y="T41"/>
                      </a:cxn>
                      <a:cxn ang="T119">
                        <a:pos x="T42" y="T43"/>
                      </a:cxn>
                      <a:cxn ang="T120">
                        <a:pos x="T44" y="T45"/>
                      </a:cxn>
                      <a:cxn ang="T121">
                        <a:pos x="T46" y="T47"/>
                      </a:cxn>
                      <a:cxn ang="T122">
                        <a:pos x="T48" y="T49"/>
                      </a:cxn>
                      <a:cxn ang="T123">
                        <a:pos x="T50" y="T51"/>
                      </a:cxn>
                      <a:cxn ang="T124">
                        <a:pos x="T52" y="T53"/>
                      </a:cxn>
                      <a:cxn ang="T125">
                        <a:pos x="T54" y="T55"/>
                      </a:cxn>
                      <a:cxn ang="T126">
                        <a:pos x="T56" y="T57"/>
                      </a:cxn>
                      <a:cxn ang="T127">
                        <a:pos x="T58" y="T59"/>
                      </a:cxn>
                      <a:cxn ang="T128">
                        <a:pos x="T60" y="T61"/>
                      </a:cxn>
                      <a:cxn ang="T129">
                        <a:pos x="T62" y="T63"/>
                      </a:cxn>
                      <a:cxn ang="T130">
                        <a:pos x="T64" y="T65"/>
                      </a:cxn>
                      <a:cxn ang="T131">
                        <a:pos x="T66" y="T67"/>
                      </a:cxn>
                      <a:cxn ang="T132">
                        <a:pos x="T68" y="T69"/>
                      </a:cxn>
                      <a:cxn ang="T133">
                        <a:pos x="T70" y="T71"/>
                      </a:cxn>
                      <a:cxn ang="T134">
                        <a:pos x="T72" y="T73"/>
                      </a:cxn>
                      <a:cxn ang="T135">
                        <a:pos x="T74" y="T75"/>
                      </a:cxn>
                      <a:cxn ang="T136">
                        <a:pos x="T76" y="T77"/>
                      </a:cxn>
                      <a:cxn ang="T137">
                        <a:pos x="T78" y="T79"/>
                      </a:cxn>
                      <a:cxn ang="T138">
                        <a:pos x="T80" y="T81"/>
                      </a:cxn>
                      <a:cxn ang="T139">
                        <a:pos x="T82" y="T83"/>
                      </a:cxn>
                      <a:cxn ang="T140">
                        <a:pos x="T84" y="T85"/>
                      </a:cxn>
                      <a:cxn ang="T141">
                        <a:pos x="T86" y="T87"/>
                      </a:cxn>
                      <a:cxn ang="T142">
                        <a:pos x="T88" y="T89"/>
                      </a:cxn>
                      <a:cxn ang="T143">
                        <a:pos x="T90" y="T91"/>
                      </a:cxn>
                      <a:cxn ang="T144">
                        <a:pos x="T92" y="T93"/>
                      </a:cxn>
                      <a:cxn ang="T145">
                        <a:pos x="T94" y="T95"/>
                      </a:cxn>
                      <a:cxn ang="T146">
                        <a:pos x="T96" y="T97"/>
                      </a:cxn>
                    </a:cxnLst>
                    <a:rect l="0" t="0" r="r" b="b"/>
                    <a:pathLst>
                      <a:path w="46" h="22">
                        <a:moveTo>
                          <a:pt x="46" y="6"/>
                        </a:moveTo>
                        <a:lnTo>
                          <a:pt x="46" y="7"/>
                        </a:lnTo>
                        <a:lnTo>
                          <a:pt x="46" y="6"/>
                        </a:lnTo>
                        <a:lnTo>
                          <a:pt x="45" y="6"/>
                        </a:lnTo>
                        <a:lnTo>
                          <a:pt x="43" y="6"/>
                        </a:lnTo>
                        <a:lnTo>
                          <a:pt x="42" y="6"/>
                        </a:lnTo>
                        <a:lnTo>
                          <a:pt x="41" y="6"/>
                        </a:lnTo>
                        <a:lnTo>
                          <a:pt x="41" y="7"/>
                        </a:lnTo>
                        <a:lnTo>
                          <a:pt x="39" y="7"/>
                        </a:lnTo>
                        <a:lnTo>
                          <a:pt x="38" y="8"/>
                        </a:lnTo>
                        <a:lnTo>
                          <a:pt x="39" y="8"/>
                        </a:lnTo>
                        <a:lnTo>
                          <a:pt x="38" y="9"/>
                        </a:lnTo>
                        <a:lnTo>
                          <a:pt x="34" y="10"/>
                        </a:lnTo>
                        <a:lnTo>
                          <a:pt x="33" y="10"/>
                        </a:lnTo>
                        <a:lnTo>
                          <a:pt x="32" y="10"/>
                        </a:lnTo>
                        <a:lnTo>
                          <a:pt x="31" y="12"/>
                        </a:lnTo>
                        <a:lnTo>
                          <a:pt x="32" y="12"/>
                        </a:lnTo>
                        <a:lnTo>
                          <a:pt x="32" y="13"/>
                        </a:lnTo>
                        <a:lnTo>
                          <a:pt x="33" y="13"/>
                        </a:lnTo>
                        <a:lnTo>
                          <a:pt x="33" y="14"/>
                        </a:lnTo>
                        <a:lnTo>
                          <a:pt x="33" y="16"/>
                        </a:lnTo>
                        <a:lnTo>
                          <a:pt x="32" y="16"/>
                        </a:lnTo>
                        <a:lnTo>
                          <a:pt x="32" y="15"/>
                        </a:lnTo>
                        <a:lnTo>
                          <a:pt x="30" y="16"/>
                        </a:lnTo>
                        <a:lnTo>
                          <a:pt x="28" y="16"/>
                        </a:lnTo>
                        <a:lnTo>
                          <a:pt x="28" y="17"/>
                        </a:lnTo>
                        <a:lnTo>
                          <a:pt x="28" y="18"/>
                        </a:lnTo>
                        <a:lnTo>
                          <a:pt x="28" y="19"/>
                        </a:lnTo>
                        <a:lnTo>
                          <a:pt x="27" y="21"/>
                        </a:lnTo>
                        <a:lnTo>
                          <a:pt x="25" y="22"/>
                        </a:lnTo>
                        <a:lnTo>
                          <a:pt x="24" y="21"/>
                        </a:lnTo>
                        <a:lnTo>
                          <a:pt x="23" y="21"/>
                        </a:lnTo>
                        <a:lnTo>
                          <a:pt x="22" y="21"/>
                        </a:lnTo>
                        <a:lnTo>
                          <a:pt x="21" y="21"/>
                        </a:lnTo>
                        <a:lnTo>
                          <a:pt x="19" y="19"/>
                        </a:lnTo>
                        <a:lnTo>
                          <a:pt x="18" y="18"/>
                        </a:lnTo>
                        <a:lnTo>
                          <a:pt x="17" y="18"/>
                        </a:lnTo>
                        <a:lnTo>
                          <a:pt x="15" y="19"/>
                        </a:lnTo>
                        <a:lnTo>
                          <a:pt x="14" y="21"/>
                        </a:lnTo>
                        <a:lnTo>
                          <a:pt x="11" y="21"/>
                        </a:lnTo>
                        <a:lnTo>
                          <a:pt x="9" y="21"/>
                        </a:lnTo>
                        <a:lnTo>
                          <a:pt x="8" y="21"/>
                        </a:lnTo>
                        <a:lnTo>
                          <a:pt x="4" y="22"/>
                        </a:lnTo>
                        <a:lnTo>
                          <a:pt x="4" y="21"/>
                        </a:lnTo>
                        <a:lnTo>
                          <a:pt x="3" y="21"/>
                        </a:lnTo>
                        <a:lnTo>
                          <a:pt x="4" y="19"/>
                        </a:lnTo>
                        <a:lnTo>
                          <a:pt x="5" y="19"/>
                        </a:lnTo>
                        <a:lnTo>
                          <a:pt x="6" y="19"/>
                        </a:lnTo>
                        <a:lnTo>
                          <a:pt x="8" y="18"/>
                        </a:lnTo>
                        <a:lnTo>
                          <a:pt x="6" y="17"/>
                        </a:lnTo>
                        <a:lnTo>
                          <a:pt x="4" y="16"/>
                        </a:lnTo>
                        <a:lnTo>
                          <a:pt x="3" y="16"/>
                        </a:lnTo>
                        <a:lnTo>
                          <a:pt x="3" y="15"/>
                        </a:lnTo>
                        <a:lnTo>
                          <a:pt x="4" y="14"/>
                        </a:lnTo>
                        <a:lnTo>
                          <a:pt x="3" y="14"/>
                        </a:lnTo>
                        <a:lnTo>
                          <a:pt x="2" y="14"/>
                        </a:lnTo>
                        <a:lnTo>
                          <a:pt x="2" y="13"/>
                        </a:lnTo>
                        <a:lnTo>
                          <a:pt x="3" y="12"/>
                        </a:lnTo>
                        <a:lnTo>
                          <a:pt x="4" y="12"/>
                        </a:lnTo>
                        <a:lnTo>
                          <a:pt x="4" y="10"/>
                        </a:lnTo>
                        <a:lnTo>
                          <a:pt x="2" y="10"/>
                        </a:lnTo>
                        <a:lnTo>
                          <a:pt x="1" y="10"/>
                        </a:lnTo>
                        <a:lnTo>
                          <a:pt x="0" y="9"/>
                        </a:lnTo>
                        <a:lnTo>
                          <a:pt x="1" y="8"/>
                        </a:lnTo>
                        <a:lnTo>
                          <a:pt x="2" y="8"/>
                        </a:lnTo>
                        <a:lnTo>
                          <a:pt x="4" y="7"/>
                        </a:lnTo>
                        <a:lnTo>
                          <a:pt x="4" y="6"/>
                        </a:lnTo>
                        <a:lnTo>
                          <a:pt x="5" y="6"/>
                        </a:lnTo>
                        <a:lnTo>
                          <a:pt x="6" y="6"/>
                        </a:lnTo>
                        <a:lnTo>
                          <a:pt x="8" y="6"/>
                        </a:lnTo>
                        <a:lnTo>
                          <a:pt x="10" y="6"/>
                        </a:lnTo>
                        <a:lnTo>
                          <a:pt x="11" y="6"/>
                        </a:lnTo>
                        <a:lnTo>
                          <a:pt x="11" y="7"/>
                        </a:lnTo>
                        <a:lnTo>
                          <a:pt x="15" y="7"/>
                        </a:lnTo>
                        <a:lnTo>
                          <a:pt x="17" y="7"/>
                        </a:lnTo>
                        <a:lnTo>
                          <a:pt x="20" y="6"/>
                        </a:lnTo>
                        <a:lnTo>
                          <a:pt x="21" y="6"/>
                        </a:lnTo>
                        <a:lnTo>
                          <a:pt x="21" y="5"/>
                        </a:lnTo>
                        <a:lnTo>
                          <a:pt x="24" y="4"/>
                        </a:lnTo>
                        <a:lnTo>
                          <a:pt x="25" y="4"/>
                        </a:lnTo>
                        <a:lnTo>
                          <a:pt x="29" y="4"/>
                        </a:lnTo>
                        <a:lnTo>
                          <a:pt x="31" y="4"/>
                        </a:lnTo>
                        <a:lnTo>
                          <a:pt x="34" y="3"/>
                        </a:lnTo>
                        <a:lnTo>
                          <a:pt x="36" y="3"/>
                        </a:lnTo>
                        <a:lnTo>
                          <a:pt x="37" y="3"/>
                        </a:lnTo>
                        <a:lnTo>
                          <a:pt x="37" y="1"/>
                        </a:lnTo>
                        <a:lnTo>
                          <a:pt x="38" y="1"/>
                        </a:lnTo>
                        <a:lnTo>
                          <a:pt x="39" y="0"/>
                        </a:lnTo>
                        <a:lnTo>
                          <a:pt x="39" y="1"/>
                        </a:lnTo>
                        <a:lnTo>
                          <a:pt x="40" y="1"/>
                        </a:lnTo>
                        <a:lnTo>
                          <a:pt x="40" y="0"/>
                        </a:lnTo>
                        <a:lnTo>
                          <a:pt x="41" y="0"/>
                        </a:lnTo>
                        <a:lnTo>
                          <a:pt x="42" y="1"/>
                        </a:lnTo>
                        <a:lnTo>
                          <a:pt x="42" y="3"/>
                        </a:lnTo>
                        <a:lnTo>
                          <a:pt x="42" y="4"/>
                        </a:lnTo>
                        <a:lnTo>
                          <a:pt x="43" y="4"/>
                        </a:lnTo>
                        <a:lnTo>
                          <a:pt x="45" y="6"/>
                        </a:lnTo>
                        <a:lnTo>
                          <a:pt x="46" y="6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016" name="Freeform 929">
                    <a:extLst>
                      <a:ext uri="{FF2B5EF4-FFF2-40B4-BE49-F238E27FC236}">
                        <a16:creationId xmlns:a16="http://schemas.microsoft.com/office/drawing/2014/main" id="{A4DCCCEA-6F85-4443-9BC1-D5E293BC1ED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572407" y="2102465"/>
                    <a:ext cx="127798" cy="88297"/>
                  </a:xfrm>
                  <a:custGeom>
                    <a:avLst/>
                    <a:gdLst>
                      <a:gd name="T0" fmla="*/ 80962 w 55"/>
                      <a:gd name="T1" fmla="*/ 6350 h 38"/>
                      <a:gd name="T2" fmla="*/ 82550 w 55"/>
                      <a:gd name="T3" fmla="*/ 11113 h 38"/>
                      <a:gd name="T4" fmla="*/ 77787 w 55"/>
                      <a:gd name="T5" fmla="*/ 19050 h 38"/>
                      <a:gd name="T6" fmla="*/ 80962 w 55"/>
                      <a:gd name="T7" fmla="*/ 22225 h 38"/>
                      <a:gd name="T8" fmla="*/ 87312 w 55"/>
                      <a:gd name="T9" fmla="*/ 26988 h 38"/>
                      <a:gd name="T10" fmla="*/ 84137 w 55"/>
                      <a:gd name="T11" fmla="*/ 28575 h 38"/>
                      <a:gd name="T12" fmla="*/ 80962 w 55"/>
                      <a:gd name="T13" fmla="*/ 28575 h 38"/>
                      <a:gd name="T14" fmla="*/ 85725 w 55"/>
                      <a:gd name="T15" fmla="*/ 33338 h 38"/>
                      <a:gd name="T16" fmla="*/ 85725 w 55"/>
                      <a:gd name="T17" fmla="*/ 36513 h 38"/>
                      <a:gd name="T18" fmla="*/ 80962 w 55"/>
                      <a:gd name="T19" fmla="*/ 39688 h 38"/>
                      <a:gd name="T20" fmla="*/ 73025 w 55"/>
                      <a:gd name="T21" fmla="*/ 41275 h 38"/>
                      <a:gd name="T22" fmla="*/ 77787 w 55"/>
                      <a:gd name="T23" fmla="*/ 44450 h 38"/>
                      <a:gd name="T24" fmla="*/ 73025 w 55"/>
                      <a:gd name="T25" fmla="*/ 44450 h 38"/>
                      <a:gd name="T26" fmla="*/ 71437 w 55"/>
                      <a:gd name="T27" fmla="*/ 42863 h 38"/>
                      <a:gd name="T28" fmla="*/ 66675 w 55"/>
                      <a:gd name="T29" fmla="*/ 49213 h 38"/>
                      <a:gd name="T30" fmla="*/ 65087 w 55"/>
                      <a:gd name="T31" fmla="*/ 49213 h 38"/>
                      <a:gd name="T32" fmla="*/ 63500 w 55"/>
                      <a:gd name="T33" fmla="*/ 57150 h 38"/>
                      <a:gd name="T34" fmla="*/ 65087 w 55"/>
                      <a:gd name="T35" fmla="*/ 58738 h 38"/>
                      <a:gd name="T36" fmla="*/ 60325 w 55"/>
                      <a:gd name="T37" fmla="*/ 60325 h 38"/>
                      <a:gd name="T38" fmla="*/ 57150 w 55"/>
                      <a:gd name="T39" fmla="*/ 58738 h 38"/>
                      <a:gd name="T40" fmla="*/ 50800 w 55"/>
                      <a:gd name="T41" fmla="*/ 55563 h 38"/>
                      <a:gd name="T42" fmla="*/ 46037 w 55"/>
                      <a:gd name="T43" fmla="*/ 52388 h 38"/>
                      <a:gd name="T44" fmla="*/ 42862 w 55"/>
                      <a:gd name="T45" fmla="*/ 50800 h 38"/>
                      <a:gd name="T46" fmla="*/ 42862 w 55"/>
                      <a:gd name="T47" fmla="*/ 49213 h 38"/>
                      <a:gd name="T48" fmla="*/ 36512 w 55"/>
                      <a:gd name="T49" fmla="*/ 44450 h 38"/>
                      <a:gd name="T50" fmla="*/ 36512 w 55"/>
                      <a:gd name="T51" fmla="*/ 41275 h 38"/>
                      <a:gd name="T52" fmla="*/ 33337 w 55"/>
                      <a:gd name="T53" fmla="*/ 39688 h 38"/>
                      <a:gd name="T54" fmla="*/ 28575 w 55"/>
                      <a:gd name="T55" fmla="*/ 36513 h 38"/>
                      <a:gd name="T56" fmla="*/ 22225 w 55"/>
                      <a:gd name="T57" fmla="*/ 31750 h 38"/>
                      <a:gd name="T58" fmla="*/ 15875 w 55"/>
                      <a:gd name="T59" fmla="*/ 28575 h 38"/>
                      <a:gd name="T60" fmla="*/ 12700 w 55"/>
                      <a:gd name="T61" fmla="*/ 25400 h 38"/>
                      <a:gd name="T62" fmla="*/ 11112 w 55"/>
                      <a:gd name="T63" fmla="*/ 22225 h 38"/>
                      <a:gd name="T64" fmla="*/ 9525 w 55"/>
                      <a:gd name="T65" fmla="*/ 17463 h 38"/>
                      <a:gd name="T66" fmla="*/ 7937 w 55"/>
                      <a:gd name="T67" fmla="*/ 14288 h 38"/>
                      <a:gd name="T68" fmla="*/ 1587 w 55"/>
                      <a:gd name="T69" fmla="*/ 11113 h 38"/>
                      <a:gd name="T70" fmla="*/ 1587 w 55"/>
                      <a:gd name="T71" fmla="*/ 3175 h 38"/>
                      <a:gd name="T72" fmla="*/ 4762 w 55"/>
                      <a:gd name="T73" fmla="*/ 0 h 38"/>
                      <a:gd name="T74" fmla="*/ 11112 w 55"/>
                      <a:gd name="T75" fmla="*/ 4763 h 38"/>
                      <a:gd name="T76" fmla="*/ 14287 w 55"/>
                      <a:gd name="T77" fmla="*/ 4763 h 38"/>
                      <a:gd name="T78" fmla="*/ 19050 w 55"/>
                      <a:gd name="T79" fmla="*/ 1588 h 38"/>
                      <a:gd name="T80" fmla="*/ 22225 w 55"/>
                      <a:gd name="T81" fmla="*/ 1588 h 38"/>
                      <a:gd name="T82" fmla="*/ 26987 w 55"/>
                      <a:gd name="T83" fmla="*/ 0 h 38"/>
                      <a:gd name="T84" fmla="*/ 34925 w 55"/>
                      <a:gd name="T85" fmla="*/ 1588 h 38"/>
                      <a:gd name="T86" fmla="*/ 42862 w 55"/>
                      <a:gd name="T87" fmla="*/ 3175 h 38"/>
                      <a:gd name="T88" fmla="*/ 49212 w 55"/>
                      <a:gd name="T89" fmla="*/ 4763 h 38"/>
                      <a:gd name="T90" fmla="*/ 53975 w 55"/>
                      <a:gd name="T91" fmla="*/ 3175 h 38"/>
                      <a:gd name="T92" fmla="*/ 57150 w 55"/>
                      <a:gd name="T93" fmla="*/ 3175 h 38"/>
                      <a:gd name="T94" fmla="*/ 69850 w 55"/>
                      <a:gd name="T95" fmla="*/ 4763 h 38"/>
                      <a:gd name="T96" fmla="*/ 69850 w 55"/>
                      <a:gd name="T97" fmla="*/ 7938 h 38"/>
                      <a:gd name="T98" fmla="*/ 74612 w 55"/>
                      <a:gd name="T99" fmla="*/ 7938 h 38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</a:gdLst>
                    <a:ahLst/>
                    <a:cxnLst>
                      <a:cxn ang="T100">
                        <a:pos x="T0" y="T1"/>
                      </a:cxn>
                      <a:cxn ang="T101">
                        <a:pos x="T2" y="T3"/>
                      </a:cxn>
                      <a:cxn ang="T102">
                        <a:pos x="T4" y="T5"/>
                      </a:cxn>
                      <a:cxn ang="T103">
                        <a:pos x="T6" y="T7"/>
                      </a:cxn>
                      <a:cxn ang="T104">
                        <a:pos x="T8" y="T9"/>
                      </a:cxn>
                      <a:cxn ang="T105">
                        <a:pos x="T10" y="T11"/>
                      </a:cxn>
                      <a:cxn ang="T106">
                        <a:pos x="T12" y="T13"/>
                      </a:cxn>
                      <a:cxn ang="T107">
                        <a:pos x="T14" y="T15"/>
                      </a:cxn>
                      <a:cxn ang="T108">
                        <a:pos x="T16" y="T17"/>
                      </a:cxn>
                      <a:cxn ang="T109">
                        <a:pos x="T18" y="T19"/>
                      </a:cxn>
                      <a:cxn ang="T110">
                        <a:pos x="T20" y="T21"/>
                      </a:cxn>
                      <a:cxn ang="T111">
                        <a:pos x="T22" y="T23"/>
                      </a:cxn>
                      <a:cxn ang="T112">
                        <a:pos x="T24" y="T25"/>
                      </a:cxn>
                      <a:cxn ang="T113">
                        <a:pos x="T26" y="T27"/>
                      </a:cxn>
                      <a:cxn ang="T114">
                        <a:pos x="T28" y="T29"/>
                      </a:cxn>
                      <a:cxn ang="T115">
                        <a:pos x="T30" y="T31"/>
                      </a:cxn>
                      <a:cxn ang="T116">
                        <a:pos x="T32" y="T33"/>
                      </a:cxn>
                      <a:cxn ang="T117">
                        <a:pos x="T34" y="T35"/>
                      </a:cxn>
                      <a:cxn ang="T118">
                        <a:pos x="T36" y="T37"/>
                      </a:cxn>
                      <a:cxn ang="T119">
                        <a:pos x="T38" y="T39"/>
                      </a:cxn>
                      <a:cxn ang="T120">
                        <a:pos x="T40" y="T41"/>
                      </a:cxn>
                      <a:cxn ang="T121">
                        <a:pos x="T42" y="T43"/>
                      </a:cxn>
                      <a:cxn ang="T122">
                        <a:pos x="T44" y="T45"/>
                      </a:cxn>
                      <a:cxn ang="T123">
                        <a:pos x="T46" y="T47"/>
                      </a:cxn>
                      <a:cxn ang="T124">
                        <a:pos x="T48" y="T49"/>
                      </a:cxn>
                      <a:cxn ang="T125">
                        <a:pos x="T50" y="T51"/>
                      </a:cxn>
                      <a:cxn ang="T126">
                        <a:pos x="T52" y="T53"/>
                      </a:cxn>
                      <a:cxn ang="T127">
                        <a:pos x="T54" y="T55"/>
                      </a:cxn>
                      <a:cxn ang="T128">
                        <a:pos x="T56" y="T57"/>
                      </a:cxn>
                      <a:cxn ang="T129">
                        <a:pos x="T58" y="T59"/>
                      </a:cxn>
                      <a:cxn ang="T130">
                        <a:pos x="T60" y="T61"/>
                      </a:cxn>
                      <a:cxn ang="T131">
                        <a:pos x="T62" y="T63"/>
                      </a:cxn>
                      <a:cxn ang="T132">
                        <a:pos x="T64" y="T65"/>
                      </a:cxn>
                      <a:cxn ang="T133">
                        <a:pos x="T66" y="T67"/>
                      </a:cxn>
                      <a:cxn ang="T134">
                        <a:pos x="T68" y="T69"/>
                      </a:cxn>
                      <a:cxn ang="T135">
                        <a:pos x="T70" y="T71"/>
                      </a:cxn>
                      <a:cxn ang="T136">
                        <a:pos x="T72" y="T73"/>
                      </a:cxn>
                      <a:cxn ang="T137">
                        <a:pos x="T74" y="T75"/>
                      </a:cxn>
                      <a:cxn ang="T138">
                        <a:pos x="T76" y="T77"/>
                      </a:cxn>
                      <a:cxn ang="T139">
                        <a:pos x="T78" y="T79"/>
                      </a:cxn>
                      <a:cxn ang="T140">
                        <a:pos x="T80" y="T81"/>
                      </a:cxn>
                      <a:cxn ang="T141">
                        <a:pos x="T82" y="T83"/>
                      </a:cxn>
                      <a:cxn ang="T142">
                        <a:pos x="T84" y="T85"/>
                      </a:cxn>
                      <a:cxn ang="T143">
                        <a:pos x="T86" y="T87"/>
                      </a:cxn>
                      <a:cxn ang="T144">
                        <a:pos x="T88" y="T89"/>
                      </a:cxn>
                      <a:cxn ang="T145">
                        <a:pos x="T90" y="T91"/>
                      </a:cxn>
                      <a:cxn ang="T146">
                        <a:pos x="T92" y="T93"/>
                      </a:cxn>
                      <a:cxn ang="T147">
                        <a:pos x="T94" y="T95"/>
                      </a:cxn>
                      <a:cxn ang="T148">
                        <a:pos x="T96" y="T97"/>
                      </a:cxn>
                      <a:cxn ang="T149">
                        <a:pos x="T98" y="T99"/>
                      </a:cxn>
                    </a:cxnLst>
                    <a:rect l="0" t="0" r="r" b="b"/>
                    <a:pathLst>
                      <a:path w="55" h="38">
                        <a:moveTo>
                          <a:pt x="47" y="5"/>
                        </a:moveTo>
                        <a:lnTo>
                          <a:pt x="49" y="4"/>
                        </a:lnTo>
                        <a:lnTo>
                          <a:pt x="50" y="4"/>
                        </a:lnTo>
                        <a:lnTo>
                          <a:pt x="51" y="4"/>
                        </a:lnTo>
                        <a:lnTo>
                          <a:pt x="52" y="5"/>
                        </a:lnTo>
                        <a:lnTo>
                          <a:pt x="52" y="7"/>
                        </a:lnTo>
                        <a:lnTo>
                          <a:pt x="52" y="8"/>
                        </a:lnTo>
                        <a:lnTo>
                          <a:pt x="50" y="10"/>
                        </a:lnTo>
                        <a:lnTo>
                          <a:pt x="49" y="10"/>
                        </a:lnTo>
                        <a:lnTo>
                          <a:pt x="49" y="12"/>
                        </a:lnTo>
                        <a:lnTo>
                          <a:pt x="49" y="13"/>
                        </a:lnTo>
                        <a:lnTo>
                          <a:pt x="50" y="13"/>
                        </a:lnTo>
                        <a:lnTo>
                          <a:pt x="51" y="14"/>
                        </a:lnTo>
                        <a:lnTo>
                          <a:pt x="52" y="14"/>
                        </a:lnTo>
                        <a:lnTo>
                          <a:pt x="54" y="16"/>
                        </a:lnTo>
                        <a:lnTo>
                          <a:pt x="55" y="17"/>
                        </a:lnTo>
                        <a:lnTo>
                          <a:pt x="55" y="18"/>
                        </a:lnTo>
                        <a:lnTo>
                          <a:pt x="54" y="18"/>
                        </a:lnTo>
                        <a:lnTo>
                          <a:pt x="53" y="18"/>
                        </a:lnTo>
                        <a:lnTo>
                          <a:pt x="52" y="18"/>
                        </a:lnTo>
                        <a:lnTo>
                          <a:pt x="51" y="18"/>
                        </a:lnTo>
                        <a:lnTo>
                          <a:pt x="52" y="20"/>
                        </a:lnTo>
                        <a:lnTo>
                          <a:pt x="53" y="20"/>
                        </a:lnTo>
                        <a:lnTo>
                          <a:pt x="54" y="21"/>
                        </a:lnTo>
                        <a:lnTo>
                          <a:pt x="54" y="22"/>
                        </a:lnTo>
                        <a:lnTo>
                          <a:pt x="54" y="23"/>
                        </a:lnTo>
                        <a:lnTo>
                          <a:pt x="53" y="23"/>
                        </a:lnTo>
                        <a:lnTo>
                          <a:pt x="51" y="25"/>
                        </a:lnTo>
                        <a:lnTo>
                          <a:pt x="50" y="25"/>
                        </a:lnTo>
                        <a:lnTo>
                          <a:pt x="47" y="25"/>
                        </a:lnTo>
                        <a:lnTo>
                          <a:pt x="46" y="25"/>
                        </a:lnTo>
                        <a:lnTo>
                          <a:pt x="46" y="26"/>
                        </a:lnTo>
                        <a:lnTo>
                          <a:pt x="47" y="26"/>
                        </a:lnTo>
                        <a:lnTo>
                          <a:pt x="49" y="28"/>
                        </a:lnTo>
                        <a:lnTo>
                          <a:pt x="47" y="29"/>
                        </a:lnTo>
                        <a:lnTo>
                          <a:pt x="46" y="28"/>
                        </a:lnTo>
                        <a:lnTo>
                          <a:pt x="46" y="27"/>
                        </a:lnTo>
                        <a:lnTo>
                          <a:pt x="45" y="27"/>
                        </a:lnTo>
                        <a:lnTo>
                          <a:pt x="43" y="28"/>
                        </a:lnTo>
                        <a:lnTo>
                          <a:pt x="42" y="30"/>
                        </a:lnTo>
                        <a:lnTo>
                          <a:pt x="42" y="31"/>
                        </a:lnTo>
                        <a:lnTo>
                          <a:pt x="41" y="31"/>
                        </a:lnTo>
                        <a:lnTo>
                          <a:pt x="40" y="32"/>
                        </a:lnTo>
                        <a:lnTo>
                          <a:pt x="40" y="35"/>
                        </a:lnTo>
                        <a:lnTo>
                          <a:pt x="40" y="36"/>
                        </a:lnTo>
                        <a:lnTo>
                          <a:pt x="41" y="36"/>
                        </a:lnTo>
                        <a:lnTo>
                          <a:pt x="41" y="37"/>
                        </a:lnTo>
                        <a:lnTo>
                          <a:pt x="40" y="38"/>
                        </a:lnTo>
                        <a:lnTo>
                          <a:pt x="38" y="38"/>
                        </a:lnTo>
                        <a:lnTo>
                          <a:pt x="38" y="37"/>
                        </a:lnTo>
                        <a:lnTo>
                          <a:pt x="37" y="37"/>
                        </a:lnTo>
                        <a:lnTo>
                          <a:pt x="36" y="37"/>
                        </a:lnTo>
                        <a:lnTo>
                          <a:pt x="35" y="36"/>
                        </a:lnTo>
                        <a:lnTo>
                          <a:pt x="33" y="36"/>
                        </a:lnTo>
                        <a:lnTo>
                          <a:pt x="32" y="35"/>
                        </a:lnTo>
                        <a:lnTo>
                          <a:pt x="31" y="35"/>
                        </a:lnTo>
                        <a:lnTo>
                          <a:pt x="31" y="33"/>
                        </a:lnTo>
                        <a:lnTo>
                          <a:pt x="29" y="33"/>
                        </a:lnTo>
                        <a:lnTo>
                          <a:pt x="28" y="33"/>
                        </a:lnTo>
                        <a:lnTo>
                          <a:pt x="27" y="33"/>
                        </a:lnTo>
                        <a:lnTo>
                          <a:pt x="27" y="32"/>
                        </a:lnTo>
                        <a:lnTo>
                          <a:pt x="28" y="32"/>
                        </a:lnTo>
                        <a:lnTo>
                          <a:pt x="28" y="31"/>
                        </a:lnTo>
                        <a:lnTo>
                          <a:pt x="27" y="31"/>
                        </a:lnTo>
                        <a:lnTo>
                          <a:pt x="27" y="30"/>
                        </a:lnTo>
                        <a:lnTo>
                          <a:pt x="26" y="30"/>
                        </a:lnTo>
                        <a:lnTo>
                          <a:pt x="25" y="29"/>
                        </a:lnTo>
                        <a:lnTo>
                          <a:pt x="23" y="28"/>
                        </a:lnTo>
                        <a:lnTo>
                          <a:pt x="23" y="27"/>
                        </a:lnTo>
                        <a:lnTo>
                          <a:pt x="22" y="26"/>
                        </a:lnTo>
                        <a:lnTo>
                          <a:pt x="23" y="26"/>
                        </a:lnTo>
                        <a:lnTo>
                          <a:pt x="22" y="26"/>
                        </a:lnTo>
                        <a:lnTo>
                          <a:pt x="21" y="25"/>
                        </a:lnTo>
                        <a:lnTo>
                          <a:pt x="19" y="25"/>
                        </a:lnTo>
                        <a:lnTo>
                          <a:pt x="18" y="23"/>
                        </a:lnTo>
                        <a:lnTo>
                          <a:pt x="17" y="23"/>
                        </a:lnTo>
                        <a:lnTo>
                          <a:pt x="16" y="21"/>
                        </a:lnTo>
                        <a:lnTo>
                          <a:pt x="15" y="20"/>
                        </a:lnTo>
                        <a:lnTo>
                          <a:pt x="14" y="20"/>
                        </a:lnTo>
                        <a:lnTo>
                          <a:pt x="14" y="19"/>
                        </a:lnTo>
                        <a:lnTo>
                          <a:pt x="12" y="18"/>
                        </a:lnTo>
                        <a:lnTo>
                          <a:pt x="10" y="18"/>
                        </a:lnTo>
                        <a:lnTo>
                          <a:pt x="10" y="17"/>
                        </a:lnTo>
                        <a:lnTo>
                          <a:pt x="9" y="17"/>
                        </a:lnTo>
                        <a:lnTo>
                          <a:pt x="9" y="16"/>
                        </a:lnTo>
                        <a:lnTo>
                          <a:pt x="8" y="16"/>
                        </a:lnTo>
                        <a:lnTo>
                          <a:pt x="8" y="14"/>
                        </a:lnTo>
                        <a:lnTo>
                          <a:pt x="7" y="14"/>
                        </a:lnTo>
                        <a:lnTo>
                          <a:pt x="6" y="14"/>
                        </a:lnTo>
                        <a:lnTo>
                          <a:pt x="7" y="13"/>
                        </a:lnTo>
                        <a:lnTo>
                          <a:pt x="7" y="12"/>
                        </a:lnTo>
                        <a:lnTo>
                          <a:pt x="6" y="11"/>
                        </a:lnTo>
                        <a:lnTo>
                          <a:pt x="6" y="10"/>
                        </a:lnTo>
                        <a:lnTo>
                          <a:pt x="5" y="10"/>
                        </a:lnTo>
                        <a:lnTo>
                          <a:pt x="5" y="9"/>
                        </a:lnTo>
                        <a:lnTo>
                          <a:pt x="4" y="8"/>
                        </a:lnTo>
                        <a:lnTo>
                          <a:pt x="3" y="8"/>
                        </a:lnTo>
                        <a:lnTo>
                          <a:pt x="1" y="7"/>
                        </a:lnTo>
                        <a:lnTo>
                          <a:pt x="0" y="7"/>
                        </a:lnTo>
                        <a:lnTo>
                          <a:pt x="1" y="4"/>
                        </a:lnTo>
                        <a:lnTo>
                          <a:pt x="1" y="2"/>
                        </a:lnTo>
                        <a:lnTo>
                          <a:pt x="1" y="1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5" y="0"/>
                        </a:lnTo>
                        <a:lnTo>
                          <a:pt x="6" y="2"/>
                        </a:lnTo>
                        <a:lnTo>
                          <a:pt x="7" y="3"/>
                        </a:lnTo>
                        <a:lnTo>
                          <a:pt x="8" y="3"/>
                        </a:lnTo>
                        <a:lnTo>
                          <a:pt x="9" y="3"/>
                        </a:lnTo>
                        <a:lnTo>
                          <a:pt x="10" y="2"/>
                        </a:lnTo>
                        <a:lnTo>
                          <a:pt x="12" y="1"/>
                        </a:lnTo>
                        <a:lnTo>
                          <a:pt x="12" y="0"/>
                        </a:lnTo>
                        <a:lnTo>
                          <a:pt x="13" y="0"/>
                        </a:lnTo>
                        <a:lnTo>
                          <a:pt x="14" y="0"/>
                        </a:lnTo>
                        <a:lnTo>
                          <a:pt x="14" y="1"/>
                        </a:lnTo>
                        <a:lnTo>
                          <a:pt x="16" y="1"/>
                        </a:lnTo>
                        <a:lnTo>
                          <a:pt x="17" y="0"/>
                        </a:lnTo>
                        <a:lnTo>
                          <a:pt x="19" y="1"/>
                        </a:lnTo>
                        <a:lnTo>
                          <a:pt x="22" y="1"/>
                        </a:lnTo>
                        <a:lnTo>
                          <a:pt x="23" y="1"/>
                        </a:lnTo>
                        <a:lnTo>
                          <a:pt x="25" y="2"/>
                        </a:lnTo>
                        <a:lnTo>
                          <a:pt x="26" y="2"/>
                        </a:lnTo>
                        <a:lnTo>
                          <a:pt x="27" y="2"/>
                        </a:lnTo>
                        <a:lnTo>
                          <a:pt x="28" y="2"/>
                        </a:lnTo>
                        <a:lnTo>
                          <a:pt x="29" y="2"/>
                        </a:lnTo>
                        <a:lnTo>
                          <a:pt x="31" y="3"/>
                        </a:lnTo>
                        <a:lnTo>
                          <a:pt x="32" y="2"/>
                        </a:lnTo>
                        <a:lnTo>
                          <a:pt x="34" y="2"/>
                        </a:lnTo>
                        <a:lnTo>
                          <a:pt x="35" y="2"/>
                        </a:lnTo>
                        <a:lnTo>
                          <a:pt x="36" y="2"/>
                        </a:lnTo>
                        <a:lnTo>
                          <a:pt x="36" y="1"/>
                        </a:lnTo>
                        <a:lnTo>
                          <a:pt x="38" y="2"/>
                        </a:lnTo>
                        <a:lnTo>
                          <a:pt x="42" y="2"/>
                        </a:lnTo>
                        <a:lnTo>
                          <a:pt x="44" y="3"/>
                        </a:lnTo>
                        <a:lnTo>
                          <a:pt x="44" y="4"/>
                        </a:lnTo>
                        <a:lnTo>
                          <a:pt x="44" y="5"/>
                        </a:lnTo>
                        <a:lnTo>
                          <a:pt x="45" y="5"/>
                        </a:lnTo>
                        <a:lnTo>
                          <a:pt x="46" y="5"/>
                        </a:lnTo>
                        <a:lnTo>
                          <a:pt x="47" y="5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017" name="Freeform 930">
                    <a:extLst>
                      <a:ext uri="{FF2B5EF4-FFF2-40B4-BE49-F238E27FC236}">
                        <a16:creationId xmlns:a16="http://schemas.microsoft.com/office/drawing/2014/main" id="{7CE5CE43-2EE3-45DB-A3EB-2D0B7EBD7ABA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6500375" y="2060641"/>
                    <a:ext cx="195183" cy="134769"/>
                  </a:xfrm>
                  <a:custGeom>
                    <a:avLst/>
                    <a:gdLst>
                      <a:gd name="T0" fmla="*/ 77788 w 84"/>
                      <a:gd name="T1" fmla="*/ 6350 h 58"/>
                      <a:gd name="T2" fmla="*/ 88900 w 84"/>
                      <a:gd name="T3" fmla="*/ 12700 h 58"/>
                      <a:gd name="T4" fmla="*/ 104775 w 84"/>
                      <a:gd name="T5" fmla="*/ 15875 h 58"/>
                      <a:gd name="T6" fmla="*/ 117475 w 84"/>
                      <a:gd name="T7" fmla="*/ 14288 h 58"/>
                      <a:gd name="T8" fmla="*/ 122238 w 84"/>
                      <a:gd name="T9" fmla="*/ 20638 h 58"/>
                      <a:gd name="T10" fmla="*/ 128588 w 84"/>
                      <a:gd name="T11" fmla="*/ 28575 h 58"/>
                      <a:gd name="T12" fmla="*/ 128588 w 84"/>
                      <a:gd name="T13" fmla="*/ 30163 h 58"/>
                      <a:gd name="T14" fmla="*/ 120650 w 84"/>
                      <a:gd name="T15" fmla="*/ 36513 h 58"/>
                      <a:gd name="T16" fmla="*/ 106363 w 84"/>
                      <a:gd name="T17" fmla="*/ 31750 h 58"/>
                      <a:gd name="T18" fmla="*/ 92075 w 84"/>
                      <a:gd name="T19" fmla="*/ 31750 h 58"/>
                      <a:gd name="T20" fmla="*/ 74613 w 84"/>
                      <a:gd name="T21" fmla="*/ 30163 h 58"/>
                      <a:gd name="T22" fmla="*/ 63500 w 84"/>
                      <a:gd name="T23" fmla="*/ 33338 h 58"/>
                      <a:gd name="T24" fmla="*/ 50800 w 84"/>
                      <a:gd name="T25" fmla="*/ 30163 h 58"/>
                      <a:gd name="T26" fmla="*/ 57150 w 84"/>
                      <a:gd name="T27" fmla="*/ 42863 h 58"/>
                      <a:gd name="T28" fmla="*/ 60325 w 84"/>
                      <a:gd name="T29" fmla="*/ 50800 h 58"/>
                      <a:gd name="T30" fmla="*/ 68263 w 84"/>
                      <a:gd name="T31" fmla="*/ 57150 h 58"/>
                      <a:gd name="T32" fmla="*/ 79375 w 84"/>
                      <a:gd name="T33" fmla="*/ 68263 h 58"/>
                      <a:gd name="T34" fmla="*/ 88900 w 84"/>
                      <a:gd name="T35" fmla="*/ 74613 h 58"/>
                      <a:gd name="T36" fmla="*/ 90488 w 84"/>
                      <a:gd name="T37" fmla="*/ 79375 h 58"/>
                      <a:gd name="T38" fmla="*/ 79375 w 84"/>
                      <a:gd name="T39" fmla="*/ 73025 h 58"/>
                      <a:gd name="T40" fmla="*/ 68263 w 84"/>
                      <a:gd name="T41" fmla="*/ 68263 h 58"/>
                      <a:gd name="T42" fmla="*/ 55563 w 84"/>
                      <a:gd name="T43" fmla="*/ 68263 h 58"/>
                      <a:gd name="T44" fmla="*/ 44450 w 84"/>
                      <a:gd name="T45" fmla="*/ 58738 h 58"/>
                      <a:gd name="T46" fmla="*/ 36513 w 84"/>
                      <a:gd name="T47" fmla="*/ 50800 h 58"/>
                      <a:gd name="T48" fmla="*/ 44450 w 84"/>
                      <a:gd name="T49" fmla="*/ 49213 h 58"/>
                      <a:gd name="T50" fmla="*/ 30163 w 84"/>
                      <a:gd name="T51" fmla="*/ 41275 h 58"/>
                      <a:gd name="T52" fmla="*/ 26988 w 84"/>
                      <a:gd name="T53" fmla="*/ 30163 h 58"/>
                      <a:gd name="T54" fmla="*/ 14288 w 84"/>
                      <a:gd name="T55" fmla="*/ 31750 h 58"/>
                      <a:gd name="T56" fmla="*/ 6350 w 84"/>
                      <a:gd name="T57" fmla="*/ 36513 h 58"/>
                      <a:gd name="T58" fmla="*/ 0 w 84"/>
                      <a:gd name="T59" fmla="*/ 23813 h 58"/>
                      <a:gd name="T60" fmla="*/ 19050 w 84"/>
                      <a:gd name="T61" fmla="*/ 23813 h 58"/>
                      <a:gd name="T62" fmla="*/ 33338 w 84"/>
                      <a:gd name="T63" fmla="*/ 23813 h 58"/>
                      <a:gd name="T64" fmla="*/ 41275 w 84"/>
                      <a:gd name="T65" fmla="*/ 15875 h 58"/>
                      <a:gd name="T66" fmla="*/ 47625 w 84"/>
                      <a:gd name="T67" fmla="*/ 11113 h 58"/>
                      <a:gd name="T68" fmla="*/ 58738 w 84"/>
                      <a:gd name="T69" fmla="*/ 3175 h 58"/>
                      <a:gd name="T70" fmla="*/ 68263 w 84"/>
                      <a:gd name="T71" fmla="*/ 0 h 58"/>
                      <a:gd name="T72" fmla="*/ 98425 w 84"/>
                      <a:gd name="T73" fmla="*/ 80963 h 58"/>
                      <a:gd name="T74" fmla="*/ 109538 w 84"/>
                      <a:gd name="T75" fmla="*/ 87313 h 58"/>
                      <a:gd name="T76" fmla="*/ 107950 w 84"/>
                      <a:gd name="T77" fmla="*/ 90488 h 58"/>
                      <a:gd name="T78" fmla="*/ 87313 w 84"/>
                      <a:gd name="T79" fmla="*/ 80963 h 58"/>
                      <a:gd name="T80" fmla="*/ 88900 w 84"/>
                      <a:gd name="T81" fmla="*/ 79375 h 58"/>
                      <a:gd name="T82" fmla="*/ 20638 w 84"/>
                      <a:gd name="T83" fmla="*/ 31750 h 58"/>
                      <a:gd name="T84" fmla="*/ 26988 w 84"/>
                      <a:gd name="T85" fmla="*/ 34925 h 58"/>
                      <a:gd name="T86" fmla="*/ 71438 w 84"/>
                      <a:gd name="T87" fmla="*/ 71438 h 58"/>
                      <a:gd name="T88" fmla="*/ 20638 w 84"/>
                      <a:gd name="T89" fmla="*/ 42863 h 58"/>
                      <a:gd name="T90" fmla="*/ 17463 w 84"/>
                      <a:gd name="T91" fmla="*/ 30163 h 58"/>
                      <a:gd name="T92" fmla="*/ 23813 w 84"/>
                      <a:gd name="T93" fmla="*/ 41275 h 58"/>
                      <a:gd name="T94" fmla="*/ 31750 w 84"/>
                      <a:gd name="T95" fmla="*/ 44450 h 58"/>
                      <a:gd name="T96" fmla="*/ 33338 w 84"/>
                      <a:gd name="T97" fmla="*/ 44450 h 58"/>
                      <a:gd name="T98" fmla="*/ 36513 w 84"/>
                      <a:gd name="T99" fmla="*/ 49213 h 58"/>
                      <a:gd name="T100" fmla="*/ 63500 w 84"/>
                      <a:gd name="T101" fmla="*/ 74613 h 58"/>
                      <a:gd name="T102" fmla="*/ 82550 w 84"/>
                      <a:gd name="T103" fmla="*/ 76200 h 58"/>
                      <a:gd name="T104" fmla="*/ 73025 w 84"/>
                      <a:gd name="T105" fmla="*/ 79375 h 58"/>
                      <a:gd name="T106" fmla="*/ 82550 w 84"/>
                      <a:gd name="T107" fmla="*/ 80963 h 58"/>
                      <a:gd name="T108" fmla="*/ 85725 w 84"/>
                      <a:gd name="T109" fmla="*/ 84138 h 58"/>
                      <a:gd name="T110" fmla="*/ 34925 w 84"/>
                      <a:gd name="T111" fmla="*/ 57150 h 58"/>
                      <a:gd name="T112" fmla="*/ 34925 w 84"/>
                      <a:gd name="T113" fmla="*/ 57150 h 58"/>
                      <a:gd name="T114" fmla="*/ 60325 w 84"/>
                      <a:gd name="T115" fmla="*/ 77788 h 58"/>
                      <a:gd name="T116" fmla="*/ 19050 w 84"/>
                      <a:gd name="T117" fmla="*/ 41275 h 58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</a:gdLst>
                    <a:ahLst/>
                    <a:cxnLst>
                      <a:cxn ang="T118">
                        <a:pos x="T0" y="T1"/>
                      </a:cxn>
                      <a:cxn ang="T119">
                        <a:pos x="T2" y="T3"/>
                      </a:cxn>
                      <a:cxn ang="T120">
                        <a:pos x="T4" y="T5"/>
                      </a:cxn>
                      <a:cxn ang="T121">
                        <a:pos x="T6" y="T7"/>
                      </a:cxn>
                      <a:cxn ang="T122">
                        <a:pos x="T8" y="T9"/>
                      </a:cxn>
                      <a:cxn ang="T123">
                        <a:pos x="T10" y="T11"/>
                      </a:cxn>
                      <a:cxn ang="T124">
                        <a:pos x="T12" y="T13"/>
                      </a:cxn>
                      <a:cxn ang="T125">
                        <a:pos x="T14" y="T15"/>
                      </a:cxn>
                      <a:cxn ang="T126">
                        <a:pos x="T16" y="T17"/>
                      </a:cxn>
                      <a:cxn ang="T127">
                        <a:pos x="T18" y="T19"/>
                      </a:cxn>
                      <a:cxn ang="T128">
                        <a:pos x="T20" y="T21"/>
                      </a:cxn>
                      <a:cxn ang="T129">
                        <a:pos x="T22" y="T23"/>
                      </a:cxn>
                      <a:cxn ang="T130">
                        <a:pos x="T24" y="T25"/>
                      </a:cxn>
                      <a:cxn ang="T131">
                        <a:pos x="T26" y="T27"/>
                      </a:cxn>
                      <a:cxn ang="T132">
                        <a:pos x="T28" y="T29"/>
                      </a:cxn>
                      <a:cxn ang="T133">
                        <a:pos x="T30" y="T31"/>
                      </a:cxn>
                      <a:cxn ang="T134">
                        <a:pos x="T32" y="T33"/>
                      </a:cxn>
                      <a:cxn ang="T135">
                        <a:pos x="T34" y="T35"/>
                      </a:cxn>
                      <a:cxn ang="T136">
                        <a:pos x="T36" y="T37"/>
                      </a:cxn>
                      <a:cxn ang="T137">
                        <a:pos x="T38" y="T39"/>
                      </a:cxn>
                      <a:cxn ang="T138">
                        <a:pos x="T40" y="T41"/>
                      </a:cxn>
                      <a:cxn ang="T139">
                        <a:pos x="T42" y="T43"/>
                      </a:cxn>
                      <a:cxn ang="T140">
                        <a:pos x="T44" y="T45"/>
                      </a:cxn>
                      <a:cxn ang="T141">
                        <a:pos x="T46" y="T47"/>
                      </a:cxn>
                      <a:cxn ang="T142">
                        <a:pos x="T48" y="T49"/>
                      </a:cxn>
                      <a:cxn ang="T143">
                        <a:pos x="T50" y="T51"/>
                      </a:cxn>
                      <a:cxn ang="T144">
                        <a:pos x="T52" y="T53"/>
                      </a:cxn>
                      <a:cxn ang="T145">
                        <a:pos x="T54" y="T55"/>
                      </a:cxn>
                      <a:cxn ang="T146">
                        <a:pos x="T56" y="T57"/>
                      </a:cxn>
                      <a:cxn ang="T147">
                        <a:pos x="T58" y="T59"/>
                      </a:cxn>
                      <a:cxn ang="T148">
                        <a:pos x="T60" y="T61"/>
                      </a:cxn>
                      <a:cxn ang="T149">
                        <a:pos x="T62" y="T63"/>
                      </a:cxn>
                      <a:cxn ang="T150">
                        <a:pos x="T64" y="T65"/>
                      </a:cxn>
                      <a:cxn ang="T151">
                        <a:pos x="T66" y="T67"/>
                      </a:cxn>
                      <a:cxn ang="T152">
                        <a:pos x="T68" y="T69"/>
                      </a:cxn>
                      <a:cxn ang="T153">
                        <a:pos x="T70" y="T71"/>
                      </a:cxn>
                      <a:cxn ang="T154">
                        <a:pos x="T72" y="T73"/>
                      </a:cxn>
                      <a:cxn ang="T155">
                        <a:pos x="T74" y="T75"/>
                      </a:cxn>
                      <a:cxn ang="T156">
                        <a:pos x="T76" y="T77"/>
                      </a:cxn>
                      <a:cxn ang="T157">
                        <a:pos x="T78" y="T79"/>
                      </a:cxn>
                      <a:cxn ang="T158">
                        <a:pos x="T80" y="T81"/>
                      </a:cxn>
                      <a:cxn ang="T159">
                        <a:pos x="T82" y="T83"/>
                      </a:cxn>
                      <a:cxn ang="T160">
                        <a:pos x="T84" y="T85"/>
                      </a:cxn>
                      <a:cxn ang="T161">
                        <a:pos x="T86" y="T87"/>
                      </a:cxn>
                      <a:cxn ang="T162">
                        <a:pos x="T88" y="T89"/>
                      </a:cxn>
                      <a:cxn ang="T163">
                        <a:pos x="T90" y="T91"/>
                      </a:cxn>
                      <a:cxn ang="T164">
                        <a:pos x="T92" y="T93"/>
                      </a:cxn>
                      <a:cxn ang="T165">
                        <a:pos x="T94" y="T95"/>
                      </a:cxn>
                      <a:cxn ang="T166">
                        <a:pos x="T96" y="T97"/>
                      </a:cxn>
                      <a:cxn ang="T167">
                        <a:pos x="T98" y="T99"/>
                      </a:cxn>
                      <a:cxn ang="T168">
                        <a:pos x="T100" y="T101"/>
                      </a:cxn>
                      <a:cxn ang="T169">
                        <a:pos x="T102" y="T103"/>
                      </a:cxn>
                      <a:cxn ang="T170">
                        <a:pos x="T104" y="T105"/>
                      </a:cxn>
                      <a:cxn ang="T171">
                        <a:pos x="T106" y="T107"/>
                      </a:cxn>
                      <a:cxn ang="T172">
                        <a:pos x="T108" y="T109"/>
                      </a:cxn>
                      <a:cxn ang="T173">
                        <a:pos x="T110" y="T111"/>
                      </a:cxn>
                      <a:cxn ang="T174">
                        <a:pos x="T112" y="T113"/>
                      </a:cxn>
                      <a:cxn ang="T175">
                        <a:pos x="T114" y="T115"/>
                      </a:cxn>
                      <a:cxn ang="T176">
                        <a:pos x="T116" y="T117"/>
                      </a:cxn>
                    </a:cxnLst>
                    <a:rect l="0" t="0" r="r" b="b"/>
                    <a:pathLst>
                      <a:path w="84" h="58">
                        <a:moveTo>
                          <a:pt x="44" y="0"/>
                        </a:moveTo>
                        <a:lnTo>
                          <a:pt x="45" y="0"/>
                        </a:lnTo>
                        <a:lnTo>
                          <a:pt x="45" y="1"/>
                        </a:lnTo>
                        <a:lnTo>
                          <a:pt x="47" y="2"/>
                        </a:lnTo>
                        <a:lnTo>
                          <a:pt x="48" y="2"/>
                        </a:lnTo>
                        <a:lnTo>
                          <a:pt x="48" y="3"/>
                        </a:lnTo>
                        <a:lnTo>
                          <a:pt x="49" y="4"/>
                        </a:lnTo>
                        <a:lnTo>
                          <a:pt x="50" y="4"/>
                        </a:lnTo>
                        <a:lnTo>
                          <a:pt x="52" y="4"/>
                        </a:lnTo>
                        <a:lnTo>
                          <a:pt x="53" y="6"/>
                        </a:lnTo>
                        <a:lnTo>
                          <a:pt x="53" y="7"/>
                        </a:lnTo>
                        <a:lnTo>
                          <a:pt x="54" y="8"/>
                        </a:lnTo>
                        <a:lnTo>
                          <a:pt x="55" y="8"/>
                        </a:lnTo>
                        <a:lnTo>
                          <a:pt x="56" y="8"/>
                        </a:lnTo>
                        <a:lnTo>
                          <a:pt x="58" y="8"/>
                        </a:lnTo>
                        <a:lnTo>
                          <a:pt x="58" y="9"/>
                        </a:lnTo>
                        <a:lnTo>
                          <a:pt x="59" y="9"/>
                        </a:lnTo>
                        <a:lnTo>
                          <a:pt x="59" y="10"/>
                        </a:lnTo>
                        <a:lnTo>
                          <a:pt x="62" y="10"/>
                        </a:lnTo>
                        <a:lnTo>
                          <a:pt x="64" y="10"/>
                        </a:lnTo>
                        <a:lnTo>
                          <a:pt x="66" y="10"/>
                        </a:lnTo>
                        <a:lnTo>
                          <a:pt x="67" y="10"/>
                        </a:lnTo>
                        <a:lnTo>
                          <a:pt x="68" y="11"/>
                        </a:lnTo>
                        <a:lnTo>
                          <a:pt x="69" y="11"/>
                        </a:lnTo>
                        <a:lnTo>
                          <a:pt x="72" y="10"/>
                        </a:lnTo>
                        <a:lnTo>
                          <a:pt x="73" y="10"/>
                        </a:lnTo>
                        <a:lnTo>
                          <a:pt x="73" y="9"/>
                        </a:lnTo>
                        <a:lnTo>
                          <a:pt x="74" y="9"/>
                        </a:lnTo>
                        <a:lnTo>
                          <a:pt x="75" y="9"/>
                        </a:lnTo>
                        <a:lnTo>
                          <a:pt x="76" y="10"/>
                        </a:lnTo>
                        <a:lnTo>
                          <a:pt x="77" y="10"/>
                        </a:lnTo>
                        <a:lnTo>
                          <a:pt x="77" y="12"/>
                        </a:lnTo>
                        <a:lnTo>
                          <a:pt x="76" y="12"/>
                        </a:lnTo>
                        <a:lnTo>
                          <a:pt x="76" y="13"/>
                        </a:lnTo>
                        <a:lnTo>
                          <a:pt x="77" y="13"/>
                        </a:lnTo>
                        <a:lnTo>
                          <a:pt x="78" y="13"/>
                        </a:lnTo>
                        <a:lnTo>
                          <a:pt x="80" y="15"/>
                        </a:lnTo>
                        <a:lnTo>
                          <a:pt x="78" y="15"/>
                        </a:lnTo>
                        <a:lnTo>
                          <a:pt x="77" y="16"/>
                        </a:lnTo>
                        <a:lnTo>
                          <a:pt x="80" y="17"/>
                        </a:lnTo>
                        <a:lnTo>
                          <a:pt x="80" y="18"/>
                        </a:lnTo>
                        <a:lnTo>
                          <a:pt x="81" y="18"/>
                        </a:lnTo>
                        <a:lnTo>
                          <a:pt x="82" y="18"/>
                        </a:lnTo>
                        <a:lnTo>
                          <a:pt x="83" y="18"/>
                        </a:lnTo>
                        <a:lnTo>
                          <a:pt x="84" y="18"/>
                        </a:lnTo>
                        <a:lnTo>
                          <a:pt x="84" y="19"/>
                        </a:lnTo>
                        <a:lnTo>
                          <a:pt x="83" y="19"/>
                        </a:lnTo>
                        <a:lnTo>
                          <a:pt x="82" y="19"/>
                        </a:lnTo>
                        <a:lnTo>
                          <a:pt x="81" y="19"/>
                        </a:lnTo>
                        <a:lnTo>
                          <a:pt x="81" y="18"/>
                        </a:lnTo>
                        <a:lnTo>
                          <a:pt x="80" y="20"/>
                        </a:lnTo>
                        <a:lnTo>
                          <a:pt x="80" y="21"/>
                        </a:lnTo>
                        <a:lnTo>
                          <a:pt x="78" y="22"/>
                        </a:lnTo>
                        <a:lnTo>
                          <a:pt x="78" y="23"/>
                        </a:lnTo>
                        <a:lnTo>
                          <a:pt x="77" y="23"/>
                        </a:lnTo>
                        <a:lnTo>
                          <a:pt x="76" y="23"/>
                        </a:lnTo>
                        <a:lnTo>
                          <a:pt x="75" y="23"/>
                        </a:lnTo>
                        <a:lnTo>
                          <a:pt x="75" y="22"/>
                        </a:lnTo>
                        <a:lnTo>
                          <a:pt x="75" y="21"/>
                        </a:lnTo>
                        <a:lnTo>
                          <a:pt x="73" y="20"/>
                        </a:lnTo>
                        <a:lnTo>
                          <a:pt x="69" y="20"/>
                        </a:lnTo>
                        <a:lnTo>
                          <a:pt x="67" y="19"/>
                        </a:lnTo>
                        <a:lnTo>
                          <a:pt x="67" y="20"/>
                        </a:lnTo>
                        <a:lnTo>
                          <a:pt x="66" y="20"/>
                        </a:lnTo>
                        <a:lnTo>
                          <a:pt x="65" y="20"/>
                        </a:lnTo>
                        <a:lnTo>
                          <a:pt x="63" y="20"/>
                        </a:lnTo>
                        <a:lnTo>
                          <a:pt x="62" y="21"/>
                        </a:lnTo>
                        <a:lnTo>
                          <a:pt x="60" y="20"/>
                        </a:lnTo>
                        <a:lnTo>
                          <a:pt x="59" y="20"/>
                        </a:lnTo>
                        <a:lnTo>
                          <a:pt x="58" y="20"/>
                        </a:lnTo>
                        <a:lnTo>
                          <a:pt x="57" y="20"/>
                        </a:lnTo>
                        <a:lnTo>
                          <a:pt x="56" y="20"/>
                        </a:lnTo>
                        <a:lnTo>
                          <a:pt x="54" y="19"/>
                        </a:lnTo>
                        <a:lnTo>
                          <a:pt x="53" y="19"/>
                        </a:lnTo>
                        <a:lnTo>
                          <a:pt x="50" y="19"/>
                        </a:lnTo>
                        <a:lnTo>
                          <a:pt x="48" y="18"/>
                        </a:lnTo>
                        <a:lnTo>
                          <a:pt x="47" y="19"/>
                        </a:lnTo>
                        <a:lnTo>
                          <a:pt x="45" y="19"/>
                        </a:lnTo>
                        <a:lnTo>
                          <a:pt x="45" y="18"/>
                        </a:lnTo>
                        <a:lnTo>
                          <a:pt x="44" y="18"/>
                        </a:lnTo>
                        <a:lnTo>
                          <a:pt x="43" y="18"/>
                        </a:lnTo>
                        <a:lnTo>
                          <a:pt x="43" y="19"/>
                        </a:lnTo>
                        <a:lnTo>
                          <a:pt x="41" y="20"/>
                        </a:lnTo>
                        <a:lnTo>
                          <a:pt x="40" y="21"/>
                        </a:lnTo>
                        <a:lnTo>
                          <a:pt x="39" y="21"/>
                        </a:lnTo>
                        <a:lnTo>
                          <a:pt x="38" y="21"/>
                        </a:lnTo>
                        <a:lnTo>
                          <a:pt x="37" y="20"/>
                        </a:lnTo>
                        <a:lnTo>
                          <a:pt x="36" y="18"/>
                        </a:lnTo>
                        <a:lnTo>
                          <a:pt x="35" y="18"/>
                        </a:lnTo>
                        <a:lnTo>
                          <a:pt x="34" y="18"/>
                        </a:lnTo>
                        <a:lnTo>
                          <a:pt x="32" y="19"/>
                        </a:lnTo>
                        <a:lnTo>
                          <a:pt x="32" y="20"/>
                        </a:lnTo>
                        <a:lnTo>
                          <a:pt x="32" y="22"/>
                        </a:lnTo>
                        <a:lnTo>
                          <a:pt x="31" y="25"/>
                        </a:lnTo>
                        <a:lnTo>
                          <a:pt x="32" y="25"/>
                        </a:lnTo>
                        <a:lnTo>
                          <a:pt x="34" y="26"/>
                        </a:lnTo>
                        <a:lnTo>
                          <a:pt x="35" y="26"/>
                        </a:lnTo>
                        <a:lnTo>
                          <a:pt x="36" y="27"/>
                        </a:lnTo>
                        <a:lnTo>
                          <a:pt x="36" y="28"/>
                        </a:lnTo>
                        <a:lnTo>
                          <a:pt x="37" y="28"/>
                        </a:lnTo>
                        <a:lnTo>
                          <a:pt x="37" y="29"/>
                        </a:lnTo>
                        <a:lnTo>
                          <a:pt x="38" y="30"/>
                        </a:lnTo>
                        <a:lnTo>
                          <a:pt x="38" y="31"/>
                        </a:lnTo>
                        <a:lnTo>
                          <a:pt x="37" y="32"/>
                        </a:lnTo>
                        <a:lnTo>
                          <a:pt x="38" y="32"/>
                        </a:lnTo>
                        <a:lnTo>
                          <a:pt x="39" y="32"/>
                        </a:lnTo>
                        <a:lnTo>
                          <a:pt x="39" y="34"/>
                        </a:lnTo>
                        <a:lnTo>
                          <a:pt x="40" y="34"/>
                        </a:lnTo>
                        <a:lnTo>
                          <a:pt x="40" y="35"/>
                        </a:lnTo>
                        <a:lnTo>
                          <a:pt x="41" y="35"/>
                        </a:lnTo>
                        <a:lnTo>
                          <a:pt x="41" y="36"/>
                        </a:lnTo>
                        <a:lnTo>
                          <a:pt x="43" y="36"/>
                        </a:lnTo>
                        <a:lnTo>
                          <a:pt x="45" y="37"/>
                        </a:lnTo>
                        <a:lnTo>
                          <a:pt x="45" y="38"/>
                        </a:lnTo>
                        <a:lnTo>
                          <a:pt x="46" y="38"/>
                        </a:lnTo>
                        <a:lnTo>
                          <a:pt x="47" y="39"/>
                        </a:lnTo>
                        <a:lnTo>
                          <a:pt x="48" y="41"/>
                        </a:lnTo>
                        <a:lnTo>
                          <a:pt x="49" y="41"/>
                        </a:lnTo>
                        <a:lnTo>
                          <a:pt x="50" y="43"/>
                        </a:lnTo>
                        <a:lnTo>
                          <a:pt x="52" y="43"/>
                        </a:lnTo>
                        <a:lnTo>
                          <a:pt x="53" y="44"/>
                        </a:lnTo>
                        <a:lnTo>
                          <a:pt x="54" y="44"/>
                        </a:lnTo>
                        <a:lnTo>
                          <a:pt x="53" y="44"/>
                        </a:lnTo>
                        <a:lnTo>
                          <a:pt x="54" y="45"/>
                        </a:lnTo>
                        <a:lnTo>
                          <a:pt x="54" y="46"/>
                        </a:lnTo>
                        <a:lnTo>
                          <a:pt x="56" y="47"/>
                        </a:lnTo>
                        <a:lnTo>
                          <a:pt x="57" y="48"/>
                        </a:lnTo>
                        <a:lnTo>
                          <a:pt x="58" y="48"/>
                        </a:lnTo>
                        <a:lnTo>
                          <a:pt x="58" y="49"/>
                        </a:lnTo>
                        <a:lnTo>
                          <a:pt x="59" y="49"/>
                        </a:lnTo>
                        <a:lnTo>
                          <a:pt x="59" y="50"/>
                        </a:lnTo>
                        <a:lnTo>
                          <a:pt x="58" y="50"/>
                        </a:lnTo>
                        <a:lnTo>
                          <a:pt x="57" y="50"/>
                        </a:lnTo>
                        <a:lnTo>
                          <a:pt x="56" y="50"/>
                        </a:lnTo>
                        <a:lnTo>
                          <a:pt x="56" y="49"/>
                        </a:lnTo>
                        <a:lnTo>
                          <a:pt x="54" y="48"/>
                        </a:lnTo>
                        <a:lnTo>
                          <a:pt x="53" y="48"/>
                        </a:lnTo>
                        <a:lnTo>
                          <a:pt x="52" y="47"/>
                        </a:lnTo>
                        <a:lnTo>
                          <a:pt x="50" y="47"/>
                        </a:lnTo>
                        <a:lnTo>
                          <a:pt x="50" y="46"/>
                        </a:lnTo>
                        <a:lnTo>
                          <a:pt x="48" y="45"/>
                        </a:lnTo>
                        <a:lnTo>
                          <a:pt x="48" y="44"/>
                        </a:lnTo>
                        <a:lnTo>
                          <a:pt x="47" y="44"/>
                        </a:lnTo>
                        <a:lnTo>
                          <a:pt x="46" y="44"/>
                        </a:lnTo>
                        <a:lnTo>
                          <a:pt x="45" y="44"/>
                        </a:lnTo>
                        <a:lnTo>
                          <a:pt x="44" y="44"/>
                        </a:lnTo>
                        <a:lnTo>
                          <a:pt x="43" y="43"/>
                        </a:lnTo>
                        <a:lnTo>
                          <a:pt x="41" y="43"/>
                        </a:lnTo>
                        <a:lnTo>
                          <a:pt x="40" y="43"/>
                        </a:lnTo>
                        <a:lnTo>
                          <a:pt x="39" y="43"/>
                        </a:lnTo>
                        <a:lnTo>
                          <a:pt x="38" y="43"/>
                        </a:lnTo>
                        <a:lnTo>
                          <a:pt x="37" y="44"/>
                        </a:lnTo>
                        <a:lnTo>
                          <a:pt x="36" y="43"/>
                        </a:lnTo>
                        <a:lnTo>
                          <a:pt x="35" y="43"/>
                        </a:lnTo>
                        <a:lnTo>
                          <a:pt x="35" y="41"/>
                        </a:lnTo>
                        <a:lnTo>
                          <a:pt x="35" y="40"/>
                        </a:lnTo>
                        <a:lnTo>
                          <a:pt x="32" y="39"/>
                        </a:lnTo>
                        <a:lnTo>
                          <a:pt x="31" y="39"/>
                        </a:lnTo>
                        <a:lnTo>
                          <a:pt x="29" y="38"/>
                        </a:lnTo>
                        <a:lnTo>
                          <a:pt x="29" y="37"/>
                        </a:lnTo>
                        <a:lnTo>
                          <a:pt x="28" y="37"/>
                        </a:lnTo>
                        <a:lnTo>
                          <a:pt x="27" y="36"/>
                        </a:lnTo>
                        <a:lnTo>
                          <a:pt x="25" y="35"/>
                        </a:lnTo>
                        <a:lnTo>
                          <a:pt x="25" y="34"/>
                        </a:lnTo>
                        <a:lnTo>
                          <a:pt x="23" y="32"/>
                        </a:lnTo>
                        <a:lnTo>
                          <a:pt x="22" y="31"/>
                        </a:lnTo>
                        <a:lnTo>
                          <a:pt x="23" y="31"/>
                        </a:lnTo>
                        <a:lnTo>
                          <a:pt x="23" y="32"/>
                        </a:lnTo>
                        <a:lnTo>
                          <a:pt x="26" y="32"/>
                        </a:lnTo>
                        <a:lnTo>
                          <a:pt x="25" y="31"/>
                        </a:lnTo>
                        <a:lnTo>
                          <a:pt x="26" y="31"/>
                        </a:lnTo>
                        <a:lnTo>
                          <a:pt x="27" y="31"/>
                        </a:lnTo>
                        <a:lnTo>
                          <a:pt x="27" y="32"/>
                        </a:lnTo>
                        <a:lnTo>
                          <a:pt x="28" y="32"/>
                        </a:lnTo>
                        <a:lnTo>
                          <a:pt x="28" y="31"/>
                        </a:lnTo>
                        <a:lnTo>
                          <a:pt x="25" y="30"/>
                        </a:lnTo>
                        <a:lnTo>
                          <a:pt x="23" y="29"/>
                        </a:lnTo>
                        <a:lnTo>
                          <a:pt x="22" y="28"/>
                        </a:lnTo>
                        <a:lnTo>
                          <a:pt x="21" y="28"/>
                        </a:lnTo>
                        <a:lnTo>
                          <a:pt x="20" y="27"/>
                        </a:lnTo>
                        <a:lnTo>
                          <a:pt x="20" y="26"/>
                        </a:lnTo>
                        <a:lnTo>
                          <a:pt x="19" y="26"/>
                        </a:lnTo>
                        <a:lnTo>
                          <a:pt x="19" y="25"/>
                        </a:lnTo>
                        <a:lnTo>
                          <a:pt x="19" y="23"/>
                        </a:lnTo>
                        <a:lnTo>
                          <a:pt x="20" y="22"/>
                        </a:lnTo>
                        <a:lnTo>
                          <a:pt x="19" y="20"/>
                        </a:lnTo>
                        <a:lnTo>
                          <a:pt x="18" y="20"/>
                        </a:lnTo>
                        <a:lnTo>
                          <a:pt x="18" y="19"/>
                        </a:lnTo>
                        <a:lnTo>
                          <a:pt x="17" y="19"/>
                        </a:lnTo>
                        <a:lnTo>
                          <a:pt x="16" y="18"/>
                        </a:lnTo>
                        <a:lnTo>
                          <a:pt x="13" y="17"/>
                        </a:lnTo>
                        <a:lnTo>
                          <a:pt x="11" y="17"/>
                        </a:lnTo>
                        <a:lnTo>
                          <a:pt x="10" y="18"/>
                        </a:lnTo>
                        <a:lnTo>
                          <a:pt x="10" y="19"/>
                        </a:lnTo>
                        <a:lnTo>
                          <a:pt x="10" y="20"/>
                        </a:lnTo>
                        <a:lnTo>
                          <a:pt x="9" y="20"/>
                        </a:lnTo>
                        <a:lnTo>
                          <a:pt x="9" y="21"/>
                        </a:lnTo>
                        <a:lnTo>
                          <a:pt x="9" y="22"/>
                        </a:lnTo>
                        <a:lnTo>
                          <a:pt x="8" y="22"/>
                        </a:lnTo>
                        <a:lnTo>
                          <a:pt x="7" y="23"/>
                        </a:lnTo>
                        <a:lnTo>
                          <a:pt x="7" y="25"/>
                        </a:lnTo>
                        <a:lnTo>
                          <a:pt x="6" y="25"/>
                        </a:lnTo>
                        <a:lnTo>
                          <a:pt x="4" y="23"/>
                        </a:lnTo>
                        <a:lnTo>
                          <a:pt x="3" y="21"/>
                        </a:lnTo>
                        <a:lnTo>
                          <a:pt x="2" y="21"/>
                        </a:lnTo>
                        <a:lnTo>
                          <a:pt x="1" y="19"/>
                        </a:lnTo>
                        <a:lnTo>
                          <a:pt x="1" y="18"/>
                        </a:lnTo>
                        <a:lnTo>
                          <a:pt x="1" y="17"/>
                        </a:lnTo>
                        <a:lnTo>
                          <a:pt x="0" y="16"/>
                        </a:lnTo>
                        <a:lnTo>
                          <a:pt x="0" y="15"/>
                        </a:lnTo>
                        <a:lnTo>
                          <a:pt x="1" y="15"/>
                        </a:lnTo>
                        <a:lnTo>
                          <a:pt x="2" y="15"/>
                        </a:lnTo>
                        <a:lnTo>
                          <a:pt x="2" y="16"/>
                        </a:lnTo>
                        <a:lnTo>
                          <a:pt x="6" y="15"/>
                        </a:lnTo>
                        <a:lnTo>
                          <a:pt x="7" y="15"/>
                        </a:lnTo>
                        <a:lnTo>
                          <a:pt x="9" y="15"/>
                        </a:lnTo>
                        <a:lnTo>
                          <a:pt x="12" y="15"/>
                        </a:lnTo>
                        <a:lnTo>
                          <a:pt x="13" y="13"/>
                        </a:lnTo>
                        <a:lnTo>
                          <a:pt x="15" y="12"/>
                        </a:lnTo>
                        <a:lnTo>
                          <a:pt x="16" y="12"/>
                        </a:lnTo>
                        <a:lnTo>
                          <a:pt x="17" y="13"/>
                        </a:lnTo>
                        <a:lnTo>
                          <a:pt x="19" y="15"/>
                        </a:lnTo>
                        <a:lnTo>
                          <a:pt x="20" y="15"/>
                        </a:lnTo>
                        <a:lnTo>
                          <a:pt x="21" y="15"/>
                        </a:lnTo>
                        <a:lnTo>
                          <a:pt x="22" y="15"/>
                        </a:lnTo>
                        <a:lnTo>
                          <a:pt x="23" y="16"/>
                        </a:lnTo>
                        <a:lnTo>
                          <a:pt x="25" y="15"/>
                        </a:lnTo>
                        <a:lnTo>
                          <a:pt x="26" y="13"/>
                        </a:lnTo>
                        <a:lnTo>
                          <a:pt x="26" y="12"/>
                        </a:lnTo>
                        <a:lnTo>
                          <a:pt x="26" y="11"/>
                        </a:lnTo>
                        <a:lnTo>
                          <a:pt x="26" y="10"/>
                        </a:lnTo>
                        <a:lnTo>
                          <a:pt x="28" y="10"/>
                        </a:lnTo>
                        <a:lnTo>
                          <a:pt x="30" y="9"/>
                        </a:lnTo>
                        <a:lnTo>
                          <a:pt x="30" y="10"/>
                        </a:lnTo>
                        <a:lnTo>
                          <a:pt x="31" y="10"/>
                        </a:lnTo>
                        <a:lnTo>
                          <a:pt x="31" y="8"/>
                        </a:lnTo>
                        <a:lnTo>
                          <a:pt x="31" y="7"/>
                        </a:lnTo>
                        <a:lnTo>
                          <a:pt x="30" y="7"/>
                        </a:lnTo>
                        <a:lnTo>
                          <a:pt x="30" y="6"/>
                        </a:lnTo>
                        <a:lnTo>
                          <a:pt x="29" y="6"/>
                        </a:lnTo>
                        <a:lnTo>
                          <a:pt x="30" y="4"/>
                        </a:lnTo>
                        <a:lnTo>
                          <a:pt x="31" y="4"/>
                        </a:lnTo>
                        <a:lnTo>
                          <a:pt x="32" y="4"/>
                        </a:lnTo>
                        <a:lnTo>
                          <a:pt x="36" y="3"/>
                        </a:lnTo>
                        <a:lnTo>
                          <a:pt x="37" y="2"/>
                        </a:lnTo>
                        <a:lnTo>
                          <a:pt x="36" y="2"/>
                        </a:lnTo>
                        <a:lnTo>
                          <a:pt x="37" y="1"/>
                        </a:lnTo>
                        <a:lnTo>
                          <a:pt x="39" y="1"/>
                        </a:lnTo>
                        <a:lnTo>
                          <a:pt x="39" y="0"/>
                        </a:lnTo>
                        <a:lnTo>
                          <a:pt x="40" y="0"/>
                        </a:lnTo>
                        <a:lnTo>
                          <a:pt x="41" y="0"/>
                        </a:lnTo>
                        <a:lnTo>
                          <a:pt x="43" y="0"/>
                        </a:lnTo>
                        <a:lnTo>
                          <a:pt x="44" y="0"/>
                        </a:lnTo>
                        <a:lnTo>
                          <a:pt x="44" y="1"/>
                        </a:lnTo>
                        <a:lnTo>
                          <a:pt x="44" y="0"/>
                        </a:lnTo>
                        <a:moveTo>
                          <a:pt x="58" y="51"/>
                        </a:moveTo>
                        <a:lnTo>
                          <a:pt x="59" y="51"/>
                        </a:lnTo>
                        <a:lnTo>
                          <a:pt x="60" y="51"/>
                        </a:lnTo>
                        <a:lnTo>
                          <a:pt x="62" y="51"/>
                        </a:lnTo>
                        <a:lnTo>
                          <a:pt x="62" y="53"/>
                        </a:lnTo>
                        <a:lnTo>
                          <a:pt x="63" y="53"/>
                        </a:lnTo>
                        <a:lnTo>
                          <a:pt x="64" y="54"/>
                        </a:lnTo>
                        <a:lnTo>
                          <a:pt x="66" y="54"/>
                        </a:lnTo>
                        <a:lnTo>
                          <a:pt x="67" y="55"/>
                        </a:lnTo>
                        <a:lnTo>
                          <a:pt x="68" y="55"/>
                        </a:lnTo>
                        <a:lnTo>
                          <a:pt x="69" y="55"/>
                        </a:lnTo>
                        <a:lnTo>
                          <a:pt x="69" y="56"/>
                        </a:lnTo>
                        <a:lnTo>
                          <a:pt x="71" y="56"/>
                        </a:lnTo>
                        <a:lnTo>
                          <a:pt x="71" y="57"/>
                        </a:lnTo>
                        <a:lnTo>
                          <a:pt x="71" y="58"/>
                        </a:lnTo>
                        <a:lnTo>
                          <a:pt x="72" y="58"/>
                        </a:lnTo>
                        <a:lnTo>
                          <a:pt x="71" y="58"/>
                        </a:lnTo>
                        <a:lnTo>
                          <a:pt x="68" y="57"/>
                        </a:lnTo>
                        <a:lnTo>
                          <a:pt x="67" y="56"/>
                        </a:lnTo>
                        <a:lnTo>
                          <a:pt x="65" y="55"/>
                        </a:lnTo>
                        <a:lnTo>
                          <a:pt x="62" y="54"/>
                        </a:lnTo>
                        <a:lnTo>
                          <a:pt x="60" y="53"/>
                        </a:lnTo>
                        <a:lnTo>
                          <a:pt x="57" y="53"/>
                        </a:lnTo>
                        <a:lnTo>
                          <a:pt x="56" y="51"/>
                        </a:lnTo>
                        <a:lnTo>
                          <a:pt x="55" y="51"/>
                        </a:lnTo>
                        <a:lnTo>
                          <a:pt x="53" y="50"/>
                        </a:lnTo>
                        <a:lnTo>
                          <a:pt x="52" y="50"/>
                        </a:lnTo>
                        <a:lnTo>
                          <a:pt x="50" y="50"/>
                        </a:lnTo>
                        <a:lnTo>
                          <a:pt x="49" y="50"/>
                        </a:lnTo>
                        <a:lnTo>
                          <a:pt x="49" y="49"/>
                        </a:lnTo>
                        <a:lnTo>
                          <a:pt x="54" y="49"/>
                        </a:lnTo>
                        <a:lnTo>
                          <a:pt x="56" y="50"/>
                        </a:lnTo>
                        <a:lnTo>
                          <a:pt x="57" y="51"/>
                        </a:lnTo>
                        <a:lnTo>
                          <a:pt x="59" y="51"/>
                        </a:lnTo>
                        <a:lnTo>
                          <a:pt x="58" y="51"/>
                        </a:lnTo>
                        <a:moveTo>
                          <a:pt x="17" y="22"/>
                        </a:moveTo>
                        <a:lnTo>
                          <a:pt x="16" y="22"/>
                        </a:lnTo>
                        <a:lnTo>
                          <a:pt x="13" y="21"/>
                        </a:lnTo>
                        <a:lnTo>
                          <a:pt x="13" y="20"/>
                        </a:lnTo>
                        <a:lnTo>
                          <a:pt x="15" y="18"/>
                        </a:lnTo>
                        <a:lnTo>
                          <a:pt x="16" y="18"/>
                        </a:lnTo>
                        <a:lnTo>
                          <a:pt x="16" y="20"/>
                        </a:lnTo>
                        <a:lnTo>
                          <a:pt x="17" y="20"/>
                        </a:lnTo>
                        <a:lnTo>
                          <a:pt x="18" y="21"/>
                        </a:lnTo>
                        <a:lnTo>
                          <a:pt x="18" y="22"/>
                        </a:lnTo>
                        <a:lnTo>
                          <a:pt x="17" y="22"/>
                        </a:lnTo>
                        <a:moveTo>
                          <a:pt x="45" y="46"/>
                        </a:moveTo>
                        <a:lnTo>
                          <a:pt x="44" y="46"/>
                        </a:lnTo>
                        <a:lnTo>
                          <a:pt x="43" y="46"/>
                        </a:lnTo>
                        <a:lnTo>
                          <a:pt x="41" y="46"/>
                        </a:lnTo>
                        <a:lnTo>
                          <a:pt x="41" y="45"/>
                        </a:lnTo>
                        <a:lnTo>
                          <a:pt x="44" y="45"/>
                        </a:lnTo>
                        <a:lnTo>
                          <a:pt x="45" y="45"/>
                        </a:lnTo>
                        <a:lnTo>
                          <a:pt x="46" y="45"/>
                        </a:lnTo>
                        <a:lnTo>
                          <a:pt x="47" y="45"/>
                        </a:lnTo>
                        <a:lnTo>
                          <a:pt x="48" y="46"/>
                        </a:lnTo>
                        <a:lnTo>
                          <a:pt x="47" y="46"/>
                        </a:lnTo>
                        <a:lnTo>
                          <a:pt x="46" y="46"/>
                        </a:lnTo>
                        <a:lnTo>
                          <a:pt x="45" y="46"/>
                        </a:lnTo>
                        <a:moveTo>
                          <a:pt x="13" y="27"/>
                        </a:moveTo>
                        <a:lnTo>
                          <a:pt x="12" y="26"/>
                        </a:lnTo>
                        <a:lnTo>
                          <a:pt x="11" y="23"/>
                        </a:lnTo>
                        <a:lnTo>
                          <a:pt x="11" y="22"/>
                        </a:lnTo>
                        <a:lnTo>
                          <a:pt x="12" y="22"/>
                        </a:lnTo>
                        <a:lnTo>
                          <a:pt x="12" y="21"/>
                        </a:lnTo>
                        <a:lnTo>
                          <a:pt x="11" y="20"/>
                        </a:lnTo>
                        <a:lnTo>
                          <a:pt x="11" y="19"/>
                        </a:lnTo>
                        <a:lnTo>
                          <a:pt x="12" y="19"/>
                        </a:lnTo>
                        <a:lnTo>
                          <a:pt x="12" y="20"/>
                        </a:lnTo>
                        <a:lnTo>
                          <a:pt x="12" y="21"/>
                        </a:lnTo>
                        <a:lnTo>
                          <a:pt x="13" y="21"/>
                        </a:lnTo>
                        <a:lnTo>
                          <a:pt x="13" y="23"/>
                        </a:lnTo>
                        <a:lnTo>
                          <a:pt x="13" y="25"/>
                        </a:lnTo>
                        <a:lnTo>
                          <a:pt x="15" y="26"/>
                        </a:lnTo>
                        <a:lnTo>
                          <a:pt x="15" y="27"/>
                        </a:lnTo>
                        <a:lnTo>
                          <a:pt x="13" y="27"/>
                        </a:lnTo>
                        <a:moveTo>
                          <a:pt x="23" y="31"/>
                        </a:moveTo>
                        <a:lnTo>
                          <a:pt x="22" y="31"/>
                        </a:lnTo>
                        <a:lnTo>
                          <a:pt x="21" y="30"/>
                        </a:lnTo>
                        <a:lnTo>
                          <a:pt x="21" y="29"/>
                        </a:lnTo>
                        <a:lnTo>
                          <a:pt x="20" y="28"/>
                        </a:lnTo>
                        <a:lnTo>
                          <a:pt x="18" y="26"/>
                        </a:lnTo>
                        <a:lnTo>
                          <a:pt x="17" y="26"/>
                        </a:lnTo>
                        <a:lnTo>
                          <a:pt x="18" y="26"/>
                        </a:lnTo>
                        <a:lnTo>
                          <a:pt x="19" y="27"/>
                        </a:lnTo>
                        <a:lnTo>
                          <a:pt x="20" y="27"/>
                        </a:lnTo>
                        <a:lnTo>
                          <a:pt x="20" y="28"/>
                        </a:lnTo>
                        <a:lnTo>
                          <a:pt x="21" y="28"/>
                        </a:lnTo>
                        <a:lnTo>
                          <a:pt x="22" y="29"/>
                        </a:lnTo>
                        <a:lnTo>
                          <a:pt x="21" y="28"/>
                        </a:lnTo>
                        <a:lnTo>
                          <a:pt x="21" y="29"/>
                        </a:lnTo>
                        <a:lnTo>
                          <a:pt x="22" y="29"/>
                        </a:lnTo>
                        <a:lnTo>
                          <a:pt x="25" y="30"/>
                        </a:lnTo>
                        <a:lnTo>
                          <a:pt x="25" y="31"/>
                        </a:lnTo>
                        <a:lnTo>
                          <a:pt x="23" y="31"/>
                        </a:lnTo>
                        <a:moveTo>
                          <a:pt x="50" y="48"/>
                        </a:moveTo>
                        <a:lnTo>
                          <a:pt x="48" y="48"/>
                        </a:lnTo>
                        <a:lnTo>
                          <a:pt x="45" y="48"/>
                        </a:lnTo>
                        <a:lnTo>
                          <a:pt x="43" y="48"/>
                        </a:lnTo>
                        <a:lnTo>
                          <a:pt x="41" y="48"/>
                        </a:lnTo>
                        <a:lnTo>
                          <a:pt x="41" y="47"/>
                        </a:lnTo>
                        <a:lnTo>
                          <a:pt x="40" y="47"/>
                        </a:lnTo>
                        <a:lnTo>
                          <a:pt x="41" y="47"/>
                        </a:lnTo>
                        <a:lnTo>
                          <a:pt x="43" y="47"/>
                        </a:lnTo>
                        <a:lnTo>
                          <a:pt x="44" y="47"/>
                        </a:lnTo>
                        <a:lnTo>
                          <a:pt x="45" y="47"/>
                        </a:lnTo>
                        <a:lnTo>
                          <a:pt x="47" y="48"/>
                        </a:lnTo>
                        <a:lnTo>
                          <a:pt x="49" y="48"/>
                        </a:lnTo>
                        <a:lnTo>
                          <a:pt x="52" y="48"/>
                        </a:lnTo>
                        <a:lnTo>
                          <a:pt x="50" y="48"/>
                        </a:lnTo>
                        <a:moveTo>
                          <a:pt x="48" y="51"/>
                        </a:moveTo>
                        <a:lnTo>
                          <a:pt x="47" y="51"/>
                        </a:lnTo>
                        <a:lnTo>
                          <a:pt x="46" y="51"/>
                        </a:lnTo>
                        <a:lnTo>
                          <a:pt x="45" y="51"/>
                        </a:lnTo>
                        <a:lnTo>
                          <a:pt x="45" y="50"/>
                        </a:lnTo>
                        <a:lnTo>
                          <a:pt x="46" y="50"/>
                        </a:lnTo>
                        <a:lnTo>
                          <a:pt x="47" y="50"/>
                        </a:lnTo>
                        <a:lnTo>
                          <a:pt x="48" y="50"/>
                        </a:lnTo>
                        <a:lnTo>
                          <a:pt x="49" y="50"/>
                        </a:lnTo>
                        <a:lnTo>
                          <a:pt x="50" y="50"/>
                        </a:lnTo>
                        <a:lnTo>
                          <a:pt x="52" y="50"/>
                        </a:lnTo>
                        <a:lnTo>
                          <a:pt x="53" y="51"/>
                        </a:lnTo>
                        <a:lnTo>
                          <a:pt x="52" y="51"/>
                        </a:lnTo>
                        <a:lnTo>
                          <a:pt x="48" y="51"/>
                        </a:lnTo>
                        <a:moveTo>
                          <a:pt x="60" y="54"/>
                        </a:moveTo>
                        <a:lnTo>
                          <a:pt x="59" y="54"/>
                        </a:lnTo>
                        <a:lnTo>
                          <a:pt x="58" y="54"/>
                        </a:lnTo>
                        <a:lnTo>
                          <a:pt x="57" y="54"/>
                        </a:lnTo>
                        <a:lnTo>
                          <a:pt x="55" y="54"/>
                        </a:lnTo>
                        <a:lnTo>
                          <a:pt x="54" y="53"/>
                        </a:lnTo>
                        <a:lnTo>
                          <a:pt x="55" y="53"/>
                        </a:lnTo>
                        <a:lnTo>
                          <a:pt x="59" y="54"/>
                        </a:lnTo>
                        <a:lnTo>
                          <a:pt x="60" y="54"/>
                        </a:lnTo>
                        <a:moveTo>
                          <a:pt x="23" y="38"/>
                        </a:moveTo>
                        <a:lnTo>
                          <a:pt x="23" y="37"/>
                        </a:lnTo>
                        <a:lnTo>
                          <a:pt x="22" y="37"/>
                        </a:lnTo>
                        <a:lnTo>
                          <a:pt x="22" y="36"/>
                        </a:lnTo>
                        <a:lnTo>
                          <a:pt x="21" y="36"/>
                        </a:lnTo>
                        <a:lnTo>
                          <a:pt x="21" y="35"/>
                        </a:lnTo>
                        <a:lnTo>
                          <a:pt x="20" y="35"/>
                        </a:lnTo>
                        <a:lnTo>
                          <a:pt x="19" y="34"/>
                        </a:lnTo>
                        <a:lnTo>
                          <a:pt x="21" y="35"/>
                        </a:lnTo>
                        <a:lnTo>
                          <a:pt x="21" y="36"/>
                        </a:lnTo>
                        <a:lnTo>
                          <a:pt x="22" y="36"/>
                        </a:lnTo>
                        <a:lnTo>
                          <a:pt x="23" y="37"/>
                        </a:lnTo>
                        <a:lnTo>
                          <a:pt x="25" y="37"/>
                        </a:lnTo>
                        <a:lnTo>
                          <a:pt x="23" y="38"/>
                        </a:lnTo>
                        <a:moveTo>
                          <a:pt x="37" y="49"/>
                        </a:moveTo>
                        <a:lnTo>
                          <a:pt x="36" y="49"/>
                        </a:lnTo>
                        <a:lnTo>
                          <a:pt x="37" y="49"/>
                        </a:lnTo>
                        <a:lnTo>
                          <a:pt x="38" y="49"/>
                        </a:lnTo>
                        <a:lnTo>
                          <a:pt x="39" y="49"/>
                        </a:lnTo>
                        <a:lnTo>
                          <a:pt x="38" y="49"/>
                        </a:lnTo>
                        <a:lnTo>
                          <a:pt x="37" y="49"/>
                        </a:lnTo>
                        <a:moveTo>
                          <a:pt x="15" y="29"/>
                        </a:moveTo>
                        <a:lnTo>
                          <a:pt x="12" y="27"/>
                        </a:lnTo>
                        <a:lnTo>
                          <a:pt x="11" y="26"/>
                        </a:lnTo>
                        <a:lnTo>
                          <a:pt x="12" y="26"/>
                        </a:lnTo>
                        <a:lnTo>
                          <a:pt x="12" y="27"/>
                        </a:lnTo>
                        <a:lnTo>
                          <a:pt x="13" y="28"/>
                        </a:lnTo>
                        <a:lnTo>
                          <a:pt x="15" y="28"/>
                        </a:lnTo>
                        <a:lnTo>
                          <a:pt x="15" y="29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020" name="Freeform 933">
                    <a:extLst>
                      <a:ext uri="{FF2B5EF4-FFF2-40B4-BE49-F238E27FC236}">
                        <a16:creationId xmlns:a16="http://schemas.microsoft.com/office/drawing/2014/main" id="{1723DB8E-3947-4C76-9FE1-EB5A81E6A995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6702530" y="2216322"/>
                    <a:ext cx="283480" cy="227714"/>
                  </a:xfrm>
                  <a:custGeom>
                    <a:avLst/>
                    <a:gdLst>
                      <a:gd name="T0" fmla="*/ 144463 w 122"/>
                      <a:gd name="T1" fmla="*/ 23813 h 98"/>
                      <a:gd name="T2" fmla="*/ 122238 w 122"/>
                      <a:gd name="T3" fmla="*/ 17463 h 98"/>
                      <a:gd name="T4" fmla="*/ 93663 w 122"/>
                      <a:gd name="T5" fmla="*/ 23813 h 98"/>
                      <a:gd name="T6" fmla="*/ 98425 w 122"/>
                      <a:gd name="T7" fmla="*/ 31750 h 98"/>
                      <a:gd name="T8" fmla="*/ 90488 w 122"/>
                      <a:gd name="T9" fmla="*/ 36513 h 98"/>
                      <a:gd name="T10" fmla="*/ 82550 w 122"/>
                      <a:gd name="T11" fmla="*/ 33338 h 98"/>
                      <a:gd name="T12" fmla="*/ 68263 w 122"/>
                      <a:gd name="T13" fmla="*/ 31750 h 98"/>
                      <a:gd name="T14" fmla="*/ 84138 w 122"/>
                      <a:gd name="T15" fmla="*/ 57150 h 98"/>
                      <a:gd name="T16" fmla="*/ 73025 w 122"/>
                      <a:gd name="T17" fmla="*/ 58738 h 98"/>
                      <a:gd name="T18" fmla="*/ 77788 w 122"/>
                      <a:gd name="T19" fmla="*/ 69850 h 98"/>
                      <a:gd name="T20" fmla="*/ 95250 w 122"/>
                      <a:gd name="T21" fmla="*/ 77788 h 98"/>
                      <a:gd name="T22" fmla="*/ 87313 w 122"/>
                      <a:gd name="T23" fmla="*/ 85725 h 98"/>
                      <a:gd name="T24" fmla="*/ 80963 w 122"/>
                      <a:gd name="T25" fmla="*/ 95250 h 98"/>
                      <a:gd name="T26" fmla="*/ 79375 w 122"/>
                      <a:gd name="T27" fmla="*/ 98425 h 98"/>
                      <a:gd name="T28" fmla="*/ 79375 w 122"/>
                      <a:gd name="T29" fmla="*/ 112713 h 98"/>
                      <a:gd name="T30" fmla="*/ 66675 w 122"/>
                      <a:gd name="T31" fmla="*/ 112713 h 98"/>
                      <a:gd name="T32" fmla="*/ 57150 w 122"/>
                      <a:gd name="T33" fmla="*/ 106363 h 98"/>
                      <a:gd name="T34" fmla="*/ 42863 w 122"/>
                      <a:gd name="T35" fmla="*/ 103188 h 98"/>
                      <a:gd name="T36" fmla="*/ 38100 w 122"/>
                      <a:gd name="T37" fmla="*/ 85725 h 98"/>
                      <a:gd name="T38" fmla="*/ 57150 w 122"/>
                      <a:gd name="T39" fmla="*/ 80963 h 98"/>
                      <a:gd name="T40" fmla="*/ 77788 w 122"/>
                      <a:gd name="T41" fmla="*/ 84138 h 98"/>
                      <a:gd name="T42" fmla="*/ 63500 w 122"/>
                      <a:gd name="T43" fmla="*/ 74613 h 98"/>
                      <a:gd name="T44" fmla="*/ 34925 w 122"/>
                      <a:gd name="T45" fmla="*/ 77788 h 98"/>
                      <a:gd name="T46" fmla="*/ 34925 w 122"/>
                      <a:gd name="T47" fmla="*/ 61913 h 98"/>
                      <a:gd name="T48" fmla="*/ 12700 w 122"/>
                      <a:gd name="T49" fmla="*/ 52388 h 98"/>
                      <a:gd name="T50" fmla="*/ 22225 w 122"/>
                      <a:gd name="T51" fmla="*/ 39688 h 98"/>
                      <a:gd name="T52" fmla="*/ 38100 w 122"/>
                      <a:gd name="T53" fmla="*/ 22225 h 98"/>
                      <a:gd name="T54" fmla="*/ 69850 w 122"/>
                      <a:gd name="T55" fmla="*/ 12700 h 98"/>
                      <a:gd name="T56" fmla="*/ 98425 w 122"/>
                      <a:gd name="T57" fmla="*/ 7938 h 98"/>
                      <a:gd name="T58" fmla="*/ 128588 w 122"/>
                      <a:gd name="T59" fmla="*/ 12700 h 98"/>
                      <a:gd name="T60" fmla="*/ 147638 w 122"/>
                      <a:gd name="T61" fmla="*/ 1588 h 98"/>
                      <a:gd name="T62" fmla="*/ 96838 w 122"/>
                      <a:gd name="T63" fmla="*/ 147638 h 98"/>
                      <a:gd name="T64" fmla="*/ 98425 w 122"/>
                      <a:gd name="T65" fmla="*/ 142875 h 98"/>
                      <a:gd name="T66" fmla="*/ 119063 w 122"/>
                      <a:gd name="T67" fmla="*/ 144463 h 98"/>
                      <a:gd name="T68" fmla="*/ 144463 w 122"/>
                      <a:gd name="T69" fmla="*/ 147638 h 98"/>
                      <a:gd name="T70" fmla="*/ 111125 w 122"/>
                      <a:gd name="T71" fmla="*/ 87313 h 98"/>
                      <a:gd name="T72" fmla="*/ 87313 w 122"/>
                      <a:gd name="T73" fmla="*/ 71438 h 98"/>
                      <a:gd name="T74" fmla="*/ 95250 w 122"/>
                      <a:gd name="T75" fmla="*/ 69850 h 98"/>
                      <a:gd name="T76" fmla="*/ 153988 w 122"/>
                      <a:gd name="T77" fmla="*/ 63500 h 98"/>
                      <a:gd name="T78" fmla="*/ 141288 w 122"/>
                      <a:gd name="T79" fmla="*/ 57150 h 98"/>
                      <a:gd name="T80" fmla="*/ 20638 w 122"/>
                      <a:gd name="T81" fmla="*/ 84138 h 98"/>
                      <a:gd name="T82" fmla="*/ 141288 w 122"/>
                      <a:gd name="T83" fmla="*/ 82550 h 98"/>
                      <a:gd name="T84" fmla="*/ 144463 w 122"/>
                      <a:gd name="T85" fmla="*/ 82550 h 98"/>
                      <a:gd name="T86" fmla="*/ 4763 w 122"/>
                      <a:gd name="T87" fmla="*/ 46038 h 98"/>
                      <a:gd name="T88" fmla="*/ 122238 w 122"/>
                      <a:gd name="T89" fmla="*/ 41275 h 98"/>
                      <a:gd name="T90" fmla="*/ 166688 w 122"/>
                      <a:gd name="T91" fmla="*/ 90488 h 98"/>
                      <a:gd name="T92" fmla="*/ 28575 w 122"/>
                      <a:gd name="T93" fmla="*/ 90488 h 98"/>
                      <a:gd name="T94" fmla="*/ 119063 w 122"/>
                      <a:gd name="T95" fmla="*/ 92075 h 98"/>
                      <a:gd name="T96" fmla="*/ 112713 w 122"/>
                      <a:gd name="T97" fmla="*/ 23813 h 98"/>
                      <a:gd name="T98" fmla="*/ 168275 w 122"/>
                      <a:gd name="T99" fmla="*/ 141288 h 98"/>
                      <a:gd name="T100" fmla="*/ 152400 w 122"/>
                      <a:gd name="T101" fmla="*/ 95250 h 98"/>
                      <a:gd name="T102" fmla="*/ 163513 w 122"/>
                      <a:gd name="T103" fmla="*/ 115888 h 98"/>
                      <a:gd name="T104" fmla="*/ 112713 w 122"/>
                      <a:gd name="T105" fmla="*/ 68263 h 98"/>
                      <a:gd name="T106" fmla="*/ 125413 w 122"/>
                      <a:gd name="T107" fmla="*/ 107950 h 98"/>
                      <a:gd name="T108" fmla="*/ 133350 w 122"/>
                      <a:gd name="T109" fmla="*/ 31750 h 98"/>
                      <a:gd name="T110" fmla="*/ 149225 w 122"/>
                      <a:gd name="T111" fmla="*/ 119063 h 98"/>
                      <a:gd name="T112" fmla="*/ 23813 w 122"/>
                      <a:gd name="T113" fmla="*/ 77788 h 98"/>
                      <a:gd name="T114" fmla="*/ 85725 w 122"/>
                      <a:gd name="T115" fmla="*/ 88900 h 98"/>
                      <a:gd name="T116" fmla="*/ 88900 w 122"/>
                      <a:gd name="T117" fmla="*/ 58738 h 98"/>
                      <a:gd name="T118" fmla="*/ 192088 w 122"/>
                      <a:gd name="T119" fmla="*/ 127000 h 98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</a:gdLst>
                    <a:ahLst/>
                    <a:cxnLst>
                      <a:cxn ang="T120">
                        <a:pos x="T0" y="T1"/>
                      </a:cxn>
                      <a:cxn ang="T121">
                        <a:pos x="T2" y="T3"/>
                      </a:cxn>
                      <a:cxn ang="T122">
                        <a:pos x="T4" y="T5"/>
                      </a:cxn>
                      <a:cxn ang="T123">
                        <a:pos x="T6" y="T7"/>
                      </a:cxn>
                      <a:cxn ang="T124">
                        <a:pos x="T8" y="T9"/>
                      </a:cxn>
                      <a:cxn ang="T125">
                        <a:pos x="T10" y="T11"/>
                      </a:cxn>
                      <a:cxn ang="T126">
                        <a:pos x="T12" y="T13"/>
                      </a:cxn>
                      <a:cxn ang="T127">
                        <a:pos x="T14" y="T15"/>
                      </a:cxn>
                      <a:cxn ang="T128">
                        <a:pos x="T16" y="T17"/>
                      </a:cxn>
                      <a:cxn ang="T129">
                        <a:pos x="T18" y="T19"/>
                      </a:cxn>
                      <a:cxn ang="T130">
                        <a:pos x="T20" y="T21"/>
                      </a:cxn>
                      <a:cxn ang="T131">
                        <a:pos x="T22" y="T23"/>
                      </a:cxn>
                      <a:cxn ang="T132">
                        <a:pos x="T24" y="T25"/>
                      </a:cxn>
                      <a:cxn ang="T133">
                        <a:pos x="T26" y="T27"/>
                      </a:cxn>
                      <a:cxn ang="T134">
                        <a:pos x="T28" y="T29"/>
                      </a:cxn>
                      <a:cxn ang="T135">
                        <a:pos x="T30" y="T31"/>
                      </a:cxn>
                      <a:cxn ang="T136">
                        <a:pos x="T32" y="T33"/>
                      </a:cxn>
                      <a:cxn ang="T137">
                        <a:pos x="T34" y="T35"/>
                      </a:cxn>
                      <a:cxn ang="T138">
                        <a:pos x="T36" y="T37"/>
                      </a:cxn>
                      <a:cxn ang="T139">
                        <a:pos x="T38" y="T39"/>
                      </a:cxn>
                      <a:cxn ang="T140">
                        <a:pos x="T40" y="T41"/>
                      </a:cxn>
                      <a:cxn ang="T141">
                        <a:pos x="T42" y="T43"/>
                      </a:cxn>
                      <a:cxn ang="T142">
                        <a:pos x="T44" y="T45"/>
                      </a:cxn>
                      <a:cxn ang="T143">
                        <a:pos x="T46" y="T47"/>
                      </a:cxn>
                      <a:cxn ang="T144">
                        <a:pos x="T48" y="T49"/>
                      </a:cxn>
                      <a:cxn ang="T145">
                        <a:pos x="T50" y="T51"/>
                      </a:cxn>
                      <a:cxn ang="T146">
                        <a:pos x="T52" y="T53"/>
                      </a:cxn>
                      <a:cxn ang="T147">
                        <a:pos x="T54" y="T55"/>
                      </a:cxn>
                      <a:cxn ang="T148">
                        <a:pos x="T56" y="T57"/>
                      </a:cxn>
                      <a:cxn ang="T149">
                        <a:pos x="T58" y="T59"/>
                      </a:cxn>
                      <a:cxn ang="T150">
                        <a:pos x="T60" y="T61"/>
                      </a:cxn>
                      <a:cxn ang="T151">
                        <a:pos x="T62" y="T63"/>
                      </a:cxn>
                      <a:cxn ang="T152">
                        <a:pos x="T64" y="T65"/>
                      </a:cxn>
                      <a:cxn ang="T153">
                        <a:pos x="T66" y="T67"/>
                      </a:cxn>
                      <a:cxn ang="T154">
                        <a:pos x="T68" y="T69"/>
                      </a:cxn>
                      <a:cxn ang="T155">
                        <a:pos x="T70" y="T71"/>
                      </a:cxn>
                      <a:cxn ang="T156">
                        <a:pos x="T72" y="T73"/>
                      </a:cxn>
                      <a:cxn ang="T157">
                        <a:pos x="T74" y="T75"/>
                      </a:cxn>
                      <a:cxn ang="T158">
                        <a:pos x="T76" y="T77"/>
                      </a:cxn>
                      <a:cxn ang="T159">
                        <a:pos x="T78" y="T79"/>
                      </a:cxn>
                      <a:cxn ang="T160">
                        <a:pos x="T80" y="T81"/>
                      </a:cxn>
                      <a:cxn ang="T161">
                        <a:pos x="T82" y="T83"/>
                      </a:cxn>
                      <a:cxn ang="T162">
                        <a:pos x="T84" y="T85"/>
                      </a:cxn>
                      <a:cxn ang="T163">
                        <a:pos x="T86" y="T87"/>
                      </a:cxn>
                      <a:cxn ang="T164">
                        <a:pos x="T88" y="T89"/>
                      </a:cxn>
                      <a:cxn ang="T165">
                        <a:pos x="T90" y="T91"/>
                      </a:cxn>
                      <a:cxn ang="T166">
                        <a:pos x="T92" y="T93"/>
                      </a:cxn>
                      <a:cxn ang="T167">
                        <a:pos x="T94" y="T95"/>
                      </a:cxn>
                      <a:cxn ang="T168">
                        <a:pos x="T96" y="T97"/>
                      </a:cxn>
                      <a:cxn ang="T169">
                        <a:pos x="T98" y="T99"/>
                      </a:cxn>
                      <a:cxn ang="T170">
                        <a:pos x="T100" y="T101"/>
                      </a:cxn>
                      <a:cxn ang="T171">
                        <a:pos x="T102" y="T103"/>
                      </a:cxn>
                      <a:cxn ang="T172">
                        <a:pos x="T104" y="T105"/>
                      </a:cxn>
                      <a:cxn ang="T173">
                        <a:pos x="T106" y="T107"/>
                      </a:cxn>
                      <a:cxn ang="T174">
                        <a:pos x="T108" y="T109"/>
                      </a:cxn>
                      <a:cxn ang="T175">
                        <a:pos x="T110" y="T111"/>
                      </a:cxn>
                      <a:cxn ang="T176">
                        <a:pos x="T112" y="T113"/>
                      </a:cxn>
                      <a:cxn ang="T177">
                        <a:pos x="T114" y="T115"/>
                      </a:cxn>
                      <a:cxn ang="T178">
                        <a:pos x="T116" y="T117"/>
                      </a:cxn>
                      <a:cxn ang="T179">
                        <a:pos x="T118" y="T119"/>
                      </a:cxn>
                    </a:cxnLst>
                    <a:rect l="0" t="0" r="r" b="b"/>
                    <a:pathLst>
                      <a:path w="122" h="98">
                        <a:moveTo>
                          <a:pt x="96" y="1"/>
                        </a:moveTo>
                        <a:lnTo>
                          <a:pt x="98" y="2"/>
                        </a:lnTo>
                        <a:lnTo>
                          <a:pt x="99" y="2"/>
                        </a:lnTo>
                        <a:lnTo>
                          <a:pt x="99" y="4"/>
                        </a:lnTo>
                        <a:lnTo>
                          <a:pt x="99" y="6"/>
                        </a:lnTo>
                        <a:lnTo>
                          <a:pt x="99" y="7"/>
                        </a:lnTo>
                        <a:lnTo>
                          <a:pt x="97" y="8"/>
                        </a:lnTo>
                        <a:lnTo>
                          <a:pt x="96" y="8"/>
                        </a:lnTo>
                        <a:lnTo>
                          <a:pt x="96" y="10"/>
                        </a:lnTo>
                        <a:lnTo>
                          <a:pt x="96" y="11"/>
                        </a:lnTo>
                        <a:lnTo>
                          <a:pt x="96" y="12"/>
                        </a:lnTo>
                        <a:lnTo>
                          <a:pt x="94" y="12"/>
                        </a:lnTo>
                        <a:lnTo>
                          <a:pt x="93" y="14"/>
                        </a:lnTo>
                        <a:lnTo>
                          <a:pt x="92" y="15"/>
                        </a:lnTo>
                        <a:lnTo>
                          <a:pt x="91" y="15"/>
                        </a:lnTo>
                        <a:lnTo>
                          <a:pt x="91" y="14"/>
                        </a:lnTo>
                        <a:lnTo>
                          <a:pt x="89" y="14"/>
                        </a:lnTo>
                        <a:lnTo>
                          <a:pt x="88" y="14"/>
                        </a:lnTo>
                        <a:lnTo>
                          <a:pt x="87" y="14"/>
                        </a:lnTo>
                        <a:lnTo>
                          <a:pt x="86" y="14"/>
                        </a:lnTo>
                        <a:lnTo>
                          <a:pt x="84" y="14"/>
                        </a:lnTo>
                        <a:lnTo>
                          <a:pt x="83" y="12"/>
                        </a:lnTo>
                        <a:lnTo>
                          <a:pt x="82" y="12"/>
                        </a:lnTo>
                        <a:lnTo>
                          <a:pt x="81" y="12"/>
                        </a:lnTo>
                        <a:lnTo>
                          <a:pt x="80" y="12"/>
                        </a:lnTo>
                        <a:lnTo>
                          <a:pt x="79" y="12"/>
                        </a:lnTo>
                        <a:lnTo>
                          <a:pt x="78" y="11"/>
                        </a:lnTo>
                        <a:lnTo>
                          <a:pt x="79" y="11"/>
                        </a:lnTo>
                        <a:lnTo>
                          <a:pt x="78" y="11"/>
                        </a:lnTo>
                        <a:lnTo>
                          <a:pt x="77" y="11"/>
                        </a:lnTo>
                        <a:lnTo>
                          <a:pt x="74" y="12"/>
                        </a:lnTo>
                        <a:lnTo>
                          <a:pt x="73" y="14"/>
                        </a:lnTo>
                        <a:lnTo>
                          <a:pt x="71" y="14"/>
                        </a:lnTo>
                        <a:lnTo>
                          <a:pt x="71" y="12"/>
                        </a:lnTo>
                        <a:lnTo>
                          <a:pt x="70" y="12"/>
                        </a:lnTo>
                        <a:lnTo>
                          <a:pt x="69" y="12"/>
                        </a:lnTo>
                        <a:lnTo>
                          <a:pt x="68" y="12"/>
                        </a:lnTo>
                        <a:lnTo>
                          <a:pt x="66" y="12"/>
                        </a:lnTo>
                        <a:lnTo>
                          <a:pt x="66" y="14"/>
                        </a:lnTo>
                        <a:lnTo>
                          <a:pt x="64" y="15"/>
                        </a:lnTo>
                        <a:lnTo>
                          <a:pt x="63" y="16"/>
                        </a:lnTo>
                        <a:lnTo>
                          <a:pt x="62" y="15"/>
                        </a:lnTo>
                        <a:lnTo>
                          <a:pt x="61" y="15"/>
                        </a:lnTo>
                        <a:lnTo>
                          <a:pt x="60" y="15"/>
                        </a:lnTo>
                        <a:lnTo>
                          <a:pt x="59" y="15"/>
                        </a:lnTo>
                        <a:lnTo>
                          <a:pt x="57" y="16"/>
                        </a:lnTo>
                        <a:lnTo>
                          <a:pt x="59" y="17"/>
                        </a:lnTo>
                        <a:lnTo>
                          <a:pt x="60" y="18"/>
                        </a:lnTo>
                        <a:lnTo>
                          <a:pt x="60" y="19"/>
                        </a:lnTo>
                        <a:lnTo>
                          <a:pt x="61" y="20"/>
                        </a:lnTo>
                        <a:lnTo>
                          <a:pt x="62" y="20"/>
                        </a:lnTo>
                        <a:lnTo>
                          <a:pt x="64" y="20"/>
                        </a:lnTo>
                        <a:lnTo>
                          <a:pt x="65" y="21"/>
                        </a:lnTo>
                        <a:lnTo>
                          <a:pt x="68" y="23"/>
                        </a:lnTo>
                        <a:lnTo>
                          <a:pt x="68" y="24"/>
                        </a:lnTo>
                        <a:lnTo>
                          <a:pt x="66" y="24"/>
                        </a:lnTo>
                        <a:lnTo>
                          <a:pt x="64" y="21"/>
                        </a:lnTo>
                        <a:lnTo>
                          <a:pt x="63" y="21"/>
                        </a:lnTo>
                        <a:lnTo>
                          <a:pt x="62" y="21"/>
                        </a:lnTo>
                        <a:lnTo>
                          <a:pt x="62" y="20"/>
                        </a:lnTo>
                        <a:lnTo>
                          <a:pt x="61" y="20"/>
                        </a:lnTo>
                        <a:lnTo>
                          <a:pt x="60" y="20"/>
                        </a:lnTo>
                        <a:lnTo>
                          <a:pt x="59" y="20"/>
                        </a:lnTo>
                        <a:lnTo>
                          <a:pt x="57" y="21"/>
                        </a:lnTo>
                        <a:lnTo>
                          <a:pt x="59" y="23"/>
                        </a:lnTo>
                        <a:lnTo>
                          <a:pt x="61" y="23"/>
                        </a:lnTo>
                        <a:lnTo>
                          <a:pt x="61" y="24"/>
                        </a:lnTo>
                        <a:lnTo>
                          <a:pt x="62" y="24"/>
                        </a:lnTo>
                        <a:lnTo>
                          <a:pt x="62" y="25"/>
                        </a:lnTo>
                        <a:lnTo>
                          <a:pt x="62" y="26"/>
                        </a:lnTo>
                        <a:lnTo>
                          <a:pt x="61" y="26"/>
                        </a:lnTo>
                        <a:lnTo>
                          <a:pt x="60" y="25"/>
                        </a:lnTo>
                        <a:lnTo>
                          <a:pt x="59" y="25"/>
                        </a:lnTo>
                        <a:lnTo>
                          <a:pt x="59" y="24"/>
                        </a:lnTo>
                        <a:lnTo>
                          <a:pt x="57" y="23"/>
                        </a:lnTo>
                        <a:lnTo>
                          <a:pt x="53" y="21"/>
                        </a:lnTo>
                        <a:lnTo>
                          <a:pt x="53" y="23"/>
                        </a:lnTo>
                        <a:lnTo>
                          <a:pt x="53" y="24"/>
                        </a:lnTo>
                        <a:lnTo>
                          <a:pt x="54" y="25"/>
                        </a:lnTo>
                        <a:lnTo>
                          <a:pt x="55" y="25"/>
                        </a:lnTo>
                        <a:lnTo>
                          <a:pt x="56" y="26"/>
                        </a:lnTo>
                        <a:lnTo>
                          <a:pt x="57" y="26"/>
                        </a:lnTo>
                        <a:lnTo>
                          <a:pt x="59" y="27"/>
                        </a:lnTo>
                        <a:lnTo>
                          <a:pt x="57" y="27"/>
                        </a:lnTo>
                        <a:lnTo>
                          <a:pt x="56" y="27"/>
                        </a:lnTo>
                        <a:lnTo>
                          <a:pt x="54" y="26"/>
                        </a:lnTo>
                        <a:lnTo>
                          <a:pt x="53" y="26"/>
                        </a:lnTo>
                        <a:lnTo>
                          <a:pt x="52" y="24"/>
                        </a:lnTo>
                        <a:lnTo>
                          <a:pt x="52" y="23"/>
                        </a:lnTo>
                        <a:lnTo>
                          <a:pt x="52" y="21"/>
                        </a:lnTo>
                        <a:lnTo>
                          <a:pt x="51" y="21"/>
                        </a:lnTo>
                        <a:lnTo>
                          <a:pt x="50" y="21"/>
                        </a:lnTo>
                        <a:lnTo>
                          <a:pt x="46" y="20"/>
                        </a:lnTo>
                        <a:lnTo>
                          <a:pt x="45" y="19"/>
                        </a:lnTo>
                        <a:lnTo>
                          <a:pt x="46" y="18"/>
                        </a:lnTo>
                        <a:lnTo>
                          <a:pt x="47" y="18"/>
                        </a:lnTo>
                        <a:lnTo>
                          <a:pt x="47" y="17"/>
                        </a:lnTo>
                        <a:lnTo>
                          <a:pt x="46" y="16"/>
                        </a:lnTo>
                        <a:lnTo>
                          <a:pt x="46" y="17"/>
                        </a:lnTo>
                        <a:lnTo>
                          <a:pt x="45" y="17"/>
                        </a:lnTo>
                        <a:lnTo>
                          <a:pt x="44" y="18"/>
                        </a:lnTo>
                        <a:lnTo>
                          <a:pt x="43" y="18"/>
                        </a:lnTo>
                        <a:lnTo>
                          <a:pt x="42" y="19"/>
                        </a:lnTo>
                        <a:lnTo>
                          <a:pt x="42" y="20"/>
                        </a:lnTo>
                        <a:lnTo>
                          <a:pt x="43" y="20"/>
                        </a:lnTo>
                        <a:lnTo>
                          <a:pt x="42" y="21"/>
                        </a:lnTo>
                        <a:lnTo>
                          <a:pt x="42" y="24"/>
                        </a:lnTo>
                        <a:lnTo>
                          <a:pt x="42" y="25"/>
                        </a:lnTo>
                        <a:lnTo>
                          <a:pt x="42" y="26"/>
                        </a:lnTo>
                        <a:lnTo>
                          <a:pt x="43" y="26"/>
                        </a:lnTo>
                        <a:lnTo>
                          <a:pt x="44" y="26"/>
                        </a:lnTo>
                        <a:lnTo>
                          <a:pt x="46" y="28"/>
                        </a:lnTo>
                        <a:lnTo>
                          <a:pt x="46" y="29"/>
                        </a:lnTo>
                        <a:lnTo>
                          <a:pt x="46" y="30"/>
                        </a:lnTo>
                        <a:lnTo>
                          <a:pt x="46" y="32"/>
                        </a:lnTo>
                        <a:lnTo>
                          <a:pt x="47" y="32"/>
                        </a:lnTo>
                        <a:lnTo>
                          <a:pt x="49" y="33"/>
                        </a:lnTo>
                        <a:lnTo>
                          <a:pt x="50" y="34"/>
                        </a:lnTo>
                        <a:lnTo>
                          <a:pt x="52" y="35"/>
                        </a:lnTo>
                        <a:lnTo>
                          <a:pt x="53" y="36"/>
                        </a:lnTo>
                        <a:lnTo>
                          <a:pt x="53" y="37"/>
                        </a:lnTo>
                        <a:lnTo>
                          <a:pt x="52" y="37"/>
                        </a:lnTo>
                        <a:lnTo>
                          <a:pt x="51" y="38"/>
                        </a:lnTo>
                        <a:lnTo>
                          <a:pt x="50" y="38"/>
                        </a:lnTo>
                        <a:lnTo>
                          <a:pt x="49" y="38"/>
                        </a:lnTo>
                        <a:lnTo>
                          <a:pt x="50" y="38"/>
                        </a:lnTo>
                        <a:lnTo>
                          <a:pt x="51" y="38"/>
                        </a:lnTo>
                        <a:lnTo>
                          <a:pt x="51" y="37"/>
                        </a:lnTo>
                        <a:lnTo>
                          <a:pt x="51" y="36"/>
                        </a:lnTo>
                        <a:lnTo>
                          <a:pt x="50" y="36"/>
                        </a:lnTo>
                        <a:lnTo>
                          <a:pt x="50" y="35"/>
                        </a:lnTo>
                        <a:lnTo>
                          <a:pt x="47" y="35"/>
                        </a:lnTo>
                        <a:lnTo>
                          <a:pt x="45" y="36"/>
                        </a:lnTo>
                        <a:lnTo>
                          <a:pt x="45" y="37"/>
                        </a:lnTo>
                        <a:lnTo>
                          <a:pt x="46" y="37"/>
                        </a:lnTo>
                        <a:lnTo>
                          <a:pt x="47" y="38"/>
                        </a:lnTo>
                        <a:lnTo>
                          <a:pt x="47" y="39"/>
                        </a:lnTo>
                        <a:lnTo>
                          <a:pt x="49" y="39"/>
                        </a:lnTo>
                        <a:lnTo>
                          <a:pt x="47" y="40"/>
                        </a:lnTo>
                        <a:lnTo>
                          <a:pt x="45" y="42"/>
                        </a:lnTo>
                        <a:lnTo>
                          <a:pt x="44" y="42"/>
                        </a:lnTo>
                        <a:lnTo>
                          <a:pt x="43" y="42"/>
                        </a:lnTo>
                        <a:lnTo>
                          <a:pt x="42" y="40"/>
                        </a:lnTo>
                        <a:lnTo>
                          <a:pt x="41" y="42"/>
                        </a:lnTo>
                        <a:lnTo>
                          <a:pt x="42" y="42"/>
                        </a:lnTo>
                        <a:lnTo>
                          <a:pt x="42" y="43"/>
                        </a:lnTo>
                        <a:lnTo>
                          <a:pt x="43" y="42"/>
                        </a:lnTo>
                        <a:lnTo>
                          <a:pt x="44" y="43"/>
                        </a:lnTo>
                        <a:lnTo>
                          <a:pt x="47" y="43"/>
                        </a:lnTo>
                        <a:lnTo>
                          <a:pt x="49" y="44"/>
                        </a:lnTo>
                        <a:lnTo>
                          <a:pt x="50" y="45"/>
                        </a:lnTo>
                        <a:lnTo>
                          <a:pt x="51" y="45"/>
                        </a:lnTo>
                        <a:lnTo>
                          <a:pt x="52" y="45"/>
                        </a:lnTo>
                        <a:lnTo>
                          <a:pt x="53" y="45"/>
                        </a:lnTo>
                        <a:lnTo>
                          <a:pt x="52" y="46"/>
                        </a:lnTo>
                        <a:lnTo>
                          <a:pt x="53" y="46"/>
                        </a:lnTo>
                        <a:lnTo>
                          <a:pt x="53" y="47"/>
                        </a:lnTo>
                        <a:lnTo>
                          <a:pt x="54" y="47"/>
                        </a:lnTo>
                        <a:lnTo>
                          <a:pt x="55" y="47"/>
                        </a:lnTo>
                        <a:lnTo>
                          <a:pt x="56" y="47"/>
                        </a:lnTo>
                        <a:lnTo>
                          <a:pt x="56" y="48"/>
                        </a:lnTo>
                        <a:lnTo>
                          <a:pt x="57" y="48"/>
                        </a:lnTo>
                        <a:lnTo>
                          <a:pt x="57" y="49"/>
                        </a:lnTo>
                        <a:lnTo>
                          <a:pt x="59" y="49"/>
                        </a:lnTo>
                        <a:lnTo>
                          <a:pt x="60" y="49"/>
                        </a:lnTo>
                        <a:lnTo>
                          <a:pt x="61" y="49"/>
                        </a:lnTo>
                        <a:lnTo>
                          <a:pt x="62" y="49"/>
                        </a:lnTo>
                        <a:lnTo>
                          <a:pt x="63" y="52"/>
                        </a:lnTo>
                        <a:lnTo>
                          <a:pt x="62" y="53"/>
                        </a:lnTo>
                        <a:lnTo>
                          <a:pt x="62" y="54"/>
                        </a:lnTo>
                        <a:lnTo>
                          <a:pt x="62" y="56"/>
                        </a:lnTo>
                        <a:lnTo>
                          <a:pt x="63" y="56"/>
                        </a:lnTo>
                        <a:lnTo>
                          <a:pt x="63" y="57"/>
                        </a:lnTo>
                        <a:lnTo>
                          <a:pt x="63" y="58"/>
                        </a:lnTo>
                        <a:lnTo>
                          <a:pt x="62" y="58"/>
                        </a:lnTo>
                        <a:lnTo>
                          <a:pt x="61" y="58"/>
                        </a:lnTo>
                        <a:lnTo>
                          <a:pt x="61" y="57"/>
                        </a:lnTo>
                        <a:lnTo>
                          <a:pt x="60" y="56"/>
                        </a:lnTo>
                        <a:lnTo>
                          <a:pt x="59" y="56"/>
                        </a:lnTo>
                        <a:lnTo>
                          <a:pt x="55" y="54"/>
                        </a:lnTo>
                        <a:lnTo>
                          <a:pt x="56" y="54"/>
                        </a:lnTo>
                        <a:lnTo>
                          <a:pt x="56" y="53"/>
                        </a:lnTo>
                        <a:lnTo>
                          <a:pt x="55" y="54"/>
                        </a:lnTo>
                        <a:lnTo>
                          <a:pt x="54" y="54"/>
                        </a:lnTo>
                        <a:lnTo>
                          <a:pt x="53" y="54"/>
                        </a:lnTo>
                        <a:lnTo>
                          <a:pt x="51" y="54"/>
                        </a:lnTo>
                        <a:lnTo>
                          <a:pt x="51" y="55"/>
                        </a:lnTo>
                        <a:lnTo>
                          <a:pt x="50" y="55"/>
                        </a:lnTo>
                        <a:lnTo>
                          <a:pt x="49" y="55"/>
                        </a:lnTo>
                        <a:lnTo>
                          <a:pt x="47" y="56"/>
                        </a:lnTo>
                        <a:lnTo>
                          <a:pt x="49" y="56"/>
                        </a:lnTo>
                        <a:lnTo>
                          <a:pt x="50" y="56"/>
                        </a:lnTo>
                        <a:lnTo>
                          <a:pt x="50" y="57"/>
                        </a:lnTo>
                        <a:lnTo>
                          <a:pt x="50" y="60"/>
                        </a:lnTo>
                        <a:lnTo>
                          <a:pt x="51" y="60"/>
                        </a:lnTo>
                        <a:lnTo>
                          <a:pt x="52" y="61"/>
                        </a:lnTo>
                        <a:lnTo>
                          <a:pt x="53" y="61"/>
                        </a:lnTo>
                        <a:lnTo>
                          <a:pt x="53" y="60"/>
                        </a:lnTo>
                        <a:lnTo>
                          <a:pt x="54" y="60"/>
                        </a:lnTo>
                        <a:lnTo>
                          <a:pt x="54" y="61"/>
                        </a:lnTo>
                        <a:lnTo>
                          <a:pt x="55" y="62"/>
                        </a:lnTo>
                        <a:lnTo>
                          <a:pt x="54" y="63"/>
                        </a:lnTo>
                        <a:lnTo>
                          <a:pt x="53" y="62"/>
                        </a:lnTo>
                        <a:lnTo>
                          <a:pt x="52" y="63"/>
                        </a:lnTo>
                        <a:lnTo>
                          <a:pt x="51" y="63"/>
                        </a:lnTo>
                        <a:lnTo>
                          <a:pt x="51" y="64"/>
                        </a:lnTo>
                        <a:lnTo>
                          <a:pt x="50" y="64"/>
                        </a:lnTo>
                        <a:lnTo>
                          <a:pt x="49" y="63"/>
                        </a:lnTo>
                        <a:lnTo>
                          <a:pt x="50" y="63"/>
                        </a:lnTo>
                        <a:lnTo>
                          <a:pt x="50" y="62"/>
                        </a:lnTo>
                        <a:lnTo>
                          <a:pt x="47" y="61"/>
                        </a:lnTo>
                        <a:lnTo>
                          <a:pt x="46" y="61"/>
                        </a:lnTo>
                        <a:lnTo>
                          <a:pt x="45" y="60"/>
                        </a:lnTo>
                        <a:lnTo>
                          <a:pt x="44" y="60"/>
                        </a:lnTo>
                        <a:lnTo>
                          <a:pt x="44" y="61"/>
                        </a:lnTo>
                        <a:lnTo>
                          <a:pt x="44" y="62"/>
                        </a:lnTo>
                        <a:lnTo>
                          <a:pt x="44" y="63"/>
                        </a:lnTo>
                        <a:lnTo>
                          <a:pt x="45" y="63"/>
                        </a:lnTo>
                        <a:lnTo>
                          <a:pt x="46" y="65"/>
                        </a:lnTo>
                        <a:lnTo>
                          <a:pt x="46" y="66"/>
                        </a:lnTo>
                        <a:lnTo>
                          <a:pt x="47" y="66"/>
                        </a:lnTo>
                        <a:lnTo>
                          <a:pt x="47" y="67"/>
                        </a:lnTo>
                        <a:lnTo>
                          <a:pt x="47" y="68"/>
                        </a:lnTo>
                        <a:lnTo>
                          <a:pt x="49" y="70"/>
                        </a:lnTo>
                        <a:lnTo>
                          <a:pt x="50" y="71"/>
                        </a:lnTo>
                        <a:lnTo>
                          <a:pt x="50" y="72"/>
                        </a:lnTo>
                        <a:lnTo>
                          <a:pt x="49" y="72"/>
                        </a:lnTo>
                        <a:lnTo>
                          <a:pt x="49" y="73"/>
                        </a:lnTo>
                        <a:lnTo>
                          <a:pt x="49" y="74"/>
                        </a:lnTo>
                        <a:lnTo>
                          <a:pt x="50" y="74"/>
                        </a:lnTo>
                        <a:lnTo>
                          <a:pt x="51" y="76"/>
                        </a:lnTo>
                        <a:lnTo>
                          <a:pt x="50" y="76"/>
                        </a:lnTo>
                        <a:lnTo>
                          <a:pt x="49" y="76"/>
                        </a:lnTo>
                        <a:lnTo>
                          <a:pt x="47" y="75"/>
                        </a:lnTo>
                        <a:lnTo>
                          <a:pt x="47" y="74"/>
                        </a:lnTo>
                        <a:lnTo>
                          <a:pt x="46" y="73"/>
                        </a:lnTo>
                        <a:lnTo>
                          <a:pt x="45" y="71"/>
                        </a:lnTo>
                        <a:lnTo>
                          <a:pt x="44" y="71"/>
                        </a:lnTo>
                        <a:lnTo>
                          <a:pt x="43" y="71"/>
                        </a:lnTo>
                        <a:lnTo>
                          <a:pt x="42" y="71"/>
                        </a:lnTo>
                        <a:lnTo>
                          <a:pt x="42" y="72"/>
                        </a:lnTo>
                        <a:lnTo>
                          <a:pt x="41" y="73"/>
                        </a:lnTo>
                        <a:lnTo>
                          <a:pt x="41" y="74"/>
                        </a:lnTo>
                        <a:lnTo>
                          <a:pt x="41" y="75"/>
                        </a:lnTo>
                        <a:lnTo>
                          <a:pt x="41" y="76"/>
                        </a:lnTo>
                        <a:lnTo>
                          <a:pt x="41" y="77"/>
                        </a:lnTo>
                        <a:lnTo>
                          <a:pt x="41" y="76"/>
                        </a:lnTo>
                        <a:lnTo>
                          <a:pt x="40" y="75"/>
                        </a:lnTo>
                        <a:lnTo>
                          <a:pt x="38" y="75"/>
                        </a:lnTo>
                        <a:lnTo>
                          <a:pt x="38" y="73"/>
                        </a:lnTo>
                        <a:lnTo>
                          <a:pt x="37" y="71"/>
                        </a:lnTo>
                        <a:lnTo>
                          <a:pt x="37" y="70"/>
                        </a:lnTo>
                        <a:lnTo>
                          <a:pt x="36" y="70"/>
                        </a:lnTo>
                        <a:lnTo>
                          <a:pt x="36" y="68"/>
                        </a:lnTo>
                        <a:lnTo>
                          <a:pt x="36" y="67"/>
                        </a:lnTo>
                        <a:lnTo>
                          <a:pt x="35" y="67"/>
                        </a:lnTo>
                        <a:lnTo>
                          <a:pt x="34" y="67"/>
                        </a:lnTo>
                        <a:lnTo>
                          <a:pt x="33" y="68"/>
                        </a:lnTo>
                        <a:lnTo>
                          <a:pt x="33" y="71"/>
                        </a:lnTo>
                        <a:lnTo>
                          <a:pt x="33" y="72"/>
                        </a:lnTo>
                        <a:lnTo>
                          <a:pt x="32" y="72"/>
                        </a:lnTo>
                        <a:lnTo>
                          <a:pt x="31" y="71"/>
                        </a:lnTo>
                        <a:lnTo>
                          <a:pt x="29" y="71"/>
                        </a:lnTo>
                        <a:lnTo>
                          <a:pt x="29" y="70"/>
                        </a:lnTo>
                        <a:lnTo>
                          <a:pt x="29" y="68"/>
                        </a:lnTo>
                        <a:lnTo>
                          <a:pt x="28" y="68"/>
                        </a:lnTo>
                        <a:lnTo>
                          <a:pt x="28" y="67"/>
                        </a:lnTo>
                        <a:lnTo>
                          <a:pt x="27" y="67"/>
                        </a:lnTo>
                        <a:lnTo>
                          <a:pt x="27" y="66"/>
                        </a:lnTo>
                        <a:lnTo>
                          <a:pt x="27" y="65"/>
                        </a:lnTo>
                        <a:lnTo>
                          <a:pt x="28" y="65"/>
                        </a:lnTo>
                        <a:lnTo>
                          <a:pt x="29" y="64"/>
                        </a:lnTo>
                        <a:lnTo>
                          <a:pt x="29" y="63"/>
                        </a:lnTo>
                        <a:lnTo>
                          <a:pt x="28" y="62"/>
                        </a:lnTo>
                        <a:lnTo>
                          <a:pt x="28" y="61"/>
                        </a:lnTo>
                        <a:lnTo>
                          <a:pt x="27" y="61"/>
                        </a:lnTo>
                        <a:lnTo>
                          <a:pt x="25" y="58"/>
                        </a:lnTo>
                        <a:lnTo>
                          <a:pt x="24" y="57"/>
                        </a:lnTo>
                        <a:lnTo>
                          <a:pt x="23" y="56"/>
                        </a:lnTo>
                        <a:lnTo>
                          <a:pt x="22" y="56"/>
                        </a:lnTo>
                        <a:lnTo>
                          <a:pt x="21" y="56"/>
                        </a:lnTo>
                        <a:lnTo>
                          <a:pt x="21" y="55"/>
                        </a:lnTo>
                        <a:lnTo>
                          <a:pt x="22" y="55"/>
                        </a:lnTo>
                        <a:lnTo>
                          <a:pt x="23" y="55"/>
                        </a:lnTo>
                        <a:lnTo>
                          <a:pt x="24" y="54"/>
                        </a:lnTo>
                        <a:lnTo>
                          <a:pt x="25" y="53"/>
                        </a:lnTo>
                        <a:lnTo>
                          <a:pt x="25" y="52"/>
                        </a:lnTo>
                        <a:lnTo>
                          <a:pt x="25" y="51"/>
                        </a:lnTo>
                        <a:lnTo>
                          <a:pt x="26" y="51"/>
                        </a:lnTo>
                        <a:lnTo>
                          <a:pt x="26" y="52"/>
                        </a:lnTo>
                        <a:lnTo>
                          <a:pt x="27" y="52"/>
                        </a:lnTo>
                        <a:lnTo>
                          <a:pt x="28" y="52"/>
                        </a:lnTo>
                        <a:lnTo>
                          <a:pt x="29" y="52"/>
                        </a:lnTo>
                        <a:lnTo>
                          <a:pt x="29" y="51"/>
                        </a:lnTo>
                        <a:lnTo>
                          <a:pt x="31" y="49"/>
                        </a:lnTo>
                        <a:lnTo>
                          <a:pt x="32" y="49"/>
                        </a:lnTo>
                        <a:lnTo>
                          <a:pt x="33" y="49"/>
                        </a:lnTo>
                        <a:lnTo>
                          <a:pt x="34" y="49"/>
                        </a:lnTo>
                        <a:lnTo>
                          <a:pt x="34" y="51"/>
                        </a:lnTo>
                        <a:lnTo>
                          <a:pt x="36" y="51"/>
                        </a:lnTo>
                        <a:lnTo>
                          <a:pt x="36" y="52"/>
                        </a:lnTo>
                        <a:lnTo>
                          <a:pt x="38" y="52"/>
                        </a:lnTo>
                        <a:lnTo>
                          <a:pt x="40" y="52"/>
                        </a:lnTo>
                        <a:lnTo>
                          <a:pt x="41" y="53"/>
                        </a:lnTo>
                        <a:lnTo>
                          <a:pt x="43" y="53"/>
                        </a:lnTo>
                        <a:lnTo>
                          <a:pt x="44" y="53"/>
                        </a:lnTo>
                        <a:lnTo>
                          <a:pt x="44" y="54"/>
                        </a:lnTo>
                        <a:lnTo>
                          <a:pt x="45" y="54"/>
                        </a:lnTo>
                        <a:lnTo>
                          <a:pt x="46" y="55"/>
                        </a:lnTo>
                        <a:lnTo>
                          <a:pt x="47" y="55"/>
                        </a:lnTo>
                        <a:lnTo>
                          <a:pt x="47" y="54"/>
                        </a:lnTo>
                        <a:lnTo>
                          <a:pt x="46" y="54"/>
                        </a:lnTo>
                        <a:lnTo>
                          <a:pt x="46" y="53"/>
                        </a:lnTo>
                        <a:lnTo>
                          <a:pt x="47" y="53"/>
                        </a:lnTo>
                        <a:lnTo>
                          <a:pt x="49" y="53"/>
                        </a:lnTo>
                        <a:lnTo>
                          <a:pt x="50" y="53"/>
                        </a:lnTo>
                        <a:lnTo>
                          <a:pt x="51" y="53"/>
                        </a:lnTo>
                        <a:lnTo>
                          <a:pt x="51" y="52"/>
                        </a:lnTo>
                        <a:lnTo>
                          <a:pt x="50" y="51"/>
                        </a:lnTo>
                        <a:lnTo>
                          <a:pt x="49" y="51"/>
                        </a:lnTo>
                        <a:lnTo>
                          <a:pt x="47" y="51"/>
                        </a:lnTo>
                        <a:lnTo>
                          <a:pt x="47" y="52"/>
                        </a:lnTo>
                        <a:lnTo>
                          <a:pt x="46" y="52"/>
                        </a:lnTo>
                        <a:lnTo>
                          <a:pt x="45" y="51"/>
                        </a:lnTo>
                        <a:lnTo>
                          <a:pt x="44" y="51"/>
                        </a:lnTo>
                        <a:lnTo>
                          <a:pt x="43" y="49"/>
                        </a:lnTo>
                        <a:lnTo>
                          <a:pt x="42" y="49"/>
                        </a:lnTo>
                        <a:lnTo>
                          <a:pt x="41" y="49"/>
                        </a:lnTo>
                        <a:lnTo>
                          <a:pt x="41" y="48"/>
                        </a:lnTo>
                        <a:lnTo>
                          <a:pt x="40" y="47"/>
                        </a:lnTo>
                        <a:lnTo>
                          <a:pt x="38" y="48"/>
                        </a:lnTo>
                        <a:lnTo>
                          <a:pt x="40" y="49"/>
                        </a:lnTo>
                        <a:lnTo>
                          <a:pt x="38" y="49"/>
                        </a:lnTo>
                        <a:lnTo>
                          <a:pt x="36" y="49"/>
                        </a:lnTo>
                        <a:lnTo>
                          <a:pt x="35" y="48"/>
                        </a:lnTo>
                        <a:lnTo>
                          <a:pt x="34" y="48"/>
                        </a:lnTo>
                        <a:lnTo>
                          <a:pt x="33" y="48"/>
                        </a:lnTo>
                        <a:lnTo>
                          <a:pt x="29" y="49"/>
                        </a:lnTo>
                        <a:lnTo>
                          <a:pt x="28" y="49"/>
                        </a:lnTo>
                        <a:lnTo>
                          <a:pt x="27" y="49"/>
                        </a:lnTo>
                        <a:lnTo>
                          <a:pt x="26" y="48"/>
                        </a:lnTo>
                        <a:lnTo>
                          <a:pt x="25" y="48"/>
                        </a:lnTo>
                        <a:lnTo>
                          <a:pt x="24" y="48"/>
                        </a:lnTo>
                        <a:lnTo>
                          <a:pt x="23" y="49"/>
                        </a:lnTo>
                        <a:lnTo>
                          <a:pt x="22" y="49"/>
                        </a:lnTo>
                        <a:lnTo>
                          <a:pt x="21" y="49"/>
                        </a:lnTo>
                        <a:lnTo>
                          <a:pt x="21" y="48"/>
                        </a:lnTo>
                        <a:lnTo>
                          <a:pt x="22" y="48"/>
                        </a:lnTo>
                        <a:lnTo>
                          <a:pt x="21" y="48"/>
                        </a:lnTo>
                        <a:lnTo>
                          <a:pt x="21" y="47"/>
                        </a:lnTo>
                        <a:lnTo>
                          <a:pt x="19" y="45"/>
                        </a:lnTo>
                        <a:lnTo>
                          <a:pt x="18" y="44"/>
                        </a:lnTo>
                        <a:lnTo>
                          <a:pt x="17" y="43"/>
                        </a:lnTo>
                        <a:lnTo>
                          <a:pt x="16" y="43"/>
                        </a:lnTo>
                        <a:lnTo>
                          <a:pt x="16" y="40"/>
                        </a:lnTo>
                        <a:lnTo>
                          <a:pt x="19" y="40"/>
                        </a:lnTo>
                        <a:lnTo>
                          <a:pt x="19" y="42"/>
                        </a:lnTo>
                        <a:lnTo>
                          <a:pt x="21" y="42"/>
                        </a:lnTo>
                        <a:lnTo>
                          <a:pt x="22" y="40"/>
                        </a:lnTo>
                        <a:lnTo>
                          <a:pt x="22" y="39"/>
                        </a:lnTo>
                        <a:lnTo>
                          <a:pt x="21" y="39"/>
                        </a:lnTo>
                        <a:lnTo>
                          <a:pt x="18" y="39"/>
                        </a:lnTo>
                        <a:lnTo>
                          <a:pt x="17" y="38"/>
                        </a:lnTo>
                        <a:lnTo>
                          <a:pt x="16" y="38"/>
                        </a:lnTo>
                        <a:lnTo>
                          <a:pt x="16" y="39"/>
                        </a:lnTo>
                        <a:lnTo>
                          <a:pt x="17" y="40"/>
                        </a:lnTo>
                        <a:lnTo>
                          <a:pt x="16" y="40"/>
                        </a:lnTo>
                        <a:lnTo>
                          <a:pt x="15" y="39"/>
                        </a:lnTo>
                        <a:lnTo>
                          <a:pt x="15" y="38"/>
                        </a:lnTo>
                        <a:lnTo>
                          <a:pt x="13" y="37"/>
                        </a:lnTo>
                        <a:lnTo>
                          <a:pt x="12" y="36"/>
                        </a:lnTo>
                        <a:lnTo>
                          <a:pt x="10" y="36"/>
                        </a:lnTo>
                        <a:lnTo>
                          <a:pt x="9" y="35"/>
                        </a:lnTo>
                        <a:lnTo>
                          <a:pt x="8" y="34"/>
                        </a:lnTo>
                        <a:lnTo>
                          <a:pt x="8" y="33"/>
                        </a:lnTo>
                        <a:lnTo>
                          <a:pt x="7" y="30"/>
                        </a:lnTo>
                        <a:lnTo>
                          <a:pt x="6" y="30"/>
                        </a:lnTo>
                        <a:lnTo>
                          <a:pt x="5" y="30"/>
                        </a:lnTo>
                        <a:lnTo>
                          <a:pt x="6" y="30"/>
                        </a:lnTo>
                        <a:lnTo>
                          <a:pt x="7" y="30"/>
                        </a:lnTo>
                        <a:lnTo>
                          <a:pt x="8" y="30"/>
                        </a:lnTo>
                        <a:lnTo>
                          <a:pt x="9" y="29"/>
                        </a:lnTo>
                        <a:lnTo>
                          <a:pt x="9" y="28"/>
                        </a:lnTo>
                        <a:lnTo>
                          <a:pt x="10" y="28"/>
                        </a:lnTo>
                        <a:lnTo>
                          <a:pt x="12" y="28"/>
                        </a:lnTo>
                        <a:lnTo>
                          <a:pt x="10" y="27"/>
                        </a:lnTo>
                        <a:lnTo>
                          <a:pt x="9" y="26"/>
                        </a:lnTo>
                        <a:lnTo>
                          <a:pt x="12" y="25"/>
                        </a:lnTo>
                        <a:lnTo>
                          <a:pt x="13" y="25"/>
                        </a:lnTo>
                        <a:lnTo>
                          <a:pt x="14" y="25"/>
                        </a:lnTo>
                        <a:lnTo>
                          <a:pt x="15" y="24"/>
                        </a:lnTo>
                        <a:lnTo>
                          <a:pt x="15" y="23"/>
                        </a:lnTo>
                        <a:lnTo>
                          <a:pt x="15" y="21"/>
                        </a:lnTo>
                        <a:lnTo>
                          <a:pt x="16" y="21"/>
                        </a:lnTo>
                        <a:lnTo>
                          <a:pt x="16" y="20"/>
                        </a:lnTo>
                        <a:lnTo>
                          <a:pt x="16" y="19"/>
                        </a:lnTo>
                        <a:lnTo>
                          <a:pt x="17" y="19"/>
                        </a:lnTo>
                        <a:lnTo>
                          <a:pt x="18" y="19"/>
                        </a:lnTo>
                        <a:lnTo>
                          <a:pt x="21" y="17"/>
                        </a:lnTo>
                        <a:lnTo>
                          <a:pt x="21" y="16"/>
                        </a:lnTo>
                        <a:lnTo>
                          <a:pt x="19" y="16"/>
                        </a:lnTo>
                        <a:lnTo>
                          <a:pt x="19" y="15"/>
                        </a:lnTo>
                        <a:lnTo>
                          <a:pt x="19" y="14"/>
                        </a:lnTo>
                        <a:lnTo>
                          <a:pt x="22" y="14"/>
                        </a:lnTo>
                        <a:lnTo>
                          <a:pt x="24" y="14"/>
                        </a:lnTo>
                        <a:lnTo>
                          <a:pt x="25" y="12"/>
                        </a:lnTo>
                        <a:lnTo>
                          <a:pt x="27" y="12"/>
                        </a:lnTo>
                        <a:lnTo>
                          <a:pt x="27" y="14"/>
                        </a:lnTo>
                        <a:lnTo>
                          <a:pt x="28" y="14"/>
                        </a:lnTo>
                        <a:lnTo>
                          <a:pt x="31" y="12"/>
                        </a:lnTo>
                        <a:lnTo>
                          <a:pt x="33" y="10"/>
                        </a:lnTo>
                        <a:lnTo>
                          <a:pt x="33" y="9"/>
                        </a:lnTo>
                        <a:lnTo>
                          <a:pt x="36" y="9"/>
                        </a:lnTo>
                        <a:lnTo>
                          <a:pt x="37" y="9"/>
                        </a:lnTo>
                        <a:lnTo>
                          <a:pt x="38" y="9"/>
                        </a:lnTo>
                        <a:lnTo>
                          <a:pt x="40" y="9"/>
                        </a:lnTo>
                        <a:lnTo>
                          <a:pt x="41" y="9"/>
                        </a:lnTo>
                        <a:lnTo>
                          <a:pt x="42" y="9"/>
                        </a:lnTo>
                        <a:lnTo>
                          <a:pt x="44" y="9"/>
                        </a:lnTo>
                        <a:lnTo>
                          <a:pt x="44" y="8"/>
                        </a:lnTo>
                        <a:lnTo>
                          <a:pt x="44" y="7"/>
                        </a:lnTo>
                        <a:lnTo>
                          <a:pt x="45" y="7"/>
                        </a:lnTo>
                        <a:lnTo>
                          <a:pt x="46" y="7"/>
                        </a:lnTo>
                        <a:lnTo>
                          <a:pt x="47" y="7"/>
                        </a:lnTo>
                        <a:lnTo>
                          <a:pt x="50" y="7"/>
                        </a:lnTo>
                        <a:lnTo>
                          <a:pt x="51" y="7"/>
                        </a:lnTo>
                        <a:lnTo>
                          <a:pt x="51" y="6"/>
                        </a:lnTo>
                        <a:lnTo>
                          <a:pt x="52" y="6"/>
                        </a:lnTo>
                        <a:lnTo>
                          <a:pt x="54" y="6"/>
                        </a:lnTo>
                        <a:lnTo>
                          <a:pt x="55" y="6"/>
                        </a:lnTo>
                        <a:lnTo>
                          <a:pt x="56" y="6"/>
                        </a:lnTo>
                        <a:lnTo>
                          <a:pt x="59" y="6"/>
                        </a:lnTo>
                        <a:lnTo>
                          <a:pt x="59" y="5"/>
                        </a:lnTo>
                        <a:lnTo>
                          <a:pt x="61" y="5"/>
                        </a:lnTo>
                        <a:lnTo>
                          <a:pt x="62" y="5"/>
                        </a:lnTo>
                        <a:lnTo>
                          <a:pt x="63" y="5"/>
                        </a:lnTo>
                        <a:lnTo>
                          <a:pt x="63" y="4"/>
                        </a:lnTo>
                        <a:lnTo>
                          <a:pt x="64" y="4"/>
                        </a:lnTo>
                        <a:lnTo>
                          <a:pt x="65" y="4"/>
                        </a:lnTo>
                        <a:lnTo>
                          <a:pt x="66" y="4"/>
                        </a:lnTo>
                        <a:lnTo>
                          <a:pt x="69" y="4"/>
                        </a:lnTo>
                        <a:lnTo>
                          <a:pt x="70" y="5"/>
                        </a:lnTo>
                        <a:lnTo>
                          <a:pt x="71" y="5"/>
                        </a:lnTo>
                        <a:lnTo>
                          <a:pt x="73" y="6"/>
                        </a:lnTo>
                        <a:lnTo>
                          <a:pt x="74" y="6"/>
                        </a:lnTo>
                        <a:lnTo>
                          <a:pt x="77" y="6"/>
                        </a:lnTo>
                        <a:lnTo>
                          <a:pt x="78" y="6"/>
                        </a:lnTo>
                        <a:lnTo>
                          <a:pt x="79" y="7"/>
                        </a:lnTo>
                        <a:lnTo>
                          <a:pt x="80" y="8"/>
                        </a:lnTo>
                        <a:lnTo>
                          <a:pt x="81" y="8"/>
                        </a:lnTo>
                        <a:lnTo>
                          <a:pt x="83" y="7"/>
                        </a:lnTo>
                        <a:lnTo>
                          <a:pt x="84" y="7"/>
                        </a:lnTo>
                        <a:lnTo>
                          <a:pt x="86" y="7"/>
                        </a:lnTo>
                        <a:lnTo>
                          <a:pt x="88" y="7"/>
                        </a:lnTo>
                        <a:lnTo>
                          <a:pt x="89" y="7"/>
                        </a:lnTo>
                        <a:lnTo>
                          <a:pt x="90" y="7"/>
                        </a:lnTo>
                        <a:lnTo>
                          <a:pt x="92" y="6"/>
                        </a:lnTo>
                        <a:lnTo>
                          <a:pt x="93" y="5"/>
                        </a:lnTo>
                        <a:lnTo>
                          <a:pt x="93" y="4"/>
                        </a:lnTo>
                        <a:lnTo>
                          <a:pt x="92" y="2"/>
                        </a:lnTo>
                        <a:lnTo>
                          <a:pt x="91" y="2"/>
                        </a:lnTo>
                        <a:lnTo>
                          <a:pt x="91" y="1"/>
                        </a:lnTo>
                        <a:lnTo>
                          <a:pt x="92" y="1"/>
                        </a:lnTo>
                        <a:lnTo>
                          <a:pt x="93" y="0"/>
                        </a:lnTo>
                        <a:lnTo>
                          <a:pt x="93" y="1"/>
                        </a:lnTo>
                        <a:lnTo>
                          <a:pt x="94" y="1"/>
                        </a:lnTo>
                        <a:lnTo>
                          <a:pt x="96" y="1"/>
                        </a:lnTo>
                        <a:moveTo>
                          <a:pt x="75" y="98"/>
                        </a:moveTo>
                        <a:lnTo>
                          <a:pt x="73" y="98"/>
                        </a:lnTo>
                        <a:lnTo>
                          <a:pt x="73" y="96"/>
                        </a:lnTo>
                        <a:lnTo>
                          <a:pt x="72" y="95"/>
                        </a:lnTo>
                        <a:lnTo>
                          <a:pt x="71" y="95"/>
                        </a:lnTo>
                        <a:lnTo>
                          <a:pt x="70" y="95"/>
                        </a:lnTo>
                        <a:lnTo>
                          <a:pt x="70" y="94"/>
                        </a:lnTo>
                        <a:lnTo>
                          <a:pt x="68" y="94"/>
                        </a:lnTo>
                        <a:lnTo>
                          <a:pt x="65" y="94"/>
                        </a:lnTo>
                        <a:lnTo>
                          <a:pt x="64" y="94"/>
                        </a:lnTo>
                        <a:lnTo>
                          <a:pt x="63" y="94"/>
                        </a:lnTo>
                        <a:lnTo>
                          <a:pt x="62" y="94"/>
                        </a:lnTo>
                        <a:lnTo>
                          <a:pt x="61" y="93"/>
                        </a:lnTo>
                        <a:lnTo>
                          <a:pt x="60" y="93"/>
                        </a:lnTo>
                        <a:lnTo>
                          <a:pt x="57" y="93"/>
                        </a:lnTo>
                        <a:lnTo>
                          <a:pt x="56" y="93"/>
                        </a:lnTo>
                        <a:lnTo>
                          <a:pt x="55" y="92"/>
                        </a:lnTo>
                        <a:lnTo>
                          <a:pt x="56" y="89"/>
                        </a:lnTo>
                        <a:lnTo>
                          <a:pt x="56" y="88"/>
                        </a:lnTo>
                        <a:lnTo>
                          <a:pt x="56" y="89"/>
                        </a:lnTo>
                        <a:lnTo>
                          <a:pt x="57" y="90"/>
                        </a:lnTo>
                        <a:lnTo>
                          <a:pt x="59" y="89"/>
                        </a:lnTo>
                        <a:lnTo>
                          <a:pt x="57" y="88"/>
                        </a:lnTo>
                        <a:lnTo>
                          <a:pt x="59" y="86"/>
                        </a:lnTo>
                        <a:lnTo>
                          <a:pt x="59" y="88"/>
                        </a:lnTo>
                        <a:lnTo>
                          <a:pt x="59" y="89"/>
                        </a:lnTo>
                        <a:lnTo>
                          <a:pt x="60" y="89"/>
                        </a:lnTo>
                        <a:lnTo>
                          <a:pt x="62" y="90"/>
                        </a:lnTo>
                        <a:lnTo>
                          <a:pt x="63" y="89"/>
                        </a:lnTo>
                        <a:lnTo>
                          <a:pt x="64" y="88"/>
                        </a:lnTo>
                        <a:lnTo>
                          <a:pt x="64" y="89"/>
                        </a:lnTo>
                        <a:lnTo>
                          <a:pt x="65" y="89"/>
                        </a:lnTo>
                        <a:lnTo>
                          <a:pt x="64" y="90"/>
                        </a:lnTo>
                        <a:lnTo>
                          <a:pt x="63" y="90"/>
                        </a:lnTo>
                        <a:lnTo>
                          <a:pt x="64" y="90"/>
                        </a:lnTo>
                        <a:lnTo>
                          <a:pt x="66" y="91"/>
                        </a:lnTo>
                        <a:lnTo>
                          <a:pt x="66" y="92"/>
                        </a:lnTo>
                        <a:lnTo>
                          <a:pt x="68" y="92"/>
                        </a:lnTo>
                        <a:lnTo>
                          <a:pt x="69" y="92"/>
                        </a:lnTo>
                        <a:lnTo>
                          <a:pt x="69" y="91"/>
                        </a:lnTo>
                        <a:lnTo>
                          <a:pt x="71" y="91"/>
                        </a:lnTo>
                        <a:lnTo>
                          <a:pt x="73" y="91"/>
                        </a:lnTo>
                        <a:lnTo>
                          <a:pt x="75" y="91"/>
                        </a:lnTo>
                        <a:lnTo>
                          <a:pt x="77" y="91"/>
                        </a:lnTo>
                        <a:lnTo>
                          <a:pt x="77" y="92"/>
                        </a:lnTo>
                        <a:lnTo>
                          <a:pt x="79" y="92"/>
                        </a:lnTo>
                        <a:lnTo>
                          <a:pt x="80" y="92"/>
                        </a:lnTo>
                        <a:lnTo>
                          <a:pt x="81" y="92"/>
                        </a:lnTo>
                        <a:lnTo>
                          <a:pt x="82" y="92"/>
                        </a:lnTo>
                        <a:lnTo>
                          <a:pt x="83" y="92"/>
                        </a:lnTo>
                        <a:lnTo>
                          <a:pt x="84" y="92"/>
                        </a:lnTo>
                        <a:lnTo>
                          <a:pt x="86" y="92"/>
                        </a:lnTo>
                        <a:lnTo>
                          <a:pt x="87" y="92"/>
                        </a:lnTo>
                        <a:lnTo>
                          <a:pt x="87" y="93"/>
                        </a:lnTo>
                        <a:lnTo>
                          <a:pt x="87" y="94"/>
                        </a:lnTo>
                        <a:lnTo>
                          <a:pt x="88" y="95"/>
                        </a:lnTo>
                        <a:lnTo>
                          <a:pt x="89" y="94"/>
                        </a:lnTo>
                        <a:lnTo>
                          <a:pt x="91" y="93"/>
                        </a:lnTo>
                        <a:lnTo>
                          <a:pt x="92" y="93"/>
                        </a:lnTo>
                        <a:lnTo>
                          <a:pt x="93" y="93"/>
                        </a:lnTo>
                        <a:lnTo>
                          <a:pt x="94" y="93"/>
                        </a:lnTo>
                        <a:lnTo>
                          <a:pt x="94" y="94"/>
                        </a:lnTo>
                        <a:lnTo>
                          <a:pt x="94" y="95"/>
                        </a:lnTo>
                        <a:lnTo>
                          <a:pt x="93" y="96"/>
                        </a:lnTo>
                        <a:lnTo>
                          <a:pt x="92" y="96"/>
                        </a:lnTo>
                        <a:lnTo>
                          <a:pt x="90" y="96"/>
                        </a:lnTo>
                        <a:lnTo>
                          <a:pt x="84" y="96"/>
                        </a:lnTo>
                        <a:lnTo>
                          <a:pt x="83" y="96"/>
                        </a:lnTo>
                        <a:lnTo>
                          <a:pt x="81" y="96"/>
                        </a:lnTo>
                        <a:lnTo>
                          <a:pt x="79" y="98"/>
                        </a:lnTo>
                        <a:lnTo>
                          <a:pt x="77" y="98"/>
                        </a:lnTo>
                        <a:lnTo>
                          <a:pt x="75" y="98"/>
                        </a:lnTo>
                        <a:moveTo>
                          <a:pt x="70" y="55"/>
                        </a:moveTo>
                        <a:lnTo>
                          <a:pt x="69" y="55"/>
                        </a:lnTo>
                        <a:lnTo>
                          <a:pt x="68" y="54"/>
                        </a:lnTo>
                        <a:lnTo>
                          <a:pt x="66" y="53"/>
                        </a:lnTo>
                        <a:lnTo>
                          <a:pt x="65" y="52"/>
                        </a:lnTo>
                        <a:lnTo>
                          <a:pt x="64" y="51"/>
                        </a:lnTo>
                        <a:lnTo>
                          <a:pt x="63" y="49"/>
                        </a:lnTo>
                        <a:lnTo>
                          <a:pt x="63" y="48"/>
                        </a:lnTo>
                        <a:lnTo>
                          <a:pt x="62" y="48"/>
                        </a:lnTo>
                        <a:lnTo>
                          <a:pt x="61" y="48"/>
                        </a:lnTo>
                        <a:lnTo>
                          <a:pt x="60" y="48"/>
                        </a:lnTo>
                        <a:lnTo>
                          <a:pt x="59" y="48"/>
                        </a:lnTo>
                        <a:lnTo>
                          <a:pt x="57" y="48"/>
                        </a:lnTo>
                        <a:lnTo>
                          <a:pt x="56" y="47"/>
                        </a:lnTo>
                        <a:lnTo>
                          <a:pt x="56" y="46"/>
                        </a:lnTo>
                        <a:lnTo>
                          <a:pt x="55" y="45"/>
                        </a:lnTo>
                        <a:lnTo>
                          <a:pt x="53" y="44"/>
                        </a:lnTo>
                        <a:lnTo>
                          <a:pt x="51" y="42"/>
                        </a:lnTo>
                        <a:lnTo>
                          <a:pt x="50" y="42"/>
                        </a:lnTo>
                        <a:lnTo>
                          <a:pt x="45" y="43"/>
                        </a:lnTo>
                        <a:lnTo>
                          <a:pt x="45" y="42"/>
                        </a:lnTo>
                        <a:lnTo>
                          <a:pt x="46" y="42"/>
                        </a:lnTo>
                        <a:lnTo>
                          <a:pt x="50" y="40"/>
                        </a:lnTo>
                        <a:lnTo>
                          <a:pt x="50" y="39"/>
                        </a:lnTo>
                        <a:lnTo>
                          <a:pt x="52" y="39"/>
                        </a:lnTo>
                        <a:lnTo>
                          <a:pt x="53" y="39"/>
                        </a:lnTo>
                        <a:lnTo>
                          <a:pt x="54" y="42"/>
                        </a:lnTo>
                        <a:lnTo>
                          <a:pt x="55" y="43"/>
                        </a:lnTo>
                        <a:lnTo>
                          <a:pt x="56" y="43"/>
                        </a:lnTo>
                        <a:lnTo>
                          <a:pt x="59" y="44"/>
                        </a:lnTo>
                        <a:lnTo>
                          <a:pt x="60" y="44"/>
                        </a:lnTo>
                        <a:lnTo>
                          <a:pt x="61" y="45"/>
                        </a:lnTo>
                        <a:lnTo>
                          <a:pt x="62" y="44"/>
                        </a:lnTo>
                        <a:lnTo>
                          <a:pt x="64" y="45"/>
                        </a:lnTo>
                        <a:lnTo>
                          <a:pt x="64" y="46"/>
                        </a:lnTo>
                        <a:lnTo>
                          <a:pt x="64" y="48"/>
                        </a:lnTo>
                        <a:lnTo>
                          <a:pt x="65" y="51"/>
                        </a:lnTo>
                        <a:lnTo>
                          <a:pt x="66" y="52"/>
                        </a:lnTo>
                        <a:lnTo>
                          <a:pt x="68" y="52"/>
                        </a:lnTo>
                        <a:lnTo>
                          <a:pt x="69" y="52"/>
                        </a:lnTo>
                        <a:lnTo>
                          <a:pt x="70" y="52"/>
                        </a:lnTo>
                        <a:lnTo>
                          <a:pt x="71" y="53"/>
                        </a:lnTo>
                        <a:lnTo>
                          <a:pt x="71" y="54"/>
                        </a:lnTo>
                        <a:lnTo>
                          <a:pt x="70" y="54"/>
                        </a:lnTo>
                        <a:lnTo>
                          <a:pt x="70" y="55"/>
                        </a:lnTo>
                        <a:moveTo>
                          <a:pt x="97" y="40"/>
                        </a:moveTo>
                        <a:lnTo>
                          <a:pt x="96" y="40"/>
                        </a:lnTo>
                        <a:lnTo>
                          <a:pt x="93" y="39"/>
                        </a:lnTo>
                        <a:lnTo>
                          <a:pt x="92" y="39"/>
                        </a:lnTo>
                        <a:lnTo>
                          <a:pt x="92" y="38"/>
                        </a:lnTo>
                        <a:lnTo>
                          <a:pt x="93" y="38"/>
                        </a:lnTo>
                        <a:lnTo>
                          <a:pt x="94" y="37"/>
                        </a:lnTo>
                        <a:lnTo>
                          <a:pt x="93" y="37"/>
                        </a:lnTo>
                        <a:lnTo>
                          <a:pt x="92" y="37"/>
                        </a:lnTo>
                        <a:lnTo>
                          <a:pt x="92" y="38"/>
                        </a:lnTo>
                        <a:lnTo>
                          <a:pt x="91" y="38"/>
                        </a:lnTo>
                        <a:lnTo>
                          <a:pt x="90" y="38"/>
                        </a:lnTo>
                        <a:lnTo>
                          <a:pt x="89" y="38"/>
                        </a:lnTo>
                        <a:lnTo>
                          <a:pt x="89" y="37"/>
                        </a:lnTo>
                        <a:lnTo>
                          <a:pt x="88" y="37"/>
                        </a:lnTo>
                        <a:lnTo>
                          <a:pt x="89" y="36"/>
                        </a:lnTo>
                        <a:lnTo>
                          <a:pt x="90" y="36"/>
                        </a:lnTo>
                        <a:lnTo>
                          <a:pt x="93" y="35"/>
                        </a:lnTo>
                        <a:lnTo>
                          <a:pt x="93" y="34"/>
                        </a:lnTo>
                        <a:lnTo>
                          <a:pt x="96" y="35"/>
                        </a:lnTo>
                        <a:lnTo>
                          <a:pt x="97" y="35"/>
                        </a:lnTo>
                        <a:lnTo>
                          <a:pt x="96" y="35"/>
                        </a:lnTo>
                        <a:lnTo>
                          <a:pt x="96" y="36"/>
                        </a:lnTo>
                        <a:lnTo>
                          <a:pt x="97" y="36"/>
                        </a:lnTo>
                        <a:lnTo>
                          <a:pt x="97" y="37"/>
                        </a:lnTo>
                        <a:lnTo>
                          <a:pt x="98" y="37"/>
                        </a:lnTo>
                        <a:lnTo>
                          <a:pt x="99" y="39"/>
                        </a:lnTo>
                        <a:lnTo>
                          <a:pt x="98" y="40"/>
                        </a:lnTo>
                        <a:lnTo>
                          <a:pt x="97" y="40"/>
                        </a:lnTo>
                        <a:moveTo>
                          <a:pt x="16" y="53"/>
                        </a:moveTo>
                        <a:lnTo>
                          <a:pt x="13" y="53"/>
                        </a:lnTo>
                        <a:lnTo>
                          <a:pt x="10" y="52"/>
                        </a:lnTo>
                        <a:lnTo>
                          <a:pt x="10" y="51"/>
                        </a:lnTo>
                        <a:lnTo>
                          <a:pt x="10" y="49"/>
                        </a:lnTo>
                        <a:lnTo>
                          <a:pt x="12" y="49"/>
                        </a:lnTo>
                        <a:lnTo>
                          <a:pt x="13" y="49"/>
                        </a:lnTo>
                        <a:lnTo>
                          <a:pt x="13" y="48"/>
                        </a:lnTo>
                        <a:lnTo>
                          <a:pt x="13" y="47"/>
                        </a:lnTo>
                        <a:lnTo>
                          <a:pt x="14" y="47"/>
                        </a:lnTo>
                        <a:lnTo>
                          <a:pt x="14" y="48"/>
                        </a:lnTo>
                        <a:lnTo>
                          <a:pt x="15" y="51"/>
                        </a:lnTo>
                        <a:lnTo>
                          <a:pt x="17" y="53"/>
                        </a:lnTo>
                        <a:lnTo>
                          <a:pt x="16" y="53"/>
                        </a:lnTo>
                        <a:moveTo>
                          <a:pt x="91" y="52"/>
                        </a:moveTo>
                        <a:lnTo>
                          <a:pt x="90" y="52"/>
                        </a:lnTo>
                        <a:lnTo>
                          <a:pt x="89" y="52"/>
                        </a:lnTo>
                        <a:lnTo>
                          <a:pt x="89" y="51"/>
                        </a:lnTo>
                        <a:lnTo>
                          <a:pt x="89" y="49"/>
                        </a:lnTo>
                        <a:lnTo>
                          <a:pt x="90" y="49"/>
                        </a:lnTo>
                        <a:lnTo>
                          <a:pt x="90" y="48"/>
                        </a:lnTo>
                        <a:lnTo>
                          <a:pt x="90" y="47"/>
                        </a:lnTo>
                        <a:lnTo>
                          <a:pt x="89" y="47"/>
                        </a:lnTo>
                        <a:lnTo>
                          <a:pt x="88" y="47"/>
                        </a:lnTo>
                        <a:lnTo>
                          <a:pt x="88" y="46"/>
                        </a:lnTo>
                        <a:lnTo>
                          <a:pt x="89" y="46"/>
                        </a:lnTo>
                        <a:lnTo>
                          <a:pt x="90" y="45"/>
                        </a:lnTo>
                        <a:lnTo>
                          <a:pt x="92" y="46"/>
                        </a:lnTo>
                        <a:lnTo>
                          <a:pt x="92" y="48"/>
                        </a:lnTo>
                        <a:lnTo>
                          <a:pt x="92" y="49"/>
                        </a:lnTo>
                        <a:lnTo>
                          <a:pt x="92" y="51"/>
                        </a:lnTo>
                        <a:lnTo>
                          <a:pt x="91" y="52"/>
                        </a:lnTo>
                        <a:moveTo>
                          <a:pt x="7" y="35"/>
                        </a:moveTo>
                        <a:lnTo>
                          <a:pt x="6" y="35"/>
                        </a:lnTo>
                        <a:lnTo>
                          <a:pt x="4" y="34"/>
                        </a:lnTo>
                        <a:lnTo>
                          <a:pt x="3" y="33"/>
                        </a:lnTo>
                        <a:lnTo>
                          <a:pt x="3" y="32"/>
                        </a:lnTo>
                        <a:lnTo>
                          <a:pt x="1" y="30"/>
                        </a:lnTo>
                        <a:lnTo>
                          <a:pt x="0" y="30"/>
                        </a:lnTo>
                        <a:lnTo>
                          <a:pt x="0" y="29"/>
                        </a:lnTo>
                        <a:lnTo>
                          <a:pt x="0" y="28"/>
                        </a:lnTo>
                        <a:lnTo>
                          <a:pt x="3" y="28"/>
                        </a:lnTo>
                        <a:lnTo>
                          <a:pt x="4" y="28"/>
                        </a:lnTo>
                        <a:lnTo>
                          <a:pt x="5" y="28"/>
                        </a:lnTo>
                        <a:lnTo>
                          <a:pt x="5" y="29"/>
                        </a:lnTo>
                        <a:lnTo>
                          <a:pt x="4" y="29"/>
                        </a:lnTo>
                        <a:lnTo>
                          <a:pt x="3" y="29"/>
                        </a:lnTo>
                        <a:lnTo>
                          <a:pt x="3" y="30"/>
                        </a:lnTo>
                        <a:lnTo>
                          <a:pt x="4" y="30"/>
                        </a:lnTo>
                        <a:lnTo>
                          <a:pt x="4" y="33"/>
                        </a:lnTo>
                        <a:lnTo>
                          <a:pt x="6" y="34"/>
                        </a:lnTo>
                        <a:lnTo>
                          <a:pt x="7" y="35"/>
                        </a:lnTo>
                        <a:moveTo>
                          <a:pt x="81" y="28"/>
                        </a:moveTo>
                        <a:lnTo>
                          <a:pt x="80" y="28"/>
                        </a:lnTo>
                        <a:lnTo>
                          <a:pt x="80" y="27"/>
                        </a:lnTo>
                        <a:lnTo>
                          <a:pt x="79" y="27"/>
                        </a:lnTo>
                        <a:lnTo>
                          <a:pt x="79" y="28"/>
                        </a:lnTo>
                        <a:lnTo>
                          <a:pt x="80" y="28"/>
                        </a:lnTo>
                        <a:lnTo>
                          <a:pt x="79" y="28"/>
                        </a:lnTo>
                        <a:lnTo>
                          <a:pt x="78" y="28"/>
                        </a:lnTo>
                        <a:lnTo>
                          <a:pt x="77" y="27"/>
                        </a:lnTo>
                        <a:lnTo>
                          <a:pt x="77" y="26"/>
                        </a:lnTo>
                        <a:lnTo>
                          <a:pt x="78" y="26"/>
                        </a:lnTo>
                        <a:lnTo>
                          <a:pt x="80" y="26"/>
                        </a:lnTo>
                        <a:lnTo>
                          <a:pt x="81" y="26"/>
                        </a:lnTo>
                        <a:lnTo>
                          <a:pt x="82" y="25"/>
                        </a:lnTo>
                        <a:lnTo>
                          <a:pt x="82" y="26"/>
                        </a:lnTo>
                        <a:lnTo>
                          <a:pt x="81" y="27"/>
                        </a:lnTo>
                        <a:lnTo>
                          <a:pt x="81" y="28"/>
                        </a:lnTo>
                        <a:moveTo>
                          <a:pt x="102" y="60"/>
                        </a:moveTo>
                        <a:lnTo>
                          <a:pt x="101" y="58"/>
                        </a:lnTo>
                        <a:lnTo>
                          <a:pt x="100" y="58"/>
                        </a:lnTo>
                        <a:lnTo>
                          <a:pt x="99" y="58"/>
                        </a:lnTo>
                        <a:lnTo>
                          <a:pt x="99" y="57"/>
                        </a:lnTo>
                        <a:lnTo>
                          <a:pt x="100" y="57"/>
                        </a:lnTo>
                        <a:lnTo>
                          <a:pt x="101" y="56"/>
                        </a:lnTo>
                        <a:lnTo>
                          <a:pt x="105" y="57"/>
                        </a:lnTo>
                        <a:lnTo>
                          <a:pt x="106" y="57"/>
                        </a:lnTo>
                        <a:lnTo>
                          <a:pt x="106" y="58"/>
                        </a:lnTo>
                        <a:lnTo>
                          <a:pt x="103" y="58"/>
                        </a:lnTo>
                        <a:lnTo>
                          <a:pt x="102" y="60"/>
                        </a:lnTo>
                        <a:moveTo>
                          <a:pt x="17" y="60"/>
                        </a:moveTo>
                        <a:lnTo>
                          <a:pt x="17" y="58"/>
                        </a:lnTo>
                        <a:lnTo>
                          <a:pt x="15" y="58"/>
                        </a:lnTo>
                        <a:lnTo>
                          <a:pt x="15" y="57"/>
                        </a:lnTo>
                        <a:lnTo>
                          <a:pt x="14" y="56"/>
                        </a:lnTo>
                        <a:lnTo>
                          <a:pt x="14" y="55"/>
                        </a:lnTo>
                        <a:lnTo>
                          <a:pt x="15" y="55"/>
                        </a:lnTo>
                        <a:lnTo>
                          <a:pt x="16" y="56"/>
                        </a:lnTo>
                        <a:lnTo>
                          <a:pt x="17" y="56"/>
                        </a:lnTo>
                        <a:lnTo>
                          <a:pt x="18" y="56"/>
                        </a:lnTo>
                        <a:lnTo>
                          <a:pt x="18" y="57"/>
                        </a:lnTo>
                        <a:lnTo>
                          <a:pt x="19" y="58"/>
                        </a:lnTo>
                        <a:lnTo>
                          <a:pt x="18" y="58"/>
                        </a:lnTo>
                        <a:lnTo>
                          <a:pt x="18" y="57"/>
                        </a:lnTo>
                        <a:lnTo>
                          <a:pt x="17" y="58"/>
                        </a:lnTo>
                        <a:lnTo>
                          <a:pt x="17" y="60"/>
                        </a:lnTo>
                        <a:moveTo>
                          <a:pt x="82" y="70"/>
                        </a:moveTo>
                        <a:lnTo>
                          <a:pt x="81" y="67"/>
                        </a:lnTo>
                        <a:lnTo>
                          <a:pt x="83" y="65"/>
                        </a:lnTo>
                        <a:lnTo>
                          <a:pt x="84" y="65"/>
                        </a:lnTo>
                        <a:lnTo>
                          <a:pt x="84" y="66"/>
                        </a:lnTo>
                        <a:lnTo>
                          <a:pt x="84" y="67"/>
                        </a:lnTo>
                        <a:lnTo>
                          <a:pt x="84" y="68"/>
                        </a:lnTo>
                        <a:lnTo>
                          <a:pt x="83" y="70"/>
                        </a:lnTo>
                        <a:lnTo>
                          <a:pt x="82" y="70"/>
                        </a:lnTo>
                        <a:moveTo>
                          <a:pt x="75" y="58"/>
                        </a:moveTo>
                        <a:lnTo>
                          <a:pt x="74" y="57"/>
                        </a:lnTo>
                        <a:lnTo>
                          <a:pt x="74" y="56"/>
                        </a:lnTo>
                        <a:lnTo>
                          <a:pt x="73" y="56"/>
                        </a:lnTo>
                        <a:lnTo>
                          <a:pt x="72" y="56"/>
                        </a:lnTo>
                        <a:lnTo>
                          <a:pt x="72" y="55"/>
                        </a:lnTo>
                        <a:lnTo>
                          <a:pt x="72" y="54"/>
                        </a:lnTo>
                        <a:lnTo>
                          <a:pt x="73" y="54"/>
                        </a:lnTo>
                        <a:lnTo>
                          <a:pt x="75" y="56"/>
                        </a:lnTo>
                        <a:lnTo>
                          <a:pt x="77" y="57"/>
                        </a:lnTo>
                        <a:lnTo>
                          <a:pt x="75" y="58"/>
                        </a:lnTo>
                        <a:moveTo>
                          <a:pt x="71" y="17"/>
                        </a:moveTo>
                        <a:lnTo>
                          <a:pt x="70" y="17"/>
                        </a:lnTo>
                        <a:lnTo>
                          <a:pt x="70" y="16"/>
                        </a:lnTo>
                        <a:lnTo>
                          <a:pt x="70" y="15"/>
                        </a:lnTo>
                        <a:lnTo>
                          <a:pt x="71" y="15"/>
                        </a:lnTo>
                        <a:lnTo>
                          <a:pt x="72" y="15"/>
                        </a:lnTo>
                        <a:lnTo>
                          <a:pt x="73" y="15"/>
                        </a:lnTo>
                        <a:lnTo>
                          <a:pt x="73" y="17"/>
                        </a:lnTo>
                        <a:lnTo>
                          <a:pt x="72" y="17"/>
                        </a:lnTo>
                        <a:lnTo>
                          <a:pt x="71" y="17"/>
                        </a:lnTo>
                        <a:moveTo>
                          <a:pt x="13" y="46"/>
                        </a:moveTo>
                        <a:lnTo>
                          <a:pt x="13" y="44"/>
                        </a:lnTo>
                        <a:lnTo>
                          <a:pt x="14" y="43"/>
                        </a:lnTo>
                        <a:lnTo>
                          <a:pt x="15" y="42"/>
                        </a:lnTo>
                        <a:lnTo>
                          <a:pt x="16" y="43"/>
                        </a:lnTo>
                        <a:lnTo>
                          <a:pt x="15" y="45"/>
                        </a:lnTo>
                        <a:lnTo>
                          <a:pt x="14" y="46"/>
                        </a:lnTo>
                        <a:lnTo>
                          <a:pt x="13" y="46"/>
                        </a:lnTo>
                        <a:moveTo>
                          <a:pt x="107" y="91"/>
                        </a:moveTo>
                        <a:lnTo>
                          <a:pt x="106" y="89"/>
                        </a:lnTo>
                        <a:lnTo>
                          <a:pt x="106" y="88"/>
                        </a:lnTo>
                        <a:lnTo>
                          <a:pt x="107" y="88"/>
                        </a:lnTo>
                        <a:lnTo>
                          <a:pt x="107" y="86"/>
                        </a:lnTo>
                        <a:lnTo>
                          <a:pt x="107" y="85"/>
                        </a:lnTo>
                        <a:lnTo>
                          <a:pt x="108" y="85"/>
                        </a:lnTo>
                        <a:lnTo>
                          <a:pt x="108" y="86"/>
                        </a:lnTo>
                        <a:lnTo>
                          <a:pt x="107" y="88"/>
                        </a:lnTo>
                        <a:lnTo>
                          <a:pt x="108" y="90"/>
                        </a:lnTo>
                        <a:lnTo>
                          <a:pt x="107" y="90"/>
                        </a:lnTo>
                        <a:lnTo>
                          <a:pt x="107" y="91"/>
                        </a:lnTo>
                        <a:moveTo>
                          <a:pt x="90" y="61"/>
                        </a:moveTo>
                        <a:lnTo>
                          <a:pt x="91" y="60"/>
                        </a:lnTo>
                        <a:lnTo>
                          <a:pt x="94" y="58"/>
                        </a:lnTo>
                        <a:lnTo>
                          <a:pt x="96" y="58"/>
                        </a:lnTo>
                        <a:lnTo>
                          <a:pt x="96" y="60"/>
                        </a:lnTo>
                        <a:lnTo>
                          <a:pt x="94" y="60"/>
                        </a:lnTo>
                        <a:lnTo>
                          <a:pt x="93" y="61"/>
                        </a:lnTo>
                        <a:lnTo>
                          <a:pt x="91" y="61"/>
                        </a:lnTo>
                        <a:lnTo>
                          <a:pt x="90" y="61"/>
                        </a:lnTo>
                        <a:moveTo>
                          <a:pt x="49" y="81"/>
                        </a:moveTo>
                        <a:lnTo>
                          <a:pt x="47" y="81"/>
                        </a:lnTo>
                        <a:lnTo>
                          <a:pt x="46" y="80"/>
                        </a:lnTo>
                        <a:lnTo>
                          <a:pt x="46" y="77"/>
                        </a:lnTo>
                        <a:lnTo>
                          <a:pt x="47" y="77"/>
                        </a:lnTo>
                        <a:lnTo>
                          <a:pt x="47" y="79"/>
                        </a:lnTo>
                        <a:lnTo>
                          <a:pt x="49" y="79"/>
                        </a:lnTo>
                        <a:lnTo>
                          <a:pt x="50" y="79"/>
                        </a:lnTo>
                        <a:lnTo>
                          <a:pt x="49" y="81"/>
                        </a:lnTo>
                        <a:moveTo>
                          <a:pt x="105" y="73"/>
                        </a:moveTo>
                        <a:lnTo>
                          <a:pt x="103" y="73"/>
                        </a:lnTo>
                        <a:lnTo>
                          <a:pt x="103" y="72"/>
                        </a:lnTo>
                        <a:lnTo>
                          <a:pt x="106" y="71"/>
                        </a:lnTo>
                        <a:lnTo>
                          <a:pt x="107" y="70"/>
                        </a:lnTo>
                        <a:lnTo>
                          <a:pt x="109" y="70"/>
                        </a:lnTo>
                        <a:lnTo>
                          <a:pt x="110" y="70"/>
                        </a:lnTo>
                        <a:lnTo>
                          <a:pt x="109" y="71"/>
                        </a:lnTo>
                        <a:lnTo>
                          <a:pt x="108" y="71"/>
                        </a:lnTo>
                        <a:lnTo>
                          <a:pt x="106" y="72"/>
                        </a:lnTo>
                        <a:lnTo>
                          <a:pt x="105" y="72"/>
                        </a:lnTo>
                        <a:lnTo>
                          <a:pt x="105" y="73"/>
                        </a:lnTo>
                        <a:moveTo>
                          <a:pt x="70" y="43"/>
                        </a:moveTo>
                        <a:lnTo>
                          <a:pt x="69" y="42"/>
                        </a:lnTo>
                        <a:lnTo>
                          <a:pt x="69" y="40"/>
                        </a:lnTo>
                        <a:lnTo>
                          <a:pt x="70" y="40"/>
                        </a:lnTo>
                        <a:lnTo>
                          <a:pt x="71" y="43"/>
                        </a:lnTo>
                        <a:lnTo>
                          <a:pt x="72" y="43"/>
                        </a:lnTo>
                        <a:lnTo>
                          <a:pt x="71" y="43"/>
                        </a:lnTo>
                        <a:lnTo>
                          <a:pt x="70" y="43"/>
                        </a:lnTo>
                        <a:moveTo>
                          <a:pt x="79" y="61"/>
                        </a:moveTo>
                        <a:lnTo>
                          <a:pt x="78" y="61"/>
                        </a:lnTo>
                        <a:lnTo>
                          <a:pt x="77" y="60"/>
                        </a:lnTo>
                        <a:lnTo>
                          <a:pt x="75" y="58"/>
                        </a:lnTo>
                        <a:lnTo>
                          <a:pt x="77" y="58"/>
                        </a:lnTo>
                        <a:lnTo>
                          <a:pt x="78" y="58"/>
                        </a:lnTo>
                        <a:lnTo>
                          <a:pt x="78" y="60"/>
                        </a:lnTo>
                        <a:lnTo>
                          <a:pt x="79" y="60"/>
                        </a:lnTo>
                        <a:lnTo>
                          <a:pt x="80" y="60"/>
                        </a:lnTo>
                        <a:lnTo>
                          <a:pt x="80" y="61"/>
                        </a:lnTo>
                        <a:lnTo>
                          <a:pt x="79" y="61"/>
                        </a:lnTo>
                        <a:moveTo>
                          <a:pt x="79" y="68"/>
                        </a:moveTo>
                        <a:lnTo>
                          <a:pt x="78" y="68"/>
                        </a:lnTo>
                        <a:lnTo>
                          <a:pt x="78" y="67"/>
                        </a:lnTo>
                        <a:lnTo>
                          <a:pt x="79" y="66"/>
                        </a:lnTo>
                        <a:lnTo>
                          <a:pt x="80" y="66"/>
                        </a:lnTo>
                        <a:lnTo>
                          <a:pt x="80" y="67"/>
                        </a:lnTo>
                        <a:lnTo>
                          <a:pt x="80" y="68"/>
                        </a:lnTo>
                        <a:lnTo>
                          <a:pt x="79" y="68"/>
                        </a:lnTo>
                        <a:moveTo>
                          <a:pt x="66" y="73"/>
                        </a:moveTo>
                        <a:lnTo>
                          <a:pt x="66" y="72"/>
                        </a:lnTo>
                        <a:lnTo>
                          <a:pt x="70" y="72"/>
                        </a:lnTo>
                        <a:lnTo>
                          <a:pt x="70" y="73"/>
                        </a:lnTo>
                        <a:lnTo>
                          <a:pt x="69" y="73"/>
                        </a:lnTo>
                        <a:lnTo>
                          <a:pt x="68" y="73"/>
                        </a:lnTo>
                        <a:lnTo>
                          <a:pt x="66" y="73"/>
                        </a:lnTo>
                        <a:moveTo>
                          <a:pt x="84" y="20"/>
                        </a:moveTo>
                        <a:lnTo>
                          <a:pt x="83" y="19"/>
                        </a:lnTo>
                        <a:lnTo>
                          <a:pt x="82" y="19"/>
                        </a:lnTo>
                        <a:lnTo>
                          <a:pt x="83" y="18"/>
                        </a:lnTo>
                        <a:lnTo>
                          <a:pt x="84" y="18"/>
                        </a:lnTo>
                        <a:lnTo>
                          <a:pt x="86" y="18"/>
                        </a:lnTo>
                        <a:lnTo>
                          <a:pt x="87" y="19"/>
                        </a:lnTo>
                        <a:lnTo>
                          <a:pt x="86" y="19"/>
                        </a:lnTo>
                        <a:lnTo>
                          <a:pt x="84" y="20"/>
                        </a:lnTo>
                        <a:moveTo>
                          <a:pt x="94" y="75"/>
                        </a:moveTo>
                        <a:lnTo>
                          <a:pt x="94" y="74"/>
                        </a:lnTo>
                        <a:lnTo>
                          <a:pt x="96" y="73"/>
                        </a:lnTo>
                        <a:lnTo>
                          <a:pt x="97" y="73"/>
                        </a:lnTo>
                        <a:lnTo>
                          <a:pt x="97" y="74"/>
                        </a:lnTo>
                        <a:lnTo>
                          <a:pt x="96" y="75"/>
                        </a:lnTo>
                        <a:lnTo>
                          <a:pt x="94" y="75"/>
                        </a:lnTo>
                        <a:moveTo>
                          <a:pt x="105" y="70"/>
                        </a:moveTo>
                        <a:lnTo>
                          <a:pt x="103" y="70"/>
                        </a:lnTo>
                        <a:lnTo>
                          <a:pt x="103" y="68"/>
                        </a:lnTo>
                        <a:lnTo>
                          <a:pt x="103" y="67"/>
                        </a:lnTo>
                        <a:lnTo>
                          <a:pt x="105" y="67"/>
                        </a:lnTo>
                        <a:lnTo>
                          <a:pt x="106" y="68"/>
                        </a:lnTo>
                        <a:lnTo>
                          <a:pt x="105" y="70"/>
                        </a:lnTo>
                        <a:moveTo>
                          <a:pt x="66" y="61"/>
                        </a:moveTo>
                        <a:lnTo>
                          <a:pt x="65" y="60"/>
                        </a:lnTo>
                        <a:lnTo>
                          <a:pt x="66" y="60"/>
                        </a:lnTo>
                        <a:lnTo>
                          <a:pt x="66" y="58"/>
                        </a:lnTo>
                        <a:lnTo>
                          <a:pt x="68" y="58"/>
                        </a:lnTo>
                        <a:lnTo>
                          <a:pt x="68" y="60"/>
                        </a:lnTo>
                        <a:lnTo>
                          <a:pt x="66" y="61"/>
                        </a:lnTo>
                        <a:moveTo>
                          <a:pt x="15" y="49"/>
                        </a:moveTo>
                        <a:lnTo>
                          <a:pt x="14" y="48"/>
                        </a:lnTo>
                        <a:lnTo>
                          <a:pt x="14" y="47"/>
                        </a:lnTo>
                        <a:lnTo>
                          <a:pt x="15" y="47"/>
                        </a:lnTo>
                        <a:lnTo>
                          <a:pt x="16" y="48"/>
                        </a:lnTo>
                        <a:lnTo>
                          <a:pt x="16" y="49"/>
                        </a:lnTo>
                        <a:lnTo>
                          <a:pt x="15" y="49"/>
                        </a:lnTo>
                        <a:moveTo>
                          <a:pt x="81" y="73"/>
                        </a:moveTo>
                        <a:lnTo>
                          <a:pt x="80" y="72"/>
                        </a:lnTo>
                        <a:lnTo>
                          <a:pt x="80" y="71"/>
                        </a:lnTo>
                        <a:lnTo>
                          <a:pt x="81" y="71"/>
                        </a:lnTo>
                        <a:lnTo>
                          <a:pt x="81" y="72"/>
                        </a:lnTo>
                        <a:lnTo>
                          <a:pt x="82" y="72"/>
                        </a:lnTo>
                        <a:lnTo>
                          <a:pt x="82" y="73"/>
                        </a:lnTo>
                        <a:lnTo>
                          <a:pt x="81" y="73"/>
                        </a:lnTo>
                        <a:moveTo>
                          <a:pt x="54" y="56"/>
                        </a:moveTo>
                        <a:lnTo>
                          <a:pt x="54" y="55"/>
                        </a:lnTo>
                        <a:lnTo>
                          <a:pt x="53" y="55"/>
                        </a:lnTo>
                        <a:lnTo>
                          <a:pt x="54" y="55"/>
                        </a:lnTo>
                        <a:lnTo>
                          <a:pt x="54" y="54"/>
                        </a:lnTo>
                        <a:lnTo>
                          <a:pt x="55" y="54"/>
                        </a:lnTo>
                        <a:lnTo>
                          <a:pt x="55" y="55"/>
                        </a:lnTo>
                        <a:lnTo>
                          <a:pt x="54" y="56"/>
                        </a:lnTo>
                        <a:moveTo>
                          <a:pt x="68" y="64"/>
                        </a:moveTo>
                        <a:lnTo>
                          <a:pt x="68" y="62"/>
                        </a:lnTo>
                        <a:lnTo>
                          <a:pt x="69" y="62"/>
                        </a:lnTo>
                        <a:lnTo>
                          <a:pt x="69" y="63"/>
                        </a:lnTo>
                        <a:lnTo>
                          <a:pt x="68" y="64"/>
                        </a:lnTo>
                        <a:moveTo>
                          <a:pt x="59" y="38"/>
                        </a:moveTo>
                        <a:lnTo>
                          <a:pt x="57" y="38"/>
                        </a:lnTo>
                        <a:lnTo>
                          <a:pt x="56" y="37"/>
                        </a:lnTo>
                        <a:lnTo>
                          <a:pt x="59" y="38"/>
                        </a:lnTo>
                        <a:moveTo>
                          <a:pt x="116" y="84"/>
                        </a:moveTo>
                        <a:lnTo>
                          <a:pt x="115" y="84"/>
                        </a:lnTo>
                        <a:lnTo>
                          <a:pt x="115" y="83"/>
                        </a:lnTo>
                        <a:lnTo>
                          <a:pt x="116" y="81"/>
                        </a:lnTo>
                        <a:lnTo>
                          <a:pt x="115" y="80"/>
                        </a:lnTo>
                        <a:lnTo>
                          <a:pt x="116" y="79"/>
                        </a:lnTo>
                        <a:lnTo>
                          <a:pt x="117" y="77"/>
                        </a:lnTo>
                        <a:lnTo>
                          <a:pt x="118" y="77"/>
                        </a:lnTo>
                        <a:lnTo>
                          <a:pt x="120" y="76"/>
                        </a:lnTo>
                        <a:lnTo>
                          <a:pt x="121" y="76"/>
                        </a:lnTo>
                        <a:lnTo>
                          <a:pt x="122" y="76"/>
                        </a:lnTo>
                        <a:lnTo>
                          <a:pt x="121" y="77"/>
                        </a:lnTo>
                        <a:lnTo>
                          <a:pt x="121" y="79"/>
                        </a:lnTo>
                        <a:lnTo>
                          <a:pt x="121" y="80"/>
                        </a:lnTo>
                        <a:lnTo>
                          <a:pt x="120" y="80"/>
                        </a:lnTo>
                        <a:lnTo>
                          <a:pt x="120" y="81"/>
                        </a:lnTo>
                        <a:lnTo>
                          <a:pt x="119" y="82"/>
                        </a:lnTo>
                        <a:lnTo>
                          <a:pt x="118" y="82"/>
                        </a:lnTo>
                        <a:lnTo>
                          <a:pt x="118" y="83"/>
                        </a:lnTo>
                        <a:lnTo>
                          <a:pt x="117" y="83"/>
                        </a:lnTo>
                        <a:lnTo>
                          <a:pt x="117" y="84"/>
                        </a:lnTo>
                        <a:lnTo>
                          <a:pt x="116" y="8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023" name="Freeform 936">
                    <a:extLst>
                      <a:ext uri="{FF2B5EF4-FFF2-40B4-BE49-F238E27FC236}">
                        <a16:creationId xmlns:a16="http://schemas.microsoft.com/office/drawing/2014/main" id="{76594B33-D995-4235-BEEB-C7FABD50B50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255142" y="2541627"/>
                    <a:ext cx="931766" cy="576255"/>
                  </a:xfrm>
                  <a:custGeom>
                    <a:avLst/>
                    <a:gdLst>
                      <a:gd name="T0" fmla="*/ 388937 w 401"/>
                      <a:gd name="T1" fmla="*/ 179388 h 248"/>
                      <a:gd name="T2" fmla="*/ 387350 w 401"/>
                      <a:gd name="T3" fmla="*/ 217488 h 248"/>
                      <a:gd name="T4" fmla="*/ 398462 w 401"/>
                      <a:gd name="T5" fmla="*/ 236538 h 248"/>
                      <a:gd name="T6" fmla="*/ 398462 w 401"/>
                      <a:gd name="T7" fmla="*/ 244475 h 248"/>
                      <a:gd name="T8" fmla="*/ 419100 w 401"/>
                      <a:gd name="T9" fmla="*/ 276225 h 248"/>
                      <a:gd name="T10" fmla="*/ 444500 w 401"/>
                      <a:gd name="T11" fmla="*/ 298450 h 248"/>
                      <a:gd name="T12" fmla="*/ 477837 w 401"/>
                      <a:gd name="T13" fmla="*/ 307975 h 248"/>
                      <a:gd name="T14" fmla="*/ 508000 w 401"/>
                      <a:gd name="T15" fmla="*/ 298450 h 248"/>
                      <a:gd name="T16" fmla="*/ 525462 w 401"/>
                      <a:gd name="T17" fmla="*/ 304800 h 248"/>
                      <a:gd name="T18" fmla="*/ 539750 w 401"/>
                      <a:gd name="T19" fmla="*/ 290513 h 248"/>
                      <a:gd name="T20" fmla="*/ 554037 w 401"/>
                      <a:gd name="T21" fmla="*/ 250825 h 248"/>
                      <a:gd name="T22" fmla="*/ 576262 w 401"/>
                      <a:gd name="T23" fmla="*/ 239713 h 248"/>
                      <a:gd name="T24" fmla="*/ 614362 w 401"/>
                      <a:gd name="T25" fmla="*/ 234950 h 248"/>
                      <a:gd name="T26" fmla="*/ 628650 w 401"/>
                      <a:gd name="T27" fmla="*/ 233363 h 248"/>
                      <a:gd name="T28" fmla="*/ 622300 w 401"/>
                      <a:gd name="T29" fmla="*/ 269875 h 248"/>
                      <a:gd name="T30" fmla="*/ 622300 w 401"/>
                      <a:gd name="T31" fmla="*/ 279400 h 248"/>
                      <a:gd name="T32" fmla="*/ 615950 w 401"/>
                      <a:gd name="T33" fmla="*/ 296863 h 248"/>
                      <a:gd name="T34" fmla="*/ 609600 w 401"/>
                      <a:gd name="T35" fmla="*/ 296863 h 248"/>
                      <a:gd name="T36" fmla="*/ 585787 w 401"/>
                      <a:gd name="T37" fmla="*/ 314325 h 248"/>
                      <a:gd name="T38" fmla="*/ 536575 w 401"/>
                      <a:gd name="T39" fmla="*/ 336550 h 248"/>
                      <a:gd name="T40" fmla="*/ 550862 w 401"/>
                      <a:gd name="T41" fmla="*/ 357188 h 248"/>
                      <a:gd name="T42" fmla="*/ 512762 w 401"/>
                      <a:gd name="T43" fmla="*/ 393700 h 248"/>
                      <a:gd name="T44" fmla="*/ 487362 w 401"/>
                      <a:gd name="T45" fmla="*/ 368300 h 248"/>
                      <a:gd name="T46" fmla="*/ 466725 w 401"/>
                      <a:gd name="T47" fmla="*/ 355600 h 248"/>
                      <a:gd name="T48" fmla="*/ 455612 w 401"/>
                      <a:gd name="T49" fmla="*/ 354013 h 248"/>
                      <a:gd name="T50" fmla="*/ 434975 w 401"/>
                      <a:gd name="T51" fmla="*/ 360363 h 248"/>
                      <a:gd name="T52" fmla="*/ 387350 w 401"/>
                      <a:gd name="T53" fmla="*/ 358775 h 248"/>
                      <a:gd name="T54" fmla="*/ 341312 w 401"/>
                      <a:gd name="T55" fmla="*/ 341313 h 248"/>
                      <a:gd name="T56" fmla="*/ 309562 w 401"/>
                      <a:gd name="T57" fmla="*/ 325438 h 248"/>
                      <a:gd name="T58" fmla="*/ 279400 w 401"/>
                      <a:gd name="T59" fmla="*/ 312738 h 248"/>
                      <a:gd name="T60" fmla="*/ 249237 w 401"/>
                      <a:gd name="T61" fmla="*/ 295275 h 248"/>
                      <a:gd name="T62" fmla="*/ 223837 w 401"/>
                      <a:gd name="T63" fmla="*/ 279400 h 248"/>
                      <a:gd name="T64" fmla="*/ 220662 w 401"/>
                      <a:gd name="T65" fmla="*/ 254000 h 248"/>
                      <a:gd name="T66" fmla="*/ 212725 w 401"/>
                      <a:gd name="T67" fmla="*/ 225425 h 248"/>
                      <a:gd name="T68" fmla="*/ 195262 w 401"/>
                      <a:gd name="T69" fmla="*/ 196850 h 248"/>
                      <a:gd name="T70" fmla="*/ 165100 w 401"/>
                      <a:gd name="T71" fmla="*/ 169863 h 248"/>
                      <a:gd name="T72" fmla="*/ 153987 w 401"/>
                      <a:gd name="T73" fmla="*/ 160338 h 248"/>
                      <a:gd name="T74" fmla="*/ 139700 w 401"/>
                      <a:gd name="T75" fmla="*/ 146050 h 248"/>
                      <a:gd name="T76" fmla="*/ 131762 w 401"/>
                      <a:gd name="T77" fmla="*/ 142875 h 248"/>
                      <a:gd name="T78" fmla="*/ 131762 w 401"/>
                      <a:gd name="T79" fmla="*/ 127000 h 248"/>
                      <a:gd name="T80" fmla="*/ 106362 w 401"/>
                      <a:gd name="T81" fmla="*/ 107950 h 248"/>
                      <a:gd name="T82" fmla="*/ 77787 w 401"/>
                      <a:gd name="T83" fmla="*/ 80963 h 248"/>
                      <a:gd name="T84" fmla="*/ 58737 w 401"/>
                      <a:gd name="T85" fmla="*/ 57150 h 248"/>
                      <a:gd name="T86" fmla="*/ 42862 w 401"/>
                      <a:gd name="T87" fmla="*/ 25400 h 248"/>
                      <a:gd name="T88" fmla="*/ 22225 w 401"/>
                      <a:gd name="T89" fmla="*/ 11113 h 248"/>
                      <a:gd name="T90" fmla="*/ 4762 w 401"/>
                      <a:gd name="T91" fmla="*/ 6350 h 248"/>
                      <a:gd name="T92" fmla="*/ 7937 w 401"/>
                      <a:gd name="T93" fmla="*/ 38100 h 248"/>
                      <a:gd name="T94" fmla="*/ 33337 w 401"/>
                      <a:gd name="T95" fmla="*/ 66675 h 248"/>
                      <a:gd name="T96" fmla="*/ 47625 w 401"/>
                      <a:gd name="T97" fmla="*/ 82550 h 248"/>
                      <a:gd name="T98" fmla="*/ 68262 w 401"/>
                      <a:gd name="T99" fmla="*/ 115888 h 248"/>
                      <a:gd name="T100" fmla="*/ 79375 w 401"/>
                      <a:gd name="T101" fmla="*/ 122238 h 248"/>
                      <a:gd name="T102" fmla="*/ 95250 w 401"/>
                      <a:gd name="T103" fmla="*/ 155575 h 248"/>
                      <a:gd name="T104" fmla="*/ 104775 w 401"/>
                      <a:gd name="T105" fmla="*/ 176213 h 248"/>
                      <a:gd name="T106" fmla="*/ 120650 w 401"/>
                      <a:gd name="T107" fmla="*/ 187325 h 248"/>
                      <a:gd name="T108" fmla="*/ 111125 w 401"/>
                      <a:gd name="T109" fmla="*/ 204788 h 248"/>
                      <a:gd name="T110" fmla="*/ 88900 w 401"/>
                      <a:gd name="T111" fmla="*/ 176213 h 248"/>
                      <a:gd name="T112" fmla="*/ 65087 w 401"/>
                      <a:gd name="T113" fmla="*/ 150813 h 248"/>
                      <a:gd name="T114" fmla="*/ 47625 w 401"/>
                      <a:gd name="T115" fmla="*/ 122238 h 248"/>
                      <a:gd name="T116" fmla="*/ 28575 w 401"/>
                      <a:gd name="T117" fmla="*/ 114300 h 248"/>
                      <a:gd name="T118" fmla="*/ 1587 w 401"/>
                      <a:gd name="T119" fmla="*/ 96838 h 248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</a:gdLst>
                    <a:ahLst/>
                    <a:cxnLst>
                      <a:cxn ang="T120">
                        <a:pos x="T0" y="T1"/>
                      </a:cxn>
                      <a:cxn ang="T121">
                        <a:pos x="T2" y="T3"/>
                      </a:cxn>
                      <a:cxn ang="T122">
                        <a:pos x="T4" y="T5"/>
                      </a:cxn>
                      <a:cxn ang="T123">
                        <a:pos x="T6" y="T7"/>
                      </a:cxn>
                      <a:cxn ang="T124">
                        <a:pos x="T8" y="T9"/>
                      </a:cxn>
                      <a:cxn ang="T125">
                        <a:pos x="T10" y="T11"/>
                      </a:cxn>
                      <a:cxn ang="T126">
                        <a:pos x="T12" y="T13"/>
                      </a:cxn>
                      <a:cxn ang="T127">
                        <a:pos x="T14" y="T15"/>
                      </a:cxn>
                      <a:cxn ang="T128">
                        <a:pos x="T16" y="T17"/>
                      </a:cxn>
                      <a:cxn ang="T129">
                        <a:pos x="T18" y="T19"/>
                      </a:cxn>
                      <a:cxn ang="T130">
                        <a:pos x="T20" y="T21"/>
                      </a:cxn>
                      <a:cxn ang="T131">
                        <a:pos x="T22" y="T23"/>
                      </a:cxn>
                      <a:cxn ang="T132">
                        <a:pos x="T24" y="T25"/>
                      </a:cxn>
                      <a:cxn ang="T133">
                        <a:pos x="T26" y="T27"/>
                      </a:cxn>
                      <a:cxn ang="T134">
                        <a:pos x="T28" y="T29"/>
                      </a:cxn>
                      <a:cxn ang="T135">
                        <a:pos x="T30" y="T31"/>
                      </a:cxn>
                      <a:cxn ang="T136">
                        <a:pos x="T32" y="T33"/>
                      </a:cxn>
                      <a:cxn ang="T137">
                        <a:pos x="T34" y="T35"/>
                      </a:cxn>
                      <a:cxn ang="T138">
                        <a:pos x="T36" y="T37"/>
                      </a:cxn>
                      <a:cxn ang="T139">
                        <a:pos x="T38" y="T39"/>
                      </a:cxn>
                      <a:cxn ang="T140">
                        <a:pos x="T40" y="T41"/>
                      </a:cxn>
                      <a:cxn ang="T141">
                        <a:pos x="T42" y="T43"/>
                      </a:cxn>
                      <a:cxn ang="T142">
                        <a:pos x="T44" y="T45"/>
                      </a:cxn>
                      <a:cxn ang="T143">
                        <a:pos x="T46" y="T47"/>
                      </a:cxn>
                      <a:cxn ang="T144">
                        <a:pos x="T48" y="T49"/>
                      </a:cxn>
                      <a:cxn ang="T145">
                        <a:pos x="T50" y="T51"/>
                      </a:cxn>
                      <a:cxn ang="T146">
                        <a:pos x="T52" y="T53"/>
                      </a:cxn>
                      <a:cxn ang="T147">
                        <a:pos x="T54" y="T55"/>
                      </a:cxn>
                      <a:cxn ang="T148">
                        <a:pos x="T56" y="T57"/>
                      </a:cxn>
                      <a:cxn ang="T149">
                        <a:pos x="T58" y="T59"/>
                      </a:cxn>
                      <a:cxn ang="T150">
                        <a:pos x="T60" y="T61"/>
                      </a:cxn>
                      <a:cxn ang="T151">
                        <a:pos x="T62" y="T63"/>
                      </a:cxn>
                      <a:cxn ang="T152">
                        <a:pos x="T64" y="T65"/>
                      </a:cxn>
                      <a:cxn ang="T153">
                        <a:pos x="T66" y="T67"/>
                      </a:cxn>
                      <a:cxn ang="T154">
                        <a:pos x="T68" y="T69"/>
                      </a:cxn>
                      <a:cxn ang="T155">
                        <a:pos x="T70" y="T71"/>
                      </a:cxn>
                      <a:cxn ang="T156">
                        <a:pos x="T72" y="T73"/>
                      </a:cxn>
                      <a:cxn ang="T157">
                        <a:pos x="T74" y="T75"/>
                      </a:cxn>
                      <a:cxn ang="T158">
                        <a:pos x="T76" y="T77"/>
                      </a:cxn>
                      <a:cxn ang="T159">
                        <a:pos x="T78" y="T79"/>
                      </a:cxn>
                      <a:cxn ang="T160">
                        <a:pos x="T80" y="T81"/>
                      </a:cxn>
                      <a:cxn ang="T161">
                        <a:pos x="T82" y="T83"/>
                      </a:cxn>
                      <a:cxn ang="T162">
                        <a:pos x="T84" y="T85"/>
                      </a:cxn>
                      <a:cxn ang="T163">
                        <a:pos x="T86" y="T87"/>
                      </a:cxn>
                      <a:cxn ang="T164">
                        <a:pos x="T88" y="T89"/>
                      </a:cxn>
                      <a:cxn ang="T165">
                        <a:pos x="T90" y="T91"/>
                      </a:cxn>
                      <a:cxn ang="T166">
                        <a:pos x="T92" y="T93"/>
                      </a:cxn>
                      <a:cxn ang="T167">
                        <a:pos x="T94" y="T95"/>
                      </a:cxn>
                      <a:cxn ang="T168">
                        <a:pos x="T96" y="T97"/>
                      </a:cxn>
                      <a:cxn ang="T169">
                        <a:pos x="T98" y="T99"/>
                      </a:cxn>
                      <a:cxn ang="T170">
                        <a:pos x="T100" y="T101"/>
                      </a:cxn>
                      <a:cxn ang="T171">
                        <a:pos x="T102" y="T103"/>
                      </a:cxn>
                      <a:cxn ang="T172">
                        <a:pos x="T104" y="T105"/>
                      </a:cxn>
                      <a:cxn ang="T173">
                        <a:pos x="T106" y="T107"/>
                      </a:cxn>
                      <a:cxn ang="T174">
                        <a:pos x="T108" y="T109"/>
                      </a:cxn>
                      <a:cxn ang="T175">
                        <a:pos x="T110" y="T111"/>
                      </a:cxn>
                      <a:cxn ang="T176">
                        <a:pos x="T112" y="T113"/>
                      </a:cxn>
                      <a:cxn ang="T177">
                        <a:pos x="T114" y="T115"/>
                      </a:cxn>
                      <a:cxn ang="T178">
                        <a:pos x="T116" y="T117"/>
                      </a:cxn>
                      <a:cxn ang="T179">
                        <a:pos x="T118" y="T119"/>
                      </a:cxn>
                    </a:cxnLst>
                    <a:rect l="0" t="0" r="r" b="b"/>
                    <a:pathLst>
                      <a:path w="401" h="248">
                        <a:moveTo>
                          <a:pt x="254" y="85"/>
                        </a:moveTo>
                        <a:lnTo>
                          <a:pt x="254" y="87"/>
                        </a:lnTo>
                        <a:lnTo>
                          <a:pt x="253" y="89"/>
                        </a:lnTo>
                        <a:lnTo>
                          <a:pt x="252" y="92"/>
                        </a:lnTo>
                        <a:lnTo>
                          <a:pt x="252" y="93"/>
                        </a:lnTo>
                        <a:lnTo>
                          <a:pt x="251" y="93"/>
                        </a:lnTo>
                        <a:lnTo>
                          <a:pt x="251" y="94"/>
                        </a:lnTo>
                        <a:lnTo>
                          <a:pt x="250" y="95"/>
                        </a:lnTo>
                        <a:lnTo>
                          <a:pt x="250" y="96"/>
                        </a:lnTo>
                        <a:lnTo>
                          <a:pt x="248" y="98"/>
                        </a:lnTo>
                        <a:lnTo>
                          <a:pt x="247" y="102"/>
                        </a:lnTo>
                        <a:lnTo>
                          <a:pt x="247" y="103"/>
                        </a:lnTo>
                        <a:lnTo>
                          <a:pt x="246" y="105"/>
                        </a:lnTo>
                        <a:lnTo>
                          <a:pt x="246" y="108"/>
                        </a:lnTo>
                        <a:lnTo>
                          <a:pt x="246" y="109"/>
                        </a:lnTo>
                        <a:lnTo>
                          <a:pt x="246" y="112"/>
                        </a:lnTo>
                        <a:lnTo>
                          <a:pt x="245" y="113"/>
                        </a:lnTo>
                        <a:lnTo>
                          <a:pt x="245" y="114"/>
                        </a:lnTo>
                        <a:lnTo>
                          <a:pt x="245" y="115"/>
                        </a:lnTo>
                        <a:lnTo>
                          <a:pt x="245" y="119"/>
                        </a:lnTo>
                        <a:lnTo>
                          <a:pt x="245" y="120"/>
                        </a:lnTo>
                        <a:lnTo>
                          <a:pt x="245" y="121"/>
                        </a:lnTo>
                        <a:lnTo>
                          <a:pt x="245" y="122"/>
                        </a:lnTo>
                        <a:lnTo>
                          <a:pt x="245" y="123"/>
                        </a:lnTo>
                        <a:lnTo>
                          <a:pt x="245" y="124"/>
                        </a:lnTo>
                        <a:lnTo>
                          <a:pt x="245" y="126"/>
                        </a:lnTo>
                        <a:lnTo>
                          <a:pt x="245" y="127"/>
                        </a:lnTo>
                        <a:lnTo>
                          <a:pt x="245" y="129"/>
                        </a:lnTo>
                        <a:lnTo>
                          <a:pt x="245" y="130"/>
                        </a:lnTo>
                        <a:lnTo>
                          <a:pt x="244" y="130"/>
                        </a:lnTo>
                        <a:lnTo>
                          <a:pt x="244" y="131"/>
                        </a:lnTo>
                        <a:lnTo>
                          <a:pt x="243" y="132"/>
                        </a:lnTo>
                        <a:lnTo>
                          <a:pt x="244" y="133"/>
                        </a:lnTo>
                        <a:lnTo>
                          <a:pt x="244" y="137"/>
                        </a:lnTo>
                        <a:lnTo>
                          <a:pt x="245" y="137"/>
                        </a:lnTo>
                        <a:lnTo>
                          <a:pt x="245" y="138"/>
                        </a:lnTo>
                        <a:lnTo>
                          <a:pt x="245" y="139"/>
                        </a:lnTo>
                        <a:lnTo>
                          <a:pt x="245" y="140"/>
                        </a:lnTo>
                        <a:lnTo>
                          <a:pt x="246" y="141"/>
                        </a:lnTo>
                        <a:lnTo>
                          <a:pt x="246" y="143"/>
                        </a:lnTo>
                        <a:lnTo>
                          <a:pt x="247" y="143"/>
                        </a:lnTo>
                        <a:lnTo>
                          <a:pt x="247" y="145"/>
                        </a:lnTo>
                        <a:lnTo>
                          <a:pt x="248" y="145"/>
                        </a:lnTo>
                        <a:lnTo>
                          <a:pt x="251" y="147"/>
                        </a:lnTo>
                        <a:lnTo>
                          <a:pt x="252" y="147"/>
                        </a:lnTo>
                        <a:lnTo>
                          <a:pt x="252" y="148"/>
                        </a:lnTo>
                        <a:lnTo>
                          <a:pt x="251" y="149"/>
                        </a:lnTo>
                        <a:lnTo>
                          <a:pt x="250" y="151"/>
                        </a:lnTo>
                        <a:lnTo>
                          <a:pt x="250" y="150"/>
                        </a:lnTo>
                        <a:lnTo>
                          <a:pt x="250" y="149"/>
                        </a:lnTo>
                        <a:lnTo>
                          <a:pt x="251" y="149"/>
                        </a:lnTo>
                        <a:lnTo>
                          <a:pt x="251" y="148"/>
                        </a:lnTo>
                        <a:lnTo>
                          <a:pt x="250" y="147"/>
                        </a:lnTo>
                        <a:lnTo>
                          <a:pt x="248" y="147"/>
                        </a:lnTo>
                        <a:lnTo>
                          <a:pt x="248" y="146"/>
                        </a:lnTo>
                        <a:lnTo>
                          <a:pt x="247" y="145"/>
                        </a:lnTo>
                        <a:lnTo>
                          <a:pt x="246" y="142"/>
                        </a:lnTo>
                        <a:lnTo>
                          <a:pt x="245" y="141"/>
                        </a:lnTo>
                        <a:lnTo>
                          <a:pt x="245" y="142"/>
                        </a:lnTo>
                        <a:lnTo>
                          <a:pt x="246" y="142"/>
                        </a:lnTo>
                        <a:lnTo>
                          <a:pt x="246" y="143"/>
                        </a:lnTo>
                        <a:lnTo>
                          <a:pt x="246" y="145"/>
                        </a:lnTo>
                        <a:lnTo>
                          <a:pt x="246" y="146"/>
                        </a:lnTo>
                        <a:lnTo>
                          <a:pt x="246" y="147"/>
                        </a:lnTo>
                        <a:lnTo>
                          <a:pt x="247" y="148"/>
                        </a:lnTo>
                        <a:lnTo>
                          <a:pt x="248" y="149"/>
                        </a:lnTo>
                        <a:lnTo>
                          <a:pt x="250" y="151"/>
                        </a:lnTo>
                        <a:lnTo>
                          <a:pt x="251" y="154"/>
                        </a:lnTo>
                        <a:lnTo>
                          <a:pt x="251" y="155"/>
                        </a:lnTo>
                        <a:lnTo>
                          <a:pt x="252" y="156"/>
                        </a:lnTo>
                        <a:lnTo>
                          <a:pt x="252" y="157"/>
                        </a:lnTo>
                        <a:lnTo>
                          <a:pt x="253" y="158"/>
                        </a:lnTo>
                        <a:lnTo>
                          <a:pt x="253" y="159"/>
                        </a:lnTo>
                        <a:lnTo>
                          <a:pt x="253" y="160"/>
                        </a:lnTo>
                        <a:lnTo>
                          <a:pt x="254" y="160"/>
                        </a:lnTo>
                        <a:lnTo>
                          <a:pt x="255" y="161"/>
                        </a:lnTo>
                        <a:lnTo>
                          <a:pt x="255" y="163"/>
                        </a:lnTo>
                        <a:lnTo>
                          <a:pt x="259" y="166"/>
                        </a:lnTo>
                        <a:lnTo>
                          <a:pt x="260" y="167"/>
                        </a:lnTo>
                        <a:lnTo>
                          <a:pt x="261" y="167"/>
                        </a:lnTo>
                        <a:lnTo>
                          <a:pt x="262" y="169"/>
                        </a:lnTo>
                        <a:lnTo>
                          <a:pt x="263" y="171"/>
                        </a:lnTo>
                        <a:lnTo>
                          <a:pt x="264" y="171"/>
                        </a:lnTo>
                        <a:lnTo>
                          <a:pt x="264" y="173"/>
                        </a:lnTo>
                        <a:lnTo>
                          <a:pt x="264" y="174"/>
                        </a:lnTo>
                        <a:lnTo>
                          <a:pt x="264" y="175"/>
                        </a:lnTo>
                        <a:lnTo>
                          <a:pt x="265" y="176"/>
                        </a:lnTo>
                        <a:lnTo>
                          <a:pt x="266" y="179"/>
                        </a:lnTo>
                        <a:lnTo>
                          <a:pt x="266" y="180"/>
                        </a:lnTo>
                        <a:lnTo>
                          <a:pt x="267" y="180"/>
                        </a:lnTo>
                        <a:lnTo>
                          <a:pt x="269" y="180"/>
                        </a:lnTo>
                        <a:lnTo>
                          <a:pt x="269" y="183"/>
                        </a:lnTo>
                        <a:lnTo>
                          <a:pt x="270" y="183"/>
                        </a:lnTo>
                        <a:lnTo>
                          <a:pt x="271" y="184"/>
                        </a:lnTo>
                        <a:lnTo>
                          <a:pt x="271" y="185"/>
                        </a:lnTo>
                        <a:lnTo>
                          <a:pt x="271" y="186"/>
                        </a:lnTo>
                        <a:lnTo>
                          <a:pt x="272" y="186"/>
                        </a:lnTo>
                        <a:lnTo>
                          <a:pt x="271" y="186"/>
                        </a:lnTo>
                        <a:lnTo>
                          <a:pt x="273" y="187"/>
                        </a:lnTo>
                        <a:lnTo>
                          <a:pt x="276" y="188"/>
                        </a:lnTo>
                        <a:lnTo>
                          <a:pt x="279" y="188"/>
                        </a:lnTo>
                        <a:lnTo>
                          <a:pt x="280" y="188"/>
                        </a:lnTo>
                        <a:lnTo>
                          <a:pt x="281" y="188"/>
                        </a:lnTo>
                        <a:lnTo>
                          <a:pt x="282" y="188"/>
                        </a:lnTo>
                        <a:lnTo>
                          <a:pt x="283" y="189"/>
                        </a:lnTo>
                        <a:lnTo>
                          <a:pt x="284" y="191"/>
                        </a:lnTo>
                        <a:lnTo>
                          <a:pt x="285" y="191"/>
                        </a:lnTo>
                        <a:lnTo>
                          <a:pt x="287" y="191"/>
                        </a:lnTo>
                        <a:lnTo>
                          <a:pt x="288" y="191"/>
                        </a:lnTo>
                        <a:lnTo>
                          <a:pt x="288" y="192"/>
                        </a:lnTo>
                        <a:lnTo>
                          <a:pt x="288" y="193"/>
                        </a:lnTo>
                        <a:lnTo>
                          <a:pt x="290" y="196"/>
                        </a:lnTo>
                        <a:lnTo>
                          <a:pt x="291" y="196"/>
                        </a:lnTo>
                        <a:lnTo>
                          <a:pt x="292" y="196"/>
                        </a:lnTo>
                        <a:lnTo>
                          <a:pt x="294" y="196"/>
                        </a:lnTo>
                        <a:lnTo>
                          <a:pt x="297" y="195"/>
                        </a:lnTo>
                        <a:lnTo>
                          <a:pt x="299" y="195"/>
                        </a:lnTo>
                        <a:lnTo>
                          <a:pt x="300" y="195"/>
                        </a:lnTo>
                        <a:lnTo>
                          <a:pt x="301" y="194"/>
                        </a:lnTo>
                        <a:lnTo>
                          <a:pt x="304" y="193"/>
                        </a:lnTo>
                        <a:lnTo>
                          <a:pt x="302" y="194"/>
                        </a:lnTo>
                        <a:lnTo>
                          <a:pt x="301" y="194"/>
                        </a:lnTo>
                        <a:lnTo>
                          <a:pt x="301" y="193"/>
                        </a:lnTo>
                        <a:lnTo>
                          <a:pt x="304" y="192"/>
                        </a:lnTo>
                        <a:lnTo>
                          <a:pt x="307" y="192"/>
                        </a:lnTo>
                        <a:lnTo>
                          <a:pt x="310" y="192"/>
                        </a:lnTo>
                        <a:lnTo>
                          <a:pt x="310" y="193"/>
                        </a:lnTo>
                        <a:lnTo>
                          <a:pt x="311" y="194"/>
                        </a:lnTo>
                        <a:lnTo>
                          <a:pt x="311" y="193"/>
                        </a:lnTo>
                        <a:lnTo>
                          <a:pt x="313" y="192"/>
                        </a:lnTo>
                        <a:lnTo>
                          <a:pt x="315" y="192"/>
                        </a:lnTo>
                        <a:lnTo>
                          <a:pt x="316" y="192"/>
                        </a:lnTo>
                        <a:lnTo>
                          <a:pt x="316" y="191"/>
                        </a:lnTo>
                        <a:lnTo>
                          <a:pt x="317" y="191"/>
                        </a:lnTo>
                        <a:lnTo>
                          <a:pt x="319" y="189"/>
                        </a:lnTo>
                        <a:lnTo>
                          <a:pt x="320" y="188"/>
                        </a:lnTo>
                        <a:lnTo>
                          <a:pt x="321" y="188"/>
                        </a:lnTo>
                        <a:lnTo>
                          <a:pt x="322" y="188"/>
                        </a:lnTo>
                        <a:lnTo>
                          <a:pt x="325" y="188"/>
                        </a:lnTo>
                        <a:lnTo>
                          <a:pt x="327" y="188"/>
                        </a:lnTo>
                        <a:lnTo>
                          <a:pt x="328" y="188"/>
                        </a:lnTo>
                        <a:lnTo>
                          <a:pt x="329" y="189"/>
                        </a:lnTo>
                        <a:lnTo>
                          <a:pt x="328" y="189"/>
                        </a:lnTo>
                        <a:lnTo>
                          <a:pt x="327" y="189"/>
                        </a:lnTo>
                        <a:lnTo>
                          <a:pt x="327" y="191"/>
                        </a:lnTo>
                        <a:lnTo>
                          <a:pt x="328" y="191"/>
                        </a:lnTo>
                        <a:lnTo>
                          <a:pt x="328" y="189"/>
                        </a:lnTo>
                        <a:lnTo>
                          <a:pt x="328" y="191"/>
                        </a:lnTo>
                        <a:lnTo>
                          <a:pt x="329" y="192"/>
                        </a:lnTo>
                        <a:lnTo>
                          <a:pt x="329" y="193"/>
                        </a:lnTo>
                        <a:lnTo>
                          <a:pt x="330" y="193"/>
                        </a:lnTo>
                        <a:lnTo>
                          <a:pt x="330" y="192"/>
                        </a:lnTo>
                        <a:lnTo>
                          <a:pt x="331" y="192"/>
                        </a:lnTo>
                        <a:lnTo>
                          <a:pt x="332" y="192"/>
                        </a:lnTo>
                        <a:lnTo>
                          <a:pt x="334" y="192"/>
                        </a:lnTo>
                        <a:lnTo>
                          <a:pt x="335" y="192"/>
                        </a:lnTo>
                        <a:lnTo>
                          <a:pt x="335" y="191"/>
                        </a:lnTo>
                        <a:lnTo>
                          <a:pt x="337" y="189"/>
                        </a:lnTo>
                        <a:lnTo>
                          <a:pt x="338" y="189"/>
                        </a:lnTo>
                        <a:lnTo>
                          <a:pt x="337" y="187"/>
                        </a:lnTo>
                        <a:lnTo>
                          <a:pt x="336" y="187"/>
                        </a:lnTo>
                        <a:lnTo>
                          <a:pt x="336" y="186"/>
                        </a:lnTo>
                        <a:lnTo>
                          <a:pt x="337" y="185"/>
                        </a:lnTo>
                        <a:lnTo>
                          <a:pt x="336" y="186"/>
                        </a:lnTo>
                        <a:lnTo>
                          <a:pt x="335" y="186"/>
                        </a:lnTo>
                        <a:lnTo>
                          <a:pt x="336" y="185"/>
                        </a:lnTo>
                        <a:lnTo>
                          <a:pt x="337" y="185"/>
                        </a:lnTo>
                        <a:lnTo>
                          <a:pt x="337" y="184"/>
                        </a:lnTo>
                        <a:lnTo>
                          <a:pt x="339" y="184"/>
                        </a:lnTo>
                        <a:lnTo>
                          <a:pt x="340" y="183"/>
                        </a:lnTo>
                        <a:lnTo>
                          <a:pt x="343" y="182"/>
                        </a:lnTo>
                        <a:lnTo>
                          <a:pt x="345" y="179"/>
                        </a:lnTo>
                        <a:lnTo>
                          <a:pt x="345" y="177"/>
                        </a:lnTo>
                        <a:lnTo>
                          <a:pt x="346" y="175"/>
                        </a:lnTo>
                        <a:lnTo>
                          <a:pt x="345" y="175"/>
                        </a:lnTo>
                        <a:lnTo>
                          <a:pt x="346" y="173"/>
                        </a:lnTo>
                        <a:lnTo>
                          <a:pt x="347" y="171"/>
                        </a:lnTo>
                        <a:lnTo>
                          <a:pt x="348" y="171"/>
                        </a:lnTo>
                        <a:lnTo>
                          <a:pt x="349" y="170"/>
                        </a:lnTo>
                        <a:lnTo>
                          <a:pt x="349" y="169"/>
                        </a:lnTo>
                        <a:lnTo>
                          <a:pt x="348" y="169"/>
                        </a:lnTo>
                        <a:lnTo>
                          <a:pt x="348" y="168"/>
                        </a:lnTo>
                        <a:lnTo>
                          <a:pt x="348" y="167"/>
                        </a:lnTo>
                        <a:lnTo>
                          <a:pt x="348" y="166"/>
                        </a:lnTo>
                        <a:lnTo>
                          <a:pt x="348" y="161"/>
                        </a:lnTo>
                        <a:lnTo>
                          <a:pt x="349" y="159"/>
                        </a:lnTo>
                        <a:lnTo>
                          <a:pt x="349" y="158"/>
                        </a:lnTo>
                        <a:lnTo>
                          <a:pt x="350" y="158"/>
                        </a:lnTo>
                        <a:lnTo>
                          <a:pt x="350" y="157"/>
                        </a:lnTo>
                        <a:lnTo>
                          <a:pt x="350" y="156"/>
                        </a:lnTo>
                        <a:lnTo>
                          <a:pt x="350" y="157"/>
                        </a:lnTo>
                        <a:lnTo>
                          <a:pt x="350" y="158"/>
                        </a:lnTo>
                        <a:lnTo>
                          <a:pt x="349" y="158"/>
                        </a:lnTo>
                        <a:lnTo>
                          <a:pt x="349" y="157"/>
                        </a:lnTo>
                        <a:lnTo>
                          <a:pt x="350" y="157"/>
                        </a:lnTo>
                        <a:lnTo>
                          <a:pt x="350" y="156"/>
                        </a:lnTo>
                        <a:lnTo>
                          <a:pt x="350" y="155"/>
                        </a:lnTo>
                        <a:lnTo>
                          <a:pt x="351" y="155"/>
                        </a:lnTo>
                        <a:lnTo>
                          <a:pt x="354" y="154"/>
                        </a:lnTo>
                        <a:lnTo>
                          <a:pt x="356" y="152"/>
                        </a:lnTo>
                        <a:lnTo>
                          <a:pt x="357" y="152"/>
                        </a:lnTo>
                        <a:lnTo>
                          <a:pt x="358" y="151"/>
                        </a:lnTo>
                        <a:lnTo>
                          <a:pt x="359" y="151"/>
                        </a:lnTo>
                        <a:lnTo>
                          <a:pt x="363" y="151"/>
                        </a:lnTo>
                        <a:lnTo>
                          <a:pt x="365" y="151"/>
                        </a:lnTo>
                        <a:lnTo>
                          <a:pt x="366" y="150"/>
                        </a:lnTo>
                        <a:lnTo>
                          <a:pt x="368" y="150"/>
                        </a:lnTo>
                        <a:lnTo>
                          <a:pt x="372" y="150"/>
                        </a:lnTo>
                        <a:lnTo>
                          <a:pt x="374" y="149"/>
                        </a:lnTo>
                        <a:lnTo>
                          <a:pt x="375" y="148"/>
                        </a:lnTo>
                        <a:lnTo>
                          <a:pt x="377" y="148"/>
                        </a:lnTo>
                        <a:lnTo>
                          <a:pt x="378" y="148"/>
                        </a:lnTo>
                        <a:lnTo>
                          <a:pt x="380" y="148"/>
                        </a:lnTo>
                        <a:lnTo>
                          <a:pt x="383" y="147"/>
                        </a:lnTo>
                        <a:lnTo>
                          <a:pt x="382" y="147"/>
                        </a:lnTo>
                        <a:lnTo>
                          <a:pt x="381" y="147"/>
                        </a:lnTo>
                        <a:lnTo>
                          <a:pt x="381" y="148"/>
                        </a:lnTo>
                        <a:lnTo>
                          <a:pt x="381" y="147"/>
                        </a:lnTo>
                        <a:lnTo>
                          <a:pt x="382" y="147"/>
                        </a:lnTo>
                        <a:lnTo>
                          <a:pt x="384" y="147"/>
                        </a:lnTo>
                        <a:lnTo>
                          <a:pt x="387" y="148"/>
                        </a:lnTo>
                        <a:lnTo>
                          <a:pt x="386" y="148"/>
                        </a:lnTo>
                        <a:lnTo>
                          <a:pt x="387" y="148"/>
                        </a:lnTo>
                        <a:lnTo>
                          <a:pt x="388" y="148"/>
                        </a:lnTo>
                        <a:lnTo>
                          <a:pt x="390" y="148"/>
                        </a:lnTo>
                        <a:lnTo>
                          <a:pt x="391" y="148"/>
                        </a:lnTo>
                        <a:lnTo>
                          <a:pt x="391" y="149"/>
                        </a:lnTo>
                        <a:lnTo>
                          <a:pt x="393" y="149"/>
                        </a:lnTo>
                        <a:lnTo>
                          <a:pt x="394" y="149"/>
                        </a:lnTo>
                        <a:lnTo>
                          <a:pt x="395" y="149"/>
                        </a:lnTo>
                        <a:lnTo>
                          <a:pt x="396" y="149"/>
                        </a:lnTo>
                        <a:lnTo>
                          <a:pt x="396" y="148"/>
                        </a:lnTo>
                        <a:lnTo>
                          <a:pt x="395" y="148"/>
                        </a:lnTo>
                        <a:lnTo>
                          <a:pt x="394" y="148"/>
                        </a:lnTo>
                        <a:lnTo>
                          <a:pt x="392" y="148"/>
                        </a:lnTo>
                        <a:lnTo>
                          <a:pt x="393" y="148"/>
                        </a:lnTo>
                        <a:lnTo>
                          <a:pt x="394" y="148"/>
                        </a:lnTo>
                        <a:lnTo>
                          <a:pt x="396" y="147"/>
                        </a:lnTo>
                        <a:lnTo>
                          <a:pt x="397" y="147"/>
                        </a:lnTo>
                        <a:lnTo>
                          <a:pt x="400" y="149"/>
                        </a:lnTo>
                        <a:lnTo>
                          <a:pt x="401" y="149"/>
                        </a:lnTo>
                        <a:lnTo>
                          <a:pt x="401" y="150"/>
                        </a:lnTo>
                        <a:lnTo>
                          <a:pt x="401" y="151"/>
                        </a:lnTo>
                        <a:lnTo>
                          <a:pt x="401" y="152"/>
                        </a:lnTo>
                        <a:lnTo>
                          <a:pt x="401" y="154"/>
                        </a:lnTo>
                        <a:lnTo>
                          <a:pt x="401" y="156"/>
                        </a:lnTo>
                        <a:lnTo>
                          <a:pt x="400" y="157"/>
                        </a:lnTo>
                        <a:lnTo>
                          <a:pt x="400" y="158"/>
                        </a:lnTo>
                        <a:lnTo>
                          <a:pt x="397" y="161"/>
                        </a:lnTo>
                        <a:lnTo>
                          <a:pt x="396" y="161"/>
                        </a:lnTo>
                        <a:lnTo>
                          <a:pt x="395" y="163"/>
                        </a:lnTo>
                        <a:lnTo>
                          <a:pt x="394" y="164"/>
                        </a:lnTo>
                        <a:lnTo>
                          <a:pt x="392" y="167"/>
                        </a:lnTo>
                        <a:lnTo>
                          <a:pt x="392" y="168"/>
                        </a:lnTo>
                        <a:lnTo>
                          <a:pt x="392" y="170"/>
                        </a:lnTo>
                        <a:lnTo>
                          <a:pt x="392" y="171"/>
                        </a:lnTo>
                        <a:lnTo>
                          <a:pt x="392" y="170"/>
                        </a:lnTo>
                        <a:lnTo>
                          <a:pt x="391" y="170"/>
                        </a:lnTo>
                        <a:lnTo>
                          <a:pt x="392" y="171"/>
                        </a:lnTo>
                        <a:lnTo>
                          <a:pt x="391" y="171"/>
                        </a:lnTo>
                        <a:lnTo>
                          <a:pt x="391" y="173"/>
                        </a:lnTo>
                        <a:lnTo>
                          <a:pt x="390" y="173"/>
                        </a:lnTo>
                        <a:lnTo>
                          <a:pt x="388" y="175"/>
                        </a:lnTo>
                        <a:lnTo>
                          <a:pt x="387" y="175"/>
                        </a:lnTo>
                        <a:lnTo>
                          <a:pt x="387" y="176"/>
                        </a:lnTo>
                        <a:lnTo>
                          <a:pt x="388" y="176"/>
                        </a:lnTo>
                        <a:lnTo>
                          <a:pt x="388" y="177"/>
                        </a:lnTo>
                        <a:lnTo>
                          <a:pt x="388" y="176"/>
                        </a:lnTo>
                        <a:lnTo>
                          <a:pt x="390" y="176"/>
                        </a:lnTo>
                        <a:lnTo>
                          <a:pt x="391" y="176"/>
                        </a:lnTo>
                        <a:lnTo>
                          <a:pt x="392" y="175"/>
                        </a:lnTo>
                        <a:lnTo>
                          <a:pt x="392" y="176"/>
                        </a:lnTo>
                        <a:lnTo>
                          <a:pt x="392" y="177"/>
                        </a:lnTo>
                        <a:lnTo>
                          <a:pt x="392" y="178"/>
                        </a:lnTo>
                        <a:lnTo>
                          <a:pt x="391" y="178"/>
                        </a:lnTo>
                        <a:lnTo>
                          <a:pt x="390" y="178"/>
                        </a:lnTo>
                        <a:lnTo>
                          <a:pt x="391" y="178"/>
                        </a:lnTo>
                        <a:lnTo>
                          <a:pt x="390" y="178"/>
                        </a:lnTo>
                        <a:lnTo>
                          <a:pt x="388" y="178"/>
                        </a:lnTo>
                        <a:lnTo>
                          <a:pt x="388" y="179"/>
                        </a:lnTo>
                        <a:lnTo>
                          <a:pt x="388" y="180"/>
                        </a:lnTo>
                        <a:lnTo>
                          <a:pt x="390" y="180"/>
                        </a:lnTo>
                        <a:lnTo>
                          <a:pt x="390" y="179"/>
                        </a:lnTo>
                        <a:lnTo>
                          <a:pt x="391" y="179"/>
                        </a:lnTo>
                        <a:lnTo>
                          <a:pt x="391" y="182"/>
                        </a:lnTo>
                        <a:lnTo>
                          <a:pt x="390" y="183"/>
                        </a:lnTo>
                        <a:lnTo>
                          <a:pt x="390" y="185"/>
                        </a:lnTo>
                        <a:lnTo>
                          <a:pt x="390" y="186"/>
                        </a:lnTo>
                        <a:lnTo>
                          <a:pt x="388" y="187"/>
                        </a:lnTo>
                        <a:lnTo>
                          <a:pt x="388" y="188"/>
                        </a:lnTo>
                        <a:lnTo>
                          <a:pt x="387" y="188"/>
                        </a:lnTo>
                        <a:lnTo>
                          <a:pt x="387" y="189"/>
                        </a:lnTo>
                        <a:lnTo>
                          <a:pt x="387" y="191"/>
                        </a:lnTo>
                        <a:lnTo>
                          <a:pt x="387" y="192"/>
                        </a:lnTo>
                        <a:lnTo>
                          <a:pt x="387" y="193"/>
                        </a:lnTo>
                        <a:lnTo>
                          <a:pt x="386" y="193"/>
                        </a:lnTo>
                        <a:lnTo>
                          <a:pt x="386" y="194"/>
                        </a:lnTo>
                        <a:lnTo>
                          <a:pt x="386" y="195"/>
                        </a:lnTo>
                        <a:lnTo>
                          <a:pt x="385" y="194"/>
                        </a:lnTo>
                        <a:lnTo>
                          <a:pt x="385" y="193"/>
                        </a:lnTo>
                        <a:lnTo>
                          <a:pt x="385" y="192"/>
                        </a:lnTo>
                        <a:lnTo>
                          <a:pt x="384" y="192"/>
                        </a:lnTo>
                        <a:lnTo>
                          <a:pt x="383" y="192"/>
                        </a:lnTo>
                        <a:lnTo>
                          <a:pt x="383" y="191"/>
                        </a:lnTo>
                        <a:lnTo>
                          <a:pt x="384" y="188"/>
                        </a:lnTo>
                        <a:lnTo>
                          <a:pt x="384" y="187"/>
                        </a:lnTo>
                        <a:lnTo>
                          <a:pt x="383" y="186"/>
                        </a:lnTo>
                        <a:lnTo>
                          <a:pt x="382" y="187"/>
                        </a:lnTo>
                        <a:lnTo>
                          <a:pt x="381" y="188"/>
                        </a:lnTo>
                        <a:lnTo>
                          <a:pt x="382" y="188"/>
                        </a:lnTo>
                        <a:lnTo>
                          <a:pt x="380" y="191"/>
                        </a:lnTo>
                        <a:lnTo>
                          <a:pt x="380" y="192"/>
                        </a:lnTo>
                        <a:lnTo>
                          <a:pt x="378" y="192"/>
                        </a:lnTo>
                        <a:lnTo>
                          <a:pt x="377" y="192"/>
                        </a:lnTo>
                        <a:lnTo>
                          <a:pt x="376" y="192"/>
                        </a:lnTo>
                        <a:lnTo>
                          <a:pt x="375" y="194"/>
                        </a:lnTo>
                        <a:lnTo>
                          <a:pt x="375" y="195"/>
                        </a:lnTo>
                        <a:lnTo>
                          <a:pt x="374" y="195"/>
                        </a:lnTo>
                        <a:lnTo>
                          <a:pt x="374" y="196"/>
                        </a:lnTo>
                        <a:lnTo>
                          <a:pt x="374" y="197"/>
                        </a:lnTo>
                        <a:lnTo>
                          <a:pt x="373" y="198"/>
                        </a:lnTo>
                        <a:lnTo>
                          <a:pt x="372" y="199"/>
                        </a:lnTo>
                        <a:lnTo>
                          <a:pt x="369" y="198"/>
                        </a:lnTo>
                        <a:lnTo>
                          <a:pt x="368" y="198"/>
                        </a:lnTo>
                        <a:lnTo>
                          <a:pt x="367" y="198"/>
                        </a:lnTo>
                        <a:lnTo>
                          <a:pt x="367" y="201"/>
                        </a:lnTo>
                        <a:lnTo>
                          <a:pt x="364" y="201"/>
                        </a:lnTo>
                        <a:lnTo>
                          <a:pt x="359" y="201"/>
                        </a:lnTo>
                        <a:lnTo>
                          <a:pt x="355" y="201"/>
                        </a:lnTo>
                        <a:lnTo>
                          <a:pt x="351" y="201"/>
                        </a:lnTo>
                        <a:lnTo>
                          <a:pt x="347" y="201"/>
                        </a:lnTo>
                        <a:lnTo>
                          <a:pt x="345" y="201"/>
                        </a:lnTo>
                        <a:lnTo>
                          <a:pt x="343" y="201"/>
                        </a:lnTo>
                        <a:lnTo>
                          <a:pt x="341" y="201"/>
                        </a:lnTo>
                        <a:lnTo>
                          <a:pt x="341" y="204"/>
                        </a:lnTo>
                        <a:lnTo>
                          <a:pt x="341" y="208"/>
                        </a:lnTo>
                        <a:lnTo>
                          <a:pt x="335" y="208"/>
                        </a:lnTo>
                        <a:lnTo>
                          <a:pt x="337" y="210"/>
                        </a:lnTo>
                        <a:lnTo>
                          <a:pt x="337" y="211"/>
                        </a:lnTo>
                        <a:lnTo>
                          <a:pt x="338" y="212"/>
                        </a:lnTo>
                        <a:lnTo>
                          <a:pt x="340" y="213"/>
                        </a:lnTo>
                        <a:lnTo>
                          <a:pt x="341" y="214"/>
                        </a:lnTo>
                        <a:lnTo>
                          <a:pt x="343" y="215"/>
                        </a:lnTo>
                        <a:lnTo>
                          <a:pt x="344" y="215"/>
                        </a:lnTo>
                        <a:lnTo>
                          <a:pt x="345" y="216"/>
                        </a:lnTo>
                        <a:lnTo>
                          <a:pt x="346" y="217"/>
                        </a:lnTo>
                        <a:lnTo>
                          <a:pt x="346" y="219"/>
                        </a:lnTo>
                        <a:lnTo>
                          <a:pt x="346" y="220"/>
                        </a:lnTo>
                        <a:lnTo>
                          <a:pt x="347" y="220"/>
                        </a:lnTo>
                        <a:lnTo>
                          <a:pt x="348" y="220"/>
                        </a:lnTo>
                        <a:lnTo>
                          <a:pt x="349" y="221"/>
                        </a:lnTo>
                        <a:lnTo>
                          <a:pt x="350" y="221"/>
                        </a:lnTo>
                        <a:lnTo>
                          <a:pt x="349" y="222"/>
                        </a:lnTo>
                        <a:lnTo>
                          <a:pt x="349" y="223"/>
                        </a:lnTo>
                        <a:lnTo>
                          <a:pt x="349" y="224"/>
                        </a:lnTo>
                        <a:lnTo>
                          <a:pt x="349" y="225"/>
                        </a:lnTo>
                        <a:lnTo>
                          <a:pt x="347" y="225"/>
                        </a:lnTo>
                        <a:lnTo>
                          <a:pt x="344" y="225"/>
                        </a:lnTo>
                        <a:lnTo>
                          <a:pt x="341" y="225"/>
                        </a:lnTo>
                        <a:lnTo>
                          <a:pt x="334" y="225"/>
                        </a:lnTo>
                        <a:lnTo>
                          <a:pt x="331" y="225"/>
                        </a:lnTo>
                        <a:lnTo>
                          <a:pt x="330" y="227"/>
                        </a:lnTo>
                        <a:lnTo>
                          <a:pt x="329" y="227"/>
                        </a:lnTo>
                        <a:lnTo>
                          <a:pt x="326" y="234"/>
                        </a:lnTo>
                        <a:lnTo>
                          <a:pt x="323" y="238"/>
                        </a:lnTo>
                        <a:lnTo>
                          <a:pt x="326" y="240"/>
                        </a:lnTo>
                        <a:lnTo>
                          <a:pt x="326" y="241"/>
                        </a:lnTo>
                        <a:lnTo>
                          <a:pt x="325" y="242"/>
                        </a:lnTo>
                        <a:lnTo>
                          <a:pt x="325" y="243"/>
                        </a:lnTo>
                        <a:lnTo>
                          <a:pt x="325" y="244"/>
                        </a:lnTo>
                        <a:lnTo>
                          <a:pt x="325" y="245"/>
                        </a:lnTo>
                        <a:lnTo>
                          <a:pt x="325" y="247"/>
                        </a:lnTo>
                        <a:lnTo>
                          <a:pt x="323" y="247"/>
                        </a:lnTo>
                        <a:lnTo>
                          <a:pt x="323" y="248"/>
                        </a:lnTo>
                        <a:lnTo>
                          <a:pt x="322" y="247"/>
                        </a:lnTo>
                        <a:lnTo>
                          <a:pt x="321" y="245"/>
                        </a:lnTo>
                        <a:lnTo>
                          <a:pt x="319" y="243"/>
                        </a:lnTo>
                        <a:lnTo>
                          <a:pt x="319" y="242"/>
                        </a:lnTo>
                        <a:lnTo>
                          <a:pt x="318" y="242"/>
                        </a:lnTo>
                        <a:lnTo>
                          <a:pt x="317" y="241"/>
                        </a:lnTo>
                        <a:lnTo>
                          <a:pt x="317" y="240"/>
                        </a:lnTo>
                        <a:lnTo>
                          <a:pt x="316" y="239"/>
                        </a:lnTo>
                        <a:lnTo>
                          <a:pt x="317" y="240"/>
                        </a:lnTo>
                        <a:lnTo>
                          <a:pt x="317" y="239"/>
                        </a:lnTo>
                        <a:lnTo>
                          <a:pt x="316" y="239"/>
                        </a:lnTo>
                        <a:lnTo>
                          <a:pt x="315" y="238"/>
                        </a:lnTo>
                        <a:lnTo>
                          <a:pt x="313" y="238"/>
                        </a:lnTo>
                        <a:lnTo>
                          <a:pt x="311" y="235"/>
                        </a:lnTo>
                        <a:lnTo>
                          <a:pt x="310" y="234"/>
                        </a:lnTo>
                        <a:lnTo>
                          <a:pt x="309" y="233"/>
                        </a:lnTo>
                        <a:lnTo>
                          <a:pt x="307" y="232"/>
                        </a:lnTo>
                        <a:lnTo>
                          <a:pt x="306" y="231"/>
                        </a:lnTo>
                        <a:lnTo>
                          <a:pt x="304" y="230"/>
                        </a:lnTo>
                        <a:lnTo>
                          <a:pt x="303" y="229"/>
                        </a:lnTo>
                        <a:lnTo>
                          <a:pt x="301" y="227"/>
                        </a:lnTo>
                        <a:lnTo>
                          <a:pt x="300" y="226"/>
                        </a:lnTo>
                        <a:lnTo>
                          <a:pt x="299" y="225"/>
                        </a:lnTo>
                        <a:lnTo>
                          <a:pt x="298" y="225"/>
                        </a:lnTo>
                        <a:lnTo>
                          <a:pt x="298" y="224"/>
                        </a:lnTo>
                        <a:lnTo>
                          <a:pt x="297" y="224"/>
                        </a:lnTo>
                        <a:lnTo>
                          <a:pt x="295" y="224"/>
                        </a:lnTo>
                        <a:lnTo>
                          <a:pt x="294" y="223"/>
                        </a:lnTo>
                        <a:lnTo>
                          <a:pt x="293" y="223"/>
                        </a:lnTo>
                        <a:lnTo>
                          <a:pt x="293" y="222"/>
                        </a:lnTo>
                        <a:lnTo>
                          <a:pt x="292" y="223"/>
                        </a:lnTo>
                        <a:lnTo>
                          <a:pt x="292" y="224"/>
                        </a:lnTo>
                        <a:lnTo>
                          <a:pt x="293" y="224"/>
                        </a:lnTo>
                        <a:lnTo>
                          <a:pt x="294" y="224"/>
                        </a:lnTo>
                        <a:lnTo>
                          <a:pt x="293" y="224"/>
                        </a:lnTo>
                        <a:lnTo>
                          <a:pt x="294" y="224"/>
                        </a:lnTo>
                        <a:lnTo>
                          <a:pt x="295" y="224"/>
                        </a:lnTo>
                        <a:lnTo>
                          <a:pt x="297" y="225"/>
                        </a:lnTo>
                        <a:lnTo>
                          <a:pt x="298" y="225"/>
                        </a:lnTo>
                        <a:lnTo>
                          <a:pt x="298" y="226"/>
                        </a:lnTo>
                        <a:lnTo>
                          <a:pt x="295" y="225"/>
                        </a:lnTo>
                        <a:lnTo>
                          <a:pt x="293" y="224"/>
                        </a:lnTo>
                        <a:lnTo>
                          <a:pt x="292" y="224"/>
                        </a:lnTo>
                        <a:lnTo>
                          <a:pt x="290" y="224"/>
                        </a:lnTo>
                        <a:lnTo>
                          <a:pt x="289" y="224"/>
                        </a:lnTo>
                        <a:lnTo>
                          <a:pt x="289" y="223"/>
                        </a:lnTo>
                        <a:lnTo>
                          <a:pt x="290" y="223"/>
                        </a:lnTo>
                        <a:lnTo>
                          <a:pt x="290" y="222"/>
                        </a:lnTo>
                        <a:lnTo>
                          <a:pt x="289" y="222"/>
                        </a:lnTo>
                        <a:lnTo>
                          <a:pt x="288" y="223"/>
                        </a:lnTo>
                        <a:lnTo>
                          <a:pt x="287" y="223"/>
                        </a:lnTo>
                        <a:lnTo>
                          <a:pt x="288" y="222"/>
                        </a:lnTo>
                        <a:lnTo>
                          <a:pt x="287" y="221"/>
                        </a:lnTo>
                        <a:lnTo>
                          <a:pt x="285" y="221"/>
                        </a:lnTo>
                        <a:lnTo>
                          <a:pt x="284" y="222"/>
                        </a:lnTo>
                        <a:lnTo>
                          <a:pt x="283" y="223"/>
                        </a:lnTo>
                        <a:lnTo>
                          <a:pt x="284" y="223"/>
                        </a:lnTo>
                        <a:lnTo>
                          <a:pt x="285" y="223"/>
                        </a:lnTo>
                        <a:lnTo>
                          <a:pt x="287" y="223"/>
                        </a:lnTo>
                        <a:lnTo>
                          <a:pt x="285" y="223"/>
                        </a:lnTo>
                        <a:lnTo>
                          <a:pt x="283" y="224"/>
                        </a:lnTo>
                        <a:lnTo>
                          <a:pt x="281" y="224"/>
                        </a:lnTo>
                        <a:lnTo>
                          <a:pt x="281" y="225"/>
                        </a:lnTo>
                        <a:lnTo>
                          <a:pt x="279" y="226"/>
                        </a:lnTo>
                        <a:lnTo>
                          <a:pt x="278" y="227"/>
                        </a:lnTo>
                        <a:lnTo>
                          <a:pt x="276" y="227"/>
                        </a:lnTo>
                        <a:lnTo>
                          <a:pt x="275" y="227"/>
                        </a:lnTo>
                        <a:lnTo>
                          <a:pt x="274" y="227"/>
                        </a:lnTo>
                        <a:lnTo>
                          <a:pt x="274" y="229"/>
                        </a:lnTo>
                        <a:lnTo>
                          <a:pt x="271" y="230"/>
                        </a:lnTo>
                        <a:lnTo>
                          <a:pt x="270" y="230"/>
                        </a:lnTo>
                        <a:lnTo>
                          <a:pt x="267" y="231"/>
                        </a:lnTo>
                        <a:lnTo>
                          <a:pt x="266" y="231"/>
                        </a:lnTo>
                        <a:lnTo>
                          <a:pt x="265" y="231"/>
                        </a:lnTo>
                        <a:lnTo>
                          <a:pt x="264" y="231"/>
                        </a:lnTo>
                        <a:lnTo>
                          <a:pt x="263" y="232"/>
                        </a:lnTo>
                        <a:lnTo>
                          <a:pt x="262" y="232"/>
                        </a:lnTo>
                        <a:lnTo>
                          <a:pt x="259" y="231"/>
                        </a:lnTo>
                        <a:lnTo>
                          <a:pt x="255" y="229"/>
                        </a:lnTo>
                        <a:lnTo>
                          <a:pt x="254" y="229"/>
                        </a:lnTo>
                        <a:lnTo>
                          <a:pt x="253" y="227"/>
                        </a:lnTo>
                        <a:lnTo>
                          <a:pt x="248" y="227"/>
                        </a:lnTo>
                        <a:lnTo>
                          <a:pt x="246" y="227"/>
                        </a:lnTo>
                        <a:lnTo>
                          <a:pt x="245" y="227"/>
                        </a:lnTo>
                        <a:lnTo>
                          <a:pt x="244" y="226"/>
                        </a:lnTo>
                        <a:lnTo>
                          <a:pt x="243" y="225"/>
                        </a:lnTo>
                        <a:lnTo>
                          <a:pt x="241" y="224"/>
                        </a:lnTo>
                        <a:lnTo>
                          <a:pt x="239" y="224"/>
                        </a:lnTo>
                        <a:lnTo>
                          <a:pt x="238" y="223"/>
                        </a:lnTo>
                        <a:lnTo>
                          <a:pt x="236" y="223"/>
                        </a:lnTo>
                        <a:lnTo>
                          <a:pt x="235" y="223"/>
                        </a:lnTo>
                        <a:lnTo>
                          <a:pt x="234" y="222"/>
                        </a:lnTo>
                        <a:lnTo>
                          <a:pt x="233" y="221"/>
                        </a:lnTo>
                        <a:lnTo>
                          <a:pt x="232" y="220"/>
                        </a:lnTo>
                        <a:lnTo>
                          <a:pt x="230" y="219"/>
                        </a:lnTo>
                        <a:lnTo>
                          <a:pt x="227" y="219"/>
                        </a:lnTo>
                        <a:lnTo>
                          <a:pt x="224" y="217"/>
                        </a:lnTo>
                        <a:lnTo>
                          <a:pt x="222" y="217"/>
                        </a:lnTo>
                        <a:lnTo>
                          <a:pt x="219" y="217"/>
                        </a:lnTo>
                        <a:lnTo>
                          <a:pt x="218" y="216"/>
                        </a:lnTo>
                        <a:lnTo>
                          <a:pt x="217" y="216"/>
                        </a:lnTo>
                        <a:lnTo>
                          <a:pt x="215" y="215"/>
                        </a:lnTo>
                        <a:lnTo>
                          <a:pt x="216" y="215"/>
                        </a:lnTo>
                        <a:lnTo>
                          <a:pt x="215" y="214"/>
                        </a:lnTo>
                        <a:lnTo>
                          <a:pt x="214" y="214"/>
                        </a:lnTo>
                        <a:lnTo>
                          <a:pt x="210" y="213"/>
                        </a:lnTo>
                        <a:lnTo>
                          <a:pt x="209" y="212"/>
                        </a:lnTo>
                        <a:lnTo>
                          <a:pt x="208" y="212"/>
                        </a:lnTo>
                        <a:lnTo>
                          <a:pt x="207" y="212"/>
                        </a:lnTo>
                        <a:lnTo>
                          <a:pt x="206" y="211"/>
                        </a:lnTo>
                        <a:lnTo>
                          <a:pt x="204" y="211"/>
                        </a:lnTo>
                        <a:lnTo>
                          <a:pt x="201" y="210"/>
                        </a:lnTo>
                        <a:lnTo>
                          <a:pt x="200" y="210"/>
                        </a:lnTo>
                        <a:lnTo>
                          <a:pt x="199" y="208"/>
                        </a:lnTo>
                        <a:lnTo>
                          <a:pt x="198" y="208"/>
                        </a:lnTo>
                        <a:lnTo>
                          <a:pt x="198" y="207"/>
                        </a:lnTo>
                        <a:lnTo>
                          <a:pt x="197" y="207"/>
                        </a:lnTo>
                        <a:lnTo>
                          <a:pt x="195" y="206"/>
                        </a:lnTo>
                        <a:lnTo>
                          <a:pt x="195" y="205"/>
                        </a:lnTo>
                        <a:lnTo>
                          <a:pt x="192" y="205"/>
                        </a:lnTo>
                        <a:lnTo>
                          <a:pt x="191" y="204"/>
                        </a:lnTo>
                        <a:lnTo>
                          <a:pt x="190" y="203"/>
                        </a:lnTo>
                        <a:lnTo>
                          <a:pt x="190" y="202"/>
                        </a:lnTo>
                        <a:lnTo>
                          <a:pt x="189" y="202"/>
                        </a:lnTo>
                        <a:lnTo>
                          <a:pt x="188" y="199"/>
                        </a:lnTo>
                        <a:lnTo>
                          <a:pt x="187" y="199"/>
                        </a:lnTo>
                        <a:lnTo>
                          <a:pt x="186" y="198"/>
                        </a:lnTo>
                        <a:lnTo>
                          <a:pt x="185" y="198"/>
                        </a:lnTo>
                        <a:lnTo>
                          <a:pt x="183" y="198"/>
                        </a:lnTo>
                        <a:lnTo>
                          <a:pt x="183" y="199"/>
                        </a:lnTo>
                        <a:lnTo>
                          <a:pt x="182" y="199"/>
                        </a:lnTo>
                        <a:lnTo>
                          <a:pt x="181" y="199"/>
                        </a:lnTo>
                        <a:lnTo>
                          <a:pt x="180" y="198"/>
                        </a:lnTo>
                        <a:lnTo>
                          <a:pt x="178" y="198"/>
                        </a:lnTo>
                        <a:lnTo>
                          <a:pt x="177" y="197"/>
                        </a:lnTo>
                        <a:lnTo>
                          <a:pt x="176" y="197"/>
                        </a:lnTo>
                        <a:lnTo>
                          <a:pt x="174" y="197"/>
                        </a:lnTo>
                        <a:lnTo>
                          <a:pt x="173" y="197"/>
                        </a:lnTo>
                        <a:lnTo>
                          <a:pt x="172" y="196"/>
                        </a:lnTo>
                        <a:lnTo>
                          <a:pt x="171" y="196"/>
                        </a:lnTo>
                        <a:lnTo>
                          <a:pt x="170" y="195"/>
                        </a:lnTo>
                        <a:lnTo>
                          <a:pt x="169" y="195"/>
                        </a:lnTo>
                        <a:lnTo>
                          <a:pt x="166" y="194"/>
                        </a:lnTo>
                        <a:lnTo>
                          <a:pt x="164" y="194"/>
                        </a:lnTo>
                        <a:lnTo>
                          <a:pt x="163" y="194"/>
                        </a:lnTo>
                        <a:lnTo>
                          <a:pt x="163" y="193"/>
                        </a:lnTo>
                        <a:lnTo>
                          <a:pt x="163" y="192"/>
                        </a:lnTo>
                        <a:lnTo>
                          <a:pt x="162" y="192"/>
                        </a:lnTo>
                        <a:lnTo>
                          <a:pt x="161" y="189"/>
                        </a:lnTo>
                        <a:lnTo>
                          <a:pt x="160" y="188"/>
                        </a:lnTo>
                        <a:lnTo>
                          <a:pt x="159" y="187"/>
                        </a:lnTo>
                        <a:lnTo>
                          <a:pt x="158" y="186"/>
                        </a:lnTo>
                        <a:lnTo>
                          <a:pt x="157" y="186"/>
                        </a:lnTo>
                        <a:lnTo>
                          <a:pt x="157" y="185"/>
                        </a:lnTo>
                        <a:lnTo>
                          <a:pt x="155" y="185"/>
                        </a:lnTo>
                        <a:lnTo>
                          <a:pt x="154" y="185"/>
                        </a:lnTo>
                        <a:lnTo>
                          <a:pt x="153" y="185"/>
                        </a:lnTo>
                        <a:lnTo>
                          <a:pt x="152" y="184"/>
                        </a:lnTo>
                        <a:lnTo>
                          <a:pt x="152" y="183"/>
                        </a:lnTo>
                        <a:lnTo>
                          <a:pt x="151" y="183"/>
                        </a:lnTo>
                        <a:lnTo>
                          <a:pt x="149" y="183"/>
                        </a:lnTo>
                        <a:lnTo>
                          <a:pt x="148" y="182"/>
                        </a:lnTo>
                        <a:lnTo>
                          <a:pt x="146" y="182"/>
                        </a:lnTo>
                        <a:lnTo>
                          <a:pt x="145" y="180"/>
                        </a:lnTo>
                        <a:lnTo>
                          <a:pt x="143" y="180"/>
                        </a:lnTo>
                        <a:lnTo>
                          <a:pt x="143" y="179"/>
                        </a:lnTo>
                        <a:lnTo>
                          <a:pt x="142" y="179"/>
                        </a:lnTo>
                        <a:lnTo>
                          <a:pt x="142" y="178"/>
                        </a:lnTo>
                        <a:lnTo>
                          <a:pt x="141" y="177"/>
                        </a:lnTo>
                        <a:lnTo>
                          <a:pt x="141" y="176"/>
                        </a:lnTo>
                        <a:lnTo>
                          <a:pt x="140" y="175"/>
                        </a:lnTo>
                        <a:lnTo>
                          <a:pt x="139" y="175"/>
                        </a:lnTo>
                        <a:lnTo>
                          <a:pt x="138" y="174"/>
                        </a:lnTo>
                        <a:lnTo>
                          <a:pt x="138" y="173"/>
                        </a:lnTo>
                        <a:lnTo>
                          <a:pt x="136" y="171"/>
                        </a:lnTo>
                        <a:lnTo>
                          <a:pt x="135" y="170"/>
                        </a:lnTo>
                        <a:lnTo>
                          <a:pt x="135" y="169"/>
                        </a:lnTo>
                        <a:lnTo>
                          <a:pt x="134" y="169"/>
                        </a:lnTo>
                        <a:lnTo>
                          <a:pt x="134" y="168"/>
                        </a:lnTo>
                        <a:lnTo>
                          <a:pt x="134" y="166"/>
                        </a:lnTo>
                        <a:lnTo>
                          <a:pt x="133" y="165"/>
                        </a:lnTo>
                        <a:lnTo>
                          <a:pt x="133" y="164"/>
                        </a:lnTo>
                        <a:lnTo>
                          <a:pt x="134" y="163"/>
                        </a:lnTo>
                        <a:lnTo>
                          <a:pt x="135" y="163"/>
                        </a:lnTo>
                        <a:lnTo>
                          <a:pt x="138" y="163"/>
                        </a:lnTo>
                        <a:lnTo>
                          <a:pt x="139" y="161"/>
                        </a:lnTo>
                        <a:lnTo>
                          <a:pt x="139" y="160"/>
                        </a:lnTo>
                        <a:lnTo>
                          <a:pt x="138" y="159"/>
                        </a:lnTo>
                        <a:lnTo>
                          <a:pt x="136" y="159"/>
                        </a:lnTo>
                        <a:lnTo>
                          <a:pt x="134" y="158"/>
                        </a:lnTo>
                        <a:lnTo>
                          <a:pt x="138" y="155"/>
                        </a:lnTo>
                        <a:lnTo>
                          <a:pt x="139" y="155"/>
                        </a:lnTo>
                        <a:lnTo>
                          <a:pt x="139" y="154"/>
                        </a:lnTo>
                        <a:lnTo>
                          <a:pt x="139" y="152"/>
                        </a:lnTo>
                        <a:lnTo>
                          <a:pt x="139" y="151"/>
                        </a:lnTo>
                        <a:lnTo>
                          <a:pt x="140" y="149"/>
                        </a:lnTo>
                        <a:lnTo>
                          <a:pt x="139" y="148"/>
                        </a:lnTo>
                        <a:lnTo>
                          <a:pt x="136" y="147"/>
                        </a:lnTo>
                        <a:lnTo>
                          <a:pt x="135" y="147"/>
                        </a:lnTo>
                        <a:lnTo>
                          <a:pt x="136" y="146"/>
                        </a:lnTo>
                        <a:lnTo>
                          <a:pt x="135" y="146"/>
                        </a:lnTo>
                        <a:lnTo>
                          <a:pt x="135" y="145"/>
                        </a:lnTo>
                        <a:lnTo>
                          <a:pt x="134" y="143"/>
                        </a:lnTo>
                        <a:lnTo>
                          <a:pt x="134" y="142"/>
                        </a:lnTo>
                        <a:lnTo>
                          <a:pt x="133" y="142"/>
                        </a:lnTo>
                        <a:lnTo>
                          <a:pt x="133" y="141"/>
                        </a:lnTo>
                        <a:lnTo>
                          <a:pt x="133" y="140"/>
                        </a:lnTo>
                        <a:lnTo>
                          <a:pt x="133" y="139"/>
                        </a:lnTo>
                        <a:lnTo>
                          <a:pt x="133" y="138"/>
                        </a:lnTo>
                        <a:lnTo>
                          <a:pt x="133" y="137"/>
                        </a:lnTo>
                        <a:lnTo>
                          <a:pt x="133" y="136"/>
                        </a:lnTo>
                        <a:lnTo>
                          <a:pt x="132" y="136"/>
                        </a:lnTo>
                        <a:lnTo>
                          <a:pt x="132" y="135"/>
                        </a:lnTo>
                        <a:lnTo>
                          <a:pt x="132" y="133"/>
                        </a:lnTo>
                        <a:lnTo>
                          <a:pt x="131" y="132"/>
                        </a:lnTo>
                        <a:lnTo>
                          <a:pt x="129" y="130"/>
                        </a:lnTo>
                        <a:lnTo>
                          <a:pt x="127" y="130"/>
                        </a:lnTo>
                        <a:lnTo>
                          <a:pt x="126" y="129"/>
                        </a:lnTo>
                        <a:lnTo>
                          <a:pt x="126" y="128"/>
                        </a:lnTo>
                        <a:lnTo>
                          <a:pt x="125" y="127"/>
                        </a:lnTo>
                        <a:lnTo>
                          <a:pt x="123" y="124"/>
                        </a:lnTo>
                        <a:lnTo>
                          <a:pt x="121" y="122"/>
                        </a:lnTo>
                        <a:lnTo>
                          <a:pt x="121" y="121"/>
                        </a:lnTo>
                        <a:lnTo>
                          <a:pt x="118" y="120"/>
                        </a:lnTo>
                        <a:lnTo>
                          <a:pt x="116" y="118"/>
                        </a:lnTo>
                        <a:lnTo>
                          <a:pt x="116" y="117"/>
                        </a:lnTo>
                        <a:lnTo>
                          <a:pt x="115" y="115"/>
                        </a:lnTo>
                        <a:lnTo>
                          <a:pt x="115" y="114"/>
                        </a:lnTo>
                        <a:lnTo>
                          <a:pt x="114" y="114"/>
                        </a:lnTo>
                        <a:lnTo>
                          <a:pt x="114" y="113"/>
                        </a:lnTo>
                        <a:lnTo>
                          <a:pt x="113" y="113"/>
                        </a:lnTo>
                        <a:lnTo>
                          <a:pt x="108" y="110"/>
                        </a:lnTo>
                        <a:lnTo>
                          <a:pt x="107" y="109"/>
                        </a:lnTo>
                        <a:lnTo>
                          <a:pt x="106" y="109"/>
                        </a:lnTo>
                        <a:lnTo>
                          <a:pt x="106" y="108"/>
                        </a:lnTo>
                        <a:lnTo>
                          <a:pt x="105" y="108"/>
                        </a:lnTo>
                        <a:lnTo>
                          <a:pt x="104" y="108"/>
                        </a:lnTo>
                        <a:lnTo>
                          <a:pt x="104" y="107"/>
                        </a:lnTo>
                        <a:lnTo>
                          <a:pt x="105" y="107"/>
                        </a:lnTo>
                        <a:lnTo>
                          <a:pt x="105" y="105"/>
                        </a:lnTo>
                        <a:lnTo>
                          <a:pt x="104" y="105"/>
                        </a:lnTo>
                        <a:lnTo>
                          <a:pt x="104" y="107"/>
                        </a:lnTo>
                        <a:lnTo>
                          <a:pt x="103" y="105"/>
                        </a:lnTo>
                        <a:lnTo>
                          <a:pt x="102" y="104"/>
                        </a:lnTo>
                        <a:lnTo>
                          <a:pt x="101" y="104"/>
                        </a:lnTo>
                        <a:lnTo>
                          <a:pt x="102" y="105"/>
                        </a:lnTo>
                        <a:lnTo>
                          <a:pt x="101" y="104"/>
                        </a:lnTo>
                        <a:lnTo>
                          <a:pt x="99" y="103"/>
                        </a:lnTo>
                        <a:lnTo>
                          <a:pt x="99" y="102"/>
                        </a:lnTo>
                        <a:lnTo>
                          <a:pt x="99" y="100"/>
                        </a:lnTo>
                        <a:lnTo>
                          <a:pt x="99" y="99"/>
                        </a:lnTo>
                        <a:lnTo>
                          <a:pt x="98" y="100"/>
                        </a:lnTo>
                        <a:lnTo>
                          <a:pt x="99" y="100"/>
                        </a:lnTo>
                        <a:lnTo>
                          <a:pt x="98" y="101"/>
                        </a:lnTo>
                        <a:lnTo>
                          <a:pt x="97" y="101"/>
                        </a:lnTo>
                        <a:lnTo>
                          <a:pt x="97" y="100"/>
                        </a:lnTo>
                        <a:lnTo>
                          <a:pt x="96" y="99"/>
                        </a:lnTo>
                        <a:lnTo>
                          <a:pt x="97" y="99"/>
                        </a:lnTo>
                        <a:lnTo>
                          <a:pt x="98" y="99"/>
                        </a:lnTo>
                        <a:lnTo>
                          <a:pt x="99" y="99"/>
                        </a:lnTo>
                        <a:lnTo>
                          <a:pt x="99" y="98"/>
                        </a:lnTo>
                        <a:lnTo>
                          <a:pt x="98" y="98"/>
                        </a:lnTo>
                        <a:lnTo>
                          <a:pt x="97" y="96"/>
                        </a:lnTo>
                        <a:lnTo>
                          <a:pt x="96" y="96"/>
                        </a:lnTo>
                        <a:lnTo>
                          <a:pt x="95" y="96"/>
                        </a:lnTo>
                        <a:lnTo>
                          <a:pt x="94" y="96"/>
                        </a:lnTo>
                        <a:lnTo>
                          <a:pt x="94" y="95"/>
                        </a:lnTo>
                        <a:lnTo>
                          <a:pt x="93" y="95"/>
                        </a:lnTo>
                        <a:lnTo>
                          <a:pt x="92" y="94"/>
                        </a:lnTo>
                        <a:lnTo>
                          <a:pt x="90" y="94"/>
                        </a:lnTo>
                        <a:lnTo>
                          <a:pt x="89" y="93"/>
                        </a:lnTo>
                        <a:lnTo>
                          <a:pt x="88" y="92"/>
                        </a:lnTo>
                        <a:lnTo>
                          <a:pt x="88" y="91"/>
                        </a:lnTo>
                        <a:lnTo>
                          <a:pt x="87" y="91"/>
                        </a:lnTo>
                        <a:lnTo>
                          <a:pt x="87" y="92"/>
                        </a:lnTo>
                        <a:lnTo>
                          <a:pt x="86" y="92"/>
                        </a:lnTo>
                        <a:lnTo>
                          <a:pt x="85" y="92"/>
                        </a:lnTo>
                        <a:lnTo>
                          <a:pt x="84" y="92"/>
                        </a:lnTo>
                        <a:lnTo>
                          <a:pt x="84" y="91"/>
                        </a:lnTo>
                        <a:lnTo>
                          <a:pt x="85" y="91"/>
                        </a:lnTo>
                        <a:lnTo>
                          <a:pt x="86" y="91"/>
                        </a:lnTo>
                        <a:lnTo>
                          <a:pt x="87" y="90"/>
                        </a:lnTo>
                        <a:lnTo>
                          <a:pt x="87" y="89"/>
                        </a:lnTo>
                        <a:lnTo>
                          <a:pt x="87" y="87"/>
                        </a:lnTo>
                        <a:lnTo>
                          <a:pt x="87" y="89"/>
                        </a:lnTo>
                        <a:lnTo>
                          <a:pt x="85" y="90"/>
                        </a:lnTo>
                        <a:lnTo>
                          <a:pt x="84" y="90"/>
                        </a:lnTo>
                        <a:lnTo>
                          <a:pt x="84" y="91"/>
                        </a:lnTo>
                        <a:lnTo>
                          <a:pt x="83" y="90"/>
                        </a:lnTo>
                        <a:lnTo>
                          <a:pt x="80" y="89"/>
                        </a:lnTo>
                        <a:lnTo>
                          <a:pt x="80" y="87"/>
                        </a:lnTo>
                        <a:lnTo>
                          <a:pt x="79" y="87"/>
                        </a:lnTo>
                        <a:lnTo>
                          <a:pt x="79" y="85"/>
                        </a:lnTo>
                        <a:lnTo>
                          <a:pt x="79" y="84"/>
                        </a:lnTo>
                        <a:lnTo>
                          <a:pt x="79" y="83"/>
                        </a:lnTo>
                        <a:lnTo>
                          <a:pt x="80" y="82"/>
                        </a:lnTo>
                        <a:lnTo>
                          <a:pt x="81" y="82"/>
                        </a:lnTo>
                        <a:lnTo>
                          <a:pt x="81" y="81"/>
                        </a:lnTo>
                        <a:lnTo>
                          <a:pt x="81" y="80"/>
                        </a:lnTo>
                        <a:lnTo>
                          <a:pt x="83" y="80"/>
                        </a:lnTo>
                        <a:lnTo>
                          <a:pt x="83" y="81"/>
                        </a:lnTo>
                        <a:lnTo>
                          <a:pt x="84" y="81"/>
                        </a:lnTo>
                        <a:lnTo>
                          <a:pt x="84" y="82"/>
                        </a:lnTo>
                        <a:lnTo>
                          <a:pt x="84" y="81"/>
                        </a:lnTo>
                        <a:lnTo>
                          <a:pt x="84" y="80"/>
                        </a:lnTo>
                        <a:lnTo>
                          <a:pt x="83" y="80"/>
                        </a:lnTo>
                        <a:lnTo>
                          <a:pt x="81" y="77"/>
                        </a:lnTo>
                        <a:lnTo>
                          <a:pt x="79" y="74"/>
                        </a:lnTo>
                        <a:lnTo>
                          <a:pt x="78" y="74"/>
                        </a:lnTo>
                        <a:lnTo>
                          <a:pt x="77" y="74"/>
                        </a:lnTo>
                        <a:lnTo>
                          <a:pt x="76" y="74"/>
                        </a:lnTo>
                        <a:lnTo>
                          <a:pt x="76" y="75"/>
                        </a:lnTo>
                        <a:lnTo>
                          <a:pt x="75" y="75"/>
                        </a:lnTo>
                        <a:lnTo>
                          <a:pt x="75" y="74"/>
                        </a:lnTo>
                        <a:lnTo>
                          <a:pt x="74" y="74"/>
                        </a:lnTo>
                        <a:lnTo>
                          <a:pt x="73" y="73"/>
                        </a:lnTo>
                        <a:lnTo>
                          <a:pt x="73" y="72"/>
                        </a:lnTo>
                        <a:lnTo>
                          <a:pt x="73" y="71"/>
                        </a:lnTo>
                        <a:lnTo>
                          <a:pt x="73" y="70"/>
                        </a:lnTo>
                        <a:lnTo>
                          <a:pt x="71" y="68"/>
                        </a:lnTo>
                        <a:lnTo>
                          <a:pt x="70" y="68"/>
                        </a:lnTo>
                        <a:lnTo>
                          <a:pt x="68" y="68"/>
                        </a:lnTo>
                        <a:lnTo>
                          <a:pt x="67" y="68"/>
                        </a:lnTo>
                        <a:lnTo>
                          <a:pt x="66" y="67"/>
                        </a:lnTo>
                        <a:lnTo>
                          <a:pt x="65" y="66"/>
                        </a:lnTo>
                        <a:lnTo>
                          <a:pt x="64" y="65"/>
                        </a:lnTo>
                        <a:lnTo>
                          <a:pt x="62" y="62"/>
                        </a:lnTo>
                        <a:lnTo>
                          <a:pt x="62" y="61"/>
                        </a:lnTo>
                        <a:lnTo>
                          <a:pt x="62" y="60"/>
                        </a:lnTo>
                        <a:lnTo>
                          <a:pt x="64" y="58"/>
                        </a:lnTo>
                        <a:lnTo>
                          <a:pt x="62" y="57"/>
                        </a:lnTo>
                        <a:lnTo>
                          <a:pt x="60" y="57"/>
                        </a:lnTo>
                        <a:lnTo>
                          <a:pt x="59" y="58"/>
                        </a:lnTo>
                        <a:lnTo>
                          <a:pt x="57" y="57"/>
                        </a:lnTo>
                        <a:lnTo>
                          <a:pt x="56" y="57"/>
                        </a:lnTo>
                        <a:lnTo>
                          <a:pt x="53" y="55"/>
                        </a:lnTo>
                        <a:lnTo>
                          <a:pt x="52" y="54"/>
                        </a:lnTo>
                        <a:lnTo>
                          <a:pt x="52" y="53"/>
                        </a:lnTo>
                        <a:lnTo>
                          <a:pt x="50" y="51"/>
                        </a:lnTo>
                        <a:lnTo>
                          <a:pt x="49" y="51"/>
                        </a:lnTo>
                        <a:lnTo>
                          <a:pt x="48" y="49"/>
                        </a:lnTo>
                        <a:lnTo>
                          <a:pt x="47" y="49"/>
                        </a:lnTo>
                        <a:lnTo>
                          <a:pt x="47" y="48"/>
                        </a:lnTo>
                        <a:lnTo>
                          <a:pt x="46" y="47"/>
                        </a:lnTo>
                        <a:lnTo>
                          <a:pt x="45" y="47"/>
                        </a:lnTo>
                        <a:lnTo>
                          <a:pt x="43" y="46"/>
                        </a:lnTo>
                        <a:lnTo>
                          <a:pt x="43" y="45"/>
                        </a:lnTo>
                        <a:lnTo>
                          <a:pt x="42" y="44"/>
                        </a:lnTo>
                        <a:lnTo>
                          <a:pt x="41" y="43"/>
                        </a:lnTo>
                        <a:lnTo>
                          <a:pt x="40" y="43"/>
                        </a:lnTo>
                        <a:lnTo>
                          <a:pt x="40" y="40"/>
                        </a:lnTo>
                        <a:lnTo>
                          <a:pt x="40" y="39"/>
                        </a:lnTo>
                        <a:lnTo>
                          <a:pt x="40" y="38"/>
                        </a:lnTo>
                        <a:lnTo>
                          <a:pt x="40" y="37"/>
                        </a:lnTo>
                        <a:lnTo>
                          <a:pt x="39" y="37"/>
                        </a:lnTo>
                        <a:lnTo>
                          <a:pt x="38" y="37"/>
                        </a:lnTo>
                        <a:lnTo>
                          <a:pt x="37" y="36"/>
                        </a:lnTo>
                        <a:lnTo>
                          <a:pt x="37" y="35"/>
                        </a:lnTo>
                        <a:lnTo>
                          <a:pt x="38" y="35"/>
                        </a:lnTo>
                        <a:lnTo>
                          <a:pt x="37" y="34"/>
                        </a:lnTo>
                        <a:lnTo>
                          <a:pt x="36" y="34"/>
                        </a:lnTo>
                        <a:lnTo>
                          <a:pt x="36" y="33"/>
                        </a:lnTo>
                        <a:lnTo>
                          <a:pt x="34" y="32"/>
                        </a:lnTo>
                        <a:lnTo>
                          <a:pt x="32" y="29"/>
                        </a:lnTo>
                        <a:lnTo>
                          <a:pt x="32" y="28"/>
                        </a:lnTo>
                        <a:lnTo>
                          <a:pt x="32" y="27"/>
                        </a:lnTo>
                        <a:lnTo>
                          <a:pt x="32" y="26"/>
                        </a:lnTo>
                        <a:lnTo>
                          <a:pt x="32" y="25"/>
                        </a:lnTo>
                        <a:lnTo>
                          <a:pt x="30" y="21"/>
                        </a:lnTo>
                        <a:lnTo>
                          <a:pt x="30" y="20"/>
                        </a:lnTo>
                        <a:lnTo>
                          <a:pt x="29" y="19"/>
                        </a:lnTo>
                        <a:lnTo>
                          <a:pt x="28" y="19"/>
                        </a:lnTo>
                        <a:lnTo>
                          <a:pt x="28" y="18"/>
                        </a:lnTo>
                        <a:lnTo>
                          <a:pt x="27" y="16"/>
                        </a:lnTo>
                        <a:lnTo>
                          <a:pt x="27" y="15"/>
                        </a:lnTo>
                        <a:lnTo>
                          <a:pt x="28" y="12"/>
                        </a:lnTo>
                        <a:lnTo>
                          <a:pt x="28" y="11"/>
                        </a:lnTo>
                        <a:lnTo>
                          <a:pt x="27" y="10"/>
                        </a:lnTo>
                        <a:lnTo>
                          <a:pt x="23" y="10"/>
                        </a:lnTo>
                        <a:lnTo>
                          <a:pt x="22" y="9"/>
                        </a:lnTo>
                        <a:lnTo>
                          <a:pt x="21" y="9"/>
                        </a:lnTo>
                        <a:lnTo>
                          <a:pt x="20" y="9"/>
                        </a:lnTo>
                        <a:lnTo>
                          <a:pt x="20" y="8"/>
                        </a:lnTo>
                        <a:lnTo>
                          <a:pt x="20" y="7"/>
                        </a:lnTo>
                        <a:lnTo>
                          <a:pt x="19" y="6"/>
                        </a:lnTo>
                        <a:lnTo>
                          <a:pt x="17" y="5"/>
                        </a:lnTo>
                        <a:lnTo>
                          <a:pt x="14" y="5"/>
                        </a:lnTo>
                        <a:lnTo>
                          <a:pt x="14" y="6"/>
                        </a:lnTo>
                        <a:lnTo>
                          <a:pt x="15" y="6"/>
                        </a:lnTo>
                        <a:lnTo>
                          <a:pt x="14" y="6"/>
                        </a:lnTo>
                        <a:lnTo>
                          <a:pt x="14" y="7"/>
                        </a:lnTo>
                        <a:lnTo>
                          <a:pt x="13" y="7"/>
                        </a:lnTo>
                        <a:lnTo>
                          <a:pt x="12" y="7"/>
                        </a:lnTo>
                        <a:lnTo>
                          <a:pt x="12" y="6"/>
                        </a:lnTo>
                        <a:lnTo>
                          <a:pt x="11" y="6"/>
                        </a:lnTo>
                        <a:lnTo>
                          <a:pt x="8" y="5"/>
                        </a:lnTo>
                        <a:lnTo>
                          <a:pt x="8" y="4"/>
                        </a:lnTo>
                        <a:lnTo>
                          <a:pt x="6" y="4"/>
                        </a:lnTo>
                        <a:lnTo>
                          <a:pt x="5" y="2"/>
                        </a:lnTo>
                        <a:lnTo>
                          <a:pt x="4" y="2"/>
                        </a:lnTo>
                        <a:lnTo>
                          <a:pt x="3" y="1"/>
                        </a:lnTo>
                        <a:lnTo>
                          <a:pt x="2" y="1"/>
                        </a:lnTo>
                        <a:lnTo>
                          <a:pt x="1" y="0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1" y="1"/>
                        </a:lnTo>
                        <a:lnTo>
                          <a:pt x="3" y="2"/>
                        </a:lnTo>
                        <a:lnTo>
                          <a:pt x="3" y="4"/>
                        </a:lnTo>
                        <a:lnTo>
                          <a:pt x="3" y="5"/>
                        </a:lnTo>
                        <a:lnTo>
                          <a:pt x="2" y="5"/>
                        </a:lnTo>
                        <a:lnTo>
                          <a:pt x="2" y="6"/>
                        </a:lnTo>
                        <a:lnTo>
                          <a:pt x="2" y="7"/>
                        </a:lnTo>
                        <a:lnTo>
                          <a:pt x="2" y="10"/>
                        </a:lnTo>
                        <a:lnTo>
                          <a:pt x="2" y="11"/>
                        </a:lnTo>
                        <a:lnTo>
                          <a:pt x="2" y="14"/>
                        </a:lnTo>
                        <a:lnTo>
                          <a:pt x="3" y="14"/>
                        </a:lnTo>
                        <a:lnTo>
                          <a:pt x="4" y="15"/>
                        </a:lnTo>
                        <a:lnTo>
                          <a:pt x="4" y="16"/>
                        </a:lnTo>
                        <a:lnTo>
                          <a:pt x="4" y="17"/>
                        </a:lnTo>
                        <a:lnTo>
                          <a:pt x="4" y="18"/>
                        </a:lnTo>
                        <a:lnTo>
                          <a:pt x="4" y="19"/>
                        </a:lnTo>
                        <a:lnTo>
                          <a:pt x="5" y="19"/>
                        </a:lnTo>
                        <a:lnTo>
                          <a:pt x="5" y="20"/>
                        </a:lnTo>
                        <a:lnTo>
                          <a:pt x="5" y="23"/>
                        </a:lnTo>
                        <a:lnTo>
                          <a:pt x="5" y="24"/>
                        </a:lnTo>
                        <a:lnTo>
                          <a:pt x="5" y="25"/>
                        </a:lnTo>
                        <a:lnTo>
                          <a:pt x="5" y="26"/>
                        </a:lnTo>
                        <a:lnTo>
                          <a:pt x="6" y="27"/>
                        </a:lnTo>
                        <a:lnTo>
                          <a:pt x="6" y="28"/>
                        </a:lnTo>
                        <a:lnTo>
                          <a:pt x="8" y="28"/>
                        </a:lnTo>
                        <a:lnTo>
                          <a:pt x="9" y="30"/>
                        </a:lnTo>
                        <a:lnTo>
                          <a:pt x="10" y="32"/>
                        </a:lnTo>
                        <a:lnTo>
                          <a:pt x="11" y="30"/>
                        </a:lnTo>
                        <a:lnTo>
                          <a:pt x="11" y="32"/>
                        </a:lnTo>
                        <a:lnTo>
                          <a:pt x="13" y="33"/>
                        </a:lnTo>
                        <a:lnTo>
                          <a:pt x="13" y="34"/>
                        </a:lnTo>
                        <a:lnTo>
                          <a:pt x="15" y="35"/>
                        </a:lnTo>
                        <a:lnTo>
                          <a:pt x="17" y="35"/>
                        </a:lnTo>
                        <a:lnTo>
                          <a:pt x="18" y="36"/>
                        </a:lnTo>
                        <a:lnTo>
                          <a:pt x="19" y="38"/>
                        </a:lnTo>
                        <a:lnTo>
                          <a:pt x="21" y="40"/>
                        </a:lnTo>
                        <a:lnTo>
                          <a:pt x="21" y="42"/>
                        </a:lnTo>
                        <a:lnTo>
                          <a:pt x="21" y="43"/>
                        </a:lnTo>
                        <a:lnTo>
                          <a:pt x="21" y="44"/>
                        </a:lnTo>
                        <a:lnTo>
                          <a:pt x="22" y="44"/>
                        </a:lnTo>
                        <a:lnTo>
                          <a:pt x="22" y="43"/>
                        </a:lnTo>
                        <a:lnTo>
                          <a:pt x="23" y="43"/>
                        </a:lnTo>
                        <a:lnTo>
                          <a:pt x="23" y="44"/>
                        </a:lnTo>
                        <a:lnTo>
                          <a:pt x="24" y="45"/>
                        </a:lnTo>
                        <a:lnTo>
                          <a:pt x="25" y="44"/>
                        </a:lnTo>
                        <a:lnTo>
                          <a:pt x="25" y="45"/>
                        </a:lnTo>
                        <a:lnTo>
                          <a:pt x="27" y="47"/>
                        </a:lnTo>
                        <a:lnTo>
                          <a:pt x="27" y="48"/>
                        </a:lnTo>
                        <a:lnTo>
                          <a:pt x="27" y="49"/>
                        </a:lnTo>
                        <a:lnTo>
                          <a:pt x="28" y="49"/>
                        </a:lnTo>
                        <a:lnTo>
                          <a:pt x="29" y="49"/>
                        </a:lnTo>
                        <a:lnTo>
                          <a:pt x="30" y="49"/>
                        </a:lnTo>
                        <a:lnTo>
                          <a:pt x="30" y="51"/>
                        </a:lnTo>
                        <a:lnTo>
                          <a:pt x="30" y="52"/>
                        </a:lnTo>
                        <a:lnTo>
                          <a:pt x="30" y="53"/>
                        </a:lnTo>
                        <a:lnTo>
                          <a:pt x="31" y="53"/>
                        </a:lnTo>
                        <a:lnTo>
                          <a:pt x="31" y="54"/>
                        </a:lnTo>
                        <a:lnTo>
                          <a:pt x="31" y="55"/>
                        </a:lnTo>
                        <a:lnTo>
                          <a:pt x="31" y="56"/>
                        </a:lnTo>
                        <a:lnTo>
                          <a:pt x="32" y="56"/>
                        </a:lnTo>
                        <a:lnTo>
                          <a:pt x="32" y="58"/>
                        </a:lnTo>
                        <a:lnTo>
                          <a:pt x="33" y="60"/>
                        </a:lnTo>
                        <a:lnTo>
                          <a:pt x="34" y="62"/>
                        </a:lnTo>
                        <a:lnTo>
                          <a:pt x="36" y="62"/>
                        </a:lnTo>
                        <a:lnTo>
                          <a:pt x="38" y="63"/>
                        </a:lnTo>
                        <a:lnTo>
                          <a:pt x="39" y="67"/>
                        </a:lnTo>
                        <a:lnTo>
                          <a:pt x="41" y="68"/>
                        </a:lnTo>
                        <a:lnTo>
                          <a:pt x="42" y="70"/>
                        </a:lnTo>
                        <a:lnTo>
                          <a:pt x="42" y="71"/>
                        </a:lnTo>
                        <a:lnTo>
                          <a:pt x="43" y="72"/>
                        </a:lnTo>
                        <a:lnTo>
                          <a:pt x="43" y="73"/>
                        </a:lnTo>
                        <a:lnTo>
                          <a:pt x="45" y="74"/>
                        </a:lnTo>
                        <a:lnTo>
                          <a:pt x="43" y="74"/>
                        </a:lnTo>
                        <a:lnTo>
                          <a:pt x="45" y="75"/>
                        </a:lnTo>
                        <a:lnTo>
                          <a:pt x="46" y="76"/>
                        </a:lnTo>
                        <a:lnTo>
                          <a:pt x="47" y="76"/>
                        </a:lnTo>
                        <a:lnTo>
                          <a:pt x="47" y="75"/>
                        </a:lnTo>
                        <a:lnTo>
                          <a:pt x="46" y="75"/>
                        </a:lnTo>
                        <a:lnTo>
                          <a:pt x="46" y="74"/>
                        </a:lnTo>
                        <a:lnTo>
                          <a:pt x="45" y="74"/>
                        </a:lnTo>
                        <a:lnTo>
                          <a:pt x="45" y="72"/>
                        </a:lnTo>
                        <a:lnTo>
                          <a:pt x="46" y="72"/>
                        </a:lnTo>
                        <a:lnTo>
                          <a:pt x="47" y="73"/>
                        </a:lnTo>
                        <a:lnTo>
                          <a:pt x="48" y="74"/>
                        </a:lnTo>
                        <a:lnTo>
                          <a:pt x="49" y="74"/>
                        </a:lnTo>
                        <a:lnTo>
                          <a:pt x="49" y="75"/>
                        </a:lnTo>
                        <a:lnTo>
                          <a:pt x="49" y="76"/>
                        </a:lnTo>
                        <a:lnTo>
                          <a:pt x="50" y="77"/>
                        </a:lnTo>
                        <a:lnTo>
                          <a:pt x="51" y="80"/>
                        </a:lnTo>
                        <a:lnTo>
                          <a:pt x="51" y="81"/>
                        </a:lnTo>
                        <a:lnTo>
                          <a:pt x="51" y="82"/>
                        </a:lnTo>
                        <a:lnTo>
                          <a:pt x="52" y="83"/>
                        </a:lnTo>
                        <a:lnTo>
                          <a:pt x="52" y="84"/>
                        </a:lnTo>
                        <a:lnTo>
                          <a:pt x="51" y="85"/>
                        </a:lnTo>
                        <a:lnTo>
                          <a:pt x="52" y="86"/>
                        </a:lnTo>
                        <a:lnTo>
                          <a:pt x="52" y="87"/>
                        </a:lnTo>
                        <a:lnTo>
                          <a:pt x="55" y="91"/>
                        </a:lnTo>
                        <a:lnTo>
                          <a:pt x="56" y="91"/>
                        </a:lnTo>
                        <a:lnTo>
                          <a:pt x="57" y="91"/>
                        </a:lnTo>
                        <a:lnTo>
                          <a:pt x="57" y="92"/>
                        </a:lnTo>
                        <a:lnTo>
                          <a:pt x="57" y="93"/>
                        </a:lnTo>
                        <a:lnTo>
                          <a:pt x="58" y="95"/>
                        </a:lnTo>
                        <a:lnTo>
                          <a:pt x="58" y="96"/>
                        </a:lnTo>
                        <a:lnTo>
                          <a:pt x="59" y="98"/>
                        </a:lnTo>
                        <a:lnTo>
                          <a:pt x="60" y="98"/>
                        </a:lnTo>
                        <a:lnTo>
                          <a:pt x="60" y="99"/>
                        </a:lnTo>
                        <a:lnTo>
                          <a:pt x="61" y="100"/>
                        </a:lnTo>
                        <a:lnTo>
                          <a:pt x="61" y="101"/>
                        </a:lnTo>
                        <a:lnTo>
                          <a:pt x="61" y="102"/>
                        </a:lnTo>
                        <a:lnTo>
                          <a:pt x="61" y="103"/>
                        </a:lnTo>
                        <a:lnTo>
                          <a:pt x="60" y="103"/>
                        </a:lnTo>
                        <a:lnTo>
                          <a:pt x="60" y="104"/>
                        </a:lnTo>
                        <a:lnTo>
                          <a:pt x="60" y="105"/>
                        </a:lnTo>
                        <a:lnTo>
                          <a:pt x="61" y="105"/>
                        </a:lnTo>
                        <a:lnTo>
                          <a:pt x="61" y="107"/>
                        </a:lnTo>
                        <a:lnTo>
                          <a:pt x="61" y="108"/>
                        </a:lnTo>
                        <a:lnTo>
                          <a:pt x="62" y="109"/>
                        </a:lnTo>
                        <a:lnTo>
                          <a:pt x="64" y="110"/>
                        </a:lnTo>
                        <a:lnTo>
                          <a:pt x="65" y="110"/>
                        </a:lnTo>
                        <a:lnTo>
                          <a:pt x="66" y="110"/>
                        </a:lnTo>
                        <a:lnTo>
                          <a:pt x="67" y="110"/>
                        </a:lnTo>
                        <a:lnTo>
                          <a:pt x="66" y="111"/>
                        </a:lnTo>
                        <a:lnTo>
                          <a:pt x="66" y="110"/>
                        </a:lnTo>
                        <a:lnTo>
                          <a:pt x="66" y="111"/>
                        </a:lnTo>
                        <a:lnTo>
                          <a:pt x="67" y="111"/>
                        </a:lnTo>
                        <a:lnTo>
                          <a:pt x="67" y="110"/>
                        </a:lnTo>
                        <a:lnTo>
                          <a:pt x="67" y="109"/>
                        </a:lnTo>
                        <a:lnTo>
                          <a:pt x="67" y="108"/>
                        </a:lnTo>
                        <a:lnTo>
                          <a:pt x="68" y="108"/>
                        </a:lnTo>
                        <a:lnTo>
                          <a:pt x="69" y="109"/>
                        </a:lnTo>
                        <a:lnTo>
                          <a:pt x="70" y="110"/>
                        </a:lnTo>
                        <a:lnTo>
                          <a:pt x="71" y="111"/>
                        </a:lnTo>
                        <a:lnTo>
                          <a:pt x="73" y="112"/>
                        </a:lnTo>
                        <a:lnTo>
                          <a:pt x="74" y="113"/>
                        </a:lnTo>
                        <a:lnTo>
                          <a:pt x="74" y="114"/>
                        </a:lnTo>
                        <a:lnTo>
                          <a:pt x="75" y="115"/>
                        </a:lnTo>
                        <a:lnTo>
                          <a:pt x="76" y="115"/>
                        </a:lnTo>
                        <a:lnTo>
                          <a:pt x="75" y="117"/>
                        </a:lnTo>
                        <a:lnTo>
                          <a:pt x="76" y="118"/>
                        </a:lnTo>
                        <a:lnTo>
                          <a:pt x="77" y="118"/>
                        </a:lnTo>
                        <a:lnTo>
                          <a:pt x="77" y="119"/>
                        </a:lnTo>
                        <a:lnTo>
                          <a:pt x="78" y="119"/>
                        </a:lnTo>
                        <a:lnTo>
                          <a:pt x="79" y="121"/>
                        </a:lnTo>
                        <a:lnTo>
                          <a:pt x="79" y="124"/>
                        </a:lnTo>
                        <a:lnTo>
                          <a:pt x="78" y="124"/>
                        </a:lnTo>
                        <a:lnTo>
                          <a:pt x="78" y="126"/>
                        </a:lnTo>
                        <a:lnTo>
                          <a:pt x="77" y="126"/>
                        </a:lnTo>
                        <a:lnTo>
                          <a:pt x="76" y="126"/>
                        </a:lnTo>
                        <a:lnTo>
                          <a:pt x="76" y="127"/>
                        </a:lnTo>
                        <a:lnTo>
                          <a:pt x="75" y="127"/>
                        </a:lnTo>
                        <a:lnTo>
                          <a:pt x="75" y="128"/>
                        </a:lnTo>
                        <a:lnTo>
                          <a:pt x="74" y="128"/>
                        </a:lnTo>
                        <a:lnTo>
                          <a:pt x="74" y="129"/>
                        </a:lnTo>
                        <a:lnTo>
                          <a:pt x="73" y="129"/>
                        </a:lnTo>
                        <a:lnTo>
                          <a:pt x="71" y="129"/>
                        </a:lnTo>
                        <a:lnTo>
                          <a:pt x="70" y="129"/>
                        </a:lnTo>
                        <a:lnTo>
                          <a:pt x="70" y="128"/>
                        </a:lnTo>
                        <a:lnTo>
                          <a:pt x="70" y="127"/>
                        </a:lnTo>
                        <a:lnTo>
                          <a:pt x="69" y="127"/>
                        </a:lnTo>
                        <a:lnTo>
                          <a:pt x="69" y="126"/>
                        </a:lnTo>
                        <a:lnTo>
                          <a:pt x="69" y="124"/>
                        </a:lnTo>
                        <a:lnTo>
                          <a:pt x="68" y="122"/>
                        </a:lnTo>
                        <a:lnTo>
                          <a:pt x="67" y="119"/>
                        </a:lnTo>
                        <a:lnTo>
                          <a:pt x="66" y="119"/>
                        </a:lnTo>
                        <a:lnTo>
                          <a:pt x="66" y="118"/>
                        </a:lnTo>
                        <a:lnTo>
                          <a:pt x="65" y="118"/>
                        </a:lnTo>
                        <a:lnTo>
                          <a:pt x="64" y="118"/>
                        </a:lnTo>
                        <a:lnTo>
                          <a:pt x="62" y="118"/>
                        </a:lnTo>
                        <a:lnTo>
                          <a:pt x="62" y="117"/>
                        </a:lnTo>
                        <a:lnTo>
                          <a:pt x="61" y="115"/>
                        </a:lnTo>
                        <a:lnTo>
                          <a:pt x="59" y="114"/>
                        </a:lnTo>
                        <a:lnTo>
                          <a:pt x="57" y="111"/>
                        </a:lnTo>
                        <a:lnTo>
                          <a:pt x="56" y="111"/>
                        </a:lnTo>
                        <a:lnTo>
                          <a:pt x="53" y="110"/>
                        </a:lnTo>
                        <a:lnTo>
                          <a:pt x="50" y="108"/>
                        </a:lnTo>
                        <a:lnTo>
                          <a:pt x="49" y="107"/>
                        </a:lnTo>
                        <a:lnTo>
                          <a:pt x="48" y="107"/>
                        </a:lnTo>
                        <a:lnTo>
                          <a:pt x="48" y="105"/>
                        </a:lnTo>
                        <a:lnTo>
                          <a:pt x="47" y="105"/>
                        </a:lnTo>
                        <a:lnTo>
                          <a:pt x="46" y="105"/>
                        </a:lnTo>
                        <a:lnTo>
                          <a:pt x="45" y="104"/>
                        </a:lnTo>
                        <a:lnTo>
                          <a:pt x="45" y="103"/>
                        </a:lnTo>
                        <a:lnTo>
                          <a:pt x="43" y="102"/>
                        </a:lnTo>
                        <a:lnTo>
                          <a:pt x="41" y="102"/>
                        </a:lnTo>
                        <a:lnTo>
                          <a:pt x="41" y="101"/>
                        </a:lnTo>
                        <a:lnTo>
                          <a:pt x="41" y="100"/>
                        </a:lnTo>
                        <a:lnTo>
                          <a:pt x="41" y="99"/>
                        </a:lnTo>
                        <a:lnTo>
                          <a:pt x="40" y="100"/>
                        </a:lnTo>
                        <a:lnTo>
                          <a:pt x="41" y="96"/>
                        </a:lnTo>
                        <a:lnTo>
                          <a:pt x="41" y="95"/>
                        </a:lnTo>
                        <a:lnTo>
                          <a:pt x="41" y="94"/>
                        </a:lnTo>
                        <a:lnTo>
                          <a:pt x="42" y="93"/>
                        </a:lnTo>
                        <a:lnTo>
                          <a:pt x="41" y="90"/>
                        </a:lnTo>
                        <a:lnTo>
                          <a:pt x="41" y="91"/>
                        </a:lnTo>
                        <a:lnTo>
                          <a:pt x="41" y="90"/>
                        </a:lnTo>
                        <a:lnTo>
                          <a:pt x="41" y="89"/>
                        </a:lnTo>
                        <a:lnTo>
                          <a:pt x="41" y="87"/>
                        </a:lnTo>
                        <a:lnTo>
                          <a:pt x="40" y="85"/>
                        </a:lnTo>
                        <a:lnTo>
                          <a:pt x="39" y="84"/>
                        </a:lnTo>
                        <a:lnTo>
                          <a:pt x="38" y="83"/>
                        </a:lnTo>
                        <a:lnTo>
                          <a:pt x="38" y="82"/>
                        </a:lnTo>
                        <a:lnTo>
                          <a:pt x="38" y="81"/>
                        </a:lnTo>
                        <a:lnTo>
                          <a:pt x="37" y="81"/>
                        </a:lnTo>
                        <a:lnTo>
                          <a:pt x="36" y="81"/>
                        </a:lnTo>
                        <a:lnTo>
                          <a:pt x="33" y="80"/>
                        </a:lnTo>
                        <a:lnTo>
                          <a:pt x="31" y="79"/>
                        </a:lnTo>
                        <a:lnTo>
                          <a:pt x="30" y="77"/>
                        </a:lnTo>
                        <a:lnTo>
                          <a:pt x="29" y="76"/>
                        </a:lnTo>
                        <a:lnTo>
                          <a:pt x="28" y="75"/>
                        </a:lnTo>
                        <a:lnTo>
                          <a:pt x="27" y="75"/>
                        </a:lnTo>
                        <a:lnTo>
                          <a:pt x="25" y="75"/>
                        </a:lnTo>
                        <a:lnTo>
                          <a:pt x="25" y="74"/>
                        </a:lnTo>
                        <a:lnTo>
                          <a:pt x="25" y="73"/>
                        </a:lnTo>
                        <a:lnTo>
                          <a:pt x="27" y="72"/>
                        </a:lnTo>
                        <a:lnTo>
                          <a:pt x="27" y="71"/>
                        </a:lnTo>
                        <a:lnTo>
                          <a:pt x="25" y="71"/>
                        </a:lnTo>
                        <a:lnTo>
                          <a:pt x="25" y="72"/>
                        </a:lnTo>
                        <a:lnTo>
                          <a:pt x="25" y="73"/>
                        </a:lnTo>
                        <a:lnTo>
                          <a:pt x="24" y="73"/>
                        </a:lnTo>
                        <a:lnTo>
                          <a:pt x="22" y="73"/>
                        </a:lnTo>
                        <a:lnTo>
                          <a:pt x="21" y="74"/>
                        </a:lnTo>
                        <a:lnTo>
                          <a:pt x="20" y="74"/>
                        </a:lnTo>
                        <a:lnTo>
                          <a:pt x="18" y="73"/>
                        </a:lnTo>
                        <a:lnTo>
                          <a:pt x="18" y="72"/>
                        </a:lnTo>
                        <a:lnTo>
                          <a:pt x="17" y="71"/>
                        </a:lnTo>
                        <a:lnTo>
                          <a:pt x="15" y="71"/>
                        </a:lnTo>
                        <a:lnTo>
                          <a:pt x="14" y="71"/>
                        </a:lnTo>
                        <a:lnTo>
                          <a:pt x="13" y="70"/>
                        </a:lnTo>
                        <a:lnTo>
                          <a:pt x="13" y="68"/>
                        </a:lnTo>
                        <a:lnTo>
                          <a:pt x="12" y="68"/>
                        </a:lnTo>
                        <a:lnTo>
                          <a:pt x="11" y="68"/>
                        </a:lnTo>
                        <a:lnTo>
                          <a:pt x="10" y="68"/>
                        </a:lnTo>
                        <a:lnTo>
                          <a:pt x="8" y="67"/>
                        </a:lnTo>
                        <a:lnTo>
                          <a:pt x="8" y="66"/>
                        </a:lnTo>
                        <a:lnTo>
                          <a:pt x="8" y="65"/>
                        </a:lnTo>
                        <a:lnTo>
                          <a:pt x="6" y="64"/>
                        </a:lnTo>
                        <a:lnTo>
                          <a:pt x="5" y="63"/>
                        </a:lnTo>
                        <a:lnTo>
                          <a:pt x="4" y="63"/>
                        </a:lnTo>
                        <a:lnTo>
                          <a:pt x="3" y="62"/>
                        </a:lnTo>
                        <a:lnTo>
                          <a:pt x="2" y="61"/>
                        </a:lnTo>
                        <a:lnTo>
                          <a:pt x="1" y="61"/>
                        </a:lnTo>
                        <a:lnTo>
                          <a:pt x="0" y="60"/>
                        </a:lnTo>
                        <a:lnTo>
                          <a:pt x="0" y="58"/>
                        </a:lnTo>
                        <a:lnTo>
                          <a:pt x="1" y="58"/>
                        </a:lnTo>
                        <a:lnTo>
                          <a:pt x="2" y="58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024" name="Freeform 937">
                    <a:extLst>
                      <a:ext uri="{FF2B5EF4-FFF2-40B4-BE49-F238E27FC236}">
                        <a16:creationId xmlns:a16="http://schemas.microsoft.com/office/drawing/2014/main" id="{17CABE46-E6F9-4280-AD1A-819C235EB3B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183109" y="2516068"/>
                    <a:ext cx="662229" cy="225389"/>
                  </a:xfrm>
                  <a:custGeom>
                    <a:avLst/>
                    <a:gdLst>
                      <a:gd name="T0" fmla="*/ 58738 w 285"/>
                      <a:gd name="T1" fmla="*/ 112712 h 97"/>
                      <a:gd name="T2" fmla="*/ 71438 w 285"/>
                      <a:gd name="T3" fmla="*/ 114300 h 97"/>
                      <a:gd name="T4" fmla="*/ 66675 w 285"/>
                      <a:gd name="T5" fmla="*/ 112712 h 97"/>
                      <a:gd name="T6" fmla="*/ 68263 w 285"/>
                      <a:gd name="T7" fmla="*/ 106362 h 97"/>
                      <a:gd name="T8" fmla="*/ 68263 w 285"/>
                      <a:gd name="T9" fmla="*/ 101600 h 97"/>
                      <a:gd name="T10" fmla="*/ 68263 w 285"/>
                      <a:gd name="T11" fmla="*/ 90487 h 97"/>
                      <a:gd name="T12" fmla="*/ 61913 w 285"/>
                      <a:gd name="T13" fmla="*/ 85725 h 97"/>
                      <a:gd name="T14" fmla="*/ 44450 w 285"/>
                      <a:gd name="T15" fmla="*/ 74612 h 97"/>
                      <a:gd name="T16" fmla="*/ 33338 w 285"/>
                      <a:gd name="T17" fmla="*/ 65087 h 97"/>
                      <a:gd name="T18" fmla="*/ 31750 w 285"/>
                      <a:gd name="T19" fmla="*/ 53975 h 97"/>
                      <a:gd name="T20" fmla="*/ 26988 w 285"/>
                      <a:gd name="T21" fmla="*/ 50800 h 97"/>
                      <a:gd name="T22" fmla="*/ 25400 w 285"/>
                      <a:gd name="T23" fmla="*/ 44450 h 97"/>
                      <a:gd name="T24" fmla="*/ 14288 w 285"/>
                      <a:gd name="T25" fmla="*/ 30162 h 97"/>
                      <a:gd name="T26" fmla="*/ 12700 w 285"/>
                      <a:gd name="T27" fmla="*/ 19050 h 97"/>
                      <a:gd name="T28" fmla="*/ 6350 w 285"/>
                      <a:gd name="T29" fmla="*/ 14287 h 97"/>
                      <a:gd name="T30" fmla="*/ 3175 w 285"/>
                      <a:gd name="T31" fmla="*/ 9525 h 97"/>
                      <a:gd name="T32" fmla="*/ 9525 w 285"/>
                      <a:gd name="T33" fmla="*/ 3175 h 97"/>
                      <a:gd name="T34" fmla="*/ 39688 w 285"/>
                      <a:gd name="T35" fmla="*/ 1587 h 97"/>
                      <a:gd name="T36" fmla="*/ 53975 w 285"/>
                      <a:gd name="T37" fmla="*/ 3175 h 97"/>
                      <a:gd name="T38" fmla="*/ 76200 w 285"/>
                      <a:gd name="T39" fmla="*/ 11112 h 97"/>
                      <a:gd name="T40" fmla="*/ 106363 w 285"/>
                      <a:gd name="T41" fmla="*/ 20637 h 97"/>
                      <a:gd name="T42" fmla="*/ 155575 w 285"/>
                      <a:gd name="T43" fmla="*/ 31750 h 97"/>
                      <a:gd name="T44" fmla="*/ 187325 w 285"/>
                      <a:gd name="T45" fmla="*/ 31750 h 97"/>
                      <a:gd name="T46" fmla="*/ 201613 w 285"/>
                      <a:gd name="T47" fmla="*/ 26987 h 97"/>
                      <a:gd name="T48" fmla="*/ 209550 w 285"/>
                      <a:gd name="T49" fmla="*/ 20637 h 97"/>
                      <a:gd name="T50" fmla="*/ 220663 w 285"/>
                      <a:gd name="T51" fmla="*/ 20637 h 97"/>
                      <a:gd name="T52" fmla="*/ 239713 w 285"/>
                      <a:gd name="T53" fmla="*/ 20637 h 97"/>
                      <a:gd name="T54" fmla="*/ 246063 w 285"/>
                      <a:gd name="T55" fmla="*/ 26987 h 97"/>
                      <a:gd name="T56" fmla="*/ 255588 w 285"/>
                      <a:gd name="T57" fmla="*/ 31750 h 97"/>
                      <a:gd name="T58" fmla="*/ 261938 w 285"/>
                      <a:gd name="T59" fmla="*/ 36512 h 97"/>
                      <a:gd name="T60" fmla="*/ 271463 w 285"/>
                      <a:gd name="T61" fmla="*/ 44450 h 97"/>
                      <a:gd name="T62" fmla="*/ 277813 w 285"/>
                      <a:gd name="T63" fmla="*/ 49212 h 97"/>
                      <a:gd name="T64" fmla="*/ 280988 w 285"/>
                      <a:gd name="T65" fmla="*/ 58737 h 97"/>
                      <a:gd name="T66" fmla="*/ 290513 w 285"/>
                      <a:gd name="T67" fmla="*/ 73025 h 97"/>
                      <a:gd name="T68" fmla="*/ 295275 w 285"/>
                      <a:gd name="T69" fmla="*/ 76200 h 97"/>
                      <a:gd name="T70" fmla="*/ 309563 w 285"/>
                      <a:gd name="T71" fmla="*/ 80962 h 97"/>
                      <a:gd name="T72" fmla="*/ 319088 w 285"/>
                      <a:gd name="T73" fmla="*/ 80962 h 97"/>
                      <a:gd name="T74" fmla="*/ 328613 w 285"/>
                      <a:gd name="T75" fmla="*/ 68262 h 97"/>
                      <a:gd name="T76" fmla="*/ 339725 w 285"/>
                      <a:gd name="T77" fmla="*/ 65087 h 97"/>
                      <a:gd name="T78" fmla="*/ 350838 w 285"/>
                      <a:gd name="T79" fmla="*/ 68262 h 97"/>
                      <a:gd name="T80" fmla="*/ 357188 w 285"/>
                      <a:gd name="T81" fmla="*/ 69850 h 97"/>
                      <a:gd name="T82" fmla="*/ 365125 w 285"/>
                      <a:gd name="T83" fmla="*/ 74612 h 97"/>
                      <a:gd name="T84" fmla="*/ 374650 w 285"/>
                      <a:gd name="T85" fmla="*/ 85725 h 97"/>
                      <a:gd name="T86" fmla="*/ 377825 w 285"/>
                      <a:gd name="T87" fmla="*/ 93662 h 97"/>
                      <a:gd name="T88" fmla="*/ 382588 w 285"/>
                      <a:gd name="T89" fmla="*/ 101600 h 97"/>
                      <a:gd name="T90" fmla="*/ 390525 w 285"/>
                      <a:gd name="T91" fmla="*/ 109537 h 97"/>
                      <a:gd name="T92" fmla="*/ 396875 w 285"/>
                      <a:gd name="T93" fmla="*/ 114300 h 97"/>
                      <a:gd name="T94" fmla="*/ 403225 w 285"/>
                      <a:gd name="T95" fmla="*/ 131762 h 97"/>
                      <a:gd name="T96" fmla="*/ 407988 w 285"/>
                      <a:gd name="T97" fmla="*/ 142875 h 97"/>
                      <a:gd name="T98" fmla="*/ 419100 w 285"/>
                      <a:gd name="T99" fmla="*/ 146050 h 97"/>
                      <a:gd name="T100" fmla="*/ 427038 w 285"/>
                      <a:gd name="T101" fmla="*/ 150812 h 97"/>
                      <a:gd name="T102" fmla="*/ 439738 w 285"/>
                      <a:gd name="T103" fmla="*/ 150812 h 97"/>
                      <a:gd name="T104" fmla="*/ 447675 w 285"/>
                      <a:gd name="T105" fmla="*/ 153987 h 97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</a:gdLst>
                    <a:ahLst/>
                    <a:cxnLst>
                      <a:cxn ang="T106">
                        <a:pos x="T0" y="T1"/>
                      </a:cxn>
                      <a:cxn ang="T107">
                        <a:pos x="T2" y="T3"/>
                      </a:cxn>
                      <a:cxn ang="T108">
                        <a:pos x="T4" y="T5"/>
                      </a:cxn>
                      <a:cxn ang="T109">
                        <a:pos x="T6" y="T7"/>
                      </a:cxn>
                      <a:cxn ang="T110">
                        <a:pos x="T8" y="T9"/>
                      </a:cxn>
                      <a:cxn ang="T111">
                        <a:pos x="T10" y="T11"/>
                      </a:cxn>
                      <a:cxn ang="T112">
                        <a:pos x="T12" y="T13"/>
                      </a:cxn>
                      <a:cxn ang="T113">
                        <a:pos x="T14" y="T15"/>
                      </a:cxn>
                      <a:cxn ang="T114">
                        <a:pos x="T16" y="T17"/>
                      </a:cxn>
                      <a:cxn ang="T115">
                        <a:pos x="T18" y="T19"/>
                      </a:cxn>
                      <a:cxn ang="T116">
                        <a:pos x="T20" y="T21"/>
                      </a:cxn>
                      <a:cxn ang="T117">
                        <a:pos x="T22" y="T23"/>
                      </a:cxn>
                      <a:cxn ang="T118">
                        <a:pos x="T24" y="T25"/>
                      </a:cxn>
                      <a:cxn ang="T119">
                        <a:pos x="T26" y="T27"/>
                      </a:cxn>
                      <a:cxn ang="T120">
                        <a:pos x="T28" y="T29"/>
                      </a:cxn>
                      <a:cxn ang="T121">
                        <a:pos x="T30" y="T31"/>
                      </a:cxn>
                      <a:cxn ang="T122">
                        <a:pos x="T32" y="T33"/>
                      </a:cxn>
                      <a:cxn ang="T123">
                        <a:pos x="T34" y="T35"/>
                      </a:cxn>
                      <a:cxn ang="T124">
                        <a:pos x="T36" y="T37"/>
                      </a:cxn>
                      <a:cxn ang="T125">
                        <a:pos x="T38" y="T39"/>
                      </a:cxn>
                      <a:cxn ang="T126">
                        <a:pos x="T40" y="T41"/>
                      </a:cxn>
                      <a:cxn ang="T127">
                        <a:pos x="T42" y="T43"/>
                      </a:cxn>
                      <a:cxn ang="T128">
                        <a:pos x="T44" y="T45"/>
                      </a:cxn>
                      <a:cxn ang="T129">
                        <a:pos x="T46" y="T47"/>
                      </a:cxn>
                      <a:cxn ang="T130">
                        <a:pos x="T48" y="T49"/>
                      </a:cxn>
                      <a:cxn ang="T131">
                        <a:pos x="T50" y="T51"/>
                      </a:cxn>
                      <a:cxn ang="T132">
                        <a:pos x="T52" y="T53"/>
                      </a:cxn>
                      <a:cxn ang="T133">
                        <a:pos x="T54" y="T55"/>
                      </a:cxn>
                      <a:cxn ang="T134">
                        <a:pos x="T56" y="T57"/>
                      </a:cxn>
                      <a:cxn ang="T135">
                        <a:pos x="T58" y="T59"/>
                      </a:cxn>
                      <a:cxn ang="T136">
                        <a:pos x="T60" y="T61"/>
                      </a:cxn>
                      <a:cxn ang="T137">
                        <a:pos x="T62" y="T63"/>
                      </a:cxn>
                      <a:cxn ang="T138">
                        <a:pos x="T64" y="T65"/>
                      </a:cxn>
                      <a:cxn ang="T139">
                        <a:pos x="T66" y="T67"/>
                      </a:cxn>
                      <a:cxn ang="T140">
                        <a:pos x="T68" y="T69"/>
                      </a:cxn>
                      <a:cxn ang="T141">
                        <a:pos x="T70" y="T71"/>
                      </a:cxn>
                      <a:cxn ang="T142">
                        <a:pos x="T72" y="T73"/>
                      </a:cxn>
                      <a:cxn ang="T143">
                        <a:pos x="T74" y="T75"/>
                      </a:cxn>
                      <a:cxn ang="T144">
                        <a:pos x="T76" y="T77"/>
                      </a:cxn>
                      <a:cxn ang="T145">
                        <a:pos x="T78" y="T79"/>
                      </a:cxn>
                      <a:cxn ang="T146">
                        <a:pos x="T80" y="T81"/>
                      </a:cxn>
                      <a:cxn ang="T147">
                        <a:pos x="T82" y="T83"/>
                      </a:cxn>
                      <a:cxn ang="T148">
                        <a:pos x="T84" y="T85"/>
                      </a:cxn>
                      <a:cxn ang="T149">
                        <a:pos x="T86" y="T87"/>
                      </a:cxn>
                      <a:cxn ang="T150">
                        <a:pos x="T88" y="T89"/>
                      </a:cxn>
                      <a:cxn ang="T151">
                        <a:pos x="T90" y="T91"/>
                      </a:cxn>
                      <a:cxn ang="T152">
                        <a:pos x="T92" y="T93"/>
                      </a:cxn>
                      <a:cxn ang="T153">
                        <a:pos x="T94" y="T95"/>
                      </a:cxn>
                      <a:cxn ang="T154">
                        <a:pos x="T96" y="T97"/>
                      </a:cxn>
                      <a:cxn ang="T155">
                        <a:pos x="T98" y="T99"/>
                      </a:cxn>
                      <a:cxn ang="T156">
                        <a:pos x="T100" y="T101"/>
                      </a:cxn>
                      <a:cxn ang="T157">
                        <a:pos x="T102" y="T103"/>
                      </a:cxn>
                      <a:cxn ang="T158">
                        <a:pos x="T104" y="T105"/>
                      </a:cxn>
                    </a:cxnLst>
                    <a:rect l="0" t="0" r="r" b="b"/>
                    <a:pathLst>
                      <a:path w="285" h="97">
                        <a:moveTo>
                          <a:pt x="33" y="69"/>
                        </a:moveTo>
                        <a:lnTo>
                          <a:pt x="34" y="69"/>
                        </a:lnTo>
                        <a:lnTo>
                          <a:pt x="35" y="71"/>
                        </a:lnTo>
                        <a:lnTo>
                          <a:pt x="36" y="71"/>
                        </a:lnTo>
                        <a:lnTo>
                          <a:pt x="37" y="71"/>
                        </a:lnTo>
                        <a:lnTo>
                          <a:pt x="39" y="71"/>
                        </a:lnTo>
                        <a:lnTo>
                          <a:pt x="39" y="69"/>
                        </a:lnTo>
                        <a:lnTo>
                          <a:pt x="41" y="71"/>
                        </a:lnTo>
                        <a:lnTo>
                          <a:pt x="43" y="72"/>
                        </a:lnTo>
                        <a:lnTo>
                          <a:pt x="45" y="72"/>
                        </a:lnTo>
                        <a:lnTo>
                          <a:pt x="45" y="71"/>
                        </a:lnTo>
                        <a:lnTo>
                          <a:pt x="44" y="71"/>
                        </a:lnTo>
                        <a:lnTo>
                          <a:pt x="43" y="71"/>
                        </a:lnTo>
                        <a:lnTo>
                          <a:pt x="43" y="72"/>
                        </a:lnTo>
                        <a:lnTo>
                          <a:pt x="42" y="71"/>
                        </a:lnTo>
                        <a:lnTo>
                          <a:pt x="42" y="69"/>
                        </a:lnTo>
                        <a:lnTo>
                          <a:pt x="41" y="69"/>
                        </a:lnTo>
                        <a:lnTo>
                          <a:pt x="41" y="68"/>
                        </a:lnTo>
                        <a:lnTo>
                          <a:pt x="42" y="67"/>
                        </a:lnTo>
                        <a:lnTo>
                          <a:pt x="43" y="67"/>
                        </a:lnTo>
                        <a:lnTo>
                          <a:pt x="43" y="66"/>
                        </a:lnTo>
                        <a:lnTo>
                          <a:pt x="43" y="67"/>
                        </a:lnTo>
                        <a:lnTo>
                          <a:pt x="43" y="66"/>
                        </a:lnTo>
                        <a:lnTo>
                          <a:pt x="43" y="65"/>
                        </a:lnTo>
                        <a:lnTo>
                          <a:pt x="43" y="64"/>
                        </a:lnTo>
                        <a:lnTo>
                          <a:pt x="43" y="63"/>
                        </a:lnTo>
                        <a:lnTo>
                          <a:pt x="44" y="62"/>
                        </a:lnTo>
                        <a:lnTo>
                          <a:pt x="44" y="60"/>
                        </a:lnTo>
                        <a:lnTo>
                          <a:pt x="44" y="59"/>
                        </a:lnTo>
                        <a:lnTo>
                          <a:pt x="43" y="57"/>
                        </a:lnTo>
                        <a:lnTo>
                          <a:pt x="42" y="57"/>
                        </a:lnTo>
                        <a:lnTo>
                          <a:pt x="41" y="56"/>
                        </a:lnTo>
                        <a:lnTo>
                          <a:pt x="40" y="55"/>
                        </a:lnTo>
                        <a:lnTo>
                          <a:pt x="39" y="55"/>
                        </a:lnTo>
                        <a:lnTo>
                          <a:pt x="39" y="54"/>
                        </a:lnTo>
                        <a:lnTo>
                          <a:pt x="37" y="54"/>
                        </a:lnTo>
                        <a:lnTo>
                          <a:pt x="35" y="51"/>
                        </a:lnTo>
                        <a:lnTo>
                          <a:pt x="32" y="47"/>
                        </a:lnTo>
                        <a:lnTo>
                          <a:pt x="30" y="47"/>
                        </a:lnTo>
                        <a:lnTo>
                          <a:pt x="28" y="47"/>
                        </a:lnTo>
                        <a:lnTo>
                          <a:pt x="28" y="46"/>
                        </a:lnTo>
                        <a:lnTo>
                          <a:pt x="27" y="46"/>
                        </a:lnTo>
                        <a:lnTo>
                          <a:pt x="26" y="45"/>
                        </a:lnTo>
                        <a:lnTo>
                          <a:pt x="24" y="44"/>
                        </a:lnTo>
                        <a:lnTo>
                          <a:pt x="21" y="41"/>
                        </a:lnTo>
                        <a:lnTo>
                          <a:pt x="21" y="39"/>
                        </a:lnTo>
                        <a:lnTo>
                          <a:pt x="20" y="37"/>
                        </a:lnTo>
                        <a:lnTo>
                          <a:pt x="20" y="36"/>
                        </a:lnTo>
                        <a:lnTo>
                          <a:pt x="20" y="35"/>
                        </a:lnTo>
                        <a:lnTo>
                          <a:pt x="20" y="34"/>
                        </a:lnTo>
                        <a:lnTo>
                          <a:pt x="18" y="34"/>
                        </a:lnTo>
                        <a:lnTo>
                          <a:pt x="17" y="32"/>
                        </a:lnTo>
                        <a:lnTo>
                          <a:pt x="17" y="31"/>
                        </a:lnTo>
                        <a:lnTo>
                          <a:pt x="16" y="32"/>
                        </a:lnTo>
                        <a:lnTo>
                          <a:pt x="17" y="32"/>
                        </a:lnTo>
                        <a:lnTo>
                          <a:pt x="16" y="34"/>
                        </a:lnTo>
                        <a:lnTo>
                          <a:pt x="16" y="32"/>
                        </a:lnTo>
                        <a:lnTo>
                          <a:pt x="16" y="31"/>
                        </a:lnTo>
                        <a:lnTo>
                          <a:pt x="16" y="30"/>
                        </a:lnTo>
                        <a:lnTo>
                          <a:pt x="16" y="28"/>
                        </a:lnTo>
                        <a:lnTo>
                          <a:pt x="16" y="27"/>
                        </a:lnTo>
                        <a:lnTo>
                          <a:pt x="13" y="25"/>
                        </a:lnTo>
                        <a:lnTo>
                          <a:pt x="13" y="22"/>
                        </a:lnTo>
                        <a:lnTo>
                          <a:pt x="12" y="21"/>
                        </a:lnTo>
                        <a:lnTo>
                          <a:pt x="9" y="19"/>
                        </a:lnTo>
                        <a:lnTo>
                          <a:pt x="8" y="18"/>
                        </a:lnTo>
                        <a:lnTo>
                          <a:pt x="7" y="17"/>
                        </a:lnTo>
                        <a:lnTo>
                          <a:pt x="7" y="16"/>
                        </a:lnTo>
                        <a:lnTo>
                          <a:pt x="8" y="13"/>
                        </a:lnTo>
                        <a:lnTo>
                          <a:pt x="8" y="12"/>
                        </a:lnTo>
                        <a:lnTo>
                          <a:pt x="7" y="12"/>
                        </a:lnTo>
                        <a:lnTo>
                          <a:pt x="6" y="11"/>
                        </a:lnTo>
                        <a:lnTo>
                          <a:pt x="5" y="10"/>
                        </a:lnTo>
                        <a:lnTo>
                          <a:pt x="4" y="10"/>
                        </a:lnTo>
                        <a:lnTo>
                          <a:pt x="4" y="9"/>
                        </a:lnTo>
                        <a:lnTo>
                          <a:pt x="4" y="8"/>
                        </a:lnTo>
                        <a:lnTo>
                          <a:pt x="4" y="7"/>
                        </a:lnTo>
                        <a:lnTo>
                          <a:pt x="3" y="7"/>
                        </a:lnTo>
                        <a:lnTo>
                          <a:pt x="3" y="6"/>
                        </a:lnTo>
                        <a:lnTo>
                          <a:pt x="2" y="6"/>
                        </a:lnTo>
                        <a:lnTo>
                          <a:pt x="0" y="3"/>
                        </a:lnTo>
                        <a:lnTo>
                          <a:pt x="0" y="2"/>
                        </a:lnTo>
                        <a:lnTo>
                          <a:pt x="2" y="2"/>
                        </a:lnTo>
                        <a:lnTo>
                          <a:pt x="4" y="2"/>
                        </a:lnTo>
                        <a:lnTo>
                          <a:pt x="6" y="2"/>
                        </a:lnTo>
                        <a:lnTo>
                          <a:pt x="9" y="2"/>
                        </a:lnTo>
                        <a:lnTo>
                          <a:pt x="13" y="1"/>
                        </a:lnTo>
                        <a:lnTo>
                          <a:pt x="18" y="1"/>
                        </a:lnTo>
                        <a:lnTo>
                          <a:pt x="23" y="1"/>
                        </a:lnTo>
                        <a:lnTo>
                          <a:pt x="25" y="1"/>
                        </a:lnTo>
                        <a:lnTo>
                          <a:pt x="28" y="0"/>
                        </a:lnTo>
                        <a:lnTo>
                          <a:pt x="31" y="0"/>
                        </a:lnTo>
                        <a:lnTo>
                          <a:pt x="33" y="0"/>
                        </a:lnTo>
                        <a:lnTo>
                          <a:pt x="35" y="0"/>
                        </a:lnTo>
                        <a:lnTo>
                          <a:pt x="34" y="2"/>
                        </a:lnTo>
                        <a:lnTo>
                          <a:pt x="34" y="3"/>
                        </a:lnTo>
                        <a:lnTo>
                          <a:pt x="36" y="4"/>
                        </a:lnTo>
                        <a:lnTo>
                          <a:pt x="41" y="6"/>
                        </a:lnTo>
                        <a:lnTo>
                          <a:pt x="44" y="7"/>
                        </a:lnTo>
                        <a:lnTo>
                          <a:pt x="48" y="7"/>
                        </a:lnTo>
                        <a:lnTo>
                          <a:pt x="50" y="8"/>
                        </a:lnTo>
                        <a:lnTo>
                          <a:pt x="54" y="9"/>
                        </a:lnTo>
                        <a:lnTo>
                          <a:pt x="59" y="11"/>
                        </a:lnTo>
                        <a:lnTo>
                          <a:pt x="61" y="11"/>
                        </a:lnTo>
                        <a:lnTo>
                          <a:pt x="67" y="13"/>
                        </a:lnTo>
                        <a:lnTo>
                          <a:pt x="69" y="15"/>
                        </a:lnTo>
                        <a:lnTo>
                          <a:pt x="74" y="16"/>
                        </a:lnTo>
                        <a:lnTo>
                          <a:pt x="82" y="18"/>
                        </a:lnTo>
                        <a:lnTo>
                          <a:pt x="87" y="20"/>
                        </a:lnTo>
                        <a:lnTo>
                          <a:pt x="98" y="20"/>
                        </a:lnTo>
                        <a:lnTo>
                          <a:pt x="99" y="20"/>
                        </a:lnTo>
                        <a:lnTo>
                          <a:pt x="104" y="20"/>
                        </a:lnTo>
                        <a:lnTo>
                          <a:pt x="109" y="20"/>
                        </a:lnTo>
                        <a:lnTo>
                          <a:pt x="116" y="20"/>
                        </a:lnTo>
                        <a:lnTo>
                          <a:pt x="118" y="20"/>
                        </a:lnTo>
                        <a:lnTo>
                          <a:pt x="119" y="20"/>
                        </a:lnTo>
                        <a:lnTo>
                          <a:pt x="127" y="20"/>
                        </a:lnTo>
                        <a:lnTo>
                          <a:pt x="127" y="19"/>
                        </a:lnTo>
                        <a:lnTo>
                          <a:pt x="127" y="18"/>
                        </a:lnTo>
                        <a:lnTo>
                          <a:pt x="127" y="17"/>
                        </a:lnTo>
                        <a:lnTo>
                          <a:pt x="127" y="16"/>
                        </a:lnTo>
                        <a:lnTo>
                          <a:pt x="127" y="15"/>
                        </a:lnTo>
                        <a:lnTo>
                          <a:pt x="127" y="13"/>
                        </a:lnTo>
                        <a:lnTo>
                          <a:pt x="128" y="13"/>
                        </a:lnTo>
                        <a:lnTo>
                          <a:pt x="132" y="13"/>
                        </a:lnTo>
                        <a:lnTo>
                          <a:pt x="135" y="13"/>
                        </a:lnTo>
                        <a:lnTo>
                          <a:pt x="136" y="13"/>
                        </a:lnTo>
                        <a:lnTo>
                          <a:pt x="137" y="13"/>
                        </a:lnTo>
                        <a:lnTo>
                          <a:pt x="138" y="13"/>
                        </a:lnTo>
                        <a:lnTo>
                          <a:pt x="139" y="13"/>
                        </a:lnTo>
                        <a:lnTo>
                          <a:pt x="141" y="13"/>
                        </a:lnTo>
                        <a:lnTo>
                          <a:pt x="142" y="13"/>
                        </a:lnTo>
                        <a:lnTo>
                          <a:pt x="143" y="13"/>
                        </a:lnTo>
                        <a:lnTo>
                          <a:pt x="144" y="13"/>
                        </a:lnTo>
                        <a:lnTo>
                          <a:pt x="151" y="13"/>
                        </a:lnTo>
                        <a:lnTo>
                          <a:pt x="152" y="13"/>
                        </a:lnTo>
                        <a:lnTo>
                          <a:pt x="153" y="13"/>
                        </a:lnTo>
                        <a:lnTo>
                          <a:pt x="154" y="15"/>
                        </a:lnTo>
                        <a:lnTo>
                          <a:pt x="155" y="16"/>
                        </a:lnTo>
                        <a:lnTo>
                          <a:pt x="155" y="17"/>
                        </a:lnTo>
                        <a:lnTo>
                          <a:pt x="156" y="18"/>
                        </a:lnTo>
                        <a:lnTo>
                          <a:pt x="157" y="18"/>
                        </a:lnTo>
                        <a:lnTo>
                          <a:pt x="158" y="19"/>
                        </a:lnTo>
                        <a:lnTo>
                          <a:pt x="160" y="19"/>
                        </a:lnTo>
                        <a:lnTo>
                          <a:pt x="161" y="20"/>
                        </a:lnTo>
                        <a:lnTo>
                          <a:pt x="162" y="21"/>
                        </a:lnTo>
                        <a:lnTo>
                          <a:pt x="162" y="22"/>
                        </a:lnTo>
                        <a:lnTo>
                          <a:pt x="163" y="22"/>
                        </a:lnTo>
                        <a:lnTo>
                          <a:pt x="164" y="23"/>
                        </a:lnTo>
                        <a:lnTo>
                          <a:pt x="165" y="23"/>
                        </a:lnTo>
                        <a:lnTo>
                          <a:pt x="165" y="25"/>
                        </a:lnTo>
                        <a:lnTo>
                          <a:pt x="166" y="26"/>
                        </a:lnTo>
                        <a:lnTo>
                          <a:pt x="167" y="27"/>
                        </a:lnTo>
                        <a:lnTo>
                          <a:pt x="170" y="27"/>
                        </a:lnTo>
                        <a:lnTo>
                          <a:pt x="171" y="28"/>
                        </a:lnTo>
                        <a:lnTo>
                          <a:pt x="172" y="28"/>
                        </a:lnTo>
                        <a:lnTo>
                          <a:pt x="172" y="29"/>
                        </a:lnTo>
                        <a:lnTo>
                          <a:pt x="173" y="30"/>
                        </a:lnTo>
                        <a:lnTo>
                          <a:pt x="174" y="30"/>
                        </a:lnTo>
                        <a:lnTo>
                          <a:pt x="175" y="31"/>
                        </a:lnTo>
                        <a:lnTo>
                          <a:pt x="175" y="32"/>
                        </a:lnTo>
                        <a:lnTo>
                          <a:pt x="175" y="34"/>
                        </a:lnTo>
                        <a:lnTo>
                          <a:pt x="176" y="35"/>
                        </a:lnTo>
                        <a:lnTo>
                          <a:pt x="177" y="36"/>
                        </a:lnTo>
                        <a:lnTo>
                          <a:pt x="177" y="37"/>
                        </a:lnTo>
                        <a:lnTo>
                          <a:pt x="177" y="38"/>
                        </a:lnTo>
                        <a:lnTo>
                          <a:pt x="177" y="39"/>
                        </a:lnTo>
                        <a:lnTo>
                          <a:pt x="180" y="44"/>
                        </a:lnTo>
                        <a:lnTo>
                          <a:pt x="181" y="45"/>
                        </a:lnTo>
                        <a:lnTo>
                          <a:pt x="183" y="46"/>
                        </a:lnTo>
                        <a:lnTo>
                          <a:pt x="183" y="45"/>
                        </a:lnTo>
                        <a:lnTo>
                          <a:pt x="183" y="46"/>
                        </a:lnTo>
                        <a:lnTo>
                          <a:pt x="184" y="46"/>
                        </a:lnTo>
                        <a:lnTo>
                          <a:pt x="185" y="47"/>
                        </a:lnTo>
                        <a:lnTo>
                          <a:pt x="186" y="48"/>
                        </a:lnTo>
                        <a:lnTo>
                          <a:pt x="188" y="48"/>
                        </a:lnTo>
                        <a:lnTo>
                          <a:pt x="189" y="49"/>
                        </a:lnTo>
                        <a:lnTo>
                          <a:pt x="191" y="50"/>
                        </a:lnTo>
                        <a:lnTo>
                          <a:pt x="194" y="51"/>
                        </a:lnTo>
                        <a:lnTo>
                          <a:pt x="195" y="51"/>
                        </a:lnTo>
                        <a:lnTo>
                          <a:pt x="195" y="53"/>
                        </a:lnTo>
                        <a:lnTo>
                          <a:pt x="197" y="53"/>
                        </a:lnTo>
                        <a:lnTo>
                          <a:pt x="198" y="53"/>
                        </a:lnTo>
                        <a:lnTo>
                          <a:pt x="199" y="53"/>
                        </a:lnTo>
                        <a:lnTo>
                          <a:pt x="201" y="51"/>
                        </a:lnTo>
                        <a:lnTo>
                          <a:pt x="202" y="50"/>
                        </a:lnTo>
                        <a:lnTo>
                          <a:pt x="203" y="49"/>
                        </a:lnTo>
                        <a:lnTo>
                          <a:pt x="203" y="48"/>
                        </a:lnTo>
                        <a:lnTo>
                          <a:pt x="204" y="46"/>
                        </a:lnTo>
                        <a:lnTo>
                          <a:pt x="207" y="43"/>
                        </a:lnTo>
                        <a:lnTo>
                          <a:pt x="208" y="41"/>
                        </a:lnTo>
                        <a:lnTo>
                          <a:pt x="209" y="41"/>
                        </a:lnTo>
                        <a:lnTo>
                          <a:pt x="211" y="40"/>
                        </a:lnTo>
                        <a:lnTo>
                          <a:pt x="212" y="40"/>
                        </a:lnTo>
                        <a:lnTo>
                          <a:pt x="214" y="41"/>
                        </a:lnTo>
                        <a:lnTo>
                          <a:pt x="216" y="41"/>
                        </a:lnTo>
                        <a:lnTo>
                          <a:pt x="218" y="41"/>
                        </a:lnTo>
                        <a:lnTo>
                          <a:pt x="219" y="41"/>
                        </a:lnTo>
                        <a:lnTo>
                          <a:pt x="220" y="41"/>
                        </a:lnTo>
                        <a:lnTo>
                          <a:pt x="221" y="43"/>
                        </a:lnTo>
                        <a:lnTo>
                          <a:pt x="222" y="41"/>
                        </a:lnTo>
                        <a:lnTo>
                          <a:pt x="223" y="41"/>
                        </a:lnTo>
                        <a:lnTo>
                          <a:pt x="225" y="41"/>
                        </a:lnTo>
                        <a:lnTo>
                          <a:pt x="225" y="43"/>
                        </a:lnTo>
                        <a:lnTo>
                          <a:pt x="225" y="44"/>
                        </a:lnTo>
                        <a:lnTo>
                          <a:pt x="226" y="44"/>
                        </a:lnTo>
                        <a:lnTo>
                          <a:pt x="227" y="45"/>
                        </a:lnTo>
                        <a:lnTo>
                          <a:pt x="228" y="46"/>
                        </a:lnTo>
                        <a:lnTo>
                          <a:pt x="229" y="46"/>
                        </a:lnTo>
                        <a:lnTo>
                          <a:pt x="230" y="47"/>
                        </a:lnTo>
                        <a:lnTo>
                          <a:pt x="231" y="48"/>
                        </a:lnTo>
                        <a:lnTo>
                          <a:pt x="232" y="49"/>
                        </a:lnTo>
                        <a:lnTo>
                          <a:pt x="235" y="51"/>
                        </a:lnTo>
                        <a:lnTo>
                          <a:pt x="236" y="53"/>
                        </a:lnTo>
                        <a:lnTo>
                          <a:pt x="236" y="54"/>
                        </a:lnTo>
                        <a:lnTo>
                          <a:pt x="236" y="55"/>
                        </a:lnTo>
                        <a:lnTo>
                          <a:pt x="237" y="55"/>
                        </a:lnTo>
                        <a:lnTo>
                          <a:pt x="237" y="57"/>
                        </a:lnTo>
                        <a:lnTo>
                          <a:pt x="238" y="58"/>
                        </a:lnTo>
                        <a:lnTo>
                          <a:pt x="238" y="59"/>
                        </a:lnTo>
                        <a:lnTo>
                          <a:pt x="239" y="59"/>
                        </a:lnTo>
                        <a:lnTo>
                          <a:pt x="239" y="60"/>
                        </a:lnTo>
                        <a:lnTo>
                          <a:pt x="239" y="62"/>
                        </a:lnTo>
                        <a:lnTo>
                          <a:pt x="240" y="63"/>
                        </a:lnTo>
                        <a:lnTo>
                          <a:pt x="241" y="64"/>
                        </a:lnTo>
                        <a:lnTo>
                          <a:pt x="242" y="65"/>
                        </a:lnTo>
                        <a:lnTo>
                          <a:pt x="244" y="65"/>
                        </a:lnTo>
                        <a:lnTo>
                          <a:pt x="245" y="67"/>
                        </a:lnTo>
                        <a:lnTo>
                          <a:pt x="246" y="68"/>
                        </a:lnTo>
                        <a:lnTo>
                          <a:pt x="246" y="69"/>
                        </a:lnTo>
                        <a:lnTo>
                          <a:pt x="247" y="71"/>
                        </a:lnTo>
                        <a:lnTo>
                          <a:pt x="248" y="71"/>
                        </a:lnTo>
                        <a:lnTo>
                          <a:pt x="248" y="72"/>
                        </a:lnTo>
                        <a:lnTo>
                          <a:pt x="249" y="72"/>
                        </a:lnTo>
                        <a:lnTo>
                          <a:pt x="250" y="72"/>
                        </a:lnTo>
                        <a:lnTo>
                          <a:pt x="251" y="73"/>
                        </a:lnTo>
                        <a:lnTo>
                          <a:pt x="251" y="75"/>
                        </a:lnTo>
                        <a:lnTo>
                          <a:pt x="253" y="77"/>
                        </a:lnTo>
                        <a:lnTo>
                          <a:pt x="251" y="81"/>
                        </a:lnTo>
                        <a:lnTo>
                          <a:pt x="254" y="83"/>
                        </a:lnTo>
                        <a:lnTo>
                          <a:pt x="255" y="83"/>
                        </a:lnTo>
                        <a:lnTo>
                          <a:pt x="255" y="84"/>
                        </a:lnTo>
                        <a:lnTo>
                          <a:pt x="256" y="85"/>
                        </a:lnTo>
                        <a:lnTo>
                          <a:pt x="257" y="88"/>
                        </a:lnTo>
                        <a:lnTo>
                          <a:pt x="257" y="90"/>
                        </a:lnTo>
                        <a:lnTo>
                          <a:pt x="259" y="90"/>
                        </a:lnTo>
                        <a:lnTo>
                          <a:pt x="261" y="91"/>
                        </a:lnTo>
                        <a:lnTo>
                          <a:pt x="263" y="91"/>
                        </a:lnTo>
                        <a:lnTo>
                          <a:pt x="263" y="92"/>
                        </a:lnTo>
                        <a:lnTo>
                          <a:pt x="264" y="92"/>
                        </a:lnTo>
                        <a:lnTo>
                          <a:pt x="265" y="92"/>
                        </a:lnTo>
                        <a:lnTo>
                          <a:pt x="266" y="92"/>
                        </a:lnTo>
                        <a:lnTo>
                          <a:pt x="267" y="93"/>
                        </a:lnTo>
                        <a:lnTo>
                          <a:pt x="268" y="94"/>
                        </a:lnTo>
                        <a:lnTo>
                          <a:pt x="269" y="95"/>
                        </a:lnTo>
                        <a:lnTo>
                          <a:pt x="272" y="95"/>
                        </a:lnTo>
                        <a:lnTo>
                          <a:pt x="273" y="95"/>
                        </a:lnTo>
                        <a:lnTo>
                          <a:pt x="275" y="94"/>
                        </a:lnTo>
                        <a:lnTo>
                          <a:pt x="275" y="95"/>
                        </a:lnTo>
                        <a:lnTo>
                          <a:pt x="277" y="95"/>
                        </a:lnTo>
                        <a:lnTo>
                          <a:pt x="278" y="95"/>
                        </a:lnTo>
                        <a:lnTo>
                          <a:pt x="279" y="96"/>
                        </a:lnTo>
                        <a:lnTo>
                          <a:pt x="279" y="97"/>
                        </a:lnTo>
                        <a:lnTo>
                          <a:pt x="281" y="97"/>
                        </a:lnTo>
                        <a:lnTo>
                          <a:pt x="282" y="97"/>
                        </a:lnTo>
                        <a:lnTo>
                          <a:pt x="283" y="96"/>
                        </a:lnTo>
                        <a:lnTo>
                          <a:pt x="285" y="96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025" name="Freeform 938">
                    <a:extLst>
                      <a:ext uri="{FF2B5EF4-FFF2-40B4-BE49-F238E27FC236}">
                        <a16:creationId xmlns:a16="http://schemas.microsoft.com/office/drawing/2014/main" id="{9A539D5C-820D-4A3E-9E8F-1F307BE2683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334145" y="2629924"/>
                    <a:ext cx="13942" cy="16266"/>
                  </a:xfrm>
                  <a:custGeom>
                    <a:avLst/>
                    <a:gdLst>
                      <a:gd name="T0" fmla="*/ 7938 w 6"/>
                      <a:gd name="T1" fmla="*/ 11113 h 7"/>
                      <a:gd name="T2" fmla="*/ 6350 w 6"/>
                      <a:gd name="T3" fmla="*/ 11113 h 7"/>
                      <a:gd name="T4" fmla="*/ 4763 w 6"/>
                      <a:gd name="T5" fmla="*/ 11113 h 7"/>
                      <a:gd name="T6" fmla="*/ 0 w 6"/>
                      <a:gd name="T7" fmla="*/ 9525 h 7"/>
                      <a:gd name="T8" fmla="*/ 3175 w 6"/>
                      <a:gd name="T9" fmla="*/ 1588 h 7"/>
                      <a:gd name="T10" fmla="*/ 4763 w 6"/>
                      <a:gd name="T11" fmla="*/ 1588 h 7"/>
                      <a:gd name="T12" fmla="*/ 6350 w 6"/>
                      <a:gd name="T13" fmla="*/ 0 h 7"/>
                      <a:gd name="T14" fmla="*/ 7938 w 6"/>
                      <a:gd name="T15" fmla="*/ 0 h 7"/>
                      <a:gd name="T16" fmla="*/ 9525 w 6"/>
                      <a:gd name="T17" fmla="*/ 3175 h 7"/>
                      <a:gd name="T18" fmla="*/ 9525 w 6"/>
                      <a:gd name="T19" fmla="*/ 6350 h 7"/>
                      <a:gd name="T20" fmla="*/ 9525 w 6"/>
                      <a:gd name="T21" fmla="*/ 7938 h 7"/>
                      <a:gd name="T22" fmla="*/ 7938 w 6"/>
                      <a:gd name="T23" fmla="*/ 11113 h 7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6" h="7">
                        <a:moveTo>
                          <a:pt x="5" y="7"/>
                        </a:moveTo>
                        <a:lnTo>
                          <a:pt x="4" y="7"/>
                        </a:lnTo>
                        <a:lnTo>
                          <a:pt x="3" y="7"/>
                        </a:lnTo>
                        <a:lnTo>
                          <a:pt x="0" y="6"/>
                        </a:lnTo>
                        <a:lnTo>
                          <a:pt x="2" y="1"/>
                        </a:lnTo>
                        <a:lnTo>
                          <a:pt x="3" y="1"/>
                        </a:lnTo>
                        <a:lnTo>
                          <a:pt x="4" y="0"/>
                        </a:lnTo>
                        <a:lnTo>
                          <a:pt x="5" y="0"/>
                        </a:lnTo>
                        <a:lnTo>
                          <a:pt x="6" y="2"/>
                        </a:lnTo>
                        <a:lnTo>
                          <a:pt x="6" y="4"/>
                        </a:lnTo>
                        <a:lnTo>
                          <a:pt x="6" y="5"/>
                        </a:lnTo>
                        <a:lnTo>
                          <a:pt x="5" y="7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026" name="Freeform 939">
                    <a:extLst>
                      <a:ext uri="{FF2B5EF4-FFF2-40B4-BE49-F238E27FC236}">
                        <a16:creationId xmlns:a16="http://schemas.microsoft.com/office/drawing/2014/main" id="{14628FD1-56BF-4259-9E45-BB31D09EE63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301614" y="2620630"/>
                    <a:ext cx="16265" cy="18589"/>
                  </a:xfrm>
                  <a:custGeom>
                    <a:avLst/>
                    <a:gdLst>
                      <a:gd name="T0" fmla="*/ 11112 w 7"/>
                      <a:gd name="T1" fmla="*/ 12700 h 8"/>
                      <a:gd name="T2" fmla="*/ 7937 w 7"/>
                      <a:gd name="T3" fmla="*/ 12700 h 8"/>
                      <a:gd name="T4" fmla="*/ 7937 w 7"/>
                      <a:gd name="T5" fmla="*/ 9525 h 8"/>
                      <a:gd name="T6" fmla="*/ 4762 w 7"/>
                      <a:gd name="T7" fmla="*/ 7938 h 8"/>
                      <a:gd name="T8" fmla="*/ 3175 w 7"/>
                      <a:gd name="T9" fmla="*/ 6350 h 8"/>
                      <a:gd name="T10" fmla="*/ 1587 w 7"/>
                      <a:gd name="T11" fmla="*/ 4763 h 8"/>
                      <a:gd name="T12" fmla="*/ 0 w 7"/>
                      <a:gd name="T13" fmla="*/ 3175 h 8"/>
                      <a:gd name="T14" fmla="*/ 0 w 7"/>
                      <a:gd name="T15" fmla="*/ 1588 h 8"/>
                      <a:gd name="T16" fmla="*/ 0 w 7"/>
                      <a:gd name="T17" fmla="*/ 0 h 8"/>
                      <a:gd name="T18" fmla="*/ 1587 w 7"/>
                      <a:gd name="T19" fmla="*/ 0 h 8"/>
                      <a:gd name="T20" fmla="*/ 3175 w 7"/>
                      <a:gd name="T21" fmla="*/ 0 h 8"/>
                      <a:gd name="T22" fmla="*/ 3175 w 7"/>
                      <a:gd name="T23" fmla="*/ 1588 h 8"/>
                      <a:gd name="T24" fmla="*/ 4762 w 7"/>
                      <a:gd name="T25" fmla="*/ 1588 h 8"/>
                      <a:gd name="T26" fmla="*/ 4762 w 7"/>
                      <a:gd name="T27" fmla="*/ 3175 h 8"/>
                      <a:gd name="T28" fmla="*/ 4762 w 7"/>
                      <a:gd name="T29" fmla="*/ 4763 h 8"/>
                      <a:gd name="T30" fmla="*/ 6350 w 7"/>
                      <a:gd name="T31" fmla="*/ 4763 h 8"/>
                      <a:gd name="T32" fmla="*/ 7937 w 7"/>
                      <a:gd name="T33" fmla="*/ 6350 h 8"/>
                      <a:gd name="T34" fmla="*/ 7937 w 7"/>
                      <a:gd name="T35" fmla="*/ 7938 h 8"/>
                      <a:gd name="T36" fmla="*/ 7937 w 7"/>
                      <a:gd name="T37" fmla="*/ 9525 h 8"/>
                      <a:gd name="T38" fmla="*/ 11112 w 7"/>
                      <a:gd name="T39" fmla="*/ 9525 h 8"/>
                      <a:gd name="T40" fmla="*/ 11112 w 7"/>
                      <a:gd name="T41" fmla="*/ 12700 h 8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</a:gdLst>
                    <a:ahLst/>
                    <a:cxnLst>
                      <a:cxn ang="T42">
                        <a:pos x="T0" y="T1"/>
                      </a:cxn>
                      <a:cxn ang="T43">
                        <a:pos x="T2" y="T3"/>
                      </a:cxn>
                      <a:cxn ang="T44">
                        <a:pos x="T4" y="T5"/>
                      </a:cxn>
                      <a:cxn ang="T45">
                        <a:pos x="T6" y="T7"/>
                      </a:cxn>
                      <a:cxn ang="T46">
                        <a:pos x="T8" y="T9"/>
                      </a:cxn>
                      <a:cxn ang="T47">
                        <a:pos x="T10" y="T11"/>
                      </a:cxn>
                      <a:cxn ang="T48">
                        <a:pos x="T12" y="T13"/>
                      </a:cxn>
                      <a:cxn ang="T49">
                        <a:pos x="T14" y="T15"/>
                      </a:cxn>
                      <a:cxn ang="T50">
                        <a:pos x="T16" y="T17"/>
                      </a:cxn>
                      <a:cxn ang="T51">
                        <a:pos x="T18" y="T19"/>
                      </a:cxn>
                      <a:cxn ang="T52">
                        <a:pos x="T20" y="T21"/>
                      </a:cxn>
                      <a:cxn ang="T53">
                        <a:pos x="T22" y="T23"/>
                      </a:cxn>
                      <a:cxn ang="T54">
                        <a:pos x="T24" y="T25"/>
                      </a:cxn>
                      <a:cxn ang="T55">
                        <a:pos x="T26" y="T27"/>
                      </a:cxn>
                      <a:cxn ang="T56">
                        <a:pos x="T28" y="T29"/>
                      </a:cxn>
                      <a:cxn ang="T57">
                        <a:pos x="T30" y="T31"/>
                      </a:cxn>
                      <a:cxn ang="T58">
                        <a:pos x="T32" y="T33"/>
                      </a:cxn>
                      <a:cxn ang="T59">
                        <a:pos x="T34" y="T35"/>
                      </a:cxn>
                      <a:cxn ang="T60">
                        <a:pos x="T36" y="T37"/>
                      </a:cxn>
                      <a:cxn ang="T61">
                        <a:pos x="T38" y="T39"/>
                      </a:cxn>
                      <a:cxn ang="T62">
                        <a:pos x="T40" y="T41"/>
                      </a:cxn>
                    </a:cxnLst>
                    <a:rect l="0" t="0" r="r" b="b"/>
                    <a:pathLst>
                      <a:path w="7" h="8">
                        <a:moveTo>
                          <a:pt x="7" y="8"/>
                        </a:moveTo>
                        <a:lnTo>
                          <a:pt x="5" y="8"/>
                        </a:lnTo>
                        <a:lnTo>
                          <a:pt x="5" y="6"/>
                        </a:lnTo>
                        <a:lnTo>
                          <a:pt x="3" y="5"/>
                        </a:lnTo>
                        <a:lnTo>
                          <a:pt x="2" y="4"/>
                        </a:lnTo>
                        <a:lnTo>
                          <a:pt x="1" y="3"/>
                        </a:lnTo>
                        <a:lnTo>
                          <a:pt x="0" y="2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2" y="1"/>
                        </a:lnTo>
                        <a:lnTo>
                          <a:pt x="3" y="1"/>
                        </a:lnTo>
                        <a:lnTo>
                          <a:pt x="3" y="2"/>
                        </a:lnTo>
                        <a:lnTo>
                          <a:pt x="3" y="3"/>
                        </a:lnTo>
                        <a:lnTo>
                          <a:pt x="4" y="3"/>
                        </a:lnTo>
                        <a:lnTo>
                          <a:pt x="5" y="4"/>
                        </a:lnTo>
                        <a:lnTo>
                          <a:pt x="5" y="5"/>
                        </a:lnTo>
                        <a:lnTo>
                          <a:pt x="5" y="6"/>
                        </a:lnTo>
                        <a:lnTo>
                          <a:pt x="7" y="6"/>
                        </a:lnTo>
                        <a:lnTo>
                          <a:pt x="7" y="8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027" name="Freeform 940">
                    <a:extLst>
                      <a:ext uri="{FF2B5EF4-FFF2-40B4-BE49-F238E27FC236}">
                        <a16:creationId xmlns:a16="http://schemas.microsoft.com/office/drawing/2014/main" id="{BE842AE2-5BF6-44E9-9E7C-D2498265C3E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177614" y="2915729"/>
                    <a:ext cx="11619" cy="11617"/>
                  </a:xfrm>
                  <a:custGeom>
                    <a:avLst/>
                    <a:gdLst>
                      <a:gd name="T0" fmla="*/ 3175 w 5"/>
                      <a:gd name="T1" fmla="*/ 7937 h 5"/>
                      <a:gd name="T2" fmla="*/ 0 w 5"/>
                      <a:gd name="T3" fmla="*/ 7937 h 5"/>
                      <a:gd name="T4" fmla="*/ 0 w 5"/>
                      <a:gd name="T5" fmla="*/ 6350 h 5"/>
                      <a:gd name="T6" fmla="*/ 0 w 5"/>
                      <a:gd name="T7" fmla="*/ 4762 h 5"/>
                      <a:gd name="T8" fmla="*/ 3175 w 5"/>
                      <a:gd name="T9" fmla="*/ 4762 h 5"/>
                      <a:gd name="T10" fmla="*/ 3175 w 5"/>
                      <a:gd name="T11" fmla="*/ 3175 h 5"/>
                      <a:gd name="T12" fmla="*/ 4763 w 5"/>
                      <a:gd name="T13" fmla="*/ 0 h 5"/>
                      <a:gd name="T14" fmla="*/ 6350 w 5"/>
                      <a:gd name="T15" fmla="*/ 3175 h 5"/>
                      <a:gd name="T16" fmla="*/ 6350 w 5"/>
                      <a:gd name="T17" fmla="*/ 0 h 5"/>
                      <a:gd name="T18" fmla="*/ 7938 w 5"/>
                      <a:gd name="T19" fmla="*/ 0 h 5"/>
                      <a:gd name="T20" fmla="*/ 6350 w 5"/>
                      <a:gd name="T21" fmla="*/ 3175 h 5"/>
                      <a:gd name="T22" fmla="*/ 4763 w 5"/>
                      <a:gd name="T23" fmla="*/ 6350 h 5"/>
                      <a:gd name="T24" fmla="*/ 3175 w 5"/>
                      <a:gd name="T25" fmla="*/ 7937 h 5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</a:gdLst>
                    <a:ahLst/>
                    <a:cxnLst>
                      <a:cxn ang="T26">
                        <a:pos x="T0" y="T1"/>
                      </a:cxn>
                      <a:cxn ang="T27">
                        <a:pos x="T2" y="T3"/>
                      </a:cxn>
                      <a:cxn ang="T28">
                        <a:pos x="T4" y="T5"/>
                      </a:cxn>
                      <a:cxn ang="T29">
                        <a:pos x="T6" y="T7"/>
                      </a:cxn>
                      <a:cxn ang="T30">
                        <a:pos x="T8" y="T9"/>
                      </a:cxn>
                      <a:cxn ang="T31">
                        <a:pos x="T10" y="T11"/>
                      </a:cxn>
                      <a:cxn ang="T32">
                        <a:pos x="T12" y="T13"/>
                      </a:cxn>
                      <a:cxn ang="T33">
                        <a:pos x="T14" y="T15"/>
                      </a:cxn>
                      <a:cxn ang="T34">
                        <a:pos x="T16" y="T17"/>
                      </a:cxn>
                      <a:cxn ang="T35">
                        <a:pos x="T18" y="T19"/>
                      </a:cxn>
                      <a:cxn ang="T36">
                        <a:pos x="T20" y="T21"/>
                      </a:cxn>
                      <a:cxn ang="T37">
                        <a:pos x="T22" y="T23"/>
                      </a:cxn>
                      <a:cxn ang="T38">
                        <a:pos x="T24" y="T25"/>
                      </a:cxn>
                    </a:cxnLst>
                    <a:rect l="0" t="0" r="r" b="b"/>
                    <a:pathLst>
                      <a:path w="5" h="5">
                        <a:moveTo>
                          <a:pt x="2" y="5"/>
                        </a:moveTo>
                        <a:lnTo>
                          <a:pt x="0" y="5"/>
                        </a:lnTo>
                        <a:lnTo>
                          <a:pt x="0" y="4"/>
                        </a:lnTo>
                        <a:lnTo>
                          <a:pt x="0" y="3"/>
                        </a:lnTo>
                        <a:lnTo>
                          <a:pt x="2" y="3"/>
                        </a:lnTo>
                        <a:lnTo>
                          <a:pt x="2" y="2"/>
                        </a:lnTo>
                        <a:lnTo>
                          <a:pt x="3" y="0"/>
                        </a:lnTo>
                        <a:lnTo>
                          <a:pt x="4" y="2"/>
                        </a:lnTo>
                        <a:lnTo>
                          <a:pt x="4" y="0"/>
                        </a:lnTo>
                        <a:lnTo>
                          <a:pt x="5" y="0"/>
                        </a:lnTo>
                        <a:lnTo>
                          <a:pt x="4" y="2"/>
                        </a:lnTo>
                        <a:lnTo>
                          <a:pt x="3" y="4"/>
                        </a:lnTo>
                        <a:lnTo>
                          <a:pt x="2" y="5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028" name="Freeform 941">
                    <a:extLst>
                      <a:ext uri="{FF2B5EF4-FFF2-40B4-BE49-F238E27FC236}">
                        <a16:creationId xmlns:a16="http://schemas.microsoft.com/office/drawing/2014/main" id="{EF450AD3-8DAD-4B65-8CC2-778BF527419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243523" y="2660132"/>
                    <a:ext cx="4647" cy="11617"/>
                  </a:xfrm>
                  <a:custGeom>
                    <a:avLst/>
                    <a:gdLst>
                      <a:gd name="T0" fmla="*/ 3175 w 2"/>
                      <a:gd name="T1" fmla="*/ 7937 h 5"/>
                      <a:gd name="T2" fmla="*/ 1588 w 2"/>
                      <a:gd name="T3" fmla="*/ 6350 h 5"/>
                      <a:gd name="T4" fmla="*/ 0 w 2"/>
                      <a:gd name="T5" fmla="*/ 6350 h 5"/>
                      <a:gd name="T6" fmla="*/ 0 w 2"/>
                      <a:gd name="T7" fmla="*/ 4762 h 5"/>
                      <a:gd name="T8" fmla="*/ 1588 w 2"/>
                      <a:gd name="T9" fmla="*/ 3175 h 5"/>
                      <a:gd name="T10" fmla="*/ 1588 w 2"/>
                      <a:gd name="T11" fmla="*/ 1587 h 5"/>
                      <a:gd name="T12" fmla="*/ 1588 w 2"/>
                      <a:gd name="T13" fmla="*/ 0 h 5"/>
                      <a:gd name="T14" fmla="*/ 3175 w 2"/>
                      <a:gd name="T15" fmla="*/ 0 h 5"/>
                      <a:gd name="T16" fmla="*/ 3175 w 2"/>
                      <a:gd name="T17" fmla="*/ 1587 h 5"/>
                      <a:gd name="T18" fmla="*/ 3175 w 2"/>
                      <a:gd name="T19" fmla="*/ 4762 h 5"/>
                      <a:gd name="T20" fmla="*/ 3175 w 2"/>
                      <a:gd name="T21" fmla="*/ 7937 h 5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2" h="5">
                        <a:moveTo>
                          <a:pt x="2" y="5"/>
                        </a:moveTo>
                        <a:lnTo>
                          <a:pt x="1" y="4"/>
                        </a:lnTo>
                        <a:lnTo>
                          <a:pt x="0" y="4"/>
                        </a:lnTo>
                        <a:lnTo>
                          <a:pt x="0" y="3"/>
                        </a:lnTo>
                        <a:lnTo>
                          <a:pt x="1" y="2"/>
                        </a:lnTo>
                        <a:lnTo>
                          <a:pt x="1" y="1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2" y="1"/>
                        </a:lnTo>
                        <a:lnTo>
                          <a:pt x="2" y="3"/>
                        </a:lnTo>
                        <a:lnTo>
                          <a:pt x="2" y="5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029" name="Freeform 942">
                    <a:extLst>
                      <a:ext uri="{FF2B5EF4-FFF2-40B4-BE49-F238E27FC236}">
                        <a16:creationId xmlns:a16="http://schemas.microsoft.com/office/drawing/2014/main" id="{69A79C7B-A578-4233-88DF-399B6E92D94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352734" y="2785607"/>
                    <a:ext cx="11617" cy="9294"/>
                  </a:xfrm>
                  <a:custGeom>
                    <a:avLst/>
                    <a:gdLst>
                      <a:gd name="T0" fmla="*/ 7937 w 5"/>
                      <a:gd name="T1" fmla="*/ 6350 h 4"/>
                      <a:gd name="T2" fmla="*/ 7937 w 5"/>
                      <a:gd name="T3" fmla="*/ 4763 h 4"/>
                      <a:gd name="T4" fmla="*/ 6350 w 5"/>
                      <a:gd name="T5" fmla="*/ 4763 h 4"/>
                      <a:gd name="T6" fmla="*/ 4762 w 5"/>
                      <a:gd name="T7" fmla="*/ 3175 h 4"/>
                      <a:gd name="T8" fmla="*/ 1587 w 5"/>
                      <a:gd name="T9" fmla="*/ 3175 h 4"/>
                      <a:gd name="T10" fmla="*/ 0 w 5"/>
                      <a:gd name="T11" fmla="*/ 0 h 4"/>
                      <a:gd name="T12" fmla="*/ 4762 w 5"/>
                      <a:gd name="T13" fmla="*/ 0 h 4"/>
                      <a:gd name="T14" fmla="*/ 7937 w 5"/>
                      <a:gd name="T15" fmla="*/ 4763 h 4"/>
                      <a:gd name="T16" fmla="*/ 7937 w 5"/>
                      <a:gd name="T17" fmla="*/ 6350 h 4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5" h="4">
                        <a:moveTo>
                          <a:pt x="5" y="4"/>
                        </a:moveTo>
                        <a:lnTo>
                          <a:pt x="5" y="3"/>
                        </a:lnTo>
                        <a:lnTo>
                          <a:pt x="4" y="3"/>
                        </a:lnTo>
                        <a:lnTo>
                          <a:pt x="3" y="2"/>
                        </a:lnTo>
                        <a:lnTo>
                          <a:pt x="1" y="2"/>
                        </a:lnTo>
                        <a:lnTo>
                          <a:pt x="0" y="0"/>
                        </a:lnTo>
                        <a:lnTo>
                          <a:pt x="3" y="0"/>
                        </a:lnTo>
                        <a:lnTo>
                          <a:pt x="5" y="3"/>
                        </a:lnTo>
                        <a:lnTo>
                          <a:pt x="5" y="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030" name="Freeform 943">
                    <a:extLst>
                      <a:ext uri="{FF2B5EF4-FFF2-40B4-BE49-F238E27FC236}">
                        <a16:creationId xmlns:a16="http://schemas.microsoft.com/office/drawing/2014/main" id="{32AA2CE6-6EB3-4FE2-8985-8F022909E83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345762" y="2760046"/>
                    <a:ext cx="6972" cy="25560"/>
                  </a:xfrm>
                  <a:custGeom>
                    <a:avLst/>
                    <a:gdLst>
                      <a:gd name="T0" fmla="*/ 4763 w 3"/>
                      <a:gd name="T1" fmla="*/ 17463 h 11"/>
                      <a:gd name="T2" fmla="*/ 3175 w 3"/>
                      <a:gd name="T3" fmla="*/ 17463 h 11"/>
                      <a:gd name="T4" fmla="*/ 1588 w 3"/>
                      <a:gd name="T5" fmla="*/ 15875 h 11"/>
                      <a:gd name="T6" fmla="*/ 1588 w 3"/>
                      <a:gd name="T7" fmla="*/ 14288 h 11"/>
                      <a:gd name="T8" fmla="*/ 1588 w 3"/>
                      <a:gd name="T9" fmla="*/ 12700 h 11"/>
                      <a:gd name="T10" fmla="*/ 0 w 3"/>
                      <a:gd name="T11" fmla="*/ 11113 h 11"/>
                      <a:gd name="T12" fmla="*/ 1588 w 3"/>
                      <a:gd name="T13" fmla="*/ 7938 h 11"/>
                      <a:gd name="T14" fmla="*/ 1588 w 3"/>
                      <a:gd name="T15" fmla="*/ 3175 h 11"/>
                      <a:gd name="T16" fmla="*/ 1588 w 3"/>
                      <a:gd name="T17" fmla="*/ 1588 h 11"/>
                      <a:gd name="T18" fmla="*/ 3175 w 3"/>
                      <a:gd name="T19" fmla="*/ 0 h 11"/>
                      <a:gd name="T20" fmla="*/ 3175 w 3"/>
                      <a:gd name="T21" fmla="*/ 1588 h 11"/>
                      <a:gd name="T22" fmla="*/ 3175 w 3"/>
                      <a:gd name="T23" fmla="*/ 3175 h 11"/>
                      <a:gd name="T24" fmla="*/ 1588 w 3"/>
                      <a:gd name="T25" fmla="*/ 3175 h 11"/>
                      <a:gd name="T26" fmla="*/ 1588 w 3"/>
                      <a:gd name="T27" fmla="*/ 6350 h 11"/>
                      <a:gd name="T28" fmla="*/ 1588 w 3"/>
                      <a:gd name="T29" fmla="*/ 11113 h 11"/>
                      <a:gd name="T30" fmla="*/ 1588 w 3"/>
                      <a:gd name="T31" fmla="*/ 12700 h 11"/>
                      <a:gd name="T32" fmla="*/ 4763 w 3"/>
                      <a:gd name="T33" fmla="*/ 17463 h 11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</a:gdLst>
                    <a:ahLst/>
                    <a:cxnLst>
                      <a:cxn ang="T34">
                        <a:pos x="T0" y="T1"/>
                      </a:cxn>
                      <a:cxn ang="T35">
                        <a:pos x="T2" y="T3"/>
                      </a:cxn>
                      <a:cxn ang="T36">
                        <a:pos x="T4" y="T5"/>
                      </a:cxn>
                      <a:cxn ang="T37">
                        <a:pos x="T6" y="T7"/>
                      </a:cxn>
                      <a:cxn ang="T38">
                        <a:pos x="T8" y="T9"/>
                      </a:cxn>
                      <a:cxn ang="T39">
                        <a:pos x="T10" y="T11"/>
                      </a:cxn>
                      <a:cxn ang="T40">
                        <a:pos x="T12" y="T13"/>
                      </a:cxn>
                      <a:cxn ang="T41">
                        <a:pos x="T14" y="T15"/>
                      </a:cxn>
                      <a:cxn ang="T42">
                        <a:pos x="T16" y="T17"/>
                      </a:cxn>
                      <a:cxn ang="T43">
                        <a:pos x="T18" y="T19"/>
                      </a:cxn>
                      <a:cxn ang="T44">
                        <a:pos x="T20" y="T21"/>
                      </a:cxn>
                      <a:cxn ang="T45">
                        <a:pos x="T22" y="T23"/>
                      </a:cxn>
                      <a:cxn ang="T46">
                        <a:pos x="T24" y="T25"/>
                      </a:cxn>
                      <a:cxn ang="T47">
                        <a:pos x="T26" y="T27"/>
                      </a:cxn>
                      <a:cxn ang="T48">
                        <a:pos x="T28" y="T29"/>
                      </a:cxn>
                      <a:cxn ang="T49">
                        <a:pos x="T30" y="T31"/>
                      </a:cxn>
                      <a:cxn ang="T50">
                        <a:pos x="T32" y="T33"/>
                      </a:cxn>
                    </a:cxnLst>
                    <a:rect l="0" t="0" r="r" b="b"/>
                    <a:pathLst>
                      <a:path w="3" h="11">
                        <a:moveTo>
                          <a:pt x="3" y="11"/>
                        </a:moveTo>
                        <a:lnTo>
                          <a:pt x="2" y="11"/>
                        </a:lnTo>
                        <a:lnTo>
                          <a:pt x="1" y="10"/>
                        </a:lnTo>
                        <a:lnTo>
                          <a:pt x="1" y="9"/>
                        </a:lnTo>
                        <a:lnTo>
                          <a:pt x="1" y="8"/>
                        </a:lnTo>
                        <a:lnTo>
                          <a:pt x="0" y="7"/>
                        </a:lnTo>
                        <a:lnTo>
                          <a:pt x="1" y="5"/>
                        </a:lnTo>
                        <a:lnTo>
                          <a:pt x="1" y="2"/>
                        </a:lnTo>
                        <a:lnTo>
                          <a:pt x="1" y="1"/>
                        </a:lnTo>
                        <a:lnTo>
                          <a:pt x="2" y="0"/>
                        </a:lnTo>
                        <a:lnTo>
                          <a:pt x="2" y="1"/>
                        </a:lnTo>
                        <a:lnTo>
                          <a:pt x="2" y="2"/>
                        </a:lnTo>
                        <a:lnTo>
                          <a:pt x="1" y="2"/>
                        </a:lnTo>
                        <a:lnTo>
                          <a:pt x="1" y="4"/>
                        </a:lnTo>
                        <a:lnTo>
                          <a:pt x="1" y="7"/>
                        </a:lnTo>
                        <a:lnTo>
                          <a:pt x="1" y="8"/>
                        </a:lnTo>
                        <a:lnTo>
                          <a:pt x="3" y="1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031" name="Freeform 944">
                    <a:extLst>
                      <a:ext uri="{FF2B5EF4-FFF2-40B4-BE49-F238E27FC236}">
                        <a16:creationId xmlns:a16="http://schemas.microsoft.com/office/drawing/2014/main" id="{A7ACA26D-0107-45C7-9876-C303DECA3AB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529328" y="2880874"/>
                    <a:ext cx="6970" cy="4647"/>
                  </a:xfrm>
                  <a:custGeom>
                    <a:avLst/>
                    <a:gdLst>
                      <a:gd name="T0" fmla="*/ 4762 w 3"/>
                      <a:gd name="T1" fmla="*/ 3175 h 2"/>
                      <a:gd name="T2" fmla="*/ 3175 w 3"/>
                      <a:gd name="T3" fmla="*/ 3175 h 2"/>
                      <a:gd name="T4" fmla="*/ 0 w 3"/>
                      <a:gd name="T5" fmla="*/ 1588 h 2"/>
                      <a:gd name="T6" fmla="*/ 0 w 3"/>
                      <a:gd name="T7" fmla="*/ 0 h 2"/>
                      <a:gd name="T8" fmla="*/ 3175 w 3"/>
                      <a:gd name="T9" fmla="*/ 0 h 2"/>
                      <a:gd name="T10" fmla="*/ 4762 w 3"/>
                      <a:gd name="T11" fmla="*/ 0 h 2"/>
                      <a:gd name="T12" fmla="*/ 4762 w 3"/>
                      <a:gd name="T13" fmla="*/ 1588 h 2"/>
                      <a:gd name="T14" fmla="*/ 4762 w 3"/>
                      <a:gd name="T15" fmla="*/ 3175 h 2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3" h="2">
                        <a:moveTo>
                          <a:pt x="3" y="2"/>
                        </a:moveTo>
                        <a:lnTo>
                          <a:pt x="2" y="2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3" y="1"/>
                        </a:lnTo>
                        <a:lnTo>
                          <a:pt x="3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032" name="Freeform 945">
                    <a:extLst>
                      <a:ext uri="{FF2B5EF4-FFF2-40B4-BE49-F238E27FC236}">
                        <a16:creationId xmlns:a16="http://schemas.microsoft.com/office/drawing/2014/main" id="{22122F45-342B-4544-96CE-C2B9F750249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396881" y="2769341"/>
                    <a:ext cx="6972" cy="4647"/>
                  </a:xfrm>
                  <a:custGeom>
                    <a:avLst/>
                    <a:gdLst>
                      <a:gd name="T0" fmla="*/ 4763 w 3"/>
                      <a:gd name="T1" fmla="*/ 3175 h 2"/>
                      <a:gd name="T2" fmla="*/ 1588 w 3"/>
                      <a:gd name="T3" fmla="*/ 3175 h 2"/>
                      <a:gd name="T4" fmla="*/ 0 w 3"/>
                      <a:gd name="T5" fmla="*/ 0 h 2"/>
                      <a:gd name="T6" fmla="*/ 1588 w 3"/>
                      <a:gd name="T7" fmla="*/ 0 h 2"/>
                      <a:gd name="T8" fmla="*/ 1588 w 3"/>
                      <a:gd name="T9" fmla="*/ 1588 h 2"/>
                      <a:gd name="T10" fmla="*/ 4763 w 3"/>
                      <a:gd name="T11" fmla="*/ 3175 h 2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3" h="2">
                        <a:moveTo>
                          <a:pt x="3" y="2"/>
                        </a:moveTo>
                        <a:lnTo>
                          <a:pt x="1" y="2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1" y="1"/>
                        </a:lnTo>
                        <a:lnTo>
                          <a:pt x="3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033" name="Freeform 946">
                    <a:extLst>
                      <a:ext uri="{FF2B5EF4-FFF2-40B4-BE49-F238E27FC236}">
                        <a16:creationId xmlns:a16="http://schemas.microsoft.com/office/drawing/2014/main" id="{F7D3899D-A77E-4F8E-8550-B9FFC1ED1A7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385264" y="2973818"/>
                    <a:ext cx="4647" cy="4647"/>
                  </a:xfrm>
                  <a:custGeom>
                    <a:avLst/>
                    <a:gdLst>
                      <a:gd name="T0" fmla="*/ 1588 w 2"/>
                      <a:gd name="T1" fmla="*/ 3175 h 2"/>
                      <a:gd name="T2" fmla="*/ 1588 w 2"/>
                      <a:gd name="T3" fmla="*/ 1588 h 2"/>
                      <a:gd name="T4" fmla="*/ 0 w 2"/>
                      <a:gd name="T5" fmla="*/ 1588 h 2"/>
                      <a:gd name="T6" fmla="*/ 0 w 2"/>
                      <a:gd name="T7" fmla="*/ 0 h 2"/>
                      <a:gd name="T8" fmla="*/ 1588 w 2"/>
                      <a:gd name="T9" fmla="*/ 0 h 2"/>
                      <a:gd name="T10" fmla="*/ 3175 w 2"/>
                      <a:gd name="T11" fmla="*/ 0 h 2"/>
                      <a:gd name="T12" fmla="*/ 3175 w 2"/>
                      <a:gd name="T13" fmla="*/ 1588 h 2"/>
                      <a:gd name="T14" fmla="*/ 3175 w 2"/>
                      <a:gd name="T15" fmla="*/ 3175 h 2"/>
                      <a:gd name="T16" fmla="*/ 1588 w 2"/>
                      <a:gd name="T17" fmla="*/ 3175 h 2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2" h="2">
                        <a:moveTo>
                          <a:pt x="1" y="2"/>
                        </a:move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2" y="1"/>
                        </a:lnTo>
                        <a:lnTo>
                          <a:pt x="2" y="2"/>
                        </a:lnTo>
                        <a:lnTo>
                          <a:pt x="1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034" name="Freeform 947">
                    <a:extLst>
                      <a:ext uri="{FF2B5EF4-FFF2-40B4-BE49-F238E27FC236}">
                        <a16:creationId xmlns:a16="http://schemas.microsoft.com/office/drawing/2014/main" id="{525E8705-82EA-43A4-AC23-4AEC8DC38BD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378293" y="2734487"/>
                    <a:ext cx="6972" cy="9294"/>
                  </a:xfrm>
                  <a:custGeom>
                    <a:avLst/>
                    <a:gdLst>
                      <a:gd name="T0" fmla="*/ 0 w 3"/>
                      <a:gd name="T1" fmla="*/ 6350 h 4"/>
                      <a:gd name="T2" fmla="*/ 0 w 3"/>
                      <a:gd name="T3" fmla="*/ 4763 h 4"/>
                      <a:gd name="T4" fmla="*/ 3175 w 3"/>
                      <a:gd name="T5" fmla="*/ 1588 h 4"/>
                      <a:gd name="T6" fmla="*/ 3175 w 3"/>
                      <a:gd name="T7" fmla="*/ 0 h 4"/>
                      <a:gd name="T8" fmla="*/ 4763 w 3"/>
                      <a:gd name="T9" fmla="*/ 0 h 4"/>
                      <a:gd name="T10" fmla="*/ 4763 w 3"/>
                      <a:gd name="T11" fmla="*/ 1588 h 4"/>
                      <a:gd name="T12" fmla="*/ 3175 w 3"/>
                      <a:gd name="T13" fmla="*/ 3175 h 4"/>
                      <a:gd name="T14" fmla="*/ 3175 w 3"/>
                      <a:gd name="T15" fmla="*/ 4763 h 4"/>
                      <a:gd name="T16" fmla="*/ 0 w 3"/>
                      <a:gd name="T17" fmla="*/ 4763 h 4"/>
                      <a:gd name="T18" fmla="*/ 0 w 3"/>
                      <a:gd name="T19" fmla="*/ 6350 h 4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3" h="4">
                        <a:moveTo>
                          <a:pt x="0" y="4"/>
                        </a:moveTo>
                        <a:lnTo>
                          <a:pt x="0" y="3"/>
                        </a:lnTo>
                        <a:lnTo>
                          <a:pt x="2" y="1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3" y="1"/>
                        </a:lnTo>
                        <a:lnTo>
                          <a:pt x="2" y="2"/>
                        </a:lnTo>
                        <a:lnTo>
                          <a:pt x="2" y="3"/>
                        </a:lnTo>
                        <a:lnTo>
                          <a:pt x="0" y="3"/>
                        </a:lnTo>
                        <a:lnTo>
                          <a:pt x="0" y="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035" name="Freeform 948">
                    <a:extLst>
                      <a:ext uri="{FF2B5EF4-FFF2-40B4-BE49-F238E27FC236}">
                        <a16:creationId xmlns:a16="http://schemas.microsoft.com/office/drawing/2014/main" id="{8A3B07FD-9766-44A2-83CE-9A4DB153DA2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9609" y="2976142"/>
                    <a:ext cx="11619" cy="4647"/>
                  </a:xfrm>
                  <a:custGeom>
                    <a:avLst/>
                    <a:gdLst>
                      <a:gd name="T0" fmla="*/ 0 w 5"/>
                      <a:gd name="T1" fmla="*/ 3175 h 2"/>
                      <a:gd name="T2" fmla="*/ 0 w 5"/>
                      <a:gd name="T3" fmla="*/ 1588 h 2"/>
                      <a:gd name="T4" fmla="*/ 4763 w 5"/>
                      <a:gd name="T5" fmla="*/ 0 h 2"/>
                      <a:gd name="T6" fmla="*/ 7938 w 5"/>
                      <a:gd name="T7" fmla="*/ 0 h 2"/>
                      <a:gd name="T8" fmla="*/ 1588 w 5"/>
                      <a:gd name="T9" fmla="*/ 3175 h 2"/>
                      <a:gd name="T10" fmla="*/ 0 w 5"/>
                      <a:gd name="T11" fmla="*/ 3175 h 2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5" h="2">
                        <a:moveTo>
                          <a:pt x="0" y="2"/>
                        </a:moveTo>
                        <a:lnTo>
                          <a:pt x="0" y="1"/>
                        </a:lnTo>
                        <a:lnTo>
                          <a:pt x="3" y="0"/>
                        </a:lnTo>
                        <a:lnTo>
                          <a:pt x="5" y="0"/>
                        </a:lnTo>
                        <a:lnTo>
                          <a:pt x="1" y="2"/>
                        </a:lnTo>
                        <a:lnTo>
                          <a:pt x="0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036" name="Freeform 949">
                    <a:extLst>
                      <a:ext uri="{FF2B5EF4-FFF2-40B4-BE49-F238E27FC236}">
                        <a16:creationId xmlns:a16="http://schemas.microsoft.com/office/drawing/2014/main" id="{DE9FFBAB-241F-4EC8-9C37-29AB6FC705D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536298" y="2885521"/>
                    <a:ext cx="4647" cy="2324"/>
                  </a:xfrm>
                  <a:custGeom>
                    <a:avLst/>
                    <a:gdLst>
                      <a:gd name="T0" fmla="*/ 1588 w 2"/>
                      <a:gd name="T1" fmla="*/ 1588 h 1"/>
                      <a:gd name="T2" fmla="*/ 0 w 2"/>
                      <a:gd name="T3" fmla="*/ 1588 h 1"/>
                      <a:gd name="T4" fmla="*/ 0 w 2"/>
                      <a:gd name="T5" fmla="*/ 0 h 1"/>
                      <a:gd name="T6" fmla="*/ 1588 w 2"/>
                      <a:gd name="T7" fmla="*/ 0 h 1"/>
                      <a:gd name="T8" fmla="*/ 3175 w 2"/>
                      <a:gd name="T9" fmla="*/ 0 h 1"/>
                      <a:gd name="T10" fmla="*/ 3175 w 2"/>
                      <a:gd name="T11" fmla="*/ 1588 h 1"/>
                      <a:gd name="T12" fmla="*/ 1588 w 2"/>
                      <a:gd name="T13" fmla="*/ 1588 h 1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2" h="1">
                        <a:moveTo>
                          <a:pt x="1" y="1"/>
                        </a:move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2" y="1"/>
                        </a:lnTo>
                        <a:lnTo>
                          <a:pt x="1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037" name="Freeform 950">
                    <a:extLst>
                      <a:ext uri="{FF2B5EF4-FFF2-40B4-BE49-F238E27FC236}">
                        <a16:creationId xmlns:a16="http://schemas.microsoft.com/office/drawing/2014/main" id="{62625C41-92B8-410C-935D-E847264CC1C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424765" y="2792577"/>
                    <a:ext cx="2324" cy="6972"/>
                  </a:xfrm>
                  <a:custGeom>
                    <a:avLst/>
                    <a:gdLst>
                      <a:gd name="T0" fmla="*/ 1588 w 1"/>
                      <a:gd name="T1" fmla="*/ 4763 h 3"/>
                      <a:gd name="T2" fmla="*/ 0 w 1"/>
                      <a:gd name="T3" fmla="*/ 3175 h 3"/>
                      <a:gd name="T4" fmla="*/ 0 w 1"/>
                      <a:gd name="T5" fmla="*/ 1588 h 3"/>
                      <a:gd name="T6" fmla="*/ 0 w 1"/>
                      <a:gd name="T7" fmla="*/ 0 h 3"/>
                      <a:gd name="T8" fmla="*/ 0 w 1"/>
                      <a:gd name="T9" fmla="*/ 1588 h 3"/>
                      <a:gd name="T10" fmla="*/ 1588 w 1"/>
                      <a:gd name="T11" fmla="*/ 3175 h 3"/>
                      <a:gd name="T12" fmla="*/ 1588 w 1"/>
                      <a:gd name="T13" fmla="*/ 4763 h 3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1" h="3">
                        <a:moveTo>
                          <a:pt x="1" y="3"/>
                        </a:moveTo>
                        <a:lnTo>
                          <a:pt x="0" y="2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0" y="1"/>
                        </a:lnTo>
                        <a:lnTo>
                          <a:pt x="1" y="2"/>
                        </a:lnTo>
                        <a:lnTo>
                          <a:pt x="1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038" name="Freeform 951">
                    <a:extLst>
                      <a:ext uri="{FF2B5EF4-FFF2-40B4-BE49-F238E27FC236}">
                        <a16:creationId xmlns:a16="http://schemas.microsoft.com/office/drawing/2014/main" id="{711F3FF6-AF1A-44B8-8ADA-2155374D7B9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408500" y="2783282"/>
                    <a:ext cx="2323" cy="9294"/>
                  </a:xfrm>
                  <a:custGeom>
                    <a:avLst/>
                    <a:gdLst>
                      <a:gd name="T0" fmla="*/ 0 w 1"/>
                      <a:gd name="T1" fmla="*/ 6350 h 4"/>
                      <a:gd name="T2" fmla="*/ 0 w 1"/>
                      <a:gd name="T3" fmla="*/ 4763 h 4"/>
                      <a:gd name="T4" fmla="*/ 0 w 1"/>
                      <a:gd name="T5" fmla="*/ 1588 h 4"/>
                      <a:gd name="T6" fmla="*/ 0 w 1"/>
                      <a:gd name="T7" fmla="*/ 0 h 4"/>
                      <a:gd name="T8" fmla="*/ 1587 w 1"/>
                      <a:gd name="T9" fmla="*/ 4763 h 4"/>
                      <a:gd name="T10" fmla="*/ 1587 w 1"/>
                      <a:gd name="T11" fmla="*/ 6350 h 4"/>
                      <a:gd name="T12" fmla="*/ 0 w 1"/>
                      <a:gd name="T13" fmla="*/ 6350 h 4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1" h="4">
                        <a:moveTo>
                          <a:pt x="0" y="4"/>
                        </a:moveTo>
                        <a:lnTo>
                          <a:pt x="0" y="3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3"/>
                        </a:lnTo>
                        <a:lnTo>
                          <a:pt x="1" y="4"/>
                        </a:lnTo>
                        <a:lnTo>
                          <a:pt x="0" y="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039" name="Freeform 952">
                    <a:extLst>
                      <a:ext uri="{FF2B5EF4-FFF2-40B4-BE49-F238E27FC236}">
                        <a16:creationId xmlns:a16="http://schemas.microsoft.com/office/drawing/2014/main" id="{8CC75389-5EAA-44CE-8A5A-95CC3DBEFBD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143609" y="2632248"/>
                    <a:ext cx="4647" cy="11617"/>
                  </a:xfrm>
                  <a:custGeom>
                    <a:avLst/>
                    <a:gdLst>
                      <a:gd name="T0" fmla="*/ 1588 w 2"/>
                      <a:gd name="T1" fmla="*/ 7937 h 5"/>
                      <a:gd name="T2" fmla="*/ 1588 w 2"/>
                      <a:gd name="T3" fmla="*/ 6350 h 5"/>
                      <a:gd name="T4" fmla="*/ 1588 w 2"/>
                      <a:gd name="T5" fmla="*/ 4762 h 5"/>
                      <a:gd name="T6" fmla="*/ 1588 w 2"/>
                      <a:gd name="T7" fmla="*/ 1587 h 5"/>
                      <a:gd name="T8" fmla="*/ 0 w 2"/>
                      <a:gd name="T9" fmla="*/ 1587 h 5"/>
                      <a:gd name="T10" fmla="*/ 0 w 2"/>
                      <a:gd name="T11" fmla="*/ 0 h 5"/>
                      <a:gd name="T12" fmla="*/ 1588 w 2"/>
                      <a:gd name="T13" fmla="*/ 0 h 5"/>
                      <a:gd name="T14" fmla="*/ 3175 w 2"/>
                      <a:gd name="T15" fmla="*/ 1587 h 5"/>
                      <a:gd name="T16" fmla="*/ 3175 w 2"/>
                      <a:gd name="T17" fmla="*/ 4762 h 5"/>
                      <a:gd name="T18" fmla="*/ 3175 w 2"/>
                      <a:gd name="T19" fmla="*/ 6350 h 5"/>
                      <a:gd name="T20" fmla="*/ 3175 w 2"/>
                      <a:gd name="T21" fmla="*/ 7937 h 5"/>
                      <a:gd name="T22" fmla="*/ 1588 w 2"/>
                      <a:gd name="T23" fmla="*/ 7937 h 5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2" h="5">
                        <a:moveTo>
                          <a:pt x="1" y="5"/>
                        </a:moveTo>
                        <a:lnTo>
                          <a:pt x="1" y="4"/>
                        </a:lnTo>
                        <a:lnTo>
                          <a:pt x="1" y="3"/>
                        </a:ln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1"/>
                        </a:lnTo>
                        <a:lnTo>
                          <a:pt x="2" y="3"/>
                        </a:lnTo>
                        <a:lnTo>
                          <a:pt x="2" y="4"/>
                        </a:lnTo>
                        <a:lnTo>
                          <a:pt x="2" y="5"/>
                        </a:lnTo>
                        <a:lnTo>
                          <a:pt x="1" y="5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043" name="Freeform 956">
                    <a:extLst>
                      <a:ext uri="{FF2B5EF4-FFF2-40B4-BE49-F238E27FC236}">
                        <a16:creationId xmlns:a16="http://schemas.microsoft.com/office/drawing/2014/main" id="{A9B3D1C2-5988-4880-9AA2-BC5EEBDF4BA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7181193" y="2841373"/>
                    <a:ext cx="92944" cy="27883"/>
                  </a:xfrm>
                  <a:custGeom>
                    <a:avLst/>
                    <a:gdLst>
                      <a:gd name="T0" fmla="*/ 36513 w 40"/>
                      <a:gd name="T1" fmla="*/ 0 h 12"/>
                      <a:gd name="T2" fmla="*/ 36513 w 40"/>
                      <a:gd name="T3" fmla="*/ 0 h 12"/>
                      <a:gd name="T4" fmla="*/ 38100 w 40"/>
                      <a:gd name="T5" fmla="*/ 1588 h 12"/>
                      <a:gd name="T6" fmla="*/ 39688 w 40"/>
                      <a:gd name="T7" fmla="*/ 3175 h 12"/>
                      <a:gd name="T8" fmla="*/ 41275 w 40"/>
                      <a:gd name="T9" fmla="*/ 3175 h 12"/>
                      <a:gd name="T10" fmla="*/ 42863 w 40"/>
                      <a:gd name="T11" fmla="*/ 3175 h 12"/>
                      <a:gd name="T12" fmla="*/ 42863 w 40"/>
                      <a:gd name="T13" fmla="*/ 3175 h 12"/>
                      <a:gd name="T14" fmla="*/ 46038 w 40"/>
                      <a:gd name="T15" fmla="*/ 4763 h 12"/>
                      <a:gd name="T16" fmla="*/ 47625 w 40"/>
                      <a:gd name="T17" fmla="*/ 4763 h 12"/>
                      <a:gd name="T18" fmla="*/ 49213 w 40"/>
                      <a:gd name="T19" fmla="*/ 6350 h 12"/>
                      <a:gd name="T20" fmla="*/ 50800 w 40"/>
                      <a:gd name="T21" fmla="*/ 9525 h 12"/>
                      <a:gd name="T22" fmla="*/ 50800 w 40"/>
                      <a:gd name="T23" fmla="*/ 11113 h 12"/>
                      <a:gd name="T24" fmla="*/ 52388 w 40"/>
                      <a:gd name="T25" fmla="*/ 12700 h 12"/>
                      <a:gd name="T26" fmla="*/ 52388 w 40"/>
                      <a:gd name="T27" fmla="*/ 12700 h 12"/>
                      <a:gd name="T28" fmla="*/ 53975 w 40"/>
                      <a:gd name="T29" fmla="*/ 12700 h 12"/>
                      <a:gd name="T30" fmla="*/ 53975 w 40"/>
                      <a:gd name="T31" fmla="*/ 12700 h 12"/>
                      <a:gd name="T32" fmla="*/ 58738 w 40"/>
                      <a:gd name="T33" fmla="*/ 15875 h 12"/>
                      <a:gd name="T34" fmla="*/ 58738 w 40"/>
                      <a:gd name="T35" fmla="*/ 15875 h 12"/>
                      <a:gd name="T36" fmla="*/ 61913 w 40"/>
                      <a:gd name="T37" fmla="*/ 17463 h 12"/>
                      <a:gd name="T38" fmla="*/ 63500 w 40"/>
                      <a:gd name="T39" fmla="*/ 17463 h 12"/>
                      <a:gd name="T40" fmla="*/ 63500 w 40"/>
                      <a:gd name="T41" fmla="*/ 19050 h 12"/>
                      <a:gd name="T42" fmla="*/ 63500 w 40"/>
                      <a:gd name="T43" fmla="*/ 19050 h 12"/>
                      <a:gd name="T44" fmla="*/ 63500 w 40"/>
                      <a:gd name="T45" fmla="*/ 19050 h 12"/>
                      <a:gd name="T46" fmla="*/ 61913 w 40"/>
                      <a:gd name="T47" fmla="*/ 19050 h 12"/>
                      <a:gd name="T48" fmla="*/ 0 w 40"/>
                      <a:gd name="T49" fmla="*/ 19050 h 12"/>
                      <a:gd name="T50" fmla="*/ 3175 w 40"/>
                      <a:gd name="T51" fmla="*/ 15875 h 12"/>
                      <a:gd name="T52" fmla="*/ 14288 w 40"/>
                      <a:gd name="T53" fmla="*/ 14288 h 12"/>
                      <a:gd name="T54" fmla="*/ 22225 w 40"/>
                      <a:gd name="T55" fmla="*/ 3175 h 12"/>
                      <a:gd name="T56" fmla="*/ 26988 w 40"/>
                      <a:gd name="T57" fmla="*/ 4763 h 12"/>
                      <a:gd name="T58" fmla="*/ 36513 w 40"/>
                      <a:gd name="T59" fmla="*/ 0 h 12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</a:gdLst>
                    <a:ahLst/>
                    <a:cxnLst>
                      <a:cxn ang="T60">
                        <a:pos x="T0" y="T1"/>
                      </a:cxn>
                      <a:cxn ang="T61">
                        <a:pos x="T2" y="T3"/>
                      </a:cxn>
                      <a:cxn ang="T62">
                        <a:pos x="T4" y="T5"/>
                      </a:cxn>
                      <a:cxn ang="T63">
                        <a:pos x="T6" y="T7"/>
                      </a:cxn>
                      <a:cxn ang="T64">
                        <a:pos x="T8" y="T9"/>
                      </a:cxn>
                      <a:cxn ang="T65">
                        <a:pos x="T10" y="T11"/>
                      </a:cxn>
                      <a:cxn ang="T66">
                        <a:pos x="T12" y="T13"/>
                      </a:cxn>
                      <a:cxn ang="T67">
                        <a:pos x="T14" y="T15"/>
                      </a:cxn>
                      <a:cxn ang="T68">
                        <a:pos x="T16" y="T17"/>
                      </a:cxn>
                      <a:cxn ang="T69">
                        <a:pos x="T18" y="T19"/>
                      </a:cxn>
                      <a:cxn ang="T70">
                        <a:pos x="T20" y="T21"/>
                      </a:cxn>
                      <a:cxn ang="T71">
                        <a:pos x="T22" y="T23"/>
                      </a:cxn>
                      <a:cxn ang="T72">
                        <a:pos x="T24" y="T25"/>
                      </a:cxn>
                      <a:cxn ang="T73">
                        <a:pos x="T26" y="T27"/>
                      </a:cxn>
                      <a:cxn ang="T74">
                        <a:pos x="T28" y="T29"/>
                      </a:cxn>
                      <a:cxn ang="T75">
                        <a:pos x="T30" y="T31"/>
                      </a:cxn>
                      <a:cxn ang="T76">
                        <a:pos x="T32" y="T33"/>
                      </a:cxn>
                      <a:cxn ang="T77">
                        <a:pos x="T34" y="T35"/>
                      </a:cxn>
                      <a:cxn ang="T78">
                        <a:pos x="T36" y="T37"/>
                      </a:cxn>
                      <a:cxn ang="T79">
                        <a:pos x="T38" y="T39"/>
                      </a:cxn>
                      <a:cxn ang="T80">
                        <a:pos x="T40" y="T41"/>
                      </a:cxn>
                      <a:cxn ang="T81">
                        <a:pos x="T42" y="T43"/>
                      </a:cxn>
                      <a:cxn ang="T82">
                        <a:pos x="T44" y="T45"/>
                      </a:cxn>
                      <a:cxn ang="T83">
                        <a:pos x="T46" y="T47"/>
                      </a:cxn>
                      <a:cxn ang="T84">
                        <a:pos x="T48" y="T49"/>
                      </a:cxn>
                      <a:cxn ang="T85">
                        <a:pos x="T50" y="T51"/>
                      </a:cxn>
                      <a:cxn ang="T86">
                        <a:pos x="T52" y="T53"/>
                      </a:cxn>
                      <a:cxn ang="T87">
                        <a:pos x="T54" y="T55"/>
                      </a:cxn>
                      <a:cxn ang="T88">
                        <a:pos x="T56" y="T57"/>
                      </a:cxn>
                      <a:cxn ang="T89">
                        <a:pos x="T58" y="T59"/>
                      </a:cxn>
                    </a:cxnLst>
                    <a:rect l="0" t="0" r="r" b="b"/>
                    <a:pathLst>
                      <a:path w="40" h="12">
                        <a:moveTo>
                          <a:pt x="23" y="0"/>
                        </a:moveTo>
                        <a:lnTo>
                          <a:pt x="23" y="0"/>
                        </a:lnTo>
                        <a:lnTo>
                          <a:pt x="24" y="1"/>
                        </a:lnTo>
                        <a:lnTo>
                          <a:pt x="25" y="2"/>
                        </a:lnTo>
                        <a:lnTo>
                          <a:pt x="26" y="2"/>
                        </a:lnTo>
                        <a:lnTo>
                          <a:pt x="27" y="2"/>
                        </a:lnTo>
                        <a:lnTo>
                          <a:pt x="29" y="3"/>
                        </a:lnTo>
                        <a:lnTo>
                          <a:pt x="30" y="3"/>
                        </a:lnTo>
                        <a:lnTo>
                          <a:pt x="31" y="4"/>
                        </a:lnTo>
                        <a:lnTo>
                          <a:pt x="32" y="6"/>
                        </a:lnTo>
                        <a:lnTo>
                          <a:pt x="32" y="7"/>
                        </a:lnTo>
                        <a:lnTo>
                          <a:pt x="33" y="8"/>
                        </a:lnTo>
                        <a:lnTo>
                          <a:pt x="34" y="8"/>
                        </a:lnTo>
                        <a:lnTo>
                          <a:pt x="37" y="10"/>
                        </a:lnTo>
                        <a:lnTo>
                          <a:pt x="39" y="11"/>
                        </a:lnTo>
                        <a:lnTo>
                          <a:pt x="40" y="11"/>
                        </a:lnTo>
                        <a:lnTo>
                          <a:pt x="40" y="12"/>
                        </a:lnTo>
                        <a:lnTo>
                          <a:pt x="39" y="12"/>
                        </a:lnTo>
                        <a:lnTo>
                          <a:pt x="0" y="12"/>
                        </a:lnTo>
                        <a:lnTo>
                          <a:pt x="2" y="10"/>
                        </a:lnTo>
                        <a:lnTo>
                          <a:pt x="9" y="9"/>
                        </a:lnTo>
                        <a:lnTo>
                          <a:pt x="14" y="2"/>
                        </a:lnTo>
                        <a:lnTo>
                          <a:pt x="17" y="3"/>
                        </a:lnTo>
                        <a:lnTo>
                          <a:pt x="23" y="0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044" name="Freeform 957">
                    <a:extLst>
                      <a:ext uri="{FF2B5EF4-FFF2-40B4-BE49-F238E27FC236}">
                        <a16:creationId xmlns:a16="http://schemas.microsoft.com/office/drawing/2014/main" id="{65BF6AB9-330B-42F9-98EF-F917D5165A1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14792" y="3227092"/>
                    <a:ext cx="111533" cy="102239"/>
                  </a:xfrm>
                  <a:custGeom>
                    <a:avLst/>
                    <a:gdLst>
                      <a:gd name="T0" fmla="*/ 53975 w 48"/>
                      <a:gd name="T1" fmla="*/ 6350 h 44"/>
                      <a:gd name="T2" fmla="*/ 53975 w 48"/>
                      <a:gd name="T3" fmla="*/ 12700 h 44"/>
                      <a:gd name="T4" fmla="*/ 58738 w 48"/>
                      <a:gd name="T5" fmla="*/ 20638 h 44"/>
                      <a:gd name="T6" fmla="*/ 66675 w 48"/>
                      <a:gd name="T7" fmla="*/ 28575 h 44"/>
                      <a:gd name="T8" fmla="*/ 71438 w 48"/>
                      <a:gd name="T9" fmla="*/ 34925 h 44"/>
                      <a:gd name="T10" fmla="*/ 76200 w 48"/>
                      <a:gd name="T11" fmla="*/ 36513 h 44"/>
                      <a:gd name="T12" fmla="*/ 73025 w 48"/>
                      <a:gd name="T13" fmla="*/ 38100 h 44"/>
                      <a:gd name="T14" fmla="*/ 69850 w 48"/>
                      <a:gd name="T15" fmla="*/ 34925 h 44"/>
                      <a:gd name="T16" fmla="*/ 68263 w 48"/>
                      <a:gd name="T17" fmla="*/ 47625 h 44"/>
                      <a:gd name="T18" fmla="*/ 73025 w 48"/>
                      <a:gd name="T19" fmla="*/ 50800 h 44"/>
                      <a:gd name="T20" fmla="*/ 69850 w 48"/>
                      <a:gd name="T21" fmla="*/ 52388 h 44"/>
                      <a:gd name="T22" fmla="*/ 69850 w 48"/>
                      <a:gd name="T23" fmla="*/ 57150 h 44"/>
                      <a:gd name="T24" fmla="*/ 69850 w 48"/>
                      <a:gd name="T25" fmla="*/ 61913 h 44"/>
                      <a:gd name="T26" fmla="*/ 66675 w 48"/>
                      <a:gd name="T27" fmla="*/ 65088 h 44"/>
                      <a:gd name="T28" fmla="*/ 68263 w 48"/>
                      <a:gd name="T29" fmla="*/ 65088 h 44"/>
                      <a:gd name="T30" fmla="*/ 69850 w 48"/>
                      <a:gd name="T31" fmla="*/ 69850 h 44"/>
                      <a:gd name="T32" fmla="*/ 66675 w 48"/>
                      <a:gd name="T33" fmla="*/ 66675 h 44"/>
                      <a:gd name="T34" fmla="*/ 61913 w 48"/>
                      <a:gd name="T35" fmla="*/ 63500 h 44"/>
                      <a:gd name="T36" fmla="*/ 61913 w 48"/>
                      <a:gd name="T37" fmla="*/ 58738 h 44"/>
                      <a:gd name="T38" fmla="*/ 58738 w 48"/>
                      <a:gd name="T39" fmla="*/ 53975 h 44"/>
                      <a:gd name="T40" fmla="*/ 57150 w 48"/>
                      <a:gd name="T41" fmla="*/ 58738 h 44"/>
                      <a:gd name="T42" fmla="*/ 58738 w 48"/>
                      <a:gd name="T43" fmla="*/ 60325 h 44"/>
                      <a:gd name="T44" fmla="*/ 60325 w 48"/>
                      <a:gd name="T45" fmla="*/ 63500 h 44"/>
                      <a:gd name="T46" fmla="*/ 57150 w 48"/>
                      <a:gd name="T47" fmla="*/ 61913 h 44"/>
                      <a:gd name="T48" fmla="*/ 53975 w 48"/>
                      <a:gd name="T49" fmla="*/ 61913 h 44"/>
                      <a:gd name="T50" fmla="*/ 49213 w 48"/>
                      <a:gd name="T51" fmla="*/ 57150 h 44"/>
                      <a:gd name="T52" fmla="*/ 53975 w 48"/>
                      <a:gd name="T53" fmla="*/ 49213 h 44"/>
                      <a:gd name="T54" fmla="*/ 49213 w 48"/>
                      <a:gd name="T55" fmla="*/ 46038 h 44"/>
                      <a:gd name="T56" fmla="*/ 41275 w 48"/>
                      <a:gd name="T57" fmla="*/ 39688 h 44"/>
                      <a:gd name="T58" fmla="*/ 36513 w 48"/>
                      <a:gd name="T59" fmla="*/ 38100 h 44"/>
                      <a:gd name="T60" fmla="*/ 28575 w 48"/>
                      <a:gd name="T61" fmla="*/ 34925 h 44"/>
                      <a:gd name="T62" fmla="*/ 30163 w 48"/>
                      <a:gd name="T63" fmla="*/ 33338 h 44"/>
                      <a:gd name="T64" fmla="*/ 25400 w 48"/>
                      <a:gd name="T65" fmla="*/ 28575 h 44"/>
                      <a:gd name="T66" fmla="*/ 19050 w 48"/>
                      <a:gd name="T67" fmla="*/ 23813 h 44"/>
                      <a:gd name="T68" fmla="*/ 15875 w 48"/>
                      <a:gd name="T69" fmla="*/ 23813 h 44"/>
                      <a:gd name="T70" fmla="*/ 17463 w 48"/>
                      <a:gd name="T71" fmla="*/ 25400 h 44"/>
                      <a:gd name="T72" fmla="*/ 23813 w 48"/>
                      <a:gd name="T73" fmla="*/ 31750 h 44"/>
                      <a:gd name="T74" fmla="*/ 14288 w 48"/>
                      <a:gd name="T75" fmla="*/ 31750 h 44"/>
                      <a:gd name="T76" fmla="*/ 9525 w 48"/>
                      <a:gd name="T77" fmla="*/ 30163 h 44"/>
                      <a:gd name="T78" fmla="*/ 7938 w 48"/>
                      <a:gd name="T79" fmla="*/ 30163 h 44"/>
                      <a:gd name="T80" fmla="*/ 3175 w 48"/>
                      <a:gd name="T81" fmla="*/ 23813 h 44"/>
                      <a:gd name="T82" fmla="*/ 3175 w 48"/>
                      <a:gd name="T83" fmla="*/ 17463 h 44"/>
                      <a:gd name="T84" fmla="*/ 4763 w 48"/>
                      <a:gd name="T85" fmla="*/ 7938 h 44"/>
                      <a:gd name="T86" fmla="*/ 1588 w 48"/>
                      <a:gd name="T87" fmla="*/ 6350 h 44"/>
                      <a:gd name="T88" fmla="*/ 4763 w 48"/>
                      <a:gd name="T89" fmla="*/ 4763 h 44"/>
                      <a:gd name="T90" fmla="*/ 4763 w 48"/>
                      <a:gd name="T91" fmla="*/ 3175 h 44"/>
                      <a:gd name="T92" fmla="*/ 12700 w 48"/>
                      <a:gd name="T93" fmla="*/ 1588 h 44"/>
                      <a:gd name="T94" fmla="*/ 17463 w 48"/>
                      <a:gd name="T95" fmla="*/ 3175 h 44"/>
                      <a:gd name="T96" fmla="*/ 19050 w 48"/>
                      <a:gd name="T97" fmla="*/ 4763 h 44"/>
                      <a:gd name="T98" fmla="*/ 38100 w 48"/>
                      <a:gd name="T99" fmla="*/ 6350 h 44"/>
                      <a:gd name="T100" fmla="*/ 41275 w 48"/>
                      <a:gd name="T101" fmla="*/ 9525 h 44"/>
                      <a:gd name="T102" fmla="*/ 44450 w 48"/>
                      <a:gd name="T103" fmla="*/ 9525 h 44"/>
                      <a:gd name="T104" fmla="*/ 47625 w 48"/>
                      <a:gd name="T105" fmla="*/ 9525 h 44"/>
                      <a:gd name="T106" fmla="*/ 52388 w 48"/>
                      <a:gd name="T107" fmla="*/ 7938 h 44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</a:gdLst>
                    <a:ahLst/>
                    <a:cxnLst>
                      <a:cxn ang="T108">
                        <a:pos x="T0" y="T1"/>
                      </a:cxn>
                      <a:cxn ang="T109">
                        <a:pos x="T2" y="T3"/>
                      </a:cxn>
                      <a:cxn ang="T110">
                        <a:pos x="T4" y="T5"/>
                      </a:cxn>
                      <a:cxn ang="T111">
                        <a:pos x="T6" y="T7"/>
                      </a:cxn>
                      <a:cxn ang="T112">
                        <a:pos x="T8" y="T9"/>
                      </a:cxn>
                      <a:cxn ang="T113">
                        <a:pos x="T10" y="T11"/>
                      </a:cxn>
                      <a:cxn ang="T114">
                        <a:pos x="T12" y="T13"/>
                      </a:cxn>
                      <a:cxn ang="T115">
                        <a:pos x="T14" y="T15"/>
                      </a:cxn>
                      <a:cxn ang="T116">
                        <a:pos x="T16" y="T17"/>
                      </a:cxn>
                      <a:cxn ang="T117">
                        <a:pos x="T18" y="T19"/>
                      </a:cxn>
                      <a:cxn ang="T118">
                        <a:pos x="T20" y="T21"/>
                      </a:cxn>
                      <a:cxn ang="T119">
                        <a:pos x="T22" y="T23"/>
                      </a:cxn>
                      <a:cxn ang="T120">
                        <a:pos x="T24" y="T25"/>
                      </a:cxn>
                      <a:cxn ang="T121">
                        <a:pos x="T26" y="T27"/>
                      </a:cxn>
                      <a:cxn ang="T122">
                        <a:pos x="T28" y="T29"/>
                      </a:cxn>
                      <a:cxn ang="T123">
                        <a:pos x="T30" y="T31"/>
                      </a:cxn>
                      <a:cxn ang="T124">
                        <a:pos x="T32" y="T33"/>
                      </a:cxn>
                      <a:cxn ang="T125">
                        <a:pos x="T34" y="T35"/>
                      </a:cxn>
                      <a:cxn ang="T126">
                        <a:pos x="T36" y="T37"/>
                      </a:cxn>
                      <a:cxn ang="T127">
                        <a:pos x="T38" y="T39"/>
                      </a:cxn>
                      <a:cxn ang="T128">
                        <a:pos x="T40" y="T41"/>
                      </a:cxn>
                      <a:cxn ang="T129">
                        <a:pos x="T42" y="T43"/>
                      </a:cxn>
                      <a:cxn ang="T130">
                        <a:pos x="T44" y="T45"/>
                      </a:cxn>
                      <a:cxn ang="T131">
                        <a:pos x="T46" y="T47"/>
                      </a:cxn>
                      <a:cxn ang="T132">
                        <a:pos x="T48" y="T49"/>
                      </a:cxn>
                      <a:cxn ang="T133">
                        <a:pos x="T50" y="T51"/>
                      </a:cxn>
                      <a:cxn ang="T134">
                        <a:pos x="T52" y="T53"/>
                      </a:cxn>
                      <a:cxn ang="T135">
                        <a:pos x="T54" y="T55"/>
                      </a:cxn>
                      <a:cxn ang="T136">
                        <a:pos x="T56" y="T57"/>
                      </a:cxn>
                      <a:cxn ang="T137">
                        <a:pos x="T58" y="T59"/>
                      </a:cxn>
                      <a:cxn ang="T138">
                        <a:pos x="T60" y="T61"/>
                      </a:cxn>
                      <a:cxn ang="T139">
                        <a:pos x="T62" y="T63"/>
                      </a:cxn>
                      <a:cxn ang="T140">
                        <a:pos x="T64" y="T65"/>
                      </a:cxn>
                      <a:cxn ang="T141">
                        <a:pos x="T66" y="T67"/>
                      </a:cxn>
                      <a:cxn ang="T142">
                        <a:pos x="T68" y="T69"/>
                      </a:cxn>
                      <a:cxn ang="T143">
                        <a:pos x="T70" y="T71"/>
                      </a:cxn>
                      <a:cxn ang="T144">
                        <a:pos x="T72" y="T73"/>
                      </a:cxn>
                      <a:cxn ang="T145">
                        <a:pos x="T74" y="T75"/>
                      </a:cxn>
                      <a:cxn ang="T146">
                        <a:pos x="T76" y="T77"/>
                      </a:cxn>
                      <a:cxn ang="T147">
                        <a:pos x="T78" y="T79"/>
                      </a:cxn>
                      <a:cxn ang="T148">
                        <a:pos x="T80" y="T81"/>
                      </a:cxn>
                      <a:cxn ang="T149">
                        <a:pos x="T82" y="T83"/>
                      </a:cxn>
                      <a:cxn ang="T150">
                        <a:pos x="T84" y="T85"/>
                      </a:cxn>
                      <a:cxn ang="T151">
                        <a:pos x="T86" y="T87"/>
                      </a:cxn>
                      <a:cxn ang="T152">
                        <a:pos x="T88" y="T89"/>
                      </a:cxn>
                      <a:cxn ang="T153">
                        <a:pos x="T90" y="T91"/>
                      </a:cxn>
                      <a:cxn ang="T154">
                        <a:pos x="T92" y="T93"/>
                      </a:cxn>
                      <a:cxn ang="T155">
                        <a:pos x="T94" y="T95"/>
                      </a:cxn>
                      <a:cxn ang="T156">
                        <a:pos x="T96" y="T97"/>
                      </a:cxn>
                      <a:cxn ang="T157">
                        <a:pos x="T98" y="T99"/>
                      </a:cxn>
                      <a:cxn ang="T158">
                        <a:pos x="T100" y="T101"/>
                      </a:cxn>
                      <a:cxn ang="T159">
                        <a:pos x="T102" y="T103"/>
                      </a:cxn>
                      <a:cxn ang="T160">
                        <a:pos x="T104" y="T105"/>
                      </a:cxn>
                      <a:cxn ang="T161">
                        <a:pos x="T106" y="T107"/>
                      </a:cxn>
                    </a:cxnLst>
                    <a:rect l="0" t="0" r="r" b="b"/>
                    <a:pathLst>
                      <a:path w="48" h="44">
                        <a:moveTo>
                          <a:pt x="33" y="4"/>
                        </a:moveTo>
                        <a:lnTo>
                          <a:pt x="33" y="4"/>
                        </a:lnTo>
                        <a:lnTo>
                          <a:pt x="34" y="4"/>
                        </a:lnTo>
                        <a:lnTo>
                          <a:pt x="34" y="5"/>
                        </a:lnTo>
                        <a:lnTo>
                          <a:pt x="34" y="6"/>
                        </a:lnTo>
                        <a:lnTo>
                          <a:pt x="34" y="8"/>
                        </a:lnTo>
                        <a:lnTo>
                          <a:pt x="35" y="9"/>
                        </a:lnTo>
                        <a:lnTo>
                          <a:pt x="35" y="10"/>
                        </a:lnTo>
                        <a:lnTo>
                          <a:pt x="36" y="11"/>
                        </a:lnTo>
                        <a:lnTo>
                          <a:pt x="37" y="13"/>
                        </a:lnTo>
                        <a:lnTo>
                          <a:pt x="40" y="16"/>
                        </a:lnTo>
                        <a:lnTo>
                          <a:pt x="42" y="16"/>
                        </a:lnTo>
                        <a:lnTo>
                          <a:pt x="42" y="18"/>
                        </a:lnTo>
                        <a:lnTo>
                          <a:pt x="43" y="18"/>
                        </a:lnTo>
                        <a:lnTo>
                          <a:pt x="43" y="19"/>
                        </a:lnTo>
                        <a:lnTo>
                          <a:pt x="44" y="21"/>
                        </a:lnTo>
                        <a:lnTo>
                          <a:pt x="45" y="22"/>
                        </a:lnTo>
                        <a:lnTo>
                          <a:pt x="46" y="22"/>
                        </a:lnTo>
                        <a:lnTo>
                          <a:pt x="47" y="22"/>
                        </a:lnTo>
                        <a:lnTo>
                          <a:pt x="48" y="23"/>
                        </a:lnTo>
                        <a:lnTo>
                          <a:pt x="47" y="24"/>
                        </a:lnTo>
                        <a:lnTo>
                          <a:pt x="46" y="24"/>
                        </a:lnTo>
                        <a:lnTo>
                          <a:pt x="46" y="23"/>
                        </a:lnTo>
                        <a:lnTo>
                          <a:pt x="45" y="23"/>
                        </a:lnTo>
                        <a:lnTo>
                          <a:pt x="45" y="22"/>
                        </a:lnTo>
                        <a:lnTo>
                          <a:pt x="44" y="22"/>
                        </a:lnTo>
                        <a:lnTo>
                          <a:pt x="44" y="23"/>
                        </a:lnTo>
                        <a:lnTo>
                          <a:pt x="43" y="24"/>
                        </a:lnTo>
                        <a:lnTo>
                          <a:pt x="43" y="28"/>
                        </a:lnTo>
                        <a:lnTo>
                          <a:pt x="43" y="30"/>
                        </a:lnTo>
                        <a:lnTo>
                          <a:pt x="44" y="30"/>
                        </a:lnTo>
                        <a:lnTo>
                          <a:pt x="46" y="31"/>
                        </a:lnTo>
                        <a:lnTo>
                          <a:pt x="46" y="32"/>
                        </a:lnTo>
                        <a:lnTo>
                          <a:pt x="45" y="33"/>
                        </a:lnTo>
                        <a:lnTo>
                          <a:pt x="44" y="33"/>
                        </a:lnTo>
                        <a:lnTo>
                          <a:pt x="43" y="34"/>
                        </a:lnTo>
                        <a:lnTo>
                          <a:pt x="44" y="36"/>
                        </a:lnTo>
                        <a:lnTo>
                          <a:pt x="44" y="37"/>
                        </a:lnTo>
                        <a:lnTo>
                          <a:pt x="44" y="39"/>
                        </a:lnTo>
                        <a:lnTo>
                          <a:pt x="43" y="39"/>
                        </a:lnTo>
                        <a:lnTo>
                          <a:pt x="43" y="40"/>
                        </a:lnTo>
                        <a:lnTo>
                          <a:pt x="42" y="40"/>
                        </a:lnTo>
                        <a:lnTo>
                          <a:pt x="42" y="41"/>
                        </a:lnTo>
                        <a:lnTo>
                          <a:pt x="43" y="41"/>
                        </a:lnTo>
                        <a:lnTo>
                          <a:pt x="44" y="43"/>
                        </a:lnTo>
                        <a:lnTo>
                          <a:pt x="44" y="44"/>
                        </a:lnTo>
                        <a:lnTo>
                          <a:pt x="44" y="43"/>
                        </a:lnTo>
                        <a:lnTo>
                          <a:pt x="43" y="42"/>
                        </a:lnTo>
                        <a:lnTo>
                          <a:pt x="42" y="42"/>
                        </a:lnTo>
                        <a:lnTo>
                          <a:pt x="42" y="41"/>
                        </a:lnTo>
                        <a:lnTo>
                          <a:pt x="40" y="41"/>
                        </a:lnTo>
                        <a:lnTo>
                          <a:pt x="40" y="40"/>
                        </a:lnTo>
                        <a:lnTo>
                          <a:pt x="39" y="40"/>
                        </a:lnTo>
                        <a:lnTo>
                          <a:pt x="40" y="40"/>
                        </a:lnTo>
                        <a:lnTo>
                          <a:pt x="40" y="39"/>
                        </a:lnTo>
                        <a:lnTo>
                          <a:pt x="39" y="37"/>
                        </a:lnTo>
                        <a:lnTo>
                          <a:pt x="38" y="37"/>
                        </a:lnTo>
                        <a:lnTo>
                          <a:pt x="37" y="36"/>
                        </a:lnTo>
                        <a:lnTo>
                          <a:pt x="37" y="34"/>
                        </a:lnTo>
                        <a:lnTo>
                          <a:pt x="36" y="34"/>
                        </a:lnTo>
                        <a:lnTo>
                          <a:pt x="35" y="36"/>
                        </a:lnTo>
                        <a:lnTo>
                          <a:pt x="36" y="37"/>
                        </a:lnTo>
                        <a:lnTo>
                          <a:pt x="37" y="37"/>
                        </a:lnTo>
                        <a:lnTo>
                          <a:pt x="37" y="38"/>
                        </a:lnTo>
                        <a:lnTo>
                          <a:pt x="38" y="38"/>
                        </a:lnTo>
                        <a:lnTo>
                          <a:pt x="38" y="39"/>
                        </a:lnTo>
                        <a:lnTo>
                          <a:pt x="38" y="40"/>
                        </a:lnTo>
                        <a:lnTo>
                          <a:pt x="37" y="40"/>
                        </a:lnTo>
                        <a:lnTo>
                          <a:pt x="36" y="39"/>
                        </a:lnTo>
                        <a:lnTo>
                          <a:pt x="35" y="39"/>
                        </a:lnTo>
                        <a:lnTo>
                          <a:pt x="34" y="39"/>
                        </a:lnTo>
                        <a:lnTo>
                          <a:pt x="31" y="37"/>
                        </a:lnTo>
                        <a:lnTo>
                          <a:pt x="31" y="36"/>
                        </a:lnTo>
                        <a:lnTo>
                          <a:pt x="33" y="36"/>
                        </a:lnTo>
                        <a:lnTo>
                          <a:pt x="34" y="33"/>
                        </a:lnTo>
                        <a:lnTo>
                          <a:pt x="34" y="31"/>
                        </a:lnTo>
                        <a:lnTo>
                          <a:pt x="33" y="31"/>
                        </a:lnTo>
                        <a:lnTo>
                          <a:pt x="31" y="30"/>
                        </a:lnTo>
                        <a:lnTo>
                          <a:pt x="31" y="29"/>
                        </a:lnTo>
                        <a:lnTo>
                          <a:pt x="28" y="27"/>
                        </a:lnTo>
                        <a:lnTo>
                          <a:pt x="27" y="27"/>
                        </a:lnTo>
                        <a:lnTo>
                          <a:pt x="27" y="25"/>
                        </a:lnTo>
                        <a:lnTo>
                          <a:pt x="26" y="25"/>
                        </a:lnTo>
                        <a:lnTo>
                          <a:pt x="25" y="24"/>
                        </a:lnTo>
                        <a:lnTo>
                          <a:pt x="23" y="24"/>
                        </a:lnTo>
                        <a:lnTo>
                          <a:pt x="20" y="23"/>
                        </a:lnTo>
                        <a:lnTo>
                          <a:pt x="19" y="23"/>
                        </a:lnTo>
                        <a:lnTo>
                          <a:pt x="18" y="22"/>
                        </a:lnTo>
                        <a:lnTo>
                          <a:pt x="18" y="21"/>
                        </a:lnTo>
                        <a:lnTo>
                          <a:pt x="19" y="21"/>
                        </a:lnTo>
                        <a:lnTo>
                          <a:pt x="19" y="20"/>
                        </a:lnTo>
                        <a:lnTo>
                          <a:pt x="18" y="18"/>
                        </a:lnTo>
                        <a:lnTo>
                          <a:pt x="17" y="18"/>
                        </a:lnTo>
                        <a:lnTo>
                          <a:pt x="16" y="18"/>
                        </a:lnTo>
                        <a:lnTo>
                          <a:pt x="15" y="16"/>
                        </a:lnTo>
                        <a:lnTo>
                          <a:pt x="12" y="15"/>
                        </a:lnTo>
                        <a:lnTo>
                          <a:pt x="12" y="14"/>
                        </a:lnTo>
                        <a:lnTo>
                          <a:pt x="10" y="14"/>
                        </a:lnTo>
                        <a:lnTo>
                          <a:pt x="10" y="15"/>
                        </a:lnTo>
                        <a:lnTo>
                          <a:pt x="11" y="16"/>
                        </a:lnTo>
                        <a:lnTo>
                          <a:pt x="14" y="18"/>
                        </a:lnTo>
                        <a:lnTo>
                          <a:pt x="15" y="19"/>
                        </a:lnTo>
                        <a:lnTo>
                          <a:pt x="15" y="20"/>
                        </a:lnTo>
                        <a:lnTo>
                          <a:pt x="15" y="21"/>
                        </a:lnTo>
                        <a:lnTo>
                          <a:pt x="11" y="23"/>
                        </a:lnTo>
                        <a:lnTo>
                          <a:pt x="10" y="21"/>
                        </a:lnTo>
                        <a:lnTo>
                          <a:pt x="9" y="20"/>
                        </a:lnTo>
                        <a:lnTo>
                          <a:pt x="9" y="19"/>
                        </a:lnTo>
                        <a:lnTo>
                          <a:pt x="8" y="19"/>
                        </a:lnTo>
                        <a:lnTo>
                          <a:pt x="7" y="19"/>
                        </a:lnTo>
                        <a:lnTo>
                          <a:pt x="6" y="19"/>
                        </a:lnTo>
                        <a:lnTo>
                          <a:pt x="5" y="19"/>
                        </a:lnTo>
                        <a:lnTo>
                          <a:pt x="3" y="16"/>
                        </a:lnTo>
                        <a:lnTo>
                          <a:pt x="2" y="16"/>
                        </a:lnTo>
                        <a:lnTo>
                          <a:pt x="2" y="15"/>
                        </a:lnTo>
                        <a:lnTo>
                          <a:pt x="1" y="14"/>
                        </a:lnTo>
                        <a:lnTo>
                          <a:pt x="1" y="13"/>
                        </a:lnTo>
                        <a:lnTo>
                          <a:pt x="1" y="12"/>
                        </a:lnTo>
                        <a:lnTo>
                          <a:pt x="2" y="11"/>
                        </a:lnTo>
                        <a:lnTo>
                          <a:pt x="5" y="9"/>
                        </a:lnTo>
                        <a:lnTo>
                          <a:pt x="5" y="8"/>
                        </a:lnTo>
                        <a:lnTo>
                          <a:pt x="3" y="5"/>
                        </a:lnTo>
                        <a:lnTo>
                          <a:pt x="2" y="5"/>
                        </a:lnTo>
                        <a:lnTo>
                          <a:pt x="0" y="4"/>
                        </a:lnTo>
                        <a:lnTo>
                          <a:pt x="1" y="4"/>
                        </a:lnTo>
                        <a:lnTo>
                          <a:pt x="1" y="3"/>
                        </a:lnTo>
                        <a:lnTo>
                          <a:pt x="3" y="4"/>
                        </a:lnTo>
                        <a:lnTo>
                          <a:pt x="3" y="3"/>
                        </a:lnTo>
                        <a:lnTo>
                          <a:pt x="3" y="2"/>
                        </a:lnTo>
                        <a:lnTo>
                          <a:pt x="5" y="0"/>
                        </a:lnTo>
                        <a:lnTo>
                          <a:pt x="6" y="0"/>
                        </a:lnTo>
                        <a:lnTo>
                          <a:pt x="6" y="1"/>
                        </a:lnTo>
                        <a:lnTo>
                          <a:pt x="8" y="1"/>
                        </a:lnTo>
                        <a:lnTo>
                          <a:pt x="10" y="2"/>
                        </a:lnTo>
                        <a:lnTo>
                          <a:pt x="11" y="2"/>
                        </a:lnTo>
                        <a:lnTo>
                          <a:pt x="12" y="3"/>
                        </a:lnTo>
                        <a:lnTo>
                          <a:pt x="15" y="3"/>
                        </a:lnTo>
                        <a:lnTo>
                          <a:pt x="18" y="2"/>
                        </a:lnTo>
                        <a:lnTo>
                          <a:pt x="23" y="3"/>
                        </a:lnTo>
                        <a:lnTo>
                          <a:pt x="24" y="4"/>
                        </a:lnTo>
                        <a:lnTo>
                          <a:pt x="25" y="5"/>
                        </a:lnTo>
                        <a:lnTo>
                          <a:pt x="26" y="5"/>
                        </a:lnTo>
                        <a:lnTo>
                          <a:pt x="26" y="6"/>
                        </a:lnTo>
                        <a:lnTo>
                          <a:pt x="27" y="6"/>
                        </a:lnTo>
                        <a:lnTo>
                          <a:pt x="27" y="5"/>
                        </a:lnTo>
                        <a:lnTo>
                          <a:pt x="28" y="6"/>
                        </a:lnTo>
                        <a:lnTo>
                          <a:pt x="29" y="6"/>
                        </a:lnTo>
                        <a:lnTo>
                          <a:pt x="30" y="6"/>
                        </a:lnTo>
                        <a:lnTo>
                          <a:pt x="31" y="6"/>
                        </a:lnTo>
                        <a:lnTo>
                          <a:pt x="33" y="5"/>
                        </a:lnTo>
                        <a:lnTo>
                          <a:pt x="33" y="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045" name="Freeform 958">
                    <a:extLst>
                      <a:ext uri="{FF2B5EF4-FFF2-40B4-BE49-F238E27FC236}">
                        <a16:creationId xmlns:a16="http://schemas.microsoft.com/office/drawing/2014/main" id="{15899826-3FD2-4BA3-A215-BD16F4E3A69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945033" y="3229415"/>
                    <a:ext cx="148711" cy="211449"/>
                  </a:xfrm>
                  <a:custGeom>
                    <a:avLst/>
                    <a:gdLst>
                      <a:gd name="T0" fmla="*/ 73025 w 64"/>
                      <a:gd name="T1" fmla="*/ 0 h 91"/>
                      <a:gd name="T2" fmla="*/ 71438 w 64"/>
                      <a:gd name="T3" fmla="*/ 7938 h 91"/>
                      <a:gd name="T4" fmla="*/ 77788 w 64"/>
                      <a:gd name="T5" fmla="*/ 14288 h 91"/>
                      <a:gd name="T6" fmla="*/ 82550 w 64"/>
                      <a:gd name="T7" fmla="*/ 22225 h 91"/>
                      <a:gd name="T8" fmla="*/ 82550 w 64"/>
                      <a:gd name="T9" fmla="*/ 30163 h 91"/>
                      <a:gd name="T10" fmla="*/ 80963 w 64"/>
                      <a:gd name="T11" fmla="*/ 38100 h 91"/>
                      <a:gd name="T12" fmla="*/ 85725 w 64"/>
                      <a:gd name="T13" fmla="*/ 38100 h 91"/>
                      <a:gd name="T14" fmla="*/ 84138 w 64"/>
                      <a:gd name="T15" fmla="*/ 47625 h 91"/>
                      <a:gd name="T16" fmla="*/ 82550 w 64"/>
                      <a:gd name="T17" fmla="*/ 52388 h 91"/>
                      <a:gd name="T18" fmla="*/ 88900 w 64"/>
                      <a:gd name="T19" fmla="*/ 60325 h 91"/>
                      <a:gd name="T20" fmla="*/ 88900 w 64"/>
                      <a:gd name="T21" fmla="*/ 65088 h 91"/>
                      <a:gd name="T22" fmla="*/ 85725 w 64"/>
                      <a:gd name="T23" fmla="*/ 79375 h 91"/>
                      <a:gd name="T24" fmla="*/ 88900 w 64"/>
                      <a:gd name="T25" fmla="*/ 82550 h 91"/>
                      <a:gd name="T26" fmla="*/ 85725 w 64"/>
                      <a:gd name="T27" fmla="*/ 93663 h 91"/>
                      <a:gd name="T28" fmla="*/ 88900 w 64"/>
                      <a:gd name="T29" fmla="*/ 101600 h 91"/>
                      <a:gd name="T30" fmla="*/ 90488 w 64"/>
                      <a:gd name="T31" fmla="*/ 104775 h 91"/>
                      <a:gd name="T32" fmla="*/ 98425 w 64"/>
                      <a:gd name="T33" fmla="*/ 111125 h 91"/>
                      <a:gd name="T34" fmla="*/ 100013 w 64"/>
                      <a:gd name="T35" fmla="*/ 112713 h 91"/>
                      <a:gd name="T36" fmla="*/ 96838 w 64"/>
                      <a:gd name="T37" fmla="*/ 119063 h 91"/>
                      <a:gd name="T38" fmla="*/ 88900 w 64"/>
                      <a:gd name="T39" fmla="*/ 120650 h 91"/>
                      <a:gd name="T40" fmla="*/ 88900 w 64"/>
                      <a:gd name="T41" fmla="*/ 117475 h 91"/>
                      <a:gd name="T42" fmla="*/ 82550 w 64"/>
                      <a:gd name="T43" fmla="*/ 112713 h 91"/>
                      <a:gd name="T44" fmla="*/ 79375 w 64"/>
                      <a:gd name="T45" fmla="*/ 112713 h 91"/>
                      <a:gd name="T46" fmla="*/ 82550 w 64"/>
                      <a:gd name="T47" fmla="*/ 115888 h 91"/>
                      <a:gd name="T48" fmla="*/ 87313 w 64"/>
                      <a:gd name="T49" fmla="*/ 115888 h 91"/>
                      <a:gd name="T50" fmla="*/ 84138 w 64"/>
                      <a:gd name="T51" fmla="*/ 120650 h 91"/>
                      <a:gd name="T52" fmla="*/ 77788 w 64"/>
                      <a:gd name="T53" fmla="*/ 122238 h 91"/>
                      <a:gd name="T54" fmla="*/ 68263 w 64"/>
                      <a:gd name="T55" fmla="*/ 125413 h 91"/>
                      <a:gd name="T56" fmla="*/ 58738 w 64"/>
                      <a:gd name="T57" fmla="*/ 131763 h 91"/>
                      <a:gd name="T58" fmla="*/ 52388 w 64"/>
                      <a:gd name="T59" fmla="*/ 133350 h 91"/>
                      <a:gd name="T60" fmla="*/ 46038 w 64"/>
                      <a:gd name="T61" fmla="*/ 134938 h 91"/>
                      <a:gd name="T62" fmla="*/ 38100 w 64"/>
                      <a:gd name="T63" fmla="*/ 136525 h 91"/>
                      <a:gd name="T64" fmla="*/ 26988 w 64"/>
                      <a:gd name="T65" fmla="*/ 144463 h 91"/>
                      <a:gd name="T66" fmla="*/ 20638 w 64"/>
                      <a:gd name="T67" fmla="*/ 139700 h 91"/>
                      <a:gd name="T68" fmla="*/ 9525 w 64"/>
                      <a:gd name="T69" fmla="*/ 136525 h 91"/>
                      <a:gd name="T70" fmla="*/ 4763 w 64"/>
                      <a:gd name="T71" fmla="*/ 134938 h 91"/>
                      <a:gd name="T72" fmla="*/ 12700 w 64"/>
                      <a:gd name="T73" fmla="*/ 134938 h 91"/>
                      <a:gd name="T74" fmla="*/ 11113 w 64"/>
                      <a:gd name="T75" fmla="*/ 123825 h 91"/>
                      <a:gd name="T76" fmla="*/ 7938 w 64"/>
                      <a:gd name="T77" fmla="*/ 123825 h 91"/>
                      <a:gd name="T78" fmla="*/ 4763 w 64"/>
                      <a:gd name="T79" fmla="*/ 109538 h 91"/>
                      <a:gd name="T80" fmla="*/ 0 w 64"/>
                      <a:gd name="T81" fmla="*/ 101600 h 91"/>
                      <a:gd name="T82" fmla="*/ 4763 w 64"/>
                      <a:gd name="T83" fmla="*/ 92075 h 91"/>
                      <a:gd name="T84" fmla="*/ 9525 w 64"/>
                      <a:gd name="T85" fmla="*/ 76200 h 91"/>
                      <a:gd name="T86" fmla="*/ 19050 w 64"/>
                      <a:gd name="T87" fmla="*/ 65088 h 91"/>
                      <a:gd name="T88" fmla="*/ 14288 w 64"/>
                      <a:gd name="T89" fmla="*/ 52388 h 91"/>
                      <a:gd name="T90" fmla="*/ 11113 w 64"/>
                      <a:gd name="T91" fmla="*/ 46038 h 91"/>
                      <a:gd name="T92" fmla="*/ 12700 w 64"/>
                      <a:gd name="T93" fmla="*/ 36513 h 91"/>
                      <a:gd name="T94" fmla="*/ 11113 w 64"/>
                      <a:gd name="T95" fmla="*/ 33338 h 91"/>
                      <a:gd name="T96" fmla="*/ 11113 w 64"/>
                      <a:gd name="T97" fmla="*/ 23813 h 91"/>
                      <a:gd name="T98" fmla="*/ 9525 w 64"/>
                      <a:gd name="T99" fmla="*/ 14288 h 91"/>
                      <a:gd name="T100" fmla="*/ 11113 w 64"/>
                      <a:gd name="T101" fmla="*/ 3175 h 91"/>
                      <a:gd name="T102" fmla="*/ 39688 w 64"/>
                      <a:gd name="T103" fmla="*/ 3175 h 91"/>
                      <a:gd name="T104" fmla="*/ 53975 w 64"/>
                      <a:gd name="T105" fmla="*/ 3175 h 91"/>
                      <a:gd name="T106" fmla="*/ 66675 w 64"/>
                      <a:gd name="T107" fmla="*/ 1588 h 91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</a:gdLst>
                    <a:ahLst/>
                    <a:cxnLst>
                      <a:cxn ang="T108">
                        <a:pos x="T0" y="T1"/>
                      </a:cxn>
                      <a:cxn ang="T109">
                        <a:pos x="T2" y="T3"/>
                      </a:cxn>
                      <a:cxn ang="T110">
                        <a:pos x="T4" y="T5"/>
                      </a:cxn>
                      <a:cxn ang="T111">
                        <a:pos x="T6" y="T7"/>
                      </a:cxn>
                      <a:cxn ang="T112">
                        <a:pos x="T8" y="T9"/>
                      </a:cxn>
                      <a:cxn ang="T113">
                        <a:pos x="T10" y="T11"/>
                      </a:cxn>
                      <a:cxn ang="T114">
                        <a:pos x="T12" y="T13"/>
                      </a:cxn>
                      <a:cxn ang="T115">
                        <a:pos x="T14" y="T15"/>
                      </a:cxn>
                      <a:cxn ang="T116">
                        <a:pos x="T16" y="T17"/>
                      </a:cxn>
                      <a:cxn ang="T117">
                        <a:pos x="T18" y="T19"/>
                      </a:cxn>
                      <a:cxn ang="T118">
                        <a:pos x="T20" y="T21"/>
                      </a:cxn>
                      <a:cxn ang="T119">
                        <a:pos x="T22" y="T23"/>
                      </a:cxn>
                      <a:cxn ang="T120">
                        <a:pos x="T24" y="T25"/>
                      </a:cxn>
                      <a:cxn ang="T121">
                        <a:pos x="T26" y="T27"/>
                      </a:cxn>
                      <a:cxn ang="T122">
                        <a:pos x="T28" y="T29"/>
                      </a:cxn>
                      <a:cxn ang="T123">
                        <a:pos x="T30" y="T31"/>
                      </a:cxn>
                      <a:cxn ang="T124">
                        <a:pos x="T32" y="T33"/>
                      </a:cxn>
                      <a:cxn ang="T125">
                        <a:pos x="T34" y="T35"/>
                      </a:cxn>
                      <a:cxn ang="T126">
                        <a:pos x="T36" y="T37"/>
                      </a:cxn>
                      <a:cxn ang="T127">
                        <a:pos x="T38" y="T39"/>
                      </a:cxn>
                      <a:cxn ang="T128">
                        <a:pos x="T40" y="T41"/>
                      </a:cxn>
                      <a:cxn ang="T129">
                        <a:pos x="T42" y="T43"/>
                      </a:cxn>
                      <a:cxn ang="T130">
                        <a:pos x="T44" y="T45"/>
                      </a:cxn>
                      <a:cxn ang="T131">
                        <a:pos x="T46" y="T47"/>
                      </a:cxn>
                      <a:cxn ang="T132">
                        <a:pos x="T48" y="T49"/>
                      </a:cxn>
                      <a:cxn ang="T133">
                        <a:pos x="T50" y="T51"/>
                      </a:cxn>
                      <a:cxn ang="T134">
                        <a:pos x="T52" y="T53"/>
                      </a:cxn>
                      <a:cxn ang="T135">
                        <a:pos x="T54" y="T55"/>
                      </a:cxn>
                      <a:cxn ang="T136">
                        <a:pos x="T56" y="T57"/>
                      </a:cxn>
                      <a:cxn ang="T137">
                        <a:pos x="T58" y="T59"/>
                      </a:cxn>
                      <a:cxn ang="T138">
                        <a:pos x="T60" y="T61"/>
                      </a:cxn>
                      <a:cxn ang="T139">
                        <a:pos x="T62" y="T63"/>
                      </a:cxn>
                      <a:cxn ang="T140">
                        <a:pos x="T64" y="T65"/>
                      </a:cxn>
                      <a:cxn ang="T141">
                        <a:pos x="T66" y="T67"/>
                      </a:cxn>
                      <a:cxn ang="T142">
                        <a:pos x="T68" y="T69"/>
                      </a:cxn>
                      <a:cxn ang="T143">
                        <a:pos x="T70" y="T71"/>
                      </a:cxn>
                      <a:cxn ang="T144">
                        <a:pos x="T72" y="T73"/>
                      </a:cxn>
                      <a:cxn ang="T145">
                        <a:pos x="T74" y="T75"/>
                      </a:cxn>
                      <a:cxn ang="T146">
                        <a:pos x="T76" y="T77"/>
                      </a:cxn>
                      <a:cxn ang="T147">
                        <a:pos x="T78" y="T79"/>
                      </a:cxn>
                      <a:cxn ang="T148">
                        <a:pos x="T80" y="T81"/>
                      </a:cxn>
                      <a:cxn ang="T149">
                        <a:pos x="T82" y="T83"/>
                      </a:cxn>
                      <a:cxn ang="T150">
                        <a:pos x="T84" y="T85"/>
                      </a:cxn>
                      <a:cxn ang="T151">
                        <a:pos x="T86" y="T87"/>
                      </a:cxn>
                      <a:cxn ang="T152">
                        <a:pos x="T88" y="T89"/>
                      </a:cxn>
                      <a:cxn ang="T153">
                        <a:pos x="T90" y="T91"/>
                      </a:cxn>
                      <a:cxn ang="T154">
                        <a:pos x="T92" y="T93"/>
                      </a:cxn>
                      <a:cxn ang="T155">
                        <a:pos x="T94" y="T95"/>
                      </a:cxn>
                      <a:cxn ang="T156">
                        <a:pos x="T96" y="T97"/>
                      </a:cxn>
                      <a:cxn ang="T157">
                        <a:pos x="T98" y="T99"/>
                      </a:cxn>
                      <a:cxn ang="T158">
                        <a:pos x="T100" y="T101"/>
                      </a:cxn>
                      <a:cxn ang="T159">
                        <a:pos x="T102" y="T103"/>
                      </a:cxn>
                      <a:cxn ang="T160">
                        <a:pos x="T104" y="T105"/>
                      </a:cxn>
                      <a:cxn ang="T161">
                        <a:pos x="T106" y="T107"/>
                      </a:cxn>
                    </a:cxnLst>
                    <a:rect l="0" t="0" r="r" b="b"/>
                    <a:pathLst>
                      <a:path w="64" h="91">
                        <a:moveTo>
                          <a:pt x="45" y="0"/>
                        </a:moveTo>
                        <a:lnTo>
                          <a:pt x="45" y="0"/>
                        </a:lnTo>
                        <a:lnTo>
                          <a:pt x="46" y="0"/>
                        </a:lnTo>
                        <a:lnTo>
                          <a:pt x="47" y="1"/>
                        </a:lnTo>
                        <a:lnTo>
                          <a:pt x="47" y="2"/>
                        </a:lnTo>
                        <a:lnTo>
                          <a:pt x="46" y="3"/>
                        </a:lnTo>
                        <a:lnTo>
                          <a:pt x="46" y="4"/>
                        </a:lnTo>
                        <a:lnTo>
                          <a:pt x="45" y="5"/>
                        </a:lnTo>
                        <a:lnTo>
                          <a:pt x="46" y="7"/>
                        </a:lnTo>
                        <a:lnTo>
                          <a:pt x="46" y="8"/>
                        </a:lnTo>
                        <a:lnTo>
                          <a:pt x="47" y="8"/>
                        </a:lnTo>
                        <a:lnTo>
                          <a:pt x="49" y="9"/>
                        </a:lnTo>
                        <a:lnTo>
                          <a:pt x="50" y="10"/>
                        </a:lnTo>
                        <a:lnTo>
                          <a:pt x="51" y="10"/>
                        </a:lnTo>
                        <a:lnTo>
                          <a:pt x="52" y="12"/>
                        </a:lnTo>
                        <a:lnTo>
                          <a:pt x="52" y="13"/>
                        </a:lnTo>
                        <a:lnTo>
                          <a:pt x="52" y="14"/>
                        </a:lnTo>
                        <a:lnTo>
                          <a:pt x="53" y="14"/>
                        </a:lnTo>
                        <a:lnTo>
                          <a:pt x="53" y="15"/>
                        </a:lnTo>
                        <a:lnTo>
                          <a:pt x="52" y="15"/>
                        </a:lnTo>
                        <a:lnTo>
                          <a:pt x="52" y="19"/>
                        </a:lnTo>
                        <a:lnTo>
                          <a:pt x="51" y="21"/>
                        </a:lnTo>
                        <a:lnTo>
                          <a:pt x="50" y="22"/>
                        </a:lnTo>
                        <a:lnTo>
                          <a:pt x="50" y="23"/>
                        </a:lnTo>
                        <a:lnTo>
                          <a:pt x="50" y="24"/>
                        </a:lnTo>
                        <a:lnTo>
                          <a:pt x="51" y="24"/>
                        </a:lnTo>
                        <a:lnTo>
                          <a:pt x="52" y="23"/>
                        </a:lnTo>
                        <a:lnTo>
                          <a:pt x="53" y="23"/>
                        </a:lnTo>
                        <a:lnTo>
                          <a:pt x="54" y="23"/>
                        </a:lnTo>
                        <a:lnTo>
                          <a:pt x="54" y="24"/>
                        </a:lnTo>
                        <a:lnTo>
                          <a:pt x="55" y="24"/>
                        </a:lnTo>
                        <a:lnTo>
                          <a:pt x="54" y="27"/>
                        </a:lnTo>
                        <a:lnTo>
                          <a:pt x="54" y="28"/>
                        </a:lnTo>
                        <a:lnTo>
                          <a:pt x="53" y="29"/>
                        </a:lnTo>
                        <a:lnTo>
                          <a:pt x="53" y="30"/>
                        </a:lnTo>
                        <a:lnTo>
                          <a:pt x="54" y="31"/>
                        </a:lnTo>
                        <a:lnTo>
                          <a:pt x="54" y="32"/>
                        </a:lnTo>
                        <a:lnTo>
                          <a:pt x="54" y="33"/>
                        </a:lnTo>
                        <a:lnTo>
                          <a:pt x="52" y="33"/>
                        </a:lnTo>
                        <a:lnTo>
                          <a:pt x="53" y="35"/>
                        </a:lnTo>
                        <a:lnTo>
                          <a:pt x="53" y="36"/>
                        </a:lnTo>
                        <a:lnTo>
                          <a:pt x="54" y="37"/>
                        </a:lnTo>
                        <a:lnTo>
                          <a:pt x="56" y="37"/>
                        </a:lnTo>
                        <a:lnTo>
                          <a:pt x="56" y="38"/>
                        </a:lnTo>
                        <a:lnTo>
                          <a:pt x="56" y="39"/>
                        </a:lnTo>
                        <a:lnTo>
                          <a:pt x="57" y="40"/>
                        </a:lnTo>
                        <a:lnTo>
                          <a:pt x="56" y="40"/>
                        </a:lnTo>
                        <a:lnTo>
                          <a:pt x="56" y="41"/>
                        </a:lnTo>
                        <a:lnTo>
                          <a:pt x="55" y="41"/>
                        </a:lnTo>
                        <a:lnTo>
                          <a:pt x="55" y="43"/>
                        </a:lnTo>
                        <a:lnTo>
                          <a:pt x="55" y="46"/>
                        </a:lnTo>
                        <a:lnTo>
                          <a:pt x="55" y="48"/>
                        </a:lnTo>
                        <a:lnTo>
                          <a:pt x="54" y="50"/>
                        </a:lnTo>
                        <a:lnTo>
                          <a:pt x="54" y="51"/>
                        </a:lnTo>
                        <a:lnTo>
                          <a:pt x="54" y="52"/>
                        </a:lnTo>
                        <a:lnTo>
                          <a:pt x="55" y="52"/>
                        </a:lnTo>
                        <a:lnTo>
                          <a:pt x="56" y="52"/>
                        </a:lnTo>
                        <a:lnTo>
                          <a:pt x="56" y="54"/>
                        </a:lnTo>
                        <a:lnTo>
                          <a:pt x="56" y="55"/>
                        </a:lnTo>
                        <a:lnTo>
                          <a:pt x="56" y="56"/>
                        </a:lnTo>
                        <a:lnTo>
                          <a:pt x="55" y="58"/>
                        </a:lnTo>
                        <a:lnTo>
                          <a:pt x="54" y="59"/>
                        </a:lnTo>
                        <a:lnTo>
                          <a:pt x="55" y="61"/>
                        </a:lnTo>
                        <a:lnTo>
                          <a:pt x="56" y="63"/>
                        </a:lnTo>
                        <a:lnTo>
                          <a:pt x="56" y="64"/>
                        </a:lnTo>
                        <a:lnTo>
                          <a:pt x="56" y="65"/>
                        </a:lnTo>
                        <a:lnTo>
                          <a:pt x="57" y="65"/>
                        </a:lnTo>
                        <a:lnTo>
                          <a:pt x="57" y="66"/>
                        </a:lnTo>
                        <a:lnTo>
                          <a:pt x="59" y="67"/>
                        </a:lnTo>
                        <a:lnTo>
                          <a:pt x="60" y="68"/>
                        </a:lnTo>
                        <a:lnTo>
                          <a:pt x="61" y="68"/>
                        </a:lnTo>
                        <a:lnTo>
                          <a:pt x="62" y="69"/>
                        </a:lnTo>
                        <a:lnTo>
                          <a:pt x="62" y="70"/>
                        </a:lnTo>
                        <a:lnTo>
                          <a:pt x="63" y="70"/>
                        </a:lnTo>
                        <a:lnTo>
                          <a:pt x="64" y="70"/>
                        </a:lnTo>
                        <a:lnTo>
                          <a:pt x="64" y="71"/>
                        </a:lnTo>
                        <a:lnTo>
                          <a:pt x="63" y="71"/>
                        </a:lnTo>
                        <a:lnTo>
                          <a:pt x="62" y="73"/>
                        </a:lnTo>
                        <a:lnTo>
                          <a:pt x="62" y="74"/>
                        </a:lnTo>
                        <a:lnTo>
                          <a:pt x="61" y="74"/>
                        </a:lnTo>
                        <a:lnTo>
                          <a:pt x="61" y="75"/>
                        </a:lnTo>
                        <a:lnTo>
                          <a:pt x="61" y="76"/>
                        </a:lnTo>
                        <a:lnTo>
                          <a:pt x="60" y="76"/>
                        </a:lnTo>
                        <a:lnTo>
                          <a:pt x="59" y="76"/>
                        </a:lnTo>
                        <a:lnTo>
                          <a:pt x="56" y="76"/>
                        </a:lnTo>
                        <a:lnTo>
                          <a:pt x="56" y="75"/>
                        </a:lnTo>
                        <a:lnTo>
                          <a:pt x="56" y="74"/>
                        </a:lnTo>
                        <a:lnTo>
                          <a:pt x="55" y="73"/>
                        </a:lnTo>
                        <a:lnTo>
                          <a:pt x="54" y="71"/>
                        </a:lnTo>
                        <a:lnTo>
                          <a:pt x="53" y="71"/>
                        </a:lnTo>
                        <a:lnTo>
                          <a:pt x="52" y="71"/>
                        </a:lnTo>
                        <a:lnTo>
                          <a:pt x="51" y="71"/>
                        </a:lnTo>
                        <a:lnTo>
                          <a:pt x="50" y="71"/>
                        </a:lnTo>
                        <a:lnTo>
                          <a:pt x="51" y="71"/>
                        </a:lnTo>
                        <a:lnTo>
                          <a:pt x="51" y="73"/>
                        </a:lnTo>
                        <a:lnTo>
                          <a:pt x="52" y="73"/>
                        </a:lnTo>
                        <a:lnTo>
                          <a:pt x="53" y="71"/>
                        </a:lnTo>
                        <a:lnTo>
                          <a:pt x="54" y="73"/>
                        </a:lnTo>
                        <a:lnTo>
                          <a:pt x="55" y="73"/>
                        </a:lnTo>
                        <a:lnTo>
                          <a:pt x="55" y="74"/>
                        </a:lnTo>
                        <a:lnTo>
                          <a:pt x="56" y="75"/>
                        </a:lnTo>
                        <a:lnTo>
                          <a:pt x="56" y="76"/>
                        </a:lnTo>
                        <a:lnTo>
                          <a:pt x="53" y="76"/>
                        </a:lnTo>
                        <a:lnTo>
                          <a:pt x="52" y="76"/>
                        </a:lnTo>
                        <a:lnTo>
                          <a:pt x="51" y="76"/>
                        </a:lnTo>
                        <a:lnTo>
                          <a:pt x="49" y="77"/>
                        </a:lnTo>
                        <a:lnTo>
                          <a:pt x="47" y="77"/>
                        </a:lnTo>
                        <a:lnTo>
                          <a:pt x="47" y="78"/>
                        </a:lnTo>
                        <a:lnTo>
                          <a:pt x="46" y="78"/>
                        </a:lnTo>
                        <a:lnTo>
                          <a:pt x="44" y="79"/>
                        </a:lnTo>
                        <a:lnTo>
                          <a:pt x="43" y="79"/>
                        </a:lnTo>
                        <a:lnTo>
                          <a:pt x="42" y="80"/>
                        </a:lnTo>
                        <a:lnTo>
                          <a:pt x="41" y="80"/>
                        </a:lnTo>
                        <a:lnTo>
                          <a:pt x="40" y="82"/>
                        </a:lnTo>
                        <a:lnTo>
                          <a:pt x="38" y="82"/>
                        </a:lnTo>
                        <a:lnTo>
                          <a:pt x="37" y="83"/>
                        </a:lnTo>
                        <a:lnTo>
                          <a:pt x="36" y="83"/>
                        </a:lnTo>
                        <a:lnTo>
                          <a:pt x="35" y="84"/>
                        </a:lnTo>
                        <a:lnTo>
                          <a:pt x="34" y="84"/>
                        </a:lnTo>
                        <a:lnTo>
                          <a:pt x="33" y="84"/>
                        </a:lnTo>
                        <a:lnTo>
                          <a:pt x="32" y="84"/>
                        </a:lnTo>
                        <a:lnTo>
                          <a:pt x="31" y="85"/>
                        </a:lnTo>
                        <a:lnTo>
                          <a:pt x="29" y="85"/>
                        </a:lnTo>
                        <a:lnTo>
                          <a:pt x="29" y="86"/>
                        </a:lnTo>
                        <a:lnTo>
                          <a:pt x="28" y="86"/>
                        </a:lnTo>
                        <a:lnTo>
                          <a:pt x="27" y="86"/>
                        </a:lnTo>
                        <a:lnTo>
                          <a:pt x="25" y="86"/>
                        </a:lnTo>
                        <a:lnTo>
                          <a:pt x="25" y="87"/>
                        </a:lnTo>
                        <a:lnTo>
                          <a:pt x="24" y="86"/>
                        </a:lnTo>
                        <a:lnTo>
                          <a:pt x="24" y="87"/>
                        </a:lnTo>
                        <a:lnTo>
                          <a:pt x="23" y="88"/>
                        </a:lnTo>
                        <a:lnTo>
                          <a:pt x="22" y="88"/>
                        </a:lnTo>
                        <a:lnTo>
                          <a:pt x="19" y="91"/>
                        </a:lnTo>
                        <a:lnTo>
                          <a:pt x="17" y="91"/>
                        </a:lnTo>
                        <a:lnTo>
                          <a:pt x="15" y="88"/>
                        </a:lnTo>
                        <a:lnTo>
                          <a:pt x="14" y="88"/>
                        </a:lnTo>
                        <a:lnTo>
                          <a:pt x="13" y="88"/>
                        </a:lnTo>
                        <a:lnTo>
                          <a:pt x="12" y="87"/>
                        </a:lnTo>
                        <a:lnTo>
                          <a:pt x="10" y="87"/>
                        </a:lnTo>
                        <a:lnTo>
                          <a:pt x="8" y="87"/>
                        </a:lnTo>
                        <a:lnTo>
                          <a:pt x="6" y="86"/>
                        </a:lnTo>
                        <a:lnTo>
                          <a:pt x="5" y="86"/>
                        </a:lnTo>
                        <a:lnTo>
                          <a:pt x="4" y="86"/>
                        </a:lnTo>
                        <a:lnTo>
                          <a:pt x="3" y="86"/>
                        </a:lnTo>
                        <a:lnTo>
                          <a:pt x="3" y="85"/>
                        </a:lnTo>
                        <a:lnTo>
                          <a:pt x="4" y="85"/>
                        </a:lnTo>
                        <a:lnTo>
                          <a:pt x="5" y="86"/>
                        </a:lnTo>
                        <a:lnTo>
                          <a:pt x="8" y="86"/>
                        </a:lnTo>
                        <a:lnTo>
                          <a:pt x="8" y="85"/>
                        </a:lnTo>
                        <a:lnTo>
                          <a:pt x="7" y="84"/>
                        </a:lnTo>
                        <a:lnTo>
                          <a:pt x="7" y="83"/>
                        </a:lnTo>
                        <a:lnTo>
                          <a:pt x="7" y="82"/>
                        </a:lnTo>
                        <a:lnTo>
                          <a:pt x="8" y="80"/>
                        </a:lnTo>
                        <a:lnTo>
                          <a:pt x="7" y="78"/>
                        </a:lnTo>
                        <a:lnTo>
                          <a:pt x="6" y="78"/>
                        </a:lnTo>
                        <a:lnTo>
                          <a:pt x="5" y="78"/>
                        </a:lnTo>
                        <a:lnTo>
                          <a:pt x="4" y="77"/>
                        </a:lnTo>
                        <a:lnTo>
                          <a:pt x="4" y="75"/>
                        </a:lnTo>
                        <a:lnTo>
                          <a:pt x="4" y="73"/>
                        </a:lnTo>
                        <a:lnTo>
                          <a:pt x="3" y="71"/>
                        </a:lnTo>
                        <a:lnTo>
                          <a:pt x="3" y="70"/>
                        </a:lnTo>
                        <a:lnTo>
                          <a:pt x="3" y="69"/>
                        </a:lnTo>
                        <a:lnTo>
                          <a:pt x="1" y="69"/>
                        </a:lnTo>
                        <a:lnTo>
                          <a:pt x="1" y="68"/>
                        </a:lnTo>
                        <a:lnTo>
                          <a:pt x="1" y="66"/>
                        </a:lnTo>
                        <a:lnTo>
                          <a:pt x="0" y="65"/>
                        </a:lnTo>
                        <a:lnTo>
                          <a:pt x="0" y="64"/>
                        </a:lnTo>
                        <a:lnTo>
                          <a:pt x="1" y="63"/>
                        </a:lnTo>
                        <a:lnTo>
                          <a:pt x="1" y="61"/>
                        </a:lnTo>
                        <a:lnTo>
                          <a:pt x="3" y="58"/>
                        </a:lnTo>
                        <a:lnTo>
                          <a:pt x="4" y="57"/>
                        </a:lnTo>
                        <a:lnTo>
                          <a:pt x="5" y="55"/>
                        </a:lnTo>
                        <a:lnTo>
                          <a:pt x="5" y="52"/>
                        </a:lnTo>
                        <a:lnTo>
                          <a:pt x="5" y="50"/>
                        </a:lnTo>
                        <a:lnTo>
                          <a:pt x="6" y="48"/>
                        </a:lnTo>
                        <a:lnTo>
                          <a:pt x="7" y="47"/>
                        </a:lnTo>
                        <a:lnTo>
                          <a:pt x="7" y="45"/>
                        </a:lnTo>
                        <a:lnTo>
                          <a:pt x="9" y="43"/>
                        </a:lnTo>
                        <a:lnTo>
                          <a:pt x="10" y="42"/>
                        </a:lnTo>
                        <a:lnTo>
                          <a:pt x="12" y="41"/>
                        </a:lnTo>
                        <a:lnTo>
                          <a:pt x="10" y="36"/>
                        </a:lnTo>
                        <a:lnTo>
                          <a:pt x="10" y="35"/>
                        </a:lnTo>
                        <a:lnTo>
                          <a:pt x="10" y="33"/>
                        </a:lnTo>
                        <a:lnTo>
                          <a:pt x="9" y="33"/>
                        </a:lnTo>
                        <a:lnTo>
                          <a:pt x="10" y="32"/>
                        </a:lnTo>
                        <a:lnTo>
                          <a:pt x="9" y="31"/>
                        </a:lnTo>
                        <a:lnTo>
                          <a:pt x="9" y="30"/>
                        </a:lnTo>
                        <a:lnTo>
                          <a:pt x="8" y="30"/>
                        </a:lnTo>
                        <a:lnTo>
                          <a:pt x="7" y="29"/>
                        </a:lnTo>
                        <a:lnTo>
                          <a:pt x="7" y="28"/>
                        </a:lnTo>
                        <a:lnTo>
                          <a:pt x="8" y="27"/>
                        </a:lnTo>
                        <a:lnTo>
                          <a:pt x="9" y="24"/>
                        </a:lnTo>
                        <a:lnTo>
                          <a:pt x="9" y="23"/>
                        </a:lnTo>
                        <a:lnTo>
                          <a:pt x="8" y="23"/>
                        </a:lnTo>
                        <a:lnTo>
                          <a:pt x="8" y="22"/>
                        </a:lnTo>
                        <a:lnTo>
                          <a:pt x="7" y="22"/>
                        </a:lnTo>
                        <a:lnTo>
                          <a:pt x="7" y="21"/>
                        </a:lnTo>
                        <a:lnTo>
                          <a:pt x="8" y="21"/>
                        </a:lnTo>
                        <a:lnTo>
                          <a:pt x="7" y="20"/>
                        </a:lnTo>
                        <a:lnTo>
                          <a:pt x="7" y="19"/>
                        </a:lnTo>
                        <a:lnTo>
                          <a:pt x="7" y="15"/>
                        </a:lnTo>
                        <a:lnTo>
                          <a:pt x="7" y="13"/>
                        </a:lnTo>
                        <a:lnTo>
                          <a:pt x="7" y="12"/>
                        </a:lnTo>
                        <a:lnTo>
                          <a:pt x="7" y="11"/>
                        </a:lnTo>
                        <a:lnTo>
                          <a:pt x="6" y="9"/>
                        </a:lnTo>
                        <a:lnTo>
                          <a:pt x="5" y="8"/>
                        </a:lnTo>
                        <a:lnTo>
                          <a:pt x="5" y="7"/>
                        </a:lnTo>
                        <a:lnTo>
                          <a:pt x="5" y="5"/>
                        </a:lnTo>
                        <a:lnTo>
                          <a:pt x="6" y="5"/>
                        </a:lnTo>
                        <a:lnTo>
                          <a:pt x="7" y="3"/>
                        </a:lnTo>
                        <a:lnTo>
                          <a:pt x="7" y="2"/>
                        </a:lnTo>
                        <a:lnTo>
                          <a:pt x="8" y="2"/>
                        </a:lnTo>
                        <a:lnTo>
                          <a:pt x="14" y="2"/>
                        </a:lnTo>
                        <a:lnTo>
                          <a:pt x="18" y="2"/>
                        </a:lnTo>
                        <a:lnTo>
                          <a:pt x="23" y="2"/>
                        </a:lnTo>
                        <a:lnTo>
                          <a:pt x="25" y="2"/>
                        </a:lnTo>
                        <a:lnTo>
                          <a:pt x="25" y="1"/>
                        </a:lnTo>
                        <a:lnTo>
                          <a:pt x="26" y="1"/>
                        </a:lnTo>
                        <a:lnTo>
                          <a:pt x="27" y="2"/>
                        </a:lnTo>
                        <a:lnTo>
                          <a:pt x="32" y="2"/>
                        </a:lnTo>
                        <a:lnTo>
                          <a:pt x="33" y="1"/>
                        </a:lnTo>
                        <a:lnTo>
                          <a:pt x="34" y="2"/>
                        </a:lnTo>
                        <a:lnTo>
                          <a:pt x="36" y="2"/>
                        </a:lnTo>
                        <a:lnTo>
                          <a:pt x="37" y="2"/>
                        </a:lnTo>
                        <a:lnTo>
                          <a:pt x="38" y="3"/>
                        </a:lnTo>
                        <a:lnTo>
                          <a:pt x="42" y="1"/>
                        </a:lnTo>
                        <a:lnTo>
                          <a:pt x="43" y="0"/>
                        </a:lnTo>
                        <a:lnTo>
                          <a:pt x="44" y="0"/>
                        </a:lnTo>
                        <a:lnTo>
                          <a:pt x="45" y="0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046" name="Freeform 959">
                    <a:extLst>
                      <a:ext uri="{FF2B5EF4-FFF2-40B4-BE49-F238E27FC236}">
                        <a16:creationId xmlns:a16="http://schemas.microsoft.com/office/drawing/2014/main" id="{967934AD-893E-441B-BF3A-D230C994979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049595" y="3229415"/>
                    <a:ext cx="62738" cy="164977"/>
                  </a:xfrm>
                  <a:custGeom>
                    <a:avLst/>
                    <a:gdLst>
                      <a:gd name="T0" fmla="*/ 23813 w 27"/>
                      <a:gd name="T1" fmla="*/ 6350 h 71"/>
                      <a:gd name="T2" fmla="*/ 22225 w 27"/>
                      <a:gd name="T3" fmla="*/ 11113 h 71"/>
                      <a:gd name="T4" fmla="*/ 22225 w 27"/>
                      <a:gd name="T5" fmla="*/ 12700 h 71"/>
                      <a:gd name="T6" fmla="*/ 26988 w 27"/>
                      <a:gd name="T7" fmla="*/ 20638 h 71"/>
                      <a:gd name="T8" fmla="*/ 33338 w 27"/>
                      <a:gd name="T9" fmla="*/ 23813 h 71"/>
                      <a:gd name="T10" fmla="*/ 31750 w 27"/>
                      <a:gd name="T11" fmla="*/ 34925 h 71"/>
                      <a:gd name="T12" fmla="*/ 33338 w 27"/>
                      <a:gd name="T13" fmla="*/ 38100 h 71"/>
                      <a:gd name="T14" fmla="*/ 36513 w 27"/>
                      <a:gd name="T15" fmla="*/ 41275 h 71"/>
                      <a:gd name="T16" fmla="*/ 38100 w 27"/>
                      <a:gd name="T17" fmla="*/ 44450 h 71"/>
                      <a:gd name="T18" fmla="*/ 39688 w 27"/>
                      <a:gd name="T19" fmla="*/ 50800 h 71"/>
                      <a:gd name="T20" fmla="*/ 39688 w 27"/>
                      <a:gd name="T21" fmla="*/ 61913 h 71"/>
                      <a:gd name="T22" fmla="*/ 39688 w 27"/>
                      <a:gd name="T23" fmla="*/ 77788 h 71"/>
                      <a:gd name="T24" fmla="*/ 39688 w 27"/>
                      <a:gd name="T25" fmla="*/ 82550 h 71"/>
                      <a:gd name="T26" fmla="*/ 38100 w 27"/>
                      <a:gd name="T27" fmla="*/ 92075 h 71"/>
                      <a:gd name="T28" fmla="*/ 39688 w 27"/>
                      <a:gd name="T29" fmla="*/ 96838 h 71"/>
                      <a:gd name="T30" fmla="*/ 39688 w 27"/>
                      <a:gd name="T31" fmla="*/ 103188 h 71"/>
                      <a:gd name="T32" fmla="*/ 42863 w 27"/>
                      <a:gd name="T33" fmla="*/ 104775 h 71"/>
                      <a:gd name="T34" fmla="*/ 42863 w 27"/>
                      <a:gd name="T35" fmla="*/ 109538 h 71"/>
                      <a:gd name="T36" fmla="*/ 39688 w 27"/>
                      <a:gd name="T37" fmla="*/ 109538 h 71"/>
                      <a:gd name="T38" fmla="*/ 33338 w 27"/>
                      <a:gd name="T39" fmla="*/ 111125 h 71"/>
                      <a:gd name="T40" fmla="*/ 30163 w 27"/>
                      <a:gd name="T41" fmla="*/ 111125 h 71"/>
                      <a:gd name="T42" fmla="*/ 25400 w 27"/>
                      <a:gd name="T43" fmla="*/ 107950 h 71"/>
                      <a:gd name="T44" fmla="*/ 19050 w 27"/>
                      <a:gd name="T45" fmla="*/ 104775 h 71"/>
                      <a:gd name="T46" fmla="*/ 19050 w 27"/>
                      <a:gd name="T47" fmla="*/ 103188 h 71"/>
                      <a:gd name="T48" fmla="*/ 17463 w 27"/>
                      <a:gd name="T49" fmla="*/ 101600 h 71"/>
                      <a:gd name="T50" fmla="*/ 14288 w 27"/>
                      <a:gd name="T51" fmla="*/ 93663 h 71"/>
                      <a:gd name="T52" fmla="*/ 17463 w 27"/>
                      <a:gd name="T53" fmla="*/ 87313 h 71"/>
                      <a:gd name="T54" fmla="*/ 15875 w 27"/>
                      <a:gd name="T55" fmla="*/ 82550 h 71"/>
                      <a:gd name="T56" fmla="*/ 14288 w 27"/>
                      <a:gd name="T57" fmla="*/ 79375 h 71"/>
                      <a:gd name="T58" fmla="*/ 15875 w 27"/>
                      <a:gd name="T59" fmla="*/ 68263 h 71"/>
                      <a:gd name="T60" fmla="*/ 17463 w 27"/>
                      <a:gd name="T61" fmla="*/ 63500 h 71"/>
                      <a:gd name="T62" fmla="*/ 17463 w 27"/>
                      <a:gd name="T63" fmla="*/ 60325 h 71"/>
                      <a:gd name="T64" fmla="*/ 12700 w 27"/>
                      <a:gd name="T65" fmla="*/ 55563 h 71"/>
                      <a:gd name="T66" fmla="*/ 14288 w 27"/>
                      <a:gd name="T67" fmla="*/ 50800 h 71"/>
                      <a:gd name="T68" fmla="*/ 12700 w 27"/>
                      <a:gd name="T69" fmla="*/ 47625 h 71"/>
                      <a:gd name="T70" fmla="*/ 14288 w 27"/>
                      <a:gd name="T71" fmla="*/ 42863 h 71"/>
                      <a:gd name="T72" fmla="*/ 12700 w 27"/>
                      <a:gd name="T73" fmla="*/ 36513 h 71"/>
                      <a:gd name="T74" fmla="*/ 9525 w 27"/>
                      <a:gd name="T75" fmla="*/ 38100 h 71"/>
                      <a:gd name="T76" fmla="*/ 7938 w 27"/>
                      <a:gd name="T77" fmla="*/ 34925 h 71"/>
                      <a:gd name="T78" fmla="*/ 12700 w 27"/>
                      <a:gd name="T79" fmla="*/ 23813 h 71"/>
                      <a:gd name="T80" fmla="*/ 11113 w 27"/>
                      <a:gd name="T81" fmla="*/ 22225 h 71"/>
                      <a:gd name="T82" fmla="*/ 9525 w 27"/>
                      <a:gd name="T83" fmla="*/ 15875 h 71"/>
                      <a:gd name="T84" fmla="*/ 1588 w 27"/>
                      <a:gd name="T85" fmla="*/ 12700 h 71"/>
                      <a:gd name="T86" fmla="*/ 0 w 27"/>
                      <a:gd name="T87" fmla="*/ 7938 h 71"/>
                      <a:gd name="T88" fmla="*/ 3175 w 27"/>
                      <a:gd name="T89" fmla="*/ 1588 h 71"/>
                      <a:gd name="T90" fmla="*/ 1588 w 27"/>
                      <a:gd name="T91" fmla="*/ 0 h 71"/>
                      <a:gd name="T92" fmla="*/ 0 w 27"/>
                      <a:gd name="T93" fmla="*/ 0 h 71"/>
                      <a:gd name="T94" fmla="*/ 7938 w 27"/>
                      <a:gd name="T95" fmla="*/ 1588 h 71"/>
                      <a:gd name="T96" fmla="*/ 14288 w 27"/>
                      <a:gd name="T97" fmla="*/ 3175 h 71"/>
                      <a:gd name="T98" fmla="*/ 22225 w 27"/>
                      <a:gd name="T99" fmla="*/ 3175 h 71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</a:gdLst>
                    <a:ahLst/>
                    <a:cxnLst>
                      <a:cxn ang="T100">
                        <a:pos x="T0" y="T1"/>
                      </a:cxn>
                      <a:cxn ang="T101">
                        <a:pos x="T2" y="T3"/>
                      </a:cxn>
                      <a:cxn ang="T102">
                        <a:pos x="T4" y="T5"/>
                      </a:cxn>
                      <a:cxn ang="T103">
                        <a:pos x="T6" y="T7"/>
                      </a:cxn>
                      <a:cxn ang="T104">
                        <a:pos x="T8" y="T9"/>
                      </a:cxn>
                      <a:cxn ang="T105">
                        <a:pos x="T10" y="T11"/>
                      </a:cxn>
                      <a:cxn ang="T106">
                        <a:pos x="T12" y="T13"/>
                      </a:cxn>
                      <a:cxn ang="T107">
                        <a:pos x="T14" y="T15"/>
                      </a:cxn>
                      <a:cxn ang="T108">
                        <a:pos x="T16" y="T17"/>
                      </a:cxn>
                      <a:cxn ang="T109">
                        <a:pos x="T18" y="T19"/>
                      </a:cxn>
                      <a:cxn ang="T110">
                        <a:pos x="T20" y="T21"/>
                      </a:cxn>
                      <a:cxn ang="T111">
                        <a:pos x="T22" y="T23"/>
                      </a:cxn>
                      <a:cxn ang="T112">
                        <a:pos x="T24" y="T25"/>
                      </a:cxn>
                      <a:cxn ang="T113">
                        <a:pos x="T26" y="T27"/>
                      </a:cxn>
                      <a:cxn ang="T114">
                        <a:pos x="T28" y="T29"/>
                      </a:cxn>
                      <a:cxn ang="T115">
                        <a:pos x="T30" y="T31"/>
                      </a:cxn>
                      <a:cxn ang="T116">
                        <a:pos x="T32" y="T33"/>
                      </a:cxn>
                      <a:cxn ang="T117">
                        <a:pos x="T34" y="T35"/>
                      </a:cxn>
                      <a:cxn ang="T118">
                        <a:pos x="T36" y="T37"/>
                      </a:cxn>
                      <a:cxn ang="T119">
                        <a:pos x="T38" y="T39"/>
                      </a:cxn>
                      <a:cxn ang="T120">
                        <a:pos x="T40" y="T41"/>
                      </a:cxn>
                      <a:cxn ang="T121">
                        <a:pos x="T42" y="T43"/>
                      </a:cxn>
                      <a:cxn ang="T122">
                        <a:pos x="T44" y="T45"/>
                      </a:cxn>
                      <a:cxn ang="T123">
                        <a:pos x="T46" y="T47"/>
                      </a:cxn>
                      <a:cxn ang="T124">
                        <a:pos x="T48" y="T49"/>
                      </a:cxn>
                      <a:cxn ang="T125">
                        <a:pos x="T50" y="T51"/>
                      </a:cxn>
                      <a:cxn ang="T126">
                        <a:pos x="T52" y="T53"/>
                      </a:cxn>
                      <a:cxn ang="T127">
                        <a:pos x="T54" y="T55"/>
                      </a:cxn>
                      <a:cxn ang="T128">
                        <a:pos x="T56" y="T57"/>
                      </a:cxn>
                      <a:cxn ang="T129">
                        <a:pos x="T58" y="T59"/>
                      </a:cxn>
                      <a:cxn ang="T130">
                        <a:pos x="T60" y="T61"/>
                      </a:cxn>
                      <a:cxn ang="T131">
                        <a:pos x="T62" y="T63"/>
                      </a:cxn>
                      <a:cxn ang="T132">
                        <a:pos x="T64" y="T65"/>
                      </a:cxn>
                      <a:cxn ang="T133">
                        <a:pos x="T66" y="T67"/>
                      </a:cxn>
                      <a:cxn ang="T134">
                        <a:pos x="T68" y="T69"/>
                      </a:cxn>
                      <a:cxn ang="T135">
                        <a:pos x="T70" y="T71"/>
                      </a:cxn>
                      <a:cxn ang="T136">
                        <a:pos x="T72" y="T73"/>
                      </a:cxn>
                      <a:cxn ang="T137">
                        <a:pos x="T74" y="T75"/>
                      </a:cxn>
                      <a:cxn ang="T138">
                        <a:pos x="T76" y="T77"/>
                      </a:cxn>
                      <a:cxn ang="T139">
                        <a:pos x="T78" y="T79"/>
                      </a:cxn>
                      <a:cxn ang="T140">
                        <a:pos x="T80" y="T81"/>
                      </a:cxn>
                      <a:cxn ang="T141">
                        <a:pos x="T82" y="T83"/>
                      </a:cxn>
                      <a:cxn ang="T142">
                        <a:pos x="T84" y="T85"/>
                      </a:cxn>
                      <a:cxn ang="T143">
                        <a:pos x="T86" y="T87"/>
                      </a:cxn>
                      <a:cxn ang="T144">
                        <a:pos x="T88" y="T89"/>
                      </a:cxn>
                      <a:cxn ang="T145">
                        <a:pos x="T90" y="T91"/>
                      </a:cxn>
                      <a:cxn ang="T146">
                        <a:pos x="T92" y="T93"/>
                      </a:cxn>
                      <a:cxn ang="T147">
                        <a:pos x="T94" y="T95"/>
                      </a:cxn>
                      <a:cxn ang="T148">
                        <a:pos x="T96" y="T97"/>
                      </a:cxn>
                      <a:cxn ang="T149">
                        <a:pos x="T98" y="T99"/>
                      </a:cxn>
                    </a:cxnLst>
                    <a:rect l="0" t="0" r="r" b="b"/>
                    <a:pathLst>
                      <a:path w="27" h="71">
                        <a:moveTo>
                          <a:pt x="15" y="2"/>
                        </a:moveTo>
                        <a:lnTo>
                          <a:pt x="15" y="3"/>
                        </a:lnTo>
                        <a:lnTo>
                          <a:pt x="15" y="4"/>
                        </a:lnTo>
                        <a:lnTo>
                          <a:pt x="14" y="5"/>
                        </a:lnTo>
                        <a:lnTo>
                          <a:pt x="14" y="7"/>
                        </a:lnTo>
                        <a:lnTo>
                          <a:pt x="14" y="8"/>
                        </a:lnTo>
                        <a:lnTo>
                          <a:pt x="12" y="9"/>
                        </a:lnTo>
                        <a:lnTo>
                          <a:pt x="12" y="11"/>
                        </a:lnTo>
                        <a:lnTo>
                          <a:pt x="16" y="13"/>
                        </a:lnTo>
                        <a:lnTo>
                          <a:pt x="17" y="13"/>
                        </a:lnTo>
                        <a:lnTo>
                          <a:pt x="18" y="14"/>
                        </a:lnTo>
                        <a:lnTo>
                          <a:pt x="19" y="14"/>
                        </a:lnTo>
                        <a:lnTo>
                          <a:pt x="20" y="15"/>
                        </a:lnTo>
                        <a:lnTo>
                          <a:pt x="21" y="15"/>
                        </a:lnTo>
                        <a:lnTo>
                          <a:pt x="21" y="17"/>
                        </a:lnTo>
                        <a:lnTo>
                          <a:pt x="21" y="21"/>
                        </a:lnTo>
                        <a:lnTo>
                          <a:pt x="20" y="22"/>
                        </a:lnTo>
                        <a:lnTo>
                          <a:pt x="21" y="23"/>
                        </a:lnTo>
                        <a:lnTo>
                          <a:pt x="21" y="24"/>
                        </a:lnTo>
                        <a:lnTo>
                          <a:pt x="21" y="26"/>
                        </a:lnTo>
                        <a:lnTo>
                          <a:pt x="23" y="26"/>
                        </a:lnTo>
                        <a:lnTo>
                          <a:pt x="23" y="27"/>
                        </a:lnTo>
                        <a:lnTo>
                          <a:pt x="24" y="27"/>
                        </a:lnTo>
                        <a:lnTo>
                          <a:pt x="24" y="28"/>
                        </a:lnTo>
                        <a:lnTo>
                          <a:pt x="25" y="29"/>
                        </a:lnTo>
                        <a:lnTo>
                          <a:pt x="25" y="30"/>
                        </a:lnTo>
                        <a:lnTo>
                          <a:pt x="25" y="32"/>
                        </a:lnTo>
                        <a:lnTo>
                          <a:pt x="25" y="33"/>
                        </a:lnTo>
                        <a:lnTo>
                          <a:pt x="25" y="36"/>
                        </a:lnTo>
                        <a:lnTo>
                          <a:pt x="25" y="38"/>
                        </a:lnTo>
                        <a:lnTo>
                          <a:pt x="25" y="39"/>
                        </a:lnTo>
                        <a:lnTo>
                          <a:pt x="25" y="45"/>
                        </a:lnTo>
                        <a:lnTo>
                          <a:pt x="25" y="48"/>
                        </a:lnTo>
                        <a:lnTo>
                          <a:pt x="25" y="49"/>
                        </a:lnTo>
                        <a:lnTo>
                          <a:pt x="25" y="50"/>
                        </a:lnTo>
                        <a:lnTo>
                          <a:pt x="26" y="51"/>
                        </a:lnTo>
                        <a:lnTo>
                          <a:pt x="25" y="51"/>
                        </a:lnTo>
                        <a:lnTo>
                          <a:pt x="25" y="52"/>
                        </a:lnTo>
                        <a:lnTo>
                          <a:pt x="25" y="54"/>
                        </a:lnTo>
                        <a:lnTo>
                          <a:pt x="25" y="58"/>
                        </a:lnTo>
                        <a:lnTo>
                          <a:pt x="24" y="58"/>
                        </a:lnTo>
                        <a:lnTo>
                          <a:pt x="24" y="59"/>
                        </a:lnTo>
                        <a:lnTo>
                          <a:pt x="25" y="60"/>
                        </a:lnTo>
                        <a:lnTo>
                          <a:pt x="25" y="61"/>
                        </a:lnTo>
                        <a:lnTo>
                          <a:pt x="25" y="63"/>
                        </a:lnTo>
                        <a:lnTo>
                          <a:pt x="24" y="63"/>
                        </a:lnTo>
                        <a:lnTo>
                          <a:pt x="25" y="65"/>
                        </a:lnTo>
                        <a:lnTo>
                          <a:pt x="26" y="65"/>
                        </a:lnTo>
                        <a:lnTo>
                          <a:pt x="27" y="66"/>
                        </a:lnTo>
                        <a:lnTo>
                          <a:pt x="27" y="67"/>
                        </a:lnTo>
                        <a:lnTo>
                          <a:pt x="27" y="68"/>
                        </a:lnTo>
                        <a:lnTo>
                          <a:pt x="27" y="69"/>
                        </a:lnTo>
                        <a:lnTo>
                          <a:pt x="26" y="69"/>
                        </a:lnTo>
                        <a:lnTo>
                          <a:pt x="25" y="69"/>
                        </a:lnTo>
                        <a:lnTo>
                          <a:pt x="24" y="69"/>
                        </a:lnTo>
                        <a:lnTo>
                          <a:pt x="23" y="70"/>
                        </a:lnTo>
                        <a:lnTo>
                          <a:pt x="21" y="70"/>
                        </a:lnTo>
                        <a:lnTo>
                          <a:pt x="20" y="70"/>
                        </a:lnTo>
                        <a:lnTo>
                          <a:pt x="19" y="71"/>
                        </a:lnTo>
                        <a:lnTo>
                          <a:pt x="19" y="70"/>
                        </a:lnTo>
                        <a:lnTo>
                          <a:pt x="18" y="70"/>
                        </a:lnTo>
                        <a:lnTo>
                          <a:pt x="17" y="70"/>
                        </a:lnTo>
                        <a:lnTo>
                          <a:pt x="17" y="69"/>
                        </a:lnTo>
                        <a:lnTo>
                          <a:pt x="16" y="68"/>
                        </a:lnTo>
                        <a:lnTo>
                          <a:pt x="15" y="68"/>
                        </a:lnTo>
                        <a:lnTo>
                          <a:pt x="14" y="67"/>
                        </a:lnTo>
                        <a:lnTo>
                          <a:pt x="12" y="66"/>
                        </a:lnTo>
                        <a:lnTo>
                          <a:pt x="12" y="65"/>
                        </a:lnTo>
                        <a:lnTo>
                          <a:pt x="11" y="65"/>
                        </a:lnTo>
                        <a:lnTo>
                          <a:pt x="11" y="64"/>
                        </a:lnTo>
                        <a:lnTo>
                          <a:pt x="11" y="63"/>
                        </a:lnTo>
                        <a:lnTo>
                          <a:pt x="10" y="61"/>
                        </a:lnTo>
                        <a:lnTo>
                          <a:pt x="9" y="59"/>
                        </a:lnTo>
                        <a:lnTo>
                          <a:pt x="10" y="58"/>
                        </a:lnTo>
                        <a:lnTo>
                          <a:pt x="11" y="56"/>
                        </a:lnTo>
                        <a:lnTo>
                          <a:pt x="11" y="55"/>
                        </a:lnTo>
                        <a:lnTo>
                          <a:pt x="11" y="54"/>
                        </a:lnTo>
                        <a:lnTo>
                          <a:pt x="11" y="52"/>
                        </a:lnTo>
                        <a:lnTo>
                          <a:pt x="10" y="52"/>
                        </a:lnTo>
                        <a:lnTo>
                          <a:pt x="9" y="52"/>
                        </a:lnTo>
                        <a:lnTo>
                          <a:pt x="9" y="51"/>
                        </a:lnTo>
                        <a:lnTo>
                          <a:pt x="9" y="50"/>
                        </a:lnTo>
                        <a:lnTo>
                          <a:pt x="10" y="48"/>
                        </a:lnTo>
                        <a:lnTo>
                          <a:pt x="10" y="46"/>
                        </a:lnTo>
                        <a:lnTo>
                          <a:pt x="10" y="43"/>
                        </a:lnTo>
                        <a:lnTo>
                          <a:pt x="10" y="41"/>
                        </a:lnTo>
                        <a:lnTo>
                          <a:pt x="11" y="41"/>
                        </a:lnTo>
                        <a:lnTo>
                          <a:pt x="11" y="40"/>
                        </a:lnTo>
                        <a:lnTo>
                          <a:pt x="12" y="40"/>
                        </a:lnTo>
                        <a:lnTo>
                          <a:pt x="11" y="39"/>
                        </a:lnTo>
                        <a:lnTo>
                          <a:pt x="11" y="38"/>
                        </a:lnTo>
                        <a:lnTo>
                          <a:pt x="11" y="37"/>
                        </a:lnTo>
                        <a:lnTo>
                          <a:pt x="9" y="37"/>
                        </a:lnTo>
                        <a:lnTo>
                          <a:pt x="8" y="36"/>
                        </a:lnTo>
                        <a:lnTo>
                          <a:pt x="8" y="35"/>
                        </a:lnTo>
                        <a:lnTo>
                          <a:pt x="7" y="33"/>
                        </a:lnTo>
                        <a:lnTo>
                          <a:pt x="9" y="33"/>
                        </a:lnTo>
                        <a:lnTo>
                          <a:pt x="9" y="32"/>
                        </a:lnTo>
                        <a:lnTo>
                          <a:pt x="9" y="31"/>
                        </a:lnTo>
                        <a:lnTo>
                          <a:pt x="8" y="30"/>
                        </a:lnTo>
                        <a:lnTo>
                          <a:pt x="8" y="29"/>
                        </a:lnTo>
                        <a:lnTo>
                          <a:pt x="9" y="28"/>
                        </a:lnTo>
                        <a:lnTo>
                          <a:pt x="9" y="27"/>
                        </a:lnTo>
                        <a:lnTo>
                          <a:pt x="10" y="24"/>
                        </a:lnTo>
                        <a:lnTo>
                          <a:pt x="9" y="24"/>
                        </a:lnTo>
                        <a:lnTo>
                          <a:pt x="9" y="23"/>
                        </a:lnTo>
                        <a:lnTo>
                          <a:pt x="8" y="23"/>
                        </a:lnTo>
                        <a:lnTo>
                          <a:pt x="7" y="23"/>
                        </a:lnTo>
                        <a:lnTo>
                          <a:pt x="6" y="24"/>
                        </a:lnTo>
                        <a:lnTo>
                          <a:pt x="5" y="24"/>
                        </a:lnTo>
                        <a:lnTo>
                          <a:pt x="5" y="23"/>
                        </a:lnTo>
                        <a:lnTo>
                          <a:pt x="5" y="22"/>
                        </a:lnTo>
                        <a:lnTo>
                          <a:pt x="6" y="21"/>
                        </a:lnTo>
                        <a:lnTo>
                          <a:pt x="7" y="19"/>
                        </a:lnTo>
                        <a:lnTo>
                          <a:pt x="7" y="15"/>
                        </a:lnTo>
                        <a:lnTo>
                          <a:pt x="8" y="15"/>
                        </a:lnTo>
                        <a:lnTo>
                          <a:pt x="8" y="14"/>
                        </a:lnTo>
                        <a:lnTo>
                          <a:pt x="7" y="14"/>
                        </a:lnTo>
                        <a:lnTo>
                          <a:pt x="7" y="13"/>
                        </a:lnTo>
                        <a:lnTo>
                          <a:pt x="7" y="12"/>
                        </a:lnTo>
                        <a:lnTo>
                          <a:pt x="6" y="10"/>
                        </a:lnTo>
                        <a:lnTo>
                          <a:pt x="5" y="10"/>
                        </a:lnTo>
                        <a:lnTo>
                          <a:pt x="4" y="9"/>
                        </a:lnTo>
                        <a:lnTo>
                          <a:pt x="2" y="8"/>
                        </a:lnTo>
                        <a:lnTo>
                          <a:pt x="1" y="8"/>
                        </a:lnTo>
                        <a:lnTo>
                          <a:pt x="1" y="7"/>
                        </a:lnTo>
                        <a:lnTo>
                          <a:pt x="0" y="5"/>
                        </a:lnTo>
                        <a:lnTo>
                          <a:pt x="1" y="4"/>
                        </a:lnTo>
                        <a:lnTo>
                          <a:pt x="1" y="3"/>
                        </a:lnTo>
                        <a:lnTo>
                          <a:pt x="2" y="2"/>
                        </a:lnTo>
                        <a:lnTo>
                          <a:pt x="2" y="1"/>
                        </a:lnTo>
                        <a:lnTo>
                          <a:pt x="1" y="0"/>
                        </a:lnTo>
                        <a:lnTo>
                          <a:pt x="0" y="0"/>
                        </a:lnTo>
                        <a:lnTo>
                          <a:pt x="2" y="0"/>
                        </a:lnTo>
                        <a:lnTo>
                          <a:pt x="5" y="1"/>
                        </a:lnTo>
                        <a:lnTo>
                          <a:pt x="8" y="1"/>
                        </a:lnTo>
                        <a:lnTo>
                          <a:pt x="9" y="2"/>
                        </a:lnTo>
                        <a:lnTo>
                          <a:pt x="11" y="2"/>
                        </a:lnTo>
                        <a:lnTo>
                          <a:pt x="12" y="2"/>
                        </a:lnTo>
                        <a:lnTo>
                          <a:pt x="14" y="2"/>
                        </a:lnTo>
                        <a:lnTo>
                          <a:pt x="15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047" name="Freeform 960">
                    <a:extLst>
                      <a:ext uri="{FF2B5EF4-FFF2-40B4-BE49-F238E27FC236}">
                        <a16:creationId xmlns:a16="http://schemas.microsoft.com/office/drawing/2014/main" id="{D1CC4EE1-C479-41FF-AB07-9D26B31BA09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528258" y="3234062"/>
                    <a:ext cx="432191" cy="288128"/>
                  </a:xfrm>
                  <a:custGeom>
                    <a:avLst/>
                    <a:gdLst>
                      <a:gd name="T0" fmla="*/ 209550 w 186"/>
                      <a:gd name="T1" fmla="*/ 25400 h 124"/>
                      <a:gd name="T2" fmla="*/ 207963 w 186"/>
                      <a:gd name="T3" fmla="*/ 41275 h 124"/>
                      <a:gd name="T4" fmla="*/ 207963 w 186"/>
                      <a:gd name="T5" fmla="*/ 44450 h 124"/>
                      <a:gd name="T6" fmla="*/ 215900 w 186"/>
                      <a:gd name="T7" fmla="*/ 52388 h 124"/>
                      <a:gd name="T8" fmla="*/ 220663 w 186"/>
                      <a:gd name="T9" fmla="*/ 57150 h 124"/>
                      <a:gd name="T10" fmla="*/ 233363 w 186"/>
                      <a:gd name="T11" fmla="*/ 61913 h 124"/>
                      <a:gd name="T12" fmla="*/ 241300 w 186"/>
                      <a:gd name="T13" fmla="*/ 69850 h 124"/>
                      <a:gd name="T14" fmla="*/ 246063 w 186"/>
                      <a:gd name="T15" fmla="*/ 74613 h 124"/>
                      <a:gd name="T16" fmla="*/ 255588 w 186"/>
                      <a:gd name="T17" fmla="*/ 85725 h 124"/>
                      <a:gd name="T18" fmla="*/ 265113 w 186"/>
                      <a:gd name="T19" fmla="*/ 93663 h 124"/>
                      <a:gd name="T20" fmla="*/ 271463 w 186"/>
                      <a:gd name="T21" fmla="*/ 104775 h 124"/>
                      <a:gd name="T22" fmla="*/ 277813 w 186"/>
                      <a:gd name="T23" fmla="*/ 112713 h 124"/>
                      <a:gd name="T24" fmla="*/ 290513 w 186"/>
                      <a:gd name="T25" fmla="*/ 119063 h 124"/>
                      <a:gd name="T26" fmla="*/ 292100 w 186"/>
                      <a:gd name="T27" fmla="*/ 128588 h 124"/>
                      <a:gd name="T28" fmla="*/ 292100 w 186"/>
                      <a:gd name="T29" fmla="*/ 131763 h 124"/>
                      <a:gd name="T30" fmla="*/ 280988 w 186"/>
                      <a:gd name="T31" fmla="*/ 133350 h 124"/>
                      <a:gd name="T32" fmla="*/ 266700 w 186"/>
                      <a:gd name="T33" fmla="*/ 130175 h 124"/>
                      <a:gd name="T34" fmla="*/ 255588 w 186"/>
                      <a:gd name="T35" fmla="*/ 128588 h 124"/>
                      <a:gd name="T36" fmla="*/ 246063 w 186"/>
                      <a:gd name="T37" fmla="*/ 134938 h 124"/>
                      <a:gd name="T38" fmla="*/ 231775 w 186"/>
                      <a:gd name="T39" fmla="*/ 134938 h 124"/>
                      <a:gd name="T40" fmla="*/ 222250 w 186"/>
                      <a:gd name="T41" fmla="*/ 134938 h 124"/>
                      <a:gd name="T42" fmla="*/ 204788 w 186"/>
                      <a:gd name="T43" fmla="*/ 144463 h 124"/>
                      <a:gd name="T44" fmla="*/ 192088 w 186"/>
                      <a:gd name="T45" fmla="*/ 138113 h 124"/>
                      <a:gd name="T46" fmla="*/ 185738 w 186"/>
                      <a:gd name="T47" fmla="*/ 149225 h 124"/>
                      <a:gd name="T48" fmla="*/ 174625 w 186"/>
                      <a:gd name="T49" fmla="*/ 152400 h 124"/>
                      <a:gd name="T50" fmla="*/ 160338 w 186"/>
                      <a:gd name="T51" fmla="*/ 150813 h 124"/>
                      <a:gd name="T52" fmla="*/ 141288 w 186"/>
                      <a:gd name="T53" fmla="*/ 147638 h 124"/>
                      <a:gd name="T54" fmla="*/ 123825 w 186"/>
                      <a:gd name="T55" fmla="*/ 133350 h 124"/>
                      <a:gd name="T56" fmla="*/ 104775 w 186"/>
                      <a:gd name="T57" fmla="*/ 136525 h 124"/>
                      <a:gd name="T58" fmla="*/ 96838 w 186"/>
                      <a:gd name="T59" fmla="*/ 149225 h 124"/>
                      <a:gd name="T60" fmla="*/ 96838 w 186"/>
                      <a:gd name="T61" fmla="*/ 160338 h 124"/>
                      <a:gd name="T62" fmla="*/ 95250 w 186"/>
                      <a:gd name="T63" fmla="*/ 166688 h 124"/>
                      <a:gd name="T64" fmla="*/ 82550 w 186"/>
                      <a:gd name="T65" fmla="*/ 166688 h 124"/>
                      <a:gd name="T66" fmla="*/ 71438 w 186"/>
                      <a:gd name="T67" fmla="*/ 165100 h 124"/>
                      <a:gd name="T68" fmla="*/ 52388 w 186"/>
                      <a:gd name="T69" fmla="*/ 166688 h 124"/>
                      <a:gd name="T70" fmla="*/ 46038 w 186"/>
                      <a:gd name="T71" fmla="*/ 180975 h 124"/>
                      <a:gd name="T72" fmla="*/ 41275 w 186"/>
                      <a:gd name="T73" fmla="*/ 196850 h 124"/>
                      <a:gd name="T74" fmla="*/ 39688 w 186"/>
                      <a:gd name="T75" fmla="*/ 180975 h 124"/>
                      <a:gd name="T76" fmla="*/ 22225 w 186"/>
                      <a:gd name="T77" fmla="*/ 165100 h 124"/>
                      <a:gd name="T78" fmla="*/ 17463 w 186"/>
                      <a:gd name="T79" fmla="*/ 157163 h 124"/>
                      <a:gd name="T80" fmla="*/ 9525 w 186"/>
                      <a:gd name="T81" fmla="*/ 144463 h 124"/>
                      <a:gd name="T82" fmla="*/ 7938 w 186"/>
                      <a:gd name="T83" fmla="*/ 131763 h 124"/>
                      <a:gd name="T84" fmla="*/ 6350 w 186"/>
                      <a:gd name="T85" fmla="*/ 119063 h 124"/>
                      <a:gd name="T86" fmla="*/ 1588 w 186"/>
                      <a:gd name="T87" fmla="*/ 109538 h 124"/>
                      <a:gd name="T88" fmla="*/ 14288 w 186"/>
                      <a:gd name="T89" fmla="*/ 96838 h 124"/>
                      <a:gd name="T90" fmla="*/ 22225 w 186"/>
                      <a:gd name="T91" fmla="*/ 84138 h 124"/>
                      <a:gd name="T92" fmla="*/ 31750 w 186"/>
                      <a:gd name="T93" fmla="*/ 79375 h 124"/>
                      <a:gd name="T94" fmla="*/ 46038 w 186"/>
                      <a:gd name="T95" fmla="*/ 74613 h 124"/>
                      <a:gd name="T96" fmla="*/ 53975 w 186"/>
                      <a:gd name="T97" fmla="*/ 76200 h 124"/>
                      <a:gd name="T98" fmla="*/ 65088 w 186"/>
                      <a:gd name="T99" fmla="*/ 73025 h 124"/>
                      <a:gd name="T100" fmla="*/ 74613 w 186"/>
                      <a:gd name="T101" fmla="*/ 68263 h 124"/>
                      <a:gd name="T102" fmla="*/ 96838 w 186"/>
                      <a:gd name="T103" fmla="*/ 63500 h 124"/>
                      <a:gd name="T104" fmla="*/ 103188 w 186"/>
                      <a:gd name="T105" fmla="*/ 58738 h 124"/>
                      <a:gd name="T106" fmla="*/ 103188 w 186"/>
                      <a:gd name="T107" fmla="*/ 49213 h 124"/>
                      <a:gd name="T108" fmla="*/ 109538 w 186"/>
                      <a:gd name="T109" fmla="*/ 44450 h 124"/>
                      <a:gd name="T110" fmla="*/ 131763 w 186"/>
                      <a:gd name="T111" fmla="*/ 41275 h 124"/>
                      <a:gd name="T112" fmla="*/ 146050 w 186"/>
                      <a:gd name="T113" fmla="*/ 34925 h 124"/>
                      <a:gd name="T114" fmla="*/ 158750 w 186"/>
                      <a:gd name="T115" fmla="*/ 23813 h 124"/>
                      <a:gd name="T116" fmla="*/ 163513 w 186"/>
                      <a:gd name="T117" fmla="*/ 15875 h 124"/>
                      <a:gd name="T118" fmla="*/ 169863 w 186"/>
                      <a:gd name="T119" fmla="*/ 4763 h 124"/>
                      <a:gd name="T120" fmla="*/ 187325 w 186"/>
                      <a:gd name="T121" fmla="*/ 0 h 124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  <a:gd name="T180" fmla="*/ 0 60000 65536"/>
                      <a:gd name="T181" fmla="*/ 0 60000 65536"/>
                      <a:gd name="T182" fmla="*/ 0 60000 65536"/>
                    </a:gdLst>
                    <a:ahLst/>
                    <a:cxnLst>
                      <a:cxn ang="T122">
                        <a:pos x="T0" y="T1"/>
                      </a:cxn>
                      <a:cxn ang="T123">
                        <a:pos x="T2" y="T3"/>
                      </a:cxn>
                      <a:cxn ang="T124">
                        <a:pos x="T4" y="T5"/>
                      </a:cxn>
                      <a:cxn ang="T125">
                        <a:pos x="T6" y="T7"/>
                      </a:cxn>
                      <a:cxn ang="T126">
                        <a:pos x="T8" y="T9"/>
                      </a:cxn>
                      <a:cxn ang="T127">
                        <a:pos x="T10" y="T11"/>
                      </a:cxn>
                      <a:cxn ang="T128">
                        <a:pos x="T12" y="T13"/>
                      </a:cxn>
                      <a:cxn ang="T129">
                        <a:pos x="T14" y="T15"/>
                      </a:cxn>
                      <a:cxn ang="T130">
                        <a:pos x="T16" y="T17"/>
                      </a:cxn>
                      <a:cxn ang="T131">
                        <a:pos x="T18" y="T19"/>
                      </a:cxn>
                      <a:cxn ang="T132">
                        <a:pos x="T20" y="T21"/>
                      </a:cxn>
                      <a:cxn ang="T133">
                        <a:pos x="T22" y="T23"/>
                      </a:cxn>
                      <a:cxn ang="T134">
                        <a:pos x="T24" y="T25"/>
                      </a:cxn>
                      <a:cxn ang="T135">
                        <a:pos x="T26" y="T27"/>
                      </a:cxn>
                      <a:cxn ang="T136">
                        <a:pos x="T28" y="T29"/>
                      </a:cxn>
                      <a:cxn ang="T137">
                        <a:pos x="T30" y="T31"/>
                      </a:cxn>
                      <a:cxn ang="T138">
                        <a:pos x="T32" y="T33"/>
                      </a:cxn>
                      <a:cxn ang="T139">
                        <a:pos x="T34" y="T35"/>
                      </a:cxn>
                      <a:cxn ang="T140">
                        <a:pos x="T36" y="T37"/>
                      </a:cxn>
                      <a:cxn ang="T141">
                        <a:pos x="T38" y="T39"/>
                      </a:cxn>
                      <a:cxn ang="T142">
                        <a:pos x="T40" y="T41"/>
                      </a:cxn>
                      <a:cxn ang="T143">
                        <a:pos x="T42" y="T43"/>
                      </a:cxn>
                      <a:cxn ang="T144">
                        <a:pos x="T44" y="T45"/>
                      </a:cxn>
                      <a:cxn ang="T145">
                        <a:pos x="T46" y="T47"/>
                      </a:cxn>
                      <a:cxn ang="T146">
                        <a:pos x="T48" y="T49"/>
                      </a:cxn>
                      <a:cxn ang="T147">
                        <a:pos x="T50" y="T51"/>
                      </a:cxn>
                      <a:cxn ang="T148">
                        <a:pos x="T52" y="T53"/>
                      </a:cxn>
                      <a:cxn ang="T149">
                        <a:pos x="T54" y="T55"/>
                      </a:cxn>
                      <a:cxn ang="T150">
                        <a:pos x="T56" y="T57"/>
                      </a:cxn>
                      <a:cxn ang="T151">
                        <a:pos x="T58" y="T59"/>
                      </a:cxn>
                      <a:cxn ang="T152">
                        <a:pos x="T60" y="T61"/>
                      </a:cxn>
                      <a:cxn ang="T153">
                        <a:pos x="T62" y="T63"/>
                      </a:cxn>
                      <a:cxn ang="T154">
                        <a:pos x="T64" y="T65"/>
                      </a:cxn>
                      <a:cxn ang="T155">
                        <a:pos x="T66" y="T67"/>
                      </a:cxn>
                      <a:cxn ang="T156">
                        <a:pos x="T68" y="T69"/>
                      </a:cxn>
                      <a:cxn ang="T157">
                        <a:pos x="T70" y="T71"/>
                      </a:cxn>
                      <a:cxn ang="T158">
                        <a:pos x="T72" y="T73"/>
                      </a:cxn>
                      <a:cxn ang="T159">
                        <a:pos x="T74" y="T75"/>
                      </a:cxn>
                      <a:cxn ang="T160">
                        <a:pos x="T76" y="T77"/>
                      </a:cxn>
                      <a:cxn ang="T161">
                        <a:pos x="T78" y="T79"/>
                      </a:cxn>
                      <a:cxn ang="T162">
                        <a:pos x="T80" y="T81"/>
                      </a:cxn>
                      <a:cxn ang="T163">
                        <a:pos x="T82" y="T83"/>
                      </a:cxn>
                      <a:cxn ang="T164">
                        <a:pos x="T84" y="T85"/>
                      </a:cxn>
                      <a:cxn ang="T165">
                        <a:pos x="T86" y="T87"/>
                      </a:cxn>
                      <a:cxn ang="T166">
                        <a:pos x="T88" y="T89"/>
                      </a:cxn>
                      <a:cxn ang="T167">
                        <a:pos x="T90" y="T91"/>
                      </a:cxn>
                      <a:cxn ang="T168">
                        <a:pos x="T92" y="T93"/>
                      </a:cxn>
                      <a:cxn ang="T169">
                        <a:pos x="T94" y="T95"/>
                      </a:cxn>
                      <a:cxn ang="T170">
                        <a:pos x="T96" y="T97"/>
                      </a:cxn>
                      <a:cxn ang="T171">
                        <a:pos x="T98" y="T99"/>
                      </a:cxn>
                      <a:cxn ang="T172">
                        <a:pos x="T100" y="T101"/>
                      </a:cxn>
                      <a:cxn ang="T173">
                        <a:pos x="T102" y="T103"/>
                      </a:cxn>
                      <a:cxn ang="T174">
                        <a:pos x="T104" y="T105"/>
                      </a:cxn>
                      <a:cxn ang="T175">
                        <a:pos x="T106" y="T107"/>
                      </a:cxn>
                      <a:cxn ang="T176">
                        <a:pos x="T108" y="T109"/>
                      </a:cxn>
                      <a:cxn ang="T177">
                        <a:pos x="T110" y="T111"/>
                      </a:cxn>
                      <a:cxn ang="T178">
                        <a:pos x="T112" y="T113"/>
                      </a:cxn>
                      <a:cxn ang="T179">
                        <a:pos x="T114" y="T115"/>
                      </a:cxn>
                      <a:cxn ang="T180">
                        <a:pos x="T116" y="T117"/>
                      </a:cxn>
                      <a:cxn ang="T181">
                        <a:pos x="T118" y="T119"/>
                      </a:cxn>
                      <a:cxn ang="T182">
                        <a:pos x="T120" y="T121"/>
                      </a:cxn>
                    </a:cxnLst>
                    <a:rect l="0" t="0" r="r" b="b"/>
                    <a:pathLst>
                      <a:path w="186" h="124">
                        <a:moveTo>
                          <a:pt x="121" y="1"/>
                        </a:moveTo>
                        <a:lnTo>
                          <a:pt x="122" y="2"/>
                        </a:lnTo>
                        <a:lnTo>
                          <a:pt x="122" y="3"/>
                        </a:lnTo>
                        <a:lnTo>
                          <a:pt x="124" y="5"/>
                        </a:lnTo>
                        <a:lnTo>
                          <a:pt x="127" y="8"/>
                        </a:lnTo>
                        <a:lnTo>
                          <a:pt x="130" y="12"/>
                        </a:lnTo>
                        <a:lnTo>
                          <a:pt x="132" y="16"/>
                        </a:lnTo>
                        <a:lnTo>
                          <a:pt x="132" y="19"/>
                        </a:lnTo>
                        <a:lnTo>
                          <a:pt x="132" y="20"/>
                        </a:lnTo>
                        <a:lnTo>
                          <a:pt x="131" y="20"/>
                        </a:lnTo>
                        <a:lnTo>
                          <a:pt x="132" y="21"/>
                        </a:lnTo>
                        <a:lnTo>
                          <a:pt x="132" y="22"/>
                        </a:lnTo>
                        <a:lnTo>
                          <a:pt x="132" y="25"/>
                        </a:lnTo>
                        <a:lnTo>
                          <a:pt x="131" y="26"/>
                        </a:lnTo>
                        <a:lnTo>
                          <a:pt x="130" y="26"/>
                        </a:lnTo>
                        <a:lnTo>
                          <a:pt x="129" y="26"/>
                        </a:lnTo>
                        <a:lnTo>
                          <a:pt x="129" y="28"/>
                        </a:lnTo>
                        <a:lnTo>
                          <a:pt x="130" y="28"/>
                        </a:lnTo>
                        <a:lnTo>
                          <a:pt x="130" y="29"/>
                        </a:lnTo>
                        <a:lnTo>
                          <a:pt x="130" y="28"/>
                        </a:lnTo>
                        <a:lnTo>
                          <a:pt x="131" y="28"/>
                        </a:lnTo>
                        <a:lnTo>
                          <a:pt x="131" y="29"/>
                        </a:lnTo>
                        <a:lnTo>
                          <a:pt x="130" y="30"/>
                        </a:lnTo>
                        <a:lnTo>
                          <a:pt x="130" y="31"/>
                        </a:lnTo>
                        <a:lnTo>
                          <a:pt x="130" y="33"/>
                        </a:lnTo>
                        <a:lnTo>
                          <a:pt x="134" y="33"/>
                        </a:lnTo>
                        <a:lnTo>
                          <a:pt x="135" y="31"/>
                        </a:lnTo>
                        <a:lnTo>
                          <a:pt x="136" y="33"/>
                        </a:lnTo>
                        <a:lnTo>
                          <a:pt x="137" y="33"/>
                        </a:lnTo>
                        <a:lnTo>
                          <a:pt x="138" y="33"/>
                        </a:lnTo>
                        <a:lnTo>
                          <a:pt x="139" y="33"/>
                        </a:lnTo>
                        <a:lnTo>
                          <a:pt x="140" y="33"/>
                        </a:lnTo>
                        <a:lnTo>
                          <a:pt x="140" y="34"/>
                        </a:lnTo>
                        <a:lnTo>
                          <a:pt x="140" y="35"/>
                        </a:lnTo>
                        <a:lnTo>
                          <a:pt x="139" y="36"/>
                        </a:lnTo>
                        <a:lnTo>
                          <a:pt x="139" y="37"/>
                        </a:lnTo>
                        <a:lnTo>
                          <a:pt x="139" y="38"/>
                        </a:lnTo>
                        <a:lnTo>
                          <a:pt x="140" y="38"/>
                        </a:lnTo>
                        <a:lnTo>
                          <a:pt x="141" y="38"/>
                        </a:lnTo>
                        <a:lnTo>
                          <a:pt x="144" y="39"/>
                        </a:lnTo>
                        <a:lnTo>
                          <a:pt x="146" y="39"/>
                        </a:lnTo>
                        <a:lnTo>
                          <a:pt x="147" y="39"/>
                        </a:lnTo>
                        <a:lnTo>
                          <a:pt x="148" y="39"/>
                        </a:lnTo>
                        <a:lnTo>
                          <a:pt x="149" y="39"/>
                        </a:lnTo>
                        <a:lnTo>
                          <a:pt x="149" y="40"/>
                        </a:lnTo>
                        <a:lnTo>
                          <a:pt x="150" y="41"/>
                        </a:lnTo>
                        <a:lnTo>
                          <a:pt x="150" y="43"/>
                        </a:lnTo>
                        <a:lnTo>
                          <a:pt x="152" y="43"/>
                        </a:lnTo>
                        <a:lnTo>
                          <a:pt x="152" y="44"/>
                        </a:lnTo>
                        <a:lnTo>
                          <a:pt x="153" y="44"/>
                        </a:lnTo>
                        <a:lnTo>
                          <a:pt x="154" y="44"/>
                        </a:lnTo>
                        <a:lnTo>
                          <a:pt x="155" y="44"/>
                        </a:lnTo>
                        <a:lnTo>
                          <a:pt x="155" y="45"/>
                        </a:lnTo>
                        <a:lnTo>
                          <a:pt x="155" y="46"/>
                        </a:lnTo>
                        <a:lnTo>
                          <a:pt x="156" y="47"/>
                        </a:lnTo>
                        <a:lnTo>
                          <a:pt x="155" y="47"/>
                        </a:lnTo>
                        <a:lnTo>
                          <a:pt x="154" y="48"/>
                        </a:lnTo>
                        <a:lnTo>
                          <a:pt x="154" y="49"/>
                        </a:lnTo>
                        <a:lnTo>
                          <a:pt x="155" y="49"/>
                        </a:lnTo>
                        <a:lnTo>
                          <a:pt x="156" y="50"/>
                        </a:lnTo>
                        <a:lnTo>
                          <a:pt x="156" y="52"/>
                        </a:lnTo>
                        <a:lnTo>
                          <a:pt x="158" y="53"/>
                        </a:lnTo>
                        <a:lnTo>
                          <a:pt x="161" y="54"/>
                        </a:lnTo>
                        <a:lnTo>
                          <a:pt x="162" y="54"/>
                        </a:lnTo>
                        <a:lnTo>
                          <a:pt x="164" y="55"/>
                        </a:lnTo>
                        <a:lnTo>
                          <a:pt x="165" y="56"/>
                        </a:lnTo>
                        <a:lnTo>
                          <a:pt x="166" y="57"/>
                        </a:lnTo>
                        <a:lnTo>
                          <a:pt x="166" y="58"/>
                        </a:lnTo>
                        <a:lnTo>
                          <a:pt x="167" y="58"/>
                        </a:lnTo>
                        <a:lnTo>
                          <a:pt x="167" y="59"/>
                        </a:lnTo>
                        <a:lnTo>
                          <a:pt x="169" y="61"/>
                        </a:lnTo>
                        <a:lnTo>
                          <a:pt x="171" y="61"/>
                        </a:lnTo>
                        <a:lnTo>
                          <a:pt x="172" y="62"/>
                        </a:lnTo>
                        <a:lnTo>
                          <a:pt x="171" y="63"/>
                        </a:lnTo>
                        <a:lnTo>
                          <a:pt x="169" y="64"/>
                        </a:lnTo>
                        <a:lnTo>
                          <a:pt x="169" y="65"/>
                        </a:lnTo>
                        <a:lnTo>
                          <a:pt x="171" y="66"/>
                        </a:lnTo>
                        <a:lnTo>
                          <a:pt x="172" y="66"/>
                        </a:lnTo>
                        <a:lnTo>
                          <a:pt x="173" y="67"/>
                        </a:lnTo>
                        <a:lnTo>
                          <a:pt x="173" y="68"/>
                        </a:lnTo>
                        <a:lnTo>
                          <a:pt x="172" y="68"/>
                        </a:lnTo>
                        <a:lnTo>
                          <a:pt x="172" y="69"/>
                        </a:lnTo>
                        <a:lnTo>
                          <a:pt x="174" y="71"/>
                        </a:lnTo>
                        <a:lnTo>
                          <a:pt x="175" y="71"/>
                        </a:lnTo>
                        <a:lnTo>
                          <a:pt x="176" y="71"/>
                        </a:lnTo>
                        <a:lnTo>
                          <a:pt x="177" y="71"/>
                        </a:lnTo>
                        <a:lnTo>
                          <a:pt x="177" y="72"/>
                        </a:lnTo>
                        <a:lnTo>
                          <a:pt x="178" y="73"/>
                        </a:lnTo>
                        <a:lnTo>
                          <a:pt x="180" y="73"/>
                        </a:lnTo>
                        <a:lnTo>
                          <a:pt x="182" y="74"/>
                        </a:lnTo>
                        <a:lnTo>
                          <a:pt x="183" y="75"/>
                        </a:lnTo>
                        <a:lnTo>
                          <a:pt x="183" y="76"/>
                        </a:lnTo>
                        <a:lnTo>
                          <a:pt x="184" y="76"/>
                        </a:lnTo>
                        <a:lnTo>
                          <a:pt x="184" y="77"/>
                        </a:lnTo>
                        <a:lnTo>
                          <a:pt x="183" y="77"/>
                        </a:lnTo>
                        <a:lnTo>
                          <a:pt x="183" y="78"/>
                        </a:lnTo>
                        <a:lnTo>
                          <a:pt x="183" y="81"/>
                        </a:lnTo>
                        <a:lnTo>
                          <a:pt x="184" y="81"/>
                        </a:lnTo>
                        <a:lnTo>
                          <a:pt x="184" y="82"/>
                        </a:lnTo>
                        <a:lnTo>
                          <a:pt x="185" y="83"/>
                        </a:lnTo>
                        <a:lnTo>
                          <a:pt x="186" y="84"/>
                        </a:lnTo>
                        <a:lnTo>
                          <a:pt x="186" y="85"/>
                        </a:lnTo>
                        <a:lnTo>
                          <a:pt x="186" y="84"/>
                        </a:lnTo>
                        <a:lnTo>
                          <a:pt x="185" y="84"/>
                        </a:lnTo>
                        <a:lnTo>
                          <a:pt x="184" y="83"/>
                        </a:lnTo>
                        <a:lnTo>
                          <a:pt x="182" y="82"/>
                        </a:lnTo>
                        <a:lnTo>
                          <a:pt x="181" y="82"/>
                        </a:lnTo>
                        <a:lnTo>
                          <a:pt x="180" y="82"/>
                        </a:lnTo>
                        <a:lnTo>
                          <a:pt x="180" y="83"/>
                        </a:lnTo>
                        <a:lnTo>
                          <a:pt x="178" y="83"/>
                        </a:lnTo>
                        <a:lnTo>
                          <a:pt x="178" y="84"/>
                        </a:lnTo>
                        <a:lnTo>
                          <a:pt x="177" y="84"/>
                        </a:lnTo>
                        <a:lnTo>
                          <a:pt x="176" y="84"/>
                        </a:lnTo>
                        <a:lnTo>
                          <a:pt x="175" y="84"/>
                        </a:lnTo>
                        <a:lnTo>
                          <a:pt x="174" y="84"/>
                        </a:lnTo>
                        <a:lnTo>
                          <a:pt x="173" y="84"/>
                        </a:lnTo>
                        <a:lnTo>
                          <a:pt x="172" y="84"/>
                        </a:lnTo>
                        <a:lnTo>
                          <a:pt x="171" y="83"/>
                        </a:lnTo>
                        <a:lnTo>
                          <a:pt x="168" y="82"/>
                        </a:lnTo>
                        <a:lnTo>
                          <a:pt x="167" y="82"/>
                        </a:lnTo>
                        <a:lnTo>
                          <a:pt x="166" y="82"/>
                        </a:lnTo>
                        <a:lnTo>
                          <a:pt x="164" y="83"/>
                        </a:lnTo>
                        <a:lnTo>
                          <a:pt x="164" y="82"/>
                        </a:lnTo>
                        <a:lnTo>
                          <a:pt x="163" y="82"/>
                        </a:lnTo>
                        <a:lnTo>
                          <a:pt x="162" y="81"/>
                        </a:lnTo>
                        <a:lnTo>
                          <a:pt x="161" y="81"/>
                        </a:lnTo>
                        <a:lnTo>
                          <a:pt x="159" y="80"/>
                        </a:lnTo>
                        <a:lnTo>
                          <a:pt x="156" y="81"/>
                        </a:lnTo>
                        <a:lnTo>
                          <a:pt x="156" y="82"/>
                        </a:lnTo>
                        <a:lnTo>
                          <a:pt x="156" y="83"/>
                        </a:lnTo>
                        <a:lnTo>
                          <a:pt x="156" y="84"/>
                        </a:lnTo>
                        <a:lnTo>
                          <a:pt x="155" y="84"/>
                        </a:lnTo>
                        <a:lnTo>
                          <a:pt x="155" y="85"/>
                        </a:lnTo>
                        <a:lnTo>
                          <a:pt x="154" y="85"/>
                        </a:lnTo>
                        <a:lnTo>
                          <a:pt x="153" y="85"/>
                        </a:lnTo>
                        <a:lnTo>
                          <a:pt x="152" y="85"/>
                        </a:lnTo>
                        <a:lnTo>
                          <a:pt x="150" y="85"/>
                        </a:lnTo>
                        <a:lnTo>
                          <a:pt x="148" y="86"/>
                        </a:lnTo>
                        <a:lnTo>
                          <a:pt x="147" y="86"/>
                        </a:lnTo>
                        <a:lnTo>
                          <a:pt x="146" y="85"/>
                        </a:lnTo>
                        <a:lnTo>
                          <a:pt x="145" y="84"/>
                        </a:lnTo>
                        <a:lnTo>
                          <a:pt x="144" y="84"/>
                        </a:lnTo>
                        <a:lnTo>
                          <a:pt x="144" y="83"/>
                        </a:lnTo>
                        <a:lnTo>
                          <a:pt x="143" y="83"/>
                        </a:lnTo>
                        <a:lnTo>
                          <a:pt x="143" y="84"/>
                        </a:lnTo>
                        <a:lnTo>
                          <a:pt x="143" y="85"/>
                        </a:lnTo>
                        <a:lnTo>
                          <a:pt x="140" y="85"/>
                        </a:lnTo>
                        <a:lnTo>
                          <a:pt x="139" y="86"/>
                        </a:lnTo>
                        <a:lnTo>
                          <a:pt x="138" y="86"/>
                        </a:lnTo>
                        <a:lnTo>
                          <a:pt x="136" y="87"/>
                        </a:lnTo>
                        <a:lnTo>
                          <a:pt x="135" y="87"/>
                        </a:lnTo>
                        <a:lnTo>
                          <a:pt x="131" y="89"/>
                        </a:lnTo>
                        <a:lnTo>
                          <a:pt x="129" y="90"/>
                        </a:lnTo>
                        <a:lnTo>
                          <a:pt x="129" y="91"/>
                        </a:lnTo>
                        <a:lnTo>
                          <a:pt x="128" y="91"/>
                        </a:lnTo>
                        <a:lnTo>
                          <a:pt x="127" y="91"/>
                        </a:lnTo>
                        <a:lnTo>
                          <a:pt x="126" y="90"/>
                        </a:lnTo>
                        <a:lnTo>
                          <a:pt x="125" y="89"/>
                        </a:lnTo>
                        <a:lnTo>
                          <a:pt x="124" y="89"/>
                        </a:lnTo>
                        <a:lnTo>
                          <a:pt x="122" y="87"/>
                        </a:lnTo>
                        <a:lnTo>
                          <a:pt x="121" y="87"/>
                        </a:lnTo>
                        <a:lnTo>
                          <a:pt x="120" y="89"/>
                        </a:lnTo>
                        <a:lnTo>
                          <a:pt x="119" y="90"/>
                        </a:lnTo>
                        <a:lnTo>
                          <a:pt x="119" y="91"/>
                        </a:lnTo>
                        <a:lnTo>
                          <a:pt x="118" y="92"/>
                        </a:lnTo>
                        <a:lnTo>
                          <a:pt x="117" y="92"/>
                        </a:lnTo>
                        <a:lnTo>
                          <a:pt x="117" y="93"/>
                        </a:lnTo>
                        <a:lnTo>
                          <a:pt x="117" y="94"/>
                        </a:lnTo>
                        <a:lnTo>
                          <a:pt x="116" y="96"/>
                        </a:lnTo>
                        <a:lnTo>
                          <a:pt x="115" y="97"/>
                        </a:lnTo>
                        <a:lnTo>
                          <a:pt x="113" y="97"/>
                        </a:lnTo>
                        <a:lnTo>
                          <a:pt x="112" y="97"/>
                        </a:lnTo>
                        <a:lnTo>
                          <a:pt x="111" y="97"/>
                        </a:lnTo>
                        <a:lnTo>
                          <a:pt x="111" y="96"/>
                        </a:lnTo>
                        <a:lnTo>
                          <a:pt x="110" y="96"/>
                        </a:lnTo>
                        <a:lnTo>
                          <a:pt x="109" y="96"/>
                        </a:lnTo>
                        <a:lnTo>
                          <a:pt x="109" y="95"/>
                        </a:lnTo>
                        <a:lnTo>
                          <a:pt x="107" y="95"/>
                        </a:lnTo>
                        <a:lnTo>
                          <a:pt x="104" y="95"/>
                        </a:lnTo>
                        <a:lnTo>
                          <a:pt x="103" y="95"/>
                        </a:lnTo>
                        <a:lnTo>
                          <a:pt x="102" y="95"/>
                        </a:lnTo>
                        <a:lnTo>
                          <a:pt x="101" y="95"/>
                        </a:lnTo>
                        <a:lnTo>
                          <a:pt x="98" y="95"/>
                        </a:lnTo>
                        <a:lnTo>
                          <a:pt x="97" y="95"/>
                        </a:lnTo>
                        <a:lnTo>
                          <a:pt x="96" y="94"/>
                        </a:lnTo>
                        <a:lnTo>
                          <a:pt x="94" y="93"/>
                        </a:lnTo>
                        <a:lnTo>
                          <a:pt x="92" y="93"/>
                        </a:lnTo>
                        <a:lnTo>
                          <a:pt x="90" y="93"/>
                        </a:lnTo>
                        <a:lnTo>
                          <a:pt x="89" y="93"/>
                        </a:lnTo>
                        <a:lnTo>
                          <a:pt x="87" y="92"/>
                        </a:lnTo>
                        <a:lnTo>
                          <a:pt x="87" y="91"/>
                        </a:lnTo>
                        <a:lnTo>
                          <a:pt x="85" y="89"/>
                        </a:lnTo>
                        <a:lnTo>
                          <a:pt x="83" y="86"/>
                        </a:lnTo>
                        <a:lnTo>
                          <a:pt x="80" y="85"/>
                        </a:lnTo>
                        <a:lnTo>
                          <a:pt x="79" y="85"/>
                        </a:lnTo>
                        <a:lnTo>
                          <a:pt x="78" y="84"/>
                        </a:lnTo>
                        <a:lnTo>
                          <a:pt x="76" y="83"/>
                        </a:lnTo>
                        <a:lnTo>
                          <a:pt x="75" y="83"/>
                        </a:lnTo>
                        <a:lnTo>
                          <a:pt x="74" y="83"/>
                        </a:lnTo>
                        <a:lnTo>
                          <a:pt x="72" y="83"/>
                        </a:lnTo>
                        <a:lnTo>
                          <a:pt x="69" y="85"/>
                        </a:lnTo>
                        <a:lnTo>
                          <a:pt x="68" y="86"/>
                        </a:lnTo>
                        <a:lnTo>
                          <a:pt x="66" y="86"/>
                        </a:lnTo>
                        <a:lnTo>
                          <a:pt x="66" y="87"/>
                        </a:lnTo>
                        <a:lnTo>
                          <a:pt x="65" y="89"/>
                        </a:lnTo>
                        <a:lnTo>
                          <a:pt x="64" y="91"/>
                        </a:lnTo>
                        <a:lnTo>
                          <a:pt x="63" y="92"/>
                        </a:lnTo>
                        <a:lnTo>
                          <a:pt x="63" y="93"/>
                        </a:lnTo>
                        <a:lnTo>
                          <a:pt x="62" y="94"/>
                        </a:lnTo>
                        <a:lnTo>
                          <a:pt x="61" y="94"/>
                        </a:lnTo>
                        <a:lnTo>
                          <a:pt x="60" y="94"/>
                        </a:lnTo>
                        <a:lnTo>
                          <a:pt x="60" y="95"/>
                        </a:lnTo>
                        <a:lnTo>
                          <a:pt x="60" y="96"/>
                        </a:lnTo>
                        <a:lnTo>
                          <a:pt x="61" y="97"/>
                        </a:lnTo>
                        <a:lnTo>
                          <a:pt x="61" y="99"/>
                        </a:lnTo>
                        <a:lnTo>
                          <a:pt x="61" y="100"/>
                        </a:lnTo>
                        <a:lnTo>
                          <a:pt x="61" y="101"/>
                        </a:lnTo>
                        <a:lnTo>
                          <a:pt x="60" y="102"/>
                        </a:lnTo>
                        <a:lnTo>
                          <a:pt x="60" y="103"/>
                        </a:lnTo>
                        <a:lnTo>
                          <a:pt x="61" y="104"/>
                        </a:lnTo>
                        <a:lnTo>
                          <a:pt x="61" y="105"/>
                        </a:lnTo>
                        <a:lnTo>
                          <a:pt x="61" y="106"/>
                        </a:lnTo>
                        <a:lnTo>
                          <a:pt x="60" y="106"/>
                        </a:lnTo>
                        <a:lnTo>
                          <a:pt x="60" y="105"/>
                        </a:lnTo>
                        <a:lnTo>
                          <a:pt x="59" y="104"/>
                        </a:lnTo>
                        <a:lnTo>
                          <a:pt x="55" y="105"/>
                        </a:lnTo>
                        <a:lnTo>
                          <a:pt x="55" y="106"/>
                        </a:lnTo>
                        <a:lnTo>
                          <a:pt x="54" y="106"/>
                        </a:lnTo>
                        <a:lnTo>
                          <a:pt x="54" y="105"/>
                        </a:lnTo>
                        <a:lnTo>
                          <a:pt x="53" y="105"/>
                        </a:lnTo>
                        <a:lnTo>
                          <a:pt x="52" y="105"/>
                        </a:lnTo>
                        <a:lnTo>
                          <a:pt x="51" y="105"/>
                        </a:lnTo>
                        <a:lnTo>
                          <a:pt x="50" y="105"/>
                        </a:lnTo>
                        <a:lnTo>
                          <a:pt x="50" y="104"/>
                        </a:lnTo>
                        <a:lnTo>
                          <a:pt x="48" y="104"/>
                        </a:lnTo>
                        <a:lnTo>
                          <a:pt x="47" y="104"/>
                        </a:lnTo>
                        <a:lnTo>
                          <a:pt x="46" y="104"/>
                        </a:lnTo>
                        <a:lnTo>
                          <a:pt x="45" y="104"/>
                        </a:lnTo>
                        <a:lnTo>
                          <a:pt x="45" y="103"/>
                        </a:lnTo>
                        <a:lnTo>
                          <a:pt x="44" y="103"/>
                        </a:lnTo>
                        <a:lnTo>
                          <a:pt x="43" y="104"/>
                        </a:lnTo>
                        <a:lnTo>
                          <a:pt x="40" y="105"/>
                        </a:lnTo>
                        <a:lnTo>
                          <a:pt x="37" y="105"/>
                        </a:lnTo>
                        <a:lnTo>
                          <a:pt x="36" y="105"/>
                        </a:lnTo>
                        <a:lnTo>
                          <a:pt x="33" y="105"/>
                        </a:lnTo>
                        <a:lnTo>
                          <a:pt x="33" y="106"/>
                        </a:lnTo>
                        <a:lnTo>
                          <a:pt x="32" y="106"/>
                        </a:lnTo>
                        <a:lnTo>
                          <a:pt x="32" y="108"/>
                        </a:lnTo>
                        <a:lnTo>
                          <a:pt x="32" y="109"/>
                        </a:lnTo>
                        <a:lnTo>
                          <a:pt x="31" y="110"/>
                        </a:lnTo>
                        <a:lnTo>
                          <a:pt x="31" y="111"/>
                        </a:lnTo>
                        <a:lnTo>
                          <a:pt x="29" y="114"/>
                        </a:lnTo>
                        <a:lnTo>
                          <a:pt x="31" y="115"/>
                        </a:lnTo>
                        <a:lnTo>
                          <a:pt x="31" y="117"/>
                        </a:lnTo>
                        <a:lnTo>
                          <a:pt x="29" y="118"/>
                        </a:lnTo>
                        <a:lnTo>
                          <a:pt x="29" y="119"/>
                        </a:lnTo>
                        <a:lnTo>
                          <a:pt x="27" y="121"/>
                        </a:lnTo>
                        <a:lnTo>
                          <a:pt x="27" y="122"/>
                        </a:lnTo>
                        <a:lnTo>
                          <a:pt x="26" y="124"/>
                        </a:lnTo>
                        <a:lnTo>
                          <a:pt x="25" y="122"/>
                        </a:lnTo>
                        <a:lnTo>
                          <a:pt x="25" y="121"/>
                        </a:lnTo>
                        <a:lnTo>
                          <a:pt x="25" y="120"/>
                        </a:lnTo>
                        <a:lnTo>
                          <a:pt x="24" y="117"/>
                        </a:lnTo>
                        <a:lnTo>
                          <a:pt x="25" y="117"/>
                        </a:lnTo>
                        <a:lnTo>
                          <a:pt x="25" y="115"/>
                        </a:lnTo>
                        <a:lnTo>
                          <a:pt x="25" y="114"/>
                        </a:lnTo>
                        <a:lnTo>
                          <a:pt x="24" y="114"/>
                        </a:lnTo>
                        <a:lnTo>
                          <a:pt x="23" y="112"/>
                        </a:lnTo>
                        <a:lnTo>
                          <a:pt x="22" y="112"/>
                        </a:lnTo>
                        <a:lnTo>
                          <a:pt x="20" y="112"/>
                        </a:lnTo>
                        <a:lnTo>
                          <a:pt x="20" y="111"/>
                        </a:lnTo>
                        <a:lnTo>
                          <a:pt x="17" y="109"/>
                        </a:lnTo>
                        <a:lnTo>
                          <a:pt x="14" y="104"/>
                        </a:lnTo>
                        <a:lnTo>
                          <a:pt x="13" y="104"/>
                        </a:lnTo>
                        <a:lnTo>
                          <a:pt x="13" y="103"/>
                        </a:lnTo>
                        <a:lnTo>
                          <a:pt x="11" y="102"/>
                        </a:lnTo>
                        <a:lnTo>
                          <a:pt x="10" y="101"/>
                        </a:lnTo>
                        <a:lnTo>
                          <a:pt x="10" y="100"/>
                        </a:lnTo>
                        <a:lnTo>
                          <a:pt x="9" y="99"/>
                        </a:lnTo>
                        <a:lnTo>
                          <a:pt x="11" y="99"/>
                        </a:lnTo>
                        <a:lnTo>
                          <a:pt x="10" y="97"/>
                        </a:lnTo>
                        <a:lnTo>
                          <a:pt x="10" y="95"/>
                        </a:lnTo>
                        <a:lnTo>
                          <a:pt x="9" y="93"/>
                        </a:lnTo>
                        <a:lnTo>
                          <a:pt x="8" y="93"/>
                        </a:lnTo>
                        <a:lnTo>
                          <a:pt x="7" y="92"/>
                        </a:lnTo>
                        <a:lnTo>
                          <a:pt x="6" y="92"/>
                        </a:lnTo>
                        <a:lnTo>
                          <a:pt x="6" y="91"/>
                        </a:lnTo>
                        <a:lnTo>
                          <a:pt x="5" y="90"/>
                        </a:lnTo>
                        <a:lnTo>
                          <a:pt x="5" y="89"/>
                        </a:lnTo>
                        <a:lnTo>
                          <a:pt x="5" y="87"/>
                        </a:lnTo>
                        <a:lnTo>
                          <a:pt x="5" y="86"/>
                        </a:lnTo>
                        <a:lnTo>
                          <a:pt x="5" y="85"/>
                        </a:lnTo>
                        <a:lnTo>
                          <a:pt x="5" y="84"/>
                        </a:lnTo>
                        <a:lnTo>
                          <a:pt x="5" y="83"/>
                        </a:lnTo>
                        <a:lnTo>
                          <a:pt x="5" y="82"/>
                        </a:lnTo>
                        <a:lnTo>
                          <a:pt x="4" y="82"/>
                        </a:lnTo>
                        <a:lnTo>
                          <a:pt x="3" y="81"/>
                        </a:lnTo>
                        <a:lnTo>
                          <a:pt x="3" y="80"/>
                        </a:lnTo>
                        <a:lnTo>
                          <a:pt x="4" y="80"/>
                        </a:lnTo>
                        <a:lnTo>
                          <a:pt x="4" y="77"/>
                        </a:lnTo>
                        <a:lnTo>
                          <a:pt x="4" y="75"/>
                        </a:lnTo>
                        <a:lnTo>
                          <a:pt x="4" y="73"/>
                        </a:lnTo>
                        <a:lnTo>
                          <a:pt x="4" y="72"/>
                        </a:lnTo>
                        <a:lnTo>
                          <a:pt x="3" y="72"/>
                        </a:lnTo>
                        <a:lnTo>
                          <a:pt x="1" y="72"/>
                        </a:lnTo>
                        <a:lnTo>
                          <a:pt x="1" y="71"/>
                        </a:lnTo>
                        <a:lnTo>
                          <a:pt x="0" y="71"/>
                        </a:lnTo>
                        <a:lnTo>
                          <a:pt x="1" y="69"/>
                        </a:lnTo>
                        <a:lnTo>
                          <a:pt x="4" y="68"/>
                        </a:lnTo>
                        <a:lnTo>
                          <a:pt x="6" y="67"/>
                        </a:lnTo>
                        <a:lnTo>
                          <a:pt x="6" y="66"/>
                        </a:lnTo>
                        <a:lnTo>
                          <a:pt x="6" y="65"/>
                        </a:lnTo>
                        <a:lnTo>
                          <a:pt x="7" y="65"/>
                        </a:lnTo>
                        <a:lnTo>
                          <a:pt x="8" y="61"/>
                        </a:lnTo>
                        <a:lnTo>
                          <a:pt x="9" y="61"/>
                        </a:lnTo>
                        <a:lnTo>
                          <a:pt x="10" y="59"/>
                        </a:lnTo>
                        <a:lnTo>
                          <a:pt x="10" y="57"/>
                        </a:lnTo>
                        <a:lnTo>
                          <a:pt x="11" y="57"/>
                        </a:lnTo>
                        <a:lnTo>
                          <a:pt x="11" y="56"/>
                        </a:lnTo>
                        <a:lnTo>
                          <a:pt x="13" y="54"/>
                        </a:lnTo>
                        <a:lnTo>
                          <a:pt x="13" y="53"/>
                        </a:lnTo>
                        <a:lnTo>
                          <a:pt x="14" y="53"/>
                        </a:lnTo>
                        <a:lnTo>
                          <a:pt x="15" y="52"/>
                        </a:lnTo>
                        <a:lnTo>
                          <a:pt x="15" y="50"/>
                        </a:lnTo>
                        <a:lnTo>
                          <a:pt x="16" y="49"/>
                        </a:lnTo>
                        <a:lnTo>
                          <a:pt x="17" y="49"/>
                        </a:lnTo>
                        <a:lnTo>
                          <a:pt x="18" y="49"/>
                        </a:lnTo>
                        <a:lnTo>
                          <a:pt x="19" y="49"/>
                        </a:lnTo>
                        <a:lnTo>
                          <a:pt x="20" y="50"/>
                        </a:lnTo>
                        <a:lnTo>
                          <a:pt x="22" y="49"/>
                        </a:lnTo>
                        <a:lnTo>
                          <a:pt x="23" y="49"/>
                        </a:lnTo>
                        <a:lnTo>
                          <a:pt x="24" y="49"/>
                        </a:lnTo>
                        <a:lnTo>
                          <a:pt x="24" y="48"/>
                        </a:lnTo>
                        <a:lnTo>
                          <a:pt x="25" y="48"/>
                        </a:lnTo>
                        <a:lnTo>
                          <a:pt x="26" y="48"/>
                        </a:lnTo>
                        <a:lnTo>
                          <a:pt x="29" y="47"/>
                        </a:lnTo>
                        <a:lnTo>
                          <a:pt x="29" y="46"/>
                        </a:lnTo>
                        <a:lnTo>
                          <a:pt x="29" y="45"/>
                        </a:lnTo>
                        <a:lnTo>
                          <a:pt x="31" y="45"/>
                        </a:lnTo>
                        <a:lnTo>
                          <a:pt x="31" y="44"/>
                        </a:lnTo>
                        <a:lnTo>
                          <a:pt x="32" y="44"/>
                        </a:lnTo>
                        <a:lnTo>
                          <a:pt x="32" y="45"/>
                        </a:lnTo>
                        <a:lnTo>
                          <a:pt x="34" y="48"/>
                        </a:lnTo>
                        <a:lnTo>
                          <a:pt x="35" y="48"/>
                        </a:lnTo>
                        <a:lnTo>
                          <a:pt x="36" y="48"/>
                        </a:lnTo>
                        <a:lnTo>
                          <a:pt x="36" y="47"/>
                        </a:lnTo>
                        <a:lnTo>
                          <a:pt x="37" y="47"/>
                        </a:lnTo>
                        <a:lnTo>
                          <a:pt x="38" y="47"/>
                        </a:lnTo>
                        <a:lnTo>
                          <a:pt x="40" y="47"/>
                        </a:lnTo>
                        <a:lnTo>
                          <a:pt x="41" y="46"/>
                        </a:lnTo>
                        <a:lnTo>
                          <a:pt x="41" y="45"/>
                        </a:lnTo>
                        <a:lnTo>
                          <a:pt x="43" y="44"/>
                        </a:lnTo>
                        <a:lnTo>
                          <a:pt x="44" y="44"/>
                        </a:lnTo>
                        <a:lnTo>
                          <a:pt x="45" y="44"/>
                        </a:lnTo>
                        <a:lnTo>
                          <a:pt x="46" y="44"/>
                        </a:lnTo>
                        <a:lnTo>
                          <a:pt x="46" y="43"/>
                        </a:lnTo>
                        <a:lnTo>
                          <a:pt x="47" y="43"/>
                        </a:lnTo>
                        <a:lnTo>
                          <a:pt x="50" y="43"/>
                        </a:lnTo>
                        <a:lnTo>
                          <a:pt x="52" y="43"/>
                        </a:lnTo>
                        <a:lnTo>
                          <a:pt x="55" y="41"/>
                        </a:lnTo>
                        <a:lnTo>
                          <a:pt x="57" y="41"/>
                        </a:lnTo>
                        <a:lnTo>
                          <a:pt x="60" y="41"/>
                        </a:lnTo>
                        <a:lnTo>
                          <a:pt x="61" y="41"/>
                        </a:lnTo>
                        <a:lnTo>
                          <a:pt x="61" y="40"/>
                        </a:lnTo>
                        <a:lnTo>
                          <a:pt x="61" y="39"/>
                        </a:lnTo>
                        <a:lnTo>
                          <a:pt x="62" y="39"/>
                        </a:lnTo>
                        <a:lnTo>
                          <a:pt x="63" y="39"/>
                        </a:lnTo>
                        <a:lnTo>
                          <a:pt x="63" y="38"/>
                        </a:lnTo>
                        <a:lnTo>
                          <a:pt x="64" y="38"/>
                        </a:lnTo>
                        <a:lnTo>
                          <a:pt x="64" y="37"/>
                        </a:lnTo>
                        <a:lnTo>
                          <a:pt x="65" y="37"/>
                        </a:lnTo>
                        <a:lnTo>
                          <a:pt x="65" y="36"/>
                        </a:lnTo>
                        <a:lnTo>
                          <a:pt x="65" y="35"/>
                        </a:lnTo>
                        <a:lnTo>
                          <a:pt x="66" y="34"/>
                        </a:lnTo>
                        <a:lnTo>
                          <a:pt x="68" y="34"/>
                        </a:lnTo>
                        <a:lnTo>
                          <a:pt x="68" y="33"/>
                        </a:lnTo>
                        <a:lnTo>
                          <a:pt x="66" y="31"/>
                        </a:lnTo>
                        <a:lnTo>
                          <a:pt x="65" y="31"/>
                        </a:lnTo>
                        <a:lnTo>
                          <a:pt x="64" y="30"/>
                        </a:lnTo>
                        <a:lnTo>
                          <a:pt x="64" y="29"/>
                        </a:lnTo>
                        <a:lnTo>
                          <a:pt x="65" y="29"/>
                        </a:lnTo>
                        <a:lnTo>
                          <a:pt x="65" y="28"/>
                        </a:lnTo>
                        <a:lnTo>
                          <a:pt x="66" y="28"/>
                        </a:lnTo>
                        <a:lnTo>
                          <a:pt x="68" y="28"/>
                        </a:lnTo>
                        <a:lnTo>
                          <a:pt x="69" y="28"/>
                        </a:lnTo>
                        <a:lnTo>
                          <a:pt x="72" y="28"/>
                        </a:lnTo>
                        <a:lnTo>
                          <a:pt x="74" y="28"/>
                        </a:lnTo>
                        <a:lnTo>
                          <a:pt x="78" y="27"/>
                        </a:lnTo>
                        <a:lnTo>
                          <a:pt x="79" y="27"/>
                        </a:lnTo>
                        <a:lnTo>
                          <a:pt x="80" y="27"/>
                        </a:lnTo>
                        <a:lnTo>
                          <a:pt x="81" y="26"/>
                        </a:lnTo>
                        <a:lnTo>
                          <a:pt x="83" y="26"/>
                        </a:lnTo>
                        <a:lnTo>
                          <a:pt x="84" y="27"/>
                        </a:lnTo>
                        <a:lnTo>
                          <a:pt x="85" y="27"/>
                        </a:lnTo>
                        <a:lnTo>
                          <a:pt x="87" y="26"/>
                        </a:lnTo>
                        <a:lnTo>
                          <a:pt x="87" y="25"/>
                        </a:lnTo>
                        <a:lnTo>
                          <a:pt x="88" y="25"/>
                        </a:lnTo>
                        <a:lnTo>
                          <a:pt x="91" y="22"/>
                        </a:lnTo>
                        <a:lnTo>
                          <a:pt x="92" y="22"/>
                        </a:lnTo>
                        <a:lnTo>
                          <a:pt x="92" y="21"/>
                        </a:lnTo>
                        <a:lnTo>
                          <a:pt x="93" y="20"/>
                        </a:lnTo>
                        <a:lnTo>
                          <a:pt x="94" y="19"/>
                        </a:lnTo>
                        <a:lnTo>
                          <a:pt x="96" y="17"/>
                        </a:lnTo>
                        <a:lnTo>
                          <a:pt x="98" y="15"/>
                        </a:lnTo>
                        <a:lnTo>
                          <a:pt x="99" y="15"/>
                        </a:lnTo>
                        <a:lnTo>
                          <a:pt x="100" y="15"/>
                        </a:lnTo>
                        <a:lnTo>
                          <a:pt x="100" y="13"/>
                        </a:lnTo>
                        <a:lnTo>
                          <a:pt x="101" y="13"/>
                        </a:lnTo>
                        <a:lnTo>
                          <a:pt x="101" y="12"/>
                        </a:lnTo>
                        <a:lnTo>
                          <a:pt x="101" y="11"/>
                        </a:lnTo>
                        <a:lnTo>
                          <a:pt x="102" y="11"/>
                        </a:lnTo>
                        <a:lnTo>
                          <a:pt x="103" y="11"/>
                        </a:lnTo>
                        <a:lnTo>
                          <a:pt x="103" y="10"/>
                        </a:lnTo>
                        <a:lnTo>
                          <a:pt x="104" y="10"/>
                        </a:lnTo>
                        <a:lnTo>
                          <a:pt x="104" y="8"/>
                        </a:lnTo>
                        <a:lnTo>
                          <a:pt x="104" y="7"/>
                        </a:lnTo>
                        <a:lnTo>
                          <a:pt x="104" y="6"/>
                        </a:lnTo>
                        <a:lnTo>
                          <a:pt x="104" y="5"/>
                        </a:lnTo>
                        <a:lnTo>
                          <a:pt x="106" y="5"/>
                        </a:lnTo>
                        <a:lnTo>
                          <a:pt x="107" y="3"/>
                        </a:lnTo>
                        <a:lnTo>
                          <a:pt x="108" y="3"/>
                        </a:lnTo>
                        <a:lnTo>
                          <a:pt x="109" y="3"/>
                        </a:lnTo>
                        <a:lnTo>
                          <a:pt x="112" y="1"/>
                        </a:lnTo>
                        <a:lnTo>
                          <a:pt x="113" y="0"/>
                        </a:lnTo>
                        <a:lnTo>
                          <a:pt x="115" y="0"/>
                        </a:lnTo>
                        <a:lnTo>
                          <a:pt x="116" y="0"/>
                        </a:lnTo>
                        <a:lnTo>
                          <a:pt x="118" y="0"/>
                        </a:lnTo>
                        <a:lnTo>
                          <a:pt x="120" y="1"/>
                        </a:lnTo>
                        <a:lnTo>
                          <a:pt x="121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048" name="Freeform 961">
                    <a:extLst>
                      <a:ext uri="{FF2B5EF4-FFF2-40B4-BE49-F238E27FC236}">
                        <a16:creationId xmlns:a16="http://schemas.microsoft.com/office/drawing/2014/main" id="{648C756B-6157-4CC7-A2EF-A53B1B3D8149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4009466" y="3220121"/>
                    <a:ext cx="46472" cy="44149"/>
                  </a:xfrm>
                  <a:custGeom>
                    <a:avLst/>
                    <a:gdLst>
                      <a:gd name="T0" fmla="*/ 0 w 20"/>
                      <a:gd name="T1" fmla="*/ 30163 h 19"/>
                      <a:gd name="T2" fmla="*/ 4763 w 20"/>
                      <a:gd name="T3" fmla="*/ 26988 h 19"/>
                      <a:gd name="T4" fmla="*/ 11113 w 20"/>
                      <a:gd name="T5" fmla="*/ 25400 h 19"/>
                      <a:gd name="T6" fmla="*/ 11113 w 20"/>
                      <a:gd name="T7" fmla="*/ 19050 h 19"/>
                      <a:gd name="T8" fmla="*/ 7938 w 20"/>
                      <a:gd name="T9" fmla="*/ 17463 h 19"/>
                      <a:gd name="T10" fmla="*/ 6350 w 20"/>
                      <a:gd name="T11" fmla="*/ 17463 h 19"/>
                      <a:gd name="T12" fmla="*/ 4763 w 20"/>
                      <a:gd name="T13" fmla="*/ 17463 h 19"/>
                      <a:gd name="T14" fmla="*/ 6350 w 20"/>
                      <a:gd name="T15" fmla="*/ 14288 h 19"/>
                      <a:gd name="T16" fmla="*/ 11113 w 20"/>
                      <a:gd name="T17" fmla="*/ 14288 h 19"/>
                      <a:gd name="T18" fmla="*/ 14288 w 20"/>
                      <a:gd name="T19" fmla="*/ 12700 h 19"/>
                      <a:gd name="T20" fmla="*/ 15875 w 20"/>
                      <a:gd name="T21" fmla="*/ 12700 h 19"/>
                      <a:gd name="T22" fmla="*/ 17463 w 20"/>
                      <a:gd name="T23" fmla="*/ 12700 h 19"/>
                      <a:gd name="T24" fmla="*/ 19050 w 20"/>
                      <a:gd name="T25" fmla="*/ 12700 h 19"/>
                      <a:gd name="T26" fmla="*/ 22225 w 20"/>
                      <a:gd name="T27" fmla="*/ 12700 h 19"/>
                      <a:gd name="T28" fmla="*/ 20638 w 20"/>
                      <a:gd name="T29" fmla="*/ 14288 h 19"/>
                      <a:gd name="T30" fmla="*/ 20638 w 20"/>
                      <a:gd name="T31" fmla="*/ 14288 h 19"/>
                      <a:gd name="T32" fmla="*/ 19050 w 20"/>
                      <a:gd name="T33" fmla="*/ 17463 h 19"/>
                      <a:gd name="T34" fmla="*/ 19050 w 20"/>
                      <a:gd name="T35" fmla="*/ 22225 h 19"/>
                      <a:gd name="T36" fmla="*/ 19050 w 20"/>
                      <a:gd name="T37" fmla="*/ 26988 h 19"/>
                      <a:gd name="T38" fmla="*/ 17463 w 20"/>
                      <a:gd name="T39" fmla="*/ 28575 h 19"/>
                      <a:gd name="T40" fmla="*/ 15875 w 20"/>
                      <a:gd name="T41" fmla="*/ 28575 h 19"/>
                      <a:gd name="T42" fmla="*/ 7938 w 20"/>
                      <a:gd name="T43" fmla="*/ 28575 h 19"/>
                      <a:gd name="T44" fmla="*/ 3175 w 20"/>
                      <a:gd name="T45" fmla="*/ 28575 h 19"/>
                      <a:gd name="T46" fmla="*/ 1588 w 20"/>
                      <a:gd name="T47" fmla="*/ 28575 h 19"/>
                      <a:gd name="T48" fmla="*/ 0 w 20"/>
                      <a:gd name="T49" fmla="*/ 30163 h 19"/>
                      <a:gd name="T50" fmla="*/ 23813 w 20"/>
                      <a:gd name="T51" fmla="*/ 6350 h 19"/>
                      <a:gd name="T52" fmla="*/ 22225 w 20"/>
                      <a:gd name="T53" fmla="*/ 4763 h 19"/>
                      <a:gd name="T54" fmla="*/ 26988 w 20"/>
                      <a:gd name="T55" fmla="*/ 3175 h 19"/>
                      <a:gd name="T56" fmla="*/ 30163 w 20"/>
                      <a:gd name="T57" fmla="*/ 0 h 19"/>
                      <a:gd name="T58" fmla="*/ 30163 w 20"/>
                      <a:gd name="T59" fmla="*/ 3175 h 19"/>
                      <a:gd name="T60" fmla="*/ 28575 w 20"/>
                      <a:gd name="T61" fmla="*/ 4763 h 19"/>
                      <a:gd name="T62" fmla="*/ 26988 w 20"/>
                      <a:gd name="T63" fmla="*/ 4763 h 19"/>
                      <a:gd name="T64" fmla="*/ 26988 w 20"/>
                      <a:gd name="T65" fmla="*/ 4763 h 19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0" t="0" r="r" b="b"/>
                    <a:pathLst>
                      <a:path w="20" h="19">
                        <a:moveTo>
                          <a:pt x="0" y="19"/>
                        </a:moveTo>
                        <a:lnTo>
                          <a:pt x="0" y="19"/>
                        </a:lnTo>
                        <a:lnTo>
                          <a:pt x="1" y="18"/>
                        </a:lnTo>
                        <a:lnTo>
                          <a:pt x="3" y="17"/>
                        </a:lnTo>
                        <a:lnTo>
                          <a:pt x="5" y="16"/>
                        </a:lnTo>
                        <a:lnTo>
                          <a:pt x="7" y="16"/>
                        </a:lnTo>
                        <a:lnTo>
                          <a:pt x="7" y="12"/>
                        </a:lnTo>
                        <a:lnTo>
                          <a:pt x="5" y="12"/>
                        </a:lnTo>
                        <a:lnTo>
                          <a:pt x="5" y="11"/>
                        </a:lnTo>
                        <a:lnTo>
                          <a:pt x="4" y="11"/>
                        </a:lnTo>
                        <a:lnTo>
                          <a:pt x="3" y="11"/>
                        </a:lnTo>
                        <a:lnTo>
                          <a:pt x="3" y="9"/>
                        </a:lnTo>
                        <a:lnTo>
                          <a:pt x="4" y="9"/>
                        </a:lnTo>
                        <a:lnTo>
                          <a:pt x="5" y="9"/>
                        </a:lnTo>
                        <a:lnTo>
                          <a:pt x="7" y="9"/>
                        </a:lnTo>
                        <a:lnTo>
                          <a:pt x="8" y="8"/>
                        </a:lnTo>
                        <a:lnTo>
                          <a:pt x="9" y="8"/>
                        </a:lnTo>
                        <a:lnTo>
                          <a:pt x="10" y="8"/>
                        </a:lnTo>
                        <a:lnTo>
                          <a:pt x="11" y="8"/>
                        </a:lnTo>
                        <a:lnTo>
                          <a:pt x="12" y="8"/>
                        </a:lnTo>
                        <a:lnTo>
                          <a:pt x="13" y="8"/>
                        </a:lnTo>
                        <a:lnTo>
                          <a:pt x="14" y="8"/>
                        </a:lnTo>
                        <a:lnTo>
                          <a:pt x="13" y="8"/>
                        </a:lnTo>
                        <a:lnTo>
                          <a:pt x="13" y="9"/>
                        </a:lnTo>
                        <a:lnTo>
                          <a:pt x="12" y="9"/>
                        </a:lnTo>
                        <a:lnTo>
                          <a:pt x="12" y="11"/>
                        </a:lnTo>
                        <a:lnTo>
                          <a:pt x="12" y="13"/>
                        </a:lnTo>
                        <a:lnTo>
                          <a:pt x="12" y="14"/>
                        </a:lnTo>
                        <a:lnTo>
                          <a:pt x="12" y="15"/>
                        </a:lnTo>
                        <a:lnTo>
                          <a:pt x="12" y="17"/>
                        </a:lnTo>
                        <a:lnTo>
                          <a:pt x="11" y="18"/>
                        </a:lnTo>
                        <a:lnTo>
                          <a:pt x="10" y="18"/>
                        </a:lnTo>
                        <a:lnTo>
                          <a:pt x="7" y="18"/>
                        </a:lnTo>
                        <a:lnTo>
                          <a:pt x="5" y="18"/>
                        </a:lnTo>
                        <a:lnTo>
                          <a:pt x="3" y="18"/>
                        </a:lnTo>
                        <a:lnTo>
                          <a:pt x="2" y="18"/>
                        </a:lnTo>
                        <a:lnTo>
                          <a:pt x="1" y="18"/>
                        </a:lnTo>
                        <a:lnTo>
                          <a:pt x="1" y="19"/>
                        </a:lnTo>
                        <a:lnTo>
                          <a:pt x="0" y="19"/>
                        </a:lnTo>
                        <a:moveTo>
                          <a:pt x="15" y="4"/>
                        </a:moveTo>
                        <a:lnTo>
                          <a:pt x="14" y="4"/>
                        </a:lnTo>
                        <a:lnTo>
                          <a:pt x="14" y="3"/>
                        </a:lnTo>
                        <a:lnTo>
                          <a:pt x="17" y="3"/>
                        </a:lnTo>
                        <a:lnTo>
                          <a:pt x="17" y="2"/>
                        </a:lnTo>
                        <a:lnTo>
                          <a:pt x="18" y="2"/>
                        </a:lnTo>
                        <a:lnTo>
                          <a:pt x="19" y="0"/>
                        </a:lnTo>
                        <a:lnTo>
                          <a:pt x="20" y="0"/>
                        </a:lnTo>
                        <a:lnTo>
                          <a:pt x="19" y="2"/>
                        </a:lnTo>
                        <a:lnTo>
                          <a:pt x="18" y="3"/>
                        </a:lnTo>
                        <a:lnTo>
                          <a:pt x="17" y="3"/>
                        </a:lnTo>
                        <a:lnTo>
                          <a:pt x="15" y="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051" name="Freeform 964">
                    <a:extLst>
                      <a:ext uri="{FF2B5EF4-FFF2-40B4-BE49-F238E27FC236}">
                        <a16:creationId xmlns:a16="http://schemas.microsoft.com/office/drawing/2014/main" id="{F90266CE-776A-4F34-9C69-E2422F1FB85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243303" y="1400736"/>
                    <a:ext cx="364806" cy="102239"/>
                  </a:xfrm>
                  <a:custGeom>
                    <a:avLst/>
                    <a:gdLst>
                      <a:gd name="T0" fmla="*/ 66675 w 157"/>
                      <a:gd name="T1" fmla="*/ 42863 h 44"/>
                      <a:gd name="T2" fmla="*/ 63500 w 157"/>
                      <a:gd name="T3" fmla="*/ 41275 h 44"/>
                      <a:gd name="T4" fmla="*/ 47625 w 157"/>
                      <a:gd name="T5" fmla="*/ 38100 h 44"/>
                      <a:gd name="T6" fmla="*/ 22225 w 157"/>
                      <a:gd name="T7" fmla="*/ 38100 h 44"/>
                      <a:gd name="T8" fmla="*/ 15875 w 157"/>
                      <a:gd name="T9" fmla="*/ 34925 h 44"/>
                      <a:gd name="T10" fmla="*/ 46037 w 157"/>
                      <a:gd name="T11" fmla="*/ 33338 h 44"/>
                      <a:gd name="T12" fmla="*/ 58737 w 157"/>
                      <a:gd name="T13" fmla="*/ 31750 h 44"/>
                      <a:gd name="T14" fmla="*/ 52387 w 157"/>
                      <a:gd name="T15" fmla="*/ 25400 h 44"/>
                      <a:gd name="T16" fmla="*/ 55562 w 157"/>
                      <a:gd name="T17" fmla="*/ 22225 h 44"/>
                      <a:gd name="T18" fmla="*/ 50800 w 157"/>
                      <a:gd name="T19" fmla="*/ 22225 h 44"/>
                      <a:gd name="T20" fmla="*/ 30162 w 157"/>
                      <a:gd name="T21" fmla="*/ 22225 h 44"/>
                      <a:gd name="T22" fmla="*/ 6350 w 157"/>
                      <a:gd name="T23" fmla="*/ 22225 h 44"/>
                      <a:gd name="T24" fmla="*/ 15875 w 157"/>
                      <a:gd name="T25" fmla="*/ 22225 h 44"/>
                      <a:gd name="T26" fmla="*/ 12700 w 157"/>
                      <a:gd name="T27" fmla="*/ 19050 h 44"/>
                      <a:gd name="T28" fmla="*/ 19050 w 157"/>
                      <a:gd name="T29" fmla="*/ 17463 h 44"/>
                      <a:gd name="T30" fmla="*/ 26987 w 157"/>
                      <a:gd name="T31" fmla="*/ 17463 h 44"/>
                      <a:gd name="T32" fmla="*/ 15875 w 157"/>
                      <a:gd name="T33" fmla="*/ 12700 h 44"/>
                      <a:gd name="T34" fmla="*/ 20637 w 157"/>
                      <a:gd name="T35" fmla="*/ 12700 h 44"/>
                      <a:gd name="T36" fmla="*/ 22225 w 157"/>
                      <a:gd name="T37" fmla="*/ 9525 h 44"/>
                      <a:gd name="T38" fmla="*/ 34925 w 157"/>
                      <a:gd name="T39" fmla="*/ 9525 h 44"/>
                      <a:gd name="T40" fmla="*/ 47625 w 157"/>
                      <a:gd name="T41" fmla="*/ 12700 h 44"/>
                      <a:gd name="T42" fmla="*/ 36512 w 157"/>
                      <a:gd name="T43" fmla="*/ 7938 h 44"/>
                      <a:gd name="T44" fmla="*/ 44450 w 157"/>
                      <a:gd name="T45" fmla="*/ 4763 h 44"/>
                      <a:gd name="T46" fmla="*/ 33337 w 157"/>
                      <a:gd name="T47" fmla="*/ 1588 h 44"/>
                      <a:gd name="T48" fmla="*/ 61912 w 157"/>
                      <a:gd name="T49" fmla="*/ 6350 h 44"/>
                      <a:gd name="T50" fmla="*/ 71437 w 157"/>
                      <a:gd name="T51" fmla="*/ 11113 h 44"/>
                      <a:gd name="T52" fmla="*/ 65087 w 157"/>
                      <a:gd name="T53" fmla="*/ 19050 h 44"/>
                      <a:gd name="T54" fmla="*/ 77787 w 157"/>
                      <a:gd name="T55" fmla="*/ 30163 h 44"/>
                      <a:gd name="T56" fmla="*/ 88900 w 157"/>
                      <a:gd name="T57" fmla="*/ 20638 h 44"/>
                      <a:gd name="T58" fmla="*/ 92075 w 157"/>
                      <a:gd name="T59" fmla="*/ 9525 h 44"/>
                      <a:gd name="T60" fmla="*/ 111125 w 157"/>
                      <a:gd name="T61" fmla="*/ 17463 h 44"/>
                      <a:gd name="T62" fmla="*/ 122237 w 157"/>
                      <a:gd name="T63" fmla="*/ 9525 h 44"/>
                      <a:gd name="T64" fmla="*/ 136525 w 157"/>
                      <a:gd name="T65" fmla="*/ 11113 h 44"/>
                      <a:gd name="T66" fmla="*/ 141287 w 157"/>
                      <a:gd name="T67" fmla="*/ 12700 h 44"/>
                      <a:gd name="T68" fmla="*/ 152400 w 157"/>
                      <a:gd name="T69" fmla="*/ 9525 h 44"/>
                      <a:gd name="T70" fmla="*/ 169862 w 157"/>
                      <a:gd name="T71" fmla="*/ 6350 h 44"/>
                      <a:gd name="T72" fmla="*/ 179387 w 157"/>
                      <a:gd name="T73" fmla="*/ 1588 h 44"/>
                      <a:gd name="T74" fmla="*/ 196850 w 157"/>
                      <a:gd name="T75" fmla="*/ 1588 h 44"/>
                      <a:gd name="T76" fmla="*/ 212725 w 157"/>
                      <a:gd name="T77" fmla="*/ 4763 h 44"/>
                      <a:gd name="T78" fmla="*/ 214312 w 157"/>
                      <a:gd name="T79" fmla="*/ 7938 h 44"/>
                      <a:gd name="T80" fmla="*/ 223837 w 157"/>
                      <a:gd name="T81" fmla="*/ 12700 h 44"/>
                      <a:gd name="T82" fmla="*/ 230187 w 157"/>
                      <a:gd name="T83" fmla="*/ 17463 h 44"/>
                      <a:gd name="T84" fmla="*/ 244475 w 157"/>
                      <a:gd name="T85" fmla="*/ 20638 h 44"/>
                      <a:gd name="T86" fmla="*/ 241300 w 157"/>
                      <a:gd name="T87" fmla="*/ 30163 h 44"/>
                      <a:gd name="T88" fmla="*/ 249237 w 157"/>
                      <a:gd name="T89" fmla="*/ 33338 h 44"/>
                      <a:gd name="T90" fmla="*/ 242887 w 157"/>
                      <a:gd name="T91" fmla="*/ 34925 h 44"/>
                      <a:gd name="T92" fmla="*/ 241300 w 157"/>
                      <a:gd name="T93" fmla="*/ 38100 h 44"/>
                      <a:gd name="T94" fmla="*/ 225425 w 157"/>
                      <a:gd name="T95" fmla="*/ 38100 h 44"/>
                      <a:gd name="T96" fmla="*/ 225425 w 157"/>
                      <a:gd name="T97" fmla="*/ 47625 h 44"/>
                      <a:gd name="T98" fmla="*/ 206375 w 157"/>
                      <a:gd name="T99" fmla="*/ 47625 h 44"/>
                      <a:gd name="T100" fmla="*/ 192087 w 157"/>
                      <a:gd name="T101" fmla="*/ 53975 h 44"/>
                      <a:gd name="T102" fmla="*/ 169862 w 157"/>
                      <a:gd name="T103" fmla="*/ 60325 h 44"/>
                      <a:gd name="T104" fmla="*/ 150812 w 157"/>
                      <a:gd name="T105" fmla="*/ 65088 h 44"/>
                      <a:gd name="T106" fmla="*/ 115887 w 157"/>
                      <a:gd name="T107" fmla="*/ 68263 h 44"/>
                      <a:gd name="T108" fmla="*/ 90487 w 157"/>
                      <a:gd name="T109" fmla="*/ 61913 h 44"/>
                      <a:gd name="T110" fmla="*/ 87312 w 157"/>
                      <a:gd name="T111" fmla="*/ 63500 h 44"/>
                      <a:gd name="T112" fmla="*/ 76200 w 157"/>
                      <a:gd name="T113" fmla="*/ 60325 h 44"/>
                      <a:gd name="T114" fmla="*/ 60325 w 157"/>
                      <a:gd name="T115" fmla="*/ 60325 h 44"/>
                      <a:gd name="T116" fmla="*/ 41275 w 157"/>
                      <a:gd name="T117" fmla="*/ 53975 h 44"/>
                      <a:gd name="T118" fmla="*/ 58737 w 157"/>
                      <a:gd name="T119" fmla="*/ 52388 h 44"/>
                      <a:gd name="T120" fmla="*/ 69850 w 157"/>
                      <a:gd name="T121" fmla="*/ 49213 h 44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  <a:gd name="T180" fmla="*/ 0 60000 65536"/>
                      <a:gd name="T181" fmla="*/ 0 60000 65536"/>
                      <a:gd name="T182" fmla="*/ 0 60000 65536"/>
                    </a:gdLst>
                    <a:ahLst/>
                    <a:cxnLst>
                      <a:cxn ang="T122">
                        <a:pos x="T0" y="T1"/>
                      </a:cxn>
                      <a:cxn ang="T123">
                        <a:pos x="T2" y="T3"/>
                      </a:cxn>
                      <a:cxn ang="T124">
                        <a:pos x="T4" y="T5"/>
                      </a:cxn>
                      <a:cxn ang="T125">
                        <a:pos x="T6" y="T7"/>
                      </a:cxn>
                      <a:cxn ang="T126">
                        <a:pos x="T8" y="T9"/>
                      </a:cxn>
                      <a:cxn ang="T127">
                        <a:pos x="T10" y="T11"/>
                      </a:cxn>
                      <a:cxn ang="T128">
                        <a:pos x="T12" y="T13"/>
                      </a:cxn>
                      <a:cxn ang="T129">
                        <a:pos x="T14" y="T15"/>
                      </a:cxn>
                      <a:cxn ang="T130">
                        <a:pos x="T16" y="T17"/>
                      </a:cxn>
                      <a:cxn ang="T131">
                        <a:pos x="T18" y="T19"/>
                      </a:cxn>
                      <a:cxn ang="T132">
                        <a:pos x="T20" y="T21"/>
                      </a:cxn>
                      <a:cxn ang="T133">
                        <a:pos x="T22" y="T23"/>
                      </a:cxn>
                      <a:cxn ang="T134">
                        <a:pos x="T24" y="T25"/>
                      </a:cxn>
                      <a:cxn ang="T135">
                        <a:pos x="T26" y="T27"/>
                      </a:cxn>
                      <a:cxn ang="T136">
                        <a:pos x="T28" y="T29"/>
                      </a:cxn>
                      <a:cxn ang="T137">
                        <a:pos x="T30" y="T31"/>
                      </a:cxn>
                      <a:cxn ang="T138">
                        <a:pos x="T32" y="T33"/>
                      </a:cxn>
                      <a:cxn ang="T139">
                        <a:pos x="T34" y="T35"/>
                      </a:cxn>
                      <a:cxn ang="T140">
                        <a:pos x="T36" y="T37"/>
                      </a:cxn>
                      <a:cxn ang="T141">
                        <a:pos x="T38" y="T39"/>
                      </a:cxn>
                      <a:cxn ang="T142">
                        <a:pos x="T40" y="T41"/>
                      </a:cxn>
                      <a:cxn ang="T143">
                        <a:pos x="T42" y="T43"/>
                      </a:cxn>
                      <a:cxn ang="T144">
                        <a:pos x="T44" y="T45"/>
                      </a:cxn>
                      <a:cxn ang="T145">
                        <a:pos x="T46" y="T47"/>
                      </a:cxn>
                      <a:cxn ang="T146">
                        <a:pos x="T48" y="T49"/>
                      </a:cxn>
                      <a:cxn ang="T147">
                        <a:pos x="T50" y="T51"/>
                      </a:cxn>
                      <a:cxn ang="T148">
                        <a:pos x="T52" y="T53"/>
                      </a:cxn>
                      <a:cxn ang="T149">
                        <a:pos x="T54" y="T55"/>
                      </a:cxn>
                      <a:cxn ang="T150">
                        <a:pos x="T56" y="T57"/>
                      </a:cxn>
                      <a:cxn ang="T151">
                        <a:pos x="T58" y="T59"/>
                      </a:cxn>
                      <a:cxn ang="T152">
                        <a:pos x="T60" y="T61"/>
                      </a:cxn>
                      <a:cxn ang="T153">
                        <a:pos x="T62" y="T63"/>
                      </a:cxn>
                      <a:cxn ang="T154">
                        <a:pos x="T64" y="T65"/>
                      </a:cxn>
                      <a:cxn ang="T155">
                        <a:pos x="T66" y="T67"/>
                      </a:cxn>
                      <a:cxn ang="T156">
                        <a:pos x="T68" y="T69"/>
                      </a:cxn>
                      <a:cxn ang="T157">
                        <a:pos x="T70" y="T71"/>
                      </a:cxn>
                      <a:cxn ang="T158">
                        <a:pos x="T72" y="T73"/>
                      </a:cxn>
                      <a:cxn ang="T159">
                        <a:pos x="T74" y="T75"/>
                      </a:cxn>
                      <a:cxn ang="T160">
                        <a:pos x="T76" y="T77"/>
                      </a:cxn>
                      <a:cxn ang="T161">
                        <a:pos x="T78" y="T79"/>
                      </a:cxn>
                      <a:cxn ang="T162">
                        <a:pos x="T80" y="T81"/>
                      </a:cxn>
                      <a:cxn ang="T163">
                        <a:pos x="T82" y="T83"/>
                      </a:cxn>
                      <a:cxn ang="T164">
                        <a:pos x="T84" y="T85"/>
                      </a:cxn>
                      <a:cxn ang="T165">
                        <a:pos x="T86" y="T87"/>
                      </a:cxn>
                      <a:cxn ang="T166">
                        <a:pos x="T88" y="T89"/>
                      </a:cxn>
                      <a:cxn ang="T167">
                        <a:pos x="T90" y="T91"/>
                      </a:cxn>
                      <a:cxn ang="T168">
                        <a:pos x="T92" y="T93"/>
                      </a:cxn>
                      <a:cxn ang="T169">
                        <a:pos x="T94" y="T95"/>
                      </a:cxn>
                      <a:cxn ang="T170">
                        <a:pos x="T96" y="T97"/>
                      </a:cxn>
                      <a:cxn ang="T171">
                        <a:pos x="T98" y="T99"/>
                      </a:cxn>
                      <a:cxn ang="T172">
                        <a:pos x="T100" y="T101"/>
                      </a:cxn>
                      <a:cxn ang="T173">
                        <a:pos x="T102" y="T103"/>
                      </a:cxn>
                      <a:cxn ang="T174">
                        <a:pos x="T104" y="T105"/>
                      </a:cxn>
                      <a:cxn ang="T175">
                        <a:pos x="T106" y="T107"/>
                      </a:cxn>
                      <a:cxn ang="T176">
                        <a:pos x="T108" y="T109"/>
                      </a:cxn>
                      <a:cxn ang="T177">
                        <a:pos x="T110" y="T111"/>
                      </a:cxn>
                      <a:cxn ang="T178">
                        <a:pos x="T112" y="T113"/>
                      </a:cxn>
                      <a:cxn ang="T179">
                        <a:pos x="T114" y="T115"/>
                      </a:cxn>
                      <a:cxn ang="T180">
                        <a:pos x="T116" y="T117"/>
                      </a:cxn>
                      <a:cxn ang="T181">
                        <a:pos x="T118" y="T119"/>
                      </a:cxn>
                      <a:cxn ang="T182">
                        <a:pos x="T120" y="T121"/>
                      </a:cxn>
                    </a:cxnLst>
                    <a:rect l="0" t="0" r="r" b="b"/>
                    <a:pathLst>
                      <a:path w="157" h="44">
                        <a:moveTo>
                          <a:pt x="36" y="31"/>
                        </a:moveTo>
                        <a:lnTo>
                          <a:pt x="35" y="31"/>
                        </a:lnTo>
                        <a:lnTo>
                          <a:pt x="36" y="30"/>
                        </a:lnTo>
                        <a:lnTo>
                          <a:pt x="36" y="29"/>
                        </a:lnTo>
                        <a:lnTo>
                          <a:pt x="37" y="29"/>
                        </a:lnTo>
                        <a:lnTo>
                          <a:pt x="39" y="27"/>
                        </a:lnTo>
                        <a:lnTo>
                          <a:pt x="40" y="26"/>
                        </a:lnTo>
                        <a:lnTo>
                          <a:pt x="41" y="26"/>
                        </a:lnTo>
                        <a:lnTo>
                          <a:pt x="41" y="27"/>
                        </a:lnTo>
                        <a:lnTo>
                          <a:pt x="42" y="27"/>
                        </a:lnTo>
                        <a:lnTo>
                          <a:pt x="44" y="27"/>
                        </a:lnTo>
                        <a:lnTo>
                          <a:pt x="42" y="27"/>
                        </a:lnTo>
                        <a:lnTo>
                          <a:pt x="42" y="26"/>
                        </a:lnTo>
                        <a:lnTo>
                          <a:pt x="41" y="26"/>
                        </a:lnTo>
                        <a:lnTo>
                          <a:pt x="40" y="26"/>
                        </a:lnTo>
                        <a:lnTo>
                          <a:pt x="41" y="26"/>
                        </a:lnTo>
                        <a:lnTo>
                          <a:pt x="42" y="26"/>
                        </a:lnTo>
                        <a:lnTo>
                          <a:pt x="44" y="26"/>
                        </a:lnTo>
                        <a:lnTo>
                          <a:pt x="41" y="26"/>
                        </a:lnTo>
                        <a:lnTo>
                          <a:pt x="40" y="26"/>
                        </a:lnTo>
                        <a:lnTo>
                          <a:pt x="37" y="27"/>
                        </a:lnTo>
                        <a:lnTo>
                          <a:pt x="36" y="27"/>
                        </a:lnTo>
                        <a:lnTo>
                          <a:pt x="35" y="29"/>
                        </a:lnTo>
                        <a:lnTo>
                          <a:pt x="33" y="29"/>
                        </a:lnTo>
                        <a:lnTo>
                          <a:pt x="31" y="27"/>
                        </a:lnTo>
                        <a:lnTo>
                          <a:pt x="30" y="26"/>
                        </a:lnTo>
                        <a:lnTo>
                          <a:pt x="31" y="25"/>
                        </a:lnTo>
                        <a:lnTo>
                          <a:pt x="32" y="25"/>
                        </a:lnTo>
                        <a:lnTo>
                          <a:pt x="31" y="24"/>
                        </a:lnTo>
                        <a:lnTo>
                          <a:pt x="30" y="24"/>
                        </a:lnTo>
                        <a:lnTo>
                          <a:pt x="29" y="24"/>
                        </a:lnTo>
                        <a:lnTo>
                          <a:pt x="27" y="24"/>
                        </a:lnTo>
                        <a:lnTo>
                          <a:pt x="23" y="24"/>
                        </a:lnTo>
                        <a:lnTo>
                          <a:pt x="22" y="24"/>
                        </a:lnTo>
                        <a:lnTo>
                          <a:pt x="21" y="24"/>
                        </a:lnTo>
                        <a:lnTo>
                          <a:pt x="20" y="24"/>
                        </a:lnTo>
                        <a:lnTo>
                          <a:pt x="19" y="24"/>
                        </a:lnTo>
                        <a:lnTo>
                          <a:pt x="18" y="24"/>
                        </a:lnTo>
                        <a:lnTo>
                          <a:pt x="17" y="24"/>
                        </a:lnTo>
                        <a:lnTo>
                          <a:pt x="14" y="24"/>
                        </a:lnTo>
                        <a:lnTo>
                          <a:pt x="13" y="24"/>
                        </a:lnTo>
                        <a:lnTo>
                          <a:pt x="13" y="25"/>
                        </a:lnTo>
                        <a:lnTo>
                          <a:pt x="12" y="25"/>
                        </a:lnTo>
                        <a:lnTo>
                          <a:pt x="10" y="25"/>
                        </a:lnTo>
                        <a:lnTo>
                          <a:pt x="9" y="25"/>
                        </a:lnTo>
                        <a:lnTo>
                          <a:pt x="9" y="24"/>
                        </a:lnTo>
                        <a:lnTo>
                          <a:pt x="8" y="24"/>
                        </a:lnTo>
                        <a:lnTo>
                          <a:pt x="7" y="23"/>
                        </a:lnTo>
                        <a:lnTo>
                          <a:pt x="9" y="22"/>
                        </a:lnTo>
                        <a:lnTo>
                          <a:pt x="10" y="22"/>
                        </a:lnTo>
                        <a:lnTo>
                          <a:pt x="11" y="23"/>
                        </a:lnTo>
                        <a:lnTo>
                          <a:pt x="12" y="23"/>
                        </a:lnTo>
                        <a:lnTo>
                          <a:pt x="13" y="23"/>
                        </a:lnTo>
                        <a:lnTo>
                          <a:pt x="14" y="22"/>
                        </a:lnTo>
                        <a:lnTo>
                          <a:pt x="17" y="22"/>
                        </a:lnTo>
                        <a:lnTo>
                          <a:pt x="19" y="22"/>
                        </a:lnTo>
                        <a:lnTo>
                          <a:pt x="19" y="21"/>
                        </a:lnTo>
                        <a:lnTo>
                          <a:pt x="22" y="21"/>
                        </a:lnTo>
                        <a:lnTo>
                          <a:pt x="28" y="21"/>
                        </a:lnTo>
                        <a:lnTo>
                          <a:pt x="29" y="21"/>
                        </a:lnTo>
                        <a:lnTo>
                          <a:pt x="31" y="21"/>
                        </a:lnTo>
                        <a:lnTo>
                          <a:pt x="32" y="21"/>
                        </a:lnTo>
                        <a:lnTo>
                          <a:pt x="33" y="21"/>
                        </a:lnTo>
                        <a:lnTo>
                          <a:pt x="37" y="21"/>
                        </a:lnTo>
                        <a:lnTo>
                          <a:pt x="38" y="21"/>
                        </a:lnTo>
                        <a:lnTo>
                          <a:pt x="39" y="21"/>
                        </a:lnTo>
                        <a:lnTo>
                          <a:pt x="40" y="19"/>
                        </a:lnTo>
                        <a:lnTo>
                          <a:pt x="39" y="19"/>
                        </a:lnTo>
                        <a:lnTo>
                          <a:pt x="38" y="19"/>
                        </a:lnTo>
                        <a:lnTo>
                          <a:pt x="37" y="20"/>
                        </a:lnTo>
                        <a:lnTo>
                          <a:pt x="36" y="20"/>
                        </a:lnTo>
                        <a:lnTo>
                          <a:pt x="35" y="20"/>
                        </a:lnTo>
                        <a:lnTo>
                          <a:pt x="32" y="20"/>
                        </a:lnTo>
                        <a:lnTo>
                          <a:pt x="28" y="19"/>
                        </a:lnTo>
                        <a:lnTo>
                          <a:pt x="29" y="19"/>
                        </a:lnTo>
                        <a:lnTo>
                          <a:pt x="30" y="17"/>
                        </a:lnTo>
                        <a:lnTo>
                          <a:pt x="31" y="17"/>
                        </a:lnTo>
                        <a:lnTo>
                          <a:pt x="32" y="17"/>
                        </a:lnTo>
                        <a:lnTo>
                          <a:pt x="32" y="16"/>
                        </a:lnTo>
                        <a:lnTo>
                          <a:pt x="33" y="16"/>
                        </a:lnTo>
                        <a:lnTo>
                          <a:pt x="36" y="16"/>
                        </a:lnTo>
                        <a:lnTo>
                          <a:pt x="37" y="15"/>
                        </a:lnTo>
                        <a:lnTo>
                          <a:pt x="38" y="15"/>
                        </a:lnTo>
                        <a:lnTo>
                          <a:pt x="39" y="15"/>
                        </a:lnTo>
                        <a:lnTo>
                          <a:pt x="40" y="15"/>
                        </a:lnTo>
                        <a:lnTo>
                          <a:pt x="39" y="15"/>
                        </a:lnTo>
                        <a:lnTo>
                          <a:pt x="38" y="15"/>
                        </a:lnTo>
                        <a:lnTo>
                          <a:pt x="37" y="15"/>
                        </a:lnTo>
                        <a:lnTo>
                          <a:pt x="36" y="14"/>
                        </a:lnTo>
                        <a:lnTo>
                          <a:pt x="35" y="14"/>
                        </a:lnTo>
                        <a:lnTo>
                          <a:pt x="33" y="15"/>
                        </a:lnTo>
                        <a:lnTo>
                          <a:pt x="32" y="15"/>
                        </a:lnTo>
                        <a:lnTo>
                          <a:pt x="31" y="14"/>
                        </a:lnTo>
                        <a:lnTo>
                          <a:pt x="32" y="14"/>
                        </a:lnTo>
                        <a:lnTo>
                          <a:pt x="33" y="14"/>
                        </a:lnTo>
                        <a:lnTo>
                          <a:pt x="33" y="13"/>
                        </a:lnTo>
                        <a:lnTo>
                          <a:pt x="35" y="13"/>
                        </a:lnTo>
                        <a:lnTo>
                          <a:pt x="33" y="13"/>
                        </a:lnTo>
                        <a:lnTo>
                          <a:pt x="33" y="14"/>
                        </a:lnTo>
                        <a:lnTo>
                          <a:pt x="32" y="14"/>
                        </a:lnTo>
                        <a:lnTo>
                          <a:pt x="31" y="14"/>
                        </a:lnTo>
                        <a:lnTo>
                          <a:pt x="29" y="14"/>
                        </a:lnTo>
                        <a:lnTo>
                          <a:pt x="28" y="14"/>
                        </a:lnTo>
                        <a:lnTo>
                          <a:pt x="27" y="14"/>
                        </a:lnTo>
                        <a:lnTo>
                          <a:pt x="26" y="14"/>
                        </a:lnTo>
                        <a:lnTo>
                          <a:pt x="24" y="14"/>
                        </a:lnTo>
                        <a:lnTo>
                          <a:pt x="23" y="13"/>
                        </a:lnTo>
                        <a:lnTo>
                          <a:pt x="21" y="14"/>
                        </a:lnTo>
                        <a:lnTo>
                          <a:pt x="20" y="13"/>
                        </a:lnTo>
                        <a:lnTo>
                          <a:pt x="19" y="14"/>
                        </a:lnTo>
                        <a:lnTo>
                          <a:pt x="18" y="14"/>
                        </a:lnTo>
                        <a:lnTo>
                          <a:pt x="17" y="14"/>
                        </a:lnTo>
                        <a:lnTo>
                          <a:pt x="13" y="15"/>
                        </a:lnTo>
                        <a:lnTo>
                          <a:pt x="12" y="15"/>
                        </a:lnTo>
                        <a:lnTo>
                          <a:pt x="11" y="15"/>
                        </a:lnTo>
                        <a:lnTo>
                          <a:pt x="9" y="15"/>
                        </a:lnTo>
                        <a:lnTo>
                          <a:pt x="8" y="15"/>
                        </a:lnTo>
                        <a:lnTo>
                          <a:pt x="8" y="14"/>
                        </a:lnTo>
                        <a:lnTo>
                          <a:pt x="5" y="14"/>
                        </a:lnTo>
                        <a:lnTo>
                          <a:pt x="4" y="14"/>
                        </a:lnTo>
                        <a:lnTo>
                          <a:pt x="2" y="14"/>
                        </a:lnTo>
                        <a:lnTo>
                          <a:pt x="1" y="14"/>
                        </a:lnTo>
                        <a:lnTo>
                          <a:pt x="0" y="14"/>
                        </a:lnTo>
                        <a:lnTo>
                          <a:pt x="1" y="14"/>
                        </a:lnTo>
                        <a:lnTo>
                          <a:pt x="2" y="13"/>
                        </a:lnTo>
                        <a:lnTo>
                          <a:pt x="3" y="12"/>
                        </a:lnTo>
                        <a:lnTo>
                          <a:pt x="5" y="13"/>
                        </a:lnTo>
                        <a:lnTo>
                          <a:pt x="7" y="13"/>
                        </a:lnTo>
                        <a:lnTo>
                          <a:pt x="9" y="14"/>
                        </a:lnTo>
                        <a:lnTo>
                          <a:pt x="10" y="14"/>
                        </a:lnTo>
                        <a:lnTo>
                          <a:pt x="9" y="13"/>
                        </a:lnTo>
                        <a:lnTo>
                          <a:pt x="8" y="13"/>
                        </a:lnTo>
                        <a:lnTo>
                          <a:pt x="7" y="13"/>
                        </a:lnTo>
                        <a:lnTo>
                          <a:pt x="7" y="12"/>
                        </a:lnTo>
                        <a:lnTo>
                          <a:pt x="8" y="12"/>
                        </a:lnTo>
                        <a:lnTo>
                          <a:pt x="9" y="12"/>
                        </a:lnTo>
                        <a:lnTo>
                          <a:pt x="10" y="13"/>
                        </a:lnTo>
                        <a:lnTo>
                          <a:pt x="10" y="12"/>
                        </a:lnTo>
                        <a:lnTo>
                          <a:pt x="9" y="12"/>
                        </a:lnTo>
                        <a:lnTo>
                          <a:pt x="8" y="12"/>
                        </a:lnTo>
                        <a:lnTo>
                          <a:pt x="7" y="12"/>
                        </a:lnTo>
                        <a:lnTo>
                          <a:pt x="7" y="11"/>
                        </a:lnTo>
                        <a:lnTo>
                          <a:pt x="5" y="11"/>
                        </a:lnTo>
                        <a:lnTo>
                          <a:pt x="5" y="10"/>
                        </a:lnTo>
                        <a:lnTo>
                          <a:pt x="7" y="10"/>
                        </a:lnTo>
                        <a:lnTo>
                          <a:pt x="8" y="10"/>
                        </a:lnTo>
                        <a:lnTo>
                          <a:pt x="9" y="11"/>
                        </a:lnTo>
                        <a:lnTo>
                          <a:pt x="10" y="11"/>
                        </a:lnTo>
                        <a:lnTo>
                          <a:pt x="11" y="11"/>
                        </a:lnTo>
                        <a:lnTo>
                          <a:pt x="12" y="11"/>
                        </a:lnTo>
                        <a:lnTo>
                          <a:pt x="13" y="11"/>
                        </a:lnTo>
                        <a:lnTo>
                          <a:pt x="13" y="12"/>
                        </a:lnTo>
                        <a:lnTo>
                          <a:pt x="14" y="12"/>
                        </a:lnTo>
                        <a:lnTo>
                          <a:pt x="16" y="12"/>
                        </a:lnTo>
                        <a:lnTo>
                          <a:pt x="17" y="12"/>
                        </a:lnTo>
                        <a:lnTo>
                          <a:pt x="16" y="12"/>
                        </a:lnTo>
                        <a:lnTo>
                          <a:pt x="14" y="12"/>
                        </a:lnTo>
                        <a:lnTo>
                          <a:pt x="14" y="11"/>
                        </a:lnTo>
                        <a:lnTo>
                          <a:pt x="16" y="11"/>
                        </a:lnTo>
                        <a:lnTo>
                          <a:pt x="17" y="11"/>
                        </a:lnTo>
                        <a:lnTo>
                          <a:pt x="18" y="11"/>
                        </a:lnTo>
                        <a:lnTo>
                          <a:pt x="19" y="11"/>
                        </a:lnTo>
                        <a:lnTo>
                          <a:pt x="18" y="11"/>
                        </a:lnTo>
                        <a:lnTo>
                          <a:pt x="17" y="11"/>
                        </a:lnTo>
                        <a:lnTo>
                          <a:pt x="14" y="11"/>
                        </a:lnTo>
                        <a:lnTo>
                          <a:pt x="13" y="11"/>
                        </a:lnTo>
                        <a:lnTo>
                          <a:pt x="11" y="11"/>
                        </a:lnTo>
                        <a:lnTo>
                          <a:pt x="11" y="10"/>
                        </a:lnTo>
                        <a:lnTo>
                          <a:pt x="10" y="10"/>
                        </a:lnTo>
                        <a:lnTo>
                          <a:pt x="10" y="8"/>
                        </a:lnTo>
                        <a:lnTo>
                          <a:pt x="11" y="8"/>
                        </a:lnTo>
                        <a:lnTo>
                          <a:pt x="12" y="8"/>
                        </a:lnTo>
                        <a:lnTo>
                          <a:pt x="13" y="8"/>
                        </a:lnTo>
                        <a:lnTo>
                          <a:pt x="16" y="8"/>
                        </a:lnTo>
                        <a:lnTo>
                          <a:pt x="18" y="10"/>
                        </a:lnTo>
                        <a:lnTo>
                          <a:pt x="19" y="10"/>
                        </a:lnTo>
                        <a:lnTo>
                          <a:pt x="18" y="10"/>
                        </a:lnTo>
                        <a:lnTo>
                          <a:pt x="17" y="8"/>
                        </a:lnTo>
                        <a:lnTo>
                          <a:pt x="16" y="8"/>
                        </a:lnTo>
                        <a:lnTo>
                          <a:pt x="13" y="8"/>
                        </a:lnTo>
                        <a:lnTo>
                          <a:pt x="11" y="7"/>
                        </a:lnTo>
                        <a:lnTo>
                          <a:pt x="10" y="7"/>
                        </a:lnTo>
                        <a:lnTo>
                          <a:pt x="10" y="6"/>
                        </a:lnTo>
                        <a:lnTo>
                          <a:pt x="11" y="6"/>
                        </a:lnTo>
                        <a:lnTo>
                          <a:pt x="13" y="6"/>
                        </a:lnTo>
                        <a:lnTo>
                          <a:pt x="14" y="6"/>
                        </a:lnTo>
                        <a:lnTo>
                          <a:pt x="16" y="7"/>
                        </a:lnTo>
                        <a:lnTo>
                          <a:pt x="17" y="7"/>
                        </a:lnTo>
                        <a:lnTo>
                          <a:pt x="16" y="6"/>
                        </a:lnTo>
                        <a:lnTo>
                          <a:pt x="14" y="6"/>
                        </a:lnTo>
                        <a:lnTo>
                          <a:pt x="13" y="6"/>
                        </a:lnTo>
                        <a:lnTo>
                          <a:pt x="12" y="5"/>
                        </a:lnTo>
                        <a:lnTo>
                          <a:pt x="13" y="5"/>
                        </a:lnTo>
                        <a:lnTo>
                          <a:pt x="14" y="4"/>
                        </a:lnTo>
                        <a:lnTo>
                          <a:pt x="16" y="4"/>
                        </a:lnTo>
                        <a:lnTo>
                          <a:pt x="17" y="4"/>
                        </a:lnTo>
                        <a:lnTo>
                          <a:pt x="18" y="5"/>
                        </a:lnTo>
                        <a:lnTo>
                          <a:pt x="20" y="5"/>
                        </a:lnTo>
                        <a:lnTo>
                          <a:pt x="21" y="5"/>
                        </a:lnTo>
                        <a:lnTo>
                          <a:pt x="22" y="6"/>
                        </a:lnTo>
                        <a:lnTo>
                          <a:pt x="24" y="7"/>
                        </a:lnTo>
                        <a:lnTo>
                          <a:pt x="26" y="6"/>
                        </a:lnTo>
                        <a:lnTo>
                          <a:pt x="27" y="6"/>
                        </a:lnTo>
                        <a:lnTo>
                          <a:pt x="28" y="7"/>
                        </a:lnTo>
                        <a:lnTo>
                          <a:pt x="28" y="8"/>
                        </a:lnTo>
                        <a:lnTo>
                          <a:pt x="27" y="8"/>
                        </a:lnTo>
                        <a:lnTo>
                          <a:pt x="27" y="10"/>
                        </a:lnTo>
                        <a:lnTo>
                          <a:pt x="28" y="8"/>
                        </a:lnTo>
                        <a:lnTo>
                          <a:pt x="29" y="7"/>
                        </a:lnTo>
                        <a:lnTo>
                          <a:pt x="30" y="8"/>
                        </a:lnTo>
                        <a:lnTo>
                          <a:pt x="29" y="10"/>
                        </a:lnTo>
                        <a:lnTo>
                          <a:pt x="30" y="10"/>
                        </a:lnTo>
                        <a:lnTo>
                          <a:pt x="30" y="8"/>
                        </a:lnTo>
                        <a:lnTo>
                          <a:pt x="30" y="7"/>
                        </a:lnTo>
                        <a:lnTo>
                          <a:pt x="29" y="6"/>
                        </a:lnTo>
                        <a:lnTo>
                          <a:pt x="28" y="5"/>
                        </a:lnTo>
                        <a:lnTo>
                          <a:pt x="27" y="5"/>
                        </a:lnTo>
                        <a:lnTo>
                          <a:pt x="26" y="5"/>
                        </a:lnTo>
                        <a:lnTo>
                          <a:pt x="24" y="5"/>
                        </a:lnTo>
                        <a:lnTo>
                          <a:pt x="23" y="5"/>
                        </a:lnTo>
                        <a:lnTo>
                          <a:pt x="22" y="4"/>
                        </a:lnTo>
                        <a:lnTo>
                          <a:pt x="23" y="4"/>
                        </a:lnTo>
                        <a:lnTo>
                          <a:pt x="23" y="3"/>
                        </a:lnTo>
                        <a:lnTo>
                          <a:pt x="24" y="3"/>
                        </a:lnTo>
                        <a:lnTo>
                          <a:pt x="26" y="3"/>
                        </a:lnTo>
                        <a:lnTo>
                          <a:pt x="27" y="4"/>
                        </a:lnTo>
                        <a:lnTo>
                          <a:pt x="28" y="4"/>
                        </a:lnTo>
                        <a:lnTo>
                          <a:pt x="30" y="3"/>
                        </a:lnTo>
                        <a:lnTo>
                          <a:pt x="29" y="3"/>
                        </a:lnTo>
                        <a:lnTo>
                          <a:pt x="28" y="3"/>
                        </a:lnTo>
                        <a:lnTo>
                          <a:pt x="27" y="3"/>
                        </a:lnTo>
                        <a:lnTo>
                          <a:pt x="26" y="3"/>
                        </a:lnTo>
                        <a:lnTo>
                          <a:pt x="24" y="3"/>
                        </a:lnTo>
                        <a:lnTo>
                          <a:pt x="22" y="3"/>
                        </a:lnTo>
                        <a:lnTo>
                          <a:pt x="21" y="3"/>
                        </a:lnTo>
                        <a:lnTo>
                          <a:pt x="20" y="3"/>
                        </a:lnTo>
                        <a:lnTo>
                          <a:pt x="19" y="2"/>
                        </a:lnTo>
                        <a:lnTo>
                          <a:pt x="20" y="2"/>
                        </a:lnTo>
                        <a:lnTo>
                          <a:pt x="21" y="2"/>
                        </a:lnTo>
                        <a:lnTo>
                          <a:pt x="21" y="1"/>
                        </a:lnTo>
                        <a:lnTo>
                          <a:pt x="22" y="1"/>
                        </a:lnTo>
                        <a:lnTo>
                          <a:pt x="23" y="1"/>
                        </a:lnTo>
                        <a:lnTo>
                          <a:pt x="26" y="1"/>
                        </a:lnTo>
                        <a:lnTo>
                          <a:pt x="28" y="1"/>
                        </a:lnTo>
                        <a:lnTo>
                          <a:pt x="30" y="1"/>
                        </a:lnTo>
                        <a:lnTo>
                          <a:pt x="32" y="2"/>
                        </a:lnTo>
                        <a:lnTo>
                          <a:pt x="33" y="3"/>
                        </a:lnTo>
                        <a:lnTo>
                          <a:pt x="35" y="3"/>
                        </a:lnTo>
                        <a:lnTo>
                          <a:pt x="37" y="3"/>
                        </a:lnTo>
                        <a:lnTo>
                          <a:pt x="39" y="4"/>
                        </a:lnTo>
                        <a:lnTo>
                          <a:pt x="40" y="5"/>
                        </a:lnTo>
                        <a:lnTo>
                          <a:pt x="41" y="6"/>
                        </a:lnTo>
                        <a:lnTo>
                          <a:pt x="44" y="6"/>
                        </a:lnTo>
                        <a:lnTo>
                          <a:pt x="45" y="6"/>
                        </a:lnTo>
                        <a:lnTo>
                          <a:pt x="45" y="7"/>
                        </a:lnTo>
                        <a:lnTo>
                          <a:pt x="42" y="7"/>
                        </a:lnTo>
                        <a:lnTo>
                          <a:pt x="41" y="7"/>
                        </a:lnTo>
                        <a:lnTo>
                          <a:pt x="42" y="7"/>
                        </a:lnTo>
                        <a:lnTo>
                          <a:pt x="44" y="7"/>
                        </a:lnTo>
                        <a:lnTo>
                          <a:pt x="45" y="7"/>
                        </a:lnTo>
                        <a:lnTo>
                          <a:pt x="46" y="8"/>
                        </a:lnTo>
                        <a:lnTo>
                          <a:pt x="46" y="10"/>
                        </a:lnTo>
                        <a:lnTo>
                          <a:pt x="46" y="11"/>
                        </a:lnTo>
                        <a:lnTo>
                          <a:pt x="45" y="11"/>
                        </a:lnTo>
                        <a:lnTo>
                          <a:pt x="44" y="12"/>
                        </a:lnTo>
                        <a:lnTo>
                          <a:pt x="42" y="12"/>
                        </a:lnTo>
                        <a:lnTo>
                          <a:pt x="41" y="11"/>
                        </a:lnTo>
                        <a:lnTo>
                          <a:pt x="40" y="11"/>
                        </a:lnTo>
                        <a:lnTo>
                          <a:pt x="39" y="11"/>
                        </a:lnTo>
                        <a:lnTo>
                          <a:pt x="41" y="12"/>
                        </a:lnTo>
                        <a:lnTo>
                          <a:pt x="42" y="12"/>
                        </a:lnTo>
                        <a:lnTo>
                          <a:pt x="44" y="12"/>
                        </a:lnTo>
                        <a:lnTo>
                          <a:pt x="45" y="12"/>
                        </a:lnTo>
                        <a:lnTo>
                          <a:pt x="46" y="13"/>
                        </a:lnTo>
                        <a:lnTo>
                          <a:pt x="46" y="14"/>
                        </a:lnTo>
                        <a:lnTo>
                          <a:pt x="47" y="15"/>
                        </a:lnTo>
                        <a:lnTo>
                          <a:pt x="48" y="15"/>
                        </a:lnTo>
                        <a:lnTo>
                          <a:pt x="48" y="16"/>
                        </a:lnTo>
                        <a:lnTo>
                          <a:pt x="48" y="19"/>
                        </a:lnTo>
                        <a:lnTo>
                          <a:pt x="49" y="19"/>
                        </a:lnTo>
                        <a:lnTo>
                          <a:pt x="49" y="17"/>
                        </a:lnTo>
                        <a:lnTo>
                          <a:pt x="49" y="15"/>
                        </a:lnTo>
                        <a:lnTo>
                          <a:pt x="50" y="15"/>
                        </a:lnTo>
                        <a:lnTo>
                          <a:pt x="50" y="14"/>
                        </a:lnTo>
                        <a:lnTo>
                          <a:pt x="51" y="13"/>
                        </a:lnTo>
                        <a:lnTo>
                          <a:pt x="53" y="12"/>
                        </a:lnTo>
                        <a:lnTo>
                          <a:pt x="54" y="12"/>
                        </a:lnTo>
                        <a:lnTo>
                          <a:pt x="55" y="12"/>
                        </a:lnTo>
                        <a:lnTo>
                          <a:pt x="56" y="12"/>
                        </a:lnTo>
                        <a:lnTo>
                          <a:pt x="56" y="13"/>
                        </a:lnTo>
                        <a:lnTo>
                          <a:pt x="56" y="14"/>
                        </a:lnTo>
                        <a:lnTo>
                          <a:pt x="57" y="14"/>
                        </a:lnTo>
                        <a:lnTo>
                          <a:pt x="58" y="14"/>
                        </a:lnTo>
                        <a:lnTo>
                          <a:pt x="60" y="12"/>
                        </a:lnTo>
                        <a:lnTo>
                          <a:pt x="60" y="11"/>
                        </a:lnTo>
                        <a:lnTo>
                          <a:pt x="60" y="10"/>
                        </a:lnTo>
                        <a:lnTo>
                          <a:pt x="59" y="8"/>
                        </a:lnTo>
                        <a:lnTo>
                          <a:pt x="59" y="7"/>
                        </a:lnTo>
                        <a:lnTo>
                          <a:pt x="58" y="7"/>
                        </a:lnTo>
                        <a:lnTo>
                          <a:pt x="58" y="6"/>
                        </a:lnTo>
                        <a:lnTo>
                          <a:pt x="63" y="5"/>
                        </a:lnTo>
                        <a:lnTo>
                          <a:pt x="64" y="5"/>
                        </a:lnTo>
                        <a:lnTo>
                          <a:pt x="65" y="6"/>
                        </a:lnTo>
                        <a:lnTo>
                          <a:pt x="65" y="7"/>
                        </a:lnTo>
                        <a:lnTo>
                          <a:pt x="66" y="8"/>
                        </a:lnTo>
                        <a:lnTo>
                          <a:pt x="67" y="8"/>
                        </a:lnTo>
                        <a:lnTo>
                          <a:pt x="68" y="8"/>
                        </a:lnTo>
                        <a:lnTo>
                          <a:pt x="69" y="10"/>
                        </a:lnTo>
                        <a:lnTo>
                          <a:pt x="69" y="11"/>
                        </a:lnTo>
                        <a:lnTo>
                          <a:pt x="70" y="11"/>
                        </a:lnTo>
                        <a:lnTo>
                          <a:pt x="73" y="11"/>
                        </a:lnTo>
                        <a:lnTo>
                          <a:pt x="73" y="10"/>
                        </a:lnTo>
                        <a:lnTo>
                          <a:pt x="73" y="8"/>
                        </a:lnTo>
                        <a:lnTo>
                          <a:pt x="72" y="8"/>
                        </a:lnTo>
                        <a:lnTo>
                          <a:pt x="72" y="7"/>
                        </a:lnTo>
                        <a:lnTo>
                          <a:pt x="73" y="6"/>
                        </a:lnTo>
                        <a:lnTo>
                          <a:pt x="74" y="6"/>
                        </a:lnTo>
                        <a:lnTo>
                          <a:pt x="75" y="6"/>
                        </a:lnTo>
                        <a:lnTo>
                          <a:pt x="76" y="6"/>
                        </a:lnTo>
                        <a:lnTo>
                          <a:pt x="77" y="6"/>
                        </a:lnTo>
                        <a:lnTo>
                          <a:pt x="77" y="5"/>
                        </a:lnTo>
                        <a:lnTo>
                          <a:pt x="78" y="5"/>
                        </a:lnTo>
                        <a:lnTo>
                          <a:pt x="79" y="4"/>
                        </a:lnTo>
                        <a:lnTo>
                          <a:pt x="81" y="4"/>
                        </a:lnTo>
                        <a:lnTo>
                          <a:pt x="82" y="4"/>
                        </a:lnTo>
                        <a:lnTo>
                          <a:pt x="83" y="5"/>
                        </a:lnTo>
                        <a:lnTo>
                          <a:pt x="84" y="5"/>
                        </a:lnTo>
                        <a:lnTo>
                          <a:pt x="85" y="6"/>
                        </a:lnTo>
                        <a:lnTo>
                          <a:pt x="85" y="7"/>
                        </a:lnTo>
                        <a:lnTo>
                          <a:pt x="86" y="7"/>
                        </a:lnTo>
                        <a:lnTo>
                          <a:pt x="87" y="7"/>
                        </a:lnTo>
                        <a:lnTo>
                          <a:pt x="88" y="7"/>
                        </a:lnTo>
                        <a:lnTo>
                          <a:pt x="88" y="8"/>
                        </a:lnTo>
                        <a:lnTo>
                          <a:pt x="89" y="10"/>
                        </a:lnTo>
                        <a:lnTo>
                          <a:pt x="91" y="11"/>
                        </a:lnTo>
                        <a:lnTo>
                          <a:pt x="92" y="12"/>
                        </a:lnTo>
                        <a:lnTo>
                          <a:pt x="92" y="10"/>
                        </a:lnTo>
                        <a:lnTo>
                          <a:pt x="92" y="8"/>
                        </a:lnTo>
                        <a:lnTo>
                          <a:pt x="91" y="8"/>
                        </a:lnTo>
                        <a:lnTo>
                          <a:pt x="89" y="8"/>
                        </a:lnTo>
                        <a:lnTo>
                          <a:pt x="88" y="7"/>
                        </a:lnTo>
                        <a:lnTo>
                          <a:pt x="88" y="6"/>
                        </a:lnTo>
                        <a:lnTo>
                          <a:pt x="88" y="5"/>
                        </a:lnTo>
                        <a:lnTo>
                          <a:pt x="89" y="4"/>
                        </a:lnTo>
                        <a:lnTo>
                          <a:pt x="89" y="5"/>
                        </a:lnTo>
                        <a:lnTo>
                          <a:pt x="91" y="5"/>
                        </a:lnTo>
                        <a:lnTo>
                          <a:pt x="92" y="5"/>
                        </a:lnTo>
                        <a:lnTo>
                          <a:pt x="93" y="5"/>
                        </a:lnTo>
                        <a:lnTo>
                          <a:pt x="94" y="5"/>
                        </a:lnTo>
                        <a:lnTo>
                          <a:pt x="96" y="6"/>
                        </a:lnTo>
                        <a:lnTo>
                          <a:pt x="97" y="6"/>
                        </a:lnTo>
                        <a:lnTo>
                          <a:pt x="98" y="7"/>
                        </a:lnTo>
                        <a:lnTo>
                          <a:pt x="101" y="7"/>
                        </a:lnTo>
                        <a:lnTo>
                          <a:pt x="102" y="6"/>
                        </a:lnTo>
                        <a:lnTo>
                          <a:pt x="102" y="5"/>
                        </a:lnTo>
                        <a:lnTo>
                          <a:pt x="103" y="5"/>
                        </a:lnTo>
                        <a:lnTo>
                          <a:pt x="104" y="4"/>
                        </a:lnTo>
                        <a:lnTo>
                          <a:pt x="105" y="4"/>
                        </a:lnTo>
                        <a:lnTo>
                          <a:pt x="106" y="4"/>
                        </a:lnTo>
                        <a:lnTo>
                          <a:pt x="107" y="4"/>
                        </a:lnTo>
                        <a:lnTo>
                          <a:pt x="109" y="5"/>
                        </a:lnTo>
                        <a:lnTo>
                          <a:pt x="111" y="5"/>
                        </a:lnTo>
                        <a:lnTo>
                          <a:pt x="113" y="6"/>
                        </a:lnTo>
                        <a:lnTo>
                          <a:pt x="112" y="5"/>
                        </a:lnTo>
                        <a:lnTo>
                          <a:pt x="113" y="4"/>
                        </a:lnTo>
                        <a:lnTo>
                          <a:pt x="114" y="4"/>
                        </a:lnTo>
                        <a:lnTo>
                          <a:pt x="115" y="4"/>
                        </a:lnTo>
                        <a:lnTo>
                          <a:pt x="115" y="3"/>
                        </a:lnTo>
                        <a:lnTo>
                          <a:pt x="114" y="2"/>
                        </a:lnTo>
                        <a:lnTo>
                          <a:pt x="113" y="1"/>
                        </a:lnTo>
                        <a:lnTo>
                          <a:pt x="113" y="0"/>
                        </a:lnTo>
                        <a:lnTo>
                          <a:pt x="114" y="0"/>
                        </a:lnTo>
                        <a:lnTo>
                          <a:pt x="115" y="0"/>
                        </a:lnTo>
                        <a:lnTo>
                          <a:pt x="116" y="0"/>
                        </a:lnTo>
                        <a:lnTo>
                          <a:pt x="117" y="0"/>
                        </a:lnTo>
                        <a:lnTo>
                          <a:pt x="119" y="0"/>
                        </a:lnTo>
                        <a:lnTo>
                          <a:pt x="121" y="0"/>
                        </a:lnTo>
                        <a:lnTo>
                          <a:pt x="122" y="0"/>
                        </a:lnTo>
                        <a:lnTo>
                          <a:pt x="123" y="1"/>
                        </a:lnTo>
                        <a:lnTo>
                          <a:pt x="124" y="1"/>
                        </a:lnTo>
                        <a:lnTo>
                          <a:pt x="125" y="2"/>
                        </a:lnTo>
                        <a:lnTo>
                          <a:pt x="125" y="3"/>
                        </a:lnTo>
                        <a:lnTo>
                          <a:pt x="125" y="4"/>
                        </a:lnTo>
                        <a:lnTo>
                          <a:pt x="128" y="4"/>
                        </a:lnTo>
                        <a:lnTo>
                          <a:pt x="130" y="5"/>
                        </a:lnTo>
                        <a:lnTo>
                          <a:pt x="131" y="5"/>
                        </a:lnTo>
                        <a:lnTo>
                          <a:pt x="131" y="4"/>
                        </a:lnTo>
                        <a:lnTo>
                          <a:pt x="132" y="3"/>
                        </a:lnTo>
                        <a:lnTo>
                          <a:pt x="133" y="3"/>
                        </a:lnTo>
                        <a:lnTo>
                          <a:pt x="134" y="3"/>
                        </a:lnTo>
                        <a:lnTo>
                          <a:pt x="135" y="2"/>
                        </a:lnTo>
                        <a:lnTo>
                          <a:pt x="137" y="2"/>
                        </a:lnTo>
                        <a:lnTo>
                          <a:pt x="138" y="2"/>
                        </a:lnTo>
                        <a:lnTo>
                          <a:pt x="140" y="2"/>
                        </a:lnTo>
                        <a:lnTo>
                          <a:pt x="139" y="3"/>
                        </a:lnTo>
                        <a:lnTo>
                          <a:pt x="137" y="3"/>
                        </a:lnTo>
                        <a:lnTo>
                          <a:pt x="135" y="3"/>
                        </a:lnTo>
                        <a:lnTo>
                          <a:pt x="135" y="4"/>
                        </a:lnTo>
                        <a:lnTo>
                          <a:pt x="137" y="4"/>
                        </a:lnTo>
                        <a:lnTo>
                          <a:pt x="135" y="5"/>
                        </a:lnTo>
                        <a:lnTo>
                          <a:pt x="134" y="5"/>
                        </a:lnTo>
                        <a:lnTo>
                          <a:pt x="133" y="5"/>
                        </a:lnTo>
                        <a:lnTo>
                          <a:pt x="133" y="6"/>
                        </a:lnTo>
                        <a:lnTo>
                          <a:pt x="135" y="6"/>
                        </a:lnTo>
                        <a:lnTo>
                          <a:pt x="137" y="6"/>
                        </a:lnTo>
                        <a:lnTo>
                          <a:pt x="138" y="6"/>
                        </a:lnTo>
                        <a:lnTo>
                          <a:pt x="139" y="6"/>
                        </a:lnTo>
                        <a:lnTo>
                          <a:pt x="140" y="6"/>
                        </a:lnTo>
                        <a:lnTo>
                          <a:pt x="141" y="7"/>
                        </a:lnTo>
                        <a:lnTo>
                          <a:pt x="141" y="8"/>
                        </a:lnTo>
                        <a:lnTo>
                          <a:pt x="140" y="10"/>
                        </a:lnTo>
                        <a:lnTo>
                          <a:pt x="139" y="10"/>
                        </a:lnTo>
                        <a:lnTo>
                          <a:pt x="138" y="10"/>
                        </a:lnTo>
                        <a:lnTo>
                          <a:pt x="138" y="11"/>
                        </a:lnTo>
                        <a:lnTo>
                          <a:pt x="139" y="11"/>
                        </a:lnTo>
                        <a:lnTo>
                          <a:pt x="140" y="11"/>
                        </a:lnTo>
                        <a:lnTo>
                          <a:pt x="141" y="11"/>
                        </a:lnTo>
                        <a:lnTo>
                          <a:pt x="144" y="10"/>
                        </a:lnTo>
                        <a:lnTo>
                          <a:pt x="145" y="10"/>
                        </a:lnTo>
                        <a:lnTo>
                          <a:pt x="145" y="11"/>
                        </a:lnTo>
                        <a:lnTo>
                          <a:pt x="145" y="12"/>
                        </a:lnTo>
                        <a:lnTo>
                          <a:pt x="144" y="13"/>
                        </a:lnTo>
                        <a:lnTo>
                          <a:pt x="142" y="13"/>
                        </a:lnTo>
                        <a:lnTo>
                          <a:pt x="142" y="14"/>
                        </a:lnTo>
                        <a:lnTo>
                          <a:pt x="145" y="12"/>
                        </a:lnTo>
                        <a:lnTo>
                          <a:pt x="147" y="12"/>
                        </a:lnTo>
                        <a:lnTo>
                          <a:pt x="150" y="13"/>
                        </a:lnTo>
                        <a:lnTo>
                          <a:pt x="151" y="13"/>
                        </a:lnTo>
                        <a:lnTo>
                          <a:pt x="152" y="13"/>
                        </a:lnTo>
                        <a:lnTo>
                          <a:pt x="154" y="13"/>
                        </a:lnTo>
                        <a:lnTo>
                          <a:pt x="156" y="14"/>
                        </a:lnTo>
                        <a:lnTo>
                          <a:pt x="154" y="15"/>
                        </a:lnTo>
                        <a:lnTo>
                          <a:pt x="154" y="16"/>
                        </a:lnTo>
                        <a:lnTo>
                          <a:pt x="153" y="16"/>
                        </a:lnTo>
                        <a:lnTo>
                          <a:pt x="154" y="17"/>
                        </a:lnTo>
                        <a:lnTo>
                          <a:pt x="156" y="17"/>
                        </a:lnTo>
                        <a:lnTo>
                          <a:pt x="156" y="19"/>
                        </a:lnTo>
                        <a:lnTo>
                          <a:pt x="154" y="19"/>
                        </a:lnTo>
                        <a:lnTo>
                          <a:pt x="153" y="19"/>
                        </a:lnTo>
                        <a:lnTo>
                          <a:pt x="152" y="19"/>
                        </a:lnTo>
                        <a:lnTo>
                          <a:pt x="149" y="19"/>
                        </a:lnTo>
                        <a:lnTo>
                          <a:pt x="150" y="19"/>
                        </a:lnTo>
                        <a:lnTo>
                          <a:pt x="151" y="19"/>
                        </a:lnTo>
                        <a:lnTo>
                          <a:pt x="152" y="19"/>
                        </a:lnTo>
                        <a:lnTo>
                          <a:pt x="154" y="19"/>
                        </a:lnTo>
                        <a:lnTo>
                          <a:pt x="156" y="19"/>
                        </a:lnTo>
                        <a:lnTo>
                          <a:pt x="154" y="19"/>
                        </a:lnTo>
                        <a:lnTo>
                          <a:pt x="156" y="20"/>
                        </a:lnTo>
                        <a:lnTo>
                          <a:pt x="157" y="20"/>
                        </a:lnTo>
                        <a:lnTo>
                          <a:pt x="157" y="21"/>
                        </a:lnTo>
                        <a:lnTo>
                          <a:pt x="156" y="21"/>
                        </a:lnTo>
                        <a:lnTo>
                          <a:pt x="156" y="22"/>
                        </a:lnTo>
                        <a:lnTo>
                          <a:pt x="154" y="22"/>
                        </a:lnTo>
                        <a:lnTo>
                          <a:pt x="153" y="22"/>
                        </a:lnTo>
                        <a:lnTo>
                          <a:pt x="153" y="21"/>
                        </a:lnTo>
                        <a:lnTo>
                          <a:pt x="152" y="21"/>
                        </a:lnTo>
                        <a:lnTo>
                          <a:pt x="151" y="21"/>
                        </a:lnTo>
                        <a:lnTo>
                          <a:pt x="150" y="21"/>
                        </a:lnTo>
                        <a:lnTo>
                          <a:pt x="151" y="22"/>
                        </a:lnTo>
                        <a:lnTo>
                          <a:pt x="153" y="22"/>
                        </a:lnTo>
                        <a:lnTo>
                          <a:pt x="154" y="22"/>
                        </a:lnTo>
                        <a:lnTo>
                          <a:pt x="153" y="23"/>
                        </a:lnTo>
                        <a:lnTo>
                          <a:pt x="152" y="23"/>
                        </a:lnTo>
                        <a:lnTo>
                          <a:pt x="151" y="22"/>
                        </a:lnTo>
                        <a:lnTo>
                          <a:pt x="149" y="22"/>
                        </a:lnTo>
                        <a:lnTo>
                          <a:pt x="150" y="23"/>
                        </a:lnTo>
                        <a:lnTo>
                          <a:pt x="151" y="23"/>
                        </a:lnTo>
                        <a:lnTo>
                          <a:pt x="152" y="23"/>
                        </a:lnTo>
                        <a:lnTo>
                          <a:pt x="153" y="23"/>
                        </a:lnTo>
                        <a:lnTo>
                          <a:pt x="152" y="24"/>
                        </a:lnTo>
                        <a:lnTo>
                          <a:pt x="151" y="24"/>
                        </a:lnTo>
                        <a:lnTo>
                          <a:pt x="150" y="24"/>
                        </a:lnTo>
                        <a:lnTo>
                          <a:pt x="149" y="24"/>
                        </a:lnTo>
                        <a:lnTo>
                          <a:pt x="150" y="25"/>
                        </a:lnTo>
                        <a:lnTo>
                          <a:pt x="149" y="25"/>
                        </a:lnTo>
                        <a:lnTo>
                          <a:pt x="147" y="25"/>
                        </a:lnTo>
                        <a:lnTo>
                          <a:pt x="145" y="25"/>
                        </a:lnTo>
                        <a:lnTo>
                          <a:pt x="144" y="25"/>
                        </a:lnTo>
                        <a:lnTo>
                          <a:pt x="143" y="24"/>
                        </a:lnTo>
                        <a:lnTo>
                          <a:pt x="142" y="24"/>
                        </a:lnTo>
                        <a:lnTo>
                          <a:pt x="143" y="24"/>
                        </a:lnTo>
                        <a:lnTo>
                          <a:pt x="144" y="25"/>
                        </a:lnTo>
                        <a:lnTo>
                          <a:pt x="144" y="26"/>
                        </a:lnTo>
                        <a:lnTo>
                          <a:pt x="143" y="26"/>
                        </a:lnTo>
                        <a:lnTo>
                          <a:pt x="142" y="27"/>
                        </a:lnTo>
                        <a:lnTo>
                          <a:pt x="141" y="27"/>
                        </a:lnTo>
                        <a:lnTo>
                          <a:pt x="142" y="27"/>
                        </a:lnTo>
                        <a:lnTo>
                          <a:pt x="143" y="27"/>
                        </a:lnTo>
                        <a:lnTo>
                          <a:pt x="143" y="29"/>
                        </a:lnTo>
                        <a:lnTo>
                          <a:pt x="142" y="30"/>
                        </a:lnTo>
                        <a:lnTo>
                          <a:pt x="141" y="30"/>
                        </a:lnTo>
                        <a:lnTo>
                          <a:pt x="140" y="30"/>
                        </a:lnTo>
                        <a:lnTo>
                          <a:pt x="138" y="31"/>
                        </a:lnTo>
                        <a:lnTo>
                          <a:pt x="138" y="32"/>
                        </a:lnTo>
                        <a:lnTo>
                          <a:pt x="137" y="32"/>
                        </a:lnTo>
                        <a:lnTo>
                          <a:pt x="135" y="32"/>
                        </a:lnTo>
                        <a:lnTo>
                          <a:pt x="134" y="31"/>
                        </a:lnTo>
                        <a:lnTo>
                          <a:pt x="132" y="31"/>
                        </a:lnTo>
                        <a:lnTo>
                          <a:pt x="131" y="31"/>
                        </a:lnTo>
                        <a:lnTo>
                          <a:pt x="130" y="30"/>
                        </a:lnTo>
                        <a:lnTo>
                          <a:pt x="130" y="31"/>
                        </a:lnTo>
                        <a:lnTo>
                          <a:pt x="131" y="31"/>
                        </a:lnTo>
                        <a:lnTo>
                          <a:pt x="130" y="31"/>
                        </a:lnTo>
                        <a:lnTo>
                          <a:pt x="130" y="32"/>
                        </a:lnTo>
                        <a:lnTo>
                          <a:pt x="129" y="32"/>
                        </a:lnTo>
                        <a:lnTo>
                          <a:pt x="126" y="32"/>
                        </a:lnTo>
                        <a:lnTo>
                          <a:pt x="125" y="32"/>
                        </a:lnTo>
                        <a:lnTo>
                          <a:pt x="124" y="33"/>
                        </a:lnTo>
                        <a:lnTo>
                          <a:pt x="121" y="33"/>
                        </a:lnTo>
                        <a:lnTo>
                          <a:pt x="121" y="34"/>
                        </a:lnTo>
                        <a:lnTo>
                          <a:pt x="119" y="35"/>
                        </a:lnTo>
                        <a:lnTo>
                          <a:pt x="117" y="35"/>
                        </a:lnTo>
                        <a:lnTo>
                          <a:pt x="116" y="35"/>
                        </a:lnTo>
                        <a:lnTo>
                          <a:pt x="115" y="36"/>
                        </a:lnTo>
                        <a:lnTo>
                          <a:pt x="114" y="36"/>
                        </a:lnTo>
                        <a:lnTo>
                          <a:pt x="113" y="38"/>
                        </a:lnTo>
                        <a:lnTo>
                          <a:pt x="110" y="38"/>
                        </a:lnTo>
                        <a:lnTo>
                          <a:pt x="109" y="38"/>
                        </a:lnTo>
                        <a:lnTo>
                          <a:pt x="107" y="36"/>
                        </a:lnTo>
                        <a:lnTo>
                          <a:pt x="107" y="38"/>
                        </a:lnTo>
                        <a:lnTo>
                          <a:pt x="106" y="39"/>
                        </a:lnTo>
                        <a:lnTo>
                          <a:pt x="105" y="39"/>
                        </a:lnTo>
                        <a:lnTo>
                          <a:pt x="104" y="39"/>
                        </a:lnTo>
                        <a:lnTo>
                          <a:pt x="103" y="39"/>
                        </a:lnTo>
                        <a:lnTo>
                          <a:pt x="97" y="40"/>
                        </a:lnTo>
                        <a:lnTo>
                          <a:pt x="95" y="39"/>
                        </a:lnTo>
                        <a:lnTo>
                          <a:pt x="95" y="40"/>
                        </a:lnTo>
                        <a:lnTo>
                          <a:pt x="93" y="40"/>
                        </a:lnTo>
                        <a:lnTo>
                          <a:pt x="94" y="41"/>
                        </a:lnTo>
                        <a:lnTo>
                          <a:pt x="95" y="41"/>
                        </a:lnTo>
                        <a:lnTo>
                          <a:pt x="94" y="42"/>
                        </a:lnTo>
                        <a:lnTo>
                          <a:pt x="92" y="43"/>
                        </a:lnTo>
                        <a:lnTo>
                          <a:pt x="91" y="43"/>
                        </a:lnTo>
                        <a:lnTo>
                          <a:pt x="88" y="43"/>
                        </a:lnTo>
                        <a:lnTo>
                          <a:pt x="85" y="43"/>
                        </a:lnTo>
                        <a:lnTo>
                          <a:pt x="83" y="44"/>
                        </a:lnTo>
                        <a:lnTo>
                          <a:pt x="82" y="44"/>
                        </a:lnTo>
                        <a:lnTo>
                          <a:pt x="77" y="44"/>
                        </a:lnTo>
                        <a:lnTo>
                          <a:pt x="75" y="43"/>
                        </a:lnTo>
                        <a:lnTo>
                          <a:pt x="73" y="43"/>
                        </a:lnTo>
                        <a:lnTo>
                          <a:pt x="70" y="42"/>
                        </a:lnTo>
                        <a:lnTo>
                          <a:pt x="69" y="42"/>
                        </a:lnTo>
                        <a:lnTo>
                          <a:pt x="68" y="42"/>
                        </a:lnTo>
                        <a:lnTo>
                          <a:pt x="67" y="42"/>
                        </a:lnTo>
                        <a:lnTo>
                          <a:pt x="66" y="42"/>
                        </a:lnTo>
                        <a:lnTo>
                          <a:pt x="64" y="42"/>
                        </a:lnTo>
                        <a:lnTo>
                          <a:pt x="63" y="42"/>
                        </a:lnTo>
                        <a:lnTo>
                          <a:pt x="61" y="42"/>
                        </a:lnTo>
                        <a:lnTo>
                          <a:pt x="57" y="40"/>
                        </a:lnTo>
                        <a:lnTo>
                          <a:pt x="57" y="39"/>
                        </a:lnTo>
                        <a:lnTo>
                          <a:pt x="58" y="39"/>
                        </a:lnTo>
                        <a:lnTo>
                          <a:pt x="59" y="39"/>
                        </a:lnTo>
                        <a:lnTo>
                          <a:pt x="59" y="40"/>
                        </a:lnTo>
                        <a:lnTo>
                          <a:pt x="60" y="40"/>
                        </a:lnTo>
                        <a:lnTo>
                          <a:pt x="59" y="39"/>
                        </a:lnTo>
                        <a:lnTo>
                          <a:pt x="58" y="39"/>
                        </a:lnTo>
                        <a:lnTo>
                          <a:pt x="57" y="39"/>
                        </a:lnTo>
                        <a:lnTo>
                          <a:pt x="56" y="39"/>
                        </a:lnTo>
                        <a:lnTo>
                          <a:pt x="56" y="40"/>
                        </a:lnTo>
                        <a:lnTo>
                          <a:pt x="55" y="40"/>
                        </a:lnTo>
                        <a:lnTo>
                          <a:pt x="54" y="39"/>
                        </a:lnTo>
                        <a:lnTo>
                          <a:pt x="55" y="39"/>
                        </a:lnTo>
                        <a:lnTo>
                          <a:pt x="56" y="39"/>
                        </a:lnTo>
                        <a:lnTo>
                          <a:pt x="55" y="38"/>
                        </a:lnTo>
                        <a:lnTo>
                          <a:pt x="54" y="39"/>
                        </a:lnTo>
                        <a:lnTo>
                          <a:pt x="53" y="39"/>
                        </a:lnTo>
                        <a:lnTo>
                          <a:pt x="51" y="38"/>
                        </a:lnTo>
                        <a:lnTo>
                          <a:pt x="50" y="38"/>
                        </a:lnTo>
                        <a:lnTo>
                          <a:pt x="49" y="38"/>
                        </a:lnTo>
                        <a:lnTo>
                          <a:pt x="48" y="38"/>
                        </a:lnTo>
                        <a:lnTo>
                          <a:pt x="48" y="36"/>
                        </a:lnTo>
                        <a:lnTo>
                          <a:pt x="49" y="36"/>
                        </a:lnTo>
                        <a:lnTo>
                          <a:pt x="48" y="36"/>
                        </a:lnTo>
                        <a:lnTo>
                          <a:pt x="47" y="36"/>
                        </a:lnTo>
                        <a:lnTo>
                          <a:pt x="46" y="36"/>
                        </a:lnTo>
                        <a:lnTo>
                          <a:pt x="46" y="38"/>
                        </a:lnTo>
                        <a:lnTo>
                          <a:pt x="45" y="38"/>
                        </a:lnTo>
                        <a:lnTo>
                          <a:pt x="41" y="38"/>
                        </a:lnTo>
                        <a:lnTo>
                          <a:pt x="40" y="38"/>
                        </a:lnTo>
                        <a:lnTo>
                          <a:pt x="38" y="38"/>
                        </a:lnTo>
                        <a:lnTo>
                          <a:pt x="37" y="38"/>
                        </a:lnTo>
                        <a:lnTo>
                          <a:pt x="36" y="38"/>
                        </a:lnTo>
                        <a:lnTo>
                          <a:pt x="35" y="38"/>
                        </a:lnTo>
                        <a:lnTo>
                          <a:pt x="32" y="38"/>
                        </a:lnTo>
                        <a:lnTo>
                          <a:pt x="31" y="38"/>
                        </a:lnTo>
                        <a:lnTo>
                          <a:pt x="30" y="38"/>
                        </a:lnTo>
                        <a:lnTo>
                          <a:pt x="27" y="39"/>
                        </a:lnTo>
                        <a:lnTo>
                          <a:pt x="26" y="38"/>
                        </a:lnTo>
                        <a:lnTo>
                          <a:pt x="26" y="35"/>
                        </a:lnTo>
                        <a:lnTo>
                          <a:pt x="26" y="34"/>
                        </a:lnTo>
                        <a:lnTo>
                          <a:pt x="27" y="34"/>
                        </a:lnTo>
                        <a:lnTo>
                          <a:pt x="28" y="35"/>
                        </a:lnTo>
                        <a:lnTo>
                          <a:pt x="29" y="35"/>
                        </a:lnTo>
                        <a:lnTo>
                          <a:pt x="30" y="35"/>
                        </a:lnTo>
                        <a:lnTo>
                          <a:pt x="31" y="35"/>
                        </a:lnTo>
                        <a:lnTo>
                          <a:pt x="32" y="35"/>
                        </a:lnTo>
                        <a:lnTo>
                          <a:pt x="33" y="35"/>
                        </a:lnTo>
                        <a:lnTo>
                          <a:pt x="36" y="35"/>
                        </a:lnTo>
                        <a:lnTo>
                          <a:pt x="37" y="34"/>
                        </a:lnTo>
                        <a:lnTo>
                          <a:pt x="37" y="33"/>
                        </a:lnTo>
                        <a:lnTo>
                          <a:pt x="38" y="33"/>
                        </a:lnTo>
                        <a:lnTo>
                          <a:pt x="39" y="33"/>
                        </a:lnTo>
                        <a:lnTo>
                          <a:pt x="40" y="33"/>
                        </a:lnTo>
                        <a:lnTo>
                          <a:pt x="39" y="32"/>
                        </a:lnTo>
                        <a:lnTo>
                          <a:pt x="38" y="32"/>
                        </a:lnTo>
                        <a:lnTo>
                          <a:pt x="39" y="31"/>
                        </a:lnTo>
                        <a:lnTo>
                          <a:pt x="40" y="31"/>
                        </a:lnTo>
                        <a:lnTo>
                          <a:pt x="41" y="30"/>
                        </a:lnTo>
                        <a:lnTo>
                          <a:pt x="42" y="30"/>
                        </a:lnTo>
                        <a:lnTo>
                          <a:pt x="44" y="31"/>
                        </a:lnTo>
                        <a:lnTo>
                          <a:pt x="45" y="30"/>
                        </a:lnTo>
                        <a:lnTo>
                          <a:pt x="44" y="30"/>
                        </a:lnTo>
                        <a:lnTo>
                          <a:pt x="41" y="30"/>
                        </a:lnTo>
                        <a:lnTo>
                          <a:pt x="40" y="30"/>
                        </a:lnTo>
                        <a:lnTo>
                          <a:pt x="39" y="31"/>
                        </a:lnTo>
                        <a:lnTo>
                          <a:pt x="37" y="31"/>
                        </a:lnTo>
                        <a:lnTo>
                          <a:pt x="36" y="3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052" name="Freeform 965">
                    <a:extLst>
                      <a:ext uri="{FF2B5EF4-FFF2-40B4-BE49-F238E27FC236}">
                        <a16:creationId xmlns:a16="http://schemas.microsoft.com/office/drawing/2014/main" id="{EF042266-669C-4947-8DCD-7724B36EC7BE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5807939" y="1537828"/>
                    <a:ext cx="34855" cy="30208"/>
                  </a:xfrm>
                  <a:custGeom>
                    <a:avLst/>
                    <a:gdLst>
                      <a:gd name="T0" fmla="*/ 15875 w 15"/>
                      <a:gd name="T1" fmla="*/ 7938 h 13"/>
                      <a:gd name="T2" fmla="*/ 12700 w 15"/>
                      <a:gd name="T3" fmla="*/ 7938 h 13"/>
                      <a:gd name="T4" fmla="*/ 9525 w 15"/>
                      <a:gd name="T5" fmla="*/ 4763 h 13"/>
                      <a:gd name="T6" fmla="*/ 4763 w 15"/>
                      <a:gd name="T7" fmla="*/ 3175 h 13"/>
                      <a:gd name="T8" fmla="*/ 4763 w 15"/>
                      <a:gd name="T9" fmla="*/ 1588 h 13"/>
                      <a:gd name="T10" fmla="*/ 6350 w 15"/>
                      <a:gd name="T11" fmla="*/ 1588 h 13"/>
                      <a:gd name="T12" fmla="*/ 9525 w 15"/>
                      <a:gd name="T13" fmla="*/ 1588 h 13"/>
                      <a:gd name="T14" fmla="*/ 9525 w 15"/>
                      <a:gd name="T15" fmla="*/ 1588 h 13"/>
                      <a:gd name="T16" fmla="*/ 9525 w 15"/>
                      <a:gd name="T17" fmla="*/ 3175 h 13"/>
                      <a:gd name="T18" fmla="*/ 11113 w 15"/>
                      <a:gd name="T19" fmla="*/ 3175 h 13"/>
                      <a:gd name="T20" fmla="*/ 12700 w 15"/>
                      <a:gd name="T21" fmla="*/ 4763 h 13"/>
                      <a:gd name="T22" fmla="*/ 15875 w 15"/>
                      <a:gd name="T23" fmla="*/ 6350 h 13"/>
                      <a:gd name="T24" fmla="*/ 17463 w 15"/>
                      <a:gd name="T25" fmla="*/ 7938 h 13"/>
                      <a:gd name="T26" fmla="*/ 15875 w 15"/>
                      <a:gd name="T27" fmla="*/ 7938 h 13"/>
                      <a:gd name="T28" fmla="*/ 17463 w 15"/>
                      <a:gd name="T29" fmla="*/ 6350 h 13"/>
                      <a:gd name="T30" fmla="*/ 12700 w 15"/>
                      <a:gd name="T31" fmla="*/ 3175 h 13"/>
                      <a:gd name="T32" fmla="*/ 11113 w 15"/>
                      <a:gd name="T33" fmla="*/ 3175 h 13"/>
                      <a:gd name="T34" fmla="*/ 9525 w 15"/>
                      <a:gd name="T35" fmla="*/ 1588 h 13"/>
                      <a:gd name="T36" fmla="*/ 9525 w 15"/>
                      <a:gd name="T37" fmla="*/ 1588 h 13"/>
                      <a:gd name="T38" fmla="*/ 11113 w 15"/>
                      <a:gd name="T39" fmla="*/ 0 h 13"/>
                      <a:gd name="T40" fmla="*/ 15875 w 15"/>
                      <a:gd name="T41" fmla="*/ 1588 h 13"/>
                      <a:gd name="T42" fmla="*/ 19050 w 15"/>
                      <a:gd name="T43" fmla="*/ 4763 h 13"/>
                      <a:gd name="T44" fmla="*/ 17463 w 15"/>
                      <a:gd name="T45" fmla="*/ 6350 h 13"/>
                      <a:gd name="T46" fmla="*/ 17463 w 15"/>
                      <a:gd name="T47" fmla="*/ 20638 h 13"/>
                      <a:gd name="T48" fmla="*/ 14288 w 15"/>
                      <a:gd name="T49" fmla="*/ 19050 h 13"/>
                      <a:gd name="T50" fmla="*/ 11113 w 15"/>
                      <a:gd name="T51" fmla="*/ 15875 h 13"/>
                      <a:gd name="T52" fmla="*/ 12700 w 15"/>
                      <a:gd name="T53" fmla="*/ 15875 h 13"/>
                      <a:gd name="T54" fmla="*/ 12700 w 15"/>
                      <a:gd name="T55" fmla="*/ 15875 h 13"/>
                      <a:gd name="T56" fmla="*/ 15875 w 15"/>
                      <a:gd name="T57" fmla="*/ 17463 h 13"/>
                      <a:gd name="T58" fmla="*/ 17463 w 15"/>
                      <a:gd name="T59" fmla="*/ 20638 h 13"/>
                      <a:gd name="T60" fmla="*/ 17463 w 15"/>
                      <a:gd name="T61" fmla="*/ 20638 h 13"/>
                      <a:gd name="T62" fmla="*/ 4763 w 15"/>
                      <a:gd name="T63" fmla="*/ 6350 h 13"/>
                      <a:gd name="T64" fmla="*/ 4763 w 15"/>
                      <a:gd name="T65" fmla="*/ 6350 h 13"/>
                      <a:gd name="T66" fmla="*/ 3175 w 15"/>
                      <a:gd name="T67" fmla="*/ 6350 h 13"/>
                      <a:gd name="T68" fmla="*/ 1588 w 15"/>
                      <a:gd name="T69" fmla="*/ 6350 h 13"/>
                      <a:gd name="T70" fmla="*/ 0 w 15"/>
                      <a:gd name="T71" fmla="*/ 4763 h 13"/>
                      <a:gd name="T72" fmla="*/ 6350 w 15"/>
                      <a:gd name="T73" fmla="*/ 4763 h 13"/>
                      <a:gd name="T74" fmla="*/ 9525 w 15"/>
                      <a:gd name="T75" fmla="*/ 4763 h 13"/>
                      <a:gd name="T76" fmla="*/ 9525 w 15"/>
                      <a:gd name="T77" fmla="*/ 6350 h 13"/>
                      <a:gd name="T78" fmla="*/ 4763 w 15"/>
                      <a:gd name="T79" fmla="*/ 6350 h 13"/>
                      <a:gd name="T80" fmla="*/ 17463 w 15"/>
                      <a:gd name="T81" fmla="*/ 14288 h 13"/>
                      <a:gd name="T82" fmla="*/ 14288 w 15"/>
                      <a:gd name="T83" fmla="*/ 12700 h 13"/>
                      <a:gd name="T84" fmla="*/ 12700 w 15"/>
                      <a:gd name="T85" fmla="*/ 11113 h 13"/>
                      <a:gd name="T86" fmla="*/ 14288 w 15"/>
                      <a:gd name="T87" fmla="*/ 11113 h 13"/>
                      <a:gd name="T88" fmla="*/ 17463 w 15"/>
                      <a:gd name="T89" fmla="*/ 11113 h 13"/>
                      <a:gd name="T90" fmla="*/ 17463 w 15"/>
                      <a:gd name="T91" fmla="*/ 14288 h 13"/>
                      <a:gd name="T92" fmla="*/ 17463 w 15"/>
                      <a:gd name="T93" fmla="*/ 14288 h 13"/>
                      <a:gd name="T94" fmla="*/ 20638 w 15"/>
                      <a:gd name="T95" fmla="*/ 3175 h 13"/>
                      <a:gd name="T96" fmla="*/ 19050 w 15"/>
                      <a:gd name="T97" fmla="*/ 3175 h 13"/>
                      <a:gd name="T98" fmla="*/ 19050 w 15"/>
                      <a:gd name="T99" fmla="*/ 1588 h 13"/>
                      <a:gd name="T100" fmla="*/ 19050 w 15"/>
                      <a:gd name="T101" fmla="*/ 1588 h 13"/>
                      <a:gd name="T102" fmla="*/ 19050 w 15"/>
                      <a:gd name="T103" fmla="*/ 0 h 13"/>
                      <a:gd name="T104" fmla="*/ 20638 w 15"/>
                      <a:gd name="T105" fmla="*/ 0 h 13"/>
                      <a:gd name="T106" fmla="*/ 23813 w 15"/>
                      <a:gd name="T107" fmla="*/ 1588 h 13"/>
                      <a:gd name="T108" fmla="*/ 23813 w 15"/>
                      <a:gd name="T109" fmla="*/ 1588 h 13"/>
                      <a:gd name="T110" fmla="*/ 20638 w 15"/>
                      <a:gd name="T111" fmla="*/ 3175 h 13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</a:gdLst>
                    <a:ahLst/>
                    <a:cxnLst>
                      <a:cxn ang="T112">
                        <a:pos x="T0" y="T1"/>
                      </a:cxn>
                      <a:cxn ang="T113">
                        <a:pos x="T2" y="T3"/>
                      </a:cxn>
                      <a:cxn ang="T114">
                        <a:pos x="T4" y="T5"/>
                      </a:cxn>
                      <a:cxn ang="T115">
                        <a:pos x="T6" y="T7"/>
                      </a:cxn>
                      <a:cxn ang="T116">
                        <a:pos x="T8" y="T9"/>
                      </a:cxn>
                      <a:cxn ang="T117">
                        <a:pos x="T10" y="T11"/>
                      </a:cxn>
                      <a:cxn ang="T118">
                        <a:pos x="T12" y="T13"/>
                      </a:cxn>
                      <a:cxn ang="T119">
                        <a:pos x="T14" y="T15"/>
                      </a:cxn>
                      <a:cxn ang="T120">
                        <a:pos x="T16" y="T17"/>
                      </a:cxn>
                      <a:cxn ang="T121">
                        <a:pos x="T18" y="T19"/>
                      </a:cxn>
                      <a:cxn ang="T122">
                        <a:pos x="T20" y="T21"/>
                      </a:cxn>
                      <a:cxn ang="T123">
                        <a:pos x="T22" y="T23"/>
                      </a:cxn>
                      <a:cxn ang="T124">
                        <a:pos x="T24" y="T25"/>
                      </a:cxn>
                      <a:cxn ang="T125">
                        <a:pos x="T26" y="T27"/>
                      </a:cxn>
                      <a:cxn ang="T126">
                        <a:pos x="T28" y="T29"/>
                      </a:cxn>
                      <a:cxn ang="T127">
                        <a:pos x="T30" y="T31"/>
                      </a:cxn>
                      <a:cxn ang="T128">
                        <a:pos x="T32" y="T33"/>
                      </a:cxn>
                      <a:cxn ang="T129">
                        <a:pos x="T34" y="T35"/>
                      </a:cxn>
                      <a:cxn ang="T130">
                        <a:pos x="T36" y="T37"/>
                      </a:cxn>
                      <a:cxn ang="T131">
                        <a:pos x="T38" y="T39"/>
                      </a:cxn>
                      <a:cxn ang="T132">
                        <a:pos x="T40" y="T41"/>
                      </a:cxn>
                      <a:cxn ang="T133">
                        <a:pos x="T42" y="T43"/>
                      </a:cxn>
                      <a:cxn ang="T134">
                        <a:pos x="T44" y="T45"/>
                      </a:cxn>
                      <a:cxn ang="T135">
                        <a:pos x="T46" y="T47"/>
                      </a:cxn>
                      <a:cxn ang="T136">
                        <a:pos x="T48" y="T49"/>
                      </a:cxn>
                      <a:cxn ang="T137">
                        <a:pos x="T50" y="T51"/>
                      </a:cxn>
                      <a:cxn ang="T138">
                        <a:pos x="T52" y="T53"/>
                      </a:cxn>
                      <a:cxn ang="T139">
                        <a:pos x="T54" y="T55"/>
                      </a:cxn>
                      <a:cxn ang="T140">
                        <a:pos x="T56" y="T57"/>
                      </a:cxn>
                      <a:cxn ang="T141">
                        <a:pos x="T58" y="T59"/>
                      </a:cxn>
                      <a:cxn ang="T142">
                        <a:pos x="T60" y="T61"/>
                      </a:cxn>
                      <a:cxn ang="T143">
                        <a:pos x="T62" y="T63"/>
                      </a:cxn>
                      <a:cxn ang="T144">
                        <a:pos x="T64" y="T65"/>
                      </a:cxn>
                      <a:cxn ang="T145">
                        <a:pos x="T66" y="T67"/>
                      </a:cxn>
                      <a:cxn ang="T146">
                        <a:pos x="T68" y="T69"/>
                      </a:cxn>
                      <a:cxn ang="T147">
                        <a:pos x="T70" y="T71"/>
                      </a:cxn>
                      <a:cxn ang="T148">
                        <a:pos x="T72" y="T73"/>
                      </a:cxn>
                      <a:cxn ang="T149">
                        <a:pos x="T74" y="T75"/>
                      </a:cxn>
                      <a:cxn ang="T150">
                        <a:pos x="T76" y="T77"/>
                      </a:cxn>
                      <a:cxn ang="T151">
                        <a:pos x="T78" y="T79"/>
                      </a:cxn>
                      <a:cxn ang="T152">
                        <a:pos x="T80" y="T81"/>
                      </a:cxn>
                      <a:cxn ang="T153">
                        <a:pos x="T82" y="T83"/>
                      </a:cxn>
                      <a:cxn ang="T154">
                        <a:pos x="T84" y="T85"/>
                      </a:cxn>
                      <a:cxn ang="T155">
                        <a:pos x="T86" y="T87"/>
                      </a:cxn>
                      <a:cxn ang="T156">
                        <a:pos x="T88" y="T89"/>
                      </a:cxn>
                      <a:cxn ang="T157">
                        <a:pos x="T90" y="T91"/>
                      </a:cxn>
                      <a:cxn ang="T158">
                        <a:pos x="T92" y="T93"/>
                      </a:cxn>
                      <a:cxn ang="T159">
                        <a:pos x="T94" y="T95"/>
                      </a:cxn>
                      <a:cxn ang="T160">
                        <a:pos x="T96" y="T97"/>
                      </a:cxn>
                      <a:cxn ang="T161">
                        <a:pos x="T98" y="T99"/>
                      </a:cxn>
                      <a:cxn ang="T162">
                        <a:pos x="T100" y="T101"/>
                      </a:cxn>
                      <a:cxn ang="T163">
                        <a:pos x="T102" y="T103"/>
                      </a:cxn>
                      <a:cxn ang="T164">
                        <a:pos x="T104" y="T105"/>
                      </a:cxn>
                      <a:cxn ang="T165">
                        <a:pos x="T106" y="T107"/>
                      </a:cxn>
                      <a:cxn ang="T166">
                        <a:pos x="T108" y="T109"/>
                      </a:cxn>
                      <a:cxn ang="T167">
                        <a:pos x="T110" y="T111"/>
                      </a:cxn>
                    </a:cxnLst>
                    <a:rect l="0" t="0" r="r" b="b"/>
                    <a:pathLst>
                      <a:path w="15" h="13">
                        <a:moveTo>
                          <a:pt x="10" y="5"/>
                        </a:moveTo>
                        <a:lnTo>
                          <a:pt x="10" y="5"/>
                        </a:lnTo>
                        <a:lnTo>
                          <a:pt x="8" y="5"/>
                        </a:lnTo>
                        <a:lnTo>
                          <a:pt x="7" y="4"/>
                        </a:lnTo>
                        <a:lnTo>
                          <a:pt x="6" y="3"/>
                        </a:lnTo>
                        <a:lnTo>
                          <a:pt x="4" y="3"/>
                        </a:lnTo>
                        <a:lnTo>
                          <a:pt x="3" y="2"/>
                        </a:lnTo>
                        <a:lnTo>
                          <a:pt x="3" y="1"/>
                        </a:lnTo>
                        <a:lnTo>
                          <a:pt x="4" y="1"/>
                        </a:lnTo>
                        <a:lnTo>
                          <a:pt x="6" y="1"/>
                        </a:lnTo>
                        <a:lnTo>
                          <a:pt x="6" y="2"/>
                        </a:lnTo>
                        <a:lnTo>
                          <a:pt x="7" y="2"/>
                        </a:lnTo>
                        <a:lnTo>
                          <a:pt x="8" y="3"/>
                        </a:lnTo>
                        <a:lnTo>
                          <a:pt x="9" y="3"/>
                        </a:lnTo>
                        <a:lnTo>
                          <a:pt x="10" y="4"/>
                        </a:lnTo>
                        <a:lnTo>
                          <a:pt x="11" y="5"/>
                        </a:lnTo>
                        <a:lnTo>
                          <a:pt x="10" y="5"/>
                        </a:lnTo>
                        <a:moveTo>
                          <a:pt x="11" y="4"/>
                        </a:moveTo>
                        <a:lnTo>
                          <a:pt x="11" y="4"/>
                        </a:lnTo>
                        <a:lnTo>
                          <a:pt x="10" y="3"/>
                        </a:lnTo>
                        <a:lnTo>
                          <a:pt x="8" y="2"/>
                        </a:lnTo>
                        <a:lnTo>
                          <a:pt x="7" y="2"/>
                        </a:lnTo>
                        <a:lnTo>
                          <a:pt x="6" y="1"/>
                        </a:lnTo>
                        <a:lnTo>
                          <a:pt x="7" y="0"/>
                        </a:lnTo>
                        <a:lnTo>
                          <a:pt x="9" y="1"/>
                        </a:lnTo>
                        <a:lnTo>
                          <a:pt x="10" y="1"/>
                        </a:lnTo>
                        <a:lnTo>
                          <a:pt x="12" y="2"/>
                        </a:lnTo>
                        <a:lnTo>
                          <a:pt x="12" y="3"/>
                        </a:lnTo>
                        <a:lnTo>
                          <a:pt x="11" y="3"/>
                        </a:lnTo>
                        <a:lnTo>
                          <a:pt x="11" y="4"/>
                        </a:lnTo>
                        <a:moveTo>
                          <a:pt x="11" y="13"/>
                        </a:moveTo>
                        <a:lnTo>
                          <a:pt x="11" y="13"/>
                        </a:lnTo>
                        <a:lnTo>
                          <a:pt x="10" y="13"/>
                        </a:lnTo>
                        <a:lnTo>
                          <a:pt x="9" y="12"/>
                        </a:lnTo>
                        <a:lnTo>
                          <a:pt x="7" y="11"/>
                        </a:lnTo>
                        <a:lnTo>
                          <a:pt x="7" y="10"/>
                        </a:lnTo>
                        <a:lnTo>
                          <a:pt x="8" y="10"/>
                        </a:lnTo>
                        <a:lnTo>
                          <a:pt x="10" y="11"/>
                        </a:lnTo>
                        <a:lnTo>
                          <a:pt x="11" y="13"/>
                        </a:lnTo>
                        <a:moveTo>
                          <a:pt x="3" y="4"/>
                        </a:moveTo>
                        <a:lnTo>
                          <a:pt x="3" y="4"/>
                        </a:lnTo>
                        <a:lnTo>
                          <a:pt x="2" y="4"/>
                        </a:lnTo>
                        <a:lnTo>
                          <a:pt x="1" y="4"/>
                        </a:lnTo>
                        <a:lnTo>
                          <a:pt x="0" y="3"/>
                        </a:lnTo>
                        <a:lnTo>
                          <a:pt x="3" y="2"/>
                        </a:lnTo>
                        <a:lnTo>
                          <a:pt x="4" y="3"/>
                        </a:lnTo>
                        <a:lnTo>
                          <a:pt x="6" y="3"/>
                        </a:lnTo>
                        <a:lnTo>
                          <a:pt x="6" y="4"/>
                        </a:lnTo>
                        <a:lnTo>
                          <a:pt x="4" y="4"/>
                        </a:lnTo>
                        <a:lnTo>
                          <a:pt x="3" y="4"/>
                        </a:lnTo>
                        <a:moveTo>
                          <a:pt x="11" y="9"/>
                        </a:moveTo>
                        <a:lnTo>
                          <a:pt x="10" y="8"/>
                        </a:lnTo>
                        <a:lnTo>
                          <a:pt x="9" y="8"/>
                        </a:lnTo>
                        <a:lnTo>
                          <a:pt x="8" y="8"/>
                        </a:lnTo>
                        <a:lnTo>
                          <a:pt x="8" y="7"/>
                        </a:lnTo>
                        <a:lnTo>
                          <a:pt x="9" y="7"/>
                        </a:lnTo>
                        <a:lnTo>
                          <a:pt x="11" y="7"/>
                        </a:lnTo>
                        <a:lnTo>
                          <a:pt x="12" y="8"/>
                        </a:lnTo>
                        <a:lnTo>
                          <a:pt x="11" y="9"/>
                        </a:lnTo>
                        <a:moveTo>
                          <a:pt x="13" y="2"/>
                        </a:moveTo>
                        <a:lnTo>
                          <a:pt x="13" y="2"/>
                        </a:lnTo>
                        <a:lnTo>
                          <a:pt x="12" y="2"/>
                        </a:lnTo>
                        <a:lnTo>
                          <a:pt x="12" y="1"/>
                        </a:lnTo>
                        <a:lnTo>
                          <a:pt x="12" y="0"/>
                        </a:lnTo>
                        <a:lnTo>
                          <a:pt x="13" y="0"/>
                        </a:lnTo>
                        <a:lnTo>
                          <a:pt x="13" y="1"/>
                        </a:lnTo>
                        <a:lnTo>
                          <a:pt x="15" y="1"/>
                        </a:lnTo>
                        <a:lnTo>
                          <a:pt x="15" y="2"/>
                        </a:lnTo>
                        <a:lnTo>
                          <a:pt x="13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053" name="Freeform 966">
                    <a:extLst>
                      <a:ext uri="{FF2B5EF4-FFF2-40B4-BE49-F238E27FC236}">
                        <a16:creationId xmlns:a16="http://schemas.microsoft.com/office/drawing/2014/main" id="{95B221F5-9EE8-4EBC-82C0-3B0FD7EF1A35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6697882" y="1282231"/>
                    <a:ext cx="399661" cy="339247"/>
                  </a:xfrm>
                  <a:custGeom>
                    <a:avLst/>
                    <a:gdLst>
                      <a:gd name="T0" fmla="*/ 206375 w 172"/>
                      <a:gd name="T1" fmla="*/ 31750 h 146"/>
                      <a:gd name="T2" fmla="*/ 231775 w 172"/>
                      <a:gd name="T3" fmla="*/ 52388 h 146"/>
                      <a:gd name="T4" fmla="*/ 219075 w 172"/>
                      <a:gd name="T5" fmla="*/ 74613 h 146"/>
                      <a:gd name="T6" fmla="*/ 236538 w 172"/>
                      <a:gd name="T7" fmla="*/ 90488 h 146"/>
                      <a:gd name="T8" fmla="*/ 231775 w 172"/>
                      <a:gd name="T9" fmla="*/ 106363 h 146"/>
                      <a:gd name="T10" fmla="*/ 230188 w 172"/>
                      <a:gd name="T11" fmla="*/ 114300 h 146"/>
                      <a:gd name="T12" fmla="*/ 239713 w 172"/>
                      <a:gd name="T13" fmla="*/ 122238 h 146"/>
                      <a:gd name="T14" fmla="*/ 249238 w 172"/>
                      <a:gd name="T15" fmla="*/ 131763 h 146"/>
                      <a:gd name="T16" fmla="*/ 241300 w 172"/>
                      <a:gd name="T17" fmla="*/ 146050 h 146"/>
                      <a:gd name="T18" fmla="*/ 273050 w 172"/>
                      <a:gd name="T19" fmla="*/ 161925 h 146"/>
                      <a:gd name="T20" fmla="*/ 244475 w 172"/>
                      <a:gd name="T21" fmla="*/ 182563 h 146"/>
                      <a:gd name="T22" fmla="*/ 215900 w 172"/>
                      <a:gd name="T23" fmla="*/ 201613 h 146"/>
                      <a:gd name="T24" fmla="*/ 188913 w 172"/>
                      <a:gd name="T25" fmla="*/ 212725 h 146"/>
                      <a:gd name="T26" fmla="*/ 163513 w 172"/>
                      <a:gd name="T27" fmla="*/ 217488 h 146"/>
                      <a:gd name="T28" fmla="*/ 158750 w 172"/>
                      <a:gd name="T29" fmla="*/ 212725 h 146"/>
                      <a:gd name="T30" fmla="*/ 144463 w 172"/>
                      <a:gd name="T31" fmla="*/ 222250 h 146"/>
                      <a:gd name="T32" fmla="*/ 128588 w 172"/>
                      <a:gd name="T33" fmla="*/ 223838 h 146"/>
                      <a:gd name="T34" fmla="*/ 103188 w 172"/>
                      <a:gd name="T35" fmla="*/ 227013 h 146"/>
                      <a:gd name="T36" fmla="*/ 77788 w 172"/>
                      <a:gd name="T37" fmla="*/ 231775 h 146"/>
                      <a:gd name="T38" fmla="*/ 85725 w 172"/>
                      <a:gd name="T39" fmla="*/ 225425 h 146"/>
                      <a:gd name="T40" fmla="*/ 80963 w 172"/>
                      <a:gd name="T41" fmla="*/ 219075 h 146"/>
                      <a:gd name="T42" fmla="*/ 60325 w 172"/>
                      <a:gd name="T43" fmla="*/ 217488 h 146"/>
                      <a:gd name="T44" fmla="*/ 46038 w 172"/>
                      <a:gd name="T45" fmla="*/ 215900 h 146"/>
                      <a:gd name="T46" fmla="*/ 46038 w 172"/>
                      <a:gd name="T47" fmla="*/ 200025 h 146"/>
                      <a:gd name="T48" fmla="*/ 39688 w 172"/>
                      <a:gd name="T49" fmla="*/ 180975 h 146"/>
                      <a:gd name="T50" fmla="*/ 36513 w 172"/>
                      <a:gd name="T51" fmla="*/ 165100 h 146"/>
                      <a:gd name="T52" fmla="*/ 46038 w 172"/>
                      <a:gd name="T53" fmla="*/ 158750 h 146"/>
                      <a:gd name="T54" fmla="*/ 63500 w 172"/>
                      <a:gd name="T55" fmla="*/ 150813 h 146"/>
                      <a:gd name="T56" fmla="*/ 73025 w 172"/>
                      <a:gd name="T57" fmla="*/ 144463 h 146"/>
                      <a:gd name="T58" fmla="*/ 90488 w 172"/>
                      <a:gd name="T59" fmla="*/ 136525 h 146"/>
                      <a:gd name="T60" fmla="*/ 111125 w 172"/>
                      <a:gd name="T61" fmla="*/ 123825 h 146"/>
                      <a:gd name="T62" fmla="*/ 130175 w 172"/>
                      <a:gd name="T63" fmla="*/ 115888 h 146"/>
                      <a:gd name="T64" fmla="*/ 131763 w 172"/>
                      <a:gd name="T65" fmla="*/ 103188 h 146"/>
                      <a:gd name="T66" fmla="*/ 112713 w 172"/>
                      <a:gd name="T67" fmla="*/ 96838 h 146"/>
                      <a:gd name="T68" fmla="*/ 98425 w 172"/>
                      <a:gd name="T69" fmla="*/ 80963 h 146"/>
                      <a:gd name="T70" fmla="*/ 96838 w 172"/>
                      <a:gd name="T71" fmla="*/ 61913 h 146"/>
                      <a:gd name="T72" fmla="*/ 92075 w 172"/>
                      <a:gd name="T73" fmla="*/ 47625 h 146"/>
                      <a:gd name="T74" fmla="*/ 63500 w 172"/>
                      <a:gd name="T75" fmla="*/ 36513 h 146"/>
                      <a:gd name="T76" fmla="*/ 36513 w 172"/>
                      <a:gd name="T77" fmla="*/ 26988 h 146"/>
                      <a:gd name="T78" fmla="*/ 31750 w 172"/>
                      <a:gd name="T79" fmla="*/ 23813 h 146"/>
                      <a:gd name="T80" fmla="*/ 66675 w 172"/>
                      <a:gd name="T81" fmla="*/ 30163 h 146"/>
                      <a:gd name="T82" fmla="*/ 92075 w 172"/>
                      <a:gd name="T83" fmla="*/ 30163 h 146"/>
                      <a:gd name="T84" fmla="*/ 114300 w 172"/>
                      <a:gd name="T85" fmla="*/ 31750 h 146"/>
                      <a:gd name="T86" fmla="*/ 134938 w 172"/>
                      <a:gd name="T87" fmla="*/ 26988 h 146"/>
                      <a:gd name="T88" fmla="*/ 146050 w 172"/>
                      <a:gd name="T89" fmla="*/ 9525 h 146"/>
                      <a:gd name="T90" fmla="*/ 177800 w 172"/>
                      <a:gd name="T91" fmla="*/ 1588 h 146"/>
                      <a:gd name="T92" fmla="*/ 207963 w 172"/>
                      <a:gd name="T93" fmla="*/ 7938 h 146"/>
                      <a:gd name="T94" fmla="*/ 209550 w 172"/>
                      <a:gd name="T95" fmla="*/ 22225 h 146"/>
                      <a:gd name="T96" fmla="*/ 4763 w 172"/>
                      <a:gd name="T97" fmla="*/ 222250 h 146"/>
                      <a:gd name="T98" fmla="*/ 12700 w 172"/>
                      <a:gd name="T99" fmla="*/ 220663 h 146"/>
                      <a:gd name="T100" fmla="*/ 69850 w 172"/>
                      <a:gd name="T101" fmla="*/ 222250 h 146"/>
                      <a:gd name="T102" fmla="*/ 114300 w 172"/>
                      <a:gd name="T103" fmla="*/ 114300 h 146"/>
                      <a:gd name="T104" fmla="*/ 38100 w 172"/>
                      <a:gd name="T105" fmla="*/ 157163 h 146"/>
                      <a:gd name="T106" fmla="*/ 53975 w 172"/>
                      <a:gd name="T107" fmla="*/ 217488 h 146"/>
                      <a:gd name="T108" fmla="*/ 76200 w 172"/>
                      <a:gd name="T109" fmla="*/ 142875 h 146"/>
                      <a:gd name="T110" fmla="*/ 3175 w 172"/>
                      <a:gd name="T111" fmla="*/ 222250 h 146"/>
                      <a:gd name="T112" fmla="*/ 60325 w 172"/>
                      <a:gd name="T113" fmla="*/ 220663 h 146"/>
                      <a:gd name="T114" fmla="*/ 60325 w 172"/>
                      <a:gd name="T115" fmla="*/ 222250 h 146"/>
                      <a:gd name="T116" fmla="*/ 90488 w 172"/>
                      <a:gd name="T117" fmla="*/ 230188 h 14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</a:gdLst>
                    <a:ahLst/>
                    <a:cxnLst>
                      <a:cxn ang="T118">
                        <a:pos x="T0" y="T1"/>
                      </a:cxn>
                      <a:cxn ang="T119">
                        <a:pos x="T2" y="T3"/>
                      </a:cxn>
                      <a:cxn ang="T120">
                        <a:pos x="T4" y="T5"/>
                      </a:cxn>
                      <a:cxn ang="T121">
                        <a:pos x="T6" y="T7"/>
                      </a:cxn>
                      <a:cxn ang="T122">
                        <a:pos x="T8" y="T9"/>
                      </a:cxn>
                      <a:cxn ang="T123">
                        <a:pos x="T10" y="T11"/>
                      </a:cxn>
                      <a:cxn ang="T124">
                        <a:pos x="T12" y="T13"/>
                      </a:cxn>
                      <a:cxn ang="T125">
                        <a:pos x="T14" y="T15"/>
                      </a:cxn>
                      <a:cxn ang="T126">
                        <a:pos x="T16" y="T17"/>
                      </a:cxn>
                      <a:cxn ang="T127">
                        <a:pos x="T18" y="T19"/>
                      </a:cxn>
                      <a:cxn ang="T128">
                        <a:pos x="T20" y="T21"/>
                      </a:cxn>
                      <a:cxn ang="T129">
                        <a:pos x="T22" y="T23"/>
                      </a:cxn>
                      <a:cxn ang="T130">
                        <a:pos x="T24" y="T25"/>
                      </a:cxn>
                      <a:cxn ang="T131">
                        <a:pos x="T26" y="T27"/>
                      </a:cxn>
                      <a:cxn ang="T132">
                        <a:pos x="T28" y="T29"/>
                      </a:cxn>
                      <a:cxn ang="T133">
                        <a:pos x="T30" y="T31"/>
                      </a:cxn>
                      <a:cxn ang="T134">
                        <a:pos x="T32" y="T33"/>
                      </a:cxn>
                      <a:cxn ang="T135">
                        <a:pos x="T34" y="T35"/>
                      </a:cxn>
                      <a:cxn ang="T136">
                        <a:pos x="T36" y="T37"/>
                      </a:cxn>
                      <a:cxn ang="T137">
                        <a:pos x="T38" y="T39"/>
                      </a:cxn>
                      <a:cxn ang="T138">
                        <a:pos x="T40" y="T41"/>
                      </a:cxn>
                      <a:cxn ang="T139">
                        <a:pos x="T42" y="T43"/>
                      </a:cxn>
                      <a:cxn ang="T140">
                        <a:pos x="T44" y="T45"/>
                      </a:cxn>
                      <a:cxn ang="T141">
                        <a:pos x="T46" y="T47"/>
                      </a:cxn>
                      <a:cxn ang="T142">
                        <a:pos x="T48" y="T49"/>
                      </a:cxn>
                      <a:cxn ang="T143">
                        <a:pos x="T50" y="T51"/>
                      </a:cxn>
                      <a:cxn ang="T144">
                        <a:pos x="T52" y="T53"/>
                      </a:cxn>
                      <a:cxn ang="T145">
                        <a:pos x="T54" y="T55"/>
                      </a:cxn>
                      <a:cxn ang="T146">
                        <a:pos x="T56" y="T57"/>
                      </a:cxn>
                      <a:cxn ang="T147">
                        <a:pos x="T58" y="T59"/>
                      </a:cxn>
                      <a:cxn ang="T148">
                        <a:pos x="T60" y="T61"/>
                      </a:cxn>
                      <a:cxn ang="T149">
                        <a:pos x="T62" y="T63"/>
                      </a:cxn>
                      <a:cxn ang="T150">
                        <a:pos x="T64" y="T65"/>
                      </a:cxn>
                      <a:cxn ang="T151">
                        <a:pos x="T66" y="T67"/>
                      </a:cxn>
                      <a:cxn ang="T152">
                        <a:pos x="T68" y="T69"/>
                      </a:cxn>
                      <a:cxn ang="T153">
                        <a:pos x="T70" y="T71"/>
                      </a:cxn>
                      <a:cxn ang="T154">
                        <a:pos x="T72" y="T73"/>
                      </a:cxn>
                      <a:cxn ang="T155">
                        <a:pos x="T74" y="T75"/>
                      </a:cxn>
                      <a:cxn ang="T156">
                        <a:pos x="T76" y="T77"/>
                      </a:cxn>
                      <a:cxn ang="T157">
                        <a:pos x="T78" y="T79"/>
                      </a:cxn>
                      <a:cxn ang="T158">
                        <a:pos x="T80" y="T81"/>
                      </a:cxn>
                      <a:cxn ang="T159">
                        <a:pos x="T82" y="T83"/>
                      </a:cxn>
                      <a:cxn ang="T160">
                        <a:pos x="T84" y="T85"/>
                      </a:cxn>
                      <a:cxn ang="T161">
                        <a:pos x="T86" y="T87"/>
                      </a:cxn>
                      <a:cxn ang="T162">
                        <a:pos x="T88" y="T89"/>
                      </a:cxn>
                      <a:cxn ang="T163">
                        <a:pos x="T90" y="T91"/>
                      </a:cxn>
                      <a:cxn ang="T164">
                        <a:pos x="T92" y="T93"/>
                      </a:cxn>
                      <a:cxn ang="T165">
                        <a:pos x="T94" y="T95"/>
                      </a:cxn>
                      <a:cxn ang="T166">
                        <a:pos x="T96" y="T97"/>
                      </a:cxn>
                      <a:cxn ang="T167">
                        <a:pos x="T98" y="T99"/>
                      </a:cxn>
                      <a:cxn ang="T168">
                        <a:pos x="T100" y="T101"/>
                      </a:cxn>
                      <a:cxn ang="T169">
                        <a:pos x="T102" y="T103"/>
                      </a:cxn>
                      <a:cxn ang="T170">
                        <a:pos x="T104" y="T105"/>
                      </a:cxn>
                      <a:cxn ang="T171">
                        <a:pos x="T106" y="T107"/>
                      </a:cxn>
                      <a:cxn ang="T172">
                        <a:pos x="T108" y="T109"/>
                      </a:cxn>
                      <a:cxn ang="T173">
                        <a:pos x="T110" y="T111"/>
                      </a:cxn>
                      <a:cxn ang="T174">
                        <a:pos x="T112" y="T113"/>
                      </a:cxn>
                      <a:cxn ang="T175">
                        <a:pos x="T114" y="T115"/>
                      </a:cxn>
                      <a:cxn ang="T176">
                        <a:pos x="T116" y="T117"/>
                      </a:cxn>
                    </a:cxnLst>
                    <a:rect l="0" t="0" r="r" b="b"/>
                    <a:pathLst>
                      <a:path w="172" h="146">
                        <a:moveTo>
                          <a:pt x="135" y="15"/>
                        </a:moveTo>
                        <a:lnTo>
                          <a:pt x="133" y="15"/>
                        </a:lnTo>
                        <a:lnTo>
                          <a:pt x="131" y="16"/>
                        </a:lnTo>
                        <a:lnTo>
                          <a:pt x="128" y="17"/>
                        </a:lnTo>
                        <a:lnTo>
                          <a:pt x="127" y="17"/>
                        </a:lnTo>
                        <a:lnTo>
                          <a:pt x="128" y="17"/>
                        </a:lnTo>
                        <a:lnTo>
                          <a:pt x="129" y="17"/>
                        </a:lnTo>
                        <a:lnTo>
                          <a:pt x="131" y="17"/>
                        </a:lnTo>
                        <a:lnTo>
                          <a:pt x="132" y="17"/>
                        </a:lnTo>
                        <a:lnTo>
                          <a:pt x="132" y="18"/>
                        </a:lnTo>
                        <a:lnTo>
                          <a:pt x="131" y="19"/>
                        </a:lnTo>
                        <a:lnTo>
                          <a:pt x="130" y="20"/>
                        </a:lnTo>
                        <a:lnTo>
                          <a:pt x="128" y="21"/>
                        </a:lnTo>
                        <a:lnTo>
                          <a:pt x="128" y="23"/>
                        </a:lnTo>
                        <a:lnTo>
                          <a:pt x="129" y="24"/>
                        </a:lnTo>
                        <a:lnTo>
                          <a:pt x="130" y="26"/>
                        </a:lnTo>
                        <a:lnTo>
                          <a:pt x="131" y="27"/>
                        </a:lnTo>
                        <a:lnTo>
                          <a:pt x="132" y="27"/>
                        </a:lnTo>
                        <a:lnTo>
                          <a:pt x="138" y="28"/>
                        </a:lnTo>
                        <a:lnTo>
                          <a:pt x="140" y="28"/>
                        </a:lnTo>
                        <a:lnTo>
                          <a:pt x="140" y="29"/>
                        </a:lnTo>
                        <a:lnTo>
                          <a:pt x="142" y="30"/>
                        </a:lnTo>
                        <a:lnTo>
                          <a:pt x="145" y="33"/>
                        </a:lnTo>
                        <a:lnTo>
                          <a:pt x="146" y="33"/>
                        </a:lnTo>
                        <a:lnTo>
                          <a:pt x="148" y="34"/>
                        </a:lnTo>
                        <a:lnTo>
                          <a:pt x="150" y="34"/>
                        </a:lnTo>
                        <a:lnTo>
                          <a:pt x="149" y="36"/>
                        </a:lnTo>
                        <a:lnTo>
                          <a:pt x="148" y="37"/>
                        </a:lnTo>
                        <a:lnTo>
                          <a:pt x="146" y="38"/>
                        </a:lnTo>
                        <a:lnTo>
                          <a:pt x="142" y="39"/>
                        </a:lnTo>
                        <a:lnTo>
                          <a:pt x="137" y="44"/>
                        </a:lnTo>
                        <a:lnTo>
                          <a:pt x="137" y="45"/>
                        </a:lnTo>
                        <a:lnTo>
                          <a:pt x="136" y="45"/>
                        </a:lnTo>
                        <a:lnTo>
                          <a:pt x="136" y="46"/>
                        </a:lnTo>
                        <a:lnTo>
                          <a:pt x="137" y="46"/>
                        </a:lnTo>
                        <a:lnTo>
                          <a:pt x="138" y="47"/>
                        </a:lnTo>
                        <a:lnTo>
                          <a:pt x="139" y="47"/>
                        </a:lnTo>
                        <a:lnTo>
                          <a:pt x="140" y="48"/>
                        </a:lnTo>
                        <a:lnTo>
                          <a:pt x="140" y="49"/>
                        </a:lnTo>
                        <a:lnTo>
                          <a:pt x="141" y="49"/>
                        </a:lnTo>
                        <a:lnTo>
                          <a:pt x="144" y="52"/>
                        </a:lnTo>
                        <a:lnTo>
                          <a:pt x="144" y="53"/>
                        </a:lnTo>
                        <a:lnTo>
                          <a:pt x="145" y="54"/>
                        </a:lnTo>
                        <a:lnTo>
                          <a:pt x="146" y="55"/>
                        </a:lnTo>
                        <a:lnTo>
                          <a:pt x="147" y="55"/>
                        </a:lnTo>
                        <a:lnTo>
                          <a:pt x="147" y="56"/>
                        </a:lnTo>
                        <a:lnTo>
                          <a:pt x="148" y="56"/>
                        </a:lnTo>
                        <a:lnTo>
                          <a:pt x="149" y="57"/>
                        </a:lnTo>
                        <a:lnTo>
                          <a:pt x="150" y="59"/>
                        </a:lnTo>
                        <a:lnTo>
                          <a:pt x="150" y="61"/>
                        </a:lnTo>
                        <a:lnTo>
                          <a:pt x="151" y="62"/>
                        </a:lnTo>
                        <a:lnTo>
                          <a:pt x="151" y="63"/>
                        </a:lnTo>
                        <a:lnTo>
                          <a:pt x="150" y="63"/>
                        </a:lnTo>
                        <a:lnTo>
                          <a:pt x="149" y="63"/>
                        </a:lnTo>
                        <a:lnTo>
                          <a:pt x="147" y="63"/>
                        </a:lnTo>
                        <a:lnTo>
                          <a:pt x="147" y="64"/>
                        </a:lnTo>
                        <a:lnTo>
                          <a:pt x="147" y="65"/>
                        </a:lnTo>
                        <a:lnTo>
                          <a:pt x="146" y="65"/>
                        </a:lnTo>
                        <a:lnTo>
                          <a:pt x="146" y="66"/>
                        </a:lnTo>
                        <a:lnTo>
                          <a:pt x="146" y="67"/>
                        </a:lnTo>
                        <a:lnTo>
                          <a:pt x="145" y="67"/>
                        </a:lnTo>
                        <a:lnTo>
                          <a:pt x="145" y="68"/>
                        </a:lnTo>
                        <a:lnTo>
                          <a:pt x="144" y="68"/>
                        </a:lnTo>
                        <a:lnTo>
                          <a:pt x="145" y="70"/>
                        </a:lnTo>
                        <a:lnTo>
                          <a:pt x="146" y="70"/>
                        </a:lnTo>
                        <a:lnTo>
                          <a:pt x="147" y="70"/>
                        </a:lnTo>
                        <a:lnTo>
                          <a:pt x="148" y="70"/>
                        </a:lnTo>
                        <a:lnTo>
                          <a:pt x="148" y="71"/>
                        </a:lnTo>
                        <a:lnTo>
                          <a:pt x="147" y="71"/>
                        </a:lnTo>
                        <a:lnTo>
                          <a:pt x="146" y="71"/>
                        </a:lnTo>
                        <a:lnTo>
                          <a:pt x="145" y="71"/>
                        </a:lnTo>
                        <a:lnTo>
                          <a:pt x="145" y="72"/>
                        </a:lnTo>
                        <a:lnTo>
                          <a:pt x="144" y="72"/>
                        </a:lnTo>
                        <a:lnTo>
                          <a:pt x="145" y="73"/>
                        </a:lnTo>
                        <a:lnTo>
                          <a:pt x="145" y="74"/>
                        </a:lnTo>
                        <a:lnTo>
                          <a:pt x="146" y="74"/>
                        </a:lnTo>
                        <a:lnTo>
                          <a:pt x="146" y="75"/>
                        </a:lnTo>
                        <a:lnTo>
                          <a:pt x="147" y="75"/>
                        </a:lnTo>
                        <a:lnTo>
                          <a:pt x="148" y="75"/>
                        </a:lnTo>
                        <a:lnTo>
                          <a:pt x="149" y="75"/>
                        </a:lnTo>
                        <a:lnTo>
                          <a:pt x="150" y="75"/>
                        </a:lnTo>
                        <a:lnTo>
                          <a:pt x="151" y="75"/>
                        </a:lnTo>
                        <a:lnTo>
                          <a:pt x="152" y="77"/>
                        </a:lnTo>
                        <a:lnTo>
                          <a:pt x="151" y="77"/>
                        </a:lnTo>
                        <a:lnTo>
                          <a:pt x="150" y="77"/>
                        </a:lnTo>
                        <a:lnTo>
                          <a:pt x="150" y="78"/>
                        </a:lnTo>
                        <a:lnTo>
                          <a:pt x="149" y="78"/>
                        </a:lnTo>
                        <a:lnTo>
                          <a:pt x="149" y="80"/>
                        </a:lnTo>
                        <a:lnTo>
                          <a:pt x="150" y="80"/>
                        </a:lnTo>
                        <a:lnTo>
                          <a:pt x="150" y="81"/>
                        </a:lnTo>
                        <a:lnTo>
                          <a:pt x="151" y="81"/>
                        </a:lnTo>
                        <a:lnTo>
                          <a:pt x="151" y="82"/>
                        </a:lnTo>
                        <a:lnTo>
                          <a:pt x="152" y="82"/>
                        </a:lnTo>
                        <a:lnTo>
                          <a:pt x="154" y="82"/>
                        </a:lnTo>
                        <a:lnTo>
                          <a:pt x="155" y="82"/>
                        </a:lnTo>
                        <a:lnTo>
                          <a:pt x="157" y="83"/>
                        </a:lnTo>
                        <a:lnTo>
                          <a:pt x="158" y="83"/>
                        </a:lnTo>
                        <a:lnTo>
                          <a:pt x="158" y="85"/>
                        </a:lnTo>
                        <a:lnTo>
                          <a:pt x="158" y="86"/>
                        </a:lnTo>
                        <a:lnTo>
                          <a:pt x="157" y="86"/>
                        </a:lnTo>
                        <a:lnTo>
                          <a:pt x="156" y="86"/>
                        </a:lnTo>
                        <a:lnTo>
                          <a:pt x="155" y="87"/>
                        </a:lnTo>
                        <a:lnTo>
                          <a:pt x="154" y="89"/>
                        </a:lnTo>
                        <a:lnTo>
                          <a:pt x="152" y="90"/>
                        </a:lnTo>
                        <a:lnTo>
                          <a:pt x="151" y="90"/>
                        </a:lnTo>
                        <a:lnTo>
                          <a:pt x="150" y="90"/>
                        </a:lnTo>
                        <a:lnTo>
                          <a:pt x="149" y="90"/>
                        </a:lnTo>
                        <a:lnTo>
                          <a:pt x="152" y="92"/>
                        </a:lnTo>
                        <a:lnTo>
                          <a:pt x="154" y="93"/>
                        </a:lnTo>
                        <a:lnTo>
                          <a:pt x="155" y="93"/>
                        </a:lnTo>
                        <a:lnTo>
                          <a:pt x="156" y="93"/>
                        </a:lnTo>
                        <a:lnTo>
                          <a:pt x="156" y="94"/>
                        </a:lnTo>
                        <a:lnTo>
                          <a:pt x="158" y="94"/>
                        </a:lnTo>
                        <a:lnTo>
                          <a:pt x="159" y="94"/>
                        </a:lnTo>
                        <a:lnTo>
                          <a:pt x="163" y="95"/>
                        </a:lnTo>
                        <a:lnTo>
                          <a:pt x="166" y="98"/>
                        </a:lnTo>
                        <a:lnTo>
                          <a:pt x="167" y="98"/>
                        </a:lnTo>
                        <a:lnTo>
                          <a:pt x="169" y="100"/>
                        </a:lnTo>
                        <a:lnTo>
                          <a:pt x="170" y="101"/>
                        </a:lnTo>
                        <a:lnTo>
                          <a:pt x="172" y="102"/>
                        </a:lnTo>
                        <a:lnTo>
                          <a:pt x="170" y="103"/>
                        </a:lnTo>
                        <a:lnTo>
                          <a:pt x="169" y="104"/>
                        </a:lnTo>
                        <a:lnTo>
                          <a:pt x="168" y="106"/>
                        </a:lnTo>
                        <a:lnTo>
                          <a:pt x="167" y="108"/>
                        </a:lnTo>
                        <a:lnTo>
                          <a:pt x="165" y="109"/>
                        </a:lnTo>
                        <a:lnTo>
                          <a:pt x="163" y="110"/>
                        </a:lnTo>
                        <a:lnTo>
                          <a:pt x="161" y="111"/>
                        </a:lnTo>
                        <a:lnTo>
                          <a:pt x="160" y="111"/>
                        </a:lnTo>
                        <a:lnTo>
                          <a:pt x="159" y="112"/>
                        </a:lnTo>
                        <a:lnTo>
                          <a:pt x="158" y="112"/>
                        </a:lnTo>
                        <a:lnTo>
                          <a:pt x="155" y="114"/>
                        </a:lnTo>
                        <a:lnTo>
                          <a:pt x="154" y="115"/>
                        </a:lnTo>
                        <a:lnTo>
                          <a:pt x="152" y="117"/>
                        </a:lnTo>
                        <a:lnTo>
                          <a:pt x="151" y="117"/>
                        </a:lnTo>
                        <a:lnTo>
                          <a:pt x="149" y="119"/>
                        </a:lnTo>
                        <a:lnTo>
                          <a:pt x="147" y="121"/>
                        </a:lnTo>
                        <a:lnTo>
                          <a:pt x="145" y="121"/>
                        </a:lnTo>
                        <a:lnTo>
                          <a:pt x="145" y="122"/>
                        </a:lnTo>
                        <a:lnTo>
                          <a:pt x="142" y="123"/>
                        </a:lnTo>
                        <a:lnTo>
                          <a:pt x="140" y="124"/>
                        </a:lnTo>
                        <a:lnTo>
                          <a:pt x="139" y="124"/>
                        </a:lnTo>
                        <a:lnTo>
                          <a:pt x="139" y="126"/>
                        </a:lnTo>
                        <a:lnTo>
                          <a:pt x="138" y="126"/>
                        </a:lnTo>
                        <a:lnTo>
                          <a:pt x="136" y="127"/>
                        </a:lnTo>
                        <a:lnTo>
                          <a:pt x="135" y="127"/>
                        </a:lnTo>
                        <a:lnTo>
                          <a:pt x="132" y="128"/>
                        </a:lnTo>
                        <a:lnTo>
                          <a:pt x="131" y="129"/>
                        </a:lnTo>
                        <a:lnTo>
                          <a:pt x="130" y="129"/>
                        </a:lnTo>
                        <a:lnTo>
                          <a:pt x="130" y="130"/>
                        </a:lnTo>
                        <a:lnTo>
                          <a:pt x="129" y="130"/>
                        </a:lnTo>
                        <a:lnTo>
                          <a:pt x="128" y="130"/>
                        </a:lnTo>
                        <a:lnTo>
                          <a:pt x="127" y="131"/>
                        </a:lnTo>
                        <a:lnTo>
                          <a:pt x="126" y="131"/>
                        </a:lnTo>
                        <a:lnTo>
                          <a:pt x="124" y="132"/>
                        </a:lnTo>
                        <a:lnTo>
                          <a:pt x="122" y="133"/>
                        </a:lnTo>
                        <a:lnTo>
                          <a:pt x="119" y="134"/>
                        </a:lnTo>
                        <a:lnTo>
                          <a:pt x="118" y="136"/>
                        </a:lnTo>
                        <a:lnTo>
                          <a:pt x="117" y="136"/>
                        </a:lnTo>
                        <a:lnTo>
                          <a:pt x="116" y="136"/>
                        </a:lnTo>
                        <a:lnTo>
                          <a:pt x="113" y="136"/>
                        </a:lnTo>
                        <a:lnTo>
                          <a:pt x="113" y="137"/>
                        </a:lnTo>
                        <a:lnTo>
                          <a:pt x="111" y="136"/>
                        </a:lnTo>
                        <a:lnTo>
                          <a:pt x="110" y="134"/>
                        </a:lnTo>
                        <a:lnTo>
                          <a:pt x="107" y="136"/>
                        </a:lnTo>
                        <a:lnTo>
                          <a:pt x="107" y="137"/>
                        </a:lnTo>
                        <a:lnTo>
                          <a:pt x="105" y="137"/>
                        </a:lnTo>
                        <a:lnTo>
                          <a:pt x="104" y="137"/>
                        </a:lnTo>
                        <a:lnTo>
                          <a:pt x="103" y="137"/>
                        </a:lnTo>
                        <a:lnTo>
                          <a:pt x="102" y="137"/>
                        </a:lnTo>
                        <a:lnTo>
                          <a:pt x="101" y="137"/>
                        </a:lnTo>
                        <a:lnTo>
                          <a:pt x="100" y="137"/>
                        </a:lnTo>
                        <a:lnTo>
                          <a:pt x="99" y="137"/>
                        </a:lnTo>
                        <a:lnTo>
                          <a:pt x="101" y="136"/>
                        </a:lnTo>
                        <a:lnTo>
                          <a:pt x="101" y="134"/>
                        </a:lnTo>
                        <a:lnTo>
                          <a:pt x="102" y="134"/>
                        </a:lnTo>
                        <a:lnTo>
                          <a:pt x="103" y="136"/>
                        </a:lnTo>
                        <a:lnTo>
                          <a:pt x="103" y="134"/>
                        </a:lnTo>
                        <a:lnTo>
                          <a:pt x="102" y="134"/>
                        </a:lnTo>
                        <a:lnTo>
                          <a:pt x="101" y="134"/>
                        </a:lnTo>
                        <a:lnTo>
                          <a:pt x="100" y="134"/>
                        </a:lnTo>
                        <a:lnTo>
                          <a:pt x="100" y="136"/>
                        </a:lnTo>
                        <a:lnTo>
                          <a:pt x="99" y="137"/>
                        </a:lnTo>
                        <a:lnTo>
                          <a:pt x="99" y="138"/>
                        </a:lnTo>
                        <a:lnTo>
                          <a:pt x="94" y="138"/>
                        </a:lnTo>
                        <a:lnTo>
                          <a:pt x="93" y="138"/>
                        </a:lnTo>
                        <a:lnTo>
                          <a:pt x="94" y="139"/>
                        </a:lnTo>
                        <a:lnTo>
                          <a:pt x="93" y="139"/>
                        </a:lnTo>
                        <a:lnTo>
                          <a:pt x="92" y="138"/>
                        </a:lnTo>
                        <a:lnTo>
                          <a:pt x="91" y="138"/>
                        </a:lnTo>
                        <a:lnTo>
                          <a:pt x="90" y="138"/>
                        </a:lnTo>
                        <a:lnTo>
                          <a:pt x="91" y="138"/>
                        </a:lnTo>
                        <a:lnTo>
                          <a:pt x="91" y="140"/>
                        </a:lnTo>
                        <a:lnTo>
                          <a:pt x="91" y="139"/>
                        </a:lnTo>
                        <a:lnTo>
                          <a:pt x="89" y="139"/>
                        </a:lnTo>
                        <a:lnTo>
                          <a:pt x="90" y="139"/>
                        </a:lnTo>
                        <a:lnTo>
                          <a:pt x="90" y="140"/>
                        </a:lnTo>
                        <a:lnTo>
                          <a:pt x="89" y="140"/>
                        </a:lnTo>
                        <a:lnTo>
                          <a:pt x="88" y="139"/>
                        </a:lnTo>
                        <a:lnTo>
                          <a:pt x="88" y="138"/>
                        </a:lnTo>
                        <a:lnTo>
                          <a:pt x="86" y="139"/>
                        </a:lnTo>
                        <a:lnTo>
                          <a:pt x="85" y="140"/>
                        </a:lnTo>
                        <a:lnTo>
                          <a:pt x="83" y="140"/>
                        </a:lnTo>
                        <a:lnTo>
                          <a:pt x="81" y="140"/>
                        </a:lnTo>
                        <a:lnTo>
                          <a:pt x="81" y="141"/>
                        </a:lnTo>
                        <a:lnTo>
                          <a:pt x="80" y="141"/>
                        </a:lnTo>
                        <a:lnTo>
                          <a:pt x="77" y="141"/>
                        </a:lnTo>
                        <a:lnTo>
                          <a:pt x="76" y="141"/>
                        </a:lnTo>
                        <a:lnTo>
                          <a:pt x="75" y="141"/>
                        </a:lnTo>
                        <a:lnTo>
                          <a:pt x="73" y="141"/>
                        </a:lnTo>
                        <a:lnTo>
                          <a:pt x="73" y="142"/>
                        </a:lnTo>
                        <a:lnTo>
                          <a:pt x="71" y="143"/>
                        </a:lnTo>
                        <a:lnTo>
                          <a:pt x="70" y="143"/>
                        </a:lnTo>
                        <a:lnTo>
                          <a:pt x="70" y="142"/>
                        </a:lnTo>
                        <a:lnTo>
                          <a:pt x="68" y="142"/>
                        </a:lnTo>
                        <a:lnTo>
                          <a:pt x="67" y="142"/>
                        </a:lnTo>
                        <a:lnTo>
                          <a:pt x="65" y="143"/>
                        </a:lnTo>
                        <a:lnTo>
                          <a:pt x="61" y="143"/>
                        </a:lnTo>
                        <a:lnTo>
                          <a:pt x="59" y="143"/>
                        </a:lnTo>
                        <a:lnTo>
                          <a:pt x="58" y="143"/>
                        </a:lnTo>
                        <a:lnTo>
                          <a:pt x="57" y="143"/>
                        </a:lnTo>
                        <a:lnTo>
                          <a:pt x="56" y="143"/>
                        </a:lnTo>
                        <a:lnTo>
                          <a:pt x="57" y="143"/>
                        </a:lnTo>
                        <a:lnTo>
                          <a:pt x="57" y="142"/>
                        </a:lnTo>
                        <a:lnTo>
                          <a:pt x="55" y="145"/>
                        </a:lnTo>
                        <a:lnTo>
                          <a:pt x="54" y="146"/>
                        </a:lnTo>
                        <a:lnTo>
                          <a:pt x="53" y="146"/>
                        </a:lnTo>
                        <a:lnTo>
                          <a:pt x="48" y="146"/>
                        </a:lnTo>
                        <a:lnTo>
                          <a:pt x="49" y="146"/>
                        </a:lnTo>
                        <a:lnTo>
                          <a:pt x="51" y="145"/>
                        </a:lnTo>
                        <a:lnTo>
                          <a:pt x="52" y="145"/>
                        </a:lnTo>
                        <a:lnTo>
                          <a:pt x="54" y="145"/>
                        </a:lnTo>
                        <a:lnTo>
                          <a:pt x="54" y="143"/>
                        </a:lnTo>
                        <a:lnTo>
                          <a:pt x="55" y="143"/>
                        </a:lnTo>
                        <a:lnTo>
                          <a:pt x="54" y="143"/>
                        </a:lnTo>
                        <a:lnTo>
                          <a:pt x="54" y="145"/>
                        </a:lnTo>
                        <a:lnTo>
                          <a:pt x="53" y="145"/>
                        </a:lnTo>
                        <a:lnTo>
                          <a:pt x="52" y="145"/>
                        </a:lnTo>
                        <a:lnTo>
                          <a:pt x="52" y="143"/>
                        </a:lnTo>
                        <a:lnTo>
                          <a:pt x="53" y="143"/>
                        </a:lnTo>
                        <a:lnTo>
                          <a:pt x="54" y="142"/>
                        </a:lnTo>
                        <a:lnTo>
                          <a:pt x="53" y="142"/>
                        </a:lnTo>
                        <a:lnTo>
                          <a:pt x="52" y="142"/>
                        </a:lnTo>
                        <a:lnTo>
                          <a:pt x="51" y="142"/>
                        </a:lnTo>
                        <a:lnTo>
                          <a:pt x="49" y="142"/>
                        </a:lnTo>
                        <a:lnTo>
                          <a:pt x="51" y="142"/>
                        </a:lnTo>
                        <a:lnTo>
                          <a:pt x="51" y="141"/>
                        </a:lnTo>
                        <a:lnTo>
                          <a:pt x="49" y="141"/>
                        </a:lnTo>
                        <a:lnTo>
                          <a:pt x="48" y="141"/>
                        </a:lnTo>
                        <a:lnTo>
                          <a:pt x="48" y="140"/>
                        </a:lnTo>
                        <a:lnTo>
                          <a:pt x="49" y="140"/>
                        </a:lnTo>
                        <a:lnTo>
                          <a:pt x="51" y="139"/>
                        </a:lnTo>
                        <a:lnTo>
                          <a:pt x="51" y="138"/>
                        </a:lnTo>
                        <a:lnTo>
                          <a:pt x="48" y="139"/>
                        </a:lnTo>
                        <a:lnTo>
                          <a:pt x="47" y="140"/>
                        </a:lnTo>
                        <a:lnTo>
                          <a:pt x="46" y="140"/>
                        </a:lnTo>
                        <a:lnTo>
                          <a:pt x="45" y="140"/>
                        </a:lnTo>
                        <a:lnTo>
                          <a:pt x="44" y="140"/>
                        </a:lnTo>
                        <a:lnTo>
                          <a:pt x="42" y="140"/>
                        </a:lnTo>
                        <a:lnTo>
                          <a:pt x="43" y="140"/>
                        </a:lnTo>
                        <a:lnTo>
                          <a:pt x="43" y="139"/>
                        </a:lnTo>
                        <a:lnTo>
                          <a:pt x="45" y="138"/>
                        </a:lnTo>
                        <a:lnTo>
                          <a:pt x="43" y="138"/>
                        </a:lnTo>
                        <a:lnTo>
                          <a:pt x="39" y="138"/>
                        </a:lnTo>
                        <a:lnTo>
                          <a:pt x="38" y="137"/>
                        </a:lnTo>
                        <a:lnTo>
                          <a:pt x="37" y="137"/>
                        </a:lnTo>
                        <a:lnTo>
                          <a:pt x="36" y="137"/>
                        </a:lnTo>
                        <a:lnTo>
                          <a:pt x="35" y="137"/>
                        </a:lnTo>
                        <a:lnTo>
                          <a:pt x="35" y="136"/>
                        </a:lnTo>
                        <a:lnTo>
                          <a:pt x="34" y="136"/>
                        </a:lnTo>
                        <a:lnTo>
                          <a:pt x="34" y="137"/>
                        </a:lnTo>
                        <a:lnTo>
                          <a:pt x="33" y="137"/>
                        </a:lnTo>
                        <a:lnTo>
                          <a:pt x="33" y="136"/>
                        </a:lnTo>
                        <a:lnTo>
                          <a:pt x="34" y="134"/>
                        </a:lnTo>
                        <a:lnTo>
                          <a:pt x="33" y="134"/>
                        </a:lnTo>
                        <a:lnTo>
                          <a:pt x="30" y="136"/>
                        </a:lnTo>
                        <a:lnTo>
                          <a:pt x="29" y="136"/>
                        </a:lnTo>
                        <a:lnTo>
                          <a:pt x="28" y="136"/>
                        </a:lnTo>
                        <a:lnTo>
                          <a:pt x="27" y="136"/>
                        </a:lnTo>
                        <a:lnTo>
                          <a:pt x="27" y="134"/>
                        </a:lnTo>
                        <a:lnTo>
                          <a:pt x="27" y="133"/>
                        </a:lnTo>
                        <a:lnTo>
                          <a:pt x="27" y="132"/>
                        </a:lnTo>
                        <a:lnTo>
                          <a:pt x="26" y="132"/>
                        </a:lnTo>
                        <a:lnTo>
                          <a:pt x="26" y="131"/>
                        </a:lnTo>
                        <a:lnTo>
                          <a:pt x="27" y="130"/>
                        </a:lnTo>
                        <a:lnTo>
                          <a:pt x="27" y="129"/>
                        </a:lnTo>
                        <a:lnTo>
                          <a:pt x="28" y="127"/>
                        </a:lnTo>
                        <a:lnTo>
                          <a:pt x="28" y="126"/>
                        </a:lnTo>
                        <a:lnTo>
                          <a:pt x="29" y="126"/>
                        </a:lnTo>
                        <a:lnTo>
                          <a:pt x="29" y="124"/>
                        </a:lnTo>
                        <a:lnTo>
                          <a:pt x="29" y="123"/>
                        </a:lnTo>
                        <a:lnTo>
                          <a:pt x="28" y="122"/>
                        </a:lnTo>
                        <a:lnTo>
                          <a:pt x="28" y="121"/>
                        </a:lnTo>
                        <a:lnTo>
                          <a:pt x="30" y="121"/>
                        </a:lnTo>
                        <a:lnTo>
                          <a:pt x="29" y="120"/>
                        </a:lnTo>
                        <a:lnTo>
                          <a:pt x="28" y="119"/>
                        </a:lnTo>
                        <a:lnTo>
                          <a:pt x="28" y="118"/>
                        </a:lnTo>
                        <a:lnTo>
                          <a:pt x="27" y="117"/>
                        </a:lnTo>
                        <a:lnTo>
                          <a:pt x="27" y="115"/>
                        </a:lnTo>
                        <a:lnTo>
                          <a:pt x="26" y="115"/>
                        </a:lnTo>
                        <a:lnTo>
                          <a:pt x="25" y="114"/>
                        </a:lnTo>
                        <a:lnTo>
                          <a:pt x="26" y="114"/>
                        </a:lnTo>
                        <a:lnTo>
                          <a:pt x="26" y="113"/>
                        </a:lnTo>
                        <a:lnTo>
                          <a:pt x="27" y="112"/>
                        </a:lnTo>
                        <a:lnTo>
                          <a:pt x="27" y="111"/>
                        </a:lnTo>
                        <a:lnTo>
                          <a:pt x="26" y="110"/>
                        </a:lnTo>
                        <a:lnTo>
                          <a:pt x="25" y="110"/>
                        </a:lnTo>
                        <a:lnTo>
                          <a:pt x="24" y="109"/>
                        </a:lnTo>
                        <a:lnTo>
                          <a:pt x="23" y="109"/>
                        </a:lnTo>
                        <a:lnTo>
                          <a:pt x="23" y="108"/>
                        </a:lnTo>
                        <a:lnTo>
                          <a:pt x="24" y="108"/>
                        </a:lnTo>
                        <a:lnTo>
                          <a:pt x="23" y="106"/>
                        </a:lnTo>
                        <a:lnTo>
                          <a:pt x="23" y="104"/>
                        </a:lnTo>
                        <a:lnTo>
                          <a:pt x="24" y="103"/>
                        </a:lnTo>
                        <a:lnTo>
                          <a:pt x="26" y="103"/>
                        </a:lnTo>
                        <a:lnTo>
                          <a:pt x="27" y="103"/>
                        </a:lnTo>
                        <a:lnTo>
                          <a:pt x="27" y="102"/>
                        </a:lnTo>
                        <a:lnTo>
                          <a:pt x="28" y="101"/>
                        </a:lnTo>
                        <a:lnTo>
                          <a:pt x="28" y="100"/>
                        </a:lnTo>
                        <a:lnTo>
                          <a:pt x="29" y="100"/>
                        </a:lnTo>
                        <a:lnTo>
                          <a:pt x="30" y="101"/>
                        </a:lnTo>
                        <a:lnTo>
                          <a:pt x="31" y="101"/>
                        </a:lnTo>
                        <a:lnTo>
                          <a:pt x="31" y="100"/>
                        </a:lnTo>
                        <a:lnTo>
                          <a:pt x="30" y="100"/>
                        </a:lnTo>
                        <a:lnTo>
                          <a:pt x="29" y="100"/>
                        </a:lnTo>
                        <a:lnTo>
                          <a:pt x="29" y="99"/>
                        </a:lnTo>
                        <a:lnTo>
                          <a:pt x="28" y="99"/>
                        </a:lnTo>
                        <a:lnTo>
                          <a:pt x="28" y="98"/>
                        </a:lnTo>
                        <a:lnTo>
                          <a:pt x="29" y="98"/>
                        </a:lnTo>
                        <a:lnTo>
                          <a:pt x="30" y="98"/>
                        </a:lnTo>
                        <a:lnTo>
                          <a:pt x="31" y="98"/>
                        </a:lnTo>
                        <a:lnTo>
                          <a:pt x="34" y="98"/>
                        </a:lnTo>
                        <a:lnTo>
                          <a:pt x="35" y="98"/>
                        </a:lnTo>
                        <a:lnTo>
                          <a:pt x="37" y="98"/>
                        </a:lnTo>
                        <a:lnTo>
                          <a:pt x="38" y="98"/>
                        </a:lnTo>
                        <a:lnTo>
                          <a:pt x="40" y="96"/>
                        </a:lnTo>
                        <a:lnTo>
                          <a:pt x="40" y="95"/>
                        </a:lnTo>
                        <a:lnTo>
                          <a:pt x="39" y="95"/>
                        </a:lnTo>
                        <a:lnTo>
                          <a:pt x="38" y="94"/>
                        </a:lnTo>
                        <a:lnTo>
                          <a:pt x="39" y="93"/>
                        </a:lnTo>
                        <a:lnTo>
                          <a:pt x="40" y="93"/>
                        </a:lnTo>
                        <a:lnTo>
                          <a:pt x="40" y="94"/>
                        </a:lnTo>
                        <a:lnTo>
                          <a:pt x="42" y="94"/>
                        </a:lnTo>
                        <a:lnTo>
                          <a:pt x="42" y="93"/>
                        </a:lnTo>
                        <a:lnTo>
                          <a:pt x="43" y="93"/>
                        </a:lnTo>
                        <a:lnTo>
                          <a:pt x="43" y="92"/>
                        </a:lnTo>
                        <a:lnTo>
                          <a:pt x="44" y="91"/>
                        </a:lnTo>
                        <a:lnTo>
                          <a:pt x="45" y="91"/>
                        </a:lnTo>
                        <a:lnTo>
                          <a:pt x="46" y="91"/>
                        </a:lnTo>
                        <a:lnTo>
                          <a:pt x="46" y="92"/>
                        </a:lnTo>
                        <a:lnTo>
                          <a:pt x="47" y="92"/>
                        </a:lnTo>
                        <a:lnTo>
                          <a:pt x="48" y="91"/>
                        </a:lnTo>
                        <a:lnTo>
                          <a:pt x="48" y="90"/>
                        </a:lnTo>
                        <a:lnTo>
                          <a:pt x="51" y="89"/>
                        </a:lnTo>
                        <a:lnTo>
                          <a:pt x="52" y="89"/>
                        </a:lnTo>
                        <a:lnTo>
                          <a:pt x="53" y="89"/>
                        </a:lnTo>
                        <a:lnTo>
                          <a:pt x="54" y="87"/>
                        </a:lnTo>
                        <a:lnTo>
                          <a:pt x="55" y="87"/>
                        </a:lnTo>
                        <a:lnTo>
                          <a:pt x="55" y="86"/>
                        </a:lnTo>
                        <a:lnTo>
                          <a:pt x="56" y="85"/>
                        </a:lnTo>
                        <a:lnTo>
                          <a:pt x="57" y="86"/>
                        </a:lnTo>
                        <a:lnTo>
                          <a:pt x="58" y="85"/>
                        </a:lnTo>
                        <a:lnTo>
                          <a:pt x="59" y="84"/>
                        </a:lnTo>
                        <a:lnTo>
                          <a:pt x="61" y="84"/>
                        </a:lnTo>
                        <a:lnTo>
                          <a:pt x="62" y="83"/>
                        </a:lnTo>
                        <a:lnTo>
                          <a:pt x="63" y="83"/>
                        </a:lnTo>
                        <a:lnTo>
                          <a:pt x="63" y="82"/>
                        </a:lnTo>
                        <a:lnTo>
                          <a:pt x="64" y="81"/>
                        </a:lnTo>
                        <a:lnTo>
                          <a:pt x="66" y="81"/>
                        </a:lnTo>
                        <a:lnTo>
                          <a:pt x="67" y="80"/>
                        </a:lnTo>
                        <a:lnTo>
                          <a:pt x="68" y="80"/>
                        </a:lnTo>
                        <a:lnTo>
                          <a:pt x="68" y="78"/>
                        </a:lnTo>
                        <a:lnTo>
                          <a:pt x="70" y="78"/>
                        </a:lnTo>
                        <a:lnTo>
                          <a:pt x="70" y="77"/>
                        </a:lnTo>
                        <a:lnTo>
                          <a:pt x="72" y="76"/>
                        </a:lnTo>
                        <a:lnTo>
                          <a:pt x="72" y="75"/>
                        </a:lnTo>
                        <a:lnTo>
                          <a:pt x="74" y="74"/>
                        </a:lnTo>
                        <a:lnTo>
                          <a:pt x="75" y="74"/>
                        </a:lnTo>
                        <a:lnTo>
                          <a:pt x="79" y="74"/>
                        </a:lnTo>
                        <a:lnTo>
                          <a:pt x="80" y="74"/>
                        </a:lnTo>
                        <a:lnTo>
                          <a:pt x="81" y="74"/>
                        </a:lnTo>
                        <a:lnTo>
                          <a:pt x="82" y="75"/>
                        </a:lnTo>
                        <a:lnTo>
                          <a:pt x="83" y="75"/>
                        </a:lnTo>
                        <a:lnTo>
                          <a:pt x="83" y="74"/>
                        </a:lnTo>
                        <a:lnTo>
                          <a:pt x="82" y="73"/>
                        </a:lnTo>
                        <a:lnTo>
                          <a:pt x="81" y="73"/>
                        </a:lnTo>
                        <a:lnTo>
                          <a:pt x="83" y="73"/>
                        </a:lnTo>
                        <a:lnTo>
                          <a:pt x="84" y="73"/>
                        </a:lnTo>
                        <a:lnTo>
                          <a:pt x="84" y="72"/>
                        </a:lnTo>
                        <a:lnTo>
                          <a:pt x="83" y="71"/>
                        </a:lnTo>
                        <a:lnTo>
                          <a:pt x="82" y="71"/>
                        </a:lnTo>
                        <a:lnTo>
                          <a:pt x="82" y="70"/>
                        </a:lnTo>
                        <a:lnTo>
                          <a:pt x="82" y="68"/>
                        </a:lnTo>
                        <a:lnTo>
                          <a:pt x="83" y="68"/>
                        </a:lnTo>
                        <a:lnTo>
                          <a:pt x="83" y="67"/>
                        </a:lnTo>
                        <a:lnTo>
                          <a:pt x="83" y="66"/>
                        </a:lnTo>
                        <a:lnTo>
                          <a:pt x="83" y="65"/>
                        </a:lnTo>
                        <a:lnTo>
                          <a:pt x="81" y="64"/>
                        </a:lnTo>
                        <a:lnTo>
                          <a:pt x="80" y="64"/>
                        </a:lnTo>
                        <a:lnTo>
                          <a:pt x="76" y="63"/>
                        </a:lnTo>
                        <a:lnTo>
                          <a:pt x="75" y="63"/>
                        </a:lnTo>
                        <a:lnTo>
                          <a:pt x="74" y="63"/>
                        </a:lnTo>
                        <a:lnTo>
                          <a:pt x="72" y="62"/>
                        </a:lnTo>
                        <a:lnTo>
                          <a:pt x="72" y="61"/>
                        </a:lnTo>
                        <a:lnTo>
                          <a:pt x="73" y="61"/>
                        </a:lnTo>
                        <a:lnTo>
                          <a:pt x="74" y="59"/>
                        </a:lnTo>
                        <a:lnTo>
                          <a:pt x="73" y="59"/>
                        </a:lnTo>
                        <a:lnTo>
                          <a:pt x="72" y="61"/>
                        </a:lnTo>
                        <a:lnTo>
                          <a:pt x="71" y="61"/>
                        </a:lnTo>
                        <a:lnTo>
                          <a:pt x="70" y="62"/>
                        </a:lnTo>
                        <a:lnTo>
                          <a:pt x="67" y="62"/>
                        </a:lnTo>
                        <a:lnTo>
                          <a:pt x="66" y="61"/>
                        </a:lnTo>
                        <a:lnTo>
                          <a:pt x="64" y="57"/>
                        </a:lnTo>
                        <a:lnTo>
                          <a:pt x="63" y="56"/>
                        </a:lnTo>
                        <a:lnTo>
                          <a:pt x="62" y="56"/>
                        </a:lnTo>
                        <a:lnTo>
                          <a:pt x="61" y="55"/>
                        </a:lnTo>
                        <a:lnTo>
                          <a:pt x="59" y="54"/>
                        </a:lnTo>
                        <a:lnTo>
                          <a:pt x="58" y="52"/>
                        </a:lnTo>
                        <a:lnTo>
                          <a:pt x="59" y="52"/>
                        </a:lnTo>
                        <a:lnTo>
                          <a:pt x="61" y="51"/>
                        </a:lnTo>
                        <a:lnTo>
                          <a:pt x="62" y="51"/>
                        </a:lnTo>
                        <a:lnTo>
                          <a:pt x="63" y="49"/>
                        </a:lnTo>
                        <a:lnTo>
                          <a:pt x="63" y="48"/>
                        </a:lnTo>
                        <a:lnTo>
                          <a:pt x="63" y="47"/>
                        </a:lnTo>
                        <a:lnTo>
                          <a:pt x="64" y="47"/>
                        </a:lnTo>
                        <a:lnTo>
                          <a:pt x="63" y="46"/>
                        </a:lnTo>
                        <a:lnTo>
                          <a:pt x="62" y="45"/>
                        </a:lnTo>
                        <a:lnTo>
                          <a:pt x="61" y="44"/>
                        </a:lnTo>
                        <a:lnTo>
                          <a:pt x="59" y="43"/>
                        </a:lnTo>
                        <a:lnTo>
                          <a:pt x="58" y="42"/>
                        </a:lnTo>
                        <a:lnTo>
                          <a:pt x="58" y="40"/>
                        </a:lnTo>
                        <a:lnTo>
                          <a:pt x="59" y="40"/>
                        </a:lnTo>
                        <a:lnTo>
                          <a:pt x="61" y="39"/>
                        </a:lnTo>
                        <a:lnTo>
                          <a:pt x="61" y="38"/>
                        </a:lnTo>
                        <a:lnTo>
                          <a:pt x="58" y="37"/>
                        </a:lnTo>
                        <a:lnTo>
                          <a:pt x="57" y="37"/>
                        </a:lnTo>
                        <a:lnTo>
                          <a:pt x="56" y="37"/>
                        </a:lnTo>
                        <a:lnTo>
                          <a:pt x="56" y="36"/>
                        </a:lnTo>
                        <a:lnTo>
                          <a:pt x="57" y="35"/>
                        </a:lnTo>
                        <a:lnTo>
                          <a:pt x="57" y="34"/>
                        </a:lnTo>
                        <a:lnTo>
                          <a:pt x="56" y="33"/>
                        </a:lnTo>
                        <a:lnTo>
                          <a:pt x="57" y="31"/>
                        </a:lnTo>
                        <a:lnTo>
                          <a:pt x="58" y="31"/>
                        </a:lnTo>
                        <a:lnTo>
                          <a:pt x="59" y="30"/>
                        </a:lnTo>
                        <a:lnTo>
                          <a:pt x="58" y="30"/>
                        </a:lnTo>
                        <a:lnTo>
                          <a:pt x="57" y="29"/>
                        </a:lnTo>
                        <a:lnTo>
                          <a:pt x="55" y="29"/>
                        </a:lnTo>
                        <a:lnTo>
                          <a:pt x="55" y="28"/>
                        </a:lnTo>
                        <a:lnTo>
                          <a:pt x="51" y="26"/>
                        </a:lnTo>
                        <a:lnTo>
                          <a:pt x="49" y="25"/>
                        </a:lnTo>
                        <a:lnTo>
                          <a:pt x="48" y="25"/>
                        </a:lnTo>
                        <a:lnTo>
                          <a:pt x="47" y="24"/>
                        </a:lnTo>
                        <a:lnTo>
                          <a:pt x="45" y="24"/>
                        </a:lnTo>
                        <a:lnTo>
                          <a:pt x="44" y="24"/>
                        </a:lnTo>
                        <a:lnTo>
                          <a:pt x="43" y="24"/>
                        </a:lnTo>
                        <a:lnTo>
                          <a:pt x="42" y="24"/>
                        </a:lnTo>
                        <a:lnTo>
                          <a:pt x="40" y="23"/>
                        </a:lnTo>
                        <a:lnTo>
                          <a:pt x="38" y="23"/>
                        </a:lnTo>
                        <a:lnTo>
                          <a:pt x="36" y="23"/>
                        </a:lnTo>
                        <a:lnTo>
                          <a:pt x="35" y="21"/>
                        </a:lnTo>
                        <a:lnTo>
                          <a:pt x="34" y="21"/>
                        </a:lnTo>
                        <a:lnTo>
                          <a:pt x="33" y="21"/>
                        </a:lnTo>
                        <a:lnTo>
                          <a:pt x="31" y="21"/>
                        </a:lnTo>
                        <a:lnTo>
                          <a:pt x="30" y="20"/>
                        </a:lnTo>
                        <a:lnTo>
                          <a:pt x="29" y="20"/>
                        </a:lnTo>
                        <a:lnTo>
                          <a:pt x="28" y="20"/>
                        </a:lnTo>
                        <a:lnTo>
                          <a:pt x="27" y="19"/>
                        </a:lnTo>
                        <a:lnTo>
                          <a:pt x="25" y="18"/>
                        </a:lnTo>
                        <a:lnTo>
                          <a:pt x="23" y="17"/>
                        </a:lnTo>
                        <a:lnTo>
                          <a:pt x="21" y="17"/>
                        </a:lnTo>
                        <a:lnTo>
                          <a:pt x="20" y="17"/>
                        </a:lnTo>
                        <a:lnTo>
                          <a:pt x="20" y="16"/>
                        </a:lnTo>
                        <a:lnTo>
                          <a:pt x="19" y="16"/>
                        </a:lnTo>
                        <a:lnTo>
                          <a:pt x="18" y="15"/>
                        </a:lnTo>
                        <a:lnTo>
                          <a:pt x="17" y="15"/>
                        </a:lnTo>
                        <a:lnTo>
                          <a:pt x="16" y="15"/>
                        </a:lnTo>
                        <a:lnTo>
                          <a:pt x="17" y="15"/>
                        </a:lnTo>
                        <a:lnTo>
                          <a:pt x="17" y="14"/>
                        </a:lnTo>
                        <a:lnTo>
                          <a:pt x="18" y="14"/>
                        </a:lnTo>
                        <a:lnTo>
                          <a:pt x="19" y="15"/>
                        </a:lnTo>
                        <a:lnTo>
                          <a:pt x="20" y="15"/>
                        </a:lnTo>
                        <a:lnTo>
                          <a:pt x="21" y="15"/>
                        </a:lnTo>
                        <a:lnTo>
                          <a:pt x="23" y="15"/>
                        </a:lnTo>
                        <a:lnTo>
                          <a:pt x="23" y="14"/>
                        </a:lnTo>
                        <a:lnTo>
                          <a:pt x="21" y="12"/>
                        </a:lnTo>
                        <a:lnTo>
                          <a:pt x="23" y="12"/>
                        </a:lnTo>
                        <a:lnTo>
                          <a:pt x="26" y="11"/>
                        </a:lnTo>
                        <a:lnTo>
                          <a:pt x="31" y="11"/>
                        </a:lnTo>
                        <a:lnTo>
                          <a:pt x="36" y="15"/>
                        </a:lnTo>
                        <a:lnTo>
                          <a:pt x="38" y="16"/>
                        </a:lnTo>
                        <a:lnTo>
                          <a:pt x="39" y="17"/>
                        </a:lnTo>
                        <a:lnTo>
                          <a:pt x="40" y="18"/>
                        </a:lnTo>
                        <a:lnTo>
                          <a:pt x="42" y="19"/>
                        </a:lnTo>
                        <a:lnTo>
                          <a:pt x="43" y="19"/>
                        </a:lnTo>
                        <a:lnTo>
                          <a:pt x="44" y="19"/>
                        </a:lnTo>
                        <a:lnTo>
                          <a:pt x="47" y="20"/>
                        </a:lnTo>
                        <a:lnTo>
                          <a:pt x="48" y="20"/>
                        </a:lnTo>
                        <a:lnTo>
                          <a:pt x="51" y="20"/>
                        </a:lnTo>
                        <a:lnTo>
                          <a:pt x="52" y="20"/>
                        </a:lnTo>
                        <a:lnTo>
                          <a:pt x="53" y="20"/>
                        </a:lnTo>
                        <a:lnTo>
                          <a:pt x="54" y="20"/>
                        </a:lnTo>
                        <a:lnTo>
                          <a:pt x="55" y="20"/>
                        </a:lnTo>
                        <a:lnTo>
                          <a:pt x="56" y="20"/>
                        </a:lnTo>
                        <a:lnTo>
                          <a:pt x="57" y="19"/>
                        </a:lnTo>
                        <a:lnTo>
                          <a:pt x="58" y="19"/>
                        </a:lnTo>
                        <a:lnTo>
                          <a:pt x="59" y="19"/>
                        </a:lnTo>
                        <a:lnTo>
                          <a:pt x="61" y="19"/>
                        </a:lnTo>
                        <a:lnTo>
                          <a:pt x="61" y="18"/>
                        </a:lnTo>
                        <a:lnTo>
                          <a:pt x="62" y="18"/>
                        </a:lnTo>
                        <a:lnTo>
                          <a:pt x="63" y="18"/>
                        </a:lnTo>
                        <a:lnTo>
                          <a:pt x="64" y="18"/>
                        </a:lnTo>
                        <a:lnTo>
                          <a:pt x="65" y="18"/>
                        </a:lnTo>
                        <a:lnTo>
                          <a:pt x="66" y="18"/>
                        </a:lnTo>
                        <a:lnTo>
                          <a:pt x="67" y="19"/>
                        </a:lnTo>
                        <a:lnTo>
                          <a:pt x="70" y="19"/>
                        </a:lnTo>
                        <a:lnTo>
                          <a:pt x="71" y="19"/>
                        </a:lnTo>
                        <a:lnTo>
                          <a:pt x="72" y="20"/>
                        </a:lnTo>
                        <a:lnTo>
                          <a:pt x="73" y="20"/>
                        </a:lnTo>
                        <a:lnTo>
                          <a:pt x="74" y="20"/>
                        </a:lnTo>
                        <a:lnTo>
                          <a:pt x="75" y="20"/>
                        </a:lnTo>
                        <a:lnTo>
                          <a:pt x="76" y="21"/>
                        </a:lnTo>
                        <a:lnTo>
                          <a:pt x="77" y="21"/>
                        </a:lnTo>
                        <a:lnTo>
                          <a:pt x="80" y="20"/>
                        </a:lnTo>
                        <a:lnTo>
                          <a:pt x="81" y="19"/>
                        </a:lnTo>
                        <a:lnTo>
                          <a:pt x="81" y="18"/>
                        </a:lnTo>
                        <a:lnTo>
                          <a:pt x="82" y="18"/>
                        </a:lnTo>
                        <a:lnTo>
                          <a:pt x="83" y="17"/>
                        </a:lnTo>
                        <a:lnTo>
                          <a:pt x="84" y="17"/>
                        </a:lnTo>
                        <a:lnTo>
                          <a:pt x="85" y="17"/>
                        </a:lnTo>
                        <a:lnTo>
                          <a:pt x="86" y="17"/>
                        </a:lnTo>
                        <a:lnTo>
                          <a:pt x="88" y="17"/>
                        </a:lnTo>
                        <a:lnTo>
                          <a:pt x="89" y="16"/>
                        </a:lnTo>
                        <a:lnTo>
                          <a:pt x="89" y="15"/>
                        </a:lnTo>
                        <a:lnTo>
                          <a:pt x="89" y="14"/>
                        </a:lnTo>
                        <a:lnTo>
                          <a:pt x="89" y="12"/>
                        </a:lnTo>
                        <a:lnTo>
                          <a:pt x="89" y="11"/>
                        </a:lnTo>
                        <a:lnTo>
                          <a:pt x="89" y="10"/>
                        </a:lnTo>
                        <a:lnTo>
                          <a:pt x="90" y="10"/>
                        </a:lnTo>
                        <a:lnTo>
                          <a:pt x="91" y="8"/>
                        </a:lnTo>
                        <a:lnTo>
                          <a:pt x="92" y="7"/>
                        </a:lnTo>
                        <a:lnTo>
                          <a:pt x="92" y="6"/>
                        </a:lnTo>
                        <a:lnTo>
                          <a:pt x="94" y="5"/>
                        </a:lnTo>
                        <a:lnTo>
                          <a:pt x="95" y="5"/>
                        </a:lnTo>
                        <a:lnTo>
                          <a:pt x="98" y="3"/>
                        </a:lnTo>
                        <a:lnTo>
                          <a:pt x="99" y="2"/>
                        </a:lnTo>
                        <a:lnTo>
                          <a:pt x="101" y="2"/>
                        </a:lnTo>
                        <a:lnTo>
                          <a:pt x="104" y="2"/>
                        </a:lnTo>
                        <a:lnTo>
                          <a:pt x="105" y="2"/>
                        </a:lnTo>
                        <a:lnTo>
                          <a:pt x="108" y="2"/>
                        </a:lnTo>
                        <a:lnTo>
                          <a:pt x="110" y="2"/>
                        </a:lnTo>
                        <a:lnTo>
                          <a:pt x="111" y="2"/>
                        </a:lnTo>
                        <a:lnTo>
                          <a:pt x="111" y="1"/>
                        </a:lnTo>
                        <a:lnTo>
                          <a:pt x="112" y="1"/>
                        </a:lnTo>
                        <a:lnTo>
                          <a:pt x="114" y="0"/>
                        </a:lnTo>
                        <a:lnTo>
                          <a:pt x="116" y="0"/>
                        </a:lnTo>
                        <a:lnTo>
                          <a:pt x="119" y="0"/>
                        </a:lnTo>
                        <a:lnTo>
                          <a:pt x="120" y="0"/>
                        </a:lnTo>
                        <a:lnTo>
                          <a:pt x="121" y="1"/>
                        </a:lnTo>
                        <a:lnTo>
                          <a:pt x="122" y="2"/>
                        </a:lnTo>
                        <a:lnTo>
                          <a:pt x="123" y="2"/>
                        </a:lnTo>
                        <a:lnTo>
                          <a:pt x="124" y="2"/>
                        </a:lnTo>
                        <a:lnTo>
                          <a:pt x="126" y="2"/>
                        </a:lnTo>
                        <a:lnTo>
                          <a:pt x="126" y="3"/>
                        </a:lnTo>
                        <a:lnTo>
                          <a:pt x="127" y="3"/>
                        </a:lnTo>
                        <a:lnTo>
                          <a:pt x="131" y="5"/>
                        </a:lnTo>
                        <a:lnTo>
                          <a:pt x="133" y="5"/>
                        </a:lnTo>
                        <a:lnTo>
                          <a:pt x="135" y="5"/>
                        </a:lnTo>
                        <a:lnTo>
                          <a:pt x="136" y="6"/>
                        </a:lnTo>
                        <a:lnTo>
                          <a:pt x="137" y="6"/>
                        </a:lnTo>
                        <a:lnTo>
                          <a:pt x="138" y="7"/>
                        </a:lnTo>
                        <a:lnTo>
                          <a:pt x="139" y="9"/>
                        </a:lnTo>
                        <a:lnTo>
                          <a:pt x="137" y="10"/>
                        </a:lnTo>
                        <a:lnTo>
                          <a:pt x="136" y="10"/>
                        </a:lnTo>
                        <a:lnTo>
                          <a:pt x="135" y="11"/>
                        </a:lnTo>
                        <a:lnTo>
                          <a:pt x="133" y="11"/>
                        </a:lnTo>
                        <a:lnTo>
                          <a:pt x="132" y="12"/>
                        </a:lnTo>
                        <a:lnTo>
                          <a:pt x="132" y="14"/>
                        </a:lnTo>
                        <a:lnTo>
                          <a:pt x="133" y="15"/>
                        </a:lnTo>
                        <a:lnTo>
                          <a:pt x="135" y="15"/>
                        </a:lnTo>
                        <a:moveTo>
                          <a:pt x="7" y="142"/>
                        </a:moveTo>
                        <a:lnTo>
                          <a:pt x="6" y="142"/>
                        </a:lnTo>
                        <a:lnTo>
                          <a:pt x="5" y="142"/>
                        </a:lnTo>
                        <a:lnTo>
                          <a:pt x="3" y="142"/>
                        </a:lnTo>
                        <a:lnTo>
                          <a:pt x="3" y="141"/>
                        </a:lnTo>
                        <a:lnTo>
                          <a:pt x="2" y="141"/>
                        </a:lnTo>
                        <a:lnTo>
                          <a:pt x="2" y="140"/>
                        </a:lnTo>
                        <a:lnTo>
                          <a:pt x="3" y="139"/>
                        </a:lnTo>
                        <a:lnTo>
                          <a:pt x="5" y="139"/>
                        </a:lnTo>
                        <a:lnTo>
                          <a:pt x="3" y="140"/>
                        </a:lnTo>
                        <a:lnTo>
                          <a:pt x="5" y="140"/>
                        </a:lnTo>
                        <a:lnTo>
                          <a:pt x="6" y="139"/>
                        </a:lnTo>
                        <a:lnTo>
                          <a:pt x="5" y="139"/>
                        </a:lnTo>
                        <a:lnTo>
                          <a:pt x="5" y="138"/>
                        </a:lnTo>
                        <a:lnTo>
                          <a:pt x="6" y="138"/>
                        </a:lnTo>
                        <a:lnTo>
                          <a:pt x="8" y="138"/>
                        </a:lnTo>
                        <a:lnTo>
                          <a:pt x="11" y="139"/>
                        </a:lnTo>
                        <a:lnTo>
                          <a:pt x="10" y="140"/>
                        </a:lnTo>
                        <a:lnTo>
                          <a:pt x="9" y="141"/>
                        </a:lnTo>
                        <a:lnTo>
                          <a:pt x="8" y="141"/>
                        </a:lnTo>
                        <a:lnTo>
                          <a:pt x="9" y="140"/>
                        </a:lnTo>
                        <a:lnTo>
                          <a:pt x="8" y="139"/>
                        </a:lnTo>
                        <a:lnTo>
                          <a:pt x="6" y="140"/>
                        </a:lnTo>
                        <a:lnTo>
                          <a:pt x="7" y="141"/>
                        </a:lnTo>
                        <a:lnTo>
                          <a:pt x="8" y="141"/>
                        </a:lnTo>
                        <a:lnTo>
                          <a:pt x="8" y="142"/>
                        </a:lnTo>
                        <a:lnTo>
                          <a:pt x="7" y="142"/>
                        </a:lnTo>
                        <a:moveTo>
                          <a:pt x="44" y="143"/>
                        </a:moveTo>
                        <a:lnTo>
                          <a:pt x="43" y="143"/>
                        </a:lnTo>
                        <a:lnTo>
                          <a:pt x="43" y="142"/>
                        </a:lnTo>
                        <a:lnTo>
                          <a:pt x="42" y="141"/>
                        </a:lnTo>
                        <a:lnTo>
                          <a:pt x="42" y="140"/>
                        </a:lnTo>
                        <a:lnTo>
                          <a:pt x="43" y="140"/>
                        </a:lnTo>
                        <a:lnTo>
                          <a:pt x="44" y="140"/>
                        </a:lnTo>
                        <a:lnTo>
                          <a:pt x="45" y="140"/>
                        </a:lnTo>
                        <a:lnTo>
                          <a:pt x="46" y="140"/>
                        </a:lnTo>
                        <a:lnTo>
                          <a:pt x="47" y="140"/>
                        </a:lnTo>
                        <a:lnTo>
                          <a:pt x="47" y="141"/>
                        </a:lnTo>
                        <a:lnTo>
                          <a:pt x="47" y="142"/>
                        </a:lnTo>
                        <a:lnTo>
                          <a:pt x="46" y="143"/>
                        </a:lnTo>
                        <a:lnTo>
                          <a:pt x="45" y="143"/>
                        </a:lnTo>
                        <a:lnTo>
                          <a:pt x="44" y="143"/>
                        </a:lnTo>
                        <a:moveTo>
                          <a:pt x="74" y="73"/>
                        </a:moveTo>
                        <a:lnTo>
                          <a:pt x="73" y="73"/>
                        </a:lnTo>
                        <a:lnTo>
                          <a:pt x="72" y="73"/>
                        </a:lnTo>
                        <a:lnTo>
                          <a:pt x="72" y="72"/>
                        </a:lnTo>
                        <a:lnTo>
                          <a:pt x="73" y="72"/>
                        </a:lnTo>
                        <a:lnTo>
                          <a:pt x="74" y="72"/>
                        </a:lnTo>
                        <a:lnTo>
                          <a:pt x="75" y="71"/>
                        </a:lnTo>
                        <a:lnTo>
                          <a:pt x="76" y="71"/>
                        </a:lnTo>
                        <a:lnTo>
                          <a:pt x="79" y="72"/>
                        </a:lnTo>
                        <a:lnTo>
                          <a:pt x="77" y="72"/>
                        </a:lnTo>
                        <a:lnTo>
                          <a:pt x="76" y="72"/>
                        </a:lnTo>
                        <a:lnTo>
                          <a:pt x="75" y="73"/>
                        </a:lnTo>
                        <a:lnTo>
                          <a:pt x="74" y="73"/>
                        </a:lnTo>
                        <a:moveTo>
                          <a:pt x="25" y="99"/>
                        </a:moveTo>
                        <a:lnTo>
                          <a:pt x="24" y="98"/>
                        </a:lnTo>
                        <a:lnTo>
                          <a:pt x="24" y="99"/>
                        </a:lnTo>
                        <a:lnTo>
                          <a:pt x="24" y="98"/>
                        </a:lnTo>
                        <a:lnTo>
                          <a:pt x="23" y="98"/>
                        </a:lnTo>
                        <a:lnTo>
                          <a:pt x="23" y="96"/>
                        </a:lnTo>
                        <a:lnTo>
                          <a:pt x="26" y="98"/>
                        </a:lnTo>
                        <a:lnTo>
                          <a:pt x="27" y="98"/>
                        </a:lnTo>
                        <a:lnTo>
                          <a:pt x="26" y="99"/>
                        </a:lnTo>
                        <a:lnTo>
                          <a:pt x="25" y="99"/>
                        </a:lnTo>
                        <a:moveTo>
                          <a:pt x="35" y="139"/>
                        </a:moveTo>
                        <a:lnTo>
                          <a:pt x="34" y="139"/>
                        </a:lnTo>
                        <a:lnTo>
                          <a:pt x="33" y="138"/>
                        </a:lnTo>
                        <a:lnTo>
                          <a:pt x="33" y="137"/>
                        </a:lnTo>
                        <a:lnTo>
                          <a:pt x="34" y="137"/>
                        </a:lnTo>
                        <a:lnTo>
                          <a:pt x="35" y="138"/>
                        </a:lnTo>
                        <a:lnTo>
                          <a:pt x="36" y="138"/>
                        </a:lnTo>
                        <a:lnTo>
                          <a:pt x="36" y="139"/>
                        </a:lnTo>
                        <a:lnTo>
                          <a:pt x="35" y="139"/>
                        </a:lnTo>
                        <a:moveTo>
                          <a:pt x="48" y="90"/>
                        </a:moveTo>
                        <a:lnTo>
                          <a:pt x="47" y="90"/>
                        </a:lnTo>
                        <a:lnTo>
                          <a:pt x="46" y="90"/>
                        </a:lnTo>
                        <a:lnTo>
                          <a:pt x="45" y="90"/>
                        </a:lnTo>
                        <a:lnTo>
                          <a:pt x="46" y="89"/>
                        </a:lnTo>
                        <a:lnTo>
                          <a:pt x="47" y="89"/>
                        </a:lnTo>
                        <a:lnTo>
                          <a:pt x="48" y="89"/>
                        </a:lnTo>
                        <a:lnTo>
                          <a:pt x="48" y="90"/>
                        </a:lnTo>
                        <a:moveTo>
                          <a:pt x="10" y="143"/>
                        </a:moveTo>
                        <a:lnTo>
                          <a:pt x="9" y="143"/>
                        </a:lnTo>
                        <a:lnTo>
                          <a:pt x="7" y="142"/>
                        </a:lnTo>
                        <a:lnTo>
                          <a:pt x="8" y="142"/>
                        </a:lnTo>
                        <a:lnTo>
                          <a:pt x="9" y="142"/>
                        </a:lnTo>
                        <a:lnTo>
                          <a:pt x="10" y="142"/>
                        </a:lnTo>
                        <a:lnTo>
                          <a:pt x="10" y="143"/>
                        </a:lnTo>
                        <a:moveTo>
                          <a:pt x="1" y="141"/>
                        </a:moveTo>
                        <a:lnTo>
                          <a:pt x="0" y="141"/>
                        </a:lnTo>
                        <a:lnTo>
                          <a:pt x="0" y="140"/>
                        </a:lnTo>
                        <a:lnTo>
                          <a:pt x="1" y="140"/>
                        </a:lnTo>
                        <a:lnTo>
                          <a:pt x="2" y="140"/>
                        </a:lnTo>
                        <a:lnTo>
                          <a:pt x="2" y="141"/>
                        </a:lnTo>
                        <a:lnTo>
                          <a:pt x="1" y="141"/>
                        </a:lnTo>
                        <a:moveTo>
                          <a:pt x="51" y="145"/>
                        </a:moveTo>
                        <a:lnTo>
                          <a:pt x="49" y="145"/>
                        </a:lnTo>
                        <a:lnTo>
                          <a:pt x="48" y="145"/>
                        </a:lnTo>
                        <a:lnTo>
                          <a:pt x="47" y="145"/>
                        </a:lnTo>
                        <a:lnTo>
                          <a:pt x="47" y="143"/>
                        </a:lnTo>
                        <a:lnTo>
                          <a:pt x="49" y="143"/>
                        </a:lnTo>
                        <a:lnTo>
                          <a:pt x="51" y="143"/>
                        </a:lnTo>
                        <a:lnTo>
                          <a:pt x="51" y="145"/>
                        </a:lnTo>
                        <a:moveTo>
                          <a:pt x="38" y="140"/>
                        </a:moveTo>
                        <a:lnTo>
                          <a:pt x="38" y="139"/>
                        </a:lnTo>
                        <a:lnTo>
                          <a:pt x="37" y="139"/>
                        </a:lnTo>
                        <a:lnTo>
                          <a:pt x="38" y="139"/>
                        </a:lnTo>
                        <a:lnTo>
                          <a:pt x="38" y="140"/>
                        </a:lnTo>
                        <a:lnTo>
                          <a:pt x="37" y="140"/>
                        </a:lnTo>
                        <a:lnTo>
                          <a:pt x="37" y="139"/>
                        </a:lnTo>
                        <a:lnTo>
                          <a:pt x="38" y="139"/>
                        </a:lnTo>
                        <a:lnTo>
                          <a:pt x="39" y="139"/>
                        </a:lnTo>
                        <a:lnTo>
                          <a:pt x="40" y="139"/>
                        </a:lnTo>
                        <a:lnTo>
                          <a:pt x="40" y="140"/>
                        </a:lnTo>
                        <a:lnTo>
                          <a:pt x="39" y="139"/>
                        </a:lnTo>
                        <a:lnTo>
                          <a:pt x="39" y="140"/>
                        </a:lnTo>
                        <a:lnTo>
                          <a:pt x="38" y="140"/>
                        </a:lnTo>
                        <a:moveTo>
                          <a:pt x="31" y="141"/>
                        </a:moveTo>
                        <a:lnTo>
                          <a:pt x="33" y="140"/>
                        </a:lnTo>
                        <a:lnTo>
                          <a:pt x="34" y="140"/>
                        </a:lnTo>
                        <a:lnTo>
                          <a:pt x="34" y="141"/>
                        </a:lnTo>
                        <a:lnTo>
                          <a:pt x="33" y="141"/>
                        </a:lnTo>
                        <a:lnTo>
                          <a:pt x="31" y="141"/>
                        </a:lnTo>
                        <a:moveTo>
                          <a:pt x="55" y="145"/>
                        </a:moveTo>
                        <a:lnTo>
                          <a:pt x="57" y="143"/>
                        </a:lnTo>
                        <a:lnTo>
                          <a:pt x="61" y="145"/>
                        </a:lnTo>
                        <a:lnTo>
                          <a:pt x="59" y="145"/>
                        </a:lnTo>
                        <a:lnTo>
                          <a:pt x="58" y="145"/>
                        </a:lnTo>
                        <a:lnTo>
                          <a:pt x="57" y="145"/>
                        </a:lnTo>
                        <a:lnTo>
                          <a:pt x="55" y="145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054" name="Freeform 967">
                    <a:extLst>
                      <a:ext uri="{FF2B5EF4-FFF2-40B4-BE49-F238E27FC236}">
                        <a16:creationId xmlns:a16="http://schemas.microsoft.com/office/drawing/2014/main" id="{809502D6-F30D-46BD-B9FB-D24CCF65080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746677" y="1677244"/>
                    <a:ext cx="239332" cy="81327"/>
                  </a:xfrm>
                  <a:custGeom>
                    <a:avLst/>
                    <a:gdLst>
                      <a:gd name="T0" fmla="*/ 147638 w 103"/>
                      <a:gd name="T1" fmla="*/ 12700 h 35"/>
                      <a:gd name="T2" fmla="*/ 152400 w 103"/>
                      <a:gd name="T3" fmla="*/ 15875 h 35"/>
                      <a:gd name="T4" fmla="*/ 153988 w 103"/>
                      <a:gd name="T5" fmla="*/ 23813 h 35"/>
                      <a:gd name="T6" fmla="*/ 155575 w 103"/>
                      <a:gd name="T7" fmla="*/ 28575 h 35"/>
                      <a:gd name="T8" fmla="*/ 158750 w 103"/>
                      <a:gd name="T9" fmla="*/ 31750 h 35"/>
                      <a:gd name="T10" fmla="*/ 161925 w 103"/>
                      <a:gd name="T11" fmla="*/ 42863 h 35"/>
                      <a:gd name="T12" fmla="*/ 157163 w 103"/>
                      <a:gd name="T13" fmla="*/ 44450 h 35"/>
                      <a:gd name="T14" fmla="*/ 150813 w 103"/>
                      <a:gd name="T15" fmla="*/ 52388 h 35"/>
                      <a:gd name="T16" fmla="*/ 142875 w 103"/>
                      <a:gd name="T17" fmla="*/ 52388 h 35"/>
                      <a:gd name="T18" fmla="*/ 133350 w 103"/>
                      <a:gd name="T19" fmla="*/ 53975 h 35"/>
                      <a:gd name="T20" fmla="*/ 128588 w 103"/>
                      <a:gd name="T21" fmla="*/ 53975 h 35"/>
                      <a:gd name="T22" fmla="*/ 125413 w 103"/>
                      <a:gd name="T23" fmla="*/ 55563 h 35"/>
                      <a:gd name="T24" fmla="*/ 119063 w 103"/>
                      <a:gd name="T25" fmla="*/ 52388 h 35"/>
                      <a:gd name="T26" fmla="*/ 112713 w 103"/>
                      <a:gd name="T27" fmla="*/ 49213 h 35"/>
                      <a:gd name="T28" fmla="*/ 100013 w 103"/>
                      <a:gd name="T29" fmla="*/ 44450 h 35"/>
                      <a:gd name="T30" fmla="*/ 95250 w 103"/>
                      <a:gd name="T31" fmla="*/ 42863 h 35"/>
                      <a:gd name="T32" fmla="*/ 88900 w 103"/>
                      <a:gd name="T33" fmla="*/ 39688 h 35"/>
                      <a:gd name="T34" fmla="*/ 82550 w 103"/>
                      <a:gd name="T35" fmla="*/ 39688 h 35"/>
                      <a:gd name="T36" fmla="*/ 79375 w 103"/>
                      <a:gd name="T37" fmla="*/ 41275 h 35"/>
                      <a:gd name="T38" fmla="*/ 71438 w 103"/>
                      <a:gd name="T39" fmla="*/ 41275 h 35"/>
                      <a:gd name="T40" fmla="*/ 65088 w 103"/>
                      <a:gd name="T41" fmla="*/ 39688 h 35"/>
                      <a:gd name="T42" fmla="*/ 57150 w 103"/>
                      <a:gd name="T43" fmla="*/ 39688 h 35"/>
                      <a:gd name="T44" fmla="*/ 50800 w 103"/>
                      <a:gd name="T45" fmla="*/ 39688 h 35"/>
                      <a:gd name="T46" fmla="*/ 47625 w 103"/>
                      <a:gd name="T47" fmla="*/ 39688 h 35"/>
                      <a:gd name="T48" fmla="*/ 42863 w 103"/>
                      <a:gd name="T49" fmla="*/ 38100 h 35"/>
                      <a:gd name="T50" fmla="*/ 38100 w 103"/>
                      <a:gd name="T51" fmla="*/ 39688 h 35"/>
                      <a:gd name="T52" fmla="*/ 34925 w 103"/>
                      <a:gd name="T53" fmla="*/ 38100 h 35"/>
                      <a:gd name="T54" fmla="*/ 20638 w 103"/>
                      <a:gd name="T55" fmla="*/ 39688 h 35"/>
                      <a:gd name="T56" fmla="*/ 9525 w 103"/>
                      <a:gd name="T57" fmla="*/ 42863 h 35"/>
                      <a:gd name="T58" fmla="*/ 6350 w 103"/>
                      <a:gd name="T59" fmla="*/ 44450 h 35"/>
                      <a:gd name="T60" fmla="*/ 3175 w 103"/>
                      <a:gd name="T61" fmla="*/ 46038 h 35"/>
                      <a:gd name="T62" fmla="*/ 0 w 103"/>
                      <a:gd name="T63" fmla="*/ 42863 h 35"/>
                      <a:gd name="T64" fmla="*/ 3175 w 103"/>
                      <a:gd name="T65" fmla="*/ 38100 h 35"/>
                      <a:gd name="T66" fmla="*/ 3175 w 103"/>
                      <a:gd name="T67" fmla="*/ 31750 h 35"/>
                      <a:gd name="T68" fmla="*/ 3175 w 103"/>
                      <a:gd name="T69" fmla="*/ 28575 h 35"/>
                      <a:gd name="T70" fmla="*/ 9525 w 103"/>
                      <a:gd name="T71" fmla="*/ 25400 h 35"/>
                      <a:gd name="T72" fmla="*/ 9525 w 103"/>
                      <a:gd name="T73" fmla="*/ 20638 h 35"/>
                      <a:gd name="T74" fmla="*/ 14288 w 103"/>
                      <a:gd name="T75" fmla="*/ 14288 h 35"/>
                      <a:gd name="T76" fmla="*/ 15875 w 103"/>
                      <a:gd name="T77" fmla="*/ 12700 h 35"/>
                      <a:gd name="T78" fmla="*/ 23813 w 103"/>
                      <a:gd name="T79" fmla="*/ 11113 h 35"/>
                      <a:gd name="T80" fmla="*/ 34925 w 103"/>
                      <a:gd name="T81" fmla="*/ 9525 h 35"/>
                      <a:gd name="T82" fmla="*/ 38100 w 103"/>
                      <a:gd name="T83" fmla="*/ 12700 h 35"/>
                      <a:gd name="T84" fmla="*/ 47625 w 103"/>
                      <a:gd name="T85" fmla="*/ 15875 h 35"/>
                      <a:gd name="T86" fmla="*/ 49213 w 103"/>
                      <a:gd name="T87" fmla="*/ 19050 h 35"/>
                      <a:gd name="T88" fmla="*/ 53975 w 103"/>
                      <a:gd name="T89" fmla="*/ 23813 h 35"/>
                      <a:gd name="T90" fmla="*/ 63500 w 103"/>
                      <a:gd name="T91" fmla="*/ 25400 h 35"/>
                      <a:gd name="T92" fmla="*/ 71438 w 103"/>
                      <a:gd name="T93" fmla="*/ 23813 h 35"/>
                      <a:gd name="T94" fmla="*/ 77788 w 103"/>
                      <a:gd name="T95" fmla="*/ 15875 h 35"/>
                      <a:gd name="T96" fmla="*/ 74613 w 103"/>
                      <a:gd name="T97" fmla="*/ 6350 h 35"/>
                      <a:gd name="T98" fmla="*/ 79375 w 103"/>
                      <a:gd name="T99" fmla="*/ 6350 h 35"/>
                      <a:gd name="T100" fmla="*/ 92075 w 103"/>
                      <a:gd name="T101" fmla="*/ 1588 h 35"/>
                      <a:gd name="T102" fmla="*/ 95250 w 103"/>
                      <a:gd name="T103" fmla="*/ 0 h 35"/>
                      <a:gd name="T104" fmla="*/ 96838 w 103"/>
                      <a:gd name="T105" fmla="*/ 1588 h 35"/>
                      <a:gd name="T106" fmla="*/ 100013 w 103"/>
                      <a:gd name="T107" fmla="*/ 1588 h 35"/>
                      <a:gd name="T108" fmla="*/ 112713 w 103"/>
                      <a:gd name="T109" fmla="*/ 6350 h 35"/>
                      <a:gd name="T110" fmla="*/ 125413 w 103"/>
                      <a:gd name="T111" fmla="*/ 12700 h 35"/>
                      <a:gd name="T112" fmla="*/ 133350 w 103"/>
                      <a:gd name="T113" fmla="*/ 11113 h 35"/>
                      <a:gd name="T114" fmla="*/ 138113 w 103"/>
                      <a:gd name="T115" fmla="*/ 11113 h 35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</a:gdLst>
                    <a:ahLst/>
                    <a:cxnLst>
                      <a:cxn ang="T116">
                        <a:pos x="T0" y="T1"/>
                      </a:cxn>
                      <a:cxn ang="T117">
                        <a:pos x="T2" y="T3"/>
                      </a:cxn>
                      <a:cxn ang="T118">
                        <a:pos x="T4" y="T5"/>
                      </a:cxn>
                      <a:cxn ang="T119">
                        <a:pos x="T6" y="T7"/>
                      </a:cxn>
                      <a:cxn ang="T120">
                        <a:pos x="T8" y="T9"/>
                      </a:cxn>
                      <a:cxn ang="T121">
                        <a:pos x="T10" y="T11"/>
                      </a:cxn>
                      <a:cxn ang="T122">
                        <a:pos x="T12" y="T13"/>
                      </a:cxn>
                      <a:cxn ang="T123">
                        <a:pos x="T14" y="T15"/>
                      </a:cxn>
                      <a:cxn ang="T124">
                        <a:pos x="T16" y="T17"/>
                      </a:cxn>
                      <a:cxn ang="T125">
                        <a:pos x="T18" y="T19"/>
                      </a:cxn>
                      <a:cxn ang="T126">
                        <a:pos x="T20" y="T21"/>
                      </a:cxn>
                      <a:cxn ang="T127">
                        <a:pos x="T22" y="T23"/>
                      </a:cxn>
                      <a:cxn ang="T128">
                        <a:pos x="T24" y="T25"/>
                      </a:cxn>
                      <a:cxn ang="T129">
                        <a:pos x="T26" y="T27"/>
                      </a:cxn>
                      <a:cxn ang="T130">
                        <a:pos x="T28" y="T29"/>
                      </a:cxn>
                      <a:cxn ang="T131">
                        <a:pos x="T30" y="T31"/>
                      </a:cxn>
                      <a:cxn ang="T132">
                        <a:pos x="T32" y="T33"/>
                      </a:cxn>
                      <a:cxn ang="T133">
                        <a:pos x="T34" y="T35"/>
                      </a:cxn>
                      <a:cxn ang="T134">
                        <a:pos x="T36" y="T37"/>
                      </a:cxn>
                      <a:cxn ang="T135">
                        <a:pos x="T38" y="T39"/>
                      </a:cxn>
                      <a:cxn ang="T136">
                        <a:pos x="T40" y="T41"/>
                      </a:cxn>
                      <a:cxn ang="T137">
                        <a:pos x="T42" y="T43"/>
                      </a:cxn>
                      <a:cxn ang="T138">
                        <a:pos x="T44" y="T45"/>
                      </a:cxn>
                      <a:cxn ang="T139">
                        <a:pos x="T46" y="T47"/>
                      </a:cxn>
                      <a:cxn ang="T140">
                        <a:pos x="T48" y="T49"/>
                      </a:cxn>
                      <a:cxn ang="T141">
                        <a:pos x="T50" y="T51"/>
                      </a:cxn>
                      <a:cxn ang="T142">
                        <a:pos x="T52" y="T53"/>
                      </a:cxn>
                      <a:cxn ang="T143">
                        <a:pos x="T54" y="T55"/>
                      </a:cxn>
                      <a:cxn ang="T144">
                        <a:pos x="T56" y="T57"/>
                      </a:cxn>
                      <a:cxn ang="T145">
                        <a:pos x="T58" y="T59"/>
                      </a:cxn>
                      <a:cxn ang="T146">
                        <a:pos x="T60" y="T61"/>
                      </a:cxn>
                      <a:cxn ang="T147">
                        <a:pos x="T62" y="T63"/>
                      </a:cxn>
                      <a:cxn ang="T148">
                        <a:pos x="T64" y="T65"/>
                      </a:cxn>
                      <a:cxn ang="T149">
                        <a:pos x="T66" y="T67"/>
                      </a:cxn>
                      <a:cxn ang="T150">
                        <a:pos x="T68" y="T69"/>
                      </a:cxn>
                      <a:cxn ang="T151">
                        <a:pos x="T70" y="T71"/>
                      </a:cxn>
                      <a:cxn ang="T152">
                        <a:pos x="T72" y="T73"/>
                      </a:cxn>
                      <a:cxn ang="T153">
                        <a:pos x="T74" y="T75"/>
                      </a:cxn>
                      <a:cxn ang="T154">
                        <a:pos x="T76" y="T77"/>
                      </a:cxn>
                      <a:cxn ang="T155">
                        <a:pos x="T78" y="T79"/>
                      </a:cxn>
                      <a:cxn ang="T156">
                        <a:pos x="T80" y="T81"/>
                      </a:cxn>
                      <a:cxn ang="T157">
                        <a:pos x="T82" y="T83"/>
                      </a:cxn>
                      <a:cxn ang="T158">
                        <a:pos x="T84" y="T85"/>
                      </a:cxn>
                      <a:cxn ang="T159">
                        <a:pos x="T86" y="T87"/>
                      </a:cxn>
                      <a:cxn ang="T160">
                        <a:pos x="T88" y="T89"/>
                      </a:cxn>
                      <a:cxn ang="T161">
                        <a:pos x="T90" y="T91"/>
                      </a:cxn>
                      <a:cxn ang="T162">
                        <a:pos x="T92" y="T93"/>
                      </a:cxn>
                      <a:cxn ang="T163">
                        <a:pos x="T94" y="T95"/>
                      </a:cxn>
                      <a:cxn ang="T164">
                        <a:pos x="T96" y="T97"/>
                      </a:cxn>
                      <a:cxn ang="T165">
                        <a:pos x="T98" y="T99"/>
                      </a:cxn>
                      <a:cxn ang="T166">
                        <a:pos x="T100" y="T101"/>
                      </a:cxn>
                      <a:cxn ang="T167">
                        <a:pos x="T102" y="T103"/>
                      </a:cxn>
                      <a:cxn ang="T168">
                        <a:pos x="T104" y="T105"/>
                      </a:cxn>
                      <a:cxn ang="T169">
                        <a:pos x="T106" y="T107"/>
                      </a:cxn>
                      <a:cxn ang="T170">
                        <a:pos x="T108" y="T109"/>
                      </a:cxn>
                      <a:cxn ang="T171">
                        <a:pos x="T110" y="T111"/>
                      </a:cxn>
                      <a:cxn ang="T172">
                        <a:pos x="T112" y="T113"/>
                      </a:cxn>
                      <a:cxn ang="T173">
                        <a:pos x="T114" y="T115"/>
                      </a:cxn>
                    </a:cxnLst>
                    <a:rect l="0" t="0" r="r" b="b"/>
                    <a:pathLst>
                      <a:path w="103" h="35">
                        <a:moveTo>
                          <a:pt x="91" y="8"/>
                        </a:moveTo>
                        <a:lnTo>
                          <a:pt x="92" y="8"/>
                        </a:lnTo>
                        <a:lnTo>
                          <a:pt x="93" y="8"/>
                        </a:lnTo>
                        <a:lnTo>
                          <a:pt x="93" y="9"/>
                        </a:lnTo>
                        <a:lnTo>
                          <a:pt x="93" y="10"/>
                        </a:lnTo>
                        <a:lnTo>
                          <a:pt x="95" y="10"/>
                        </a:lnTo>
                        <a:lnTo>
                          <a:pt x="96" y="10"/>
                        </a:lnTo>
                        <a:lnTo>
                          <a:pt x="98" y="12"/>
                        </a:lnTo>
                        <a:lnTo>
                          <a:pt x="98" y="13"/>
                        </a:lnTo>
                        <a:lnTo>
                          <a:pt x="98" y="14"/>
                        </a:lnTo>
                        <a:lnTo>
                          <a:pt x="97" y="15"/>
                        </a:lnTo>
                        <a:lnTo>
                          <a:pt x="96" y="17"/>
                        </a:lnTo>
                        <a:lnTo>
                          <a:pt x="96" y="18"/>
                        </a:lnTo>
                        <a:lnTo>
                          <a:pt x="97" y="18"/>
                        </a:lnTo>
                        <a:lnTo>
                          <a:pt x="97" y="17"/>
                        </a:lnTo>
                        <a:lnTo>
                          <a:pt x="98" y="18"/>
                        </a:lnTo>
                        <a:lnTo>
                          <a:pt x="99" y="18"/>
                        </a:lnTo>
                        <a:lnTo>
                          <a:pt x="99" y="19"/>
                        </a:lnTo>
                        <a:lnTo>
                          <a:pt x="100" y="20"/>
                        </a:lnTo>
                        <a:lnTo>
                          <a:pt x="101" y="23"/>
                        </a:lnTo>
                        <a:lnTo>
                          <a:pt x="102" y="24"/>
                        </a:lnTo>
                        <a:lnTo>
                          <a:pt x="103" y="26"/>
                        </a:lnTo>
                        <a:lnTo>
                          <a:pt x="102" y="27"/>
                        </a:lnTo>
                        <a:lnTo>
                          <a:pt x="102" y="28"/>
                        </a:lnTo>
                        <a:lnTo>
                          <a:pt x="101" y="27"/>
                        </a:lnTo>
                        <a:lnTo>
                          <a:pt x="99" y="28"/>
                        </a:lnTo>
                        <a:lnTo>
                          <a:pt x="99" y="29"/>
                        </a:lnTo>
                        <a:lnTo>
                          <a:pt x="97" y="31"/>
                        </a:lnTo>
                        <a:lnTo>
                          <a:pt x="96" y="31"/>
                        </a:lnTo>
                        <a:lnTo>
                          <a:pt x="95" y="32"/>
                        </a:lnTo>
                        <a:lnTo>
                          <a:pt x="95" y="33"/>
                        </a:lnTo>
                        <a:lnTo>
                          <a:pt x="93" y="33"/>
                        </a:lnTo>
                        <a:lnTo>
                          <a:pt x="90" y="33"/>
                        </a:lnTo>
                        <a:lnTo>
                          <a:pt x="89" y="33"/>
                        </a:lnTo>
                        <a:lnTo>
                          <a:pt x="88" y="33"/>
                        </a:lnTo>
                        <a:lnTo>
                          <a:pt x="86" y="33"/>
                        </a:lnTo>
                        <a:lnTo>
                          <a:pt x="84" y="33"/>
                        </a:lnTo>
                        <a:lnTo>
                          <a:pt x="84" y="34"/>
                        </a:lnTo>
                        <a:lnTo>
                          <a:pt x="83" y="34"/>
                        </a:lnTo>
                        <a:lnTo>
                          <a:pt x="82" y="35"/>
                        </a:lnTo>
                        <a:lnTo>
                          <a:pt x="81" y="34"/>
                        </a:lnTo>
                        <a:lnTo>
                          <a:pt x="80" y="35"/>
                        </a:lnTo>
                        <a:lnTo>
                          <a:pt x="79" y="35"/>
                        </a:lnTo>
                        <a:lnTo>
                          <a:pt x="77" y="34"/>
                        </a:lnTo>
                        <a:lnTo>
                          <a:pt x="75" y="34"/>
                        </a:lnTo>
                        <a:lnTo>
                          <a:pt x="75" y="33"/>
                        </a:lnTo>
                        <a:lnTo>
                          <a:pt x="74" y="33"/>
                        </a:lnTo>
                        <a:lnTo>
                          <a:pt x="74" y="32"/>
                        </a:lnTo>
                        <a:lnTo>
                          <a:pt x="72" y="31"/>
                        </a:lnTo>
                        <a:lnTo>
                          <a:pt x="71" y="31"/>
                        </a:lnTo>
                        <a:lnTo>
                          <a:pt x="70" y="31"/>
                        </a:lnTo>
                        <a:lnTo>
                          <a:pt x="68" y="28"/>
                        </a:lnTo>
                        <a:lnTo>
                          <a:pt x="65" y="28"/>
                        </a:lnTo>
                        <a:lnTo>
                          <a:pt x="63" y="28"/>
                        </a:lnTo>
                        <a:lnTo>
                          <a:pt x="62" y="27"/>
                        </a:lnTo>
                        <a:lnTo>
                          <a:pt x="61" y="27"/>
                        </a:lnTo>
                        <a:lnTo>
                          <a:pt x="60" y="27"/>
                        </a:lnTo>
                        <a:lnTo>
                          <a:pt x="59" y="27"/>
                        </a:lnTo>
                        <a:lnTo>
                          <a:pt x="58" y="26"/>
                        </a:lnTo>
                        <a:lnTo>
                          <a:pt x="58" y="25"/>
                        </a:lnTo>
                        <a:lnTo>
                          <a:pt x="56" y="25"/>
                        </a:lnTo>
                        <a:lnTo>
                          <a:pt x="56" y="24"/>
                        </a:lnTo>
                        <a:lnTo>
                          <a:pt x="55" y="24"/>
                        </a:lnTo>
                        <a:lnTo>
                          <a:pt x="52" y="25"/>
                        </a:lnTo>
                        <a:lnTo>
                          <a:pt x="51" y="26"/>
                        </a:lnTo>
                        <a:lnTo>
                          <a:pt x="50" y="26"/>
                        </a:lnTo>
                        <a:lnTo>
                          <a:pt x="49" y="26"/>
                        </a:lnTo>
                        <a:lnTo>
                          <a:pt x="47" y="26"/>
                        </a:lnTo>
                        <a:lnTo>
                          <a:pt x="46" y="26"/>
                        </a:lnTo>
                        <a:lnTo>
                          <a:pt x="45" y="26"/>
                        </a:lnTo>
                        <a:lnTo>
                          <a:pt x="44" y="26"/>
                        </a:lnTo>
                        <a:lnTo>
                          <a:pt x="43" y="26"/>
                        </a:lnTo>
                        <a:lnTo>
                          <a:pt x="42" y="25"/>
                        </a:lnTo>
                        <a:lnTo>
                          <a:pt x="41" y="25"/>
                        </a:lnTo>
                        <a:lnTo>
                          <a:pt x="40" y="25"/>
                        </a:lnTo>
                        <a:lnTo>
                          <a:pt x="37" y="25"/>
                        </a:lnTo>
                        <a:lnTo>
                          <a:pt x="36" y="25"/>
                        </a:lnTo>
                        <a:lnTo>
                          <a:pt x="35" y="25"/>
                        </a:lnTo>
                        <a:lnTo>
                          <a:pt x="34" y="25"/>
                        </a:lnTo>
                        <a:lnTo>
                          <a:pt x="33" y="25"/>
                        </a:lnTo>
                        <a:lnTo>
                          <a:pt x="32" y="25"/>
                        </a:lnTo>
                        <a:lnTo>
                          <a:pt x="31" y="26"/>
                        </a:lnTo>
                        <a:lnTo>
                          <a:pt x="30" y="26"/>
                        </a:lnTo>
                        <a:lnTo>
                          <a:pt x="30" y="25"/>
                        </a:lnTo>
                        <a:lnTo>
                          <a:pt x="28" y="25"/>
                        </a:lnTo>
                        <a:lnTo>
                          <a:pt x="28" y="24"/>
                        </a:lnTo>
                        <a:lnTo>
                          <a:pt x="27" y="24"/>
                        </a:lnTo>
                        <a:lnTo>
                          <a:pt x="26" y="25"/>
                        </a:lnTo>
                        <a:lnTo>
                          <a:pt x="24" y="25"/>
                        </a:lnTo>
                        <a:lnTo>
                          <a:pt x="23" y="25"/>
                        </a:lnTo>
                        <a:lnTo>
                          <a:pt x="22" y="24"/>
                        </a:lnTo>
                        <a:lnTo>
                          <a:pt x="19" y="24"/>
                        </a:lnTo>
                        <a:lnTo>
                          <a:pt x="17" y="24"/>
                        </a:lnTo>
                        <a:lnTo>
                          <a:pt x="16" y="24"/>
                        </a:lnTo>
                        <a:lnTo>
                          <a:pt x="15" y="24"/>
                        </a:lnTo>
                        <a:lnTo>
                          <a:pt x="13" y="25"/>
                        </a:lnTo>
                        <a:lnTo>
                          <a:pt x="10" y="26"/>
                        </a:lnTo>
                        <a:lnTo>
                          <a:pt x="8" y="26"/>
                        </a:lnTo>
                        <a:lnTo>
                          <a:pt x="7" y="26"/>
                        </a:lnTo>
                        <a:lnTo>
                          <a:pt x="6" y="27"/>
                        </a:lnTo>
                        <a:lnTo>
                          <a:pt x="4" y="27"/>
                        </a:lnTo>
                        <a:lnTo>
                          <a:pt x="4" y="28"/>
                        </a:lnTo>
                        <a:lnTo>
                          <a:pt x="4" y="29"/>
                        </a:lnTo>
                        <a:lnTo>
                          <a:pt x="3" y="29"/>
                        </a:lnTo>
                        <a:lnTo>
                          <a:pt x="2" y="29"/>
                        </a:lnTo>
                        <a:lnTo>
                          <a:pt x="2" y="28"/>
                        </a:lnTo>
                        <a:lnTo>
                          <a:pt x="0" y="28"/>
                        </a:lnTo>
                        <a:lnTo>
                          <a:pt x="0" y="27"/>
                        </a:lnTo>
                        <a:lnTo>
                          <a:pt x="0" y="25"/>
                        </a:lnTo>
                        <a:lnTo>
                          <a:pt x="0" y="23"/>
                        </a:lnTo>
                        <a:lnTo>
                          <a:pt x="2" y="24"/>
                        </a:lnTo>
                        <a:lnTo>
                          <a:pt x="2" y="23"/>
                        </a:lnTo>
                        <a:lnTo>
                          <a:pt x="0" y="22"/>
                        </a:lnTo>
                        <a:lnTo>
                          <a:pt x="0" y="20"/>
                        </a:lnTo>
                        <a:lnTo>
                          <a:pt x="2" y="20"/>
                        </a:lnTo>
                        <a:lnTo>
                          <a:pt x="2" y="19"/>
                        </a:lnTo>
                        <a:lnTo>
                          <a:pt x="2" y="18"/>
                        </a:lnTo>
                        <a:lnTo>
                          <a:pt x="3" y="18"/>
                        </a:lnTo>
                        <a:lnTo>
                          <a:pt x="4" y="17"/>
                        </a:lnTo>
                        <a:lnTo>
                          <a:pt x="6" y="16"/>
                        </a:lnTo>
                        <a:lnTo>
                          <a:pt x="6" y="15"/>
                        </a:lnTo>
                        <a:lnTo>
                          <a:pt x="6" y="14"/>
                        </a:lnTo>
                        <a:lnTo>
                          <a:pt x="6" y="13"/>
                        </a:lnTo>
                        <a:lnTo>
                          <a:pt x="6" y="12"/>
                        </a:lnTo>
                        <a:lnTo>
                          <a:pt x="7" y="12"/>
                        </a:lnTo>
                        <a:lnTo>
                          <a:pt x="9" y="9"/>
                        </a:lnTo>
                        <a:lnTo>
                          <a:pt x="9" y="8"/>
                        </a:lnTo>
                        <a:lnTo>
                          <a:pt x="10" y="8"/>
                        </a:lnTo>
                        <a:lnTo>
                          <a:pt x="12" y="8"/>
                        </a:lnTo>
                        <a:lnTo>
                          <a:pt x="13" y="7"/>
                        </a:lnTo>
                        <a:lnTo>
                          <a:pt x="14" y="7"/>
                        </a:lnTo>
                        <a:lnTo>
                          <a:pt x="15" y="7"/>
                        </a:lnTo>
                        <a:lnTo>
                          <a:pt x="16" y="7"/>
                        </a:lnTo>
                        <a:lnTo>
                          <a:pt x="18" y="6"/>
                        </a:lnTo>
                        <a:lnTo>
                          <a:pt x="22" y="6"/>
                        </a:lnTo>
                        <a:lnTo>
                          <a:pt x="23" y="5"/>
                        </a:lnTo>
                        <a:lnTo>
                          <a:pt x="23" y="6"/>
                        </a:lnTo>
                        <a:lnTo>
                          <a:pt x="23" y="7"/>
                        </a:lnTo>
                        <a:lnTo>
                          <a:pt x="24" y="8"/>
                        </a:lnTo>
                        <a:lnTo>
                          <a:pt x="25" y="8"/>
                        </a:lnTo>
                        <a:lnTo>
                          <a:pt x="27" y="9"/>
                        </a:lnTo>
                        <a:lnTo>
                          <a:pt x="28" y="9"/>
                        </a:lnTo>
                        <a:lnTo>
                          <a:pt x="30" y="10"/>
                        </a:lnTo>
                        <a:lnTo>
                          <a:pt x="31" y="10"/>
                        </a:lnTo>
                        <a:lnTo>
                          <a:pt x="31" y="12"/>
                        </a:lnTo>
                        <a:lnTo>
                          <a:pt x="32" y="14"/>
                        </a:lnTo>
                        <a:lnTo>
                          <a:pt x="33" y="14"/>
                        </a:lnTo>
                        <a:lnTo>
                          <a:pt x="33" y="15"/>
                        </a:lnTo>
                        <a:lnTo>
                          <a:pt x="34" y="15"/>
                        </a:lnTo>
                        <a:lnTo>
                          <a:pt x="37" y="16"/>
                        </a:lnTo>
                        <a:lnTo>
                          <a:pt x="38" y="16"/>
                        </a:lnTo>
                        <a:lnTo>
                          <a:pt x="40" y="16"/>
                        </a:lnTo>
                        <a:lnTo>
                          <a:pt x="41" y="16"/>
                        </a:lnTo>
                        <a:lnTo>
                          <a:pt x="42" y="16"/>
                        </a:lnTo>
                        <a:lnTo>
                          <a:pt x="43" y="16"/>
                        </a:lnTo>
                        <a:lnTo>
                          <a:pt x="45" y="15"/>
                        </a:lnTo>
                        <a:lnTo>
                          <a:pt x="46" y="14"/>
                        </a:lnTo>
                        <a:lnTo>
                          <a:pt x="49" y="13"/>
                        </a:lnTo>
                        <a:lnTo>
                          <a:pt x="49" y="12"/>
                        </a:lnTo>
                        <a:lnTo>
                          <a:pt x="49" y="10"/>
                        </a:lnTo>
                        <a:lnTo>
                          <a:pt x="49" y="8"/>
                        </a:lnTo>
                        <a:lnTo>
                          <a:pt x="47" y="6"/>
                        </a:lnTo>
                        <a:lnTo>
                          <a:pt x="47" y="5"/>
                        </a:lnTo>
                        <a:lnTo>
                          <a:pt x="47" y="4"/>
                        </a:lnTo>
                        <a:lnTo>
                          <a:pt x="49" y="4"/>
                        </a:lnTo>
                        <a:lnTo>
                          <a:pt x="50" y="4"/>
                        </a:lnTo>
                        <a:lnTo>
                          <a:pt x="50" y="3"/>
                        </a:lnTo>
                        <a:lnTo>
                          <a:pt x="51" y="3"/>
                        </a:lnTo>
                        <a:lnTo>
                          <a:pt x="53" y="3"/>
                        </a:lnTo>
                        <a:lnTo>
                          <a:pt x="58" y="1"/>
                        </a:lnTo>
                        <a:lnTo>
                          <a:pt x="59" y="0"/>
                        </a:lnTo>
                        <a:lnTo>
                          <a:pt x="60" y="0"/>
                        </a:lnTo>
                        <a:lnTo>
                          <a:pt x="60" y="1"/>
                        </a:lnTo>
                        <a:lnTo>
                          <a:pt x="61" y="1"/>
                        </a:lnTo>
                        <a:lnTo>
                          <a:pt x="61" y="0"/>
                        </a:lnTo>
                        <a:lnTo>
                          <a:pt x="62" y="0"/>
                        </a:lnTo>
                        <a:lnTo>
                          <a:pt x="63" y="1"/>
                        </a:lnTo>
                        <a:lnTo>
                          <a:pt x="67" y="3"/>
                        </a:lnTo>
                        <a:lnTo>
                          <a:pt x="69" y="4"/>
                        </a:lnTo>
                        <a:lnTo>
                          <a:pt x="70" y="4"/>
                        </a:lnTo>
                        <a:lnTo>
                          <a:pt x="71" y="4"/>
                        </a:lnTo>
                        <a:lnTo>
                          <a:pt x="72" y="4"/>
                        </a:lnTo>
                        <a:lnTo>
                          <a:pt x="74" y="6"/>
                        </a:lnTo>
                        <a:lnTo>
                          <a:pt x="75" y="7"/>
                        </a:lnTo>
                        <a:lnTo>
                          <a:pt x="79" y="8"/>
                        </a:lnTo>
                        <a:lnTo>
                          <a:pt x="80" y="8"/>
                        </a:lnTo>
                        <a:lnTo>
                          <a:pt x="81" y="8"/>
                        </a:lnTo>
                        <a:lnTo>
                          <a:pt x="84" y="7"/>
                        </a:lnTo>
                        <a:lnTo>
                          <a:pt x="86" y="7"/>
                        </a:lnTo>
                        <a:lnTo>
                          <a:pt x="87" y="7"/>
                        </a:lnTo>
                        <a:lnTo>
                          <a:pt x="87" y="8"/>
                        </a:lnTo>
                        <a:lnTo>
                          <a:pt x="90" y="8"/>
                        </a:lnTo>
                        <a:lnTo>
                          <a:pt x="91" y="8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055" name="Freeform 968">
                    <a:extLst>
                      <a:ext uri="{FF2B5EF4-FFF2-40B4-BE49-F238E27FC236}">
                        <a16:creationId xmlns:a16="http://schemas.microsoft.com/office/drawing/2014/main" id="{820EAAB3-39D0-4017-B68D-CF89895B8BB7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6421372" y="1317086"/>
                    <a:ext cx="429868" cy="453103"/>
                  </a:xfrm>
                  <a:custGeom>
                    <a:avLst/>
                    <a:gdLst>
                      <a:gd name="T0" fmla="*/ 276225 w 185"/>
                      <a:gd name="T1" fmla="*/ 20637 h 195"/>
                      <a:gd name="T2" fmla="*/ 285750 w 185"/>
                      <a:gd name="T3" fmla="*/ 38100 h 195"/>
                      <a:gd name="T4" fmla="*/ 280988 w 185"/>
                      <a:gd name="T5" fmla="*/ 58737 h 195"/>
                      <a:gd name="T6" fmla="*/ 274638 w 185"/>
                      <a:gd name="T7" fmla="*/ 73025 h 195"/>
                      <a:gd name="T8" fmla="*/ 252413 w 185"/>
                      <a:gd name="T9" fmla="*/ 76200 h 195"/>
                      <a:gd name="T10" fmla="*/ 246063 w 185"/>
                      <a:gd name="T11" fmla="*/ 77787 h 195"/>
                      <a:gd name="T12" fmla="*/ 238125 w 185"/>
                      <a:gd name="T13" fmla="*/ 84137 h 195"/>
                      <a:gd name="T14" fmla="*/ 230188 w 185"/>
                      <a:gd name="T15" fmla="*/ 92075 h 195"/>
                      <a:gd name="T16" fmla="*/ 225425 w 185"/>
                      <a:gd name="T17" fmla="*/ 96837 h 195"/>
                      <a:gd name="T18" fmla="*/ 212725 w 185"/>
                      <a:gd name="T19" fmla="*/ 119062 h 195"/>
                      <a:gd name="T20" fmla="*/ 188913 w 185"/>
                      <a:gd name="T21" fmla="*/ 123825 h 195"/>
                      <a:gd name="T22" fmla="*/ 174625 w 185"/>
                      <a:gd name="T23" fmla="*/ 131762 h 195"/>
                      <a:gd name="T24" fmla="*/ 158750 w 185"/>
                      <a:gd name="T25" fmla="*/ 139700 h 195"/>
                      <a:gd name="T26" fmla="*/ 152400 w 185"/>
                      <a:gd name="T27" fmla="*/ 147637 h 195"/>
                      <a:gd name="T28" fmla="*/ 144463 w 185"/>
                      <a:gd name="T29" fmla="*/ 153987 h 195"/>
                      <a:gd name="T30" fmla="*/ 138113 w 185"/>
                      <a:gd name="T31" fmla="*/ 165100 h 195"/>
                      <a:gd name="T32" fmla="*/ 138113 w 185"/>
                      <a:gd name="T33" fmla="*/ 182562 h 195"/>
                      <a:gd name="T34" fmla="*/ 153988 w 185"/>
                      <a:gd name="T35" fmla="*/ 188912 h 195"/>
                      <a:gd name="T36" fmla="*/ 166688 w 185"/>
                      <a:gd name="T37" fmla="*/ 200025 h 195"/>
                      <a:gd name="T38" fmla="*/ 177800 w 185"/>
                      <a:gd name="T39" fmla="*/ 209550 h 195"/>
                      <a:gd name="T40" fmla="*/ 152400 w 185"/>
                      <a:gd name="T41" fmla="*/ 217487 h 195"/>
                      <a:gd name="T42" fmla="*/ 146050 w 185"/>
                      <a:gd name="T43" fmla="*/ 209550 h 195"/>
                      <a:gd name="T44" fmla="*/ 144463 w 185"/>
                      <a:gd name="T45" fmla="*/ 214312 h 195"/>
                      <a:gd name="T46" fmla="*/ 125413 w 185"/>
                      <a:gd name="T47" fmla="*/ 214312 h 195"/>
                      <a:gd name="T48" fmla="*/ 128588 w 185"/>
                      <a:gd name="T49" fmla="*/ 217487 h 195"/>
                      <a:gd name="T50" fmla="*/ 141288 w 185"/>
                      <a:gd name="T51" fmla="*/ 220662 h 195"/>
                      <a:gd name="T52" fmla="*/ 168275 w 185"/>
                      <a:gd name="T53" fmla="*/ 215900 h 195"/>
                      <a:gd name="T54" fmla="*/ 149225 w 185"/>
                      <a:gd name="T55" fmla="*/ 223837 h 195"/>
                      <a:gd name="T56" fmla="*/ 125413 w 185"/>
                      <a:gd name="T57" fmla="*/ 233362 h 195"/>
                      <a:gd name="T58" fmla="*/ 123825 w 185"/>
                      <a:gd name="T59" fmla="*/ 239712 h 195"/>
                      <a:gd name="T60" fmla="*/ 123825 w 185"/>
                      <a:gd name="T61" fmla="*/ 250825 h 195"/>
                      <a:gd name="T62" fmla="*/ 125413 w 185"/>
                      <a:gd name="T63" fmla="*/ 261937 h 195"/>
                      <a:gd name="T64" fmla="*/ 112713 w 185"/>
                      <a:gd name="T65" fmla="*/ 284162 h 195"/>
                      <a:gd name="T66" fmla="*/ 79375 w 185"/>
                      <a:gd name="T67" fmla="*/ 295275 h 195"/>
                      <a:gd name="T68" fmla="*/ 65088 w 185"/>
                      <a:gd name="T69" fmla="*/ 306387 h 195"/>
                      <a:gd name="T70" fmla="*/ 34925 w 185"/>
                      <a:gd name="T71" fmla="*/ 290512 h 195"/>
                      <a:gd name="T72" fmla="*/ 39688 w 185"/>
                      <a:gd name="T73" fmla="*/ 277812 h 195"/>
                      <a:gd name="T74" fmla="*/ 22225 w 185"/>
                      <a:gd name="T75" fmla="*/ 266700 h 195"/>
                      <a:gd name="T76" fmla="*/ 14288 w 185"/>
                      <a:gd name="T77" fmla="*/ 252412 h 195"/>
                      <a:gd name="T78" fmla="*/ 1588 w 185"/>
                      <a:gd name="T79" fmla="*/ 233362 h 195"/>
                      <a:gd name="T80" fmla="*/ 11113 w 185"/>
                      <a:gd name="T81" fmla="*/ 228600 h 195"/>
                      <a:gd name="T82" fmla="*/ 19050 w 185"/>
                      <a:gd name="T83" fmla="*/ 206375 h 195"/>
                      <a:gd name="T84" fmla="*/ 26988 w 185"/>
                      <a:gd name="T85" fmla="*/ 185737 h 195"/>
                      <a:gd name="T86" fmla="*/ 39688 w 185"/>
                      <a:gd name="T87" fmla="*/ 173037 h 195"/>
                      <a:gd name="T88" fmla="*/ 20638 w 185"/>
                      <a:gd name="T89" fmla="*/ 144462 h 195"/>
                      <a:gd name="T90" fmla="*/ 23813 w 185"/>
                      <a:gd name="T91" fmla="*/ 125412 h 195"/>
                      <a:gd name="T92" fmla="*/ 68263 w 185"/>
                      <a:gd name="T93" fmla="*/ 109537 h 195"/>
                      <a:gd name="T94" fmla="*/ 73025 w 185"/>
                      <a:gd name="T95" fmla="*/ 87312 h 195"/>
                      <a:gd name="T96" fmla="*/ 87313 w 185"/>
                      <a:gd name="T97" fmla="*/ 65087 h 195"/>
                      <a:gd name="T98" fmla="*/ 114300 w 185"/>
                      <a:gd name="T99" fmla="*/ 34925 h 195"/>
                      <a:gd name="T100" fmla="*/ 153988 w 185"/>
                      <a:gd name="T101" fmla="*/ 22225 h 195"/>
                      <a:gd name="T102" fmla="*/ 201613 w 185"/>
                      <a:gd name="T103" fmla="*/ 14287 h 195"/>
                      <a:gd name="T104" fmla="*/ 217488 w 185"/>
                      <a:gd name="T105" fmla="*/ 0 h 195"/>
                      <a:gd name="T106" fmla="*/ 160338 w 185"/>
                      <a:gd name="T107" fmla="*/ 269875 h 195"/>
                      <a:gd name="T108" fmla="*/ 171450 w 185"/>
                      <a:gd name="T109" fmla="*/ 250825 h 195"/>
                      <a:gd name="T110" fmla="*/ 161925 w 185"/>
                      <a:gd name="T111" fmla="*/ 269875 h 195"/>
                      <a:gd name="T112" fmla="*/ 130175 w 185"/>
                      <a:gd name="T113" fmla="*/ 268287 h 195"/>
                      <a:gd name="T114" fmla="*/ 127000 w 185"/>
                      <a:gd name="T115" fmla="*/ 277812 h 195"/>
                      <a:gd name="T116" fmla="*/ 9525 w 185"/>
                      <a:gd name="T117" fmla="*/ 246062 h 195"/>
                      <a:gd name="T118" fmla="*/ 184150 w 185"/>
                      <a:gd name="T119" fmla="*/ 250825 h 195"/>
                      <a:gd name="T120" fmla="*/ 163513 w 185"/>
                      <a:gd name="T121" fmla="*/ 193675 h 195"/>
                      <a:gd name="T122" fmla="*/ 141288 w 185"/>
                      <a:gd name="T123" fmla="*/ 147637 h 195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  <a:gd name="T180" fmla="*/ 0 60000 65536"/>
                      <a:gd name="T181" fmla="*/ 0 60000 65536"/>
                      <a:gd name="T182" fmla="*/ 0 60000 65536"/>
                      <a:gd name="T183" fmla="*/ 0 60000 65536"/>
                      <a:gd name="T184" fmla="*/ 0 60000 65536"/>
                      <a:gd name="T185" fmla="*/ 0 60000 65536"/>
                    </a:gdLst>
                    <a:ahLst/>
                    <a:cxnLst>
                      <a:cxn ang="T124">
                        <a:pos x="T0" y="T1"/>
                      </a:cxn>
                      <a:cxn ang="T125">
                        <a:pos x="T2" y="T3"/>
                      </a:cxn>
                      <a:cxn ang="T126">
                        <a:pos x="T4" y="T5"/>
                      </a:cxn>
                      <a:cxn ang="T127">
                        <a:pos x="T6" y="T7"/>
                      </a:cxn>
                      <a:cxn ang="T128">
                        <a:pos x="T8" y="T9"/>
                      </a:cxn>
                      <a:cxn ang="T129">
                        <a:pos x="T10" y="T11"/>
                      </a:cxn>
                      <a:cxn ang="T130">
                        <a:pos x="T12" y="T13"/>
                      </a:cxn>
                      <a:cxn ang="T131">
                        <a:pos x="T14" y="T15"/>
                      </a:cxn>
                      <a:cxn ang="T132">
                        <a:pos x="T16" y="T17"/>
                      </a:cxn>
                      <a:cxn ang="T133">
                        <a:pos x="T18" y="T19"/>
                      </a:cxn>
                      <a:cxn ang="T134">
                        <a:pos x="T20" y="T21"/>
                      </a:cxn>
                      <a:cxn ang="T135">
                        <a:pos x="T22" y="T23"/>
                      </a:cxn>
                      <a:cxn ang="T136">
                        <a:pos x="T24" y="T25"/>
                      </a:cxn>
                      <a:cxn ang="T137">
                        <a:pos x="T26" y="T27"/>
                      </a:cxn>
                      <a:cxn ang="T138">
                        <a:pos x="T28" y="T29"/>
                      </a:cxn>
                      <a:cxn ang="T139">
                        <a:pos x="T30" y="T31"/>
                      </a:cxn>
                      <a:cxn ang="T140">
                        <a:pos x="T32" y="T33"/>
                      </a:cxn>
                      <a:cxn ang="T141">
                        <a:pos x="T34" y="T35"/>
                      </a:cxn>
                      <a:cxn ang="T142">
                        <a:pos x="T36" y="T37"/>
                      </a:cxn>
                      <a:cxn ang="T143">
                        <a:pos x="T38" y="T39"/>
                      </a:cxn>
                      <a:cxn ang="T144">
                        <a:pos x="T40" y="T41"/>
                      </a:cxn>
                      <a:cxn ang="T145">
                        <a:pos x="T42" y="T43"/>
                      </a:cxn>
                      <a:cxn ang="T146">
                        <a:pos x="T44" y="T45"/>
                      </a:cxn>
                      <a:cxn ang="T147">
                        <a:pos x="T46" y="T47"/>
                      </a:cxn>
                      <a:cxn ang="T148">
                        <a:pos x="T48" y="T49"/>
                      </a:cxn>
                      <a:cxn ang="T149">
                        <a:pos x="T50" y="T51"/>
                      </a:cxn>
                      <a:cxn ang="T150">
                        <a:pos x="T52" y="T53"/>
                      </a:cxn>
                      <a:cxn ang="T151">
                        <a:pos x="T54" y="T55"/>
                      </a:cxn>
                      <a:cxn ang="T152">
                        <a:pos x="T56" y="T57"/>
                      </a:cxn>
                      <a:cxn ang="T153">
                        <a:pos x="T58" y="T59"/>
                      </a:cxn>
                      <a:cxn ang="T154">
                        <a:pos x="T60" y="T61"/>
                      </a:cxn>
                      <a:cxn ang="T155">
                        <a:pos x="T62" y="T63"/>
                      </a:cxn>
                      <a:cxn ang="T156">
                        <a:pos x="T64" y="T65"/>
                      </a:cxn>
                      <a:cxn ang="T157">
                        <a:pos x="T66" y="T67"/>
                      </a:cxn>
                      <a:cxn ang="T158">
                        <a:pos x="T68" y="T69"/>
                      </a:cxn>
                      <a:cxn ang="T159">
                        <a:pos x="T70" y="T71"/>
                      </a:cxn>
                      <a:cxn ang="T160">
                        <a:pos x="T72" y="T73"/>
                      </a:cxn>
                      <a:cxn ang="T161">
                        <a:pos x="T74" y="T75"/>
                      </a:cxn>
                      <a:cxn ang="T162">
                        <a:pos x="T76" y="T77"/>
                      </a:cxn>
                      <a:cxn ang="T163">
                        <a:pos x="T78" y="T79"/>
                      </a:cxn>
                      <a:cxn ang="T164">
                        <a:pos x="T80" y="T81"/>
                      </a:cxn>
                      <a:cxn ang="T165">
                        <a:pos x="T82" y="T83"/>
                      </a:cxn>
                      <a:cxn ang="T166">
                        <a:pos x="T84" y="T85"/>
                      </a:cxn>
                      <a:cxn ang="T167">
                        <a:pos x="T86" y="T87"/>
                      </a:cxn>
                      <a:cxn ang="T168">
                        <a:pos x="T88" y="T89"/>
                      </a:cxn>
                      <a:cxn ang="T169">
                        <a:pos x="T90" y="T91"/>
                      </a:cxn>
                      <a:cxn ang="T170">
                        <a:pos x="T92" y="T93"/>
                      </a:cxn>
                      <a:cxn ang="T171">
                        <a:pos x="T94" y="T95"/>
                      </a:cxn>
                      <a:cxn ang="T172">
                        <a:pos x="T96" y="T97"/>
                      </a:cxn>
                      <a:cxn ang="T173">
                        <a:pos x="T98" y="T99"/>
                      </a:cxn>
                      <a:cxn ang="T174">
                        <a:pos x="T100" y="T101"/>
                      </a:cxn>
                      <a:cxn ang="T175">
                        <a:pos x="T102" y="T103"/>
                      </a:cxn>
                      <a:cxn ang="T176">
                        <a:pos x="T104" y="T105"/>
                      </a:cxn>
                      <a:cxn ang="T177">
                        <a:pos x="T106" y="T107"/>
                      </a:cxn>
                      <a:cxn ang="T178">
                        <a:pos x="T108" y="T109"/>
                      </a:cxn>
                      <a:cxn ang="T179">
                        <a:pos x="T110" y="T111"/>
                      </a:cxn>
                      <a:cxn ang="T180">
                        <a:pos x="T112" y="T113"/>
                      </a:cxn>
                      <a:cxn ang="T181">
                        <a:pos x="T114" y="T115"/>
                      </a:cxn>
                      <a:cxn ang="T182">
                        <a:pos x="T116" y="T117"/>
                      </a:cxn>
                      <a:cxn ang="T183">
                        <a:pos x="T118" y="T119"/>
                      </a:cxn>
                      <a:cxn ang="T184">
                        <a:pos x="T120" y="T121"/>
                      </a:cxn>
                      <a:cxn ang="T185">
                        <a:pos x="T122" y="T123"/>
                      </a:cxn>
                    </a:cxnLst>
                    <a:rect l="0" t="0" r="r" b="b"/>
                    <a:pathLst>
                      <a:path w="185" h="195">
                        <a:moveTo>
                          <a:pt x="152" y="6"/>
                        </a:moveTo>
                        <a:lnTo>
                          <a:pt x="153" y="6"/>
                        </a:lnTo>
                        <a:lnTo>
                          <a:pt x="154" y="6"/>
                        </a:lnTo>
                        <a:lnTo>
                          <a:pt x="155" y="8"/>
                        </a:lnTo>
                        <a:lnTo>
                          <a:pt x="157" y="8"/>
                        </a:lnTo>
                        <a:lnTo>
                          <a:pt x="159" y="8"/>
                        </a:lnTo>
                        <a:lnTo>
                          <a:pt x="161" y="9"/>
                        </a:lnTo>
                        <a:lnTo>
                          <a:pt x="162" y="9"/>
                        </a:lnTo>
                        <a:lnTo>
                          <a:pt x="163" y="9"/>
                        </a:lnTo>
                        <a:lnTo>
                          <a:pt x="164" y="9"/>
                        </a:lnTo>
                        <a:lnTo>
                          <a:pt x="166" y="9"/>
                        </a:lnTo>
                        <a:lnTo>
                          <a:pt x="167" y="10"/>
                        </a:lnTo>
                        <a:lnTo>
                          <a:pt x="168" y="10"/>
                        </a:lnTo>
                        <a:lnTo>
                          <a:pt x="170" y="11"/>
                        </a:lnTo>
                        <a:lnTo>
                          <a:pt x="174" y="13"/>
                        </a:lnTo>
                        <a:lnTo>
                          <a:pt x="174" y="14"/>
                        </a:lnTo>
                        <a:lnTo>
                          <a:pt x="176" y="14"/>
                        </a:lnTo>
                        <a:lnTo>
                          <a:pt x="177" y="15"/>
                        </a:lnTo>
                        <a:lnTo>
                          <a:pt x="178" y="15"/>
                        </a:lnTo>
                        <a:lnTo>
                          <a:pt x="177" y="16"/>
                        </a:lnTo>
                        <a:lnTo>
                          <a:pt x="176" y="16"/>
                        </a:lnTo>
                        <a:lnTo>
                          <a:pt x="175" y="18"/>
                        </a:lnTo>
                        <a:lnTo>
                          <a:pt x="176" y="19"/>
                        </a:lnTo>
                        <a:lnTo>
                          <a:pt x="176" y="20"/>
                        </a:lnTo>
                        <a:lnTo>
                          <a:pt x="175" y="21"/>
                        </a:lnTo>
                        <a:lnTo>
                          <a:pt x="175" y="22"/>
                        </a:lnTo>
                        <a:lnTo>
                          <a:pt x="176" y="22"/>
                        </a:lnTo>
                        <a:lnTo>
                          <a:pt x="177" y="22"/>
                        </a:lnTo>
                        <a:lnTo>
                          <a:pt x="180" y="23"/>
                        </a:lnTo>
                        <a:lnTo>
                          <a:pt x="180" y="24"/>
                        </a:lnTo>
                        <a:lnTo>
                          <a:pt x="178" y="25"/>
                        </a:lnTo>
                        <a:lnTo>
                          <a:pt x="177" y="25"/>
                        </a:lnTo>
                        <a:lnTo>
                          <a:pt x="177" y="27"/>
                        </a:lnTo>
                        <a:lnTo>
                          <a:pt x="178" y="28"/>
                        </a:lnTo>
                        <a:lnTo>
                          <a:pt x="180" y="29"/>
                        </a:lnTo>
                        <a:lnTo>
                          <a:pt x="181" y="30"/>
                        </a:lnTo>
                        <a:lnTo>
                          <a:pt x="182" y="31"/>
                        </a:lnTo>
                        <a:lnTo>
                          <a:pt x="183" y="32"/>
                        </a:lnTo>
                        <a:lnTo>
                          <a:pt x="182" y="32"/>
                        </a:lnTo>
                        <a:lnTo>
                          <a:pt x="182" y="33"/>
                        </a:lnTo>
                        <a:lnTo>
                          <a:pt x="182" y="34"/>
                        </a:lnTo>
                        <a:lnTo>
                          <a:pt x="181" y="36"/>
                        </a:lnTo>
                        <a:lnTo>
                          <a:pt x="180" y="36"/>
                        </a:lnTo>
                        <a:lnTo>
                          <a:pt x="178" y="37"/>
                        </a:lnTo>
                        <a:lnTo>
                          <a:pt x="177" y="37"/>
                        </a:lnTo>
                        <a:lnTo>
                          <a:pt x="178" y="39"/>
                        </a:lnTo>
                        <a:lnTo>
                          <a:pt x="180" y="40"/>
                        </a:lnTo>
                        <a:lnTo>
                          <a:pt x="181" y="41"/>
                        </a:lnTo>
                        <a:lnTo>
                          <a:pt x="182" y="41"/>
                        </a:lnTo>
                        <a:lnTo>
                          <a:pt x="183" y="42"/>
                        </a:lnTo>
                        <a:lnTo>
                          <a:pt x="185" y="46"/>
                        </a:lnTo>
                        <a:lnTo>
                          <a:pt x="184" y="46"/>
                        </a:lnTo>
                        <a:lnTo>
                          <a:pt x="183" y="46"/>
                        </a:lnTo>
                        <a:lnTo>
                          <a:pt x="182" y="47"/>
                        </a:lnTo>
                        <a:lnTo>
                          <a:pt x="180" y="46"/>
                        </a:lnTo>
                        <a:lnTo>
                          <a:pt x="178" y="46"/>
                        </a:lnTo>
                        <a:lnTo>
                          <a:pt x="176" y="46"/>
                        </a:lnTo>
                        <a:lnTo>
                          <a:pt x="175" y="47"/>
                        </a:lnTo>
                        <a:lnTo>
                          <a:pt x="174" y="47"/>
                        </a:lnTo>
                        <a:lnTo>
                          <a:pt x="173" y="46"/>
                        </a:lnTo>
                        <a:lnTo>
                          <a:pt x="172" y="47"/>
                        </a:lnTo>
                        <a:lnTo>
                          <a:pt x="171" y="47"/>
                        </a:lnTo>
                        <a:lnTo>
                          <a:pt x="170" y="48"/>
                        </a:lnTo>
                        <a:lnTo>
                          <a:pt x="168" y="47"/>
                        </a:lnTo>
                        <a:lnTo>
                          <a:pt x="166" y="46"/>
                        </a:lnTo>
                        <a:lnTo>
                          <a:pt x="165" y="44"/>
                        </a:lnTo>
                        <a:lnTo>
                          <a:pt x="164" y="44"/>
                        </a:lnTo>
                        <a:lnTo>
                          <a:pt x="165" y="46"/>
                        </a:lnTo>
                        <a:lnTo>
                          <a:pt x="164" y="47"/>
                        </a:lnTo>
                        <a:lnTo>
                          <a:pt x="163" y="46"/>
                        </a:lnTo>
                        <a:lnTo>
                          <a:pt x="162" y="46"/>
                        </a:lnTo>
                        <a:lnTo>
                          <a:pt x="161" y="46"/>
                        </a:lnTo>
                        <a:lnTo>
                          <a:pt x="159" y="46"/>
                        </a:lnTo>
                        <a:lnTo>
                          <a:pt x="158" y="48"/>
                        </a:lnTo>
                        <a:lnTo>
                          <a:pt x="159" y="48"/>
                        </a:lnTo>
                        <a:lnTo>
                          <a:pt x="158" y="48"/>
                        </a:lnTo>
                        <a:lnTo>
                          <a:pt x="159" y="48"/>
                        </a:lnTo>
                        <a:lnTo>
                          <a:pt x="161" y="48"/>
                        </a:lnTo>
                        <a:lnTo>
                          <a:pt x="161" y="49"/>
                        </a:lnTo>
                        <a:lnTo>
                          <a:pt x="161" y="50"/>
                        </a:lnTo>
                        <a:lnTo>
                          <a:pt x="159" y="49"/>
                        </a:lnTo>
                        <a:lnTo>
                          <a:pt x="158" y="49"/>
                        </a:lnTo>
                        <a:lnTo>
                          <a:pt x="157" y="49"/>
                        </a:lnTo>
                        <a:lnTo>
                          <a:pt x="156" y="49"/>
                        </a:lnTo>
                        <a:lnTo>
                          <a:pt x="153" y="48"/>
                        </a:lnTo>
                        <a:lnTo>
                          <a:pt x="152" y="48"/>
                        </a:lnTo>
                        <a:lnTo>
                          <a:pt x="152" y="47"/>
                        </a:lnTo>
                        <a:lnTo>
                          <a:pt x="152" y="48"/>
                        </a:lnTo>
                        <a:lnTo>
                          <a:pt x="153" y="48"/>
                        </a:lnTo>
                        <a:lnTo>
                          <a:pt x="155" y="49"/>
                        </a:lnTo>
                        <a:lnTo>
                          <a:pt x="156" y="49"/>
                        </a:lnTo>
                        <a:lnTo>
                          <a:pt x="157" y="50"/>
                        </a:lnTo>
                        <a:lnTo>
                          <a:pt x="155" y="50"/>
                        </a:lnTo>
                        <a:lnTo>
                          <a:pt x="154" y="50"/>
                        </a:lnTo>
                        <a:lnTo>
                          <a:pt x="153" y="50"/>
                        </a:lnTo>
                        <a:lnTo>
                          <a:pt x="154" y="50"/>
                        </a:lnTo>
                        <a:lnTo>
                          <a:pt x="155" y="51"/>
                        </a:lnTo>
                        <a:lnTo>
                          <a:pt x="154" y="51"/>
                        </a:lnTo>
                        <a:lnTo>
                          <a:pt x="150" y="51"/>
                        </a:lnTo>
                        <a:lnTo>
                          <a:pt x="149" y="51"/>
                        </a:lnTo>
                        <a:lnTo>
                          <a:pt x="148" y="51"/>
                        </a:lnTo>
                        <a:lnTo>
                          <a:pt x="147" y="52"/>
                        </a:lnTo>
                        <a:lnTo>
                          <a:pt x="148" y="52"/>
                        </a:lnTo>
                        <a:lnTo>
                          <a:pt x="149" y="52"/>
                        </a:lnTo>
                        <a:lnTo>
                          <a:pt x="150" y="53"/>
                        </a:lnTo>
                        <a:lnTo>
                          <a:pt x="149" y="53"/>
                        </a:lnTo>
                        <a:lnTo>
                          <a:pt x="148" y="53"/>
                        </a:lnTo>
                        <a:lnTo>
                          <a:pt x="147" y="53"/>
                        </a:lnTo>
                        <a:lnTo>
                          <a:pt x="147" y="52"/>
                        </a:lnTo>
                        <a:lnTo>
                          <a:pt x="145" y="52"/>
                        </a:lnTo>
                        <a:lnTo>
                          <a:pt x="144" y="52"/>
                        </a:lnTo>
                        <a:lnTo>
                          <a:pt x="145" y="52"/>
                        </a:lnTo>
                        <a:lnTo>
                          <a:pt x="146" y="53"/>
                        </a:lnTo>
                        <a:lnTo>
                          <a:pt x="147" y="53"/>
                        </a:lnTo>
                        <a:lnTo>
                          <a:pt x="148" y="55"/>
                        </a:lnTo>
                        <a:lnTo>
                          <a:pt x="149" y="55"/>
                        </a:lnTo>
                        <a:lnTo>
                          <a:pt x="148" y="57"/>
                        </a:lnTo>
                        <a:lnTo>
                          <a:pt x="147" y="57"/>
                        </a:lnTo>
                        <a:lnTo>
                          <a:pt x="146" y="58"/>
                        </a:lnTo>
                        <a:lnTo>
                          <a:pt x="145" y="58"/>
                        </a:lnTo>
                        <a:lnTo>
                          <a:pt x="144" y="58"/>
                        </a:lnTo>
                        <a:lnTo>
                          <a:pt x="144" y="59"/>
                        </a:lnTo>
                        <a:lnTo>
                          <a:pt x="143" y="60"/>
                        </a:lnTo>
                        <a:lnTo>
                          <a:pt x="142" y="60"/>
                        </a:lnTo>
                        <a:lnTo>
                          <a:pt x="142" y="59"/>
                        </a:lnTo>
                        <a:lnTo>
                          <a:pt x="140" y="60"/>
                        </a:lnTo>
                        <a:lnTo>
                          <a:pt x="142" y="60"/>
                        </a:lnTo>
                        <a:lnTo>
                          <a:pt x="143" y="60"/>
                        </a:lnTo>
                        <a:lnTo>
                          <a:pt x="144" y="60"/>
                        </a:lnTo>
                        <a:lnTo>
                          <a:pt x="145" y="60"/>
                        </a:lnTo>
                        <a:lnTo>
                          <a:pt x="145" y="62"/>
                        </a:lnTo>
                        <a:lnTo>
                          <a:pt x="144" y="62"/>
                        </a:lnTo>
                        <a:lnTo>
                          <a:pt x="144" y="61"/>
                        </a:lnTo>
                        <a:lnTo>
                          <a:pt x="143" y="61"/>
                        </a:lnTo>
                        <a:lnTo>
                          <a:pt x="142" y="61"/>
                        </a:lnTo>
                        <a:lnTo>
                          <a:pt x="144" y="62"/>
                        </a:lnTo>
                        <a:lnTo>
                          <a:pt x="146" y="63"/>
                        </a:lnTo>
                        <a:lnTo>
                          <a:pt x="147" y="63"/>
                        </a:lnTo>
                        <a:lnTo>
                          <a:pt x="148" y="63"/>
                        </a:lnTo>
                        <a:lnTo>
                          <a:pt x="148" y="66"/>
                        </a:lnTo>
                        <a:lnTo>
                          <a:pt x="147" y="67"/>
                        </a:lnTo>
                        <a:lnTo>
                          <a:pt x="146" y="67"/>
                        </a:lnTo>
                        <a:lnTo>
                          <a:pt x="145" y="67"/>
                        </a:lnTo>
                        <a:lnTo>
                          <a:pt x="144" y="67"/>
                        </a:lnTo>
                        <a:lnTo>
                          <a:pt x="140" y="69"/>
                        </a:lnTo>
                        <a:lnTo>
                          <a:pt x="139" y="70"/>
                        </a:lnTo>
                        <a:lnTo>
                          <a:pt x="139" y="71"/>
                        </a:lnTo>
                        <a:lnTo>
                          <a:pt x="137" y="74"/>
                        </a:lnTo>
                        <a:lnTo>
                          <a:pt x="135" y="74"/>
                        </a:lnTo>
                        <a:lnTo>
                          <a:pt x="134" y="75"/>
                        </a:lnTo>
                        <a:lnTo>
                          <a:pt x="134" y="74"/>
                        </a:lnTo>
                        <a:lnTo>
                          <a:pt x="133" y="75"/>
                        </a:lnTo>
                        <a:lnTo>
                          <a:pt x="133" y="76"/>
                        </a:lnTo>
                        <a:lnTo>
                          <a:pt x="131" y="76"/>
                        </a:lnTo>
                        <a:lnTo>
                          <a:pt x="130" y="76"/>
                        </a:lnTo>
                        <a:lnTo>
                          <a:pt x="130" y="77"/>
                        </a:lnTo>
                        <a:lnTo>
                          <a:pt x="130" y="76"/>
                        </a:lnTo>
                        <a:lnTo>
                          <a:pt x="128" y="76"/>
                        </a:lnTo>
                        <a:lnTo>
                          <a:pt x="126" y="77"/>
                        </a:lnTo>
                        <a:lnTo>
                          <a:pt x="125" y="77"/>
                        </a:lnTo>
                        <a:lnTo>
                          <a:pt x="122" y="78"/>
                        </a:lnTo>
                        <a:lnTo>
                          <a:pt x="122" y="79"/>
                        </a:lnTo>
                        <a:lnTo>
                          <a:pt x="121" y="79"/>
                        </a:lnTo>
                        <a:lnTo>
                          <a:pt x="120" y="79"/>
                        </a:lnTo>
                        <a:lnTo>
                          <a:pt x="119" y="78"/>
                        </a:lnTo>
                        <a:lnTo>
                          <a:pt x="118" y="78"/>
                        </a:lnTo>
                        <a:lnTo>
                          <a:pt x="119" y="79"/>
                        </a:lnTo>
                        <a:lnTo>
                          <a:pt x="118" y="79"/>
                        </a:lnTo>
                        <a:lnTo>
                          <a:pt x="117" y="79"/>
                        </a:lnTo>
                        <a:lnTo>
                          <a:pt x="116" y="79"/>
                        </a:lnTo>
                        <a:lnTo>
                          <a:pt x="116" y="80"/>
                        </a:lnTo>
                        <a:lnTo>
                          <a:pt x="116" y="81"/>
                        </a:lnTo>
                        <a:lnTo>
                          <a:pt x="114" y="81"/>
                        </a:lnTo>
                        <a:lnTo>
                          <a:pt x="112" y="83"/>
                        </a:lnTo>
                        <a:lnTo>
                          <a:pt x="114" y="83"/>
                        </a:lnTo>
                        <a:lnTo>
                          <a:pt x="112" y="84"/>
                        </a:lnTo>
                        <a:lnTo>
                          <a:pt x="111" y="83"/>
                        </a:lnTo>
                        <a:lnTo>
                          <a:pt x="110" y="81"/>
                        </a:lnTo>
                        <a:lnTo>
                          <a:pt x="109" y="83"/>
                        </a:lnTo>
                        <a:lnTo>
                          <a:pt x="110" y="83"/>
                        </a:lnTo>
                        <a:lnTo>
                          <a:pt x="109" y="84"/>
                        </a:lnTo>
                        <a:lnTo>
                          <a:pt x="109" y="83"/>
                        </a:lnTo>
                        <a:lnTo>
                          <a:pt x="108" y="83"/>
                        </a:lnTo>
                        <a:lnTo>
                          <a:pt x="108" y="84"/>
                        </a:lnTo>
                        <a:lnTo>
                          <a:pt x="107" y="84"/>
                        </a:lnTo>
                        <a:lnTo>
                          <a:pt x="106" y="84"/>
                        </a:lnTo>
                        <a:lnTo>
                          <a:pt x="103" y="85"/>
                        </a:lnTo>
                        <a:lnTo>
                          <a:pt x="102" y="86"/>
                        </a:lnTo>
                        <a:lnTo>
                          <a:pt x="103" y="86"/>
                        </a:lnTo>
                        <a:lnTo>
                          <a:pt x="106" y="86"/>
                        </a:lnTo>
                        <a:lnTo>
                          <a:pt x="105" y="88"/>
                        </a:lnTo>
                        <a:lnTo>
                          <a:pt x="100" y="89"/>
                        </a:lnTo>
                        <a:lnTo>
                          <a:pt x="99" y="89"/>
                        </a:lnTo>
                        <a:lnTo>
                          <a:pt x="99" y="88"/>
                        </a:lnTo>
                        <a:lnTo>
                          <a:pt x="100" y="88"/>
                        </a:lnTo>
                        <a:lnTo>
                          <a:pt x="99" y="88"/>
                        </a:lnTo>
                        <a:lnTo>
                          <a:pt x="98" y="88"/>
                        </a:lnTo>
                        <a:lnTo>
                          <a:pt x="97" y="88"/>
                        </a:lnTo>
                        <a:lnTo>
                          <a:pt x="96" y="87"/>
                        </a:lnTo>
                        <a:lnTo>
                          <a:pt x="96" y="86"/>
                        </a:lnTo>
                        <a:lnTo>
                          <a:pt x="93" y="86"/>
                        </a:lnTo>
                        <a:lnTo>
                          <a:pt x="94" y="86"/>
                        </a:lnTo>
                        <a:lnTo>
                          <a:pt x="96" y="87"/>
                        </a:lnTo>
                        <a:lnTo>
                          <a:pt x="98" y="89"/>
                        </a:lnTo>
                        <a:lnTo>
                          <a:pt x="98" y="90"/>
                        </a:lnTo>
                        <a:lnTo>
                          <a:pt x="97" y="90"/>
                        </a:lnTo>
                        <a:lnTo>
                          <a:pt x="96" y="90"/>
                        </a:lnTo>
                        <a:lnTo>
                          <a:pt x="97" y="90"/>
                        </a:lnTo>
                        <a:lnTo>
                          <a:pt x="98" y="91"/>
                        </a:lnTo>
                        <a:lnTo>
                          <a:pt x="96" y="93"/>
                        </a:lnTo>
                        <a:lnTo>
                          <a:pt x="94" y="93"/>
                        </a:lnTo>
                        <a:lnTo>
                          <a:pt x="93" y="93"/>
                        </a:lnTo>
                        <a:lnTo>
                          <a:pt x="93" y="94"/>
                        </a:lnTo>
                        <a:lnTo>
                          <a:pt x="92" y="94"/>
                        </a:lnTo>
                        <a:lnTo>
                          <a:pt x="91" y="94"/>
                        </a:lnTo>
                        <a:lnTo>
                          <a:pt x="91" y="93"/>
                        </a:lnTo>
                        <a:lnTo>
                          <a:pt x="90" y="93"/>
                        </a:lnTo>
                        <a:lnTo>
                          <a:pt x="89" y="93"/>
                        </a:lnTo>
                        <a:lnTo>
                          <a:pt x="88" y="93"/>
                        </a:lnTo>
                        <a:lnTo>
                          <a:pt x="89" y="95"/>
                        </a:lnTo>
                        <a:lnTo>
                          <a:pt x="90" y="96"/>
                        </a:lnTo>
                        <a:lnTo>
                          <a:pt x="91" y="96"/>
                        </a:lnTo>
                        <a:lnTo>
                          <a:pt x="92" y="96"/>
                        </a:lnTo>
                        <a:lnTo>
                          <a:pt x="92" y="97"/>
                        </a:lnTo>
                        <a:lnTo>
                          <a:pt x="91" y="97"/>
                        </a:lnTo>
                        <a:lnTo>
                          <a:pt x="90" y="98"/>
                        </a:lnTo>
                        <a:lnTo>
                          <a:pt x="90" y="99"/>
                        </a:lnTo>
                        <a:lnTo>
                          <a:pt x="90" y="100"/>
                        </a:lnTo>
                        <a:lnTo>
                          <a:pt x="89" y="100"/>
                        </a:lnTo>
                        <a:lnTo>
                          <a:pt x="88" y="103"/>
                        </a:lnTo>
                        <a:lnTo>
                          <a:pt x="89" y="104"/>
                        </a:lnTo>
                        <a:lnTo>
                          <a:pt x="90" y="104"/>
                        </a:lnTo>
                        <a:lnTo>
                          <a:pt x="91" y="104"/>
                        </a:lnTo>
                        <a:lnTo>
                          <a:pt x="91" y="105"/>
                        </a:lnTo>
                        <a:lnTo>
                          <a:pt x="90" y="105"/>
                        </a:lnTo>
                        <a:lnTo>
                          <a:pt x="89" y="104"/>
                        </a:lnTo>
                        <a:lnTo>
                          <a:pt x="88" y="104"/>
                        </a:lnTo>
                        <a:lnTo>
                          <a:pt x="87" y="104"/>
                        </a:lnTo>
                        <a:lnTo>
                          <a:pt x="86" y="104"/>
                        </a:lnTo>
                        <a:lnTo>
                          <a:pt x="87" y="104"/>
                        </a:lnTo>
                        <a:lnTo>
                          <a:pt x="88" y="104"/>
                        </a:lnTo>
                        <a:lnTo>
                          <a:pt x="87" y="105"/>
                        </a:lnTo>
                        <a:lnTo>
                          <a:pt x="86" y="105"/>
                        </a:lnTo>
                        <a:lnTo>
                          <a:pt x="84" y="106"/>
                        </a:lnTo>
                        <a:lnTo>
                          <a:pt x="86" y="106"/>
                        </a:lnTo>
                        <a:lnTo>
                          <a:pt x="86" y="107"/>
                        </a:lnTo>
                        <a:lnTo>
                          <a:pt x="87" y="108"/>
                        </a:lnTo>
                        <a:lnTo>
                          <a:pt x="86" y="108"/>
                        </a:lnTo>
                        <a:lnTo>
                          <a:pt x="86" y="109"/>
                        </a:lnTo>
                        <a:lnTo>
                          <a:pt x="87" y="109"/>
                        </a:lnTo>
                        <a:lnTo>
                          <a:pt x="87" y="111"/>
                        </a:lnTo>
                        <a:lnTo>
                          <a:pt x="87" y="112"/>
                        </a:lnTo>
                        <a:lnTo>
                          <a:pt x="86" y="114"/>
                        </a:lnTo>
                        <a:lnTo>
                          <a:pt x="86" y="115"/>
                        </a:lnTo>
                        <a:lnTo>
                          <a:pt x="87" y="115"/>
                        </a:lnTo>
                        <a:lnTo>
                          <a:pt x="87" y="116"/>
                        </a:lnTo>
                        <a:lnTo>
                          <a:pt x="88" y="116"/>
                        </a:lnTo>
                        <a:lnTo>
                          <a:pt x="88" y="117"/>
                        </a:lnTo>
                        <a:lnTo>
                          <a:pt x="88" y="118"/>
                        </a:lnTo>
                        <a:lnTo>
                          <a:pt x="89" y="119"/>
                        </a:lnTo>
                        <a:lnTo>
                          <a:pt x="91" y="119"/>
                        </a:lnTo>
                        <a:lnTo>
                          <a:pt x="92" y="119"/>
                        </a:lnTo>
                        <a:lnTo>
                          <a:pt x="92" y="121"/>
                        </a:lnTo>
                        <a:lnTo>
                          <a:pt x="93" y="121"/>
                        </a:lnTo>
                        <a:lnTo>
                          <a:pt x="93" y="122"/>
                        </a:lnTo>
                        <a:lnTo>
                          <a:pt x="94" y="122"/>
                        </a:lnTo>
                        <a:lnTo>
                          <a:pt x="93" y="121"/>
                        </a:lnTo>
                        <a:lnTo>
                          <a:pt x="94" y="121"/>
                        </a:lnTo>
                        <a:lnTo>
                          <a:pt x="96" y="119"/>
                        </a:lnTo>
                        <a:lnTo>
                          <a:pt x="97" y="119"/>
                        </a:lnTo>
                        <a:lnTo>
                          <a:pt x="98" y="121"/>
                        </a:lnTo>
                        <a:lnTo>
                          <a:pt x="99" y="122"/>
                        </a:lnTo>
                        <a:lnTo>
                          <a:pt x="101" y="124"/>
                        </a:lnTo>
                        <a:lnTo>
                          <a:pt x="101" y="123"/>
                        </a:lnTo>
                        <a:lnTo>
                          <a:pt x="102" y="123"/>
                        </a:lnTo>
                        <a:lnTo>
                          <a:pt x="103" y="124"/>
                        </a:lnTo>
                        <a:lnTo>
                          <a:pt x="105" y="124"/>
                        </a:lnTo>
                        <a:lnTo>
                          <a:pt x="106" y="125"/>
                        </a:lnTo>
                        <a:lnTo>
                          <a:pt x="107" y="125"/>
                        </a:lnTo>
                        <a:lnTo>
                          <a:pt x="106" y="125"/>
                        </a:lnTo>
                        <a:lnTo>
                          <a:pt x="105" y="125"/>
                        </a:lnTo>
                        <a:lnTo>
                          <a:pt x="103" y="124"/>
                        </a:lnTo>
                        <a:lnTo>
                          <a:pt x="102" y="124"/>
                        </a:lnTo>
                        <a:lnTo>
                          <a:pt x="103" y="125"/>
                        </a:lnTo>
                        <a:lnTo>
                          <a:pt x="105" y="126"/>
                        </a:lnTo>
                        <a:lnTo>
                          <a:pt x="106" y="126"/>
                        </a:lnTo>
                        <a:lnTo>
                          <a:pt x="107" y="126"/>
                        </a:lnTo>
                        <a:lnTo>
                          <a:pt x="108" y="126"/>
                        </a:lnTo>
                        <a:lnTo>
                          <a:pt x="109" y="126"/>
                        </a:lnTo>
                        <a:lnTo>
                          <a:pt x="109" y="127"/>
                        </a:lnTo>
                        <a:lnTo>
                          <a:pt x="110" y="128"/>
                        </a:lnTo>
                        <a:lnTo>
                          <a:pt x="110" y="130"/>
                        </a:lnTo>
                        <a:lnTo>
                          <a:pt x="111" y="130"/>
                        </a:lnTo>
                        <a:lnTo>
                          <a:pt x="112" y="130"/>
                        </a:lnTo>
                        <a:lnTo>
                          <a:pt x="112" y="131"/>
                        </a:lnTo>
                        <a:lnTo>
                          <a:pt x="111" y="131"/>
                        </a:lnTo>
                        <a:lnTo>
                          <a:pt x="110" y="131"/>
                        </a:lnTo>
                        <a:lnTo>
                          <a:pt x="111" y="132"/>
                        </a:lnTo>
                        <a:lnTo>
                          <a:pt x="114" y="132"/>
                        </a:lnTo>
                        <a:lnTo>
                          <a:pt x="112" y="132"/>
                        </a:lnTo>
                        <a:lnTo>
                          <a:pt x="111" y="132"/>
                        </a:lnTo>
                        <a:lnTo>
                          <a:pt x="110" y="133"/>
                        </a:lnTo>
                        <a:lnTo>
                          <a:pt x="108" y="133"/>
                        </a:lnTo>
                        <a:lnTo>
                          <a:pt x="107" y="134"/>
                        </a:lnTo>
                        <a:lnTo>
                          <a:pt x="103" y="136"/>
                        </a:lnTo>
                        <a:lnTo>
                          <a:pt x="102" y="136"/>
                        </a:lnTo>
                        <a:lnTo>
                          <a:pt x="101" y="136"/>
                        </a:lnTo>
                        <a:lnTo>
                          <a:pt x="102" y="136"/>
                        </a:lnTo>
                        <a:lnTo>
                          <a:pt x="102" y="137"/>
                        </a:lnTo>
                        <a:lnTo>
                          <a:pt x="100" y="136"/>
                        </a:lnTo>
                        <a:lnTo>
                          <a:pt x="99" y="136"/>
                        </a:lnTo>
                        <a:lnTo>
                          <a:pt x="99" y="137"/>
                        </a:lnTo>
                        <a:lnTo>
                          <a:pt x="98" y="137"/>
                        </a:lnTo>
                        <a:lnTo>
                          <a:pt x="97" y="137"/>
                        </a:lnTo>
                        <a:lnTo>
                          <a:pt x="96" y="137"/>
                        </a:lnTo>
                        <a:lnTo>
                          <a:pt x="94" y="137"/>
                        </a:lnTo>
                        <a:lnTo>
                          <a:pt x="94" y="136"/>
                        </a:lnTo>
                        <a:lnTo>
                          <a:pt x="94" y="135"/>
                        </a:lnTo>
                        <a:lnTo>
                          <a:pt x="96" y="135"/>
                        </a:lnTo>
                        <a:lnTo>
                          <a:pt x="96" y="134"/>
                        </a:lnTo>
                        <a:lnTo>
                          <a:pt x="94" y="134"/>
                        </a:lnTo>
                        <a:lnTo>
                          <a:pt x="94" y="133"/>
                        </a:lnTo>
                        <a:lnTo>
                          <a:pt x="93" y="133"/>
                        </a:lnTo>
                        <a:lnTo>
                          <a:pt x="93" y="134"/>
                        </a:lnTo>
                        <a:lnTo>
                          <a:pt x="92" y="133"/>
                        </a:lnTo>
                        <a:lnTo>
                          <a:pt x="93" y="133"/>
                        </a:lnTo>
                        <a:lnTo>
                          <a:pt x="93" y="132"/>
                        </a:lnTo>
                        <a:lnTo>
                          <a:pt x="92" y="132"/>
                        </a:lnTo>
                        <a:lnTo>
                          <a:pt x="92" y="131"/>
                        </a:lnTo>
                        <a:lnTo>
                          <a:pt x="92" y="132"/>
                        </a:lnTo>
                        <a:lnTo>
                          <a:pt x="91" y="132"/>
                        </a:lnTo>
                        <a:lnTo>
                          <a:pt x="90" y="132"/>
                        </a:lnTo>
                        <a:lnTo>
                          <a:pt x="90" y="133"/>
                        </a:lnTo>
                        <a:lnTo>
                          <a:pt x="91" y="134"/>
                        </a:lnTo>
                        <a:lnTo>
                          <a:pt x="91" y="133"/>
                        </a:lnTo>
                        <a:lnTo>
                          <a:pt x="91" y="132"/>
                        </a:lnTo>
                        <a:lnTo>
                          <a:pt x="92" y="132"/>
                        </a:lnTo>
                        <a:lnTo>
                          <a:pt x="92" y="133"/>
                        </a:lnTo>
                        <a:lnTo>
                          <a:pt x="91" y="133"/>
                        </a:lnTo>
                        <a:lnTo>
                          <a:pt x="92" y="133"/>
                        </a:lnTo>
                        <a:lnTo>
                          <a:pt x="93" y="134"/>
                        </a:lnTo>
                        <a:lnTo>
                          <a:pt x="94" y="134"/>
                        </a:lnTo>
                        <a:lnTo>
                          <a:pt x="94" y="135"/>
                        </a:lnTo>
                        <a:lnTo>
                          <a:pt x="94" y="136"/>
                        </a:lnTo>
                        <a:lnTo>
                          <a:pt x="91" y="135"/>
                        </a:lnTo>
                        <a:lnTo>
                          <a:pt x="90" y="134"/>
                        </a:lnTo>
                        <a:lnTo>
                          <a:pt x="89" y="134"/>
                        </a:lnTo>
                        <a:lnTo>
                          <a:pt x="89" y="133"/>
                        </a:lnTo>
                        <a:lnTo>
                          <a:pt x="89" y="134"/>
                        </a:lnTo>
                        <a:lnTo>
                          <a:pt x="89" y="135"/>
                        </a:lnTo>
                        <a:lnTo>
                          <a:pt x="90" y="135"/>
                        </a:lnTo>
                        <a:lnTo>
                          <a:pt x="89" y="136"/>
                        </a:lnTo>
                        <a:lnTo>
                          <a:pt x="88" y="135"/>
                        </a:lnTo>
                        <a:lnTo>
                          <a:pt x="87" y="135"/>
                        </a:lnTo>
                        <a:lnTo>
                          <a:pt x="86" y="135"/>
                        </a:lnTo>
                        <a:lnTo>
                          <a:pt x="84" y="135"/>
                        </a:lnTo>
                        <a:lnTo>
                          <a:pt x="83" y="135"/>
                        </a:lnTo>
                        <a:lnTo>
                          <a:pt x="82" y="134"/>
                        </a:lnTo>
                        <a:lnTo>
                          <a:pt x="81" y="134"/>
                        </a:lnTo>
                        <a:lnTo>
                          <a:pt x="79" y="135"/>
                        </a:lnTo>
                        <a:lnTo>
                          <a:pt x="78" y="134"/>
                        </a:lnTo>
                        <a:lnTo>
                          <a:pt x="77" y="134"/>
                        </a:lnTo>
                        <a:lnTo>
                          <a:pt x="77" y="135"/>
                        </a:lnTo>
                        <a:lnTo>
                          <a:pt x="74" y="136"/>
                        </a:lnTo>
                        <a:lnTo>
                          <a:pt x="72" y="136"/>
                        </a:lnTo>
                        <a:lnTo>
                          <a:pt x="71" y="136"/>
                        </a:lnTo>
                        <a:lnTo>
                          <a:pt x="70" y="135"/>
                        </a:lnTo>
                        <a:lnTo>
                          <a:pt x="70" y="136"/>
                        </a:lnTo>
                        <a:lnTo>
                          <a:pt x="71" y="136"/>
                        </a:lnTo>
                        <a:lnTo>
                          <a:pt x="72" y="136"/>
                        </a:lnTo>
                        <a:lnTo>
                          <a:pt x="73" y="136"/>
                        </a:lnTo>
                        <a:lnTo>
                          <a:pt x="74" y="136"/>
                        </a:lnTo>
                        <a:lnTo>
                          <a:pt x="79" y="136"/>
                        </a:lnTo>
                        <a:lnTo>
                          <a:pt x="80" y="136"/>
                        </a:lnTo>
                        <a:lnTo>
                          <a:pt x="81" y="137"/>
                        </a:lnTo>
                        <a:lnTo>
                          <a:pt x="82" y="137"/>
                        </a:lnTo>
                        <a:lnTo>
                          <a:pt x="81" y="136"/>
                        </a:lnTo>
                        <a:lnTo>
                          <a:pt x="80" y="136"/>
                        </a:lnTo>
                        <a:lnTo>
                          <a:pt x="79" y="136"/>
                        </a:lnTo>
                        <a:lnTo>
                          <a:pt x="81" y="135"/>
                        </a:lnTo>
                        <a:lnTo>
                          <a:pt x="82" y="136"/>
                        </a:lnTo>
                        <a:lnTo>
                          <a:pt x="83" y="136"/>
                        </a:lnTo>
                        <a:lnTo>
                          <a:pt x="86" y="137"/>
                        </a:lnTo>
                        <a:lnTo>
                          <a:pt x="88" y="137"/>
                        </a:lnTo>
                        <a:lnTo>
                          <a:pt x="88" y="139"/>
                        </a:lnTo>
                        <a:lnTo>
                          <a:pt x="87" y="139"/>
                        </a:lnTo>
                        <a:lnTo>
                          <a:pt x="88" y="139"/>
                        </a:lnTo>
                        <a:lnTo>
                          <a:pt x="89" y="139"/>
                        </a:lnTo>
                        <a:lnTo>
                          <a:pt x="89" y="137"/>
                        </a:lnTo>
                        <a:lnTo>
                          <a:pt x="89" y="139"/>
                        </a:lnTo>
                        <a:lnTo>
                          <a:pt x="90" y="139"/>
                        </a:lnTo>
                        <a:lnTo>
                          <a:pt x="92" y="139"/>
                        </a:lnTo>
                        <a:lnTo>
                          <a:pt x="94" y="139"/>
                        </a:lnTo>
                        <a:lnTo>
                          <a:pt x="96" y="139"/>
                        </a:lnTo>
                        <a:lnTo>
                          <a:pt x="97" y="139"/>
                        </a:lnTo>
                        <a:lnTo>
                          <a:pt x="98" y="137"/>
                        </a:lnTo>
                        <a:lnTo>
                          <a:pt x="99" y="139"/>
                        </a:lnTo>
                        <a:lnTo>
                          <a:pt x="100" y="139"/>
                        </a:lnTo>
                        <a:lnTo>
                          <a:pt x="101" y="137"/>
                        </a:lnTo>
                        <a:lnTo>
                          <a:pt x="102" y="137"/>
                        </a:lnTo>
                        <a:lnTo>
                          <a:pt x="103" y="137"/>
                        </a:lnTo>
                        <a:lnTo>
                          <a:pt x="105" y="137"/>
                        </a:lnTo>
                        <a:lnTo>
                          <a:pt x="103" y="136"/>
                        </a:lnTo>
                        <a:lnTo>
                          <a:pt x="105" y="136"/>
                        </a:lnTo>
                        <a:lnTo>
                          <a:pt x="106" y="136"/>
                        </a:lnTo>
                        <a:lnTo>
                          <a:pt x="107" y="137"/>
                        </a:lnTo>
                        <a:lnTo>
                          <a:pt x="106" y="139"/>
                        </a:lnTo>
                        <a:lnTo>
                          <a:pt x="103" y="139"/>
                        </a:lnTo>
                        <a:lnTo>
                          <a:pt x="102" y="139"/>
                        </a:lnTo>
                        <a:lnTo>
                          <a:pt x="102" y="137"/>
                        </a:lnTo>
                        <a:lnTo>
                          <a:pt x="101" y="139"/>
                        </a:lnTo>
                        <a:lnTo>
                          <a:pt x="102" y="140"/>
                        </a:lnTo>
                        <a:lnTo>
                          <a:pt x="102" y="141"/>
                        </a:lnTo>
                        <a:lnTo>
                          <a:pt x="101" y="141"/>
                        </a:lnTo>
                        <a:lnTo>
                          <a:pt x="100" y="141"/>
                        </a:lnTo>
                        <a:lnTo>
                          <a:pt x="98" y="142"/>
                        </a:lnTo>
                        <a:lnTo>
                          <a:pt x="97" y="144"/>
                        </a:lnTo>
                        <a:lnTo>
                          <a:pt x="94" y="143"/>
                        </a:lnTo>
                        <a:lnTo>
                          <a:pt x="94" y="142"/>
                        </a:lnTo>
                        <a:lnTo>
                          <a:pt x="94" y="141"/>
                        </a:lnTo>
                        <a:lnTo>
                          <a:pt x="93" y="140"/>
                        </a:lnTo>
                        <a:lnTo>
                          <a:pt x="92" y="142"/>
                        </a:lnTo>
                        <a:lnTo>
                          <a:pt x="92" y="143"/>
                        </a:lnTo>
                        <a:lnTo>
                          <a:pt x="92" y="144"/>
                        </a:lnTo>
                        <a:lnTo>
                          <a:pt x="89" y="146"/>
                        </a:lnTo>
                        <a:lnTo>
                          <a:pt x="88" y="146"/>
                        </a:lnTo>
                        <a:lnTo>
                          <a:pt x="87" y="146"/>
                        </a:lnTo>
                        <a:lnTo>
                          <a:pt x="86" y="146"/>
                        </a:lnTo>
                        <a:lnTo>
                          <a:pt x="84" y="146"/>
                        </a:lnTo>
                        <a:lnTo>
                          <a:pt x="86" y="146"/>
                        </a:lnTo>
                        <a:lnTo>
                          <a:pt x="84" y="147"/>
                        </a:lnTo>
                        <a:lnTo>
                          <a:pt x="82" y="147"/>
                        </a:lnTo>
                        <a:lnTo>
                          <a:pt x="81" y="147"/>
                        </a:lnTo>
                        <a:lnTo>
                          <a:pt x="80" y="147"/>
                        </a:lnTo>
                        <a:lnTo>
                          <a:pt x="79" y="147"/>
                        </a:lnTo>
                        <a:lnTo>
                          <a:pt x="75" y="147"/>
                        </a:lnTo>
                        <a:lnTo>
                          <a:pt x="73" y="147"/>
                        </a:lnTo>
                        <a:lnTo>
                          <a:pt x="72" y="147"/>
                        </a:lnTo>
                        <a:lnTo>
                          <a:pt x="73" y="147"/>
                        </a:lnTo>
                        <a:lnTo>
                          <a:pt x="74" y="149"/>
                        </a:lnTo>
                        <a:lnTo>
                          <a:pt x="75" y="147"/>
                        </a:lnTo>
                        <a:lnTo>
                          <a:pt x="79" y="147"/>
                        </a:lnTo>
                        <a:lnTo>
                          <a:pt x="80" y="149"/>
                        </a:lnTo>
                        <a:lnTo>
                          <a:pt x="82" y="150"/>
                        </a:lnTo>
                        <a:lnTo>
                          <a:pt x="81" y="151"/>
                        </a:lnTo>
                        <a:lnTo>
                          <a:pt x="80" y="151"/>
                        </a:lnTo>
                        <a:lnTo>
                          <a:pt x="78" y="151"/>
                        </a:lnTo>
                        <a:lnTo>
                          <a:pt x="77" y="150"/>
                        </a:lnTo>
                        <a:lnTo>
                          <a:pt x="75" y="150"/>
                        </a:lnTo>
                        <a:lnTo>
                          <a:pt x="78" y="151"/>
                        </a:lnTo>
                        <a:lnTo>
                          <a:pt x="79" y="151"/>
                        </a:lnTo>
                        <a:lnTo>
                          <a:pt x="80" y="152"/>
                        </a:lnTo>
                        <a:lnTo>
                          <a:pt x="81" y="152"/>
                        </a:lnTo>
                        <a:lnTo>
                          <a:pt x="81" y="154"/>
                        </a:lnTo>
                        <a:lnTo>
                          <a:pt x="80" y="155"/>
                        </a:lnTo>
                        <a:lnTo>
                          <a:pt x="80" y="156"/>
                        </a:lnTo>
                        <a:lnTo>
                          <a:pt x="79" y="156"/>
                        </a:lnTo>
                        <a:lnTo>
                          <a:pt x="78" y="156"/>
                        </a:lnTo>
                        <a:lnTo>
                          <a:pt x="79" y="158"/>
                        </a:lnTo>
                        <a:lnTo>
                          <a:pt x="79" y="156"/>
                        </a:lnTo>
                        <a:lnTo>
                          <a:pt x="80" y="158"/>
                        </a:lnTo>
                        <a:lnTo>
                          <a:pt x="80" y="159"/>
                        </a:lnTo>
                        <a:lnTo>
                          <a:pt x="79" y="159"/>
                        </a:lnTo>
                        <a:lnTo>
                          <a:pt x="78" y="159"/>
                        </a:lnTo>
                        <a:lnTo>
                          <a:pt x="78" y="158"/>
                        </a:lnTo>
                        <a:lnTo>
                          <a:pt x="77" y="156"/>
                        </a:lnTo>
                        <a:lnTo>
                          <a:pt x="77" y="159"/>
                        </a:lnTo>
                        <a:lnTo>
                          <a:pt x="78" y="159"/>
                        </a:lnTo>
                        <a:lnTo>
                          <a:pt x="79" y="160"/>
                        </a:lnTo>
                        <a:lnTo>
                          <a:pt x="79" y="161"/>
                        </a:lnTo>
                        <a:lnTo>
                          <a:pt x="78" y="160"/>
                        </a:lnTo>
                        <a:lnTo>
                          <a:pt x="78" y="159"/>
                        </a:lnTo>
                        <a:lnTo>
                          <a:pt x="75" y="159"/>
                        </a:lnTo>
                        <a:lnTo>
                          <a:pt x="78" y="160"/>
                        </a:lnTo>
                        <a:lnTo>
                          <a:pt x="79" y="161"/>
                        </a:lnTo>
                        <a:lnTo>
                          <a:pt x="80" y="161"/>
                        </a:lnTo>
                        <a:lnTo>
                          <a:pt x="78" y="162"/>
                        </a:lnTo>
                        <a:lnTo>
                          <a:pt x="79" y="163"/>
                        </a:lnTo>
                        <a:lnTo>
                          <a:pt x="79" y="164"/>
                        </a:lnTo>
                        <a:lnTo>
                          <a:pt x="79" y="165"/>
                        </a:lnTo>
                        <a:lnTo>
                          <a:pt x="78" y="165"/>
                        </a:lnTo>
                        <a:lnTo>
                          <a:pt x="77" y="167"/>
                        </a:lnTo>
                        <a:lnTo>
                          <a:pt x="75" y="168"/>
                        </a:lnTo>
                        <a:lnTo>
                          <a:pt x="75" y="169"/>
                        </a:lnTo>
                        <a:lnTo>
                          <a:pt x="77" y="169"/>
                        </a:lnTo>
                        <a:lnTo>
                          <a:pt x="78" y="170"/>
                        </a:lnTo>
                        <a:lnTo>
                          <a:pt x="77" y="170"/>
                        </a:lnTo>
                        <a:lnTo>
                          <a:pt x="75" y="172"/>
                        </a:lnTo>
                        <a:lnTo>
                          <a:pt x="75" y="173"/>
                        </a:lnTo>
                        <a:lnTo>
                          <a:pt x="75" y="174"/>
                        </a:lnTo>
                        <a:lnTo>
                          <a:pt x="74" y="174"/>
                        </a:lnTo>
                        <a:lnTo>
                          <a:pt x="74" y="175"/>
                        </a:lnTo>
                        <a:lnTo>
                          <a:pt x="73" y="175"/>
                        </a:lnTo>
                        <a:lnTo>
                          <a:pt x="72" y="177"/>
                        </a:lnTo>
                        <a:lnTo>
                          <a:pt x="71" y="179"/>
                        </a:lnTo>
                        <a:lnTo>
                          <a:pt x="71" y="180"/>
                        </a:lnTo>
                        <a:lnTo>
                          <a:pt x="70" y="181"/>
                        </a:lnTo>
                        <a:lnTo>
                          <a:pt x="70" y="182"/>
                        </a:lnTo>
                        <a:lnTo>
                          <a:pt x="68" y="183"/>
                        </a:lnTo>
                        <a:lnTo>
                          <a:pt x="66" y="183"/>
                        </a:lnTo>
                        <a:lnTo>
                          <a:pt x="64" y="182"/>
                        </a:lnTo>
                        <a:lnTo>
                          <a:pt x="63" y="182"/>
                        </a:lnTo>
                        <a:lnTo>
                          <a:pt x="61" y="183"/>
                        </a:lnTo>
                        <a:lnTo>
                          <a:pt x="59" y="183"/>
                        </a:lnTo>
                        <a:lnTo>
                          <a:pt x="56" y="183"/>
                        </a:lnTo>
                        <a:lnTo>
                          <a:pt x="53" y="183"/>
                        </a:lnTo>
                        <a:lnTo>
                          <a:pt x="51" y="183"/>
                        </a:lnTo>
                        <a:lnTo>
                          <a:pt x="52" y="184"/>
                        </a:lnTo>
                        <a:lnTo>
                          <a:pt x="51" y="186"/>
                        </a:lnTo>
                        <a:lnTo>
                          <a:pt x="50" y="186"/>
                        </a:lnTo>
                        <a:lnTo>
                          <a:pt x="50" y="184"/>
                        </a:lnTo>
                        <a:lnTo>
                          <a:pt x="49" y="184"/>
                        </a:lnTo>
                        <a:lnTo>
                          <a:pt x="46" y="186"/>
                        </a:lnTo>
                        <a:lnTo>
                          <a:pt x="45" y="186"/>
                        </a:lnTo>
                        <a:lnTo>
                          <a:pt x="44" y="187"/>
                        </a:lnTo>
                        <a:lnTo>
                          <a:pt x="44" y="188"/>
                        </a:lnTo>
                        <a:lnTo>
                          <a:pt x="44" y="189"/>
                        </a:lnTo>
                        <a:lnTo>
                          <a:pt x="45" y="190"/>
                        </a:lnTo>
                        <a:lnTo>
                          <a:pt x="45" y="191"/>
                        </a:lnTo>
                        <a:lnTo>
                          <a:pt x="46" y="191"/>
                        </a:lnTo>
                        <a:lnTo>
                          <a:pt x="45" y="192"/>
                        </a:lnTo>
                        <a:lnTo>
                          <a:pt x="44" y="193"/>
                        </a:lnTo>
                        <a:lnTo>
                          <a:pt x="43" y="193"/>
                        </a:lnTo>
                        <a:lnTo>
                          <a:pt x="42" y="193"/>
                        </a:lnTo>
                        <a:lnTo>
                          <a:pt x="41" y="193"/>
                        </a:lnTo>
                        <a:lnTo>
                          <a:pt x="40" y="193"/>
                        </a:lnTo>
                        <a:lnTo>
                          <a:pt x="37" y="193"/>
                        </a:lnTo>
                        <a:lnTo>
                          <a:pt x="36" y="193"/>
                        </a:lnTo>
                        <a:lnTo>
                          <a:pt x="34" y="193"/>
                        </a:lnTo>
                        <a:lnTo>
                          <a:pt x="33" y="195"/>
                        </a:lnTo>
                        <a:lnTo>
                          <a:pt x="32" y="195"/>
                        </a:lnTo>
                        <a:lnTo>
                          <a:pt x="31" y="195"/>
                        </a:lnTo>
                        <a:lnTo>
                          <a:pt x="26" y="193"/>
                        </a:lnTo>
                        <a:lnTo>
                          <a:pt x="25" y="191"/>
                        </a:lnTo>
                        <a:lnTo>
                          <a:pt x="26" y="191"/>
                        </a:lnTo>
                        <a:lnTo>
                          <a:pt x="27" y="190"/>
                        </a:lnTo>
                        <a:lnTo>
                          <a:pt x="26" y="188"/>
                        </a:lnTo>
                        <a:lnTo>
                          <a:pt x="25" y="188"/>
                        </a:lnTo>
                        <a:lnTo>
                          <a:pt x="22" y="184"/>
                        </a:lnTo>
                        <a:lnTo>
                          <a:pt x="22" y="183"/>
                        </a:lnTo>
                        <a:lnTo>
                          <a:pt x="21" y="183"/>
                        </a:lnTo>
                        <a:lnTo>
                          <a:pt x="19" y="181"/>
                        </a:lnTo>
                        <a:lnTo>
                          <a:pt x="22" y="181"/>
                        </a:lnTo>
                        <a:lnTo>
                          <a:pt x="23" y="182"/>
                        </a:lnTo>
                        <a:lnTo>
                          <a:pt x="24" y="182"/>
                        </a:lnTo>
                        <a:lnTo>
                          <a:pt x="24" y="181"/>
                        </a:lnTo>
                        <a:lnTo>
                          <a:pt x="23" y="180"/>
                        </a:lnTo>
                        <a:lnTo>
                          <a:pt x="22" y="180"/>
                        </a:lnTo>
                        <a:lnTo>
                          <a:pt x="22" y="179"/>
                        </a:lnTo>
                        <a:lnTo>
                          <a:pt x="23" y="179"/>
                        </a:lnTo>
                        <a:lnTo>
                          <a:pt x="24" y="179"/>
                        </a:lnTo>
                        <a:lnTo>
                          <a:pt x="25" y="179"/>
                        </a:lnTo>
                        <a:lnTo>
                          <a:pt x="26" y="178"/>
                        </a:lnTo>
                        <a:lnTo>
                          <a:pt x="25" y="177"/>
                        </a:lnTo>
                        <a:lnTo>
                          <a:pt x="25" y="175"/>
                        </a:lnTo>
                        <a:lnTo>
                          <a:pt x="24" y="175"/>
                        </a:lnTo>
                        <a:lnTo>
                          <a:pt x="23" y="177"/>
                        </a:lnTo>
                        <a:lnTo>
                          <a:pt x="23" y="175"/>
                        </a:lnTo>
                        <a:lnTo>
                          <a:pt x="22" y="175"/>
                        </a:lnTo>
                        <a:lnTo>
                          <a:pt x="22" y="174"/>
                        </a:lnTo>
                        <a:lnTo>
                          <a:pt x="21" y="174"/>
                        </a:lnTo>
                        <a:lnTo>
                          <a:pt x="21" y="173"/>
                        </a:lnTo>
                        <a:lnTo>
                          <a:pt x="19" y="172"/>
                        </a:lnTo>
                        <a:lnTo>
                          <a:pt x="18" y="172"/>
                        </a:lnTo>
                        <a:lnTo>
                          <a:pt x="17" y="172"/>
                        </a:lnTo>
                        <a:lnTo>
                          <a:pt x="17" y="171"/>
                        </a:lnTo>
                        <a:lnTo>
                          <a:pt x="16" y="171"/>
                        </a:lnTo>
                        <a:lnTo>
                          <a:pt x="16" y="170"/>
                        </a:lnTo>
                        <a:lnTo>
                          <a:pt x="15" y="169"/>
                        </a:lnTo>
                        <a:lnTo>
                          <a:pt x="14" y="168"/>
                        </a:lnTo>
                        <a:lnTo>
                          <a:pt x="15" y="167"/>
                        </a:lnTo>
                        <a:lnTo>
                          <a:pt x="14" y="165"/>
                        </a:lnTo>
                        <a:lnTo>
                          <a:pt x="13" y="164"/>
                        </a:lnTo>
                        <a:lnTo>
                          <a:pt x="13" y="165"/>
                        </a:lnTo>
                        <a:lnTo>
                          <a:pt x="13" y="167"/>
                        </a:lnTo>
                        <a:lnTo>
                          <a:pt x="12" y="165"/>
                        </a:lnTo>
                        <a:lnTo>
                          <a:pt x="12" y="163"/>
                        </a:lnTo>
                        <a:lnTo>
                          <a:pt x="12" y="162"/>
                        </a:lnTo>
                        <a:lnTo>
                          <a:pt x="10" y="162"/>
                        </a:lnTo>
                        <a:lnTo>
                          <a:pt x="10" y="161"/>
                        </a:lnTo>
                        <a:lnTo>
                          <a:pt x="9" y="161"/>
                        </a:lnTo>
                        <a:lnTo>
                          <a:pt x="8" y="161"/>
                        </a:lnTo>
                        <a:lnTo>
                          <a:pt x="8" y="160"/>
                        </a:lnTo>
                        <a:lnTo>
                          <a:pt x="8" y="159"/>
                        </a:lnTo>
                        <a:lnTo>
                          <a:pt x="9" y="159"/>
                        </a:lnTo>
                        <a:lnTo>
                          <a:pt x="9" y="156"/>
                        </a:lnTo>
                        <a:lnTo>
                          <a:pt x="9" y="155"/>
                        </a:lnTo>
                        <a:lnTo>
                          <a:pt x="10" y="154"/>
                        </a:lnTo>
                        <a:lnTo>
                          <a:pt x="9" y="152"/>
                        </a:lnTo>
                        <a:lnTo>
                          <a:pt x="8" y="152"/>
                        </a:lnTo>
                        <a:lnTo>
                          <a:pt x="7" y="153"/>
                        </a:lnTo>
                        <a:lnTo>
                          <a:pt x="6" y="153"/>
                        </a:lnTo>
                        <a:lnTo>
                          <a:pt x="5" y="153"/>
                        </a:lnTo>
                        <a:lnTo>
                          <a:pt x="4" y="153"/>
                        </a:lnTo>
                        <a:lnTo>
                          <a:pt x="4" y="152"/>
                        </a:lnTo>
                        <a:lnTo>
                          <a:pt x="1" y="152"/>
                        </a:lnTo>
                        <a:lnTo>
                          <a:pt x="1" y="151"/>
                        </a:lnTo>
                        <a:lnTo>
                          <a:pt x="1" y="150"/>
                        </a:lnTo>
                        <a:lnTo>
                          <a:pt x="1" y="149"/>
                        </a:lnTo>
                        <a:lnTo>
                          <a:pt x="1" y="147"/>
                        </a:lnTo>
                        <a:lnTo>
                          <a:pt x="0" y="146"/>
                        </a:lnTo>
                        <a:lnTo>
                          <a:pt x="1" y="145"/>
                        </a:lnTo>
                        <a:lnTo>
                          <a:pt x="1" y="144"/>
                        </a:lnTo>
                        <a:lnTo>
                          <a:pt x="0" y="144"/>
                        </a:lnTo>
                        <a:lnTo>
                          <a:pt x="0" y="143"/>
                        </a:lnTo>
                        <a:lnTo>
                          <a:pt x="0" y="142"/>
                        </a:lnTo>
                        <a:lnTo>
                          <a:pt x="1" y="142"/>
                        </a:lnTo>
                        <a:lnTo>
                          <a:pt x="1" y="141"/>
                        </a:lnTo>
                        <a:lnTo>
                          <a:pt x="3" y="141"/>
                        </a:lnTo>
                        <a:lnTo>
                          <a:pt x="4" y="142"/>
                        </a:lnTo>
                        <a:lnTo>
                          <a:pt x="4" y="143"/>
                        </a:lnTo>
                        <a:lnTo>
                          <a:pt x="5" y="143"/>
                        </a:lnTo>
                        <a:lnTo>
                          <a:pt x="4" y="144"/>
                        </a:lnTo>
                        <a:lnTo>
                          <a:pt x="5" y="144"/>
                        </a:lnTo>
                        <a:lnTo>
                          <a:pt x="7" y="144"/>
                        </a:lnTo>
                        <a:lnTo>
                          <a:pt x="9" y="141"/>
                        </a:lnTo>
                        <a:lnTo>
                          <a:pt x="8" y="141"/>
                        </a:lnTo>
                        <a:lnTo>
                          <a:pt x="9" y="140"/>
                        </a:lnTo>
                        <a:lnTo>
                          <a:pt x="9" y="139"/>
                        </a:lnTo>
                        <a:lnTo>
                          <a:pt x="9" y="137"/>
                        </a:lnTo>
                        <a:lnTo>
                          <a:pt x="8" y="136"/>
                        </a:lnTo>
                        <a:lnTo>
                          <a:pt x="8" y="134"/>
                        </a:lnTo>
                        <a:lnTo>
                          <a:pt x="9" y="133"/>
                        </a:lnTo>
                        <a:lnTo>
                          <a:pt x="10" y="133"/>
                        </a:lnTo>
                        <a:lnTo>
                          <a:pt x="12" y="132"/>
                        </a:lnTo>
                        <a:lnTo>
                          <a:pt x="10" y="132"/>
                        </a:lnTo>
                        <a:lnTo>
                          <a:pt x="10" y="131"/>
                        </a:lnTo>
                        <a:lnTo>
                          <a:pt x="9" y="131"/>
                        </a:lnTo>
                        <a:lnTo>
                          <a:pt x="10" y="131"/>
                        </a:lnTo>
                        <a:lnTo>
                          <a:pt x="12" y="130"/>
                        </a:lnTo>
                        <a:lnTo>
                          <a:pt x="13" y="130"/>
                        </a:lnTo>
                        <a:lnTo>
                          <a:pt x="14" y="130"/>
                        </a:lnTo>
                        <a:lnTo>
                          <a:pt x="15" y="130"/>
                        </a:lnTo>
                        <a:lnTo>
                          <a:pt x="17" y="128"/>
                        </a:lnTo>
                        <a:lnTo>
                          <a:pt x="19" y="127"/>
                        </a:lnTo>
                        <a:lnTo>
                          <a:pt x="19" y="126"/>
                        </a:lnTo>
                        <a:lnTo>
                          <a:pt x="19" y="125"/>
                        </a:lnTo>
                        <a:lnTo>
                          <a:pt x="21" y="124"/>
                        </a:lnTo>
                        <a:lnTo>
                          <a:pt x="21" y="123"/>
                        </a:lnTo>
                        <a:lnTo>
                          <a:pt x="21" y="122"/>
                        </a:lnTo>
                        <a:lnTo>
                          <a:pt x="21" y="121"/>
                        </a:lnTo>
                        <a:lnTo>
                          <a:pt x="19" y="119"/>
                        </a:lnTo>
                        <a:lnTo>
                          <a:pt x="18" y="118"/>
                        </a:lnTo>
                        <a:lnTo>
                          <a:pt x="18" y="117"/>
                        </a:lnTo>
                        <a:lnTo>
                          <a:pt x="17" y="117"/>
                        </a:lnTo>
                        <a:lnTo>
                          <a:pt x="17" y="116"/>
                        </a:lnTo>
                        <a:lnTo>
                          <a:pt x="16" y="115"/>
                        </a:lnTo>
                        <a:lnTo>
                          <a:pt x="16" y="114"/>
                        </a:lnTo>
                        <a:lnTo>
                          <a:pt x="17" y="114"/>
                        </a:lnTo>
                        <a:lnTo>
                          <a:pt x="18" y="114"/>
                        </a:lnTo>
                        <a:lnTo>
                          <a:pt x="18" y="113"/>
                        </a:lnTo>
                        <a:lnTo>
                          <a:pt x="19" y="113"/>
                        </a:lnTo>
                        <a:lnTo>
                          <a:pt x="19" y="114"/>
                        </a:lnTo>
                        <a:lnTo>
                          <a:pt x="21" y="114"/>
                        </a:lnTo>
                        <a:lnTo>
                          <a:pt x="22" y="114"/>
                        </a:lnTo>
                        <a:lnTo>
                          <a:pt x="22" y="113"/>
                        </a:lnTo>
                        <a:lnTo>
                          <a:pt x="24" y="112"/>
                        </a:lnTo>
                        <a:lnTo>
                          <a:pt x="24" y="111"/>
                        </a:lnTo>
                        <a:lnTo>
                          <a:pt x="24" y="109"/>
                        </a:lnTo>
                        <a:lnTo>
                          <a:pt x="25" y="109"/>
                        </a:lnTo>
                        <a:lnTo>
                          <a:pt x="24" y="108"/>
                        </a:lnTo>
                        <a:lnTo>
                          <a:pt x="19" y="106"/>
                        </a:lnTo>
                        <a:lnTo>
                          <a:pt x="18" y="106"/>
                        </a:lnTo>
                        <a:lnTo>
                          <a:pt x="15" y="104"/>
                        </a:lnTo>
                        <a:lnTo>
                          <a:pt x="14" y="104"/>
                        </a:lnTo>
                        <a:lnTo>
                          <a:pt x="15" y="102"/>
                        </a:lnTo>
                        <a:lnTo>
                          <a:pt x="15" y="100"/>
                        </a:lnTo>
                        <a:lnTo>
                          <a:pt x="16" y="99"/>
                        </a:lnTo>
                        <a:lnTo>
                          <a:pt x="16" y="98"/>
                        </a:lnTo>
                        <a:lnTo>
                          <a:pt x="17" y="96"/>
                        </a:lnTo>
                        <a:lnTo>
                          <a:pt x="16" y="96"/>
                        </a:lnTo>
                        <a:lnTo>
                          <a:pt x="16" y="95"/>
                        </a:lnTo>
                        <a:lnTo>
                          <a:pt x="15" y="94"/>
                        </a:lnTo>
                        <a:lnTo>
                          <a:pt x="14" y="93"/>
                        </a:lnTo>
                        <a:lnTo>
                          <a:pt x="13" y="91"/>
                        </a:lnTo>
                        <a:lnTo>
                          <a:pt x="13" y="90"/>
                        </a:lnTo>
                        <a:lnTo>
                          <a:pt x="14" y="89"/>
                        </a:lnTo>
                        <a:lnTo>
                          <a:pt x="14" y="88"/>
                        </a:lnTo>
                        <a:lnTo>
                          <a:pt x="13" y="88"/>
                        </a:lnTo>
                        <a:lnTo>
                          <a:pt x="13" y="87"/>
                        </a:lnTo>
                        <a:lnTo>
                          <a:pt x="14" y="87"/>
                        </a:lnTo>
                        <a:lnTo>
                          <a:pt x="14" y="86"/>
                        </a:lnTo>
                        <a:lnTo>
                          <a:pt x="15" y="86"/>
                        </a:lnTo>
                        <a:lnTo>
                          <a:pt x="15" y="85"/>
                        </a:lnTo>
                        <a:lnTo>
                          <a:pt x="13" y="84"/>
                        </a:lnTo>
                        <a:lnTo>
                          <a:pt x="13" y="83"/>
                        </a:lnTo>
                        <a:lnTo>
                          <a:pt x="12" y="81"/>
                        </a:lnTo>
                        <a:lnTo>
                          <a:pt x="13" y="81"/>
                        </a:lnTo>
                        <a:lnTo>
                          <a:pt x="14" y="80"/>
                        </a:lnTo>
                        <a:lnTo>
                          <a:pt x="15" y="79"/>
                        </a:lnTo>
                        <a:lnTo>
                          <a:pt x="15" y="78"/>
                        </a:lnTo>
                        <a:lnTo>
                          <a:pt x="15" y="77"/>
                        </a:lnTo>
                        <a:lnTo>
                          <a:pt x="17" y="76"/>
                        </a:lnTo>
                        <a:lnTo>
                          <a:pt x="19" y="74"/>
                        </a:lnTo>
                        <a:lnTo>
                          <a:pt x="21" y="74"/>
                        </a:lnTo>
                        <a:lnTo>
                          <a:pt x="22" y="72"/>
                        </a:lnTo>
                        <a:lnTo>
                          <a:pt x="24" y="71"/>
                        </a:lnTo>
                        <a:lnTo>
                          <a:pt x="25" y="71"/>
                        </a:lnTo>
                        <a:lnTo>
                          <a:pt x="26" y="70"/>
                        </a:lnTo>
                        <a:lnTo>
                          <a:pt x="27" y="70"/>
                        </a:lnTo>
                        <a:lnTo>
                          <a:pt x="28" y="70"/>
                        </a:lnTo>
                        <a:lnTo>
                          <a:pt x="29" y="70"/>
                        </a:lnTo>
                        <a:lnTo>
                          <a:pt x="31" y="70"/>
                        </a:lnTo>
                        <a:lnTo>
                          <a:pt x="41" y="71"/>
                        </a:lnTo>
                        <a:lnTo>
                          <a:pt x="43" y="69"/>
                        </a:lnTo>
                        <a:lnTo>
                          <a:pt x="43" y="67"/>
                        </a:lnTo>
                        <a:lnTo>
                          <a:pt x="43" y="65"/>
                        </a:lnTo>
                        <a:lnTo>
                          <a:pt x="42" y="65"/>
                        </a:lnTo>
                        <a:lnTo>
                          <a:pt x="40" y="65"/>
                        </a:lnTo>
                        <a:lnTo>
                          <a:pt x="38" y="63"/>
                        </a:lnTo>
                        <a:lnTo>
                          <a:pt x="36" y="63"/>
                        </a:lnTo>
                        <a:lnTo>
                          <a:pt x="36" y="62"/>
                        </a:lnTo>
                        <a:lnTo>
                          <a:pt x="37" y="62"/>
                        </a:lnTo>
                        <a:lnTo>
                          <a:pt x="38" y="61"/>
                        </a:lnTo>
                        <a:lnTo>
                          <a:pt x="40" y="60"/>
                        </a:lnTo>
                        <a:lnTo>
                          <a:pt x="41" y="60"/>
                        </a:lnTo>
                        <a:lnTo>
                          <a:pt x="42" y="58"/>
                        </a:lnTo>
                        <a:lnTo>
                          <a:pt x="44" y="57"/>
                        </a:lnTo>
                        <a:lnTo>
                          <a:pt x="45" y="56"/>
                        </a:lnTo>
                        <a:lnTo>
                          <a:pt x="46" y="55"/>
                        </a:lnTo>
                        <a:lnTo>
                          <a:pt x="46" y="53"/>
                        </a:lnTo>
                        <a:lnTo>
                          <a:pt x="47" y="52"/>
                        </a:lnTo>
                        <a:lnTo>
                          <a:pt x="47" y="51"/>
                        </a:lnTo>
                        <a:lnTo>
                          <a:pt x="47" y="50"/>
                        </a:lnTo>
                        <a:lnTo>
                          <a:pt x="49" y="49"/>
                        </a:lnTo>
                        <a:lnTo>
                          <a:pt x="49" y="48"/>
                        </a:lnTo>
                        <a:lnTo>
                          <a:pt x="49" y="47"/>
                        </a:lnTo>
                        <a:lnTo>
                          <a:pt x="50" y="47"/>
                        </a:lnTo>
                        <a:lnTo>
                          <a:pt x="50" y="46"/>
                        </a:lnTo>
                        <a:lnTo>
                          <a:pt x="50" y="44"/>
                        </a:lnTo>
                        <a:lnTo>
                          <a:pt x="49" y="43"/>
                        </a:lnTo>
                        <a:lnTo>
                          <a:pt x="49" y="42"/>
                        </a:lnTo>
                        <a:lnTo>
                          <a:pt x="49" y="41"/>
                        </a:lnTo>
                        <a:lnTo>
                          <a:pt x="51" y="41"/>
                        </a:lnTo>
                        <a:lnTo>
                          <a:pt x="55" y="41"/>
                        </a:lnTo>
                        <a:lnTo>
                          <a:pt x="62" y="39"/>
                        </a:lnTo>
                        <a:lnTo>
                          <a:pt x="61" y="38"/>
                        </a:lnTo>
                        <a:lnTo>
                          <a:pt x="61" y="37"/>
                        </a:lnTo>
                        <a:lnTo>
                          <a:pt x="60" y="37"/>
                        </a:lnTo>
                        <a:lnTo>
                          <a:pt x="63" y="36"/>
                        </a:lnTo>
                        <a:lnTo>
                          <a:pt x="64" y="34"/>
                        </a:lnTo>
                        <a:lnTo>
                          <a:pt x="65" y="33"/>
                        </a:lnTo>
                        <a:lnTo>
                          <a:pt x="70" y="30"/>
                        </a:lnTo>
                        <a:lnTo>
                          <a:pt x="74" y="29"/>
                        </a:lnTo>
                        <a:lnTo>
                          <a:pt x="75" y="27"/>
                        </a:lnTo>
                        <a:lnTo>
                          <a:pt x="74" y="25"/>
                        </a:lnTo>
                        <a:lnTo>
                          <a:pt x="73" y="24"/>
                        </a:lnTo>
                        <a:lnTo>
                          <a:pt x="72" y="24"/>
                        </a:lnTo>
                        <a:lnTo>
                          <a:pt x="71" y="23"/>
                        </a:lnTo>
                        <a:lnTo>
                          <a:pt x="72" y="22"/>
                        </a:lnTo>
                        <a:lnTo>
                          <a:pt x="74" y="21"/>
                        </a:lnTo>
                        <a:lnTo>
                          <a:pt x="75" y="21"/>
                        </a:lnTo>
                        <a:lnTo>
                          <a:pt x="77" y="20"/>
                        </a:lnTo>
                        <a:lnTo>
                          <a:pt x="78" y="20"/>
                        </a:lnTo>
                        <a:lnTo>
                          <a:pt x="78" y="19"/>
                        </a:lnTo>
                        <a:lnTo>
                          <a:pt x="79" y="16"/>
                        </a:lnTo>
                        <a:lnTo>
                          <a:pt x="80" y="16"/>
                        </a:lnTo>
                        <a:lnTo>
                          <a:pt x="87" y="14"/>
                        </a:lnTo>
                        <a:lnTo>
                          <a:pt x="87" y="13"/>
                        </a:lnTo>
                        <a:lnTo>
                          <a:pt x="88" y="13"/>
                        </a:lnTo>
                        <a:lnTo>
                          <a:pt x="92" y="14"/>
                        </a:lnTo>
                        <a:lnTo>
                          <a:pt x="93" y="14"/>
                        </a:lnTo>
                        <a:lnTo>
                          <a:pt x="94" y="15"/>
                        </a:lnTo>
                        <a:lnTo>
                          <a:pt x="96" y="15"/>
                        </a:lnTo>
                        <a:lnTo>
                          <a:pt x="97" y="14"/>
                        </a:lnTo>
                        <a:lnTo>
                          <a:pt x="100" y="12"/>
                        </a:lnTo>
                        <a:lnTo>
                          <a:pt x="99" y="11"/>
                        </a:lnTo>
                        <a:lnTo>
                          <a:pt x="99" y="10"/>
                        </a:lnTo>
                        <a:lnTo>
                          <a:pt x="99" y="9"/>
                        </a:lnTo>
                        <a:lnTo>
                          <a:pt x="99" y="8"/>
                        </a:lnTo>
                        <a:lnTo>
                          <a:pt x="100" y="8"/>
                        </a:lnTo>
                        <a:lnTo>
                          <a:pt x="102" y="8"/>
                        </a:lnTo>
                        <a:lnTo>
                          <a:pt x="107" y="8"/>
                        </a:lnTo>
                        <a:lnTo>
                          <a:pt x="111" y="8"/>
                        </a:lnTo>
                        <a:lnTo>
                          <a:pt x="118" y="9"/>
                        </a:lnTo>
                        <a:lnTo>
                          <a:pt x="120" y="9"/>
                        </a:lnTo>
                        <a:lnTo>
                          <a:pt x="122" y="10"/>
                        </a:lnTo>
                        <a:lnTo>
                          <a:pt x="125" y="10"/>
                        </a:lnTo>
                        <a:lnTo>
                          <a:pt x="126" y="10"/>
                        </a:lnTo>
                        <a:lnTo>
                          <a:pt x="127" y="9"/>
                        </a:lnTo>
                        <a:lnTo>
                          <a:pt x="128" y="9"/>
                        </a:lnTo>
                        <a:lnTo>
                          <a:pt x="129" y="8"/>
                        </a:lnTo>
                        <a:lnTo>
                          <a:pt x="127" y="8"/>
                        </a:lnTo>
                        <a:lnTo>
                          <a:pt x="126" y="6"/>
                        </a:lnTo>
                        <a:lnTo>
                          <a:pt x="127" y="6"/>
                        </a:lnTo>
                        <a:lnTo>
                          <a:pt x="129" y="5"/>
                        </a:lnTo>
                        <a:lnTo>
                          <a:pt x="130" y="4"/>
                        </a:lnTo>
                        <a:lnTo>
                          <a:pt x="131" y="3"/>
                        </a:lnTo>
                        <a:lnTo>
                          <a:pt x="130" y="2"/>
                        </a:lnTo>
                        <a:lnTo>
                          <a:pt x="129" y="1"/>
                        </a:lnTo>
                        <a:lnTo>
                          <a:pt x="128" y="0"/>
                        </a:lnTo>
                        <a:lnTo>
                          <a:pt x="134" y="0"/>
                        </a:lnTo>
                        <a:lnTo>
                          <a:pt x="135" y="0"/>
                        </a:lnTo>
                        <a:lnTo>
                          <a:pt x="136" y="0"/>
                        </a:lnTo>
                        <a:lnTo>
                          <a:pt x="137" y="0"/>
                        </a:lnTo>
                        <a:lnTo>
                          <a:pt x="138" y="1"/>
                        </a:lnTo>
                        <a:lnTo>
                          <a:pt x="139" y="1"/>
                        </a:lnTo>
                        <a:lnTo>
                          <a:pt x="139" y="2"/>
                        </a:lnTo>
                        <a:lnTo>
                          <a:pt x="140" y="2"/>
                        </a:lnTo>
                        <a:lnTo>
                          <a:pt x="142" y="2"/>
                        </a:lnTo>
                        <a:lnTo>
                          <a:pt x="144" y="3"/>
                        </a:lnTo>
                        <a:lnTo>
                          <a:pt x="146" y="4"/>
                        </a:lnTo>
                        <a:lnTo>
                          <a:pt x="147" y="5"/>
                        </a:lnTo>
                        <a:lnTo>
                          <a:pt x="148" y="5"/>
                        </a:lnTo>
                        <a:lnTo>
                          <a:pt x="149" y="5"/>
                        </a:lnTo>
                        <a:lnTo>
                          <a:pt x="150" y="6"/>
                        </a:lnTo>
                        <a:lnTo>
                          <a:pt x="152" y="6"/>
                        </a:lnTo>
                        <a:moveTo>
                          <a:pt x="100" y="172"/>
                        </a:moveTo>
                        <a:lnTo>
                          <a:pt x="101" y="171"/>
                        </a:lnTo>
                        <a:lnTo>
                          <a:pt x="101" y="170"/>
                        </a:lnTo>
                        <a:lnTo>
                          <a:pt x="100" y="169"/>
                        </a:lnTo>
                        <a:lnTo>
                          <a:pt x="100" y="168"/>
                        </a:lnTo>
                        <a:lnTo>
                          <a:pt x="100" y="167"/>
                        </a:lnTo>
                        <a:lnTo>
                          <a:pt x="100" y="165"/>
                        </a:lnTo>
                        <a:lnTo>
                          <a:pt x="99" y="164"/>
                        </a:lnTo>
                        <a:lnTo>
                          <a:pt x="99" y="163"/>
                        </a:lnTo>
                        <a:lnTo>
                          <a:pt x="100" y="163"/>
                        </a:lnTo>
                        <a:lnTo>
                          <a:pt x="100" y="162"/>
                        </a:lnTo>
                        <a:lnTo>
                          <a:pt x="101" y="162"/>
                        </a:lnTo>
                        <a:lnTo>
                          <a:pt x="102" y="162"/>
                        </a:lnTo>
                        <a:lnTo>
                          <a:pt x="102" y="161"/>
                        </a:lnTo>
                        <a:lnTo>
                          <a:pt x="103" y="161"/>
                        </a:lnTo>
                        <a:lnTo>
                          <a:pt x="103" y="160"/>
                        </a:lnTo>
                        <a:lnTo>
                          <a:pt x="105" y="160"/>
                        </a:lnTo>
                        <a:lnTo>
                          <a:pt x="108" y="158"/>
                        </a:lnTo>
                        <a:lnTo>
                          <a:pt x="110" y="158"/>
                        </a:lnTo>
                        <a:lnTo>
                          <a:pt x="112" y="158"/>
                        </a:lnTo>
                        <a:lnTo>
                          <a:pt x="112" y="159"/>
                        </a:lnTo>
                        <a:lnTo>
                          <a:pt x="111" y="161"/>
                        </a:lnTo>
                        <a:lnTo>
                          <a:pt x="110" y="161"/>
                        </a:lnTo>
                        <a:lnTo>
                          <a:pt x="109" y="161"/>
                        </a:lnTo>
                        <a:lnTo>
                          <a:pt x="109" y="162"/>
                        </a:lnTo>
                        <a:lnTo>
                          <a:pt x="109" y="163"/>
                        </a:lnTo>
                        <a:lnTo>
                          <a:pt x="109" y="164"/>
                        </a:lnTo>
                        <a:lnTo>
                          <a:pt x="108" y="168"/>
                        </a:lnTo>
                        <a:lnTo>
                          <a:pt x="107" y="168"/>
                        </a:lnTo>
                        <a:lnTo>
                          <a:pt x="106" y="169"/>
                        </a:lnTo>
                        <a:lnTo>
                          <a:pt x="105" y="169"/>
                        </a:lnTo>
                        <a:lnTo>
                          <a:pt x="103" y="169"/>
                        </a:lnTo>
                        <a:lnTo>
                          <a:pt x="102" y="170"/>
                        </a:lnTo>
                        <a:lnTo>
                          <a:pt x="102" y="171"/>
                        </a:lnTo>
                        <a:lnTo>
                          <a:pt x="102" y="172"/>
                        </a:lnTo>
                        <a:lnTo>
                          <a:pt x="101" y="172"/>
                        </a:lnTo>
                        <a:lnTo>
                          <a:pt x="100" y="172"/>
                        </a:lnTo>
                        <a:moveTo>
                          <a:pt x="75" y="182"/>
                        </a:moveTo>
                        <a:lnTo>
                          <a:pt x="75" y="181"/>
                        </a:lnTo>
                        <a:lnTo>
                          <a:pt x="75" y="179"/>
                        </a:lnTo>
                        <a:lnTo>
                          <a:pt x="75" y="178"/>
                        </a:lnTo>
                        <a:lnTo>
                          <a:pt x="75" y="177"/>
                        </a:lnTo>
                        <a:lnTo>
                          <a:pt x="77" y="174"/>
                        </a:lnTo>
                        <a:lnTo>
                          <a:pt x="78" y="173"/>
                        </a:lnTo>
                        <a:lnTo>
                          <a:pt x="79" y="172"/>
                        </a:lnTo>
                        <a:lnTo>
                          <a:pt x="80" y="172"/>
                        </a:lnTo>
                        <a:lnTo>
                          <a:pt x="81" y="170"/>
                        </a:lnTo>
                        <a:lnTo>
                          <a:pt x="82" y="169"/>
                        </a:lnTo>
                        <a:lnTo>
                          <a:pt x="83" y="168"/>
                        </a:lnTo>
                        <a:lnTo>
                          <a:pt x="83" y="167"/>
                        </a:lnTo>
                        <a:lnTo>
                          <a:pt x="84" y="167"/>
                        </a:lnTo>
                        <a:lnTo>
                          <a:pt x="84" y="165"/>
                        </a:lnTo>
                        <a:lnTo>
                          <a:pt x="86" y="165"/>
                        </a:lnTo>
                        <a:lnTo>
                          <a:pt x="86" y="167"/>
                        </a:lnTo>
                        <a:lnTo>
                          <a:pt x="84" y="169"/>
                        </a:lnTo>
                        <a:lnTo>
                          <a:pt x="83" y="169"/>
                        </a:lnTo>
                        <a:lnTo>
                          <a:pt x="83" y="170"/>
                        </a:lnTo>
                        <a:lnTo>
                          <a:pt x="82" y="170"/>
                        </a:lnTo>
                        <a:lnTo>
                          <a:pt x="82" y="172"/>
                        </a:lnTo>
                        <a:lnTo>
                          <a:pt x="81" y="173"/>
                        </a:lnTo>
                        <a:lnTo>
                          <a:pt x="80" y="173"/>
                        </a:lnTo>
                        <a:lnTo>
                          <a:pt x="80" y="174"/>
                        </a:lnTo>
                        <a:lnTo>
                          <a:pt x="80" y="175"/>
                        </a:lnTo>
                        <a:lnTo>
                          <a:pt x="79" y="178"/>
                        </a:lnTo>
                        <a:lnTo>
                          <a:pt x="78" y="179"/>
                        </a:lnTo>
                        <a:lnTo>
                          <a:pt x="78" y="180"/>
                        </a:lnTo>
                        <a:lnTo>
                          <a:pt x="77" y="182"/>
                        </a:lnTo>
                        <a:lnTo>
                          <a:pt x="75" y="182"/>
                        </a:lnTo>
                        <a:moveTo>
                          <a:pt x="5" y="155"/>
                        </a:moveTo>
                        <a:lnTo>
                          <a:pt x="4" y="155"/>
                        </a:lnTo>
                        <a:lnTo>
                          <a:pt x="4" y="154"/>
                        </a:lnTo>
                        <a:lnTo>
                          <a:pt x="8" y="153"/>
                        </a:lnTo>
                        <a:lnTo>
                          <a:pt x="9" y="153"/>
                        </a:lnTo>
                        <a:lnTo>
                          <a:pt x="9" y="154"/>
                        </a:lnTo>
                        <a:lnTo>
                          <a:pt x="9" y="155"/>
                        </a:lnTo>
                        <a:lnTo>
                          <a:pt x="8" y="155"/>
                        </a:lnTo>
                        <a:lnTo>
                          <a:pt x="7" y="155"/>
                        </a:lnTo>
                        <a:lnTo>
                          <a:pt x="6" y="155"/>
                        </a:lnTo>
                        <a:lnTo>
                          <a:pt x="5" y="155"/>
                        </a:lnTo>
                        <a:moveTo>
                          <a:pt x="7" y="158"/>
                        </a:moveTo>
                        <a:lnTo>
                          <a:pt x="6" y="158"/>
                        </a:lnTo>
                        <a:lnTo>
                          <a:pt x="6" y="156"/>
                        </a:lnTo>
                        <a:lnTo>
                          <a:pt x="5" y="156"/>
                        </a:lnTo>
                        <a:lnTo>
                          <a:pt x="6" y="156"/>
                        </a:lnTo>
                        <a:lnTo>
                          <a:pt x="8" y="156"/>
                        </a:lnTo>
                        <a:lnTo>
                          <a:pt x="7" y="158"/>
                        </a:lnTo>
                        <a:moveTo>
                          <a:pt x="114" y="159"/>
                        </a:moveTo>
                        <a:lnTo>
                          <a:pt x="112" y="159"/>
                        </a:lnTo>
                        <a:lnTo>
                          <a:pt x="112" y="158"/>
                        </a:lnTo>
                        <a:lnTo>
                          <a:pt x="114" y="158"/>
                        </a:lnTo>
                        <a:lnTo>
                          <a:pt x="116" y="158"/>
                        </a:lnTo>
                        <a:lnTo>
                          <a:pt x="117" y="158"/>
                        </a:lnTo>
                        <a:lnTo>
                          <a:pt x="116" y="158"/>
                        </a:lnTo>
                        <a:lnTo>
                          <a:pt x="115" y="158"/>
                        </a:lnTo>
                        <a:lnTo>
                          <a:pt x="114" y="158"/>
                        </a:lnTo>
                        <a:lnTo>
                          <a:pt x="114" y="159"/>
                        </a:lnTo>
                        <a:moveTo>
                          <a:pt x="87" y="137"/>
                        </a:moveTo>
                        <a:lnTo>
                          <a:pt x="86" y="137"/>
                        </a:lnTo>
                        <a:lnTo>
                          <a:pt x="84" y="136"/>
                        </a:lnTo>
                        <a:lnTo>
                          <a:pt x="86" y="136"/>
                        </a:lnTo>
                        <a:lnTo>
                          <a:pt x="87" y="136"/>
                        </a:lnTo>
                        <a:lnTo>
                          <a:pt x="88" y="136"/>
                        </a:lnTo>
                        <a:lnTo>
                          <a:pt x="88" y="137"/>
                        </a:lnTo>
                        <a:lnTo>
                          <a:pt x="87" y="137"/>
                        </a:lnTo>
                        <a:moveTo>
                          <a:pt x="106" y="124"/>
                        </a:moveTo>
                        <a:lnTo>
                          <a:pt x="105" y="124"/>
                        </a:lnTo>
                        <a:lnTo>
                          <a:pt x="103" y="123"/>
                        </a:lnTo>
                        <a:lnTo>
                          <a:pt x="103" y="122"/>
                        </a:lnTo>
                        <a:lnTo>
                          <a:pt x="103" y="121"/>
                        </a:lnTo>
                        <a:lnTo>
                          <a:pt x="103" y="122"/>
                        </a:lnTo>
                        <a:lnTo>
                          <a:pt x="105" y="122"/>
                        </a:lnTo>
                        <a:lnTo>
                          <a:pt x="105" y="123"/>
                        </a:lnTo>
                        <a:lnTo>
                          <a:pt x="106" y="124"/>
                        </a:lnTo>
                        <a:moveTo>
                          <a:pt x="94" y="139"/>
                        </a:moveTo>
                        <a:lnTo>
                          <a:pt x="93" y="139"/>
                        </a:lnTo>
                        <a:lnTo>
                          <a:pt x="93" y="137"/>
                        </a:lnTo>
                        <a:lnTo>
                          <a:pt x="92" y="137"/>
                        </a:lnTo>
                        <a:lnTo>
                          <a:pt x="92" y="136"/>
                        </a:lnTo>
                        <a:lnTo>
                          <a:pt x="94" y="137"/>
                        </a:lnTo>
                        <a:lnTo>
                          <a:pt x="94" y="139"/>
                        </a:lnTo>
                        <a:moveTo>
                          <a:pt x="90" y="95"/>
                        </a:moveTo>
                        <a:lnTo>
                          <a:pt x="89" y="95"/>
                        </a:lnTo>
                        <a:lnTo>
                          <a:pt x="89" y="93"/>
                        </a:lnTo>
                        <a:lnTo>
                          <a:pt x="90" y="94"/>
                        </a:lnTo>
                        <a:lnTo>
                          <a:pt x="91" y="94"/>
                        </a:lnTo>
                        <a:lnTo>
                          <a:pt x="91" y="95"/>
                        </a:lnTo>
                        <a:lnTo>
                          <a:pt x="90" y="95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056" name="Freeform 969">
                    <a:extLst>
                      <a:ext uri="{FF2B5EF4-FFF2-40B4-BE49-F238E27FC236}">
                        <a16:creationId xmlns:a16="http://schemas.microsoft.com/office/drawing/2014/main" id="{18E50734-A4A4-42CD-82BF-74B75CA495DD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6321458" y="1688863"/>
                    <a:ext cx="232361" cy="106886"/>
                  </a:xfrm>
                  <a:custGeom>
                    <a:avLst/>
                    <a:gdLst>
                      <a:gd name="T0" fmla="*/ 19050 w 100"/>
                      <a:gd name="T1" fmla="*/ 63500 h 46"/>
                      <a:gd name="T2" fmla="*/ 7938 w 100"/>
                      <a:gd name="T3" fmla="*/ 58738 h 46"/>
                      <a:gd name="T4" fmla="*/ 12700 w 100"/>
                      <a:gd name="T5" fmla="*/ 57150 h 46"/>
                      <a:gd name="T6" fmla="*/ 1588 w 100"/>
                      <a:gd name="T7" fmla="*/ 47625 h 46"/>
                      <a:gd name="T8" fmla="*/ 6350 w 100"/>
                      <a:gd name="T9" fmla="*/ 42863 h 46"/>
                      <a:gd name="T10" fmla="*/ 1588 w 100"/>
                      <a:gd name="T11" fmla="*/ 31750 h 46"/>
                      <a:gd name="T12" fmla="*/ 9525 w 100"/>
                      <a:gd name="T13" fmla="*/ 28575 h 46"/>
                      <a:gd name="T14" fmla="*/ 22225 w 100"/>
                      <a:gd name="T15" fmla="*/ 22225 h 46"/>
                      <a:gd name="T16" fmla="*/ 28575 w 100"/>
                      <a:gd name="T17" fmla="*/ 23813 h 46"/>
                      <a:gd name="T18" fmla="*/ 36513 w 100"/>
                      <a:gd name="T19" fmla="*/ 15875 h 46"/>
                      <a:gd name="T20" fmla="*/ 49213 w 100"/>
                      <a:gd name="T21" fmla="*/ 22225 h 46"/>
                      <a:gd name="T22" fmla="*/ 50800 w 100"/>
                      <a:gd name="T23" fmla="*/ 26988 h 46"/>
                      <a:gd name="T24" fmla="*/ 53975 w 100"/>
                      <a:gd name="T25" fmla="*/ 28575 h 46"/>
                      <a:gd name="T26" fmla="*/ 57150 w 100"/>
                      <a:gd name="T27" fmla="*/ 34925 h 46"/>
                      <a:gd name="T28" fmla="*/ 50800 w 100"/>
                      <a:gd name="T29" fmla="*/ 33338 h 46"/>
                      <a:gd name="T30" fmla="*/ 42863 w 100"/>
                      <a:gd name="T31" fmla="*/ 42863 h 46"/>
                      <a:gd name="T32" fmla="*/ 33338 w 100"/>
                      <a:gd name="T33" fmla="*/ 46038 h 46"/>
                      <a:gd name="T34" fmla="*/ 34925 w 100"/>
                      <a:gd name="T35" fmla="*/ 57150 h 46"/>
                      <a:gd name="T36" fmla="*/ 36513 w 100"/>
                      <a:gd name="T37" fmla="*/ 61913 h 46"/>
                      <a:gd name="T38" fmla="*/ 30163 w 100"/>
                      <a:gd name="T39" fmla="*/ 65088 h 46"/>
                      <a:gd name="T40" fmla="*/ 4763 w 100"/>
                      <a:gd name="T41" fmla="*/ 20638 h 46"/>
                      <a:gd name="T42" fmla="*/ 17463 w 100"/>
                      <a:gd name="T43" fmla="*/ 14288 h 46"/>
                      <a:gd name="T44" fmla="*/ 36513 w 100"/>
                      <a:gd name="T45" fmla="*/ 7938 h 46"/>
                      <a:gd name="T46" fmla="*/ 53975 w 100"/>
                      <a:gd name="T47" fmla="*/ 1588 h 46"/>
                      <a:gd name="T48" fmla="*/ 52388 w 100"/>
                      <a:gd name="T49" fmla="*/ 14288 h 46"/>
                      <a:gd name="T50" fmla="*/ 25400 w 100"/>
                      <a:gd name="T51" fmla="*/ 17463 h 46"/>
                      <a:gd name="T52" fmla="*/ 12700 w 100"/>
                      <a:gd name="T53" fmla="*/ 19050 h 46"/>
                      <a:gd name="T54" fmla="*/ 12700 w 100"/>
                      <a:gd name="T55" fmla="*/ 26988 h 46"/>
                      <a:gd name="T56" fmla="*/ 14288 w 100"/>
                      <a:gd name="T57" fmla="*/ 19050 h 46"/>
                      <a:gd name="T58" fmla="*/ 42863 w 100"/>
                      <a:gd name="T59" fmla="*/ 65088 h 46"/>
                      <a:gd name="T60" fmla="*/ 34925 w 100"/>
                      <a:gd name="T61" fmla="*/ 60325 h 46"/>
                      <a:gd name="T62" fmla="*/ 46038 w 100"/>
                      <a:gd name="T63" fmla="*/ 60325 h 46"/>
                      <a:gd name="T64" fmla="*/ 38100 w 100"/>
                      <a:gd name="T65" fmla="*/ 49213 h 46"/>
                      <a:gd name="T66" fmla="*/ 50800 w 100"/>
                      <a:gd name="T67" fmla="*/ 49213 h 46"/>
                      <a:gd name="T68" fmla="*/ 61913 w 100"/>
                      <a:gd name="T69" fmla="*/ 57150 h 46"/>
                      <a:gd name="T70" fmla="*/ 47625 w 100"/>
                      <a:gd name="T71" fmla="*/ 63500 h 46"/>
                      <a:gd name="T72" fmla="*/ 58738 w 100"/>
                      <a:gd name="T73" fmla="*/ 63500 h 46"/>
                      <a:gd name="T74" fmla="*/ 57150 w 100"/>
                      <a:gd name="T75" fmla="*/ 46038 h 46"/>
                      <a:gd name="T76" fmla="*/ 65088 w 100"/>
                      <a:gd name="T77" fmla="*/ 58738 h 46"/>
                      <a:gd name="T78" fmla="*/ 63500 w 100"/>
                      <a:gd name="T79" fmla="*/ 12700 h 46"/>
                      <a:gd name="T80" fmla="*/ 87313 w 100"/>
                      <a:gd name="T81" fmla="*/ 63500 h 46"/>
                      <a:gd name="T82" fmla="*/ 79375 w 100"/>
                      <a:gd name="T83" fmla="*/ 58738 h 46"/>
                      <a:gd name="T84" fmla="*/ 66675 w 100"/>
                      <a:gd name="T85" fmla="*/ 47625 h 46"/>
                      <a:gd name="T86" fmla="*/ 76200 w 100"/>
                      <a:gd name="T87" fmla="*/ 42863 h 46"/>
                      <a:gd name="T88" fmla="*/ 80963 w 100"/>
                      <a:gd name="T89" fmla="*/ 44450 h 46"/>
                      <a:gd name="T90" fmla="*/ 88900 w 100"/>
                      <a:gd name="T91" fmla="*/ 46038 h 46"/>
                      <a:gd name="T92" fmla="*/ 87313 w 100"/>
                      <a:gd name="T93" fmla="*/ 41275 h 46"/>
                      <a:gd name="T94" fmla="*/ 98425 w 100"/>
                      <a:gd name="T95" fmla="*/ 42863 h 46"/>
                      <a:gd name="T96" fmla="*/ 96838 w 100"/>
                      <a:gd name="T97" fmla="*/ 49213 h 46"/>
                      <a:gd name="T98" fmla="*/ 98425 w 100"/>
                      <a:gd name="T99" fmla="*/ 55563 h 46"/>
                      <a:gd name="T100" fmla="*/ 92075 w 100"/>
                      <a:gd name="T101" fmla="*/ 60325 h 46"/>
                      <a:gd name="T102" fmla="*/ 66675 w 100"/>
                      <a:gd name="T103" fmla="*/ 68263 h 46"/>
                      <a:gd name="T104" fmla="*/ 77788 w 100"/>
                      <a:gd name="T105" fmla="*/ 65088 h 46"/>
                      <a:gd name="T106" fmla="*/ 79375 w 100"/>
                      <a:gd name="T107" fmla="*/ 71438 h 46"/>
                      <a:gd name="T108" fmla="*/ 82550 w 100"/>
                      <a:gd name="T109" fmla="*/ 63500 h 46"/>
                      <a:gd name="T110" fmla="*/ 87313 w 100"/>
                      <a:gd name="T111" fmla="*/ 71438 h 46"/>
                      <a:gd name="T112" fmla="*/ 96838 w 100"/>
                      <a:gd name="T113" fmla="*/ 61913 h 46"/>
                      <a:gd name="T114" fmla="*/ 155575 w 100"/>
                      <a:gd name="T115" fmla="*/ 61913 h 46"/>
                      <a:gd name="T116" fmla="*/ 152400 w 100"/>
                      <a:gd name="T117" fmla="*/ 57150 h 4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</a:gdLst>
                    <a:ahLst/>
                    <a:cxnLst>
                      <a:cxn ang="T118">
                        <a:pos x="T0" y="T1"/>
                      </a:cxn>
                      <a:cxn ang="T119">
                        <a:pos x="T2" y="T3"/>
                      </a:cxn>
                      <a:cxn ang="T120">
                        <a:pos x="T4" y="T5"/>
                      </a:cxn>
                      <a:cxn ang="T121">
                        <a:pos x="T6" y="T7"/>
                      </a:cxn>
                      <a:cxn ang="T122">
                        <a:pos x="T8" y="T9"/>
                      </a:cxn>
                      <a:cxn ang="T123">
                        <a:pos x="T10" y="T11"/>
                      </a:cxn>
                      <a:cxn ang="T124">
                        <a:pos x="T12" y="T13"/>
                      </a:cxn>
                      <a:cxn ang="T125">
                        <a:pos x="T14" y="T15"/>
                      </a:cxn>
                      <a:cxn ang="T126">
                        <a:pos x="T16" y="T17"/>
                      </a:cxn>
                      <a:cxn ang="T127">
                        <a:pos x="T18" y="T19"/>
                      </a:cxn>
                      <a:cxn ang="T128">
                        <a:pos x="T20" y="T21"/>
                      </a:cxn>
                      <a:cxn ang="T129">
                        <a:pos x="T22" y="T23"/>
                      </a:cxn>
                      <a:cxn ang="T130">
                        <a:pos x="T24" y="T25"/>
                      </a:cxn>
                      <a:cxn ang="T131">
                        <a:pos x="T26" y="T27"/>
                      </a:cxn>
                      <a:cxn ang="T132">
                        <a:pos x="T28" y="T29"/>
                      </a:cxn>
                      <a:cxn ang="T133">
                        <a:pos x="T30" y="T31"/>
                      </a:cxn>
                      <a:cxn ang="T134">
                        <a:pos x="T32" y="T33"/>
                      </a:cxn>
                      <a:cxn ang="T135">
                        <a:pos x="T34" y="T35"/>
                      </a:cxn>
                      <a:cxn ang="T136">
                        <a:pos x="T36" y="T37"/>
                      </a:cxn>
                      <a:cxn ang="T137">
                        <a:pos x="T38" y="T39"/>
                      </a:cxn>
                      <a:cxn ang="T138">
                        <a:pos x="T40" y="T41"/>
                      </a:cxn>
                      <a:cxn ang="T139">
                        <a:pos x="T42" y="T43"/>
                      </a:cxn>
                      <a:cxn ang="T140">
                        <a:pos x="T44" y="T45"/>
                      </a:cxn>
                      <a:cxn ang="T141">
                        <a:pos x="T46" y="T47"/>
                      </a:cxn>
                      <a:cxn ang="T142">
                        <a:pos x="T48" y="T49"/>
                      </a:cxn>
                      <a:cxn ang="T143">
                        <a:pos x="T50" y="T51"/>
                      </a:cxn>
                      <a:cxn ang="T144">
                        <a:pos x="T52" y="T53"/>
                      </a:cxn>
                      <a:cxn ang="T145">
                        <a:pos x="T54" y="T55"/>
                      </a:cxn>
                      <a:cxn ang="T146">
                        <a:pos x="T56" y="T57"/>
                      </a:cxn>
                      <a:cxn ang="T147">
                        <a:pos x="T58" y="T59"/>
                      </a:cxn>
                      <a:cxn ang="T148">
                        <a:pos x="T60" y="T61"/>
                      </a:cxn>
                      <a:cxn ang="T149">
                        <a:pos x="T62" y="T63"/>
                      </a:cxn>
                      <a:cxn ang="T150">
                        <a:pos x="T64" y="T65"/>
                      </a:cxn>
                      <a:cxn ang="T151">
                        <a:pos x="T66" y="T67"/>
                      </a:cxn>
                      <a:cxn ang="T152">
                        <a:pos x="T68" y="T69"/>
                      </a:cxn>
                      <a:cxn ang="T153">
                        <a:pos x="T70" y="T71"/>
                      </a:cxn>
                      <a:cxn ang="T154">
                        <a:pos x="T72" y="T73"/>
                      </a:cxn>
                      <a:cxn ang="T155">
                        <a:pos x="T74" y="T75"/>
                      </a:cxn>
                      <a:cxn ang="T156">
                        <a:pos x="T76" y="T77"/>
                      </a:cxn>
                      <a:cxn ang="T157">
                        <a:pos x="T78" y="T79"/>
                      </a:cxn>
                      <a:cxn ang="T158">
                        <a:pos x="T80" y="T81"/>
                      </a:cxn>
                      <a:cxn ang="T159">
                        <a:pos x="T82" y="T83"/>
                      </a:cxn>
                      <a:cxn ang="T160">
                        <a:pos x="T84" y="T85"/>
                      </a:cxn>
                      <a:cxn ang="T161">
                        <a:pos x="T86" y="T87"/>
                      </a:cxn>
                      <a:cxn ang="T162">
                        <a:pos x="T88" y="T89"/>
                      </a:cxn>
                      <a:cxn ang="T163">
                        <a:pos x="T90" y="T91"/>
                      </a:cxn>
                      <a:cxn ang="T164">
                        <a:pos x="T92" y="T93"/>
                      </a:cxn>
                      <a:cxn ang="T165">
                        <a:pos x="T94" y="T95"/>
                      </a:cxn>
                      <a:cxn ang="T166">
                        <a:pos x="T96" y="T97"/>
                      </a:cxn>
                      <a:cxn ang="T167">
                        <a:pos x="T98" y="T99"/>
                      </a:cxn>
                      <a:cxn ang="T168">
                        <a:pos x="T100" y="T101"/>
                      </a:cxn>
                      <a:cxn ang="T169">
                        <a:pos x="T102" y="T103"/>
                      </a:cxn>
                      <a:cxn ang="T170">
                        <a:pos x="T104" y="T105"/>
                      </a:cxn>
                      <a:cxn ang="T171">
                        <a:pos x="T106" y="T107"/>
                      </a:cxn>
                      <a:cxn ang="T172">
                        <a:pos x="T108" y="T109"/>
                      </a:cxn>
                      <a:cxn ang="T173">
                        <a:pos x="T110" y="T111"/>
                      </a:cxn>
                      <a:cxn ang="T174">
                        <a:pos x="T112" y="T113"/>
                      </a:cxn>
                      <a:cxn ang="T175">
                        <a:pos x="T114" y="T115"/>
                      </a:cxn>
                      <a:cxn ang="T176">
                        <a:pos x="T116" y="T117"/>
                      </a:cxn>
                    </a:cxnLst>
                    <a:rect l="0" t="0" r="r" b="b"/>
                    <a:pathLst>
                      <a:path w="100" h="46">
                        <a:moveTo>
                          <a:pt x="19" y="42"/>
                        </a:moveTo>
                        <a:lnTo>
                          <a:pt x="19" y="41"/>
                        </a:lnTo>
                        <a:lnTo>
                          <a:pt x="18" y="41"/>
                        </a:lnTo>
                        <a:lnTo>
                          <a:pt x="18" y="42"/>
                        </a:lnTo>
                        <a:lnTo>
                          <a:pt x="16" y="42"/>
                        </a:lnTo>
                        <a:lnTo>
                          <a:pt x="16" y="41"/>
                        </a:lnTo>
                        <a:lnTo>
                          <a:pt x="15" y="41"/>
                        </a:lnTo>
                        <a:lnTo>
                          <a:pt x="12" y="41"/>
                        </a:lnTo>
                        <a:lnTo>
                          <a:pt x="12" y="40"/>
                        </a:lnTo>
                        <a:lnTo>
                          <a:pt x="11" y="40"/>
                        </a:lnTo>
                        <a:lnTo>
                          <a:pt x="10" y="41"/>
                        </a:lnTo>
                        <a:lnTo>
                          <a:pt x="9" y="41"/>
                        </a:lnTo>
                        <a:lnTo>
                          <a:pt x="8" y="40"/>
                        </a:lnTo>
                        <a:lnTo>
                          <a:pt x="9" y="38"/>
                        </a:lnTo>
                        <a:lnTo>
                          <a:pt x="6" y="38"/>
                        </a:lnTo>
                        <a:lnTo>
                          <a:pt x="5" y="39"/>
                        </a:lnTo>
                        <a:lnTo>
                          <a:pt x="5" y="38"/>
                        </a:lnTo>
                        <a:lnTo>
                          <a:pt x="5" y="37"/>
                        </a:lnTo>
                        <a:lnTo>
                          <a:pt x="6" y="37"/>
                        </a:lnTo>
                        <a:lnTo>
                          <a:pt x="8" y="37"/>
                        </a:lnTo>
                        <a:lnTo>
                          <a:pt x="6" y="37"/>
                        </a:lnTo>
                        <a:lnTo>
                          <a:pt x="6" y="38"/>
                        </a:lnTo>
                        <a:lnTo>
                          <a:pt x="8" y="38"/>
                        </a:lnTo>
                        <a:lnTo>
                          <a:pt x="9" y="38"/>
                        </a:lnTo>
                        <a:lnTo>
                          <a:pt x="9" y="37"/>
                        </a:lnTo>
                        <a:lnTo>
                          <a:pt x="8" y="37"/>
                        </a:lnTo>
                        <a:lnTo>
                          <a:pt x="8" y="36"/>
                        </a:lnTo>
                        <a:lnTo>
                          <a:pt x="8" y="35"/>
                        </a:lnTo>
                        <a:lnTo>
                          <a:pt x="8" y="33"/>
                        </a:lnTo>
                        <a:lnTo>
                          <a:pt x="6" y="33"/>
                        </a:lnTo>
                        <a:lnTo>
                          <a:pt x="5" y="33"/>
                        </a:lnTo>
                        <a:lnTo>
                          <a:pt x="3" y="31"/>
                        </a:lnTo>
                        <a:lnTo>
                          <a:pt x="2" y="32"/>
                        </a:lnTo>
                        <a:lnTo>
                          <a:pt x="0" y="31"/>
                        </a:lnTo>
                        <a:lnTo>
                          <a:pt x="1" y="31"/>
                        </a:lnTo>
                        <a:lnTo>
                          <a:pt x="1" y="30"/>
                        </a:lnTo>
                        <a:lnTo>
                          <a:pt x="1" y="29"/>
                        </a:lnTo>
                        <a:lnTo>
                          <a:pt x="1" y="28"/>
                        </a:lnTo>
                        <a:lnTo>
                          <a:pt x="1" y="27"/>
                        </a:lnTo>
                        <a:lnTo>
                          <a:pt x="1" y="26"/>
                        </a:lnTo>
                        <a:lnTo>
                          <a:pt x="1" y="27"/>
                        </a:lnTo>
                        <a:lnTo>
                          <a:pt x="1" y="28"/>
                        </a:lnTo>
                        <a:lnTo>
                          <a:pt x="3" y="28"/>
                        </a:lnTo>
                        <a:lnTo>
                          <a:pt x="3" y="27"/>
                        </a:lnTo>
                        <a:lnTo>
                          <a:pt x="4" y="27"/>
                        </a:lnTo>
                        <a:lnTo>
                          <a:pt x="3" y="24"/>
                        </a:lnTo>
                        <a:lnTo>
                          <a:pt x="2" y="24"/>
                        </a:lnTo>
                        <a:lnTo>
                          <a:pt x="2" y="23"/>
                        </a:lnTo>
                        <a:lnTo>
                          <a:pt x="1" y="23"/>
                        </a:lnTo>
                        <a:lnTo>
                          <a:pt x="1" y="24"/>
                        </a:lnTo>
                        <a:lnTo>
                          <a:pt x="1" y="26"/>
                        </a:lnTo>
                        <a:lnTo>
                          <a:pt x="0" y="24"/>
                        </a:lnTo>
                        <a:lnTo>
                          <a:pt x="0" y="23"/>
                        </a:lnTo>
                        <a:lnTo>
                          <a:pt x="1" y="20"/>
                        </a:lnTo>
                        <a:lnTo>
                          <a:pt x="1" y="19"/>
                        </a:lnTo>
                        <a:lnTo>
                          <a:pt x="1" y="18"/>
                        </a:lnTo>
                        <a:lnTo>
                          <a:pt x="1" y="15"/>
                        </a:lnTo>
                        <a:lnTo>
                          <a:pt x="2" y="15"/>
                        </a:lnTo>
                        <a:lnTo>
                          <a:pt x="2" y="17"/>
                        </a:lnTo>
                        <a:lnTo>
                          <a:pt x="3" y="17"/>
                        </a:lnTo>
                        <a:lnTo>
                          <a:pt x="4" y="17"/>
                        </a:lnTo>
                        <a:lnTo>
                          <a:pt x="5" y="18"/>
                        </a:lnTo>
                        <a:lnTo>
                          <a:pt x="6" y="18"/>
                        </a:lnTo>
                        <a:lnTo>
                          <a:pt x="8" y="18"/>
                        </a:lnTo>
                        <a:lnTo>
                          <a:pt x="8" y="19"/>
                        </a:lnTo>
                        <a:lnTo>
                          <a:pt x="9" y="18"/>
                        </a:lnTo>
                        <a:lnTo>
                          <a:pt x="10" y="18"/>
                        </a:lnTo>
                        <a:lnTo>
                          <a:pt x="9" y="17"/>
                        </a:lnTo>
                        <a:lnTo>
                          <a:pt x="11" y="14"/>
                        </a:lnTo>
                        <a:lnTo>
                          <a:pt x="12" y="13"/>
                        </a:lnTo>
                        <a:lnTo>
                          <a:pt x="14" y="13"/>
                        </a:lnTo>
                        <a:lnTo>
                          <a:pt x="14" y="14"/>
                        </a:lnTo>
                        <a:lnTo>
                          <a:pt x="15" y="15"/>
                        </a:lnTo>
                        <a:lnTo>
                          <a:pt x="13" y="17"/>
                        </a:lnTo>
                        <a:lnTo>
                          <a:pt x="14" y="17"/>
                        </a:lnTo>
                        <a:lnTo>
                          <a:pt x="15" y="17"/>
                        </a:lnTo>
                        <a:lnTo>
                          <a:pt x="16" y="17"/>
                        </a:lnTo>
                        <a:lnTo>
                          <a:pt x="16" y="18"/>
                        </a:lnTo>
                        <a:lnTo>
                          <a:pt x="18" y="18"/>
                        </a:lnTo>
                        <a:lnTo>
                          <a:pt x="18" y="17"/>
                        </a:lnTo>
                        <a:lnTo>
                          <a:pt x="18" y="15"/>
                        </a:lnTo>
                        <a:lnTo>
                          <a:pt x="16" y="15"/>
                        </a:lnTo>
                        <a:lnTo>
                          <a:pt x="15" y="15"/>
                        </a:lnTo>
                        <a:lnTo>
                          <a:pt x="15" y="12"/>
                        </a:lnTo>
                        <a:lnTo>
                          <a:pt x="18" y="11"/>
                        </a:lnTo>
                        <a:lnTo>
                          <a:pt x="19" y="11"/>
                        </a:lnTo>
                        <a:lnTo>
                          <a:pt x="20" y="11"/>
                        </a:lnTo>
                        <a:lnTo>
                          <a:pt x="21" y="11"/>
                        </a:lnTo>
                        <a:lnTo>
                          <a:pt x="22" y="10"/>
                        </a:lnTo>
                        <a:lnTo>
                          <a:pt x="23" y="10"/>
                        </a:lnTo>
                        <a:lnTo>
                          <a:pt x="24" y="10"/>
                        </a:lnTo>
                        <a:lnTo>
                          <a:pt x="25" y="10"/>
                        </a:lnTo>
                        <a:lnTo>
                          <a:pt x="27" y="10"/>
                        </a:lnTo>
                        <a:lnTo>
                          <a:pt x="29" y="11"/>
                        </a:lnTo>
                        <a:lnTo>
                          <a:pt x="30" y="11"/>
                        </a:lnTo>
                        <a:lnTo>
                          <a:pt x="31" y="11"/>
                        </a:lnTo>
                        <a:lnTo>
                          <a:pt x="31" y="12"/>
                        </a:lnTo>
                        <a:lnTo>
                          <a:pt x="31" y="13"/>
                        </a:lnTo>
                        <a:lnTo>
                          <a:pt x="31" y="14"/>
                        </a:lnTo>
                        <a:lnTo>
                          <a:pt x="30" y="15"/>
                        </a:lnTo>
                        <a:lnTo>
                          <a:pt x="29" y="14"/>
                        </a:lnTo>
                        <a:lnTo>
                          <a:pt x="25" y="15"/>
                        </a:lnTo>
                        <a:lnTo>
                          <a:pt x="27" y="15"/>
                        </a:lnTo>
                        <a:lnTo>
                          <a:pt x="28" y="15"/>
                        </a:lnTo>
                        <a:lnTo>
                          <a:pt x="30" y="15"/>
                        </a:lnTo>
                        <a:lnTo>
                          <a:pt x="31" y="15"/>
                        </a:lnTo>
                        <a:lnTo>
                          <a:pt x="32" y="15"/>
                        </a:lnTo>
                        <a:lnTo>
                          <a:pt x="32" y="17"/>
                        </a:lnTo>
                        <a:lnTo>
                          <a:pt x="31" y="17"/>
                        </a:lnTo>
                        <a:lnTo>
                          <a:pt x="30" y="18"/>
                        </a:lnTo>
                        <a:lnTo>
                          <a:pt x="30" y="19"/>
                        </a:lnTo>
                        <a:lnTo>
                          <a:pt x="30" y="18"/>
                        </a:lnTo>
                        <a:lnTo>
                          <a:pt x="31" y="17"/>
                        </a:lnTo>
                        <a:lnTo>
                          <a:pt x="32" y="17"/>
                        </a:lnTo>
                        <a:lnTo>
                          <a:pt x="32" y="18"/>
                        </a:lnTo>
                        <a:lnTo>
                          <a:pt x="33" y="18"/>
                        </a:lnTo>
                        <a:lnTo>
                          <a:pt x="34" y="18"/>
                        </a:lnTo>
                        <a:lnTo>
                          <a:pt x="36" y="18"/>
                        </a:lnTo>
                        <a:lnTo>
                          <a:pt x="37" y="18"/>
                        </a:lnTo>
                        <a:lnTo>
                          <a:pt x="38" y="18"/>
                        </a:lnTo>
                        <a:lnTo>
                          <a:pt x="39" y="18"/>
                        </a:lnTo>
                        <a:lnTo>
                          <a:pt x="41" y="19"/>
                        </a:lnTo>
                        <a:lnTo>
                          <a:pt x="40" y="20"/>
                        </a:lnTo>
                        <a:lnTo>
                          <a:pt x="38" y="23"/>
                        </a:lnTo>
                        <a:lnTo>
                          <a:pt x="37" y="22"/>
                        </a:lnTo>
                        <a:lnTo>
                          <a:pt x="36" y="22"/>
                        </a:lnTo>
                        <a:lnTo>
                          <a:pt x="34" y="23"/>
                        </a:lnTo>
                        <a:lnTo>
                          <a:pt x="36" y="23"/>
                        </a:lnTo>
                        <a:lnTo>
                          <a:pt x="34" y="23"/>
                        </a:lnTo>
                        <a:lnTo>
                          <a:pt x="32" y="23"/>
                        </a:lnTo>
                        <a:lnTo>
                          <a:pt x="32" y="22"/>
                        </a:lnTo>
                        <a:lnTo>
                          <a:pt x="33" y="22"/>
                        </a:lnTo>
                        <a:lnTo>
                          <a:pt x="34" y="21"/>
                        </a:lnTo>
                        <a:lnTo>
                          <a:pt x="33" y="21"/>
                        </a:lnTo>
                        <a:lnTo>
                          <a:pt x="32" y="21"/>
                        </a:lnTo>
                        <a:lnTo>
                          <a:pt x="30" y="22"/>
                        </a:lnTo>
                        <a:lnTo>
                          <a:pt x="30" y="23"/>
                        </a:lnTo>
                        <a:lnTo>
                          <a:pt x="31" y="24"/>
                        </a:lnTo>
                        <a:lnTo>
                          <a:pt x="31" y="27"/>
                        </a:lnTo>
                        <a:lnTo>
                          <a:pt x="30" y="28"/>
                        </a:lnTo>
                        <a:lnTo>
                          <a:pt x="29" y="28"/>
                        </a:lnTo>
                        <a:lnTo>
                          <a:pt x="29" y="27"/>
                        </a:lnTo>
                        <a:lnTo>
                          <a:pt x="28" y="27"/>
                        </a:lnTo>
                        <a:lnTo>
                          <a:pt x="27" y="27"/>
                        </a:lnTo>
                        <a:lnTo>
                          <a:pt x="25" y="28"/>
                        </a:lnTo>
                        <a:lnTo>
                          <a:pt x="27" y="28"/>
                        </a:lnTo>
                        <a:lnTo>
                          <a:pt x="28" y="28"/>
                        </a:lnTo>
                        <a:lnTo>
                          <a:pt x="28" y="29"/>
                        </a:lnTo>
                        <a:lnTo>
                          <a:pt x="27" y="29"/>
                        </a:lnTo>
                        <a:lnTo>
                          <a:pt x="24" y="30"/>
                        </a:lnTo>
                        <a:lnTo>
                          <a:pt x="23" y="30"/>
                        </a:lnTo>
                        <a:lnTo>
                          <a:pt x="22" y="29"/>
                        </a:lnTo>
                        <a:lnTo>
                          <a:pt x="21" y="29"/>
                        </a:lnTo>
                        <a:lnTo>
                          <a:pt x="21" y="30"/>
                        </a:lnTo>
                        <a:lnTo>
                          <a:pt x="22" y="29"/>
                        </a:lnTo>
                        <a:lnTo>
                          <a:pt x="22" y="30"/>
                        </a:lnTo>
                        <a:lnTo>
                          <a:pt x="23" y="30"/>
                        </a:lnTo>
                        <a:lnTo>
                          <a:pt x="24" y="31"/>
                        </a:lnTo>
                        <a:lnTo>
                          <a:pt x="23" y="32"/>
                        </a:lnTo>
                        <a:lnTo>
                          <a:pt x="21" y="33"/>
                        </a:lnTo>
                        <a:lnTo>
                          <a:pt x="21" y="35"/>
                        </a:lnTo>
                        <a:lnTo>
                          <a:pt x="22" y="36"/>
                        </a:lnTo>
                        <a:lnTo>
                          <a:pt x="23" y="36"/>
                        </a:lnTo>
                        <a:lnTo>
                          <a:pt x="22" y="37"/>
                        </a:lnTo>
                        <a:lnTo>
                          <a:pt x="21" y="37"/>
                        </a:lnTo>
                        <a:lnTo>
                          <a:pt x="20" y="37"/>
                        </a:lnTo>
                        <a:lnTo>
                          <a:pt x="20" y="38"/>
                        </a:lnTo>
                        <a:lnTo>
                          <a:pt x="20" y="39"/>
                        </a:lnTo>
                        <a:lnTo>
                          <a:pt x="21" y="39"/>
                        </a:lnTo>
                        <a:lnTo>
                          <a:pt x="22" y="39"/>
                        </a:lnTo>
                        <a:lnTo>
                          <a:pt x="23" y="39"/>
                        </a:lnTo>
                        <a:lnTo>
                          <a:pt x="23" y="40"/>
                        </a:lnTo>
                        <a:lnTo>
                          <a:pt x="23" y="41"/>
                        </a:lnTo>
                        <a:lnTo>
                          <a:pt x="22" y="41"/>
                        </a:lnTo>
                        <a:lnTo>
                          <a:pt x="21" y="41"/>
                        </a:lnTo>
                        <a:lnTo>
                          <a:pt x="22" y="41"/>
                        </a:lnTo>
                        <a:lnTo>
                          <a:pt x="22" y="40"/>
                        </a:lnTo>
                        <a:lnTo>
                          <a:pt x="21" y="40"/>
                        </a:lnTo>
                        <a:lnTo>
                          <a:pt x="20" y="41"/>
                        </a:lnTo>
                        <a:lnTo>
                          <a:pt x="19" y="41"/>
                        </a:lnTo>
                        <a:lnTo>
                          <a:pt x="19" y="42"/>
                        </a:lnTo>
                        <a:moveTo>
                          <a:pt x="6" y="17"/>
                        </a:moveTo>
                        <a:lnTo>
                          <a:pt x="5" y="17"/>
                        </a:lnTo>
                        <a:lnTo>
                          <a:pt x="5" y="15"/>
                        </a:lnTo>
                        <a:lnTo>
                          <a:pt x="4" y="15"/>
                        </a:lnTo>
                        <a:lnTo>
                          <a:pt x="2" y="15"/>
                        </a:lnTo>
                        <a:lnTo>
                          <a:pt x="2" y="14"/>
                        </a:lnTo>
                        <a:lnTo>
                          <a:pt x="2" y="13"/>
                        </a:lnTo>
                        <a:lnTo>
                          <a:pt x="3" y="13"/>
                        </a:lnTo>
                        <a:lnTo>
                          <a:pt x="3" y="12"/>
                        </a:lnTo>
                        <a:lnTo>
                          <a:pt x="4" y="12"/>
                        </a:lnTo>
                        <a:lnTo>
                          <a:pt x="5" y="11"/>
                        </a:lnTo>
                        <a:lnTo>
                          <a:pt x="6" y="10"/>
                        </a:lnTo>
                        <a:lnTo>
                          <a:pt x="8" y="9"/>
                        </a:lnTo>
                        <a:lnTo>
                          <a:pt x="9" y="10"/>
                        </a:lnTo>
                        <a:lnTo>
                          <a:pt x="10" y="10"/>
                        </a:lnTo>
                        <a:lnTo>
                          <a:pt x="11" y="10"/>
                        </a:lnTo>
                        <a:lnTo>
                          <a:pt x="11" y="9"/>
                        </a:lnTo>
                        <a:lnTo>
                          <a:pt x="13" y="9"/>
                        </a:lnTo>
                        <a:lnTo>
                          <a:pt x="14" y="9"/>
                        </a:lnTo>
                        <a:lnTo>
                          <a:pt x="15" y="9"/>
                        </a:lnTo>
                        <a:lnTo>
                          <a:pt x="16" y="9"/>
                        </a:lnTo>
                        <a:lnTo>
                          <a:pt x="19" y="9"/>
                        </a:lnTo>
                        <a:lnTo>
                          <a:pt x="20" y="9"/>
                        </a:lnTo>
                        <a:lnTo>
                          <a:pt x="21" y="8"/>
                        </a:lnTo>
                        <a:lnTo>
                          <a:pt x="22" y="7"/>
                        </a:lnTo>
                        <a:lnTo>
                          <a:pt x="23" y="5"/>
                        </a:lnTo>
                        <a:lnTo>
                          <a:pt x="23" y="4"/>
                        </a:lnTo>
                        <a:lnTo>
                          <a:pt x="24" y="4"/>
                        </a:lnTo>
                        <a:lnTo>
                          <a:pt x="27" y="2"/>
                        </a:lnTo>
                        <a:lnTo>
                          <a:pt x="28" y="2"/>
                        </a:lnTo>
                        <a:lnTo>
                          <a:pt x="29" y="2"/>
                        </a:lnTo>
                        <a:lnTo>
                          <a:pt x="30" y="2"/>
                        </a:lnTo>
                        <a:lnTo>
                          <a:pt x="31" y="2"/>
                        </a:lnTo>
                        <a:lnTo>
                          <a:pt x="33" y="1"/>
                        </a:lnTo>
                        <a:lnTo>
                          <a:pt x="34" y="1"/>
                        </a:lnTo>
                        <a:lnTo>
                          <a:pt x="36" y="0"/>
                        </a:lnTo>
                        <a:lnTo>
                          <a:pt x="37" y="1"/>
                        </a:lnTo>
                        <a:lnTo>
                          <a:pt x="36" y="1"/>
                        </a:lnTo>
                        <a:lnTo>
                          <a:pt x="34" y="1"/>
                        </a:lnTo>
                        <a:lnTo>
                          <a:pt x="33" y="2"/>
                        </a:lnTo>
                        <a:lnTo>
                          <a:pt x="33" y="3"/>
                        </a:lnTo>
                        <a:lnTo>
                          <a:pt x="34" y="5"/>
                        </a:lnTo>
                        <a:lnTo>
                          <a:pt x="34" y="8"/>
                        </a:lnTo>
                        <a:lnTo>
                          <a:pt x="33" y="9"/>
                        </a:lnTo>
                        <a:lnTo>
                          <a:pt x="32" y="11"/>
                        </a:lnTo>
                        <a:lnTo>
                          <a:pt x="31" y="11"/>
                        </a:lnTo>
                        <a:lnTo>
                          <a:pt x="30" y="11"/>
                        </a:lnTo>
                        <a:lnTo>
                          <a:pt x="29" y="11"/>
                        </a:lnTo>
                        <a:lnTo>
                          <a:pt x="29" y="10"/>
                        </a:lnTo>
                        <a:lnTo>
                          <a:pt x="28" y="10"/>
                        </a:lnTo>
                        <a:lnTo>
                          <a:pt x="27" y="10"/>
                        </a:lnTo>
                        <a:lnTo>
                          <a:pt x="20" y="10"/>
                        </a:lnTo>
                        <a:lnTo>
                          <a:pt x="16" y="11"/>
                        </a:lnTo>
                        <a:lnTo>
                          <a:pt x="15" y="11"/>
                        </a:lnTo>
                        <a:lnTo>
                          <a:pt x="15" y="10"/>
                        </a:lnTo>
                        <a:lnTo>
                          <a:pt x="14" y="10"/>
                        </a:lnTo>
                        <a:lnTo>
                          <a:pt x="13" y="11"/>
                        </a:lnTo>
                        <a:lnTo>
                          <a:pt x="11" y="11"/>
                        </a:lnTo>
                        <a:lnTo>
                          <a:pt x="10" y="12"/>
                        </a:lnTo>
                        <a:lnTo>
                          <a:pt x="9" y="11"/>
                        </a:lnTo>
                        <a:lnTo>
                          <a:pt x="9" y="12"/>
                        </a:lnTo>
                        <a:lnTo>
                          <a:pt x="8" y="12"/>
                        </a:lnTo>
                        <a:lnTo>
                          <a:pt x="8" y="13"/>
                        </a:lnTo>
                        <a:lnTo>
                          <a:pt x="6" y="13"/>
                        </a:lnTo>
                        <a:lnTo>
                          <a:pt x="5" y="13"/>
                        </a:lnTo>
                        <a:lnTo>
                          <a:pt x="5" y="14"/>
                        </a:lnTo>
                        <a:lnTo>
                          <a:pt x="5" y="15"/>
                        </a:lnTo>
                        <a:lnTo>
                          <a:pt x="4" y="15"/>
                        </a:lnTo>
                        <a:lnTo>
                          <a:pt x="5" y="15"/>
                        </a:lnTo>
                        <a:lnTo>
                          <a:pt x="6" y="15"/>
                        </a:lnTo>
                        <a:lnTo>
                          <a:pt x="8" y="17"/>
                        </a:lnTo>
                        <a:lnTo>
                          <a:pt x="6" y="17"/>
                        </a:lnTo>
                        <a:moveTo>
                          <a:pt x="8" y="15"/>
                        </a:moveTo>
                        <a:lnTo>
                          <a:pt x="8" y="14"/>
                        </a:lnTo>
                        <a:lnTo>
                          <a:pt x="6" y="14"/>
                        </a:lnTo>
                        <a:lnTo>
                          <a:pt x="5" y="14"/>
                        </a:lnTo>
                        <a:lnTo>
                          <a:pt x="6" y="14"/>
                        </a:lnTo>
                        <a:lnTo>
                          <a:pt x="8" y="13"/>
                        </a:lnTo>
                        <a:lnTo>
                          <a:pt x="8" y="12"/>
                        </a:lnTo>
                        <a:lnTo>
                          <a:pt x="9" y="12"/>
                        </a:lnTo>
                        <a:lnTo>
                          <a:pt x="10" y="12"/>
                        </a:lnTo>
                        <a:lnTo>
                          <a:pt x="11" y="12"/>
                        </a:lnTo>
                        <a:lnTo>
                          <a:pt x="12" y="12"/>
                        </a:lnTo>
                        <a:lnTo>
                          <a:pt x="11" y="13"/>
                        </a:lnTo>
                        <a:lnTo>
                          <a:pt x="11" y="14"/>
                        </a:lnTo>
                        <a:lnTo>
                          <a:pt x="10" y="15"/>
                        </a:lnTo>
                        <a:lnTo>
                          <a:pt x="9" y="15"/>
                        </a:lnTo>
                        <a:lnTo>
                          <a:pt x="8" y="15"/>
                        </a:lnTo>
                        <a:moveTo>
                          <a:pt x="27" y="41"/>
                        </a:moveTo>
                        <a:lnTo>
                          <a:pt x="25" y="41"/>
                        </a:lnTo>
                        <a:lnTo>
                          <a:pt x="24" y="41"/>
                        </a:lnTo>
                        <a:lnTo>
                          <a:pt x="24" y="40"/>
                        </a:lnTo>
                        <a:lnTo>
                          <a:pt x="23" y="40"/>
                        </a:lnTo>
                        <a:lnTo>
                          <a:pt x="24" y="40"/>
                        </a:lnTo>
                        <a:lnTo>
                          <a:pt x="24" y="39"/>
                        </a:lnTo>
                        <a:lnTo>
                          <a:pt x="23" y="39"/>
                        </a:lnTo>
                        <a:lnTo>
                          <a:pt x="22" y="39"/>
                        </a:lnTo>
                        <a:lnTo>
                          <a:pt x="22" y="38"/>
                        </a:lnTo>
                        <a:lnTo>
                          <a:pt x="23" y="38"/>
                        </a:lnTo>
                        <a:lnTo>
                          <a:pt x="24" y="38"/>
                        </a:lnTo>
                        <a:lnTo>
                          <a:pt x="27" y="39"/>
                        </a:lnTo>
                        <a:lnTo>
                          <a:pt x="27" y="40"/>
                        </a:lnTo>
                        <a:lnTo>
                          <a:pt x="28" y="40"/>
                        </a:lnTo>
                        <a:lnTo>
                          <a:pt x="28" y="41"/>
                        </a:lnTo>
                        <a:lnTo>
                          <a:pt x="27" y="41"/>
                        </a:lnTo>
                        <a:moveTo>
                          <a:pt x="34" y="39"/>
                        </a:moveTo>
                        <a:lnTo>
                          <a:pt x="29" y="38"/>
                        </a:lnTo>
                        <a:lnTo>
                          <a:pt x="29" y="37"/>
                        </a:lnTo>
                        <a:lnTo>
                          <a:pt x="27" y="37"/>
                        </a:lnTo>
                        <a:lnTo>
                          <a:pt x="25" y="36"/>
                        </a:lnTo>
                        <a:lnTo>
                          <a:pt x="25" y="35"/>
                        </a:lnTo>
                        <a:lnTo>
                          <a:pt x="24" y="33"/>
                        </a:lnTo>
                        <a:lnTo>
                          <a:pt x="23" y="32"/>
                        </a:lnTo>
                        <a:lnTo>
                          <a:pt x="22" y="32"/>
                        </a:lnTo>
                        <a:lnTo>
                          <a:pt x="23" y="31"/>
                        </a:lnTo>
                        <a:lnTo>
                          <a:pt x="24" y="31"/>
                        </a:lnTo>
                        <a:lnTo>
                          <a:pt x="24" y="32"/>
                        </a:lnTo>
                        <a:lnTo>
                          <a:pt x="25" y="32"/>
                        </a:lnTo>
                        <a:lnTo>
                          <a:pt x="27" y="31"/>
                        </a:lnTo>
                        <a:lnTo>
                          <a:pt x="28" y="31"/>
                        </a:lnTo>
                        <a:lnTo>
                          <a:pt x="29" y="31"/>
                        </a:lnTo>
                        <a:lnTo>
                          <a:pt x="30" y="31"/>
                        </a:lnTo>
                        <a:lnTo>
                          <a:pt x="31" y="30"/>
                        </a:lnTo>
                        <a:lnTo>
                          <a:pt x="31" y="31"/>
                        </a:lnTo>
                        <a:lnTo>
                          <a:pt x="32" y="31"/>
                        </a:lnTo>
                        <a:lnTo>
                          <a:pt x="34" y="32"/>
                        </a:lnTo>
                        <a:lnTo>
                          <a:pt x="33" y="32"/>
                        </a:lnTo>
                        <a:lnTo>
                          <a:pt x="33" y="33"/>
                        </a:lnTo>
                        <a:lnTo>
                          <a:pt x="36" y="32"/>
                        </a:lnTo>
                        <a:lnTo>
                          <a:pt x="36" y="31"/>
                        </a:lnTo>
                        <a:lnTo>
                          <a:pt x="37" y="31"/>
                        </a:lnTo>
                        <a:lnTo>
                          <a:pt x="38" y="32"/>
                        </a:lnTo>
                        <a:lnTo>
                          <a:pt x="38" y="35"/>
                        </a:lnTo>
                        <a:lnTo>
                          <a:pt x="39" y="36"/>
                        </a:lnTo>
                        <a:lnTo>
                          <a:pt x="39" y="37"/>
                        </a:lnTo>
                        <a:lnTo>
                          <a:pt x="38" y="38"/>
                        </a:lnTo>
                        <a:lnTo>
                          <a:pt x="37" y="39"/>
                        </a:lnTo>
                        <a:lnTo>
                          <a:pt x="36" y="39"/>
                        </a:lnTo>
                        <a:lnTo>
                          <a:pt x="34" y="39"/>
                        </a:lnTo>
                        <a:moveTo>
                          <a:pt x="33" y="42"/>
                        </a:moveTo>
                        <a:lnTo>
                          <a:pt x="32" y="42"/>
                        </a:lnTo>
                        <a:lnTo>
                          <a:pt x="31" y="41"/>
                        </a:lnTo>
                        <a:lnTo>
                          <a:pt x="30" y="40"/>
                        </a:lnTo>
                        <a:lnTo>
                          <a:pt x="31" y="40"/>
                        </a:lnTo>
                        <a:lnTo>
                          <a:pt x="33" y="41"/>
                        </a:lnTo>
                        <a:lnTo>
                          <a:pt x="33" y="42"/>
                        </a:lnTo>
                        <a:moveTo>
                          <a:pt x="36" y="40"/>
                        </a:moveTo>
                        <a:lnTo>
                          <a:pt x="34" y="40"/>
                        </a:lnTo>
                        <a:lnTo>
                          <a:pt x="34" y="39"/>
                        </a:lnTo>
                        <a:lnTo>
                          <a:pt x="36" y="39"/>
                        </a:lnTo>
                        <a:lnTo>
                          <a:pt x="37" y="39"/>
                        </a:lnTo>
                        <a:lnTo>
                          <a:pt x="37" y="40"/>
                        </a:lnTo>
                        <a:lnTo>
                          <a:pt x="36" y="40"/>
                        </a:lnTo>
                        <a:moveTo>
                          <a:pt x="36" y="29"/>
                        </a:moveTo>
                        <a:lnTo>
                          <a:pt x="34" y="29"/>
                        </a:lnTo>
                        <a:lnTo>
                          <a:pt x="34" y="28"/>
                        </a:lnTo>
                        <a:lnTo>
                          <a:pt x="34" y="26"/>
                        </a:lnTo>
                        <a:lnTo>
                          <a:pt x="36" y="26"/>
                        </a:lnTo>
                        <a:lnTo>
                          <a:pt x="36" y="27"/>
                        </a:lnTo>
                        <a:lnTo>
                          <a:pt x="37" y="27"/>
                        </a:lnTo>
                        <a:lnTo>
                          <a:pt x="36" y="29"/>
                        </a:lnTo>
                        <a:moveTo>
                          <a:pt x="37" y="43"/>
                        </a:moveTo>
                        <a:lnTo>
                          <a:pt x="37" y="42"/>
                        </a:lnTo>
                        <a:lnTo>
                          <a:pt x="37" y="41"/>
                        </a:lnTo>
                        <a:lnTo>
                          <a:pt x="37" y="40"/>
                        </a:lnTo>
                        <a:lnTo>
                          <a:pt x="38" y="40"/>
                        </a:lnTo>
                        <a:lnTo>
                          <a:pt x="39" y="39"/>
                        </a:lnTo>
                        <a:lnTo>
                          <a:pt x="40" y="38"/>
                        </a:lnTo>
                        <a:lnTo>
                          <a:pt x="40" y="37"/>
                        </a:lnTo>
                        <a:lnTo>
                          <a:pt x="41" y="37"/>
                        </a:lnTo>
                        <a:lnTo>
                          <a:pt x="40" y="38"/>
                        </a:lnTo>
                        <a:lnTo>
                          <a:pt x="40" y="39"/>
                        </a:lnTo>
                        <a:lnTo>
                          <a:pt x="40" y="40"/>
                        </a:lnTo>
                        <a:lnTo>
                          <a:pt x="39" y="40"/>
                        </a:lnTo>
                        <a:lnTo>
                          <a:pt x="38" y="41"/>
                        </a:lnTo>
                        <a:lnTo>
                          <a:pt x="38" y="42"/>
                        </a:lnTo>
                        <a:lnTo>
                          <a:pt x="37" y="43"/>
                        </a:lnTo>
                        <a:moveTo>
                          <a:pt x="41" y="8"/>
                        </a:moveTo>
                        <a:lnTo>
                          <a:pt x="40" y="8"/>
                        </a:lnTo>
                        <a:lnTo>
                          <a:pt x="39" y="8"/>
                        </a:lnTo>
                        <a:lnTo>
                          <a:pt x="40" y="7"/>
                        </a:lnTo>
                        <a:lnTo>
                          <a:pt x="41" y="7"/>
                        </a:lnTo>
                        <a:lnTo>
                          <a:pt x="43" y="7"/>
                        </a:lnTo>
                        <a:lnTo>
                          <a:pt x="44" y="7"/>
                        </a:lnTo>
                        <a:lnTo>
                          <a:pt x="42" y="8"/>
                        </a:lnTo>
                        <a:lnTo>
                          <a:pt x="41" y="8"/>
                        </a:lnTo>
                        <a:moveTo>
                          <a:pt x="56" y="40"/>
                        </a:moveTo>
                        <a:lnTo>
                          <a:pt x="55" y="40"/>
                        </a:lnTo>
                        <a:lnTo>
                          <a:pt x="55" y="39"/>
                        </a:lnTo>
                        <a:lnTo>
                          <a:pt x="53" y="39"/>
                        </a:lnTo>
                        <a:lnTo>
                          <a:pt x="55" y="40"/>
                        </a:lnTo>
                        <a:lnTo>
                          <a:pt x="53" y="39"/>
                        </a:lnTo>
                        <a:lnTo>
                          <a:pt x="51" y="39"/>
                        </a:lnTo>
                        <a:lnTo>
                          <a:pt x="52" y="38"/>
                        </a:lnTo>
                        <a:lnTo>
                          <a:pt x="52" y="37"/>
                        </a:lnTo>
                        <a:lnTo>
                          <a:pt x="51" y="37"/>
                        </a:lnTo>
                        <a:lnTo>
                          <a:pt x="50" y="37"/>
                        </a:lnTo>
                        <a:lnTo>
                          <a:pt x="49" y="37"/>
                        </a:lnTo>
                        <a:lnTo>
                          <a:pt x="48" y="37"/>
                        </a:lnTo>
                        <a:lnTo>
                          <a:pt x="47" y="37"/>
                        </a:lnTo>
                        <a:lnTo>
                          <a:pt x="46" y="37"/>
                        </a:lnTo>
                        <a:lnTo>
                          <a:pt x="44" y="37"/>
                        </a:lnTo>
                        <a:lnTo>
                          <a:pt x="43" y="35"/>
                        </a:lnTo>
                        <a:lnTo>
                          <a:pt x="44" y="33"/>
                        </a:lnTo>
                        <a:lnTo>
                          <a:pt x="43" y="31"/>
                        </a:lnTo>
                        <a:lnTo>
                          <a:pt x="42" y="30"/>
                        </a:lnTo>
                        <a:lnTo>
                          <a:pt x="41" y="30"/>
                        </a:lnTo>
                        <a:lnTo>
                          <a:pt x="40" y="29"/>
                        </a:lnTo>
                        <a:lnTo>
                          <a:pt x="43" y="29"/>
                        </a:lnTo>
                        <a:lnTo>
                          <a:pt x="44" y="29"/>
                        </a:lnTo>
                        <a:lnTo>
                          <a:pt x="46" y="29"/>
                        </a:lnTo>
                        <a:lnTo>
                          <a:pt x="48" y="28"/>
                        </a:lnTo>
                        <a:lnTo>
                          <a:pt x="48" y="27"/>
                        </a:lnTo>
                        <a:lnTo>
                          <a:pt x="49" y="27"/>
                        </a:lnTo>
                        <a:lnTo>
                          <a:pt x="48" y="27"/>
                        </a:lnTo>
                        <a:lnTo>
                          <a:pt x="48" y="26"/>
                        </a:lnTo>
                        <a:lnTo>
                          <a:pt x="47" y="26"/>
                        </a:lnTo>
                        <a:lnTo>
                          <a:pt x="46" y="26"/>
                        </a:lnTo>
                        <a:lnTo>
                          <a:pt x="47" y="26"/>
                        </a:lnTo>
                        <a:lnTo>
                          <a:pt x="50" y="26"/>
                        </a:lnTo>
                        <a:lnTo>
                          <a:pt x="51" y="26"/>
                        </a:lnTo>
                        <a:lnTo>
                          <a:pt x="52" y="26"/>
                        </a:lnTo>
                        <a:lnTo>
                          <a:pt x="51" y="27"/>
                        </a:lnTo>
                        <a:lnTo>
                          <a:pt x="51" y="28"/>
                        </a:lnTo>
                        <a:lnTo>
                          <a:pt x="52" y="28"/>
                        </a:lnTo>
                        <a:lnTo>
                          <a:pt x="52" y="29"/>
                        </a:lnTo>
                        <a:lnTo>
                          <a:pt x="52" y="30"/>
                        </a:lnTo>
                        <a:lnTo>
                          <a:pt x="53" y="30"/>
                        </a:lnTo>
                        <a:lnTo>
                          <a:pt x="53" y="29"/>
                        </a:lnTo>
                        <a:lnTo>
                          <a:pt x="55" y="27"/>
                        </a:lnTo>
                        <a:lnTo>
                          <a:pt x="56" y="27"/>
                        </a:lnTo>
                        <a:lnTo>
                          <a:pt x="56" y="28"/>
                        </a:lnTo>
                        <a:lnTo>
                          <a:pt x="56" y="29"/>
                        </a:lnTo>
                        <a:lnTo>
                          <a:pt x="55" y="29"/>
                        </a:lnTo>
                        <a:lnTo>
                          <a:pt x="55" y="30"/>
                        </a:lnTo>
                        <a:lnTo>
                          <a:pt x="57" y="30"/>
                        </a:lnTo>
                        <a:lnTo>
                          <a:pt x="57" y="29"/>
                        </a:lnTo>
                        <a:lnTo>
                          <a:pt x="56" y="27"/>
                        </a:lnTo>
                        <a:lnTo>
                          <a:pt x="56" y="26"/>
                        </a:lnTo>
                        <a:lnTo>
                          <a:pt x="55" y="26"/>
                        </a:lnTo>
                        <a:lnTo>
                          <a:pt x="53" y="26"/>
                        </a:lnTo>
                        <a:lnTo>
                          <a:pt x="55" y="26"/>
                        </a:lnTo>
                        <a:lnTo>
                          <a:pt x="58" y="23"/>
                        </a:lnTo>
                        <a:lnTo>
                          <a:pt x="59" y="23"/>
                        </a:lnTo>
                        <a:lnTo>
                          <a:pt x="60" y="23"/>
                        </a:lnTo>
                        <a:lnTo>
                          <a:pt x="62" y="24"/>
                        </a:lnTo>
                        <a:lnTo>
                          <a:pt x="64" y="24"/>
                        </a:lnTo>
                        <a:lnTo>
                          <a:pt x="65" y="24"/>
                        </a:lnTo>
                        <a:lnTo>
                          <a:pt x="64" y="26"/>
                        </a:lnTo>
                        <a:lnTo>
                          <a:pt x="62" y="26"/>
                        </a:lnTo>
                        <a:lnTo>
                          <a:pt x="62" y="27"/>
                        </a:lnTo>
                        <a:lnTo>
                          <a:pt x="64" y="27"/>
                        </a:lnTo>
                        <a:lnTo>
                          <a:pt x="64" y="28"/>
                        </a:lnTo>
                        <a:lnTo>
                          <a:pt x="64" y="29"/>
                        </a:lnTo>
                        <a:lnTo>
                          <a:pt x="64" y="30"/>
                        </a:lnTo>
                        <a:lnTo>
                          <a:pt x="62" y="30"/>
                        </a:lnTo>
                        <a:lnTo>
                          <a:pt x="62" y="31"/>
                        </a:lnTo>
                        <a:lnTo>
                          <a:pt x="61" y="31"/>
                        </a:lnTo>
                        <a:lnTo>
                          <a:pt x="61" y="30"/>
                        </a:lnTo>
                        <a:lnTo>
                          <a:pt x="61" y="31"/>
                        </a:lnTo>
                        <a:lnTo>
                          <a:pt x="60" y="31"/>
                        </a:lnTo>
                        <a:lnTo>
                          <a:pt x="59" y="31"/>
                        </a:lnTo>
                        <a:lnTo>
                          <a:pt x="58" y="32"/>
                        </a:lnTo>
                        <a:lnTo>
                          <a:pt x="58" y="33"/>
                        </a:lnTo>
                        <a:lnTo>
                          <a:pt x="59" y="33"/>
                        </a:lnTo>
                        <a:lnTo>
                          <a:pt x="60" y="33"/>
                        </a:lnTo>
                        <a:lnTo>
                          <a:pt x="61" y="33"/>
                        </a:lnTo>
                        <a:lnTo>
                          <a:pt x="61" y="35"/>
                        </a:lnTo>
                        <a:lnTo>
                          <a:pt x="62" y="35"/>
                        </a:lnTo>
                        <a:lnTo>
                          <a:pt x="62" y="36"/>
                        </a:lnTo>
                        <a:lnTo>
                          <a:pt x="61" y="36"/>
                        </a:lnTo>
                        <a:lnTo>
                          <a:pt x="60" y="36"/>
                        </a:lnTo>
                        <a:lnTo>
                          <a:pt x="59" y="36"/>
                        </a:lnTo>
                        <a:lnTo>
                          <a:pt x="58" y="36"/>
                        </a:lnTo>
                        <a:lnTo>
                          <a:pt x="58" y="37"/>
                        </a:lnTo>
                        <a:lnTo>
                          <a:pt x="56" y="37"/>
                        </a:lnTo>
                        <a:lnTo>
                          <a:pt x="57" y="38"/>
                        </a:lnTo>
                        <a:lnTo>
                          <a:pt x="58" y="38"/>
                        </a:lnTo>
                        <a:lnTo>
                          <a:pt x="58" y="39"/>
                        </a:lnTo>
                        <a:lnTo>
                          <a:pt x="57" y="40"/>
                        </a:lnTo>
                        <a:lnTo>
                          <a:pt x="56" y="40"/>
                        </a:lnTo>
                        <a:moveTo>
                          <a:pt x="48" y="45"/>
                        </a:moveTo>
                        <a:lnTo>
                          <a:pt x="47" y="45"/>
                        </a:lnTo>
                        <a:lnTo>
                          <a:pt x="46" y="43"/>
                        </a:lnTo>
                        <a:lnTo>
                          <a:pt x="44" y="43"/>
                        </a:lnTo>
                        <a:lnTo>
                          <a:pt x="43" y="43"/>
                        </a:lnTo>
                        <a:lnTo>
                          <a:pt x="42" y="43"/>
                        </a:lnTo>
                        <a:lnTo>
                          <a:pt x="41" y="42"/>
                        </a:lnTo>
                        <a:lnTo>
                          <a:pt x="41" y="41"/>
                        </a:lnTo>
                        <a:lnTo>
                          <a:pt x="41" y="40"/>
                        </a:lnTo>
                        <a:lnTo>
                          <a:pt x="42" y="40"/>
                        </a:lnTo>
                        <a:lnTo>
                          <a:pt x="43" y="40"/>
                        </a:lnTo>
                        <a:lnTo>
                          <a:pt x="44" y="40"/>
                        </a:lnTo>
                        <a:lnTo>
                          <a:pt x="46" y="40"/>
                        </a:lnTo>
                        <a:lnTo>
                          <a:pt x="47" y="41"/>
                        </a:lnTo>
                        <a:lnTo>
                          <a:pt x="49" y="41"/>
                        </a:lnTo>
                        <a:lnTo>
                          <a:pt x="49" y="42"/>
                        </a:lnTo>
                        <a:lnTo>
                          <a:pt x="50" y="41"/>
                        </a:lnTo>
                        <a:lnTo>
                          <a:pt x="51" y="41"/>
                        </a:lnTo>
                        <a:lnTo>
                          <a:pt x="53" y="42"/>
                        </a:lnTo>
                        <a:lnTo>
                          <a:pt x="53" y="43"/>
                        </a:lnTo>
                        <a:lnTo>
                          <a:pt x="53" y="45"/>
                        </a:lnTo>
                        <a:lnTo>
                          <a:pt x="52" y="45"/>
                        </a:lnTo>
                        <a:lnTo>
                          <a:pt x="51" y="45"/>
                        </a:lnTo>
                        <a:lnTo>
                          <a:pt x="50" y="45"/>
                        </a:lnTo>
                        <a:lnTo>
                          <a:pt x="49" y="45"/>
                        </a:lnTo>
                        <a:lnTo>
                          <a:pt x="48" y="45"/>
                        </a:lnTo>
                        <a:moveTo>
                          <a:pt x="55" y="46"/>
                        </a:moveTo>
                        <a:lnTo>
                          <a:pt x="53" y="45"/>
                        </a:lnTo>
                        <a:lnTo>
                          <a:pt x="53" y="43"/>
                        </a:lnTo>
                        <a:lnTo>
                          <a:pt x="53" y="42"/>
                        </a:lnTo>
                        <a:lnTo>
                          <a:pt x="52" y="41"/>
                        </a:lnTo>
                        <a:lnTo>
                          <a:pt x="51" y="40"/>
                        </a:lnTo>
                        <a:lnTo>
                          <a:pt x="52" y="40"/>
                        </a:lnTo>
                        <a:lnTo>
                          <a:pt x="53" y="40"/>
                        </a:lnTo>
                        <a:lnTo>
                          <a:pt x="56" y="41"/>
                        </a:lnTo>
                        <a:lnTo>
                          <a:pt x="57" y="41"/>
                        </a:lnTo>
                        <a:lnTo>
                          <a:pt x="58" y="41"/>
                        </a:lnTo>
                        <a:lnTo>
                          <a:pt x="57" y="42"/>
                        </a:lnTo>
                        <a:lnTo>
                          <a:pt x="56" y="42"/>
                        </a:lnTo>
                        <a:lnTo>
                          <a:pt x="56" y="43"/>
                        </a:lnTo>
                        <a:lnTo>
                          <a:pt x="55" y="43"/>
                        </a:lnTo>
                        <a:lnTo>
                          <a:pt x="55" y="45"/>
                        </a:lnTo>
                        <a:lnTo>
                          <a:pt x="55" y="46"/>
                        </a:lnTo>
                        <a:lnTo>
                          <a:pt x="56" y="46"/>
                        </a:lnTo>
                        <a:lnTo>
                          <a:pt x="55" y="46"/>
                        </a:lnTo>
                        <a:moveTo>
                          <a:pt x="58" y="41"/>
                        </a:moveTo>
                        <a:lnTo>
                          <a:pt x="57" y="41"/>
                        </a:lnTo>
                        <a:lnTo>
                          <a:pt x="57" y="40"/>
                        </a:lnTo>
                        <a:lnTo>
                          <a:pt x="58" y="40"/>
                        </a:lnTo>
                        <a:lnTo>
                          <a:pt x="60" y="39"/>
                        </a:lnTo>
                        <a:lnTo>
                          <a:pt x="61" y="39"/>
                        </a:lnTo>
                        <a:lnTo>
                          <a:pt x="62" y="39"/>
                        </a:lnTo>
                        <a:lnTo>
                          <a:pt x="64" y="39"/>
                        </a:lnTo>
                        <a:lnTo>
                          <a:pt x="64" y="40"/>
                        </a:lnTo>
                        <a:lnTo>
                          <a:pt x="62" y="40"/>
                        </a:lnTo>
                        <a:lnTo>
                          <a:pt x="61" y="40"/>
                        </a:lnTo>
                        <a:lnTo>
                          <a:pt x="60" y="40"/>
                        </a:lnTo>
                        <a:lnTo>
                          <a:pt x="59" y="40"/>
                        </a:lnTo>
                        <a:lnTo>
                          <a:pt x="58" y="41"/>
                        </a:lnTo>
                        <a:moveTo>
                          <a:pt x="98" y="39"/>
                        </a:moveTo>
                        <a:lnTo>
                          <a:pt x="97" y="39"/>
                        </a:lnTo>
                        <a:lnTo>
                          <a:pt x="96" y="39"/>
                        </a:lnTo>
                        <a:lnTo>
                          <a:pt x="95" y="38"/>
                        </a:lnTo>
                        <a:lnTo>
                          <a:pt x="94" y="38"/>
                        </a:lnTo>
                        <a:lnTo>
                          <a:pt x="94" y="37"/>
                        </a:lnTo>
                        <a:lnTo>
                          <a:pt x="95" y="36"/>
                        </a:lnTo>
                        <a:lnTo>
                          <a:pt x="95" y="35"/>
                        </a:lnTo>
                        <a:lnTo>
                          <a:pt x="95" y="36"/>
                        </a:lnTo>
                        <a:lnTo>
                          <a:pt x="96" y="36"/>
                        </a:lnTo>
                        <a:lnTo>
                          <a:pt x="98" y="37"/>
                        </a:lnTo>
                        <a:lnTo>
                          <a:pt x="99" y="37"/>
                        </a:lnTo>
                        <a:lnTo>
                          <a:pt x="100" y="38"/>
                        </a:lnTo>
                        <a:lnTo>
                          <a:pt x="99" y="39"/>
                        </a:lnTo>
                        <a:lnTo>
                          <a:pt x="98" y="39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057" name="Freeform 970">
                    <a:extLst>
                      <a:ext uri="{FF2B5EF4-FFF2-40B4-BE49-F238E27FC236}">
                        <a16:creationId xmlns:a16="http://schemas.microsoft.com/office/drawing/2014/main" id="{26442B29-5BC5-4456-B2B0-B8B3462E85F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818710" y="1739982"/>
                    <a:ext cx="316011" cy="164976"/>
                  </a:xfrm>
                  <a:custGeom>
                    <a:avLst/>
                    <a:gdLst>
                      <a:gd name="T0" fmla="*/ 123825 w 136"/>
                      <a:gd name="T1" fmla="*/ 1587 h 71"/>
                      <a:gd name="T2" fmla="*/ 133350 w 136"/>
                      <a:gd name="T3" fmla="*/ 3175 h 71"/>
                      <a:gd name="T4" fmla="*/ 139700 w 136"/>
                      <a:gd name="T5" fmla="*/ 9525 h 71"/>
                      <a:gd name="T6" fmla="*/ 158750 w 136"/>
                      <a:gd name="T7" fmla="*/ 7937 h 71"/>
                      <a:gd name="T8" fmla="*/ 173038 w 136"/>
                      <a:gd name="T9" fmla="*/ 12700 h 71"/>
                      <a:gd name="T10" fmla="*/ 173038 w 136"/>
                      <a:gd name="T11" fmla="*/ 20637 h 71"/>
                      <a:gd name="T12" fmla="*/ 176213 w 136"/>
                      <a:gd name="T13" fmla="*/ 28575 h 71"/>
                      <a:gd name="T14" fmla="*/ 177800 w 136"/>
                      <a:gd name="T15" fmla="*/ 33337 h 71"/>
                      <a:gd name="T16" fmla="*/ 182563 w 136"/>
                      <a:gd name="T17" fmla="*/ 39687 h 71"/>
                      <a:gd name="T18" fmla="*/ 193675 w 136"/>
                      <a:gd name="T19" fmla="*/ 47625 h 71"/>
                      <a:gd name="T20" fmla="*/ 196850 w 136"/>
                      <a:gd name="T21" fmla="*/ 55562 h 71"/>
                      <a:gd name="T22" fmla="*/ 211138 w 136"/>
                      <a:gd name="T23" fmla="*/ 57150 h 71"/>
                      <a:gd name="T24" fmla="*/ 215900 w 136"/>
                      <a:gd name="T25" fmla="*/ 61912 h 71"/>
                      <a:gd name="T26" fmla="*/ 201613 w 136"/>
                      <a:gd name="T27" fmla="*/ 71437 h 71"/>
                      <a:gd name="T28" fmla="*/ 185738 w 136"/>
                      <a:gd name="T29" fmla="*/ 68262 h 71"/>
                      <a:gd name="T30" fmla="*/ 185738 w 136"/>
                      <a:gd name="T31" fmla="*/ 74612 h 71"/>
                      <a:gd name="T32" fmla="*/ 190500 w 136"/>
                      <a:gd name="T33" fmla="*/ 77787 h 71"/>
                      <a:gd name="T34" fmla="*/ 195263 w 136"/>
                      <a:gd name="T35" fmla="*/ 90487 h 71"/>
                      <a:gd name="T36" fmla="*/ 185738 w 136"/>
                      <a:gd name="T37" fmla="*/ 92075 h 71"/>
                      <a:gd name="T38" fmla="*/ 176213 w 136"/>
                      <a:gd name="T39" fmla="*/ 95250 h 71"/>
                      <a:gd name="T40" fmla="*/ 168275 w 136"/>
                      <a:gd name="T41" fmla="*/ 101600 h 71"/>
                      <a:gd name="T42" fmla="*/ 166688 w 136"/>
                      <a:gd name="T43" fmla="*/ 112712 h 71"/>
                      <a:gd name="T44" fmla="*/ 153988 w 136"/>
                      <a:gd name="T45" fmla="*/ 106362 h 71"/>
                      <a:gd name="T46" fmla="*/ 147638 w 136"/>
                      <a:gd name="T47" fmla="*/ 106362 h 71"/>
                      <a:gd name="T48" fmla="*/ 136525 w 136"/>
                      <a:gd name="T49" fmla="*/ 103187 h 71"/>
                      <a:gd name="T50" fmla="*/ 127000 w 136"/>
                      <a:gd name="T51" fmla="*/ 106362 h 71"/>
                      <a:gd name="T52" fmla="*/ 120650 w 136"/>
                      <a:gd name="T53" fmla="*/ 104775 h 71"/>
                      <a:gd name="T54" fmla="*/ 112713 w 136"/>
                      <a:gd name="T55" fmla="*/ 104775 h 71"/>
                      <a:gd name="T56" fmla="*/ 106363 w 136"/>
                      <a:gd name="T57" fmla="*/ 103187 h 71"/>
                      <a:gd name="T58" fmla="*/ 103188 w 136"/>
                      <a:gd name="T59" fmla="*/ 104775 h 71"/>
                      <a:gd name="T60" fmla="*/ 92075 w 136"/>
                      <a:gd name="T61" fmla="*/ 101600 h 71"/>
                      <a:gd name="T62" fmla="*/ 84138 w 136"/>
                      <a:gd name="T63" fmla="*/ 100012 h 71"/>
                      <a:gd name="T64" fmla="*/ 76200 w 136"/>
                      <a:gd name="T65" fmla="*/ 100012 h 71"/>
                      <a:gd name="T66" fmla="*/ 68263 w 136"/>
                      <a:gd name="T67" fmla="*/ 98425 h 71"/>
                      <a:gd name="T68" fmla="*/ 53975 w 136"/>
                      <a:gd name="T69" fmla="*/ 96837 h 71"/>
                      <a:gd name="T70" fmla="*/ 46038 w 136"/>
                      <a:gd name="T71" fmla="*/ 96837 h 71"/>
                      <a:gd name="T72" fmla="*/ 25400 w 136"/>
                      <a:gd name="T73" fmla="*/ 100012 h 71"/>
                      <a:gd name="T74" fmla="*/ 17463 w 136"/>
                      <a:gd name="T75" fmla="*/ 104775 h 71"/>
                      <a:gd name="T76" fmla="*/ 9525 w 136"/>
                      <a:gd name="T77" fmla="*/ 104775 h 71"/>
                      <a:gd name="T78" fmla="*/ 9525 w 136"/>
                      <a:gd name="T79" fmla="*/ 96837 h 71"/>
                      <a:gd name="T80" fmla="*/ 0 w 136"/>
                      <a:gd name="T81" fmla="*/ 88900 h 71"/>
                      <a:gd name="T82" fmla="*/ 9525 w 136"/>
                      <a:gd name="T83" fmla="*/ 82550 h 71"/>
                      <a:gd name="T84" fmla="*/ 17463 w 136"/>
                      <a:gd name="T85" fmla="*/ 77787 h 71"/>
                      <a:gd name="T86" fmla="*/ 11113 w 136"/>
                      <a:gd name="T87" fmla="*/ 61912 h 71"/>
                      <a:gd name="T88" fmla="*/ 7938 w 136"/>
                      <a:gd name="T89" fmla="*/ 53975 h 71"/>
                      <a:gd name="T90" fmla="*/ 9525 w 136"/>
                      <a:gd name="T91" fmla="*/ 52387 h 71"/>
                      <a:gd name="T92" fmla="*/ 22225 w 136"/>
                      <a:gd name="T93" fmla="*/ 50800 h 71"/>
                      <a:gd name="T94" fmla="*/ 31750 w 136"/>
                      <a:gd name="T95" fmla="*/ 52387 h 71"/>
                      <a:gd name="T96" fmla="*/ 36513 w 136"/>
                      <a:gd name="T97" fmla="*/ 47625 h 71"/>
                      <a:gd name="T98" fmla="*/ 46038 w 136"/>
                      <a:gd name="T99" fmla="*/ 46037 h 71"/>
                      <a:gd name="T100" fmla="*/ 52388 w 136"/>
                      <a:gd name="T101" fmla="*/ 42862 h 71"/>
                      <a:gd name="T102" fmla="*/ 60325 w 136"/>
                      <a:gd name="T103" fmla="*/ 44450 h 71"/>
                      <a:gd name="T104" fmla="*/ 57150 w 136"/>
                      <a:gd name="T105" fmla="*/ 38100 h 71"/>
                      <a:gd name="T106" fmla="*/ 60325 w 136"/>
                      <a:gd name="T107" fmla="*/ 30162 h 71"/>
                      <a:gd name="T108" fmla="*/ 69850 w 136"/>
                      <a:gd name="T109" fmla="*/ 25400 h 71"/>
                      <a:gd name="T110" fmla="*/ 80963 w 136"/>
                      <a:gd name="T111" fmla="*/ 20637 h 71"/>
                      <a:gd name="T112" fmla="*/ 77788 w 136"/>
                      <a:gd name="T113" fmla="*/ 14287 h 71"/>
                      <a:gd name="T114" fmla="*/ 80963 w 136"/>
                      <a:gd name="T115" fmla="*/ 12700 h 71"/>
                      <a:gd name="T116" fmla="*/ 98425 w 136"/>
                      <a:gd name="T117" fmla="*/ 9525 h 71"/>
                      <a:gd name="T118" fmla="*/ 107950 w 136"/>
                      <a:gd name="T119" fmla="*/ 3175 h 71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</a:gdLst>
                    <a:ahLst/>
                    <a:cxnLst>
                      <a:cxn ang="T120">
                        <a:pos x="T0" y="T1"/>
                      </a:cxn>
                      <a:cxn ang="T121">
                        <a:pos x="T2" y="T3"/>
                      </a:cxn>
                      <a:cxn ang="T122">
                        <a:pos x="T4" y="T5"/>
                      </a:cxn>
                      <a:cxn ang="T123">
                        <a:pos x="T6" y="T7"/>
                      </a:cxn>
                      <a:cxn ang="T124">
                        <a:pos x="T8" y="T9"/>
                      </a:cxn>
                      <a:cxn ang="T125">
                        <a:pos x="T10" y="T11"/>
                      </a:cxn>
                      <a:cxn ang="T126">
                        <a:pos x="T12" y="T13"/>
                      </a:cxn>
                      <a:cxn ang="T127">
                        <a:pos x="T14" y="T15"/>
                      </a:cxn>
                      <a:cxn ang="T128">
                        <a:pos x="T16" y="T17"/>
                      </a:cxn>
                      <a:cxn ang="T129">
                        <a:pos x="T18" y="T19"/>
                      </a:cxn>
                      <a:cxn ang="T130">
                        <a:pos x="T20" y="T21"/>
                      </a:cxn>
                      <a:cxn ang="T131">
                        <a:pos x="T22" y="T23"/>
                      </a:cxn>
                      <a:cxn ang="T132">
                        <a:pos x="T24" y="T25"/>
                      </a:cxn>
                      <a:cxn ang="T133">
                        <a:pos x="T26" y="T27"/>
                      </a:cxn>
                      <a:cxn ang="T134">
                        <a:pos x="T28" y="T29"/>
                      </a:cxn>
                      <a:cxn ang="T135">
                        <a:pos x="T30" y="T31"/>
                      </a:cxn>
                      <a:cxn ang="T136">
                        <a:pos x="T32" y="T33"/>
                      </a:cxn>
                      <a:cxn ang="T137">
                        <a:pos x="T34" y="T35"/>
                      </a:cxn>
                      <a:cxn ang="T138">
                        <a:pos x="T36" y="T37"/>
                      </a:cxn>
                      <a:cxn ang="T139">
                        <a:pos x="T38" y="T39"/>
                      </a:cxn>
                      <a:cxn ang="T140">
                        <a:pos x="T40" y="T41"/>
                      </a:cxn>
                      <a:cxn ang="T141">
                        <a:pos x="T42" y="T43"/>
                      </a:cxn>
                      <a:cxn ang="T142">
                        <a:pos x="T44" y="T45"/>
                      </a:cxn>
                      <a:cxn ang="T143">
                        <a:pos x="T46" y="T47"/>
                      </a:cxn>
                      <a:cxn ang="T144">
                        <a:pos x="T48" y="T49"/>
                      </a:cxn>
                      <a:cxn ang="T145">
                        <a:pos x="T50" y="T51"/>
                      </a:cxn>
                      <a:cxn ang="T146">
                        <a:pos x="T52" y="T53"/>
                      </a:cxn>
                      <a:cxn ang="T147">
                        <a:pos x="T54" y="T55"/>
                      </a:cxn>
                      <a:cxn ang="T148">
                        <a:pos x="T56" y="T57"/>
                      </a:cxn>
                      <a:cxn ang="T149">
                        <a:pos x="T58" y="T59"/>
                      </a:cxn>
                      <a:cxn ang="T150">
                        <a:pos x="T60" y="T61"/>
                      </a:cxn>
                      <a:cxn ang="T151">
                        <a:pos x="T62" y="T63"/>
                      </a:cxn>
                      <a:cxn ang="T152">
                        <a:pos x="T64" y="T65"/>
                      </a:cxn>
                      <a:cxn ang="T153">
                        <a:pos x="T66" y="T67"/>
                      </a:cxn>
                      <a:cxn ang="T154">
                        <a:pos x="T68" y="T69"/>
                      </a:cxn>
                      <a:cxn ang="T155">
                        <a:pos x="T70" y="T71"/>
                      </a:cxn>
                      <a:cxn ang="T156">
                        <a:pos x="T72" y="T73"/>
                      </a:cxn>
                      <a:cxn ang="T157">
                        <a:pos x="T74" y="T75"/>
                      </a:cxn>
                      <a:cxn ang="T158">
                        <a:pos x="T76" y="T77"/>
                      </a:cxn>
                      <a:cxn ang="T159">
                        <a:pos x="T78" y="T79"/>
                      </a:cxn>
                      <a:cxn ang="T160">
                        <a:pos x="T80" y="T81"/>
                      </a:cxn>
                      <a:cxn ang="T161">
                        <a:pos x="T82" y="T83"/>
                      </a:cxn>
                      <a:cxn ang="T162">
                        <a:pos x="T84" y="T85"/>
                      </a:cxn>
                      <a:cxn ang="T163">
                        <a:pos x="T86" y="T87"/>
                      </a:cxn>
                      <a:cxn ang="T164">
                        <a:pos x="T88" y="T89"/>
                      </a:cxn>
                      <a:cxn ang="T165">
                        <a:pos x="T90" y="T91"/>
                      </a:cxn>
                      <a:cxn ang="T166">
                        <a:pos x="T92" y="T93"/>
                      </a:cxn>
                      <a:cxn ang="T167">
                        <a:pos x="T94" y="T95"/>
                      </a:cxn>
                      <a:cxn ang="T168">
                        <a:pos x="T96" y="T97"/>
                      </a:cxn>
                      <a:cxn ang="T169">
                        <a:pos x="T98" y="T99"/>
                      </a:cxn>
                      <a:cxn ang="T170">
                        <a:pos x="T100" y="T101"/>
                      </a:cxn>
                      <a:cxn ang="T171">
                        <a:pos x="T102" y="T103"/>
                      </a:cxn>
                      <a:cxn ang="T172">
                        <a:pos x="T104" y="T105"/>
                      </a:cxn>
                      <a:cxn ang="T173">
                        <a:pos x="T106" y="T107"/>
                      </a:cxn>
                      <a:cxn ang="T174">
                        <a:pos x="T108" y="T109"/>
                      </a:cxn>
                      <a:cxn ang="T175">
                        <a:pos x="T110" y="T111"/>
                      </a:cxn>
                      <a:cxn ang="T176">
                        <a:pos x="T112" y="T113"/>
                      </a:cxn>
                      <a:cxn ang="T177">
                        <a:pos x="T114" y="T115"/>
                      </a:cxn>
                      <a:cxn ang="T178">
                        <a:pos x="T116" y="T117"/>
                      </a:cxn>
                      <a:cxn ang="T179">
                        <a:pos x="T118" y="T119"/>
                      </a:cxn>
                    </a:cxnLst>
                    <a:rect l="0" t="0" r="r" b="b"/>
                    <a:pathLst>
                      <a:path w="136" h="71">
                        <a:moveTo>
                          <a:pt x="71" y="1"/>
                        </a:moveTo>
                        <a:lnTo>
                          <a:pt x="71" y="1"/>
                        </a:lnTo>
                        <a:lnTo>
                          <a:pt x="74" y="2"/>
                        </a:lnTo>
                        <a:lnTo>
                          <a:pt x="75" y="1"/>
                        </a:lnTo>
                        <a:lnTo>
                          <a:pt x="77" y="1"/>
                        </a:lnTo>
                        <a:lnTo>
                          <a:pt x="78" y="1"/>
                        </a:lnTo>
                        <a:lnTo>
                          <a:pt x="79" y="2"/>
                        </a:lnTo>
                        <a:lnTo>
                          <a:pt x="79" y="4"/>
                        </a:lnTo>
                        <a:lnTo>
                          <a:pt x="81" y="4"/>
                        </a:lnTo>
                        <a:lnTo>
                          <a:pt x="84" y="2"/>
                        </a:lnTo>
                        <a:lnTo>
                          <a:pt x="85" y="2"/>
                        </a:lnTo>
                        <a:lnTo>
                          <a:pt x="86" y="2"/>
                        </a:lnTo>
                        <a:lnTo>
                          <a:pt x="89" y="4"/>
                        </a:lnTo>
                        <a:lnTo>
                          <a:pt x="89" y="5"/>
                        </a:lnTo>
                        <a:lnTo>
                          <a:pt x="88" y="6"/>
                        </a:lnTo>
                        <a:lnTo>
                          <a:pt x="88" y="7"/>
                        </a:lnTo>
                        <a:lnTo>
                          <a:pt x="90" y="8"/>
                        </a:lnTo>
                        <a:lnTo>
                          <a:pt x="93" y="7"/>
                        </a:lnTo>
                        <a:lnTo>
                          <a:pt x="96" y="6"/>
                        </a:lnTo>
                        <a:lnTo>
                          <a:pt x="96" y="5"/>
                        </a:lnTo>
                        <a:lnTo>
                          <a:pt x="97" y="5"/>
                        </a:lnTo>
                        <a:lnTo>
                          <a:pt x="100" y="5"/>
                        </a:lnTo>
                        <a:lnTo>
                          <a:pt x="104" y="6"/>
                        </a:lnTo>
                        <a:lnTo>
                          <a:pt x="106" y="7"/>
                        </a:lnTo>
                        <a:lnTo>
                          <a:pt x="106" y="8"/>
                        </a:lnTo>
                        <a:lnTo>
                          <a:pt x="108" y="9"/>
                        </a:lnTo>
                        <a:lnTo>
                          <a:pt x="109" y="9"/>
                        </a:lnTo>
                        <a:lnTo>
                          <a:pt x="109" y="8"/>
                        </a:lnTo>
                        <a:lnTo>
                          <a:pt x="111" y="9"/>
                        </a:lnTo>
                        <a:lnTo>
                          <a:pt x="111" y="10"/>
                        </a:lnTo>
                        <a:lnTo>
                          <a:pt x="111" y="11"/>
                        </a:lnTo>
                        <a:lnTo>
                          <a:pt x="111" y="13"/>
                        </a:lnTo>
                        <a:lnTo>
                          <a:pt x="109" y="13"/>
                        </a:lnTo>
                        <a:lnTo>
                          <a:pt x="111" y="15"/>
                        </a:lnTo>
                        <a:lnTo>
                          <a:pt x="112" y="15"/>
                        </a:lnTo>
                        <a:lnTo>
                          <a:pt x="112" y="17"/>
                        </a:lnTo>
                        <a:lnTo>
                          <a:pt x="111" y="18"/>
                        </a:lnTo>
                        <a:lnTo>
                          <a:pt x="109" y="18"/>
                        </a:lnTo>
                        <a:lnTo>
                          <a:pt x="108" y="19"/>
                        </a:lnTo>
                        <a:lnTo>
                          <a:pt x="108" y="20"/>
                        </a:lnTo>
                        <a:lnTo>
                          <a:pt x="109" y="20"/>
                        </a:lnTo>
                        <a:lnTo>
                          <a:pt x="111" y="20"/>
                        </a:lnTo>
                        <a:lnTo>
                          <a:pt x="112" y="21"/>
                        </a:lnTo>
                        <a:lnTo>
                          <a:pt x="113" y="23"/>
                        </a:lnTo>
                        <a:lnTo>
                          <a:pt x="114" y="24"/>
                        </a:lnTo>
                        <a:lnTo>
                          <a:pt x="113" y="24"/>
                        </a:lnTo>
                        <a:lnTo>
                          <a:pt x="113" y="25"/>
                        </a:lnTo>
                        <a:lnTo>
                          <a:pt x="114" y="25"/>
                        </a:lnTo>
                        <a:lnTo>
                          <a:pt x="115" y="25"/>
                        </a:lnTo>
                        <a:lnTo>
                          <a:pt x="116" y="27"/>
                        </a:lnTo>
                        <a:lnTo>
                          <a:pt x="116" y="28"/>
                        </a:lnTo>
                        <a:lnTo>
                          <a:pt x="120" y="29"/>
                        </a:lnTo>
                        <a:lnTo>
                          <a:pt x="121" y="30"/>
                        </a:lnTo>
                        <a:lnTo>
                          <a:pt x="122" y="30"/>
                        </a:lnTo>
                        <a:lnTo>
                          <a:pt x="124" y="30"/>
                        </a:lnTo>
                        <a:lnTo>
                          <a:pt x="124" y="32"/>
                        </a:lnTo>
                        <a:lnTo>
                          <a:pt x="123" y="33"/>
                        </a:lnTo>
                        <a:lnTo>
                          <a:pt x="123" y="34"/>
                        </a:lnTo>
                        <a:lnTo>
                          <a:pt x="124" y="35"/>
                        </a:lnTo>
                        <a:lnTo>
                          <a:pt x="125" y="35"/>
                        </a:lnTo>
                        <a:lnTo>
                          <a:pt x="127" y="34"/>
                        </a:lnTo>
                        <a:lnTo>
                          <a:pt x="131" y="35"/>
                        </a:lnTo>
                        <a:lnTo>
                          <a:pt x="132" y="35"/>
                        </a:lnTo>
                        <a:lnTo>
                          <a:pt x="133" y="36"/>
                        </a:lnTo>
                        <a:lnTo>
                          <a:pt x="132" y="36"/>
                        </a:lnTo>
                        <a:lnTo>
                          <a:pt x="132" y="37"/>
                        </a:lnTo>
                        <a:lnTo>
                          <a:pt x="133" y="38"/>
                        </a:lnTo>
                        <a:lnTo>
                          <a:pt x="134" y="38"/>
                        </a:lnTo>
                        <a:lnTo>
                          <a:pt x="135" y="38"/>
                        </a:lnTo>
                        <a:lnTo>
                          <a:pt x="136" y="39"/>
                        </a:lnTo>
                        <a:lnTo>
                          <a:pt x="136" y="41"/>
                        </a:lnTo>
                        <a:lnTo>
                          <a:pt x="134" y="42"/>
                        </a:lnTo>
                        <a:lnTo>
                          <a:pt x="132" y="43"/>
                        </a:lnTo>
                        <a:lnTo>
                          <a:pt x="130" y="44"/>
                        </a:lnTo>
                        <a:lnTo>
                          <a:pt x="128" y="44"/>
                        </a:lnTo>
                        <a:lnTo>
                          <a:pt x="127" y="45"/>
                        </a:lnTo>
                        <a:lnTo>
                          <a:pt x="125" y="44"/>
                        </a:lnTo>
                        <a:lnTo>
                          <a:pt x="123" y="44"/>
                        </a:lnTo>
                        <a:lnTo>
                          <a:pt x="123" y="43"/>
                        </a:lnTo>
                        <a:lnTo>
                          <a:pt x="121" y="43"/>
                        </a:lnTo>
                        <a:lnTo>
                          <a:pt x="117" y="43"/>
                        </a:lnTo>
                        <a:lnTo>
                          <a:pt x="117" y="44"/>
                        </a:lnTo>
                        <a:lnTo>
                          <a:pt x="116" y="45"/>
                        </a:lnTo>
                        <a:lnTo>
                          <a:pt x="115" y="45"/>
                        </a:lnTo>
                        <a:lnTo>
                          <a:pt x="117" y="47"/>
                        </a:lnTo>
                        <a:lnTo>
                          <a:pt x="118" y="47"/>
                        </a:lnTo>
                        <a:lnTo>
                          <a:pt x="120" y="48"/>
                        </a:lnTo>
                        <a:lnTo>
                          <a:pt x="120" y="49"/>
                        </a:lnTo>
                        <a:lnTo>
                          <a:pt x="118" y="51"/>
                        </a:lnTo>
                        <a:lnTo>
                          <a:pt x="120" y="52"/>
                        </a:lnTo>
                        <a:lnTo>
                          <a:pt x="121" y="53"/>
                        </a:lnTo>
                        <a:lnTo>
                          <a:pt x="121" y="55"/>
                        </a:lnTo>
                        <a:lnTo>
                          <a:pt x="120" y="55"/>
                        </a:lnTo>
                        <a:lnTo>
                          <a:pt x="122" y="57"/>
                        </a:lnTo>
                        <a:lnTo>
                          <a:pt x="123" y="57"/>
                        </a:lnTo>
                        <a:lnTo>
                          <a:pt x="123" y="58"/>
                        </a:lnTo>
                        <a:lnTo>
                          <a:pt x="122" y="58"/>
                        </a:lnTo>
                        <a:lnTo>
                          <a:pt x="121" y="58"/>
                        </a:lnTo>
                        <a:lnTo>
                          <a:pt x="120" y="58"/>
                        </a:lnTo>
                        <a:lnTo>
                          <a:pt x="118" y="58"/>
                        </a:lnTo>
                        <a:lnTo>
                          <a:pt x="117" y="58"/>
                        </a:lnTo>
                        <a:lnTo>
                          <a:pt x="116" y="58"/>
                        </a:lnTo>
                        <a:lnTo>
                          <a:pt x="114" y="58"/>
                        </a:lnTo>
                        <a:lnTo>
                          <a:pt x="113" y="58"/>
                        </a:lnTo>
                        <a:lnTo>
                          <a:pt x="111" y="58"/>
                        </a:lnTo>
                        <a:lnTo>
                          <a:pt x="111" y="60"/>
                        </a:lnTo>
                        <a:lnTo>
                          <a:pt x="111" y="61"/>
                        </a:lnTo>
                        <a:lnTo>
                          <a:pt x="109" y="61"/>
                        </a:lnTo>
                        <a:lnTo>
                          <a:pt x="108" y="62"/>
                        </a:lnTo>
                        <a:lnTo>
                          <a:pt x="107" y="63"/>
                        </a:lnTo>
                        <a:lnTo>
                          <a:pt x="106" y="64"/>
                        </a:lnTo>
                        <a:lnTo>
                          <a:pt x="105" y="65"/>
                        </a:lnTo>
                        <a:lnTo>
                          <a:pt x="105" y="66"/>
                        </a:lnTo>
                        <a:lnTo>
                          <a:pt x="106" y="67"/>
                        </a:lnTo>
                        <a:lnTo>
                          <a:pt x="106" y="69"/>
                        </a:lnTo>
                        <a:lnTo>
                          <a:pt x="106" y="70"/>
                        </a:lnTo>
                        <a:lnTo>
                          <a:pt x="105" y="70"/>
                        </a:lnTo>
                        <a:lnTo>
                          <a:pt x="105" y="71"/>
                        </a:lnTo>
                        <a:lnTo>
                          <a:pt x="104" y="70"/>
                        </a:lnTo>
                        <a:lnTo>
                          <a:pt x="103" y="70"/>
                        </a:lnTo>
                        <a:lnTo>
                          <a:pt x="103" y="69"/>
                        </a:lnTo>
                        <a:lnTo>
                          <a:pt x="100" y="67"/>
                        </a:lnTo>
                        <a:lnTo>
                          <a:pt x="99" y="67"/>
                        </a:lnTo>
                        <a:lnTo>
                          <a:pt x="98" y="67"/>
                        </a:lnTo>
                        <a:lnTo>
                          <a:pt x="97" y="67"/>
                        </a:lnTo>
                        <a:lnTo>
                          <a:pt x="96" y="67"/>
                        </a:lnTo>
                        <a:lnTo>
                          <a:pt x="95" y="67"/>
                        </a:lnTo>
                        <a:lnTo>
                          <a:pt x="94" y="67"/>
                        </a:lnTo>
                        <a:lnTo>
                          <a:pt x="93" y="67"/>
                        </a:lnTo>
                        <a:lnTo>
                          <a:pt x="92" y="67"/>
                        </a:lnTo>
                        <a:lnTo>
                          <a:pt x="89" y="69"/>
                        </a:lnTo>
                        <a:lnTo>
                          <a:pt x="88" y="69"/>
                        </a:lnTo>
                        <a:lnTo>
                          <a:pt x="87" y="69"/>
                        </a:lnTo>
                        <a:lnTo>
                          <a:pt x="87" y="67"/>
                        </a:lnTo>
                        <a:lnTo>
                          <a:pt x="87" y="66"/>
                        </a:lnTo>
                        <a:lnTo>
                          <a:pt x="86" y="65"/>
                        </a:lnTo>
                        <a:lnTo>
                          <a:pt x="85" y="65"/>
                        </a:lnTo>
                        <a:lnTo>
                          <a:pt x="84" y="65"/>
                        </a:lnTo>
                        <a:lnTo>
                          <a:pt x="80" y="66"/>
                        </a:lnTo>
                        <a:lnTo>
                          <a:pt x="80" y="67"/>
                        </a:lnTo>
                        <a:lnTo>
                          <a:pt x="79" y="69"/>
                        </a:lnTo>
                        <a:lnTo>
                          <a:pt x="78" y="67"/>
                        </a:lnTo>
                        <a:lnTo>
                          <a:pt x="78" y="66"/>
                        </a:lnTo>
                        <a:lnTo>
                          <a:pt x="76" y="66"/>
                        </a:lnTo>
                        <a:lnTo>
                          <a:pt x="75" y="66"/>
                        </a:lnTo>
                        <a:lnTo>
                          <a:pt x="74" y="66"/>
                        </a:lnTo>
                        <a:lnTo>
                          <a:pt x="72" y="65"/>
                        </a:lnTo>
                        <a:lnTo>
                          <a:pt x="71" y="65"/>
                        </a:lnTo>
                        <a:lnTo>
                          <a:pt x="71" y="66"/>
                        </a:lnTo>
                        <a:lnTo>
                          <a:pt x="70" y="66"/>
                        </a:lnTo>
                        <a:lnTo>
                          <a:pt x="69" y="66"/>
                        </a:lnTo>
                        <a:lnTo>
                          <a:pt x="68" y="66"/>
                        </a:lnTo>
                        <a:lnTo>
                          <a:pt x="67" y="65"/>
                        </a:lnTo>
                        <a:lnTo>
                          <a:pt x="66" y="66"/>
                        </a:lnTo>
                        <a:lnTo>
                          <a:pt x="66" y="67"/>
                        </a:lnTo>
                        <a:lnTo>
                          <a:pt x="65" y="67"/>
                        </a:lnTo>
                        <a:lnTo>
                          <a:pt x="65" y="66"/>
                        </a:lnTo>
                        <a:lnTo>
                          <a:pt x="65" y="65"/>
                        </a:lnTo>
                        <a:lnTo>
                          <a:pt x="64" y="65"/>
                        </a:lnTo>
                        <a:lnTo>
                          <a:pt x="62" y="65"/>
                        </a:lnTo>
                        <a:lnTo>
                          <a:pt x="61" y="65"/>
                        </a:lnTo>
                        <a:lnTo>
                          <a:pt x="60" y="65"/>
                        </a:lnTo>
                        <a:lnTo>
                          <a:pt x="59" y="65"/>
                        </a:lnTo>
                        <a:lnTo>
                          <a:pt x="58" y="65"/>
                        </a:lnTo>
                        <a:lnTo>
                          <a:pt x="58" y="64"/>
                        </a:lnTo>
                        <a:lnTo>
                          <a:pt x="57" y="63"/>
                        </a:lnTo>
                        <a:lnTo>
                          <a:pt x="56" y="63"/>
                        </a:lnTo>
                        <a:lnTo>
                          <a:pt x="55" y="63"/>
                        </a:lnTo>
                        <a:lnTo>
                          <a:pt x="55" y="64"/>
                        </a:lnTo>
                        <a:lnTo>
                          <a:pt x="53" y="64"/>
                        </a:lnTo>
                        <a:lnTo>
                          <a:pt x="53" y="63"/>
                        </a:lnTo>
                        <a:lnTo>
                          <a:pt x="52" y="63"/>
                        </a:lnTo>
                        <a:lnTo>
                          <a:pt x="51" y="63"/>
                        </a:lnTo>
                        <a:lnTo>
                          <a:pt x="50" y="63"/>
                        </a:lnTo>
                        <a:lnTo>
                          <a:pt x="49" y="63"/>
                        </a:lnTo>
                        <a:lnTo>
                          <a:pt x="48" y="63"/>
                        </a:lnTo>
                        <a:lnTo>
                          <a:pt x="47" y="63"/>
                        </a:lnTo>
                        <a:lnTo>
                          <a:pt x="47" y="62"/>
                        </a:lnTo>
                        <a:lnTo>
                          <a:pt x="46" y="62"/>
                        </a:lnTo>
                        <a:lnTo>
                          <a:pt x="44" y="62"/>
                        </a:lnTo>
                        <a:lnTo>
                          <a:pt x="43" y="62"/>
                        </a:lnTo>
                        <a:lnTo>
                          <a:pt x="42" y="62"/>
                        </a:lnTo>
                        <a:lnTo>
                          <a:pt x="41" y="62"/>
                        </a:lnTo>
                        <a:lnTo>
                          <a:pt x="38" y="61"/>
                        </a:lnTo>
                        <a:lnTo>
                          <a:pt x="37" y="61"/>
                        </a:lnTo>
                        <a:lnTo>
                          <a:pt x="36" y="61"/>
                        </a:lnTo>
                        <a:lnTo>
                          <a:pt x="34" y="61"/>
                        </a:lnTo>
                        <a:lnTo>
                          <a:pt x="32" y="61"/>
                        </a:lnTo>
                        <a:lnTo>
                          <a:pt x="31" y="61"/>
                        </a:lnTo>
                        <a:lnTo>
                          <a:pt x="30" y="61"/>
                        </a:lnTo>
                        <a:lnTo>
                          <a:pt x="29" y="61"/>
                        </a:lnTo>
                        <a:lnTo>
                          <a:pt x="28" y="61"/>
                        </a:lnTo>
                        <a:lnTo>
                          <a:pt x="27" y="61"/>
                        </a:lnTo>
                        <a:lnTo>
                          <a:pt x="24" y="62"/>
                        </a:lnTo>
                        <a:lnTo>
                          <a:pt x="22" y="62"/>
                        </a:lnTo>
                        <a:lnTo>
                          <a:pt x="18" y="62"/>
                        </a:lnTo>
                        <a:lnTo>
                          <a:pt x="16" y="63"/>
                        </a:lnTo>
                        <a:lnTo>
                          <a:pt x="16" y="64"/>
                        </a:lnTo>
                        <a:lnTo>
                          <a:pt x="13" y="65"/>
                        </a:lnTo>
                        <a:lnTo>
                          <a:pt x="12" y="66"/>
                        </a:lnTo>
                        <a:lnTo>
                          <a:pt x="11" y="66"/>
                        </a:lnTo>
                        <a:lnTo>
                          <a:pt x="11" y="65"/>
                        </a:lnTo>
                        <a:lnTo>
                          <a:pt x="9" y="65"/>
                        </a:lnTo>
                        <a:lnTo>
                          <a:pt x="7" y="65"/>
                        </a:lnTo>
                        <a:lnTo>
                          <a:pt x="6" y="65"/>
                        </a:lnTo>
                        <a:lnTo>
                          <a:pt x="6" y="66"/>
                        </a:lnTo>
                        <a:lnTo>
                          <a:pt x="5" y="66"/>
                        </a:lnTo>
                        <a:lnTo>
                          <a:pt x="5" y="65"/>
                        </a:lnTo>
                        <a:lnTo>
                          <a:pt x="5" y="64"/>
                        </a:lnTo>
                        <a:lnTo>
                          <a:pt x="6" y="61"/>
                        </a:lnTo>
                        <a:lnTo>
                          <a:pt x="7" y="60"/>
                        </a:lnTo>
                        <a:lnTo>
                          <a:pt x="6" y="58"/>
                        </a:lnTo>
                        <a:lnTo>
                          <a:pt x="3" y="57"/>
                        </a:lnTo>
                        <a:lnTo>
                          <a:pt x="2" y="57"/>
                        </a:lnTo>
                        <a:lnTo>
                          <a:pt x="1" y="57"/>
                        </a:lnTo>
                        <a:lnTo>
                          <a:pt x="1" y="56"/>
                        </a:lnTo>
                        <a:lnTo>
                          <a:pt x="0" y="56"/>
                        </a:lnTo>
                        <a:lnTo>
                          <a:pt x="2" y="55"/>
                        </a:lnTo>
                        <a:lnTo>
                          <a:pt x="3" y="53"/>
                        </a:lnTo>
                        <a:lnTo>
                          <a:pt x="4" y="53"/>
                        </a:lnTo>
                        <a:lnTo>
                          <a:pt x="5" y="52"/>
                        </a:lnTo>
                        <a:lnTo>
                          <a:pt x="6" y="52"/>
                        </a:lnTo>
                        <a:lnTo>
                          <a:pt x="7" y="52"/>
                        </a:lnTo>
                        <a:lnTo>
                          <a:pt x="9" y="52"/>
                        </a:lnTo>
                        <a:lnTo>
                          <a:pt x="11" y="51"/>
                        </a:lnTo>
                        <a:lnTo>
                          <a:pt x="11" y="49"/>
                        </a:lnTo>
                        <a:lnTo>
                          <a:pt x="11" y="47"/>
                        </a:lnTo>
                        <a:lnTo>
                          <a:pt x="11" y="46"/>
                        </a:lnTo>
                        <a:lnTo>
                          <a:pt x="10" y="43"/>
                        </a:lnTo>
                        <a:lnTo>
                          <a:pt x="9" y="42"/>
                        </a:lnTo>
                        <a:lnTo>
                          <a:pt x="7" y="39"/>
                        </a:lnTo>
                        <a:lnTo>
                          <a:pt x="7" y="38"/>
                        </a:lnTo>
                        <a:lnTo>
                          <a:pt x="6" y="38"/>
                        </a:lnTo>
                        <a:lnTo>
                          <a:pt x="6" y="37"/>
                        </a:lnTo>
                        <a:lnTo>
                          <a:pt x="6" y="36"/>
                        </a:lnTo>
                        <a:lnTo>
                          <a:pt x="6" y="35"/>
                        </a:lnTo>
                        <a:lnTo>
                          <a:pt x="5" y="34"/>
                        </a:lnTo>
                        <a:lnTo>
                          <a:pt x="5" y="33"/>
                        </a:lnTo>
                        <a:lnTo>
                          <a:pt x="6" y="33"/>
                        </a:lnTo>
                        <a:lnTo>
                          <a:pt x="7" y="33"/>
                        </a:lnTo>
                        <a:lnTo>
                          <a:pt x="9" y="33"/>
                        </a:lnTo>
                        <a:lnTo>
                          <a:pt x="11" y="33"/>
                        </a:lnTo>
                        <a:lnTo>
                          <a:pt x="12" y="33"/>
                        </a:lnTo>
                        <a:lnTo>
                          <a:pt x="13" y="33"/>
                        </a:lnTo>
                        <a:lnTo>
                          <a:pt x="14" y="33"/>
                        </a:lnTo>
                        <a:lnTo>
                          <a:pt x="14" y="32"/>
                        </a:lnTo>
                        <a:lnTo>
                          <a:pt x="15" y="32"/>
                        </a:lnTo>
                        <a:lnTo>
                          <a:pt x="15" y="33"/>
                        </a:lnTo>
                        <a:lnTo>
                          <a:pt x="18" y="33"/>
                        </a:lnTo>
                        <a:lnTo>
                          <a:pt x="19" y="33"/>
                        </a:lnTo>
                        <a:lnTo>
                          <a:pt x="20" y="33"/>
                        </a:lnTo>
                        <a:lnTo>
                          <a:pt x="21" y="32"/>
                        </a:lnTo>
                        <a:lnTo>
                          <a:pt x="22" y="32"/>
                        </a:lnTo>
                        <a:lnTo>
                          <a:pt x="24" y="32"/>
                        </a:lnTo>
                        <a:lnTo>
                          <a:pt x="23" y="30"/>
                        </a:lnTo>
                        <a:lnTo>
                          <a:pt x="24" y="29"/>
                        </a:lnTo>
                        <a:lnTo>
                          <a:pt x="25" y="29"/>
                        </a:lnTo>
                        <a:lnTo>
                          <a:pt x="27" y="29"/>
                        </a:lnTo>
                        <a:lnTo>
                          <a:pt x="28" y="29"/>
                        </a:lnTo>
                        <a:lnTo>
                          <a:pt x="29" y="29"/>
                        </a:lnTo>
                        <a:lnTo>
                          <a:pt x="29" y="28"/>
                        </a:lnTo>
                        <a:lnTo>
                          <a:pt x="31" y="28"/>
                        </a:lnTo>
                        <a:lnTo>
                          <a:pt x="32" y="28"/>
                        </a:lnTo>
                        <a:lnTo>
                          <a:pt x="32" y="27"/>
                        </a:lnTo>
                        <a:lnTo>
                          <a:pt x="33" y="27"/>
                        </a:lnTo>
                        <a:lnTo>
                          <a:pt x="34" y="28"/>
                        </a:lnTo>
                        <a:lnTo>
                          <a:pt x="33" y="29"/>
                        </a:lnTo>
                        <a:lnTo>
                          <a:pt x="34" y="29"/>
                        </a:lnTo>
                        <a:lnTo>
                          <a:pt x="36" y="29"/>
                        </a:lnTo>
                        <a:lnTo>
                          <a:pt x="37" y="29"/>
                        </a:lnTo>
                        <a:lnTo>
                          <a:pt x="38" y="29"/>
                        </a:lnTo>
                        <a:lnTo>
                          <a:pt x="38" y="28"/>
                        </a:lnTo>
                        <a:lnTo>
                          <a:pt x="37" y="27"/>
                        </a:lnTo>
                        <a:lnTo>
                          <a:pt x="36" y="27"/>
                        </a:lnTo>
                        <a:lnTo>
                          <a:pt x="34" y="27"/>
                        </a:lnTo>
                        <a:lnTo>
                          <a:pt x="34" y="26"/>
                        </a:lnTo>
                        <a:lnTo>
                          <a:pt x="36" y="24"/>
                        </a:lnTo>
                        <a:lnTo>
                          <a:pt x="37" y="24"/>
                        </a:lnTo>
                        <a:lnTo>
                          <a:pt x="37" y="23"/>
                        </a:lnTo>
                        <a:lnTo>
                          <a:pt x="37" y="21"/>
                        </a:lnTo>
                        <a:lnTo>
                          <a:pt x="37" y="20"/>
                        </a:lnTo>
                        <a:lnTo>
                          <a:pt x="38" y="19"/>
                        </a:lnTo>
                        <a:lnTo>
                          <a:pt x="39" y="18"/>
                        </a:lnTo>
                        <a:lnTo>
                          <a:pt x="40" y="18"/>
                        </a:lnTo>
                        <a:lnTo>
                          <a:pt x="41" y="18"/>
                        </a:lnTo>
                        <a:lnTo>
                          <a:pt x="42" y="18"/>
                        </a:lnTo>
                        <a:lnTo>
                          <a:pt x="43" y="17"/>
                        </a:lnTo>
                        <a:lnTo>
                          <a:pt x="44" y="16"/>
                        </a:lnTo>
                        <a:lnTo>
                          <a:pt x="44" y="15"/>
                        </a:lnTo>
                        <a:lnTo>
                          <a:pt x="48" y="15"/>
                        </a:lnTo>
                        <a:lnTo>
                          <a:pt x="50" y="15"/>
                        </a:lnTo>
                        <a:lnTo>
                          <a:pt x="51" y="14"/>
                        </a:lnTo>
                        <a:lnTo>
                          <a:pt x="52" y="14"/>
                        </a:lnTo>
                        <a:lnTo>
                          <a:pt x="51" y="13"/>
                        </a:lnTo>
                        <a:lnTo>
                          <a:pt x="50" y="13"/>
                        </a:lnTo>
                        <a:lnTo>
                          <a:pt x="49" y="13"/>
                        </a:lnTo>
                        <a:lnTo>
                          <a:pt x="48" y="13"/>
                        </a:lnTo>
                        <a:lnTo>
                          <a:pt x="47" y="13"/>
                        </a:lnTo>
                        <a:lnTo>
                          <a:pt x="48" y="11"/>
                        </a:lnTo>
                        <a:lnTo>
                          <a:pt x="49" y="9"/>
                        </a:lnTo>
                        <a:lnTo>
                          <a:pt x="49" y="8"/>
                        </a:lnTo>
                        <a:lnTo>
                          <a:pt x="50" y="7"/>
                        </a:lnTo>
                        <a:lnTo>
                          <a:pt x="51" y="8"/>
                        </a:lnTo>
                        <a:lnTo>
                          <a:pt x="52" y="7"/>
                        </a:lnTo>
                        <a:lnTo>
                          <a:pt x="53" y="7"/>
                        </a:lnTo>
                        <a:lnTo>
                          <a:pt x="53" y="6"/>
                        </a:lnTo>
                        <a:lnTo>
                          <a:pt x="55" y="6"/>
                        </a:lnTo>
                        <a:lnTo>
                          <a:pt x="57" y="6"/>
                        </a:lnTo>
                        <a:lnTo>
                          <a:pt x="58" y="6"/>
                        </a:lnTo>
                        <a:lnTo>
                          <a:pt x="59" y="6"/>
                        </a:lnTo>
                        <a:lnTo>
                          <a:pt x="62" y="6"/>
                        </a:lnTo>
                        <a:lnTo>
                          <a:pt x="64" y="6"/>
                        </a:lnTo>
                        <a:lnTo>
                          <a:pt x="64" y="5"/>
                        </a:lnTo>
                        <a:lnTo>
                          <a:pt x="65" y="4"/>
                        </a:lnTo>
                        <a:lnTo>
                          <a:pt x="66" y="4"/>
                        </a:lnTo>
                        <a:lnTo>
                          <a:pt x="68" y="2"/>
                        </a:lnTo>
                        <a:lnTo>
                          <a:pt x="68" y="1"/>
                        </a:lnTo>
                        <a:lnTo>
                          <a:pt x="70" y="0"/>
                        </a:lnTo>
                        <a:lnTo>
                          <a:pt x="71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058" name="Freeform 971">
                    <a:extLst>
                      <a:ext uri="{FF2B5EF4-FFF2-40B4-BE49-F238E27FC236}">
                        <a16:creationId xmlns:a16="http://schemas.microsoft.com/office/drawing/2014/main" id="{B56A9701-CDE7-4E43-A6F7-FF8884A85D16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6744355" y="1733011"/>
                    <a:ext cx="195183" cy="83650"/>
                  </a:xfrm>
                  <a:custGeom>
                    <a:avLst/>
                    <a:gdLst>
                      <a:gd name="T0" fmla="*/ 125413 w 84"/>
                      <a:gd name="T1" fmla="*/ 25400 h 36"/>
                      <a:gd name="T2" fmla="*/ 130175 w 84"/>
                      <a:gd name="T3" fmla="*/ 25400 h 36"/>
                      <a:gd name="T4" fmla="*/ 130175 w 84"/>
                      <a:gd name="T5" fmla="*/ 28575 h 36"/>
                      <a:gd name="T6" fmla="*/ 120650 w 84"/>
                      <a:gd name="T7" fmla="*/ 30163 h 36"/>
                      <a:gd name="T8" fmla="*/ 112713 w 84"/>
                      <a:gd name="T9" fmla="*/ 33338 h 36"/>
                      <a:gd name="T10" fmla="*/ 109538 w 84"/>
                      <a:gd name="T11" fmla="*/ 41275 h 36"/>
                      <a:gd name="T12" fmla="*/ 107950 w 84"/>
                      <a:gd name="T13" fmla="*/ 42863 h 36"/>
                      <a:gd name="T14" fmla="*/ 107950 w 84"/>
                      <a:gd name="T15" fmla="*/ 47625 h 36"/>
                      <a:gd name="T16" fmla="*/ 109538 w 84"/>
                      <a:gd name="T17" fmla="*/ 50800 h 36"/>
                      <a:gd name="T18" fmla="*/ 104775 w 84"/>
                      <a:gd name="T19" fmla="*/ 49213 h 36"/>
                      <a:gd name="T20" fmla="*/ 101600 w 84"/>
                      <a:gd name="T21" fmla="*/ 49213 h 36"/>
                      <a:gd name="T22" fmla="*/ 96838 w 84"/>
                      <a:gd name="T23" fmla="*/ 50800 h 36"/>
                      <a:gd name="T24" fmla="*/ 90488 w 84"/>
                      <a:gd name="T25" fmla="*/ 50800 h 36"/>
                      <a:gd name="T26" fmla="*/ 88900 w 84"/>
                      <a:gd name="T27" fmla="*/ 55563 h 36"/>
                      <a:gd name="T28" fmla="*/ 82550 w 84"/>
                      <a:gd name="T29" fmla="*/ 57150 h 36"/>
                      <a:gd name="T30" fmla="*/ 74613 w 84"/>
                      <a:gd name="T31" fmla="*/ 57150 h 36"/>
                      <a:gd name="T32" fmla="*/ 71438 w 84"/>
                      <a:gd name="T33" fmla="*/ 57150 h 36"/>
                      <a:gd name="T34" fmla="*/ 61913 w 84"/>
                      <a:gd name="T35" fmla="*/ 57150 h 36"/>
                      <a:gd name="T36" fmla="*/ 58738 w 84"/>
                      <a:gd name="T37" fmla="*/ 57150 h 36"/>
                      <a:gd name="T38" fmla="*/ 57150 w 84"/>
                      <a:gd name="T39" fmla="*/ 50800 h 36"/>
                      <a:gd name="T40" fmla="*/ 46038 w 84"/>
                      <a:gd name="T41" fmla="*/ 46038 h 36"/>
                      <a:gd name="T42" fmla="*/ 42863 w 84"/>
                      <a:gd name="T43" fmla="*/ 46038 h 36"/>
                      <a:gd name="T44" fmla="*/ 39688 w 84"/>
                      <a:gd name="T45" fmla="*/ 42863 h 36"/>
                      <a:gd name="T46" fmla="*/ 44450 w 84"/>
                      <a:gd name="T47" fmla="*/ 36513 h 36"/>
                      <a:gd name="T48" fmla="*/ 39688 w 84"/>
                      <a:gd name="T49" fmla="*/ 33338 h 36"/>
                      <a:gd name="T50" fmla="*/ 30163 w 84"/>
                      <a:gd name="T51" fmla="*/ 30163 h 36"/>
                      <a:gd name="T52" fmla="*/ 25400 w 84"/>
                      <a:gd name="T53" fmla="*/ 31750 h 36"/>
                      <a:gd name="T54" fmla="*/ 11113 w 84"/>
                      <a:gd name="T55" fmla="*/ 26988 h 36"/>
                      <a:gd name="T56" fmla="*/ 9525 w 84"/>
                      <a:gd name="T57" fmla="*/ 26988 h 36"/>
                      <a:gd name="T58" fmla="*/ 4763 w 84"/>
                      <a:gd name="T59" fmla="*/ 15875 h 36"/>
                      <a:gd name="T60" fmla="*/ 4763 w 84"/>
                      <a:gd name="T61" fmla="*/ 11113 h 36"/>
                      <a:gd name="T62" fmla="*/ 6350 w 84"/>
                      <a:gd name="T63" fmla="*/ 7938 h 36"/>
                      <a:gd name="T64" fmla="*/ 7938 w 84"/>
                      <a:gd name="T65" fmla="*/ 6350 h 36"/>
                      <a:gd name="T66" fmla="*/ 12700 w 84"/>
                      <a:gd name="T67" fmla="*/ 3175 h 36"/>
                      <a:gd name="T68" fmla="*/ 26988 w 84"/>
                      <a:gd name="T69" fmla="*/ 0 h 36"/>
                      <a:gd name="T70" fmla="*/ 38100 w 84"/>
                      <a:gd name="T71" fmla="*/ 1588 h 36"/>
                      <a:gd name="T72" fmla="*/ 39688 w 84"/>
                      <a:gd name="T73" fmla="*/ 1588 h 36"/>
                      <a:gd name="T74" fmla="*/ 46038 w 84"/>
                      <a:gd name="T75" fmla="*/ 0 h 36"/>
                      <a:gd name="T76" fmla="*/ 49213 w 84"/>
                      <a:gd name="T77" fmla="*/ 3175 h 36"/>
                      <a:gd name="T78" fmla="*/ 53975 w 84"/>
                      <a:gd name="T79" fmla="*/ 1588 h 36"/>
                      <a:gd name="T80" fmla="*/ 60325 w 84"/>
                      <a:gd name="T81" fmla="*/ 1588 h 36"/>
                      <a:gd name="T82" fmla="*/ 69850 w 84"/>
                      <a:gd name="T83" fmla="*/ 3175 h 36"/>
                      <a:gd name="T84" fmla="*/ 76200 w 84"/>
                      <a:gd name="T85" fmla="*/ 3175 h 36"/>
                      <a:gd name="T86" fmla="*/ 82550 w 84"/>
                      <a:gd name="T87" fmla="*/ 3175 h 36"/>
                      <a:gd name="T88" fmla="*/ 90488 w 84"/>
                      <a:gd name="T89" fmla="*/ 0 h 36"/>
                      <a:gd name="T90" fmla="*/ 93663 w 84"/>
                      <a:gd name="T91" fmla="*/ 3175 h 36"/>
                      <a:gd name="T92" fmla="*/ 96838 w 84"/>
                      <a:gd name="T93" fmla="*/ 4763 h 36"/>
                      <a:gd name="T94" fmla="*/ 109538 w 84"/>
                      <a:gd name="T95" fmla="*/ 6350 h 36"/>
                      <a:gd name="T96" fmla="*/ 119063 w 84"/>
                      <a:gd name="T97" fmla="*/ 12700 h 36"/>
                      <a:gd name="T98" fmla="*/ 123825 w 84"/>
                      <a:gd name="T99" fmla="*/ 15875 h 36"/>
                      <a:gd name="T100" fmla="*/ 128588 w 84"/>
                      <a:gd name="T101" fmla="*/ 17463 h 36"/>
                      <a:gd name="T102" fmla="*/ 4763 w 84"/>
                      <a:gd name="T103" fmla="*/ 22225 h 36"/>
                      <a:gd name="T104" fmla="*/ 4763 w 84"/>
                      <a:gd name="T105" fmla="*/ 17463 h 36"/>
                      <a:gd name="T106" fmla="*/ 6350 w 84"/>
                      <a:gd name="T107" fmla="*/ 19050 h 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</a:gdLst>
                    <a:ahLst/>
                    <a:cxnLst>
                      <a:cxn ang="T108">
                        <a:pos x="T0" y="T1"/>
                      </a:cxn>
                      <a:cxn ang="T109">
                        <a:pos x="T2" y="T3"/>
                      </a:cxn>
                      <a:cxn ang="T110">
                        <a:pos x="T4" y="T5"/>
                      </a:cxn>
                      <a:cxn ang="T111">
                        <a:pos x="T6" y="T7"/>
                      </a:cxn>
                      <a:cxn ang="T112">
                        <a:pos x="T8" y="T9"/>
                      </a:cxn>
                      <a:cxn ang="T113">
                        <a:pos x="T10" y="T11"/>
                      </a:cxn>
                      <a:cxn ang="T114">
                        <a:pos x="T12" y="T13"/>
                      </a:cxn>
                      <a:cxn ang="T115">
                        <a:pos x="T14" y="T15"/>
                      </a:cxn>
                      <a:cxn ang="T116">
                        <a:pos x="T16" y="T17"/>
                      </a:cxn>
                      <a:cxn ang="T117">
                        <a:pos x="T18" y="T19"/>
                      </a:cxn>
                      <a:cxn ang="T118">
                        <a:pos x="T20" y="T21"/>
                      </a:cxn>
                      <a:cxn ang="T119">
                        <a:pos x="T22" y="T23"/>
                      </a:cxn>
                      <a:cxn ang="T120">
                        <a:pos x="T24" y="T25"/>
                      </a:cxn>
                      <a:cxn ang="T121">
                        <a:pos x="T26" y="T27"/>
                      </a:cxn>
                      <a:cxn ang="T122">
                        <a:pos x="T28" y="T29"/>
                      </a:cxn>
                      <a:cxn ang="T123">
                        <a:pos x="T30" y="T31"/>
                      </a:cxn>
                      <a:cxn ang="T124">
                        <a:pos x="T32" y="T33"/>
                      </a:cxn>
                      <a:cxn ang="T125">
                        <a:pos x="T34" y="T35"/>
                      </a:cxn>
                      <a:cxn ang="T126">
                        <a:pos x="T36" y="T37"/>
                      </a:cxn>
                      <a:cxn ang="T127">
                        <a:pos x="T38" y="T39"/>
                      </a:cxn>
                      <a:cxn ang="T128">
                        <a:pos x="T40" y="T41"/>
                      </a:cxn>
                      <a:cxn ang="T129">
                        <a:pos x="T42" y="T43"/>
                      </a:cxn>
                      <a:cxn ang="T130">
                        <a:pos x="T44" y="T45"/>
                      </a:cxn>
                      <a:cxn ang="T131">
                        <a:pos x="T46" y="T47"/>
                      </a:cxn>
                      <a:cxn ang="T132">
                        <a:pos x="T48" y="T49"/>
                      </a:cxn>
                      <a:cxn ang="T133">
                        <a:pos x="T50" y="T51"/>
                      </a:cxn>
                      <a:cxn ang="T134">
                        <a:pos x="T52" y="T53"/>
                      </a:cxn>
                      <a:cxn ang="T135">
                        <a:pos x="T54" y="T55"/>
                      </a:cxn>
                      <a:cxn ang="T136">
                        <a:pos x="T56" y="T57"/>
                      </a:cxn>
                      <a:cxn ang="T137">
                        <a:pos x="T58" y="T59"/>
                      </a:cxn>
                      <a:cxn ang="T138">
                        <a:pos x="T60" y="T61"/>
                      </a:cxn>
                      <a:cxn ang="T139">
                        <a:pos x="T62" y="T63"/>
                      </a:cxn>
                      <a:cxn ang="T140">
                        <a:pos x="T64" y="T65"/>
                      </a:cxn>
                      <a:cxn ang="T141">
                        <a:pos x="T66" y="T67"/>
                      </a:cxn>
                      <a:cxn ang="T142">
                        <a:pos x="T68" y="T69"/>
                      </a:cxn>
                      <a:cxn ang="T143">
                        <a:pos x="T70" y="T71"/>
                      </a:cxn>
                      <a:cxn ang="T144">
                        <a:pos x="T72" y="T73"/>
                      </a:cxn>
                      <a:cxn ang="T145">
                        <a:pos x="T74" y="T75"/>
                      </a:cxn>
                      <a:cxn ang="T146">
                        <a:pos x="T76" y="T77"/>
                      </a:cxn>
                      <a:cxn ang="T147">
                        <a:pos x="T78" y="T79"/>
                      </a:cxn>
                      <a:cxn ang="T148">
                        <a:pos x="T80" y="T81"/>
                      </a:cxn>
                      <a:cxn ang="T149">
                        <a:pos x="T82" y="T83"/>
                      </a:cxn>
                      <a:cxn ang="T150">
                        <a:pos x="T84" y="T85"/>
                      </a:cxn>
                      <a:cxn ang="T151">
                        <a:pos x="T86" y="T87"/>
                      </a:cxn>
                      <a:cxn ang="T152">
                        <a:pos x="T88" y="T89"/>
                      </a:cxn>
                      <a:cxn ang="T153">
                        <a:pos x="T90" y="T91"/>
                      </a:cxn>
                      <a:cxn ang="T154">
                        <a:pos x="T92" y="T93"/>
                      </a:cxn>
                      <a:cxn ang="T155">
                        <a:pos x="T94" y="T95"/>
                      </a:cxn>
                      <a:cxn ang="T156">
                        <a:pos x="T96" y="T97"/>
                      </a:cxn>
                      <a:cxn ang="T157">
                        <a:pos x="T98" y="T99"/>
                      </a:cxn>
                      <a:cxn ang="T158">
                        <a:pos x="T100" y="T101"/>
                      </a:cxn>
                      <a:cxn ang="T159">
                        <a:pos x="T102" y="T103"/>
                      </a:cxn>
                      <a:cxn ang="T160">
                        <a:pos x="T104" y="T105"/>
                      </a:cxn>
                      <a:cxn ang="T161">
                        <a:pos x="T106" y="T107"/>
                      </a:cxn>
                    </a:cxnLst>
                    <a:rect l="0" t="0" r="r" b="b"/>
                    <a:pathLst>
                      <a:path w="84" h="36">
                        <a:moveTo>
                          <a:pt x="81" y="11"/>
                        </a:moveTo>
                        <a:lnTo>
                          <a:pt x="81" y="11"/>
                        </a:lnTo>
                        <a:lnTo>
                          <a:pt x="81" y="12"/>
                        </a:lnTo>
                        <a:lnTo>
                          <a:pt x="80" y="14"/>
                        </a:lnTo>
                        <a:lnTo>
                          <a:pt x="79" y="16"/>
                        </a:lnTo>
                        <a:lnTo>
                          <a:pt x="80" y="16"/>
                        </a:lnTo>
                        <a:lnTo>
                          <a:pt x="81" y="16"/>
                        </a:lnTo>
                        <a:lnTo>
                          <a:pt x="82" y="16"/>
                        </a:lnTo>
                        <a:lnTo>
                          <a:pt x="83" y="16"/>
                        </a:lnTo>
                        <a:lnTo>
                          <a:pt x="84" y="17"/>
                        </a:lnTo>
                        <a:lnTo>
                          <a:pt x="83" y="17"/>
                        </a:lnTo>
                        <a:lnTo>
                          <a:pt x="82" y="18"/>
                        </a:lnTo>
                        <a:lnTo>
                          <a:pt x="80" y="18"/>
                        </a:lnTo>
                        <a:lnTo>
                          <a:pt x="76" y="18"/>
                        </a:lnTo>
                        <a:lnTo>
                          <a:pt x="76" y="19"/>
                        </a:lnTo>
                        <a:lnTo>
                          <a:pt x="75" y="20"/>
                        </a:lnTo>
                        <a:lnTo>
                          <a:pt x="74" y="21"/>
                        </a:lnTo>
                        <a:lnTo>
                          <a:pt x="73" y="21"/>
                        </a:lnTo>
                        <a:lnTo>
                          <a:pt x="72" y="21"/>
                        </a:lnTo>
                        <a:lnTo>
                          <a:pt x="71" y="21"/>
                        </a:lnTo>
                        <a:lnTo>
                          <a:pt x="70" y="22"/>
                        </a:lnTo>
                        <a:lnTo>
                          <a:pt x="69" y="23"/>
                        </a:lnTo>
                        <a:lnTo>
                          <a:pt x="69" y="24"/>
                        </a:lnTo>
                        <a:lnTo>
                          <a:pt x="69" y="26"/>
                        </a:lnTo>
                        <a:lnTo>
                          <a:pt x="69" y="27"/>
                        </a:lnTo>
                        <a:lnTo>
                          <a:pt x="68" y="27"/>
                        </a:lnTo>
                        <a:lnTo>
                          <a:pt x="66" y="29"/>
                        </a:lnTo>
                        <a:lnTo>
                          <a:pt x="66" y="30"/>
                        </a:lnTo>
                        <a:lnTo>
                          <a:pt x="68" y="30"/>
                        </a:lnTo>
                        <a:lnTo>
                          <a:pt x="69" y="30"/>
                        </a:lnTo>
                        <a:lnTo>
                          <a:pt x="70" y="31"/>
                        </a:lnTo>
                        <a:lnTo>
                          <a:pt x="70" y="32"/>
                        </a:lnTo>
                        <a:lnTo>
                          <a:pt x="69" y="32"/>
                        </a:lnTo>
                        <a:lnTo>
                          <a:pt x="68" y="32"/>
                        </a:lnTo>
                        <a:lnTo>
                          <a:pt x="66" y="32"/>
                        </a:lnTo>
                        <a:lnTo>
                          <a:pt x="65" y="32"/>
                        </a:lnTo>
                        <a:lnTo>
                          <a:pt x="66" y="31"/>
                        </a:lnTo>
                        <a:lnTo>
                          <a:pt x="65" y="30"/>
                        </a:lnTo>
                        <a:lnTo>
                          <a:pt x="64" y="30"/>
                        </a:lnTo>
                        <a:lnTo>
                          <a:pt x="64" y="31"/>
                        </a:lnTo>
                        <a:lnTo>
                          <a:pt x="63" y="31"/>
                        </a:lnTo>
                        <a:lnTo>
                          <a:pt x="61" y="31"/>
                        </a:lnTo>
                        <a:lnTo>
                          <a:pt x="61" y="32"/>
                        </a:lnTo>
                        <a:lnTo>
                          <a:pt x="60" y="32"/>
                        </a:lnTo>
                        <a:lnTo>
                          <a:pt x="59" y="32"/>
                        </a:lnTo>
                        <a:lnTo>
                          <a:pt x="57" y="32"/>
                        </a:lnTo>
                        <a:lnTo>
                          <a:pt x="56" y="32"/>
                        </a:lnTo>
                        <a:lnTo>
                          <a:pt x="55" y="33"/>
                        </a:lnTo>
                        <a:lnTo>
                          <a:pt x="56" y="35"/>
                        </a:lnTo>
                        <a:lnTo>
                          <a:pt x="54" y="35"/>
                        </a:lnTo>
                        <a:lnTo>
                          <a:pt x="53" y="35"/>
                        </a:lnTo>
                        <a:lnTo>
                          <a:pt x="52" y="36"/>
                        </a:lnTo>
                        <a:lnTo>
                          <a:pt x="51" y="36"/>
                        </a:lnTo>
                        <a:lnTo>
                          <a:pt x="50" y="36"/>
                        </a:lnTo>
                        <a:lnTo>
                          <a:pt x="47" y="36"/>
                        </a:lnTo>
                        <a:lnTo>
                          <a:pt x="47" y="35"/>
                        </a:lnTo>
                        <a:lnTo>
                          <a:pt x="46" y="35"/>
                        </a:lnTo>
                        <a:lnTo>
                          <a:pt x="46" y="36"/>
                        </a:lnTo>
                        <a:lnTo>
                          <a:pt x="45" y="36"/>
                        </a:lnTo>
                        <a:lnTo>
                          <a:pt x="44" y="36"/>
                        </a:lnTo>
                        <a:lnTo>
                          <a:pt x="43" y="36"/>
                        </a:lnTo>
                        <a:lnTo>
                          <a:pt x="41" y="36"/>
                        </a:lnTo>
                        <a:lnTo>
                          <a:pt x="39" y="36"/>
                        </a:lnTo>
                        <a:lnTo>
                          <a:pt x="38" y="36"/>
                        </a:lnTo>
                        <a:lnTo>
                          <a:pt x="37" y="36"/>
                        </a:lnTo>
                        <a:lnTo>
                          <a:pt x="37" y="35"/>
                        </a:lnTo>
                        <a:lnTo>
                          <a:pt x="37" y="33"/>
                        </a:lnTo>
                        <a:lnTo>
                          <a:pt x="37" y="32"/>
                        </a:lnTo>
                        <a:lnTo>
                          <a:pt x="36" y="32"/>
                        </a:lnTo>
                        <a:lnTo>
                          <a:pt x="35" y="31"/>
                        </a:lnTo>
                        <a:lnTo>
                          <a:pt x="33" y="30"/>
                        </a:lnTo>
                        <a:lnTo>
                          <a:pt x="32" y="30"/>
                        </a:lnTo>
                        <a:lnTo>
                          <a:pt x="29" y="29"/>
                        </a:lnTo>
                        <a:lnTo>
                          <a:pt x="28" y="29"/>
                        </a:lnTo>
                        <a:lnTo>
                          <a:pt x="27" y="29"/>
                        </a:lnTo>
                        <a:lnTo>
                          <a:pt x="26" y="29"/>
                        </a:lnTo>
                        <a:lnTo>
                          <a:pt x="26" y="28"/>
                        </a:lnTo>
                        <a:lnTo>
                          <a:pt x="25" y="28"/>
                        </a:lnTo>
                        <a:lnTo>
                          <a:pt x="25" y="27"/>
                        </a:lnTo>
                        <a:lnTo>
                          <a:pt x="26" y="24"/>
                        </a:lnTo>
                        <a:lnTo>
                          <a:pt x="27" y="23"/>
                        </a:lnTo>
                        <a:lnTo>
                          <a:pt x="28" y="23"/>
                        </a:lnTo>
                        <a:lnTo>
                          <a:pt x="28" y="22"/>
                        </a:lnTo>
                        <a:lnTo>
                          <a:pt x="27" y="22"/>
                        </a:lnTo>
                        <a:lnTo>
                          <a:pt x="26" y="21"/>
                        </a:lnTo>
                        <a:lnTo>
                          <a:pt x="25" y="21"/>
                        </a:lnTo>
                        <a:lnTo>
                          <a:pt x="24" y="20"/>
                        </a:lnTo>
                        <a:lnTo>
                          <a:pt x="23" y="20"/>
                        </a:lnTo>
                        <a:lnTo>
                          <a:pt x="19" y="19"/>
                        </a:lnTo>
                        <a:lnTo>
                          <a:pt x="18" y="20"/>
                        </a:lnTo>
                        <a:lnTo>
                          <a:pt x="17" y="20"/>
                        </a:lnTo>
                        <a:lnTo>
                          <a:pt x="16" y="20"/>
                        </a:lnTo>
                        <a:lnTo>
                          <a:pt x="11" y="19"/>
                        </a:lnTo>
                        <a:lnTo>
                          <a:pt x="10" y="18"/>
                        </a:lnTo>
                        <a:lnTo>
                          <a:pt x="9" y="18"/>
                        </a:lnTo>
                        <a:lnTo>
                          <a:pt x="7" y="17"/>
                        </a:lnTo>
                        <a:lnTo>
                          <a:pt x="6" y="17"/>
                        </a:lnTo>
                        <a:lnTo>
                          <a:pt x="5" y="17"/>
                        </a:lnTo>
                        <a:lnTo>
                          <a:pt x="6" y="17"/>
                        </a:lnTo>
                        <a:lnTo>
                          <a:pt x="5" y="13"/>
                        </a:lnTo>
                        <a:lnTo>
                          <a:pt x="4" y="12"/>
                        </a:lnTo>
                        <a:lnTo>
                          <a:pt x="4" y="11"/>
                        </a:lnTo>
                        <a:lnTo>
                          <a:pt x="3" y="10"/>
                        </a:lnTo>
                        <a:lnTo>
                          <a:pt x="3" y="9"/>
                        </a:lnTo>
                        <a:lnTo>
                          <a:pt x="3" y="8"/>
                        </a:lnTo>
                        <a:lnTo>
                          <a:pt x="3" y="7"/>
                        </a:lnTo>
                        <a:lnTo>
                          <a:pt x="3" y="5"/>
                        </a:lnTo>
                        <a:lnTo>
                          <a:pt x="4" y="5"/>
                        </a:lnTo>
                        <a:lnTo>
                          <a:pt x="5" y="5"/>
                        </a:lnTo>
                        <a:lnTo>
                          <a:pt x="5" y="4"/>
                        </a:lnTo>
                        <a:lnTo>
                          <a:pt x="5" y="3"/>
                        </a:lnTo>
                        <a:lnTo>
                          <a:pt x="7" y="3"/>
                        </a:lnTo>
                        <a:lnTo>
                          <a:pt x="8" y="2"/>
                        </a:lnTo>
                        <a:lnTo>
                          <a:pt x="9" y="2"/>
                        </a:lnTo>
                        <a:lnTo>
                          <a:pt x="11" y="2"/>
                        </a:lnTo>
                        <a:lnTo>
                          <a:pt x="14" y="1"/>
                        </a:lnTo>
                        <a:lnTo>
                          <a:pt x="16" y="0"/>
                        </a:lnTo>
                        <a:lnTo>
                          <a:pt x="17" y="0"/>
                        </a:lnTo>
                        <a:lnTo>
                          <a:pt x="18" y="0"/>
                        </a:lnTo>
                        <a:lnTo>
                          <a:pt x="20" y="0"/>
                        </a:lnTo>
                        <a:lnTo>
                          <a:pt x="23" y="0"/>
                        </a:lnTo>
                        <a:lnTo>
                          <a:pt x="24" y="1"/>
                        </a:lnTo>
                        <a:lnTo>
                          <a:pt x="25" y="1"/>
                        </a:lnTo>
                        <a:lnTo>
                          <a:pt x="27" y="1"/>
                        </a:lnTo>
                        <a:lnTo>
                          <a:pt x="28" y="0"/>
                        </a:lnTo>
                        <a:lnTo>
                          <a:pt x="29" y="0"/>
                        </a:lnTo>
                        <a:lnTo>
                          <a:pt x="29" y="1"/>
                        </a:lnTo>
                        <a:lnTo>
                          <a:pt x="31" y="1"/>
                        </a:lnTo>
                        <a:lnTo>
                          <a:pt x="31" y="2"/>
                        </a:lnTo>
                        <a:lnTo>
                          <a:pt x="32" y="2"/>
                        </a:lnTo>
                        <a:lnTo>
                          <a:pt x="33" y="1"/>
                        </a:lnTo>
                        <a:lnTo>
                          <a:pt x="34" y="1"/>
                        </a:lnTo>
                        <a:lnTo>
                          <a:pt x="35" y="1"/>
                        </a:lnTo>
                        <a:lnTo>
                          <a:pt x="36" y="1"/>
                        </a:lnTo>
                        <a:lnTo>
                          <a:pt x="37" y="1"/>
                        </a:lnTo>
                        <a:lnTo>
                          <a:pt x="38" y="1"/>
                        </a:lnTo>
                        <a:lnTo>
                          <a:pt x="41" y="1"/>
                        </a:lnTo>
                        <a:lnTo>
                          <a:pt x="42" y="1"/>
                        </a:lnTo>
                        <a:lnTo>
                          <a:pt x="43" y="1"/>
                        </a:lnTo>
                        <a:lnTo>
                          <a:pt x="44" y="2"/>
                        </a:lnTo>
                        <a:lnTo>
                          <a:pt x="45" y="2"/>
                        </a:lnTo>
                        <a:lnTo>
                          <a:pt x="46" y="2"/>
                        </a:lnTo>
                        <a:lnTo>
                          <a:pt x="47" y="2"/>
                        </a:lnTo>
                        <a:lnTo>
                          <a:pt x="48" y="2"/>
                        </a:lnTo>
                        <a:lnTo>
                          <a:pt x="50" y="2"/>
                        </a:lnTo>
                        <a:lnTo>
                          <a:pt x="51" y="2"/>
                        </a:lnTo>
                        <a:lnTo>
                          <a:pt x="52" y="2"/>
                        </a:lnTo>
                        <a:lnTo>
                          <a:pt x="53" y="1"/>
                        </a:lnTo>
                        <a:lnTo>
                          <a:pt x="56" y="0"/>
                        </a:lnTo>
                        <a:lnTo>
                          <a:pt x="57" y="0"/>
                        </a:lnTo>
                        <a:lnTo>
                          <a:pt x="57" y="1"/>
                        </a:lnTo>
                        <a:lnTo>
                          <a:pt x="59" y="1"/>
                        </a:lnTo>
                        <a:lnTo>
                          <a:pt x="59" y="2"/>
                        </a:lnTo>
                        <a:lnTo>
                          <a:pt x="60" y="3"/>
                        </a:lnTo>
                        <a:lnTo>
                          <a:pt x="61" y="3"/>
                        </a:lnTo>
                        <a:lnTo>
                          <a:pt x="62" y="3"/>
                        </a:lnTo>
                        <a:lnTo>
                          <a:pt x="63" y="3"/>
                        </a:lnTo>
                        <a:lnTo>
                          <a:pt x="64" y="4"/>
                        </a:lnTo>
                        <a:lnTo>
                          <a:pt x="66" y="4"/>
                        </a:lnTo>
                        <a:lnTo>
                          <a:pt x="69" y="4"/>
                        </a:lnTo>
                        <a:lnTo>
                          <a:pt x="71" y="7"/>
                        </a:lnTo>
                        <a:lnTo>
                          <a:pt x="72" y="7"/>
                        </a:lnTo>
                        <a:lnTo>
                          <a:pt x="73" y="7"/>
                        </a:lnTo>
                        <a:lnTo>
                          <a:pt x="75" y="8"/>
                        </a:lnTo>
                        <a:lnTo>
                          <a:pt x="75" y="9"/>
                        </a:lnTo>
                        <a:lnTo>
                          <a:pt x="76" y="9"/>
                        </a:lnTo>
                        <a:lnTo>
                          <a:pt x="76" y="10"/>
                        </a:lnTo>
                        <a:lnTo>
                          <a:pt x="78" y="10"/>
                        </a:lnTo>
                        <a:lnTo>
                          <a:pt x="80" y="11"/>
                        </a:lnTo>
                        <a:lnTo>
                          <a:pt x="81" y="11"/>
                        </a:lnTo>
                        <a:moveTo>
                          <a:pt x="1" y="17"/>
                        </a:moveTo>
                        <a:lnTo>
                          <a:pt x="0" y="17"/>
                        </a:lnTo>
                        <a:lnTo>
                          <a:pt x="1" y="16"/>
                        </a:lnTo>
                        <a:lnTo>
                          <a:pt x="3" y="14"/>
                        </a:lnTo>
                        <a:lnTo>
                          <a:pt x="3" y="13"/>
                        </a:lnTo>
                        <a:lnTo>
                          <a:pt x="3" y="12"/>
                        </a:lnTo>
                        <a:lnTo>
                          <a:pt x="3" y="11"/>
                        </a:lnTo>
                        <a:lnTo>
                          <a:pt x="3" y="10"/>
                        </a:lnTo>
                        <a:lnTo>
                          <a:pt x="4" y="11"/>
                        </a:lnTo>
                        <a:lnTo>
                          <a:pt x="4" y="12"/>
                        </a:lnTo>
                        <a:lnTo>
                          <a:pt x="3" y="14"/>
                        </a:lnTo>
                        <a:lnTo>
                          <a:pt x="3" y="16"/>
                        </a:lnTo>
                        <a:lnTo>
                          <a:pt x="1" y="17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061" name="Freeform 974">
                    <a:extLst>
                      <a:ext uri="{FF2B5EF4-FFF2-40B4-BE49-F238E27FC236}">
                        <a16:creationId xmlns:a16="http://schemas.microsoft.com/office/drawing/2014/main" id="{759826BC-9B2A-4F24-ACAB-08F7F77EC700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5708025" y="1765541"/>
                    <a:ext cx="146387" cy="130122"/>
                  </a:xfrm>
                  <a:custGeom>
                    <a:avLst/>
                    <a:gdLst>
                      <a:gd name="T0" fmla="*/ 60325 w 63"/>
                      <a:gd name="T1" fmla="*/ 15875 h 56"/>
                      <a:gd name="T2" fmla="*/ 58737 w 63"/>
                      <a:gd name="T3" fmla="*/ 20638 h 56"/>
                      <a:gd name="T4" fmla="*/ 57150 w 63"/>
                      <a:gd name="T5" fmla="*/ 25400 h 56"/>
                      <a:gd name="T6" fmla="*/ 66675 w 63"/>
                      <a:gd name="T7" fmla="*/ 28575 h 56"/>
                      <a:gd name="T8" fmla="*/ 74612 w 63"/>
                      <a:gd name="T9" fmla="*/ 25400 h 56"/>
                      <a:gd name="T10" fmla="*/ 84137 w 63"/>
                      <a:gd name="T11" fmla="*/ 28575 h 56"/>
                      <a:gd name="T12" fmla="*/ 95250 w 63"/>
                      <a:gd name="T13" fmla="*/ 30163 h 56"/>
                      <a:gd name="T14" fmla="*/ 93662 w 63"/>
                      <a:gd name="T15" fmla="*/ 34925 h 56"/>
                      <a:gd name="T16" fmla="*/ 98425 w 63"/>
                      <a:gd name="T17" fmla="*/ 41275 h 56"/>
                      <a:gd name="T18" fmla="*/ 100012 w 63"/>
                      <a:gd name="T19" fmla="*/ 55563 h 56"/>
                      <a:gd name="T20" fmla="*/ 96837 w 63"/>
                      <a:gd name="T21" fmla="*/ 66675 h 56"/>
                      <a:gd name="T22" fmla="*/ 93662 w 63"/>
                      <a:gd name="T23" fmla="*/ 73025 h 56"/>
                      <a:gd name="T24" fmla="*/ 79375 w 63"/>
                      <a:gd name="T25" fmla="*/ 71438 h 56"/>
                      <a:gd name="T26" fmla="*/ 69850 w 63"/>
                      <a:gd name="T27" fmla="*/ 74613 h 56"/>
                      <a:gd name="T28" fmla="*/ 63500 w 63"/>
                      <a:gd name="T29" fmla="*/ 79375 h 56"/>
                      <a:gd name="T30" fmla="*/ 52387 w 63"/>
                      <a:gd name="T31" fmla="*/ 82550 h 56"/>
                      <a:gd name="T32" fmla="*/ 47625 w 63"/>
                      <a:gd name="T33" fmla="*/ 80963 h 56"/>
                      <a:gd name="T34" fmla="*/ 39687 w 63"/>
                      <a:gd name="T35" fmla="*/ 87313 h 56"/>
                      <a:gd name="T36" fmla="*/ 25400 w 63"/>
                      <a:gd name="T37" fmla="*/ 88900 h 56"/>
                      <a:gd name="T38" fmla="*/ 15875 w 63"/>
                      <a:gd name="T39" fmla="*/ 87313 h 56"/>
                      <a:gd name="T40" fmla="*/ 15875 w 63"/>
                      <a:gd name="T41" fmla="*/ 85725 h 56"/>
                      <a:gd name="T42" fmla="*/ 19050 w 63"/>
                      <a:gd name="T43" fmla="*/ 84138 h 56"/>
                      <a:gd name="T44" fmla="*/ 9525 w 63"/>
                      <a:gd name="T45" fmla="*/ 85725 h 56"/>
                      <a:gd name="T46" fmla="*/ 15875 w 63"/>
                      <a:gd name="T47" fmla="*/ 80963 h 56"/>
                      <a:gd name="T48" fmla="*/ 4762 w 63"/>
                      <a:gd name="T49" fmla="*/ 80963 h 56"/>
                      <a:gd name="T50" fmla="*/ 9525 w 63"/>
                      <a:gd name="T51" fmla="*/ 77788 h 56"/>
                      <a:gd name="T52" fmla="*/ 11112 w 63"/>
                      <a:gd name="T53" fmla="*/ 74613 h 56"/>
                      <a:gd name="T54" fmla="*/ 0 w 63"/>
                      <a:gd name="T55" fmla="*/ 74613 h 56"/>
                      <a:gd name="T56" fmla="*/ 11112 w 63"/>
                      <a:gd name="T57" fmla="*/ 71438 h 56"/>
                      <a:gd name="T58" fmla="*/ 19050 w 63"/>
                      <a:gd name="T59" fmla="*/ 66675 h 56"/>
                      <a:gd name="T60" fmla="*/ 36512 w 63"/>
                      <a:gd name="T61" fmla="*/ 63500 h 56"/>
                      <a:gd name="T62" fmla="*/ 22225 w 63"/>
                      <a:gd name="T63" fmla="*/ 65088 h 56"/>
                      <a:gd name="T64" fmla="*/ 12700 w 63"/>
                      <a:gd name="T65" fmla="*/ 65088 h 56"/>
                      <a:gd name="T66" fmla="*/ 22225 w 63"/>
                      <a:gd name="T67" fmla="*/ 57150 h 56"/>
                      <a:gd name="T68" fmla="*/ 34925 w 63"/>
                      <a:gd name="T69" fmla="*/ 52388 h 56"/>
                      <a:gd name="T70" fmla="*/ 25400 w 63"/>
                      <a:gd name="T71" fmla="*/ 50800 h 56"/>
                      <a:gd name="T72" fmla="*/ 20637 w 63"/>
                      <a:gd name="T73" fmla="*/ 47625 h 56"/>
                      <a:gd name="T74" fmla="*/ 12700 w 63"/>
                      <a:gd name="T75" fmla="*/ 47625 h 56"/>
                      <a:gd name="T76" fmla="*/ 9525 w 63"/>
                      <a:gd name="T77" fmla="*/ 47625 h 56"/>
                      <a:gd name="T78" fmla="*/ 14287 w 63"/>
                      <a:gd name="T79" fmla="*/ 41275 h 56"/>
                      <a:gd name="T80" fmla="*/ 14287 w 63"/>
                      <a:gd name="T81" fmla="*/ 38100 h 56"/>
                      <a:gd name="T82" fmla="*/ 15875 w 63"/>
                      <a:gd name="T83" fmla="*/ 34925 h 56"/>
                      <a:gd name="T84" fmla="*/ 14287 w 63"/>
                      <a:gd name="T85" fmla="*/ 34925 h 56"/>
                      <a:gd name="T86" fmla="*/ 9525 w 63"/>
                      <a:gd name="T87" fmla="*/ 26988 h 56"/>
                      <a:gd name="T88" fmla="*/ 11112 w 63"/>
                      <a:gd name="T89" fmla="*/ 25400 h 56"/>
                      <a:gd name="T90" fmla="*/ 20637 w 63"/>
                      <a:gd name="T91" fmla="*/ 25400 h 56"/>
                      <a:gd name="T92" fmla="*/ 30162 w 63"/>
                      <a:gd name="T93" fmla="*/ 28575 h 56"/>
                      <a:gd name="T94" fmla="*/ 44450 w 63"/>
                      <a:gd name="T95" fmla="*/ 26988 h 56"/>
                      <a:gd name="T96" fmla="*/ 49212 w 63"/>
                      <a:gd name="T97" fmla="*/ 22225 h 56"/>
                      <a:gd name="T98" fmla="*/ 39687 w 63"/>
                      <a:gd name="T99" fmla="*/ 19050 h 56"/>
                      <a:gd name="T100" fmla="*/ 42862 w 63"/>
                      <a:gd name="T101" fmla="*/ 14288 h 56"/>
                      <a:gd name="T102" fmla="*/ 44450 w 63"/>
                      <a:gd name="T103" fmla="*/ 11113 h 56"/>
                      <a:gd name="T104" fmla="*/ 57150 w 63"/>
                      <a:gd name="T105" fmla="*/ 6350 h 56"/>
                      <a:gd name="T106" fmla="*/ 60325 w 63"/>
                      <a:gd name="T107" fmla="*/ 6350 h 56"/>
                      <a:gd name="T108" fmla="*/ 63500 w 63"/>
                      <a:gd name="T109" fmla="*/ 4763 h 56"/>
                      <a:gd name="T110" fmla="*/ 65087 w 63"/>
                      <a:gd name="T111" fmla="*/ 11113 h 56"/>
                      <a:gd name="T112" fmla="*/ 66675 w 63"/>
                      <a:gd name="T113" fmla="*/ 4763 h 56"/>
                      <a:gd name="T114" fmla="*/ 79375 w 63"/>
                      <a:gd name="T115" fmla="*/ 4763 h 56"/>
                      <a:gd name="T116" fmla="*/ 11112 w 63"/>
                      <a:gd name="T117" fmla="*/ 36513 h 56"/>
                      <a:gd name="T118" fmla="*/ 7937 w 63"/>
                      <a:gd name="T119" fmla="*/ 33338 h 5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</a:gdLst>
                    <a:ahLst/>
                    <a:cxnLst>
                      <a:cxn ang="T120">
                        <a:pos x="T0" y="T1"/>
                      </a:cxn>
                      <a:cxn ang="T121">
                        <a:pos x="T2" y="T3"/>
                      </a:cxn>
                      <a:cxn ang="T122">
                        <a:pos x="T4" y="T5"/>
                      </a:cxn>
                      <a:cxn ang="T123">
                        <a:pos x="T6" y="T7"/>
                      </a:cxn>
                      <a:cxn ang="T124">
                        <a:pos x="T8" y="T9"/>
                      </a:cxn>
                      <a:cxn ang="T125">
                        <a:pos x="T10" y="T11"/>
                      </a:cxn>
                      <a:cxn ang="T126">
                        <a:pos x="T12" y="T13"/>
                      </a:cxn>
                      <a:cxn ang="T127">
                        <a:pos x="T14" y="T15"/>
                      </a:cxn>
                      <a:cxn ang="T128">
                        <a:pos x="T16" y="T17"/>
                      </a:cxn>
                      <a:cxn ang="T129">
                        <a:pos x="T18" y="T19"/>
                      </a:cxn>
                      <a:cxn ang="T130">
                        <a:pos x="T20" y="T21"/>
                      </a:cxn>
                      <a:cxn ang="T131">
                        <a:pos x="T22" y="T23"/>
                      </a:cxn>
                      <a:cxn ang="T132">
                        <a:pos x="T24" y="T25"/>
                      </a:cxn>
                      <a:cxn ang="T133">
                        <a:pos x="T26" y="T27"/>
                      </a:cxn>
                      <a:cxn ang="T134">
                        <a:pos x="T28" y="T29"/>
                      </a:cxn>
                      <a:cxn ang="T135">
                        <a:pos x="T30" y="T31"/>
                      </a:cxn>
                      <a:cxn ang="T136">
                        <a:pos x="T32" y="T33"/>
                      </a:cxn>
                      <a:cxn ang="T137">
                        <a:pos x="T34" y="T35"/>
                      </a:cxn>
                      <a:cxn ang="T138">
                        <a:pos x="T36" y="T37"/>
                      </a:cxn>
                      <a:cxn ang="T139">
                        <a:pos x="T38" y="T39"/>
                      </a:cxn>
                      <a:cxn ang="T140">
                        <a:pos x="T40" y="T41"/>
                      </a:cxn>
                      <a:cxn ang="T141">
                        <a:pos x="T42" y="T43"/>
                      </a:cxn>
                      <a:cxn ang="T142">
                        <a:pos x="T44" y="T45"/>
                      </a:cxn>
                      <a:cxn ang="T143">
                        <a:pos x="T46" y="T47"/>
                      </a:cxn>
                      <a:cxn ang="T144">
                        <a:pos x="T48" y="T49"/>
                      </a:cxn>
                      <a:cxn ang="T145">
                        <a:pos x="T50" y="T51"/>
                      </a:cxn>
                      <a:cxn ang="T146">
                        <a:pos x="T52" y="T53"/>
                      </a:cxn>
                      <a:cxn ang="T147">
                        <a:pos x="T54" y="T55"/>
                      </a:cxn>
                      <a:cxn ang="T148">
                        <a:pos x="T56" y="T57"/>
                      </a:cxn>
                      <a:cxn ang="T149">
                        <a:pos x="T58" y="T59"/>
                      </a:cxn>
                      <a:cxn ang="T150">
                        <a:pos x="T60" y="T61"/>
                      </a:cxn>
                      <a:cxn ang="T151">
                        <a:pos x="T62" y="T63"/>
                      </a:cxn>
                      <a:cxn ang="T152">
                        <a:pos x="T64" y="T65"/>
                      </a:cxn>
                      <a:cxn ang="T153">
                        <a:pos x="T66" y="T67"/>
                      </a:cxn>
                      <a:cxn ang="T154">
                        <a:pos x="T68" y="T69"/>
                      </a:cxn>
                      <a:cxn ang="T155">
                        <a:pos x="T70" y="T71"/>
                      </a:cxn>
                      <a:cxn ang="T156">
                        <a:pos x="T72" y="T73"/>
                      </a:cxn>
                      <a:cxn ang="T157">
                        <a:pos x="T74" y="T75"/>
                      </a:cxn>
                      <a:cxn ang="T158">
                        <a:pos x="T76" y="T77"/>
                      </a:cxn>
                      <a:cxn ang="T159">
                        <a:pos x="T78" y="T79"/>
                      </a:cxn>
                      <a:cxn ang="T160">
                        <a:pos x="T80" y="T81"/>
                      </a:cxn>
                      <a:cxn ang="T161">
                        <a:pos x="T82" y="T83"/>
                      </a:cxn>
                      <a:cxn ang="T162">
                        <a:pos x="T84" y="T85"/>
                      </a:cxn>
                      <a:cxn ang="T163">
                        <a:pos x="T86" y="T87"/>
                      </a:cxn>
                      <a:cxn ang="T164">
                        <a:pos x="T88" y="T89"/>
                      </a:cxn>
                      <a:cxn ang="T165">
                        <a:pos x="T90" y="T91"/>
                      </a:cxn>
                      <a:cxn ang="T166">
                        <a:pos x="T92" y="T93"/>
                      </a:cxn>
                      <a:cxn ang="T167">
                        <a:pos x="T94" y="T95"/>
                      </a:cxn>
                      <a:cxn ang="T168">
                        <a:pos x="T96" y="T97"/>
                      </a:cxn>
                      <a:cxn ang="T169">
                        <a:pos x="T98" y="T99"/>
                      </a:cxn>
                      <a:cxn ang="T170">
                        <a:pos x="T100" y="T101"/>
                      </a:cxn>
                      <a:cxn ang="T171">
                        <a:pos x="T102" y="T103"/>
                      </a:cxn>
                      <a:cxn ang="T172">
                        <a:pos x="T104" y="T105"/>
                      </a:cxn>
                      <a:cxn ang="T173">
                        <a:pos x="T106" y="T107"/>
                      </a:cxn>
                      <a:cxn ang="T174">
                        <a:pos x="T108" y="T109"/>
                      </a:cxn>
                      <a:cxn ang="T175">
                        <a:pos x="T110" y="T111"/>
                      </a:cxn>
                      <a:cxn ang="T176">
                        <a:pos x="T112" y="T113"/>
                      </a:cxn>
                      <a:cxn ang="T177">
                        <a:pos x="T114" y="T115"/>
                      </a:cxn>
                      <a:cxn ang="T178">
                        <a:pos x="T116" y="T117"/>
                      </a:cxn>
                      <a:cxn ang="T179">
                        <a:pos x="T118" y="T119"/>
                      </a:cxn>
                    </a:cxnLst>
                    <a:rect l="0" t="0" r="r" b="b"/>
                    <a:pathLst>
                      <a:path w="63" h="56">
                        <a:moveTo>
                          <a:pt x="45" y="5"/>
                        </a:moveTo>
                        <a:lnTo>
                          <a:pt x="45" y="6"/>
                        </a:lnTo>
                        <a:lnTo>
                          <a:pt x="44" y="7"/>
                        </a:lnTo>
                        <a:lnTo>
                          <a:pt x="43" y="8"/>
                        </a:lnTo>
                        <a:lnTo>
                          <a:pt x="42" y="9"/>
                        </a:lnTo>
                        <a:lnTo>
                          <a:pt x="38" y="10"/>
                        </a:lnTo>
                        <a:lnTo>
                          <a:pt x="37" y="10"/>
                        </a:lnTo>
                        <a:lnTo>
                          <a:pt x="36" y="10"/>
                        </a:lnTo>
                        <a:lnTo>
                          <a:pt x="36" y="12"/>
                        </a:lnTo>
                        <a:lnTo>
                          <a:pt x="37" y="12"/>
                        </a:lnTo>
                        <a:lnTo>
                          <a:pt x="38" y="12"/>
                        </a:lnTo>
                        <a:lnTo>
                          <a:pt x="37" y="13"/>
                        </a:lnTo>
                        <a:lnTo>
                          <a:pt x="36" y="13"/>
                        </a:lnTo>
                        <a:lnTo>
                          <a:pt x="34" y="14"/>
                        </a:lnTo>
                        <a:lnTo>
                          <a:pt x="33" y="14"/>
                        </a:lnTo>
                        <a:lnTo>
                          <a:pt x="34" y="15"/>
                        </a:lnTo>
                        <a:lnTo>
                          <a:pt x="35" y="15"/>
                        </a:lnTo>
                        <a:lnTo>
                          <a:pt x="36" y="16"/>
                        </a:lnTo>
                        <a:lnTo>
                          <a:pt x="37" y="16"/>
                        </a:lnTo>
                        <a:lnTo>
                          <a:pt x="37" y="17"/>
                        </a:lnTo>
                        <a:lnTo>
                          <a:pt x="38" y="17"/>
                        </a:lnTo>
                        <a:lnTo>
                          <a:pt x="40" y="17"/>
                        </a:lnTo>
                        <a:lnTo>
                          <a:pt x="41" y="18"/>
                        </a:lnTo>
                        <a:lnTo>
                          <a:pt x="42" y="18"/>
                        </a:lnTo>
                        <a:lnTo>
                          <a:pt x="44" y="19"/>
                        </a:lnTo>
                        <a:lnTo>
                          <a:pt x="45" y="19"/>
                        </a:lnTo>
                        <a:lnTo>
                          <a:pt x="45" y="18"/>
                        </a:lnTo>
                        <a:lnTo>
                          <a:pt x="47" y="17"/>
                        </a:lnTo>
                        <a:lnTo>
                          <a:pt x="46" y="16"/>
                        </a:lnTo>
                        <a:lnTo>
                          <a:pt x="47" y="16"/>
                        </a:lnTo>
                        <a:lnTo>
                          <a:pt x="49" y="15"/>
                        </a:lnTo>
                        <a:lnTo>
                          <a:pt x="50" y="15"/>
                        </a:lnTo>
                        <a:lnTo>
                          <a:pt x="51" y="15"/>
                        </a:lnTo>
                        <a:lnTo>
                          <a:pt x="51" y="16"/>
                        </a:lnTo>
                        <a:lnTo>
                          <a:pt x="52" y="16"/>
                        </a:lnTo>
                        <a:lnTo>
                          <a:pt x="53" y="18"/>
                        </a:lnTo>
                        <a:lnTo>
                          <a:pt x="54" y="19"/>
                        </a:lnTo>
                        <a:lnTo>
                          <a:pt x="54" y="21"/>
                        </a:lnTo>
                        <a:lnTo>
                          <a:pt x="55" y="19"/>
                        </a:lnTo>
                        <a:lnTo>
                          <a:pt x="58" y="19"/>
                        </a:lnTo>
                        <a:lnTo>
                          <a:pt x="59" y="19"/>
                        </a:lnTo>
                        <a:lnTo>
                          <a:pt x="60" y="19"/>
                        </a:lnTo>
                        <a:lnTo>
                          <a:pt x="61" y="21"/>
                        </a:lnTo>
                        <a:lnTo>
                          <a:pt x="62" y="21"/>
                        </a:lnTo>
                        <a:lnTo>
                          <a:pt x="61" y="21"/>
                        </a:lnTo>
                        <a:lnTo>
                          <a:pt x="60" y="21"/>
                        </a:lnTo>
                        <a:lnTo>
                          <a:pt x="59" y="21"/>
                        </a:lnTo>
                        <a:lnTo>
                          <a:pt x="59" y="22"/>
                        </a:lnTo>
                        <a:lnTo>
                          <a:pt x="59" y="23"/>
                        </a:lnTo>
                        <a:lnTo>
                          <a:pt x="60" y="23"/>
                        </a:lnTo>
                        <a:lnTo>
                          <a:pt x="60" y="24"/>
                        </a:lnTo>
                        <a:lnTo>
                          <a:pt x="60" y="25"/>
                        </a:lnTo>
                        <a:lnTo>
                          <a:pt x="61" y="26"/>
                        </a:lnTo>
                        <a:lnTo>
                          <a:pt x="62" y="26"/>
                        </a:lnTo>
                        <a:lnTo>
                          <a:pt x="62" y="27"/>
                        </a:lnTo>
                        <a:lnTo>
                          <a:pt x="61" y="30"/>
                        </a:lnTo>
                        <a:lnTo>
                          <a:pt x="61" y="31"/>
                        </a:lnTo>
                        <a:lnTo>
                          <a:pt x="62" y="31"/>
                        </a:lnTo>
                        <a:lnTo>
                          <a:pt x="63" y="33"/>
                        </a:lnTo>
                        <a:lnTo>
                          <a:pt x="63" y="35"/>
                        </a:lnTo>
                        <a:lnTo>
                          <a:pt x="62" y="36"/>
                        </a:lnTo>
                        <a:lnTo>
                          <a:pt x="62" y="37"/>
                        </a:lnTo>
                        <a:lnTo>
                          <a:pt x="61" y="38"/>
                        </a:lnTo>
                        <a:lnTo>
                          <a:pt x="61" y="40"/>
                        </a:lnTo>
                        <a:lnTo>
                          <a:pt x="61" y="41"/>
                        </a:lnTo>
                        <a:lnTo>
                          <a:pt x="61" y="42"/>
                        </a:lnTo>
                        <a:lnTo>
                          <a:pt x="60" y="42"/>
                        </a:lnTo>
                        <a:lnTo>
                          <a:pt x="59" y="43"/>
                        </a:lnTo>
                        <a:lnTo>
                          <a:pt x="56" y="44"/>
                        </a:lnTo>
                        <a:lnTo>
                          <a:pt x="58" y="45"/>
                        </a:lnTo>
                        <a:lnTo>
                          <a:pt x="59" y="45"/>
                        </a:lnTo>
                        <a:lnTo>
                          <a:pt x="59" y="46"/>
                        </a:lnTo>
                        <a:lnTo>
                          <a:pt x="58" y="46"/>
                        </a:lnTo>
                        <a:lnTo>
                          <a:pt x="56" y="46"/>
                        </a:lnTo>
                        <a:lnTo>
                          <a:pt x="54" y="46"/>
                        </a:lnTo>
                        <a:lnTo>
                          <a:pt x="52" y="46"/>
                        </a:lnTo>
                        <a:lnTo>
                          <a:pt x="51" y="46"/>
                        </a:lnTo>
                        <a:lnTo>
                          <a:pt x="50" y="45"/>
                        </a:lnTo>
                        <a:lnTo>
                          <a:pt x="50" y="46"/>
                        </a:lnTo>
                        <a:lnTo>
                          <a:pt x="50" y="47"/>
                        </a:lnTo>
                        <a:lnTo>
                          <a:pt x="49" y="47"/>
                        </a:lnTo>
                        <a:lnTo>
                          <a:pt x="47" y="47"/>
                        </a:lnTo>
                        <a:lnTo>
                          <a:pt x="47" y="46"/>
                        </a:lnTo>
                        <a:lnTo>
                          <a:pt x="44" y="47"/>
                        </a:lnTo>
                        <a:lnTo>
                          <a:pt x="43" y="47"/>
                        </a:lnTo>
                        <a:lnTo>
                          <a:pt x="41" y="47"/>
                        </a:lnTo>
                        <a:lnTo>
                          <a:pt x="41" y="49"/>
                        </a:lnTo>
                        <a:lnTo>
                          <a:pt x="42" y="49"/>
                        </a:lnTo>
                        <a:lnTo>
                          <a:pt x="41" y="49"/>
                        </a:lnTo>
                        <a:lnTo>
                          <a:pt x="40" y="50"/>
                        </a:lnTo>
                        <a:lnTo>
                          <a:pt x="38" y="50"/>
                        </a:lnTo>
                        <a:lnTo>
                          <a:pt x="37" y="50"/>
                        </a:lnTo>
                        <a:lnTo>
                          <a:pt x="36" y="51"/>
                        </a:lnTo>
                        <a:lnTo>
                          <a:pt x="35" y="51"/>
                        </a:lnTo>
                        <a:lnTo>
                          <a:pt x="34" y="52"/>
                        </a:lnTo>
                        <a:lnTo>
                          <a:pt x="33" y="52"/>
                        </a:lnTo>
                        <a:lnTo>
                          <a:pt x="32" y="52"/>
                        </a:lnTo>
                        <a:lnTo>
                          <a:pt x="32" y="51"/>
                        </a:lnTo>
                        <a:lnTo>
                          <a:pt x="33" y="51"/>
                        </a:lnTo>
                        <a:lnTo>
                          <a:pt x="32" y="51"/>
                        </a:lnTo>
                        <a:lnTo>
                          <a:pt x="31" y="51"/>
                        </a:lnTo>
                        <a:lnTo>
                          <a:pt x="30" y="51"/>
                        </a:lnTo>
                        <a:lnTo>
                          <a:pt x="31" y="51"/>
                        </a:lnTo>
                        <a:lnTo>
                          <a:pt x="31" y="52"/>
                        </a:lnTo>
                        <a:lnTo>
                          <a:pt x="31" y="53"/>
                        </a:lnTo>
                        <a:lnTo>
                          <a:pt x="30" y="53"/>
                        </a:lnTo>
                        <a:lnTo>
                          <a:pt x="27" y="54"/>
                        </a:lnTo>
                        <a:lnTo>
                          <a:pt x="25" y="55"/>
                        </a:lnTo>
                        <a:lnTo>
                          <a:pt x="23" y="55"/>
                        </a:lnTo>
                        <a:lnTo>
                          <a:pt x="21" y="55"/>
                        </a:lnTo>
                        <a:lnTo>
                          <a:pt x="19" y="55"/>
                        </a:lnTo>
                        <a:lnTo>
                          <a:pt x="18" y="55"/>
                        </a:lnTo>
                        <a:lnTo>
                          <a:pt x="17" y="56"/>
                        </a:lnTo>
                        <a:lnTo>
                          <a:pt x="16" y="56"/>
                        </a:lnTo>
                        <a:lnTo>
                          <a:pt x="15" y="56"/>
                        </a:lnTo>
                        <a:lnTo>
                          <a:pt x="15" y="55"/>
                        </a:lnTo>
                        <a:lnTo>
                          <a:pt x="12" y="56"/>
                        </a:lnTo>
                        <a:lnTo>
                          <a:pt x="10" y="56"/>
                        </a:lnTo>
                        <a:lnTo>
                          <a:pt x="9" y="56"/>
                        </a:lnTo>
                        <a:lnTo>
                          <a:pt x="10" y="55"/>
                        </a:lnTo>
                        <a:lnTo>
                          <a:pt x="12" y="55"/>
                        </a:lnTo>
                        <a:lnTo>
                          <a:pt x="13" y="55"/>
                        </a:lnTo>
                        <a:lnTo>
                          <a:pt x="13" y="54"/>
                        </a:lnTo>
                        <a:lnTo>
                          <a:pt x="12" y="55"/>
                        </a:lnTo>
                        <a:lnTo>
                          <a:pt x="9" y="55"/>
                        </a:lnTo>
                        <a:lnTo>
                          <a:pt x="10" y="54"/>
                        </a:lnTo>
                        <a:lnTo>
                          <a:pt x="13" y="54"/>
                        </a:lnTo>
                        <a:lnTo>
                          <a:pt x="14" y="54"/>
                        </a:lnTo>
                        <a:lnTo>
                          <a:pt x="14" y="53"/>
                        </a:lnTo>
                        <a:lnTo>
                          <a:pt x="15" y="53"/>
                        </a:lnTo>
                        <a:lnTo>
                          <a:pt x="13" y="53"/>
                        </a:lnTo>
                        <a:lnTo>
                          <a:pt x="12" y="53"/>
                        </a:lnTo>
                        <a:lnTo>
                          <a:pt x="9" y="54"/>
                        </a:lnTo>
                        <a:lnTo>
                          <a:pt x="7" y="54"/>
                        </a:lnTo>
                        <a:lnTo>
                          <a:pt x="6" y="55"/>
                        </a:lnTo>
                        <a:lnTo>
                          <a:pt x="5" y="55"/>
                        </a:lnTo>
                        <a:lnTo>
                          <a:pt x="5" y="54"/>
                        </a:lnTo>
                        <a:lnTo>
                          <a:pt x="6" y="54"/>
                        </a:lnTo>
                        <a:lnTo>
                          <a:pt x="7" y="53"/>
                        </a:lnTo>
                        <a:lnTo>
                          <a:pt x="8" y="52"/>
                        </a:lnTo>
                        <a:lnTo>
                          <a:pt x="9" y="52"/>
                        </a:lnTo>
                        <a:lnTo>
                          <a:pt x="13" y="51"/>
                        </a:lnTo>
                        <a:lnTo>
                          <a:pt x="12" y="51"/>
                        </a:lnTo>
                        <a:lnTo>
                          <a:pt x="10" y="51"/>
                        </a:lnTo>
                        <a:lnTo>
                          <a:pt x="7" y="52"/>
                        </a:lnTo>
                        <a:lnTo>
                          <a:pt x="6" y="52"/>
                        </a:lnTo>
                        <a:lnTo>
                          <a:pt x="5" y="53"/>
                        </a:lnTo>
                        <a:lnTo>
                          <a:pt x="4" y="52"/>
                        </a:lnTo>
                        <a:lnTo>
                          <a:pt x="4" y="51"/>
                        </a:lnTo>
                        <a:lnTo>
                          <a:pt x="3" y="51"/>
                        </a:lnTo>
                        <a:lnTo>
                          <a:pt x="2" y="52"/>
                        </a:lnTo>
                        <a:lnTo>
                          <a:pt x="2" y="51"/>
                        </a:lnTo>
                        <a:lnTo>
                          <a:pt x="3" y="50"/>
                        </a:lnTo>
                        <a:lnTo>
                          <a:pt x="3" y="49"/>
                        </a:lnTo>
                        <a:lnTo>
                          <a:pt x="5" y="49"/>
                        </a:lnTo>
                        <a:lnTo>
                          <a:pt x="6" y="49"/>
                        </a:lnTo>
                        <a:lnTo>
                          <a:pt x="7" y="49"/>
                        </a:lnTo>
                        <a:lnTo>
                          <a:pt x="9" y="47"/>
                        </a:lnTo>
                        <a:lnTo>
                          <a:pt x="10" y="46"/>
                        </a:lnTo>
                        <a:lnTo>
                          <a:pt x="9" y="46"/>
                        </a:lnTo>
                        <a:lnTo>
                          <a:pt x="8" y="46"/>
                        </a:lnTo>
                        <a:lnTo>
                          <a:pt x="7" y="47"/>
                        </a:lnTo>
                        <a:lnTo>
                          <a:pt x="6" y="47"/>
                        </a:lnTo>
                        <a:lnTo>
                          <a:pt x="5" y="47"/>
                        </a:lnTo>
                        <a:lnTo>
                          <a:pt x="4" y="47"/>
                        </a:lnTo>
                        <a:lnTo>
                          <a:pt x="3" y="47"/>
                        </a:lnTo>
                        <a:lnTo>
                          <a:pt x="2" y="47"/>
                        </a:lnTo>
                        <a:lnTo>
                          <a:pt x="0" y="47"/>
                        </a:lnTo>
                        <a:lnTo>
                          <a:pt x="0" y="46"/>
                        </a:lnTo>
                        <a:lnTo>
                          <a:pt x="2" y="45"/>
                        </a:lnTo>
                        <a:lnTo>
                          <a:pt x="3" y="45"/>
                        </a:lnTo>
                        <a:lnTo>
                          <a:pt x="4" y="45"/>
                        </a:lnTo>
                        <a:lnTo>
                          <a:pt x="5" y="45"/>
                        </a:lnTo>
                        <a:lnTo>
                          <a:pt x="7" y="45"/>
                        </a:lnTo>
                        <a:lnTo>
                          <a:pt x="8" y="45"/>
                        </a:lnTo>
                        <a:lnTo>
                          <a:pt x="10" y="45"/>
                        </a:lnTo>
                        <a:lnTo>
                          <a:pt x="9" y="45"/>
                        </a:lnTo>
                        <a:lnTo>
                          <a:pt x="9" y="44"/>
                        </a:lnTo>
                        <a:lnTo>
                          <a:pt x="10" y="43"/>
                        </a:lnTo>
                        <a:lnTo>
                          <a:pt x="12" y="42"/>
                        </a:lnTo>
                        <a:lnTo>
                          <a:pt x="12" y="41"/>
                        </a:lnTo>
                        <a:lnTo>
                          <a:pt x="16" y="41"/>
                        </a:lnTo>
                        <a:lnTo>
                          <a:pt x="17" y="41"/>
                        </a:lnTo>
                        <a:lnTo>
                          <a:pt x="21" y="40"/>
                        </a:lnTo>
                        <a:lnTo>
                          <a:pt x="24" y="40"/>
                        </a:lnTo>
                        <a:lnTo>
                          <a:pt x="23" y="40"/>
                        </a:lnTo>
                        <a:lnTo>
                          <a:pt x="22" y="38"/>
                        </a:lnTo>
                        <a:lnTo>
                          <a:pt x="21" y="38"/>
                        </a:lnTo>
                        <a:lnTo>
                          <a:pt x="19" y="40"/>
                        </a:lnTo>
                        <a:lnTo>
                          <a:pt x="18" y="41"/>
                        </a:lnTo>
                        <a:lnTo>
                          <a:pt x="17" y="41"/>
                        </a:lnTo>
                        <a:lnTo>
                          <a:pt x="14" y="41"/>
                        </a:lnTo>
                        <a:lnTo>
                          <a:pt x="13" y="40"/>
                        </a:lnTo>
                        <a:lnTo>
                          <a:pt x="10" y="41"/>
                        </a:lnTo>
                        <a:lnTo>
                          <a:pt x="9" y="41"/>
                        </a:lnTo>
                        <a:lnTo>
                          <a:pt x="8" y="41"/>
                        </a:lnTo>
                        <a:lnTo>
                          <a:pt x="7" y="41"/>
                        </a:lnTo>
                        <a:lnTo>
                          <a:pt x="8" y="41"/>
                        </a:lnTo>
                        <a:lnTo>
                          <a:pt x="9" y="41"/>
                        </a:lnTo>
                        <a:lnTo>
                          <a:pt x="10" y="40"/>
                        </a:lnTo>
                        <a:lnTo>
                          <a:pt x="13" y="38"/>
                        </a:lnTo>
                        <a:lnTo>
                          <a:pt x="14" y="37"/>
                        </a:lnTo>
                        <a:lnTo>
                          <a:pt x="15" y="36"/>
                        </a:lnTo>
                        <a:lnTo>
                          <a:pt x="14" y="36"/>
                        </a:lnTo>
                        <a:lnTo>
                          <a:pt x="14" y="35"/>
                        </a:lnTo>
                        <a:lnTo>
                          <a:pt x="17" y="33"/>
                        </a:lnTo>
                        <a:lnTo>
                          <a:pt x="18" y="33"/>
                        </a:lnTo>
                        <a:lnTo>
                          <a:pt x="19" y="33"/>
                        </a:lnTo>
                        <a:lnTo>
                          <a:pt x="21" y="33"/>
                        </a:lnTo>
                        <a:lnTo>
                          <a:pt x="22" y="33"/>
                        </a:lnTo>
                        <a:lnTo>
                          <a:pt x="22" y="31"/>
                        </a:lnTo>
                        <a:lnTo>
                          <a:pt x="21" y="31"/>
                        </a:lnTo>
                        <a:lnTo>
                          <a:pt x="19" y="31"/>
                        </a:lnTo>
                        <a:lnTo>
                          <a:pt x="18" y="32"/>
                        </a:lnTo>
                        <a:lnTo>
                          <a:pt x="17" y="32"/>
                        </a:lnTo>
                        <a:lnTo>
                          <a:pt x="16" y="32"/>
                        </a:lnTo>
                        <a:lnTo>
                          <a:pt x="15" y="32"/>
                        </a:lnTo>
                        <a:lnTo>
                          <a:pt x="14" y="32"/>
                        </a:lnTo>
                        <a:lnTo>
                          <a:pt x="13" y="32"/>
                        </a:lnTo>
                        <a:lnTo>
                          <a:pt x="12" y="32"/>
                        </a:lnTo>
                        <a:lnTo>
                          <a:pt x="13" y="31"/>
                        </a:lnTo>
                        <a:lnTo>
                          <a:pt x="13" y="30"/>
                        </a:lnTo>
                        <a:lnTo>
                          <a:pt x="12" y="30"/>
                        </a:lnTo>
                        <a:lnTo>
                          <a:pt x="10" y="30"/>
                        </a:lnTo>
                        <a:lnTo>
                          <a:pt x="10" y="31"/>
                        </a:lnTo>
                        <a:lnTo>
                          <a:pt x="9" y="31"/>
                        </a:lnTo>
                        <a:lnTo>
                          <a:pt x="8" y="31"/>
                        </a:lnTo>
                        <a:lnTo>
                          <a:pt x="8" y="30"/>
                        </a:lnTo>
                        <a:lnTo>
                          <a:pt x="9" y="30"/>
                        </a:lnTo>
                        <a:lnTo>
                          <a:pt x="9" y="28"/>
                        </a:lnTo>
                        <a:lnTo>
                          <a:pt x="8" y="28"/>
                        </a:lnTo>
                        <a:lnTo>
                          <a:pt x="8" y="30"/>
                        </a:lnTo>
                        <a:lnTo>
                          <a:pt x="7" y="30"/>
                        </a:lnTo>
                        <a:lnTo>
                          <a:pt x="6" y="30"/>
                        </a:lnTo>
                        <a:lnTo>
                          <a:pt x="4" y="28"/>
                        </a:lnTo>
                        <a:lnTo>
                          <a:pt x="4" y="27"/>
                        </a:lnTo>
                        <a:lnTo>
                          <a:pt x="6" y="26"/>
                        </a:lnTo>
                        <a:lnTo>
                          <a:pt x="7" y="26"/>
                        </a:lnTo>
                        <a:lnTo>
                          <a:pt x="8" y="26"/>
                        </a:lnTo>
                        <a:lnTo>
                          <a:pt x="9" y="26"/>
                        </a:lnTo>
                        <a:lnTo>
                          <a:pt x="10" y="26"/>
                        </a:lnTo>
                        <a:lnTo>
                          <a:pt x="9" y="26"/>
                        </a:lnTo>
                        <a:lnTo>
                          <a:pt x="8" y="26"/>
                        </a:lnTo>
                        <a:lnTo>
                          <a:pt x="8" y="25"/>
                        </a:lnTo>
                        <a:lnTo>
                          <a:pt x="8" y="24"/>
                        </a:lnTo>
                        <a:lnTo>
                          <a:pt x="9" y="24"/>
                        </a:lnTo>
                        <a:lnTo>
                          <a:pt x="12" y="24"/>
                        </a:lnTo>
                        <a:lnTo>
                          <a:pt x="13" y="24"/>
                        </a:lnTo>
                        <a:lnTo>
                          <a:pt x="12" y="23"/>
                        </a:lnTo>
                        <a:lnTo>
                          <a:pt x="13" y="23"/>
                        </a:lnTo>
                        <a:lnTo>
                          <a:pt x="13" y="22"/>
                        </a:lnTo>
                        <a:lnTo>
                          <a:pt x="10" y="22"/>
                        </a:lnTo>
                        <a:lnTo>
                          <a:pt x="9" y="22"/>
                        </a:lnTo>
                        <a:lnTo>
                          <a:pt x="9" y="23"/>
                        </a:lnTo>
                        <a:lnTo>
                          <a:pt x="8" y="23"/>
                        </a:lnTo>
                        <a:lnTo>
                          <a:pt x="7" y="23"/>
                        </a:lnTo>
                        <a:lnTo>
                          <a:pt x="8" y="22"/>
                        </a:lnTo>
                        <a:lnTo>
                          <a:pt x="9" y="22"/>
                        </a:lnTo>
                        <a:lnTo>
                          <a:pt x="9" y="21"/>
                        </a:lnTo>
                        <a:lnTo>
                          <a:pt x="8" y="21"/>
                        </a:lnTo>
                        <a:lnTo>
                          <a:pt x="7" y="19"/>
                        </a:lnTo>
                        <a:lnTo>
                          <a:pt x="8" y="18"/>
                        </a:lnTo>
                        <a:lnTo>
                          <a:pt x="7" y="18"/>
                        </a:lnTo>
                        <a:lnTo>
                          <a:pt x="6" y="17"/>
                        </a:lnTo>
                        <a:lnTo>
                          <a:pt x="6" y="18"/>
                        </a:lnTo>
                        <a:lnTo>
                          <a:pt x="6" y="19"/>
                        </a:lnTo>
                        <a:lnTo>
                          <a:pt x="5" y="19"/>
                        </a:lnTo>
                        <a:lnTo>
                          <a:pt x="5" y="17"/>
                        </a:lnTo>
                        <a:lnTo>
                          <a:pt x="6" y="17"/>
                        </a:lnTo>
                        <a:lnTo>
                          <a:pt x="7" y="16"/>
                        </a:lnTo>
                        <a:lnTo>
                          <a:pt x="8" y="17"/>
                        </a:lnTo>
                        <a:lnTo>
                          <a:pt x="7" y="17"/>
                        </a:lnTo>
                        <a:lnTo>
                          <a:pt x="8" y="17"/>
                        </a:lnTo>
                        <a:lnTo>
                          <a:pt x="9" y="16"/>
                        </a:lnTo>
                        <a:lnTo>
                          <a:pt x="10" y="16"/>
                        </a:lnTo>
                        <a:lnTo>
                          <a:pt x="13" y="16"/>
                        </a:lnTo>
                        <a:lnTo>
                          <a:pt x="14" y="16"/>
                        </a:lnTo>
                        <a:lnTo>
                          <a:pt x="16" y="16"/>
                        </a:lnTo>
                        <a:lnTo>
                          <a:pt x="17" y="16"/>
                        </a:lnTo>
                        <a:lnTo>
                          <a:pt x="18" y="17"/>
                        </a:lnTo>
                        <a:lnTo>
                          <a:pt x="18" y="18"/>
                        </a:lnTo>
                        <a:lnTo>
                          <a:pt x="19" y="18"/>
                        </a:lnTo>
                        <a:lnTo>
                          <a:pt x="19" y="17"/>
                        </a:lnTo>
                        <a:lnTo>
                          <a:pt x="21" y="16"/>
                        </a:lnTo>
                        <a:lnTo>
                          <a:pt x="22" y="16"/>
                        </a:lnTo>
                        <a:lnTo>
                          <a:pt x="24" y="17"/>
                        </a:lnTo>
                        <a:lnTo>
                          <a:pt x="26" y="17"/>
                        </a:lnTo>
                        <a:lnTo>
                          <a:pt x="28" y="17"/>
                        </a:lnTo>
                        <a:lnTo>
                          <a:pt x="27" y="16"/>
                        </a:lnTo>
                        <a:lnTo>
                          <a:pt x="26" y="16"/>
                        </a:lnTo>
                        <a:lnTo>
                          <a:pt x="26" y="15"/>
                        </a:lnTo>
                        <a:lnTo>
                          <a:pt x="28" y="14"/>
                        </a:lnTo>
                        <a:lnTo>
                          <a:pt x="30" y="14"/>
                        </a:lnTo>
                        <a:lnTo>
                          <a:pt x="31" y="14"/>
                        </a:lnTo>
                        <a:lnTo>
                          <a:pt x="32" y="13"/>
                        </a:lnTo>
                        <a:lnTo>
                          <a:pt x="33" y="12"/>
                        </a:lnTo>
                        <a:lnTo>
                          <a:pt x="30" y="12"/>
                        </a:lnTo>
                        <a:lnTo>
                          <a:pt x="27" y="12"/>
                        </a:lnTo>
                        <a:lnTo>
                          <a:pt x="26" y="12"/>
                        </a:lnTo>
                        <a:lnTo>
                          <a:pt x="25" y="12"/>
                        </a:lnTo>
                        <a:lnTo>
                          <a:pt x="24" y="12"/>
                        </a:lnTo>
                        <a:lnTo>
                          <a:pt x="24" y="10"/>
                        </a:lnTo>
                        <a:lnTo>
                          <a:pt x="25" y="10"/>
                        </a:lnTo>
                        <a:lnTo>
                          <a:pt x="25" y="9"/>
                        </a:lnTo>
                        <a:lnTo>
                          <a:pt x="26" y="9"/>
                        </a:lnTo>
                        <a:lnTo>
                          <a:pt x="27" y="9"/>
                        </a:lnTo>
                        <a:lnTo>
                          <a:pt x="28" y="9"/>
                        </a:lnTo>
                        <a:lnTo>
                          <a:pt x="30" y="8"/>
                        </a:lnTo>
                        <a:lnTo>
                          <a:pt x="31" y="8"/>
                        </a:lnTo>
                        <a:lnTo>
                          <a:pt x="30" y="8"/>
                        </a:lnTo>
                        <a:lnTo>
                          <a:pt x="28" y="8"/>
                        </a:lnTo>
                        <a:lnTo>
                          <a:pt x="28" y="7"/>
                        </a:lnTo>
                        <a:lnTo>
                          <a:pt x="30" y="7"/>
                        </a:lnTo>
                        <a:lnTo>
                          <a:pt x="28" y="6"/>
                        </a:lnTo>
                        <a:lnTo>
                          <a:pt x="31" y="5"/>
                        </a:lnTo>
                        <a:lnTo>
                          <a:pt x="33" y="5"/>
                        </a:lnTo>
                        <a:lnTo>
                          <a:pt x="35" y="4"/>
                        </a:lnTo>
                        <a:lnTo>
                          <a:pt x="36" y="4"/>
                        </a:lnTo>
                        <a:lnTo>
                          <a:pt x="37" y="4"/>
                        </a:lnTo>
                        <a:lnTo>
                          <a:pt x="37" y="3"/>
                        </a:lnTo>
                        <a:lnTo>
                          <a:pt x="38" y="3"/>
                        </a:lnTo>
                        <a:lnTo>
                          <a:pt x="38" y="4"/>
                        </a:lnTo>
                        <a:lnTo>
                          <a:pt x="37" y="4"/>
                        </a:lnTo>
                        <a:lnTo>
                          <a:pt x="38" y="4"/>
                        </a:lnTo>
                        <a:lnTo>
                          <a:pt x="40" y="4"/>
                        </a:lnTo>
                        <a:lnTo>
                          <a:pt x="40" y="5"/>
                        </a:lnTo>
                        <a:lnTo>
                          <a:pt x="40" y="4"/>
                        </a:lnTo>
                        <a:lnTo>
                          <a:pt x="38" y="4"/>
                        </a:lnTo>
                        <a:lnTo>
                          <a:pt x="38" y="3"/>
                        </a:lnTo>
                        <a:lnTo>
                          <a:pt x="40" y="3"/>
                        </a:lnTo>
                        <a:lnTo>
                          <a:pt x="41" y="3"/>
                        </a:lnTo>
                        <a:lnTo>
                          <a:pt x="42" y="5"/>
                        </a:lnTo>
                        <a:lnTo>
                          <a:pt x="41" y="5"/>
                        </a:lnTo>
                        <a:lnTo>
                          <a:pt x="41" y="6"/>
                        </a:lnTo>
                        <a:lnTo>
                          <a:pt x="40" y="7"/>
                        </a:lnTo>
                        <a:lnTo>
                          <a:pt x="41" y="7"/>
                        </a:lnTo>
                        <a:lnTo>
                          <a:pt x="41" y="6"/>
                        </a:lnTo>
                        <a:lnTo>
                          <a:pt x="42" y="6"/>
                        </a:lnTo>
                        <a:lnTo>
                          <a:pt x="43" y="6"/>
                        </a:lnTo>
                        <a:lnTo>
                          <a:pt x="43" y="5"/>
                        </a:lnTo>
                        <a:lnTo>
                          <a:pt x="42" y="4"/>
                        </a:lnTo>
                        <a:lnTo>
                          <a:pt x="42" y="3"/>
                        </a:lnTo>
                        <a:lnTo>
                          <a:pt x="44" y="3"/>
                        </a:lnTo>
                        <a:lnTo>
                          <a:pt x="44" y="2"/>
                        </a:lnTo>
                        <a:lnTo>
                          <a:pt x="44" y="0"/>
                        </a:lnTo>
                        <a:lnTo>
                          <a:pt x="46" y="2"/>
                        </a:lnTo>
                        <a:lnTo>
                          <a:pt x="49" y="3"/>
                        </a:lnTo>
                        <a:lnTo>
                          <a:pt x="50" y="3"/>
                        </a:lnTo>
                        <a:lnTo>
                          <a:pt x="50" y="4"/>
                        </a:lnTo>
                        <a:lnTo>
                          <a:pt x="49" y="4"/>
                        </a:lnTo>
                        <a:lnTo>
                          <a:pt x="47" y="4"/>
                        </a:lnTo>
                        <a:lnTo>
                          <a:pt x="46" y="5"/>
                        </a:lnTo>
                        <a:lnTo>
                          <a:pt x="45" y="5"/>
                        </a:lnTo>
                        <a:moveTo>
                          <a:pt x="7" y="23"/>
                        </a:moveTo>
                        <a:lnTo>
                          <a:pt x="6" y="22"/>
                        </a:lnTo>
                        <a:lnTo>
                          <a:pt x="5" y="22"/>
                        </a:lnTo>
                        <a:lnTo>
                          <a:pt x="4" y="21"/>
                        </a:lnTo>
                        <a:lnTo>
                          <a:pt x="3" y="21"/>
                        </a:lnTo>
                        <a:lnTo>
                          <a:pt x="4" y="21"/>
                        </a:lnTo>
                        <a:lnTo>
                          <a:pt x="5" y="21"/>
                        </a:lnTo>
                        <a:lnTo>
                          <a:pt x="6" y="21"/>
                        </a:lnTo>
                        <a:lnTo>
                          <a:pt x="7" y="21"/>
                        </a:lnTo>
                        <a:lnTo>
                          <a:pt x="8" y="22"/>
                        </a:lnTo>
                        <a:lnTo>
                          <a:pt x="7" y="22"/>
                        </a:lnTo>
                        <a:lnTo>
                          <a:pt x="7" y="2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062" name="Freeform 975">
                    <a:extLst>
                      <a:ext uri="{FF2B5EF4-FFF2-40B4-BE49-F238E27FC236}">
                        <a16:creationId xmlns:a16="http://schemas.microsoft.com/office/drawing/2014/main" id="{E1EBB0CF-5B30-4387-A131-3B8BF7C9F29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521288" y="1784130"/>
                    <a:ext cx="329952" cy="192860"/>
                  </a:xfrm>
                  <a:custGeom>
                    <a:avLst/>
                    <a:gdLst>
                      <a:gd name="T0" fmla="*/ 117475 w 142"/>
                      <a:gd name="T1" fmla="*/ 14288 h 83"/>
                      <a:gd name="T2" fmla="*/ 128588 w 142"/>
                      <a:gd name="T3" fmla="*/ 11113 h 83"/>
                      <a:gd name="T4" fmla="*/ 142875 w 142"/>
                      <a:gd name="T5" fmla="*/ 11113 h 83"/>
                      <a:gd name="T6" fmla="*/ 163513 w 142"/>
                      <a:gd name="T7" fmla="*/ 12700 h 83"/>
                      <a:gd name="T8" fmla="*/ 176213 w 142"/>
                      <a:gd name="T9" fmla="*/ 12700 h 83"/>
                      <a:gd name="T10" fmla="*/ 195263 w 142"/>
                      <a:gd name="T11" fmla="*/ 11113 h 83"/>
                      <a:gd name="T12" fmla="*/ 209550 w 142"/>
                      <a:gd name="T13" fmla="*/ 15875 h 83"/>
                      <a:gd name="T14" fmla="*/ 212725 w 142"/>
                      <a:gd name="T15" fmla="*/ 25400 h 83"/>
                      <a:gd name="T16" fmla="*/ 217488 w 142"/>
                      <a:gd name="T17" fmla="*/ 36513 h 83"/>
                      <a:gd name="T18" fmla="*/ 217488 w 142"/>
                      <a:gd name="T19" fmla="*/ 52388 h 83"/>
                      <a:gd name="T20" fmla="*/ 206375 w 142"/>
                      <a:gd name="T21" fmla="*/ 57150 h 83"/>
                      <a:gd name="T22" fmla="*/ 212725 w 142"/>
                      <a:gd name="T23" fmla="*/ 61913 h 83"/>
                      <a:gd name="T24" fmla="*/ 212725 w 142"/>
                      <a:gd name="T25" fmla="*/ 74613 h 83"/>
                      <a:gd name="T26" fmla="*/ 217488 w 142"/>
                      <a:gd name="T27" fmla="*/ 84138 h 83"/>
                      <a:gd name="T28" fmla="*/ 223838 w 142"/>
                      <a:gd name="T29" fmla="*/ 90488 h 83"/>
                      <a:gd name="T30" fmla="*/ 223838 w 142"/>
                      <a:gd name="T31" fmla="*/ 95250 h 83"/>
                      <a:gd name="T32" fmla="*/ 217488 w 142"/>
                      <a:gd name="T33" fmla="*/ 101600 h 83"/>
                      <a:gd name="T34" fmla="*/ 207963 w 142"/>
                      <a:gd name="T35" fmla="*/ 106363 h 83"/>
                      <a:gd name="T36" fmla="*/ 192088 w 142"/>
                      <a:gd name="T37" fmla="*/ 119063 h 83"/>
                      <a:gd name="T38" fmla="*/ 195263 w 142"/>
                      <a:gd name="T39" fmla="*/ 130175 h 83"/>
                      <a:gd name="T40" fmla="*/ 184150 w 142"/>
                      <a:gd name="T41" fmla="*/ 130175 h 83"/>
                      <a:gd name="T42" fmla="*/ 168275 w 142"/>
                      <a:gd name="T43" fmla="*/ 123825 h 83"/>
                      <a:gd name="T44" fmla="*/ 153988 w 142"/>
                      <a:gd name="T45" fmla="*/ 125413 h 83"/>
                      <a:gd name="T46" fmla="*/ 139700 w 142"/>
                      <a:gd name="T47" fmla="*/ 123825 h 83"/>
                      <a:gd name="T48" fmla="*/ 131763 w 142"/>
                      <a:gd name="T49" fmla="*/ 128588 h 83"/>
                      <a:gd name="T50" fmla="*/ 128588 w 142"/>
                      <a:gd name="T51" fmla="*/ 125413 h 83"/>
                      <a:gd name="T52" fmla="*/ 119063 w 142"/>
                      <a:gd name="T53" fmla="*/ 119063 h 83"/>
                      <a:gd name="T54" fmla="*/ 106363 w 142"/>
                      <a:gd name="T55" fmla="*/ 120650 h 83"/>
                      <a:gd name="T56" fmla="*/ 93663 w 142"/>
                      <a:gd name="T57" fmla="*/ 112713 h 83"/>
                      <a:gd name="T58" fmla="*/ 79375 w 142"/>
                      <a:gd name="T59" fmla="*/ 106363 h 83"/>
                      <a:gd name="T60" fmla="*/ 77788 w 142"/>
                      <a:gd name="T61" fmla="*/ 103188 h 83"/>
                      <a:gd name="T62" fmla="*/ 65088 w 142"/>
                      <a:gd name="T63" fmla="*/ 101600 h 83"/>
                      <a:gd name="T64" fmla="*/ 60325 w 142"/>
                      <a:gd name="T65" fmla="*/ 104775 h 83"/>
                      <a:gd name="T66" fmla="*/ 53975 w 142"/>
                      <a:gd name="T67" fmla="*/ 104775 h 83"/>
                      <a:gd name="T68" fmla="*/ 49213 w 142"/>
                      <a:gd name="T69" fmla="*/ 98425 h 83"/>
                      <a:gd name="T70" fmla="*/ 44450 w 142"/>
                      <a:gd name="T71" fmla="*/ 95250 h 83"/>
                      <a:gd name="T72" fmla="*/ 28575 w 142"/>
                      <a:gd name="T73" fmla="*/ 92075 h 83"/>
                      <a:gd name="T74" fmla="*/ 19050 w 142"/>
                      <a:gd name="T75" fmla="*/ 87313 h 83"/>
                      <a:gd name="T76" fmla="*/ 17463 w 142"/>
                      <a:gd name="T77" fmla="*/ 87313 h 83"/>
                      <a:gd name="T78" fmla="*/ 19050 w 142"/>
                      <a:gd name="T79" fmla="*/ 79375 h 83"/>
                      <a:gd name="T80" fmla="*/ 14288 w 142"/>
                      <a:gd name="T81" fmla="*/ 73025 h 83"/>
                      <a:gd name="T82" fmla="*/ 14288 w 142"/>
                      <a:gd name="T83" fmla="*/ 61913 h 83"/>
                      <a:gd name="T84" fmla="*/ 11113 w 142"/>
                      <a:gd name="T85" fmla="*/ 52388 h 83"/>
                      <a:gd name="T86" fmla="*/ 0 w 142"/>
                      <a:gd name="T87" fmla="*/ 42863 h 83"/>
                      <a:gd name="T88" fmla="*/ 4763 w 142"/>
                      <a:gd name="T89" fmla="*/ 34925 h 83"/>
                      <a:gd name="T90" fmla="*/ 11113 w 142"/>
                      <a:gd name="T91" fmla="*/ 23813 h 83"/>
                      <a:gd name="T92" fmla="*/ 1588 w 142"/>
                      <a:gd name="T93" fmla="*/ 22225 h 83"/>
                      <a:gd name="T94" fmla="*/ 14288 w 142"/>
                      <a:gd name="T95" fmla="*/ 20638 h 83"/>
                      <a:gd name="T96" fmla="*/ 33338 w 142"/>
                      <a:gd name="T97" fmla="*/ 15875 h 83"/>
                      <a:gd name="T98" fmla="*/ 46038 w 142"/>
                      <a:gd name="T99" fmla="*/ 14288 h 83"/>
                      <a:gd name="T100" fmla="*/ 55563 w 142"/>
                      <a:gd name="T101" fmla="*/ 7938 h 83"/>
                      <a:gd name="T102" fmla="*/ 65088 w 142"/>
                      <a:gd name="T103" fmla="*/ 6350 h 83"/>
                      <a:gd name="T104" fmla="*/ 77788 w 142"/>
                      <a:gd name="T105" fmla="*/ 1588 h 83"/>
                      <a:gd name="T106" fmla="*/ 95250 w 142"/>
                      <a:gd name="T107" fmla="*/ 1588 h 83"/>
                      <a:gd name="T108" fmla="*/ 104775 w 142"/>
                      <a:gd name="T109" fmla="*/ 6350 h 83"/>
                      <a:gd name="T110" fmla="*/ 95250 w 142"/>
                      <a:gd name="T111" fmla="*/ 3175 h 83"/>
                      <a:gd name="T112" fmla="*/ 104775 w 142"/>
                      <a:gd name="T113" fmla="*/ 11113 h 83"/>
                      <a:gd name="T114" fmla="*/ 117475 w 142"/>
                      <a:gd name="T115" fmla="*/ 11113 h 83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</a:gdLst>
                    <a:ahLst/>
                    <a:cxnLst>
                      <a:cxn ang="T116">
                        <a:pos x="T0" y="T1"/>
                      </a:cxn>
                      <a:cxn ang="T117">
                        <a:pos x="T2" y="T3"/>
                      </a:cxn>
                      <a:cxn ang="T118">
                        <a:pos x="T4" y="T5"/>
                      </a:cxn>
                      <a:cxn ang="T119">
                        <a:pos x="T6" y="T7"/>
                      </a:cxn>
                      <a:cxn ang="T120">
                        <a:pos x="T8" y="T9"/>
                      </a:cxn>
                      <a:cxn ang="T121">
                        <a:pos x="T10" y="T11"/>
                      </a:cxn>
                      <a:cxn ang="T122">
                        <a:pos x="T12" y="T13"/>
                      </a:cxn>
                      <a:cxn ang="T123">
                        <a:pos x="T14" y="T15"/>
                      </a:cxn>
                      <a:cxn ang="T124">
                        <a:pos x="T16" y="T17"/>
                      </a:cxn>
                      <a:cxn ang="T125">
                        <a:pos x="T18" y="T19"/>
                      </a:cxn>
                      <a:cxn ang="T126">
                        <a:pos x="T20" y="T21"/>
                      </a:cxn>
                      <a:cxn ang="T127">
                        <a:pos x="T22" y="T23"/>
                      </a:cxn>
                      <a:cxn ang="T128">
                        <a:pos x="T24" y="T25"/>
                      </a:cxn>
                      <a:cxn ang="T129">
                        <a:pos x="T26" y="T27"/>
                      </a:cxn>
                      <a:cxn ang="T130">
                        <a:pos x="T28" y="T29"/>
                      </a:cxn>
                      <a:cxn ang="T131">
                        <a:pos x="T30" y="T31"/>
                      </a:cxn>
                      <a:cxn ang="T132">
                        <a:pos x="T32" y="T33"/>
                      </a:cxn>
                      <a:cxn ang="T133">
                        <a:pos x="T34" y="T35"/>
                      </a:cxn>
                      <a:cxn ang="T134">
                        <a:pos x="T36" y="T37"/>
                      </a:cxn>
                      <a:cxn ang="T135">
                        <a:pos x="T38" y="T39"/>
                      </a:cxn>
                      <a:cxn ang="T136">
                        <a:pos x="T40" y="T41"/>
                      </a:cxn>
                      <a:cxn ang="T137">
                        <a:pos x="T42" y="T43"/>
                      </a:cxn>
                      <a:cxn ang="T138">
                        <a:pos x="T44" y="T45"/>
                      </a:cxn>
                      <a:cxn ang="T139">
                        <a:pos x="T46" y="T47"/>
                      </a:cxn>
                      <a:cxn ang="T140">
                        <a:pos x="T48" y="T49"/>
                      </a:cxn>
                      <a:cxn ang="T141">
                        <a:pos x="T50" y="T51"/>
                      </a:cxn>
                      <a:cxn ang="T142">
                        <a:pos x="T52" y="T53"/>
                      </a:cxn>
                      <a:cxn ang="T143">
                        <a:pos x="T54" y="T55"/>
                      </a:cxn>
                      <a:cxn ang="T144">
                        <a:pos x="T56" y="T57"/>
                      </a:cxn>
                      <a:cxn ang="T145">
                        <a:pos x="T58" y="T59"/>
                      </a:cxn>
                      <a:cxn ang="T146">
                        <a:pos x="T60" y="T61"/>
                      </a:cxn>
                      <a:cxn ang="T147">
                        <a:pos x="T62" y="T63"/>
                      </a:cxn>
                      <a:cxn ang="T148">
                        <a:pos x="T64" y="T65"/>
                      </a:cxn>
                      <a:cxn ang="T149">
                        <a:pos x="T66" y="T67"/>
                      </a:cxn>
                      <a:cxn ang="T150">
                        <a:pos x="T68" y="T69"/>
                      </a:cxn>
                      <a:cxn ang="T151">
                        <a:pos x="T70" y="T71"/>
                      </a:cxn>
                      <a:cxn ang="T152">
                        <a:pos x="T72" y="T73"/>
                      </a:cxn>
                      <a:cxn ang="T153">
                        <a:pos x="T74" y="T75"/>
                      </a:cxn>
                      <a:cxn ang="T154">
                        <a:pos x="T76" y="T77"/>
                      </a:cxn>
                      <a:cxn ang="T155">
                        <a:pos x="T78" y="T79"/>
                      </a:cxn>
                      <a:cxn ang="T156">
                        <a:pos x="T80" y="T81"/>
                      </a:cxn>
                      <a:cxn ang="T157">
                        <a:pos x="T82" y="T83"/>
                      </a:cxn>
                      <a:cxn ang="T158">
                        <a:pos x="T84" y="T85"/>
                      </a:cxn>
                      <a:cxn ang="T159">
                        <a:pos x="T86" y="T87"/>
                      </a:cxn>
                      <a:cxn ang="T160">
                        <a:pos x="T88" y="T89"/>
                      </a:cxn>
                      <a:cxn ang="T161">
                        <a:pos x="T90" y="T91"/>
                      </a:cxn>
                      <a:cxn ang="T162">
                        <a:pos x="T92" y="T93"/>
                      </a:cxn>
                      <a:cxn ang="T163">
                        <a:pos x="T94" y="T95"/>
                      </a:cxn>
                      <a:cxn ang="T164">
                        <a:pos x="T96" y="T97"/>
                      </a:cxn>
                      <a:cxn ang="T165">
                        <a:pos x="T98" y="T99"/>
                      </a:cxn>
                      <a:cxn ang="T166">
                        <a:pos x="T100" y="T101"/>
                      </a:cxn>
                      <a:cxn ang="T167">
                        <a:pos x="T102" y="T103"/>
                      </a:cxn>
                      <a:cxn ang="T168">
                        <a:pos x="T104" y="T105"/>
                      </a:cxn>
                      <a:cxn ang="T169">
                        <a:pos x="T106" y="T107"/>
                      </a:cxn>
                      <a:cxn ang="T170">
                        <a:pos x="T108" y="T109"/>
                      </a:cxn>
                      <a:cxn ang="T171">
                        <a:pos x="T110" y="T111"/>
                      </a:cxn>
                      <a:cxn ang="T172">
                        <a:pos x="T112" y="T113"/>
                      </a:cxn>
                      <a:cxn ang="T173">
                        <a:pos x="T114" y="T115"/>
                      </a:cxn>
                    </a:cxnLst>
                    <a:rect l="0" t="0" r="r" b="b"/>
                    <a:pathLst>
                      <a:path w="142" h="83">
                        <a:moveTo>
                          <a:pt x="78" y="6"/>
                        </a:moveTo>
                        <a:lnTo>
                          <a:pt x="76" y="7"/>
                        </a:lnTo>
                        <a:lnTo>
                          <a:pt x="75" y="7"/>
                        </a:lnTo>
                        <a:lnTo>
                          <a:pt x="74" y="8"/>
                        </a:lnTo>
                        <a:lnTo>
                          <a:pt x="73" y="8"/>
                        </a:lnTo>
                        <a:lnTo>
                          <a:pt x="74" y="9"/>
                        </a:lnTo>
                        <a:lnTo>
                          <a:pt x="76" y="8"/>
                        </a:lnTo>
                        <a:lnTo>
                          <a:pt x="77" y="8"/>
                        </a:lnTo>
                        <a:lnTo>
                          <a:pt x="78" y="8"/>
                        </a:lnTo>
                        <a:lnTo>
                          <a:pt x="79" y="7"/>
                        </a:lnTo>
                        <a:lnTo>
                          <a:pt x="81" y="6"/>
                        </a:lnTo>
                        <a:lnTo>
                          <a:pt x="81" y="7"/>
                        </a:lnTo>
                        <a:lnTo>
                          <a:pt x="83" y="7"/>
                        </a:lnTo>
                        <a:lnTo>
                          <a:pt x="84" y="7"/>
                        </a:lnTo>
                        <a:lnTo>
                          <a:pt x="85" y="7"/>
                        </a:lnTo>
                        <a:lnTo>
                          <a:pt x="87" y="7"/>
                        </a:lnTo>
                        <a:lnTo>
                          <a:pt x="88" y="7"/>
                        </a:lnTo>
                        <a:lnTo>
                          <a:pt x="90" y="7"/>
                        </a:lnTo>
                        <a:lnTo>
                          <a:pt x="94" y="7"/>
                        </a:lnTo>
                        <a:lnTo>
                          <a:pt x="96" y="7"/>
                        </a:lnTo>
                        <a:lnTo>
                          <a:pt x="100" y="8"/>
                        </a:lnTo>
                        <a:lnTo>
                          <a:pt x="101" y="8"/>
                        </a:lnTo>
                        <a:lnTo>
                          <a:pt x="102" y="8"/>
                        </a:lnTo>
                        <a:lnTo>
                          <a:pt x="103" y="8"/>
                        </a:lnTo>
                        <a:lnTo>
                          <a:pt x="104" y="8"/>
                        </a:lnTo>
                        <a:lnTo>
                          <a:pt x="105" y="8"/>
                        </a:lnTo>
                        <a:lnTo>
                          <a:pt x="106" y="8"/>
                        </a:lnTo>
                        <a:lnTo>
                          <a:pt x="107" y="8"/>
                        </a:lnTo>
                        <a:lnTo>
                          <a:pt x="110" y="8"/>
                        </a:lnTo>
                        <a:lnTo>
                          <a:pt x="111" y="8"/>
                        </a:lnTo>
                        <a:lnTo>
                          <a:pt x="114" y="8"/>
                        </a:lnTo>
                        <a:lnTo>
                          <a:pt x="115" y="8"/>
                        </a:lnTo>
                        <a:lnTo>
                          <a:pt x="118" y="8"/>
                        </a:lnTo>
                        <a:lnTo>
                          <a:pt x="121" y="8"/>
                        </a:lnTo>
                        <a:lnTo>
                          <a:pt x="122" y="7"/>
                        </a:lnTo>
                        <a:lnTo>
                          <a:pt x="123" y="7"/>
                        </a:lnTo>
                        <a:lnTo>
                          <a:pt x="124" y="7"/>
                        </a:lnTo>
                        <a:lnTo>
                          <a:pt x="125" y="7"/>
                        </a:lnTo>
                        <a:lnTo>
                          <a:pt x="128" y="8"/>
                        </a:lnTo>
                        <a:lnTo>
                          <a:pt x="129" y="8"/>
                        </a:lnTo>
                        <a:lnTo>
                          <a:pt x="131" y="9"/>
                        </a:lnTo>
                        <a:lnTo>
                          <a:pt x="132" y="10"/>
                        </a:lnTo>
                        <a:lnTo>
                          <a:pt x="133" y="10"/>
                        </a:lnTo>
                        <a:lnTo>
                          <a:pt x="133" y="11"/>
                        </a:lnTo>
                        <a:lnTo>
                          <a:pt x="133" y="13"/>
                        </a:lnTo>
                        <a:lnTo>
                          <a:pt x="133" y="14"/>
                        </a:lnTo>
                        <a:lnTo>
                          <a:pt x="133" y="15"/>
                        </a:lnTo>
                        <a:lnTo>
                          <a:pt x="134" y="16"/>
                        </a:lnTo>
                        <a:lnTo>
                          <a:pt x="134" y="17"/>
                        </a:lnTo>
                        <a:lnTo>
                          <a:pt x="134" y="18"/>
                        </a:lnTo>
                        <a:lnTo>
                          <a:pt x="134" y="19"/>
                        </a:lnTo>
                        <a:lnTo>
                          <a:pt x="135" y="19"/>
                        </a:lnTo>
                        <a:lnTo>
                          <a:pt x="135" y="20"/>
                        </a:lnTo>
                        <a:lnTo>
                          <a:pt x="137" y="23"/>
                        </a:lnTo>
                        <a:lnTo>
                          <a:pt x="138" y="24"/>
                        </a:lnTo>
                        <a:lnTo>
                          <a:pt x="139" y="27"/>
                        </a:lnTo>
                        <a:lnTo>
                          <a:pt x="139" y="28"/>
                        </a:lnTo>
                        <a:lnTo>
                          <a:pt x="139" y="30"/>
                        </a:lnTo>
                        <a:lnTo>
                          <a:pt x="139" y="32"/>
                        </a:lnTo>
                        <a:lnTo>
                          <a:pt x="137" y="33"/>
                        </a:lnTo>
                        <a:lnTo>
                          <a:pt x="135" y="33"/>
                        </a:lnTo>
                        <a:lnTo>
                          <a:pt x="134" y="33"/>
                        </a:lnTo>
                        <a:lnTo>
                          <a:pt x="133" y="33"/>
                        </a:lnTo>
                        <a:lnTo>
                          <a:pt x="132" y="34"/>
                        </a:lnTo>
                        <a:lnTo>
                          <a:pt x="131" y="34"/>
                        </a:lnTo>
                        <a:lnTo>
                          <a:pt x="130" y="36"/>
                        </a:lnTo>
                        <a:lnTo>
                          <a:pt x="128" y="37"/>
                        </a:lnTo>
                        <a:lnTo>
                          <a:pt x="129" y="37"/>
                        </a:lnTo>
                        <a:lnTo>
                          <a:pt x="129" y="38"/>
                        </a:lnTo>
                        <a:lnTo>
                          <a:pt x="130" y="38"/>
                        </a:lnTo>
                        <a:lnTo>
                          <a:pt x="131" y="38"/>
                        </a:lnTo>
                        <a:lnTo>
                          <a:pt x="134" y="39"/>
                        </a:lnTo>
                        <a:lnTo>
                          <a:pt x="135" y="41"/>
                        </a:lnTo>
                        <a:lnTo>
                          <a:pt x="134" y="42"/>
                        </a:lnTo>
                        <a:lnTo>
                          <a:pt x="133" y="45"/>
                        </a:lnTo>
                        <a:lnTo>
                          <a:pt x="133" y="46"/>
                        </a:lnTo>
                        <a:lnTo>
                          <a:pt x="133" y="47"/>
                        </a:lnTo>
                        <a:lnTo>
                          <a:pt x="134" y="47"/>
                        </a:lnTo>
                        <a:lnTo>
                          <a:pt x="134" y="48"/>
                        </a:lnTo>
                        <a:lnTo>
                          <a:pt x="135" y="48"/>
                        </a:lnTo>
                        <a:lnTo>
                          <a:pt x="135" y="50"/>
                        </a:lnTo>
                        <a:lnTo>
                          <a:pt x="135" y="51"/>
                        </a:lnTo>
                        <a:lnTo>
                          <a:pt x="137" y="52"/>
                        </a:lnTo>
                        <a:lnTo>
                          <a:pt x="137" y="53"/>
                        </a:lnTo>
                        <a:lnTo>
                          <a:pt x="138" y="53"/>
                        </a:lnTo>
                        <a:lnTo>
                          <a:pt x="139" y="54"/>
                        </a:lnTo>
                        <a:lnTo>
                          <a:pt x="139" y="55"/>
                        </a:lnTo>
                        <a:lnTo>
                          <a:pt x="140" y="56"/>
                        </a:lnTo>
                        <a:lnTo>
                          <a:pt x="141" y="56"/>
                        </a:lnTo>
                        <a:lnTo>
                          <a:pt x="141" y="57"/>
                        </a:lnTo>
                        <a:lnTo>
                          <a:pt x="142" y="57"/>
                        </a:lnTo>
                        <a:lnTo>
                          <a:pt x="141" y="57"/>
                        </a:lnTo>
                        <a:lnTo>
                          <a:pt x="140" y="57"/>
                        </a:lnTo>
                        <a:lnTo>
                          <a:pt x="139" y="58"/>
                        </a:lnTo>
                        <a:lnTo>
                          <a:pt x="140" y="58"/>
                        </a:lnTo>
                        <a:lnTo>
                          <a:pt x="141" y="60"/>
                        </a:lnTo>
                        <a:lnTo>
                          <a:pt x="141" y="61"/>
                        </a:lnTo>
                        <a:lnTo>
                          <a:pt x="141" y="62"/>
                        </a:lnTo>
                        <a:lnTo>
                          <a:pt x="140" y="64"/>
                        </a:lnTo>
                        <a:lnTo>
                          <a:pt x="139" y="64"/>
                        </a:lnTo>
                        <a:lnTo>
                          <a:pt x="138" y="64"/>
                        </a:lnTo>
                        <a:lnTo>
                          <a:pt x="137" y="64"/>
                        </a:lnTo>
                        <a:lnTo>
                          <a:pt x="135" y="64"/>
                        </a:lnTo>
                        <a:lnTo>
                          <a:pt x="135" y="65"/>
                        </a:lnTo>
                        <a:lnTo>
                          <a:pt x="134" y="65"/>
                        </a:lnTo>
                        <a:lnTo>
                          <a:pt x="134" y="66"/>
                        </a:lnTo>
                        <a:lnTo>
                          <a:pt x="133" y="66"/>
                        </a:lnTo>
                        <a:lnTo>
                          <a:pt x="131" y="67"/>
                        </a:lnTo>
                        <a:lnTo>
                          <a:pt x="130" y="67"/>
                        </a:lnTo>
                        <a:lnTo>
                          <a:pt x="129" y="69"/>
                        </a:lnTo>
                        <a:lnTo>
                          <a:pt x="128" y="70"/>
                        </a:lnTo>
                        <a:lnTo>
                          <a:pt x="123" y="74"/>
                        </a:lnTo>
                        <a:lnTo>
                          <a:pt x="122" y="75"/>
                        </a:lnTo>
                        <a:lnTo>
                          <a:pt x="121" y="75"/>
                        </a:lnTo>
                        <a:lnTo>
                          <a:pt x="121" y="76"/>
                        </a:lnTo>
                        <a:lnTo>
                          <a:pt x="121" y="78"/>
                        </a:lnTo>
                        <a:lnTo>
                          <a:pt x="122" y="78"/>
                        </a:lnTo>
                        <a:lnTo>
                          <a:pt x="122" y="80"/>
                        </a:lnTo>
                        <a:lnTo>
                          <a:pt x="122" y="81"/>
                        </a:lnTo>
                        <a:lnTo>
                          <a:pt x="123" y="82"/>
                        </a:lnTo>
                        <a:lnTo>
                          <a:pt x="124" y="82"/>
                        </a:lnTo>
                        <a:lnTo>
                          <a:pt x="124" y="83"/>
                        </a:lnTo>
                        <a:lnTo>
                          <a:pt x="122" y="83"/>
                        </a:lnTo>
                        <a:lnTo>
                          <a:pt x="120" y="82"/>
                        </a:lnTo>
                        <a:lnTo>
                          <a:pt x="119" y="82"/>
                        </a:lnTo>
                        <a:lnTo>
                          <a:pt x="116" y="82"/>
                        </a:lnTo>
                        <a:lnTo>
                          <a:pt x="115" y="81"/>
                        </a:lnTo>
                        <a:lnTo>
                          <a:pt x="112" y="81"/>
                        </a:lnTo>
                        <a:lnTo>
                          <a:pt x="112" y="80"/>
                        </a:lnTo>
                        <a:lnTo>
                          <a:pt x="111" y="79"/>
                        </a:lnTo>
                        <a:lnTo>
                          <a:pt x="110" y="79"/>
                        </a:lnTo>
                        <a:lnTo>
                          <a:pt x="106" y="78"/>
                        </a:lnTo>
                        <a:lnTo>
                          <a:pt x="105" y="78"/>
                        </a:lnTo>
                        <a:lnTo>
                          <a:pt x="104" y="78"/>
                        </a:lnTo>
                        <a:lnTo>
                          <a:pt x="103" y="78"/>
                        </a:lnTo>
                        <a:lnTo>
                          <a:pt x="102" y="78"/>
                        </a:lnTo>
                        <a:lnTo>
                          <a:pt x="99" y="78"/>
                        </a:lnTo>
                        <a:lnTo>
                          <a:pt x="97" y="79"/>
                        </a:lnTo>
                        <a:lnTo>
                          <a:pt x="97" y="80"/>
                        </a:lnTo>
                        <a:lnTo>
                          <a:pt x="96" y="80"/>
                        </a:lnTo>
                        <a:lnTo>
                          <a:pt x="95" y="79"/>
                        </a:lnTo>
                        <a:lnTo>
                          <a:pt x="94" y="79"/>
                        </a:lnTo>
                        <a:lnTo>
                          <a:pt x="92" y="78"/>
                        </a:lnTo>
                        <a:lnTo>
                          <a:pt x="88" y="78"/>
                        </a:lnTo>
                        <a:lnTo>
                          <a:pt x="87" y="79"/>
                        </a:lnTo>
                        <a:lnTo>
                          <a:pt x="86" y="79"/>
                        </a:lnTo>
                        <a:lnTo>
                          <a:pt x="85" y="79"/>
                        </a:lnTo>
                        <a:lnTo>
                          <a:pt x="85" y="80"/>
                        </a:lnTo>
                        <a:lnTo>
                          <a:pt x="84" y="81"/>
                        </a:lnTo>
                        <a:lnTo>
                          <a:pt x="83" y="81"/>
                        </a:lnTo>
                        <a:lnTo>
                          <a:pt x="82" y="81"/>
                        </a:lnTo>
                        <a:lnTo>
                          <a:pt x="81" y="81"/>
                        </a:lnTo>
                        <a:lnTo>
                          <a:pt x="79" y="81"/>
                        </a:lnTo>
                        <a:lnTo>
                          <a:pt x="79" y="80"/>
                        </a:lnTo>
                        <a:lnTo>
                          <a:pt x="81" y="80"/>
                        </a:lnTo>
                        <a:lnTo>
                          <a:pt x="81" y="79"/>
                        </a:lnTo>
                        <a:lnTo>
                          <a:pt x="79" y="78"/>
                        </a:lnTo>
                        <a:lnTo>
                          <a:pt x="78" y="78"/>
                        </a:lnTo>
                        <a:lnTo>
                          <a:pt x="77" y="78"/>
                        </a:lnTo>
                        <a:lnTo>
                          <a:pt x="76" y="76"/>
                        </a:lnTo>
                        <a:lnTo>
                          <a:pt x="76" y="75"/>
                        </a:lnTo>
                        <a:lnTo>
                          <a:pt x="75" y="75"/>
                        </a:lnTo>
                        <a:lnTo>
                          <a:pt x="73" y="76"/>
                        </a:lnTo>
                        <a:lnTo>
                          <a:pt x="72" y="78"/>
                        </a:lnTo>
                        <a:lnTo>
                          <a:pt x="69" y="78"/>
                        </a:lnTo>
                        <a:lnTo>
                          <a:pt x="68" y="78"/>
                        </a:lnTo>
                        <a:lnTo>
                          <a:pt x="68" y="76"/>
                        </a:lnTo>
                        <a:lnTo>
                          <a:pt x="67" y="76"/>
                        </a:lnTo>
                        <a:lnTo>
                          <a:pt x="67" y="75"/>
                        </a:lnTo>
                        <a:lnTo>
                          <a:pt x="66" y="74"/>
                        </a:lnTo>
                        <a:lnTo>
                          <a:pt x="64" y="73"/>
                        </a:lnTo>
                        <a:lnTo>
                          <a:pt x="63" y="72"/>
                        </a:lnTo>
                        <a:lnTo>
                          <a:pt x="63" y="71"/>
                        </a:lnTo>
                        <a:lnTo>
                          <a:pt x="59" y="71"/>
                        </a:lnTo>
                        <a:lnTo>
                          <a:pt x="58" y="70"/>
                        </a:lnTo>
                        <a:lnTo>
                          <a:pt x="56" y="69"/>
                        </a:lnTo>
                        <a:lnTo>
                          <a:pt x="55" y="70"/>
                        </a:lnTo>
                        <a:lnTo>
                          <a:pt x="54" y="70"/>
                        </a:lnTo>
                        <a:lnTo>
                          <a:pt x="53" y="70"/>
                        </a:lnTo>
                        <a:lnTo>
                          <a:pt x="50" y="67"/>
                        </a:lnTo>
                        <a:lnTo>
                          <a:pt x="49" y="67"/>
                        </a:lnTo>
                        <a:lnTo>
                          <a:pt x="50" y="66"/>
                        </a:lnTo>
                        <a:lnTo>
                          <a:pt x="51" y="66"/>
                        </a:lnTo>
                        <a:lnTo>
                          <a:pt x="51" y="65"/>
                        </a:lnTo>
                        <a:lnTo>
                          <a:pt x="50" y="65"/>
                        </a:lnTo>
                        <a:lnTo>
                          <a:pt x="49" y="65"/>
                        </a:lnTo>
                        <a:lnTo>
                          <a:pt x="47" y="65"/>
                        </a:lnTo>
                        <a:lnTo>
                          <a:pt x="46" y="65"/>
                        </a:lnTo>
                        <a:lnTo>
                          <a:pt x="45" y="65"/>
                        </a:lnTo>
                        <a:lnTo>
                          <a:pt x="44" y="64"/>
                        </a:lnTo>
                        <a:lnTo>
                          <a:pt x="43" y="64"/>
                        </a:lnTo>
                        <a:lnTo>
                          <a:pt x="41" y="64"/>
                        </a:lnTo>
                        <a:lnTo>
                          <a:pt x="39" y="63"/>
                        </a:lnTo>
                        <a:lnTo>
                          <a:pt x="39" y="64"/>
                        </a:lnTo>
                        <a:lnTo>
                          <a:pt x="40" y="65"/>
                        </a:lnTo>
                        <a:lnTo>
                          <a:pt x="40" y="66"/>
                        </a:lnTo>
                        <a:lnTo>
                          <a:pt x="39" y="66"/>
                        </a:lnTo>
                        <a:lnTo>
                          <a:pt x="38" y="66"/>
                        </a:lnTo>
                        <a:lnTo>
                          <a:pt x="38" y="67"/>
                        </a:lnTo>
                        <a:lnTo>
                          <a:pt x="37" y="69"/>
                        </a:lnTo>
                        <a:lnTo>
                          <a:pt x="36" y="67"/>
                        </a:lnTo>
                        <a:lnTo>
                          <a:pt x="35" y="67"/>
                        </a:lnTo>
                        <a:lnTo>
                          <a:pt x="35" y="66"/>
                        </a:lnTo>
                        <a:lnTo>
                          <a:pt x="34" y="66"/>
                        </a:lnTo>
                        <a:lnTo>
                          <a:pt x="32" y="65"/>
                        </a:lnTo>
                        <a:lnTo>
                          <a:pt x="31" y="64"/>
                        </a:lnTo>
                        <a:lnTo>
                          <a:pt x="30" y="64"/>
                        </a:lnTo>
                        <a:lnTo>
                          <a:pt x="29" y="64"/>
                        </a:lnTo>
                        <a:lnTo>
                          <a:pt x="29" y="63"/>
                        </a:lnTo>
                        <a:lnTo>
                          <a:pt x="31" y="62"/>
                        </a:lnTo>
                        <a:lnTo>
                          <a:pt x="32" y="62"/>
                        </a:lnTo>
                        <a:lnTo>
                          <a:pt x="32" y="61"/>
                        </a:lnTo>
                        <a:lnTo>
                          <a:pt x="31" y="61"/>
                        </a:lnTo>
                        <a:lnTo>
                          <a:pt x="31" y="60"/>
                        </a:lnTo>
                        <a:lnTo>
                          <a:pt x="30" y="60"/>
                        </a:lnTo>
                        <a:lnTo>
                          <a:pt x="28" y="60"/>
                        </a:lnTo>
                        <a:lnTo>
                          <a:pt x="27" y="61"/>
                        </a:lnTo>
                        <a:lnTo>
                          <a:pt x="26" y="60"/>
                        </a:lnTo>
                        <a:lnTo>
                          <a:pt x="23" y="58"/>
                        </a:lnTo>
                        <a:lnTo>
                          <a:pt x="21" y="58"/>
                        </a:lnTo>
                        <a:lnTo>
                          <a:pt x="19" y="58"/>
                        </a:lnTo>
                        <a:lnTo>
                          <a:pt x="18" y="58"/>
                        </a:lnTo>
                        <a:lnTo>
                          <a:pt x="17" y="57"/>
                        </a:lnTo>
                        <a:lnTo>
                          <a:pt x="16" y="56"/>
                        </a:lnTo>
                        <a:lnTo>
                          <a:pt x="17" y="56"/>
                        </a:lnTo>
                        <a:lnTo>
                          <a:pt x="16" y="55"/>
                        </a:lnTo>
                        <a:lnTo>
                          <a:pt x="14" y="55"/>
                        </a:lnTo>
                        <a:lnTo>
                          <a:pt x="12" y="55"/>
                        </a:lnTo>
                        <a:lnTo>
                          <a:pt x="12" y="56"/>
                        </a:lnTo>
                        <a:lnTo>
                          <a:pt x="12" y="57"/>
                        </a:lnTo>
                        <a:lnTo>
                          <a:pt x="11" y="57"/>
                        </a:lnTo>
                        <a:lnTo>
                          <a:pt x="10" y="57"/>
                        </a:lnTo>
                        <a:lnTo>
                          <a:pt x="11" y="56"/>
                        </a:lnTo>
                        <a:lnTo>
                          <a:pt x="11" y="55"/>
                        </a:lnTo>
                        <a:lnTo>
                          <a:pt x="11" y="54"/>
                        </a:lnTo>
                        <a:lnTo>
                          <a:pt x="12" y="54"/>
                        </a:lnTo>
                        <a:lnTo>
                          <a:pt x="12" y="52"/>
                        </a:lnTo>
                        <a:lnTo>
                          <a:pt x="12" y="51"/>
                        </a:lnTo>
                        <a:lnTo>
                          <a:pt x="11" y="51"/>
                        </a:lnTo>
                        <a:lnTo>
                          <a:pt x="12" y="50"/>
                        </a:lnTo>
                        <a:lnTo>
                          <a:pt x="12" y="48"/>
                        </a:lnTo>
                        <a:lnTo>
                          <a:pt x="11" y="48"/>
                        </a:lnTo>
                        <a:lnTo>
                          <a:pt x="10" y="48"/>
                        </a:lnTo>
                        <a:lnTo>
                          <a:pt x="9" y="47"/>
                        </a:lnTo>
                        <a:lnTo>
                          <a:pt x="8" y="47"/>
                        </a:lnTo>
                        <a:lnTo>
                          <a:pt x="9" y="46"/>
                        </a:lnTo>
                        <a:lnTo>
                          <a:pt x="8" y="45"/>
                        </a:lnTo>
                        <a:lnTo>
                          <a:pt x="7" y="44"/>
                        </a:lnTo>
                        <a:lnTo>
                          <a:pt x="7" y="43"/>
                        </a:lnTo>
                        <a:lnTo>
                          <a:pt x="8" y="43"/>
                        </a:lnTo>
                        <a:lnTo>
                          <a:pt x="8" y="42"/>
                        </a:lnTo>
                        <a:lnTo>
                          <a:pt x="9" y="39"/>
                        </a:lnTo>
                        <a:lnTo>
                          <a:pt x="8" y="37"/>
                        </a:lnTo>
                        <a:lnTo>
                          <a:pt x="7" y="37"/>
                        </a:lnTo>
                        <a:lnTo>
                          <a:pt x="6" y="35"/>
                        </a:lnTo>
                        <a:lnTo>
                          <a:pt x="7" y="35"/>
                        </a:lnTo>
                        <a:lnTo>
                          <a:pt x="7" y="34"/>
                        </a:lnTo>
                        <a:lnTo>
                          <a:pt x="7" y="33"/>
                        </a:lnTo>
                        <a:lnTo>
                          <a:pt x="6" y="32"/>
                        </a:lnTo>
                        <a:lnTo>
                          <a:pt x="4" y="32"/>
                        </a:lnTo>
                        <a:lnTo>
                          <a:pt x="3" y="30"/>
                        </a:lnTo>
                        <a:lnTo>
                          <a:pt x="1" y="29"/>
                        </a:lnTo>
                        <a:lnTo>
                          <a:pt x="0" y="28"/>
                        </a:lnTo>
                        <a:lnTo>
                          <a:pt x="0" y="27"/>
                        </a:lnTo>
                        <a:lnTo>
                          <a:pt x="1" y="27"/>
                        </a:lnTo>
                        <a:lnTo>
                          <a:pt x="2" y="26"/>
                        </a:lnTo>
                        <a:lnTo>
                          <a:pt x="3" y="26"/>
                        </a:lnTo>
                        <a:lnTo>
                          <a:pt x="3" y="25"/>
                        </a:lnTo>
                        <a:lnTo>
                          <a:pt x="3" y="23"/>
                        </a:lnTo>
                        <a:lnTo>
                          <a:pt x="3" y="22"/>
                        </a:lnTo>
                        <a:lnTo>
                          <a:pt x="2" y="19"/>
                        </a:lnTo>
                        <a:lnTo>
                          <a:pt x="2" y="17"/>
                        </a:lnTo>
                        <a:lnTo>
                          <a:pt x="3" y="17"/>
                        </a:lnTo>
                        <a:lnTo>
                          <a:pt x="6" y="17"/>
                        </a:lnTo>
                        <a:lnTo>
                          <a:pt x="7" y="16"/>
                        </a:lnTo>
                        <a:lnTo>
                          <a:pt x="7" y="15"/>
                        </a:lnTo>
                        <a:lnTo>
                          <a:pt x="6" y="15"/>
                        </a:lnTo>
                        <a:lnTo>
                          <a:pt x="4" y="15"/>
                        </a:lnTo>
                        <a:lnTo>
                          <a:pt x="3" y="15"/>
                        </a:lnTo>
                        <a:lnTo>
                          <a:pt x="2" y="15"/>
                        </a:lnTo>
                        <a:lnTo>
                          <a:pt x="1" y="15"/>
                        </a:lnTo>
                        <a:lnTo>
                          <a:pt x="1" y="14"/>
                        </a:lnTo>
                        <a:lnTo>
                          <a:pt x="2" y="14"/>
                        </a:lnTo>
                        <a:lnTo>
                          <a:pt x="3" y="14"/>
                        </a:lnTo>
                        <a:lnTo>
                          <a:pt x="4" y="14"/>
                        </a:lnTo>
                        <a:lnTo>
                          <a:pt x="6" y="14"/>
                        </a:lnTo>
                        <a:lnTo>
                          <a:pt x="6" y="13"/>
                        </a:lnTo>
                        <a:lnTo>
                          <a:pt x="9" y="13"/>
                        </a:lnTo>
                        <a:lnTo>
                          <a:pt x="12" y="11"/>
                        </a:lnTo>
                        <a:lnTo>
                          <a:pt x="16" y="10"/>
                        </a:lnTo>
                        <a:lnTo>
                          <a:pt x="17" y="10"/>
                        </a:lnTo>
                        <a:lnTo>
                          <a:pt x="18" y="10"/>
                        </a:lnTo>
                        <a:lnTo>
                          <a:pt x="19" y="10"/>
                        </a:lnTo>
                        <a:lnTo>
                          <a:pt x="21" y="10"/>
                        </a:lnTo>
                        <a:lnTo>
                          <a:pt x="22" y="9"/>
                        </a:lnTo>
                        <a:lnTo>
                          <a:pt x="23" y="9"/>
                        </a:lnTo>
                        <a:lnTo>
                          <a:pt x="25" y="9"/>
                        </a:lnTo>
                        <a:lnTo>
                          <a:pt x="27" y="9"/>
                        </a:lnTo>
                        <a:lnTo>
                          <a:pt x="28" y="9"/>
                        </a:lnTo>
                        <a:lnTo>
                          <a:pt x="29" y="9"/>
                        </a:lnTo>
                        <a:lnTo>
                          <a:pt x="31" y="7"/>
                        </a:lnTo>
                        <a:lnTo>
                          <a:pt x="30" y="7"/>
                        </a:lnTo>
                        <a:lnTo>
                          <a:pt x="31" y="7"/>
                        </a:lnTo>
                        <a:lnTo>
                          <a:pt x="32" y="6"/>
                        </a:lnTo>
                        <a:lnTo>
                          <a:pt x="34" y="5"/>
                        </a:lnTo>
                        <a:lnTo>
                          <a:pt x="35" y="5"/>
                        </a:lnTo>
                        <a:lnTo>
                          <a:pt x="36" y="5"/>
                        </a:lnTo>
                        <a:lnTo>
                          <a:pt x="38" y="5"/>
                        </a:lnTo>
                        <a:lnTo>
                          <a:pt x="39" y="5"/>
                        </a:lnTo>
                        <a:lnTo>
                          <a:pt x="39" y="4"/>
                        </a:lnTo>
                        <a:lnTo>
                          <a:pt x="40" y="4"/>
                        </a:lnTo>
                        <a:lnTo>
                          <a:pt x="41" y="4"/>
                        </a:lnTo>
                        <a:lnTo>
                          <a:pt x="41" y="2"/>
                        </a:lnTo>
                        <a:lnTo>
                          <a:pt x="44" y="2"/>
                        </a:lnTo>
                        <a:lnTo>
                          <a:pt x="46" y="2"/>
                        </a:lnTo>
                        <a:lnTo>
                          <a:pt x="47" y="1"/>
                        </a:lnTo>
                        <a:lnTo>
                          <a:pt x="48" y="1"/>
                        </a:lnTo>
                        <a:lnTo>
                          <a:pt x="49" y="1"/>
                        </a:lnTo>
                        <a:lnTo>
                          <a:pt x="50" y="1"/>
                        </a:lnTo>
                        <a:lnTo>
                          <a:pt x="51" y="1"/>
                        </a:lnTo>
                        <a:lnTo>
                          <a:pt x="54" y="1"/>
                        </a:lnTo>
                        <a:lnTo>
                          <a:pt x="55" y="0"/>
                        </a:lnTo>
                        <a:lnTo>
                          <a:pt x="59" y="0"/>
                        </a:lnTo>
                        <a:lnTo>
                          <a:pt x="60" y="1"/>
                        </a:lnTo>
                        <a:lnTo>
                          <a:pt x="62" y="1"/>
                        </a:lnTo>
                        <a:lnTo>
                          <a:pt x="63" y="1"/>
                        </a:lnTo>
                        <a:lnTo>
                          <a:pt x="63" y="2"/>
                        </a:lnTo>
                        <a:lnTo>
                          <a:pt x="64" y="2"/>
                        </a:lnTo>
                        <a:lnTo>
                          <a:pt x="65" y="2"/>
                        </a:lnTo>
                        <a:lnTo>
                          <a:pt x="66" y="4"/>
                        </a:lnTo>
                        <a:lnTo>
                          <a:pt x="65" y="4"/>
                        </a:lnTo>
                        <a:lnTo>
                          <a:pt x="65" y="2"/>
                        </a:lnTo>
                        <a:lnTo>
                          <a:pt x="63" y="2"/>
                        </a:lnTo>
                        <a:lnTo>
                          <a:pt x="62" y="1"/>
                        </a:lnTo>
                        <a:lnTo>
                          <a:pt x="62" y="2"/>
                        </a:lnTo>
                        <a:lnTo>
                          <a:pt x="60" y="2"/>
                        </a:lnTo>
                        <a:lnTo>
                          <a:pt x="62" y="4"/>
                        </a:lnTo>
                        <a:lnTo>
                          <a:pt x="63" y="5"/>
                        </a:lnTo>
                        <a:lnTo>
                          <a:pt x="63" y="6"/>
                        </a:lnTo>
                        <a:lnTo>
                          <a:pt x="63" y="7"/>
                        </a:lnTo>
                        <a:lnTo>
                          <a:pt x="65" y="7"/>
                        </a:lnTo>
                        <a:lnTo>
                          <a:pt x="66" y="7"/>
                        </a:lnTo>
                        <a:lnTo>
                          <a:pt x="67" y="8"/>
                        </a:lnTo>
                        <a:lnTo>
                          <a:pt x="68" y="8"/>
                        </a:lnTo>
                        <a:lnTo>
                          <a:pt x="69" y="8"/>
                        </a:lnTo>
                        <a:lnTo>
                          <a:pt x="71" y="8"/>
                        </a:lnTo>
                        <a:lnTo>
                          <a:pt x="72" y="8"/>
                        </a:lnTo>
                        <a:lnTo>
                          <a:pt x="74" y="7"/>
                        </a:lnTo>
                        <a:lnTo>
                          <a:pt x="75" y="7"/>
                        </a:lnTo>
                        <a:lnTo>
                          <a:pt x="76" y="7"/>
                        </a:lnTo>
                        <a:lnTo>
                          <a:pt x="77" y="7"/>
                        </a:lnTo>
                        <a:lnTo>
                          <a:pt x="77" y="6"/>
                        </a:lnTo>
                        <a:lnTo>
                          <a:pt x="78" y="6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063" name="Freeform 976">
                    <a:extLst>
                      <a:ext uri="{FF2B5EF4-FFF2-40B4-BE49-F238E27FC236}">
                        <a16:creationId xmlns:a16="http://schemas.microsoft.com/office/drawing/2014/main" id="{7EED971A-BE14-4D67-8C3B-E20CCD4131A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896237" y="1800396"/>
                    <a:ext cx="16266" cy="9294"/>
                  </a:xfrm>
                  <a:custGeom>
                    <a:avLst/>
                    <a:gdLst>
                      <a:gd name="T0" fmla="*/ 0 w 7"/>
                      <a:gd name="T1" fmla="*/ 6350 h 4"/>
                      <a:gd name="T2" fmla="*/ 0 w 7"/>
                      <a:gd name="T3" fmla="*/ 6350 h 4"/>
                      <a:gd name="T4" fmla="*/ 1588 w 7"/>
                      <a:gd name="T5" fmla="*/ 3175 h 4"/>
                      <a:gd name="T6" fmla="*/ 1588 w 7"/>
                      <a:gd name="T7" fmla="*/ 3175 h 4"/>
                      <a:gd name="T8" fmla="*/ 3175 w 7"/>
                      <a:gd name="T9" fmla="*/ 3175 h 4"/>
                      <a:gd name="T10" fmla="*/ 3175 w 7"/>
                      <a:gd name="T11" fmla="*/ 3175 h 4"/>
                      <a:gd name="T12" fmla="*/ 3175 w 7"/>
                      <a:gd name="T13" fmla="*/ 3175 h 4"/>
                      <a:gd name="T14" fmla="*/ 3175 w 7"/>
                      <a:gd name="T15" fmla="*/ 1588 h 4"/>
                      <a:gd name="T16" fmla="*/ 3175 w 7"/>
                      <a:gd name="T17" fmla="*/ 1588 h 4"/>
                      <a:gd name="T18" fmla="*/ 4763 w 7"/>
                      <a:gd name="T19" fmla="*/ 1588 h 4"/>
                      <a:gd name="T20" fmla="*/ 4763 w 7"/>
                      <a:gd name="T21" fmla="*/ 1588 h 4"/>
                      <a:gd name="T22" fmla="*/ 4763 w 7"/>
                      <a:gd name="T23" fmla="*/ 0 h 4"/>
                      <a:gd name="T24" fmla="*/ 4763 w 7"/>
                      <a:gd name="T25" fmla="*/ 0 h 4"/>
                      <a:gd name="T26" fmla="*/ 7938 w 7"/>
                      <a:gd name="T27" fmla="*/ 0 h 4"/>
                      <a:gd name="T28" fmla="*/ 7938 w 7"/>
                      <a:gd name="T29" fmla="*/ 0 h 4"/>
                      <a:gd name="T30" fmla="*/ 9525 w 7"/>
                      <a:gd name="T31" fmla="*/ 0 h 4"/>
                      <a:gd name="T32" fmla="*/ 9525 w 7"/>
                      <a:gd name="T33" fmla="*/ 0 h 4"/>
                      <a:gd name="T34" fmla="*/ 11113 w 7"/>
                      <a:gd name="T35" fmla="*/ 1588 h 4"/>
                      <a:gd name="T36" fmla="*/ 11113 w 7"/>
                      <a:gd name="T37" fmla="*/ 1588 h 4"/>
                      <a:gd name="T38" fmla="*/ 9525 w 7"/>
                      <a:gd name="T39" fmla="*/ 4763 h 4"/>
                      <a:gd name="T40" fmla="*/ 9525 w 7"/>
                      <a:gd name="T41" fmla="*/ 4763 h 4"/>
                      <a:gd name="T42" fmla="*/ 7938 w 7"/>
                      <a:gd name="T43" fmla="*/ 4763 h 4"/>
                      <a:gd name="T44" fmla="*/ 7938 w 7"/>
                      <a:gd name="T45" fmla="*/ 4763 h 4"/>
                      <a:gd name="T46" fmla="*/ 4763 w 7"/>
                      <a:gd name="T47" fmla="*/ 6350 h 4"/>
                      <a:gd name="T48" fmla="*/ 3175 w 7"/>
                      <a:gd name="T49" fmla="*/ 6350 h 4"/>
                      <a:gd name="T50" fmla="*/ 1588 w 7"/>
                      <a:gd name="T51" fmla="*/ 6350 h 4"/>
                      <a:gd name="T52" fmla="*/ 1588 w 7"/>
                      <a:gd name="T53" fmla="*/ 6350 h 4"/>
                      <a:gd name="T54" fmla="*/ 1588 w 7"/>
                      <a:gd name="T55" fmla="*/ 6350 h 4"/>
                      <a:gd name="T56" fmla="*/ 0 w 7"/>
                      <a:gd name="T57" fmla="*/ 6350 h 4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</a:gdLst>
                    <a:ahLst/>
                    <a:cxnLst>
                      <a:cxn ang="T58">
                        <a:pos x="T0" y="T1"/>
                      </a:cxn>
                      <a:cxn ang="T59">
                        <a:pos x="T2" y="T3"/>
                      </a:cxn>
                      <a:cxn ang="T60">
                        <a:pos x="T4" y="T5"/>
                      </a:cxn>
                      <a:cxn ang="T61">
                        <a:pos x="T6" y="T7"/>
                      </a:cxn>
                      <a:cxn ang="T62">
                        <a:pos x="T8" y="T9"/>
                      </a:cxn>
                      <a:cxn ang="T63">
                        <a:pos x="T10" y="T11"/>
                      </a:cxn>
                      <a:cxn ang="T64">
                        <a:pos x="T12" y="T13"/>
                      </a:cxn>
                      <a:cxn ang="T65">
                        <a:pos x="T14" y="T15"/>
                      </a:cxn>
                      <a:cxn ang="T66">
                        <a:pos x="T16" y="T17"/>
                      </a:cxn>
                      <a:cxn ang="T67">
                        <a:pos x="T18" y="T19"/>
                      </a:cxn>
                      <a:cxn ang="T68">
                        <a:pos x="T20" y="T21"/>
                      </a:cxn>
                      <a:cxn ang="T69">
                        <a:pos x="T22" y="T23"/>
                      </a:cxn>
                      <a:cxn ang="T70">
                        <a:pos x="T24" y="T25"/>
                      </a:cxn>
                      <a:cxn ang="T71">
                        <a:pos x="T26" y="T27"/>
                      </a:cxn>
                      <a:cxn ang="T72">
                        <a:pos x="T28" y="T29"/>
                      </a:cxn>
                      <a:cxn ang="T73">
                        <a:pos x="T30" y="T31"/>
                      </a:cxn>
                      <a:cxn ang="T74">
                        <a:pos x="T32" y="T33"/>
                      </a:cxn>
                      <a:cxn ang="T75">
                        <a:pos x="T34" y="T35"/>
                      </a:cxn>
                      <a:cxn ang="T76">
                        <a:pos x="T36" y="T37"/>
                      </a:cxn>
                      <a:cxn ang="T77">
                        <a:pos x="T38" y="T39"/>
                      </a:cxn>
                      <a:cxn ang="T78">
                        <a:pos x="T40" y="T41"/>
                      </a:cxn>
                      <a:cxn ang="T79">
                        <a:pos x="T42" y="T43"/>
                      </a:cxn>
                      <a:cxn ang="T80">
                        <a:pos x="T44" y="T45"/>
                      </a:cxn>
                      <a:cxn ang="T81">
                        <a:pos x="T46" y="T47"/>
                      </a:cxn>
                      <a:cxn ang="T82">
                        <a:pos x="T48" y="T49"/>
                      </a:cxn>
                      <a:cxn ang="T83">
                        <a:pos x="T50" y="T51"/>
                      </a:cxn>
                      <a:cxn ang="T84">
                        <a:pos x="T52" y="T53"/>
                      </a:cxn>
                      <a:cxn ang="T85">
                        <a:pos x="T54" y="T55"/>
                      </a:cxn>
                      <a:cxn ang="T86">
                        <a:pos x="T56" y="T57"/>
                      </a:cxn>
                    </a:cxnLst>
                    <a:rect l="0" t="0" r="r" b="b"/>
                    <a:pathLst>
                      <a:path w="7" h="4">
                        <a:moveTo>
                          <a:pt x="0" y="4"/>
                        </a:moveTo>
                        <a:lnTo>
                          <a:pt x="0" y="4"/>
                        </a:lnTo>
                        <a:lnTo>
                          <a:pt x="1" y="2"/>
                        </a:lnTo>
                        <a:lnTo>
                          <a:pt x="2" y="2"/>
                        </a:lnTo>
                        <a:lnTo>
                          <a:pt x="2" y="1"/>
                        </a:lnTo>
                        <a:lnTo>
                          <a:pt x="3" y="1"/>
                        </a:lnTo>
                        <a:lnTo>
                          <a:pt x="3" y="0"/>
                        </a:lnTo>
                        <a:lnTo>
                          <a:pt x="5" y="0"/>
                        </a:lnTo>
                        <a:lnTo>
                          <a:pt x="6" y="0"/>
                        </a:lnTo>
                        <a:lnTo>
                          <a:pt x="7" y="1"/>
                        </a:lnTo>
                        <a:lnTo>
                          <a:pt x="6" y="3"/>
                        </a:lnTo>
                        <a:lnTo>
                          <a:pt x="5" y="3"/>
                        </a:lnTo>
                        <a:lnTo>
                          <a:pt x="3" y="4"/>
                        </a:lnTo>
                        <a:lnTo>
                          <a:pt x="2" y="4"/>
                        </a:lnTo>
                        <a:lnTo>
                          <a:pt x="1" y="4"/>
                        </a:lnTo>
                        <a:lnTo>
                          <a:pt x="0" y="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064" name="Freeform 977">
                    <a:extLst>
                      <a:ext uri="{FF2B5EF4-FFF2-40B4-BE49-F238E27FC236}">
                        <a16:creationId xmlns:a16="http://schemas.microsoft.com/office/drawing/2014/main" id="{13B0DF49-3F18-415A-B469-547D9F08F3F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781532" y="3866084"/>
                    <a:ext cx="385719" cy="327630"/>
                  </a:xfrm>
                  <a:custGeom>
                    <a:avLst/>
                    <a:gdLst>
                      <a:gd name="T0" fmla="*/ 211138 w 166"/>
                      <a:gd name="T1" fmla="*/ 11113 h 141"/>
                      <a:gd name="T2" fmla="*/ 223838 w 166"/>
                      <a:gd name="T3" fmla="*/ 17463 h 141"/>
                      <a:gd name="T4" fmla="*/ 233363 w 166"/>
                      <a:gd name="T5" fmla="*/ 22225 h 141"/>
                      <a:gd name="T6" fmla="*/ 246063 w 166"/>
                      <a:gd name="T7" fmla="*/ 26988 h 141"/>
                      <a:gd name="T8" fmla="*/ 252413 w 166"/>
                      <a:gd name="T9" fmla="*/ 33338 h 141"/>
                      <a:gd name="T10" fmla="*/ 260350 w 166"/>
                      <a:gd name="T11" fmla="*/ 46038 h 141"/>
                      <a:gd name="T12" fmla="*/ 260350 w 166"/>
                      <a:gd name="T13" fmla="*/ 57150 h 141"/>
                      <a:gd name="T14" fmla="*/ 255588 w 166"/>
                      <a:gd name="T15" fmla="*/ 68263 h 141"/>
                      <a:gd name="T16" fmla="*/ 254000 w 166"/>
                      <a:gd name="T17" fmla="*/ 77788 h 141"/>
                      <a:gd name="T18" fmla="*/ 257175 w 166"/>
                      <a:gd name="T19" fmla="*/ 95250 h 141"/>
                      <a:gd name="T20" fmla="*/ 249238 w 166"/>
                      <a:gd name="T21" fmla="*/ 100013 h 141"/>
                      <a:gd name="T22" fmla="*/ 247650 w 166"/>
                      <a:gd name="T23" fmla="*/ 112713 h 141"/>
                      <a:gd name="T24" fmla="*/ 239713 w 166"/>
                      <a:gd name="T25" fmla="*/ 122238 h 141"/>
                      <a:gd name="T26" fmla="*/ 252413 w 166"/>
                      <a:gd name="T27" fmla="*/ 131763 h 141"/>
                      <a:gd name="T28" fmla="*/ 220663 w 166"/>
                      <a:gd name="T29" fmla="*/ 142875 h 141"/>
                      <a:gd name="T30" fmla="*/ 201613 w 166"/>
                      <a:gd name="T31" fmla="*/ 147638 h 141"/>
                      <a:gd name="T32" fmla="*/ 184150 w 166"/>
                      <a:gd name="T33" fmla="*/ 158750 h 141"/>
                      <a:gd name="T34" fmla="*/ 187325 w 166"/>
                      <a:gd name="T35" fmla="*/ 169863 h 141"/>
                      <a:gd name="T36" fmla="*/ 165100 w 166"/>
                      <a:gd name="T37" fmla="*/ 171450 h 141"/>
                      <a:gd name="T38" fmla="*/ 153988 w 166"/>
                      <a:gd name="T39" fmla="*/ 185738 h 141"/>
                      <a:gd name="T40" fmla="*/ 131763 w 166"/>
                      <a:gd name="T41" fmla="*/ 196850 h 141"/>
                      <a:gd name="T42" fmla="*/ 115888 w 166"/>
                      <a:gd name="T43" fmla="*/ 217488 h 141"/>
                      <a:gd name="T44" fmla="*/ 103188 w 166"/>
                      <a:gd name="T45" fmla="*/ 222250 h 141"/>
                      <a:gd name="T46" fmla="*/ 85725 w 166"/>
                      <a:gd name="T47" fmla="*/ 220663 h 141"/>
                      <a:gd name="T48" fmla="*/ 74613 w 166"/>
                      <a:gd name="T49" fmla="*/ 219075 h 141"/>
                      <a:gd name="T50" fmla="*/ 60325 w 166"/>
                      <a:gd name="T51" fmla="*/ 209550 h 141"/>
                      <a:gd name="T52" fmla="*/ 44450 w 166"/>
                      <a:gd name="T53" fmla="*/ 211138 h 141"/>
                      <a:gd name="T54" fmla="*/ 11113 w 166"/>
                      <a:gd name="T55" fmla="*/ 193675 h 141"/>
                      <a:gd name="T56" fmla="*/ 0 w 166"/>
                      <a:gd name="T57" fmla="*/ 180975 h 141"/>
                      <a:gd name="T58" fmla="*/ 0 w 166"/>
                      <a:gd name="T59" fmla="*/ 147638 h 141"/>
                      <a:gd name="T60" fmla="*/ 0 w 166"/>
                      <a:gd name="T61" fmla="*/ 109538 h 141"/>
                      <a:gd name="T62" fmla="*/ 44450 w 166"/>
                      <a:gd name="T63" fmla="*/ 109538 h 141"/>
                      <a:gd name="T64" fmla="*/ 46038 w 166"/>
                      <a:gd name="T65" fmla="*/ 92075 h 141"/>
                      <a:gd name="T66" fmla="*/ 44450 w 166"/>
                      <a:gd name="T67" fmla="*/ 74613 h 141"/>
                      <a:gd name="T68" fmla="*/ 47625 w 166"/>
                      <a:gd name="T69" fmla="*/ 61913 h 141"/>
                      <a:gd name="T70" fmla="*/ 55563 w 166"/>
                      <a:gd name="T71" fmla="*/ 74613 h 141"/>
                      <a:gd name="T72" fmla="*/ 69850 w 166"/>
                      <a:gd name="T73" fmla="*/ 69850 h 141"/>
                      <a:gd name="T74" fmla="*/ 73025 w 166"/>
                      <a:gd name="T75" fmla="*/ 71438 h 141"/>
                      <a:gd name="T76" fmla="*/ 88900 w 166"/>
                      <a:gd name="T77" fmla="*/ 84138 h 141"/>
                      <a:gd name="T78" fmla="*/ 106363 w 166"/>
                      <a:gd name="T79" fmla="*/ 85725 h 141"/>
                      <a:gd name="T80" fmla="*/ 117475 w 166"/>
                      <a:gd name="T81" fmla="*/ 77788 h 141"/>
                      <a:gd name="T82" fmla="*/ 127000 w 166"/>
                      <a:gd name="T83" fmla="*/ 90488 h 141"/>
                      <a:gd name="T84" fmla="*/ 138113 w 166"/>
                      <a:gd name="T85" fmla="*/ 96838 h 141"/>
                      <a:gd name="T86" fmla="*/ 147638 w 166"/>
                      <a:gd name="T87" fmla="*/ 106363 h 141"/>
                      <a:gd name="T88" fmla="*/ 157163 w 166"/>
                      <a:gd name="T89" fmla="*/ 117475 h 141"/>
                      <a:gd name="T90" fmla="*/ 168275 w 166"/>
                      <a:gd name="T91" fmla="*/ 114300 h 141"/>
                      <a:gd name="T92" fmla="*/ 176213 w 166"/>
                      <a:gd name="T93" fmla="*/ 119063 h 141"/>
                      <a:gd name="T94" fmla="*/ 176213 w 166"/>
                      <a:gd name="T95" fmla="*/ 88900 h 141"/>
                      <a:gd name="T96" fmla="*/ 166688 w 166"/>
                      <a:gd name="T97" fmla="*/ 96838 h 141"/>
                      <a:gd name="T98" fmla="*/ 153988 w 166"/>
                      <a:gd name="T99" fmla="*/ 90488 h 141"/>
                      <a:gd name="T100" fmla="*/ 144463 w 166"/>
                      <a:gd name="T101" fmla="*/ 77788 h 141"/>
                      <a:gd name="T102" fmla="*/ 146050 w 166"/>
                      <a:gd name="T103" fmla="*/ 68263 h 141"/>
                      <a:gd name="T104" fmla="*/ 147638 w 166"/>
                      <a:gd name="T105" fmla="*/ 46038 h 141"/>
                      <a:gd name="T106" fmla="*/ 147638 w 166"/>
                      <a:gd name="T107" fmla="*/ 28575 h 141"/>
                      <a:gd name="T108" fmla="*/ 149225 w 166"/>
                      <a:gd name="T109" fmla="*/ 22225 h 141"/>
                      <a:gd name="T110" fmla="*/ 157163 w 166"/>
                      <a:gd name="T111" fmla="*/ 11113 h 141"/>
                      <a:gd name="T112" fmla="*/ 171450 w 166"/>
                      <a:gd name="T113" fmla="*/ 6350 h 141"/>
                      <a:gd name="T114" fmla="*/ 196850 w 166"/>
                      <a:gd name="T115" fmla="*/ 0 h 141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</a:gdLst>
                    <a:ahLst/>
                    <a:cxnLst>
                      <a:cxn ang="T116">
                        <a:pos x="T0" y="T1"/>
                      </a:cxn>
                      <a:cxn ang="T117">
                        <a:pos x="T2" y="T3"/>
                      </a:cxn>
                      <a:cxn ang="T118">
                        <a:pos x="T4" y="T5"/>
                      </a:cxn>
                      <a:cxn ang="T119">
                        <a:pos x="T6" y="T7"/>
                      </a:cxn>
                      <a:cxn ang="T120">
                        <a:pos x="T8" y="T9"/>
                      </a:cxn>
                      <a:cxn ang="T121">
                        <a:pos x="T10" y="T11"/>
                      </a:cxn>
                      <a:cxn ang="T122">
                        <a:pos x="T12" y="T13"/>
                      </a:cxn>
                      <a:cxn ang="T123">
                        <a:pos x="T14" y="T15"/>
                      </a:cxn>
                      <a:cxn ang="T124">
                        <a:pos x="T16" y="T17"/>
                      </a:cxn>
                      <a:cxn ang="T125">
                        <a:pos x="T18" y="T19"/>
                      </a:cxn>
                      <a:cxn ang="T126">
                        <a:pos x="T20" y="T21"/>
                      </a:cxn>
                      <a:cxn ang="T127">
                        <a:pos x="T22" y="T23"/>
                      </a:cxn>
                      <a:cxn ang="T128">
                        <a:pos x="T24" y="T25"/>
                      </a:cxn>
                      <a:cxn ang="T129">
                        <a:pos x="T26" y="T27"/>
                      </a:cxn>
                      <a:cxn ang="T130">
                        <a:pos x="T28" y="T29"/>
                      </a:cxn>
                      <a:cxn ang="T131">
                        <a:pos x="T30" y="T31"/>
                      </a:cxn>
                      <a:cxn ang="T132">
                        <a:pos x="T32" y="T33"/>
                      </a:cxn>
                      <a:cxn ang="T133">
                        <a:pos x="T34" y="T35"/>
                      </a:cxn>
                      <a:cxn ang="T134">
                        <a:pos x="T36" y="T37"/>
                      </a:cxn>
                      <a:cxn ang="T135">
                        <a:pos x="T38" y="T39"/>
                      </a:cxn>
                      <a:cxn ang="T136">
                        <a:pos x="T40" y="T41"/>
                      </a:cxn>
                      <a:cxn ang="T137">
                        <a:pos x="T42" y="T43"/>
                      </a:cxn>
                      <a:cxn ang="T138">
                        <a:pos x="T44" y="T45"/>
                      </a:cxn>
                      <a:cxn ang="T139">
                        <a:pos x="T46" y="T47"/>
                      </a:cxn>
                      <a:cxn ang="T140">
                        <a:pos x="T48" y="T49"/>
                      </a:cxn>
                      <a:cxn ang="T141">
                        <a:pos x="T50" y="T51"/>
                      </a:cxn>
                      <a:cxn ang="T142">
                        <a:pos x="T52" y="T53"/>
                      </a:cxn>
                      <a:cxn ang="T143">
                        <a:pos x="T54" y="T55"/>
                      </a:cxn>
                      <a:cxn ang="T144">
                        <a:pos x="T56" y="T57"/>
                      </a:cxn>
                      <a:cxn ang="T145">
                        <a:pos x="T58" y="T59"/>
                      </a:cxn>
                      <a:cxn ang="T146">
                        <a:pos x="T60" y="T61"/>
                      </a:cxn>
                      <a:cxn ang="T147">
                        <a:pos x="T62" y="T63"/>
                      </a:cxn>
                      <a:cxn ang="T148">
                        <a:pos x="T64" y="T65"/>
                      </a:cxn>
                      <a:cxn ang="T149">
                        <a:pos x="T66" y="T67"/>
                      </a:cxn>
                      <a:cxn ang="T150">
                        <a:pos x="T68" y="T69"/>
                      </a:cxn>
                      <a:cxn ang="T151">
                        <a:pos x="T70" y="T71"/>
                      </a:cxn>
                      <a:cxn ang="T152">
                        <a:pos x="T72" y="T73"/>
                      </a:cxn>
                      <a:cxn ang="T153">
                        <a:pos x="T74" y="T75"/>
                      </a:cxn>
                      <a:cxn ang="T154">
                        <a:pos x="T76" y="T77"/>
                      </a:cxn>
                      <a:cxn ang="T155">
                        <a:pos x="T78" y="T79"/>
                      </a:cxn>
                      <a:cxn ang="T156">
                        <a:pos x="T80" y="T81"/>
                      </a:cxn>
                      <a:cxn ang="T157">
                        <a:pos x="T82" y="T83"/>
                      </a:cxn>
                      <a:cxn ang="T158">
                        <a:pos x="T84" y="T85"/>
                      </a:cxn>
                      <a:cxn ang="T159">
                        <a:pos x="T86" y="T87"/>
                      </a:cxn>
                      <a:cxn ang="T160">
                        <a:pos x="T88" y="T89"/>
                      </a:cxn>
                      <a:cxn ang="T161">
                        <a:pos x="T90" y="T91"/>
                      </a:cxn>
                      <a:cxn ang="T162">
                        <a:pos x="T92" y="T93"/>
                      </a:cxn>
                      <a:cxn ang="T163">
                        <a:pos x="T94" y="T95"/>
                      </a:cxn>
                      <a:cxn ang="T164">
                        <a:pos x="T96" y="T97"/>
                      </a:cxn>
                      <a:cxn ang="T165">
                        <a:pos x="T98" y="T99"/>
                      </a:cxn>
                      <a:cxn ang="T166">
                        <a:pos x="T100" y="T101"/>
                      </a:cxn>
                      <a:cxn ang="T167">
                        <a:pos x="T102" y="T103"/>
                      </a:cxn>
                      <a:cxn ang="T168">
                        <a:pos x="T104" y="T105"/>
                      </a:cxn>
                      <a:cxn ang="T169">
                        <a:pos x="T106" y="T107"/>
                      </a:cxn>
                      <a:cxn ang="T170">
                        <a:pos x="T108" y="T109"/>
                      </a:cxn>
                      <a:cxn ang="T171">
                        <a:pos x="T110" y="T111"/>
                      </a:cxn>
                      <a:cxn ang="T172">
                        <a:pos x="T112" y="T113"/>
                      </a:cxn>
                      <a:cxn ang="T173">
                        <a:pos x="T114" y="T115"/>
                      </a:cxn>
                    </a:cxnLst>
                    <a:rect l="0" t="0" r="r" b="b"/>
                    <a:pathLst>
                      <a:path w="166" h="141">
                        <a:moveTo>
                          <a:pt x="129" y="6"/>
                        </a:moveTo>
                        <a:lnTo>
                          <a:pt x="129" y="7"/>
                        </a:lnTo>
                        <a:lnTo>
                          <a:pt x="130" y="7"/>
                        </a:lnTo>
                        <a:lnTo>
                          <a:pt x="130" y="6"/>
                        </a:lnTo>
                        <a:lnTo>
                          <a:pt x="131" y="6"/>
                        </a:lnTo>
                        <a:lnTo>
                          <a:pt x="132" y="7"/>
                        </a:lnTo>
                        <a:lnTo>
                          <a:pt x="133" y="7"/>
                        </a:lnTo>
                        <a:lnTo>
                          <a:pt x="134" y="7"/>
                        </a:lnTo>
                        <a:lnTo>
                          <a:pt x="136" y="8"/>
                        </a:lnTo>
                        <a:lnTo>
                          <a:pt x="136" y="9"/>
                        </a:lnTo>
                        <a:lnTo>
                          <a:pt x="138" y="10"/>
                        </a:lnTo>
                        <a:lnTo>
                          <a:pt x="139" y="10"/>
                        </a:lnTo>
                        <a:lnTo>
                          <a:pt x="140" y="10"/>
                        </a:lnTo>
                        <a:lnTo>
                          <a:pt x="141" y="11"/>
                        </a:lnTo>
                        <a:lnTo>
                          <a:pt x="141" y="13"/>
                        </a:lnTo>
                        <a:lnTo>
                          <a:pt x="142" y="13"/>
                        </a:lnTo>
                        <a:lnTo>
                          <a:pt x="143" y="13"/>
                        </a:lnTo>
                        <a:lnTo>
                          <a:pt x="144" y="13"/>
                        </a:lnTo>
                        <a:lnTo>
                          <a:pt x="144" y="14"/>
                        </a:lnTo>
                        <a:lnTo>
                          <a:pt x="146" y="14"/>
                        </a:lnTo>
                        <a:lnTo>
                          <a:pt x="147" y="14"/>
                        </a:lnTo>
                        <a:lnTo>
                          <a:pt x="148" y="14"/>
                        </a:lnTo>
                        <a:lnTo>
                          <a:pt x="149" y="15"/>
                        </a:lnTo>
                        <a:lnTo>
                          <a:pt x="149" y="16"/>
                        </a:lnTo>
                        <a:lnTo>
                          <a:pt x="151" y="16"/>
                        </a:lnTo>
                        <a:lnTo>
                          <a:pt x="152" y="17"/>
                        </a:lnTo>
                        <a:lnTo>
                          <a:pt x="153" y="17"/>
                        </a:lnTo>
                        <a:lnTo>
                          <a:pt x="155" y="17"/>
                        </a:lnTo>
                        <a:lnTo>
                          <a:pt x="155" y="18"/>
                        </a:lnTo>
                        <a:lnTo>
                          <a:pt x="156" y="18"/>
                        </a:lnTo>
                        <a:lnTo>
                          <a:pt x="156" y="20"/>
                        </a:lnTo>
                        <a:lnTo>
                          <a:pt x="157" y="20"/>
                        </a:lnTo>
                        <a:lnTo>
                          <a:pt x="158" y="20"/>
                        </a:lnTo>
                        <a:lnTo>
                          <a:pt x="159" y="20"/>
                        </a:lnTo>
                        <a:lnTo>
                          <a:pt x="159" y="21"/>
                        </a:lnTo>
                        <a:lnTo>
                          <a:pt x="159" y="23"/>
                        </a:lnTo>
                        <a:lnTo>
                          <a:pt x="160" y="24"/>
                        </a:lnTo>
                        <a:lnTo>
                          <a:pt x="161" y="25"/>
                        </a:lnTo>
                        <a:lnTo>
                          <a:pt x="160" y="26"/>
                        </a:lnTo>
                        <a:lnTo>
                          <a:pt x="160" y="27"/>
                        </a:lnTo>
                        <a:lnTo>
                          <a:pt x="162" y="28"/>
                        </a:lnTo>
                        <a:lnTo>
                          <a:pt x="164" y="29"/>
                        </a:lnTo>
                        <a:lnTo>
                          <a:pt x="164" y="30"/>
                        </a:lnTo>
                        <a:lnTo>
                          <a:pt x="164" y="32"/>
                        </a:lnTo>
                        <a:lnTo>
                          <a:pt x="165" y="33"/>
                        </a:lnTo>
                        <a:lnTo>
                          <a:pt x="166" y="34"/>
                        </a:lnTo>
                        <a:lnTo>
                          <a:pt x="166" y="35"/>
                        </a:lnTo>
                        <a:lnTo>
                          <a:pt x="165" y="35"/>
                        </a:lnTo>
                        <a:lnTo>
                          <a:pt x="164" y="36"/>
                        </a:lnTo>
                        <a:lnTo>
                          <a:pt x="164" y="37"/>
                        </a:lnTo>
                        <a:lnTo>
                          <a:pt x="162" y="37"/>
                        </a:lnTo>
                        <a:lnTo>
                          <a:pt x="161" y="37"/>
                        </a:lnTo>
                        <a:lnTo>
                          <a:pt x="160" y="38"/>
                        </a:lnTo>
                        <a:lnTo>
                          <a:pt x="159" y="38"/>
                        </a:lnTo>
                        <a:lnTo>
                          <a:pt x="161" y="42"/>
                        </a:lnTo>
                        <a:lnTo>
                          <a:pt x="161" y="43"/>
                        </a:lnTo>
                        <a:lnTo>
                          <a:pt x="161" y="44"/>
                        </a:lnTo>
                        <a:lnTo>
                          <a:pt x="161" y="45"/>
                        </a:lnTo>
                        <a:lnTo>
                          <a:pt x="160" y="45"/>
                        </a:lnTo>
                        <a:lnTo>
                          <a:pt x="159" y="46"/>
                        </a:lnTo>
                        <a:lnTo>
                          <a:pt x="159" y="47"/>
                        </a:lnTo>
                        <a:lnTo>
                          <a:pt x="160" y="48"/>
                        </a:lnTo>
                        <a:lnTo>
                          <a:pt x="160" y="49"/>
                        </a:lnTo>
                        <a:lnTo>
                          <a:pt x="160" y="51"/>
                        </a:lnTo>
                        <a:lnTo>
                          <a:pt x="160" y="53"/>
                        </a:lnTo>
                        <a:lnTo>
                          <a:pt x="160" y="55"/>
                        </a:lnTo>
                        <a:lnTo>
                          <a:pt x="160" y="56"/>
                        </a:lnTo>
                        <a:lnTo>
                          <a:pt x="161" y="58"/>
                        </a:lnTo>
                        <a:lnTo>
                          <a:pt x="161" y="60"/>
                        </a:lnTo>
                        <a:lnTo>
                          <a:pt x="162" y="60"/>
                        </a:lnTo>
                        <a:lnTo>
                          <a:pt x="162" y="58"/>
                        </a:lnTo>
                        <a:lnTo>
                          <a:pt x="164" y="60"/>
                        </a:lnTo>
                        <a:lnTo>
                          <a:pt x="162" y="61"/>
                        </a:lnTo>
                        <a:lnTo>
                          <a:pt x="161" y="62"/>
                        </a:lnTo>
                        <a:lnTo>
                          <a:pt x="159" y="63"/>
                        </a:lnTo>
                        <a:lnTo>
                          <a:pt x="158" y="63"/>
                        </a:lnTo>
                        <a:lnTo>
                          <a:pt x="157" y="63"/>
                        </a:lnTo>
                        <a:lnTo>
                          <a:pt x="156" y="65"/>
                        </a:lnTo>
                        <a:lnTo>
                          <a:pt x="156" y="66"/>
                        </a:lnTo>
                        <a:lnTo>
                          <a:pt x="157" y="67"/>
                        </a:lnTo>
                        <a:lnTo>
                          <a:pt x="157" y="69"/>
                        </a:lnTo>
                        <a:lnTo>
                          <a:pt x="156" y="69"/>
                        </a:lnTo>
                        <a:lnTo>
                          <a:pt x="156" y="70"/>
                        </a:lnTo>
                        <a:lnTo>
                          <a:pt x="156" y="71"/>
                        </a:lnTo>
                        <a:lnTo>
                          <a:pt x="156" y="72"/>
                        </a:lnTo>
                        <a:lnTo>
                          <a:pt x="155" y="74"/>
                        </a:lnTo>
                        <a:lnTo>
                          <a:pt x="155" y="75"/>
                        </a:lnTo>
                        <a:lnTo>
                          <a:pt x="153" y="76"/>
                        </a:lnTo>
                        <a:lnTo>
                          <a:pt x="152" y="76"/>
                        </a:lnTo>
                        <a:lnTo>
                          <a:pt x="151" y="76"/>
                        </a:lnTo>
                        <a:lnTo>
                          <a:pt x="151" y="77"/>
                        </a:lnTo>
                        <a:lnTo>
                          <a:pt x="152" y="77"/>
                        </a:lnTo>
                        <a:lnTo>
                          <a:pt x="153" y="79"/>
                        </a:lnTo>
                        <a:lnTo>
                          <a:pt x="155" y="81"/>
                        </a:lnTo>
                        <a:lnTo>
                          <a:pt x="156" y="82"/>
                        </a:lnTo>
                        <a:lnTo>
                          <a:pt x="157" y="83"/>
                        </a:lnTo>
                        <a:lnTo>
                          <a:pt x="158" y="82"/>
                        </a:lnTo>
                        <a:lnTo>
                          <a:pt x="159" y="83"/>
                        </a:lnTo>
                        <a:lnTo>
                          <a:pt x="156" y="84"/>
                        </a:lnTo>
                        <a:lnTo>
                          <a:pt x="147" y="88"/>
                        </a:lnTo>
                        <a:lnTo>
                          <a:pt x="144" y="88"/>
                        </a:lnTo>
                        <a:lnTo>
                          <a:pt x="143" y="89"/>
                        </a:lnTo>
                        <a:lnTo>
                          <a:pt x="141" y="89"/>
                        </a:lnTo>
                        <a:lnTo>
                          <a:pt x="140" y="90"/>
                        </a:lnTo>
                        <a:lnTo>
                          <a:pt x="139" y="90"/>
                        </a:lnTo>
                        <a:lnTo>
                          <a:pt x="138" y="90"/>
                        </a:lnTo>
                        <a:lnTo>
                          <a:pt x="136" y="91"/>
                        </a:lnTo>
                        <a:lnTo>
                          <a:pt x="134" y="92"/>
                        </a:lnTo>
                        <a:lnTo>
                          <a:pt x="132" y="92"/>
                        </a:lnTo>
                        <a:lnTo>
                          <a:pt x="129" y="93"/>
                        </a:lnTo>
                        <a:lnTo>
                          <a:pt x="128" y="93"/>
                        </a:lnTo>
                        <a:lnTo>
                          <a:pt x="127" y="93"/>
                        </a:lnTo>
                        <a:lnTo>
                          <a:pt x="124" y="94"/>
                        </a:lnTo>
                        <a:lnTo>
                          <a:pt x="122" y="95"/>
                        </a:lnTo>
                        <a:lnTo>
                          <a:pt x="121" y="95"/>
                        </a:lnTo>
                        <a:lnTo>
                          <a:pt x="119" y="96"/>
                        </a:lnTo>
                        <a:lnTo>
                          <a:pt x="116" y="96"/>
                        </a:lnTo>
                        <a:lnTo>
                          <a:pt x="116" y="99"/>
                        </a:lnTo>
                        <a:lnTo>
                          <a:pt x="116" y="100"/>
                        </a:lnTo>
                        <a:lnTo>
                          <a:pt x="118" y="101"/>
                        </a:lnTo>
                        <a:lnTo>
                          <a:pt x="118" y="102"/>
                        </a:lnTo>
                        <a:lnTo>
                          <a:pt x="119" y="102"/>
                        </a:lnTo>
                        <a:lnTo>
                          <a:pt x="119" y="104"/>
                        </a:lnTo>
                        <a:lnTo>
                          <a:pt x="119" y="105"/>
                        </a:lnTo>
                        <a:lnTo>
                          <a:pt x="119" y="107"/>
                        </a:lnTo>
                        <a:lnTo>
                          <a:pt x="118" y="107"/>
                        </a:lnTo>
                        <a:lnTo>
                          <a:pt x="116" y="107"/>
                        </a:lnTo>
                        <a:lnTo>
                          <a:pt x="115" y="107"/>
                        </a:lnTo>
                        <a:lnTo>
                          <a:pt x="111" y="105"/>
                        </a:lnTo>
                        <a:lnTo>
                          <a:pt x="110" y="107"/>
                        </a:lnTo>
                        <a:lnTo>
                          <a:pt x="109" y="107"/>
                        </a:lnTo>
                        <a:lnTo>
                          <a:pt x="108" y="107"/>
                        </a:lnTo>
                        <a:lnTo>
                          <a:pt x="104" y="108"/>
                        </a:lnTo>
                        <a:lnTo>
                          <a:pt x="103" y="108"/>
                        </a:lnTo>
                        <a:lnTo>
                          <a:pt x="101" y="110"/>
                        </a:lnTo>
                        <a:lnTo>
                          <a:pt x="99" y="111"/>
                        </a:lnTo>
                        <a:lnTo>
                          <a:pt x="97" y="112"/>
                        </a:lnTo>
                        <a:lnTo>
                          <a:pt x="97" y="113"/>
                        </a:lnTo>
                        <a:lnTo>
                          <a:pt x="96" y="116"/>
                        </a:lnTo>
                        <a:lnTo>
                          <a:pt x="97" y="117"/>
                        </a:lnTo>
                        <a:lnTo>
                          <a:pt x="96" y="118"/>
                        </a:lnTo>
                        <a:lnTo>
                          <a:pt x="95" y="119"/>
                        </a:lnTo>
                        <a:lnTo>
                          <a:pt x="93" y="120"/>
                        </a:lnTo>
                        <a:lnTo>
                          <a:pt x="88" y="121"/>
                        </a:lnTo>
                        <a:lnTo>
                          <a:pt x="87" y="123"/>
                        </a:lnTo>
                        <a:lnTo>
                          <a:pt x="85" y="123"/>
                        </a:lnTo>
                        <a:lnTo>
                          <a:pt x="83" y="124"/>
                        </a:lnTo>
                        <a:lnTo>
                          <a:pt x="82" y="126"/>
                        </a:lnTo>
                        <a:lnTo>
                          <a:pt x="81" y="128"/>
                        </a:lnTo>
                        <a:lnTo>
                          <a:pt x="80" y="129"/>
                        </a:lnTo>
                        <a:lnTo>
                          <a:pt x="80" y="130"/>
                        </a:lnTo>
                        <a:lnTo>
                          <a:pt x="78" y="131"/>
                        </a:lnTo>
                        <a:lnTo>
                          <a:pt x="76" y="133"/>
                        </a:lnTo>
                        <a:lnTo>
                          <a:pt x="73" y="137"/>
                        </a:lnTo>
                        <a:lnTo>
                          <a:pt x="73" y="138"/>
                        </a:lnTo>
                        <a:lnTo>
                          <a:pt x="71" y="139"/>
                        </a:lnTo>
                        <a:lnTo>
                          <a:pt x="69" y="139"/>
                        </a:lnTo>
                        <a:lnTo>
                          <a:pt x="68" y="140"/>
                        </a:lnTo>
                        <a:lnTo>
                          <a:pt x="67" y="140"/>
                        </a:lnTo>
                        <a:lnTo>
                          <a:pt x="66" y="141"/>
                        </a:lnTo>
                        <a:lnTo>
                          <a:pt x="65" y="140"/>
                        </a:lnTo>
                        <a:lnTo>
                          <a:pt x="63" y="139"/>
                        </a:lnTo>
                        <a:lnTo>
                          <a:pt x="62" y="139"/>
                        </a:lnTo>
                        <a:lnTo>
                          <a:pt x="59" y="138"/>
                        </a:lnTo>
                        <a:lnTo>
                          <a:pt x="58" y="139"/>
                        </a:lnTo>
                        <a:lnTo>
                          <a:pt x="56" y="140"/>
                        </a:lnTo>
                        <a:lnTo>
                          <a:pt x="55" y="139"/>
                        </a:lnTo>
                        <a:lnTo>
                          <a:pt x="54" y="139"/>
                        </a:lnTo>
                        <a:lnTo>
                          <a:pt x="55" y="139"/>
                        </a:lnTo>
                        <a:lnTo>
                          <a:pt x="54" y="138"/>
                        </a:lnTo>
                        <a:lnTo>
                          <a:pt x="52" y="137"/>
                        </a:lnTo>
                        <a:lnTo>
                          <a:pt x="52" y="138"/>
                        </a:lnTo>
                        <a:lnTo>
                          <a:pt x="49" y="138"/>
                        </a:lnTo>
                        <a:lnTo>
                          <a:pt x="48" y="138"/>
                        </a:lnTo>
                        <a:lnTo>
                          <a:pt x="47" y="138"/>
                        </a:lnTo>
                        <a:lnTo>
                          <a:pt x="46" y="137"/>
                        </a:lnTo>
                        <a:lnTo>
                          <a:pt x="44" y="135"/>
                        </a:lnTo>
                        <a:lnTo>
                          <a:pt x="43" y="135"/>
                        </a:lnTo>
                        <a:lnTo>
                          <a:pt x="43" y="133"/>
                        </a:lnTo>
                        <a:lnTo>
                          <a:pt x="41" y="133"/>
                        </a:lnTo>
                        <a:lnTo>
                          <a:pt x="39" y="132"/>
                        </a:lnTo>
                        <a:lnTo>
                          <a:pt x="38" y="132"/>
                        </a:lnTo>
                        <a:lnTo>
                          <a:pt x="37" y="132"/>
                        </a:lnTo>
                        <a:lnTo>
                          <a:pt x="37" y="133"/>
                        </a:lnTo>
                        <a:lnTo>
                          <a:pt x="36" y="133"/>
                        </a:lnTo>
                        <a:lnTo>
                          <a:pt x="35" y="132"/>
                        </a:lnTo>
                        <a:lnTo>
                          <a:pt x="34" y="132"/>
                        </a:lnTo>
                        <a:lnTo>
                          <a:pt x="31" y="132"/>
                        </a:lnTo>
                        <a:lnTo>
                          <a:pt x="28" y="133"/>
                        </a:lnTo>
                        <a:lnTo>
                          <a:pt x="26" y="133"/>
                        </a:lnTo>
                        <a:lnTo>
                          <a:pt x="20" y="135"/>
                        </a:lnTo>
                        <a:lnTo>
                          <a:pt x="17" y="132"/>
                        </a:lnTo>
                        <a:lnTo>
                          <a:pt x="15" y="130"/>
                        </a:lnTo>
                        <a:lnTo>
                          <a:pt x="10" y="127"/>
                        </a:lnTo>
                        <a:lnTo>
                          <a:pt x="10" y="126"/>
                        </a:lnTo>
                        <a:lnTo>
                          <a:pt x="7" y="122"/>
                        </a:lnTo>
                        <a:lnTo>
                          <a:pt x="3" y="120"/>
                        </a:lnTo>
                        <a:lnTo>
                          <a:pt x="2" y="119"/>
                        </a:lnTo>
                        <a:lnTo>
                          <a:pt x="1" y="118"/>
                        </a:lnTo>
                        <a:lnTo>
                          <a:pt x="1" y="117"/>
                        </a:lnTo>
                        <a:lnTo>
                          <a:pt x="1" y="116"/>
                        </a:lnTo>
                        <a:lnTo>
                          <a:pt x="1" y="114"/>
                        </a:lnTo>
                        <a:lnTo>
                          <a:pt x="0" y="114"/>
                        </a:lnTo>
                        <a:lnTo>
                          <a:pt x="0" y="113"/>
                        </a:lnTo>
                        <a:lnTo>
                          <a:pt x="0" y="111"/>
                        </a:lnTo>
                        <a:lnTo>
                          <a:pt x="0" y="105"/>
                        </a:lnTo>
                        <a:lnTo>
                          <a:pt x="0" y="103"/>
                        </a:lnTo>
                        <a:lnTo>
                          <a:pt x="0" y="96"/>
                        </a:lnTo>
                        <a:lnTo>
                          <a:pt x="0" y="95"/>
                        </a:lnTo>
                        <a:lnTo>
                          <a:pt x="0" y="93"/>
                        </a:lnTo>
                        <a:lnTo>
                          <a:pt x="0" y="90"/>
                        </a:lnTo>
                        <a:lnTo>
                          <a:pt x="0" y="83"/>
                        </a:lnTo>
                        <a:lnTo>
                          <a:pt x="0" y="82"/>
                        </a:lnTo>
                        <a:lnTo>
                          <a:pt x="0" y="79"/>
                        </a:lnTo>
                        <a:lnTo>
                          <a:pt x="0" y="75"/>
                        </a:lnTo>
                        <a:lnTo>
                          <a:pt x="0" y="73"/>
                        </a:lnTo>
                        <a:lnTo>
                          <a:pt x="0" y="69"/>
                        </a:lnTo>
                        <a:lnTo>
                          <a:pt x="7" y="69"/>
                        </a:lnTo>
                        <a:lnTo>
                          <a:pt x="13" y="69"/>
                        </a:lnTo>
                        <a:lnTo>
                          <a:pt x="18" y="69"/>
                        </a:lnTo>
                        <a:lnTo>
                          <a:pt x="20" y="69"/>
                        </a:lnTo>
                        <a:lnTo>
                          <a:pt x="22" y="69"/>
                        </a:lnTo>
                        <a:lnTo>
                          <a:pt x="27" y="69"/>
                        </a:lnTo>
                        <a:lnTo>
                          <a:pt x="28" y="69"/>
                        </a:lnTo>
                        <a:lnTo>
                          <a:pt x="28" y="67"/>
                        </a:lnTo>
                        <a:lnTo>
                          <a:pt x="27" y="67"/>
                        </a:lnTo>
                        <a:lnTo>
                          <a:pt x="27" y="66"/>
                        </a:lnTo>
                        <a:lnTo>
                          <a:pt x="27" y="65"/>
                        </a:lnTo>
                        <a:lnTo>
                          <a:pt x="28" y="62"/>
                        </a:lnTo>
                        <a:lnTo>
                          <a:pt x="29" y="60"/>
                        </a:lnTo>
                        <a:lnTo>
                          <a:pt x="29" y="58"/>
                        </a:lnTo>
                        <a:lnTo>
                          <a:pt x="28" y="58"/>
                        </a:lnTo>
                        <a:lnTo>
                          <a:pt x="28" y="57"/>
                        </a:lnTo>
                        <a:lnTo>
                          <a:pt x="28" y="53"/>
                        </a:lnTo>
                        <a:lnTo>
                          <a:pt x="28" y="52"/>
                        </a:lnTo>
                        <a:lnTo>
                          <a:pt x="28" y="51"/>
                        </a:lnTo>
                        <a:lnTo>
                          <a:pt x="28" y="49"/>
                        </a:lnTo>
                        <a:lnTo>
                          <a:pt x="28" y="47"/>
                        </a:lnTo>
                        <a:lnTo>
                          <a:pt x="29" y="46"/>
                        </a:lnTo>
                        <a:lnTo>
                          <a:pt x="28" y="44"/>
                        </a:lnTo>
                        <a:lnTo>
                          <a:pt x="28" y="42"/>
                        </a:lnTo>
                        <a:lnTo>
                          <a:pt x="28" y="39"/>
                        </a:lnTo>
                        <a:lnTo>
                          <a:pt x="28" y="38"/>
                        </a:lnTo>
                        <a:lnTo>
                          <a:pt x="29" y="38"/>
                        </a:lnTo>
                        <a:lnTo>
                          <a:pt x="30" y="39"/>
                        </a:lnTo>
                        <a:lnTo>
                          <a:pt x="30" y="41"/>
                        </a:lnTo>
                        <a:lnTo>
                          <a:pt x="32" y="41"/>
                        </a:lnTo>
                        <a:lnTo>
                          <a:pt x="34" y="42"/>
                        </a:lnTo>
                        <a:lnTo>
                          <a:pt x="34" y="44"/>
                        </a:lnTo>
                        <a:lnTo>
                          <a:pt x="34" y="45"/>
                        </a:lnTo>
                        <a:lnTo>
                          <a:pt x="34" y="46"/>
                        </a:lnTo>
                        <a:lnTo>
                          <a:pt x="35" y="47"/>
                        </a:lnTo>
                        <a:lnTo>
                          <a:pt x="36" y="47"/>
                        </a:lnTo>
                        <a:lnTo>
                          <a:pt x="36" y="46"/>
                        </a:lnTo>
                        <a:lnTo>
                          <a:pt x="37" y="46"/>
                        </a:lnTo>
                        <a:lnTo>
                          <a:pt x="38" y="45"/>
                        </a:lnTo>
                        <a:lnTo>
                          <a:pt x="41" y="44"/>
                        </a:lnTo>
                        <a:lnTo>
                          <a:pt x="43" y="44"/>
                        </a:lnTo>
                        <a:lnTo>
                          <a:pt x="44" y="44"/>
                        </a:lnTo>
                        <a:lnTo>
                          <a:pt x="45" y="44"/>
                        </a:lnTo>
                        <a:lnTo>
                          <a:pt x="46" y="44"/>
                        </a:lnTo>
                        <a:lnTo>
                          <a:pt x="46" y="43"/>
                        </a:lnTo>
                        <a:lnTo>
                          <a:pt x="47" y="43"/>
                        </a:lnTo>
                        <a:lnTo>
                          <a:pt x="47" y="44"/>
                        </a:lnTo>
                        <a:lnTo>
                          <a:pt x="47" y="45"/>
                        </a:lnTo>
                        <a:lnTo>
                          <a:pt x="46" y="45"/>
                        </a:lnTo>
                        <a:lnTo>
                          <a:pt x="47" y="47"/>
                        </a:lnTo>
                        <a:lnTo>
                          <a:pt x="47" y="48"/>
                        </a:lnTo>
                        <a:lnTo>
                          <a:pt x="47" y="49"/>
                        </a:lnTo>
                        <a:lnTo>
                          <a:pt x="49" y="51"/>
                        </a:lnTo>
                        <a:lnTo>
                          <a:pt x="53" y="52"/>
                        </a:lnTo>
                        <a:lnTo>
                          <a:pt x="54" y="52"/>
                        </a:lnTo>
                        <a:lnTo>
                          <a:pt x="56" y="53"/>
                        </a:lnTo>
                        <a:lnTo>
                          <a:pt x="57" y="53"/>
                        </a:lnTo>
                        <a:lnTo>
                          <a:pt x="59" y="53"/>
                        </a:lnTo>
                        <a:lnTo>
                          <a:pt x="63" y="53"/>
                        </a:lnTo>
                        <a:lnTo>
                          <a:pt x="63" y="54"/>
                        </a:lnTo>
                        <a:lnTo>
                          <a:pt x="65" y="54"/>
                        </a:lnTo>
                        <a:lnTo>
                          <a:pt x="66" y="54"/>
                        </a:lnTo>
                        <a:lnTo>
                          <a:pt x="67" y="54"/>
                        </a:lnTo>
                        <a:lnTo>
                          <a:pt x="69" y="54"/>
                        </a:lnTo>
                        <a:lnTo>
                          <a:pt x="71" y="53"/>
                        </a:lnTo>
                        <a:lnTo>
                          <a:pt x="71" y="52"/>
                        </a:lnTo>
                        <a:lnTo>
                          <a:pt x="71" y="51"/>
                        </a:lnTo>
                        <a:lnTo>
                          <a:pt x="72" y="48"/>
                        </a:lnTo>
                        <a:lnTo>
                          <a:pt x="74" y="48"/>
                        </a:lnTo>
                        <a:lnTo>
                          <a:pt x="74" y="49"/>
                        </a:lnTo>
                        <a:lnTo>
                          <a:pt x="74" y="51"/>
                        </a:lnTo>
                        <a:lnTo>
                          <a:pt x="74" y="52"/>
                        </a:lnTo>
                        <a:lnTo>
                          <a:pt x="76" y="53"/>
                        </a:lnTo>
                        <a:lnTo>
                          <a:pt x="77" y="54"/>
                        </a:lnTo>
                        <a:lnTo>
                          <a:pt x="77" y="55"/>
                        </a:lnTo>
                        <a:lnTo>
                          <a:pt x="78" y="57"/>
                        </a:lnTo>
                        <a:lnTo>
                          <a:pt x="80" y="57"/>
                        </a:lnTo>
                        <a:lnTo>
                          <a:pt x="80" y="58"/>
                        </a:lnTo>
                        <a:lnTo>
                          <a:pt x="81" y="58"/>
                        </a:lnTo>
                        <a:lnTo>
                          <a:pt x="82" y="58"/>
                        </a:lnTo>
                        <a:lnTo>
                          <a:pt x="83" y="58"/>
                        </a:lnTo>
                        <a:lnTo>
                          <a:pt x="84" y="58"/>
                        </a:lnTo>
                        <a:lnTo>
                          <a:pt x="85" y="60"/>
                        </a:lnTo>
                        <a:lnTo>
                          <a:pt x="87" y="61"/>
                        </a:lnTo>
                        <a:lnTo>
                          <a:pt x="88" y="61"/>
                        </a:lnTo>
                        <a:lnTo>
                          <a:pt x="90" y="61"/>
                        </a:lnTo>
                        <a:lnTo>
                          <a:pt x="91" y="62"/>
                        </a:lnTo>
                        <a:lnTo>
                          <a:pt x="93" y="64"/>
                        </a:lnTo>
                        <a:lnTo>
                          <a:pt x="92" y="64"/>
                        </a:lnTo>
                        <a:lnTo>
                          <a:pt x="92" y="65"/>
                        </a:lnTo>
                        <a:lnTo>
                          <a:pt x="93" y="67"/>
                        </a:lnTo>
                        <a:lnTo>
                          <a:pt x="94" y="66"/>
                        </a:lnTo>
                        <a:lnTo>
                          <a:pt x="95" y="67"/>
                        </a:lnTo>
                        <a:lnTo>
                          <a:pt x="96" y="70"/>
                        </a:lnTo>
                        <a:lnTo>
                          <a:pt x="97" y="71"/>
                        </a:lnTo>
                        <a:lnTo>
                          <a:pt x="99" y="72"/>
                        </a:lnTo>
                        <a:lnTo>
                          <a:pt x="99" y="73"/>
                        </a:lnTo>
                        <a:lnTo>
                          <a:pt x="99" y="74"/>
                        </a:lnTo>
                        <a:lnTo>
                          <a:pt x="100" y="74"/>
                        </a:lnTo>
                        <a:lnTo>
                          <a:pt x="101" y="74"/>
                        </a:lnTo>
                        <a:lnTo>
                          <a:pt x="102" y="75"/>
                        </a:lnTo>
                        <a:lnTo>
                          <a:pt x="103" y="74"/>
                        </a:lnTo>
                        <a:lnTo>
                          <a:pt x="105" y="73"/>
                        </a:lnTo>
                        <a:lnTo>
                          <a:pt x="106" y="73"/>
                        </a:lnTo>
                        <a:lnTo>
                          <a:pt x="106" y="72"/>
                        </a:lnTo>
                        <a:lnTo>
                          <a:pt x="108" y="72"/>
                        </a:lnTo>
                        <a:lnTo>
                          <a:pt x="109" y="73"/>
                        </a:lnTo>
                        <a:lnTo>
                          <a:pt x="108" y="74"/>
                        </a:lnTo>
                        <a:lnTo>
                          <a:pt x="109" y="74"/>
                        </a:lnTo>
                        <a:lnTo>
                          <a:pt x="109" y="75"/>
                        </a:lnTo>
                        <a:lnTo>
                          <a:pt x="110" y="75"/>
                        </a:lnTo>
                        <a:lnTo>
                          <a:pt x="111" y="75"/>
                        </a:lnTo>
                        <a:lnTo>
                          <a:pt x="111" y="74"/>
                        </a:lnTo>
                        <a:lnTo>
                          <a:pt x="111" y="71"/>
                        </a:lnTo>
                        <a:lnTo>
                          <a:pt x="111" y="65"/>
                        </a:lnTo>
                        <a:lnTo>
                          <a:pt x="111" y="62"/>
                        </a:lnTo>
                        <a:lnTo>
                          <a:pt x="111" y="61"/>
                        </a:lnTo>
                        <a:lnTo>
                          <a:pt x="111" y="57"/>
                        </a:lnTo>
                        <a:lnTo>
                          <a:pt x="111" y="56"/>
                        </a:lnTo>
                        <a:lnTo>
                          <a:pt x="110" y="56"/>
                        </a:lnTo>
                        <a:lnTo>
                          <a:pt x="108" y="57"/>
                        </a:lnTo>
                        <a:lnTo>
                          <a:pt x="106" y="58"/>
                        </a:lnTo>
                        <a:lnTo>
                          <a:pt x="105" y="60"/>
                        </a:lnTo>
                        <a:lnTo>
                          <a:pt x="106" y="60"/>
                        </a:lnTo>
                        <a:lnTo>
                          <a:pt x="106" y="61"/>
                        </a:lnTo>
                        <a:lnTo>
                          <a:pt x="105" y="61"/>
                        </a:lnTo>
                        <a:lnTo>
                          <a:pt x="103" y="60"/>
                        </a:lnTo>
                        <a:lnTo>
                          <a:pt x="102" y="60"/>
                        </a:lnTo>
                        <a:lnTo>
                          <a:pt x="101" y="60"/>
                        </a:lnTo>
                        <a:lnTo>
                          <a:pt x="100" y="60"/>
                        </a:lnTo>
                        <a:lnTo>
                          <a:pt x="100" y="58"/>
                        </a:lnTo>
                        <a:lnTo>
                          <a:pt x="99" y="57"/>
                        </a:lnTo>
                        <a:lnTo>
                          <a:pt x="97" y="57"/>
                        </a:lnTo>
                        <a:lnTo>
                          <a:pt x="96" y="56"/>
                        </a:lnTo>
                        <a:lnTo>
                          <a:pt x="95" y="54"/>
                        </a:lnTo>
                        <a:lnTo>
                          <a:pt x="94" y="54"/>
                        </a:lnTo>
                        <a:lnTo>
                          <a:pt x="92" y="53"/>
                        </a:lnTo>
                        <a:lnTo>
                          <a:pt x="91" y="52"/>
                        </a:lnTo>
                        <a:lnTo>
                          <a:pt x="91" y="51"/>
                        </a:lnTo>
                        <a:lnTo>
                          <a:pt x="91" y="49"/>
                        </a:lnTo>
                        <a:lnTo>
                          <a:pt x="91" y="48"/>
                        </a:lnTo>
                        <a:lnTo>
                          <a:pt x="90" y="48"/>
                        </a:lnTo>
                        <a:lnTo>
                          <a:pt x="90" y="47"/>
                        </a:lnTo>
                        <a:lnTo>
                          <a:pt x="90" y="46"/>
                        </a:lnTo>
                        <a:lnTo>
                          <a:pt x="91" y="46"/>
                        </a:lnTo>
                        <a:lnTo>
                          <a:pt x="92" y="44"/>
                        </a:lnTo>
                        <a:lnTo>
                          <a:pt x="92" y="43"/>
                        </a:lnTo>
                        <a:lnTo>
                          <a:pt x="93" y="39"/>
                        </a:lnTo>
                        <a:lnTo>
                          <a:pt x="93" y="38"/>
                        </a:lnTo>
                        <a:lnTo>
                          <a:pt x="93" y="37"/>
                        </a:lnTo>
                        <a:lnTo>
                          <a:pt x="94" y="36"/>
                        </a:lnTo>
                        <a:lnTo>
                          <a:pt x="95" y="35"/>
                        </a:lnTo>
                        <a:lnTo>
                          <a:pt x="94" y="34"/>
                        </a:lnTo>
                        <a:lnTo>
                          <a:pt x="93" y="29"/>
                        </a:lnTo>
                        <a:lnTo>
                          <a:pt x="94" y="28"/>
                        </a:lnTo>
                        <a:lnTo>
                          <a:pt x="94" y="26"/>
                        </a:lnTo>
                        <a:lnTo>
                          <a:pt x="94" y="25"/>
                        </a:lnTo>
                        <a:lnTo>
                          <a:pt x="94" y="24"/>
                        </a:lnTo>
                        <a:lnTo>
                          <a:pt x="95" y="24"/>
                        </a:lnTo>
                        <a:lnTo>
                          <a:pt x="94" y="23"/>
                        </a:lnTo>
                        <a:lnTo>
                          <a:pt x="93" y="18"/>
                        </a:lnTo>
                        <a:lnTo>
                          <a:pt x="92" y="17"/>
                        </a:lnTo>
                        <a:lnTo>
                          <a:pt x="91" y="17"/>
                        </a:lnTo>
                        <a:lnTo>
                          <a:pt x="91" y="16"/>
                        </a:lnTo>
                        <a:lnTo>
                          <a:pt x="91" y="15"/>
                        </a:lnTo>
                        <a:lnTo>
                          <a:pt x="92" y="15"/>
                        </a:lnTo>
                        <a:lnTo>
                          <a:pt x="93" y="14"/>
                        </a:lnTo>
                        <a:lnTo>
                          <a:pt x="94" y="14"/>
                        </a:lnTo>
                        <a:lnTo>
                          <a:pt x="95" y="13"/>
                        </a:lnTo>
                        <a:lnTo>
                          <a:pt x="95" y="11"/>
                        </a:lnTo>
                        <a:lnTo>
                          <a:pt x="96" y="10"/>
                        </a:lnTo>
                        <a:lnTo>
                          <a:pt x="97" y="10"/>
                        </a:lnTo>
                        <a:lnTo>
                          <a:pt x="97" y="9"/>
                        </a:lnTo>
                        <a:lnTo>
                          <a:pt x="99" y="8"/>
                        </a:lnTo>
                        <a:lnTo>
                          <a:pt x="99" y="7"/>
                        </a:lnTo>
                        <a:lnTo>
                          <a:pt x="99" y="6"/>
                        </a:lnTo>
                        <a:lnTo>
                          <a:pt x="99" y="5"/>
                        </a:lnTo>
                        <a:lnTo>
                          <a:pt x="97" y="5"/>
                        </a:lnTo>
                        <a:lnTo>
                          <a:pt x="99" y="5"/>
                        </a:lnTo>
                        <a:lnTo>
                          <a:pt x="102" y="4"/>
                        </a:lnTo>
                        <a:lnTo>
                          <a:pt x="105" y="4"/>
                        </a:lnTo>
                        <a:lnTo>
                          <a:pt x="108" y="4"/>
                        </a:lnTo>
                        <a:lnTo>
                          <a:pt x="108" y="2"/>
                        </a:lnTo>
                        <a:lnTo>
                          <a:pt x="112" y="2"/>
                        </a:lnTo>
                        <a:lnTo>
                          <a:pt x="114" y="2"/>
                        </a:lnTo>
                        <a:lnTo>
                          <a:pt x="116" y="1"/>
                        </a:lnTo>
                        <a:lnTo>
                          <a:pt x="120" y="1"/>
                        </a:lnTo>
                        <a:lnTo>
                          <a:pt x="121" y="1"/>
                        </a:lnTo>
                        <a:lnTo>
                          <a:pt x="124" y="0"/>
                        </a:lnTo>
                        <a:lnTo>
                          <a:pt x="124" y="1"/>
                        </a:lnTo>
                        <a:lnTo>
                          <a:pt x="125" y="2"/>
                        </a:lnTo>
                        <a:lnTo>
                          <a:pt x="125" y="4"/>
                        </a:lnTo>
                        <a:lnTo>
                          <a:pt x="127" y="5"/>
                        </a:lnTo>
                        <a:lnTo>
                          <a:pt x="128" y="6"/>
                        </a:lnTo>
                        <a:lnTo>
                          <a:pt x="129" y="6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066" name="Freeform 979">
                    <a:extLst>
                      <a:ext uri="{FF2B5EF4-FFF2-40B4-BE49-F238E27FC236}">
                        <a16:creationId xmlns:a16="http://schemas.microsoft.com/office/drawing/2014/main" id="{CDE06142-8AE8-40E6-AB1A-567C3529F53C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6163452" y="1830603"/>
                    <a:ext cx="127798" cy="88297"/>
                  </a:xfrm>
                  <a:custGeom>
                    <a:avLst/>
                    <a:gdLst>
                      <a:gd name="T0" fmla="*/ 84137 w 55"/>
                      <a:gd name="T1" fmla="*/ 14288 h 38"/>
                      <a:gd name="T2" fmla="*/ 77787 w 55"/>
                      <a:gd name="T3" fmla="*/ 19050 h 38"/>
                      <a:gd name="T4" fmla="*/ 82550 w 55"/>
                      <a:gd name="T5" fmla="*/ 23813 h 38"/>
                      <a:gd name="T6" fmla="*/ 84137 w 55"/>
                      <a:gd name="T7" fmla="*/ 26988 h 38"/>
                      <a:gd name="T8" fmla="*/ 79375 w 55"/>
                      <a:gd name="T9" fmla="*/ 33338 h 38"/>
                      <a:gd name="T10" fmla="*/ 71437 w 55"/>
                      <a:gd name="T11" fmla="*/ 36513 h 38"/>
                      <a:gd name="T12" fmla="*/ 61912 w 55"/>
                      <a:gd name="T13" fmla="*/ 39688 h 38"/>
                      <a:gd name="T14" fmla="*/ 63500 w 55"/>
                      <a:gd name="T15" fmla="*/ 50800 h 38"/>
                      <a:gd name="T16" fmla="*/ 57150 w 55"/>
                      <a:gd name="T17" fmla="*/ 55563 h 38"/>
                      <a:gd name="T18" fmla="*/ 61912 w 55"/>
                      <a:gd name="T19" fmla="*/ 60325 h 38"/>
                      <a:gd name="T20" fmla="*/ 53975 w 55"/>
                      <a:gd name="T21" fmla="*/ 60325 h 38"/>
                      <a:gd name="T22" fmla="*/ 55562 w 55"/>
                      <a:gd name="T23" fmla="*/ 55563 h 38"/>
                      <a:gd name="T24" fmla="*/ 49212 w 55"/>
                      <a:gd name="T25" fmla="*/ 49213 h 38"/>
                      <a:gd name="T26" fmla="*/ 41275 w 55"/>
                      <a:gd name="T27" fmla="*/ 49213 h 38"/>
                      <a:gd name="T28" fmla="*/ 34925 w 55"/>
                      <a:gd name="T29" fmla="*/ 47625 h 38"/>
                      <a:gd name="T30" fmla="*/ 28575 w 55"/>
                      <a:gd name="T31" fmla="*/ 47625 h 38"/>
                      <a:gd name="T32" fmla="*/ 25400 w 55"/>
                      <a:gd name="T33" fmla="*/ 47625 h 38"/>
                      <a:gd name="T34" fmla="*/ 12700 w 55"/>
                      <a:gd name="T35" fmla="*/ 47625 h 38"/>
                      <a:gd name="T36" fmla="*/ 4762 w 55"/>
                      <a:gd name="T37" fmla="*/ 42863 h 38"/>
                      <a:gd name="T38" fmla="*/ 11112 w 55"/>
                      <a:gd name="T39" fmla="*/ 42863 h 38"/>
                      <a:gd name="T40" fmla="*/ 19050 w 55"/>
                      <a:gd name="T41" fmla="*/ 44450 h 38"/>
                      <a:gd name="T42" fmla="*/ 22225 w 55"/>
                      <a:gd name="T43" fmla="*/ 44450 h 38"/>
                      <a:gd name="T44" fmla="*/ 20637 w 55"/>
                      <a:gd name="T45" fmla="*/ 41275 h 38"/>
                      <a:gd name="T46" fmla="*/ 19050 w 55"/>
                      <a:gd name="T47" fmla="*/ 41275 h 38"/>
                      <a:gd name="T48" fmla="*/ 14287 w 55"/>
                      <a:gd name="T49" fmla="*/ 38100 h 38"/>
                      <a:gd name="T50" fmla="*/ 17462 w 55"/>
                      <a:gd name="T51" fmla="*/ 34925 h 38"/>
                      <a:gd name="T52" fmla="*/ 26987 w 55"/>
                      <a:gd name="T53" fmla="*/ 25400 h 38"/>
                      <a:gd name="T54" fmla="*/ 36512 w 55"/>
                      <a:gd name="T55" fmla="*/ 23813 h 38"/>
                      <a:gd name="T56" fmla="*/ 44450 w 55"/>
                      <a:gd name="T57" fmla="*/ 26988 h 38"/>
                      <a:gd name="T58" fmla="*/ 52387 w 55"/>
                      <a:gd name="T59" fmla="*/ 25400 h 38"/>
                      <a:gd name="T60" fmla="*/ 57150 w 55"/>
                      <a:gd name="T61" fmla="*/ 22225 h 38"/>
                      <a:gd name="T62" fmla="*/ 52387 w 55"/>
                      <a:gd name="T63" fmla="*/ 14288 h 38"/>
                      <a:gd name="T64" fmla="*/ 47625 w 55"/>
                      <a:gd name="T65" fmla="*/ 11113 h 38"/>
                      <a:gd name="T66" fmla="*/ 39687 w 55"/>
                      <a:gd name="T67" fmla="*/ 12700 h 38"/>
                      <a:gd name="T68" fmla="*/ 41275 w 55"/>
                      <a:gd name="T69" fmla="*/ 19050 h 38"/>
                      <a:gd name="T70" fmla="*/ 39687 w 55"/>
                      <a:gd name="T71" fmla="*/ 22225 h 38"/>
                      <a:gd name="T72" fmla="*/ 30162 w 55"/>
                      <a:gd name="T73" fmla="*/ 23813 h 38"/>
                      <a:gd name="T74" fmla="*/ 33337 w 55"/>
                      <a:gd name="T75" fmla="*/ 11113 h 38"/>
                      <a:gd name="T76" fmla="*/ 39687 w 55"/>
                      <a:gd name="T77" fmla="*/ 11113 h 38"/>
                      <a:gd name="T78" fmla="*/ 47625 w 55"/>
                      <a:gd name="T79" fmla="*/ 7938 h 38"/>
                      <a:gd name="T80" fmla="*/ 57150 w 55"/>
                      <a:gd name="T81" fmla="*/ 3175 h 38"/>
                      <a:gd name="T82" fmla="*/ 76200 w 55"/>
                      <a:gd name="T83" fmla="*/ 0 h 38"/>
                      <a:gd name="T84" fmla="*/ 87312 w 55"/>
                      <a:gd name="T85" fmla="*/ 6350 h 38"/>
                      <a:gd name="T86" fmla="*/ 42862 w 55"/>
                      <a:gd name="T87" fmla="*/ 25400 h 38"/>
                      <a:gd name="T88" fmla="*/ 47625 w 55"/>
                      <a:gd name="T89" fmla="*/ 22225 h 38"/>
                      <a:gd name="T90" fmla="*/ 57150 w 55"/>
                      <a:gd name="T91" fmla="*/ 22225 h 38"/>
                      <a:gd name="T92" fmla="*/ 52387 w 55"/>
                      <a:gd name="T93" fmla="*/ 25400 h 38"/>
                      <a:gd name="T94" fmla="*/ 19050 w 55"/>
                      <a:gd name="T95" fmla="*/ 49213 h 38"/>
                      <a:gd name="T96" fmla="*/ 6350 w 55"/>
                      <a:gd name="T97" fmla="*/ 49213 h 38"/>
                      <a:gd name="T98" fmla="*/ 0 w 55"/>
                      <a:gd name="T99" fmla="*/ 47625 h 38"/>
                      <a:gd name="T100" fmla="*/ 14287 w 55"/>
                      <a:gd name="T101" fmla="*/ 47625 h 38"/>
                      <a:gd name="T102" fmla="*/ 41275 w 55"/>
                      <a:gd name="T103" fmla="*/ 23813 h 38"/>
                      <a:gd name="T104" fmla="*/ 41275 w 55"/>
                      <a:gd name="T105" fmla="*/ 20638 h 38"/>
                      <a:gd name="T106" fmla="*/ 47625 w 55"/>
                      <a:gd name="T107" fmla="*/ 19050 h 38"/>
                      <a:gd name="T108" fmla="*/ 44450 w 55"/>
                      <a:gd name="T109" fmla="*/ 23813 h 38"/>
                      <a:gd name="T110" fmla="*/ 7937 w 55"/>
                      <a:gd name="T111" fmla="*/ 39688 h 38"/>
                      <a:gd name="T112" fmla="*/ 14287 w 55"/>
                      <a:gd name="T113" fmla="*/ 39688 h 38"/>
                      <a:gd name="T114" fmla="*/ 33337 w 55"/>
                      <a:gd name="T115" fmla="*/ 11113 h 38"/>
                      <a:gd name="T116" fmla="*/ 33337 w 55"/>
                      <a:gd name="T117" fmla="*/ 9525 h 38"/>
                      <a:gd name="T118" fmla="*/ 34925 w 55"/>
                      <a:gd name="T119" fmla="*/ 9525 h 38"/>
                      <a:gd name="T120" fmla="*/ 41275 w 55"/>
                      <a:gd name="T121" fmla="*/ 3175 h 38"/>
                      <a:gd name="T122" fmla="*/ 50800 w 55"/>
                      <a:gd name="T123" fmla="*/ 0 h 38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  <a:gd name="T180" fmla="*/ 0 60000 65536"/>
                      <a:gd name="T181" fmla="*/ 0 60000 65536"/>
                      <a:gd name="T182" fmla="*/ 0 60000 65536"/>
                      <a:gd name="T183" fmla="*/ 0 60000 65536"/>
                      <a:gd name="T184" fmla="*/ 0 60000 65536"/>
                      <a:gd name="T185" fmla="*/ 0 60000 65536"/>
                    </a:gdLst>
                    <a:ahLst/>
                    <a:cxnLst>
                      <a:cxn ang="T124">
                        <a:pos x="T0" y="T1"/>
                      </a:cxn>
                      <a:cxn ang="T125">
                        <a:pos x="T2" y="T3"/>
                      </a:cxn>
                      <a:cxn ang="T126">
                        <a:pos x="T4" y="T5"/>
                      </a:cxn>
                      <a:cxn ang="T127">
                        <a:pos x="T6" y="T7"/>
                      </a:cxn>
                      <a:cxn ang="T128">
                        <a:pos x="T8" y="T9"/>
                      </a:cxn>
                      <a:cxn ang="T129">
                        <a:pos x="T10" y="T11"/>
                      </a:cxn>
                      <a:cxn ang="T130">
                        <a:pos x="T12" y="T13"/>
                      </a:cxn>
                      <a:cxn ang="T131">
                        <a:pos x="T14" y="T15"/>
                      </a:cxn>
                      <a:cxn ang="T132">
                        <a:pos x="T16" y="T17"/>
                      </a:cxn>
                      <a:cxn ang="T133">
                        <a:pos x="T18" y="T19"/>
                      </a:cxn>
                      <a:cxn ang="T134">
                        <a:pos x="T20" y="T21"/>
                      </a:cxn>
                      <a:cxn ang="T135">
                        <a:pos x="T22" y="T23"/>
                      </a:cxn>
                      <a:cxn ang="T136">
                        <a:pos x="T24" y="T25"/>
                      </a:cxn>
                      <a:cxn ang="T137">
                        <a:pos x="T26" y="T27"/>
                      </a:cxn>
                      <a:cxn ang="T138">
                        <a:pos x="T28" y="T29"/>
                      </a:cxn>
                      <a:cxn ang="T139">
                        <a:pos x="T30" y="T31"/>
                      </a:cxn>
                      <a:cxn ang="T140">
                        <a:pos x="T32" y="T33"/>
                      </a:cxn>
                      <a:cxn ang="T141">
                        <a:pos x="T34" y="T35"/>
                      </a:cxn>
                      <a:cxn ang="T142">
                        <a:pos x="T36" y="T37"/>
                      </a:cxn>
                      <a:cxn ang="T143">
                        <a:pos x="T38" y="T39"/>
                      </a:cxn>
                      <a:cxn ang="T144">
                        <a:pos x="T40" y="T41"/>
                      </a:cxn>
                      <a:cxn ang="T145">
                        <a:pos x="T42" y="T43"/>
                      </a:cxn>
                      <a:cxn ang="T146">
                        <a:pos x="T44" y="T45"/>
                      </a:cxn>
                      <a:cxn ang="T147">
                        <a:pos x="T46" y="T47"/>
                      </a:cxn>
                      <a:cxn ang="T148">
                        <a:pos x="T48" y="T49"/>
                      </a:cxn>
                      <a:cxn ang="T149">
                        <a:pos x="T50" y="T51"/>
                      </a:cxn>
                      <a:cxn ang="T150">
                        <a:pos x="T52" y="T53"/>
                      </a:cxn>
                      <a:cxn ang="T151">
                        <a:pos x="T54" y="T55"/>
                      </a:cxn>
                      <a:cxn ang="T152">
                        <a:pos x="T56" y="T57"/>
                      </a:cxn>
                      <a:cxn ang="T153">
                        <a:pos x="T58" y="T59"/>
                      </a:cxn>
                      <a:cxn ang="T154">
                        <a:pos x="T60" y="T61"/>
                      </a:cxn>
                      <a:cxn ang="T155">
                        <a:pos x="T62" y="T63"/>
                      </a:cxn>
                      <a:cxn ang="T156">
                        <a:pos x="T64" y="T65"/>
                      </a:cxn>
                      <a:cxn ang="T157">
                        <a:pos x="T66" y="T67"/>
                      </a:cxn>
                      <a:cxn ang="T158">
                        <a:pos x="T68" y="T69"/>
                      </a:cxn>
                      <a:cxn ang="T159">
                        <a:pos x="T70" y="T71"/>
                      </a:cxn>
                      <a:cxn ang="T160">
                        <a:pos x="T72" y="T73"/>
                      </a:cxn>
                      <a:cxn ang="T161">
                        <a:pos x="T74" y="T75"/>
                      </a:cxn>
                      <a:cxn ang="T162">
                        <a:pos x="T76" y="T77"/>
                      </a:cxn>
                      <a:cxn ang="T163">
                        <a:pos x="T78" y="T79"/>
                      </a:cxn>
                      <a:cxn ang="T164">
                        <a:pos x="T80" y="T81"/>
                      </a:cxn>
                      <a:cxn ang="T165">
                        <a:pos x="T82" y="T83"/>
                      </a:cxn>
                      <a:cxn ang="T166">
                        <a:pos x="T84" y="T85"/>
                      </a:cxn>
                      <a:cxn ang="T167">
                        <a:pos x="T86" y="T87"/>
                      </a:cxn>
                      <a:cxn ang="T168">
                        <a:pos x="T88" y="T89"/>
                      </a:cxn>
                      <a:cxn ang="T169">
                        <a:pos x="T90" y="T91"/>
                      </a:cxn>
                      <a:cxn ang="T170">
                        <a:pos x="T92" y="T93"/>
                      </a:cxn>
                      <a:cxn ang="T171">
                        <a:pos x="T94" y="T95"/>
                      </a:cxn>
                      <a:cxn ang="T172">
                        <a:pos x="T96" y="T97"/>
                      </a:cxn>
                      <a:cxn ang="T173">
                        <a:pos x="T98" y="T99"/>
                      </a:cxn>
                      <a:cxn ang="T174">
                        <a:pos x="T100" y="T101"/>
                      </a:cxn>
                      <a:cxn ang="T175">
                        <a:pos x="T102" y="T103"/>
                      </a:cxn>
                      <a:cxn ang="T176">
                        <a:pos x="T104" y="T105"/>
                      </a:cxn>
                      <a:cxn ang="T177">
                        <a:pos x="T106" y="T107"/>
                      </a:cxn>
                      <a:cxn ang="T178">
                        <a:pos x="T108" y="T109"/>
                      </a:cxn>
                      <a:cxn ang="T179">
                        <a:pos x="T110" y="T111"/>
                      </a:cxn>
                      <a:cxn ang="T180">
                        <a:pos x="T112" y="T113"/>
                      </a:cxn>
                      <a:cxn ang="T181">
                        <a:pos x="T114" y="T115"/>
                      </a:cxn>
                      <a:cxn ang="T182">
                        <a:pos x="T116" y="T117"/>
                      </a:cxn>
                      <a:cxn ang="T183">
                        <a:pos x="T118" y="T119"/>
                      </a:cxn>
                      <a:cxn ang="T184">
                        <a:pos x="T120" y="T121"/>
                      </a:cxn>
                      <a:cxn ang="T185">
                        <a:pos x="T122" y="T123"/>
                      </a:cxn>
                    </a:cxnLst>
                    <a:rect l="0" t="0" r="r" b="b"/>
                    <a:pathLst>
                      <a:path w="55" h="38">
                        <a:moveTo>
                          <a:pt x="55" y="4"/>
                        </a:moveTo>
                        <a:lnTo>
                          <a:pt x="55" y="4"/>
                        </a:lnTo>
                        <a:lnTo>
                          <a:pt x="55" y="7"/>
                        </a:lnTo>
                        <a:lnTo>
                          <a:pt x="55" y="8"/>
                        </a:lnTo>
                        <a:lnTo>
                          <a:pt x="54" y="8"/>
                        </a:lnTo>
                        <a:lnTo>
                          <a:pt x="53" y="9"/>
                        </a:lnTo>
                        <a:lnTo>
                          <a:pt x="53" y="10"/>
                        </a:lnTo>
                        <a:lnTo>
                          <a:pt x="53" y="12"/>
                        </a:lnTo>
                        <a:lnTo>
                          <a:pt x="51" y="12"/>
                        </a:lnTo>
                        <a:lnTo>
                          <a:pt x="49" y="12"/>
                        </a:lnTo>
                        <a:lnTo>
                          <a:pt x="49" y="13"/>
                        </a:lnTo>
                        <a:lnTo>
                          <a:pt x="48" y="13"/>
                        </a:lnTo>
                        <a:lnTo>
                          <a:pt x="49" y="14"/>
                        </a:lnTo>
                        <a:lnTo>
                          <a:pt x="49" y="15"/>
                        </a:lnTo>
                        <a:lnTo>
                          <a:pt x="52" y="15"/>
                        </a:lnTo>
                        <a:lnTo>
                          <a:pt x="53" y="15"/>
                        </a:lnTo>
                        <a:lnTo>
                          <a:pt x="53" y="16"/>
                        </a:lnTo>
                        <a:lnTo>
                          <a:pt x="53" y="17"/>
                        </a:lnTo>
                        <a:lnTo>
                          <a:pt x="52" y="18"/>
                        </a:lnTo>
                        <a:lnTo>
                          <a:pt x="51" y="18"/>
                        </a:lnTo>
                        <a:lnTo>
                          <a:pt x="51" y="19"/>
                        </a:lnTo>
                        <a:lnTo>
                          <a:pt x="50" y="19"/>
                        </a:lnTo>
                        <a:lnTo>
                          <a:pt x="49" y="19"/>
                        </a:lnTo>
                        <a:lnTo>
                          <a:pt x="49" y="21"/>
                        </a:lnTo>
                        <a:lnTo>
                          <a:pt x="50" y="21"/>
                        </a:lnTo>
                        <a:lnTo>
                          <a:pt x="50" y="22"/>
                        </a:lnTo>
                        <a:lnTo>
                          <a:pt x="49" y="23"/>
                        </a:lnTo>
                        <a:lnTo>
                          <a:pt x="48" y="23"/>
                        </a:lnTo>
                        <a:lnTo>
                          <a:pt x="46" y="23"/>
                        </a:lnTo>
                        <a:lnTo>
                          <a:pt x="45" y="23"/>
                        </a:lnTo>
                        <a:lnTo>
                          <a:pt x="43" y="23"/>
                        </a:lnTo>
                        <a:lnTo>
                          <a:pt x="41" y="23"/>
                        </a:lnTo>
                        <a:lnTo>
                          <a:pt x="40" y="23"/>
                        </a:lnTo>
                        <a:lnTo>
                          <a:pt x="39" y="24"/>
                        </a:lnTo>
                        <a:lnTo>
                          <a:pt x="37" y="24"/>
                        </a:lnTo>
                        <a:lnTo>
                          <a:pt x="37" y="25"/>
                        </a:lnTo>
                        <a:lnTo>
                          <a:pt x="39" y="25"/>
                        </a:lnTo>
                        <a:lnTo>
                          <a:pt x="40" y="26"/>
                        </a:lnTo>
                        <a:lnTo>
                          <a:pt x="40" y="27"/>
                        </a:lnTo>
                        <a:lnTo>
                          <a:pt x="41" y="27"/>
                        </a:lnTo>
                        <a:lnTo>
                          <a:pt x="41" y="28"/>
                        </a:lnTo>
                        <a:lnTo>
                          <a:pt x="41" y="30"/>
                        </a:lnTo>
                        <a:lnTo>
                          <a:pt x="40" y="31"/>
                        </a:lnTo>
                        <a:lnTo>
                          <a:pt x="40" y="32"/>
                        </a:lnTo>
                        <a:lnTo>
                          <a:pt x="40" y="33"/>
                        </a:lnTo>
                        <a:lnTo>
                          <a:pt x="39" y="34"/>
                        </a:lnTo>
                        <a:lnTo>
                          <a:pt x="36" y="34"/>
                        </a:lnTo>
                        <a:lnTo>
                          <a:pt x="36" y="35"/>
                        </a:lnTo>
                        <a:lnTo>
                          <a:pt x="37" y="35"/>
                        </a:lnTo>
                        <a:lnTo>
                          <a:pt x="39" y="35"/>
                        </a:lnTo>
                        <a:lnTo>
                          <a:pt x="40" y="36"/>
                        </a:lnTo>
                        <a:lnTo>
                          <a:pt x="40" y="37"/>
                        </a:lnTo>
                        <a:lnTo>
                          <a:pt x="39" y="37"/>
                        </a:lnTo>
                        <a:lnTo>
                          <a:pt x="39" y="38"/>
                        </a:lnTo>
                        <a:lnTo>
                          <a:pt x="37" y="38"/>
                        </a:lnTo>
                        <a:lnTo>
                          <a:pt x="36" y="38"/>
                        </a:lnTo>
                        <a:lnTo>
                          <a:pt x="35" y="38"/>
                        </a:lnTo>
                        <a:lnTo>
                          <a:pt x="34" y="38"/>
                        </a:lnTo>
                        <a:lnTo>
                          <a:pt x="34" y="37"/>
                        </a:lnTo>
                        <a:lnTo>
                          <a:pt x="33" y="37"/>
                        </a:lnTo>
                        <a:lnTo>
                          <a:pt x="35" y="36"/>
                        </a:lnTo>
                        <a:lnTo>
                          <a:pt x="35" y="35"/>
                        </a:lnTo>
                        <a:lnTo>
                          <a:pt x="35" y="34"/>
                        </a:lnTo>
                        <a:lnTo>
                          <a:pt x="36" y="33"/>
                        </a:lnTo>
                        <a:lnTo>
                          <a:pt x="35" y="33"/>
                        </a:lnTo>
                        <a:lnTo>
                          <a:pt x="33" y="32"/>
                        </a:lnTo>
                        <a:lnTo>
                          <a:pt x="32" y="32"/>
                        </a:lnTo>
                        <a:lnTo>
                          <a:pt x="31" y="31"/>
                        </a:lnTo>
                        <a:lnTo>
                          <a:pt x="30" y="32"/>
                        </a:lnTo>
                        <a:lnTo>
                          <a:pt x="28" y="32"/>
                        </a:lnTo>
                        <a:lnTo>
                          <a:pt x="27" y="32"/>
                        </a:lnTo>
                        <a:lnTo>
                          <a:pt x="27" y="31"/>
                        </a:lnTo>
                        <a:lnTo>
                          <a:pt x="26" y="31"/>
                        </a:lnTo>
                        <a:lnTo>
                          <a:pt x="25" y="30"/>
                        </a:lnTo>
                        <a:lnTo>
                          <a:pt x="25" y="28"/>
                        </a:lnTo>
                        <a:lnTo>
                          <a:pt x="24" y="28"/>
                        </a:lnTo>
                        <a:lnTo>
                          <a:pt x="24" y="30"/>
                        </a:lnTo>
                        <a:lnTo>
                          <a:pt x="23" y="30"/>
                        </a:lnTo>
                        <a:lnTo>
                          <a:pt x="22" y="30"/>
                        </a:lnTo>
                        <a:lnTo>
                          <a:pt x="22" y="28"/>
                        </a:lnTo>
                        <a:lnTo>
                          <a:pt x="21" y="28"/>
                        </a:lnTo>
                        <a:lnTo>
                          <a:pt x="19" y="28"/>
                        </a:lnTo>
                        <a:lnTo>
                          <a:pt x="19" y="30"/>
                        </a:lnTo>
                        <a:lnTo>
                          <a:pt x="18" y="30"/>
                        </a:lnTo>
                        <a:lnTo>
                          <a:pt x="17" y="30"/>
                        </a:lnTo>
                        <a:lnTo>
                          <a:pt x="17" y="28"/>
                        </a:lnTo>
                        <a:lnTo>
                          <a:pt x="16" y="28"/>
                        </a:lnTo>
                        <a:lnTo>
                          <a:pt x="15" y="28"/>
                        </a:lnTo>
                        <a:lnTo>
                          <a:pt x="15" y="30"/>
                        </a:lnTo>
                        <a:lnTo>
                          <a:pt x="16" y="30"/>
                        </a:lnTo>
                        <a:lnTo>
                          <a:pt x="15" y="31"/>
                        </a:lnTo>
                        <a:lnTo>
                          <a:pt x="15" y="30"/>
                        </a:lnTo>
                        <a:lnTo>
                          <a:pt x="14" y="30"/>
                        </a:lnTo>
                        <a:lnTo>
                          <a:pt x="13" y="30"/>
                        </a:lnTo>
                        <a:lnTo>
                          <a:pt x="11" y="30"/>
                        </a:lnTo>
                        <a:lnTo>
                          <a:pt x="8" y="30"/>
                        </a:lnTo>
                        <a:lnTo>
                          <a:pt x="7" y="30"/>
                        </a:lnTo>
                        <a:lnTo>
                          <a:pt x="4" y="28"/>
                        </a:lnTo>
                        <a:lnTo>
                          <a:pt x="3" y="28"/>
                        </a:lnTo>
                        <a:lnTo>
                          <a:pt x="2" y="27"/>
                        </a:lnTo>
                        <a:lnTo>
                          <a:pt x="3" y="27"/>
                        </a:lnTo>
                        <a:lnTo>
                          <a:pt x="4" y="26"/>
                        </a:lnTo>
                        <a:lnTo>
                          <a:pt x="5" y="26"/>
                        </a:lnTo>
                        <a:lnTo>
                          <a:pt x="7" y="26"/>
                        </a:lnTo>
                        <a:lnTo>
                          <a:pt x="8" y="26"/>
                        </a:lnTo>
                        <a:lnTo>
                          <a:pt x="8" y="27"/>
                        </a:lnTo>
                        <a:lnTo>
                          <a:pt x="7" y="27"/>
                        </a:lnTo>
                        <a:lnTo>
                          <a:pt x="8" y="27"/>
                        </a:lnTo>
                        <a:lnTo>
                          <a:pt x="9" y="27"/>
                        </a:lnTo>
                        <a:lnTo>
                          <a:pt x="11" y="28"/>
                        </a:lnTo>
                        <a:lnTo>
                          <a:pt x="12" y="28"/>
                        </a:lnTo>
                        <a:lnTo>
                          <a:pt x="12" y="30"/>
                        </a:lnTo>
                        <a:lnTo>
                          <a:pt x="13" y="30"/>
                        </a:lnTo>
                        <a:lnTo>
                          <a:pt x="14" y="28"/>
                        </a:lnTo>
                        <a:lnTo>
                          <a:pt x="13" y="27"/>
                        </a:lnTo>
                        <a:lnTo>
                          <a:pt x="13" y="28"/>
                        </a:lnTo>
                        <a:lnTo>
                          <a:pt x="11" y="27"/>
                        </a:lnTo>
                        <a:lnTo>
                          <a:pt x="9" y="27"/>
                        </a:lnTo>
                        <a:lnTo>
                          <a:pt x="11" y="26"/>
                        </a:lnTo>
                        <a:lnTo>
                          <a:pt x="12" y="26"/>
                        </a:lnTo>
                        <a:lnTo>
                          <a:pt x="13" y="26"/>
                        </a:lnTo>
                        <a:lnTo>
                          <a:pt x="13" y="27"/>
                        </a:lnTo>
                        <a:lnTo>
                          <a:pt x="13" y="26"/>
                        </a:lnTo>
                        <a:lnTo>
                          <a:pt x="12" y="26"/>
                        </a:lnTo>
                        <a:lnTo>
                          <a:pt x="13" y="26"/>
                        </a:lnTo>
                        <a:lnTo>
                          <a:pt x="12" y="25"/>
                        </a:lnTo>
                        <a:lnTo>
                          <a:pt x="11" y="24"/>
                        </a:lnTo>
                        <a:lnTo>
                          <a:pt x="9" y="24"/>
                        </a:lnTo>
                        <a:lnTo>
                          <a:pt x="8" y="24"/>
                        </a:lnTo>
                        <a:lnTo>
                          <a:pt x="9" y="23"/>
                        </a:lnTo>
                        <a:lnTo>
                          <a:pt x="11" y="23"/>
                        </a:lnTo>
                        <a:lnTo>
                          <a:pt x="9" y="22"/>
                        </a:lnTo>
                        <a:lnTo>
                          <a:pt x="11" y="22"/>
                        </a:lnTo>
                        <a:lnTo>
                          <a:pt x="12" y="22"/>
                        </a:lnTo>
                        <a:lnTo>
                          <a:pt x="12" y="21"/>
                        </a:lnTo>
                        <a:lnTo>
                          <a:pt x="15" y="18"/>
                        </a:lnTo>
                        <a:lnTo>
                          <a:pt x="16" y="17"/>
                        </a:lnTo>
                        <a:lnTo>
                          <a:pt x="17" y="16"/>
                        </a:lnTo>
                        <a:lnTo>
                          <a:pt x="17" y="15"/>
                        </a:lnTo>
                        <a:lnTo>
                          <a:pt x="18" y="15"/>
                        </a:lnTo>
                        <a:lnTo>
                          <a:pt x="19" y="15"/>
                        </a:lnTo>
                        <a:lnTo>
                          <a:pt x="22" y="15"/>
                        </a:lnTo>
                        <a:lnTo>
                          <a:pt x="23" y="15"/>
                        </a:lnTo>
                        <a:lnTo>
                          <a:pt x="23" y="16"/>
                        </a:lnTo>
                        <a:lnTo>
                          <a:pt x="24" y="16"/>
                        </a:lnTo>
                        <a:lnTo>
                          <a:pt x="26" y="16"/>
                        </a:lnTo>
                        <a:lnTo>
                          <a:pt x="27" y="16"/>
                        </a:lnTo>
                        <a:lnTo>
                          <a:pt x="28" y="17"/>
                        </a:lnTo>
                        <a:lnTo>
                          <a:pt x="30" y="17"/>
                        </a:lnTo>
                        <a:lnTo>
                          <a:pt x="32" y="17"/>
                        </a:lnTo>
                        <a:lnTo>
                          <a:pt x="32" y="16"/>
                        </a:lnTo>
                        <a:lnTo>
                          <a:pt x="33" y="16"/>
                        </a:lnTo>
                        <a:lnTo>
                          <a:pt x="34" y="16"/>
                        </a:lnTo>
                        <a:lnTo>
                          <a:pt x="34" y="15"/>
                        </a:lnTo>
                        <a:lnTo>
                          <a:pt x="35" y="15"/>
                        </a:lnTo>
                        <a:lnTo>
                          <a:pt x="36" y="15"/>
                        </a:lnTo>
                        <a:lnTo>
                          <a:pt x="36" y="14"/>
                        </a:lnTo>
                        <a:lnTo>
                          <a:pt x="36" y="13"/>
                        </a:lnTo>
                        <a:lnTo>
                          <a:pt x="35" y="13"/>
                        </a:lnTo>
                        <a:lnTo>
                          <a:pt x="33" y="13"/>
                        </a:lnTo>
                        <a:lnTo>
                          <a:pt x="33" y="12"/>
                        </a:lnTo>
                        <a:lnTo>
                          <a:pt x="33" y="10"/>
                        </a:lnTo>
                        <a:lnTo>
                          <a:pt x="33" y="9"/>
                        </a:lnTo>
                        <a:lnTo>
                          <a:pt x="34" y="9"/>
                        </a:lnTo>
                        <a:lnTo>
                          <a:pt x="33" y="9"/>
                        </a:lnTo>
                        <a:lnTo>
                          <a:pt x="32" y="9"/>
                        </a:lnTo>
                        <a:lnTo>
                          <a:pt x="30" y="9"/>
                        </a:lnTo>
                        <a:lnTo>
                          <a:pt x="30" y="8"/>
                        </a:lnTo>
                        <a:lnTo>
                          <a:pt x="30" y="7"/>
                        </a:lnTo>
                        <a:lnTo>
                          <a:pt x="30" y="6"/>
                        </a:lnTo>
                        <a:lnTo>
                          <a:pt x="28" y="6"/>
                        </a:lnTo>
                        <a:lnTo>
                          <a:pt x="27" y="6"/>
                        </a:lnTo>
                        <a:lnTo>
                          <a:pt x="26" y="7"/>
                        </a:lnTo>
                        <a:lnTo>
                          <a:pt x="25" y="7"/>
                        </a:lnTo>
                        <a:lnTo>
                          <a:pt x="25" y="8"/>
                        </a:lnTo>
                        <a:lnTo>
                          <a:pt x="26" y="9"/>
                        </a:lnTo>
                        <a:lnTo>
                          <a:pt x="26" y="10"/>
                        </a:lnTo>
                        <a:lnTo>
                          <a:pt x="27" y="10"/>
                        </a:lnTo>
                        <a:lnTo>
                          <a:pt x="28" y="10"/>
                        </a:lnTo>
                        <a:lnTo>
                          <a:pt x="27" y="12"/>
                        </a:lnTo>
                        <a:lnTo>
                          <a:pt x="26" y="12"/>
                        </a:lnTo>
                        <a:lnTo>
                          <a:pt x="25" y="12"/>
                        </a:lnTo>
                        <a:lnTo>
                          <a:pt x="24" y="12"/>
                        </a:lnTo>
                        <a:lnTo>
                          <a:pt x="25" y="13"/>
                        </a:lnTo>
                        <a:lnTo>
                          <a:pt x="25" y="14"/>
                        </a:lnTo>
                        <a:lnTo>
                          <a:pt x="25" y="15"/>
                        </a:lnTo>
                        <a:lnTo>
                          <a:pt x="24" y="16"/>
                        </a:lnTo>
                        <a:lnTo>
                          <a:pt x="23" y="15"/>
                        </a:lnTo>
                        <a:lnTo>
                          <a:pt x="22" y="15"/>
                        </a:lnTo>
                        <a:lnTo>
                          <a:pt x="19" y="15"/>
                        </a:lnTo>
                        <a:lnTo>
                          <a:pt x="19" y="14"/>
                        </a:lnTo>
                        <a:lnTo>
                          <a:pt x="18" y="14"/>
                        </a:lnTo>
                        <a:lnTo>
                          <a:pt x="18" y="13"/>
                        </a:lnTo>
                        <a:lnTo>
                          <a:pt x="18" y="12"/>
                        </a:lnTo>
                        <a:lnTo>
                          <a:pt x="19" y="10"/>
                        </a:lnTo>
                        <a:lnTo>
                          <a:pt x="21" y="7"/>
                        </a:lnTo>
                        <a:lnTo>
                          <a:pt x="22" y="8"/>
                        </a:lnTo>
                        <a:lnTo>
                          <a:pt x="23" y="8"/>
                        </a:lnTo>
                        <a:lnTo>
                          <a:pt x="25" y="7"/>
                        </a:lnTo>
                        <a:lnTo>
                          <a:pt x="26" y="7"/>
                        </a:lnTo>
                        <a:lnTo>
                          <a:pt x="27" y="6"/>
                        </a:lnTo>
                        <a:lnTo>
                          <a:pt x="28" y="6"/>
                        </a:lnTo>
                        <a:lnTo>
                          <a:pt x="30" y="6"/>
                        </a:lnTo>
                        <a:lnTo>
                          <a:pt x="30" y="5"/>
                        </a:lnTo>
                        <a:lnTo>
                          <a:pt x="31" y="4"/>
                        </a:lnTo>
                        <a:lnTo>
                          <a:pt x="32" y="3"/>
                        </a:lnTo>
                        <a:lnTo>
                          <a:pt x="33" y="3"/>
                        </a:lnTo>
                        <a:lnTo>
                          <a:pt x="36" y="2"/>
                        </a:lnTo>
                        <a:lnTo>
                          <a:pt x="37" y="2"/>
                        </a:lnTo>
                        <a:lnTo>
                          <a:pt x="40" y="0"/>
                        </a:lnTo>
                        <a:lnTo>
                          <a:pt x="41" y="0"/>
                        </a:lnTo>
                        <a:lnTo>
                          <a:pt x="42" y="2"/>
                        </a:lnTo>
                        <a:lnTo>
                          <a:pt x="44" y="0"/>
                        </a:lnTo>
                        <a:lnTo>
                          <a:pt x="48" y="0"/>
                        </a:lnTo>
                        <a:lnTo>
                          <a:pt x="49" y="0"/>
                        </a:lnTo>
                        <a:lnTo>
                          <a:pt x="50" y="0"/>
                        </a:lnTo>
                        <a:lnTo>
                          <a:pt x="51" y="0"/>
                        </a:lnTo>
                        <a:lnTo>
                          <a:pt x="51" y="2"/>
                        </a:lnTo>
                        <a:lnTo>
                          <a:pt x="52" y="3"/>
                        </a:lnTo>
                        <a:lnTo>
                          <a:pt x="53" y="3"/>
                        </a:lnTo>
                        <a:lnTo>
                          <a:pt x="55" y="4"/>
                        </a:lnTo>
                        <a:moveTo>
                          <a:pt x="30" y="17"/>
                        </a:moveTo>
                        <a:lnTo>
                          <a:pt x="30" y="17"/>
                        </a:lnTo>
                        <a:lnTo>
                          <a:pt x="28" y="16"/>
                        </a:lnTo>
                        <a:lnTo>
                          <a:pt x="27" y="16"/>
                        </a:lnTo>
                        <a:lnTo>
                          <a:pt x="26" y="16"/>
                        </a:lnTo>
                        <a:lnTo>
                          <a:pt x="26" y="15"/>
                        </a:lnTo>
                        <a:lnTo>
                          <a:pt x="27" y="15"/>
                        </a:lnTo>
                        <a:lnTo>
                          <a:pt x="28" y="15"/>
                        </a:lnTo>
                        <a:lnTo>
                          <a:pt x="30" y="14"/>
                        </a:lnTo>
                        <a:lnTo>
                          <a:pt x="31" y="14"/>
                        </a:lnTo>
                        <a:lnTo>
                          <a:pt x="31" y="13"/>
                        </a:lnTo>
                        <a:lnTo>
                          <a:pt x="32" y="13"/>
                        </a:lnTo>
                        <a:lnTo>
                          <a:pt x="33" y="13"/>
                        </a:lnTo>
                        <a:lnTo>
                          <a:pt x="36" y="13"/>
                        </a:lnTo>
                        <a:lnTo>
                          <a:pt x="36" y="14"/>
                        </a:lnTo>
                        <a:lnTo>
                          <a:pt x="35" y="15"/>
                        </a:lnTo>
                        <a:lnTo>
                          <a:pt x="34" y="15"/>
                        </a:lnTo>
                        <a:lnTo>
                          <a:pt x="33" y="16"/>
                        </a:lnTo>
                        <a:lnTo>
                          <a:pt x="32" y="16"/>
                        </a:lnTo>
                        <a:lnTo>
                          <a:pt x="32" y="17"/>
                        </a:lnTo>
                        <a:lnTo>
                          <a:pt x="30" y="17"/>
                        </a:lnTo>
                        <a:moveTo>
                          <a:pt x="13" y="31"/>
                        </a:moveTo>
                        <a:lnTo>
                          <a:pt x="13" y="31"/>
                        </a:lnTo>
                        <a:lnTo>
                          <a:pt x="12" y="31"/>
                        </a:lnTo>
                        <a:lnTo>
                          <a:pt x="12" y="32"/>
                        </a:lnTo>
                        <a:lnTo>
                          <a:pt x="11" y="32"/>
                        </a:lnTo>
                        <a:lnTo>
                          <a:pt x="9" y="32"/>
                        </a:lnTo>
                        <a:lnTo>
                          <a:pt x="8" y="32"/>
                        </a:lnTo>
                        <a:lnTo>
                          <a:pt x="7" y="32"/>
                        </a:lnTo>
                        <a:lnTo>
                          <a:pt x="5" y="31"/>
                        </a:lnTo>
                        <a:lnTo>
                          <a:pt x="4" y="31"/>
                        </a:lnTo>
                        <a:lnTo>
                          <a:pt x="3" y="31"/>
                        </a:lnTo>
                        <a:lnTo>
                          <a:pt x="3" y="32"/>
                        </a:lnTo>
                        <a:lnTo>
                          <a:pt x="2" y="32"/>
                        </a:lnTo>
                        <a:lnTo>
                          <a:pt x="0" y="32"/>
                        </a:lnTo>
                        <a:lnTo>
                          <a:pt x="0" y="31"/>
                        </a:lnTo>
                        <a:lnTo>
                          <a:pt x="0" y="30"/>
                        </a:lnTo>
                        <a:lnTo>
                          <a:pt x="2" y="30"/>
                        </a:lnTo>
                        <a:lnTo>
                          <a:pt x="3" y="30"/>
                        </a:lnTo>
                        <a:lnTo>
                          <a:pt x="4" y="30"/>
                        </a:lnTo>
                        <a:lnTo>
                          <a:pt x="5" y="30"/>
                        </a:lnTo>
                        <a:lnTo>
                          <a:pt x="6" y="31"/>
                        </a:lnTo>
                        <a:lnTo>
                          <a:pt x="8" y="31"/>
                        </a:lnTo>
                        <a:lnTo>
                          <a:pt x="9" y="30"/>
                        </a:lnTo>
                        <a:lnTo>
                          <a:pt x="13" y="30"/>
                        </a:lnTo>
                        <a:lnTo>
                          <a:pt x="13" y="31"/>
                        </a:lnTo>
                        <a:moveTo>
                          <a:pt x="26" y="16"/>
                        </a:moveTo>
                        <a:lnTo>
                          <a:pt x="25" y="15"/>
                        </a:lnTo>
                        <a:lnTo>
                          <a:pt x="26" y="15"/>
                        </a:lnTo>
                        <a:lnTo>
                          <a:pt x="25" y="14"/>
                        </a:lnTo>
                        <a:lnTo>
                          <a:pt x="25" y="13"/>
                        </a:lnTo>
                        <a:lnTo>
                          <a:pt x="24" y="13"/>
                        </a:lnTo>
                        <a:lnTo>
                          <a:pt x="25" y="12"/>
                        </a:lnTo>
                        <a:lnTo>
                          <a:pt x="26" y="13"/>
                        </a:lnTo>
                        <a:lnTo>
                          <a:pt x="26" y="12"/>
                        </a:lnTo>
                        <a:lnTo>
                          <a:pt x="27" y="12"/>
                        </a:lnTo>
                        <a:lnTo>
                          <a:pt x="28" y="12"/>
                        </a:lnTo>
                        <a:lnTo>
                          <a:pt x="30" y="12"/>
                        </a:lnTo>
                        <a:lnTo>
                          <a:pt x="31" y="13"/>
                        </a:lnTo>
                        <a:lnTo>
                          <a:pt x="31" y="14"/>
                        </a:lnTo>
                        <a:lnTo>
                          <a:pt x="30" y="14"/>
                        </a:lnTo>
                        <a:lnTo>
                          <a:pt x="28" y="15"/>
                        </a:lnTo>
                        <a:lnTo>
                          <a:pt x="26" y="15"/>
                        </a:lnTo>
                        <a:lnTo>
                          <a:pt x="26" y="16"/>
                        </a:lnTo>
                        <a:moveTo>
                          <a:pt x="9" y="26"/>
                        </a:moveTo>
                        <a:lnTo>
                          <a:pt x="8" y="26"/>
                        </a:lnTo>
                        <a:lnTo>
                          <a:pt x="6" y="26"/>
                        </a:lnTo>
                        <a:lnTo>
                          <a:pt x="5" y="25"/>
                        </a:lnTo>
                        <a:lnTo>
                          <a:pt x="6" y="25"/>
                        </a:lnTo>
                        <a:lnTo>
                          <a:pt x="7" y="25"/>
                        </a:lnTo>
                        <a:lnTo>
                          <a:pt x="8" y="25"/>
                        </a:lnTo>
                        <a:lnTo>
                          <a:pt x="9" y="25"/>
                        </a:lnTo>
                        <a:lnTo>
                          <a:pt x="11" y="25"/>
                        </a:lnTo>
                        <a:lnTo>
                          <a:pt x="12" y="26"/>
                        </a:lnTo>
                        <a:lnTo>
                          <a:pt x="11" y="26"/>
                        </a:lnTo>
                        <a:lnTo>
                          <a:pt x="9" y="26"/>
                        </a:lnTo>
                        <a:moveTo>
                          <a:pt x="21" y="7"/>
                        </a:moveTo>
                        <a:lnTo>
                          <a:pt x="21" y="7"/>
                        </a:lnTo>
                        <a:lnTo>
                          <a:pt x="19" y="7"/>
                        </a:lnTo>
                        <a:lnTo>
                          <a:pt x="19" y="6"/>
                        </a:lnTo>
                        <a:lnTo>
                          <a:pt x="21" y="6"/>
                        </a:lnTo>
                        <a:lnTo>
                          <a:pt x="22" y="4"/>
                        </a:lnTo>
                        <a:lnTo>
                          <a:pt x="23" y="5"/>
                        </a:lnTo>
                        <a:lnTo>
                          <a:pt x="23" y="6"/>
                        </a:lnTo>
                        <a:lnTo>
                          <a:pt x="22" y="6"/>
                        </a:lnTo>
                        <a:lnTo>
                          <a:pt x="21" y="7"/>
                        </a:lnTo>
                        <a:moveTo>
                          <a:pt x="26" y="2"/>
                        </a:moveTo>
                        <a:lnTo>
                          <a:pt x="26" y="2"/>
                        </a:lnTo>
                        <a:lnTo>
                          <a:pt x="27" y="2"/>
                        </a:lnTo>
                        <a:lnTo>
                          <a:pt x="32" y="0"/>
                        </a:lnTo>
                        <a:lnTo>
                          <a:pt x="28" y="2"/>
                        </a:lnTo>
                        <a:lnTo>
                          <a:pt x="27" y="2"/>
                        </a:lnTo>
                        <a:lnTo>
                          <a:pt x="26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067" name="Freeform 980">
                    <a:extLst>
                      <a:ext uri="{FF2B5EF4-FFF2-40B4-BE49-F238E27FC236}">
                        <a16:creationId xmlns:a16="http://schemas.microsoft.com/office/drawing/2014/main" id="{1B576C9B-1159-409E-B437-1F086129442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786179" y="1867780"/>
                    <a:ext cx="594844" cy="262569"/>
                  </a:xfrm>
                  <a:custGeom>
                    <a:avLst/>
                    <a:gdLst>
                      <a:gd name="T0" fmla="*/ 331788 w 256"/>
                      <a:gd name="T1" fmla="*/ 123825 h 113"/>
                      <a:gd name="T2" fmla="*/ 304800 w 256"/>
                      <a:gd name="T3" fmla="*/ 131763 h 113"/>
                      <a:gd name="T4" fmla="*/ 296863 w 256"/>
                      <a:gd name="T5" fmla="*/ 134938 h 113"/>
                      <a:gd name="T6" fmla="*/ 277813 w 256"/>
                      <a:gd name="T7" fmla="*/ 138113 h 113"/>
                      <a:gd name="T8" fmla="*/ 261938 w 256"/>
                      <a:gd name="T9" fmla="*/ 138113 h 113"/>
                      <a:gd name="T10" fmla="*/ 276225 w 256"/>
                      <a:gd name="T11" fmla="*/ 146050 h 113"/>
                      <a:gd name="T12" fmla="*/ 290513 w 256"/>
                      <a:gd name="T13" fmla="*/ 157163 h 113"/>
                      <a:gd name="T14" fmla="*/ 282575 w 256"/>
                      <a:gd name="T15" fmla="*/ 142875 h 113"/>
                      <a:gd name="T16" fmla="*/ 296863 w 256"/>
                      <a:gd name="T17" fmla="*/ 158750 h 113"/>
                      <a:gd name="T18" fmla="*/ 325438 w 256"/>
                      <a:gd name="T19" fmla="*/ 158750 h 113"/>
                      <a:gd name="T20" fmla="*/ 301625 w 256"/>
                      <a:gd name="T21" fmla="*/ 163513 h 113"/>
                      <a:gd name="T22" fmla="*/ 274638 w 256"/>
                      <a:gd name="T23" fmla="*/ 176213 h 113"/>
                      <a:gd name="T24" fmla="*/ 257175 w 256"/>
                      <a:gd name="T25" fmla="*/ 173038 h 113"/>
                      <a:gd name="T26" fmla="*/ 239713 w 256"/>
                      <a:gd name="T27" fmla="*/ 158750 h 113"/>
                      <a:gd name="T28" fmla="*/ 250825 w 256"/>
                      <a:gd name="T29" fmla="*/ 147638 h 113"/>
                      <a:gd name="T30" fmla="*/ 252413 w 256"/>
                      <a:gd name="T31" fmla="*/ 141288 h 113"/>
                      <a:gd name="T32" fmla="*/ 222250 w 256"/>
                      <a:gd name="T33" fmla="*/ 136525 h 113"/>
                      <a:gd name="T34" fmla="*/ 212725 w 256"/>
                      <a:gd name="T35" fmla="*/ 130175 h 113"/>
                      <a:gd name="T36" fmla="*/ 231775 w 256"/>
                      <a:gd name="T37" fmla="*/ 131763 h 113"/>
                      <a:gd name="T38" fmla="*/ 220663 w 256"/>
                      <a:gd name="T39" fmla="*/ 122238 h 113"/>
                      <a:gd name="T40" fmla="*/ 219075 w 256"/>
                      <a:gd name="T41" fmla="*/ 128588 h 113"/>
                      <a:gd name="T42" fmla="*/ 204788 w 256"/>
                      <a:gd name="T43" fmla="*/ 130175 h 113"/>
                      <a:gd name="T44" fmla="*/ 176213 w 256"/>
                      <a:gd name="T45" fmla="*/ 147638 h 113"/>
                      <a:gd name="T46" fmla="*/ 171450 w 256"/>
                      <a:gd name="T47" fmla="*/ 160338 h 113"/>
                      <a:gd name="T48" fmla="*/ 144463 w 256"/>
                      <a:gd name="T49" fmla="*/ 160338 h 113"/>
                      <a:gd name="T50" fmla="*/ 147638 w 256"/>
                      <a:gd name="T51" fmla="*/ 144463 h 113"/>
                      <a:gd name="T52" fmla="*/ 161925 w 256"/>
                      <a:gd name="T53" fmla="*/ 133350 h 113"/>
                      <a:gd name="T54" fmla="*/ 174625 w 256"/>
                      <a:gd name="T55" fmla="*/ 130175 h 113"/>
                      <a:gd name="T56" fmla="*/ 160338 w 256"/>
                      <a:gd name="T57" fmla="*/ 111125 h 113"/>
                      <a:gd name="T58" fmla="*/ 144463 w 256"/>
                      <a:gd name="T59" fmla="*/ 93663 h 113"/>
                      <a:gd name="T60" fmla="*/ 127000 w 256"/>
                      <a:gd name="T61" fmla="*/ 87313 h 113"/>
                      <a:gd name="T62" fmla="*/ 88900 w 256"/>
                      <a:gd name="T63" fmla="*/ 98425 h 113"/>
                      <a:gd name="T64" fmla="*/ 60325 w 256"/>
                      <a:gd name="T65" fmla="*/ 104775 h 113"/>
                      <a:gd name="T66" fmla="*/ 41275 w 256"/>
                      <a:gd name="T67" fmla="*/ 100013 h 113"/>
                      <a:gd name="T68" fmla="*/ 14288 w 256"/>
                      <a:gd name="T69" fmla="*/ 96838 h 113"/>
                      <a:gd name="T70" fmla="*/ 6350 w 256"/>
                      <a:gd name="T71" fmla="*/ 79375 h 113"/>
                      <a:gd name="T72" fmla="*/ 11113 w 256"/>
                      <a:gd name="T73" fmla="*/ 61913 h 113"/>
                      <a:gd name="T74" fmla="*/ 39688 w 256"/>
                      <a:gd name="T75" fmla="*/ 44450 h 113"/>
                      <a:gd name="T76" fmla="*/ 39688 w 256"/>
                      <a:gd name="T77" fmla="*/ 28575 h 113"/>
                      <a:gd name="T78" fmla="*/ 41275 w 256"/>
                      <a:gd name="T79" fmla="*/ 17463 h 113"/>
                      <a:gd name="T80" fmla="*/ 79375 w 256"/>
                      <a:gd name="T81" fmla="*/ 9525 h 113"/>
                      <a:gd name="T82" fmla="*/ 104775 w 256"/>
                      <a:gd name="T83" fmla="*/ 12700 h 113"/>
                      <a:gd name="T84" fmla="*/ 125413 w 256"/>
                      <a:gd name="T85" fmla="*/ 15875 h 113"/>
                      <a:gd name="T86" fmla="*/ 142875 w 256"/>
                      <a:gd name="T87" fmla="*/ 17463 h 113"/>
                      <a:gd name="T88" fmla="*/ 168275 w 256"/>
                      <a:gd name="T89" fmla="*/ 19050 h 113"/>
                      <a:gd name="T90" fmla="*/ 190500 w 256"/>
                      <a:gd name="T91" fmla="*/ 23813 h 113"/>
                      <a:gd name="T92" fmla="*/ 206375 w 256"/>
                      <a:gd name="T93" fmla="*/ 4763 h 113"/>
                      <a:gd name="T94" fmla="*/ 231775 w 256"/>
                      <a:gd name="T95" fmla="*/ 0 h 113"/>
                      <a:gd name="T96" fmla="*/ 260350 w 256"/>
                      <a:gd name="T97" fmla="*/ 0 h 113"/>
                      <a:gd name="T98" fmla="*/ 269875 w 256"/>
                      <a:gd name="T99" fmla="*/ 14288 h 113"/>
                      <a:gd name="T100" fmla="*/ 292100 w 256"/>
                      <a:gd name="T101" fmla="*/ 26988 h 113"/>
                      <a:gd name="T102" fmla="*/ 309563 w 256"/>
                      <a:gd name="T103" fmla="*/ 42863 h 113"/>
                      <a:gd name="T104" fmla="*/ 333375 w 256"/>
                      <a:gd name="T105" fmla="*/ 44450 h 113"/>
                      <a:gd name="T106" fmla="*/ 357188 w 256"/>
                      <a:gd name="T107" fmla="*/ 55563 h 113"/>
                      <a:gd name="T108" fmla="*/ 381000 w 256"/>
                      <a:gd name="T109" fmla="*/ 57150 h 113"/>
                      <a:gd name="T110" fmla="*/ 406400 w 256"/>
                      <a:gd name="T111" fmla="*/ 61913 h 113"/>
                      <a:gd name="T112" fmla="*/ 401638 w 256"/>
                      <a:gd name="T113" fmla="*/ 77788 h 113"/>
                      <a:gd name="T114" fmla="*/ 400050 w 256"/>
                      <a:gd name="T115" fmla="*/ 93663 h 113"/>
                      <a:gd name="T116" fmla="*/ 376238 w 256"/>
                      <a:gd name="T117" fmla="*/ 101600 h 113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</a:gdLst>
                    <a:ahLst/>
                    <a:cxnLst>
                      <a:cxn ang="T118">
                        <a:pos x="T0" y="T1"/>
                      </a:cxn>
                      <a:cxn ang="T119">
                        <a:pos x="T2" y="T3"/>
                      </a:cxn>
                      <a:cxn ang="T120">
                        <a:pos x="T4" y="T5"/>
                      </a:cxn>
                      <a:cxn ang="T121">
                        <a:pos x="T6" y="T7"/>
                      </a:cxn>
                      <a:cxn ang="T122">
                        <a:pos x="T8" y="T9"/>
                      </a:cxn>
                      <a:cxn ang="T123">
                        <a:pos x="T10" y="T11"/>
                      </a:cxn>
                      <a:cxn ang="T124">
                        <a:pos x="T12" y="T13"/>
                      </a:cxn>
                      <a:cxn ang="T125">
                        <a:pos x="T14" y="T15"/>
                      </a:cxn>
                      <a:cxn ang="T126">
                        <a:pos x="T16" y="T17"/>
                      </a:cxn>
                      <a:cxn ang="T127">
                        <a:pos x="T18" y="T19"/>
                      </a:cxn>
                      <a:cxn ang="T128">
                        <a:pos x="T20" y="T21"/>
                      </a:cxn>
                      <a:cxn ang="T129">
                        <a:pos x="T22" y="T23"/>
                      </a:cxn>
                      <a:cxn ang="T130">
                        <a:pos x="T24" y="T25"/>
                      </a:cxn>
                      <a:cxn ang="T131">
                        <a:pos x="T26" y="T27"/>
                      </a:cxn>
                      <a:cxn ang="T132">
                        <a:pos x="T28" y="T29"/>
                      </a:cxn>
                      <a:cxn ang="T133">
                        <a:pos x="T30" y="T31"/>
                      </a:cxn>
                      <a:cxn ang="T134">
                        <a:pos x="T32" y="T33"/>
                      </a:cxn>
                      <a:cxn ang="T135">
                        <a:pos x="T34" y="T35"/>
                      </a:cxn>
                      <a:cxn ang="T136">
                        <a:pos x="T36" y="T37"/>
                      </a:cxn>
                      <a:cxn ang="T137">
                        <a:pos x="T38" y="T39"/>
                      </a:cxn>
                      <a:cxn ang="T138">
                        <a:pos x="T40" y="T41"/>
                      </a:cxn>
                      <a:cxn ang="T139">
                        <a:pos x="T42" y="T43"/>
                      </a:cxn>
                      <a:cxn ang="T140">
                        <a:pos x="T44" y="T45"/>
                      </a:cxn>
                      <a:cxn ang="T141">
                        <a:pos x="T46" y="T47"/>
                      </a:cxn>
                      <a:cxn ang="T142">
                        <a:pos x="T48" y="T49"/>
                      </a:cxn>
                      <a:cxn ang="T143">
                        <a:pos x="T50" y="T51"/>
                      </a:cxn>
                      <a:cxn ang="T144">
                        <a:pos x="T52" y="T53"/>
                      </a:cxn>
                      <a:cxn ang="T145">
                        <a:pos x="T54" y="T55"/>
                      </a:cxn>
                      <a:cxn ang="T146">
                        <a:pos x="T56" y="T57"/>
                      </a:cxn>
                      <a:cxn ang="T147">
                        <a:pos x="T58" y="T59"/>
                      </a:cxn>
                      <a:cxn ang="T148">
                        <a:pos x="T60" y="T61"/>
                      </a:cxn>
                      <a:cxn ang="T149">
                        <a:pos x="T62" y="T63"/>
                      </a:cxn>
                      <a:cxn ang="T150">
                        <a:pos x="T64" y="T65"/>
                      </a:cxn>
                      <a:cxn ang="T151">
                        <a:pos x="T66" y="T67"/>
                      </a:cxn>
                      <a:cxn ang="T152">
                        <a:pos x="T68" y="T69"/>
                      </a:cxn>
                      <a:cxn ang="T153">
                        <a:pos x="T70" y="T71"/>
                      </a:cxn>
                      <a:cxn ang="T154">
                        <a:pos x="T72" y="T73"/>
                      </a:cxn>
                      <a:cxn ang="T155">
                        <a:pos x="T74" y="T75"/>
                      </a:cxn>
                      <a:cxn ang="T156">
                        <a:pos x="T76" y="T77"/>
                      </a:cxn>
                      <a:cxn ang="T157">
                        <a:pos x="T78" y="T79"/>
                      </a:cxn>
                      <a:cxn ang="T158">
                        <a:pos x="T80" y="T81"/>
                      </a:cxn>
                      <a:cxn ang="T159">
                        <a:pos x="T82" y="T83"/>
                      </a:cxn>
                      <a:cxn ang="T160">
                        <a:pos x="T84" y="T85"/>
                      </a:cxn>
                      <a:cxn ang="T161">
                        <a:pos x="T86" y="T87"/>
                      </a:cxn>
                      <a:cxn ang="T162">
                        <a:pos x="T88" y="T89"/>
                      </a:cxn>
                      <a:cxn ang="T163">
                        <a:pos x="T90" y="T91"/>
                      </a:cxn>
                      <a:cxn ang="T164">
                        <a:pos x="T92" y="T93"/>
                      </a:cxn>
                      <a:cxn ang="T165">
                        <a:pos x="T94" y="T95"/>
                      </a:cxn>
                      <a:cxn ang="T166">
                        <a:pos x="T96" y="T97"/>
                      </a:cxn>
                      <a:cxn ang="T167">
                        <a:pos x="T98" y="T99"/>
                      </a:cxn>
                      <a:cxn ang="T168">
                        <a:pos x="T100" y="T101"/>
                      </a:cxn>
                      <a:cxn ang="T169">
                        <a:pos x="T102" y="T103"/>
                      </a:cxn>
                      <a:cxn ang="T170">
                        <a:pos x="T104" y="T105"/>
                      </a:cxn>
                      <a:cxn ang="T171">
                        <a:pos x="T106" y="T107"/>
                      </a:cxn>
                      <a:cxn ang="T172">
                        <a:pos x="T108" y="T109"/>
                      </a:cxn>
                      <a:cxn ang="T173">
                        <a:pos x="T110" y="T111"/>
                      </a:cxn>
                      <a:cxn ang="T174">
                        <a:pos x="T112" y="T113"/>
                      </a:cxn>
                      <a:cxn ang="T175">
                        <a:pos x="T114" y="T115"/>
                      </a:cxn>
                      <a:cxn ang="T176">
                        <a:pos x="T116" y="T117"/>
                      </a:cxn>
                    </a:cxnLst>
                    <a:rect l="0" t="0" r="r" b="b"/>
                    <a:pathLst>
                      <a:path w="256" h="113">
                        <a:moveTo>
                          <a:pt x="229" y="74"/>
                        </a:moveTo>
                        <a:lnTo>
                          <a:pt x="227" y="75"/>
                        </a:lnTo>
                        <a:lnTo>
                          <a:pt x="223" y="75"/>
                        </a:lnTo>
                        <a:lnTo>
                          <a:pt x="222" y="75"/>
                        </a:lnTo>
                        <a:lnTo>
                          <a:pt x="220" y="75"/>
                        </a:lnTo>
                        <a:lnTo>
                          <a:pt x="219" y="75"/>
                        </a:lnTo>
                        <a:lnTo>
                          <a:pt x="218" y="76"/>
                        </a:lnTo>
                        <a:lnTo>
                          <a:pt x="216" y="76"/>
                        </a:lnTo>
                        <a:lnTo>
                          <a:pt x="215" y="77"/>
                        </a:lnTo>
                        <a:lnTo>
                          <a:pt x="214" y="77"/>
                        </a:lnTo>
                        <a:lnTo>
                          <a:pt x="212" y="77"/>
                        </a:lnTo>
                        <a:lnTo>
                          <a:pt x="211" y="78"/>
                        </a:lnTo>
                        <a:lnTo>
                          <a:pt x="210" y="78"/>
                        </a:lnTo>
                        <a:lnTo>
                          <a:pt x="209" y="78"/>
                        </a:lnTo>
                        <a:lnTo>
                          <a:pt x="207" y="80"/>
                        </a:lnTo>
                        <a:lnTo>
                          <a:pt x="206" y="80"/>
                        </a:lnTo>
                        <a:lnTo>
                          <a:pt x="205" y="80"/>
                        </a:lnTo>
                        <a:lnTo>
                          <a:pt x="204" y="80"/>
                        </a:lnTo>
                        <a:lnTo>
                          <a:pt x="203" y="80"/>
                        </a:lnTo>
                        <a:lnTo>
                          <a:pt x="202" y="80"/>
                        </a:lnTo>
                        <a:lnTo>
                          <a:pt x="202" y="81"/>
                        </a:lnTo>
                        <a:lnTo>
                          <a:pt x="200" y="81"/>
                        </a:lnTo>
                        <a:lnTo>
                          <a:pt x="197" y="81"/>
                        </a:lnTo>
                        <a:lnTo>
                          <a:pt x="195" y="81"/>
                        </a:lnTo>
                        <a:lnTo>
                          <a:pt x="194" y="82"/>
                        </a:lnTo>
                        <a:lnTo>
                          <a:pt x="193" y="82"/>
                        </a:lnTo>
                        <a:lnTo>
                          <a:pt x="193" y="83"/>
                        </a:lnTo>
                        <a:lnTo>
                          <a:pt x="192" y="83"/>
                        </a:lnTo>
                        <a:lnTo>
                          <a:pt x="191" y="84"/>
                        </a:lnTo>
                        <a:lnTo>
                          <a:pt x="190" y="84"/>
                        </a:lnTo>
                        <a:lnTo>
                          <a:pt x="187" y="85"/>
                        </a:lnTo>
                        <a:lnTo>
                          <a:pt x="186" y="86"/>
                        </a:lnTo>
                        <a:lnTo>
                          <a:pt x="185" y="89"/>
                        </a:lnTo>
                        <a:lnTo>
                          <a:pt x="184" y="89"/>
                        </a:lnTo>
                        <a:lnTo>
                          <a:pt x="183" y="90"/>
                        </a:lnTo>
                        <a:lnTo>
                          <a:pt x="182" y="89"/>
                        </a:lnTo>
                        <a:lnTo>
                          <a:pt x="183" y="89"/>
                        </a:lnTo>
                        <a:lnTo>
                          <a:pt x="184" y="89"/>
                        </a:lnTo>
                        <a:lnTo>
                          <a:pt x="185" y="87"/>
                        </a:lnTo>
                        <a:lnTo>
                          <a:pt x="186" y="87"/>
                        </a:lnTo>
                        <a:lnTo>
                          <a:pt x="186" y="86"/>
                        </a:lnTo>
                        <a:lnTo>
                          <a:pt x="187" y="85"/>
                        </a:lnTo>
                        <a:lnTo>
                          <a:pt x="185" y="84"/>
                        </a:lnTo>
                        <a:lnTo>
                          <a:pt x="185" y="85"/>
                        </a:lnTo>
                        <a:lnTo>
                          <a:pt x="184" y="86"/>
                        </a:lnTo>
                        <a:lnTo>
                          <a:pt x="183" y="86"/>
                        </a:lnTo>
                        <a:lnTo>
                          <a:pt x="179" y="87"/>
                        </a:lnTo>
                        <a:lnTo>
                          <a:pt x="178" y="87"/>
                        </a:lnTo>
                        <a:lnTo>
                          <a:pt x="177" y="89"/>
                        </a:lnTo>
                        <a:lnTo>
                          <a:pt x="176" y="91"/>
                        </a:lnTo>
                        <a:lnTo>
                          <a:pt x="175" y="91"/>
                        </a:lnTo>
                        <a:lnTo>
                          <a:pt x="174" y="90"/>
                        </a:lnTo>
                        <a:lnTo>
                          <a:pt x="175" y="89"/>
                        </a:lnTo>
                        <a:lnTo>
                          <a:pt x="176" y="89"/>
                        </a:lnTo>
                        <a:lnTo>
                          <a:pt x="176" y="87"/>
                        </a:lnTo>
                        <a:lnTo>
                          <a:pt x="175" y="87"/>
                        </a:lnTo>
                        <a:lnTo>
                          <a:pt x="175" y="89"/>
                        </a:lnTo>
                        <a:lnTo>
                          <a:pt x="173" y="87"/>
                        </a:lnTo>
                        <a:lnTo>
                          <a:pt x="172" y="87"/>
                        </a:lnTo>
                        <a:lnTo>
                          <a:pt x="172" y="86"/>
                        </a:lnTo>
                        <a:lnTo>
                          <a:pt x="170" y="86"/>
                        </a:lnTo>
                        <a:lnTo>
                          <a:pt x="170" y="87"/>
                        </a:lnTo>
                        <a:lnTo>
                          <a:pt x="170" y="89"/>
                        </a:lnTo>
                        <a:lnTo>
                          <a:pt x="168" y="89"/>
                        </a:lnTo>
                        <a:lnTo>
                          <a:pt x="168" y="87"/>
                        </a:lnTo>
                        <a:lnTo>
                          <a:pt x="167" y="87"/>
                        </a:lnTo>
                        <a:lnTo>
                          <a:pt x="165" y="86"/>
                        </a:lnTo>
                        <a:lnTo>
                          <a:pt x="164" y="87"/>
                        </a:lnTo>
                        <a:lnTo>
                          <a:pt x="165" y="89"/>
                        </a:lnTo>
                        <a:lnTo>
                          <a:pt x="165" y="87"/>
                        </a:lnTo>
                        <a:lnTo>
                          <a:pt x="166" y="87"/>
                        </a:lnTo>
                        <a:lnTo>
                          <a:pt x="166" y="90"/>
                        </a:lnTo>
                        <a:lnTo>
                          <a:pt x="167" y="90"/>
                        </a:lnTo>
                        <a:lnTo>
                          <a:pt x="168" y="90"/>
                        </a:lnTo>
                        <a:lnTo>
                          <a:pt x="167" y="89"/>
                        </a:lnTo>
                        <a:lnTo>
                          <a:pt x="168" y="89"/>
                        </a:lnTo>
                        <a:lnTo>
                          <a:pt x="169" y="90"/>
                        </a:lnTo>
                        <a:lnTo>
                          <a:pt x="169" y="91"/>
                        </a:lnTo>
                        <a:lnTo>
                          <a:pt x="170" y="91"/>
                        </a:lnTo>
                        <a:lnTo>
                          <a:pt x="172" y="90"/>
                        </a:lnTo>
                        <a:lnTo>
                          <a:pt x="170" y="90"/>
                        </a:lnTo>
                        <a:lnTo>
                          <a:pt x="173" y="90"/>
                        </a:lnTo>
                        <a:lnTo>
                          <a:pt x="174" y="91"/>
                        </a:lnTo>
                        <a:lnTo>
                          <a:pt x="174" y="92"/>
                        </a:lnTo>
                        <a:lnTo>
                          <a:pt x="173" y="92"/>
                        </a:lnTo>
                        <a:lnTo>
                          <a:pt x="175" y="92"/>
                        </a:lnTo>
                        <a:lnTo>
                          <a:pt x="176" y="91"/>
                        </a:lnTo>
                        <a:lnTo>
                          <a:pt x="177" y="91"/>
                        </a:lnTo>
                        <a:lnTo>
                          <a:pt x="177" y="92"/>
                        </a:lnTo>
                        <a:lnTo>
                          <a:pt x="176" y="93"/>
                        </a:lnTo>
                        <a:lnTo>
                          <a:pt x="175" y="93"/>
                        </a:lnTo>
                        <a:lnTo>
                          <a:pt x="177" y="93"/>
                        </a:lnTo>
                        <a:lnTo>
                          <a:pt x="179" y="94"/>
                        </a:lnTo>
                        <a:lnTo>
                          <a:pt x="182" y="95"/>
                        </a:lnTo>
                        <a:lnTo>
                          <a:pt x="184" y="96"/>
                        </a:lnTo>
                        <a:lnTo>
                          <a:pt x="184" y="98"/>
                        </a:lnTo>
                        <a:lnTo>
                          <a:pt x="184" y="99"/>
                        </a:lnTo>
                        <a:lnTo>
                          <a:pt x="183" y="99"/>
                        </a:lnTo>
                        <a:lnTo>
                          <a:pt x="183" y="100"/>
                        </a:lnTo>
                        <a:lnTo>
                          <a:pt x="184" y="100"/>
                        </a:lnTo>
                        <a:lnTo>
                          <a:pt x="185" y="100"/>
                        </a:lnTo>
                        <a:lnTo>
                          <a:pt x="187" y="101"/>
                        </a:lnTo>
                        <a:lnTo>
                          <a:pt x="187" y="100"/>
                        </a:lnTo>
                        <a:lnTo>
                          <a:pt x="186" y="99"/>
                        </a:lnTo>
                        <a:lnTo>
                          <a:pt x="184" y="98"/>
                        </a:lnTo>
                        <a:lnTo>
                          <a:pt x="184" y="96"/>
                        </a:lnTo>
                        <a:lnTo>
                          <a:pt x="183" y="95"/>
                        </a:lnTo>
                        <a:lnTo>
                          <a:pt x="182" y="94"/>
                        </a:lnTo>
                        <a:lnTo>
                          <a:pt x="181" y="93"/>
                        </a:lnTo>
                        <a:lnTo>
                          <a:pt x="181" y="92"/>
                        </a:lnTo>
                        <a:lnTo>
                          <a:pt x="179" y="90"/>
                        </a:lnTo>
                        <a:lnTo>
                          <a:pt x="178" y="90"/>
                        </a:lnTo>
                        <a:lnTo>
                          <a:pt x="177" y="89"/>
                        </a:lnTo>
                        <a:lnTo>
                          <a:pt x="178" y="89"/>
                        </a:lnTo>
                        <a:lnTo>
                          <a:pt x="179" y="89"/>
                        </a:lnTo>
                        <a:lnTo>
                          <a:pt x="179" y="90"/>
                        </a:lnTo>
                        <a:lnTo>
                          <a:pt x="181" y="91"/>
                        </a:lnTo>
                        <a:lnTo>
                          <a:pt x="181" y="92"/>
                        </a:lnTo>
                        <a:lnTo>
                          <a:pt x="182" y="93"/>
                        </a:lnTo>
                        <a:lnTo>
                          <a:pt x="182" y="94"/>
                        </a:lnTo>
                        <a:lnTo>
                          <a:pt x="183" y="94"/>
                        </a:lnTo>
                        <a:lnTo>
                          <a:pt x="183" y="95"/>
                        </a:lnTo>
                        <a:lnTo>
                          <a:pt x="184" y="95"/>
                        </a:lnTo>
                        <a:lnTo>
                          <a:pt x="186" y="99"/>
                        </a:lnTo>
                        <a:lnTo>
                          <a:pt x="187" y="99"/>
                        </a:lnTo>
                        <a:lnTo>
                          <a:pt x="187" y="100"/>
                        </a:lnTo>
                        <a:lnTo>
                          <a:pt x="188" y="100"/>
                        </a:lnTo>
                        <a:lnTo>
                          <a:pt x="190" y="101"/>
                        </a:lnTo>
                        <a:lnTo>
                          <a:pt x="191" y="100"/>
                        </a:lnTo>
                        <a:lnTo>
                          <a:pt x="192" y="100"/>
                        </a:lnTo>
                        <a:lnTo>
                          <a:pt x="195" y="99"/>
                        </a:lnTo>
                        <a:lnTo>
                          <a:pt x="195" y="100"/>
                        </a:lnTo>
                        <a:lnTo>
                          <a:pt x="196" y="100"/>
                        </a:lnTo>
                        <a:lnTo>
                          <a:pt x="197" y="100"/>
                        </a:lnTo>
                        <a:lnTo>
                          <a:pt x="197" y="99"/>
                        </a:lnTo>
                        <a:lnTo>
                          <a:pt x="199" y="98"/>
                        </a:lnTo>
                        <a:lnTo>
                          <a:pt x="201" y="98"/>
                        </a:lnTo>
                        <a:lnTo>
                          <a:pt x="203" y="99"/>
                        </a:lnTo>
                        <a:lnTo>
                          <a:pt x="205" y="99"/>
                        </a:lnTo>
                        <a:lnTo>
                          <a:pt x="205" y="100"/>
                        </a:lnTo>
                        <a:lnTo>
                          <a:pt x="204" y="100"/>
                        </a:lnTo>
                        <a:lnTo>
                          <a:pt x="203" y="101"/>
                        </a:lnTo>
                        <a:lnTo>
                          <a:pt x="203" y="102"/>
                        </a:lnTo>
                        <a:lnTo>
                          <a:pt x="202" y="102"/>
                        </a:lnTo>
                        <a:lnTo>
                          <a:pt x="203" y="103"/>
                        </a:lnTo>
                        <a:lnTo>
                          <a:pt x="200" y="104"/>
                        </a:lnTo>
                        <a:lnTo>
                          <a:pt x="199" y="104"/>
                        </a:lnTo>
                        <a:lnTo>
                          <a:pt x="196" y="104"/>
                        </a:lnTo>
                        <a:lnTo>
                          <a:pt x="195" y="104"/>
                        </a:lnTo>
                        <a:lnTo>
                          <a:pt x="194" y="104"/>
                        </a:lnTo>
                        <a:lnTo>
                          <a:pt x="193" y="103"/>
                        </a:lnTo>
                        <a:lnTo>
                          <a:pt x="192" y="103"/>
                        </a:lnTo>
                        <a:lnTo>
                          <a:pt x="191" y="103"/>
                        </a:lnTo>
                        <a:lnTo>
                          <a:pt x="190" y="103"/>
                        </a:lnTo>
                        <a:lnTo>
                          <a:pt x="188" y="103"/>
                        </a:lnTo>
                        <a:lnTo>
                          <a:pt x="188" y="104"/>
                        </a:lnTo>
                        <a:lnTo>
                          <a:pt x="186" y="105"/>
                        </a:lnTo>
                        <a:lnTo>
                          <a:pt x="185" y="106"/>
                        </a:lnTo>
                        <a:lnTo>
                          <a:pt x="184" y="106"/>
                        </a:lnTo>
                        <a:lnTo>
                          <a:pt x="184" y="108"/>
                        </a:lnTo>
                        <a:lnTo>
                          <a:pt x="183" y="108"/>
                        </a:lnTo>
                        <a:lnTo>
                          <a:pt x="183" y="106"/>
                        </a:lnTo>
                        <a:lnTo>
                          <a:pt x="182" y="106"/>
                        </a:lnTo>
                        <a:lnTo>
                          <a:pt x="178" y="108"/>
                        </a:lnTo>
                        <a:lnTo>
                          <a:pt x="176" y="108"/>
                        </a:lnTo>
                        <a:lnTo>
                          <a:pt x="175" y="109"/>
                        </a:lnTo>
                        <a:lnTo>
                          <a:pt x="174" y="110"/>
                        </a:lnTo>
                        <a:lnTo>
                          <a:pt x="173" y="111"/>
                        </a:lnTo>
                        <a:lnTo>
                          <a:pt x="170" y="112"/>
                        </a:lnTo>
                        <a:lnTo>
                          <a:pt x="168" y="113"/>
                        </a:lnTo>
                        <a:lnTo>
                          <a:pt x="167" y="113"/>
                        </a:lnTo>
                        <a:lnTo>
                          <a:pt x="166" y="113"/>
                        </a:lnTo>
                        <a:lnTo>
                          <a:pt x="165" y="113"/>
                        </a:lnTo>
                        <a:lnTo>
                          <a:pt x="164" y="113"/>
                        </a:lnTo>
                        <a:lnTo>
                          <a:pt x="163" y="112"/>
                        </a:lnTo>
                        <a:lnTo>
                          <a:pt x="162" y="112"/>
                        </a:lnTo>
                        <a:lnTo>
                          <a:pt x="160" y="111"/>
                        </a:lnTo>
                        <a:lnTo>
                          <a:pt x="159" y="111"/>
                        </a:lnTo>
                        <a:lnTo>
                          <a:pt x="159" y="110"/>
                        </a:lnTo>
                        <a:lnTo>
                          <a:pt x="160" y="110"/>
                        </a:lnTo>
                        <a:lnTo>
                          <a:pt x="162" y="110"/>
                        </a:lnTo>
                        <a:lnTo>
                          <a:pt x="162" y="109"/>
                        </a:lnTo>
                        <a:lnTo>
                          <a:pt x="162" y="108"/>
                        </a:lnTo>
                        <a:lnTo>
                          <a:pt x="162" y="106"/>
                        </a:lnTo>
                        <a:lnTo>
                          <a:pt x="163" y="106"/>
                        </a:lnTo>
                        <a:lnTo>
                          <a:pt x="163" y="105"/>
                        </a:lnTo>
                        <a:lnTo>
                          <a:pt x="162" y="103"/>
                        </a:lnTo>
                        <a:lnTo>
                          <a:pt x="160" y="102"/>
                        </a:lnTo>
                        <a:lnTo>
                          <a:pt x="159" y="102"/>
                        </a:lnTo>
                        <a:lnTo>
                          <a:pt x="158" y="102"/>
                        </a:lnTo>
                        <a:lnTo>
                          <a:pt x="156" y="102"/>
                        </a:lnTo>
                        <a:lnTo>
                          <a:pt x="156" y="101"/>
                        </a:lnTo>
                        <a:lnTo>
                          <a:pt x="155" y="101"/>
                        </a:lnTo>
                        <a:lnTo>
                          <a:pt x="154" y="100"/>
                        </a:lnTo>
                        <a:lnTo>
                          <a:pt x="153" y="100"/>
                        </a:lnTo>
                        <a:lnTo>
                          <a:pt x="151" y="100"/>
                        </a:lnTo>
                        <a:lnTo>
                          <a:pt x="150" y="100"/>
                        </a:lnTo>
                        <a:lnTo>
                          <a:pt x="149" y="100"/>
                        </a:lnTo>
                        <a:lnTo>
                          <a:pt x="148" y="100"/>
                        </a:lnTo>
                        <a:lnTo>
                          <a:pt x="147" y="100"/>
                        </a:lnTo>
                        <a:lnTo>
                          <a:pt x="147" y="99"/>
                        </a:lnTo>
                        <a:lnTo>
                          <a:pt x="147" y="98"/>
                        </a:lnTo>
                        <a:lnTo>
                          <a:pt x="148" y="98"/>
                        </a:lnTo>
                        <a:lnTo>
                          <a:pt x="149" y="98"/>
                        </a:lnTo>
                        <a:lnTo>
                          <a:pt x="151" y="96"/>
                        </a:lnTo>
                        <a:lnTo>
                          <a:pt x="153" y="95"/>
                        </a:lnTo>
                        <a:lnTo>
                          <a:pt x="155" y="94"/>
                        </a:lnTo>
                        <a:lnTo>
                          <a:pt x="157" y="94"/>
                        </a:lnTo>
                        <a:lnTo>
                          <a:pt x="158" y="94"/>
                        </a:lnTo>
                        <a:lnTo>
                          <a:pt x="158" y="93"/>
                        </a:lnTo>
                        <a:lnTo>
                          <a:pt x="159" y="93"/>
                        </a:lnTo>
                        <a:lnTo>
                          <a:pt x="160" y="93"/>
                        </a:lnTo>
                        <a:lnTo>
                          <a:pt x="160" y="92"/>
                        </a:lnTo>
                        <a:lnTo>
                          <a:pt x="162" y="92"/>
                        </a:lnTo>
                        <a:lnTo>
                          <a:pt x="163" y="92"/>
                        </a:lnTo>
                        <a:lnTo>
                          <a:pt x="165" y="91"/>
                        </a:lnTo>
                        <a:lnTo>
                          <a:pt x="164" y="91"/>
                        </a:lnTo>
                        <a:lnTo>
                          <a:pt x="163" y="91"/>
                        </a:lnTo>
                        <a:lnTo>
                          <a:pt x="163" y="90"/>
                        </a:lnTo>
                        <a:lnTo>
                          <a:pt x="163" y="89"/>
                        </a:lnTo>
                        <a:lnTo>
                          <a:pt x="162" y="89"/>
                        </a:lnTo>
                        <a:lnTo>
                          <a:pt x="162" y="90"/>
                        </a:lnTo>
                        <a:lnTo>
                          <a:pt x="160" y="90"/>
                        </a:lnTo>
                        <a:lnTo>
                          <a:pt x="159" y="89"/>
                        </a:lnTo>
                        <a:lnTo>
                          <a:pt x="158" y="89"/>
                        </a:lnTo>
                        <a:lnTo>
                          <a:pt x="157" y="87"/>
                        </a:lnTo>
                        <a:lnTo>
                          <a:pt x="156" y="89"/>
                        </a:lnTo>
                        <a:lnTo>
                          <a:pt x="153" y="89"/>
                        </a:lnTo>
                        <a:lnTo>
                          <a:pt x="151" y="89"/>
                        </a:lnTo>
                        <a:lnTo>
                          <a:pt x="150" y="89"/>
                        </a:lnTo>
                        <a:lnTo>
                          <a:pt x="149" y="89"/>
                        </a:lnTo>
                        <a:lnTo>
                          <a:pt x="148" y="89"/>
                        </a:lnTo>
                        <a:lnTo>
                          <a:pt x="147" y="90"/>
                        </a:lnTo>
                        <a:lnTo>
                          <a:pt x="146" y="89"/>
                        </a:lnTo>
                        <a:lnTo>
                          <a:pt x="145" y="89"/>
                        </a:lnTo>
                        <a:lnTo>
                          <a:pt x="144" y="89"/>
                        </a:lnTo>
                        <a:lnTo>
                          <a:pt x="144" y="87"/>
                        </a:lnTo>
                        <a:lnTo>
                          <a:pt x="140" y="86"/>
                        </a:lnTo>
                        <a:lnTo>
                          <a:pt x="139" y="86"/>
                        </a:lnTo>
                        <a:lnTo>
                          <a:pt x="138" y="86"/>
                        </a:lnTo>
                        <a:lnTo>
                          <a:pt x="137" y="86"/>
                        </a:lnTo>
                        <a:lnTo>
                          <a:pt x="137" y="85"/>
                        </a:lnTo>
                        <a:lnTo>
                          <a:pt x="138" y="85"/>
                        </a:lnTo>
                        <a:lnTo>
                          <a:pt x="139" y="85"/>
                        </a:lnTo>
                        <a:lnTo>
                          <a:pt x="140" y="85"/>
                        </a:lnTo>
                        <a:lnTo>
                          <a:pt x="140" y="84"/>
                        </a:lnTo>
                        <a:lnTo>
                          <a:pt x="139" y="84"/>
                        </a:lnTo>
                        <a:lnTo>
                          <a:pt x="137" y="83"/>
                        </a:lnTo>
                        <a:lnTo>
                          <a:pt x="136" y="83"/>
                        </a:lnTo>
                        <a:lnTo>
                          <a:pt x="135" y="84"/>
                        </a:lnTo>
                        <a:lnTo>
                          <a:pt x="135" y="83"/>
                        </a:lnTo>
                        <a:lnTo>
                          <a:pt x="134" y="82"/>
                        </a:lnTo>
                        <a:lnTo>
                          <a:pt x="132" y="82"/>
                        </a:lnTo>
                        <a:lnTo>
                          <a:pt x="134" y="82"/>
                        </a:lnTo>
                        <a:lnTo>
                          <a:pt x="134" y="83"/>
                        </a:lnTo>
                        <a:lnTo>
                          <a:pt x="135" y="83"/>
                        </a:lnTo>
                        <a:lnTo>
                          <a:pt x="136" y="83"/>
                        </a:lnTo>
                        <a:lnTo>
                          <a:pt x="136" y="82"/>
                        </a:lnTo>
                        <a:lnTo>
                          <a:pt x="137" y="82"/>
                        </a:lnTo>
                        <a:lnTo>
                          <a:pt x="137" y="83"/>
                        </a:lnTo>
                        <a:lnTo>
                          <a:pt x="138" y="83"/>
                        </a:lnTo>
                        <a:lnTo>
                          <a:pt x="141" y="83"/>
                        </a:lnTo>
                        <a:lnTo>
                          <a:pt x="142" y="83"/>
                        </a:lnTo>
                        <a:lnTo>
                          <a:pt x="144" y="84"/>
                        </a:lnTo>
                        <a:lnTo>
                          <a:pt x="145" y="84"/>
                        </a:lnTo>
                        <a:lnTo>
                          <a:pt x="146" y="83"/>
                        </a:lnTo>
                        <a:lnTo>
                          <a:pt x="147" y="82"/>
                        </a:lnTo>
                        <a:lnTo>
                          <a:pt x="148" y="82"/>
                        </a:lnTo>
                        <a:lnTo>
                          <a:pt x="149" y="81"/>
                        </a:lnTo>
                        <a:lnTo>
                          <a:pt x="147" y="82"/>
                        </a:lnTo>
                        <a:lnTo>
                          <a:pt x="146" y="82"/>
                        </a:lnTo>
                        <a:lnTo>
                          <a:pt x="145" y="82"/>
                        </a:lnTo>
                        <a:lnTo>
                          <a:pt x="144" y="82"/>
                        </a:lnTo>
                        <a:lnTo>
                          <a:pt x="142" y="82"/>
                        </a:lnTo>
                        <a:lnTo>
                          <a:pt x="141" y="82"/>
                        </a:lnTo>
                        <a:lnTo>
                          <a:pt x="140" y="81"/>
                        </a:lnTo>
                        <a:lnTo>
                          <a:pt x="139" y="81"/>
                        </a:lnTo>
                        <a:lnTo>
                          <a:pt x="139" y="80"/>
                        </a:lnTo>
                        <a:lnTo>
                          <a:pt x="139" y="78"/>
                        </a:lnTo>
                        <a:lnTo>
                          <a:pt x="139" y="77"/>
                        </a:lnTo>
                        <a:lnTo>
                          <a:pt x="140" y="77"/>
                        </a:lnTo>
                        <a:lnTo>
                          <a:pt x="139" y="76"/>
                        </a:lnTo>
                        <a:lnTo>
                          <a:pt x="138" y="74"/>
                        </a:lnTo>
                        <a:lnTo>
                          <a:pt x="136" y="73"/>
                        </a:lnTo>
                        <a:lnTo>
                          <a:pt x="137" y="73"/>
                        </a:lnTo>
                        <a:lnTo>
                          <a:pt x="137" y="74"/>
                        </a:lnTo>
                        <a:lnTo>
                          <a:pt x="138" y="75"/>
                        </a:lnTo>
                        <a:lnTo>
                          <a:pt x="138" y="76"/>
                        </a:lnTo>
                        <a:lnTo>
                          <a:pt x="138" y="77"/>
                        </a:lnTo>
                        <a:lnTo>
                          <a:pt x="139" y="77"/>
                        </a:lnTo>
                        <a:lnTo>
                          <a:pt x="139" y="78"/>
                        </a:lnTo>
                        <a:lnTo>
                          <a:pt x="138" y="78"/>
                        </a:lnTo>
                        <a:lnTo>
                          <a:pt x="138" y="80"/>
                        </a:lnTo>
                        <a:lnTo>
                          <a:pt x="138" y="81"/>
                        </a:lnTo>
                        <a:lnTo>
                          <a:pt x="138" y="82"/>
                        </a:lnTo>
                        <a:lnTo>
                          <a:pt x="137" y="82"/>
                        </a:lnTo>
                        <a:lnTo>
                          <a:pt x="136" y="82"/>
                        </a:lnTo>
                        <a:lnTo>
                          <a:pt x="136" y="81"/>
                        </a:lnTo>
                        <a:lnTo>
                          <a:pt x="135" y="81"/>
                        </a:lnTo>
                        <a:lnTo>
                          <a:pt x="134" y="82"/>
                        </a:lnTo>
                        <a:lnTo>
                          <a:pt x="132" y="81"/>
                        </a:lnTo>
                        <a:lnTo>
                          <a:pt x="134" y="80"/>
                        </a:lnTo>
                        <a:lnTo>
                          <a:pt x="134" y="78"/>
                        </a:lnTo>
                        <a:lnTo>
                          <a:pt x="132" y="80"/>
                        </a:lnTo>
                        <a:lnTo>
                          <a:pt x="132" y="81"/>
                        </a:lnTo>
                        <a:lnTo>
                          <a:pt x="131" y="82"/>
                        </a:lnTo>
                        <a:lnTo>
                          <a:pt x="130" y="82"/>
                        </a:lnTo>
                        <a:lnTo>
                          <a:pt x="129" y="82"/>
                        </a:lnTo>
                        <a:lnTo>
                          <a:pt x="128" y="82"/>
                        </a:lnTo>
                        <a:lnTo>
                          <a:pt x="127" y="82"/>
                        </a:lnTo>
                        <a:lnTo>
                          <a:pt x="126" y="82"/>
                        </a:lnTo>
                        <a:lnTo>
                          <a:pt x="125" y="82"/>
                        </a:lnTo>
                        <a:lnTo>
                          <a:pt x="123" y="83"/>
                        </a:lnTo>
                        <a:lnTo>
                          <a:pt x="122" y="83"/>
                        </a:lnTo>
                        <a:lnTo>
                          <a:pt x="122" y="84"/>
                        </a:lnTo>
                        <a:lnTo>
                          <a:pt x="122" y="85"/>
                        </a:lnTo>
                        <a:lnTo>
                          <a:pt x="121" y="86"/>
                        </a:lnTo>
                        <a:lnTo>
                          <a:pt x="119" y="89"/>
                        </a:lnTo>
                        <a:lnTo>
                          <a:pt x="114" y="92"/>
                        </a:lnTo>
                        <a:lnTo>
                          <a:pt x="113" y="93"/>
                        </a:lnTo>
                        <a:lnTo>
                          <a:pt x="112" y="93"/>
                        </a:lnTo>
                        <a:lnTo>
                          <a:pt x="111" y="93"/>
                        </a:lnTo>
                        <a:lnTo>
                          <a:pt x="110" y="93"/>
                        </a:lnTo>
                        <a:lnTo>
                          <a:pt x="109" y="94"/>
                        </a:lnTo>
                        <a:lnTo>
                          <a:pt x="109" y="95"/>
                        </a:lnTo>
                        <a:lnTo>
                          <a:pt x="108" y="95"/>
                        </a:lnTo>
                        <a:lnTo>
                          <a:pt x="107" y="94"/>
                        </a:lnTo>
                        <a:lnTo>
                          <a:pt x="107" y="93"/>
                        </a:lnTo>
                        <a:lnTo>
                          <a:pt x="106" y="95"/>
                        </a:lnTo>
                        <a:lnTo>
                          <a:pt x="106" y="96"/>
                        </a:lnTo>
                        <a:lnTo>
                          <a:pt x="106" y="98"/>
                        </a:lnTo>
                        <a:lnTo>
                          <a:pt x="107" y="98"/>
                        </a:lnTo>
                        <a:lnTo>
                          <a:pt x="108" y="98"/>
                        </a:lnTo>
                        <a:lnTo>
                          <a:pt x="108" y="99"/>
                        </a:lnTo>
                        <a:lnTo>
                          <a:pt x="108" y="100"/>
                        </a:lnTo>
                        <a:lnTo>
                          <a:pt x="108" y="101"/>
                        </a:lnTo>
                        <a:lnTo>
                          <a:pt x="107" y="101"/>
                        </a:lnTo>
                        <a:lnTo>
                          <a:pt x="107" y="102"/>
                        </a:lnTo>
                        <a:lnTo>
                          <a:pt x="107" y="101"/>
                        </a:lnTo>
                        <a:lnTo>
                          <a:pt x="107" y="100"/>
                        </a:lnTo>
                        <a:lnTo>
                          <a:pt x="106" y="99"/>
                        </a:lnTo>
                        <a:lnTo>
                          <a:pt x="104" y="99"/>
                        </a:lnTo>
                        <a:lnTo>
                          <a:pt x="103" y="99"/>
                        </a:lnTo>
                        <a:lnTo>
                          <a:pt x="102" y="99"/>
                        </a:lnTo>
                        <a:lnTo>
                          <a:pt x="100" y="99"/>
                        </a:lnTo>
                        <a:lnTo>
                          <a:pt x="97" y="100"/>
                        </a:lnTo>
                        <a:lnTo>
                          <a:pt x="95" y="100"/>
                        </a:lnTo>
                        <a:lnTo>
                          <a:pt x="94" y="101"/>
                        </a:lnTo>
                        <a:lnTo>
                          <a:pt x="93" y="101"/>
                        </a:lnTo>
                        <a:lnTo>
                          <a:pt x="91" y="101"/>
                        </a:lnTo>
                        <a:lnTo>
                          <a:pt x="89" y="100"/>
                        </a:lnTo>
                        <a:lnTo>
                          <a:pt x="88" y="100"/>
                        </a:lnTo>
                        <a:lnTo>
                          <a:pt x="86" y="99"/>
                        </a:lnTo>
                        <a:lnTo>
                          <a:pt x="86" y="98"/>
                        </a:lnTo>
                        <a:lnTo>
                          <a:pt x="88" y="98"/>
                        </a:lnTo>
                        <a:lnTo>
                          <a:pt x="89" y="98"/>
                        </a:lnTo>
                        <a:lnTo>
                          <a:pt x="90" y="98"/>
                        </a:lnTo>
                        <a:lnTo>
                          <a:pt x="91" y="96"/>
                        </a:lnTo>
                        <a:lnTo>
                          <a:pt x="90" y="95"/>
                        </a:lnTo>
                        <a:lnTo>
                          <a:pt x="90" y="94"/>
                        </a:lnTo>
                        <a:lnTo>
                          <a:pt x="91" y="93"/>
                        </a:lnTo>
                        <a:lnTo>
                          <a:pt x="92" y="93"/>
                        </a:lnTo>
                        <a:lnTo>
                          <a:pt x="94" y="92"/>
                        </a:lnTo>
                        <a:lnTo>
                          <a:pt x="93" y="91"/>
                        </a:lnTo>
                        <a:lnTo>
                          <a:pt x="94" y="91"/>
                        </a:lnTo>
                        <a:lnTo>
                          <a:pt x="95" y="91"/>
                        </a:lnTo>
                        <a:lnTo>
                          <a:pt x="97" y="90"/>
                        </a:lnTo>
                        <a:lnTo>
                          <a:pt x="98" y="87"/>
                        </a:lnTo>
                        <a:lnTo>
                          <a:pt x="97" y="86"/>
                        </a:lnTo>
                        <a:lnTo>
                          <a:pt x="97" y="84"/>
                        </a:lnTo>
                        <a:lnTo>
                          <a:pt x="97" y="83"/>
                        </a:lnTo>
                        <a:lnTo>
                          <a:pt x="98" y="83"/>
                        </a:lnTo>
                        <a:lnTo>
                          <a:pt x="100" y="83"/>
                        </a:lnTo>
                        <a:lnTo>
                          <a:pt x="100" y="84"/>
                        </a:lnTo>
                        <a:lnTo>
                          <a:pt x="100" y="85"/>
                        </a:lnTo>
                        <a:lnTo>
                          <a:pt x="101" y="85"/>
                        </a:lnTo>
                        <a:lnTo>
                          <a:pt x="101" y="84"/>
                        </a:lnTo>
                        <a:lnTo>
                          <a:pt x="102" y="84"/>
                        </a:lnTo>
                        <a:lnTo>
                          <a:pt x="104" y="83"/>
                        </a:lnTo>
                        <a:lnTo>
                          <a:pt x="104" y="84"/>
                        </a:lnTo>
                        <a:lnTo>
                          <a:pt x="106" y="85"/>
                        </a:lnTo>
                        <a:lnTo>
                          <a:pt x="107" y="85"/>
                        </a:lnTo>
                        <a:lnTo>
                          <a:pt x="108" y="84"/>
                        </a:lnTo>
                        <a:lnTo>
                          <a:pt x="109" y="85"/>
                        </a:lnTo>
                        <a:lnTo>
                          <a:pt x="110" y="85"/>
                        </a:lnTo>
                        <a:lnTo>
                          <a:pt x="111" y="85"/>
                        </a:lnTo>
                        <a:lnTo>
                          <a:pt x="112" y="85"/>
                        </a:lnTo>
                        <a:lnTo>
                          <a:pt x="113" y="84"/>
                        </a:lnTo>
                        <a:lnTo>
                          <a:pt x="112" y="84"/>
                        </a:lnTo>
                        <a:lnTo>
                          <a:pt x="111" y="84"/>
                        </a:lnTo>
                        <a:lnTo>
                          <a:pt x="110" y="83"/>
                        </a:lnTo>
                        <a:lnTo>
                          <a:pt x="110" y="82"/>
                        </a:lnTo>
                        <a:lnTo>
                          <a:pt x="111" y="82"/>
                        </a:lnTo>
                        <a:lnTo>
                          <a:pt x="111" y="80"/>
                        </a:lnTo>
                        <a:lnTo>
                          <a:pt x="110" y="78"/>
                        </a:lnTo>
                        <a:lnTo>
                          <a:pt x="109" y="78"/>
                        </a:lnTo>
                        <a:lnTo>
                          <a:pt x="108" y="77"/>
                        </a:lnTo>
                        <a:lnTo>
                          <a:pt x="106" y="76"/>
                        </a:lnTo>
                        <a:lnTo>
                          <a:pt x="106" y="74"/>
                        </a:lnTo>
                        <a:lnTo>
                          <a:pt x="106" y="72"/>
                        </a:lnTo>
                        <a:lnTo>
                          <a:pt x="104" y="71"/>
                        </a:lnTo>
                        <a:lnTo>
                          <a:pt x="104" y="72"/>
                        </a:lnTo>
                        <a:lnTo>
                          <a:pt x="103" y="72"/>
                        </a:lnTo>
                        <a:lnTo>
                          <a:pt x="102" y="72"/>
                        </a:lnTo>
                        <a:lnTo>
                          <a:pt x="102" y="71"/>
                        </a:lnTo>
                        <a:lnTo>
                          <a:pt x="101" y="70"/>
                        </a:lnTo>
                        <a:lnTo>
                          <a:pt x="100" y="70"/>
                        </a:lnTo>
                        <a:lnTo>
                          <a:pt x="99" y="68"/>
                        </a:lnTo>
                        <a:lnTo>
                          <a:pt x="100" y="67"/>
                        </a:lnTo>
                        <a:lnTo>
                          <a:pt x="101" y="65"/>
                        </a:lnTo>
                        <a:lnTo>
                          <a:pt x="100" y="63"/>
                        </a:lnTo>
                        <a:lnTo>
                          <a:pt x="99" y="62"/>
                        </a:lnTo>
                        <a:lnTo>
                          <a:pt x="98" y="62"/>
                        </a:lnTo>
                        <a:lnTo>
                          <a:pt x="98" y="63"/>
                        </a:lnTo>
                        <a:lnTo>
                          <a:pt x="97" y="63"/>
                        </a:lnTo>
                        <a:lnTo>
                          <a:pt x="95" y="62"/>
                        </a:lnTo>
                        <a:lnTo>
                          <a:pt x="94" y="61"/>
                        </a:lnTo>
                        <a:lnTo>
                          <a:pt x="93" y="59"/>
                        </a:lnTo>
                        <a:lnTo>
                          <a:pt x="92" y="59"/>
                        </a:lnTo>
                        <a:lnTo>
                          <a:pt x="91" y="59"/>
                        </a:lnTo>
                        <a:lnTo>
                          <a:pt x="90" y="59"/>
                        </a:lnTo>
                        <a:lnTo>
                          <a:pt x="89" y="59"/>
                        </a:lnTo>
                        <a:lnTo>
                          <a:pt x="88" y="59"/>
                        </a:lnTo>
                        <a:lnTo>
                          <a:pt x="89" y="58"/>
                        </a:lnTo>
                        <a:lnTo>
                          <a:pt x="88" y="58"/>
                        </a:lnTo>
                        <a:lnTo>
                          <a:pt x="86" y="58"/>
                        </a:lnTo>
                        <a:lnTo>
                          <a:pt x="86" y="59"/>
                        </a:lnTo>
                        <a:lnTo>
                          <a:pt x="84" y="58"/>
                        </a:lnTo>
                        <a:lnTo>
                          <a:pt x="84" y="57"/>
                        </a:lnTo>
                        <a:lnTo>
                          <a:pt x="83" y="57"/>
                        </a:lnTo>
                        <a:lnTo>
                          <a:pt x="82" y="57"/>
                        </a:lnTo>
                        <a:lnTo>
                          <a:pt x="81" y="57"/>
                        </a:lnTo>
                        <a:lnTo>
                          <a:pt x="81" y="56"/>
                        </a:lnTo>
                        <a:lnTo>
                          <a:pt x="80" y="55"/>
                        </a:lnTo>
                        <a:lnTo>
                          <a:pt x="76" y="55"/>
                        </a:lnTo>
                        <a:lnTo>
                          <a:pt x="75" y="56"/>
                        </a:lnTo>
                        <a:lnTo>
                          <a:pt x="72" y="56"/>
                        </a:lnTo>
                        <a:lnTo>
                          <a:pt x="69" y="57"/>
                        </a:lnTo>
                        <a:lnTo>
                          <a:pt x="66" y="57"/>
                        </a:lnTo>
                        <a:lnTo>
                          <a:pt x="64" y="57"/>
                        </a:lnTo>
                        <a:lnTo>
                          <a:pt x="64" y="58"/>
                        </a:lnTo>
                        <a:lnTo>
                          <a:pt x="63" y="58"/>
                        </a:lnTo>
                        <a:lnTo>
                          <a:pt x="62" y="58"/>
                        </a:lnTo>
                        <a:lnTo>
                          <a:pt x="61" y="58"/>
                        </a:lnTo>
                        <a:lnTo>
                          <a:pt x="58" y="59"/>
                        </a:lnTo>
                        <a:lnTo>
                          <a:pt x="58" y="61"/>
                        </a:lnTo>
                        <a:lnTo>
                          <a:pt x="57" y="62"/>
                        </a:lnTo>
                        <a:lnTo>
                          <a:pt x="56" y="62"/>
                        </a:lnTo>
                        <a:lnTo>
                          <a:pt x="55" y="62"/>
                        </a:lnTo>
                        <a:lnTo>
                          <a:pt x="53" y="62"/>
                        </a:lnTo>
                        <a:lnTo>
                          <a:pt x="52" y="63"/>
                        </a:lnTo>
                        <a:lnTo>
                          <a:pt x="50" y="63"/>
                        </a:lnTo>
                        <a:lnTo>
                          <a:pt x="48" y="63"/>
                        </a:lnTo>
                        <a:lnTo>
                          <a:pt x="47" y="63"/>
                        </a:lnTo>
                        <a:lnTo>
                          <a:pt x="45" y="63"/>
                        </a:lnTo>
                        <a:lnTo>
                          <a:pt x="44" y="64"/>
                        </a:lnTo>
                        <a:lnTo>
                          <a:pt x="43" y="64"/>
                        </a:lnTo>
                        <a:lnTo>
                          <a:pt x="43" y="65"/>
                        </a:lnTo>
                        <a:lnTo>
                          <a:pt x="42" y="65"/>
                        </a:lnTo>
                        <a:lnTo>
                          <a:pt x="41" y="66"/>
                        </a:lnTo>
                        <a:lnTo>
                          <a:pt x="39" y="66"/>
                        </a:lnTo>
                        <a:lnTo>
                          <a:pt x="38" y="66"/>
                        </a:lnTo>
                        <a:lnTo>
                          <a:pt x="38" y="65"/>
                        </a:lnTo>
                        <a:lnTo>
                          <a:pt x="37" y="65"/>
                        </a:lnTo>
                        <a:lnTo>
                          <a:pt x="37" y="64"/>
                        </a:lnTo>
                        <a:lnTo>
                          <a:pt x="36" y="64"/>
                        </a:lnTo>
                        <a:lnTo>
                          <a:pt x="36" y="63"/>
                        </a:lnTo>
                        <a:lnTo>
                          <a:pt x="35" y="63"/>
                        </a:lnTo>
                        <a:lnTo>
                          <a:pt x="34" y="63"/>
                        </a:lnTo>
                        <a:lnTo>
                          <a:pt x="33" y="63"/>
                        </a:lnTo>
                        <a:lnTo>
                          <a:pt x="32" y="63"/>
                        </a:lnTo>
                        <a:lnTo>
                          <a:pt x="30" y="63"/>
                        </a:lnTo>
                        <a:lnTo>
                          <a:pt x="29" y="63"/>
                        </a:lnTo>
                        <a:lnTo>
                          <a:pt x="28" y="63"/>
                        </a:lnTo>
                        <a:lnTo>
                          <a:pt x="27" y="63"/>
                        </a:lnTo>
                        <a:lnTo>
                          <a:pt x="26" y="63"/>
                        </a:lnTo>
                        <a:lnTo>
                          <a:pt x="24" y="63"/>
                        </a:lnTo>
                        <a:lnTo>
                          <a:pt x="20" y="62"/>
                        </a:lnTo>
                        <a:lnTo>
                          <a:pt x="19" y="62"/>
                        </a:lnTo>
                        <a:lnTo>
                          <a:pt x="18" y="62"/>
                        </a:lnTo>
                        <a:lnTo>
                          <a:pt x="17" y="62"/>
                        </a:lnTo>
                        <a:lnTo>
                          <a:pt x="16" y="62"/>
                        </a:lnTo>
                        <a:lnTo>
                          <a:pt x="16" y="61"/>
                        </a:lnTo>
                        <a:lnTo>
                          <a:pt x="15" y="61"/>
                        </a:lnTo>
                        <a:lnTo>
                          <a:pt x="14" y="61"/>
                        </a:lnTo>
                        <a:lnTo>
                          <a:pt x="14" y="62"/>
                        </a:lnTo>
                        <a:lnTo>
                          <a:pt x="13" y="62"/>
                        </a:lnTo>
                        <a:lnTo>
                          <a:pt x="10" y="63"/>
                        </a:lnTo>
                        <a:lnTo>
                          <a:pt x="10" y="62"/>
                        </a:lnTo>
                        <a:lnTo>
                          <a:pt x="9" y="61"/>
                        </a:lnTo>
                        <a:lnTo>
                          <a:pt x="8" y="61"/>
                        </a:lnTo>
                        <a:lnTo>
                          <a:pt x="7" y="61"/>
                        </a:lnTo>
                        <a:lnTo>
                          <a:pt x="6" y="61"/>
                        </a:lnTo>
                        <a:lnTo>
                          <a:pt x="6" y="59"/>
                        </a:lnTo>
                        <a:lnTo>
                          <a:pt x="5" y="58"/>
                        </a:lnTo>
                        <a:lnTo>
                          <a:pt x="4" y="58"/>
                        </a:lnTo>
                        <a:lnTo>
                          <a:pt x="2" y="58"/>
                        </a:lnTo>
                        <a:lnTo>
                          <a:pt x="1" y="57"/>
                        </a:lnTo>
                        <a:lnTo>
                          <a:pt x="1" y="56"/>
                        </a:lnTo>
                        <a:lnTo>
                          <a:pt x="0" y="56"/>
                        </a:lnTo>
                        <a:lnTo>
                          <a:pt x="0" y="54"/>
                        </a:lnTo>
                        <a:lnTo>
                          <a:pt x="1" y="53"/>
                        </a:lnTo>
                        <a:lnTo>
                          <a:pt x="2" y="52"/>
                        </a:lnTo>
                        <a:lnTo>
                          <a:pt x="4" y="50"/>
                        </a:lnTo>
                        <a:lnTo>
                          <a:pt x="4" y="49"/>
                        </a:lnTo>
                        <a:lnTo>
                          <a:pt x="5" y="48"/>
                        </a:lnTo>
                        <a:lnTo>
                          <a:pt x="6" y="47"/>
                        </a:lnTo>
                        <a:lnTo>
                          <a:pt x="6" y="46"/>
                        </a:lnTo>
                        <a:lnTo>
                          <a:pt x="8" y="47"/>
                        </a:lnTo>
                        <a:lnTo>
                          <a:pt x="10" y="47"/>
                        </a:lnTo>
                        <a:lnTo>
                          <a:pt x="10" y="46"/>
                        </a:lnTo>
                        <a:lnTo>
                          <a:pt x="9" y="46"/>
                        </a:lnTo>
                        <a:lnTo>
                          <a:pt x="8" y="45"/>
                        </a:lnTo>
                        <a:lnTo>
                          <a:pt x="8" y="44"/>
                        </a:lnTo>
                        <a:lnTo>
                          <a:pt x="8" y="42"/>
                        </a:lnTo>
                        <a:lnTo>
                          <a:pt x="7" y="42"/>
                        </a:lnTo>
                        <a:lnTo>
                          <a:pt x="7" y="40"/>
                        </a:lnTo>
                        <a:lnTo>
                          <a:pt x="7" y="39"/>
                        </a:lnTo>
                        <a:lnTo>
                          <a:pt x="8" y="39"/>
                        </a:lnTo>
                        <a:lnTo>
                          <a:pt x="9" y="38"/>
                        </a:lnTo>
                        <a:lnTo>
                          <a:pt x="14" y="34"/>
                        </a:lnTo>
                        <a:lnTo>
                          <a:pt x="15" y="33"/>
                        </a:lnTo>
                        <a:lnTo>
                          <a:pt x="16" y="31"/>
                        </a:lnTo>
                        <a:lnTo>
                          <a:pt x="17" y="31"/>
                        </a:lnTo>
                        <a:lnTo>
                          <a:pt x="19" y="30"/>
                        </a:lnTo>
                        <a:lnTo>
                          <a:pt x="20" y="30"/>
                        </a:lnTo>
                        <a:lnTo>
                          <a:pt x="20" y="29"/>
                        </a:lnTo>
                        <a:lnTo>
                          <a:pt x="21" y="29"/>
                        </a:lnTo>
                        <a:lnTo>
                          <a:pt x="21" y="28"/>
                        </a:lnTo>
                        <a:lnTo>
                          <a:pt x="23" y="28"/>
                        </a:lnTo>
                        <a:lnTo>
                          <a:pt x="24" y="28"/>
                        </a:lnTo>
                        <a:lnTo>
                          <a:pt x="25" y="28"/>
                        </a:lnTo>
                        <a:lnTo>
                          <a:pt x="26" y="28"/>
                        </a:lnTo>
                        <a:lnTo>
                          <a:pt x="27" y="26"/>
                        </a:lnTo>
                        <a:lnTo>
                          <a:pt x="27" y="25"/>
                        </a:lnTo>
                        <a:lnTo>
                          <a:pt x="27" y="24"/>
                        </a:lnTo>
                        <a:lnTo>
                          <a:pt x="26" y="22"/>
                        </a:lnTo>
                        <a:lnTo>
                          <a:pt x="25" y="22"/>
                        </a:lnTo>
                        <a:lnTo>
                          <a:pt x="26" y="21"/>
                        </a:lnTo>
                        <a:lnTo>
                          <a:pt x="27" y="21"/>
                        </a:lnTo>
                        <a:lnTo>
                          <a:pt x="28" y="21"/>
                        </a:lnTo>
                        <a:lnTo>
                          <a:pt x="27" y="21"/>
                        </a:lnTo>
                        <a:lnTo>
                          <a:pt x="27" y="20"/>
                        </a:lnTo>
                        <a:lnTo>
                          <a:pt x="26" y="20"/>
                        </a:lnTo>
                        <a:lnTo>
                          <a:pt x="25" y="19"/>
                        </a:lnTo>
                        <a:lnTo>
                          <a:pt x="25" y="18"/>
                        </a:lnTo>
                        <a:lnTo>
                          <a:pt x="24" y="17"/>
                        </a:lnTo>
                        <a:lnTo>
                          <a:pt x="23" y="17"/>
                        </a:lnTo>
                        <a:lnTo>
                          <a:pt x="23" y="16"/>
                        </a:lnTo>
                        <a:lnTo>
                          <a:pt x="21" y="15"/>
                        </a:lnTo>
                        <a:lnTo>
                          <a:pt x="21" y="14"/>
                        </a:lnTo>
                        <a:lnTo>
                          <a:pt x="21" y="12"/>
                        </a:lnTo>
                        <a:lnTo>
                          <a:pt x="20" y="12"/>
                        </a:lnTo>
                        <a:lnTo>
                          <a:pt x="20" y="11"/>
                        </a:lnTo>
                        <a:lnTo>
                          <a:pt x="20" y="10"/>
                        </a:lnTo>
                        <a:lnTo>
                          <a:pt x="21" y="10"/>
                        </a:lnTo>
                        <a:lnTo>
                          <a:pt x="23" y="10"/>
                        </a:lnTo>
                        <a:lnTo>
                          <a:pt x="25" y="10"/>
                        </a:lnTo>
                        <a:lnTo>
                          <a:pt x="25" y="11"/>
                        </a:lnTo>
                        <a:lnTo>
                          <a:pt x="26" y="11"/>
                        </a:lnTo>
                        <a:lnTo>
                          <a:pt x="27" y="10"/>
                        </a:lnTo>
                        <a:lnTo>
                          <a:pt x="30" y="9"/>
                        </a:lnTo>
                        <a:lnTo>
                          <a:pt x="30" y="8"/>
                        </a:lnTo>
                        <a:lnTo>
                          <a:pt x="32" y="7"/>
                        </a:lnTo>
                        <a:lnTo>
                          <a:pt x="36" y="7"/>
                        </a:lnTo>
                        <a:lnTo>
                          <a:pt x="38" y="7"/>
                        </a:lnTo>
                        <a:lnTo>
                          <a:pt x="41" y="6"/>
                        </a:lnTo>
                        <a:lnTo>
                          <a:pt x="42" y="6"/>
                        </a:lnTo>
                        <a:lnTo>
                          <a:pt x="43" y="6"/>
                        </a:lnTo>
                        <a:lnTo>
                          <a:pt x="44" y="6"/>
                        </a:lnTo>
                        <a:lnTo>
                          <a:pt x="45" y="6"/>
                        </a:lnTo>
                        <a:lnTo>
                          <a:pt x="46" y="6"/>
                        </a:lnTo>
                        <a:lnTo>
                          <a:pt x="48" y="6"/>
                        </a:lnTo>
                        <a:lnTo>
                          <a:pt x="50" y="6"/>
                        </a:lnTo>
                        <a:lnTo>
                          <a:pt x="51" y="6"/>
                        </a:lnTo>
                        <a:lnTo>
                          <a:pt x="52" y="6"/>
                        </a:lnTo>
                        <a:lnTo>
                          <a:pt x="55" y="7"/>
                        </a:lnTo>
                        <a:lnTo>
                          <a:pt x="56" y="7"/>
                        </a:lnTo>
                        <a:lnTo>
                          <a:pt x="57" y="7"/>
                        </a:lnTo>
                        <a:lnTo>
                          <a:pt x="58" y="7"/>
                        </a:lnTo>
                        <a:lnTo>
                          <a:pt x="60" y="7"/>
                        </a:lnTo>
                        <a:lnTo>
                          <a:pt x="61" y="7"/>
                        </a:lnTo>
                        <a:lnTo>
                          <a:pt x="61" y="8"/>
                        </a:lnTo>
                        <a:lnTo>
                          <a:pt x="62" y="8"/>
                        </a:lnTo>
                        <a:lnTo>
                          <a:pt x="63" y="8"/>
                        </a:lnTo>
                        <a:lnTo>
                          <a:pt x="64" y="8"/>
                        </a:lnTo>
                        <a:lnTo>
                          <a:pt x="65" y="8"/>
                        </a:lnTo>
                        <a:lnTo>
                          <a:pt x="66" y="8"/>
                        </a:lnTo>
                        <a:lnTo>
                          <a:pt x="67" y="8"/>
                        </a:lnTo>
                        <a:lnTo>
                          <a:pt x="67" y="9"/>
                        </a:lnTo>
                        <a:lnTo>
                          <a:pt x="69" y="9"/>
                        </a:lnTo>
                        <a:lnTo>
                          <a:pt x="69" y="8"/>
                        </a:lnTo>
                        <a:lnTo>
                          <a:pt x="70" y="8"/>
                        </a:lnTo>
                        <a:lnTo>
                          <a:pt x="71" y="8"/>
                        </a:lnTo>
                        <a:lnTo>
                          <a:pt x="72" y="9"/>
                        </a:lnTo>
                        <a:lnTo>
                          <a:pt x="72" y="10"/>
                        </a:lnTo>
                        <a:lnTo>
                          <a:pt x="73" y="10"/>
                        </a:lnTo>
                        <a:lnTo>
                          <a:pt x="74" y="10"/>
                        </a:lnTo>
                        <a:lnTo>
                          <a:pt x="75" y="10"/>
                        </a:lnTo>
                        <a:lnTo>
                          <a:pt x="76" y="10"/>
                        </a:lnTo>
                        <a:lnTo>
                          <a:pt x="78" y="10"/>
                        </a:lnTo>
                        <a:lnTo>
                          <a:pt x="79" y="10"/>
                        </a:lnTo>
                        <a:lnTo>
                          <a:pt x="79" y="11"/>
                        </a:lnTo>
                        <a:lnTo>
                          <a:pt x="79" y="12"/>
                        </a:lnTo>
                        <a:lnTo>
                          <a:pt x="80" y="12"/>
                        </a:lnTo>
                        <a:lnTo>
                          <a:pt x="80" y="11"/>
                        </a:lnTo>
                        <a:lnTo>
                          <a:pt x="81" y="10"/>
                        </a:lnTo>
                        <a:lnTo>
                          <a:pt x="82" y="11"/>
                        </a:lnTo>
                        <a:lnTo>
                          <a:pt x="83" y="11"/>
                        </a:lnTo>
                        <a:lnTo>
                          <a:pt x="84" y="11"/>
                        </a:lnTo>
                        <a:lnTo>
                          <a:pt x="85" y="11"/>
                        </a:lnTo>
                        <a:lnTo>
                          <a:pt x="85" y="10"/>
                        </a:lnTo>
                        <a:lnTo>
                          <a:pt x="86" y="10"/>
                        </a:lnTo>
                        <a:lnTo>
                          <a:pt x="88" y="11"/>
                        </a:lnTo>
                        <a:lnTo>
                          <a:pt x="89" y="11"/>
                        </a:lnTo>
                        <a:lnTo>
                          <a:pt x="90" y="11"/>
                        </a:lnTo>
                        <a:lnTo>
                          <a:pt x="92" y="11"/>
                        </a:lnTo>
                        <a:lnTo>
                          <a:pt x="92" y="12"/>
                        </a:lnTo>
                        <a:lnTo>
                          <a:pt x="93" y="14"/>
                        </a:lnTo>
                        <a:lnTo>
                          <a:pt x="94" y="12"/>
                        </a:lnTo>
                        <a:lnTo>
                          <a:pt x="94" y="11"/>
                        </a:lnTo>
                        <a:lnTo>
                          <a:pt x="98" y="10"/>
                        </a:lnTo>
                        <a:lnTo>
                          <a:pt x="99" y="10"/>
                        </a:lnTo>
                        <a:lnTo>
                          <a:pt x="100" y="10"/>
                        </a:lnTo>
                        <a:lnTo>
                          <a:pt x="101" y="11"/>
                        </a:lnTo>
                        <a:lnTo>
                          <a:pt x="101" y="12"/>
                        </a:lnTo>
                        <a:lnTo>
                          <a:pt x="101" y="14"/>
                        </a:lnTo>
                        <a:lnTo>
                          <a:pt x="102" y="14"/>
                        </a:lnTo>
                        <a:lnTo>
                          <a:pt x="103" y="14"/>
                        </a:lnTo>
                        <a:lnTo>
                          <a:pt x="106" y="12"/>
                        </a:lnTo>
                        <a:lnTo>
                          <a:pt x="107" y="12"/>
                        </a:lnTo>
                        <a:lnTo>
                          <a:pt x="108" y="12"/>
                        </a:lnTo>
                        <a:lnTo>
                          <a:pt x="109" y="12"/>
                        </a:lnTo>
                        <a:lnTo>
                          <a:pt x="110" y="12"/>
                        </a:lnTo>
                        <a:lnTo>
                          <a:pt x="111" y="12"/>
                        </a:lnTo>
                        <a:lnTo>
                          <a:pt x="112" y="12"/>
                        </a:lnTo>
                        <a:lnTo>
                          <a:pt x="113" y="12"/>
                        </a:lnTo>
                        <a:lnTo>
                          <a:pt x="114" y="12"/>
                        </a:lnTo>
                        <a:lnTo>
                          <a:pt x="117" y="14"/>
                        </a:lnTo>
                        <a:lnTo>
                          <a:pt x="117" y="15"/>
                        </a:lnTo>
                        <a:lnTo>
                          <a:pt x="118" y="15"/>
                        </a:lnTo>
                        <a:lnTo>
                          <a:pt x="119" y="16"/>
                        </a:lnTo>
                        <a:lnTo>
                          <a:pt x="119" y="15"/>
                        </a:lnTo>
                        <a:lnTo>
                          <a:pt x="120" y="15"/>
                        </a:lnTo>
                        <a:lnTo>
                          <a:pt x="120" y="14"/>
                        </a:lnTo>
                        <a:lnTo>
                          <a:pt x="120" y="12"/>
                        </a:lnTo>
                        <a:lnTo>
                          <a:pt x="119" y="11"/>
                        </a:lnTo>
                        <a:lnTo>
                          <a:pt x="119" y="10"/>
                        </a:lnTo>
                        <a:lnTo>
                          <a:pt x="120" y="9"/>
                        </a:lnTo>
                        <a:lnTo>
                          <a:pt x="121" y="8"/>
                        </a:lnTo>
                        <a:lnTo>
                          <a:pt x="122" y="7"/>
                        </a:lnTo>
                        <a:lnTo>
                          <a:pt x="123" y="6"/>
                        </a:lnTo>
                        <a:lnTo>
                          <a:pt x="125" y="6"/>
                        </a:lnTo>
                        <a:lnTo>
                          <a:pt x="125" y="5"/>
                        </a:lnTo>
                        <a:lnTo>
                          <a:pt x="125" y="3"/>
                        </a:lnTo>
                        <a:lnTo>
                          <a:pt x="127" y="3"/>
                        </a:lnTo>
                        <a:lnTo>
                          <a:pt x="128" y="3"/>
                        </a:lnTo>
                        <a:lnTo>
                          <a:pt x="130" y="3"/>
                        </a:lnTo>
                        <a:lnTo>
                          <a:pt x="131" y="3"/>
                        </a:lnTo>
                        <a:lnTo>
                          <a:pt x="132" y="3"/>
                        </a:lnTo>
                        <a:lnTo>
                          <a:pt x="134" y="3"/>
                        </a:lnTo>
                        <a:lnTo>
                          <a:pt x="135" y="3"/>
                        </a:lnTo>
                        <a:lnTo>
                          <a:pt x="136" y="3"/>
                        </a:lnTo>
                        <a:lnTo>
                          <a:pt x="137" y="3"/>
                        </a:lnTo>
                        <a:lnTo>
                          <a:pt x="138" y="3"/>
                        </a:lnTo>
                        <a:lnTo>
                          <a:pt x="140" y="5"/>
                        </a:lnTo>
                        <a:lnTo>
                          <a:pt x="141" y="5"/>
                        </a:lnTo>
                        <a:lnTo>
                          <a:pt x="142" y="3"/>
                        </a:lnTo>
                        <a:lnTo>
                          <a:pt x="144" y="3"/>
                        </a:lnTo>
                        <a:lnTo>
                          <a:pt x="145" y="2"/>
                        </a:lnTo>
                        <a:lnTo>
                          <a:pt x="145" y="0"/>
                        </a:lnTo>
                        <a:lnTo>
                          <a:pt x="146" y="0"/>
                        </a:lnTo>
                        <a:lnTo>
                          <a:pt x="147" y="0"/>
                        </a:lnTo>
                        <a:lnTo>
                          <a:pt x="148" y="0"/>
                        </a:lnTo>
                        <a:lnTo>
                          <a:pt x="148" y="1"/>
                        </a:lnTo>
                        <a:lnTo>
                          <a:pt x="149" y="1"/>
                        </a:lnTo>
                        <a:lnTo>
                          <a:pt x="150" y="1"/>
                        </a:lnTo>
                        <a:lnTo>
                          <a:pt x="153" y="1"/>
                        </a:lnTo>
                        <a:lnTo>
                          <a:pt x="154" y="1"/>
                        </a:lnTo>
                        <a:lnTo>
                          <a:pt x="155" y="0"/>
                        </a:lnTo>
                        <a:lnTo>
                          <a:pt x="157" y="0"/>
                        </a:lnTo>
                        <a:lnTo>
                          <a:pt x="159" y="0"/>
                        </a:lnTo>
                        <a:lnTo>
                          <a:pt x="160" y="0"/>
                        </a:lnTo>
                        <a:lnTo>
                          <a:pt x="162" y="0"/>
                        </a:lnTo>
                        <a:lnTo>
                          <a:pt x="163" y="0"/>
                        </a:lnTo>
                        <a:lnTo>
                          <a:pt x="164" y="0"/>
                        </a:lnTo>
                        <a:lnTo>
                          <a:pt x="165" y="0"/>
                        </a:lnTo>
                        <a:lnTo>
                          <a:pt x="166" y="0"/>
                        </a:lnTo>
                        <a:lnTo>
                          <a:pt x="169" y="2"/>
                        </a:lnTo>
                        <a:lnTo>
                          <a:pt x="169" y="3"/>
                        </a:lnTo>
                        <a:lnTo>
                          <a:pt x="169" y="5"/>
                        </a:lnTo>
                        <a:lnTo>
                          <a:pt x="170" y="6"/>
                        </a:lnTo>
                        <a:lnTo>
                          <a:pt x="172" y="7"/>
                        </a:lnTo>
                        <a:lnTo>
                          <a:pt x="173" y="7"/>
                        </a:lnTo>
                        <a:lnTo>
                          <a:pt x="174" y="7"/>
                        </a:lnTo>
                        <a:lnTo>
                          <a:pt x="174" y="8"/>
                        </a:lnTo>
                        <a:lnTo>
                          <a:pt x="175" y="8"/>
                        </a:lnTo>
                        <a:lnTo>
                          <a:pt x="174" y="9"/>
                        </a:lnTo>
                        <a:lnTo>
                          <a:pt x="172" y="9"/>
                        </a:lnTo>
                        <a:lnTo>
                          <a:pt x="170" y="9"/>
                        </a:lnTo>
                        <a:lnTo>
                          <a:pt x="169" y="10"/>
                        </a:lnTo>
                        <a:lnTo>
                          <a:pt x="170" y="10"/>
                        </a:lnTo>
                        <a:lnTo>
                          <a:pt x="172" y="11"/>
                        </a:lnTo>
                        <a:lnTo>
                          <a:pt x="172" y="12"/>
                        </a:lnTo>
                        <a:lnTo>
                          <a:pt x="172" y="14"/>
                        </a:lnTo>
                        <a:lnTo>
                          <a:pt x="174" y="16"/>
                        </a:lnTo>
                        <a:lnTo>
                          <a:pt x="176" y="16"/>
                        </a:lnTo>
                        <a:lnTo>
                          <a:pt x="177" y="17"/>
                        </a:lnTo>
                        <a:lnTo>
                          <a:pt x="178" y="17"/>
                        </a:lnTo>
                        <a:lnTo>
                          <a:pt x="179" y="17"/>
                        </a:lnTo>
                        <a:lnTo>
                          <a:pt x="182" y="17"/>
                        </a:lnTo>
                        <a:lnTo>
                          <a:pt x="182" y="16"/>
                        </a:lnTo>
                        <a:lnTo>
                          <a:pt x="184" y="16"/>
                        </a:lnTo>
                        <a:lnTo>
                          <a:pt x="184" y="17"/>
                        </a:lnTo>
                        <a:lnTo>
                          <a:pt x="185" y="18"/>
                        </a:lnTo>
                        <a:lnTo>
                          <a:pt x="186" y="18"/>
                        </a:lnTo>
                        <a:lnTo>
                          <a:pt x="187" y="19"/>
                        </a:lnTo>
                        <a:lnTo>
                          <a:pt x="187" y="20"/>
                        </a:lnTo>
                        <a:lnTo>
                          <a:pt x="188" y="22"/>
                        </a:lnTo>
                        <a:lnTo>
                          <a:pt x="190" y="24"/>
                        </a:lnTo>
                        <a:lnTo>
                          <a:pt x="188" y="25"/>
                        </a:lnTo>
                        <a:lnTo>
                          <a:pt x="188" y="26"/>
                        </a:lnTo>
                        <a:lnTo>
                          <a:pt x="188" y="27"/>
                        </a:lnTo>
                        <a:lnTo>
                          <a:pt x="191" y="28"/>
                        </a:lnTo>
                        <a:lnTo>
                          <a:pt x="192" y="28"/>
                        </a:lnTo>
                        <a:lnTo>
                          <a:pt x="193" y="28"/>
                        </a:lnTo>
                        <a:lnTo>
                          <a:pt x="194" y="27"/>
                        </a:lnTo>
                        <a:lnTo>
                          <a:pt x="195" y="27"/>
                        </a:lnTo>
                        <a:lnTo>
                          <a:pt x="196" y="27"/>
                        </a:lnTo>
                        <a:lnTo>
                          <a:pt x="197" y="27"/>
                        </a:lnTo>
                        <a:lnTo>
                          <a:pt x="199" y="27"/>
                        </a:lnTo>
                        <a:lnTo>
                          <a:pt x="200" y="28"/>
                        </a:lnTo>
                        <a:lnTo>
                          <a:pt x="201" y="29"/>
                        </a:lnTo>
                        <a:lnTo>
                          <a:pt x="202" y="29"/>
                        </a:lnTo>
                        <a:lnTo>
                          <a:pt x="203" y="29"/>
                        </a:lnTo>
                        <a:lnTo>
                          <a:pt x="204" y="29"/>
                        </a:lnTo>
                        <a:lnTo>
                          <a:pt x="204" y="30"/>
                        </a:lnTo>
                        <a:lnTo>
                          <a:pt x="205" y="30"/>
                        </a:lnTo>
                        <a:lnTo>
                          <a:pt x="206" y="30"/>
                        </a:lnTo>
                        <a:lnTo>
                          <a:pt x="206" y="29"/>
                        </a:lnTo>
                        <a:lnTo>
                          <a:pt x="209" y="29"/>
                        </a:lnTo>
                        <a:lnTo>
                          <a:pt x="210" y="28"/>
                        </a:lnTo>
                        <a:lnTo>
                          <a:pt x="211" y="28"/>
                        </a:lnTo>
                        <a:lnTo>
                          <a:pt x="212" y="28"/>
                        </a:lnTo>
                        <a:lnTo>
                          <a:pt x="213" y="28"/>
                        </a:lnTo>
                        <a:lnTo>
                          <a:pt x="214" y="28"/>
                        </a:lnTo>
                        <a:lnTo>
                          <a:pt x="215" y="28"/>
                        </a:lnTo>
                        <a:lnTo>
                          <a:pt x="215" y="27"/>
                        </a:lnTo>
                        <a:lnTo>
                          <a:pt x="216" y="27"/>
                        </a:lnTo>
                        <a:lnTo>
                          <a:pt x="218" y="27"/>
                        </a:lnTo>
                        <a:lnTo>
                          <a:pt x="220" y="30"/>
                        </a:lnTo>
                        <a:lnTo>
                          <a:pt x="221" y="33"/>
                        </a:lnTo>
                        <a:lnTo>
                          <a:pt x="222" y="33"/>
                        </a:lnTo>
                        <a:lnTo>
                          <a:pt x="224" y="33"/>
                        </a:lnTo>
                        <a:lnTo>
                          <a:pt x="224" y="34"/>
                        </a:lnTo>
                        <a:lnTo>
                          <a:pt x="225" y="35"/>
                        </a:lnTo>
                        <a:lnTo>
                          <a:pt x="227" y="35"/>
                        </a:lnTo>
                        <a:lnTo>
                          <a:pt x="228" y="33"/>
                        </a:lnTo>
                        <a:lnTo>
                          <a:pt x="230" y="33"/>
                        </a:lnTo>
                        <a:lnTo>
                          <a:pt x="230" y="34"/>
                        </a:lnTo>
                        <a:lnTo>
                          <a:pt x="231" y="34"/>
                        </a:lnTo>
                        <a:lnTo>
                          <a:pt x="232" y="34"/>
                        </a:lnTo>
                        <a:lnTo>
                          <a:pt x="233" y="34"/>
                        </a:lnTo>
                        <a:lnTo>
                          <a:pt x="234" y="34"/>
                        </a:lnTo>
                        <a:lnTo>
                          <a:pt x="234" y="35"/>
                        </a:lnTo>
                        <a:lnTo>
                          <a:pt x="237" y="35"/>
                        </a:lnTo>
                        <a:lnTo>
                          <a:pt x="238" y="35"/>
                        </a:lnTo>
                        <a:lnTo>
                          <a:pt x="238" y="36"/>
                        </a:lnTo>
                        <a:lnTo>
                          <a:pt x="239" y="36"/>
                        </a:lnTo>
                        <a:lnTo>
                          <a:pt x="240" y="36"/>
                        </a:lnTo>
                        <a:lnTo>
                          <a:pt x="241" y="36"/>
                        </a:lnTo>
                        <a:lnTo>
                          <a:pt x="242" y="35"/>
                        </a:lnTo>
                        <a:lnTo>
                          <a:pt x="242" y="36"/>
                        </a:lnTo>
                        <a:lnTo>
                          <a:pt x="243" y="37"/>
                        </a:lnTo>
                        <a:lnTo>
                          <a:pt x="244" y="37"/>
                        </a:lnTo>
                        <a:lnTo>
                          <a:pt x="246" y="37"/>
                        </a:lnTo>
                        <a:lnTo>
                          <a:pt x="248" y="37"/>
                        </a:lnTo>
                        <a:lnTo>
                          <a:pt x="248" y="38"/>
                        </a:lnTo>
                        <a:lnTo>
                          <a:pt x="249" y="39"/>
                        </a:lnTo>
                        <a:lnTo>
                          <a:pt x="251" y="39"/>
                        </a:lnTo>
                        <a:lnTo>
                          <a:pt x="252" y="39"/>
                        </a:lnTo>
                        <a:lnTo>
                          <a:pt x="253" y="39"/>
                        </a:lnTo>
                        <a:lnTo>
                          <a:pt x="255" y="39"/>
                        </a:lnTo>
                        <a:lnTo>
                          <a:pt x="256" y="39"/>
                        </a:lnTo>
                        <a:lnTo>
                          <a:pt x="255" y="40"/>
                        </a:lnTo>
                        <a:lnTo>
                          <a:pt x="255" y="42"/>
                        </a:lnTo>
                        <a:lnTo>
                          <a:pt x="256" y="43"/>
                        </a:lnTo>
                        <a:lnTo>
                          <a:pt x="256" y="44"/>
                        </a:lnTo>
                        <a:lnTo>
                          <a:pt x="255" y="45"/>
                        </a:lnTo>
                        <a:lnTo>
                          <a:pt x="253" y="46"/>
                        </a:lnTo>
                        <a:lnTo>
                          <a:pt x="252" y="46"/>
                        </a:lnTo>
                        <a:lnTo>
                          <a:pt x="252" y="47"/>
                        </a:lnTo>
                        <a:lnTo>
                          <a:pt x="251" y="47"/>
                        </a:lnTo>
                        <a:lnTo>
                          <a:pt x="249" y="47"/>
                        </a:lnTo>
                        <a:lnTo>
                          <a:pt x="249" y="48"/>
                        </a:lnTo>
                        <a:lnTo>
                          <a:pt x="250" y="49"/>
                        </a:lnTo>
                        <a:lnTo>
                          <a:pt x="252" y="49"/>
                        </a:lnTo>
                        <a:lnTo>
                          <a:pt x="253" y="49"/>
                        </a:lnTo>
                        <a:lnTo>
                          <a:pt x="255" y="49"/>
                        </a:lnTo>
                        <a:lnTo>
                          <a:pt x="255" y="50"/>
                        </a:lnTo>
                        <a:lnTo>
                          <a:pt x="253" y="50"/>
                        </a:lnTo>
                        <a:lnTo>
                          <a:pt x="251" y="50"/>
                        </a:lnTo>
                        <a:lnTo>
                          <a:pt x="250" y="50"/>
                        </a:lnTo>
                        <a:lnTo>
                          <a:pt x="249" y="52"/>
                        </a:lnTo>
                        <a:lnTo>
                          <a:pt x="249" y="53"/>
                        </a:lnTo>
                        <a:lnTo>
                          <a:pt x="250" y="54"/>
                        </a:lnTo>
                        <a:lnTo>
                          <a:pt x="251" y="54"/>
                        </a:lnTo>
                        <a:lnTo>
                          <a:pt x="251" y="55"/>
                        </a:lnTo>
                        <a:lnTo>
                          <a:pt x="252" y="56"/>
                        </a:lnTo>
                        <a:lnTo>
                          <a:pt x="253" y="57"/>
                        </a:lnTo>
                        <a:lnTo>
                          <a:pt x="252" y="58"/>
                        </a:lnTo>
                        <a:lnTo>
                          <a:pt x="252" y="59"/>
                        </a:lnTo>
                        <a:lnTo>
                          <a:pt x="250" y="62"/>
                        </a:lnTo>
                        <a:lnTo>
                          <a:pt x="251" y="62"/>
                        </a:lnTo>
                        <a:lnTo>
                          <a:pt x="251" y="64"/>
                        </a:lnTo>
                        <a:lnTo>
                          <a:pt x="250" y="64"/>
                        </a:lnTo>
                        <a:lnTo>
                          <a:pt x="249" y="64"/>
                        </a:lnTo>
                        <a:lnTo>
                          <a:pt x="248" y="64"/>
                        </a:lnTo>
                        <a:lnTo>
                          <a:pt x="246" y="64"/>
                        </a:lnTo>
                        <a:lnTo>
                          <a:pt x="244" y="64"/>
                        </a:lnTo>
                        <a:lnTo>
                          <a:pt x="243" y="64"/>
                        </a:lnTo>
                        <a:lnTo>
                          <a:pt x="242" y="64"/>
                        </a:lnTo>
                        <a:lnTo>
                          <a:pt x="241" y="64"/>
                        </a:lnTo>
                        <a:lnTo>
                          <a:pt x="240" y="64"/>
                        </a:lnTo>
                        <a:lnTo>
                          <a:pt x="238" y="64"/>
                        </a:lnTo>
                        <a:lnTo>
                          <a:pt x="237" y="64"/>
                        </a:lnTo>
                        <a:lnTo>
                          <a:pt x="237" y="65"/>
                        </a:lnTo>
                        <a:lnTo>
                          <a:pt x="235" y="66"/>
                        </a:lnTo>
                        <a:lnTo>
                          <a:pt x="233" y="67"/>
                        </a:lnTo>
                        <a:lnTo>
                          <a:pt x="232" y="67"/>
                        </a:lnTo>
                        <a:lnTo>
                          <a:pt x="231" y="67"/>
                        </a:lnTo>
                        <a:lnTo>
                          <a:pt x="230" y="67"/>
                        </a:lnTo>
                        <a:lnTo>
                          <a:pt x="230" y="68"/>
                        </a:lnTo>
                        <a:lnTo>
                          <a:pt x="229" y="68"/>
                        </a:lnTo>
                        <a:lnTo>
                          <a:pt x="229" y="72"/>
                        </a:lnTo>
                        <a:lnTo>
                          <a:pt x="230" y="72"/>
                        </a:lnTo>
                        <a:lnTo>
                          <a:pt x="229" y="73"/>
                        </a:lnTo>
                        <a:lnTo>
                          <a:pt x="228" y="73"/>
                        </a:lnTo>
                        <a:lnTo>
                          <a:pt x="229" y="7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069" name="Freeform 982">
                    <a:extLst>
                      <a:ext uri="{FF2B5EF4-FFF2-40B4-BE49-F238E27FC236}">
                        <a16:creationId xmlns:a16="http://schemas.microsoft.com/office/drawing/2014/main" id="{40CCC25A-6E94-4ECA-960D-1E8C4761EF5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137892" y="1895664"/>
                    <a:ext cx="127799" cy="65061"/>
                  </a:xfrm>
                  <a:custGeom>
                    <a:avLst/>
                    <a:gdLst>
                      <a:gd name="T0" fmla="*/ 84138 w 55"/>
                      <a:gd name="T1" fmla="*/ 20638 h 28"/>
                      <a:gd name="T2" fmla="*/ 85725 w 55"/>
                      <a:gd name="T3" fmla="*/ 23813 h 28"/>
                      <a:gd name="T4" fmla="*/ 84138 w 55"/>
                      <a:gd name="T5" fmla="*/ 26988 h 28"/>
                      <a:gd name="T6" fmla="*/ 80963 w 55"/>
                      <a:gd name="T7" fmla="*/ 30163 h 28"/>
                      <a:gd name="T8" fmla="*/ 76200 w 55"/>
                      <a:gd name="T9" fmla="*/ 30163 h 28"/>
                      <a:gd name="T10" fmla="*/ 73025 w 55"/>
                      <a:gd name="T11" fmla="*/ 34925 h 28"/>
                      <a:gd name="T12" fmla="*/ 73025 w 55"/>
                      <a:gd name="T13" fmla="*/ 39688 h 28"/>
                      <a:gd name="T14" fmla="*/ 74613 w 55"/>
                      <a:gd name="T15" fmla="*/ 41275 h 28"/>
                      <a:gd name="T16" fmla="*/ 73025 w 55"/>
                      <a:gd name="T17" fmla="*/ 44450 h 28"/>
                      <a:gd name="T18" fmla="*/ 68263 w 55"/>
                      <a:gd name="T19" fmla="*/ 44450 h 28"/>
                      <a:gd name="T20" fmla="*/ 65088 w 55"/>
                      <a:gd name="T21" fmla="*/ 42863 h 28"/>
                      <a:gd name="T22" fmla="*/ 53975 w 55"/>
                      <a:gd name="T23" fmla="*/ 38100 h 28"/>
                      <a:gd name="T24" fmla="*/ 52388 w 55"/>
                      <a:gd name="T25" fmla="*/ 34925 h 28"/>
                      <a:gd name="T26" fmla="*/ 52388 w 55"/>
                      <a:gd name="T27" fmla="*/ 30163 h 28"/>
                      <a:gd name="T28" fmla="*/ 47625 w 55"/>
                      <a:gd name="T29" fmla="*/ 34925 h 28"/>
                      <a:gd name="T30" fmla="*/ 42863 w 55"/>
                      <a:gd name="T31" fmla="*/ 34925 h 28"/>
                      <a:gd name="T32" fmla="*/ 38100 w 55"/>
                      <a:gd name="T33" fmla="*/ 34925 h 28"/>
                      <a:gd name="T34" fmla="*/ 38100 w 55"/>
                      <a:gd name="T35" fmla="*/ 28575 h 28"/>
                      <a:gd name="T36" fmla="*/ 30163 w 55"/>
                      <a:gd name="T37" fmla="*/ 25400 h 28"/>
                      <a:gd name="T38" fmla="*/ 25400 w 55"/>
                      <a:gd name="T39" fmla="*/ 23813 h 28"/>
                      <a:gd name="T40" fmla="*/ 17463 w 55"/>
                      <a:gd name="T41" fmla="*/ 22225 h 28"/>
                      <a:gd name="T42" fmla="*/ 14288 w 55"/>
                      <a:gd name="T43" fmla="*/ 19050 h 28"/>
                      <a:gd name="T44" fmla="*/ 12700 w 55"/>
                      <a:gd name="T45" fmla="*/ 15875 h 28"/>
                      <a:gd name="T46" fmla="*/ 9525 w 55"/>
                      <a:gd name="T47" fmla="*/ 15875 h 28"/>
                      <a:gd name="T48" fmla="*/ 6350 w 55"/>
                      <a:gd name="T49" fmla="*/ 15875 h 28"/>
                      <a:gd name="T50" fmla="*/ 0 w 55"/>
                      <a:gd name="T51" fmla="*/ 9525 h 28"/>
                      <a:gd name="T52" fmla="*/ 11113 w 55"/>
                      <a:gd name="T53" fmla="*/ 6350 h 28"/>
                      <a:gd name="T54" fmla="*/ 17463 w 55"/>
                      <a:gd name="T55" fmla="*/ 3175 h 28"/>
                      <a:gd name="T56" fmla="*/ 20638 w 55"/>
                      <a:gd name="T57" fmla="*/ 6350 h 28"/>
                      <a:gd name="T58" fmla="*/ 23813 w 55"/>
                      <a:gd name="T59" fmla="*/ 4763 h 28"/>
                      <a:gd name="T60" fmla="*/ 30163 w 55"/>
                      <a:gd name="T61" fmla="*/ 6350 h 28"/>
                      <a:gd name="T62" fmla="*/ 36513 w 55"/>
                      <a:gd name="T63" fmla="*/ 4763 h 28"/>
                      <a:gd name="T64" fmla="*/ 39688 w 55"/>
                      <a:gd name="T65" fmla="*/ 4763 h 28"/>
                      <a:gd name="T66" fmla="*/ 39688 w 55"/>
                      <a:gd name="T67" fmla="*/ 6350 h 28"/>
                      <a:gd name="T68" fmla="*/ 39688 w 55"/>
                      <a:gd name="T69" fmla="*/ 4763 h 28"/>
                      <a:gd name="T70" fmla="*/ 41275 w 55"/>
                      <a:gd name="T71" fmla="*/ 3175 h 28"/>
                      <a:gd name="T72" fmla="*/ 42863 w 55"/>
                      <a:gd name="T73" fmla="*/ 3175 h 28"/>
                      <a:gd name="T74" fmla="*/ 44450 w 55"/>
                      <a:gd name="T75" fmla="*/ 0 h 28"/>
                      <a:gd name="T76" fmla="*/ 47625 w 55"/>
                      <a:gd name="T77" fmla="*/ 3175 h 28"/>
                      <a:gd name="T78" fmla="*/ 52388 w 55"/>
                      <a:gd name="T79" fmla="*/ 0 h 28"/>
                      <a:gd name="T80" fmla="*/ 53975 w 55"/>
                      <a:gd name="T81" fmla="*/ 3175 h 28"/>
                      <a:gd name="T82" fmla="*/ 57150 w 55"/>
                      <a:gd name="T83" fmla="*/ 0 h 28"/>
                      <a:gd name="T84" fmla="*/ 58738 w 55"/>
                      <a:gd name="T85" fmla="*/ 4763 h 28"/>
                      <a:gd name="T86" fmla="*/ 61913 w 55"/>
                      <a:gd name="T87" fmla="*/ 6350 h 28"/>
                      <a:gd name="T88" fmla="*/ 68263 w 55"/>
                      <a:gd name="T89" fmla="*/ 6350 h 28"/>
                      <a:gd name="T90" fmla="*/ 74613 w 55"/>
                      <a:gd name="T91" fmla="*/ 7938 h 28"/>
                      <a:gd name="T92" fmla="*/ 73025 w 55"/>
                      <a:gd name="T93" fmla="*/ 12700 h 28"/>
                      <a:gd name="T94" fmla="*/ 71438 w 55"/>
                      <a:gd name="T95" fmla="*/ 14288 h 28"/>
                      <a:gd name="T96" fmla="*/ 71438 w 55"/>
                      <a:gd name="T97" fmla="*/ 15875 h 28"/>
                      <a:gd name="T98" fmla="*/ 74613 w 55"/>
                      <a:gd name="T99" fmla="*/ 15875 h 28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</a:gdLst>
                    <a:ahLst/>
                    <a:cxnLst>
                      <a:cxn ang="T100">
                        <a:pos x="T0" y="T1"/>
                      </a:cxn>
                      <a:cxn ang="T101">
                        <a:pos x="T2" y="T3"/>
                      </a:cxn>
                      <a:cxn ang="T102">
                        <a:pos x="T4" y="T5"/>
                      </a:cxn>
                      <a:cxn ang="T103">
                        <a:pos x="T6" y="T7"/>
                      </a:cxn>
                      <a:cxn ang="T104">
                        <a:pos x="T8" y="T9"/>
                      </a:cxn>
                      <a:cxn ang="T105">
                        <a:pos x="T10" y="T11"/>
                      </a:cxn>
                      <a:cxn ang="T106">
                        <a:pos x="T12" y="T13"/>
                      </a:cxn>
                      <a:cxn ang="T107">
                        <a:pos x="T14" y="T15"/>
                      </a:cxn>
                      <a:cxn ang="T108">
                        <a:pos x="T16" y="T17"/>
                      </a:cxn>
                      <a:cxn ang="T109">
                        <a:pos x="T18" y="T19"/>
                      </a:cxn>
                      <a:cxn ang="T110">
                        <a:pos x="T20" y="T21"/>
                      </a:cxn>
                      <a:cxn ang="T111">
                        <a:pos x="T22" y="T23"/>
                      </a:cxn>
                      <a:cxn ang="T112">
                        <a:pos x="T24" y="T25"/>
                      </a:cxn>
                      <a:cxn ang="T113">
                        <a:pos x="T26" y="T27"/>
                      </a:cxn>
                      <a:cxn ang="T114">
                        <a:pos x="T28" y="T29"/>
                      </a:cxn>
                      <a:cxn ang="T115">
                        <a:pos x="T30" y="T31"/>
                      </a:cxn>
                      <a:cxn ang="T116">
                        <a:pos x="T32" y="T33"/>
                      </a:cxn>
                      <a:cxn ang="T117">
                        <a:pos x="T34" y="T35"/>
                      </a:cxn>
                      <a:cxn ang="T118">
                        <a:pos x="T36" y="T37"/>
                      </a:cxn>
                      <a:cxn ang="T119">
                        <a:pos x="T38" y="T39"/>
                      </a:cxn>
                      <a:cxn ang="T120">
                        <a:pos x="T40" y="T41"/>
                      </a:cxn>
                      <a:cxn ang="T121">
                        <a:pos x="T42" y="T43"/>
                      </a:cxn>
                      <a:cxn ang="T122">
                        <a:pos x="T44" y="T45"/>
                      </a:cxn>
                      <a:cxn ang="T123">
                        <a:pos x="T46" y="T47"/>
                      </a:cxn>
                      <a:cxn ang="T124">
                        <a:pos x="T48" y="T49"/>
                      </a:cxn>
                      <a:cxn ang="T125">
                        <a:pos x="T50" y="T51"/>
                      </a:cxn>
                      <a:cxn ang="T126">
                        <a:pos x="T52" y="T53"/>
                      </a:cxn>
                      <a:cxn ang="T127">
                        <a:pos x="T54" y="T55"/>
                      </a:cxn>
                      <a:cxn ang="T128">
                        <a:pos x="T56" y="T57"/>
                      </a:cxn>
                      <a:cxn ang="T129">
                        <a:pos x="T58" y="T59"/>
                      </a:cxn>
                      <a:cxn ang="T130">
                        <a:pos x="T60" y="T61"/>
                      </a:cxn>
                      <a:cxn ang="T131">
                        <a:pos x="T62" y="T63"/>
                      </a:cxn>
                      <a:cxn ang="T132">
                        <a:pos x="T64" y="T65"/>
                      </a:cxn>
                      <a:cxn ang="T133">
                        <a:pos x="T66" y="T67"/>
                      </a:cxn>
                      <a:cxn ang="T134">
                        <a:pos x="T68" y="T69"/>
                      </a:cxn>
                      <a:cxn ang="T135">
                        <a:pos x="T70" y="T71"/>
                      </a:cxn>
                      <a:cxn ang="T136">
                        <a:pos x="T72" y="T73"/>
                      </a:cxn>
                      <a:cxn ang="T137">
                        <a:pos x="T74" y="T75"/>
                      </a:cxn>
                      <a:cxn ang="T138">
                        <a:pos x="T76" y="T77"/>
                      </a:cxn>
                      <a:cxn ang="T139">
                        <a:pos x="T78" y="T79"/>
                      </a:cxn>
                      <a:cxn ang="T140">
                        <a:pos x="T80" y="T81"/>
                      </a:cxn>
                      <a:cxn ang="T141">
                        <a:pos x="T82" y="T83"/>
                      </a:cxn>
                      <a:cxn ang="T142">
                        <a:pos x="T84" y="T85"/>
                      </a:cxn>
                      <a:cxn ang="T143">
                        <a:pos x="T86" y="T87"/>
                      </a:cxn>
                      <a:cxn ang="T144">
                        <a:pos x="T88" y="T89"/>
                      </a:cxn>
                      <a:cxn ang="T145">
                        <a:pos x="T90" y="T91"/>
                      </a:cxn>
                      <a:cxn ang="T146">
                        <a:pos x="T92" y="T93"/>
                      </a:cxn>
                      <a:cxn ang="T147">
                        <a:pos x="T94" y="T95"/>
                      </a:cxn>
                      <a:cxn ang="T148">
                        <a:pos x="T96" y="T97"/>
                      </a:cxn>
                      <a:cxn ang="T149">
                        <a:pos x="T98" y="T99"/>
                      </a:cxn>
                    </a:cxnLst>
                    <a:rect l="0" t="0" r="r" b="b"/>
                    <a:pathLst>
                      <a:path w="55" h="28">
                        <a:moveTo>
                          <a:pt x="50" y="10"/>
                        </a:moveTo>
                        <a:lnTo>
                          <a:pt x="50" y="12"/>
                        </a:lnTo>
                        <a:lnTo>
                          <a:pt x="52" y="12"/>
                        </a:lnTo>
                        <a:lnTo>
                          <a:pt x="53" y="13"/>
                        </a:lnTo>
                        <a:lnTo>
                          <a:pt x="53" y="14"/>
                        </a:lnTo>
                        <a:lnTo>
                          <a:pt x="54" y="14"/>
                        </a:lnTo>
                        <a:lnTo>
                          <a:pt x="54" y="15"/>
                        </a:lnTo>
                        <a:lnTo>
                          <a:pt x="55" y="17"/>
                        </a:lnTo>
                        <a:lnTo>
                          <a:pt x="54" y="17"/>
                        </a:lnTo>
                        <a:lnTo>
                          <a:pt x="53" y="17"/>
                        </a:lnTo>
                        <a:lnTo>
                          <a:pt x="52" y="18"/>
                        </a:lnTo>
                        <a:lnTo>
                          <a:pt x="51" y="19"/>
                        </a:lnTo>
                        <a:lnTo>
                          <a:pt x="50" y="19"/>
                        </a:lnTo>
                        <a:lnTo>
                          <a:pt x="50" y="18"/>
                        </a:lnTo>
                        <a:lnTo>
                          <a:pt x="48" y="19"/>
                        </a:lnTo>
                        <a:lnTo>
                          <a:pt x="47" y="21"/>
                        </a:lnTo>
                        <a:lnTo>
                          <a:pt x="47" y="22"/>
                        </a:lnTo>
                        <a:lnTo>
                          <a:pt x="46" y="22"/>
                        </a:lnTo>
                        <a:lnTo>
                          <a:pt x="45" y="23"/>
                        </a:lnTo>
                        <a:lnTo>
                          <a:pt x="45" y="24"/>
                        </a:lnTo>
                        <a:lnTo>
                          <a:pt x="46" y="25"/>
                        </a:lnTo>
                        <a:lnTo>
                          <a:pt x="47" y="25"/>
                        </a:lnTo>
                        <a:lnTo>
                          <a:pt x="47" y="26"/>
                        </a:lnTo>
                        <a:lnTo>
                          <a:pt x="47" y="27"/>
                        </a:lnTo>
                        <a:lnTo>
                          <a:pt x="46" y="28"/>
                        </a:lnTo>
                        <a:lnTo>
                          <a:pt x="45" y="28"/>
                        </a:lnTo>
                        <a:lnTo>
                          <a:pt x="44" y="28"/>
                        </a:lnTo>
                        <a:lnTo>
                          <a:pt x="43" y="28"/>
                        </a:lnTo>
                        <a:lnTo>
                          <a:pt x="42" y="28"/>
                        </a:lnTo>
                        <a:lnTo>
                          <a:pt x="41" y="27"/>
                        </a:lnTo>
                        <a:lnTo>
                          <a:pt x="39" y="26"/>
                        </a:lnTo>
                        <a:lnTo>
                          <a:pt x="35" y="24"/>
                        </a:lnTo>
                        <a:lnTo>
                          <a:pt x="34" y="24"/>
                        </a:lnTo>
                        <a:lnTo>
                          <a:pt x="33" y="24"/>
                        </a:lnTo>
                        <a:lnTo>
                          <a:pt x="33" y="22"/>
                        </a:lnTo>
                        <a:lnTo>
                          <a:pt x="33" y="21"/>
                        </a:lnTo>
                        <a:lnTo>
                          <a:pt x="33" y="19"/>
                        </a:lnTo>
                        <a:lnTo>
                          <a:pt x="32" y="19"/>
                        </a:lnTo>
                        <a:lnTo>
                          <a:pt x="30" y="21"/>
                        </a:lnTo>
                        <a:lnTo>
                          <a:pt x="30" y="22"/>
                        </a:lnTo>
                        <a:lnTo>
                          <a:pt x="28" y="22"/>
                        </a:lnTo>
                        <a:lnTo>
                          <a:pt x="27" y="23"/>
                        </a:lnTo>
                        <a:lnTo>
                          <a:pt x="27" y="22"/>
                        </a:lnTo>
                        <a:lnTo>
                          <a:pt x="25" y="22"/>
                        </a:lnTo>
                        <a:lnTo>
                          <a:pt x="24" y="22"/>
                        </a:lnTo>
                        <a:lnTo>
                          <a:pt x="23" y="22"/>
                        </a:lnTo>
                        <a:lnTo>
                          <a:pt x="23" y="19"/>
                        </a:lnTo>
                        <a:lnTo>
                          <a:pt x="24" y="18"/>
                        </a:lnTo>
                        <a:lnTo>
                          <a:pt x="23" y="17"/>
                        </a:lnTo>
                        <a:lnTo>
                          <a:pt x="22" y="16"/>
                        </a:lnTo>
                        <a:lnTo>
                          <a:pt x="20" y="16"/>
                        </a:lnTo>
                        <a:lnTo>
                          <a:pt x="19" y="16"/>
                        </a:lnTo>
                        <a:lnTo>
                          <a:pt x="17" y="16"/>
                        </a:lnTo>
                        <a:lnTo>
                          <a:pt x="16" y="16"/>
                        </a:lnTo>
                        <a:lnTo>
                          <a:pt x="16" y="15"/>
                        </a:lnTo>
                        <a:lnTo>
                          <a:pt x="15" y="15"/>
                        </a:lnTo>
                        <a:lnTo>
                          <a:pt x="14" y="14"/>
                        </a:lnTo>
                        <a:lnTo>
                          <a:pt x="13" y="14"/>
                        </a:lnTo>
                        <a:lnTo>
                          <a:pt x="11" y="14"/>
                        </a:lnTo>
                        <a:lnTo>
                          <a:pt x="10" y="14"/>
                        </a:lnTo>
                        <a:lnTo>
                          <a:pt x="10" y="12"/>
                        </a:lnTo>
                        <a:lnTo>
                          <a:pt x="9" y="12"/>
                        </a:lnTo>
                        <a:lnTo>
                          <a:pt x="9" y="10"/>
                        </a:lnTo>
                        <a:lnTo>
                          <a:pt x="8" y="10"/>
                        </a:lnTo>
                        <a:lnTo>
                          <a:pt x="7" y="10"/>
                        </a:lnTo>
                        <a:lnTo>
                          <a:pt x="6" y="10"/>
                        </a:lnTo>
                        <a:lnTo>
                          <a:pt x="5" y="12"/>
                        </a:lnTo>
                        <a:lnTo>
                          <a:pt x="4" y="10"/>
                        </a:lnTo>
                        <a:lnTo>
                          <a:pt x="1" y="9"/>
                        </a:lnTo>
                        <a:lnTo>
                          <a:pt x="0" y="8"/>
                        </a:lnTo>
                        <a:lnTo>
                          <a:pt x="0" y="7"/>
                        </a:lnTo>
                        <a:lnTo>
                          <a:pt x="0" y="6"/>
                        </a:lnTo>
                        <a:lnTo>
                          <a:pt x="5" y="4"/>
                        </a:lnTo>
                        <a:lnTo>
                          <a:pt x="6" y="4"/>
                        </a:lnTo>
                        <a:lnTo>
                          <a:pt x="7" y="4"/>
                        </a:lnTo>
                        <a:lnTo>
                          <a:pt x="8" y="3"/>
                        </a:lnTo>
                        <a:lnTo>
                          <a:pt x="9" y="3"/>
                        </a:lnTo>
                        <a:lnTo>
                          <a:pt x="11" y="2"/>
                        </a:lnTo>
                        <a:lnTo>
                          <a:pt x="11" y="3"/>
                        </a:lnTo>
                        <a:lnTo>
                          <a:pt x="11" y="4"/>
                        </a:lnTo>
                        <a:lnTo>
                          <a:pt x="13" y="4"/>
                        </a:lnTo>
                        <a:lnTo>
                          <a:pt x="14" y="4"/>
                        </a:lnTo>
                        <a:lnTo>
                          <a:pt x="14" y="3"/>
                        </a:lnTo>
                        <a:lnTo>
                          <a:pt x="15" y="3"/>
                        </a:lnTo>
                        <a:lnTo>
                          <a:pt x="16" y="3"/>
                        </a:lnTo>
                        <a:lnTo>
                          <a:pt x="18" y="4"/>
                        </a:lnTo>
                        <a:lnTo>
                          <a:pt x="19" y="4"/>
                        </a:lnTo>
                        <a:lnTo>
                          <a:pt x="20" y="4"/>
                        </a:lnTo>
                        <a:lnTo>
                          <a:pt x="22" y="4"/>
                        </a:lnTo>
                        <a:lnTo>
                          <a:pt x="23" y="4"/>
                        </a:lnTo>
                        <a:lnTo>
                          <a:pt x="23" y="3"/>
                        </a:lnTo>
                        <a:lnTo>
                          <a:pt x="24" y="3"/>
                        </a:lnTo>
                        <a:lnTo>
                          <a:pt x="25" y="3"/>
                        </a:lnTo>
                        <a:lnTo>
                          <a:pt x="25" y="4"/>
                        </a:lnTo>
                        <a:lnTo>
                          <a:pt x="25" y="3"/>
                        </a:lnTo>
                        <a:lnTo>
                          <a:pt x="24" y="2"/>
                        </a:lnTo>
                        <a:lnTo>
                          <a:pt x="25" y="2"/>
                        </a:lnTo>
                        <a:lnTo>
                          <a:pt x="26" y="2"/>
                        </a:lnTo>
                        <a:lnTo>
                          <a:pt x="26" y="3"/>
                        </a:lnTo>
                        <a:lnTo>
                          <a:pt x="27" y="2"/>
                        </a:lnTo>
                        <a:lnTo>
                          <a:pt x="26" y="2"/>
                        </a:lnTo>
                        <a:lnTo>
                          <a:pt x="26" y="0"/>
                        </a:lnTo>
                        <a:lnTo>
                          <a:pt x="27" y="0"/>
                        </a:lnTo>
                        <a:lnTo>
                          <a:pt x="28" y="0"/>
                        </a:lnTo>
                        <a:lnTo>
                          <a:pt x="28" y="2"/>
                        </a:lnTo>
                        <a:lnTo>
                          <a:pt x="29" y="2"/>
                        </a:lnTo>
                        <a:lnTo>
                          <a:pt x="30" y="2"/>
                        </a:lnTo>
                        <a:lnTo>
                          <a:pt x="30" y="0"/>
                        </a:lnTo>
                        <a:lnTo>
                          <a:pt x="32" y="0"/>
                        </a:lnTo>
                        <a:lnTo>
                          <a:pt x="33" y="0"/>
                        </a:lnTo>
                        <a:lnTo>
                          <a:pt x="33" y="2"/>
                        </a:lnTo>
                        <a:lnTo>
                          <a:pt x="34" y="2"/>
                        </a:lnTo>
                        <a:lnTo>
                          <a:pt x="35" y="2"/>
                        </a:lnTo>
                        <a:lnTo>
                          <a:pt x="35" y="0"/>
                        </a:lnTo>
                        <a:lnTo>
                          <a:pt x="36" y="0"/>
                        </a:lnTo>
                        <a:lnTo>
                          <a:pt x="36" y="2"/>
                        </a:lnTo>
                        <a:lnTo>
                          <a:pt x="37" y="3"/>
                        </a:lnTo>
                        <a:lnTo>
                          <a:pt x="38" y="3"/>
                        </a:lnTo>
                        <a:lnTo>
                          <a:pt x="38" y="4"/>
                        </a:lnTo>
                        <a:lnTo>
                          <a:pt x="39" y="4"/>
                        </a:lnTo>
                        <a:lnTo>
                          <a:pt x="41" y="4"/>
                        </a:lnTo>
                        <a:lnTo>
                          <a:pt x="42" y="3"/>
                        </a:lnTo>
                        <a:lnTo>
                          <a:pt x="43" y="4"/>
                        </a:lnTo>
                        <a:lnTo>
                          <a:pt x="44" y="4"/>
                        </a:lnTo>
                        <a:lnTo>
                          <a:pt x="46" y="5"/>
                        </a:lnTo>
                        <a:lnTo>
                          <a:pt x="47" y="5"/>
                        </a:lnTo>
                        <a:lnTo>
                          <a:pt x="46" y="6"/>
                        </a:lnTo>
                        <a:lnTo>
                          <a:pt x="46" y="7"/>
                        </a:lnTo>
                        <a:lnTo>
                          <a:pt x="46" y="8"/>
                        </a:lnTo>
                        <a:lnTo>
                          <a:pt x="44" y="9"/>
                        </a:lnTo>
                        <a:lnTo>
                          <a:pt x="45" y="9"/>
                        </a:lnTo>
                        <a:lnTo>
                          <a:pt x="45" y="10"/>
                        </a:lnTo>
                        <a:lnTo>
                          <a:pt x="46" y="10"/>
                        </a:lnTo>
                        <a:lnTo>
                          <a:pt x="47" y="10"/>
                        </a:lnTo>
                        <a:lnTo>
                          <a:pt x="48" y="10"/>
                        </a:lnTo>
                        <a:lnTo>
                          <a:pt x="50" y="10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071" name="Freeform 984">
                    <a:extLst>
                      <a:ext uri="{FF2B5EF4-FFF2-40B4-BE49-F238E27FC236}">
                        <a16:creationId xmlns:a16="http://schemas.microsoft.com/office/drawing/2014/main" id="{F4B2CA28-79F3-4730-A57D-0A1FC116900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242455" y="1937489"/>
                    <a:ext cx="25559" cy="27883"/>
                  </a:xfrm>
                  <a:custGeom>
                    <a:avLst/>
                    <a:gdLst>
                      <a:gd name="T0" fmla="*/ 9525 w 11"/>
                      <a:gd name="T1" fmla="*/ 1588 h 12"/>
                      <a:gd name="T2" fmla="*/ 9525 w 11"/>
                      <a:gd name="T3" fmla="*/ 1588 h 12"/>
                      <a:gd name="T4" fmla="*/ 9525 w 11"/>
                      <a:gd name="T5" fmla="*/ 4763 h 12"/>
                      <a:gd name="T6" fmla="*/ 9525 w 11"/>
                      <a:gd name="T7" fmla="*/ 4763 h 12"/>
                      <a:gd name="T8" fmla="*/ 9525 w 11"/>
                      <a:gd name="T9" fmla="*/ 6350 h 12"/>
                      <a:gd name="T10" fmla="*/ 9525 w 11"/>
                      <a:gd name="T11" fmla="*/ 6350 h 12"/>
                      <a:gd name="T12" fmla="*/ 11112 w 11"/>
                      <a:gd name="T13" fmla="*/ 6350 h 12"/>
                      <a:gd name="T14" fmla="*/ 12700 w 11"/>
                      <a:gd name="T15" fmla="*/ 7938 h 12"/>
                      <a:gd name="T16" fmla="*/ 12700 w 11"/>
                      <a:gd name="T17" fmla="*/ 7938 h 12"/>
                      <a:gd name="T18" fmla="*/ 14287 w 11"/>
                      <a:gd name="T19" fmla="*/ 9525 h 12"/>
                      <a:gd name="T20" fmla="*/ 14287 w 11"/>
                      <a:gd name="T21" fmla="*/ 9525 h 12"/>
                      <a:gd name="T22" fmla="*/ 15875 w 11"/>
                      <a:gd name="T23" fmla="*/ 9525 h 12"/>
                      <a:gd name="T24" fmla="*/ 15875 w 11"/>
                      <a:gd name="T25" fmla="*/ 9525 h 12"/>
                      <a:gd name="T26" fmla="*/ 17462 w 11"/>
                      <a:gd name="T27" fmla="*/ 9525 h 12"/>
                      <a:gd name="T28" fmla="*/ 17462 w 11"/>
                      <a:gd name="T29" fmla="*/ 9525 h 12"/>
                      <a:gd name="T30" fmla="*/ 17462 w 11"/>
                      <a:gd name="T31" fmla="*/ 11113 h 12"/>
                      <a:gd name="T32" fmla="*/ 17462 w 11"/>
                      <a:gd name="T33" fmla="*/ 12700 h 12"/>
                      <a:gd name="T34" fmla="*/ 15875 w 11"/>
                      <a:gd name="T35" fmla="*/ 12700 h 12"/>
                      <a:gd name="T36" fmla="*/ 14287 w 11"/>
                      <a:gd name="T37" fmla="*/ 15875 h 12"/>
                      <a:gd name="T38" fmla="*/ 14287 w 11"/>
                      <a:gd name="T39" fmla="*/ 15875 h 12"/>
                      <a:gd name="T40" fmla="*/ 14287 w 11"/>
                      <a:gd name="T41" fmla="*/ 19050 h 12"/>
                      <a:gd name="T42" fmla="*/ 14287 w 11"/>
                      <a:gd name="T43" fmla="*/ 15875 h 12"/>
                      <a:gd name="T44" fmla="*/ 12700 w 11"/>
                      <a:gd name="T45" fmla="*/ 15875 h 12"/>
                      <a:gd name="T46" fmla="*/ 12700 w 11"/>
                      <a:gd name="T47" fmla="*/ 15875 h 12"/>
                      <a:gd name="T48" fmla="*/ 12700 w 11"/>
                      <a:gd name="T49" fmla="*/ 15875 h 12"/>
                      <a:gd name="T50" fmla="*/ 11112 w 11"/>
                      <a:gd name="T51" fmla="*/ 15875 h 12"/>
                      <a:gd name="T52" fmla="*/ 9525 w 11"/>
                      <a:gd name="T53" fmla="*/ 15875 h 12"/>
                      <a:gd name="T54" fmla="*/ 9525 w 11"/>
                      <a:gd name="T55" fmla="*/ 19050 h 12"/>
                      <a:gd name="T56" fmla="*/ 4762 w 11"/>
                      <a:gd name="T57" fmla="*/ 19050 h 12"/>
                      <a:gd name="T58" fmla="*/ 3175 w 11"/>
                      <a:gd name="T59" fmla="*/ 15875 h 12"/>
                      <a:gd name="T60" fmla="*/ 3175 w 11"/>
                      <a:gd name="T61" fmla="*/ 15875 h 12"/>
                      <a:gd name="T62" fmla="*/ 1587 w 11"/>
                      <a:gd name="T63" fmla="*/ 15875 h 12"/>
                      <a:gd name="T64" fmla="*/ 1587 w 11"/>
                      <a:gd name="T65" fmla="*/ 15875 h 12"/>
                      <a:gd name="T66" fmla="*/ 3175 w 11"/>
                      <a:gd name="T67" fmla="*/ 14288 h 12"/>
                      <a:gd name="T68" fmla="*/ 3175 w 11"/>
                      <a:gd name="T69" fmla="*/ 14288 h 12"/>
                      <a:gd name="T70" fmla="*/ 3175 w 11"/>
                      <a:gd name="T71" fmla="*/ 12700 h 12"/>
                      <a:gd name="T72" fmla="*/ 3175 w 11"/>
                      <a:gd name="T73" fmla="*/ 12700 h 12"/>
                      <a:gd name="T74" fmla="*/ 3175 w 11"/>
                      <a:gd name="T75" fmla="*/ 11113 h 12"/>
                      <a:gd name="T76" fmla="*/ 3175 w 11"/>
                      <a:gd name="T77" fmla="*/ 11113 h 12"/>
                      <a:gd name="T78" fmla="*/ 1587 w 11"/>
                      <a:gd name="T79" fmla="*/ 11113 h 12"/>
                      <a:gd name="T80" fmla="*/ 0 w 11"/>
                      <a:gd name="T81" fmla="*/ 9525 h 12"/>
                      <a:gd name="T82" fmla="*/ 0 w 11"/>
                      <a:gd name="T83" fmla="*/ 9525 h 12"/>
                      <a:gd name="T84" fmla="*/ 0 w 11"/>
                      <a:gd name="T85" fmla="*/ 7938 h 12"/>
                      <a:gd name="T86" fmla="*/ 1587 w 11"/>
                      <a:gd name="T87" fmla="*/ 6350 h 12"/>
                      <a:gd name="T88" fmla="*/ 3175 w 11"/>
                      <a:gd name="T89" fmla="*/ 6350 h 12"/>
                      <a:gd name="T90" fmla="*/ 3175 w 11"/>
                      <a:gd name="T91" fmla="*/ 4763 h 12"/>
                      <a:gd name="T92" fmla="*/ 3175 w 11"/>
                      <a:gd name="T93" fmla="*/ 4763 h 12"/>
                      <a:gd name="T94" fmla="*/ 4762 w 11"/>
                      <a:gd name="T95" fmla="*/ 1588 h 12"/>
                      <a:gd name="T96" fmla="*/ 7937 w 11"/>
                      <a:gd name="T97" fmla="*/ 0 h 12"/>
                      <a:gd name="T98" fmla="*/ 7937 w 11"/>
                      <a:gd name="T99" fmla="*/ 0 h 12"/>
                      <a:gd name="T100" fmla="*/ 7937 w 11"/>
                      <a:gd name="T101" fmla="*/ 1588 h 12"/>
                      <a:gd name="T102" fmla="*/ 9525 w 11"/>
                      <a:gd name="T103" fmla="*/ 1588 h 12"/>
                      <a:gd name="T104" fmla="*/ 9525 w 11"/>
                      <a:gd name="T105" fmla="*/ 1588 h 12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</a:gdLst>
                    <a:ahLst/>
                    <a:cxnLst>
                      <a:cxn ang="T106">
                        <a:pos x="T0" y="T1"/>
                      </a:cxn>
                      <a:cxn ang="T107">
                        <a:pos x="T2" y="T3"/>
                      </a:cxn>
                      <a:cxn ang="T108">
                        <a:pos x="T4" y="T5"/>
                      </a:cxn>
                      <a:cxn ang="T109">
                        <a:pos x="T6" y="T7"/>
                      </a:cxn>
                      <a:cxn ang="T110">
                        <a:pos x="T8" y="T9"/>
                      </a:cxn>
                      <a:cxn ang="T111">
                        <a:pos x="T10" y="T11"/>
                      </a:cxn>
                      <a:cxn ang="T112">
                        <a:pos x="T12" y="T13"/>
                      </a:cxn>
                      <a:cxn ang="T113">
                        <a:pos x="T14" y="T15"/>
                      </a:cxn>
                      <a:cxn ang="T114">
                        <a:pos x="T16" y="T17"/>
                      </a:cxn>
                      <a:cxn ang="T115">
                        <a:pos x="T18" y="T19"/>
                      </a:cxn>
                      <a:cxn ang="T116">
                        <a:pos x="T20" y="T21"/>
                      </a:cxn>
                      <a:cxn ang="T117">
                        <a:pos x="T22" y="T23"/>
                      </a:cxn>
                      <a:cxn ang="T118">
                        <a:pos x="T24" y="T25"/>
                      </a:cxn>
                      <a:cxn ang="T119">
                        <a:pos x="T26" y="T27"/>
                      </a:cxn>
                      <a:cxn ang="T120">
                        <a:pos x="T28" y="T29"/>
                      </a:cxn>
                      <a:cxn ang="T121">
                        <a:pos x="T30" y="T31"/>
                      </a:cxn>
                      <a:cxn ang="T122">
                        <a:pos x="T32" y="T33"/>
                      </a:cxn>
                      <a:cxn ang="T123">
                        <a:pos x="T34" y="T35"/>
                      </a:cxn>
                      <a:cxn ang="T124">
                        <a:pos x="T36" y="T37"/>
                      </a:cxn>
                      <a:cxn ang="T125">
                        <a:pos x="T38" y="T39"/>
                      </a:cxn>
                      <a:cxn ang="T126">
                        <a:pos x="T40" y="T41"/>
                      </a:cxn>
                      <a:cxn ang="T127">
                        <a:pos x="T42" y="T43"/>
                      </a:cxn>
                      <a:cxn ang="T128">
                        <a:pos x="T44" y="T45"/>
                      </a:cxn>
                      <a:cxn ang="T129">
                        <a:pos x="T46" y="T47"/>
                      </a:cxn>
                      <a:cxn ang="T130">
                        <a:pos x="T48" y="T49"/>
                      </a:cxn>
                      <a:cxn ang="T131">
                        <a:pos x="T50" y="T51"/>
                      </a:cxn>
                      <a:cxn ang="T132">
                        <a:pos x="T52" y="T53"/>
                      </a:cxn>
                      <a:cxn ang="T133">
                        <a:pos x="T54" y="T55"/>
                      </a:cxn>
                      <a:cxn ang="T134">
                        <a:pos x="T56" y="T57"/>
                      </a:cxn>
                      <a:cxn ang="T135">
                        <a:pos x="T58" y="T59"/>
                      </a:cxn>
                      <a:cxn ang="T136">
                        <a:pos x="T60" y="T61"/>
                      </a:cxn>
                      <a:cxn ang="T137">
                        <a:pos x="T62" y="T63"/>
                      </a:cxn>
                      <a:cxn ang="T138">
                        <a:pos x="T64" y="T65"/>
                      </a:cxn>
                      <a:cxn ang="T139">
                        <a:pos x="T66" y="T67"/>
                      </a:cxn>
                      <a:cxn ang="T140">
                        <a:pos x="T68" y="T69"/>
                      </a:cxn>
                      <a:cxn ang="T141">
                        <a:pos x="T70" y="T71"/>
                      </a:cxn>
                      <a:cxn ang="T142">
                        <a:pos x="T72" y="T73"/>
                      </a:cxn>
                      <a:cxn ang="T143">
                        <a:pos x="T74" y="T75"/>
                      </a:cxn>
                      <a:cxn ang="T144">
                        <a:pos x="T76" y="T77"/>
                      </a:cxn>
                      <a:cxn ang="T145">
                        <a:pos x="T78" y="T79"/>
                      </a:cxn>
                      <a:cxn ang="T146">
                        <a:pos x="T80" y="T81"/>
                      </a:cxn>
                      <a:cxn ang="T147">
                        <a:pos x="T82" y="T83"/>
                      </a:cxn>
                      <a:cxn ang="T148">
                        <a:pos x="T84" y="T85"/>
                      </a:cxn>
                      <a:cxn ang="T149">
                        <a:pos x="T86" y="T87"/>
                      </a:cxn>
                      <a:cxn ang="T150">
                        <a:pos x="T88" y="T89"/>
                      </a:cxn>
                      <a:cxn ang="T151">
                        <a:pos x="T90" y="T91"/>
                      </a:cxn>
                      <a:cxn ang="T152">
                        <a:pos x="T92" y="T93"/>
                      </a:cxn>
                      <a:cxn ang="T153">
                        <a:pos x="T94" y="T95"/>
                      </a:cxn>
                      <a:cxn ang="T154">
                        <a:pos x="T96" y="T97"/>
                      </a:cxn>
                      <a:cxn ang="T155">
                        <a:pos x="T98" y="T99"/>
                      </a:cxn>
                      <a:cxn ang="T156">
                        <a:pos x="T100" y="T101"/>
                      </a:cxn>
                      <a:cxn ang="T157">
                        <a:pos x="T102" y="T103"/>
                      </a:cxn>
                      <a:cxn ang="T158">
                        <a:pos x="T104" y="T105"/>
                      </a:cxn>
                    </a:cxnLst>
                    <a:rect l="0" t="0" r="r" b="b"/>
                    <a:pathLst>
                      <a:path w="11" h="12">
                        <a:moveTo>
                          <a:pt x="6" y="1"/>
                        </a:moveTo>
                        <a:lnTo>
                          <a:pt x="6" y="1"/>
                        </a:lnTo>
                        <a:lnTo>
                          <a:pt x="6" y="3"/>
                        </a:lnTo>
                        <a:lnTo>
                          <a:pt x="6" y="4"/>
                        </a:lnTo>
                        <a:lnTo>
                          <a:pt x="7" y="4"/>
                        </a:lnTo>
                        <a:lnTo>
                          <a:pt x="8" y="5"/>
                        </a:lnTo>
                        <a:lnTo>
                          <a:pt x="9" y="6"/>
                        </a:lnTo>
                        <a:lnTo>
                          <a:pt x="10" y="6"/>
                        </a:lnTo>
                        <a:lnTo>
                          <a:pt x="11" y="6"/>
                        </a:lnTo>
                        <a:lnTo>
                          <a:pt x="11" y="7"/>
                        </a:lnTo>
                        <a:lnTo>
                          <a:pt x="11" y="8"/>
                        </a:lnTo>
                        <a:lnTo>
                          <a:pt x="10" y="8"/>
                        </a:lnTo>
                        <a:lnTo>
                          <a:pt x="9" y="10"/>
                        </a:lnTo>
                        <a:lnTo>
                          <a:pt x="9" y="12"/>
                        </a:lnTo>
                        <a:lnTo>
                          <a:pt x="9" y="10"/>
                        </a:lnTo>
                        <a:lnTo>
                          <a:pt x="8" y="10"/>
                        </a:lnTo>
                        <a:lnTo>
                          <a:pt x="7" y="10"/>
                        </a:lnTo>
                        <a:lnTo>
                          <a:pt x="6" y="10"/>
                        </a:lnTo>
                        <a:lnTo>
                          <a:pt x="6" y="12"/>
                        </a:lnTo>
                        <a:lnTo>
                          <a:pt x="3" y="12"/>
                        </a:lnTo>
                        <a:lnTo>
                          <a:pt x="2" y="10"/>
                        </a:lnTo>
                        <a:lnTo>
                          <a:pt x="1" y="10"/>
                        </a:lnTo>
                        <a:lnTo>
                          <a:pt x="2" y="9"/>
                        </a:lnTo>
                        <a:lnTo>
                          <a:pt x="2" y="8"/>
                        </a:lnTo>
                        <a:lnTo>
                          <a:pt x="2" y="7"/>
                        </a:lnTo>
                        <a:lnTo>
                          <a:pt x="1" y="7"/>
                        </a:lnTo>
                        <a:lnTo>
                          <a:pt x="0" y="6"/>
                        </a:lnTo>
                        <a:lnTo>
                          <a:pt x="0" y="5"/>
                        </a:lnTo>
                        <a:lnTo>
                          <a:pt x="1" y="4"/>
                        </a:lnTo>
                        <a:lnTo>
                          <a:pt x="2" y="4"/>
                        </a:lnTo>
                        <a:lnTo>
                          <a:pt x="2" y="3"/>
                        </a:lnTo>
                        <a:lnTo>
                          <a:pt x="3" y="1"/>
                        </a:lnTo>
                        <a:lnTo>
                          <a:pt x="5" y="0"/>
                        </a:lnTo>
                        <a:lnTo>
                          <a:pt x="5" y="1"/>
                        </a:lnTo>
                        <a:lnTo>
                          <a:pt x="6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072" name="Freeform 985">
                    <a:extLst>
                      <a:ext uri="{FF2B5EF4-FFF2-40B4-BE49-F238E27FC236}">
                        <a16:creationId xmlns:a16="http://schemas.microsoft.com/office/drawing/2014/main" id="{5FCCD211-52F8-4EA4-A07C-D2336E00C19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609585" y="1958402"/>
                    <a:ext cx="190536" cy="60414"/>
                  </a:xfrm>
                  <a:custGeom>
                    <a:avLst/>
                    <a:gdLst>
                      <a:gd name="T0" fmla="*/ 128588 w 82"/>
                      <a:gd name="T1" fmla="*/ 14288 h 26"/>
                      <a:gd name="T2" fmla="*/ 122238 w 82"/>
                      <a:gd name="T3" fmla="*/ 22225 h 26"/>
                      <a:gd name="T4" fmla="*/ 120650 w 82"/>
                      <a:gd name="T5" fmla="*/ 26988 h 26"/>
                      <a:gd name="T6" fmla="*/ 115888 w 82"/>
                      <a:gd name="T7" fmla="*/ 26988 h 26"/>
                      <a:gd name="T8" fmla="*/ 112713 w 82"/>
                      <a:gd name="T9" fmla="*/ 28575 h 26"/>
                      <a:gd name="T10" fmla="*/ 104775 w 82"/>
                      <a:gd name="T11" fmla="*/ 23813 h 26"/>
                      <a:gd name="T12" fmla="*/ 98425 w 82"/>
                      <a:gd name="T13" fmla="*/ 25400 h 26"/>
                      <a:gd name="T14" fmla="*/ 90488 w 82"/>
                      <a:gd name="T15" fmla="*/ 23813 h 26"/>
                      <a:gd name="T16" fmla="*/ 84138 w 82"/>
                      <a:gd name="T17" fmla="*/ 23813 h 26"/>
                      <a:gd name="T18" fmla="*/ 82550 w 82"/>
                      <a:gd name="T19" fmla="*/ 26988 h 26"/>
                      <a:gd name="T20" fmla="*/ 79375 w 82"/>
                      <a:gd name="T21" fmla="*/ 30163 h 26"/>
                      <a:gd name="T22" fmla="*/ 74613 w 82"/>
                      <a:gd name="T23" fmla="*/ 30163 h 26"/>
                      <a:gd name="T24" fmla="*/ 71438 w 82"/>
                      <a:gd name="T25" fmla="*/ 31750 h 26"/>
                      <a:gd name="T26" fmla="*/ 65088 w 82"/>
                      <a:gd name="T27" fmla="*/ 30163 h 26"/>
                      <a:gd name="T28" fmla="*/ 60325 w 82"/>
                      <a:gd name="T29" fmla="*/ 31750 h 26"/>
                      <a:gd name="T30" fmla="*/ 52388 w 82"/>
                      <a:gd name="T31" fmla="*/ 34925 h 26"/>
                      <a:gd name="T32" fmla="*/ 47625 w 82"/>
                      <a:gd name="T33" fmla="*/ 34925 h 26"/>
                      <a:gd name="T34" fmla="*/ 44450 w 82"/>
                      <a:gd name="T35" fmla="*/ 38100 h 26"/>
                      <a:gd name="T36" fmla="*/ 46038 w 82"/>
                      <a:gd name="T37" fmla="*/ 39688 h 26"/>
                      <a:gd name="T38" fmla="*/ 42863 w 82"/>
                      <a:gd name="T39" fmla="*/ 41275 h 26"/>
                      <a:gd name="T40" fmla="*/ 39688 w 82"/>
                      <a:gd name="T41" fmla="*/ 41275 h 26"/>
                      <a:gd name="T42" fmla="*/ 34925 w 82"/>
                      <a:gd name="T43" fmla="*/ 41275 h 26"/>
                      <a:gd name="T44" fmla="*/ 30163 w 82"/>
                      <a:gd name="T45" fmla="*/ 41275 h 26"/>
                      <a:gd name="T46" fmla="*/ 25400 w 82"/>
                      <a:gd name="T47" fmla="*/ 41275 h 26"/>
                      <a:gd name="T48" fmla="*/ 14288 w 82"/>
                      <a:gd name="T49" fmla="*/ 39688 h 26"/>
                      <a:gd name="T50" fmla="*/ 11113 w 82"/>
                      <a:gd name="T51" fmla="*/ 36513 h 26"/>
                      <a:gd name="T52" fmla="*/ 9525 w 82"/>
                      <a:gd name="T53" fmla="*/ 36513 h 26"/>
                      <a:gd name="T54" fmla="*/ 4763 w 82"/>
                      <a:gd name="T55" fmla="*/ 31750 h 26"/>
                      <a:gd name="T56" fmla="*/ 3175 w 82"/>
                      <a:gd name="T57" fmla="*/ 30163 h 26"/>
                      <a:gd name="T58" fmla="*/ 0 w 82"/>
                      <a:gd name="T59" fmla="*/ 25400 h 26"/>
                      <a:gd name="T60" fmla="*/ 3175 w 82"/>
                      <a:gd name="T61" fmla="*/ 23813 h 26"/>
                      <a:gd name="T62" fmla="*/ 4763 w 82"/>
                      <a:gd name="T63" fmla="*/ 17463 h 26"/>
                      <a:gd name="T64" fmla="*/ 11113 w 82"/>
                      <a:gd name="T65" fmla="*/ 15875 h 26"/>
                      <a:gd name="T66" fmla="*/ 17463 w 82"/>
                      <a:gd name="T67" fmla="*/ 15875 h 26"/>
                      <a:gd name="T68" fmla="*/ 23813 w 82"/>
                      <a:gd name="T69" fmla="*/ 14288 h 26"/>
                      <a:gd name="T70" fmla="*/ 30163 w 82"/>
                      <a:gd name="T71" fmla="*/ 11113 h 26"/>
                      <a:gd name="T72" fmla="*/ 30163 w 82"/>
                      <a:gd name="T73" fmla="*/ 7938 h 26"/>
                      <a:gd name="T74" fmla="*/ 34925 w 82"/>
                      <a:gd name="T75" fmla="*/ 6350 h 26"/>
                      <a:gd name="T76" fmla="*/ 44450 w 82"/>
                      <a:gd name="T77" fmla="*/ 1588 h 26"/>
                      <a:gd name="T78" fmla="*/ 47625 w 82"/>
                      <a:gd name="T79" fmla="*/ 4763 h 26"/>
                      <a:gd name="T80" fmla="*/ 53975 w 82"/>
                      <a:gd name="T81" fmla="*/ 4763 h 26"/>
                      <a:gd name="T82" fmla="*/ 60325 w 82"/>
                      <a:gd name="T83" fmla="*/ 0 h 26"/>
                      <a:gd name="T84" fmla="*/ 63500 w 82"/>
                      <a:gd name="T85" fmla="*/ 4763 h 26"/>
                      <a:gd name="T86" fmla="*/ 68263 w 82"/>
                      <a:gd name="T87" fmla="*/ 7938 h 26"/>
                      <a:gd name="T88" fmla="*/ 68263 w 82"/>
                      <a:gd name="T89" fmla="*/ 9525 h 26"/>
                      <a:gd name="T90" fmla="*/ 69850 w 82"/>
                      <a:gd name="T91" fmla="*/ 9525 h 26"/>
                      <a:gd name="T92" fmla="*/ 73025 w 82"/>
                      <a:gd name="T93" fmla="*/ 9525 h 26"/>
                      <a:gd name="T94" fmla="*/ 74613 w 82"/>
                      <a:gd name="T95" fmla="*/ 6350 h 26"/>
                      <a:gd name="T96" fmla="*/ 85725 w 82"/>
                      <a:gd name="T97" fmla="*/ 4763 h 26"/>
                      <a:gd name="T98" fmla="*/ 92075 w 82"/>
                      <a:gd name="T99" fmla="*/ 7938 h 26"/>
                      <a:gd name="T100" fmla="*/ 96838 w 82"/>
                      <a:gd name="T101" fmla="*/ 4763 h 26"/>
                      <a:gd name="T102" fmla="*/ 104775 w 82"/>
                      <a:gd name="T103" fmla="*/ 4763 h 26"/>
                      <a:gd name="T104" fmla="*/ 114300 w 82"/>
                      <a:gd name="T105" fmla="*/ 6350 h 26"/>
                      <a:gd name="T106" fmla="*/ 117475 w 82"/>
                      <a:gd name="T107" fmla="*/ 9525 h 26"/>
                      <a:gd name="T108" fmla="*/ 128588 w 82"/>
                      <a:gd name="T109" fmla="*/ 11113 h 2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</a:gdLst>
                    <a:ahLst/>
                    <a:cxnLst>
                      <a:cxn ang="T110">
                        <a:pos x="T0" y="T1"/>
                      </a:cxn>
                      <a:cxn ang="T111">
                        <a:pos x="T2" y="T3"/>
                      </a:cxn>
                      <a:cxn ang="T112">
                        <a:pos x="T4" y="T5"/>
                      </a:cxn>
                      <a:cxn ang="T113">
                        <a:pos x="T6" y="T7"/>
                      </a:cxn>
                      <a:cxn ang="T114">
                        <a:pos x="T8" y="T9"/>
                      </a:cxn>
                      <a:cxn ang="T115">
                        <a:pos x="T10" y="T11"/>
                      </a:cxn>
                      <a:cxn ang="T116">
                        <a:pos x="T12" y="T13"/>
                      </a:cxn>
                      <a:cxn ang="T117">
                        <a:pos x="T14" y="T15"/>
                      </a:cxn>
                      <a:cxn ang="T118">
                        <a:pos x="T16" y="T17"/>
                      </a:cxn>
                      <a:cxn ang="T119">
                        <a:pos x="T18" y="T19"/>
                      </a:cxn>
                      <a:cxn ang="T120">
                        <a:pos x="T20" y="T21"/>
                      </a:cxn>
                      <a:cxn ang="T121">
                        <a:pos x="T22" y="T23"/>
                      </a:cxn>
                      <a:cxn ang="T122">
                        <a:pos x="T24" y="T25"/>
                      </a:cxn>
                      <a:cxn ang="T123">
                        <a:pos x="T26" y="T27"/>
                      </a:cxn>
                      <a:cxn ang="T124">
                        <a:pos x="T28" y="T29"/>
                      </a:cxn>
                      <a:cxn ang="T125">
                        <a:pos x="T30" y="T31"/>
                      </a:cxn>
                      <a:cxn ang="T126">
                        <a:pos x="T32" y="T33"/>
                      </a:cxn>
                      <a:cxn ang="T127">
                        <a:pos x="T34" y="T35"/>
                      </a:cxn>
                      <a:cxn ang="T128">
                        <a:pos x="T36" y="T37"/>
                      </a:cxn>
                      <a:cxn ang="T129">
                        <a:pos x="T38" y="T39"/>
                      </a:cxn>
                      <a:cxn ang="T130">
                        <a:pos x="T40" y="T41"/>
                      </a:cxn>
                      <a:cxn ang="T131">
                        <a:pos x="T42" y="T43"/>
                      </a:cxn>
                      <a:cxn ang="T132">
                        <a:pos x="T44" y="T45"/>
                      </a:cxn>
                      <a:cxn ang="T133">
                        <a:pos x="T46" y="T47"/>
                      </a:cxn>
                      <a:cxn ang="T134">
                        <a:pos x="T48" y="T49"/>
                      </a:cxn>
                      <a:cxn ang="T135">
                        <a:pos x="T50" y="T51"/>
                      </a:cxn>
                      <a:cxn ang="T136">
                        <a:pos x="T52" y="T53"/>
                      </a:cxn>
                      <a:cxn ang="T137">
                        <a:pos x="T54" y="T55"/>
                      </a:cxn>
                      <a:cxn ang="T138">
                        <a:pos x="T56" y="T57"/>
                      </a:cxn>
                      <a:cxn ang="T139">
                        <a:pos x="T58" y="T59"/>
                      </a:cxn>
                      <a:cxn ang="T140">
                        <a:pos x="T60" y="T61"/>
                      </a:cxn>
                      <a:cxn ang="T141">
                        <a:pos x="T62" y="T63"/>
                      </a:cxn>
                      <a:cxn ang="T142">
                        <a:pos x="T64" y="T65"/>
                      </a:cxn>
                      <a:cxn ang="T143">
                        <a:pos x="T66" y="T67"/>
                      </a:cxn>
                      <a:cxn ang="T144">
                        <a:pos x="T68" y="T69"/>
                      </a:cxn>
                      <a:cxn ang="T145">
                        <a:pos x="T70" y="T71"/>
                      </a:cxn>
                      <a:cxn ang="T146">
                        <a:pos x="T72" y="T73"/>
                      </a:cxn>
                      <a:cxn ang="T147">
                        <a:pos x="T74" y="T75"/>
                      </a:cxn>
                      <a:cxn ang="T148">
                        <a:pos x="T76" y="T77"/>
                      </a:cxn>
                      <a:cxn ang="T149">
                        <a:pos x="T78" y="T79"/>
                      </a:cxn>
                      <a:cxn ang="T150">
                        <a:pos x="T80" y="T81"/>
                      </a:cxn>
                      <a:cxn ang="T151">
                        <a:pos x="T82" y="T83"/>
                      </a:cxn>
                      <a:cxn ang="T152">
                        <a:pos x="T84" y="T85"/>
                      </a:cxn>
                      <a:cxn ang="T153">
                        <a:pos x="T86" y="T87"/>
                      </a:cxn>
                      <a:cxn ang="T154">
                        <a:pos x="T88" y="T89"/>
                      </a:cxn>
                      <a:cxn ang="T155">
                        <a:pos x="T90" y="T91"/>
                      </a:cxn>
                      <a:cxn ang="T156">
                        <a:pos x="T92" y="T93"/>
                      </a:cxn>
                      <a:cxn ang="T157">
                        <a:pos x="T94" y="T95"/>
                      </a:cxn>
                      <a:cxn ang="T158">
                        <a:pos x="T96" y="T97"/>
                      </a:cxn>
                      <a:cxn ang="T159">
                        <a:pos x="T98" y="T99"/>
                      </a:cxn>
                      <a:cxn ang="T160">
                        <a:pos x="T100" y="T101"/>
                      </a:cxn>
                      <a:cxn ang="T161">
                        <a:pos x="T102" y="T103"/>
                      </a:cxn>
                      <a:cxn ang="T162">
                        <a:pos x="T104" y="T105"/>
                      </a:cxn>
                      <a:cxn ang="T163">
                        <a:pos x="T106" y="T107"/>
                      </a:cxn>
                      <a:cxn ang="T164">
                        <a:pos x="T108" y="T109"/>
                      </a:cxn>
                    </a:cxnLst>
                    <a:rect l="0" t="0" r="r" b="b"/>
                    <a:pathLst>
                      <a:path w="82" h="26">
                        <a:moveTo>
                          <a:pt x="82" y="7"/>
                        </a:moveTo>
                        <a:lnTo>
                          <a:pt x="82" y="8"/>
                        </a:lnTo>
                        <a:lnTo>
                          <a:pt x="81" y="9"/>
                        </a:lnTo>
                        <a:lnTo>
                          <a:pt x="80" y="10"/>
                        </a:lnTo>
                        <a:lnTo>
                          <a:pt x="80" y="11"/>
                        </a:lnTo>
                        <a:lnTo>
                          <a:pt x="78" y="13"/>
                        </a:lnTo>
                        <a:lnTo>
                          <a:pt x="77" y="14"/>
                        </a:lnTo>
                        <a:lnTo>
                          <a:pt x="76" y="15"/>
                        </a:lnTo>
                        <a:lnTo>
                          <a:pt x="76" y="17"/>
                        </a:lnTo>
                        <a:lnTo>
                          <a:pt x="75" y="17"/>
                        </a:lnTo>
                        <a:lnTo>
                          <a:pt x="74" y="17"/>
                        </a:lnTo>
                        <a:lnTo>
                          <a:pt x="73" y="17"/>
                        </a:lnTo>
                        <a:lnTo>
                          <a:pt x="72" y="18"/>
                        </a:lnTo>
                        <a:lnTo>
                          <a:pt x="71" y="18"/>
                        </a:lnTo>
                        <a:lnTo>
                          <a:pt x="69" y="18"/>
                        </a:lnTo>
                        <a:lnTo>
                          <a:pt x="68" y="16"/>
                        </a:lnTo>
                        <a:lnTo>
                          <a:pt x="66" y="15"/>
                        </a:lnTo>
                        <a:lnTo>
                          <a:pt x="64" y="15"/>
                        </a:lnTo>
                        <a:lnTo>
                          <a:pt x="63" y="16"/>
                        </a:lnTo>
                        <a:lnTo>
                          <a:pt x="62" y="16"/>
                        </a:lnTo>
                        <a:lnTo>
                          <a:pt x="61" y="16"/>
                        </a:lnTo>
                        <a:lnTo>
                          <a:pt x="58" y="15"/>
                        </a:lnTo>
                        <a:lnTo>
                          <a:pt x="57" y="15"/>
                        </a:lnTo>
                        <a:lnTo>
                          <a:pt x="55" y="15"/>
                        </a:lnTo>
                        <a:lnTo>
                          <a:pt x="53" y="15"/>
                        </a:lnTo>
                        <a:lnTo>
                          <a:pt x="53" y="16"/>
                        </a:lnTo>
                        <a:lnTo>
                          <a:pt x="52" y="16"/>
                        </a:lnTo>
                        <a:lnTo>
                          <a:pt x="52" y="17"/>
                        </a:lnTo>
                        <a:lnTo>
                          <a:pt x="50" y="18"/>
                        </a:lnTo>
                        <a:lnTo>
                          <a:pt x="50" y="19"/>
                        </a:lnTo>
                        <a:lnTo>
                          <a:pt x="49" y="19"/>
                        </a:lnTo>
                        <a:lnTo>
                          <a:pt x="48" y="19"/>
                        </a:lnTo>
                        <a:lnTo>
                          <a:pt x="47" y="19"/>
                        </a:lnTo>
                        <a:lnTo>
                          <a:pt x="46" y="20"/>
                        </a:lnTo>
                        <a:lnTo>
                          <a:pt x="45" y="20"/>
                        </a:lnTo>
                        <a:lnTo>
                          <a:pt x="44" y="20"/>
                        </a:lnTo>
                        <a:lnTo>
                          <a:pt x="43" y="20"/>
                        </a:lnTo>
                        <a:lnTo>
                          <a:pt x="41" y="19"/>
                        </a:lnTo>
                        <a:lnTo>
                          <a:pt x="40" y="19"/>
                        </a:lnTo>
                        <a:lnTo>
                          <a:pt x="38" y="19"/>
                        </a:lnTo>
                        <a:lnTo>
                          <a:pt x="38" y="20"/>
                        </a:lnTo>
                        <a:lnTo>
                          <a:pt x="38" y="22"/>
                        </a:lnTo>
                        <a:lnTo>
                          <a:pt x="34" y="22"/>
                        </a:lnTo>
                        <a:lnTo>
                          <a:pt x="33" y="22"/>
                        </a:lnTo>
                        <a:lnTo>
                          <a:pt x="31" y="22"/>
                        </a:lnTo>
                        <a:lnTo>
                          <a:pt x="30" y="22"/>
                        </a:lnTo>
                        <a:lnTo>
                          <a:pt x="29" y="22"/>
                        </a:lnTo>
                        <a:lnTo>
                          <a:pt x="29" y="23"/>
                        </a:lnTo>
                        <a:lnTo>
                          <a:pt x="28" y="23"/>
                        </a:lnTo>
                        <a:lnTo>
                          <a:pt x="28" y="24"/>
                        </a:lnTo>
                        <a:lnTo>
                          <a:pt x="28" y="25"/>
                        </a:lnTo>
                        <a:lnTo>
                          <a:pt x="29" y="25"/>
                        </a:lnTo>
                        <a:lnTo>
                          <a:pt x="28" y="25"/>
                        </a:lnTo>
                        <a:lnTo>
                          <a:pt x="27" y="26"/>
                        </a:lnTo>
                        <a:lnTo>
                          <a:pt x="26" y="26"/>
                        </a:lnTo>
                        <a:lnTo>
                          <a:pt x="25" y="26"/>
                        </a:lnTo>
                        <a:lnTo>
                          <a:pt x="24" y="26"/>
                        </a:lnTo>
                        <a:lnTo>
                          <a:pt x="22" y="26"/>
                        </a:lnTo>
                        <a:lnTo>
                          <a:pt x="21" y="26"/>
                        </a:lnTo>
                        <a:lnTo>
                          <a:pt x="19" y="26"/>
                        </a:lnTo>
                        <a:lnTo>
                          <a:pt x="18" y="26"/>
                        </a:lnTo>
                        <a:lnTo>
                          <a:pt x="17" y="26"/>
                        </a:lnTo>
                        <a:lnTo>
                          <a:pt x="16" y="26"/>
                        </a:lnTo>
                        <a:lnTo>
                          <a:pt x="13" y="26"/>
                        </a:lnTo>
                        <a:lnTo>
                          <a:pt x="12" y="26"/>
                        </a:lnTo>
                        <a:lnTo>
                          <a:pt x="9" y="25"/>
                        </a:lnTo>
                        <a:lnTo>
                          <a:pt x="9" y="24"/>
                        </a:lnTo>
                        <a:lnTo>
                          <a:pt x="8" y="24"/>
                        </a:lnTo>
                        <a:lnTo>
                          <a:pt x="8" y="23"/>
                        </a:lnTo>
                        <a:lnTo>
                          <a:pt x="7" y="23"/>
                        </a:lnTo>
                        <a:lnTo>
                          <a:pt x="6" y="23"/>
                        </a:lnTo>
                        <a:lnTo>
                          <a:pt x="5" y="23"/>
                        </a:lnTo>
                        <a:lnTo>
                          <a:pt x="3" y="22"/>
                        </a:lnTo>
                        <a:lnTo>
                          <a:pt x="3" y="20"/>
                        </a:lnTo>
                        <a:lnTo>
                          <a:pt x="2" y="20"/>
                        </a:lnTo>
                        <a:lnTo>
                          <a:pt x="2" y="19"/>
                        </a:lnTo>
                        <a:lnTo>
                          <a:pt x="1" y="19"/>
                        </a:lnTo>
                        <a:lnTo>
                          <a:pt x="0" y="18"/>
                        </a:lnTo>
                        <a:lnTo>
                          <a:pt x="0" y="16"/>
                        </a:lnTo>
                        <a:lnTo>
                          <a:pt x="1" y="16"/>
                        </a:lnTo>
                        <a:lnTo>
                          <a:pt x="1" y="15"/>
                        </a:lnTo>
                        <a:lnTo>
                          <a:pt x="2" y="15"/>
                        </a:lnTo>
                        <a:lnTo>
                          <a:pt x="2" y="14"/>
                        </a:lnTo>
                        <a:lnTo>
                          <a:pt x="2" y="13"/>
                        </a:lnTo>
                        <a:lnTo>
                          <a:pt x="3" y="13"/>
                        </a:lnTo>
                        <a:lnTo>
                          <a:pt x="3" y="11"/>
                        </a:lnTo>
                        <a:lnTo>
                          <a:pt x="5" y="11"/>
                        </a:lnTo>
                        <a:lnTo>
                          <a:pt x="6" y="10"/>
                        </a:lnTo>
                        <a:lnTo>
                          <a:pt x="7" y="10"/>
                        </a:lnTo>
                        <a:lnTo>
                          <a:pt x="8" y="11"/>
                        </a:lnTo>
                        <a:lnTo>
                          <a:pt x="10" y="10"/>
                        </a:lnTo>
                        <a:lnTo>
                          <a:pt x="11" y="10"/>
                        </a:lnTo>
                        <a:lnTo>
                          <a:pt x="12" y="10"/>
                        </a:lnTo>
                        <a:lnTo>
                          <a:pt x="13" y="10"/>
                        </a:lnTo>
                        <a:lnTo>
                          <a:pt x="15" y="9"/>
                        </a:lnTo>
                        <a:lnTo>
                          <a:pt x="16" y="9"/>
                        </a:lnTo>
                        <a:lnTo>
                          <a:pt x="18" y="8"/>
                        </a:lnTo>
                        <a:lnTo>
                          <a:pt x="18" y="7"/>
                        </a:lnTo>
                        <a:lnTo>
                          <a:pt x="19" y="7"/>
                        </a:lnTo>
                        <a:lnTo>
                          <a:pt x="19" y="6"/>
                        </a:lnTo>
                        <a:lnTo>
                          <a:pt x="19" y="5"/>
                        </a:lnTo>
                        <a:lnTo>
                          <a:pt x="20" y="5"/>
                        </a:lnTo>
                        <a:lnTo>
                          <a:pt x="21" y="5"/>
                        </a:lnTo>
                        <a:lnTo>
                          <a:pt x="22" y="4"/>
                        </a:lnTo>
                        <a:lnTo>
                          <a:pt x="25" y="3"/>
                        </a:lnTo>
                        <a:lnTo>
                          <a:pt x="25" y="1"/>
                        </a:lnTo>
                        <a:lnTo>
                          <a:pt x="26" y="1"/>
                        </a:lnTo>
                        <a:lnTo>
                          <a:pt x="28" y="1"/>
                        </a:lnTo>
                        <a:lnTo>
                          <a:pt x="29" y="1"/>
                        </a:lnTo>
                        <a:lnTo>
                          <a:pt x="30" y="1"/>
                        </a:lnTo>
                        <a:lnTo>
                          <a:pt x="30" y="3"/>
                        </a:lnTo>
                        <a:lnTo>
                          <a:pt x="31" y="3"/>
                        </a:lnTo>
                        <a:lnTo>
                          <a:pt x="34" y="3"/>
                        </a:lnTo>
                        <a:lnTo>
                          <a:pt x="35" y="1"/>
                        </a:lnTo>
                        <a:lnTo>
                          <a:pt x="37" y="0"/>
                        </a:lnTo>
                        <a:lnTo>
                          <a:pt x="38" y="0"/>
                        </a:lnTo>
                        <a:lnTo>
                          <a:pt x="38" y="1"/>
                        </a:lnTo>
                        <a:lnTo>
                          <a:pt x="39" y="3"/>
                        </a:lnTo>
                        <a:lnTo>
                          <a:pt x="40" y="3"/>
                        </a:lnTo>
                        <a:lnTo>
                          <a:pt x="41" y="3"/>
                        </a:lnTo>
                        <a:lnTo>
                          <a:pt x="43" y="4"/>
                        </a:lnTo>
                        <a:lnTo>
                          <a:pt x="43" y="5"/>
                        </a:lnTo>
                        <a:lnTo>
                          <a:pt x="41" y="5"/>
                        </a:lnTo>
                        <a:lnTo>
                          <a:pt x="41" y="6"/>
                        </a:lnTo>
                        <a:lnTo>
                          <a:pt x="43" y="6"/>
                        </a:lnTo>
                        <a:lnTo>
                          <a:pt x="44" y="6"/>
                        </a:lnTo>
                        <a:lnTo>
                          <a:pt x="45" y="6"/>
                        </a:lnTo>
                        <a:lnTo>
                          <a:pt x="46" y="6"/>
                        </a:lnTo>
                        <a:lnTo>
                          <a:pt x="47" y="5"/>
                        </a:lnTo>
                        <a:lnTo>
                          <a:pt x="47" y="4"/>
                        </a:lnTo>
                        <a:lnTo>
                          <a:pt x="48" y="4"/>
                        </a:lnTo>
                        <a:lnTo>
                          <a:pt x="49" y="4"/>
                        </a:lnTo>
                        <a:lnTo>
                          <a:pt x="50" y="3"/>
                        </a:lnTo>
                        <a:lnTo>
                          <a:pt x="54" y="3"/>
                        </a:lnTo>
                        <a:lnTo>
                          <a:pt x="56" y="4"/>
                        </a:lnTo>
                        <a:lnTo>
                          <a:pt x="57" y="4"/>
                        </a:lnTo>
                        <a:lnTo>
                          <a:pt x="58" y="5"/>
                        </a:lnTo>
                        <a:lnTo>
                          <a:pt x="59" y="5"/>
                        </a:lnTo>
                        <a:lnTo>
                          <a:pt x="59" y="4"/>
                        </a:lnTo>
                        <a:lnTo>
                          <a:pt x="61" y="3"/>
                        </a:lnTo>
                        <a:lnTo>
                          <a:pt x="64" y="3"/>
                        </a:lnTo>
                        <a:lnTo>
                          <a:pt x="65" y="3"/>
                        </a:lnTo>
                        <a:lnTo>
                          <a:pt x="66" y="3"/>
                        </a:lnTo>
                        <a:lnTo>
                          <a:pt x="67" y="3"/>
                        </a:lnTo>
                        <a:lnTo>
                          <a:pt x="68" y="3"/>
                        </a:lnTo>
                        <a:lnTo>
                          <a:pt x="72" y="4"/>
                        </a:lnTo>
                        <a:lnTo>
                          <a:pt x="73" y="4"/>
                        </a:lnTo>
                        <a:lnTo>
                          <a:pt x="74" y="5"/>
                        </a:lnTo>
                        <a:lnTo>
                          <a:pt x="74" y="6"/>
                        </a:lnTo>
                        <a:lnTo>
                          <a:pt x="77" y="6"/>
                        </a:lnTo>
                        <a:lnTo>
                          <a:pt x="78" y="7"/>
                        </a:lnTo>
                        <a:lnTo>
                          <a:pt x="81" y="7"/>
                        </a:lnTo>
                        <a:lnTo>
                          <a:pt x="82" y="7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073" name="Freeform 986">
                    <a:extLst>
                      <a:ext uri="{FF2B5EF4-FFF2-40B4-BE49-F238E27FC236}">
                        <a16:creationId xmlns:a16="http://schemas.microsoft.com/office/drawing/2014/main" id="{162A2DDD-C14F-42F7-B837-BE200EA4E64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965945" y="1960725"/>
                    <a:ext cx="6972" cy="4647"/>
                  </a:xfrm>
                  <a:custGeom>
                    <a:avLst/>
                    <a:gdLst>
                      <a:gd name="T0" fmla="*/ 1588 w 3"/>
                      <a:gd name="T1" fmla="*/ 3175 h 2"/>
                      <a:gd name="T2" fmla="*/ 1588 w 3"/>
                      <a:gd name="T3" fmla="*/ 3175 h 2"/>
                      <a:gd name="T4" fmla="*/ 0 w 3"/>
                      <a:gd name="T5" fmla="*/ 3175 h 2"/>
                      <a:gd name="T6" fmla="*/ 0 w 3"/>
                      <a:gd name="T7" fmla="*/ 3175 h 2"/>
                      <a:gd name="T8" fmla="*/ 0 w 3"/>
                      <a:gd name="T9" fmla="*/ 3175 h 2"/>
                      <a:gd name="T10" fmla="*/ 1588 w 3"/>
                      <a:gd name="T11" fmla="*/ 0 h 2"/>
                      <a:gd name="T12" fmla="*/ 1588 w 3"/>
                      <a:gd name="T13" fmla="*/ 0 h 2"/>
                      <a:gd name="T14" fmla="*/ 4763 w 3"/>
                      <a:gd name="T15" fmla="*/ 0 h 2"/>
                      <a:gd name="T16" fmla="*/ 1588 w 3"/>
                      <a:gd name="T17" fmla="*/ 3175 h 2"/>
                      <a:gd name="T18" fmla="*/ 1588 w 3"/>
                      <a:gd name="T19" fmla="*/ 3175 h 2"/>
                      <a:gd name="T20" fmla="*/ 1588 w 3"/>
                      <a:gd name="T21" fmla="*/ 3175 h 2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3" h="2">
                        <a:moveTo>
                          <a:pt x="1" y="2"/>
                        </a:moveTo>
                        <a:lnTo>
                          <a:pt x="1" y="2"/>
                        </a:lnTo>
                        <a:lnTo>
                          <a:pt x="0" y="2"/>
                        </a:lnTo>
                        <a:lnTo>
                          <a:pt x="1" y="0"/>
                        </a:lnTo>
                        <a:lnTo>
                          <a:pt x="3" y="0"/>
                        </a:lnTo>
                        <a:lnTo>
                          <a:pt x="1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074" name="Freeform 987">
                    <a:extLst>
                      <a:ext uri="{FF2B5EF4-FFF2-40B4-BE49-F238E27FC236}">
                        <a16:creationId xmlns:a16="http://schemas.microsoft.com/office/drawing/2014/main" id="{35C8A257-0B7F-4109-93CD-255AFA7B0B0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979886" y="1970019"/>
                    <a:ext cx="6972" cy="2324"/>
                  </a:xfrm>
                  <a:custGeom>
                    <a:avLst/>
                    <a:gdLst>
                      <a:gd name="T0" fmla="*/ 3175 w 3"/>
                      <a:gd name="T1" fmla="*/ 1588 h 1"/>
                      <a:gd name="T2" fmla="*/ 3175 w 3"/>
                      <a:gd name="T3" fmla="*/ 1588 h 1"/>
                      <a:gd name="T4" fmla="*/ 3175 w 3"/>
                      <a:gd name="T5" fmla="*/ 1588 h 1"/>
                      <a:gd name="T6" fmla="*/ 3175 w 3"/>
                      <a:gd name="T7" fmla="*/ 1588 h 1"/>
                      <a:gd name="T8" fmla="*/ 1588 w 3"/>
                      <a:gd name="T9" fmla="*/ 1588 h 1"/>
                      <a:gd name="T10" fmla="*/ 1588 w 3"/>
                      <a:gd name="T11" fmla="*/ 1588 h 1"/>
                      <a:gd name="T12" fmla="*/ 1588 w 3"/>
                      <a:gd name="T13" fmla="*/ 1588 h 1"/>
                      <a:gd name="T14" fmla="*/ 1588 w 3"/>
                      <a:gd name="T15" fmla="*/ 1588 h 1"/>
                      <a:gd name="T16" fmla="*/ 1588 w 3"/>
                      <a:gd name="T17" fmla="*/ 1588 h 1"/>
                      <a:gd name="T18" fmla="*/ 0 w 3"/>
                      <a:gd name="T19" fmla="*/ 1588 h 1"/>
                      <a:gd name="T20" fmla="*/ 0 w 3"/>
                      <a:gd name="T21" fmla="*/ 0 h 1"/>
                      <a:gd name="T22" fmla="*/ 0 w 3"/>
                      <a:gd name="T23" fmla="*/ 0 h 1"/>
                      <a:gd name="T24" fmla="*/ 1588 w 3"/>
                      <a:gd name="T25" fmla="*/ 0 h 1"/>
                      <a:gd name="T26" fmla="*/ 4763 w 3"/>
                      <a:gd name="T27" fmla="*/ 0 h 1"/>
                      <a:gd name="T28" fmla="*/ 4763 w 3"/>
                      <a:gd name="T29" fmla="*/ 1588 h 1"/>
                      <a:gd name="T30" fmla="*/ 4763 w 3"/>
                      <a:gd name="T31" fmla="*/ 1588 h 1"/>
                      <a:gd name="T32" fmla="*/ 4763 w 3"/>
                      <a:gd name="T33" fmla="*/ 1588 h 1"/>
                      <a:gd name="T34" fmla="*/ 4763 w 3"/>
                      <a:gd name="T35" fmla="*/ 1588 h 1"/>
                      <a:gd name="T36" fmla="*/ 3175 w 3"/>
                      <a:gd name="T37" fmla="*/ 1588 h 1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0" t="0" r="r" b="b"/>
                    <a:pathLst>
                      <a:path w="3" h="1">
                        <a:moveTo>
                          <a:pt x="2" y="1"/>
                        </a:moveTo>
                        <a:lnTo>
                          <a:pt x="2" y="1"/>
                        </a:ln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3" y="0"/>
                        </a:lnTo>
                        <a:lnTo>
                          <a:pt x="3" y="1"/>
                        </a:lnTo>
                        <a:lnTo>
                          <a:pt x="2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075" name="Freeform 988">
                    <a:extLst>
                      <a:ext uri="{FF2B5EF4-FFF2-40B4-BE49-F238E27FC236}">
                        <a16:creationId xmlns:a16="http://schemas.microsoft.com/office/drawing/2014/main" id="{41A9C557-2688-4A57-BA94-A549CB096BB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367930" y="1976991"/>
                    <a:ext cx="253273" cy="85973"/>
                  </a:xfrm>
                  <a:custGeom>
                    <a:avLst/>
                    <a:gdLst>
                      <a:gd name="T0" fmla="*/ 165100 w 109"/>
                      <a:gd name="T1" fmla="*/ 12700 h 37"/>
                      <a:gd name="T2" fmla="*/ 168275 w 109"/>
                      <a:gd name="T3" fmla="*/ 19050 h 37"/>
                      <a:gd name="T4" fmla="*/ 173037 w 109"/>
                      <a:gd name="T5" fmla="*/ 23812 h 37"/>
                      <a:gd name="T6" fmla="*/ 169862 w 109"/>
                      <a:gd name="T7" fmla="*/ 30162 h 37"/>
                      <a:gd name="T8" fmla="*/ 163512 w 109"/>
                      <a:gd name="T9" fmla="*/ 30162 h 37"/>
                      <a:gd name="T10" fmla="*/ 155575 w 109"/>
                      <a:gd name="T11" fmla="*/ 30162 h 37"/>
                      <a:gd name="T12" fmla="*/ 161925 w 109"/>
                      <a:gd name="T13" fmla="*/ 33337 h 37"/>
                      <a:gd name="T14" fmla="*/ 158750 w 109"/>
                      <a:gd name="T15" fmla="*/ 39687 h 37"/>
                      <a:gd name="T16" fmla="*/ 158750 w 109"/>
                      <a:gd name="T17" fmla="*/ 46037 h 37"/>
                      <a:gd name="T18" fmla="*/ 152400 w 109"/>
                      <a:gd name="T19" fmla="*/ 46037 h 37"/>
                      <a:gd name="T20" fmla="*/ 144462 w 109"/>
                      <a:gd name="T21" fmla="*/ 52387 h 37"/>
                      <a:gd name="T22" fmla="*/ 125412 w 109"/>
                      <a:gd name="T23" fmla="*/ 53975 h 37"/>
                      <a:gd name="T24" fmla="*/ 119062 w 109"/>
                      <a:gd name="T25" fmla="*/ 57150 h 37"/>
                      <a:gd name="T26" fmla="*/ 103187 w 109"/>
                      <a:gd name="T27" fmla="*/ 57150 h 37"/>
                      <a:gd name="T28" fmla="*/ 92075 w 109"/>
                      <a:gd name="T29" fmla="*/ 55562 h 37"/>
                      <a:gd name="T30" fmla="*/ 73025 w 109"/>
                      <a:gd name="T31" fmla="*/ 53975 h 37"/>
                      <a:gd name="T32" fmla="*/ 65087 w 109"/>
                      <a:gd name="T33" fmla="*/ 53975 h 37"/>
                      <a:gd name="T34" fmla="*/ 60325 w 109"/>
                      <a:gd name="T35" fmla="*/ 47625 h 37"/>
                      <a:gd name="T36" fmla="*/ 61912 w 109"/>
                      <a:gd name="T37" fmla="*/ 44450 h 37"/>
                      <a:gd name="T38" fmla="*/ 49212 w 109"/>
                      <a:gd name="T39" fmla="*/ 46037 h 37"/>
                      <a:gd name="T40" fmla="*/ 34925 w 109"/>
                      <a:gd name="T41" fmla="*/ 47625 h 37"/>
                      <a:gd name="T42" fmla="*/ 28575 w 109"/>
                      <a:gd name="T43" fmla="*/ 49212 h 37"/>
                      <a:gd name="T44" fmla="*/ 20637 w 109"/>
                      <a:gd name="T45" fmla="*/ 49212 h 37"/>
                      <a:gd name="T46" fmla="*/ 17462 w 109"/>
                      <a:gd name="T47" fmla="*/ 46037 h 37"/>
                      <a:gd name="T48" fmla="*/ 14287 w 109"/>
                      <a:gd name="T49" fmla="*/ 49212 h 37"/>
                      <a:gd name="T50" fmla="*/ 7937 w 109"/>
                      <a:gd name="T51" fmla="*/ 46037 h 37"/>
                      <a:gd name="T52" fmla="*/ 3175 w 109"/>
                      <a:gd name="T53" fmla="*/ 42862 h 37"/>
                      <a:gd name="T54" fmla="*/ 3175 w 109"/>
                      <a:gd name="T55" fmla="*/ 38100 h 37"/>
                      <a:gd name="T56" fmla="*/ 1587 w 109"/>
                      <a:gd name="T57" fmla="*/ 33337 h 37"/>
                      <a:gd name="T58" fmla="*/ 6350 w 109"/>
                      <a:gd name="T59" fmla="*/ 31750 h 37"/>
                      <a:gd name="T60" fmla="*/ 15875 w 109"/>
                      <a:gd name="T61" fmla="*/ 39687 h 37"/>
                      <a:gd name="T62" fmla="*/ 20637 w 109"/>
                      <a:gd name="T63" fmla="*/ 36512 h 37"/>
                      <a:gd name="T64" fmla="*/ 31750 w 109"/>
                      <a:gd name="T65" fmla="*/ 33337 h 37"/>
                      <a:gd name="T66" fmla="*/ 44450 w 109"/>
                      <a:gd name="T67" fmla="*/ 33337 h 37"/>
                      <a:gd name="T68" fmla="*/ 57150 w 109"/>
                      <a:gd name="T69" fmla="*/ 31750 h 37"/>
                      <a:gd name="T70" fmla="*/ 60325 w 109"/>
                      <a:gd name="T71" fmla="*/ 30162 h 37"/>
                      <a:gd name="T72" fmla="*/ 71437 w 109"/>
                      <a:gd name="T73" fmla="*/ 30162 h 37"/>
                      <a:gd name="T74" fmla="*/ 77787 w 109"/>
                      <a:gd name="T75" fmla="*/ 36512 h 37"/>
                      <a:gd name="T76" fmla="*/ 79375 w 109"/>
                      <a:gd name="T77" fmla="*/ 30162 h 37"/>
                      <a:gd name="T78" fmla="*/ 77787 w 109"/>
                      <a:gd name="T79" fmla="*/ 25400 h 37"/>
                      <a:gd name="T80" fmla="*/ 73025 w 109"/>
                      <a:gd name="T81" fmla="*/ 22225 h 37"/>
                      <a:gd name="T82" fmla="*/ 85725 w 109"/>
                      <a:gd name="T83" fmla="*/ 15875 h 37"/>
                      <a:gd name="T84" fmla="*/ 88900 w 109"/>
                      <a:gd name="T85" fmla="*/ 12700 h 37"/>
                      <a:gd name="T86" fmla="*/ 95250 w 109"/>
                      <a:gd name="T87" fmla="*/ 12700 h 37"/>
                      <a:gd name="T88" fmla="*/ 100012 w 109"/>
                      <a:gd name="T89" fmla="*/ 4762 h 37"/>
                      <a:gd name="T90" fmla="*/ 111125 w 109"/>
                      <a:gd name="T91" fmla="*/ 9525 h 37"/>
                      <a:gd name="T92" fmla="*/ 117475 w 109"/>
                      <a:gd name="T93" fmla="*/ 9525 h 37"/>
                      <a:gd name="T94" fmla="*/ 122237 w 109"/>
                      <a:gd name="T95" fmla="*/ 4762 h 37"/>
                      <a:gd name="T96" fmla="*/ 127000 w 109"/>
                      <a:gd name="T97" fmla="*/ 0 h 37"/>
                      <a:gd name="T98" fmla="*/ 136525 w 109"/>
                      <a:gd name="T99" fmla="*/ 3175 h 37"/>
                      <a:gd name="T100" fmla="*/ 146050 w 109"/>
                      <a:gd name="T101" fmla="*/ 4762 h 37"/>
                      <a:gd name="T102" fmla="*/ 153987 w 109"/>
                      <a:gd name="T103" fmla="*/ 7937 h 37"/>
                      <a:gd name="T104" fmla="*/ 163512 w 109"/>
                      <a:gd name="T105" fmla="*/ 7937 h 37"/>
                      <a:gd name="T106" fmla="*/ 168275 w 109"/>
                      <a:gd name="T107" fmla="*/ 9525 h 37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</a:gdLst>
                    <a:ahLst/>
                    <a:cxnLst>
                      <a:cxn ang="T108">
                        <a:pos x="T0" y="T1"/>
                      </a:cxn>
                      <a:cxn ang="T109">
                        <a:pos x="T2" y="T3"/>
                      </a:cxn>
                      <a:cxn ang="T110">
                        <a:pos x="T4" y="T5"/>
                      </a:cxn>
                      <a:cxn ang="T111">
                        <a:pos x="T6" y="T7"/>
                      </a:cxn>
                      <a:cxn ang="T112">
                        <a:pos x="T8" y="T9"/>
                      </a:cxn>
                      <a:cxn ang="T113">
                        <a:pos x="T10" y="T11"/>
                      </a:cxn>
                      <a:cxn ang="T114">
                        <a:pos x="T12" y="T13"/>
                      </a:cxn>
                      <a:cxn ang="T115">
                        <a:pos x="T14" y="T15"/>
                      </a:cxn>
                      <a:cxn ang="T116">
                        <a:pos x="T16" y="T17"/>
                      </a:cxn>
                      <a:cxn ang="T117">
                        <a:pos x="T18" y="T19"/>
                      </a:cxn>
                      <a:cxn ang="T118">
                        <a:pos x="T20" y="T21"/>
                      </a:cxn>
                      <a:cxn ang="T119">
                        <a:pos x="T22" y="T23"/>
                      </a:cxn>
                      <a:cxn ang="T120">
                        <a:pos x="T24" y="T25"/>
                      </a:cxn>
                      <a:cxn ang="T121">
                        <a:pos x="T26" y="T27"/>
                      </a:cxn>
                      <a:cxn ang="T122">
                        <a:pos x="T28" y="T29"/>
                      </a:cxn>
                      <a:cxn ang="T123">
                        <a:pos x="T30" y="T31"/>
                      </a:cxn>
                      <a:cxn ang="T124">
                        <a:pos x="T32" y="T33"/>
                      </a:cxn>
                      <a:cxn ang="T125">
                        <a:pos x="T34" y="T35"/>
                      </a:cxn>
                      <a:cxn ang="T126">
                        <a:pos x="T36" y="T37"/>
                      </a:cxn>
                      <a:cxn ang="T127">
                        <a:pos x="T38" y="T39"/>
                      </a:cxn>
                      <a:cxn ang="T128">
                        <a:pos x="T40" y="T41"/>
                      </a:cxn>
                      <a:cxn ang="T129">
                        <a:pos x="T42" y="T43"/>
                      </a:cxn>
                      <a:cxn ang="T130">
                        <a:pos x="T44" y="T45"/>
                      </a:cxn>
                      <a:cxn ang="T131">
                        <a:pos x="T46" y="T47"/>
                      </a:cxn>
                      <a:cxn ang="T132">
                        <a:pos x="T48" y="T49"/>
                      </a:cxn>
                      <a:cxn ang="T133">
                        <a:pos x="T50" y="T51"/>
                      </a:cxn>
                      <a:cxn ang="T134">
                        <a:pos x="T52" y="T53"/>
                      </a:cxn>
                      <a:cxn ang="T135">
                        <a:pos x="T54" y="T55"/>
                      </a:cxn>
                      <a:cxn ang="T136">
                        <a:pos x="T56" y="T57"/>
                      </a:cxn>
                      <a:cxn ang="T137">
                        <a:pos x="T58" y="T59"/>
                      </a:cxn>
                      <a:cxn ang="T138">
                        <a:pos x="T60" y="T61"/>
                      </a:cxn>
                      <a:cxn ang="T139">
                        <a:pos x="T62" y="T63"/>
                      </a:cxn>
                      <a:cxn ang="T140">
                        <a:pos x="T64" y="T65"/>
                      </a:cxn>
                      <a:cxn ang="T141">
                        <a:pos x="T66" y="T67"/>
                      </a:cxn>
                      <a:cxn ang="T142">
                        <a:pos x="T68" y="T69"/>
                      </a:cxn>
                      <a:cxn ang="T143">
                        <a:pos x="T70" y="T71"/>
                      </a:cxn>
                      <a:cxn ang="T144">
                        <a:pos x="T72" y="T73"/>
                      </a:cxn>
                      <a:cxn ang="T145">
                        <a:pos x="T74" y="T75"/>
                      </a:cxn>
                      <a:cxn ang="T146">
                        <a:pos x="T76" y="T77"/>
                      </a:cxn>
                      <a:cxn ang="T147">
                        <a:pos x="T78" y="T79"/>
                      </a:cxn>
                      <a:cxn ang="T148">
                        <a:pos x="T80" y="T81"/>
                      </a:cxn>
                      <a:cxn ang="T149">
                        <a:pos x="T82" y="T83"/>
                      </a:cxn>
                      <a:cxn ang="T150">
                        <a:pos x="T84" y="T85"/>
                      </a:cxn>
                      <a:cxn ang="T151">
                        <a:pos x="T86" y="T87"/>
                      </a:cxn>
                      <a:cxn ang="T152">
                        <a:pos x="T88" y="T89"/>
                      </a:cxn>
                      <a:cxn ang="T153">
                        <a:pos x="T90" y="T91"/>
                      </a:cxn>
                      <a:cxn ang="T154">
                        <a:pos x="T92" y="T93"/>
                      </a:cxn>
                      <a:cxn ang="T155">
                        <a:pos x="T94" y="T95"/>
                      </a:cxn>
                      <a:cxn ang="T156">
                        <a:pos x="T96" y="T97"/>
                      </a:cxn>
                      <a:cxn ang="T157">
                        <a:pos x="T98" y="T99"/>
                      </a:cxn>
                      <a:cxn ang="T158">
                        <a:pos x="T100" y="T101"/>
                      </a:cxn>
                      <a:cxn ang="T159">
                        <a:pos x="T102" y="T103"/>
                      </a:cxn>
                      <a:cxn ang="T160">
                        <a:pos x="T104" y="T105"/>
                      </a:cxn>
                      <a:cxn ang="T161">
                        <a:pos x="T106" y="T107"/>
                      </a:cxn>
                    </a:cxnLst>
                    <a:rect l="0" t="0" r="r" b="b"/>
                    <a:pathLst>
                      <a:path w="109" h="37">
                        <a:moveTo>
                          <a:pt x="106" y="6"/>
                        </a:moveTo>
                        <a:lnTo>
                          <a:pt x="106" y="7"/>
                        </a:lnTo>
                        <a:lnTo>
                          <a:pt x="105" y="7"/>
                        </a:lnTo>
                        <a:lnTo>
                          <a:pt x="105" y="8"/>
                        </a:lnTo>
                        <a:lnTo>
                          <a:pt x="104" y="8"/>
                        </a:lnTo>
                        <a:lnTo>
                          <a:pt x="104" y="10"/>
                        </a:lnTo>
                        <a:lnTo>
                          <a:pt x="105" y="11"/>
                        </a:lnTo>
                        <a:lnTo>
                          <a:pt x="106" y="11"/>
                        </a:lnTo>
                        <a:lnTo>
                          <a:pt x="106" y="12"/>
                        </a:lnTo>
                        <a:lnTo>
                          <a:pt x="107" y="12"/>
                        </a:lnTo>
                        <a:lnTo>
                          <a:pt x="107" y="14"/>
                        </a:lnTo>
                        <a:lnTo>
                          <a:pt x="109" y="15"/>
                        </a:lnTo>
                        <a:lnTo>
                          <a:pt x="109" y="16"/>
                        </a:lnTo>
                        <a:lnTo>
                          <a:pt x="107" y="17"/>
                        </a:lnTo>
                        <a:lnTo>
                          <a:pt x="107" y="18"/>
                        </a:lnTo>
                        <a:lnTo>
                          <a:pt x="107" y="19"/>
                        </a:lnTo>
                        <a:lnTo>
                          <a:pt x="106" y="19"/>
                        </a:lnTo>
                        <a:lnTo>
                          <a:pt x="105" y="19"/>
                        </a:lnTo>
                        <a:lnTo>
                          <a:pt x="104" y="19"/>
                        </a:lnTo>
                        <a:lnTo>
                          <a:pt x="103" y="19"/>
                        </a:lnTo>
                        <a:lnTo>
                          <a:pt x="102" y="18"/>
                        </a:lnTo>
                        <a:lnTo>
                          <a:pt x="101" y="18"/>
                        </a:lnTo>
                        <a:lnTo>
                          <a:pt x="98" y="19"/>
                        </a:lnTo>
                        <a:lnTo>
                          <a:pt x="100" y="20"/>
                        </a:lnTo>
                        <a:lnTo>
                          <a:pt x="101" y="20"/>
                        </a:lnTo>
                        <a:lnTo>
                          <a:pt x="102" y="20"/>
                        </a:lnTo>
                        <a:lnTo>
                          <a:pt x="103" y="21"/>
                        </a:lnTo>
                        <a:lnTo>
                          <a:pt x="102" y="21"/>
                        </a:lnTo>
                        <a:lnTo>
                          <a:pt x="102" y="23"/>
                        </a:lnTo>
                        <a:lnTo>
                          <a:pt x="101" y="23"/>
                        </a:lnTo>
                        <a:lnTo>
                          <a:pt x="100" y="24"/>
                        </a:lnTo>
                        <a:lnTo>
                          <a:pt x="98" y="24"/>
                        </a:lnTo>
                        <a:lnTo>
                          <a:pt x="100" y="25"/>
                        </a:lnTo>
                        <a:lnTo>
                          <a:pt x="100" y="26"/>
                        </a:lnTo>
                        <a:lnTo>
                          <a:pt x="98" y="26"/>
                        </a:lnTo>
                        <a:lnTo>
                          <a:pt x="98" y="27"/>
                        </a:lnTo>
                        <a:lnTo>
                          <a:pt x="100" y="27"/>
                        </a:lnTo>
                        <a:lnTo>
                          <a:pt x="100" y="29"/>
                        </a:lnTo>
                        <a:lnTo>
                          <a:pt x="98" y="29"/>
                        </a:lnTo>
                        <a:lnTo>
                          <a:pt x="97" y="29"/>
                        </a:lnTo>
                        <a:lnTo>
                          <a:pt x="96" y="29"/>
                        </a:lnTo>
                        <a:lnTo>
                          <a:pt x="94" y="30"/>
                        </a:lnTo>
                        <a:lnTo>
                          <a:pt x="93" y="31"/>
                        </a:lnTo>
                        <a:lnTo>
                          <a:pt x="92" y="31"/>
                        </a:lnTo>
                        <a:lnTo>
                          <a:pt x="92" y="33"/>
                        </a:lnTo>
                        <a:lnTo>
                          <a:pt x="91" y="33"/>
                        </a:lnTo>
                        <a:lnTo>
                          <a:pt x="89" y="33"/>
                        </a:lnTo>
                        <a:lnTo>
                          <a:pt x="86" y="34"/>
                        </a:lnTo>
                        <a:lnTo>
                          <a:pt x="84" y="34"/>
                        </a:lnTo>
                        <a:lnTo>
                          <a:pt x="80" y="34"/>
                        </a:lnTo>
                        <a:lnTo>
                          <a:pt x="79" y="34"/>
                        </a:lnTo>
                        <a:lnTo>
                          <a:pt x="76" y="35"/>
                        </a:lnTo>
                        <a:lnTo>
                          <a:pt x="76" y="36"/>
                        </a:lnTo>
                        <a:lnTo>
                          <a:pt x="75" y="36"/>
                        </a:lnTo>
                        <a:lnTo>
                          <a:pt x="72" y="37"/>
                        </a:lnTo>
                        <a:lnTo>
                          <a:pt x="70" y="37"/>
                        </a:lnTo>
                        <a:lnTo>
                          <a:pt x="66" y="37"/>
                        </a:lnTo>
                        <a:lnTo>
                          <a:pt x="66" y="36"/>
                        </a:lnTo>
                        <a:lnTo>
                          <a:pt x="65" y="36"/>
                        </a:lnTo>
                        <a:lnTo>
                          <a:pt x="63" y="36"/>
                        </a:lnTo>
                        <a:lnTo>
                          <a:pt x="61" y="36"/>
                        </a:lnTo>
                        <a:lnTo>
                          <a:pt x="60" y="36"/>
                        </a:lnTo>
                        <a:lnTo>
                          <a:pt x="58" y="36"/>
                        </a:lnTo>
                        <a:lnTo>
                          <a:pt x="58" y="35"/>
                        </a:lnTo>
                        <a:lnTo>
                          <a:pt x="56" y="35"/>
                        </a:lnTo>
                        <a:lnTo>
                          <a:pt x="54" y="35"/>
                        </a:lnTo>
                        <a:lnTo>
                          <a:pt x="47" y="35"/>
                        </a:lnTo>
                        <a:lnTo>
                          <a:pt x="47" y="34"/>
                        </a:lnTo>
                        <a:lnTo>
                          <a:pt x="46" y="34"/>
                        </a:lnTo>
                        <a:lnTo>
                          <a:pt x="44" y="34"/>
                        </a:lnTo>
                        <a:lnTo>
                          <a:pt x="42" y="34"/>
                        </a:lnTo>
                        <a:lnTo>
                          <a:pt x="41" y="34"/>
                        </a:lnTo>
                        <a:lnTo>
                          <a:pt x="41" y="33"/>
                        </a:lnTo>
                        <a:lnTo>
                          <a:pt x="40" y="31"/>
                        </a:lnTo>
                        <a:lnTo>
                          <a:pt x="39" y="30"/>
                        </a:lnTo>
                        <a:lnTo>
                          <a:pt x="38" y="30"/>
                        </a:lnTo>
                        <a:lnTo>
                          <a:pt x="37" y="29"/>
                        </a:lnTo>
                        <a:lnTo>
                          <a:pt x="38" y="28"/>
                        </a:lnTo>
                        <a:lnTo>
                          <a:pt x="39" y="28"/>
                        </a:lnTo>
                        <a:lnTo>
                          <a:pt x="38" y="28"/>
                        </a:lnTo>
                        <a:lnTo>
                          <a:pt x="37" y="28"/>
                        </a:lnTo>
                        <a:lnTo>
                          <a:pt x="32" y="29"/>
                        </a:lnTo>
                        <a:lnTo>
                          <a:pt x="31" y="29"/>
                        </a:lnTo>
                        <a:lnTo>
                          <a:pt x="30" y="29"/>
                        </a:lnTo>
                        <a:lnTo>
                          <a:pt x="28" y="29"/>
                        </a:lnTo>
                        <a:lnTo>
                          <a:pt x="23" y="29"/>
                        </a:lnTo>
                        <a:lnTo>
                          <a:pt x="23" y="30"/>
                        </a:lnTo>
                        <a:lnTo>
                          <a:pt x="22" y="30"/>
                        </a:lnTo>
                        <a:lnTo>
                          <a:pt x="22" y="31"/>
                        </a:lnTo>
                        <a:lnTo>
                          <a:pt x="21" y="33"/>
                        </a:lnTo>
                        <a:lnTo>
                          <a:pt x="20" y="33"/>
                        </a:lnTo>
                        <a:lnTo>
                          <a:pt x="19" y="33"/>
                        </a:lnTo>
                        <a:lnTo>
                          <a:pt x="18" y="31"/>
                        </a:lnTo>
                        <a:lnTo>
                          <a:pt x="17" y="30"/>
                        </a:lnTo>
                        <a:lnTo>
                          <a:pt x="16" y="31"/>
                        </a:lnTo>
                        <a:lnTo>
                          <a:pt x="14" y="31"/>
                        </a:lnTo>
                        <a:lnTo>
                          <a:pt x="13" y="31"/>
                        </a:lnTo>
                        <a:lnTo>
                          <a:pt x="13" y="30"/>
                        </a:lnTo>
                        <a:lnTo>
                          <a:pt x="14" y="30"/>
                        </a:lnTo>
                        <a:lnTo>
                          <a:pt x="13" y="29"/>
                        </a:lnTo>
                        <a:lnTo>
                          <a:pt x="12" y="29"/>
                        </a:lnTo>
                        <a:lnTo>
                          <a:pt x="11" y="29"/>
                        </a:lnTo>
                        <a:lnTo>
                          <a:pt x="11" y="30"/>
                        </a:lnTo>
                        <a:lnTo>
                          <a:pt x="10" y="30"/>
                        </a:lnTo>
                        <a:lnTo>
                          <a:pt x="9" y="31"/>
                        </a:lnTo>
                        <a:lnTo>
                          <a:pt x="8" y="31"/>
                        </a:lnTo>
                        <a:lnTo>
                          <a:pt x="7" y="30"/>
                        </a:lnTo>
                        <a:lnTo>
                          <a:pt x="5" y="30"/>
                        </a:lnTo>
                        <a:lnTo>
                          <a:pt x="5" y="29"/>
                        </a:lnTo>
                        <a:lnTo>
                          <a:pt x="3" y="28"/>
                        </a:lnTo>
                        <a:lnTo>
                          <a:pt x="2" y="28"/>
                        </a:lnTo>
                        <a:lnTo>
                          <a:pt x="1" y="28"/>
                        </a:lnTo>
                        <a:lnTo>
                          <a:pt x="2" y="28"/>
                        </a:lnTo>
                        <a:lnTo>
                          <a:pt x="2" y="27"/>
                        </a:lnTo>
                        <a:lnTo>
                          <a:pt x="1" y="26"/>
                        </a:lnTo>
                        <a:lnTo>
                          <a:pt x="0" y="25"/>
                        </a:lnTo>
                        <a:lnTo>
                          <a:pt x="1" y="25"/>
                        </a:lnTo>
                        <a:lnTo>
                          <a:pt x="1" y="24"/>
                        </a:lnTo>
                        <a:lnTo>
                          <a:pt x="2" y="24"/>
                        </a:lnTo>
                        <a:lnTo>
                          <a:pt x="2" y="23"/>
                        </a:lnTo>
                        <a:lnTo>
                          <a:pt x="1" y="23"/>
                        </a:lnTo>
                        <a:lnTo>
                          <a:pt x="1" y="21"/>
                        </a:lnTo>
                        <a:lnTo>
                          <a:pt x="2" y="21"/>
                        </a:lnTo>
                        <a:lnTo>
                          <a:pt x="3" y="21"/>
                        </a:lnTo>
                        <a:lnTo>
                          <a:pt x="4" y="20"/>
                        </a:lnTo>
                        <a:lnTo>
                          <a:pt x="7" y="21"/>
                        </a:lnTo>
                        <a:lnTo>
                          <a:pt x="8" y="23"/>
                        </a:lnTo>
                        <a:lnTo>
                          <a:pt x="10" y="24"/>
                        </a:lnTo>
                        <a:lnTo>
                          <a:pt x="10" y="25"/>
                        </a:lnTo>
                        <a:lnTo>
                          <a:pt x="11" y="25"/>
                        </a:lnTo>
                        <a:lnTo>
                          <a:pt x="12" y="25"/>
                        </a:lnTo>
                        <a:lnTo>
                          <a:pt x="13" y="24"/>
                        </a:lnTo>
                        <a:lnTo>
                          <a:pt x="13" y="23"/>
                        </a:lnTo>
                        <a:lnTo>
                          <a:pt x="13" y="21"/>
                        </a:lnTo>
                        <a:lnTo>
                          <a:pt x="13" y="20"/>
                        </a:lnTo>
                        <a:lnTo>
                          <a:pt x="14" y="20"/>
                        </a:lnTo>
                        <a:lnTo>
                          <a:pt x="16" y="21"/>
                        </a:lnTo>
                        <a:lnTo>
                          <a:pt x="17" y="21"/>
                        </a:lnTo>
                        <a:lnTo>
                          <a:pt x="20" y="21"/>
                        </a:lnTo>
                        <a:lnTo>
                          <a:pt x="21" y="24"/>
                        </a:lnTo>
                        <a:lnTo>
                          <a:pt x="22" y="24"/>
                        </a:lnTo>
                        <a:lnTo>
                          <a:pt x="26" y="23"/>
                        </a:lnTo>
                        <a:lnTo>
                          <a:pt x="28" y="21"/>
                        </a:lnTo>
                        <a:lnTo>
                          <a:pt x="29" y="21"/>
                        </a:lnTo>
                        <a:lnTo>
                          <a:pt x="31" y="20"/>
                        </a:lnTo>
                        <a:lnTo>
                          <a:pt x="35" y="20"/>
                        </a:lnTo>
                        <a:lnTo>
                          <a:pt x="36" y="20"/>
                        </a:lnTo>
                        <a:lnTo>
                          <a:pt x="37" y="20"/>
                        </a:lnTo>
                        <a:lnTo>
                          <a:pt x="38" y="20"/>
                        </a:lnTo>
                        <a:lnTo>
                          <a:pt x="38" y="19"/>
                        </a:lnTo>
                        <a:lnTo>
                          <a:pt x="42" y="19"/>
                        </a:lnTo>
                        <a:lnTo>
                          <a:pt x="42" y="20"/>
                        </a:lnTo>
                        <a:lnTo>
                          <a:pt x="44" y="20"/>
                        </a:lnTo>
                        <a:lnTo>
                          <a:pt x="44" y="19"/>
                        </a:lnTo>
                        <a:lnTo>
                          <a:pt x="45" y="19"/>
                        </a:lnTo>
                        <a:lnTo>
                          <a:pt x="46" y="19"/>
                        </a:lnTo>
                        <a:lnTo>
                          <a:pt x="47" y="20"/>
                        </a:lnTo>
                        <a:lnTo>
                          <a:pt x="47" y="21"/>
                        </a:lnTo>
                        <a:lnTo>
                          <a:pt x="49" y="23"/>
                        </a:lnTo>
                        <a:lnTo>
                          <a:pt x="50" y="23"/>
                        </a:lnTo>
                        <a:lnTo>
                          <a:pt x="51" y="20"/>
                        </a:lnTo>
                        <a:lnTo>
                          <a:pt x="50" y="19"/>
                        </a:lnTo>
                        <a:lnTo>
                          <a:pt x="49" y="19"/>
                        </a:lnTo>
                        <a:lnTo>
                          <a:pt x="48" y="19"/>
                        </a:lnTo>
                        <a:lnTo>
                          <a:pt x="49" y="18"/>
                        </a:lnTo>
                        <a:lnTo>
                          <a:pt x="50" y="17"/>
                        </a:lnTo>
                        <a:lnTo>
                          <a:pt x="49" y="16"/>
                        </a:lnTo>
                        <a:lnTo>
                          <a:pt x="48" y="16"/>
                        </a:lnTo>
                        <a:lnTo>
                          <a:pt x="48" y="15"/>
                        </a:lnTo>
                        <a:lnTo>
                          <a:pt x="47" y="15"/>
                        </a:lnTo>
                        <a:lnTo>
                          <a:pt x="47" y="14"/>
                        </a:lnTo>
                        <a:lnTo>
                          <a:pt x="46" y="14"/>
                        </a:lnTo>
                        <a:lnTo>
                          <a:pt x="48" y="12"/>
                        </a:lnTo>
                        <a:lnTo>
                          <a:pt x="50" y="11"/>
                        </a:lnTo>
                        <a:lnTo>
                          <a:pt x="51" y="10"/>
                        </a:lnTo>
                        <a:lnTo>
                          <a:pt x="54" y="10"/>
                        </a:lnTo>
                        <a:lnTo>
                          <a:pt x="55" y="10"/>
                        </a:lnTo>
                        <a:lnTo>
                          <a:pt x="55" y="9"/>
                        </a:lnTo>
                        <a:lnTo>
                          <a:pt x="56" y="9"/>
                        </a:lnTo>
                        <a:lnTo>
                          <a:pt x="56" y="8"/>
                        </a:lnTo>
                        <a:lnTo>
                          <a:pt x="56" y="7"/>
                        </a:lnTo>
                        <a:lnTo>
                          <a:pt x="57" y="7"/>
                        </a:lnTo>
                        <a:lnTo>
                          <a:pt x="58" y="7"/>
                        </a:lnTo>
                        <a:lnTo>
                          <a:pt x="59" y="7"/>
                        </a:lnTo>
                        <a:lnTo>
                          <a:pt x="60" y="8"/>
                        </a:lnTo>
                        <a:lnTo>
                          <a:pt x="61" y="7"/>
                        </a:lnTo>
                        <a:lnTo>
                          <a:pt x="61" y="6"/>
                        </a:lnTo>
                        <a:lnTo>
                          <a:pt x="61" y="5"/>
                        </a:lnTo>
                        <a:lnTo>
                          <a:pt x="61" y="3"/>
                        </a:lnTo>
                        <a:lnTo>
                          <a:pt x="63" y="3"/>
                        </a:lnTo>
                        <a:lnTo>
                          <a:pt x="64" y="5"/>
                        </a:lnTo>
                        <a:lnTo>
                          <a:pt x="65" y="6"/>
                        </a:lnTo>
                        <a:lnTo>
                          <a:pt x="66" y="7"/>
                        </a:lnTo>
                        <a:lnTo>
                          <a:pt x="68" y="7"/>
                        </a:lnTo>
                        <a:lnTo>
                          <a:pt x="69" y="7"/>
                        </a:lnTo>
                        <a:lnTo>
                          <a:pt x="70" y="6"/>
                        </a:lnTo>
                        <a:lnTo>
                          <a:pt x="72" y="6"/>
                        </a:lnTo>
                        <a:lnTo>
                          <a:pt x="73" y="6"/>
                        </a:lnTo>
                        <a:lnTo>
                          <a:pt x="74" y="7"/>
                        </a:lnTo>
                        <a:lnTo>
                          <a:pt x="74" y="6"/>
                        </a:lnTo>
                        <a:lnTo>
                          <a:pt x="74" y="5"/>
                        </a:lnTo>
                        <a:lnTo>
                          <a:pt x="76" y="3"/>
                        </a:lnTo>
                        <a:lnTo>
                          <a:pt x="77" y="3"/>
                        </a:lnTo>
                        <a:lnTo>
                          <a:pt x="78" y="1"/>
                        </a:lnTo>
                        <a:lnTo>
                          <a:pt x="78" y="0"/>
                        </a:lnTo>
                        <a:lnTo>
                          <a:pt x="79" y="0"/>
                        </a:lnTo>
                        <a:lnTo>
                          <a:pt x="80" y="0"/>
                        </a:lnTo>
                        <a:lnTo>
                          <a:pt x="83" y="1"/>
                        </a:lnTo>
                        <a:lnTo>
                          <a:pt x="84" y="1"/>
                        </a:lnTo>
                        <a:lnTo>
                          <a:pt x="85" y="1"/>
                        </a:lnTo>
                        <a:lnTo>
                          <a:pt x="86" y="2"/>
                        </a:lnTo>
                        <a:lnTo>
                          <a:pt x="88" y="2"/>
                        </a:lnTo>
                        <a:lnTo>
                          <a:pt x="91" y="2"/>
                        </a:lnTo>
                        <a:lnTo>
                          <a:pt x="92" y="3"/>
                        </a:lnTo>
                        <a:lnTo>
                          <a:pt x="93" y="3"/>
                        </a:lnTo>
                        <a:lnTo>
                          <a:pt x="94" y="5"/>
                        </a:lnTo>
                        <a:lnTo>
                          <a:pt x="97" y="5"/>
                        </a:lnTo>
                        <a:lnTo>
                          <a:pt x="98" y="5"/>
                        </a:lnTo>
                        <a:lnTo>
                          <a:pt x="98" y="3"/>
                        </a:lnTo>
                        <a:lnTo>
                          <a:pt x="100" y="3"/>
                        </a:lnTo>
                        <a:lnTo>
                          <a:pt x="102" y="3"/>
                        </a:lnTo>
                        <a:lnTo>
                          <a:pt x="103" y="5"/>
                        </a:lnTo>
                        <a:lnTo>
                          <a:pt x="104" y="5"/>
                        </a:lnTo>
                        <a:lnTo>
                          <a:pt x="105" y="5"/>
                        </a:lnTo>
                        <a:lnTo>
                          <a:pt x="106" y="6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076" name="Freeform 989">
                    <a:extLst>
                      <a:ext uri="{FF2B5EF4-FFF2-40B4-BE49-F238E27FC236}">
                        <a16:creationId xmlns:a16="http://schemas.microsoft.com/office/drawing/2014/main" id="{8DBB83B6-8BE1-4ADB-8451-4604B21B45E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586349" y="1993255"/>
                    <a:ext cx="223066" cy="92944"/>
                  </a:xfrm>
                  <a:custGeom>
                    <a:avLst/>
                    <a:gdLst>
                      <a:gd name="T0" fmla="*/ 138113 w 96"/>
                      <a:gd name="T1" fmla="*/ 4763 h 40"/>
                      <a:gd name="T2" fmla="*/ 146050 w 96"/>
                      <a:gd name="T3" fmla="*/ 7938 h 40"/>
                      <a:gd name="T4" fmla="*/ 147638 w 96"/>
                      <a:gd name="T5" fmla="*/ 11113 h 40"/>
                      <a:gd name="T6" fmla="*/ 152400 w 96"/>
                      <a:gd name="T7" fmla="*/ 12700 h 40"/>
                      <a:gd name="T8" fmla="*/ 146050 w 96"/>
                      <a:gd name="T9" fmla="*/ 17463 h 40"/>
                      <a:gd name="T10" fmla="*/ 139700 w 96"/>
                      <a:gd name="T11" fmla="*/ 17463 h 40"/>
                      <a:gd name="T12" fmla="*/ 136525 w 96"/>
                      <a:gd name="T13" fmla="*/ 20638 h 40"/>
                      <a:gd name="T14" fmla="*/ 133350 w 96"/>
                      <a:gd name="T15" fmla="*/ 25400 h 40"/>
                      <a:gd name="T16" fmla="*/ 131763 w 96"/>
                      <a:gd name="T17" fmla="*/ 26988 h 40"/>
                      <a:gd name="T18" fmla="*/ 128588 w 96"/>
                      <a:gd name="T19" fmla="*/ 31750 h 40"/>
                      <a:gd name="T20" fmla="*/ 125413 w 96"/>
                      <a:gd name="T21" fmla="*/ 34925 h 40"/>
                      <a:gd name="T22" fmla="*/ 122238 w 96"/>
                      <a:gd name="T23" fmla="*/ 41275 h 40"/>
                      <a:gd name="T24" fmla="*/ 117475 w 96"/>
                      <a:gd name="T25" fmla="*/ 44450 h 40"/>
                      <a:gd name="T26" fmla="*/ 114300 w 96"/>
                      <a:gd name="T27" fmla="*/ 49213 h 40"/>
                      <a:gd name="T28" fmla="*/ 109538 w 96"/>
                      <a:gd name="T29" fmla="*/ 50800 h 40"/>
                      <a:gd name="T30" fmla="*/ 104775 w 96"/>
                      <a:gd name="T31" fmla="*/ 50800 h 40"/>
                      <a:gd name="T32" fmla="*/ 103188 w 96"/>
                      <a:gd name="T33" fmla="*/ 55563 h 40"/>
                      <a:gd name="T34" fmla="*/ 98425 w 96"/>
                      <a:gd name="T35" fmla="*/ 52388 h 40"/>
                      <a:gd name="T36" fmla="*/ 92075 w 96"/>
                      <a:gd name="T37" fmla="*/ 55563 h 40"/>
                      <a:gd name="T38" fmla="*/ 80963 w 96"/>
                      <a:gd name="T39" fmla="*/ 52388 h 40"/>
                      <a:gd name="T40" fmla="*/ 74613 w 96"/>
                      <a:gd name="T41" fmla="*/ 57150 h 40"/>
                      <a:gd name="T42" fmla="*/ 65088 w 96"/>
                      <a:gd name="T43" fmla="*/ 58738 h 40"/>
                      <a:gd name="T44" fmla="*/ 60325 w 96"/>
                      <a:gd name="T45" fmla="*/ 60325 h 40"/>
                      <a:gd name="T46" fmla="*/ 50800 w 96"/>
                      <a:gd name="T47" fmla="*/ 63500 h 40"/>
                      <a:gd name="T48" fmla="*/ 46038 w 96"/>
                      <a:gd name="T49" fmla="*/ 61913 h 40"/>
                      <a:gd name="T50" fmla="*/ 34925 w 96"/>
                      <a:gd name="T51" fmla="*/ 60325 h 40"/>
                      <a:gd name="T52" fmla="*/ 30163 w 96"/>
                      <a:gd name="T53" fmla="*/ 58738 h 40"/>
                      <a:gd name="T54" fmla="*/ 25400 w 96"/>
                      <a:gd name="T55" fmla="*/ 57150 h 40"/>
                      <a:gd name="T56" fmla="*/ 19050 w 96"/>
                      <a:gd name="T57" fmla="*/ 52388 h 40"/>
                      <a:gd name="T58" fmla="*/ 17463 w 96"/>
                      <a:gd name="T59" fmla="*/ 50800 h 40"/>
                      <a:gd name="T60" fmla="*/ 12700 w 96"/>
                      <a:gd name="T61" fmla="*/ 46038 h 40"/>
                      <a:gd name="T62" fmla="*/ 4763 w 96"/>
                      <a:gd name="T63" fmla="*/ 41275 h 40"/>
                      <a:gd name="T64" fmla="*/ 4763 w 96"/>
                      <a:gd name="T65" fmla="*/ 38100 h 40"/>
                      <a:gd name="T66" fmla="*/ 0 w 96"/>
                      <a:gd name="T67" fmla="*/ 38100 h 40"/>
                      <a:gd name="T68" fmla="*/ 3175 w 96"/>
                      <a:gd name="T69" fmla="*/ 34925 h 40"/>
                      <a:gd name="T70" fmla="*/ 9525 w 96"/>
                      <a:gd name="T71" fmla="*/ 31750 h 40"/>
                      <a:gd name="T72" fmla="*/ 9525 w 96"/>
                      <a:gd name="T73" fmla="*/ 28575 h 40"/>
                      <a:gd name="T74" fmla="*/ 12700 w 96"/>
                      <a:gd name="T75" fmla="*/ 25400 h 40"/>
                      <a:gd name="T76" fmla="*/ 11113 w 96"/>
                      <a:gd name="T77" fmla="*/ 20638 h 40"/>
                      <a:gd name="T78" fmla="*/ 11113 w 96"/>
                      <a:gd name="T79" fmla="*/ 17463 h 40"/>
                      <a:gd name="T80" fmla="*/ 15875 w 96"/>
                      <a:gd name="T81" fmla="*/ 19050 h 40"/>
                      <a:gd name="T82" fmla="*/ 20638 w 96"/>
                      <a:gd name="T83" fmla="*/ 17463 h 40"/>
                      <a:gd name="T84" fmla="*/ 23813 w 96"/>
                      <a:gd name="T85" fmla="*/ 12700 h 40"/>
                      <a:gd name="T86" fmla="*/ 26988 w 96"/>
                      <a:gd name="T87" fmla="*/ 12700 h 40"/>
                      <a:gd name="T88" fmla="*/ 30163 w 96"/>
                      <a:gd name="T89" fmla="*/ 15875 h 40"/>
                      <a:gd name="T90" fmla="*/ 41275 w 96"/>
                      <a:gd name="T91" fmla="*/ 17463 h 40"/>
                      <a:gd name="T92" fmla="*/ 49213 w 96"/>
                      <a:gd name="T93" fmla="*/ 17463 h 40"/>
                      <a:gd name="T94" fmla="*/ 55563 w 96"/>
                      <a:gd name="T95" fmla="*/ 17463 h 40"/>
                      <a:gd name="T96" fmla="*/ 58738 w 96"/>
                      <a:gd name="T97" fmla="*/ 17463 h 40"/>
                      <a:gd name="T98" fmla="*/ 60325 w 96"/>
                      <a:gd name="T99" fmla="*/ 15875 h 40"/>
                      <a:gd name="T100" fmla="*/ 61913 w 96"/>
                      <a:gd name="T101" fmla="*/ 12700 h 40"/>
                      <a:gd name="T102" fmla="*/ 65088 w 96"/>
                      <a:gd name="T103" fmla="*/ 11113 h 40"/>
                      <a:gd name="T104" fmla="*/ 76200 w 96"/>
                      <a:gd name="T105" fmla="*/ 7938 h 40"/>
                      <a:gd name="T106" fmla="*/ 84138 w 96"/>
                      <a:gd name="T107" fmla="*/ 7938 h 40"/>
                      <a:gd name="T108" fmla="*/ 88900 w 96"/>
                      <a:gd name="T109" fmla="*/ 7938 h 40"/>
                      <a:gd name="T110" fmla="*/ 93663 w 96"/>
                      <a:gd name="T111" fmla="*/ 6350 h 40"/>
                      <a:gd name="T112" fmla="*/ 98425 w 96"/>
                      <a:gd name="T113" fmla="*/ 3175 h 40"/>
                      <a:gd name="T114" fmla="*/ 103188 w 96"/>
                      <a:gd name="T115" fmla="*/ 0 h 40"/>
                      <a:gd name="T116" fmla="*/ 107950 w 96"/>
                      <a:gd name="T117" fmla="*/ 0 h 40"/>
                      <a:gd name="T118" fmla="*/ 120650 w 96"/>
                      <a:gd name="T119" fmla="*/ 0 h 40"/>
                      <a:gd name="T120" fmla="*/ 128588 w 96"/>
                      <a:gd name="T121" fmla="*/ 4763 h 40"/>
                      <a:gd name="T122" fmla="*/ 133350 w 96"/>
                      <a:gd name="T123" fmla="*/ 3175 h 40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  <a:gd name="T180" fmla="*/ 0 60000 65536"/>
                      <a:gd name="T181" fmla="*/ 0 60000 65536"/>
                      <a:gd name="T182" fmla="*/ 0 60000 65536"/>
                      <a:gd name="T183" fmla="*/ 0 60000 65536"/>
                      <a:gd name="T184" fmla="*/ 0 60000 65536"/>
                      <a:gd name="T185" fmla="*/ 0 60000 65536"/>
                    </a:gdLst>
                    <a:ahLst/>
                    <a:cxnLst>
                      <a:cxn ang="T124">
                        <a:pos x="T0" y="T1"/>
                      </a:cxn>
                      <a:cxn ang="T125">
                        <a:pos x="T2" y="T3"/>
                      </a:cxn>
                      <a:cxn ang="T126">
                        <a:pos x="T4" y="T5"/>
                      </a:cxn>
                      <a:cxn ang="T127">
                        <a:pos x="T6" y="T7"/>
                      </a:cxn>
                      <a:cxn ang="T128">
                        <a:pos x="T8" y="T9"/>
                      </a:cxn>
                      <a:cxn ang="T129">
                        <a:pos x="T10" y="T11"/>
                      </a:cxn>
                      <a:cxn ang="T130">
                        <a:pos x="T12" y="T13"/>
                      </a:cxn>
                      <a:cxn ang="T131">
                        <a:pos x="T14" y="T15"/>
                      </a:cxn>
                      <a:cxn ang="T132">
                        <a:pos x="T16" y="T17"/>
                      </a:cxn>
                      <a:cxn ang="T133">
                        <a:pos x="T18" y="T19"/>
                      </a:cxn>
                      <a:cxn ang="T134">
                        <a:pos x="T20" y="T21"/>
                      </a:cxn>
                      <a:cxn ang="T135">
                        <a:pos x="T22" y="T23"/>
                      </a:cxn>
                      <a:cxn ang="T136">
                        <a:pos x="T24" y="T25"/>
                      </a:cxn>
                      <a:cxn ang="T137">
                        <a:pos x="T26" y="T27"/>
                      </a:cxn>
                      <a:cxn ang="T138">
                        <a:pos x="T28" y="T29"/>
                      </a:cxn>
                      <a:cxn ang="T139">
                        <a:pos x="T30" y="T31"/>
                      </a:cxn>
                      <a:cxn ang="T140">
                        <a:pos x="T32" y="T33"/>
                      </a:cxn>
                      <a:cxn ang="T141">
                        <a:pos x="T34" y="T35"/>
                      </a:cxn>
                      <a:cxn ang="T142">
                        <a:pos x="T36" y="T37"/>
                      </a:cxn>
                      <a:cxn ang="T143">
                        <a:pos x="T38" y="T39"/>
                      </a:cxn>
                      <a:cxn ang="T144">
                        <a:pos x="T40" y="T41"/>
                      </a:cxn>
                      <a:cxn ang="T145">
                        <a:pos x="T42" y="T43"/>
                      </a:cxn>
                      <a:cxn ang="T146">
                        <a:pos x="T44" y="T45"/>
                      </a:cxn>
                      <a:cxn ang="T147">
                        <a:pos x="T46" y="T47"/>
                      </a:cxn>
                      <a:cxn ang="T148">
                        <a:pos x="T48" y="T49"/>
                      </a:cxn>
                      <a:cxn ang="T149">
                        <a:pos x="T50" y="T51"/>
                      </a:cxn>
                      <a:cxn ang="T150">
                        <a:pos x="T52" y="T53"/>
                      </a:cxn>
                      <a:cxn ang="T151">
                        <a:pos x="T54" y="T55"/>
                      </a:cxn>
                      <a:cxn ang="T152">
                        <a:pos x="T56" y="T57"/>
                      </a:cxn>
                      <a:cxn ang="T153">
                        <a:pos x="T58" y="T59"/>
                      </a:cxn>
                      <a:cxn ang="T154">
                        <a:pos x="T60" y="T61"/>
                      </a:cxn>
                      <a:cxn ang="T155">
                        <a:pos x="T62" y="T63"/>
                      </a:cxn>
                      <a:cxn ang="T156">
                        <a:pos x="T64" y="T65"/>
                      </a:cxn>
                      <a:cxn ang="T157">
                        <a:pos x="T66" y="T67"/>
                      </a:cxn>
                      <a:cxn ang="T158">
                        <a:pos x="T68" y="T69"/>
                      </a:cxn>
                      <a:cxn ang="T159">
                        <a:pos x="T70" y="T71"/>
                      </a:cxn>
                      <a:cxn ang="T160">
                        <a:pos x="T72" y="T73"/>
                      </a:cxn>
                      <a:cxn ang="T161">
                        <a:pos x="T74" y="T75"/>
                      </a:cxn>
                      <a:cxn ang="T162">
                        <a:pos x="T76" y="T77"/>
                      </a:cxn>
                      <a:cxn ang="T163">
                        <a:pos x="T78" y="T79"/>
                      </a:cxn>
                      <a:cxn ang="T164">
                        <a:pos x="T80" y="T81"/>
                      </a:cxn>
                      <a:cxn ang="T165">
                        <a:pos x="T82" y="T83"/>
                      </a:cxn>
                      <a:cxn ang="T166">
                        <a:pos x="T84" y="T85"/>
                      </a:cxn>
                      <a:cxn ang="T167">
                        <a:pos x="T86" y="T87"/>
                      </a:cxn>
                      <a:cxn ang="T168">
                        <a:pos x="T88" y="T89"/>
                      </a:cxn>
                      <a:cxn ang="T169">
                        <a:pos x="T90" y="T91"/>
                      </a:cxn>
                      <a:cxn ang="T170">
                        <a:pos x="T92" y="T93"/>
                      </a:cxn>
                      <a:cxn ang="T171">
                        <a:pos x="T94" y="T95"/>
                      </a:cxn>
                      <a:cxn ang="T172">
                        <a:pos x="T96" y="T97"/>
                      </a:cxn>
                      <a:cxn ang="T173">
                        <a:pos x="T98" y="T99"/>
                      </a:cxn>
                      <a:cxn ang="T174">
                        <a:pos x="T100" y="T101"/>
                      </a:cxn>
                      <a:cxn ang="T175">
                        <a:pos x="T102" y="T103"/>
                      </a:cxn>
                      <a:cxn ang="T176">
                        <a:pos x="T104" y="T105"/>
                      </a:cxn>
                      <a:cxn ang="T177">
                        <a:pos x="T106" y="T107"/>
                      </a:cxn>
                      <a:cxn ang="T178">
                        <a:pos x="T108" y="T109"/>
                      </a:cxn>
                      <a:cxn ang="T179">
                        <a:pos x="T110" y="T111"/>
                      </a:cxn>
                      <a:cxn ang="T180">
                        <a:pos x="T112" y="T113"/>
                      </a:cxn>
                      <a:cxn ang="T181">
                        <a:pos x="T114" y="T115"/>
                      </a:cxn>
                      <a:cxn ang="T182">
                        <a:pos x="T116" y="T117"/>
                      </a:cxn>
                      <a:cxn ang="T183">
                        <a:pos x="T118" y="T119"/>
                      </a:cxn>
                      <a:cxn ang="T184">
                        <a:pos x="T120" y="T121"/>
                      </a:cxn>
                      <a:cxn ang="T185">
                        <a:pos x="T122" y="T123"/>
                      </a:cxn>
                    </a:cxnLst>
                    <a:rect l="0" t="0" r="r" b="b"/>
                    <a:pathLst>
                      <a:path w="96" h="40">
                        <a:moveTo>
                          <a:pt x="86" y="2"/>
                        </a:moveTo>
                        <a:lnTo>
                          <a:pt x="86" y="2"/>
                        </a:lnTo>
                        <a:lnTo>
                          <a:pt x="87" y="2"/>
                        </a:lnTo>
                        <a:lnTo>
                          <a:pt x="87" y="3"/>
                        </a:lnTo>
                        <a:lnTo>
                          <a:pt x="88" y="4"/>
                        </a:lnTo>
                        <a:lnTo>
                          <a:pt x="90" y="4"/>
                        </a:lnTo>
                        <a:lnTo>
                          <a:pt x="91" y="4"/>
                        </a:lnTo>
                        <a:lnTo>
                          <a:pt x="92" y="5"/>
                        </a:lnTo>
                        <a:lnTo>
                          <a:pt x="92" y="7"/>
                        </a:lnTo>
                        <a:lnTo>
                          <a:pt x="93" y="7"/>
                        </a:lnTo>
                        <a:lnTo>
                          <a:pt x="94" y="7"/>
                        </a:lnTo>
                        <a:lnTo>
                          <a:pt x="95" y="7"/>
                        </a:lnTo>
                        <a:lnTo>
                          <a:pt x="96" y="8"/>
                        </a:lnTo>
                        <a:lnTo>
                          <a:pt x="96" y="9"/>
                        </a:lnTo>
                        <a:lnTo>
                          <a:pt x="95" y="10"/>
                        </a:lnTo>
                        <a:lnTo>
                          <a:pt x="93" y="11"/>
                        </a:lnTo>
                        <a:lnTo>
                          <a:pt x="92" y="11"/>
                        </a:lnTo>
                        <a:lnTo>
                          <a:pt x="91" y="11"/>
                        </a:lnTo>
                        <a:lnTo>
                          <a:pt x="90" y="11"/>
                        </a:lnTo>
                        <a:lnTo>
                          <a:pt x="88" y="11"/>
                        </a:lnTo>
                        <a:lnTo>
                          <a:pt x="87" y="12"/>
                        </a:lnTo>
                        <a:lnTo>
                          <a:pt x="86" y="13"/>
                        </a:lnTo>
                        <a:lnTo>
                          <a:pt x="85" y="13"/>
                        </a:lnTo>
                        <a:lnTo>
                          <a:pt x="84" y="14"/>
                        </a:lnTo>
                        <a:lnTo>
                          <a:pt x="84" y="16"/>
                        </a:lnTo>
                        <a:lnTo>
                          <a:pt x="84" y="17"/>
                        </a:lnTo>
                        <a:lnTo>
                          <a:pt x="83" y="17"/>
                        </a:lnTo>
                        <a:lnTo>
                          <a:pt x="82" y="18"/>
                        </a:lnTo>
                        <a:lnTo>
                          <a:pt x="82" y="19"/>
                        </a:lnTo>
                        <a:lnTo>
                          <a:pt x="81" y="20"/>
                        </a:lnTo>
                        <a:lnTo>
                          <a:pt x="79" y="21"/>
                        </a:lnTo>
                        <a:lnTo>
                          <a:pt x="78" y="21"/>
                        </a:lnTo>
                        <a:lnTo>
                          <a:pt x="78" y="22"/>
                        </a:lnTo>
                        <a:lnTo>
                          <a:pt x="79" y="22"/>
                        </a:lnTo>
                        <a:lnTo>
                          <a:pt x="78" y="22"/>
                        </a:lnTo>
                        <a:lnTo>
                          <a:pt x="78" y="23"/>
                        </a:lnTo>
                        <a:lnTo>
                          <a:pt x="77" y="24"/>
                        </a:lnTo>
                        <a:lnTo>
                          <a:pt x="76" y="26"/>
                        </a:lnTo>
                        <a:lnTo>
                          <a:pt x="77" y="26"/>
                        </a:lnTo>
                        <a:lnTo>
                          <a:pt x="76" y="27"/>
                        </a:lnTo>
                        <a:lnTo>
                          <a:pt x="74" y="28"/>
                        </a:lnTo>
                        <a:lnTo>
                          <a:pt x="74" y="29"/>
                        </a:lnTo>
                        <a:lnTo>
                          <a:pt x="74" y="30"/>
                        </a:lnTo>
                        <a:lnTo>
                          <a:pt x="73" y="30"/>
                        </a:lnTo>
                        <a:lnTo>
                          <a:pt x="72" y="31"/>
                        </a:lnTo>
                        <a:lnTo>
                          <a:pt x="72" y="32"/>
                        </a:lnTo>
                        <a:lnTo>
                          <a:pt x="71" y="32"/>
                        </a:lnTo>
                        <a:lnTo>
                          <a:pt x="69" y="32"/>
                        </a:lnTo>
                        <a:lnTo>
                          <a:pt x="67" y="32"/>
                        </a:lnTo>
                        <a:lnTo>
                          <a:pt x="66" y="32"/>
                        </a:lnTo>
                        <a:lnTo>
                          <a:pt x="65" y="33"/>
                        </a:lnTo>
                        <a:lnTo>
                          <a:pt x="66" y="33"/>
                        </a:lnTo>
                        <a:lnTo>
                          <a:pt x="65" y="33"/>
                        </a:lnTo>
                        <a:lnTo>
                          <a:pt x="65" y="35"/>
                        </a:lnTo>
                        <a:lnTo>
                          <a:pt x="64" y="35"/>
                        </a:lnTo>
                        <a:lnTo>
                          <a:pt x="63" y="33"/>
                        </a:lnTo>
                        <a:lnTo>
                          <a:pt x="62" y="33"/>
                        </a:lnTo>
                        <a:lnTo>
                          <a:pt x="60" y="33"/>
                        </a:lnTo>
                        <a:lnTo>
                          <a:pt x="59" y="35"/>
                        </a:lnTo>
                        <a:lnTo>
                          <a:pt x="58" y="35"/>
                        </a:lnTo>
                        <a:lnTo>
                          <a:pt x="57" y="33"/>
                        </a:lnTo>
                        <a:lnTo>
                          <a:pt x="55" y="33"/>
                        </a:lnTo>
                        <a:lnTo>
                          <a:pt x="53" y="35"/>
                        </a:lnTo>
                        <a:lnTo>
                          <a:pt x="51" y="33"/>
                        </a:lnTo>
                        <a:lnTo>
                          <a:pt x="50" y="33"/>
                        </a:lnTo>
                        <a:lnTo>
                          <a:pt x="49" y="33"/>
                        </a:lnTo>
                        <a:lnTo>
                          <a:pt x="48" y="35"/>
                        </a:lnTo>
                        <a:lnTo>
                          <a:pt x="47" y="36"/>
                        </a:lnTo>
                        <a:lnTo>
                          <a:pt x="45" y="37"/>
                        </a:lnTo>
                        <a:lnTo>
                          <a:pt x="44" y="37"/>
                        </a:lnTo>
                        <a:lnTo>
                          <a:pt x="43" y="36"/>
                        </a:lnTo>
                        <a:lnTo>
                          <a:pt x="41" y="37"/>
                        </a:lnTo>
                        <a:lnTo>
                          <a:pt x="39" y="38"/>
                        </a:lnTo>
                        <a:lnTo>
                          <a:pt x="38" y="38"/>
                        </a:lnTo>
                        <a:lnTo>
                          <a:pt x="37" y="38"/>
                        </a:lnTo>
                        <a:lnTo>
                          <a:pt x="36" y="38"/>
                        </a:lnTo>
                        <a:lnTo>
                          <a:pt x="36" y="39"/>
                        </a:lnTo>
                        <a:lnTo>
                          <a:pt x="35" y="39"/>
                        </a:lnTo>
                        <a:lnTo>
                          <a:pt x="32" y="40"/>
                        </a:lnTo>
                        <a:lnTo>
                          <a:pt x="31" y="40"/>
                        </a:lnTo>
                        <a:lnTo>
                          <a:pt x="30" y="39"/>
                        </a:lnTo>
                        <a:lnTo>
                          <a:pt x="29" y="39"/>
                        </a:lnTo>
                        <a:lnTo>
                          <a:pt x="27" y="39"/>
                        </a:lnTo>
                        <a:lnTo>
                          <a:pt x="25" y="39"/>
                        </a:lnTo>
                        <a:lnTo>
                          <a:pt x="22" y="39"/>
                        </a:lnTo>
                        <a:lnTo>
                          <a:pt x="22" y="38"/>
                        </a:lnTo>
                        <a:lnTo>
                          <a:pt x="21" y="38"/>
                        </a:lnTo>
                        <a:lnTo>
                          <a:pt x="21" y="37"/>
                        </a:lnTo>
                        <a:lnTo>
                          <a:pt x="19" y="37"/>
                        </a:lnTo>
                        <a:lnTo>
                          <a:pt x="18" y="37"/>
                        </a:lnTo>
                        <a:lnTo>
                          <a:pt x="17" y="37"/>
                        </a:lnTo>
                        <a:lnTo>
                          <a:pt x="16" y="36"/>
                        </a:lnTo>
                        <a:lnTo>
                          <a:pt x="16" y="35"/>
                        </a:lnTo>
                        <a:lnTo>
                          <a:pt x="15" y="33"/>
                        </a:lnTo>
                        <a:lnTo>
                          <a:pt x="13" y="33"/>
                        </a:lnTo>
                        <a:lnTo>
                          <a:pt x="12" y="33"/>
                        </a:lnTo>
                        <a:lnTo>
                          <a:pt x="11" y="32"/>
                        </a:lnTo>
                        <a:lnTo>
                          <a:pt x="11" y="31"/>
                        </a:lnTo>
                        <a:lnTo>
                          <a:pt x="10" y="31"/>
                        </a:lnTo>
                        <a:lnTo>
                          <a:pt x="8" y="30"/>
                        </a:lnTo>
                        <a:lnTo>
                          <a:pt x="8" y="29"/>
                        </a:lnTo>
                        <a:lnTo>
                          <a:pt x="7" y="29"/>
                        </a:lnTo>
                        <a:lnTo>
                          <a:pt x="6" y="29"/>
                        </a:lnTo>
                        <a:lnTo>
                          <a:pt x="4" y="27"/>
                        </a:lnTo>
                        <a:lnTo>
                          <a:pt x="3" y="27"/>
                        </a:lnTo>
                        <a:lnTo>
                          <a:pt x="3" y="26"/>
                        </a:lnTo>
                        <a:lnTo>
                          <a:pt x="3" y="24"/>
                        </a:lnTo>
                        <a:lnTo>
                          <a:pt x="2" y="23"/>
                        </a:lnTo>
                        <a:lnTo>
                          <a:pt x="1" y="23"/>
                        </a:lnTo>
                        <a:lnTo>
                          <a:pt x="1" y="24"/>
                        </a:lnTo>
                        <a:lnTo>
                          <a:pt x="0" y="24"/>
                        </a:lnTo>
                        <a:lnTo>
                          <a:pt x="0" y="23"/>
                        </a:lnTo>
                        <a:lnTo>
                          <a:pt x="2" y="22"/>
                        </a:lnTo>
                        <a:lnTo>
                          <a:pt x="3" y="22"/>
                        </a:lnTo>
                        <a:lnTo>
                          <a:pt x="4" y="22"/>
                        </a:lnTo>
                        <a:lnTo>
                          <a:pt x="6" y="22"/>
                        </a:lnTo>
                        <a:lnTo>
                          <a:pt x="6" y="20"/>
                        </a:lnTo>
                        <a:lnTo>
                          <a:pt x="4" y="20"/>
                        </a:lnTo>
                        <a:lnTo>
                          <a:pt x="4" y="19"/>
                        </a:lnTo>
                        <a:lnTo>
                          <a:pt x="6" y="19"/>
                        </a:lnTo>
                        <a:lnTo>
                          <a:pt x="6" y="18"/>
                        </a:lnTo>
                        <a:lnTo>
                          <a:pt x="4" y="17"/>
                        </a:lnTo>
                        <a:lnTo>
                          <a:pt x="6" y="17"/>
                        </a:lnTo>
                        <a:lnTo>
                          <a:pt x="7" y="16"/>
                        </a:lnTo>
                        <a:lnTo>
                          <a:pt x="8" y="16"/>
                        </a:lnTo>
                        <a:lnTo>
                          <a:pt x="8" y="14"/>
                        </a:lnTo>
                        <a:lnTo>
                          <a:pt x="9" y="14"/>
                        </a:lnTo>
                        <a:lnTo>
                          <a:pt x="8" y="13"/>
                        </a:lnTo>
                        <a:lnTo>
                          <a:pt x="7" y="13"/>
                        </a:lnTo>
                        <a:lnTo>
                          <a:pt x="6" y="13"/>
                        </a:lnTo>
                        <a:lnTo>
                          <a:pt x="4" y="12"/>
                        </a:lnTo>
                        <a:lnTo>
                          <a:pt x="7" y="11"/>
                        </a:lnTo>
                        <a:lnTo>
                          <a:pt x="8" y="11"/>
                        </a:lnTo>
                        <a:lnTo>
                          <a:pt x="9" y="12"/>
                        </a:lnTo>
                        <a:lnTo>
                          <a:pt x="10" y="12"/>
                        </a:lnTo>
                        <a:lnTo>
                          <a:pt x="11" y="12"/>
                        </a:lnTo>
                        <a:lnTo>
                          <a:pt x="12" y="12"/>
                        </a:lnTo>
                        <a:lnTo>
                          <a:pt x="13" y="12"/>
                        </a:lnTo>
                        <a:lnTo>
                          <a:pt x="13" y="11"/>
                        </a:lnTo>
                        <a:lnTo>
                          <a:pt x="13" y="10"/>
                        </a:lnTo>
                        <a:lnTo>
                          <a:pt x="15" y="9"/>
                        </a:lnTo>
                        <a:lnTo>
                          <a:pt x="15" y="8"/>
                        </a:lnTo>
                        <a:lnTo>
                          <a:pt x="16" y="8"/>
                        </a:lnTo>
                        <a:lnTo>
                          <a:pt x="17" y="8"/>
                        </a:lnTo>
                        <a:lnTo>
                          <a:pt x="18" y="8"/>
                        </a:lnTo>
                        <a:lnTo>
                          <a:pt x="18" y="9"/>
                        </a:lnTo>
                        <a:lnTo>
                          <a:pt x="19" y="9"/>
                        </a:lnTo>
                        <a:lnTo>
                          <a:pt x="19" y="10"/>
                        </a:lnTo>
                        <a:lnTo>
                          <a:pt x="22" y="11"/>
                        </a:lnTo>
                        <a:lnTo>
                          <a:pt x="23" y="11"/>
                        </a:lnTo>
                        <a:lnTo>
                          <a:pt x="26" y="11"/>
                        </a:lnTo>
                        <a:lnTo>
                          <a:pt x="27" y="11"/>
                        </a:lnTo>
                        <a:lnTo>
                          <a:pt x="28" y="11"/>
                        </a:lnTo>
                        <a:lnTo>
                          <a:pt x="29" y="11"/>
                        </a:lnTo>
                        <a:lnTo>
                          <a:pt x="31" y="11"/>
                        </a:lnTo>
                        <a:lnTo>
                          <a:pt x="32" y="11"/>
                        </a:lnTo>
                        <a:lnTo>
                          <a:pt x="34" y="11"/>
                        </a:lnTo>
                        <a:lnTo>
                          <a:pt x="35" y="11"/>
                        </a:lnTo>
                        <a:lnTo>
                          <a:pt x="36" y="11"/>
                        </a:lnTo>
                        <a:lnTo>
                          <a:pt x="37" y="11"/>
                        </a:lnTo>
                        <a:lnTo>
                          <a:pt x="38" y="10"/>
                        </a:lnTo>
                        <a:lnTo>
                          <a:pt x="39" y="10"/>
                        </a:lnTo>
                        <a:lnTo>
                          <a:pt x="38" y="10"/>
                        </a:lnTo>
                        <a:lnTo>
                          <a:pt x="38" y="9"/>
                        </a:lnTo>
                        <a:lnTo>
                          <a:pt x="38" y="8"/>
                        </a:lnTo>
                        <a:lnTo>
                          <a:pt x="39" y="8"/>
                        </a:lnTo>
                        <a:lnTo>
                          <a:pt x="39" y="7"/>
                        </a:lnTo>
                        <a:lnTo>
                          <a:pt x="40" y="7"/>
                        </a:lnTo>
                        <a:lnTo>
                          <a:pt x="41" y="7"/>
                        </a:lnTo>
                        <a:lnTo>
                          <a:pt x="43" y="7"/>
                        </a:lnTo>
                        <a:lnTo>
                          <a:pt x="44" y="7"/>
                        </a:lnTo>
                        <a:lnTo>
                          <a:pt x="48" y="7"/>
                        </a:lnTo>
                        <a:lnTo>
                          <a:pt x="48" y="5"/>
                        </a:lnTo>
                        <a:lnTo>
                          <a:pt x="48" y="4"/>
                        </a:lnTo>
                        <a:lnTo>
                          <a:pt x="50" y="4"/>
                        </a:lnTo>
                        <a:lnTo>
                          <a:pt x="51" y="4"/>
                        </a:lnTo>
                        <a:lnTo>
                          <a:pt x="53" y="5"/>
                        </a:lnTo>
                        <a:lnTo>
                          <a:pt x="54" y="5"/>
                        </a:lnTo>
                        <a:lnTo>
                          <a:pt x="55" y="5"/>
                        </a:lnTo>
                        <a:lnTo>
                          <a:pt x="56" y="5"/>
                        </a:lnTo>
                        <a:lnTo>
                          <a:pt x="57" y="4"/>
                        </a:lnTo>
                        <a:lnTo>
                          <a:pt x="58" y="4"/>
                        </a:lnTo>
                        <a:lnTo>
                          <a:pt x="59" y="4"/>
                        </a:lnTo>
                        <a:lnTo>
                          <a:pt x="60" y="4"/>
                        </a:lnTo>
                        <a:lnTo>
                          <a:pt x="60" y="3"/>
                        </a:lnTo>
                        <a:lnTo>
                          <a:pt x="62" y="2"/>
                        </a:lnTo>
                        <a:lnTo>
                          <a:pt x="62" y="1"/>
                        </a:lnTo>
                        <a:lnTo>
                          <a:pt x="63" y="1"/>
                        </a:lnTo>
                        <a:lnTo>
                          <a:pt x="63" y="0"/>
                        </a:lnTo>
                        <a:lnTo>
                          <a:pt x="65" y="0"/>
                        </a:lnTo>
                        <a:lnTo>
                          <a:pt x="67" y="0"/>
                        </a:lnTo>
                        <a:lnTo>
                          <a:pt x="68" y="0"/>
                        </a:lnTo>
                        <a:lnTo>
                          <a:pt x="71" y="1"/>
                        </a:lnTo>
                        <a:lnTo>
                          <a:pt x="72" y="1"/>
                        </a:lnTo>
                        <a:lnTo>
                          <a:pt x="73" y="1"/>
                        </a:lnTo>
                        <a:lnTo>
                          <a:pt x="74" y="0"/>
                        </a:lnTo>
                        <a:lnTo>
                          <a:pt x="76" y="0"/>
                        </a:lnTo>
                        <a:lnTo>
                          <a:pt x="78" y="1"/>
                        </a:lnTo>
                        <a:lnTo>
                          <a:pt x="79" y="3"/>
                        </a:lnTo>
                        <a:lnTo>
                          <a:pt x="81" y="3"/>
                        </a:lnTo>
                        <a:lnTo>
                          <a:pt x="82" y="3"/>
                        </a:lnTo>
                        <a:lnTo>
                          <a:pt x="83" y="2"/>
                        </a:lnTo>
                        <a:lnTo>
                          <a:pt x="84" y="2"/>
                        </a:lnTo>
                        <a:lnTo>
                          <a:pt x="85" y="2"/>
                        </a:lnTo>
                        <a:lnTo>
                          <a:pt x="86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077" name="Freeform 990">
                    <a:extLst>
                      <a:ext uri="{FF2B5EF4-FFF2-40B4-BE49-F238E27FC236}">
                        <a16:creationId xmlns:a16="http://schemas.microsoft.com/office/drawing/2014/main" id="{CD924061-2693-45DB-B652-91479B74B90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932566" y="1995579"/>
                    <a:ext cx="116180" cy="102239"/>
                  </a:xfrm>
                  <a:custGeom>
                    <a:avLst/>
                    <a:gdLst>
                      <a:gd name="T0" fmla="*/ 34925 w 50"/>
                      <a:gd name="T1" fmla="*/ 68263 h 44"/>
                      <a:gd name="T2" fmla="*/ 34925 w 50"/>
                      <a:gd name="T3" fmla="*/ 63500 h 44"/>
                      <a:gd name="T4" fmla="*/ 33338 w 50"/>
                      <a:gd name="T5" fmla="*/ 58738 h 44"/>
                      <a:gd name="T6" fmla="*/ 33338 w 50"/>
                      <a:gd name="T7" fmla="*/ 55563 h 44"/>
                      <a:gd name="T8" fmla="*/ 34925 w 50"/>
                      <a:gd name="T9" fmla="*/ 47625 h 44"/>
                      <a:gd name="T10" fmla="*/ 36513 w 50"/>
                      <a:gd name="T11" fmla="*/ 41275 h 44"/>
                      <a:gd name="T12" fmla="*/ 33338 w 50"/>
                      <a:gd name="T13" fmla="*/ 36513 h 44"/>
                      <a:gd name="T14" fmla="*/ 33338 w 50"/>
                      <a:gd name="T15" fmla="*/ 34925 h 44"/>
                      <a:gd name="T16" fmla="*/ 31750 w 50"/>
                      <a:gd name="T17" fmla="*/ 31750 h 44"/>
                      <a:gd name="T18" fmla="*/ 26988 w 50"/>
                      <a:gd name="T19" fmla="*/ 30163 h 44"/>
                      <a:gd name="T20" fmla="*/ 25400 w 50"/>
                      <a:gd name="T21" fmla="*/ 26988 h 44"/>
                      <a:gd name="T22" fmla="*/ 20638 w 50"/>
                      <a:gd name="T23" fmla="*/ 25400 h 44"/>
                      <a:gd name="T24" fmla="*/ 17463 w 50"/>
                      <a:gd name="T25" fmla="*/ 19050 h 44"/>
                      <a:gd name="T26" fmla="*/ 15875 w 50"/>
                      <a:gd name="T27" fmla="*/ 17463 h 44"/>
                      <a:gd name="T28" fmla="*/ 14288 w 50"/>
                      <a:gd name="T29" fmla="*/ 12700 h 44"/>
                      <a:gd name="T30" fmla="*/ 9525 w 50"/>
                      <a:gd name="T31" fmla="*/ 6350 h 44"/>
                      <a:gd name="T32" fmla="*/ 0 w 50"/>
                      <a:gd name="T33" fmla="*/ 4763 h 44"/>
                      <a:gd name="T34" fmla="*/ 1588 w 50"/>
                      <a:gd name="T35" fmla="*/ 3175 h 44"/>
                      <a:gd name="T36" fmla="*/ 14288 w 50"/>
                      <a:gd name="T37" fmla="*/ 1588 h 44"/>
                      <a:gd name="T38" fmla="*/ 20638 w 50"/>
                      <a:gd name="T39" fmla="*/ 0 h 44"/>
                      <a:gd name="T40" fmla="*/ 28575 w 50"/>
                      <a:gd name="T41" fmla="*/ 1588 h 44"/>
                      <a:gd name="T42" fmla="*/ 30163 w 50"/>
                      <a:gd name="T43" fmla="*/ 3175 h 44"/>
                      <a:gd name="T44" fmla="*/ 33338 w 50"/>
                      <a:gd name="T45" fmla="*/ 3175 h 44"/>
                      <a:gd name="T46" fmla="*/ 36513 w 50"/>
                      <a:gd name="T47" fmla="*/ 6350 h 44"/>
                      <a:gd name="T48" fmla="*/ 36513 w 50"/>
                      <a:gd name="T49" fmla="*/ 4763 h 44"/>
                      <a:gd name="T50" fmla="*/ 39688 w 50"/>
                      <a:gd name="T51" fmla="*/ 6350 h 44"/>
                      <a:gd name="T52" fmla="*/ 42863 w 50"/>
                      <a:gd name="T53" fmla="*/ 6350 h 44"/>
                      <a:gd name="T54" fmla="*/ 47625 w 50"/>
                      <a:gd name="T55" fmla="*/ 6350 h 44"/>
                      <a:gd name="T56" fmla="*/ 50800 w 50"/>
                      <a:gd name="T57" fmla="*/ 11113 h 44"/>
                      <a:gd name="T58" fmla="*/ 53975 w 50"/>
                      <a:gd name="T59" fmla="*/ 12700 h 44"/>
                      <a:gd name="T60" fmla="*/ 55563 w 50"/>
                      <a:gd name="T61" fmla="*/ 12700 h 44"/>
                      <a:gd name="T62" fmla="*/ 57150 w 50"/>
                      <a:gd name="T63" fmla="*/ 11113 h 44"/>
                      <a:gd name="T64" fmla="*/ 60325 w 50"/>
                      <a:gd name="T65" fmla="*/ 15875 h 44"/>
                      <a:gd name="T66" fmla="*/ 57150 w 50"/>
                      <a:gd name="T67" fmla="*/ 20638 h 44"/>
                      <a:gd name="T68" fmla="*/ 58738 w 50"/>
                      <a:gd name="T69" fmla="*/ 23813 h 44"/>
                      <a:gd name="T70" fmla="*/ 61913 w 50"/>
                      <a:gd name="T71" fmla="*/ 25400 h 44"/>
                      <a:gd name="T72" fmla="*/ 63500 w 50"/>
                      <a:gd name="T73" fmla="*/ 26988 h 44"/>
                      <a:gd name="T74" fmla="*/ 65088 w 50"/>
                      <a:gd name="T75" fmla="*/ 25400 h 44"/>
                      <a:gd name="T76" fmla="*/ 68263 w 50"/>
                      <a:gd name="T77" fmla="*/ 26988 h 44"/>
                      <a:gd name="T78" fmla="*/ 68263 w 50"/>
                      <a:gd name="T79" fmla="*/ 33338 h 44"/>
                      <a:gd name="T80" fmla="*/ 74613 w 50"/>
                      <a:gd name="T81" fmla="*/ 36513 h 44"/>
                      <a:gd name="T82" fmla="*/ 74613 w 50"/>
                      <a:gd name="T83" fmla="*/ 42863 h 44"/>
                      <a:gd name="T84" fmla="*/ 76200 w 50"/>
                      <a:gd name="T85" fmla="*/ 46038 h 44"/>
                      <a:gd name="T86" fmla="*/ 77788 w 50"/>
                      <a:gd name="T87" fmla="*/ 46038 h 44"/>
                      <a:gd name="T88" fmla="*/ 77788 w 50"/>
                      <a:gd name="T89" fmla="*/ 47625 h 44"/>
                      <a:gd name="T90" fmla="*/ 76200 w 50"/>
                      <a:gd name="T91" fmla="*/ 47625 h 44"/>
                      <a:gd name="T92" fmla="*/ 73025 w 50"/>
                      <a:gd name="T93" fmla="*/ 47625 h 44"/>
                      <a:gd name="T94" fmla="*/ 69850 w 50"/>
                      <a:gd name="T95" fmla="*/ 47625 h 44"/>
                      <a:gd name="T96" fmla="*/ 65088 w 50"/>
                      <a:gd name="T97" fmla="*/ 44450 h 44"/>
                      <a:gd name="T98" fmla="*/ 60325 w 50"/>
                      <a:gd name="T99" fmla="*/ 46038 h 44"/>
                      <a:gd name="T100" fmla="*/ 58738 w 50"/>
                      <a:gd name="T101" fmla="*/ 47625 h 44"/>
                      <a:gd name="T102" fmla="*/ 58738 w 50"/>
                      <a:gd name="T103" fmla="*/ 44450 h 44"/>
                      <a:gd name="T104" fmla="*/ 55563 w 50"/>
                      <a:gd name="T105" fmla="*/ 44450 h 44"/>
                      <a:gd name="T106" fmla="*/ 53975 w 50"/>
                      <a:gd name="T107" fmla="*/ 46038 h 44"/>
                      <a:gd name="T108" fmla="*/ 55563 w 50"/>
                      <a:gd name="T109" fmla="*/ 50800 h 44"/>
                      <a:gd name="T110" fmla="*/ 49213 w 50"/>
                      <a:gd name="T111" fmla="*/ 57150 h 44"/>
                      <a:gd name="T112" fmla="*/ 47625 w 50"/>
                      <a:gd name="T113" fmla="*/ 57150 h 44"/>
                      <a:gd name="T114" fmla="*/ 44450 w 50"/>
                      <a:gd name="T115" fmla="*/ 60325 h 44"/>
                      <a:gd name="T116" fmla="*/ 42863 w 50"/>
                      <a:gd name="T117" fmla="*/ 63500 h 44"/>
                      <a:gd name="T118" fmla="*/ 42863 w 50"/>
                      <a:gd name="T119" fmla="*/ 68263 h 44"/>
                      <a:gd name="T120" fmla="*/ 39688 w 50"/>
                      <a:gd name="T121" fmla="*/ 68263 h 44"/>
                      <a:gd name="T122" fmla="*/ 36513 w 50"/>
                      <a:gd name="T123" fmla="*/ 68263 h 44"/>
                      <a:gd name="T124" fmla="*/ 36513 w 50"/>
                      <a:gd name="T125" fmla="*/ 68263 h 44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  <a:gd name="T180" fmla="*/ 0 60000 65536"/>
                      <a:gd name="T181" fmla="*/ 0 60000 65536"/>
                      <a:gd name="T182" fmla="*/ 0 60000 65536"/>
                      <a:gd name="T183" fmla="*/ 0 60000 65536"/>
                      <a:gd name="T184" fmla="*/ 0 60000 65536"/>
                      <a:gd name="T185" fmla="*/ 0 60000 65536"/>
                      <a:gd name="T186" fmla="*/ 0 60000 65536"/>
                      <a:gd name="T187" fmla="*/ 0 60000 65536"/>
                      <a:gd name="T188" fmla="*/ 0 60000 65536"/>
                    </a:gdLst>
                    <a:ahLst/>
                    <a:cxnLst>
                      <a:cxn ang="T126">
                        <a:pos x="T0" y="T1"/>
                      </a:cxn>
                      <a:cxn ang="T127">
                        <a:pos x="T2" y="T3"/>
                      </a:cxn>
                      <a:cxn ang="T128">
                        <a:pos x="T4" y="T5"/>
                      </a:cxn>
                      <a:cxn ang="T129">
                        <a:pos x="T6" y="T7"/>
                      </a:cxn>
                      <a:cxn ang="T130">
                        <a:pos x="T8" y="T9"/>
                      </a:cxn>
                      <a:cxn ang="T131">
                        <a:pos x="T10" y="T11"/>
                      </a:cxn>
                      <a:cxn ang="T132">
                        <a:pos x="T12" y="T13"/>
                      </a:cxn>
                      <a:cxn ang="T133">
                        <a:pos x="T14" y="T15"/>
                      </a:cxn>
                      <a:cxn ang="T134">
                        <a:pos x="T16" y="T17"/>
                      </a:cxn>
                      <a:cxn ang="T135">
                        <a:pos x="T18" y="T19"/>
                      </a:cxn>
                      <a:cxn ang="T136">
                        <a:pos x="T20" y="T21"/>
                      </a:cxn>
                      <a:cxn ang="T137">
                        <a:pos x="T22" y="T23"/>
                      </a:cxn>
                      <a:cxn ang="T138">
                        <a:pos x="T24" y="T25"/>
                      </a:cxn>
                      <a:cxn ang="T139">
                        <a:pos x="T26" y="T27"/>
                      </a:cxn>
                      <a:cxn ang="T140">
                        <a:pos x="T28" y="T29"/>
                      </a:cxn>
                      <a:cxn ang="T141">
                        <a:pos x="T30" y="T31"/>
                      </a:cxn>
                      <a:cxn ang="T142">
                        <a:pos x="T32" y="T33"/>
                      </a:cxn>
                      <a:cxn ang="T143">
                        <a:pos x="T34" y="T35"/>
                      </a:cxn>
                      <a:cxn ang="T144">
                        <a:pos x="T36" y="T37"/>
                      </a:cxn>
                      <a:cxn ang="T145">
                        <a:pos x="T38" y="T39"/>
                      </a:cxn>
                      <a:cxn ang="T146">
                        <a:pos x="T40" y="T41"/>
                      </a:cxn>
                      <a:cxn ang="T147">
                        <a:pos x="T42" y="T43"/>
                      </a:cxn>
                      <a:cxn ang="T148">
                        <a:pos x="T44" y="T45"/>
                      </a:cxn>
                      <a:cxn ang="T149">
                        <a:pos x="T46" y="T47"/>
                      </a:cxn>
                      <a:cxn ang="T150">
                        <a:pos x="T48" y="T49"/>
                      </a:cxn>
                      <a:cxn ang="T151">
                        <a:pos x="T50" y="T51"/>
                      </a:cxn>
                      <a:cxn ang="T152">
                        <a:pos x="T52" y="T53"/>
                      </a:cxn>
                      <a:cxn ang="T153">
                        <a:pos x="T54" y="T55"/>
                      </a:cxn>
                      <a:cxn ang="T154">
                        <a:pos x="T56" y="T57"/>
                      </a:cxn>
                      <a:cxn ang="T155">
                        <a:pos x="T58" y="T59"/>
                      </a:cxn>
                      <a:cxn ang="T156">
                        <a:pos x="T60" y="T61"/>
                      </a:cxn>
                      <a:cxn ang="T157">
                        <a:pos x="T62" y="T63"/>
                      </a:cxn>
                      <a:cxn ang="T158">
                        <a:pos x="T64" y="T65"/>
                      </a:cxn>
                      <a:cxn ang="T159">
                        <a:pos x="T66" y="T67"/>
                      </a:cxn>
                      <a:cxn ang="T160">
                        <a:pos x="T68" y="T69"/>
                      </a:cxn>
                      <a:cxn ang="T161">
                        <a:pos x="T70" y="T71"/>
                      </a:cxn>
                      <a:cxn ang="T162">
                        <a:pos x="T72" y="T73"/>
                      </a:cxn>
                      <a:cxn ang="T163">
                        <a:pos x="T74" y="T75"/>
                      </a:cxn>
                      <a:cxn ang="T164">
                        <a:pos x="T76" y="T77"/>
                      </a:cxn>
                      <a:cxn ang="T165">
                        <a:pos x="T78" y="T79"/>
                      </a:cxn>
                      <a:cxn ang="T166">
                        <a:pos x="T80" y="T81"/>
                      </a:cxn>
                      <a:cxn ang="T167">
                        <a:pos x="T82" y="T83"/>
                      </a:cxn>
                      <a:cxn ang="T168">
                        <a:pos x="T84" y="T85"/>
                      </a:cxn>
                      <a:cxn ang="T169">
                        <a:pos x="T86" y="T87"/>
                      </a:cxn>
                      <a:cxn ang="T170">
                        <a:pos x="T88" y="T89"/>
                      </a:cxn>
                      <a:cxn ang="T171">
                        <a:pos x="T90" y="T91"/>
                      </a:cxn>
                      <a:cxn ang="T172">
                        <a:pos x="T92" y="T93"/>
                      </a:cxn>
                      <a:cxn ang="T173">
                        <a:pos x="T94" y="T95"/>
                      </a:cxn>
                      <a:cxn ang="T174">
                        <a:pos x="T96" y="T97"/>
                      </a:cxn>
                      <a:cxn ang="T175">
                        <a:pos x="T98" y="T99"/>
                      </a:cxn>
                      <a:cxn ang="T176">
                        <a:pos x="T100" y="T101"/>
                      </a:cxn>
                      <a:cxn ang="T177">
                        <a:pos x="T102" y="T103"/>
                      </a:cxn>
                      <a:cxn ang="T178">
                        <a:pos x="T104" y="T105"/>
                      </a:cxn>
                      <a:cxn ang="T179">
                        <a:pos x="T106" y="T107"/>
                      </a:cxn>
                      <a:cxn ang="T180">
                        <a:pos x="T108" y="T109"/>
                      </a:cxn>
                      <a:cxn ang="T181">
                        <a:pos x="T110" y="T111"/>
                      </a:cxn>
                      <a:cxn ang="T182">
                        <a:pos x="T112" y="T113"/>
                      </a:cxn>
                      <a:cxn ang="T183">
                        <a:pos x="T114" y="T115"/>
                      </a:cxn>
                      <a:cxn ang="T184">
                        <a:pos x="T116" y="T117"/>
                      </a:cxn>
                      <a:cxn ang="T185">
                        <a:pos x="T118" y="T119"/>
                      </a:cxn>
                      <a:cxn ang="T186">
                        <a:pos x="T120" y="T121"/>
                      </a:cxn>
                      <a:cxn ang="T187">
                        <a:pos x="T122" y="T123"/>
                      </a:cxn>
                      <a:cxn ang="T188">
                        <a:pos x="T124" y="T125"/>
                      </a:cxn>
                    </a:cxnLst>
                    <a:rect l="0" t="0" r="r" b="b"/>
                    <a:pathLst>
                      <a:path w="50" h="44">
                        <a:moveTo>
                          <a:pt x="23" y="44"/>
                        </a:moveTo>
                        <a:lnTo>
                          <a:pt x="22" y="43"/>
                        </a:lnTo>
                        <a:lnTo>
                          <a:pt x="21" y="41"/>
                        </a:lnTo>
                        <a:lnTo>
                          <a:pt x="22" y="40"/>
                        </a:lnTo>
                        <a:lnTo>
                          <a:pt x="22" y="39"/>
                        </a:lnTo>
                        <a:lnTo>
                          <a:pt x="21" y="37"/>
                        </a:lnTo>
                        <a:lnTo>
                          <a:pt x="21" y="36"/>
                        </a:lnTo>
                        <a:lnTo>
                          <a:pt x="21" y="35"/>
                        </a:lnTo>
                        <a:lnTo>
                          <a:pt x="21" y="34"/>
                        </a:lnTo>
                        <a:lnTo>
                          <a:pt x="22" y="32"/>
                        </a:lnTo>
                        <a:lnTo>
                          <a:pt x="22" y="30"/>
                        </a:lnTo>
                        <a:lnTo>
                          <a:pt x="23" y="29"/>
                        </a:lnTo>
                        <a:lnTo>
                          <a:pt x="23" y="27"/>
                        </a:lnTo>
                        <a:lnTo>
                          <a:pt x="23" y="26"/>
                        </a:lnTo>
                        <a:lnTo>
                          <a:pt x="22" y="26"/>
                        </a:lnTo>
                        <a:lnTo>
                          <a:pt x="22" y="25"/>
                        </a:lnTo>
                        <a:lnTo>
                          <a:pt x="21" y="23"/>
                        </a:lnTo>
                        <a:lnTo>
                          <a:pt x="21" y="22"/>
                        </a:lnTo>
                        <a:lnTo>
                          <a:pt x="21" y="21"/>
                        </a:lnTo>
                        <a:lnTo>
                          <a:pt x="20" y="21"/>
                        </a:lnTo>
                        <a:lnTo>
                          <a:pt x="20" y="20"/>
                        </a:lnTo>
                        <a:lnTo>
                          <a:pt x="19" y="20"/>
                        </a:lnTo>
                        <a:lnTo>
                          <a:pt x="18" y="20"/>
                        </a:lnTo>
                        <a:lnTo>
                          <a:pt x="17" y="19"/>
                        </a:lnTo>
                        <a:lnTo>
                          <a:pt x="17" y="18"/>
                        </a:lnTo>
                        <a:lnTo>
                          <a:pt x="17" y="17"/>
                        </a:lnTo>
                        <a:lnTo>
                          <a:pt x="16" y="17"/>
                        </a:lnTo>
                        <a:lnTo>
                          <a:pt x="15" y="17"/>
                        </a:lnTo>
                        <a:lnTo>
                          <a:pt x="13" y="16"/>
                        </a:lnTo>
                        <a:lnTo>
                          <a:pt x="12" y="15"/>
                        </a:lnTo>
                        <a:lnTo>
                          <a:pt x="12" y="13"/>
                        </a:lnTo>
                        <a:lnTo>
                          <a:pt x="11" y="12"/>
                        </a:lnTo>
                        <a:lnTo>
                          <a:pt x="10" y="12"/>
                        </a:lnTo>
                        <a:lnTo>
                          <a:pt x="10" y="11"/>
                        </a:lnTo>
                        <a:lnTo>
                          <a:pt x="9" y="10"/>
                        </a:lnTo>
                        <a:lnTo>
                          <a:pt x="9" y="9"/>
                        </a:lnTo>
                        <a:lnTo>
                          <a:pt x="9" y="8"/>
                        </a:lnTo>
                        <a:lnTo>
                          <a:pt x="8" y="7"/>
                        </a:lnTo>
                        <a:lnTo>
                          <a:pt x="6" y="4"/>
                        </a:lnTo>
                        <a:lnTo>
                          <a:pt x="3" y="3"/>
                        </a:lnTo>
                        <a:lnTo>
                          <a:pt x="1" y="3"/>
                        </a:lnTo>
                        <a:lnTo>
                          <a:pt x="0" y="3"/>
                        </a:lnTo>
                        <a:lnTo>
                          <a:pt x="1" y="3"/>
                        </a:lnTo>
                        <a:lnTo>
                          <a:pt x="1" y="2"/>
                        </a:lnTo>
                        <a:lnTo>
                          <a:pt x="3" y="2"/>
                        </a:lnTo>
                        <a:lnTo>
                          <a:pt x="6" y="2"/>
                        </a:lnTo>
                        <a:lnTo>
                          <a:pt x="9" y="1"/>
                        </a:lnTo>
                        <a:lnTo>
                          <a:pt x="12" y="1"/>
                        </a:lnTo>
                        <a:lnTo>
                          <a:pt x="13" y="0"/>
                        </a:lnTo>
                        <a:lnTo>
                          <a:pt x="17" y="0"/>
                        </a:lnTo>
                        <a:lnTo>
                          <a:pt x="18" y="1"/>
                        </a:lnTo>
                        <a:lnTo>
                          <a:pt x="18" y="2"/>
                        </a:lnTo>
                        <a:lnTo>
                          <a:pt x="19" y="2"/>
                        </a:lnTo>
                        <a:lnTo>
                          <a:pt x="20" y="2"/>
                        </a:lnTo>
                        <a:lnTo>
                          <a:pt x="21" y="2"/>
                        </a:lnTo>
                        <a:lnTo>
                          <a:pt x="21" y="3"/>
                        </a:lnTo>
                        <a:lnTo>
                          <a:pt x="23" y="4"/>
                        </a:lnTo>
                        <a:lnTo>
                          <a:pt x="23" y="3"/>
                        </a:lnTo>
                        <a:lnTo>
                          <a:pt x="25" y="3"/>
                        </a:lnTo>
                        <a:lnTo>
                          <a:pt x="26" y="3"/>
                        </a:lnTo>
                        <a:lnTo>
                          <a:pt x="25" y="4"/>
                        </a:lnTo>
                        <a:lnTo>
                          <a:pt x="26" y="4"/>
                        </a:lnTo>
                        <a:lnTo>
                          <a:pt x="27" y="4"/>
                        </a:lnTo>
                        <a:lnTo>
                          <a:pt x="28" y="4"/>
                        </a:lnTo>
                        <a:lnTo>
                          <a:pt x="29" y="4"/>
                        </a:lnTo>
                        <a:lnTo>
                          <a:pt x="30" y="4"/>
                        </a:lnTo>
                        <a:lnTo>
                          <a:pt x="31" y="6"/>
                        </a:lnTo>
                        <a:lnTo>
                          <a:pt x="32" y="7"/>
                        </a:lnTo>
                        <a:lnTo>
                          <a:pt x="34" y="8"/>
                        </a:lnTo>
                        <a:lnTo>
                          <a:pt x="35" y="8"/>
                        </a:lnTo>
                        <a:lnTo>
                          <a:pt x="35" y="7"/>
                        </a:lnTo>
                        <a:lnTo>
                          <a:pt x="36" y="7"/>
                        </a:lnTo>
                        <a:lnTo>
                          <a:pt x="37" y="8"/>
                        </a:lnTo>
                        <a:lnTo>
                          <a:pt x="38" y="10"/>
                        </a:lnTo>
                        <a:lnTo>
                          <a:pt x="37" y="12"/>
                        </a:lnTo>
                        <a:lnTo>
                          <a:pt x="36" y="13"/>
                        </a:lnTo>
                        <a:lnTo>
                          <a:pt x="37" y="15"/>
                        </a:lnTo>
                        <a:lnTo>
                          <a:pt x="38" y="15"/>
                        </a:lnTo>
                        <a:lnTo>
                          <a:pt x="39" y="16"/>
                        </a:lnTo>
                        <a:lnTo>
                          <a:pt x="39" y="17"/>
                        </a:lnTo>
                        <a:lnTo>
                          <a:pt x="40" y="17"/>
                        </a:lnTo>
                        <a:lnTo>
                          <a:pt x="41" y="17"/>
                        </a:lnTo>
                        <a:lnTo>
                          <a:pt x="41" y="16"/>
                        </a:lnTo>
                        <a:lnTo>
                          <a:pt x="43" y="17"/>
                        </a:lnTo>
                        <a:lnTo>
                          <a:pt x="43" y="19"/>
                        </a:lnTo>
                        <a:lnTo>
                          <a:pt x="43" y="21"/>
                        </a:lnTo>
                        <a:lnTo>
                          <a:pt x="45" y="22"/>
                        </a:lnTo>
                        <a:lnTo>
                          <a:pt x="46" y="23"/>
                        </a:lnTo>
                        <a:lnTo>
                          <a:pt x="47" y="23"/>
                        </a:lnTo>
                        <a:lnTo>
                          <a:pt x="48" y="25"/>
                        </a:lnTo>
                        <a:lnTo>
                          <a:pt x="48" y="27"/>
                        </a:lnTo>
                        <a:lnTo>
                          <a:pt x="47" y="27"/>
                        </a:lnTo>
                        <a:lnTo>
                          <a:pt x="47" y="28"/>
                        </a:lnTo>
                        <a:lnTo>
                          <a:pt x="48" y="29"/>
                        </a:lnTo>
                        <a:lnTo>
                          <a:pt x="49" y="29"/>
                        </a:lnTo>
                        <a:lnTo>
                          <a:pt x="50" y="29"/>
                        </a:lnTo>
                        <a:lnTo>
                          <a:pt x="49" y="30"/>
                        </a:lnTo>
                        <a:lnTo>
                          <a:pt x="48" y="30"/>
                        </a:lnTo>
                        <a:lnTo>
                          <a:pt x="47" y="30"/>
                        </a:lnTo>
                        <a:lnTo>
                          <a:pt x="46" y="30"/>
                        </a:lnTo>
                        <a:lnTo>
                          <a:pt x="45" y="29"/>
                        </a:lnTo>
                        <a:lnTo>
                          <a:pt x="44" y="30"/>
                        </a:lnTo>
                        <a:lnTo>
                          <a:pt x="43" y="30"/>
                        </a:lnTo>
                        <a:lnTo>
                          <a:pt x="41" y="29"/>
                        </a:lnTo>
                        <a:lnTo>
                          <a:pt x="41" y="28"/>
                        </a:lnTo>
                        <a:lnTo>
                          <a:pt x="39" y="29"/>
                        </a:lnTo>
                        <a:lnTo>
                          <a:pt x="38" y="29"/>
                        </a:lnTo>
                        <a:lnTo>
                          <a:pt x="38" y="30"/>
                        </a:lnTo>
                        <a:lnTo>
                          <a:pt x="37" y="30"/>
                        </a:lnTo>
                        <a:lnTo>
                          <a:pt x="37" y="29"/>
                        </a:lnTo>
                        <a:lnTo>
                          <a:pt x="37" y="28"/>
                        </a:lnTo>
                        <a:lnTo>
                          <a:pt x="35" y="28"/>
                        </a:lnTo>
                        <a:lnTo>
                          <a:pt x="34" y="28"/>
                        </a:lnTo>
                        <a:lnTo>
                          <a:pt x="34" y="29"/>
                        </a:lnTo>
                        <a:lnTo>
                          <a:pt x="34" y="31"/>
                        </a:lnTo>
                        <a:lnTo>
                          <a:pt x="35" y="32"/>
                        </a:lnTo>
                        <a:lnTo>
                          <a:pt x="34" y="35"/>
                        </a:lnTo>
                        <a:lnTo>
                          <a:pt x="32" y="36"/>
                        </a:lnTo>
                        <a:lnTo>
                          <a:pt x="31" y="36"/>
                        </a:lnTo>
                        <a:lnTo>
                          <a:pt x="30" y="36"/>
                        </a:lnTo>
                        <a:lnTo>
                          <a:pt x="31" y="37"/>
                        </a:lnTo>
                        <a:lnTo>
                          <a:pt x="29" y="38"/>
                        </a:lnTo>
                        <a:lnTo>
                          <a:pt x="28" y="38"/>
                        </a:lnTo>
                        <a:lnTo>
                          <a:pt x="27" y="39"/>
                        </a:lnTo>
                        <a:lnTo>
                          <a:pt x="27" y="40"/>
                        </a:lnTo>
                        <a:lnTo>
                          <a:pt x="28" y="41"/>
                        </a:lnTo>
                        <a:lnTo>
                          <a:pt x="27" y="43"/>
                        </a:lnTo>
                        <a:lnTo>
                          <a:pt x="26" y="43"/>
                        </a:lnTo>
                        <a:lnTo>
                          <a:pt x="25" y="43"/>
                        </a:lnTo>
                        <a:lnTo>
                          <a:pt x="23" y="43"/>
                        </a:lnTo>
                        <a:lnTo>
                          <a:pt x="23" y="4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078" name="Freeform 991">
                    <a:extLst>
                      <a:ext uri="{FF2B5EF4-FFF2-40B4-BE49-F238E27FC236}">
                        <a16:creationId xmlns:a16="http://schemas.microsoft.com/office/drawing/2014/main" id="{900FBC9F-2EE0-4261-8552-8E83FC057AA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723441" y="2002550"/>
                    <a:ext cx="311364" cy="153358"/>
                  </a:xfrm>
                  <a:custGeom>
                    <a:avLst/>
                    <a:gdLst>
                      <a:gd name="T0" fmla="*/ 184150 w 134"/>
                      <a:gd name="T1" fmla="*/ 66675 h 66"/>
                      <a:gd name="T2" fmla="*/ 206375 w 134"/>
                      <a:gd name="T3" fmla="*/ 65088 h 66"/>
                      <a:gd name="T4" fmla="*/ 212725 w 134"/>
                      <a:gd name="T5" fmla="*/ 69850 h 66"/>
                      <a:gd name="T6" fmla="*/ 204788 w 134"/>
                      <a:gd name="T7" fmla="*/ 79375 h 66"/>
                      <a:gd name="T8" fmla="*/ 200025 w 134"/>
                      <a:gd name="T9" fmla="*/ 74613 h 66"/>
                      <a:gd name="T10" fmla="*/ 196850 w 134"/>
                      <a:gd name="T11" fmla="*/ 79375 h 66"/>
                      <a:gd name="T12" fmla="*/ 193675 w 134"/>
                      <a:gd name="T13" fmla="*/ 82550 h 66"/>
                      <a:gd name="T14" fmla="*/ 196850 w 134"/>
                      <a:gd name="T15" fmla="*/ 82550 h 66"/>
                      <a:gd name="T16" fmla="*/ 196850 w 134"/>
                      <a:gd name="T17" fmla="*/ 82550 h 66"/>
                      <a:gd name="T18" fmla="*/ 188913 w 134"/>
                      <a:gd name="T19" fmla="*/ 88900 h 66"/>
                      <a:gd name="T20" fmla="*/ 187325 w 134"/>
                      <a:gd name="T21" fmla="*/ 101600 h 66"/>
                      <a:gd name="T22" fmla="*/ 174625 w 134"/>
                      <a:gd name="T23" fmla="*/ 100013 h 66"/>
                      <a:gd name="T24" fmla="*/ 169863 w 134"/>
                      <a:gd name="T25" fmla="*/ 96838 h 66"/>
                      <a:gd name="T26" fmla="*/ 158750 w 134"/>
                      <a:gd name="T27" fmla="*/ 95250 h 66"/>
                      <a:gd name="T28" fmla="*/ 153988 w 134"/>
                      <a:gd name="T29" fmla="*/ 93663 h 66"/>
                      <a:gd name="T30" fmla="*/ 139700 w 134"/>
                      <a:gd name="T31" fmla="*/ 95250 h 66"/>
                      <a:gd name="T32" fmla="*/ 125413 w 134"/>
                      <a:gd name="T33" fmla="*/ 103188 h 66"/>
                      <a:gd name="T34" fmla="*/ 115888 w 134"/>
                      <a:gd name="T35" fmla="*/ 104775 h 66"/>
                      <a:gd name="T36" fmla="*/ 100013 w 134"/>
                      <a:gd name="T37" fmla="*/ 103188 h 66"/>
                      <a:gd name="T38" fmla="*/ 93663 w 134"/>
                      <a:gd name="T39" fmla="*/ 101600 h 66"/>
                      <a:gd name="T40" fmla="*/ 87313 w 134"/>
                      <a:gd name="T41" fmla="*/ 103188 h 66"/>
                      <a:gd name="T42" fmla="*/ 73025 w 134"/>
                      <a:gd name="T43" fmla="*/ 100013 h 66"/>
                      <a:gd name="T44" fmla="*/ 65088 w 134"/>
                      <a:gd name="T45" fmla="*/ 100013 h 66"/>
                      <a:gd name="T46" fmla="*/ 58738 w 134"/>
                      <a:gd name="T47" fmla="*/ 96838 h 66"/>
                      <a:gd name="T48" fmla="*/ 60325 w 134"/>
                      <a:gd name="T49" fmla="*/ 95250 h 66"/>
                      <a:gd name="T50" fmla="*/ 52388 w 134"/>
                      <a:gd name="T51" fmla="*/ 88900 h 66"/>
                      <a:gd name="T52" fmla="*/ 53975 w 134"/>
                      <a:gd name="T53" fmla="*/ 84138 h 66"/>
                      <a:gd name="T54" fmla="*/ 52388 w 134"/>
                      <a:gd name="T55" fmla="*/ 82550 h 66"/>
                      <a:gd name="T56" fmla="*/ 44450 w 134"/>
                      <a:gd name="T57" fmla="*/ 82550 h 66"/>
                      <a:gd name="T58" fmla="*/ 39688 w 134"/>
                      <a:gd name="T59" fmla="*/ 82550 h 66"/>
                      <a:gd name="T60" fmla="*/ 28575 w 134"/>
                      <a:gd name="T61" fmla="*/ 79375 h 66"/>
                      <a:gd name="T62" fmla="*/ 26988 w 134"/>
                      <a:gd name="T63" fmla="*/ 76200 h 66"/>
                      <a:gd name="T64" fmla="*/ 25400 w 134"/>
                      <a:gd name="T65" fmla="*/ 74613 h 66"/>
                      <a:gd name="T66" fmla="*/ 23813 w 134"/>
                      <a:gd name="T67" fmla="*/ 68263 h 66"/>
                      <a:gd name="T68" fmla="*/ 11113 w 134"/>
                      <a:gd name="T69" fmla="*/ 58738 h 66"/>
                      <a:gd name="T70" fmla="*/ 6350 w 134"/>
                      <a:gd name="T71" fmla="*/ 53975 h 66"/>
                      <a:gd name="T72" fmla="*/ 4763 w 134"/>
                      <a:gd name="T73" fmla="*/ 46038 h 66"/>
                      <a:gd name="T74" fmla="*/ 9525 w 134"/>
                      <a:gd name="T75" fmla="*/ 46038 h 66"/>
                      <a:gd name="T76" fmla="*/ 19050 w 134"/>
                      <a:gd name="T77" fmla="*/ 44450 h 66"/>
                      <a:gd name="T78" fmla="*/ 23813 w 134"/>
                      <a:gd name="T79" fmla="*/ 39688 h 66"/>
                      <a:gd name="T80" fmla="*/ 28575 w 134"/>
                      <a:gd name="T81" fmla="*/ 31750 h 66"/>
                      <a:gd name="T82" fmla="*/ 34925 w 134"/>
                      <a:gd name="T83" fmla="*/ 25400 h 66"/>
                      <a:gd name="T84" fmla="*/ 39688 w 134"/>
                      <a:gd name="T85" fmla="*/ 19050 h 66"/>
                      <a:gd name="T86" fmla="*/ 42863 w 134"/>
                      <a:gd name="T87" fmla="*/ 14288 h 66"/>
                      <a:gd name="T88" fmla="*/ 52388 w 134"/>
                      <a:gd name="T89" fmla="*/ 11113 h 66"/>
                      <a:gd name="T90" fmla="*/ 63500 w 134"/>
                      <a:gd name="T91" fmla="*/ 6350 h 66"/>
                      <a:gd name="T92" fmla="*/ 68263 w 134"/>
                      <a:gd name="T93" fmla="*/ 4763 h 66"/>
                      <a:gd name="T94" fmla="*/ 84138 w 134"/>
                      <a:gd name="T95" fmla="*/ 7938 h 66"/>
                      <a:gd name="T96" fmla="*/ 96838 w 134"/>
                      <a:gd name="T97" fmla="*/ 7938 h 66"/>
                      <a:gd name="T98" fmla="*/ 101600 w 134"/>
                      <a:gd name="T99" fmla="*/ 9525 h 66"/>
                      <a:gd name="T100" fmla="*/ 107950 w 134"/>
                      <a:gd name="T101" fmla="*/ 12700 h 66"/>
                      <a:gd name="T102" fmla="*/ 112713 w 134"/>
                      <a:gd name="T103" fmla="*/ 9525 h 66"/>
                      <a:gd name="T104" fmla="*/ 125413 w 134"/>
                      <a:gd name="T105" fmla="*/ 7938 h 66"/>
                      <a:gd name="T106" fmla="*/ 134938 w 134"/>
                      <a:gd name="T107" fmla="*/ 4763 h 66"/>
                      <a:gd name="T108" fmla="*/ 147638 w 134"/>
                      <a:gd name="T109" fmla="*/ 0 h 66"/>
                      <a:gd name="T110" fmla="*/ 158750 w 134"/>
                      <a:gd name="T111" fmla="*/ 12700 h 66"/>
                      <a:gd name="T112" fmla="*/ 168275 w 134"/>
                      <a:gd name="T113" fmla="*/ 22225 h 66"/>
                      <a:gd name="T114" fmla="*/ 176213 w 134"/>
                      <a:gd name="T115" fmla="*/ 28575 h 66"/>
                      <a:gd name="T116" fmla="*/ 179388 w 134"/>
                      <a:gd name="T117" fmla="*/ 38100 h 66"/>
                      <a:gd name="T118" fmla="*/ 176213 w 134"/>
                      <a:gd name="T119" fmla="*/ 53975 h 66"/>
                      <a:gd name="T120" fmla="*/ 179388 w 134"/>
                      <a:gd name="T121" fmla="*/ 65088 h 6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  <a:gd name="T180" fmla="*/ 0 60000 65536"/>
                      <a:gd name="T181" fmla="*/ 0 60000 65536"/>
                      <a:gd name="T182" fmla="*/ 0 60000 65536"/>
                    </a:gdLst>
                    <a:ahLst/>
                    <a:cxnLst>
                      <a:cxn ang="T122">
                        <a:pos x="T0" y="T1"/>
                      </a:cxn>
                      <a:cxn ang="T123">
                        <a:pos x="T2" y="T3"/>
                      </a:cxn>
                      <a:cxn ang="T124">
                        <a:pos x="T4" y="T5"/>
                      </a:cxn>
                      <a:cxn ang="T125">
                        <a:pos x="T6" y="T7"/>
                      </a:cxn>
                      <a:cxn ang="T126">
                        <a:pos x="T8" y="T9"/>
                      </a:cxn>
                      <a:cxn ang="T127">
                        <a:pos x="T10" y="T11"/>
                      </a:cxn>
                      <a:cxn ang="T128">
                        <a:pos x="T12" y="T13"/>
                      </a:cxn>
                      <a:cxn ang="T129">
                        <a:pos x="T14" y="T15"/>
                      </a:cxn>
                      <a:cxn ang="T130">
                        <a:pos x="T16" y="T17"/>
                      </a:cxn>
                      <a:cxn ang="T131">
                        <a:pos x="T18" y="T19"/>
                      </a:cxn>
                      <a:cxn ang="T132">
                        <a:pos x="T20" y="T21"/>
                      </a:cxn>
                      <a:cxn ang="T133">
                        <a:pos x="T22" y="T23"/>
                      </a:cxn>
                      <a:cxn ang="T134">
                        <a:pos x="T24" y="T25"/>
                      </a:cxn>
                      <a:cxn ang="T135">
                        <a:pos x="T26" y="T27"/>
                      </a:cxn>
                      <a:cxn ang="T136">
                        <a:pos x="T28" y="T29"/>
                      </a:cxn>
                      <a:cxn ang="T137">
                        <a:pos x="T30" y="T31"/>
                      </a:cxn>
                      <a:cxn ang="T138">
                        <a:pos x="T32" y="T33"/>
                      </a:cxn>
                      <a:cxn ang="T139">
                        <a:pos x="T34" y="T35"/>
                      </a:cxn>
                      <a:cxn ang="T140">
                        <a:pos x="T36" y="T37"/>
                      </a:cxn>
                      <a:cxn ang="T141">
                        <a:pos x="T38" y="T39"/>
                      </a:cxn>
                      <a:cxn ang="T142">
                        <a:pos x="T40" y="T41"/>
                      </a:cxn>
                      <a:cxn ang="T143">
                        <a:pos x="T42" y="T43"/>
                      </a:cxn>
                      <a:cxn ang="T144">
                        <a:pos x="T44" y="T45"/>
                      </a:cxn>
                      <a:cxn ang="T145">
                        <a:pos x="T46" y="T47"/>
                      </a:cxn>
                      <a:cxn ang="T146">
                        <a:pos x="T48" y="T49"/>
                      </a:cxn>
                      <a:cxn ang="T147">
                        <a:pos x="T50" y="T51"/>
                      </a:cxn>
                      <a:cxn ang="T148">
                        <a:pos x="T52" y="T53"/>
                      </a:cxn>
                      <a:cxn ang="T149">
                        <a:pos x="T54" y="T55"/>
                      </a:cxn>
                      <a:cxn ang="T150">
                        <a:pos x="T56" y="T57"/>
                      </a:cxn>
                      <a:cxn ang="T151">
                        <a:pos x="T58" y="T59"/>
                      </a:cxn>
                      <a:cxn ang="T152">
                        <a:pos x="T60" y="T61"/>
                      </a:cxn>
                      <a:cxn ang="T153">
                        <a:pos x="T62" y="T63"/>
                      </a:cxn>
                      <a:cxn ang="T154">
                        <a:pos x="T64" y="T65"/>
                      </a:cxn>
                      <a:cxn ang="T155">
                        <a:pos x="T66" y="T67"/>
                      </a:cxn>
                      <a:cxn ang="T156">
                        <a:pos x="T68" y="T69"/>
                      </a:cxn>
                      <a:cxn ang="T157">
                        <a:pos x="T70" y="T71"/>
                      </a:cxn>
                      <a:cxn ang="T158">
                        <a:pos x="T72" y="T73"/>
                      </a:cxn>
                      <a:cxn ang="T159">
                        <a:pos x="T74" y="T75"/>
                      </a:cxn>
                      <a:cxn ang="T160">
                        <a:pos x="T76" y="T77"/>
                      </a:cxn>
                      <a:cxn ang="T161">
                        <a:pos x="T78" y="T79"/>
                      </a:cxn>
                      <a:cxn ang="T162">
                        <a:pos x="T80" y="T81"/>
                      </a:cxn>
                      <a:cxn ang="T163">
                        <a:pos x="T82" y="T83"/>
                      </a:cxn>
                      <a:cxn ang="T164">
                        <a:pos x="T84" y="T85"/>
                      </a:cxn>
                      <a:cxn ang="T165">
                        <a:pos x="T86" y="T87"/>
                      </a:cxn>
                      <a:cxn ang="T166">
                        <a:pos x="T88" y="T89"/>
                      </a:cxn>
                      <a:cxn ang="T167">
                        <a:pos x="T90" y="T91"/>
                      </a:cxn>
                      <a:cxn ang="T168">
                        <a:pos x="T92" y="T93"/>
                      </a:cxn>
                      <a:cxn ang="T169">
                        <a:pos x="T94" y="T95"/>
                      </a:cxn>
                      <a:cxn ang="T170">
                        <a:pos x="T96" y="T97"/>
                      </a:cxn>
                      <a:cxn ang="T171">
                        <a:pos x="T98" y="T99"/>
                      </a:cxn>
                      <a:cxn ang="T172">
                        <a:pos x="T100" y="T101"/>
                      </a:cxn>
                      <a:cxn ang="T173">
                        <a:pos x="T102" y="T103"/>
                      </a:cxn>
                      <a:cxn ang="T174">
                        <a:pos x="T104" y="T105"/>
                      </a:cxn>
                      <a:cxn ang="T175">
                        <a:pos x="T106" y="T107"/>
                      </a:cxn>
                      <a:cxn ang="T176">
                        <a:pos x="T108" y="T109"/>
                      </a:cxn>
                      <a:cxn ang="T177">
                        <a:pos x="T110" y="T111"/>
                      </a:cxn>
                      <a:cxn ang="T178">
                        <a:pos x="T112" y="T113"/>
                      </a:cxn>
                      <a:cxn ang="T179">
                        <a:pos x="T114" y="T115"/>
                      </a:cxn>
                      <a:cxn ang="T180">
                        <a:pos x="T116" y="T117"/>
                      </a:cxn>
                      <a:cxn ang="T181">
                        <a:pos x="T118" y="T119"/>
                      </a:cxn>
                      <a:cxn ang="T182">
                        <a:pos x="T120" y="T121"/>
                      </a:cxn>
                    </a:cxnLst>
                    <a:rect l="0" t="0" r="r" b="b"/>
                    <a:pathLst>
                      <a:path w="134" h="66">
                        <a:moveTo>
                          <a:pt x="113" y="41"/>
                        </a:moveTo>
                        <a:lnTo>
                          <a:pt x="113" y="41"/>
                        </a:lnTo>
                        <a:lnTo>
                          <a:pt x="115" y="42"/>
                        </a:lnTo>
                        <a:lnTo>
                          <a:pt x="116" y="42"/>
                        </a:lnTo>
                        <a:lnTo>
                          <a:pt x="118" y="43"/>
                        </a:lnTo>
                        <a:lnTo>
                          <a:pt x="120" y="43"/>
                        </a:lnTo>
                        <a:lnTo>
                          <a:pt x="121" y="43"/>
                        </a:lnTo>
                        <a:lnTo>
                          <a:pt x="122" y="42"/>
                        </a:lnTo>
                        <a:lnTo>
                          <a:pt x="124" y="42"/>
                        </a:lnTo>
                        <a:lnTo>
                          <a:pt x="127" y="41"/>
                        </a:lnTo>
                        <a:lnTo>
                          <a:pt x="129" y="41"/>
                        </a:lnTo>
                        <a:lnTo>
                          <a:pt x="130" y="41"/>
                        </a:lnTo>
                        <a:lnTo>
                          <a:pt x="131" y="41"/>
                        </a:lnTo>
                        <a:lnTo>
                          <a:pt x="133" y="41"/>
                        </a:lnTo>
                        <a:lnTo>
                          <a:pt x="134" y="42"/>
                        </a:lnTo>
                        <a:lnTo>
                          <a:pt x="134" y="43"/>
                        </a:lnTo>
                        <a:lnTo>
                          <a:pt x="134" y="44"/>
                        </a:lnTo>
                        <a:lnTo>
                          <a:pt x="133" y="43"/>
                        </a:lnTo>
                        <a:lnTo>
                          <a:pt x="134" y="44"/>
                        </a:lnTo>
                        <a:lnTo>
                          <a:pt x="134" y="45"/>
                        </a:lnTo>
                        <a:lnTo>
                          <a:pt x="134" y="46"/>
                        </a:lnTo>
                        <a:lnTo>
                          <a:pt x="133" y="48"/>
                        </a:lnTo>
                        <a:lnTo>
                          <a:pt x="131" y="48"/>
                        </a:lnTo>
                        <a:lnTo>
                          <a:pt x="130" y="50"/>
                        </a:lnTo>
                        <a:lnTo>
                          <a:pt x="129" y="50"/>
                        </a:lnTo>
                        <a:lnTo>
                          <a:pt x="128" y="50"/>
                        </a:lnTo>
                        <a:lnTo>
                          <a:pt x="127" y="50"/>
                        </a:lnTo>
                        <a:lnTo>
                          <a:pt x="125" y="48"/>
                        </a:lnTo>
                        <a:lnTo>
                          <a:pt x="125" y="47"/>
                        </a:lnTo>
                        <a:lnTo>
                          <a:pt x="126" y="47"/>
                        </a:lnTo>
                        <a:lnTo>
                          <a:pt x="125" y="46"/>
                        </a:lnTo>
                        <a:lnTo>
                          <a:pt x="124" y="46"/>
                        </a:lnTo>
                        <a:lnTo>
                          <a:pt x="122" y="47"/>
                        </a:lnTo>
                        <a:lnTo>
                          <a:pt x="122" y="48"/>
                        </a:lnTo>
                        <a:lnTo>
                          <a:pt x="124" y="48"/>
                        </a:lnTo>
                        <a:lnTo>
                          <a:pt x="124" y="50"/>
                        </a:lnTo>
                        <a:lnTo>
                          <a:pt x="122" y="50"/>
                        </a:lnTo>
                        <a:lnTo>
                          <a:pt x="121" y="51"/>
                        </a:lnTo>
                        <a:lnTo>
                          <a:pt x="121" y="52"/>
                        </a:lnTo>
                        <a:lnTo>
                          <a:pt x="122" y="52"/>
                        </a:lnTo>
                        <a:lnTo>
                          <a:pt x="122" y="51"/>
                        </a:lnTo>
                        <a:lnTo>
                          <a:pt x="124" y="51"/>
                        </a:lnTo>
                        <a:lnTo>
                          <a:pt x="124" y="52"/>
                        </a:lnTo>
                        <a:lnTo>
                          <a:pt x="124" y="51"/>
                        </a:lnTo>
                        <a:lnTo>
                          <a:pt x="121" y="52"/>
                        </a:lnTo>
                        <a:lnTo>
                          <a:pt x="120" y="52"/>
                        </a:lnTo>
                        <a:lnTo>
                          <a:pt x="120" y="53"/>
                        </a:lnTo>
                        <a:lnTo>
                          <a:pt x="121" y="53"/>
                        </a:lnTo>
                        <a:lnTo>
                          <a:pt x="124" y="52"/>
                        </a:lnTo>
                        <a:lnTo>
                          <a:pt x="122" y="52"/>
                        </a:lnTo>
                        <a:lnTo>
                          <a:pt x="122" y="53"/>
                        </a:lnTo>
                        <a:lnTo>
                          <a:pt x="122" y="54"/>
                        </a:lnTo>
                        <a:lnTo>
                          <a:pt x="121" y="54"/>
                        </a:lnTo>
                        <a:lnTo>
                          <a:pt x="120" y="54"/>
                        </a:lnTo>
                        <a:lnTo>
                          <a:pt x="119" y="56"/>
                        </a:lnTo>
                        <a:lnTo>
                          <a:pt x="119" y="59"/>
                        </a:lnTo>
                        <a:lnTo>
                          <a:pt x="119" y="61"/>
                        </a:lnTo>
                        <a:lnTo>
                          <a:pt x="119" y="62"/>
                        </a:lnTo>
                        <a:lnTo>
                          <a:pt x="118" y="63"/>
                        </a:lnTo>
                        <a:lnTo>
                          <a:pt x="118" y="64"/>
                        </a:lnTo>
                        <a:lnTo>
                          <a:pt x="117" y="64"/>
                        </a:lnTo>
                        <a:lnTo>
                          <a:pt x="116" y="64"/>
                        </a:lnTo>
                        <a:lnTo>
                          <a:pt x="113" y="64"/>
                        </a:lnTo>
                        <a:lnTo>
                          <a:pt x="112" y="64"/>
                        </a:lnTo>
                        <a:lnTo>
                          <a:pt x="111" y="63"/>
                        </a:lnTo>
                        <a:lnTo>
                          <a:pt x="110" y="63"/>
                        </a:lnTo>
                        <a:lnTo>
                          <a:pt x="109" y="62"/>
                        </a:lnTo>
                        <a:lnTo>
                          <a:pt x="109" y="61"/>
                        </a:lnTo>
                        <a:lnTo>
                          <a:pt x="108" y="61"/>
                        </a:lnTo>
                        <a:lnTo>
                          <a:pt x="107" y="61"/>
                        </a:lnTo>
                        <a:lnTo>
                          <a:pt x="106" y="61"/>
                        </a:lnTo>
                        <a:lnTo>
                          <a:pt x="105" y="60"/>
                        </a:lnTo>
                        <a:lnTo>
                          <a:pt x="105" y="61"/>
                        </a:lnTo>
                        <a:lnTo>
                          <a:pt x="102" y="61"/>
                        </a:lnTo>
                        <a:lnTo>
                          <a:pt x="101" y="61"/>
                        </a:lnTo>
                        <a:lnTo>
                          <a:pt x="100" y="60"/>
                        </a:lnTo>
                        <a:lnTo>
                          <a:pt x="100" y="59"/>
                        </a:lnTo>
                        <a:lnTo>
                          <a:pt x="99" y="59"/>
                        </a:lnTo>
                        <a:lnTo>
                          <a:pt x="98" y="59"/>
                        </a:lnTo>
                        <a:lnTo>
                          <a:pt x="97" y="59"/>
                        </a:lnTo>
                        <a:lnTo>
                          <a:pt x="94" y="59"/>
                        </a:lnTo>
                        <a:lnTo>
                          <a:pt x="93" y="59"/>
                        </a:lnTo>
                        <a:lnTo>
                          <a:pt x="93" y="60"/>
                        </a:lnTo>
                        <a:lnTo>
                          <a:pt x="91" y="60"/>
                        </a:lnTo>
                        <a:lnTo>
                          <a:pt x="88" y="60"/>
                        </a:lnTo>
                        <a:lnTo>
                          <a:pt x="87" y="60"/>
                        </a:lnTo>
                        <a:lnTo>
                          <a:pt x="85" y="61"/>
                        </a:lnTo>
                        <a:lnTo>
                          <a:pt x="83" y="61"/>
                        </a:lnTo>
                        <a:lnTo>
                          <a:pt x="83" y="62"/>
                        </a:lnTo>
                        <a:lnTo>
                          <a:pt x="81" y="63"/>
                        </a:lnTo>
                        <a:lnTo>
                          <a:pt x="80" y="64"/>
                        </a:lnTo>
                        <a:lnTo>
                          <a:pt x="79" y="65"/>
                        </a:lnTo>
                        <a:lnTo>
                          <a:pt x="78" y="65"/>
                        </a:lnTo>
                        <a:lnTo>
                          <a:pt x="77" y="65"/>
                        </a:lnTo>
                        <a:lnTo>
                          <a:pt x="75" y="65"/>
                        </a:lnTo>
                        <a:lnTo>
                          <a:pt x="74" y="65"/>
                        </a:lnTo>
                        <a:lnTo>
                          <a:pt x="73" y="66"/>
                        </a:lnTo>
                        <a:lnTo>
                          <a:pt x="72" y="66"/>
                        </a:lnTo>
                        <a:lnTo>
                          <a:pt x="72" y="65"/>
                        </a:lnTo>
                        <a:lnTo>
                          <a:pt x="71" y="65"/>
                        </a:lnTo>
                        <a:lnTo>
                          <a:pt x="68" y="65"/>
                        </a:lnTo>
                        <a:lnTo>
                          <a:pt x="65" y="65"/>
                        </a:lnTo>
                        <a:lnTo>
                          <a:pt x="64" y="65"/>
                        </a:lnTo>
                        <a:lnTo>
                          <a:pt x="63" y="65"/>
                        </a:lnTo>
                        <a:lnTo>
                          <a:pt x="63" y="64"/>
                        </a:lnTo>
                        <a:lnTo>
                          <a:pt x="62" y="64"/>
                        </a:lnTo>
                        <a:lnTo>
                          <a:pt x="61" y="64"/>
                        </a:lnTo>
                        <a:lnTo>
                          <a:pt x="60" y="64"/>
                        </a:lnTo>
                        <a:lnTo>
                          <a:pt x="59" y="64"/>
                        </a:lnTo>
                        <a:lnTo>
                          <a:pt x="59" y="65"/>
                        </a:lnTo>
                        <a:lnTo>
                          <a:pt x="57" y="65"/>
                        </a:lnTo>
                        <a:lnTo>
                          <a:pt x="56" y="65"/>
                        </a:lnTo>
                        <a:lnTo>
                          <a:pt x="55" y="65"/>
                        </a:lnTo>
                        <a:lnTo>
                          <a:pt x="54" y="64"/>
                        </a:lnTo>
                        <a:lnTo>
                          <a:pt x="53" y="64"/>
                        </a:lnTo>
                        <a:lnTo>
                          <a:pt x="50" y="64"/>
                        </a:lnTo>
                        <a:lnTo>
                          <a:pt x="47" y="63"/>
                        </a:lnTo>
                        <a:lnTo>
                          <a:pt x="46" y="63"/>
                        </a:lnTo>
                        <a:lnTo>
                          <a:pt x="45" y="63"/>
                        </a:lnTo>
                        <a:lnTo>
                          <a:pt x="43" y="63"/>
                        </a:lnTo>
                        <a:lnTo>
                          <a:pt x="42" y="63"/>
                        </a:lnTo>
                        <a:lnTo>
                          <a:pt x="41" y="63"/>
                        </a:lnTo>
                        <a:lnTo>
                          <a:pt x="40" y="63"/>
                        </a:lnTo>
                        <a:lnTo>
                          <a:pt x="38" y="63"/>
                        </a:lnTo>
                        <a:lnTo>
                          <a:pt x="37" y="63"/>
                        </a:lnTo>
                        <a:lnTo>
                          <a:pt x="36" y="63"/>
                        </a:lnTo>
                        <a:lnTo>
                          <a:pt x="36" y="62"/>
                        </a:lnTo>
                        <a:lnTo>
                          <a:pt x="37" y="61"/>
                        </a:lnTo>
                        <a:lnTo>
                          <a:pt x="38" y="61"/>
                        </a:lnTo>
                        <a:lnTo>
                          <a:pt x="40" y="60"/>
                        </a:lnTo>
                        <a:lnTo>
                          <a:pt x="38" y="60"/>
                        </a:lnTo>
                        <a:lnTo>
                          <a:pt x="37" y="59"/>
                        </a:lnTo>
                        <a:lnTo>
                          <a:pt x="34" y="57"/>
                        </a:lnTo>
                        <a:lnTo>
                          <a:pt x="34" y="56"/>
                        </a:lnTo>
                        <a:lnTo>
                          <a:pt x="33" y="56"/>
                        </a:lnTo>
                        <a:lnTo>
                          <a:pt x="32" y="56"/>
                        </a:lnTo>
                        <a:lnTo>
                          <a:pt x="32" y="54"/>
                        </a:lnTo>
                        <a:lnTo>
                          <a:pt x="33" y="53"/>
                        </a:lnTo>
                        <a:lnTo>
                          <a:pt x="34" y="53"/>
                        </a:lnTo>
                        <a:lnTo>
                          <a:pt x="35" y="53"/>
                        </a:lnTo>
                        <a:lnTo>
                          <a:pt x="35" y="52"/>
                        </a:lnTo>
                        <a:lnTo>
                          <a:pt x="34" y="52"/>
                        </a:lnTo>
                        <a:lnTo>
                          <a:pt x="33" y="52"/>
                        </a:lnTo>
                        <a:lnTo>
                          <a:pt x="32" y="51"/>
                        </a:lnTo>
                        <a:lnTo>
                          <a:pt x="31" y="51"/>
                        </a:lnTo>
                        <a:lnTo>
                          <a:pt x="29" y="52"/>
                        </a:lnTo>
                        <a:lnTo>
                          <a:pt x="28" y="52"/>
                        </a:lnTo>
                        <a:lnTo>
                          <a:pt x="27" y="54"/>
                        </a:lnTo>
                        <a:lnTo>
                          <a:pt x="26" y="54"/>
                        </a:lnTo>
                        <a:lnTo>
                          <a:pt x="25" y="53"/>
                        </a:lnTo>
                        <a:lnTo>
                          <a:pt x="25" y="52"/>
                        </a:lnTo>
                        <a:lnTo>
                          <a:pt x="24" y="52"/>
                        </a:lnTo>
                        <a:lnTo>
                          <a:pt x="22" y="51"/>
                        </a:lnTo>
                        <a:lnTo>
                          <a:pt x="20" y="52"/>
                        </a:lnTo>
                        <a:lnTo>
                          <a:pt x="19" y="52"/>
                        </a:lnTo>
                        <a:lnTo>
                          <a:pt x="19" y="51"/>
                        </a:lnTo>
                        <a:lnTo>
                          <a:pt x="19" y="50"/>
                        </a:lnTo>
                        <a:lnTo>
                          <a:pt x="18" y="50"/>
                        </a:lnTo>
                        <a:lnTo>
                          <a:pt x="17" y="50"/>
                        </a:lnTo>
                        <a:lnTo>
                          <a:pt x="16" y="50"/>
                        </a:lnTo>
                        <a:lnTo>
                          <a:pt x="16" y="48"/>
                        </a:lnTo>
                        <a:lnTo>
                          <a:pt x="17" y="48"/>
                        </a:lnTo>
                        <a:lnTo>
                          <a:pt x="18" y="48"/>
                        </a:lnTo>
                        <a:lnTo>
                          <a:pt x="18" y="47"/>
                        </a:lnTo>
                        <a:lnTo>
                          <a:pt x="17" y="47"/>
                        </a:lnTo>
                        <a:lnTo>
                          <a:pt x="16" y="47"/>
                        </a:lnTo>
                        <a:lnTo>
                          <a:pt x="16" y="46"/>
                        </a:lnTo>
                        <a:lnTo>
                          <a:pt x="17" y="46"/>
                        </a:lnTo>
                        <a:lnTo>
                          <a:pt x="18" y="44"/>
                        </a:lnTo>
                        <a:lnTo>
                          <a:pt x="17" y="44"/>
                        </a:lnTo>
                        <a:lnTo>
                          <a:pt x="16" y="43"/>
                        </a:lnTo>
                        <a:lnTo>
                          <a:pt x="15" y="43"/>
                        </a:lnTo>
                        <a:lnTo>
                          <a:pt x="14" y="43"/>
                        </a:lnTo>
                        <a:lnTo>
                          <a:pt x="12" y="42"/>
                        </a:lnTo>
                        <a:lnTo>
                          <a:pt x="10" y="42"/>
                        </a:lnTo>
                        <a:lnTo>
                          <a:pt x="8" y="40"/>
                        </a:lnTo>
                        <a:lnTo>
                          <a:pt x="7" y="40"/>
                        </a:lnTo>
                        <a:lnTo>
                          <a:pt x="7" y="37"/>
                        </a:lnTo>
                        <a:lnTo>
                          <a:pt x="7" y="36"/>
                        </a:lnTo>
                        <a:lnTo>
                          <a:pt x="7" y="35"/>
                        </a:lnTo>
                        <a:lnTo>
                          <a:pt x="7" y="36"/>
                        </a:lnTo>
                        <a:lnTo>
                          <a:pt x="6" y="36"/>
                        </a:lnTo>
                        <a:lnTo>
                          <a:pt x="6" y="35"/>
                        </a:lnTo>
                        <a:lnTo>
                          <a:pt x="5" y="34"/>
                        </a:lnTo>
                        <a:lnTo>
                          <a:pt x="4" y="34"/>
                        </a:lnTo>
                        <a:lnTo>
                          <a:pt x="1" y="33"/>
                        </a:lnTo>
                        <a:lnTo>
                          <a:pt x="1" y="32"/>
                        </a:lnTo>
                        <a:lnTo>
                          <a:pt x="0" y="32"/>
                        </a:lnTo>
                        <a:lnTo>
                          <a:pt x="0" y="31"/>
                        </a:lnTo>
                        <a:lnTo>
                          <a:pt x="1" y="29"/>
                        </a:lnTo>
                        <a:lnTo>
                          <a:pt x="3" y="29"/>
                        </a:lnTo>
                        <a:lnTo>
                          <a:pt x="4" y="29"/>
                        </a:lnTo>
                        <a:lnTo>
                          <a:pt x="5" y="31"/>
                        </a:lnTo>
                        <a:lnTo>
                          <a:pt x="6" y="31"/>
                        </a:lnTo>
                        <a:lnTo>
                          <a:pt x="6" y="29"/>
                        </a:lnTo>
                        <a:lnTo>
                          <a:pt x="7" y="29"/>
                        </a:lnTo>
                        <a:lnTo>
                          <a:pt x="6" y="29"/>
                        </a:lnTo>
                        <a:lnTo>
                          <a:pt x="7" y="28"/>
                        </a:lnTo>
                        <a:lnTo>
                          <a:pt x="8" y="28"/>
                        </a:lnTo>
                        <a:lnTo>
                          <a:pt x="10" y="28"/>
                        </a:lnTo>
                        <a:lnTo>
                          <a:pt x="12" y="28"/>
                        </a:lnTo>
                        <a:lnTo>
                          <a:pt x="13" y="28"/>
                        </a:lnTo>
                        <a:lnTo>
                          <a:pt x="13" y="27"/>
                        </a:lnTo>
                        <a:lnTo>
                          <a:pt x="14" y="26"/>
                        </a:lnTo>
                        <a:lnTo>
                          <a:pt x="15" y="26"/>
                        </a:lnTo>
                        <a:lnTo>
                          <a:pt x="15" y="25"/>
                        </a:lnTo>
                        <a:lnTo>
                          <a:pt x="15" y="24"/>
                        </a:lnTo>
                        <a:lnTo>
                          <a:pt x="17" y="23"/>
                        </a:lnTo>
                        <a:lnTo>
                          <a:pt x="18" y="22"/>
                        </a:lnTo>
                        <a:lnTo>
                          <a:pt x="17" y="22"/>
                        </a:lnTo>
                        <a:lnTo>
                          <a:pt x="18" y="20"/>
                        </a:lnTo>
                        <a:lnTo>
                          <a:pt x="19" y="19"/>
                        </a:lnTo>
                        <a:lnTo>
                          <a:pt x="19" y="18"/>
                        </a:lnTo>
                        <a:lnTo>
                          <a:pt x="20" y="18"/>
                        </a:lnTo>
                        <a:lnTo>
                          <a:pt x="19" y="18"/>
                        </a:lnTo>
                        <a:lnTo>
                          <a:pt x="19" y="17"/>
                        </a:lnTo>
                        <a:lnTo>
                          <a:pt x="20" y="17"/>
                        </a:lnTo>
                        <a:lnTo>
                          <a:pt x="22" y="16"/>
                        </a:lnTo>
                        <a:lnTo>
                          <a:pt x="23" y="15"/>
                        </a:lnTo>
                        <a:lnTo>
                          <a:pt x="23" y="14"/>
                        </a:lnTo>
                        <a:lnTo>
                          <a:pt x="24" y="13"/>
                        </a:lnTo>
                        <a:lnTo>
                          <a:pt x="25" y="13"/>
                        </a:lnTo>
                        <a:lnTo>
                          <a:pt x="25" y="12"/>
                        </a:lnTo>
                        <a:lnTo>
                          <a:pt x="25" y="10"/>
                        </a:lnTo>
                        <a:lnTo>
                          <a:pt x="26" y="9"/>
                        </a:lnTo>
                        <a:lnTo>
                          <a:pt x="27" y="9"/>
                        </a:lnTo>
                        <a:lnTo>
                          <a:pt x="28" y="8"/>
                        </a:lnTo>
                        <a:lnTo>
                          <a:pt x="29" y="7"/>
                        </a:lnTo>
                        <a:lnTo>
                          <a:pt x="31" y="7"/>
                        </a:lnTo>
                        <a:lnTo>
                          <a:pt x="32" y="7"/>
                        </a:lnTo>
                        <a:lnTo>
                          <a:pt x="33" y="7"/>
                        </a:lnTo>
                        <a:lnTo>
                          <a:pt x="34" y="7"/>
                        </a:lnTo>
                        <a:lnTo>
                          <a:pt x="36" y="6"/>
                        </a:lnTo>
                        <a:lnTo>
                          <a:pt x="37" y="5"/>
                        </a:lnTo>
                        <a:lnTo>
                          <a:pt x="40" y="4"/>
                        </a:lnTo>
                        <a:lnTo>
                          <a:pt x="41" y="4"/>
                        </a:lnTo>
                        <a:lnTo>
                          <a:pt x="41" y="3"/>
                        </a:lnTo>
                        <a:lnTo>
                          <a:pt x="42" y="3"/>
                        </a:lnTo>
                        <a:lnTo>
                          <a:pt x="43" y="3"/>
                        </a:lnTo>
                        <a:lnTo>
                          <a:pt x="43" y="4"/>
                        </a:lnTo>
                        <a:lnTo>
                          <a:pt x="44" y="4"/>
                        </a:lnTo>
                        <a:lnTo>
                          <a:pt x="45" y="4"/>
                        </a:lnTo>
                        <a:lnTo>
                          <a:pt x="46" y="4"/>
                        </a:lnTo>
                        <a:lnTo>
                          <a:pt x="47" y="4"/>
                        </a:lnTo>
                        <a:lnTo>
                          <a:pt x="51" y="5"/>
                        </a:lnTo>
                        <a:lnTo>
                          <a:pt x="53" y="5"/>
                        </a:lnTo>
                        <a:lnTo>
                          <a:pt x="54" y="5"/>
                        </a:lnTo>
                        <a:lnTo>
                          <a:pt x="55" y="5"/>
                        </a:lnTo>
                        <a:lnTo>
                          <a:pt x="56" y="5"/>
                        </a:lnTo>
                        <a:lnTo>
                          <a:pt x="57" y="5"/>
                        </a:lnTo>
                        <a:lnTo>
                          <a:pt x="59" y="5"/>
                        </a:lnTo>
                        <a:lnTo>
                          <a:pt x="60" y="5"/>
                        </a:lnTo>
                        <a:lnTo>
                          <a:pt x="61" y="5"/>
                        </a:lnTo>
                        <a:lnTo>
                          <a:pt x="62" y="5"/>
                        </a:lnTo>
                        <a:lnTo>
                          <a:pt x="63" y="5"/>
                        </a:lnTo>
                        <a:lnTo>
                          <a:pt x="63" y="6"/>
                        </a:lnTo>
                        <a:lnTo>
                          <a:pt x="64" y="6"/>
                        </a:lnTo>
                        <a:lnTo>
                          <a:pt x="64" y="7"/>
                        </a:lnTo>
                        <a:lnTo>
                          <a:pt x="65" y="7"/>
                        </a:lnTo>
                        <a:lnTo>
                          <a:pt x="65" y="8"/>
                        </a:lnTo>
                        <a:lnTo>
                          <a:pt x="66" y="8"/>
                        </a:lnTo>
                        <a:lnTo>
                          <a:pt x="68" y="8"/>
                        </a:lnTo>
                        <a:lnTo>
                          <a:pt x="69" y="7"/>
                        </a:lnTo>
                        <a:lnTo>
                          <a:pt x="70" y="7"/>
                        </a:lnTo>
                        <a:lnTo>
                          <a:pt x="70" y="6"/>
                        </a:lnTo>
                        <a:lnTo>
                          <a:pt x="71" y="6"/>
                        </a:lnTo>
                        <a:lnTo>
                          <a:pt x="72" y="5"/>
                        </a:lnTo>
                        <a:lnTo>
                          <a:pt x="74" y="5"/>
                        </a:lnTo>
                        <a:lnTo>
                          <a:pt x="75" y="5"/>
                        </a:lnTo>
                        <a:lnTo>
                          <a:pt x="77" y="5"/>
                        </a:lnTo>
                        <a:lnTo>
                          <a:pt x="79" y="5"/>
                        </a:lnTo>
                        <a:lnTo>
                          <a:pt x="80" y="4"/>
                        </a:lnTo>
                        <a:lnTo>
                          <a:pt x="82" y="4"/>
                        </a:lnTo>
                        <a:lnTo>
                          <a:pt x="83" y="4"/>
                        </a:lnTo>
                        <a:lnTo>
                          <a:pt x="84" y="4"/>
                        </a:lnTo>
                        <a:lnTo>
                          <a:pt x="85" y="3"/>
                        </a:lnTo>
                        <a:lnTo>
                          <a:pt x="85" y="1"/>
                        </a:lnTo>
                        <a:lnTo>
                          <a:pt x="88" y="0"/>
                        </a:lnTo>
                        <a:lnTo>
                          <a:pt x="89" y="0"/>
                        </a:lnTo>
                        <a:lnTo>
                          <a:pt x="90" y="0"/>
                        </a:lnTo>
                        <a:lnTo>
                          <a:pt x="91" y="0"/>
                        </a:lnTo>
                        <a:lnTo>
                          <a:pt x="93" y="0"/>
                        </a:lnTo>
                        <a:lnTo>
                          <a:pt x="96" y="1"/>
                        </a:lnTo>
                        <a:lnTo>
                          <a:pt x="98" y="4"/>
                        </a:lnTo>
                        <a:lnTo>
                          <a:pt x="99" y="5"/>
                        </a:lnTo>
                        <a:lnTo>
                          <a:pt x="99" y="6"/>
                        </a:lnTo>
                        <a:lnTo>
                          <a:pt x="99" y="7"/>
                        </a:lnTo>
                        <a:lnTo>
                          <a:pt x="100" y="8"/>
                        </a:lnTo>
                        <a:lnTo>
                          <a:pt x="100" y="9"/>
                        </a:lnTo>
                        <a:lnTo>
                          <a:pt x="101" y="9"/>
                        </a:lnTo>
                        <a:lnTo>
                          <a:pt x="102" y="10"/>
                        </a:lnTo>
                        <a:lnTo>
                          <a:pt x="102" y="12"/>
                        </a:lnTo>
                        <a:lnTo>
                          <a:pt x="103" y="13"/>
                        </a:lnTo>
                        <a:lnTo>
                          <a:pt x="105" y="14"/>
                        </a:lnTo>
                        <a:lnTo>
                          <a:pt x="106" y="14"/>
                        </a:lnTo>
                        <a:lnTo>
                          <a:pt x="107" y="14"/>
                        </a:lnTo>
                        <a:lnTo>
                          <a:pt x="107" y="15"/>
                        </a:lnTo>
                        <a:lnTo>
                          <a:pt x="107" y="16"/>
                        </a:lnTo>
                        <a:lnTo>
                          <a:pt x="108" y="17"/>
                        </a:lnTo>
                        <a:lnTo>
                          <a:pt x="109" y="17"/>
                        </a:lnTo>
                        <a:lnTo>
                          <a:pt x="110" y="17"/>
                        </a:lnTo>
                        <a:lnTo>
                          <a:pt x="110" y="18"/>
                        </a:lnTo>
                        <a:lnTo>
                          <a:pt x="111" y="18"/>
                        </a:lnTo>
                        <a:lnTo>
                          <a:pt x="111" y="19"/>
                        </a:lnTo>
                        <a:lnTo>
                          <a:pt x="111" y="20"/>
                        </a:lnTo>
                        <a:lnTo>
                          <a:pt x="112" y="22"/>
                        </a:lnTo>
                        <a:lnTo>
                          <a:pt x="112" y="23"/>
                        </a:lnTo>
                        <a:lnTo>
                          <a:pt x="113" y="23"/>
                        </a:lnTo>
                        <a:lnTo>
                          <a:pt x="113" y="24"/>
                        </a:lnTo>
                        <a:lnTo>
                          <a:pt x="113" y="26"/>
                        </a:lnTo>
                        <a:lnTo>
                          <a:pt x="112" y="27"/>
                        </a:lnTo>
                        <a:lnTo>
                          <a:pt x="112" y="29"/>
                        </a:lnTo>
                        <a:lnTo>
                          <a:pt x="111" y="31"/>
                        </a:lnTo>
                        <a:lnTo>
                          <a:pt x="111" y="32"/>
                        </a:lnTo>
                        <a:lnTo>
                          <a:pt x="111" y="33"/>
                        </a:lnTo>
                        <a:lnTo>
                          <a:pt x="111" y="34"/>
                        </a:lnTo>
                        <a:lnTo>
                          <a:pt x="112" y="36"/>
                        </a:lnTo>
                        <a:lnTo>
                          <a:pt x="112" y="37"/>
                        </a:lnTo>
                        <a:lnTo>
                          <a:pt x="111" y="38"/>
                        </a:lnTo>
                        <a:lnTo>
                          <a:pt x="112" y="40"/>
                        </a:lnTo>
                        <a:lnTo>
                          <a:pt x="113" y="4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079" name="Freeform 992">
                    <a:extLst>
                      <a:ext uri="{FF2B5EF4-FFF2-40B4-BE49-F238E27FC236}">
                        <a16:creationId xmlns:a16="http://schemas.microsoft.com/office/drawing/2014/main" id="{B66E43BF-FFDE-4849-84A4-3938CB3F8C4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249425" y="2018816"/>
                    <a:ext cx="151035" cy="65061"/>
                  </a:xfrm>
                  <a:custGeom>
                    <a:avLst/>
                    <a:gdLst>
                      <a:gd name="T0" fmla="*/ 84138 w 65"/>
                      <a:gd name="T1" fmla="*/ 9525 h 28"/>
                      <a:gd name="T2" fmla="*/ 80963 w 65"/>
                      <a:gd name="T3" fmla="*/ 12700 h 28"/>
                      <a:gd name="T4" fmla="*/ 80963 w 65"/>
                      <a:gd name="T5" fmla="*/ 15875 h 28"/>
                      <a:gd name="T6" fmla="*/ 84138 w 65"/>
                      <a:gd name="T7" fmla="*/ 15875 h 28"/>
                      <a:gd name="T8" fmla="*/ 88900 w 65"/>
                      <a:gd name="T9" fmla="*/ 19050 h 28"/>
                      <a:gd name="T10" fmla="*/ 95250 w 65"/>
                      <a:gd name="T11" fmla="*/ 20638 h 28"/>
                      <a:gd name="T12" fmla="*/ 100013 w 65"/>
                      <a:gd name="T13" fmla="*/ 17463 h 28"/>
                      <a:gd name="T14" fmla="*/ 101600 w 65"/>
                      <a:gd name="T15" fmla="*/ 23813 h 28"/>
                      <a:gd name="T16" fmla="*/ 101600 w 65"/>
                      <a:gd name="T17" fmla="*/ 28575 h 28"/>
                      <a:gd name="T18" fmla="*/ 98425 w 65"/>
                      <a:gd name="T19" fmla="*/ 26988 h 28"/>
                      <a:gd name="T20" fmla="*/ 93663 w 65"/>
                      <a:gd name="T21" fmla="*/ 28575 h 28"/>
                      <a:gd name="T22" fmla="*/ 95250 w 65"/>
                      <a:gd name="T23" fmla="*/ 34925 h 28"/>
                      <a:gd name="T24" fmla="*/ 92075 w 65"/>
                      <a:gd name="T25" fmla="*/ 31750 h 28"/>
                      <a:gd name="T26" fmla="*/ 85725 w 65"/>
                      <a:gd name="T27" fmla="*/ 33338 h 28"/>
                      <a:gd name="T28" fmla="*/ 80963 w 65"/>
                      <a:gd name="T29" fmla="*/ 31750 h 28"/>
                      <a:gd name="T30" fmla="*/ 74613 w 65"/>
                      <a:gd name="T31" fmla="*/ 30163 h 28"/>
                      <a:gd name="T32" fmla="*/ 74613 w 65"/>
                      <a:gd name="T33" fmla="*/ 34925 h 28"/>
                      <a:gd name="T34" fmla="*/ 69850 w 65"/>
                      <a:gd name="T35" fmla="*/ 39688 h 28"/>
                      <a:gd name="T36" fmla="*/ 71438 w 65"/>
                      <a:gd name="T37" fmla="*/ 42863 h 28"/>
                      <a:gd name="T38" fmla="*/ 68263 w 65"/>
                      <a:gd name="T39" fmla="*/ 42863 h 28"/>
                      <a:gd name="T40" fmla="*/ 66675 w 65"/>
                      <a:gd name="T41" fmla="*/ 38100 h 28"/>
                      <a:gd name="T42" fmla="*/ 63500 w 65"/>
                      <a:gd name="T43" fmla="*/ 38100 h 28"/>
                      <a:gd name="T44" fmla="*/ 57150 w 65"/>
                      <a:gd name="T45" fmla="*/ 31750 h 28"/>
                      <a:gd name="T46" fmla="*/ 55563 w 65"/>
                      <a:gd name="T47" fmla="*/ 30163 h 28"/>
                      <a:gd name="T48" fmla="*/ 47625 w 65"/>
                      <a:gd name="T49" fmla="*/ 39688 h 28"/>
                      <a:gd name="T50" fmla="*/ 42863 w 65"/>
                      <a:gd name="T51" fmla="*/ 41275 h 28"/>
                      <a:gd name="T52" fmla="*/ 39688 w 65"/>
                      <a:gd name="T53" fmla="*/ 41275 h 28"/>
                      <a:gd name="T54" fmla="*/ 33338 w 65"/>
                      <a:gd name="T55" fmla="*/ 42863 h 28"/>
                      <a:gd name="T56" fmla="*/ 25400 w 65"/>
                      <a:gd name="T57" fmla="*/ 42863 h 28"/>
                      <a:gd name="T58" fmla="*/ 22225 w 65"/>
                      <a:gd name="T59" fmla="*/ 38100 h 28"/>
                      <a:gd name="T60" fmla="*/ 19050 w 65"/>
                      <a:gd name="T61" fmla="*/ 30163 h 28"/>
                      <a:gd name="T62" fmla="*/ 9525 w 65"/>
                      <a:gd name="T63" fmla="*/ 30163 h 28"/>
                      <a:gd name="T64" fmla="*/ 7938 w 65"/>
                      <a:gd name="T65" fmla="*/ 33338 h 28"/>
                      <a:gd name="T66" fmla="*/ 0 w 65"/>
                      <a:gd name="T67" fmla="*/ 34925 h 28"/>
                      <a:gd name="T68" fmla="*/ 4763 w 65"/>
                      <a:gd name="T69" fmla="*/ 33338 h 28"/>
                      <a:gd name="T70" fmla="*/ 4763 w 65"/>
                      <a:gd name="T71" fmla="*/ 30163 h 28"/>
                      <a:gd name="T72" fmla="*/ 9525 w 65"/>
                      <a:gd name="T73" fmla="*/ 23813 h 28"/>
                      <a:gd name="T74" fmla="*/ 12700 w 65"/>
                      <a:gd name="T75" fmla="*/ 17463 h 28"/>
                      <a:gd name="T76" fmla="*/ 20638 w 65"/>
                      <a:gd name="T77" fmla="*/ 14288 h 28"/>
                      <a:gd name="T78" fmla="*/ 23813 w 65"/>
                      <a:gd name="T79" fmla="*/ 9525 h 28"/>
                      <a:gd name="T80" fmla="*/ 26988 w 65"/>
                      <a:gd name="T81" fmla="*/ 4763 h 28"/>
                      <a:gd name="T82" fmla="*/ 33338 w 65"/>
                      <a:gd name="T83" fmla="*/ 7938 h 28"/>
                      <a:gd name="T84" fmla="*/ 34925 w 65"/>
                      <a:gd name="T85" fmla="*/ 7938 h 28"/>
                      <a:gd name="T86" fmla="*/ 36513 w 65"/>
                      <a:gd name="T87" fmla="*/ 4763 h 28"/>
                      <a:gd name="T88" fmla="*/ 38100 w 65"/>
                      <a:gd name="T89" fmla="*/ 3175 h 28"/>
                      <a:gd name="T90" fmla="*/ 39688 w 65"/>
                      <a:gd name="T91" fmla="*/ 4763 h 28"/>
                      <a:gd name="T92" fmla="*/ 50800 w 65"/>
                      <a:gd name="T93" fmla="*/ 3175 h 28"/>
                      <a:gd name="T94" fmla="*/ 57150 w 65"/>
                      <a:gd name="T95" fmla="*/ 3175 h 28"/>
                      <a:gd name="T96" fmla="*/ 61913 w 65"/>
                      <a:gd name="T97" fmla="*/ 3175 h 28"/>
                      <a:gd name="T98" fmla="*/ 58738 w 65"/>
                      <a:gd name="T99" fmla="*/ 3175 h 28"/>
                      <a:gd name="T100" fmla="*/ 58738 w 65"/>
                      <a:gd name="T101" fmla="*/ 0 h 28"/>
                      <a:gd name="T102" fmla="*/ 63500 w 65"/>
                      <a:gd name="T103" fmla="*/ 1588 h 28"/>
                      <a:gd name="T104" fmla="*/ 65088 w 65"/>
                      <a:gd name="T105" fmla="*/ 0 h 28"/>
                      <a:gd name="T106" fmla="*/ 68263 w 65"/>
                      <a:gd name="T107" fmla="*/ 3175 h 28"/>
                      <a:gd name="T108" fmla="*/ 71438 w 65"/>
                      <a:gd name="T109" fmla="*/ 1588 h 28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</a:gdLst>
                    <a:ahLst/>
                    <a:cxnLst>
                      <a:cxn ang="T110">
                        <a:pos x="T0" y="T1"/>
                      </a:cxn>
                      <a:cxn ang="T111">
                        <a:pos x="T2" y="T3"/>
                      </a:cxn>
                      <a:cxn ang="T112">
                        <a:pos x="T4" y="T5"/>
                      </a:cxn>
                      <a:cxn ang="T113">
                        <a:pos x="T6" y="T7"/>
                      </a:cxn>
                      <a:cxn ang="T114">
                        <a:pos x="T8" y="T9"/>
                      </a:cxn>
                      <a:cxn ang="T115">
                        <a:pos x="T10" y="T11"/>
                      </a:cxn>
                      <a:cxn ang="T116">
                        <a:pos x="T12" y="T13"/>
                      </a:cxn>
                      <a:cxn ang="T117">
                        <a:pos x="T14" y="T15"/>
                      </a:cxn>
                      <a:cxn ang="T118">
                        <a:pos x="T16" y="T17"/>
                      </a:cxn>
                      <a:cxn ang="T119">
                        <a:pos x="T18" y="T19"/>
                      </a:cxn>
                      <a:cxn ang="T120">
                        <a:pos x="T20" y="T21"/>
                      </a:cxn>
                      <a:cxn ang="T121">
                        <a:pos x="T22" y="T23"/>
                      </a:cxn>
                      <a:cxn ang="T122">
                        <a:pos x="T24" y="T25"/>
                      </a:cxn>
                      <a:cxn ang="T123">
                        <a:pos x="T26" y="T27"/>
                      </a:cxn>
                      <a:cxn ang="T124">
                        <a:pos x="T28" y="T29"/>
                      </a:cxn>
                      <a:cxn ang="T125">
                        <a:pos x="T30" y="T31"/>
                      </a:cxn>
                      <a:cxn ang="T126">
                        <a:pos x="T32" y="T33"/>
                      </a:cxn>
                      <a:cxn ang="T127">
                        <a:pos x="T34" y="T35"/>
                      </a:cxn>
                      <a:cxn ang="T128">
                        <a:pos x="T36" y="T37"/>
                      </a:cxn>
                      <a:cxn ang="T129">
                        <a:pos x="T38" y="T39"/>
                      </a:cxn>
                      <a:cxn ang="T130">
                        <a:pos x="T40" y="T41"/>
                      </a:cxn>
                      <a:cxn ang="T131">
                        <a:pos x="T42" y="T43"/>
                      </a:cxn>
                      <a:cxn ang="T132">
                        <a:pos x="T44" y="T45"/>
                      </a:cxn>
                      <a:cxn ang="T133">
                        <a:pos x="T46" y="T47"/>
                      </a:cxn>
                      <a:cxn ang="T134">
                        <a:pos x="T48" y="T49"/>
                      </a:cxn>
                      <a:cxn ang="T135">
                        <a:pos x="T50" y="T51"/>
                      </a:cxn>
                      <a:cxn ang="T136">
                        <a:pos x="T52" y="T53"/>
                      </a:cxn>
                      <a:cxn ang="T137">
                        <a:pos x="T54" y="T55"/>
                      </a:cxn>
                      <a:cxn ang="T138">
                        <a:pos x="T56" y="T57"/>
                      </a:cxn>
                      <a:cxn ang="T139">
                        <a:pos x="T58" y="T59"/>
                      </a:cxn>
                      <a:cxn ang="T140">
                        <a:pos x="T60" y="T61"/>
                      </a:cxn>
                      <a:cxn ang="T141">
                        <a:pos x="T62" y="T63"/>
                      </a:cxn>
                      <a:cxn ang="T142">
                        <a:pos x="T64" y="T65"/>
                      </a:cxn>
                      <a:cxn ang="T143">
                        <a:pos x="T66" y="T67"/>
                      </a:cxn>
                      <a:cxn ang="T144">
                        <a:pos x="T68" y="T69"/>
                      </a:cxn>
                      <a:cxn ang="T145">
                        <a:pos x="T70" y="T71"/>
                      </a:cxn>
                      <a:cxn ang="T146">
                        <a:pos x="T72" y="T73"/>
                      </a:cxn>
                      <a:cxn ang="T147">
                        <a:pos x="T74" y="T75"/>
                      </a:cxn>
                      <a:cxn ang="T148">
                        <a:pos x="T76" y="T77"/>
                      </a:cxn>
                      <a:cxn ang="T149">
                        <a:pos x="T78" y="T79"/>
                      </a:cxn>
                      <a:cxn ang="T150">
                        <a:pos x="T80" y="T81"/>
                      </a:cxn>
                      <a:cxn ang="T151">
                        <a:pos x="T82" y="T83"/>
                      </a:cxn>
                      <a:cxn ang="T152">
                        <a:pos x="T84" y="T85"/>
                      </a:cxn>
                      <a:cxn ang="T153">
                        <a:pos x="T86" y="T87"/>
                      </a:cxn>
                      <a:cxn ang="T154">
                        <a:pos x="T88" y="T89"/>
                      </a:cxn>
                      <a:cxn ang="T155">
                        <a:pos x="T90" y="T91"/>
                      </a:cxn>
                      <a:cxn ang="T156">
                        <a:pos x="T92" y="T93"/>
                      </a:cxn>
                      <a:cxn ang="T157">
                        <a:pos x="T94" y="T95"/>
                      </a:cxn>
                      <a:cxn ang="T158">
                        <a:pos x="T96" y="T97"/>
                      </a:cxn>
                      <a:cxn ang="T159">
                        <a:pos x="T98" y="T99"/>
                      </a:cxn>
                      <a:cxn ang="T160">
                        <a:pos x="T100" y="T101"/>
                      </a:cxn>
                      <a:cxn ang="T161">
                        <a:pos x="T102" y="T103"/>
                      </a:cxn>
                      <a:cxn ang="T162">
                        <a:pos x="T104" y="T105"/>
                      </a:cxn>
                      <a:cxn ang="T163">
                        <a:pos x="T106" y="T107"/>
                      </a:cxn>
                      <a:cxn ang="T164">
                        <a:pos x="T108" y="T109"/>
                      </a:cxn>
                    </a:cxnLst>
                    <a:rect l="0" t="0" r="r" b="b"/>
                    <a:pathLst>
                      <a:path w="65" h="28">
                        <a:moveTo>
                          <a:pt x="52" y="3"/>
                        </a:moveTo>
                        <a:lnTo>
                          <a:pt x="52" y="3"/>
                        </a:lnTo>
                        <a:lnTo>
                          <a:pt x="52" y="5"/>
                        </a:lnTo>
                        <a:lnTo>
                          <a:pt x="53" y="5"/>
                        </a:lnTo>
                        <a:lnTo>
                          <a:pt x="53" y="6"/>
                        </a:lnTo>
                        <a:lnTo>
                          <a:pt x="52" y="6"/>
                        </a:lnTo>
                        <a:lnTo>
                          <a:pt x="52" y="7"/>
                        </a:lnTo>
                        <a:lnTo>
                          <a:pt x="51" y="7"/>
                        </a:lnTo>
                        <a:lnTo>
                          <a:pt x="51" y="8"/>
                        </a:lnTo>
                        <a:lnTo>
                          <a:pt x="51" y="9"/>
                        </a:lnTo>
                        <a:lnTo>
                          <a:pt x="51" y="10"/>
                        </a:lnTo>
                        <a:lnTo>
                          <a:pt x="52" y="10"/>
                        </a:lnTo>
                        <a:lnTo>
                          <a:pt x="53" y="10"/>
                        </a:lnTo>
                        <a:lnTo>
                          <a:pt x="54" y="10"/>
                        </a:lnTo>
                        <a:lnTo>
                          <a:pt x="56" y="11"/>
                        </a:lnTo>
                        <a:lnTo>
                          <a:pt x="56" y="12"/>
                        </a:lnTo>
                        <a:lnTo>
                          <a:pt x="58" y="12"/>
                        </a:lnTo>
                        <a:lnTo>
                          <a:pt x="59" y="13"/>
                        </a:lnTo>
                        <a:lnTo>
                          <a:pt x="60" y="13"/>
                        </a:lnTo>
                        <a:lnTo>
                          <a:pt x="61" y="12"/>
                        </a:lnTo>
                        <a:lnTo>
                          <a:pt x="62" y="12"/>
                        </a:lnTo>
                        <a:lnTo>
                          <a:pt x="62" y="11"/>
                        </a:lnTo>
                        <a:lnTo>
                          <a:pt x="63" y="11"/>
                        </a:lnTo>
                        <a:lnTo>
                          <a:pt x="64" y="11"/>
                        </a:lnTo>
                        <a:lnTo>
                          <a:pt x="65" y="12"/>
                        </a:lnTo>
                        <a:lnTo>
                          <a:pt x="64" y="12"/>
                        </a:lnTo>
                        <a:lnTo>
                          <a:pt x="64" y="15"/>
                        </a:lnTo>
                        <a:lnTo>
                          <a:pt x="64" y="16"/>
                        </a:lnTo>
                        <a:lnTo>
                          <a:pt x="65" y="17"/>
                        </a:lnTo>
                        <a:lnTo>
                          <a:pt x="64" y="17"/>
                        </a:lnTo>
                        <a:lnTo>
                          <a:pt x="64" y="18"/>
                        </a:lnTo>
                        <a:lnTo>
                          <a:pt x="63" y="18"/>
                        </a:lnTo>
                        <a:lnTo>
                          <a:pt x="62" y="17"/>
                        </a:lnTo>
                        <a:lnTo>
                          <a:pt x="61" y="16"/>
                        </a:lnTo>
                        <a:lnTo>
                          <a:pt x="60" y="17"/>
                        </a:lnTo>
                        <a:lnTo>
                          <a:pt x="59" y="18"/>
                        </a:lnTo>
                        <a:lnTo>
                          <a:pt x="59" y="19"/>
                        </a:lnTo>
                        <a:lnTo>
                          <a:pt x="60" y="19"/>
                        </a:lnTo>
                        <a:lnTo>
                          <a:pt x="60" y="20"/>
                        </a:lnTo>
                        <a:lnTo>
                          <a:pt x="61" y="21"/>
                        </a:lnTo>
                        <a:lnTo>
                          <a:pt x="60" y="22"/>
                        </a:lnTo>
                        <a:lnTo>
                          <a:pt x="59" y="22"/>
                        </a:lnTo>
                        <a:lnTo>
                          <a:pt x="58" y="21"/>
                        </a:lnTo>
                        <a:lnTo>
                          <a:pt x="58" y="20"/>
                        </a:lnTo>
                        <a:lnTo>
                          <a:pt x="56" y="20"/>
                        </a:lnTo>
                        <a:lnTo>
                          <a:pt x="55" y="20"/>
                        </a:lnTo>
                        <a:lnTo>
                          <a:pt x="54" y="20"/>
                        </a:lnTo>
                        <a:lnTo>
                          <a:pt x="54" y="21"/>
                        </a:lnTo>
                        <a:lnTo>
                          <a:pt x="53" y="21"/>
                        </a:lnTo>
                        <a:lnTo>
                          <a:pt x="52" y="21"/>
                        </a:lnTo>
                        <a:lnTo>
                          <a:pt x="51" y="20"/>
                        </a:lnTo>
                        <a:lnTo>
                          <a:pt x="50" y="19"/>
                        </a:lnTo>
                        <a:lnTo>
                          <a:pt x="49" y="18"/>
                        </a:lnTo>
                        <a:lnTo>
                          <a:pt x="47" y="18"/>
                        </a:lnTo>
                        <a:lnTo>
                          <a:pt x="47" y="19"/>
                        </a:lnTo>
                        <a:lnTo>
                          <a:pt x="47" y="20"/>
                        </a:lnTo>
                        <a:lnTo>
                          <a:pt x="47" y="21"/>
                        </a:lnTo>
                        <a:lnTo>
                          <a:pt x="47" y="22"/>
                        </a:lnTo>
                        <a:lnTo>
                          <a:pt x="46" y="22"/>
                        </a:lnTo>
                        <a:lnTo>
                          <a:pt x="45" y="22"/>
                        </a:lnTo>
                        <a:lnTo>
                          <a:pt x="45" y="24"/>
                        </a:lnTo>
                        <a:lnTo>
                          <a:pt x="44" y="25"/>
                        </a:lnTo>
                        <a:lnTo>
                          <a:pt x="44" y="26"/>
                        </a:lnTo>
                        <a:lnTo>
                          <a:pt x="45" y="27"/>
                        </a:lnTo>
                        <a:lnTo>
                          <a:pt x="44" y="28"/>
                        </a:lnTo>
                        <a:lnTo>
                          <a:pt x="43" y="27"/>
                        </a:lnTo>
                        <a:lnTo>
                          <a:pt x="42" y="26"/>
                        </a:lnTo>
                        <a:lnTo>
                          <a:pt x="41" y="26"/>
                        </a:lnTo>
                        <a:lnTo>
                          <a:pt x="41" y="25"/>
                        </a:lnTo>
                        <a:lnTo>
                          <a:pt x="42" y="25"/>
                        </a:lnTo>
                        <a:lnTo>
                          <a:pt x="42" y="24"/>
                        </a:lnTo>
                        <a:lnTo>
                          <a:pt x="41" y="24"/>
                        </a:lnTo>
                        <a:lnTo>
                          <a:pt x="40" y="24"/>
                        </a:lnTo>
                        <a:lnTo>
                          <a:pt x="39" y="24"/>
                        </a:lnTo>
                        <a:lnTo>
                          <a:pt x="36" y="22"/>
                        </a:lnTo>
                        <a:lnTo>
                          <a:pt x="36" y="21"/>
                        </a:lnTo>
                        <a:lnTo>
                          <a:pt x="36" y="20"/>
                        </a:lnTo>
                        <a:lnTo>
                          <a:pt x="36" y="19"/>
                        </a:lnTo>
                        <a:lnTo>
                          <a:pt x="35" y="19"/>
                        </a:lnTo>
                        <a:lnTo>
                          <a:pt x="34" y="19"/>
                        </a:lnTo>
                        <a:lnTo>
                          <a:pt x="32" y="22"/>
                        </a:lnTo>
                        <a:lnTo>
                          <a:pt x="32" y="24"/>
                        </a:lnTo>
                        <a:lnTo>
                          <a:pt x="30" y="25"/>
                        </a:lnTo>
                        <a:lnTo>
                          <a:pt x="30" y="26"/>
                        </a:lnTo>
                        <a:lnTo>
                          <a:pt x="28" y="26"/>
                        </a:lnTo>
                        <a:lnTo>
                          <a:pt x="27" y="26"/>
                        </a:lnTo>
                        <a:lnTo>
                          <a:pt x="27" y="27"/>
                        </a:lnTo>
                        <a:lnTo>
                          <a:pt x="26" y="26"/>
                        </a:lnTo>
                        <a:lnTo>
                          <a:pt x="25" y="26"/>
                        </a:lnTo>
                        <a:lnTo>
                          <a:pt x="23" y="26"/>
                        </a:lnTo>
                        <a:lnTo>
                          <a:pt x="22" y="26"/>
                        </a:lnTo>
                        <a:lnTo>
                          <a:pt x="21" y="27"/>
                        </a:lnTo>
                        <a:lnTo>
                          <a:pt x="19" y="26"/>
                        </a:lnTo>
                        <a:lnTo>
                          <a:pt x="18" y="27"/>
                        </a:lnTo>
                        <a:lnTo>
                          <a:pt x="17" y="27"/>
                        </a:lnTo>
                        <a:lnTo>
                          <a:pt x="16" y="27"/>
                        </a:lnTo>
                        <a:lnTo>
                          <a:pt x="16" y="26"/>
                        </a:lnTo>
                        <a:lnTo>
                          <a:pt x="15" y="26"/>
                        </a:lnTo>
                        <a:lnTo>
                          <a:pt x="14" y="25"/>
                        </a:lnTo>
                        <a:lnTo>
                          <a:pt x="14" y="24"/>
                        </a:lnTo>
                        <a:lnTo>
                          <a:pt x="13" y="24"/>
                        </a:lnTo>
                        <a:lnTo>
                          <a:pt x="13" y="20"/>
                        </a:lnTo>
                        <a:lnTo>
                          <a:pt x="13" y="19"/>
                        </a:lnTo>
                        <a:lnTo>
                          <a:pt x="12" y="19"/>
                        </a:lnTo>
                        <a:lnTo>
                          <a:pt x="11" y="19"/>
                        </a:lnTo>
                        <a:lnTo>
                          <a:pt x="8" y="19"/>
                        </a:lnTo>
                        <a:lnTo>
                          <a:pt x="6" y="19"/>
                        </a:lnTo>
                        <a:lnTo>
                          <a:pt x="5" y="20"/>
                        </a:lnTo>
                        <a:lnTo>
                          <a:pt x="5" y="21"/>
                        </a:lnTo>
                        <a:lnTo>
                          <a:pt x="5" y="22"/>
                        </a:lnTo>
                        <a:lnTo>
                          <a:pt x="4" y="22"/>
                        </a:lnTo>
                        <a:lnTo>
                          <a:pt x="3" y="24"/>
                        </a:lnTo>
                        <a:lnTo>
                          <a:pt x="2" y="24"/>
                        </a:lnTo>
                        <a:lnTo>
                          <a:pt x="0" y="22"/>
                        </a:lnTo>
                        <a:lnTo>
                          <a:pt x="2" y="22"/>
                        </a:lnTo>
                        <a:lnTo>
                          <a:pt x="2" y="21"/>
                        </a:lnTo>
                        <a:lnTo>
                          <a:pt x="3" y="21"/>
                        </a:lnTo>
                        <a:lnTo>
                          <a:pt x="4" y="20"/>
                        </a:lnTo>
                        <a:lnTo>
                          <a:pt x="3" y="19"/>
                        </a:lnTo>
                        <a:lnTo>
                          <a:pt x="3" y="18"/>
                        </a:lnTo>
                        <a:lnTo>
                          <a:pt x="3" y="17"/>
                        </a:lnTo>
                        <a:lnTo>
                          <a:pt x="5" y="16"/>
                        </a:lnTo>
                        <a:lnTo>
                          <a:pt x="6" y="15"/>
                        </a:lnTo>
                        <a:lnTo>
                          <a:pt x="7" y="15"/>
                        </a:lnTo>
                        <a:lnTo>
                          <a:pt x="7" y="13"/>
                        </a:lnTo>
                        <a:lnTo>
                          <a:pt x="7" y="12"/>
                        </a:lnTo>
                        <a:lnTo>
                          <a:pt x="8" y="11"/>
                        </a:lnTo>
                        <a:lnTo>
                          <a:pt x="9" y="11"/>
                        </a:lnTo>
                        <a:lnTo>
                          <a:pt x="11" y="11"/>
                        </a:lnTo>
                        <a:lnTo>
                          <a:pt x="11" y="10"/>
                        </a:lnTo>
                        <a:lnTo>
                          <a:pt x="12" y="10"/>
                        </a:lnTo>
                        <a:lnTo>
                          <a:pt x="13" y="9"/>
                        </a:lnTo>
                        <a:lnTo>
                          <a:pt x="15" y="7"/>
                        </a:lnTo>
                        <a:lnTo>
                          <a:pt x="15" y="6"/>
                        </a:lnTo>
                        <a:lnTo>
                          <a:pt x="14" y="6"/>
                        </a:lnTo>
                        <a:lnTo>
                          <a:pt x="15" y="5"/>
                        </a:lnTo>
                        <a:lnTo>
                          <a:pt x="16" y="3"/>
                        </a:lnTo>
                        <a:lnTo>
                          <a:pt x="17" y="3"/>
                        </a:lnTo>
                        <a:lnTo>
                          <a:pt x="18" y="5"/>
                        </a:lnTo>
                        <a:lnTo>
                          <a:pt x="19" y="5"/>
                        </a:lnTo>
                        <a:lnTo>
                          <a:pt x="21" y="5"/>
                        </a:lnTo>
                        <a:lnTo>
                          <a:pt x="22" y="5"/>
                        </a:lnTo>
                        <a:lnTo>
                          <a:pt x="23" y="5"/>
                        </a:lnTo>
                        <a:lnTo>
                          <a:pt x="23" y="3"/>
                        </a:lnTo>
                        <a:lnTo>
                          <a:pt x="23" y="2"/>
                        </a:lnTo>
                        <a:lnTo>
                          <a:pt x="24" y="2"/>
                        </a:lnTo>
                        <a:lnTo>
                          <a:pt x="25" y="2"/>
                        </a:lnTo>
                        <a:lnTo>
                          <a:pt x="25" y="3"/>
                        </a:lnTo>
                        <a:lnTo>
                          <a:pt x="24" y="3"/>
                        </a:lnTo>
                        <a:lnTo>
                          <a:pt x="25" y="3"/>
                        </a:lnTo>
                        <a:lnTo>
                          <a:pt x="26" y="3"/>
                        </a:lnTo>
                        <a:lnTo>
                          <a:pt x="28" y="3"/>
                        </a:lnTo>
                        <a:lnTo>
                          <a:pt x="30" y="3"/>
                        </a:lnTo>
                        <a:lnTo>
                          <a:pt x="31" y="3"/>
                        </a:lnTo>
                        <a:lnTo>
                          <a:pt x="32" y="2"/>
                        </a:lnTo>
                        <a:lnTo>
                          <a:pt x="33" y="2"/>
                        </a:lnTo>
                        <a:lnTo>
                          <a:pt x="34" y="2"/>
                        </a:lnTo>
                        <a:lnTo>
                          <a:pt x="35" y="2"/>
                        </a:lnTo>
                        <a:lnTo>
                          <a:pt x="36" y="3"/>
                        </a:lnTo>
                        <a:lnTo>
                          <a:pt x="36" y="2"/>
                        </a:lnTo>
                        <a:lnTo>
                          <a:pt x="37" y="2"/>
                        </a:lnTo>
                        <a:lnTo>
                          <a:pt x="39" y="2"/>
                        </a:lnTo>
                        <a:lnTo>
                          <a:pt x="39" y="1"/>
                        </a:lnTo>
                        <a:lnTo>
                          <a:pt x="37" y="1"/>
                        </a:lnTo>
                        <a:lnTo>
                          <a:pt x="37" y="2"/>
                        </a:lnTo>
                        <a:lnTo>
                          <a:pt x="36" y="2"/>
                        </a:lnTo>
                        <a:lnTo>
                          <a:pt x="35" y="1"/>
                        </a:lnTo>
                        <a:lnTo>
                          <a:pt x="36" y="0"/>
                        </a:lnTo>
                        <a:lnTo>
                          <a:pt x="37" y="0"/>
                        </a:lnTo>
                        <a:lnTo>
                          <a:pt x="39" y="0"/>
                        </a:lnTo>
                        <a:lnTo>
                          <a:pt x="40" y="0"/>
                        </a:lnTo>
                        <a:lnTo>
                          <a:pt x="40" y="1"/>
                        </a:lnTo>
                        <a:lnTo>
                          <a:pt x="41" y="1"/>
                        </a:lnTo>
                        <a:lnTo>
                          <a:pt x="41" y="0"/>
                        </a:lnTo>
                        <a:lnTo>
                          <a:pt x="42" y="1"/>
                        </a:lnTo>
                        <a:lnTo>
                          <a:pt x="42" y="2"/>
                        </a:lnTo>
                        <a:lnTo>
                          <a:pt x="43" y="2"/>
                        </a:lnTo>
                        <a:lnTo>
                          <a:pt x="43" y="1"/>
                        </a:lnTo>
                        <a:lnTo>
                          <a:pt x="44" y="1"/>
                        </a:lnTo>
                        <a:lnTo>
                          <a:pt x="45" y="1"/>
                        </a:lnTo>
                        <a:lnTo>
                          <a:pt x="47" y="1"/>
                        </a:lnTo>
                        <a:lnTo>
                          <a:pt x="51" y="3"/>
                        </a:lnTo>
                        <a:lnTo>
                          <a:pt x="52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080" name="Freeform 993">
                    <a:extLst>
                      <a:ext uri="{FF2B5EF4-FFF2-40B4-BE49-F238E27FC236}">
                        <a16:creationId xmlns:a16="http://schemas.microsoft.com/office/drawing/2014/main" id="{ED33FF21-E1F2-435D-AC61-4AFA75481CE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367930" y="2035080"/>
                    <a:ext cx="4647" cy="6972"/>
                  </a:xfrm>
                  <a:custGeom>
                    <a:avLst/>
                    <a:gdLst>
                      <a:gd name="T0" fmla="*/ 1588 w 2"/>
                      <a:gd name="T1" fmla="*/ 4763 h 3"/>
                      <a:gd name="T2" fmla="*/ 1588 w 2"/>
                      <a:gd name="T3" fmla="*/ 4763 h 3"/>
                      <a:gd name="T4" fmla="*/ 0 w 2"/>
                      <a:gd name="T5" fmla="*/ 4763 h 3"/>
                      <a:gd name="T6" fmla="*/ 0 w 2"/>
                      <a:gd name="T7" fmla="*/ 4763 h 3"/>
                      <a:gd name="T8" fmla="*/ 0 w 2"/>
                      <a:gd name="T9" fmla="*/ 4763 h 3"/>
                      <a:gd name="T10" fmla="*/ 0 w 2"/>
                      <a:gd name="T11" fmla="*/ 3175 h 3"/>
                      <a:gd name="T12" fmla="*/ 0 w 2"/>
                      <a:gd name="T13" fmla="*/ 3175 h 3"/>
                      <a:gd name="T14" fmla="*/ 0 w 2"/>
                      <a:gd name="T15" fmla="*/ 3175 h 3"/>
                      <a:gd name="T16" fmla="*/ 0 w 2"/>
                      <a:gd name="T17" fmla="*/ 1588 h 3"/>
                      <a:gd name="T18" fmla="*/ 0 w 2"/>
                      <a:gd name="T19" fmla="*/ 1588 h 3"/>
                      <a:gd name="T20" fmla="*/ 0 w 2"/>
                      <a:gd name="T21" fmla="*/ 0 h 3"/>
                      <a:gd name="T22" fmla="*/ 1588 w 2"/>
                      <a:gd name="T23" fmla="*/ 1588 h 3"/>
                      <a:gd name="T24" fmla="*/ 3175 w 2"/>
                      <a:gd name="T25" fmla="*/ 3175 h 3"/>
                      <a:gd name="T26" fmla="*/ 3175 w 2"/>
                      <a:gd name="T27" fmla="*/ 3175 h 3"/>
                      <a:gd name="T28" fmla="*/ 3175 w 2"/>
                      <a:gd name="T29" fmla="*/ 4763 h 3"/>
                      <a:gd name="T30" fmla="*/ 1588 w 2"/>
                      <a:gd name="T31" fmla="*/ 4763 h 3"/>
                      <a:gd name="T32" fmla="*/ 1588 w 2"/>
                      <a:gd name="T33" fmla="*/ 4763 h 3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</a:gdLst>
                    <a:ahLst/>
                    <a:cxnLst>
                      <a:cxn ang="T34">
                        <a:pos x="T0" y="T1"/>
                      </a:cxn>
                      <a:cxn ang="T35">
                        <a:pos x="T2" y="T3"/>
                      </a:cxn>
                      <a:cxn ang="T36">
                        <a:pos x="T4" y="T5"/>
                      </a:cxn>
                      <a:cxn ang="T37">
                        <a:pos x="T6" y="T7"/>
                      </a:cxn>
                      <a:cxn ang="T38">
                        <a:pos x="T8" y="T9"/>
                      </a:cxn>
                      <a:cxn ang="T39">
                        <a:pos x="T10" y="T11"/>
                      </a:cxn>
                      <a:cxn ang="T40">
                        <a:pos x="T12" y="T13"/>
                      </a:cxn>
                      <a:cxn ang="T41">
                        <a:pos x="T14" y="T15"/>
                      </a:cxn>
                      <a:cxn ang="T42">
                        <a:pos x="T16" y="T17"/>
                      </a:cxn>
                      <a:cxn ang="T43">
                        <a:pos x="T18" y="T19"/>
                      </a:cxn>
                      <a:cxn ang="T44">
                        <a:pos x="T20" y="T21"/>
                      </a:cxn>
                      <a:cxn ang="T45">
                        <a:pos x="T22" y="T23"/>
                      </a:cxn>
                      <a:cxn ang="T46">
                        <a:pos x="T24" y="T25"/>
                      </a:cxn>
                      <a:cxn ang="T47">
                        <a:pos x="T26" y="T27"/>
                      </a:cxn>
                      <a:cxn ang="T48">
                        <a:pos x="T28" y="T29"/>
                      </a:cxn>
                      <a:cxn ang="T49">
                        <a:pos x="T30" y="T31"/>
                      </a:cxn>
                      <a:cxn ang="T50">
                        <a:pos x="T32" y="T33"/>
                      </a:cxn>
                    </a:cxnLst>
                    <a:rect l="0" t="0" r="r" b="b"/>
                    <a:pathLst>
                      <a:path w="2" h="3">
                        <a:moveTo>
                          <a:pt x="1" y="3"/>
                        </a:moveTo>
                        <a:lnTo>
                          <a:pt x="1" y="3"/>
                        </a:lnTo>
                        <a:lnTo>
                          <a:pt x="0" y="3"/>
                        </a:lnTo>
                        <a:lnTo>
                          <a:pt x="0" y="2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1"/>
                        </a:lnTo>
                        <a:lnTo>
                          <a:pt x="2" y="2"/>
                        </a:lnTo>
                        <a:lnTo>
                          <a:pt x="2" y="3"/>
                        </a:lnTo>
                        <a:lnTo>
                          <a:pt x="1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081" name="Freeform 994">
                    <a:extLst>
                      <a:ext uri="{FF2B5EF4-FFF2-40B4-BE49-F238E27FC236}">
                        <a16:creationId xmlns:a16="http://schemas.microsoft.com/office/drawing/2014/main" id="{99AB9A4F-03E6-4B7F-AB8B-315C1C76C55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790827" y="2134996"/>
                    <a:ext cx="206800" cy="99914"/>
                  </a:xfrm>
                  <a:custGeom>
                    <a:avLst/>
                    <a:gdLst>
                      <a:gd name="T0" fmla="*/ 14287 w 89"/>
                      <a:gd name="T1" fmla="*/ 4762 h 43"/>
                      <a:gd name="T2" fmla="*/ 14287 w 89"/>
                      <a:gd name="T3" fmla="*/ 6350 h 43"/>
                      <a:gd name="T4" fmla="*/ 12700 w 89"/>
                      <a:gd name="T5" fmla="*/ 9525 h 43"/>
                      <a:gd name="T6" fmla="*/ 19050 w 89"/>
                      <a:gd name="T7" fmla="*/ 9525 h 43"/>
                      <a:gd name="T8" fmla="*/ 25400 w 89"/>
                      <a:gd name="T9" fmla="*/ 9525 h 43"/>
                      <a:gd name="T10" fmla="*/ 28575 w 89"/>
                      <a:gd name="T11" fmla="*/ 9525 h 43"/>
                      <a:gd name="T12" fmla="*/ 41275 w 89"/>
                      <a:gd name="T13" fmla="*/ 12700 h 43"/>
                      <a:gd name="T14" fmla="*/ 44450 w 89"/>
                      <a:gd name="T15" fmla="*/ 12700 h 43"/>
                      <a:gd name="T16" fmla="*/ 49212 w 89"/>
                      <a:gd name="T17" fmla="*/ 11112 h 43"/>
                      <a:gd name="T18" fmla="*/ 52387 w 89"/>
                      <a:gd name="T19" fmla="*/ 11112 h 43"/>
                      <a:gd name="T20" fmla="*/ 61912 w 89"/>
                      <a:gd name="T21" fmla="*/ 12700 h 43"/>
                      <a:gd name="T22" fmla="*/ 69850 w 89"/>
                      <a:gd name="T23" fmla="*/ 14287 h 43"/>
                      <a:gd name="T24" fmla="*/ 76200 w 89"/>
                      <a:gd name="T25" fmla="*/ 12700 h 43"/>
                      <a:gd name="T26" fmla="*/ 82550 w 89"/>
                      <a:gd name="T27" fmla="*/ 9525 h 43"/>
                      <a:gd name="T28" fmla="*/ 92075 w 89"/>
                      <a:gd name="T29" fmla="*/ 4762 h 43"/>
                      <a:gd name="T30" fmla="*/ 101600 w 89"/>
                      <a:gd name="T31" fmla="*/ 4762 h 43"/>
                      <a:gd name="T32" fmla="*/ 109537 w 89"/>
                      <a:gd name="T33" fmla="*/ 3175 h 43"/>
                      <a:gd name="T34" fmla="*/ 112712 w 89"/>
                      <a:gd name="T35" fmla="*/ 3175 h 43"/>
                      <a:gd name="T36" fmla="*/ 120650 w 89"/>
                      <a:gd name="T37" fmla="*/ 6350 h 43"/>
                      <a:gd name="T38" fmla="*/ 123825 w 89"/>
                      <a:gd name="T39" fmla="*/ 6350 h 43"/>
                      <a:gd name="T40" fmla="*/ 127000 w 89"/>
                      <a:gd name="T41" fmla="*/ 6350 h 43"/>
                      <a:gd name="T42" fmla="*/ 131762 w 89"/>
                      <a:gd name="T43" fmla="*/ 11112 h 43"/>
                      <a:gd name="T44" fmla="*/ 141287 w 89"/>
                      <a:gd name="T45" fmla="*/ 11112 h 43"/>
                      <a:gd name="T46" fmla="*/ 141287 w 89"/>
                      <a:gd name="T47" fmla="*/ 17462 h 43"/>
                      <a:gd name="T48" fmla="*/ 139700 w 89"/>
                      <a:gd name="T49" fmla="*/ 20637 h 43"/>
                      <a:gd name="T50" fmla="*/ 136525 w 89"/>
                      <a:gd name="T51" fmla="*/ 19050 h 43"/>
                      <a:gd name="T52" fmla="*/ 130175 w 89"/>
                      <a:gd name="T53" fmla="*/ 20637 h 43"/>
                      <a:gd name="T54" fmla="*/ 125412 w 89"/>
                      <a:gd name="T55" fmla="*/ 26987 h 43"/>
                      <a:gd name="T56" fmla="*/ 127000 w 89"/>
                      <a:gd name="T57" fmla="*/ 33337 h 43"/>
                      <a:gd name="T58" fmla="*/ 120650 w 89"/>
                      <a:gd name="T59" fmla="*/ 36512 h 43"/>
                      <a:gd name="T60" fmla="*/ 117475 w 89"/>
                      <a:gd name="T61" fmla="*/ 41275 h 43"/>
                      <a:gd name="T62" fmla="*/ 122237 w 89"/>
                      <a:gd name="T63" fmla="*/ 42862 h 43"/>
                      <a:gd name="T64" fmla="*/ 127000 w 89"/>
                      <a:gd name="T65" fmla="*/ 49212 h 43"/>
                      <a:gd name="T66" fmla="*/ 127000 w 89"/>
                      <a:gd name="T67" fmla="*/ 50800 h 43"/>
                      <a:gd name="T68" fmla="*/ 120650 w 89"/>
                      <a:gd name="T69" fmla="*/ 52387 h 43"/>
                      <a:gd name="T70" fmla="*/ 114300 w 89"/>
                      <a:gd name="T71" fmla="*/ 50800 h 43"/>
                      <a:gd name="T72" fmla="*/ 111125 w 89"/>
                      <a:gd name="T73" fmla="*/ 49212 h 43"/>
                      <a:gd name="T74" fmla="*/ 96837 w 89"/>
                      <a:gd name="T75" fmla="*/ 52387 h 43"/>
                      <a:gd name="T76" fmla="*/ 95250 w 89"/>
                      <a:gd name="T77" fmla="*/ 53975 h 43"/>
                      <a:gd name="T78" fmla="*/ 92075 w 89"/>
                      <a:gd name="T79" fmla="*/ 57150 h 43"/>
                      <a:gd name="T80" fmla="*/ 87312 w 89"/>
                      <a:gd name="T81" fmla="*/ 57150 h 43"/>
                      <a:gd name="T82" fmla="*/ 84137 w 89"/>
                      <a:gd name="T83" fmla="*/ 58737 h 43"/>
                      <a:gd name="T84" fmla="*/ 85725 w 89"/>
                      <a:gd name="T85" fmla="*/ 65087 h 43"/>
                      <a:gd name="T86" fmla="*/ 76200 w 89"/>
                      <a:gd name="T87" fmla="*/ 66675 h 43"/>
                      <a:gd name="T88" fmla="*/ 66675 w 89"/>
                      <a:gd name="T89" fmla="*/ 68262 h 43"/>
                      <a:gd name="T90" fmla="*/ 61912 w 89"/>
                      <a:gd name="T91" fmla="*/ 65087 h 43"/>
                      <a:gd name="T92" fmla="*/ 55562 w 89"/>
                      <a:gd name="T93" fmla="*/ 65087 h 43"/>
                      <a:gd name="T94" fmla="*/ 42862 w 89"/>
                      <a:gd name="T95" fmla="*/ 61912 h 43"/>
                      <a:gd name="T96" fmla="*/ 39687 w 89"/>
                      <a:gd name="T97" fmla="*/ 61912 h 43"/>
                      <a:gd name="T98" fmla="*/ 33337 w 89"/>
                      <a:gd name="T99" fmla="*/ 65087 h 43"/>
                      <a:gd name="T100" fmla="*/ 22225 w 89"/>
                      <a:gd name="T101" fmla="*/ 65087 h 43"/>
                      <a:gd name="T102" fmla="*/ 19050 w 89"/>
                      <a:gd name="T103" fmla="*/ 66675 h 43"/>
                      <a:gd name="T104" fmla="*/ 14287 w 89"/>
                      <a:gd name="T105" fmla="*/ 65087 h 43"/>
                      <a:gd name="T106" fmla="*/ 17462 w 89"/>
                      <a:gd name="T107" fmla="*/ 57150 h 43"/>
                      <a:gd name="T108" fmla="*/ 12700 w 89"/>
                      <a:gd name="T109" fmla="*/ 53975 h 43"/>
                      <a:gd name="T110" fmla="*/ 4762 w 89"/>
                      <a:gd name="T111" fmla="*/ 47625 h 43"/>
                      <a:gd name="T112" fmla="*/ 4762 w 89"/>
                      <a:gd name="T113" fmla="*/ 41275 h 43"/>
                      <a:gd name="T114" fmla="*/ 4762 w 89"/>
                      <a:gd name="T115" fmla="*/ 38100 h 43"/>
                      <a:gd name="T116" fmla="*/ 6350 w 89"/>
                      <a:gd name="T117" fmla="*/ 30162 h 43"/>
                      <a:gd name="T118" fmla="*/ 14287 w 89"/>
                      <a:gd name="T119" fmla="*/ 23812 h 43"/>
                      <a:gd name="T120" fmla="*/ 9525 w 89"/>
                      <a:gd name="T121" fmla="*/ 20637 h 43"/>
                      <a:gd name="T122" fmla="*/ 3175 w 89"/>
                      <a:gd name="T123" fmla="*/ 11112 h 43"/>
                      <a:gd name="T124" fmla="*/ 7937 w 89"/>
                      <a:gd name="T125" fmla="*/ 3175 h 43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  <a:gd name="T180" fmla="*/ 0 60000 65536"/>
                      <a:gd name="T181" fmla="*/ 0 60000 65536"/>
                      <a:gd name="T182" fmla="*/ 0 60000 65536"/>
                      <a:gd name="T183" fmla="*/ 0 60000 65536"/>
                      <a:gd name="T184" fmla="*/ 0 60000 65536"/>
                      <a:gd name="T185" fmla="*/ 0 60000 65536"/>
                      <a:gd name="T186" fmla="*/ 0 60000 65536"/>
                      <a:gd name="T187" fmla="*/ 0 60000 65536"/>
                      <a:gd name="T188" fmla="*/ 0 60000 65536"/>
                    </a:gdLst>
                    <a:ahLst/>
                    <a:cxnLst>
                      <a:cxn ang="T126">
                        <a:pos x="T0" y="T1"/>
                      </a:cxn>
                      <a:cxn ang="T127">
                        <a:pos x="T2" y="T3"/>
                      </a:cxn>
                      <a:cxn ang="T128">
                        <a:pos x="T4" y="T5"/>
                      </a:cxn>
                      <a:cxn ang="T129">
                        <a:pos x="T6" y="T7"/>
                      </a:cxn>
                      <a:cxn ang="T130">
                        <a:pos x="T8" y="T9"/>
                      </a:cxn>
                      <a:cxn ang="T131">
                        <a:pos x="T10" y="T11"/>
                      </a:cxn>
                      <a:cxn ang="T132">
                        <a:pos x="T12" y="T13"/>
                      </a:cxn>
                      <a:cxn ang="T133">
                        <a:pos x="T14" y="T15"/>
                      </a:cxn>
                      <a:cxn ang="T134">
                        <a:pos x="T16" y="T17"/>
                      </a:cxn>
                      <a:cxn ang="T135">
                        <a:pos x="T18" y="T19"/>
                      </a:cxn>
                      <a:cxn ang="T136">
                        <a:pos x="T20" y="T21"/>
                      </a:cxn>
                      <a:cxn ang="T137">
                        <a:pos x="T22" y="T23"/>
                      </a:cxn>
                      <a:cxn ang="T138">
                        <a:pos x="T24" y="T25"/>
                      </a:cxn>
                      <a:cxn ang="T139">
                        <a:pos x="T26" y="T27"/>
                      </a:cxn>
                      <a:cxn ang="T140">
                        <a:pos x="T28" y="T29"/>
                      </a:cxn>
                      <a:cxn ang="T141">
                        <a:pos x="T30" y="T31"/>
                      </a:cxn>
                      <a:cxn ang="T142">
                        <a:pos x="T32" y="T33"/>
                      </a:cxn>
                      <a:cxn ang="T143">
                        <a:pos x="T34" y="T35"/>
                      </a:cxn>
                      <a:cxn ang="T144">
                        <a:pos x="T36" y="T37"/>
                      </a:cxn>
                      <a:cxn ang="T145">
                        <a:pos x="T38" y="T39"/>
                      </a:cxn>
                      <a:cxn ang="T146">
                        <a:pos x="T40" y="T41"/>
                      </a:cxn>
                      <a:cxn ang="T147">
                        <a:pos x="T42" y="T43"/>
                      </a:cxn>
                      <a:cxn ang="T148">
                        <a:pos x="T44" y="T45"/>
                      </a:cxn>
                      <a:cxn ang="T149">
                        <a:pos x="T46" y="T47"/>
                      </a:cxn>
                      <a:cxn ang="T150">
                        <a:pos x="T48" y="T49"/>
                      </a:cxn>
                      <a:cxn ang="T151">
                        <a:pos x="T50" y="T51"/>
                      </a:cxn>
                      <a:cxn ang="T152">
                        <a:pos x="T52" y="T53"/>
                      </a:cxn>
                      <a:cxn ang="T153">
                        <a:pos x="T54" y="T55"/>
                      </a:cxn>
                      <a:cxn ang="T154">
                        <a:pos x="T56" y="T57"/>
                      </a:cxn>
                      <a:cxn ang="T155">
                        <a:pos x="T58" y="T59"/>
                      </a:cxn>
                      <a:cxn ang="T156">
                        <a:pos x="T60" y="T61"/>
                      </a:cxn>
                      <a:cxn ang="T157">
                        <a:pos x="T62" y="T63"/>
                      </a:cxn>
                      <a:cxn ang="T158">
                        <a:pos x="T64" y="T65"/>
                      </a:cxn>
                      <a:cxn ang="T159">
                        <a:pos x="T66" y="T67"/>
                      </a:cxn>
                      <a:cxn ang="T160">
                        <a:pos x="T68" y="T69"/>
                      </a:cxn>
                      <a:cxn ang="T161">
                        <a:pos x="T70" y="T71"/>
                      </a:cxn>
                      <a:cxn ang="T162">
                        <a:pos x="T72" y="T73"/>
                      </a:cxn>
                      <a:cxn ang="T163">
                        <a:pos x="T74" y="T75"/>
                      </a:cxn>
                      <a:cxn ang="T164">
                        <a:pos x="T76" y="T77"/>
                      </a:cxn>
                      <a:cxn ang="T165">
                        <a:pos x="T78" y="T79"/>
                      </a:cxn>
                      <a:cxn ang="T166">
                        <a:pos x="T80" y="T81"/>
                      </a:cxn>
                      <a:cxn ang="T167">
                        <a:pos x="T82" y="T83"/>
                      </a:cxn>
                      <a:cxn ang="T168">
                        <a:pos x="T84" y="T85"/>
                      </a:cxn>
                      <a:cxn ang="T169">
                        <a:pos x="T86" y="T87"/>
                      </a:cxn>
                      <a:cxn ang="T170">
                        <a:pos x="T88" y="T89"/>
                      </a:cxn>
                      <a:cxn ang="T171">
                        <a:pos x="T90" y="T91"/>
                      </a:cxn>
                      <a:cxn ang="T172">
                        <a:pos x="T92" y="T93"/>
                      </a:cxn>
                      <a:cxn ang="T173">
                        <a:pos x="T94" y="T95"/>
                      </a:cxn>
                      <a:cxn ang="T174">
                        <a:pos x="T96" y="T97"/>
                      </a:cxn>
                      <a:cxn ang="T175">
                        <a:pos x="T98" y="T99"/>
                      </a:cxn>
                      <a:cxn ang="T176">
                        <a:pos x="T100" y="T101"/>
                      </a:cxn>
                      <a:cxn ang="T177">
                        <a:pos x="T102" y="T103"/>
                      </a:cxn>
                      <a:cxn ang="T178">
                        <a:pos x="T104" y="T105"/>
                      </a:cxn>
                      <a:cxn ang="T179">
                        <a:pos x="T106" y="T107"/>
                      </a:cxn>
                      <a:cxn ang="T180">
                        <a:pos x="T108" y="T109"/>
                      </a:cxn>
                      <a:cxn ang="T181">
                        <a:pos x="T110" y="T111"/>
                      </a:cxn>
                      <a:cxn ang="T182">
                        <a:pos x="T112" y="T113"/>
                      </a:cxn>
                      <a:cxn ang="T183">
                        <a:pos x="T114" y="T115"/>
                      </a:cxn>
                      <a:cxn ang="T184">
                        <a:pos x="T116" y="T117"/>
                      </a:cxn>
                      <a:cxn ang="T185">
                        <a:pos x="T118" y="T119"/>
                      </a:cxn>
                      <a:cxn ang="T186">
                        <a:pos x="T120" y="T121"/>
                      </a:cxn>
                      <a:cxn ang="T187">
                        <a:pos x="T122" y="T123"/>
                      </a:cxn>
                      <a:cxn ang="T188">
                        <a:pos x="T124" y="T125"/>
                      </a:cxn>
                    </a:cxnLst>
                    <a:rect l="0" t="0" r="r" b="b"/>
                    <a:pathLst>
                      <a:path w="89" h="43">
                        <a:moveTo>
                          <a:pt x="5" y="0"/>
                        </a:moveTo>
                        <a:lnTo>
                          <a:pt x="5" y="0"/>
                        </a:lnTo>
                        <a:lnTo>
                          <a:pt x="8" y="2"/>
                        </a:lnTo>
                        <a:lnTo>
                          <a:pt x="9" y="3"/>
                        </a:lnTo>
                        <a:lnTo>
                          <a:pt x="11" y="3"/>
                        </a:lnTo>
                        <a:lnTo>
                          <a:pt x="9" y="4"/>
                        </a:lnTo>
                        <a:lnTo>
                          <a:pt x="8" y="4"/>
                        </a:lnTo>
                        <a:lnTo>
                          <a:pt x="7" y="5"/>
                        </a:lnTo>
                        <a:lnTo>
                          <a:pt x="7" y="6"/>
                        </a:lnTo>
                        <a:lnTo>
                          <a:pt x="8" y="6"/>
                        </a:lnTo>
                        <a:lnTo>
                          <a:pt x="9" y="6"/>
                        </a:lnTo>
                        <a:lnTo>
                          <a:pt x="11" y="6"/>
                        </a:lnTo>
                        <a:lnTo>
                          <a:pt x="12" y="6"/>
                        </a:lnTo>
                        <a:lnTo>
                          <a:pt x="13" y="6"/>
                        </a:lnTo>
                        <a:lnTo>
                          <a:pt x="14" y="6"/>
                        </a:lnTo>
                        <a:lnTo>
                          <a:pt x="16" y="6"/>
                        </a:lnTo>
                        <a:lnTo>
                          <a:pt x="17" y="6"/>
                        </a:lnTo>
                        <a:lnTo>
                          <a:pt x="18" y="6"/>
                        </a:lnTo>
                        <a:lnTo>
                          <a:pt x="21" y="7"/>
                        </a:lnTo>
                        <a:lnTo>
                          <a:pt x="24" y="7"/>
                        </a:lnTo>
                        <a:lnTo>
                          <a:pt x="25" y="7"/>
                        </a:lnTo>
                        <a:lnTo>
                          <a:pt x="26" y="8"/>
                        </a:lnTo>
                        <a:lnTo>
                          <a:pt x="27" y="8"/>
                        </a:lnTo>
                        <a:lnTo>
                          <a:pt x="28" y="8"/>
                        </a:lnTo>
                        <a:lnTo>
                          <a:pt x="30" y="8"/>
                        </a:lnTo>
                        <a:lnTo>
                          <a:pt x="30" y="7"/>
                        </a:lnTo>
                        <a:lnTo>
                          <a:pt x="31" y="7"/>
                        </a:lnTo>
                        <a:lnTo>
                          <a:pt x="32" y="7"/>
                        </a:lnTo>
                        <a:lnTo>
                          <a:pt x="33" y="7"/>
                        </a:lnTo>
                        <a:lnTo>
                          <a:pt x="34" y="7"/>
                        </a:lnTo>
                        <a:lnTo>
                          <a:pt x="34" y="8"/>
                        </a:lnTo>
                        <a:lnTo>
                          <a:pt x="35" y="8"/>
                        </a:lnTo>
                        <a:lnTo>
                          <a:pt x="36" y="8"/>
                        </a:lnTo>
                        <a:lnTo>
                          <a:pt x="39" y="8"/>
                        </a:lnTo>
                        <a:lnTo>
                          <a:pt x="42" y="8"/>
                        </a:lnTo>
                        <a:lnTo>
                          <a:pt x="43" y="8"/>
                        </a:lnTo>
                        <a:lnTo>
                          <a:pt x="43" y="9"/>
                        </a:lnTo>
                        <a:lnTo>
                          <a:pt x="44" y="9"/>
                        </a:lnTo>
                        <a:lnTo>
                          <a:pt x="45" y="8"/>
                        </a:lnTo>
                        <a:lnTo>
                          <a:pt x="46" y="8"/>
                        </a:lnTo>
                        <a:lnTo>
                          <a:pt x="48" y="8"/>
                        </a:lnTo>
                        <a:lnTo>
                          <a:pt x="49" y="8"/>
                        </a:lnTo>
                        <a:lnTo>
                          <a:pt x="50" y="8"/>
                        </a:lnTo>
                        <a:lnTo>
                          <a:pt x="51" y="7"/>
                        </a:lnTo>
                        <a:lnTo>
                          <a:pt x="52" y="6"/>
                        </a:lnTo>
                        <a:lnTo>
                          <a:pt x="54" y="5"/>
                        </a:lnTo>
                        <a:lnTo>
                          <a:pt x="54" y="4"/>
                        </a:lnTo>
                        <a:lnTo>
                          <a:pt x="56" y="4"/>
                        </a:lnTo>
                        <a:lnTo>
                          <a:pt x="58" y="3"/>
                        </a:lnTo>
                        <a:lnTo>
                          <a:pt x="59" y="3"/>
                        </a:lnTo>
                        <a:lnTo>
                          <a:pt x="62" y="3"/>
                        </a:lnTo>
                        <a:lnTo>
                          <a:pt x="64" y="3"/>
                        </a:lnTo>
                        <a:lnTo>
                          <a:pt x="64" y="2"/>
                        </a:lnTo>
                        <a:lnTo>
                          <a:pt x="65" y="2"/>
                        </a:lnTo>
                        <a:lnTo>
                          <a:pt x="68" y="2"/>
                        </a:lnTo>
                        <a:lnTo>
                          <a:pt x="69" y="2"/>
                        </a:lnTo>
                        <a:lnTo>
                          <a:pt x="70" y="2"/>
                        </a:lnTo>
                        <a:lnTo>
                          <a:pt x="71" y="2"/>
                        </a:lnTo>
                        <a:lnTo>
                          <a:pt x="71" y="3"/>
                        </a:lnTo>
                        <a:lnTo>
                          <a:pt x="72" y="4"/>
                        </a:lnTo>
                        <a:lnTo>
                          <a:pt x="73" y="4"/>
                        </a:lnTo>
                        <a:lnTo>
                          <a:pt x="76" y="4"/>
                        </a:lnTo>
                        <a:lnTo>
                          <a:pt x="76" y="3"/>
                        </a:lnTo>
                        <a:lnTo>
                          <a:pt x="77" y="4"/>
                        </a:lnTo>
                        <a:lnTo>
                          <a:pt x="78" y="4"/>
                        </a:lnTo>
                        <a:lnTo>
                          <a:pt x="79" y="4"/>
                        </a:lnTo>
                        <a:lnTo>
                          <a:pt x="80" y="4"/>
                        </a:lnTo>
                        <a:lnTo>
                          <a:pt x="80" y="5"/>
                        </a:lnTo>
                        <a:lnTo>
                          <a:pt x="81" y="6"/>
                        </a:lnTo>
                        <a:lnTo>
                          <a:pt x="82" y="6"/>
                        </a:lnTo>
                        <a:lnTo>
                          <a:pt x="83" y="7"/>
                        </a:lnTo>
                        <a:lnTo>
                          <a:pt x="84" y="7"/>
                        </a:lnTo>
                        <a:lnTo>
                          <a:pt x="87" y="7"/>
                        </a:lnTo>
                        <a:lnTo>
                          <a:pt x="88" y="7"/>
                        </a:lnTo>
                        <a:lnTo>
                          <a:pt x="89" y="7"/>
                        </a:lnTo>
                        <a:lnTo>
                          <a:pt x="89" y="8"/>
                        </a:lnTo>
                        <a:lnTo>
                          <a:pt x="89" y="9"/>
                        </a:lnTo>
                        <a:lnTo>
                          <a:pt x="89" y="11"/>
                        </a:lnTo>
                        <a:lnTo>
                          <a:pt x="89" y="12"/>
                        </a:lnTo>
                        <a:lnTo>
                          <a:pt x="88" y="12"/>
                        </a:lnTo>
                        <a:lnTo>
                          <a:pt x="88" y="13"/>
                        </a:lnTo>
                        <a:lnTo>
                          <a:pt x="87" y="13"/>
                        </a:lnTo>
                        <a:lnTo>
                          <a:pt x="87" y="12"/>
                        </a:lnTo>
                        <a:lnTo>
                          <a:pt x="86" y="12"/>
                        </a:lnTo>
                        <a:lnTo>
                          <a:pt x="83" y="12"/>
                        </a:lnTo>
                        <a:lnTo>
                          <a:pt x="82" y="13"/>
                        </a:lnTo>
                        <a:lnTo>
                          <a:pt x="81" y="14"/>
                        </a:lnTo>
                        <a:lnTo>
                          <a:pt x="81" y="15"/>
                        </a:lnTo>
                        <a:lnTo>
                          <a:pt x="80" y="15"/>
                        </a:lnTo>
                        <a:lnTo>
                          <a:pt x="79" y="17"/>
                        </a:lnTo>
                        <a:lnTo>
                          <a:pt x="79" y="19"/>
                        </a:lnTo>
                        <a:lnTo>
                          <a:pt x="80" y="19"/>
                        </a:lnTo>
                        <a:lnTo>
                          <a:pt x="79" y="21"/>
                        </a:lnTo>
                        <a:lnTo>
                          <a:pt x="80" y="21"/>
                        </a:lnTo>
                        <a:lnTo>
                          <a:pt x="79" y="22"/>
                        </a:lnTo>
                        <a:lnTo>
                          <a:pt x="78" y="22"/>
                        </a:lnTo>
                        <a:lnTo>
                          <a:pt x="77" y="22"/>
                        </a:lnTo>
                        <a:lnTo>
                          <a:pt x="76" y="23"/>
                        </a:lnTo>
                        <a:lnTo>
                          <a:pt x="74" y="24"/>
                        </a:lnTo>
                        <a:lnTo>
                          <a:pt x="73" y="24"/>
                        </a:lnTo>
                        <a:lnTo>
                          <a:pt x="73" y="25"/>
                        </a:lnTo>
                        <a:lnTo>
                          <a:pt x="73" y="26"/>
                        </a:lnTo>
                        <a:lnTo>
                          <a:pt x="74" y="26"/>
                        </a:lnTo>
                        <a:lnTo>
                          <a:pt x="76" y="26"/>
                        </a:lnTo>
                        <a:lnTo>
                          <a:pt x="77" y="26"/>
                        </a:lnTo>
                        <a:lnTo>
                          <a:pt x="77" y="27"/>
                        </a:lnTo>
                        <a:lnTo>
                          <a:pt x="78" y="28"/>
                        </a:lnTo>
                        <a:lnTo>
                          <a:pt x="79" y="30"/>
                        </a:lnTo>
                        <a:lnTo>
                          <a:pt x="80" y="31"/>
                        </a:lnTo>
                        <a:lnTo>
                          <a:pt x="81" y="32"/>
                        </a:lnTo>
                        <a:lnTo>
                          <a:pt x="81" y="33"/>
                        </a:lnTo>
                        <a:lnTo>
                          <a:pt x="80" y="32"/>
                        </a:lnTo>
                        <a:lnTo>
                          <a:pt x="79" y="32"/>
                        </a:lnTo>
                        <a:lnTo>
                          <a:pt x="77" y="33"/>
                        </a:lnTo>
                        <a:lnTo>
                          <a:pt x="76" y="33"/>
                        </a:lnTo>
                        <a:lnTo>
                          <a:pt x="74" y="33"/>
                        </a:lnTo>
                        <a:lnTo>
                          <a:pt x="73" y="33"/>
                        </a:lnTo>
                        <a:lnTo>
                          <a:pt x="72" y="32"/>
                        </a:lnTo>
                        <a:lnTo>
                          <a:pt x="72" y="31"/>
                        </a:lnTo>
                        <a:lnTo>
                          <a:pt x="71" y="31"/>
                        </a:lnTo>
                        <a:lnTo>
                          <a:pt x="70" y="31"/>
                        </a:lnTo>
                        <a:lnTo>
                          <a:pt x="68" y="31"/>
                        </a:lnTo>
                        <a:lnTo>
                          <a:pt x="67" y="32"/>
                        </a:lnTo>
                        <a:lnTo>
                          <a:pt x="65" y="32"/>
                        </a:lnTo>
                        <a:lnTo>
                          <a:pt x="61" y="33"/>
                        </a:lnTo>
                        <a:lnTo>
                          <a:pt x="61" y="34"/>
                        </a:lnTo>
                        <a:lnTo>
                          <a:pt x="60" y="34"/>
                        </a:lnTo>
                        <a:lnTo>
                          <a:pt x="59" y="35"/>
                        </a:lnTo>
                        <a:lnTo>
                          <a:pt x="59" y="34"/>
                        </a:lnTo>
                        <a:lnTo>
                          <a:pt x="58" y="35"/>
                        </a:lnTo>
                        <a:lnTo>
                          <a:pt x="58" y="36"/>
                        </a:lnTo>
                        <a:lnTo>
                          <a:pt x="56" y="36"/>
                        </a:lnTo>
                        <a:lnTo>
                          <a:pt x="55" y="36"/>
                        </a:lnTo>
                        <a:lnTo>
                          <a:pt x="55" y="35"/>
                        </a:lnTo>
                        <a:lnTo>
                          <a:pt x="54" y="36"/>
                        </a:lnTo>
                        <a:lnTo>
                          <a:pt x="53" y="36"/>
                        </a:lnTo>
                        <a:lnTo>
                          <a:pt x="53" y="37"/>
                        </a:lnTo>
                        <a:lnTo>
                          <a:pt x="54" y="37"/>
                        </a:lnTo>
                        <a:lnTo>
                          <a:pt x="55" y="39"/>
                        </a:lnTo>
                        <a:lnTo>
                          <a:pt x="55" y="40"/>
                        </a:lnTo>
                        <a:lnTo>
                          <a:pt x="54" y="41"/>
                        </a:lnTo>
                        <a:lnTo>
                          <a:pt x="52" y="42"/>
                        </a:lnTo>
                        <a:lnTo>
                          <a:pt x="51" y="42"/>
                        </a:lnTo>
                        <a:lnTo>
                          <a:pt x="50" y="42"/>
                        </a:lnTo>
                        <a:lnTo>
                          <a:pt x="48" y="42"/>
                        </a:lnTo>
                        <a:lnTo>
                          <a:pt x="46" y="42"/>
                        </a:lnTo>
                        <a:lnTo>
                          <a:pt x="45" y="42"/>
                        </a:lnTo>
                        <a:lnTo>
                          <a:pt x="43" y="43"/>
                        </a:lnTo>
                        <a:lnTo>
                          <a:pt x="42" y="43"/>
                        </a:lnTo>
                        <a:lnTo>
                          <a:pt x="41" y="42"/>
                        </a:lnTo>
                        <a:lnTo>
                          <a:pt x="40" y="41"/>
                        </a:lnTo>
                        <a:lnTo>
                          <a:pt x="39" y="41"/>
                        </a:lnTo>
                        <a:lnTo>
                          <a:pt x="36" y="41"/>
                        </a:lnTo>
                        <a:lnTo>
                          <a:pt x="35" y="41"/>
                        </a:lnTo>
                        <a:lnTo>
                          <a:pt x="33" y="40"/>
                        </a:lnTo>
                        <a:lnTo>
                          <a:pt x="32" y="40"/>
                        </a:lnTo>
                        <a:lnTo>
                          <a:pt x="31" y="39"/>
                        </a:lnTo>
                        <a:lnTo>
                          <a:pt x="28" y="39"/>
                        </a:lnTo>
                        <a:lnTo>
                          <a:pt x="27" y="39"/>
                        </a:lnTo>
                        <a:lnTo>
                          <a:pt x="26" y="39"/>
                        </a:lnTo>
                        <a:lnTo>
                          <a:pt x="25" y="39"/>
                        </a:lnTo>
                        <a:lnTo>
                          <a:pt x="25" y="40"/>
                        </a:lnTo>
                        <a:lnTo>
                          <a:pt x="24" y="40"/>
                        </a:lnTo>
                        <a:lnTo>
                          <a:pt x="23" y="40"/>
                        </a:lnTo>
                        <a:lnTo>
                          <a:pt x="21" y="40"/>
                        </a:lnTo>
                        <a:lnTo>
                          <a:pt x="21" y="41"/>
                        </a:lnTo>
                        <a:lnTo>
                          <a:pt x="18" y="41"/>
                        </a:lnTo>
                        <a:lnTo>
                          <a:pt x="17" y="41"/>
                        </a:lnTo>
                        <a:lnTo>
                          <a:pt x="16" y="41"/>
                        </a:lnTo>
                        <a:lnTo>
                          <a:pt x="14" y="41"/>
                        </a:lnTo>
                        <a:lnTo>
                          <a:pt x="13" y="41"/>
                        </a:lnTo>
                        <a:lnTo>
                          <a:pt x="13" y="42"/>
                        </a:lnTo>
                        <a:lnTo>
                          <a:pt x="12" y="42"/>
                        </a:lnTo>
                        <a:lnTo>
                          <a:pt x="9" y="42"/>
                        </a:lnTo>
                        <a:lnTo>
                          <a:pt x="9" y="41"/>
                        </a:lnTo>
                        <a:lnTo>
                          <a:pt x="9" y="40"/>
                        </a:lnTo>
                        <a:lnTo>
                          <a:pt x="9" y="37"/>
                        </a:lnTo>
                        <a:lnTo>
                          <a:pt x="11" y="36"/>
                        </a:lnTo>
                        <a:lnTo>
                          <a:pt x="9" y="35"/>
                        </a:lnTo>
                        <a:lnTo>
                          <a:pt x="8" y="34"/>
                        </a:lnTo>
                        <a:lnTo>
                          <a:pt x="8" y="33"/>
                        </a:lnTo>
                        <a:lnTo>
                          <a:pt x="7" y="32"/>
                        </a:lnTo>
                        <a:lnTo>
                          <a:pt x="5" y="31"/>
                        </a:lnTo>
                        <a:lnTo>
                          <a:pt x="4" y="31"/>
                        </a:lnTo>
                        <a:lnTo>
                          <a:pt x="3" y="30"/>
                        </a:lnTo>
                        <a:lnTo>
                          <a:pt x="2" y="28"/>
                        </a:lnTo>
                        <a:lnTo>
                          <a:pt x="0" y="27"/>
                        </a:lnTo>
                        <a:lnTo>
                          <a:pt x="2" y="27"/>
                        </a:lnTo>
                        <a:lnTo>
                          <a:pt x="3" y="26"/>
                        </a:lnTo>
                        <a:lnTo>
                          <a:pt x="4" y="25"/>
                        </a:lnTo>
                        <a:lnTo>
                          <a:pt x="3" y="25"/>
                        </a:lnTo>
                        <a:lnTo>
                          <a:pt x="3" y="24"/>
                        </a:lnTo>
                        <a:lnTo>
                          <a:pt x="2" y="24"/>
                        </a:lnTo>
                        <a:lnTo>
                          <a:pt x="2" y="21"/>
                        </a:lnTo>
                        <a:lnTo>
                          <a:pt x="3" y="19"/>
                        </a:lnTo>
                        <a:lnTo>
                          <a:pt x="4" y="19"/>
                        </a:lnTo>
                        <a:lnTo>
                          <a:pt x="5" y="19"/>
                        </a:lnTo>
                        <a:lnTo>
                          <a:pt x="6" y="19"/>
                        </a:lnTo>
                        <a:lnTo>
                          <a:pt x="9" y="16"/>
                        </a:lnTo>
                        <a:lnTo>
                          <a:pt x="9" y="15"/>
                        </a:lnTo>
                        <a:lnTo>
                          <a:pt x="8" y="15"/>
                        </a:lnTo>
                        <a:lnTo>
                          <a:pt x="7" y="14"/>
                        </a:lnTo>
                        <a:lnTo>
                          <a:pt x="7" y="13"/>
                        </a:lnTo>
                        <a:lnTo>
                          <a:pt x="6" y="13"/>
                        </a:lnTo>
                        <a:lnTo>
                          <a:pt x="5" y="12"/>
                        </a:lnTo>
                        <a:lnTo>
                          <a:pt x="4" y="12"/>
                        </a:lnTo>
                        <a:lnTo>
                          <a:pt x="2" y="7"/>
                        </a:lnTo>
                        <a:lnTo>
                          <a:pt x="0" y="6"/>
                        </a:lnTo>
                        <a:lnTo>
                          <a:pt x="2" y="4"/>
                        </a:lnTo>
                        <a:lnTo>
                          <a:pt x="4" y="3"/>
                        </a:lnTo>
                        <a:lnTo>
                          <a:pt x="4" y="2"/>
                        </a:lnTo>
                        <a:lnTo>
                          <a:pt x="5" y="2"/>
                        </a:lnTo>
                        <a:lnTo>
                          <a:pt x="5" y="0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082" name="Freeform 995">
                    <a:extLst>
                      <a:ext uri="{FF2B5EF4-FFF2-40B4-BE49-F238E27FC236}">
                        <a16:creationId xmlns:a16="http://schemas.microsoft.com/office/drawing/2014/main" id="{F68F7160-79BB-4857-9D3B-A4615C7D9D2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298222" y="2151261"/>
                    <a:ext cx="2323" cy="0"/>
                  </a:xfrm>
                  <a:custGeom>
                    <a:avLst/>
                    <a:gdLst>
                      <a:gd name="T0" fmla="*/ 1587 w 1"/>
                      <a:gd name="T1" fmla="*/ 1587 w 1"/>
                      <a:gd name="T2" fmla="*/ 0 w 1"/>
                      <a:gd name="T3" fmla="*/ 0 w 1"/>
                      <a:gd name="T4" fmla="*/ 1587 w 1"/>
                      <a:gd name="T5" fmla="*/ 1587 w 1"/>
                      <a:gd name="T6" fmla="*/ 0 60000 65536"/>
                      <a:gd name="T7" fmla="*/ 0 60000 6553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6">
                        <a:pos x="T0" y="0"/>
                      </a:cxn>
                      <a:cxn ang="T7">
                        <a:pos x="T1" y="0"/>
                      </a:cxn>
                      <a:cxn ang="T8">
                        <a:pos x="T2" y="0"/>
                      </a:cxn>
                      <a:cxn ang="T9">
                        <a:pos x="T3" y="0"/>
                      </a:cxn>
                      <a:cxn ang="T10">
                        <a:pos x="T4" y="0"/>
                      </a:cxn>
                      <a:cxn ang="T11">
                        <a:pos x="T5" y="0"/>
                      </a:cxn>
                    </a:cxnLst>
                    <a:rect l="0" t="0" r="r" b="b"/>
                    <a:pathLst>
                      <a:path w="1">
                        <a:moveTo>
                          <a:pt x="1" y="0"/>
                        </a:moveTo>
                        <a:lnTo>
                          <a:pt x="1" y="0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085" name="Freeform 998">
                    <a:extLst>
                      <a:ext uri="{FF2B5EF4-FFF2-40B4-BE49-F238E27FC236}">
                        <a16:creationId xmlns:a16="http://schemas.microsoft.com/office/drawing/2014/main" id="{4C4F4042-B968-411A-8C3A-71605F9A1DE6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5896237" y="1909605"/>
                    <a:ext cx="474016" cy="320658"/>
                  </a:xfrm>
                  <a:custGeom>
                    <a:avLst/>
                    <a:gdLst>
                      <a:gd name="T0" fmla="*/ 254000 w 204"/>
                      <a:gd name="T1" fmla="*/ 38100 h 138"/>
                      <a:gd name="T2" fmla="*/ 268288 w 204"/>
                      <a:gd name="T3" fmla="*/ 44450 h 138"/>
                      <a:gd name="T4" fmla="*/ 290513 w 204"/>
                      <a:gd name="T5" fmla="*/ 46038 h 138"/>
                      <a:gd name="T6" fmla="*/ 280988 w 204"/>
                      <a:gd name="T7" fmla="*/ 63500 h 138"/>
                      <a:gd name="T8" fmla="*/ 277813 w 204"/>
                      <a:gd name="T9" fmla="*/ 79375 h 138"/>
                      <a:gd name="T10" fmla="*/ 265113 w 204"/>
                      <a:gd name="T11" fmla="*/ 85725 h 138"/>
                      <a:gd name="T12" fmla="*/ 249238 w 204"/>
                      <a:gd name="T13" fmla="*/ 100013 h 138"/>
                      <a:gd name="T14" fmla="*/ 247650 w 204"/>
                      <a:gd name="T15" fmla="*/ 109538 h 138"/>
                      <a:gd name="T16" fmla="*/ 263525 w 204"/>
                      <a:gd name="T17" fmla="*/ 112713 h 138"/>
                      <a:gd name="T18" fmla="*/ 268288 w 204"/>
                      <a:gd name="T19" fmla="*/ 128588 h 138"/>
                      <a:gd name="T20" fmla="*/ 263525 w 204"/>
                      <a:gd name="T21" fmla="*/ 139700 h 138"/>
                      <a:gd name="T22" fmla="*/ 277813 w 204"/>
                      <a:gd name="T23" fmla="*/ 157163 h 138"/>
                      <a:gd name="T24" fmla="*/ 271463 w 204"/>
                      <a:gd name="T25" fmla="*/ 166688 h 138"/>
                      <a:gd name="T26" fmla="*/ 247650 w 204"/>
                      <a:gd name="T27" fmla="*/ 179388 h 138"/>
                      <a:gd name="T28" fmla="*/ 230188 w 204"/>
                      <a:gd name="T29" fmla="*/ 176213 h 138"/>
                      <a:gd name="T30" fmla="*/ 220663 w 204"/>
                      <a:gd name="T31" fmla="*/ 171450 h 138"/>
                      <a:gd name="T32" fmla="*/ 212725 w 204"/>
                      <a:gd name="T33" fmla="*/ 174625 h 138"/>
                      <a:gd name="T34" fmla="*/ 201613 w 204"/>
                      <a:gd name="T35" fmla="*/ 171450 h 138"/>
                      <a:gd name="T36" fmla="*/ 177800 w 204"/>
                      <a:gd name="T37" fmla="*/ 180975 h 138"/>
                      <a:gd name="T38" fmla="*/ 176213 w 204"/>
                      <a:gd name="T39" fmla="*/ 193675 h 138"/>
                      <a:gd name="T40" fmla="*/ 155575 w 204"/>
                      <a:gd name="T41" fmla="*/ 195263 h 138"/>
                      <a:gd name="T42" fmla="*/ 142875 w 204"/>
                      <a:gd name="T43" fmla="*/ 190500 h 138"/>
                      <a:gd name="T44" fmla="*/ 122238 w 204"/>
                      <a:gd name="T45" fmla="*/ 184150 h 138"/>
                      <a:gd name="T46" fmla="*/ 107950 w 204"/>
                      <a:gd name="T47" fmla="*/ 190500 h 138"/>
                      <a:gd name="T48" fmla="*/ 87313 w 204"/>
                      <a:gd name="T49" fmla="*/ 182563 h 138"/>
                      <a:gd name="T50" fmla="*/ 69850 w 204"/>
                      <a:gd name="T51" fmla="*/ 176213 h 138"/>
                      <a:gd name="T52" fmla="*/ 77788 w 204"/>
                      <a:gd name="T53" fmla="*/ 150813 h 138"/>
                      <a:gd name="T54" fmla="*/ 82550 w 204"/>
                      <a:gd name="T55" fmla="*/ 133350 h 138"/>
                      <a:gd name="T56" fmla="*/ 90488 w 204"/>
                      <a:gd name="T57" fmla="*/ 134938 h 138"/>
                      <a:gd name="T58" fmla="*/ 88900 w 204"/>
                      <a:gd name="T59" fmla="*/ 127000 h 138"/>
                      <a:gd name="T60" fmla="*/ 82550 w 204"/>
                      <a:gd name="T61" fmla="*/ 112713 h 138"/>
                      <a:gd name="T62" fmla="*/ 61913 w 204"/>
                      <a:gd name="T63" fmla="*/ 98425 h 138"/>
                      <a:gd name="T64" fmla="*/ 58738 w 204"/>
                      <a:gd name="T65" fmla="*/ 87313 h 138"/>
                      <a:gd name="T66" fmla="*/ 53975 w 204"/>
                      <a:gd name="T67" fmla="*/ 85725 h 138"/>
                      <a:gd name="T68" fmla="*/ 44450 w 204"/>
                      <a:gd name="T69" fmla="*/ 82550 h 138"/>
                      <a:gd name="T70" fmla="*/ 38100 w 204"/>
                      <a:gd name="T71" fmla="*/ 77788 h 138"/>
                      <a:gd name="T72" fmla="*/ 9525 w 204"/>
                      <a:gd name="T73" fmla="*/ 73025 h 138"/>
                      <a:gd name="T74" fmla="*/ 7938 w 204"/>
                      <a:gd name="T75" fmla="*/ 63500 h 138"/>
                      <a:gd name="T76" fmla="*/ 3175 w 204"/>
                      <a:gd name="T77" fmla="*/ 61913 h 138"/>
                      <a:gd name="T78" fmla="*/ 17463 w 204"/>
                      <a:gd name="T79" fmla="*/ 53975 h 138"/>
                      <a:gd name="T80" fmla="*/ 31750 w 204"/>
                      <a:gd name="T81" fmla="*/ 50800 h 138"/>
                      <a:gd name="T82" fmla="*/ 57150 w 204"/>
                      <a:gd name="T83" fmla="*/ 55563 h 138"/>
                      <a:gd name="T84" fmla="*/ 68263 w 204"/>
                      <a:gd name="T85" fmla="*/ 55563 h 138"/>
                      <a:gd name="T86" fmla="*/ 73025 w 204"/>
                      <a:gd name="T87" fmla="*/ 46038 h 138"/>
                      <a:gd name="T88" fmla="*/ 63500 w 204"/>
                      <a:gd name="T89" fmla="*/ 30163 h 138"/>
                      <a:gd name="T90" fmla="*/ 77788 w 204"/>
                      <a:gd name="T91" fmla="*/ 33338 h 138"/>
                      <a:gd name="T92" fmla="*/ 93663 w 204"/>
                      <a:gd name="T93" fmla="*/ 39688 h 138"/>
                      <a:gd name="T94" fmla="*/ 111125 w 204"/>
                      <a:gd name="T95" fmla="*/ 38100 h 138"/>
                      <a:gd name="T96" fmla="*/ 111125 w 204"/>
                      <a:gd name="T97" fmla="*/ 34925 h 138"/>
                      <a:gd name="T98" fmla="*/ 138113 w 204"/>
                      <a:gd name="T99" fmla="*/ 23813 h 138"/>
                      <a:gd name="T100" fmla="*/ 150813 w 204"/>
                      <a:gd name="T101" fmla="*/ 1588 h 138"/>
                      <a:gd name="T102" fmla="*/ 174625 w 204"/>
                      <a:gd name="T103" fmla="*/ 6350 h 138"/>
                      <a:gd name="T104" fmla="*/ 190500 w 204"/>
                      <a:gd name="T105" fmla="*/ 14288 h 138"/>
                      <a:gd name="T106" fmla="*/ 204788 w 204"/>
                      <a:gd name="T107" fmla="*/ 25400 h 138"/>
                      <a:gd name="T108" fmla="*/ 219075 w 204"/>
                      <a:gd name="T109" fmla="*/ 28575 h 138"/>
                      <a:gd name="T110" fmla="*/ 312738 w 204"/>
                      <a:gd name="T111" fmla="*/ 217488 h 138"/>
                      <a:gd name="T112" fmla="*/ 306388 w 204"/>
                      <a:gd name="T113" fmla="*/ 207963 h 138"/>
                      <a:gd name="T114" fmla="*/ 304800 w 204"/>
                      <a:gd name="T115" fmla="*/ 198438 h 138"/>
                      <a:gd name="T116" fmla="*/ 315913 w 204"/>
                      <a:gd name="T117" fmla="*/ 190500 h 138"/>
                      <a:gd name="T118" fmla="*/ 322263 w 204"/>
                      <a:gd name="T119" fmla="*/ 190500 h 138"/>
                      <a:gd name="T120" fmla="*/ 319088 w 204"/>
                      <a:gd name="T121" fmla="*/ 212725 h 138"/>
                      <a:gd name="T122" fmla="*/ 77788 w 204"/>
                      <a:gd name="T123" fmla="*/ 115888 h 138"/>
                      <a:gd name="T124" fmla="*/ 77788 w 204"/>
                      <a:gd name="T125" fmla="*/ 112713 h 138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  <a:gd name="T180" fmla="*/ 0 60000 65536"/>
                      <a:gd name="T181" fmla="*/ 0 60000 65536"/>
                      <a:gd name="T182" fmla="*/ 0 60000 65536"/>
                      <a:gd name="T183" fmla="*/ 0 60000 65536"/>
                      <a:gd name="T184" fmla="*/ 0 60000 65536"/>
                      <a:gd name="T185" fmla="*/ 0 60000 65536"/>
                      <a:gd name="T186" fmla="*/ 0 60000 65536"/>
                      <a:gd name="T187" fmla="*/ 0 60000 65536"/>
                      <a:gd name="T188" fmla="*/ 0 60000 65536"/>
                    </a:gdLst>
                    <a:ahLst/>
                    <a:cxnLst>
                      <a:cxn ang="T126">
                        <a:pos x="T0" y="T1"/>
                      </a:cxn>
                      <a:cxn ang="T127">
                        <a:pos x="T2" y="T3"/>
                      </a:cxn>
                      <a:cxn ang="T128">
                        <a:pos x="T4" y="T5"/>
                      </a:cxn>
                      <a:cxn ang="T129">
                        <a:pos x="T6" y="T7"/>
                      </a:cxn>
                      <a:cxn ang="T130">
                        <a:pos x="T8" y="T9"/>
                      </a:cxn>
                      <a:cxn ang="T131">
                        <a:pos x="T10" y="T11"/>
                      </a:cxn>
                      <a:cxn ang="T132">
                        <a:pos x="T12" y="T13"/>
                      </a:cxn>
                      <a:cxn ang="T133">
                        <a:pos x="T14" y="T15"/>
                      </a:cxn>
                      <a:cxn ang="T134">
                        <a:pos x="T16" y="T17"/>
                      </a:cxn>
                      <a:cxn ang="T135">
                        <a:pos x="T18" y="T19"/>
                      </a:cxn>
                      <a:cxn ang="T136">
                        <a:pos x="T20" y="T21"/>
                      </a:cxn>
                      <a:cxn ang="T137">
                        <a:pos x="T22" y="T23"/>
                      </a:cxn>
                      <a:cxn ang="T138">
                        <a:pos x="T24" y="T25"/>
                      </a:cxn>
                      <a:cxn ang="T139">
                        <a:pos x="T26" y="T27"/>
                      </a:cxn>
                      <a:cxn ang="T140">
                        <a:pos x="T28" y="T29"/>
                      </a:cxn>
                      <a:cxn ang="T141">
                        <a:pos x="T30" y="T31"/>
                      </a:cxn>
                      <a:cxn ang="T142">
                        <a:pos x="T32" y="T33"/>
                      </a:cxn>
                      <a:cxn ang="T143">
                        <a:pos x="T34" y="T35"/>
                      </a:cxn>
                      <a:cxn ang="T144">
                        <a:pos x="T36" y="T37"/>
                      </a:cxn>
                      <a:cxn ang="T145">
                        <a:pos x="T38" y="T39"/>
                      </a:cxn>
                      <a:cxn ang="T146">
                        <a:pos x="T40" y="T41"/>
                      </a:cxn>
                      <a:cxn ang="T147">
                        <a:pos x="T42" y="T43"/>
                      </a:cxn>
                      <a:cxn ang="T148">
                        <a:pos x="T44" y="T45"/>
                      </a:cxn>
                      <a:cxn ang="T149">
                        <a:pos x="T46" y="T47"/>
                      </a:cxn>
                      <a:cxn ang="T150">
                        <a:pos x="T48" y="T49"/>
                      </a:cxn>
                      <a:cxn ang="T151">
                        <a:pos x="T50" y="T51"/>
                      </a:cxn>
                      <a:cxn ang="T152">
                        <a:pos x="T52" y="T53"/>
                      </a:cxn>
                      <a:cxn ang="T153">
                        <a:pos x="T54" y="T55"/>
                      </a:cxn>
                      <a:cxn ang="T154">
                        <a:pos x="T56" y="T57"/>
                      </a:cxn>
                      <a:cxn ang="T155">
                        <a:pos x="T58" y="T59"/>
                      </a:cxn>
                      <a:cxn ang="T156">
                        <a:pos x="T60" y="T61"/>
                      </a:cxn>
                      <a:cxn ang="T157">
                        <a:pos x="T62" y="T63"/>
                      </a:cxn>
                      <a:cxn ang="T158">
                        <a:pos x="T64" y="T65"/>
                      </a:cxn>
                      <a:cxn ang="T159">
                        <a:pos x="T66" y="T67"/>
                      </a:cxn>
                      <a:cxn ang="T160">
                        <a:pos x="T68" y="T69"/>
                      </a:cxn>
                      <a:cxn ang="T161">
                        <a:pos x="T70" y="T71"/>
                      </a:cxn>
                      <a:cxn ang="T162">
                        <a:pos x="T72" y="T73"/>
                      </a:cxn>
                      <a:cxn ang="T163">
                        <a:pos x="T74" y="T75"/>
                      </a:cxn>
                      <a:cxn ang="T164">
                        <a:pos x="T76" y="T77"/>
                      </a:cxn>
                      <a:cxn ang="T165">
                        <a:pos x="T78" y="T79"/>
                      </a:cxn>
                      <a:cxn ang="T166">
                        <a:pos x="T80" y="T81"/>
                      </a:cxn>
                      <a:cxn ang="T167">
                        <a:pos x="T82" y="T83"/>
                      </a:cxn>
                      <a:cxn ang="T168">
                        <a:pos x="T84" y="T85"/>
                      </a:cxn>
                      <a:cxn ang="T169">
                        <a:pos x="T86" y="T87"/>
                      </a:cxn>
                      <a:cxn ang="T170">
                        <a:pos x="T88" y="T89"/>
                      </a:cxn>
                      <a:cxn ang="T171">
                        <a:pos x="T90" y="T91"/>
                      </a:cxn>
                      <a:cxn ang="T172">
                        <a:pos x="T92" y="T93"/>
                      </a:cxn>
                      <a:cxn ang="T173">
                        <a:pos x="T94" y="T95"/>
                      </a:cxn>
                      <a:cxn ang="T174">
                        <a:pos x="T96" y="T97"/>
                      </a:cxn>
                      <a:cxn ang="T175">
                        <a:pos x="T98" y="T99"/>
                      </a:cxn>
                      <a:cxn ang="T176">
                        <a:pos x="T100" y="T101"/>
                      </a:cxn>
                      <a:cxn ang="T177">
                        <a:pos x="T102" y="T103"/>
                      </a:cxn>
                      <a:cxn ang="T178">
                        <a:pos x="T104" y="T105"/>
                      </a:cxn>
                      <a:cxn ang="T179">
                        <a:pos x="T106" y="T107"/>
                      </a:cxn>
                      <a:cxn ang="T180">
                        <a:pos x="T108" y="T109"/>
                      </a:cxn>
                      <a:cxn ang="T181">
                        <a:pos x="T110" y="T111"/>
                      </a:cxn>
                      <a:cxn ang="T182">
                        <a:pos x="T112" y="T113"/>
                      </a:cxn>
                      <a:cxn ang="T183">
                        <a:pos x="T114" y="T115"/>
                      </a:cxn>
                      <a:cxn ang="T184">
                        <a:pos x="T116" y="T117"/>
                      </a:cxn>
                      <a:cxn ang="T185">
                        <a:pos x="T118" y="T119"/>
                      </a:cxn>
                      <a:cxn ang="T186">
                        <a:pos x="T120" y="T121"/>
                      </a:cxn>
                      <a:cxn ang="T187">
                        <a:pos x="T122" y="T123"/>
                      </a:cxn>
                      <a:cxn ang="T188">
                        <a:pos x="T124" y="T125"/>
                      </a:cxn>
                    </a:cxnLst>
                    <a:rect l="0" t="0" r="r" b="b"/>
                    <a:pathLst>
                      <a:path w="204" h="138">
                        <a:moveTo>
                          <a:pt x="150" y="22"/>
                        </a:moveTo>
                        <a:lnTo>
                          <a:pt x="151" y="22"/>
                        </a:lnTo>
                        <a:lnTo>
                          <a:pt x="152" y="24"/>
                        </a:lnTo>
                        <a:lnTo>
                          <a:pt x="155" y="24"/>
                        </a:lnTo>
                        <a:lnTo>
                          <a:pt x="155" y="22"/>
                        </a:lnTo>
                        <a:lnTo>
                          <a:pt x="156" y="22"/>
                        </a:lnTo>
                        <a:lnTo>
                          <a:pt x="157" y="22"/>
                        </a:lnTo>
                        <a:lnTo>
                          <a:pt x="158" y="22"/>
                        </a:lnTo>
                        <a:lnTo>
                          <a:pt x="158" y="24"/>
                        </a:lnTo>
                        <a:lnTo>
                          <a:pt x="159" y="22"/>
                        </a:lnTo>
                        <a:lnTo>
                          <a:pt x="160" y="24"/>
                        </a:lnTo>
                        <a:lnTo>
                          <a:pt x="161" y="24"/>
                        </a:lnTo>
                        <a:lnTo>
                          <a:pt x="161" y="25"/>
                        </a:lnTo>
                        <a:lnTo>
                          <a:pt x="163" y="26"/>
                        </a:lnTo>
                        <a:lnTo>
                          <a:pt x="164" y="27"/>
                        </a:lnTo>
                        <a:lnTo>
                          <a:pt x="165" y="27"/>
                        </a:lnTo>
                        <a:lnTo>
                          <a:pt x="166" y="27"/>
                        </a:lnTo>
                        <a:lnTo>
                          <a:pt x="165" y="27"/>
                        </a:lnTo>
                        <a:lnTo>
                          <a:pt x="166" y="27"/>
                        </a:lnTo>
                        <a:lnTo>
                          <a:pt x="168" y="27"/>
                        </a:lnTo>
                        <a:lnTo>
                          <a:pt x="168" y="28"/>
                        </a:lnTo>
                        <a:lnTo>
                          <a:pt x="169" y="28"/>
                        </a:lnTo>
                        <a:lnTo>
                          <a:pt x="171" y="28"/>
                        </a:lnTo>
                        <a:lnTo>
                          <a:pt x="173" y="28"/>
                        </a:lnTo>
                        <a:lnTo>
                          <a:pt x="173" y="27"/>
                        </a:lnTo>
                        <a:lnTo>
                          <a:pt x="174" y="27"/>
                        </a:lnTo>
                        <a:lnTo>
                          <a:pt x="175" y="27"/>
                        </a:lnTo>
                        <a:lnTo>
                          <a:pt x="176" y="29"/>
                        </a:lnTo>
                        <a:lnTo>
                          <a:pt x="177" y="29"/>
                        </a:lnTo>
                        <a:lnTo>
                          <a:pt x="178" y="29"/>
                        </a:lnTo>
                        <a:lnTo>
                          <a:pt x="179" y="29"/>
                        </a:lnTo>
                        <a:lnTo>
                          <a:pt x="180" y="29"/>
                        </a:lnTo>
                        <a:lnTo>
                          <a:pt x="183" y="29"/>
                        </a:lnTo>
                        <a:lnTo>
                          <a:pt x="184" y="30"/>
                        </a:lnTo>
                        <a:lnTo>
                          <a:pt x="185" y="30"/>
                        </a:lnTo>
                        <a:lnTo>
                          <a:pt x="184" y="31"/>
                        </a:lnTo>
                        <a:lnTo>
                          <a:pt x="183" y="31"/>
                        </a:lnTo>
                        <a:lnTo>
                          <a:pt x="183" y="32"/>
                        </a:lnTo>
                        <a:lnTo>
                          <a:pt x="182" y="34"/>
                        </a:lnTo>
                        <a:lnTo>
                          <a:pt x="179" y="35"/>
                        </a:lnTo>
                        <a:lnTo>
                          <a:pt x="179" y="36"/>
                        </a:lnTo>
                        <a:lnTo>
                          <a:pt x="178" y="38"/>
                        </a:lnTo>
                        <a:lnTo>
                          <a:pt x="178" y="39"/>
                        </a:lnTo>
                        <a:lnTo>
                          <a:pt x="177" y="40"/>
                        </a:lnTo>
                        <a:lnTo>
                          <a:pt x="176" y="41"/>
                        </a:lnTo>
                        <a:lnTo>
                          <a:pt x="176" y="43"/>
                        </a:lnTo>
                        <a:lnTo>
                          <a:pt x="176" y="44"/>
                        </a:lnTo>
                        <a:lnTo>
                          <a:pt x="176" y="45"/>
                        </a:lnTo>
                        <a:lnTo>
                          <a:pt x="175" y="46"/>
                        </a:lnTo>
                        <a:lnTo>
                          <a:pt x="175" y="47"/>
                        </a:lnTo>
                        <a:lnTo>
                          <a:pt x="175" y="48"/>
                        </a:lnTo>
                        <a:lnTo>
                          <a:pt x="175" y="49"/>
                        </a:lnTo>
                        <a:lnTo>
                          <a:pt x="176" y="49"/>
                        </a:lnTo>
                        <a:lnTo>
                          <a:pt x="175" y="49"/>
                        </a:lnTo>
                        <a:lnTo>
                          <a:pt x="175" y="50"/>
                        </a:lnTo>
                        <a:lnTo>
                          <a:pt x="175" y="52"/>
                        </a:lnTo>
                        <a:lnTo>
                          <a:pt x="174" y="52"/>
                        </a:lnTo>
                        <a:lnTo>
                          <a:pt x="173" y="52"/>
                        </a:lnTo>
                        <a:lnTo>
                          <a:pt x="171" y="52"/>
                        </a:lnTo>
                        <a:lnTo>
                          <a:pt x="170" y="52"/>
                        </a:lnTo>
                        <a:lnTo>
                          <a:pt x="169" y="50"/>
                        </a:lnTo>
                        <a:lnTo>
                          <a:pt x="168" y="50"/>
                        </a:lnTo>
                        <a:lnTo>
                          <a:pt x="167" y="52"/>
                        </a:lnTo>
                        <a:lnTo>
                          <a:pt x="166" y="53"/>
                        </a:lnTo>
                        <a:lnTo>
                          <a:pt x="167" y="53"/>
                        </a:lnTo>
                        <a:lnTo>
                          <a:pt x="167" y="54"/>
                        </a:lnTo>
                        <a:lnTo>
                          <a:pt x="165" y="56"/>
                        </a:lnTo>
                        <a:lnTo>
                          <a:pt x="164" y="57"/>
                        </a:lnTo>
                        <a:lnTo>
                          <a:pt x="163" y="57"/>
                        </a:lnTo>
                        <a:lnTo>
                          <a:pt x="163" y="58"/>
                        </a:lnTo>
                        <a:lnTo>
                          <a:pt x="161" y="58"/>
                        </a:lnTo>
                        <a:lnTo>
                          <a:pt x="160" y="58"/>
                        </a:lnTo>
                        <a:lnTo>
                          <a:pt x="159" y="59"/>
                        </a:lnTo>
                        <a:lnTo>
                          <a:pt x="159" y="60"/>
                        </a:lnTo>
                        <a:lnTo>
                          <a:pt x="159" y="62"/>
                        </a:lnTo>
                        <a:lnTo>
                          <a:pt x="158" y="62"/>
                        </a:lnTo>
                        <a:lnTo>
                          <a:pt x="157" y="63"/>
                        </a:lnTo>
                        <a:lnTo>
                          <a:pt x="155" y="64"/>
                        </a:lnTo>
                        <a:lnTo>
                          <a:pt x="155" y="65"/>
                        </a:lnTo>
                        <a:lnTo>
                          <a:pt x="155" y="66"/>
                        </a:lnTo>
                        <a:lnTo>
                          <a:pt x="156" y="67"/>
                        </a:lnTo>
                        <a:lnTo>
                          <a:pt x="155" y="68"/>
                        </a:lnTo>
                        <a:lnTo>
                          <a:pt x="154" y="68"/>
                        </a:lnTo>
                        <a:lnTo>
                          <a:pt x="154" y="69"/>
                        </a:lnTo>
                        <a:lnTo>
                          <a:pt x="152" y="69"/>
                        </a:lnTo>
                        <a:lnTo>
                          <a:pt x="154" y="71"/>
                        </a:lnTo>
                        <a:lnTo>
                          <a:pt x="155" y="71"/>
                        </a:lnTo>
                        <a:lnTo>
                          <a:pt x="156" y="69"/>
                        </a:lnTo>
                        <a:lnTo>
                          <a:pt x="157" y="69"/>
                        </a:lnTo>
                        <a:lnTo>
                          <a:pt x="157" y="68"/>
                        </a:lnTo>
                        <a:lnTo>
                          <a:pt x="157" y="67"/>
                        </a:lnTo>
                        <a:lnTo>
                          <a:pt x="158" y="66"/>
                        </a:lnTo>
                        <a:lnTo>
                          <a:pt x="160" y="66"/>
                        </a:lnTo>
                        <a:lnTo>
                          <a:pt x="163" y="66"/>
                        </a:lnTo>
                        <a:lnTo>
                          <a:pt x="164" y="66"/>
                        </a:lnTo>
                        <a:lnTo>
                          <a:pt x="165" y="66"/>
                        </a:lnTo>
                        <a:lnTo>
                          <a:pt x="165" y="67"/>
                        </a:lnTo>
                        <a:lnTo>
                          <a:pt x="165" y="71"/>
                        </a:lnTo>
                        <a:lnTo>
                          <a:pt x="166" y="71"/>
                        </a:lnTo>
                        <a:lnTo>
                          <a:pt x="166" y="72"/>
                        </a:lnTo>
                        <a:lnTo>
                          <a:pt x="167" y="73"/>
                        </a:lnTo>
                        <a:lnTo>
                          <a:pt x="168" y="73"/>
                        </a:lnTo>
                        <a:lnTo>
                          <a:pt x="167" y="74"/>
                        </a:lnTo>
                        <a:lnTo>
                          <a:pt x="166" y="74"/>
                        </a:lnTo>
                        <a:lnTo>
                          <a:pt x="165" y="75"/>
                        </a:lnTo>
                        <a:lnTo>
                          <a:pt x="165" y="76"/>
                        </a:lnTo>
                        <a:lnTo>
                          <a:pt x="167" y="78"/>
                        </a:lnTo>
                        <a:lnTo>
                          <a:pt x="167" y="80"/>
                        </a:lnTo>
                        <a:lnTo>
                          <a:pt x="168" y="80"/>
                        </a:lnTo>
                        <a:lnTo>
                          <a:pt x="169" y="81"/>
                        </a:lnTo>
                        <a:lnTo>
                          <a:pt x="169" y="83"/>
                        </a:lnTo>
                        <a:lnTo>
                          <a:pt x="168" y="83"/>
                        </a:lnTo>
                        <a:lnTo>
                          <a:pt x="167" y="84"/>
                        </a:lnTo>
                        <a:lnTo>
                          <a:pt x="165" y="84"/>
                        </a:lnTo>
                        <a:lnTo>
                          <a:pt x="164" y="84"/>
                        </a:lnTo>
                        <a:lnTo>
                          <a:pt x="163" y="84"/>
                        </a:lnTo>
                        <a:lnTo>
                          <a:pt x="163" y="85"/>
                        </a:lnTo>
                        <a:lnTo>
                          <a:pt x="163" y="86"/>
                        </a:lnTo>
                        <a:lnTo>
                          <a:pt x="164" y="87"/>
                        </a:lnTo>
                        <a:lnTo>
                          <a:pt x="165" y="88"/>
                        </a:lnTo>
                        <a:lnTo>
                          <a:pt x="166" y="88"/>
                        </a:lnTo>
                        <a:lnTo>
                          <a:pt x="167" y="88"/>
                        </a:lnTo>
                        <a:lnTo>
                          <a:pt x="168" y="88"/>
                        </a:lnTo>
                        <a:lnTo>
                          <a:pt x="168" y="90"/>
                        </a:lnTo>
                        <a:lnTo>
                          <a:pt x="167" y="91"/>
                        </a:lnTo>
                        <a:lnTo>
                          <a:pt x="165" y="93"/>
                        </a:lnTo>
                        <a:lnTo>
                          <a:pt x="166" y="95"/>
                        </a:lnTo>
                        <a:lnTo>
                          <a:pt x="167" y="96"/>
                        </a:lnTo>
                        <a:lnTo>
                          <a:pt x="168" y="97"/>
                        </a:lnTo>
                        <a:lnTo>
                          <a:pt x="173" y="99"/>
                        </a:lnTo>
                        <a:lnTo>
                          <a:pt x="174" y="99"/>
                        </a:lnTo>
                        <a:lnTo>
                          <a:pt x="175" y="99"/>
                        </a:lnTo>
                        <a:lnTo>
                          <a:pt x="176" y="99"/>
                        </a:lnTo>
                        <a:lnTo>
                          <a:pt x="177" y="99"/>
                        </a:lnTo>
                        <a:lnTo>
                          <a:pt x="177" y="100"/>
                        </a:lnTo>
                        <a:lnTo>
                          <a:pt x="177" y="101"/>
                        </a:lnTo>
                        <a:lnTo>
                          <a:pt x="176" y="101"/>
                        </a:lnTo>
                        <a:lnTo>
                          <a:pt x="175" y="102"/>
                        </a:lnTo>
                        <a:lnTo>
                          <a:pt x="175" y="103"/>
                        </a:lnTo>
                        <a:lnTo>
                          <a:pt x="175" y="104"/>
                        </a:lnTo>
                        <a:lnTo>
                          <a:pt x="174" y="104"/>
                        </a:lnTo>
                        <a:lnTo>
                          <a:pt x="173" y="104"/>
                        </a:lnTo>
                        <a:lnTo>
                          <a:pt x="171" y="105"/>
                        </a:lnTo>
                        <a:lnTo>
                          <a:pt x="170" y="105"/>
                        </a:lnTo>
                        <a:lnTo>
                          <a:pt x="169" y="105"/>
                        </a:lnTo>
                        <a:lnTo>
                          <a:pt x="168" y="106"/>
                        </a:lnTo>
                        <a:lnTo>
                          <a:pt x="166" y="109"/>
                        </a:lnTo>
                        <a:lnTo>
                          <a:pt x="165" y="109"/>
                        </a:lnTo>
                        <a:lnTo>
                          <a:pt x="163" y="111"/>
                        </a:lnTo>
                        <a:lnTo>
                          <a:pt x="163" y="112"/>
                        </a:lnTo>
                        <a:lnTo>
                          <a:pt x="161" y="112"/>
                        </a:lnTo>
                        <a:lnTo>
                          <a:pt x="160" y="112"/>
                        </a:lnTo>
                        <a:lnTo>
                          <a:pt x="159" y="113"/>
                        </a:lnTo>
                        <a:lnTo>
                          <a:pt x="156" y="113"/>
                        </a:lnTo>
                        <a:lnTo>
                          <a:pt x="156" y="114"/>
                        </a:lnTo>
                        <a:lnTo>
                          <a:pt x="155" y="114"/>
                        </a:lnTo>
                        <a:lnTo>
                          <a:pt x="154" y="113"/>
                        </a:lnTo>
                        <a:lnTo>
                          <a:pt x="152" y="113"/>
                        </a:lnTo>
                        <a:lnTo>
                          <a:pt x="151" y="114"/>
                        </a:lnTo>
                        <a:lnTo>
                          <a:pt x="150" y="113"/>
                        </a:lnTo>
                        <a:lnTo>
                          <a:pt x="149" y="112"/>
                        </a:lnTo>
                        <a:lnTo>
                          <a:pt x="147" y="112"/>
                        </a:lnTo>
                        <a:lnTo>
                          <a:pt x="145" y="112"/>
                        </a:lnTo>
                        <a:lnTo>
                          <a:pt x="143" y="111"/>
                        </a:lnTo>
                        <a:lnTo>
                          <a:pt x="145" y="111"/>
                        </a:lnTo>
                        <a:lnTo>
                          <a:pt x="145" y="110"/>
                        </a:lnTo>
                        <a:lnTo>
                          <a:pt x="143" y="110"/>
                        </a:lnTo>
                        <a:lnTo>
                          <a:pt x="142" y="110"/>
                        </a:lnTo>
                        <a:lnTo>
                          <a:pt x="140" y="110"/>
                        </a:lnTo>
                        <a:lnTo>
                          <a:pt x="139" y="110"/>
                        </a:lnTo>
                        <a:lnTo>
                          <a:pt x="140" y="110"/>
                        </a:lnTo>
                        <a:lnTo>
                          <a:pt x="140" y="109"/>
                        </a:lnTo>
                        <a:lnTo>
                          <a:pt x="141" y="109"/>
                        </a:lnTo>
                        <a:lnTo>
                          <a:pt x="142" y="109"/>
                        </a:lnTo>
                        <a:lnTo>
                          <a:pt x="142" y="108"/>
                        </a:lnTo>
                        <a:lnTo>
                          <a:pt x="139" y="108"/>
                        </a:lnTo>
                        <a:lnTo>
                          <a:pt x="140" y="109"/>
                        </a:lnTo>
                        <a:lnTo>
                          <a:pt x="139" y="109"/>
                        </a:lnTo>
                        <a:lnTo>
                          <a:pt x="138" y="109"/>
                        </a:lnTo>
                        <a:lnTo>
                          <a:pt x="137" y="109"/>
                        </a:lnTo>
                        <a:lnTo>
                          <a:pt x="137" y="110"/>
                        </a:lnTo>
                        <a:lnTo>
                          <a:pt x="136" y="109"/>
                        </a:lnTo>
                        <a:lnTo>
                          <a:pt x="136" y="108"/>
                        </a:lnTo>
                        <a:lnTo>
                          <a:pt x="134" y="106"/>
                        </a:lnTo>
                        <a:lnTo>
                          <a:pt x="136" y="109"/>
                        </a:lnTo>
                        <a:lnTo>
                          <a:pt x="136" y="110"/>
                        </a:lnTo>
                        <a:lnTo>
                          <a:pt x="134" y="110"/>
                        </a:lnTo>
                        <a:lnTo>
                          <a:pt x="133" y="110"/>
                        </a:lnTo>
                        <a:lnTo>
                          <a:pt x="133" y="109"/>
                        </a:lnTo>
                        <a:lnTo>
                          <a:pt x="132" y="109"/>
                        </a:lnTo>
                        <a:lnTo>
                          <a:pt x="131" y="109"/>
                        </a:lnTo>
                        <a:lnTo>
                          <a:pt x="129" y="109"/>
                        </a:lnTo>
                        <a:lnTo>
                          <a:pt x="129" y="108"/>
                        </a:lnTo>
                        <a:lnTo>
                          <a:pt x="128" y="108"/>
                        </a:lnTo>
                        <a:lnTo>
                          <a:pt x="129" y="109"/>
                        </a:lnTo>
                        <a:lnTo>
                          <a:pt x="128" y="109"/>
                        </a:lnTo>
                        <a:lnTo>
                          <a:pt x="127" y="109"/>
                        </a:lnTo>
                        <a:lnTo>
                          <a:pt x="127" y="108"/>
                        </a:lnTo>
                        <a:lnTo>
                          <a:pt x="126" y="106"/>
                        </a:lnTo>
                        <a:lnTo>
                          <a:pt x="124" y="108"/>
                        </a:lnTo>
                        <a:lnTo>
                          <a:pt x="123" y="108"/>
                        </a:lnTo>
                        <a:lnTo>
                          <a:pt x="122" y="109"/>
                        </a:lnTo>
                        <a:lnTo>
                          <a:pt x="121" y="109"/>
                        </a:lnTo>
                        <a:lnTo>
                          <a:pt x="119" y="111"/>
                        </a:lnTo>
                        <a:lnTo>
                          <a:pt x="117" y="111"/>
                        </a:lnTo>
                        <a:lnTo>
                          <a:pt x="115" y="111"/>
                        </a:lnTo>
                        <a:lnTo>
                          <a:pt x="114" y="112"/>
                        </a:lnTo>
                        <a:lnTo>
                          <a:pt x="112" y="113"/>
                        </a:lnTo>
                        <a:lnTo>
                          <a:pt x="112" y="114"/>
                        </a:lnTo>
                        <a:lnTo>
                          <a:pt x="111" y="115"/>
                        </a:lnTo>
                        <a:lnTo>
                          <a:pt x="111" y="116"/>
                        </a:lnTo>
                        <a:lnTo>
                          <a:pt x="110" y="118"/>
                        </a:lnTo>
                        <a:lnTo>
                          <a:pt x="111" y="118"/>
                        </a:lnTo>
                        <a:lnTo>
                          <a:pt x="111" y="119"/>
                        </a:lnTo>
                        <a:lnTo>
                          <a:pt x="111" y="121"/>
                        </a:lnTo>
                        <a:lnTo>
                          <a:pt x="112" y="122"/>
                        </a:lnTo>
                        <a:lnTo>
                          <a:pt x="113" y="122"/>
                        </a:lnTo>
                        <a:lnTo>
                          <a:pt x="113" y="123"/>
                        </a:lnTo>
                        <a:lnTo>
                          <a:pt x="112" y="123"/>
                        </a:lnTo>
                        <a:lnTo>
                          <a:pt x="111" y="122"/>
                        </a:lnTo>
                        <a:lnTo>
                          <a:pt x="110" y="122"/>
                        </a:lnTo>
                        <a:lnTo>
                          <a:pt x="106" y="123"/>
                        </a:lnTo>
                        <a:lnTo>
                          <a:pt x="105" y="123"/>
                        </a:lnTo>
                        <a:lnTo>
                          <a:pt x="105" y="124"/>
                        </a:lnTo>
                        <a:lnTo>
                          <a:pt x="104" y="124"/>
                        </a:lnTo>
                        <a:lnTo>
                          <a:pt x="103" y="124"/>
                        </a:lnTo>
                        <a:lnTo>
                          <a:pt x="102" y="123"/>
                        </a:lnTo>
                        <a:lnTo>
                          <a:pt x="101" y="123"/>
                        </a:lnTo>
                        <a:lnTo>
                          <a:pt x="100" y="123"/>
                        </a:lnTo>
                        <a:lnTo>
                          <a:pt x="99" y="123"/>
                        </a:lnTo>
                        <a:lnTo>
                          <a:pt x="98" y="123"/>
                        </a:lnTo>
                        <a:lnTo>
                          <a:pt x="98" y="124"/>
                        </a:lnTo>
                        <a:lnTo>
                          <a:pt x="96" y="124"/>
                        </a:lnTo>
                        <a:lnTo>
                          <a:pt x="96" y="123"/>
                        </a:lnTo>
                        <a:lnTo>
                          <a:pt x="95" y="123"/>
                        </a:lnTo>
                        <a:lnTo>
                          <a:pt x="94" y="122"/>
                        </a:lnTo>
                        <a:lnTo>
                          <a:pt x="93" y="122"/>
                        </a:lnTo>
                        <a:lnTo>
                          <a:pt x="92" y="122"/>
                        </a:lnTo>
                        <a:lnTo>
                          <a:pt x="93" y="121"/>
                        </a:lnTo>
                        <a:lnTo>
                          <a:pt x="93" y="120"/>
                        </a:lnTo>
                        <a:lnTo>
                          <a:pt x="92" y="120"/>
                        </a:lnTo>
                        <a:lnTo>
                          <a:pt x="90" y="120"/>
                        </a:lnTo>
                        <a:lnTo>
                          <a:pt x="89" y="120"/>
                        </a:lnTo>
                        <a:lnTo>
                          <a:pt x="89" y="121"/>
                        </a:lnTo>
                        <a:lnTo>
                          <a:pt x="87" y="120"/>
                        </a:lnTo>
                        <a:lnTo>
                          <a:pt x="87" y="119"/>
                        </a:lnTo>
                        <a:lnTo>
                          <a:pt x="86" y="119"/>
                        </a:lnTo>
                        <a:lnTo>
                          <a:pt x="84" y="119"/>
                        </a:lnTo>
                        <a:lnTo>
                          <a:pt x="83" y="118"/>
                        </a:lnTo>
                        <a:lnTo>
                          <a:pt x="81" y="118"/>
                        </a:lnTo>
                        <a:lnTo>
                          <a:pt x="80" y="118"/>
                        </a:lnTo>
                        <a:lnTo>
                          <a:pt x="78" y="116"/>
                        </a:lnTo>
                        <a:lnTo>
                          <a:pt x="77" y="116"/>
                        </a:lnTo>
                        <a:lnTo>
                          <a:pt x="77" y="118"/>
                        </a:lnTo>
                        <a:lnTo>
                          <a:pt x="77" y="119"/>
                        </a:lnTo>
                        <a:lnTo>
                          <a:pt x="77" y="120"/>
                        </a:lnTo>
                        <a:lnTo>
                          <a:pt x="77" y="119"/>
                        </a:lnTo>
                        <a:lnTo>
                          <a:pt x="76" y="119"/>
                        </a:lnTo>
                        <a:lnTo>
                          <a:pt x="75" y="119"/>
                        </a:lnTo>
                        <a:lnTo>
                          <a:pt x="74" y="120"/>
                        </a:lnTo>
                        <a:lnTo>
                          <a:pt x="72" y="119"/>
                        </a:lnTo>
                        <a:lnTo>
                          <a:pt x="71" y="119"/>
                        </a:lnTo>
                        <a:lnTo>
                          <a:pt x="70" y="119"/>
                        </a:lnTo>
                        <a:lnTo>
                          <a:pt x="68" y="120"/>
                        </a:lnTo>
                        <a:lnTo>
                          <a:pt x="67" y="119"/>
                        </a:lnTo>
                        <a:lnTo>
                          <a:pt x="66" y="119"/>
                        </a:lnTo>
                        <a:lnTo>
                          <a:pt x="66" y="118"/>
                        </a:lnTo>
                        <a:lnTo>
                          <a:pt x="65" y="118"/>
                        </a:lnTo>
                        <a:lnTo>
                          <a:pt x="64" y="118"/>
                        </a:lnTo>
                        <a:lnTo>
                          <a:pt x="63" y="118"/>
                        </a:lnTo>
                        <a:lnTo>
                          <a:pt x="59" y="118"/>
                        </a:lnTo>
                        <a:lnTo>
                          <a:pt x="57" y="116"/>
                        </a:lnTo>
                        <a:lnTo>
                          <a:pt x="57" y="115"/>
                        </a:lnTo>
                        <a:lnTo>
                          <a:pt x="56" y="115"/>
                        </a:lnTo>
                        <a:lnTo>
                          <a:pt x="55" y="115"/>
                        </a:lnTo>
                        <a:lnTo>
                          <a:pt x="54" y="115"/>
                        </a:lnTo>
                        <a:lnTo>
                          <a:pt x="53" y="115"/>
                        </a:lnTo>
                        <a:lnTo>
                          <a:pt x="50" y="114"/>
                        </a:lnTo>
                        <a:lnTo>
                          <a:pt x="49" y="114"/>
                        </a:lnTo>
                        <a:lnTo>
                          <a:pt x="48" y="114"/>
                        </a:lnTo>
                        <a:lnTo>
                          <a:pt x="47" y="114"/>
                        </a:lnTo>
                        <a:lnTo>
                          <a:pt x="47" y="113"/>
                        </a:lnTo>
                        <a:lnTo>
                          <a:pt x="48" y="112"/>
                        </a:lnTo>
                        <a:lnTo>
                          <a:pt x="48" y="111"/>
                        </a:lnTo>
                        <a:lnTo>
                          <a:pt x="46" y="111"/>
                        </a:lnTo>
                        <a:lnTo>
                          <a:pt x="44" y="111"/>
                        </a:lnTo>
                        <a:lnTo>
                          <a:pt x="43" y="110"/>
                        </a:lnTo>
                        <a:lnTo>
                          <a:pt x="44" y="110"/>
                        </a:lnTo>
                        <a:lnTo>
                          <a:pt x="45" y="109"/>
                        </a:lnTo>
                        <a:lnTo>
                          <a:pt x="46" y="108"/>
                        </a:lnTo>
                        <a:lnTo>
                          <a:pt x="47" y="106"/>
                        </a:lnTo>
                        <a:lnTo>
                          <a:pt x="47" y="105"/>
                        </a:lnTo>
                        <a:lnTo>
                          <a:pt x="47" y="104"/>
                        </a:lnTo>
                        <a:lnTo>
                          <a:pt x="48" y="100"/>
                        </a:lnTo>
                        <a:lnTo>
                          <a:pt x="49" y="100"/>
                        </a:lnTo>
                        <a:lnTo>
                          <a:pt x="49" y="97"/>
                        </a:lnTo>
                        <a:lnTo>
                          <a:pt x="49" y="95"/>
                        </a:lnTo>
                        <a:lnTo>
                          <a:pt x="50" y="94"/>
                        </a:lnTo>
                        <a:lnTo>
                          <a:pt x="50" y="93"/>
                        </a:lnTo>
                        <a:lnTo>
                          <a:pt x="50" y="92"/>
                        </a:lnTo>
                        <a:lnTo>
                          <a:pt x="52" y="92"/>
                        </a:lnTo>
                        <a:lnTo>
                          <a:pt x="53" y="92"/>
                        </a:lnTo>
                        <a:lnTo>
                          <a:pt x="53" y="91"/>
                        </a:lnTo>
                        <a:lnTo>
                          <a:pt x="52" y="90"/>
                        </a:lnTo>
                        <a:lnTo>
                          <a:pt x="50" y="91"/>
                        </a:lnTo>
                        <a:lnTo>
                          <a:pt x="50" y="90"/>
                        </a:lnTo>
                        <a:lnTo>
                          <a:pt x="50" y="86"/>
                        </a:lnTo>
                        <a:lnTo>
                          <a:pt x="52" y="84"/>
                        </a:lnTo>
                        <a:lnTo>
                          <a:pt x="52" y="81"/>
                        </a:lnTo>
                        <a:lnTo>
                          <a:pt x="52" y="80"/>
                        </a:lnTo>
                        <a:lnTo>
                          <a:pt x="53" y="78"/>
                        </a:lnTo>
                        <a:lnTo>
                          <a:pt x="53" y="80"/>
                        </a:lnTo>
                        <a:lnTo>
                          <a:pt x="54" y="80"/>
                        </a:lnTo>
                        <a:lnTo>
                          <a:pt x="55" y="80"/>
                        </a:lnTo>
                        <a:lnTo>
                          <a:pt x="56" y="82"/>
                        </a:lnTo>
                        <a:lnTo>
                          <a:pt x="57" y="82"/>
                        </a:lnTo>
                        <a:lnTo>
                          <a:pt x="57" y="83"/>
                        </a:lnTo>
                        <a:lnTo>
                          <a:pt x="57" y="84"/>
                        </a:lnTo>
                        <a:lnTo>
                          <a:pt x="57" y="85"/>
                        </a:lnTo>
                        <a:lnTo>
                          <a:pt x="58" y="85"/>
                        </a:lnTo>
                        <a:lnTo>
                          <a:pt x="61" y="88"/>
                        </a:lnTo>
                        <a:lnTo>
                          <a:pt x="61" y="86"/>
                        </a:lnTo>
                        <a:lnTo>
                          <a:pt x="59" y="86"/>
                        </a:lnTo>
                        <a:lnTo>
                          <a:pt x="59" y="85"/>
                        </a:lnTo>
                        <a:lnTo>
                          <a:pt x="58" y="85"/>
                        </a:lnTo>
                        <a:lnTo>
                          <a:pt x="58" y="82"/>
                        </a:lnTo>
                        <a:lnTo>
                          <a:pt x="57" y="82"/>
                        </a:lnTo>
                        <a:lnTo>
                          <a:pt x="57" y="81"/>
                        </a:lnTo>
                        <a:lnTo>
                          <a:pt x="57" y="80"/>
                        </a:lnTo>
                        <a:lnTo>
                          <a:pt x="56" y="80"/>
                        </a:lnTo>
                        <a:lnTo>
                          <a:pt x="56" y="78"/>
                        </a:lnTo>
                        <a:lnTo>
                          <a:pt x="54" y="77"/>
                        </a:lnTo>
                        <a:lnTo>
                          <a:pt x="53" y="77"/>
                        </a:lnTo>
                        <a:lnTo>
                          <a:pt x="52" y="76"/>
                        </a:lnTo>
                        <a:lnTo>
                          <a:pt x="50" y="76"/>
                        </a:lnTo>
                        <a:lnTo>
                          <a:pt x="50" y="75"/>
                        </a:lnTo>
                        <a:lnTo>
                          <a:pt x="52" y="75"/>
                        </a:lnTo>
                        <a:lnTo>
                          <a:pt x="52" y="74"/>
                        </a:lnTo>
                        <a:lnTo>
                          <a:pt x="53" y="74"/>
                        </a:lnTo>
                        <a:lnTo>
                          <a:pt x="53" y="72"/>
                        </a:lnTo>
                        <a:lnTo>
                          <a:pt x="52" y="71"/>
                        </a:lnTo>
                        <a:lnTo>
                          <a:pt x="52" y="68"/>
                        </a:lnTo>
                        <a:lnTo>
                          <a:pt x="52" y="67"/>
                        </a:lnTo>
                        <a:lnTo>
                          <a:pt x="50" y="68"/>
                        </a:lnTo>
                        <a:lnTo>
                          <a:pt x="49" y="68"/>
                        </a:lnTo>
                        <a:lnTo>
                          <a:pt x="47" y="67"/>
                        </a:lnTo>
                        <a:lnTo>
                          <a:pt x="45" y="66"/>
                        </a:lnTo>
                        <a:lnTo>
                          <a:pt x="43" y="65"/>
                        </a:lnTo>
                        <a:lnTo>
                          <a:pt x="42" y="64"/>
                        </a:lnTo>
                        <a:lnTo>
                          <a:pt x="42" y="63"/>
                        </a:lnTo>
                        <a:lnTo>
                          <a:pt x="40" y="63"/>
                        </a:lnTo>
                        <a:lnTo>
                          <a:pt x="39" y="62"/>
                        </a:lnTo>
                        <a:lnTo>
                          <a:pt x="38" y="62"/>
                        </a:lnTo>
                        <a:lnTo>
                          <a:pt x="38" y="60"/>
                        </a:lnTo>
                        <a:lnTo>
                          <a:pt x="37" y="60"/>
                        </a:lnTo>
                        <a:lnTo>
                          <a:pt x="37" y="59"/>
                        </a:lnTo>
                        <a:lnTo>
                          <a:pt x="38" y="59"/>
                        </a:lnTo>
                        <a:lnTo>
                          <a:pt x="39" y="58"/>
                        </a:lnTo>
                        <a:lnTo>
                          <a:pt x="39" y="57"/>
                        </a:lnTo>
                        <a:lnTo>
                          <a:pt x="38" y="57"/>
                        </a:lnTo>
                        <a:lnTo>
                          <a:pt x="38" y="56"/>
                        </a:lnTo>
                        <a:lnTo>
                          <a:pt x="37" y="56"/>
                        </a:lnTo>
                        <a:lnTo>
                          <a:pt x="37" y="55"/>
                        </a:lnTo>
                        <a:lnTo>
                          <a:pt x="37" y="54"/>
                        </a:lnTo>
                        <a:lnTo>
                          <a:pt x="39" y="54"/>
                        </a:lnTo>
                        <a:lnTo>
                          <a:pt x="40" y="54"/>
                        </a:lnTo>
                        <a:lnTo>
                          <a:pt x="40" y="55"/>
                        </a:lnTo>
                        <a:lnTo>
                          <a:pt x="43" y="55"/>
                        </a:lnTo>
                        <a:lnTo>
                          <a:pt x="42" y="54"/>
                        </a:lnTo>
                        <a:lnTo>
                          <a:pt x="40" y="54"/>
                        </a:lnTo>
                        <a:lnTo>
                          <a:pt x="39" y="54"/>
                        </a:lnTo>
                        <a:lnTo>
                          <a:pt x="37" y="54"/>
                        </a:lnTo>
                        <a:lnTo>
                          <a:pt x="36" y="55"/>
                        </a:lnTo>
                        <a:lnTo>
                          <a:pt x="34" y="54"/>
                        </a:lnTo>
                        <a:lnTo>
                          <a:pt x="33" y="54"/>
                        </a:lnTo>
                        <a:lnTo>
                          <a:pt x="31" y="54"/>
                        </a:lnTo>
                        <a:lnTo>
                          <a:pt x="31" y="53"/>
                        </a:lnTo>
                        <a:lnTo>
                          <a:pt x="33" y="53"/>
                        </a:lnTo>
                        <a:lnTo>
                          <a:pt x="34" y="53"/>
                        </a:lnTo>
                        <a:lnTo>
                          <a:pt x="33" y="52"/>
                        </a:lnTo>
                        <a:lnTo>
                          <a:pt x="34" y="50"/>
                        </a:lnTo>
                        <a:lnTo>
                          <a:pt x="33" y="50"/>
                        </a:lnTo>
                        <a:lnTo>
                          <a:pt x="31" y="50"/>
                        </a:lnTo>
                        <a:lnTo>
                          <a:pt x="30" y="50"/>
                        </a:lnTo>
                        <a:lnTo>
                          <a:pt x="28" y="52"/>
                        </a:lnTo>
                        <a:lnTo>
                          <a:pt x="27" y="50"/>
                        </a:lnTo>
                        <a:lnTo>
                          <a:pt x="28" y="50"/>
                        </a:lnTo>
                        <a:lnTo>
                          <a:pt x="29" y="50"/>
                        </a:lnTo>
                        <a:lnTo>
                          <a:pt x="29" y="49"/>
                        </a:lnTo>
                        <a:lnTo>
                          <a:pt x="27" y="49"/>
                        </a:lnTo>
                        <a:lnTo>
                          <a:pt x="26" y="49"/>
                        </a:lnTo>
                        <a:lnTo>
                          <a:pt x="24" y="49"/>
                        </a:lnTo>
                        <a:lnTo>
                          <a:pt x="24" y="50"/>
                        </a:lnTo>
                        <a:lnTo>
                          <a:pt x="24" y="52"/>
                        </a:lnTo>
                        <a:lnTo>
                          <a:pt x="24" y="50"/>
                        </a:lnTo>
                        <a:lnTo>
                          <a:pt x="24" y="49"/>
                        </a:lnTo>
                        <a:lnTo>
                          <a:pt x="22" y="49"/>
                        </a:lnTo>
                        <a:lnTo>
                          <a:pt x="18" y="47"/>
                        </a:lnTo>
                        <a:lnTo>
                          <a:pt x="16" y="47"/>
                        </a:lnTo>
                        <a:lnTo>
                          <a:pt x="13" y="47"/>
                        </a:lnTo>
                        <a:lnTo>
                          <a:pt x="12" y="46"/>
                        </a:lnTo>
                        <a:lnTo>
                          <a:pt x="11" y="46"/>
                        </a:lnTo>
                        <a:lnTo>
                          <a:pt x="9" y="46"/>
                        </a:lnTo>
                        <a:lnTo>
                          <a:pt x="8" y="47"/>
                        </a:lnTo>
                        <a:lnTo>
                          <a:pt x="7" y="47"/>
                        </a:lnTo>
                        <a:lnTo>
                          <a:pt x="6" y="47"/>
                        </a:lnTo>
                        <a:lnTo>
                          <a:pt x="6" y="46"/>
                        </a:lnTo>
                        <a:lnTo>
                          <a:pt x="6" y="45"/>
                        </a:lnTo>
                        <a:lnTo>
                          <a:pt x="5" y="45"/>
                        </a:lnTo>
                        <a:lnTo>
                          <a:pt x="5" y="44"/>
                        </a:lnTo>
                        <a:lnTo>
                          <a:pt x="3" y="44"/>
                        </a:lnTo>
                        <a:lnTo>
                          <a:pt x="2" y="44"/>
                        </a:lnTo>
                        <a:lnTo>
                          <a:pt x="1" y="44"/>
                        </a:lnTo>
                        <a:lnTo>
                          <a:pt x="1" y="43"/>
                        </a:lnTo>
                        <a:lnTo>
                          <a:pt x="6" y="43"/>
                        </a:lnTo>
                        <a:lnTo>
                          <a:pt x="7" y="43"/>
                        </a:lnTo>
                        <a:lnTo>
                          <a:pt x="7" y="41"/>
                        </a:lnTo>
                        <a:lnTo>
                          <a:pt x="5" y="40"/>
                        </a:lnTo>
                        <a:lnTo>
                          <a:pt x="3" y="40"/>
                        </a:lnTo>
                        <a:lnTo>
                          <a:pt x="3" y="41"/>
                        </a:lnTo>
                        <a:lnTo>
                          <a:pt x="2" y="40"/>
                        </a:lnTo>
                        <a:lnTo>
                          <a:pt x="3" y="39"/>
                        </a:lnTo>
                        <a:lnTo>
                          <a:pt x="6" y="40"/>
                        </a:lnTo>
                        <a:lnTo>
                          <a:pt x="7" y="40"/>
                        </a:lnTo>
                        <a:lnTo>
                          <a:pt x="8" y="39"/>
                        </a:lnTo>
                        <a:lnTo>
                          <a:pt x="7" y="39"/>
                        </a:lnTo>
                        <a:lnTo>
                          <a:pt x="6" y="39"/>
                        </a:lnTo>
                        <a:lnTo>
                          <a:pt x="5" y="39"/>
                        </a:lnTo>
                        <a:lnTo>
                          <a:pt x="2" y="39"/>
                        </a:lnTo>
                        <a:lnTo>
                          <a:pt x="1" y="39"/>
                        </a:lnTo>
                        <a:lnTo>
                          <a:pt x="0" y="39"/>
                        </a:lnTo>
                        <a:lnTo>
                          <a:pt x="0" y="38"/>
                        </a:lnTo>
                        <a:lnTo>
                          <a:pt x="0" y="37"/>
                        </a:lnTo>
                        <a:lnTo>
                          <a:pt x="0" y="36"/>
                        </a:lnTo>
                        <a:lnTo>
                          <a:pt x="1" y="36"/>
                        </a:lnTo>
                        <a:lnTo>
                          <a:pt x="2" y="36"/>
                        </a:lnTo>
                        <a:lnTo>
                          <a:pt x="3" y="35"/>
                        </a:lnTo>
                        <a:lnTo>
                          <a:pt x="6" y="35"/>
                        </a:lnTo>
                        <a:lnTo>
                          <a:pt x="9" y="34"/>
                        </a:lnTo>
                        <a:lnTo>
                          <a:pt x="11" y="34"/>
                        </a:lnTo>
                        <a:lnTo>
                          <a:pt x="11" y="35"/>
                        </a:lnTo>
                        <a:lnTo>
                          <a:pt x="13" y="35"/>
                        </a:lnTo>
                        <a:lnTo>
                          <a:pt x="13" y="34"/>
                        </a:lnTo>
                        <a:lnTo>
                          <a:pt x="15" y="34"/>
                        </a:lnTo>
                        <a:lnTo>
                          <a:pt x="16" y="34"/>
                        </a:lnTo>
                        <a:lnTo>
                          <a:pt x="17" y="35"/>
                        </a:lnTo>
                        <a:lnTo>
                          <a:pt x="18" y="34"/>
                        </a:lnTo>
                        <a:lnTo>
                          <a:pt x="17" y="32"/>
                        </a:lnTo>
                        <a:lnTo>
                          <a:pt x="18" y="32"/>
                        </a:lnTo>
                        <a:lnTo>
                          <a:pt x="18" y="31"/>
                        </a:lnTo>
                        <a:lnTo>
                          <a:pt x="20" y="32"/>
                        </a:lnTo>
                        <a:lnTo>
                          <a:pt x="22" y="31"/>
                        </a:lnTo>
                        <a:lnTo>
                          <a:pt x="24" y="31"/>
                        </a:lnTo>
                        <a:lnTo>
                          <a:pt x="25" y="32"/>
                        </a:lnTo>
                        <a:lnTo>
                          <a:pt x="27" y="35"/>
                        </a:lnTo>
                        <a:lnTo>
                          <a:pt x="28" y="35"/>
                        </a:lnTo>
                        <a:lnTo>
                          <a:pt x="29" y="36"/>
                        </a:lnTo>
                        <a:lnTo>
                          <a:pt x="29" y="37"/>
                        </a:lnTo>
                        <a:lnTo>
                          <a:pt x="33" y="35"/>
                        </a:lnTo>
                        <a:lnTo>
                          <a:pt x="34" y="35"/>
                        </a:lnTo>
                        <a:lnTo>
                          <a:pt x="35" y="35"/>
                        </a:lnTo>
                        <a:lnTo>
                          <a:pt x="36" y="35"/>
                        </a:lnTo>
                        <a:lnTo>
                          <a:pt x="37" y="35"/>
                        </a:lnTo>
                        <a:lnTo>
                          <a:pt x="39" y="36"/>
                        </a:lnTo>
                        <a:lnTo>
                          <a:pt x="39" y="37"/>
                        </a:lnTo>
                        <a:lnTo>
                          <a:pt x="40" y="36"/>
                        </a:lnTo>
                        <a:lnTo>
                          <a:pt x="39" y="36"/>
                        </a:lnTo>
                        <a:lnTo>
                          <a:pt x="39" y="35"/>
                        </a:lnTo>
                        <a:lnTo>
                          <a:pt x="39" y="34"/>
                        </a:lnTo>
                        <a:lnTo>
                          <a:pt x="40" y="34"/>
                        </a:lnTo>
                        <a:lnTo>
                          <a:pt x="42" y="34"/>
                        </a:lnTo>
                        <a:lnTo>
                          <a:pt x="42" y="35"/>
                        </a:lnTo>
                        <a:lnTo>
                          <a:pt x="43" y="35"/>
                        </a:lnTo>
                        <a:lnTo>
                          <a:pt x="44" y="35"/>
                        </a:lnTo>
                        <a:lnTo>
                          <a:pt x="45" y="35"/>
                        </a:lnTo>
                        <a:lnTo>
                          <a:pt x="46" y="35"/>
                        </a:lnTo>
                        <a:lnTo>
                          <a:pt x="47" y="35"/>
                        </a:lnTo>
                        <a:lnTo>
                          <a:pt x="48" y="35"/>
                        </a:lnTo>
                        <a:lnTo>
                          <a:pt x="47" y="35"/>
                        </a:lnTo>
                        <a:lnTo>
                          <a:pt x="47" y="34"/>
                        </a:lnTo>
                        <a:lnTo>
                          <a:pt x="46" y="34"/>
                        </a:lnTo>
                        <a:lnTo>
                          <a:pt x="45" y="32"/>
                        </a:lnTo>
                        <a:lnTo>
                          <a:pt x="46" y="31"/>
                        </a:lnTo>
                        <a:lnTo>
                          <a:pt x="46" y="29"/>
                        </a:lnTo>
                        <a:lnTo>
                          <a:pt x="45" y="29"/>
                        </a:lnTo>
                        <a:lnTo>
                          <a:pt x="45" y="28"/>
                        </a:lnTo>
                        <a:lnTo>
                          <a:pt x="45" y="27"/>
                        </a:lnTo>
                        <a:lnTo>
                          <a:pt x="44" y="26"/>
                        </a:lnTo>
                        <a:lnTo>
                          <a:pt x="44" y="25"/>
                        </a:lnTo>
                        <a:lnTo>
                          <a:pt x="43" y="25"/>
                        </a:lnTo>
                        <a:lnTo>
                          <a:pt x="42" y="22"/>
                        </a:lnTo>
                        <a:lnTo>
                          <a:pt x="42" y="21"/>
                        </a:lnTo>
                        <a:lnTo>
                          <a:pt x="42" y="20"/>
                        </a:lnTo>
                        <a:lnTo>
                          <a:pt x="40" y="20"/>
                        </a:lnTo>
                        <a:lnTo>
                          <a:pt x="40" y="19"/>
                        </a:lnTo>
                        <a:lnTo>
                          <a:pt x="42" y="19"/>
                        </a:lnTo>
                        <a:lnTo>
                          <a:pt x="44" y="20"/>
                        </a:lnTo>
                        <a:lnTo>
                          <a:pt x="45" y="20"/>
                        </a:lnTo>
                        <a:lnTo>
                          <a:pt x="46" y="20"/>
                        </a:lnTo>
                        <a:lnTo>
                          <a:pt x="47" y="20"/>
                        </a:lnTo>
                        <a:lnTo>
                          <a:pt x="48" y="20"/>
                        </a:lnTo>
                        <a:lnTo>
                          <a:pt x="48" y="19"/>
                        </a:lnTo>
                        <a:lnTo>
                          <a:pt x="49" y="20"/>
                        </a:lnTo>
                        <a:lnTo>
                          <a:pt x="50" y="20"/>
                        </a:lnTo>
                        <a:lnTo>
                          <a:pt x="50" y="21"/>
                        </a:lnTo>
                        <a:lnTo>
                          <a:pt x="49" y="21"/>
                        </a:lnTo>
                        <a:lnTo>
                          <a:pt x="49" y="22"/>
                        </a:lnTo>
                        <a:lnTo>
                          <a:pt x="50" y="22"/>
                        </a:lnTo>
                        <a:lnTo>
                          <a:pt x="52" y="24"/>
                        </a:lnTo>
                        <a:lnTo>
                          <a:pt x="52" y="25"/>
                        </a:lnTo>
                        <a:lnTo>
                          <a:pt x="53" y="25"/>
                        </a:lnTo>
                        <a:lnTo>
                          <a:pt x="54" y="24"/>
                        </a:lnTo>
                        <a:lnTo>
                          <a:pt x="55" y="24"/>
                        </a:lnTo>
                        <a:lnTo>
                          <a:pt x="55" y="25"/>
                        </a:lnTo>
                        <a:lnTo>
                          <a:pt x="56" y="25"/>
                        </a:lnTo>
                        <a:lnTo>
                          <a:pt x="57" y="25"/>
                        </a:lnTo>
                        <a:lnTo>
                          <a:pt x="59" y="25"/>
                        </a:lnTo>
                        <a:lnTo>
                          <a:pt x="61" y="25"/>
                        </a:lnTo>
                        <a:lnTo>
                          <a:pt x="62" y="25"/>
                        </a:lnTo>
                        <a:lnTo>
                          <a:pt x="63" y="25"/>
                        </a:lnTo>
                        <a:lnTo>
                          <a:pt x="64" y="26"/>
                        </a:lnTo>
                        <a:lnTo>
                          <a:pt x="65" y="26"/>
                        </a:lnTo>
                        <a:lnTo>
                          <a:pt x="66" y="26"/>
                        </a:lnTo>
                        <a:lnTo>
                          <a:pt x="67" y="26"/>
                        </a:lnTo>
                        <a:lnTo>
                          <a:pt x="67" y="25"/>
                        </a:lnTo>
                        <a:lnTo>
                          <a:pt x="68" y="25"/>
                        </a:lnTo>
                        <a:lnTo>
                          <a:pt x="70" y="25"/>
                        </a:lnTo>
                        <a:lnTo>
                          <a:pt x="70" y="24"/>
                        </a:lnTo>
                        <a:lnTo>
                          <a:pt x="71" y="24"/>
                        </a:lnTo>
                        <a:lnTo>
                          <a:pt x="72" y="24"/>
                        </a:lnTo>
                        <a:lnTo>
                          <a:pt x="73" y="24"/>
                        </a:lnTo>
                        <a:lnTo>
                          <a:pt x="74" y="24"/>
                        </a:lnTo>
                        <a:lnTo>
                          <a:pt x="74" y="22"/>
                        </a:lnTo>
                        <a:lnTo>
                          <a:pt x="75" y="22"/>
                        </a:lnTo>
                        <a:lnTo>
                          <a:pt x="74" y="22"/>
                        </a:lnTo>
                        <a:lnTo>
                          <a:pt x="73" y="24"/>
                        </a:lnTo>
                        <a:lnTo>
                          <a:pt x="72" y="24"/>
                        </a:lnTo>
                        <a:lnTo>
                          <a:pt x="71" y="22"/>
                        </a:lnTo>
                        <a:lnTo>
                          <a:pt x="70" y="22"/>
                        </a:lnTo>
                        <a:lnTo>
                          <a:pt x="68" y="22"/>
                        </a:lnTo>
                        <a:lnTo>
                          <a:pt x="71" y="20"/>
                        </a:lnTo>
                        <a:lnTo>
                          <a:pt x="71" y="19"/>
                        </a:lnTo>
                        <a:lnTo>
                          <a:pt x="72" y="19"/>
                        </a:lnTo>
                        <a:lnTo>
                          <a:pt x="74" y="18"/>
                        </a:lnTo>
                        <a:lnTo>
                          <a:pt x="76" y="18"/>
                        </a:lnTo>
                        <a:lnTo>
                          <a:pt x="77" y="17"/>
                        </a:lnTo>
                        <a:lnTo>
                          <a:pt x="78" y="17"/>
                        </a:lnTo>
                        <a:lnTo>
                          <a:pt x="83" y="17"/>
                        </a:lnTo>
                        <a:lnTo>
                          <a:pt x="85" y="16"/>
                        </a:lnTo>
                        <a:lnTo>
                          <a:pt x="87" y="15"/>
                        </a:lnTo>
                        <a:lnTo>
                          <a:pt x="89" y="13"/>
                        </a:lnTo>
                        <a:lnTo>
                          <a:pt x="90" y="12"/>
                        </a:lnTo>
                        <a:lnTo>
                          <a:pt x="90" y="11"/>
                        </a:lnTo>
                        <a:lnTo>
                          <a:pt x="90" y="10"/>
                        </a:lnTo>
                        <a:lnTo>
                          <a:pt x="91" y="10"/>
                        </a:lnTo>
                        <a:lnTo>
                          <a:pt x="90" y="10"/>
                        </a:lnTo>
                        <a:lnTo>
                          <a:pt x="91" y="8"/>
                        </a:lnTo>
                        <a:lnTo>
                          <a:pt x="90" y="6"/>
                        </a:lnTo>
                        <a:lnTo>
                          <a:pt x="91" y="3"/>
                        </a:lnTo>
                        <a:lnTo>
                          <a:pt x="93" y="2"/>
                        </a:lnTo>
                        <a:lnTo>
                          <a:pt x="95" y="1"/>
                        </a:lnTo>
                        <a:lnTo>
                          <a:pt x="100" y="1"/>
                        </a:lnTo>
                        <a:lnTo>
                          <a:pt x="101" y="0"/>
                        </a:lnTo>
                        <a:lnTo>
                          <a:pt x="102" y="0"/>
                        </a:lnTo>
                        <a:lnTo>
                          <a:pt x="103" y="0"/>
                        </a:lnTo>
                        <a:lnTo>
                          <a:pt x="104" y="0"/>
                        </a:lnTo>
                        <a:lnTo>
                          <a:pt x="104" y="1"/>
                        </a:lnTo>
                        <a:lnTo>
                          <a:pt x="104" y="2"/>
                        </a:lnTo>
                        <a:lnTo>
                          <a:pt x="105" y="3"/>
                        </a:lnTo>
                        <a:lnTo>
                          <a:pt x="108" y="4"/>
                        </a:lnTo>
                        <a:lnTo>
                          <a:pt x="109" y="6"/>
                        </a:lnTo>
                        <a:lnTo>
                          <a:pt x="110" y="4"/>
                        </a:lnTo>
                        <a:lnTo>
                          <a:pt x="111" y="4"/>
                        </a:lnTo>
                        <a:lnTo>
                          <a:pt x="112" y="4"/>
                        </a:lnTo>
                        <a:lnTo>
                          <a:pt x="113" y="4"/>
                        </a:lnTo>
                        <a:lnTo>
                          <a:pt x="113" y="6"/>
                        </a:lnTo>
                        <a:lnTo>
                          <a:pt x="114" y="6"/>
                        </a:lnTo>
                        <a:lnTo>
                          <a:pt x="114" y="8"/>
                        </a:lnTo>
                        <a:lnTo>
                          <a:pt x="115" y="8"/>
                        </a:lnTo>
                        <a:lnTo>
                          <a:pt x="117" y="8"/>
                        </a:lnTo>
                        <a:lnTo>
                          <a:pt x="118" y="8"/>
                        </a:lnTo>
                        <a:lnTo>
                          <a:pt x="119" y="9"/>
                        </a:lnTo>
                        <a:lnTo>
                          <a:pt x="120" y="9"/>
                        </a:lnTo>
                        <a:lnTo>
                          <a:pt x="120" y="10"/>
                        </a:lnTo>
                        <a:lnTo>
                          <a:pt x="121" y="10"/>
                        </a:lnTo>
                        <a:lnTo>
                          <a:pt x="123" y="10"/>
                        </a:lnTo>
                        <a:lnTo>
                          <a:pt x="124" y="10"/>
                        </a:lnTo>
                        <a:lnTo>
                          <a:pt x="126" y="10"/>
                        </a:lnTo>
                        <a:lnTo>
                          <a:pt x="127" y="11"/>
                        </a:lnTo>
                        <a:lnTo>
                          <a:pt x="128" y="12"/>
                        </a:lnTo>
                        <a:lnTo>
                          <a:pt x="127" y="13"/>
                        </a:lnTo>
                        <a:lnTo>
                          <a:pt x="127" y="16"/>
                        </a:lnTo>
                        <a:lnTo>
                          <a:pt x="128" y="16"/>
                        </a:lnTo>
                        <a:lnTo>
                          <a:pt x="129" y="16"/>
                        </a:lnTo>
                        <a:lnTo>
                          <a:pt x="131" y="16"/>
                        </a:lnTo>
                        <a:lnTo>
                          <a:pt x="131" y="17"/>
                        </a:lnTo>
                        <a:lnTo>
                          <a:pt x="132" y="16"/>
                        </a:lnTo>
                        <a:lnTo>
                          <a:pt x="134" y="16"/>
                        </a:lnTo>
                        <a:lnTo>
                          <a:pt x="134" y="15"/>
                        </a:lnTo>
                        <a:lnTo>
                          <a:pt x="136" y="13"/>
                        </a:lnTo>
                        <a:lnTo>
                          <a:pt x="137" y="13"/>
                        </a:lnTo>
                        <a:lnTo>
                          <a:pt x="137" y="15"/>
                        </a:lnTo>
                        <a:lnTo>
                          <a:pt x="137" y="16"/>
                        </a:lnTo>
                        <a:lnTo>
                          <a:pt x="137" y="18"/>
                        </a:lnTo>
                        <a:lnTo>
                          <a:pt x="138" y="18"/>
                        </a:lnTo>
                        <a:lnTo>
                          <a:pt x="139" y="18"/>
                        </a:lnTo>
                        <a:lnTo>
                          <a:pt x="143" y="20"/>
                        </a:lnTo>
                        <a:lnTo>
                          <a:pt x="145" y="21"/>
                        </a:lnTo>
                        <a:lnTo>
                          <a:pt x="146" y="22"/>
                        </a:lnTo>
                        <a:lnTo>
                          <a:pt x="147" y="22"/>
                        </a:lnTo>
                        <a:lnTo>
                          <a:pt x="148" y="22"/>
                        </a:lnTo>
                        <a:lnTo>
                          <a:pt x="149" y="22"/>
                        </a:lnTo>
                        <a:lnTo>
                          <a:pt x="150" y="22"/>
                        </a:lnTo>
                        <a:moveTo>
                          <a:pt x="198" y="138"/>
                        </a:moveTo>
                        <a:lnTo>
                          <a:pt x="197" y="138"/>
                        </a:lnTo>
                        <a:lnTo>
                          <a:pt x="197" y="137"/>
                        </a:lnTo>
                        <a:lnTo>
                          <a:pt x="195" y="137"/>
                        </a:lnTo>
                        <a:lnTo>
                          <a:pt x="193" y="136"/>
                        </a:lnTo>
                        <a:lnTo>
                          <a:pt x="193" y="134"/>
                        </a:lnTo>
                        <a:lnTo>
                          <a:pt x="194" y="134"/>
                        </a:lnTo>
                        <a:lnTo>
                          <a:pt x="195" y="133"/>
                        </a:lnTo>
                        <a:lnTo>
                          <a:pt x="194" y="133"/>
                        </a:lnTo>
                        <a:lnTo>
                          <a:pt x="193" y="133"/>
                        </a:lnTo>
                        <a:lnTo>
                          <a:pt x="192" y="133"/>
                        </a:lnTo>
                        <a:lnTo>
                          <a:pt x="192" y="132"/>
                        </a:lnTo>
                        <a:lnTo>
                          <a:pt x="193" y="132"/>
                        </a:lnTo>
                        <a:lnTo>
                          <a:pt x="193" y="131"/>
                        </a:lnTo>
                        <a:lnTo>
                          <a:pt x="193" y="130"/>
                        </a:lnTo>
                        <a:lnTo>
                          <a:pt x="192" y="130"/>
                        </a:lnTo>
                        <a:lnTo>
                          <a:pt x="191" y="130"/>
                        </a:lnTo>
                        <a:lnTo>
                          <a:pt x="191" y="129"/>
                        </a:lnTo>
                        <a:lnTo>
                          <a:pt x="192" y="129"/>
                        </a:lnTo>
                        <a:lnTo>
                          <a:pt x="192" y="128"/>
                        </a:lnTo>
                        <a:lnTo>
                          <a:pt x="191" y="128"/>
                        </a:lnTo>
                        <a:lnTo>
                          <a:pt x="189" y="127"/>
                        </a:lnTo>
                        <a:lnTo>
                          <a:pt x="189" y="125"/>
                        </a:lnTo>
                        <a:lnTo>
                          <a:pt x="191" y="125"/>
                        </a:lnTo>
                        <a:lnTo>
                          <a:pt x="192" y="125"/>
                        </a:lnTo>
                        <a:lnTo>
                          <a:pt x="191" y="124"/>
                        </a:lnTo>
                        <a:lnTo>
                          <a:pt x="189" y="124"/>
                        </a:lnTo>
                        <a:lnTo>
                          <a:pt x="189" y="123"/>
                        </a:lnTo>
                        <a:lnTo>
                          <a:pt x="191" y="122"/>
                        </a:lnTo>
                        <a:lnTo>
                          <a:pt x="192" y="121"/>
                        </a:lnTo>
                        <a:lnTo>
                          <a:pt x="194" y="120"/>
                        </a:lnTo>
                        <a:lnTo>
                          <a:pt x="196" y="120"/>
                        </a:lnTo>
                        <a:lnTo>
                          <a:pt x="197" y="119"/>
                        </a:lnTo>
                        <a:lnTo>
                          <a:pt x="198" y="119"/>
                        </a:lnTo>
                        <a:lnTo>
                          <a:pt x="199" y="119"/>
                        </a:lnTo>
                        <a:lnTo>
                          <a:pt x="199" y="120"/>
                        </a:lnTo>
                        <a:lnTo>
                          <a:pt x="201" y="119"/>
                        </a:lnTo>
                        <a:lnTo>
                          <a:pt x="201" y="118"/>
                        </a:lnTo>
                        <a:lnTo>
                          <a:pt x="201" y="115"/>
                        </a:lnTo>
                        <a:lnTo>
                          <a:pt x="202" y="114"/>
                        </a:lnTo>
                        <a:lnTo>
                          <a:pt x="203" y="115"/>
                        </a:lnTo>
                        <a:lnTo>
                          <a:pt x="203" y="118"/>
                        </a:lnTo>
                        <a:lnTo>
                          <a:pt x="203" y="119"/>
                        </a:lnTo>
                        <a:lnTo>
                          <a:pt x="202" y="119"/>
                        </a:lnTo>
                        <a:lnTo>
                          <a:pt x="202" y="120"/>
                        </a:lnTo>
                        <a:lnTo>
                          <a:pt x="203" y="121"/>
                        </a:lnTo>
                        <a:lnTo>
                          <a:pt x="203" y="120"/>
                        </a:lnTo>
                        <a:lnTo>
                          <a:pt x="203" y="121"/>
                        </a:lnTo>
                        <a:lnTo>
                          <a:pt x="204" y="125"/>
                        </a:lnTo>
                        <a:lnTo>
                          <a:pt x="204" y="127"/>
                        </a:lnTo>
                        <a:lnTo>
                          <a:pt x="204" y="128"/>
                        </a:lnTo>
                        <a:lnTo>
                          <a:pt x="202" y="129"/>
                        </a:lnTo>
                        <a:lnTo>
                          <a:pt x="202" y="130"/>
                        </a:lnTo>
                        <a:lnTo>
                          <a:pt x="202" y="131"/>
                        </a:lnTo>
                        <a:lnTo>
                          <a:pt x="202" y="132"/>
                        </a:lnTo>
                        <a:lnTo>
                          <a:pt x="202" y="133"/>
                        </a:lnTo>
                        <a:lnTo>
                          <a:pt x="202" y="134"/>
                        </a:lnTo>
                        <a:lnTo>
                          <a:pt x="201" y="134"/>
                        </a:lnTo>
                        <a:lnTo>
                          <a:pt x="199" y="136"/>
                        </a:lnTo>
                        <a:lnTo>
                          <a:pt x="199" y="137"/>
                        </a:lnTo>
                        <a:lnTo>
                          <a:pt x="199" y="138"/>
                        </a:lnTo>
                        <a:lnTo>
                          <a:pt x="198" y="138"/>
                        </a:lnTo>
                        <a:moveTo>
                          <a:pt x="50" y="75"/>
                        </a:moveTo>
                        <a:lnTo>
                          <a:pt x="50" y="74"/>
                        </a:lnTo>
                        <a:lnTo>
                          <a:pt x="49" y="74"/>
                        </a:lnTo>
                        <a:lnTo>
                          <a:pt x="49" y="73"/>
                        </a:lnTo>
                        <a:lnTo>
                          <a:pt x="48" y="73"/>
                        </a:lnTo>
                        <a:lnTo>
                          <a:pt x="48" y="72"/>
                        </a:lnTo>
                        <a:lnTo>
                          <a:pt x="49" y="73"/>
                        </a:lnTo>
                        <a:lnTo>
                          <a:pt x="50" y="73"/>
                        </a:lnTo>
                        <a:lnTo>
                          <a:pt x="52" y="74"/>
                        </a:lnTo>
                        <a:lnTo>
                          <a:pt x="50" y="75"/>
                        </a:lnTo>
                        <a:moveTo>
                          <a:pt x="49" y="71"/>
                        </a:moveTo>
                        <a:lnTo>
                          <a:pt x="49" y="69"/>
                        </a:lnTo>
                        <a:lnTo>
                          <a:pt x="46" y="69"/>
                        </a:lnTo>
                        <a:lnTo>
                          <a:pt x="46" y="68"/>
                        </a:lnTo>
                        <a:lnTo>
                          <a:pt x="47" y="68"/>
                        </a:lnTo>
                        <a:lnTo>
                          <a:pt x="49" y="69"/>
                        </a:lnTo>
                        <a:lnTo>
                          <a:pt x="50" y="69"/>
                        </a:lnTo>
                        <a:lnTo>
                          <a:pt x="49" y="71"/>
                        </a:lnTo>
                        <a:moveTo>
                          <a:pt x="24" y="54"/>
                        </a:moveTo>
                        <a:lnTo>
                          <a:pt x="22" y="54"/>
                        </a:lnTo>
                        <a:lnTo>
                          <a:pt x="21" y="54"/>
                        </a:lnTo>
                        <a:lnTo>
                          <a:pt x="21" y="53"/>
                        </a:lnTo>
                        <a:lnTo>
                          <a:pt x="25" y="54"/>
                        </a:lnTo>
                        <a:lnTo>
                          <a:pt x="24" y="5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088" name="Freeform 1001">
                    <a:extLst>
                      <a:ext uri="{FF2B5EF4-FFF2-40B4-BE49-F238E27FC236}">
                        <a16:creationId xmlns:a16="http://schemas.microsoft.com/office/drawing/2014/main" id="{8196AEB8-BDE7-4EBC-B268-7764F34779D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690911" y="2188438"/>
                    <a:ext cx="60414" cy="97592"/>
                  </a:xfrm>
                  <a:custGeom>
                    <a:avLst/>
                    <a:gdLst>
                      <a:gd name="T0" fmla="*/ 28575 w 26"/>
                      <a:gd name="T1" fmla="*/ 19050 h 42"/>
                      <a:gd name="T2" fmla="*/ 26988 w 26"/>
                      <a:gd name="T3" fmla="*/ 25400 h 42"/>
                      <a:gd name="T4" fmla="*/ 28575 w 26"/>
                      <a:gd name="T5" fmla="*/ 26988 h 42"/>
                      <a:gd name="T6" fmla="*/ 28575 w 26"/>
                      <a:gd name="T7" fmla="*/ 30163 h 42"/>
                      <a:gd name="T8" fmla="*/ 28575 w 26"/>
                      <a:gd name="T9" fmla="*/ 31750 h 42"/>
                      <a:gd name="T10" fmla="*/ 31750 w 26"/>
                      <a:gd name="T11" fmla="*/ 34925 h 42"/>
                      <a:gd name="T12" fmla="*/ 34925 w 26"/>
                      <a:gd name="T13" fmla="*/ 38100 h 42"/>
                      <a:gd name="T14" fmla="*/ 38100 w 26"/>
                      <a:gd name="T15" fmla="*/ 38100 h 42"/>
                      <a:gd name="T16" fmla="*/ 38100 w 26"/>
                      <a:gd name="T17" fmla="*/ 42863 h 42"/>
                      <a:gd name="T18" fmla="*/ 41275 w 26"/>
                      <a:gd name="T19" fmla="*/ 46038 h 42"/>
                      <a:gd name="T20" fmla="*/ 36513 w 26"/>
                      <a:gd name="T21" fmla="*/ 49213 h 42"/>
                      <a:gd name="T22" fmla="*/ 33338 w 26"/>
                      <a:gd name="T23" fmla="*/ 50800 h 42"/>
                      <a:gd name="T24" fmla="*/ 31750 w 26"/>
                      <a:gd name="T25" fmla="*/ 52388 h 42"/>
                      <a:gd name="T26" fmla="*/ 30163 w 26"/>
                      <a:gd name="T27" fmla="*/ 58738 h 42"/>
                      <a:gd name="T28" fmla="*/ 28575 w 26"/>
                      <a:gd name="T29" fmla="*/ 58738 h 42"/>
                      <a:gd name="T30" fmla="*/ 26988 w 26"/>
                      <a:gd name="T31" fmla="*/ 58738 h 42"/>
                      <a:gd name="T32" fmla="*/ 23813 w 26"/>
                      <a:gd name="T33" fmla="*/ 61913 h 42"/>
                      <a:gd name="T34" fmla="*/ 26988 w 26"/>
                      <a:gd name="T35" fmla="*/ 63500 h 42"/>
                      <a:gd name="T36" fmla="*/ 22225 w 26"/>
                      <a:gd name="T37" fmla="*/ 63500 h 42"/>
                      <a:gd name="T38" fmla="*/ 22225 w 26"/>
                      <a:gd name="T39" fmla="*/ 65088 h 42"/>
                      <a:gd name="T40" fmla="*/ 19050 w 26"/>
                      <a:gd name="T41" fmla="*/ 66675 h 42"/>
                      <a:gd name="T42" fmla="*/ 17463 w 26"/>
                      <a:gd name="T43" fmla="*/ 66675 h 42"/>
                      <a:gd name="T44" fmla="*/ 15875 w 26"/>
                      <a:gd name="T45" fmla="*/ 65088 h 42"/>
                      <a:gd name="T46" fmla="*/ 12700 w 26"/>
                      <a:gd name="T47" fmla="*/ 58738 h 42"/>
                      <a:gd name="T48" fmla="*/ 9525 w 26"/>
                      <a:gd name="T49" fmla="*/ 58738 h 42"/>
                      <a:gd name="T50" fmla="*/ 4763 w 26"/>
                      <a:gd name="T51" fmla="*/ 55563 h 42"/>
                      <a:gd name="T52" fmla="*/ 0 w 26"/>
                      <a:gd name="T53" fmla="*/ 49213 h 42"/>
                      <a:gd name="T54" fmla="*/ 3175 w 26"/>
                      <a:gd name="T55" fmla="*/ 50800 h 42"/>
                      <a:gd name="T56" fmla="*/ 3175 w 26"/>
                      <a:gd name="T57" fmla="*/ 52388 h 42"/>
                      <a:gd name="T58" fmla="*/ 4763 w 26"/>
                      <a:gd name="T59" fmla="*/ 49213 h 42"/>
                      <a:gd name="T60" fmla="*/ 3175 w 26"/>
                      <a:gd name="T61" fmla="*/ 46038 h 42"/>
                      <a:gd name="T62" fmla="*/ 1588 w 26"/>
                      <a:gd name="T63" fmla="*/ 44450 h 42"/>
                      <a:gd name="T64" fmla="*/ 3175 w 26"/>
                      <a:gd name="T65" fmla="*/ 38100 h 42"/>
                      <a:gd name="T66" fmla="*/ 4763 w 26"/>
                      <a:gd name="T67" fmla="*/ 38100 h 42"/>
                      <a:gd name="T68" fmla="*/ 3175 w 26"/>
                      <a:gd name="T69" fmla="*/ 36513 h 42"/>
                      <a:gd name="T70" fmla="*/ 4763 w 26"/>
                      <a:gd name="T71" fmla="*/ 30163 h 42"/>
                      <a:gd name="T72" fmla="*/ 3175 w 26"/>
                      <a:gd name="T73" fmla="*/ 30163 h 42"/>
                      <a:gd name="T74" fmla="*/ 6350 w 26"/>
                      <a:gd name="T75" fmla="*/ 25400 h 42"/>
                      <a:gd name="T76" fmla="*/ 6350 w 26"/>
                      <a:gd name="T77" fmla="*/ 20638 h 42"/>
                      <a:gd name="T78" fmla="*/ 6350 w 26"/>
                      <a:gd name="T79" fmla="*/ 19050 h 42"/>
                      <a:gd name="T80" fmla="*/ 3175 w 26"/>
                      <a:gd name="T81" fmla="*/ 17463 h 42"/>
                      <a:gd name="T82" fmla="*/ 1588 w 26"/>
                      <a:gd name="T83" fmla="*/ 15875 h 42"/>
                      <a:gd name="T84" fmla="*/ 3175 w 26"/>
                      <a:gd name="T85" fmla="*/ 12700 h 42"/>
                      <a:gd name="T86" fmla="*/ 0 w 26"/>
                      <a:gd name="T87" fmla="*/ 11113 h 42"/>
                      <a:gd name="T88" fmla="*/ 6350 w 26"/>
                      <a:gd name="T89" fmla="*/ 1588 h 42"/>
                      <a:gd name="T90" fmla="*/ 9525 w 26"/>
                      <a:gd name="T91" fmla="*/ 0 h 42"/>
                      <a:gd name="T92" fmla="*/ 9525 w 26"/>
                      <a:gd name="T93" fmla="*/ 1588 h 42"/>
                      <a:gd name="T94" fmla="*/ 12700 w 26"/>
                      <a:gd name="T95" fmla="*/ 3175 h 42"/>
                      <a:gd name="T96" fmla="*/ 17463 w 26"/>
                      <a:gd name="T97" fmla="*/ 1588 h 42"/>
                      <a:gd name="T98" fmla="*/ 20638 w 26"/>
                      <a:gd name="T99" fmla="*/ 4763 h 42"/>
                      <a:gd name="T100" fmla="*/ 23813 w 26"/>
                      <a:gd name="T101" fmla="*/ 6350 h 42"/>
                      <a:gd name="T102" fmla="*/ 28575 w 26"/>
                      <a:gd name="T103" fmla="*/ 7938 h 42"/>
                      <a:gd name="T104" fmla="*/ 30163 w 26"/>
                      <a:gd name="T105" fmla="*/ 15875 h 42"/>
                      <a:gd name="T106" fmla="*/ 30163 w 26"/>
                      <a:gd name="T107" fmla="*/ 17463 h 42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</a:gdLst>
                    <a:ahLst/>
                    <a:cxnLst>
                      <a:cxn ang="T108">
                        <a:pos x="T0" y="T1"/>
                      </a:cxn>
                      <a:cxn ang="T109">
                        <a:pos x="T2" y="T3"/>
                      </a:cxn>
                      <a:cxn ang="T110">
                        <a:pos x="T4" y="T5"/>
                      </a:cxn>
                      <a:cxn ang="T111">
                        <a:pos x="T6" y="T7"/>
                      </a:cxn>
                      <a:cxn ang="T112">
                        <a:pos x="T8" y="T9"/>
                      </a:cxn>
                      <a:cxn ang="T113">
                        <a:pos x="T10" y="T11"/>
                      </a:cxn>
                      <a:cxn ang="T114">
                        <a:pos x="T12" y="T13"/>
                      </a:cxn>
                      <a:cxn ang="T115">
                        <a:pos x="T14" y="T15"/>
                      </a:cxn>
                      <a:cxn ang="T116">
                        <a:pos x="T16" y="T17"/>
                      </a:cxn>
                      <a:cxn ang="T117">
                        <a:pos x="T18" y="T19"/>
                      </a:cxn>
                      <a:cxn ang="T118">
                        <a:pos x="T20" y="T21"/>
                      </a:cxn>
                      <a:cxn ang="T119">
                        <a:pos x="T22" y="T23"/>
                      </a:cxn>
                      <a:cxn ang="T120">
                        <a:pos x="T24" y="T25"/>
                      </a:cxn>
                      <a:cxn ang="T121">
                        <a:pos x="T26" y="T27"/>
                      </a:cxn>
                      <a:cxn ang="T122">
                        <a:pos x="T28" y="T29"/>
                      </a:cxn>
                      <a:cxn ang="T123">
                        <a:pos x="T30" y="T31"/>
                      </a:cxn>
                      <a:cxn ang="T124">
                        <a:pos x="T32" y="T33"/>
                      </a:cxn>
                      <a:cxn ang="T125">
                        <a:pos x="T34" y="T35"/>
                      </a:cxn>
                      <a:cxn ang="T126">
                        <a:pos x="T36" y="T37"/>
                      </a:cxn>
                      <a:cxn ang="T127">
                        <a:pos x="T38" y="T39"/>
                      </a:cxn>
                      <a:cxn ang="T128">
                        <a:pos x="T40" y="T41"/>
                      </a:cxn>
                      <a:cxn ang="T129">
                        <a:pos x="T42" y="T43"/>
                      </a:cxn>
                      <a:cxn ang="T130">
                        <a:pos x="T44" y="T45"/>
                      </a:cxn>
                      <a:cxn ang="T131">
                        <a:pos x="T46" y="T47"/>
                      </a:cxn>
                      <a:cxn ang="T132">
                        <a:pos x="T48" y="T49"/>
                      </a:cxn>
                      <a:cxn ang="T133">
                        <a:pos x="T50" y="T51"/>
                      </a:cxn>
                      <a:cxn ang="T134">
                        <a:pos x="T52" y="T53"/>
                      </a:cxn>
                      <a:cxn ang="T135">
                        <a:pos x="T54" y="T55"/>
                      </a:cxn>
                      <a:cxn ang="T136">
                        <a:pos x="T56" y="T57"/>
                      </a:cxn>
                      <a:cxn ang="T137">
                        <a:pos x="T58" y="T59"/>
                      </a:cxn>
                      <a:cxn ang="T138">
                        <a:pos x="T60" y="T61"/>
                      </a:cxn>
                      <a:cxn ang="T139">
                        <a:pos x="T62" y="T63"/>
                      </a:cxn>
                      <a:cxn ang="T140">
                        <a:pos x="T64" y="T65"/>
                      </a:cxn>
                      <a:cxn ang="T141">
                        <a:pos x="T66" y="T67"/>
                      </a:cxn>
                      <a:cxn ang="T142">
                        <a:pos x="T68" y="T69"/>
                      </a:cxn>
                      <a:cxn ang="T143">
                        <a:pos x="T70" y="T71"/>
                      </a:cxn>
                      <a:cxn ang="T144">
                        <a:pos x="T72" y="T73"/>
                      </a:cxn>
                      <a:cxn ang="T145">
                        <a:pos x="T74" y="T75"/>
                      </a:cxn>
                      <a:cxn ang="T146">
                        <a:pos x="T76" y="T77"/>
                      </a:cxn>
                      <a:cxn ang="T147">
                        <a:pos x="T78" y="T79"/>
                      </a:cxn>
                      <a:cxn ang="T148">
                        <a:pos x="T80" y="T81"/>
                      </a:cxn>
                      <a:cxn ang="T149">
                        <a:pos x="T82" y="T83"/>
                      </a:cxn>
                      <a:cxn ang="T150">
                        <a:pos x="T84" y="T85"/>
                      </a:cxn>
                      <a:cxn ang="T151">
                        <a:pos x="T86" y="T87"/>
                      </a:cxn>
                      <a:cxn ang="T152">
                        <a:pos x="T88" y="T89"/>
                      </a:cxn>
                      <a:cxn ang="T153">
                        <a:pos x="T90" y="T91"/>
                      </a:cxn>
                      <a:cxn ang="T154">
                        <a:pos x="T92" y="T93"/>
                      </a:cxn>
                      <a:cxn ang="T155">
                        <a:pos x="T94" y="T95"/>
                      </a:cxn>
                      <a:cxn ang="T156">
                        <a:pos x="T96" y="T97"/>
                      </a:cxn>
                      <a:cxn ang="T157">
                        <a:pos x="T98" y="T99"/>
                      </a:cxn>
                      <a:cxn ang="T158">
                        <a:pos x="T100" y="T101"/>
                      </a:cxn>
                      <a:cxn ang="T159">
                        <a:pos x="T102" y="T103"/>
                      </a:cxn>
                      <a:cxn ang="T160">
                        <a:pos x="T104" y="T105"/>
                      </a:cxn>
                      <a:cxn ang="T161">
                        <a:pos x="T106" y="T107"/>
                      </a:cxn>
                    </a:cxnLst>
                    <a:rect l="0" t="0" r="r" b="b"/>
                    <a:pathLst>
                      <a:path w="26" h="42">
                        <a:moveTo>
                          <a:pt x="19" y="11"/>
                        </a:moveTo>
                        <a:lnTo>
                          <a:pt x="19" y="11"/>
                        </a:lnTo>
                        <a:lnTo>
                          <a:pt x="18" y="12"/>
                        </a:lnTo>
                        <a:lnTo>
                          <a:pt x="18" y="13"/>
                        </a:lnTo>
                        <a:lnTo>
                          <a:pt x="18" y="14"/>
                        </a:lnTo>
                        <a:lnTo>
                          <a:pt x="17" y="16"/>
                        </a:lnTo>
                        <a:lnTo>
                          <a:pt x="17" y="17"/>
                        </a:lnTo>
                        <a:lnTo>
                          <a:pt x="18" y="17"/>
                        </a:lnTo>
                        <a:lnTo>
                          <a:pt x="18" y="18"/>
                        </a:lnTo>
                        <a:lnTo>
                          <a:pt x="18" y="19"/>
                        </a:lnTo>
                        <a:lnTo>
                          <a:pt x="18" y="20"/>
                        </a:lnTo>
                        <a:lnTo>
                          <a:pt x="19" y="21"/>
                        </a:lnTo>
                        <a:lnTo>
                          <a:pt x="19" y="22"/>
                        </a:lnTo>
                        <a:lnTo>
                          <a:pt x="20" y="22"/>
                        </a:lnTo>
                        <a:lnTo>
                          <a:pt x="21" y="24"/>
                        </a:lnTo>
                        <a:lnTo>
                          <a:pt x="22" y="24"/>
                        </a:lnTo>
                        <a:lnTo>
                          <a:pt x="23" y="24"/>
                        </a:lnTo>
                        <a:lnTo>
                          <a:pt x="24" y="24"/>
                        </a:lnTo>
                        <a:lnTo>
                          <a:pt x="24" y="26"/>
                        </a:lnTo>
                        <a:lnTo>
                          <a:pt x="24" y="27"/>
                        </a:lnTo>
                        <a:lnTo>
                          <a:pt x="24" y="28"/>
                        </a:lnTo>
                        <a:lnTo>
                          <a:pt x="26" y="28"/>
                        </a:lnTo>
                        <a:lnTo>
                          <a:pt x="26" y="29"/>
                        </a:lnTo>
                        <a:lnTo>
                          <a:pt x="23" y="31"/>
                        </a:lnTo>
                        <a:lnTo>
                          <a:pt x="22" y="31"/>
                        </a:lnTo>
                        <a:lnTo>
                          <a:pt x="21" y="31"/>
                        </a:lnTo>
                        <a:lnTo>
                          <a:pt x="21" y="32"/>
                        </a:lnTo>
                        <a:lnTo>
                          <a:pt x="21" y="33"/>
                        </a:lnTo>
                        <a:lnTo>
                          <a:pt x="20" y="33"/>
                        </a:lnTo>
                        <a:lnTo>
                          <a:pt x="20" y="35"/>
                        </a:lnTo>
                        <a:lnTo>
                          <a:pt x="20" y="36"/>
                        </a:lnTo>
                        <a:lnTo>
                          <a:pt x="19" y="37"/>
                        </a:lnTo>
                        <a:lnTo>
                          <a:pt x="18" y="37"/>
                        </a:lnTo>
                        <a:lnTo>
                          <a:pt x="17" y="37"/>
                        </a:lnTo>
                        <a:lnTo>
                          <a:pt x="14" y="38"/>
                        </a:lnTo>
                        <a:lnTo>
                          <a:pt x="15" y="39"/>
                        </a:lnTo>
                        <a:lnTo>
                          <a:pt x="17" y="40"/>
                        </a:lnTo>
                        <a:lnTo>
                          <a:pt x="15" y="40"/>
                        </a:lnTo>
                        <a:lnTo>
                          <a:pt x="14" y="40"/>
                        </a:lnTo>
                        <a:lnTo>
                          <a:pt x="14" y="41"/>
                        </a:lnTo>
                        <a:lnTo>
                          <a:pt x="13" y="42"/>
                        </a:lnTo>
                        <a:lnTo>
                          <a:pt x="12" y="42"/>
                        </a:lnTo>
                        <a:lnTo>
                          <a:pt x="11" y="42"/>
                        </a:lnTo>
                        <a:lnTo>
                          <a:pt x="10" y="42"/>
                        </a:lnTo>
                        <a:lnTo>
                          <a:pt x="10" y="41"/>
                        </a:lnTo>
                        <a:lnTo>
                          <a:pt x="10" y="39"/>
                        </a:lnTo>
                        <a:lnTo>
                          <a:pt x="9" y="38"/>
                        </a:lnTo>
                        <a:lnTo>
                          <a:pt x="8" y="37"/>
                        </a:lnTo>
                        <a:lnTo>
                          <a:pt x="6" y="37"/>
                        </a:lnTo>
                        <a:lnTo>
                          <a:pt x="6" y="36"/>
                        </a:lnTo>
                        <a:lnTo>
                          <a:pt x="4" y="36"/>
                        </a:lnTo>
                        <a:lnTo>
                          <a:pt x="3" y="35"/>
                        </a:lnTo>
                        <a:lnTo>
                          <a:pt x="2" y="35"/>
                        </a:lnTo>
                        <a:lnTo>
                          <a:pt x="2" y="33"/>
                        </a:lnTo>
                        <a:lnTo>
                          <a:pt x="0" y="31"/>
                        </a:lnTo>
                        <a:lnTo>
                          <a:pt x="1" y="31"/>
                        </a:lnTo>
                        <a:lnTo>
                          <a:pt x="2" y="32"/>
                        </a:lnTo>
                        <a:lnTo>
                          <a:pt x="2" y="33"/>
                        </a:lnTo>
                        <a:lnTo>
                          <a:pt x="2" y="32"/>
                        </a:lnTo>
                        <a:lnTo>
                          <a:pt x="3" y="32"/>
                        </a:lnTo>
                        <a:lnTo>
                          <a:pt x="3" y="31"/>
                        </a:lnTo>
                        <a:lnTo>
                          <a:pt x="2" y="29"/>
                        </a:lnTo>
                        <a:lnTo>
                          <a:pt x="1" y="29"/>
                        </a:lnTo>
                        <a:lnTo>
                          <a:pt x="0" y="28"/>
                        </a:lnTo>
                        <a:lnTo>
                          <a:pt x="1" y="28"/>
                        </a:lnTo>
                        <a:lnTo>
                          <a:pt x="2" y="26"/>
                        </a:lnTo>
                        <a:lnTo>
                          <a:pt x="2" y="24"/>
                        </a:lnTo>
                        <a:lnTo>
                          <a:pt x="3" y="24"/>
                        </a:lnTo>
                        <a:lnTo>
                          <a:pt x="3" y="23"/>
                        </a:lnTo>
                        <a:lnTo>
                          <a:pt x="2" y="23"/>
                        </a:lnTo>
                        <a:lnTo>
                          <a:pt x="2" y="22"/>
                        </a:lnTo>
                        <a:lnTo>
                          <a:pt x="3" y="20"/>
                        </a:lnTo>
                        <a:lnTo>
                          <a:pt x="3" y="19"/>
                        </a:lnTo>
                        <a:lnTo>
                          <a:pt x="2" y="19"/>
                        </a:lnTo>
                        <a:lnTo>
                          <a:pt x="2" y="18"/>
                        </a:lnTo>
                        <a:lnTo>
                          <a:pt x="3" y="16"/>
                        </a:lnTo>
                        <a:lnTo>
                          <a:pt x="4" y="16"/>
                        </a:lnTo>
                        <a:lnTo>
                          <a:pt x="4" y="14"/>
                        </a:lnTo>
                        <a:lnTo>
                          <a:pt x="4" y="13"/>
                        </a:lnTo>
                        <a:lnTo>
                          <a:pt x="4" y="12"/>
                        </a:lnTo>
                        <a:lnTo>
                          <a:pt x="3" y="11"/>
                        </a:lnTo>
                        <a:lnTo>
                          <a:pt x="2" y="11"/>
                        </a:lnTo>
                        <a:lnTo>
                          <a:pt x="1" y="11"/>
                        </a:lnTo>
                        <a:lnTo>
                          <a:pt x="1" y="10"/>
                        </a:lnTo>
                        <a:lnTo>
                          <a:pt x="1" y="8"/>
                        </a:lnTo>
                        <a:lnTo>
                          <a:pt x="2" y="8"/>
                        </a:lnTo>
                        <a:lnTo>
                          <a:pt x="1" y="8"/>
                        </a:lnTo>
                        <a:lnTo>
                          <a:pt x="1" y="7"/>
                        </a:lnTo>
                        <a:lnTo>
                          <a:pt x="0" y="7"/>
                        </a:lnTo>
                        <a:lnTo>
                          <a:pt x="3" y="3"/>
                        </a:lnTo>
                        <a:lnTo>
                          <a:pt x="4" y="1"/>
                        </a:lnTo>
                        <a:lnTo>
                          <a:pt x="5" y="1"/>
                        </a:lnTo>
                        <a:lnTo>
                          <a:pt x="5" y="0"/>
                        </a:lnTo>
                        <a:lnTo>
                          <a:pt x="6" y="0"/>
                        </a:lnTo>
                        <a:lnTo>
                          <a:pt x="6" y="1"/>
                        </a:lnTo>
                        <a:lnTo>
                          <a:pt x="6" y="2"/>
                        </a:lnTo>
                        <a:lnTo>
                          <a:pt x="8" y="2"/>
                        </a:lnTo>
                        <a:lnTo>
                          <a:pt x="9" y="2"/>
                        </a:lnTo>
                        <a:lnTo>
                          <a:pt x="11" y="1"/>
                        </a:lnTo>
                        <a:lnTo>
                          <a:pt x="12" y="2"/>
                        </a:lnTo>
                        <a:lnTo>
                          <a:pt x="13" y="3"/>
                        </a:lnTo>
                        <a:lnTo>
                          <a:pt x="13" y="4"/>
                        </a:lnTo>
                        <a:lnTo>
                          <a:pt x="15" y="4"/>
                        </a:lnTo>
                        <a:lnTo>
                          <a:pt x="17" y="5"/>
                        </a:lnTo>
                        <a:lnTo>
                          <a:pt x="18" y="5"/>
                        </a:lnTo>
                        <a:lnTo>
                          <a:pt x="18" y="7"/>
                        </a:lnTo>
                        <a:lnTo>
                          <a:pt x="19" y="9"/>
                        </a:lnTo>
                        <a:lnTo>
                          <a:pt x="19" y="10"/>
                        </a:lnTo>
                        <a:lnTo>
                          <a:pt x="19" y="1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089" name="Freeform 1002">
                    <a:extLst>
                      <a:ext uri="{FF2B5EF4-FFF2-40B4-BE49-F238E27FC236}">
                        <a16:creationId xmlns:a16="http://schemas.microsoft.com/office/drawing/2014/main" id="{06482AAF-CE2B-4030-94A3-3D486D17182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103038" y="2188438"/>
                    <a:ext cx="9294" cy="6972"/>
                  </a:xfrm>
                  <a:custGeom>
                    <a:avLst/>
                    <a:gdLst>
                      <a:gd name="T0" fmla="*/ 4763 w 4"/>
                      <a:gd name="T1" fmla="*/ 3175 h 3"/>
                      <a:gd name="T2" fmla="*/ 4763 w 4"/>
                      <a:gd name="T3" fmla="*/ 3175 h 3"/>
                      <a:gd name="T4" fmla="*/ 4763 w 4"/>
                      <a:gd name="T5" fmla="*/ 3175 h 3"/>
                      <a:gd name="T6" fmla="*/ 1588 w 4"/>
                      <a:gd name="T7" fmla="*/ 4763 h 3"/>
                      <a:gd name="T8" fmla="*/ 1588 w 4"/>
                      <a:gd name="T9" fmla="*/ 4763 h 3"/>
                      <a:gd name="T10" fmla="*/ 0 w 4"/>
                      <a:gd name="T11" fmla="*/ 4763 h 3"/>
                      <a:gd name="T12" fmla="*/ 0 w 4"/>
                      <a:gd name="T13" fmla="*/ 3175 h 3"/>
                      <a:gd name="T14" fmla="*/ 0 w 4"/>
                      <a:gd name="T15" fmla="*/ 1588 h 3"/>
                      <a:gd name="T16" fmla="*/ 0 w 4"/>
                      <a:gd name="T17" fmla="*/ 1588 h 3"/>
                      <a:gd name="T18" fmla="*/ 0 w 4"/>
                      <a:gd name="T19" fmla="*/ 1588 h 3"/>
                      <a:gd name="T20" fmla="*/ 0 w 4"/>
                      <a:gd name="T21" fmla="*/ 0 h 3"/>
                      <a:gd name="T22" fmla="*/ 1588 w 4"/>
                      <a:gd name="T23" fmla="*/ 0 h 3"/>
                      <a:gd name="T24" fmla="*/ 4763 w 4"/>
                      <a:gd name="T25" fmla="*/ 0 h 3"/>
                      <a:gd name="T26" fmla="*/ 6350 w 4"/>
                      <a:gd name="T27" fmla="*/ 0 h 3"/>
                      <a:gd name="T28" fmla="*/ 6350 w 4"/>
                      <a:gd name="T29" fmla="*/ 1588 h 3"/>
                      <a:gd name="T30" fmla="*/ 6350 w 4"/>
                      <a:gd name="T31" fmla="*/ 1588 h 3"/>
                      <a:gd name="T32" fmla="*/ 6350 w 4"/>
                      <a:gd name="T33" fmla="*/ 1588 h 3"/>
                      <a:gd name="T34" fmla="*/ 4763 w 4"/>
                      <a:gd name="T35" fmla="*/ 3175 h 3"/>
                      <a:gd name="T36" fmla="*/ 4763 w 4"/>
                      <a:gd name="T37" fmla="*/ 3175 h 3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0" t="0" r="r" b="b"/>
                    <a:pathLst>
                      <a:path w="4" h="3">
                        <a:moveTo>
                          <a:pt x="3" y="2"/>
                        </a:moveTo>
                        <a:lnTo>
                          <a:pt x="3" y="2"/>
                        </a:lnTo>
                        <a:lnTo>
                          <a:pt x="1" y="3"/>
                        </a:lnTo>
                        <a:lnTo>
                          <a:pt x="0" y="3"/>
                        </a:lnTo>
                        <a:lnTo>
                          <a:pt x="0" y="2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4" y="1"/>
                        </a:lnTo>
                        <a:lnTo>
                          <a:pt x="3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090" name="Freeform 1003">
                    <a:extLst>
                      <a:ext uri="{FF2B5EF4-FFF2-40B4-BE49-F238E27FC236}">
                        <a16:creationId xmlns:a16="http://schemas.microsoft.com/office/drawing/2014/main" id="{23392AB7-5350-4D1C-8726-9CF1C4E3D59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730413" y="2197733"/>
                    <a:ext cx="85973" cy="51119"/>
                  </a:xfrm>
                  <a:custGeom>
                    <a:avLst/>
                    <a:gdLst>
                      <a:gd name="T0" fmla="*/ 44450 w 37"/>
                      <a:gd name="T1" fmla="*/ 1588 h 22"/>
                      <a:gd name="T2" fmla="*/ 47625 w 37"/>
                      <a:gd name="T3" fmla="*/ 6350 h 22"/>
                      <a:gd name="T4" fmla="*/ 52387 w 37"/>
                      <a:gd name="T5" fmla="*/ 7938 h 22"/>
                      <a:gd name="T6" fmla="*/ 53975 w 37"/>
                      <a:gd name="T7" fmla="*/ 11113 h 22"/>
                      <a:gd name="T8" fmla="*/ 55562 w 37"/>
                      <a:gd name="T9" fmla="*/ 12700 h 22"/>
                      <a:gd name="T10" fmla="*/ 58737 w 37"/>
                      <a:gd name="T11" fmla="*/ 14288 h 22"/>
                      <a:gd name="T12" fmla="*/ 55562 w 37"/>
                      <a:gd name="T13" fmla="*/ 15875 h 22"/>
                      <a:gd name="T14" fmla="*/ 55562 w 37"/>
                      <a:gd name="T15" fmla="*/ 15875 h 22"/>
                      <a:gd name="T16" fmla="*/ 55562 w 37"/>
                      <a:gd name="T17" fmla="*/ 22225 h 22"/>
                      <a:gd name="T18" fmla="*/ 55562 w 37"/>
                      <a:gd name="T19" fmla="*/ 23813 h 22"/>
                      <a:gd name="T20" fmla="*/ 52387 w 37"/>
                      <a:gd name="T21" fmla="*/ 23813 h 22"/>
                      <a:gd name="T22" fmla="*/ 50800 w 37"/>
                      <a:gd name="T23" fmla="*/ 23813 h 22"/>
                      <a:gd name="T24" fmla="*/ 50800 w 37"/>
                      <a:gd name="T25" fmla="*/ 25400 h 22"/>
                      <a:gd name="T26" fmla="*/ 47625 w 37"/>
                      <a:gd name="T27" fmla="*/ 26988 h 22"/>
                      <a:gd name="T28" fmla="*/ 44450 w 37"/>
                      <a:gd name="T29" fmla="*/ 26988 h 22"/>
                      <a:gd name="T30" fmla="*/ 41275 w 37"/>
                      <a:gd name="T31" fmla="*/ 26988 h 22"/>
                      <a:gd name="T32" fmla="*/ 38100 w 37"/>
                      <a:gd name="T33" fmla="*/ 26988 h 22"/>
                      <a:gd name="T34" fmla="*/ 33337 w 37"/>
                      <a:gd name="T35" fmla="*/ 28575 h 22"/>
                      <a:gd name="T36" fmla="*/ 30162 w 37"/>
                      <a:gd name="T37" fmla="*/ 31750 h 22"/>
                      <a:gd name="T38" fmla="*/ 23812 w 37"/>
                      <a:gd name="T39" fmla="*/ 34925 h 22"/>
                      <a:gd name="T40" fmla="*/ 23812 w 37"/>
                      <a:gd name="T41" fmla="*/ 31750 h 22"/>
                      <a:gd name="T42" fmla="*/ 20637 w 37"/>
                      <a:gd name="T43" fmla="*/ 31750 h 22"/>
                      <a:gd name="T44" fmla="*/ 19050 w 37"/>
                      <a:gd name="T45" fmla="*/ 34925 h 22"/>
                      <a:gd name="T46" fmla="*/ 15875 w 37"/>
                      <a:gd name="T47" fmla="*/ 34925 h 22"/>
                      <a:gd name="T48" fmla="*/ 11112 w 37"/>
                      <a:gd name="T49" fmla="*/ 31750 h 22"/>
                      <a:gd name="T50" fmla="*/ 9525 w 37"/>
                      <a:gd name="T51" fmla="*/ 31750 h 22"/>
                      <a:gd name="T52" fmla="*/ 7937 w 37"/>
                      <a:gd name="T53" fmla="*/ 31750 h 22"/>
                      <a:gd name="T54" fmla="*/ 6350 w 37"/>
                      <a:gd name="T55" fmla="*/ 31750 h 22"/>
                      <a:gd name="T56" fmla="*/ 3175 w 37"/>
                      <a:gd name="T57" fmla="*/ 28575 h 22"/>
                      <a:gd name="T58" fmla="*/ 1587 w 37"/>
                      <a:gd name="T59" fmla="*/ 25400 h 22"/>
                      <a:gd name="T60" fmla="*/ 1587 w 37"/>
                      <a:gd name="T61" fmla="*/ 23813 h 22"/>
                      <a:gd name="T62" fmla="*/ 1587 w 37"/>
                      <a:gd name="T63" fmla="*/ 22225 h 22"/>
                      <a:gd name="T64" fmla="*/ 1587 w 37"/>
                      <a:gd name="T65" fmla="*/ 20638 h 22"/>
                      <a:gd name="T66" fmla="*/ 0 w 37"/>
                      <a:gd name="T67" fmla="*/ 19050 h 22"/>
                      <a:gd name="T68" fmla="*/ 1587 w 37"/>
                      <a:gd name="T69" fmla="*/ 15875 h 22"/>
                      <a:gd name="T70" fmla="*/ 1587 w 37"/>
                      <a:gd name="T71" fmla="*/ 12700 h 22"/>
                      <a:gd name="T72" fmla="*/ 3175 w 37"/>
                      <a:gd name="T73" fmla="*/ 11113 h 22"/>
                      <a:gd name="T74" fmla="*/ 4762 w 37"/>
                      <a:gd name="T75" fmla="*/ 11113 h 22"/>
                      <a:gd name="T76" fmla="*/ 6350 w 37"/>
                      <a:gd name="T77" fmla="*/ 9525 h 22"/>
                      <a:gd name="T78" fmla="*/ 6350 w 37"/>
                      <a:gd name="T79" fmla="*/ 7938 h 22"/>
                      <a:gd name="T80" fmla="*/ 9525 w 37"/>
                      <a:gd name="T81" fmla="*/ 6350 h 22"/>
                      <a:gd name="T82" fmla="*/ 15875 w 37"/>
                      <a:gd name="T83" fmla="*/ 4763 h 22"/>
                      <a:gd name="T84" fmla="*/ 19050 w 37"/>
                      <a:gd name="T85" fmla="*/ 4763 h 22"/>
                      <a:gd name="T86" fmla="*/ 22225 w 37"/>
                      <a:gd name="T87" fmla="*/ 1588 h 22"/>
                      <a:gd name="T88" fmla="*/ 26987 w 37"/>
                      <a:gd name="T89" fmla="*/ 1588 h 22"/>
                      <a:gd name="T90" fmla="*/ 26987 w 37"/>
                      <a:gd name="T91" fmla="*/ 1588 h 22"/>
                      <a:gd name="T92" fmla="*/ 30162 w 37"/>
                      <a:gd name="T93" fmla="*/ 0 h 22"/>
                      <a:gd name="T94" fmla="*/ 34925 w 37"/>
                      <a:gd name="T95" fmla="*/ 0 h 22"/>
                      <a:gd name="T96" fmla="*/ 38100 w 37"/>
                      <a:gd name="T97" fmla="*/ 0 h 22"/>
                      <a:gd name="T98" fmla="*/ 41275 w 37"/>
                      <a:gd name="T99" fmla="*/ 0 h 22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</a:gdLst>
                    <a:ahLst/>
                    <a:cxnLst>
                      <a:cxn ang="T100">
                        <a:pos x="T0" y="T1"/>
                      </a:cxn>
                      <a:cxn ang="T101">
                        <a:pos x="T2" y="T3"/>
                      </a:cxn>
                      <a:cxn ang="T102">
                        <a:pos x="T4" y="T5"/>
                      </a:cxn>
                      <a:cxn ang="T103">
                        <a:pos x="T6" y="T7"/>
                      </a:cxn>
                      <a:cxn ang="T104">
                        <a:pos x="T8" y="T9"/>
                      </a:cxn>
                      <a:cxn ang="T105">
                        <a:pos x="T10" y="T11"/>
                      </a:cxn>
                      <a:cxn ang="T106">
                        <a:pos x="T12" y="T13"/>
                      </a:cxn>
                      <a:cxn ang="T107">
                        <a:pos x="T14" y="T15"/>
                      </a:cxn>
                      <a:cxn ang="T108">
                        <a:pos x="T16" y="T17"/>
                      </a:cxn>
                      <a:cxn ang="T109">
                        <a:pos x="T18" y="T19"/>
                      </a:cxn>
                      <a:cxn ang="T110">
                        <a:pos x="T20" y="T21"/>
                      </a:cxn>
                      <a:cxn ang="T111">
                        <a:pos x="T22" y="T23"/>
                      </a:cxn>
                      <a:cxn ang="T112">
                        <a:pos x="T24" y="T25"/>
                      </a:cxn>
                      <a:cxn ang="T113">
                        <a:pos x="T26" y="T27"/>
                      </a:cxn>
                      <a:cxn ang="T114">
                        <a:pos x="T28" y="T29"/>
                      </a:cxn>
                      <a:cxn ang="T115">
                        <a:pos x="T30" y="T31"/>
                      </a:cxn>
                      <a:cxn ang="T116">
                        <a:pos x="T32" y="T33"/>
                      </a:cxn>
                      <a:cxn ang="T117">
                        <a:pos x="T34" y="T35"/>
                      </a:cxn>
                      <a:cxn ang="T118">
                        <a:pos x="T36" y="T37"/>
                      </a:cxn>
                      <a:cxn ang="T119">
                        <a:pos x="T38" y="T39"/>
                      </a:cxn>
                      <a:cxn ang="T120">
                        <a:pos x="T40" y="T41"/>
                      </a:cxn>
                      <a:cxn ang="T121">
                        <a:pos x="T42" y="T43"/>
                      </a:cxn>
                      <a:cxn ang="T122">
                        <a:pos x="T44" y="T45"/>
                      </a:cxn>
                      <a:cxn ang="T123">
                        <a:pos x="T46" y="T47"/>
                      </a:cxn>
                      <a:cxn ang="T124">
                        <a:pos x="T48" y="T49"/>
                      </a:cxn>
                      <a:cxn ang="T125">
                        <a:pos x="T50" y="T51"/>
                      </a:cxn>
                      <a:cxn ang="T126">
                        <a:pos x="T52" y="T53"/>
                      </a:cxn>
                      <a:cxn ang="T127">
                        <a:pos x="T54" y="T55"/>
                      </a:cxn>
                      <a:cxn ang="T128">
                        <a:pos x="T56" y="T57"/>
                      </a:cxn>
                      <a:cxn ang="T129">
                        <a:pos x="T58" y="T59"/>
                      </a:cxn>
                      <a:cxn ang="T130">
                        <a:pos x="T60" y="T61"/>
                      </a:cxn>
                      <a:cxn ang="T131">
                        <a:pos x="T62" y="T63"/>
                      </a:cxn>
                      <a:cxn ang="T132">
                        <a:pos x="T64" y="T65"/>
                      </a:cxn>
                      <a:cxn ang="T133">
                        <a:pos x="T66" y="T67"/>
                      </a:cxn>
                      <a:cxn ang="T134">
                        <a:pos x="T68" y="T69"/>
                      </a:cxn>
                      <a:cxn ang="T135">
                        <a:pos x="T70" y="T71"/>
                      </a:cxn>
                      <a:cxn ang="T136">
                        <a:pos x="T72" y="T73"/>
                      </a:cxn>
                      <a:cxn ang="T137">
                        <a:pos x="T74" y="T75"/>
                      </a:cxn>
                      <a:cxn ang="T138">
                        <a:pos x="T76" y="T77"/>
                      </a:cxn>
                      <a:cxn ang="T139">
                        <a:pos x="T78" y="T79"/>
                      </a:cxn>
                      <a:cxn ang="T140">
                        <a:pos x="T80" y="T81"/>
                      </a:cxn>
                      <a:cxn ang="T141">
                        <a:pos x="T82" y="T83"/>
                      </a:cxn>
                      <a:cxn ang="T142">
                        <a:pos x="T84" y="T85"/>
                      </a:cxn>
                      <a:cxn ang="T143">
                        <a:pos x="T86" y="T87"/>
                      </a:cxn>
                      <a:cxn ang="T144">
                        <a:pos x="T88" y="T89"/>
                      </a:cxn>
                      <a:cxn ang="T145">
                        <a:pos x="T90" y="T91"/>
                      </a:cxn>
                      <a:cxn ang="T146">
                        <a:pos x="T92" y="T93"/>
                      </a:cxn>
                      <a:cxn ang="T147">
                        <a:pos x="T94" y="T95"/>
                      </a:cxn>
                      <a:cxn ang="T148">
                        <a:pos x="T96" y="T97"/>
                      </a:cxn>
                      <a:cxn ang="T149">
                        <a:pos x="T98" y="T99"/>
                      </a:cxn>
                    </a:cxnLst>
                    <a:rect l="0" t="0" r="r" b="b"/>
                    <a:pathLst>
                      <a:path w="37" h="22">
                        <a:moveTo>
                          <a:pt x="26" y="0"/>
                        </a:moveTo>
                        <a:lnTo>
                          <a:pt x="28" y="1"/>
                        </a:lnTo>
                        <a:lnTo>
                          <a:pt x="29" y="3"/>
                        </a:lnTo>
                        <a:lnTo>
                          <a:pt x="30" y="4"/>
                        </a:lnTo>
                        <a:lnTo>
                          <a:pt x="31" y="4"/>
                        </a:lnTo>
                        <a:lnTo>
                          <a:pt x="33" y="5"/>
                        </a:lnTo>
                        <a:lnTo>
                          <a:pt x="34" y="6"/>
                        </a:lnTo>
                        <a:lnTo>
                          <a:pt x="34" y="7"/>
                        </a:lnTo>
                        <a:lnTo>
                          <a:pt x="35" y="8"/>
                        </a:lnTo>
                        <a:lnTo>
                          <a:pt x="37" y="9"/>
                        </a:lnTo>
                        <a:lnTo>
                          <a:pt x="35" y="10"/>
                        </a:lnTo>
                        <a:lnTo>
                          <a:pt x="35" y="13"/>
                        </a:lnTo>
                        <a:lnTo>
                          <a:pt x="35" y="14"/>
                        </a:lnTo>
                        <a:lnTo>
                          <a:pt x="35" y="15"/>
                        </a:lnTo>
                        <a:lnTo>
                          <a:pt x="34" y="15"/>
                        </a:lnTo>
                        <a:lnTo>
                          <a:pt x="33" y="15"/>
                        </a:lnTo>
                        <a:lnTo>
                          <a:pt x="32" y="15"/>
                        </a:lnTo>
                        <a:lnTo>
                          <a:pt x="32" y="16"/>
                        </a:lnTo>
                        <a:lnTo>
                          <a:pt x="32" y="17"/>
                        </a:lnTo>
                        <a:lnTo>
                          <a:pt x="30" y="17"/>
                        </a:lnTo>
                        <a:lnTo>
                          <a:pt x="29" y="17"/>
                        </a:lnTo>
                        <a:lnTo>
                          <a:pt x="28" y="17"/>
                        </a:lnTo>
                        <a:lnTo>
                          <a:pt x="26" y="17"/>
                        </a:lnTo>
                        <a:lnTo>
                          <a:pt x="25" y="17"/>
                        </a:lnTo>
                        <a:lnTo>
                          <a:pt x="24" y="17"/>
                        </a:lnTo>
                        <a:lnTo>
                          <a:pt x="21" y="17"/>
                        </a:lnTo>
                        <a:lnTo>
                          <a:pt x="21" y="18"/>
                        </a:lnTo>
                        <a:lnTo>
                          <a:pt x="19" y="20"/>
                        </a:lnTo>
                        <a:lnTo>
                          <a:pt x="16" y="22"/>
                        </a:lnTo>
                        <a:lnTo>
                          <a:pt x="15" y="22"/>
                        </a:lnTo>
                        <a:lnTo>
                          <a:pt x="15" y="20"/>
                        </a:lnTo>
                        <a:lnTo>
                          <a:pt x="13" y="20"/>
                        </a:lnTo>
                        <a:lnTo>
                          <a:pt x="12" y="22"/>
                        </a:lnTo>
                        <a:lnTo>
                          <a:pt x="10" y="22"/>
                        </a:lnTo>
                        <a:lnTo>
                          <a:pt x="7" y="22"/>
                        </a:lnTo>
                        <a:lnTo>
                          <a:pt x="7" y="20"/>
                        </a:lnTo>
                        <a:lnTo>
                          <a:pt x="6" y="20"/>
                        </a:lnTo>
                        <a:lnTo>
                          <a:pt x="5" y="20"/>
                        </a:lnTo>
                        <a:lnTo>
                          <a:pt x="4" y="20"/>
                        </a:lnTo>
                        <a:lnTo>
                          <a:pt x="3" y="18"/>
                        </a:lnTo>
                        <a:lnTo>
                          <a:pt x="2" y="18"/>
                        </a:lnTo>
                        <a:lnTo>
                          <a:pt x="2" y="17"/>
                        </a:lnTo>
                        <a:lnTo>
                          <a:pt x="1" y="16"/>
                        </a:lnTo>
                        <a:lnTo>
                          <a:pt x="1" y="15"/>
                        </a:lnTo>
                        <a:lnTo>
                          <a:pt x="1" y="14"/>
                        </a:lnTo>
                        <a:lnTo>
                          <a:pt x="1" y="13"/>
                        </a:lnTo>
                        <a:lnTo>
                          <a:pt x="0" y="13"/>
                        </a:lnTo>
                        <a:lnTo>
                          <a:pt x="0" y="12"/>
                        </a:lnTo>
                        <a:lnTo>
                          <a:pt x="1" y="10"/>
                        </a:lnTo>
                        <a:lnTo>
                          <a:pt x="1" y="9"/>
                        </a:lnTo>
                        <a:lnTo>
                          <a:pt x="1" y="8"/>
                        </a:lnTo>
                        <a:lnTo>
                          <a:pt x="2" y="7"/>
                        </a:lnTo>
                        <a:lnTo>
                          <a:pt x="3" y="7"/>
                        </a:lnTo>
                        <a:lnTo>
                          <a:pt x="4" y="7"/>
                        </a:lnTo>
                        <a:lnTo>
                          <a:pt x="4" y="6"/>
                        </a:lnTo>
                        <a:lnTo>
                          <a:pt x="4" y="5"/>
                        </a:lnTo>
                        <a:lnTo>
                          <a:pt x="4" y="4"/>
                        </a:lnTo>
                        <a:lnTo>
                          <a:pt x="6" y="4"/>
                        </a:lnTo>
                        <a:lnTo>
                          <a:pt x="9" y="3"/>
                        </a:lnTo>
                        <a:lnTo>
                          <a:pt x="10" y="3"/>
                        </a:lnTo>
                        <a:lnTo>
                          <a:pt x="11" y="3"/>
                        </a:lnTo>
                        <a:lnTo>
                          <a:pt x="12" y="3"/>
                        </a:lnTo>
                        <a:lnTo>
                          <a:pt x="14" y="1"/>
                        </a:lnTo>
                        <a:lnTo>
                          <a:pt x="16" y="1"/>
                        </a:lnTo>
                        <a:lnTo>
                          <a:pt x="17" y="1"/>
                        </a:lnTo>
                        <a:lnTo>
                          <a:pt x="19" y="1"/>
                        </a:lnTo>
                        <a:lnTo>
                          <a:pt x="19" y="0"/>
                        </a:lnTo>
                        <a:lnTo>
                          <a:pt x="20" y="0"/>
                        </a:lnTo>
                        <a:lnTo>
                          <a:pt x="22" y="0"/>
                        </a:lnTo>
                        <a:lnTo>
                          <a:pt x="23" y="0"/>
                        </a:lnTo>
                        <a:lnTo>
                          <a:pt x="24" y="0"/>
                        </a:lnTo>
                        <a:lnTo>
                          <a:pt x="26" y="0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120" name="Freeform 1034">
                    <a:extLst>
                      <a:ext uri="{FF2B5EF4-FFF2-40B4-BE49-F238E27FC236}">
                        <a16:creationId xmlns:a16="http://schemas.microsoft.com/office/drawing/2014/main" id="{7D098462-5386-4CC8-9338-CFC54E710FB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740555" y="2204704"/>
                    <a:ext cx="109209" cy="169623"/>
                  </a:xfrm>
                  <a:custGeom>
                    <a:avLst/>
                    <a:gdLst>
                      <a:gd name="T0" fmla="*/ 44450 w 47"/>
                      <a:gd name="T1" fmla="*/ 112712 h 73"/>
                      <a:gd name="T2" fmla="*/ 33337 w 47"/>
                      <a:gd name="T3" fmla="*/ 115887 h 73"/>
                      <a:gd name="T4" fmla="*/ 30162 w 47"/>
                      <a:gd name="T5" fmla="*/ 114300 h 73"/>
                      <a:gd name="T6" fmla="*/ 19050 w 47"/>
                      <a:gd name="T7" fmla="*/ 112712 h 73"/>
                      <a:gd name="T8" fmla="*/ 12700 w 47"/>
                      <a:gd name="T9" fmla="*/ 112712 h 73"/>
                      <a:gd name="T10" fmla="*/ 15875 w 47"/>
                      <a:gd name="T11" fmla="*/ 106362 h 73"/>
                      <a:gd name="T12" fmla="*/ 15875 w 47"/>
                      <a:gd name="T13" fmla="*/ 96837 h 73"/>
                      <a:gd name="T14" fmla="*/ 15875 w 47"/>
                      <a:gd name="T15" fmla="*/ 92075 h 73"/>
                      <a:gd name="T16" fmla="*/ 15875 w 47"/>
                      <a:gd name="T17" fmla="*/ 85725 h 73"/>
                      <a:gd name="T18" fmla="*/ 17462 w 47"/>
                      <a:gd name="T19" fmla="*/ 84137 h 73"/>
                      <a:gd name="T20" fmla="*/ 7937 w 47"/>
                      <a:gd name="T21" fmla="*/ 82550 h 73"/>
                      <a:gd name="T22" fmla="*/ 6350 w 47"/>
                      <a:gd name="T23" fmla="*/ 82550 h 73"/>
                      <a:gd name="T24" fmla="*/ 4762 w 47"/>
                      <a:gd name="T25" fmla="*/ 79375 h 73"/>
                      <a:gd name="T26" fmla="*/ 11112 w 47"/>
                      <a:gd name="T27" fmla="*/ 77787 h 73"/>
                      <a:gd name="T28" fmla="*/ 12700 w 47"/>
                      <a:gd name="T29" fmla="*/ 74612 h 73"/>
                      <a:gd name="T30" fmla="*/ 7937 w 47"/>
                      <a:gd name="T31" fmla="*/ 74612 h 73"/>
                      <a:gd name="T32" fmla="*/ 6350 w 47"/>
                      <a:gd name="T33" fmla="*/ 77787 h 73"/>
                      <a:gd name="T34" fmla="*/ 0 w 47"/>
                      <a:gd name="T35" fmla="*/ 74612 h 73"/>
                      <a:gd name="T36" fmla="*/ 1587 w 47"/>
                      <a:gd name="T37" fmla="*/ 69850 h 73"/>
                      <a:gd name="T38" fmla="*/ 3175 w 47"/>
                      <a:gd name="T39" fmla="*/ 65087 h 73"/>
                      <a:gd name="T40" fmla="*/ 6350 w 47"/>
                      <a:gd name="T41" fmla="*/ 60325 h 73"/>
                      <a:gd name="T42" fmla="*/ 11112 w 47"/>
                      <a:gd name="T43" fmla="*/ 52387 h 73"/>
                      <a:gd name="T44" fmla="*/ 14287 w 47"/>
                      <a:gd name="T45" fmla="*/ 46037 h 73"/>
                      <a:gd name="T46" fmla="*/ 15875 w 47"/>
                      <a:gd name="T47" fmla="*/ 36512 h 73"/>
                      <a:gd name="T48" fmla="*/ 17462 w 47"/>
                      <a:gd name="T49" fmla="*/ 33337 h 73"/>
                      <a:gd name="T50" fmla="*/ 17462 w 47"/>
                      <a:gd name="T51" fmla="*/ 31750 h 73"/>
                      <a:gd name="T52" fmla="*/ 19050 w 47"/>
                      <a:gd name="T53" fmla="*/ 25400 h 73"/>
                      <a:gd name="T54" fmla="*/ 15875 w 47"/>
                      <a:gd name="T55" fmla="*/ 15875 h 73"/>
                      <a:gd name="T56" fmla="*/ 14287 w 47"/>
                      <a:gd name="T57" fmla="*/ 7937 h 73"/>
                      <a:gd name="T58" fmla="*/ 15875 w 47"/>
                      <a:gd name="T59" fmla="*/ 4762 h 73"/>
                      <a:gd name="T60" fmla="*/ 20637 w 47"/>
                      <a:gd name="T61" fmla="*/ 1587 h 73"/>
                      <a:gd name="T62" fmla="*/ 28575 w 47"/>
                      <a:gd name="T63" fmla="*/ 0 h 73"/>
                      <a:gd name="T64" fmla="*/ 30162 w 47"/>
                      <a:gd name="T65" fmla="*/ 4762 h 73"/>
                      <a:gd name="T66" fmla="*/ 30162 w 47"/>
                      <a:gd name="T67" fmla="*/ 6350 h 73"/>
                      <a:gd name="T68" fmla="*/ 31750 w 47"/>
                      <a:gd name="T69" fmla="*/ 7937 h 73"/>
                      <a:gd name="T70" fmla="*/ 38100 w 47"/>
                      <a:gd name="T71" fmla="*/ 6350 h 73"/>
                      <a:gd name="T72" fmla="*/ 47625 w 47"/>
                      <a:gd name="T73" fmla="*/ 6350 h 73"/>
                      <a:gd name="T74" fmla="*/ 50800 w 47"/>
                      <a:gd name="T75" fmla="*/ 4762 h 73"/>
                      <a:gd name="T76" fmla="*/ 55562 w 47"/>
                      <a:gd name="T77" fmla="*/ 4762 h 73"/>
                      <a:gd name="T78" fmla="*/ 63500 w 47"/>
                      <a:gd name="T79" fmla="*/ 4762 h 73"/>
                      <a:gd name="T80" fmla="*/ 65087 w 47"/>
                      <a:gd name="T81" fmla="*/ 9525 h 73"/>
                      <a:gd name="T82" fmla="*/ 73025 w 47"/>
                      <a:gd name="T83" fmla="*/ 11112 h 73"/>
                      <a:gd name="T84" fmla="*/ 71437 w 47"/>
                      <a:gd name="T85" fmla="*/ 17462 h 73"/>
                      <a:gd name="T86" fmla="*/ 65087 w 47"/>
                      <a:gd name="T87" fmla="*/ 20637 h 73"/>
                      <a:gd name="T88" fmla="*/ 61912 w 47"/>
                      <a:gd name="T89" fmla="*/ 23812 h 73"/>
                      <a:gd name="T90" fmla="*/ 58737 w 47"/>
                      <a:gd name="T91" fmla="*/ 25400 h 73"/>
                      <a:gd name="T92" fmla="*/ 60325 w 47"/>
                      <a:gd name="T93" fmla="*/ 39687 h 73"/>
                      <a:gd name="T94" fmla="*/ 57150 w 47"/>
                      <a:gd name="T95" fmla="*/ 41275 h 73"/>
                      <a:gd name="T96" fmla="*/ 57150 w 47"/>
                      <a:gd name="T97" fmla="*/ 46037 h 73"/>
                      <a:gd name="T98" fmla="*/ 55562 w 47"/>
                      <a:gd name="T99" fmla="*/ 55562 h 73"/>
                      <a:gd name="T100" fmla="*/ 49212 w 47"/>
                      <a:gd name="T101" fmla="*/ 55562 h 73"/>
                      <a:gd name="T102" fmla="*/ 44450 w 47"/>
                      <a:gd name="T103" fmla="*/ 58737 h 73"/>
                      <a:gd name="T104" fmla="*/ 52387 w 47"/>
                      <a:gd name="T105" fmla="*/ 68262 h 73"/>
                      <a:gd name="T106" fmla="*/ 57150 w 47"/>
                      <a:gd name="T107" fmla="*/ 68262 h 73"/>
                      <a:gd name="T108" fmla="*/ 52387 w 47"/>
                      <a:gd name="T109" fmla="*/ 76200 h 73"/>
                      <a:gd name="T110" fmla="*/ 49212 w 47"/>
                      <a:gd name="T111" fmla="*/ 84137 h 73"/>
                      <a:gd name="T112" fmla="*/ 52387 w 47"/>
                      <a:gd name="T113" fmla="*/ 88900 h 73"/>
                      <a:gd name="T114" fmla="*/ 57150 w 47"/>
                      <a:gd name="T115" fmla="*/ 88900 h 73"/>
                      <a:gd name="T116" fmla="*/ 52387 w 47"/>
                      <a:gd name="T117" fmla="*/ 93662 h 73"/>
                      <a:gd name="T118" fmla="*/ 49212 w 47"/>
                      <a:gd name="T119" fmla="*/ 96837 h 73"/>
                      <a:gd name="T120" fmla="*/ 44450 w 47"/>
                      <a:gd name="T121" fmla="*/ 104775 h 73"/>
                      <a:gd name="T122" fmla="*/ 46037 w 47"/>
                      <a:gd name="T123" fmla="*/ 106362 h 73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  <a:gd name="T180" fmla="*/ 0 60000 65536"/>
                      <a:gd name="T181" fmla="*/ 0 60000 65536"/>
                      <a:gd name="T182" fmla="*/ 0 60000 65536"/>
                      <a:gd name="T183" fmla="*/ 0 60000 65536"/>
                      <a:gd name="T184" fmla="*/ 0 60000 65536"/>
                      <a:gd name="T185" fmla="*/ 0 60000 65536"/>
                    </a:gdLst>
                    <a:ahLst/>
                    <a:cxnLst>
                      <a:cxn ang="T124">
                        <a:pos x="T0" y="T1"/>
                      </a:cxn>
                      <a:cxn ang="T125">
                        <a:pos x="T2" y="T3"/>
                      </a:cxn>
                      <a:cxn ang="T126">
                        <a:pos x="T4" y="T5"/>
                      </a:cxn>
                      <a:cxn ang="T127">
                        <a:pos x="T6" y="T7"/>
                      </a:cxn>
                      <a:cxn ang="T128">
                        <a:pos x="T8" y="T9"/>
                      </a:cxn>
                      <a:cxn ang="T129">
                        <a:pos x="T10" y="T11"/>
                      </a:cxn>
                      <a:cxn ang="T130">
                        <a:pos x="T12" y="T13"/>
                      </a:cxn>
                      <a:cxn ang="T131">
                        <a:pos x="T14" y="T15"/>
                      </a:cxn>
                      <a:cxn ang="T132">
                        <a:pos x="T16" y="T17"/>
                      </a:cxn>
                      <a:cxn ang="T133">
                        <a:pos x="T18" y="T19"/>
                      </a:cxn>
                      <a:cxn ang="T134">
                        <a:pos x="T20" y="T21"/>
                      </a:cxn>
                      <a:cxn ang="T135">
                        <a:pos x="T22" y="T23"/>
                      </a:cxn>
                      <a:cxn ang="T136">
                        <a:pos x="T24" y="T25"/>
                      </a:cxn>
                      <a:cxn ang="T137">
                        <a:pos x="T26" y="T27"/>
                      </a:cxn>
                      <a:cxn ang="T138">
                        <a:pos x="T28" y="T29"/>
                      </a:cxn>
                      <a:cxn ang="T139">
                        <a:pos x="T30" y="T31"/>
                      </a:cxn>
                      <a:cxn ang="T140">
                        <a:pos x="T32" y="T33"/>
                      </a:cxn>
                      <a:cxn ang="T141">
                        <a:pos x="T34" y="T35"/>
                      </a:cxn>
                      <a:cxn ang="T142">
                        <a:pos x="T36" y="T37"/>
                      </a:cxn>
                      <a:cxn ang="T143">
                        <a:pos x="T38" y="T39"/>
                      </a:cxn>
                      <a:cxn ang="T144">
                        <a:pos x="T40" y="T41"/>
                      </a:cxn>
                      <a:cxn ang="T145">
                        <a:pos x="T42" y="T43"/>
                      </a:cxn>
                      <a:cxn ang="T146">
                        <a:pos x="T44" y="T45"/>
                      </a:cxn>
                      <a:cxn ang="T147">
                        <a:pos x="T46" y="T47"/>
                      </a:cxn>
                      <a:cxn ang="T148">
                        <a:pos x="T48" y="T49"/>
                      </a:cxn>
                      <a:cxn ang="T149">
                        <a:pos x="T50" y="T51"/>
                      </a:cxn>
                      <a:cxn ang="T150">
                        <a:pos x="T52" y="T53"/>
                      </a:cxn>
                      <a:cxn ang="T151">
                        <a:pos x="T54" y="T55"/>
                      </a:cxn>
                      <a:cxn ang="T152">
                        <a:pos x="T56" y="T57"/>
                      </a:cxn>
                      <a:cxn ang="T153">
                        <a:pos x="T58" y="T59"/>
                      </a:cxn>
                      <a:cxn ang="T154">
                        <a:pos x="T60" y="T61"/>
                      </a:cxn>
                      <a:cxn ang="T155">
                        <a:pos x="T62" y="T63"/>
                      </a:cxn>
                      <a:cxn ang="T156">
                        <a:pos x="T64" y="T65"/>
                      </a:cxn>
                      <a:cxn ang="T157">
                        <a:pos x="T66" y="T67"/>
                      </a:cxn>
                      <a:cxn ang="T158">
                        <a:pos x="T68" y="T69"/>
                      </a:cxn>
                      <a:cxn ang="T159">
                        <a:pos x="T70" y="T71"/>
                      </a:cxn>
                      <a:cxn ang="T160">
                        <a:pos x="T72" y="T73"/>
                      </a:cxn>
                      <a:cxn ang="T161">
                        <a:pos x="T74" y="T75"/>
                      </a:cxn>
                      <a:cxn ang="T162">
                        <a:pos x="T76" y="T77"/>
                      </a:cxn>
                      <a:cxn ang="T163">
                        <a:pos x="T78" y="T79"/>
                      </a:cxn>
                      <a:cxn ang="T164">
                        <a:pos x="T80" y="T81"/>
                      </a:cxn>
                      <a:cxn ang="T165">
                        <a:pos x="T82" y="T83"/>
                      </a:cxn>
                      <a:cxn ang="T166">
                        <a:pos x="T84" y="T85"/>
                      </a:cxn>
                      <a:cxn ang="T167">
                        <a:pos x="T86" y="T87"/>
                      </a:cxn>
                      <a:cxn ang="T168">
                        <a:pos x="T88" y="T89"/>
                      </a:cxn>
                      <a:cxn ang="T169">
                        <a:pos x="T90" y="T91"/>
                      </a:cxn>
                      <a:cxn ang="T170">
                        <a:pos x="T92" y="T93"/>
                      </a:cxn>
                      <a:cxn ang="T171">
                        <a:pos x="T94" y="T95"/>
                      </a:cxn>
                      <a:cxn ang="T172">
                        <a:pos x="T96" y="T97"/>
                      </a:cxn>
                      <a:cxn ang="T173">
                        <a:pos x="T98" y="T99"/>
                      </a:cxn>
                      <a:cxn ang="T174">
                        <a:pos x="T100" y="T101"/>
                      </a:cxn>
                      <a:cxn ang="T175">
                        <a:pos x="T102" y="T103"/>
                      </a:cxn>
                      <a:cxn ang="T176">
                        <a:pos x="T104" y="T105"/>
                      </a:cxn>
                      <a:cxn ang="T177">
                        <a:pos x="T106" y="T107"/>
                      </a:cxn>
                      <a:cxn ang="T178">
                        <a:pos x="T108" y="T109"/>
                      </a:cxn>
                      <a:cxn ang="T179">
                        <a:pos x="T110" y="T111"/>
                      </a:cxn>
                      <a:cxn ang="T180">
                        <a:pos x="T112" y="T113"/>
                      </a:cxn>
                      <a:cxn ang="T181">
                        <a:pos x="T114" y="T115"/>
                      </a:cxn>
                      <a:cxn ang="T182">
                        <a:pos x="T116" y="T117"/>
                      </a:cxn>
                      <a:cxn ang="T183">
                        <a:pos x="T118" y="T119"/>
                      </a:cxn>
                      <a:cxn ang="T184">
                        <a:pos x="T120" y="T121"/>
                      </a:cxn>
                      <a:cxn ang="T185">
                        <a:pos x="T122" y="T123"/>
                      </a:cxn>
                    </a:cxnLst>
                    <a:rect l="0" t="0" r="r" b="b"/>
                    <a:pathLst>
                      <a:path w="47" h="73">
                        <a:moveTo>
                          <a:pt x="29" y="70"/>
                        </a:moveTo>
                        <a:lnTo>
                          <a:pt x="29" y="70"/>
                        </a:lnTo>
                        <a:lnTo>
                          <a:pt x="28" y="71"/>
                        </a:lnTo>
                        <a:lnTo>
                          <a:pt x="27" y="71"/>
                        </a:lnTo>
                        <a:lnTo>
                          <a:pt x="24" y="72"/>
                        </a:lnTo>
                        <a:lnTo>
                          <a:pt x="22" y="73"/>
                        </a:lnTo>
                        <a:lnTo>
                          <a:pt x="21" y="73"/>
                        </a:lnTo>
                        <a:lnTo>
                          <a:pt x="21" y="72"/>
                        </a:lnTo>
                        <a:lnTo>
                          <a:pt x="20" y="72"/>
                        </a:lnTo>
                        <a:lnTo>
                          <a:pt x="19" y="72"/>
                        </a:lnTo>
                        <a:lnTo>
                          <a:pt x="16" y="71"/>
                        </a:lnTo>
                        <a:lnTo>
                          <a:pt x="16" y="72"/>
                        </a:lnTo>
                        <a:lnTo>
                          <a:pt x="14" y="72"/>
                        </a:lnTo>
                        <a:lnTo>
                          <a:pt x="13" y="71"/>
                        </a:lnTo>
                        <a:lnTo>
                          <a:pt x="12" y="71"/>
                        </a:lnTo>
                        <a:lnTo>
                          <a:pt x="10" y="72"/>
                        </a:lnTo>
                        <a:lnTo>
                          <a:pt x="8" y="73"/>
                        </a:lnTo>
                        <a:lnTo>
                          <a:pt x="7" y="72"/>
                        </a:lnTo>
                        <a:lnTo>
                          <a:pt x="8" y="71"/>
                        </a:lnTo>
                        <a:lnTo>
                          <a:pt x="9" y="69"/>
                        </a:lnTo>
                        <a:lnTo>
                          <a:pt x="9" y="68"/>
                        </a:lnTo>
                        <a:lnTo>
                          <a:pt x="10" y="67"/>
                        </a:lnTo>
                        <a:lnTo>
                          <a:pt x="10" y="66"/>
                        </a:lnTo>
                        <a:lnTo>
                          <a:pt x="10" y="63"/>
                        </a:lnTo>
                        <a:lnTo>
                          <a:pt x="10" y="62"/>
                        </a:lnTo>
                        <a:lnTo>
                          <a:pt x="10" y="61"/>
                        </a:lnTo>
                        <a:lnTo>
                          <a:pt x="10" y="60"/>
                        </a:lnTo>
                        <a:lnTo>
                          <a:pt x="9" y="59"/>
                        </a:lnTo>
                        <a:lnTo>
                          <a:pt x="10" y="58"/>
                        </a:lnTo>
                        <a:lnTo>
                          <a:pt x="10" y="57"/>
                        </a:lnTo>
                        <a:lnTo>
                          <a:pt x="10" y="56"/>
                        </a:lnTo>
                        <a:lnTo>
                          <a:pt x="10" y="54"/>
                        </a:lnTo>
                        <a:lnTo>
                          <a:pt x="10" y="53"/>
                        </a:lnTo>
                        <a:lnTo>
                          <a:pt x="11" y="53"/>
                        </a:lnTo>
                        <a:lnTo>
                          <a:pt x="10" y="51"/>
                        </a:lnTo>
                        <a:lnTo>
                          <a:pt x="9" y="51"/>
                        </a:lnTo>
                        <a:lnTo>
                          <a:pt x="8" y="52"/>
                        </a:lnTo>
                        <a:lnTo>
                          <a:pt x="7" y="52"/>
                        </a:lnTo>
                        <a:lnTo>
                          <a:pt x="5" y="52"/>
                        </a:lnTo>
                        <a:lnTo>
                          <a:pt x="5" y="53"/>
                        </a:lnTo>
                        <a:lnTo>
                          <a:pt x="4" y="53"/>
                        </a:lnTo>
                        <a:lnTo>
                          <a:pt x="4" y="52"/>
                        </a:lnTo>
                        <a:lnTo>
                          <a:pt x="4" y="51"/>
                        </a:lnTo>
                        <a:lnTo>
                          <a:pt x="4" y="50"/>
                        </a:lnTo>
                        <a:lnTo>
                          <a:pt x="3" y="50"/>
                        </a:lnTo>
                        <a:lnTo>
                          <a:pt x="4" y="49"/>
                        </a:lnTo>
                        <a:lnTo>
                          <a:pt x="5" y="50"/>
                        </a:lnTo>
                        <a:lnTo>
                          <a:pt x="7" y="49"/>
                        </a:lnTo>
                        <a:lnTo>
                          <a:pt x="8" y="48"/>
                        </a:lnTo>
                        <a:lnTo>
                          <a:pt x="8" y="47"/>
                        </a:lnTo>
                        <a:lnTo>
                          <a:pt x="7" y="47"/>
                        </a:lnTo>
                        <a:lnTo>
                          <a:pt x="7" y="45"/>
                        </a:lnTo>
                        <a:lnTo>
                          <a:pt x="5" y="47"/>
                        </a:lnTo>
                        <a:lnTo>
                          <a:pt x="5" y="48"/>
                        </a:lnTo>
                        <a:lnTo>
                          <a:pt x="5" y="49"/>
                        </a:lnTo>
                        <a:lnTo>
                          <a:pt x="4" y="49"/>
                        </a:lnTo>
                        <a:lnTo>
                          <a:pt x="2" y="49"/>
                        </a:lnTo>
                        <a:lnTo>
                          <a:pt x="1" y="49"/>
                        </a:lnTo>
                        <a:lnTo>
                          <a:pt x="0" y="49"/>
                        </a:lnTo>
                        <a:lnTo>
                          <a:pt x="0" y="48"/>
                        </a:lnTo>
                        <a:lnTo>
                          <a:pt x="0" y="47"/>
                        </a:lnTo>
                        <a:lnTo>
                          <a:pt x="1" y="47"/>
                        </a:lnTo>
                        <a:lnTo>
                          <a:pt x="1" y="45"/>
                        </a:lnTo>
                        <a:lnTo>
                          <a:pt x="1" y="44"/>
                        </a:lnTo>
                        <a:lnTo>
                          <a:pt x="1" y="43"/>
                        </a:lnTo>
                        <a:lnTo>
                          <a:pt x="2" y="42"/>
                        </a:lnTo>
                        <a:lnTo>
                          <a:pt x="2" y="41"/>
                        </a:lnTo>
                        <a:lnTo>
                          <a:pt x="2" y="40"/>
                        </a:lnTo>
                        <a:lnTo>
                          <a:pt x="3" y="39"/>
                        </a:lnTo>
                        <a:lnTo>
                          <a:pt x="4" y="38"/>
                        </a:lnTo>
                        <a:lnTo>
                          <a:pt x="5" y="37"/>
                        </a:lnTo>
                        <a:lnTo>
                          <a:pt x="5" y="35"/>
                        </a:lnTo>
                        <a:lnTo>
                          <a:pt x="7" y="34"/>
                        </a:lnTo>
                        <a:lnTo>
                          <a:pt x="7" y="33"/>
                        </a:lnTo>
                        <a:lnTo>
                          <a:pt x="8" y="31"/>
                        </a:lnTo>
                        <a:lnTo>
                          <a:pt x="9" y="30"/>
                        </a:lnTo>
                        <a:lnTo>
                          <a:pt x="9" y="29"/>
                        </a:lnTo>
                        <a:lnTo>
                          <a:pt x="9" y="28"/>
                        </a:lnTo>
                        <a:lnTo>
                          <a:pt x="9" y="26"/>
                        </a:lnTo>
                        <a:lnTo>
                          <a:pt x="9" y="25"/>
                        </a:lnTo>
                        <a:lnTo>
                          <a:pt x="10" y="24"/>
                        </a:lnTo>
                        <a:lnTo>
                          <a:pt x="10" y="23"/>
                        </a:lnTo>
                        <a:lnTo>
                          <a:pt x="11" y="22"/>
                        </a:lnTo>
                        <a:lnTo>
                          <a:pt x="11" y="21"/>
                        </a:lnTo>
                        <a:lnTo>
                          <a:pt x="12" y="21"/>
                        </a:lnTo>
                        <a:lnTo>
                          <a:pt x="11" y="20"/>
                        </a:lnTo>
                        <a:lnTo>
                          <a:pt x="11" y="21"/>
                        </a:lnTo>
                        <a:lnTo>
                          <a:pt x="11" y="20"/>
                        </a:lnTo>
                        <a:lnTo>
                          <a:pt x="11" y="19"/>
                        </a:lnTo>
                        <a:lnTo>
                          <a:pt x="12" y="17"/>
                        </a:lnTo>
                        <a:lnTo>
                          <a:pt x="12" y="16"/>
                        </a:lnTo>
                        <a:lnTo>
                          <a:pt x="12" y="15"/>
                        </a:lnTo>
                        <a:lnTo>
                          <a:pt x="11" y="13"/>
                        </a:lnTo>
                        <a:lnTo>
                          <a:pt x="10" y="11"/>
                        </a:lnTo>
                        <a:lnTo>
                          <a:pt x="10" y="10"/>
                        </a:lnTo>
                        <a:lnTo>
                          <a:pt x="10" y="9"/>
                        </a:lnTo>
                        <a:lnTo>
                          <a:pt x="10" y="7"/>
                        </a:lnTo>
                        <a:lnTo>
                          <a:pt x="9" y="6"/>
                        </a:lnTo>
                        <a:lnTo>
                          <a:pt x="9" y="5"/>
                        </a:lnTo>
                        <a:lnTo>
                          <a:pt x="9" y="4"/>
                        </a:lnTo>
                        <a:lnTo>
                          <a:pt x="10" y="4"/>
                        </a:lnTo>
                        <a:lnTo>
                          <a:pt x="10" y="3"/>
                        </a:lnTo>
                        <a:lnTo>
                          <a:pt x="11" y="3"/>
                        </a:lnTo>
                        <a:lnTo>
                          <a:pt x="12" y="2"/>
                        </a:lnTo>
                        <a:lnTo>
                          <a:pt x="13" y="1"/>
                        </a:lnTo>
                        <a:lnTo>
                          <a:pt x="14" y="1"/>
                        </a:lnTo>
                        <a:lnTo>
                          <a:pt x="17" y="1"/>
                        </a:lnTo>
                        <a:lnTo>
                          <a:pt x="18" y="1"/>
                        </a:lnTo>
                        <a:lnTo>
                          <a:pt x="18" y="0"/>
                        </a:lnTo>
                        <a:lnTo>
                          <a:pt x="20" y="2"/>
                        </a:lnTo>
                        <a:lnTo>
                          <a:pt x="19" y="2"/>
                        </a:lnTo>
                        <a:lnTo>
                          <a:pt x="19" y="3"/>
                        </a:lnTo>
                        <a:lnTo>
                          <a:pt x="18" y="3"/>
                        </a:lnTo>
                        <a:lnTo>
                          <a:pt x="19" y="4"/>
                        </a:lnTo>
                        <a:lnTo>
                          <a:pt x="19" y="5"/>
                        </a:lnTo>
                        <a:lnTo>
                          <a:pt x="20" y="5"/>
                        </a:lnTo>
                        <a:lnTo>
                          <a:pt x="21" y="4"/>
                        </a:lnTo>
                        <a:lnTo>
                          <a:pt x="22" y="4"/>
                        </a:lnTo>
                        <a:lnTo>
                          <a:pt x="23" y="4"/>
                        </a:lnTo>
                        <a:lnTo>
                          <a:pt x="24" y="4"/>
                        </a:lnTo>
                        <a:lnTo>
                          <a:pt x="26" y="3"/>
                        </a:lnTo>
                        <a:lnTo>
                          <a:pt x="27" y="4"/>
                        </a:lnTo>
                        <a:lnTo>
                          <a:pt x="29" y="5"/>
                        </a:lnTo>
                        <a:lnTo>
                          <a:pt x="30" y="4"/>
                        </a:lnTo>
                        <a:lnTo>
                          <a:pt x="31" y="4"/>
                        </a:lnTo>
                        <a:lnTo>
                          <a:pt x="32" y="4"/>
                        </a:lnTo>
                        <a:lnTo>
                          <a:pt x="32" y="3"/>
                        </a:lnTo>
                        <a:lnTo>
                          <a:pt x="33" y="2"/>
                        </a:lnTo>
                        <a:lnTo>
                          <a:pt x="35" y="3"/>
                        </a:lnTo>
                        <a:lnTo>
                          <a:pt x="36" y="3"/>
                        </a:lnTo>
                        <a:lnTo>
                          <a:pt x="37" y="3"/>
                        </a:lnTo>
                        <a:lnTo>
                          <a:pt x="40" y="3"/>
                        </a:lnTo>
                        <a:lnTo>
                          <a:pt x="41" y="3"/>
                        </a:lnTo>
                        <a:lnTo>
                          <a:pt x="42" y="4"/>
                        </a:lnTo>
                        <a:lnTo>
                          <a:pt x="41" y="5"/>
                        </a:lnTo>
                        <a:lnTo>
                          <a:pt x="41" y="6"/>
                        </a:lnTo>
                        <a:lnTo>
                          <a:pt x="42" y="7"/>
                        </a:lnTo>
                        <a:lnTo>
                          <a:pt x="44" y="6"/>
                        </a:lnTo>
                        <a:lnTo>
                          <a:pt x="45" y="6"/>
                        </a:lnTo>
                        <a:lnTo>
                          <a:pt x="46" y="7"/>
                        </a:lnTo>
                        <a:lnTo>
                          <a:pt x="47" y="9"/>
                        </a:lnTo>
                        <a:lnTo>
                          <a:pt x="46" y="10"/>
                        </a:lnTo>
                        <a:lnTo>
                          <a:pt x="45" y="11"/>
                        </a:lnTo>
                        <a:lnTo>
                          <a:pt x="44" y="12"/>
                        </a:lnTo>
                        <a:lnTo>
                          <a:pt x="42" y="13"/>
                        </a:lnTo>
                        <a:lnTo>
                          <a:pt x="41" y="13"/>
                        </a:lnTo>
                        <a:lnTo>
                          <a:pt x="40" y="13"/>
                        </a:lnTo>
                        <a:lnTo>
                          <a:pt x="39" y="14"/>
                        </a:lnTo>
                        <a:lnTo>
                          <a:pt x="39" y="15"/>
                        </a:lnTo>
                        <a:lnTo>
                          <a:pt x="38" y="15"/>
                        </a:lnTo>
                        <a:lnTo>
                          <a:pt x="38" y="16"/>
                        </a:lnTo>
                        <a:lnTo>
                          <a:pt x="37" y="16"/>
                        </a:lnTo>
                        <a:lnTo>
                          <a:pt x="37" y="17"/>
                        </a:lnTo>
                        <a:lnTo>
                          <a:pt x="38" y="19"/>
                        </a:lnTo>
                        <a:lnTo>
                          <a:pt x="38" y="20"/>
                        </a:lnTo>
                        <a:lnTo>
                          <a:pt x="38" y="23"/>
                        </a:lnTo>
                        <a:lnTo>
                          <a:pt x="38" y="25"/>
                        </a:lnTo>
                        <a:lnTo>
                          <a:pt x="38" y="26"/>
                        </a:lnTo>
                        <a:lnTo>
                          <a:pt x="37" y="26"/>
                        </a:lnTo>
                        <a:lnTo>
                          <a:pt x="36" y="26"/>
                        </a:lnTo>
                        <a:lnTo>
                          <a:pt x="36" y="28"/>
                        </a:lnTo>
                        <a:lnTo>
                          <a:pt x="35" y="28"/>
                        </a:lnTo>
                        <a:lnTo>
                          <a:pt x="36" y="29"/>
                        </a:lnTo>
                        <a:lnTo>
                          <a:pt x="37" y="29"/>
                        </a:lnTo>
                        <a:lnTo>
                          <a:pt x="37" y="30"/>
                        </a:lnTo>
                        <a:lnTo>
                          <a:pt x="36" y="34"/>
                        </a:lnTo>
                        <a:lnTo>
                          <a:pt x="35" y="35"/>
                        </a:lnTo>
                        <a:lnTo>
                          <a:pt x="33" y="35"/>
                        </a:lnTo>
                        <a:lnTo>
                          <a:pt x="32" y="35"/>
                        </a:lnTo>
                        <a:lnTo>
                          <a:pt x="31" y="35"/>
                        </a:lnTo>
                        <a:lnTo>
                          <a:pt x="30" y="35"/>
                        </a:lnTo>
                        <a:lnTo>
                          <a:pt x="29" y="35"/>
                        </a:lnTo>
                        <a:lnTo>
                          <a:pt x="28" y="35"/>
                        </a:lnTo>
                        <a:lnTo>
                          <a:pt x="28" y="37"/>
                        </a:lnTo>
                        <a:lnTo>
                          <a:pt x="30" y="38"/>
                        </a:lnTo>
                        <a:lnTo>
                          <a:pt x="31" y="39"/>
                        </a:lnTo>
                        <a:lnTo>
                          <a:pt x="31" y="40"/>
                        </a:lnTo>
                        <a:lnTo>
                          <a:pt x="32" y="42"/>
                        </a:lnTo>
                        <a:lnTo>
                          <a:pt x="33" y="43"/>
                        </a:lnTo>
                        <a:lnTo>
                          <a:pt x="35" y="43"/>
                        </a:lnTo>
                        <a:lnTo>
                          <a:pt x="36" y="43"/>
                        </a:lnTo>
                        <a:lnTo>
                          <a:pt x="36" y="44"/>
                        </a:lnTo>
                        <a:lnTo>
                          <a:pt x="35" y="47"/>
                        </a:lnTo>
                        <a:lnTo>
                          <a:pt x="33" y="48"/>
                        </a:lnTo>
                        <a:lnTo>
                          <a:pt x="32" y="49"/>
                        </a:lnTo>
                        <a:lnTo>
                          <a:pt x="31" y="49"/>
                        </a:lnTo>
                        <a:lnTo>
                          <a:pt x="31" y="52"/>
                        </a:lnTo>
                        <a:lnTo>
                          <a:pt x="31" y="53"/>
                        </a:lnTo>
                        <a:lnTo>
                          <a:pt x="32" y="54"/>
                        </a:lnTo>
                        <a:lnTo>
                          <a:pt x="33" y="54"/>
                        </a:lnTo>
                        <a:lnTo>
                          <a:pt x="33" y="56"/>
                        </a:lnTo>
                        <a:lnTo>
                          <a:pt x="33" y="57"/>
                        </a:lnTo>
                        <a:lnTo>
                          <a:pt x="35" y="57"/>
                        </a:lnTo>
                        <a:lnTo>
                          <a:pt x="36" y="56"/>
                        </a:lnTo>
                        <a:lnTo>
                          <a:pt x="37" y="56"/>
                        </a:lnTo>
                        <a:lnTo>
                          <a:pt x="36" y="57"/>
                        </a:lnTo>
                        <a:lnTo>
                          <a:pt x="36" y="59"/>
                        </a:lnTo>
                        <a:lnTo>
                          <a:pt x="33" y="59"/>
                        </a:lnTo>
                        <a:lnTo>
                          <a:pt x="32" y="59"/>
                        </a:lnTo>
                        <a:lnTo>
                          <a:pt x="31" y="59"/>
                        </a:lnTo>
                        <a:lnTo>
                          <a:pt x="31" y="60"/>
                        </a:lnTo>
                        <a:lnTo>
                          <a:pt x="31" y="61"/>
                        </a:lnTo>
                        <a:lnTo>
                          <a:pt x="30" y="62"/>
                        </a:lnTo>
                        <a:lnTo>
                          <a:pt x="29" y="62"/>
                        </a:lnTo>
                        <a:lnTo>
                          <a:pt x="29" y="63"/>
                        </a:lnTo>
                        <a:lnTo>
                          <a:pt x="28" y="66"/>
                        </a:lnTo>
                        <a:lnTo>
                          <a:pt x="29" y="66"/>
                        </a:lnTo>
                        <a:lnTo>
                          <a:pt x="29" y="67"/>
                        </a:lnTo>
                        <a:lnTo>
                          <a:pt x="29" y="68"/>
                        </a:lnTo>
                        <a:lnTo>
                          <a:pt x="29" y="70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122" name="Freeform 1036">
                    <a:extLst>
                      <a:ext uri="{FF2B5EF4-FFF2-40B4-BE49-F238E27FC236}">
                        <a16:creationId xmlns:a16="http://schemas.microsoft.com/office/drawing/2014/main" id="{7DA40CE9-3710-4B11-8E20-3B5E3ECAEC8D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6274986" y="2042052"/>
                    <a:ext cx="390366" cy="343894"/>
                  </a:xfrm>
                  <a:custGeom>
                    <a:avLst/>
                    <a:gdLst>
                      <a:gd name="T0" fmla="*/ 190500 w 168"/>
                      <a:gd name="T1" fmla="*/ 222250 h 148"/>
                      <a:gd name="T2" fmla="*/ 187325 w 168"/>
                      <a:gd name="T3" fmla="*/ 234950 h 148"/>
                      <a:gd name="T4" fmla="*/ 168275 w 168"/>
                      <a:gd name="T5" fmla="*/ 223838 h 148"/>
                      <a:gd name="T6" fmla="*/ 149225 w 168"/>
                      <a:gd name="T7" fmla="*/ 217488 h 148"/>
                      <a:gd name="T8" fmla="*/ 130175 w 168"/>
                      <a:gd name="T9" fmla="*/ 207963 h 148"/>
                      <a:gd name="T10" fmla="*/ 150813 w 168"/>
                      <a:gd name="T11" fmla="*/ 201613 h 148"/>
                      <a:gd name="T12" fmla="*/ 179388 w 168"/>
                      <a:gd name="T13" fmla="*/ 203200 h 148"/>
                      <a:gd name="T14" fmla="*/ 63500 w 168"/>
                      <a:gd name="T15" fmla="*/ 138113 h 148"/>
                      <a:gd name="T16" fmla="*/ 68263 w 168"/>
                      <a:gd name="T17" fmla="*/ 158750 h 148"/>
                      <a:gd name="T18" fmla="*/ 61913 w 168"/>
                      <a:gd name="T19" fmla="*/ 177800 h 148"/>
                      <a:gd name="T20" fmla="*/ 39688 w 168"/>
                      <a:gd name="T21" fmla="*/ 180975 h 148"/>
                      <a:gd name="T22" fmla="*/ 38100 w 168"/>
                      <a:gd name="T23" fmla="*/ 171450 h 148"/>
                      <a:gd name="T24" fmla="*/ 38100 w 168"/>
                      <a:gd name="T25" fmla="*/ 147638 h 148"/>
                      <a:gd name="T26" fmla="*/ 44450 w 168"/>
                      <a:gd name="T27" fmla="*/ 141288 h 148"/>
                      <a:gd name="T28" fmla="*/ 63500 w 168"/>
                      <a:gd name="T29" fmla="*/ 138113 h 148"/>
                      <a:gd name="T30" fmla="*/ 128588 w 168"/>
                      <a:gd name="T31" fmla="*/ 38100 h 148"/>
                      <a:gd name="T32" fmla="*/ 136525 w 168"/>
                      <a:gd name="T33" fmla="*/ 9525 h 148"/>
                      <a:gd name="T34" fmla="*/ 150813 w 168"/>
                      <a:gd name="T35" fmla="*/ 17463 h 148"/>
                      <a:gd name="T36" fmla="*/ 157163 w 168"/>
                      <a:gd name="T37" fmla="*/ 28575 h 148"/>
                      <a:gd name="T38" fmla="*/ 150813 w 168"/>
                      <a:gd name="T39" fmla="*/ 31750 h 148"/>
                      <a:gd name="T40" fmla="*/ 136525 w 168"/>
                      <a:gd name="T41" fmla="*/ 33338 h 148"/>
                      <a:gd name="T42" fmla="*/ 125413 w 168"/>
                      <a:gd name="T43" fmla="*/ 42863 h 148"/>
                      <a:gd name="T44" fmla="*/ 125413 w 168"/>
                      <a:gd name="T45" fmla="*/ 49213 h 148"/>
                      <a:gd name="T46" fmla="*/ 139700 w 168"/>
                      <a:gd name="T47" fmla="*/ 71438 h 148"/>
                      <a:gd name="T48" fmla="*/ 160338 w 168"/>
                      <a:gd name="T49" fmla="*/ 92075 h 148"/>
                      <a:gd name="T50" fmla="*/ 180975 w 168"/>
                      <a:gd name="T51" fmla="*/ 111125 h 148"/>
                      <a:gd name="T52" fmla="*/ 204788 w 168"/>
                      <a:gd name="T53" fmla="*/ 115888 h 148"/>
                      <a:gd name="T54" fmla="*/ 211138 w 168"/>
                      <a:gd name="T55" fmla="*/ 128588 h 148"/>
                      <a:gd name="T56" fmla="*/ 249238 w 168"/>
                      <a:gd name="T57" fmla="*/ 142875 h 148"/>
                      <a:gd name="T58" fmla="*/ 266700 w 168"/>
                      <a:gd name="T59" fmla="*/ 158750 h 148"/>
                      <a:gd name="T60" fmla="*/ 252413 w 168"/>
                      <a:gd name="T61" fmla="*/ 152400 h 148"/>
                      <a:gd name="T62" fmla="*/ 230188 w 168"/>
                      <a:gd name="T63" fmla="*/ 150813 h 148"/>
                      <a:gd name="T64" fmla="*/ 223838 w 168"/>
                      <a:gd name="T65" fmla="*/ 166688 h 148"/>
                      <a:gd name="T66" fmla="*/ 231775 w 168"/>
                      <a:gd name="T67" fmla="*/ 182563 h 148"/>
                      <a:gd name="T68" fmla="*/ 222250 w 168"/>
                      <a:gd name="T69" fmla="*/ 195263 h 148"/>
                      <a:gd name="T70" fmla="*/ 203200 w 168"/>
                      <a:gd name="T71" fmla="*/ 206375 h 148"/>
                      <a:gd name="T72" fmla="*/ 204788 w 168"/>
                      <a:gd name="T73" fmla="*/ 190500 h 148"/>
                      <a:gd name="T74" fmla="*/ 211138 w 168"/>
                      <a:gd name="T75" fmla="*/ 176213 h 148"/>
                      <a:gd name="T76" fmla="*/ 201613 w 168"/>
                      <a:gd name="T77" fmla="*/ 158750 h 148"/>
                      <a:gd name="T78" fmla="*/ 185738 w 168"/>
                      <a:gd name="T79" fmla="*/ 150813 h 148"/>
                      <a:gd name="T80" fmla="*/ 169863 w 168"/>
                      <a:gd name="T81" fmla="*/ 141288 h 148"/>
                      <a:gd name="T82" fmla="*/ 146050 w 168"/>
                      <a:gd name="T83" fmla="*/ 130175 h 148"/>
                      <a:gd name="T84" fmla="*/ 128588 w 168"/>
                      <a:gd name="T85" fmla="*/ 122238 h 148"/>
                      <a:gd name="T86" fmla="*/ 111125 w 168"/>
                      <a:gd name="T87" fmla="*/ 106363 h 148"/>
                      <a:gd name="T88" fmla="*/ 95250 w 168"/>
                      <a:gd name="T89" fmla="*/ 98425 h 148"/>
                      <a:gd name="T90" fmla="*/ 82550 w 168"/>
                      <a:gd name="T91" fmla="*/ 82550 h 148"/>
                      <a:gd name="T92" fmla="*/ 60325 w 168"/>
                      <a:gd name="T93" fmla="*/ 61913 h 148"/>
                      <a:gd name="T94" fmla="*/ 26988 w 168"/>
                      <a:gd name="T95" fmla="*/ 73025 h 148"/>
                      <a:gd name="T96" fmla="*/ 19050 w 168"/>
                      <a:gd name="T97" fmla="*/ 66675 h 148"/>
                      <a:gd name="T98" fmla="*/ 3175 w 168"/>
                      <a:gd name="T99" fmla="*/ 49213 h 148"/>
                      <a:gd name="T100" fmla="*/ 6350 w 168"/>
                      <a:gd name="T101" fmla="*/ 36513 h 148"/>
                      <a:gd name="T102" fmla="*/ 17463 w 168"/>
                      <a:gd name="T103" fmla="*/ 25400 h 148"/>
                      <a:gd name="T104" fmla="*/ 38100 w 168"/>
                      <a:gd name="T105" fmla="*/ 14288 h 148"/>
                      <a:gd name="T106" fmla="*/ 49213 w 168"/>
                      <a:gd name="T107" fmla="*/ 25400 h 148"/>
                      <a:gd name="T108" fmla="*/ 57150 w 168"/>
                      <a:gd name="T109" fmla="*/ 14288 h 148"/>
                      <a:gd name="T110" fmla="*/ 74613 w 168"/>
                      <a:gd name="T111" fmla="*/ 17463 h 148"/>
                      <a:gd name="T112" fmla="*/ 84138 w 168"/>
                      <a:gd name="T113" fmla="*/ 12700 h 148"/>
                      <a:gd name="T114" fmla="*/ 95250 w 168"/>
                      <a:gd name="T115" fmla="*/ 7938 h 148"/>
                      <a:gd name="T116" fmla="*/ 125413 w 168"/>
                      <a:gd name="T117" fmla="*/ 0 h 148"/>
                      <a:gd name="T118" fmla="*/ 128588 w 168"/>
                      <a:gd name="T119" fmla="*/ 117475 h 148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</a:gdLst>
                    <a:ahLst/>
                    <a:cxnLst>
                      <a:cxn ang="T120">
                        <a:pos x="T0" y="T1"/>
                      </a:cxn>
                      <a:cxn ang="T121">
                        <a:pos x="T2" y="T3"/>
                      </a:cxn>
                      <a:cxn ang="T122">
                        <a:pos x="T4" y="T5"/>
                      </a:cxn>
                      <a:cxn ang="T123">
                        <a:pos x="T6" y="T7"/>
                      </a:cxn>
                      <a:cxn ang="T124">
                        <a:pos x="T8" y="T9"/>
                      </a:cxn>
                      <a:cxn ang="T125">
                        <a:pos x="T10" y="T11"/>
                      </a:cxn>
                      <a:cxn ang="T126">
                        <a:pos x="T12" y="T13"/>
                      </a:cxn>
                      <a:cxn ang="T127">
                        <a:pos x="T14" y="T15"/>
                      </a:cxn>
                      <a:cxn ang="T128">
                        <a:pos x="T16" y="T17"/>
                      </a:cxn>
                      <a:cxn ang="T129">
                        <a:pos x="T18" y="T19"/>
                      </a:cxn>
                      <a:cxn ang="T130">
                        <a:pos x="T20" y="T21"/>
                      </a:cxn>
                      <a:cxn ang="T131">
                        <a:pos x="T22" y="T23"/>
                      </a:cxn>
                      <a:cxn ang="T132">
                        <a:pos x="T24" y="T25"/>
                      </a:cxn>
                      <a:cxn ang="T133">
                        <a:pos x="T26" y="T27"/>
                      </a:cxn>
                      <a:cxn ang="T134">
                        <a:pos x="T28" y="T29"/>
                      </a:cxn>
                      <a:cxn ang="T135">
                        <a:pos x="T30" y="T31"/>
                      </a:cxn>
                      <a:cxn ang="T136">
                        <a:pos x="T32" y="T33"/>
                      </a:cxn>
                      <a:cxn ang="T137">
                        <a:pos x="T34" y="T35"/>
                      </a:cxn>
                      <a:cxn ang="T138">
                        <a:pos x="T36" y="T37"/>
                      </a:cxn>
                      <a:cxn ang="T139">
                        <a:pos x="T38" y="T39"/>
                      </a:cxn>
                      <a:cxn ang="T140">
                        <a:pos x="T40" y="T41"/>
                      </a:cxn>
                      <a:cxn ang="T141">
                        <a:pos x="T42" y="T43"/>
                      </a:cxn>
                      <a:cxn ang="T142">
                        <a:pos x="T44" y="T45"/>
                      </a:cxn>
                      <a:cxn ang="T143">
                        <a:pos x="T46" y="T47"/>
                      </a:cxn>
                      <a:cxn ang="T144">
                        <a:pos x="T48" y="T49"/>
                      </a:cxn>
                      <a:cxn ang="T145">
                        <a:pos x="T50" y="T51"/>
                      </a:cxn>
                      <a:cxn ang="T146">
                        <a:pos x="T52" y="T53"/>
                      </a:cxn>
                      <a:cxn ang="T147">
                        <a:pos x="T54" y="T55"/>
                      </a:cxn>
                      <a:cxn ang="T148">
                        <a:pos x="T56" y="T57"/>
                      </a:cxn>
                      <a:cxn ang="T149">
                        <a:pos x="T58" y="T59"/>
                      </a:cxn>
                      <a:cxn ang="T150">
                        <a:pos x="T60" y="T61"/>
                      </a:cxn>
                      <a:cxn ang="T151">
                        <a:pos x="T62" y="T63"/>
                      </a:cxn>
                      <a:cxn ang="T152">
                        <a:pos x="T64" y="T65"/>
                      </a:cxn>
                      <a:cxn ang="T153">
                        <a:pos x="T66" y="T67"/>
                      </a:cxn>
                      <a:cxn ang="T154">
                        <a:pos x="T68" y="T69"/>
                      </a:cxn>
                      <a:cxn ang="T155">
                        <a:pos x="T70" y="T71"/>
                      </a:cxn>
                      <a:cxn ang="T156">
                        <a:pos x="T72" y="T73"/>
                      </a:cxn>
                      <a:cxn ang="T157">
                        <a:pos x="T74" y="T75"/>
                      </a:cxn>
                      <a:cxn ang="T158">
                        <a:pos x="T76" y="T77"/>
                      </a:cxn>
                      <a:cxn ang="T159">
                        <a:pos x="T78" y="T79"/>
                      </a:cxn>
                      <a:cxn ang="T160">
                        <a:pos x="T80" y="T81"/>
                      </a:cxn>
                      <a:cxn ang="T161">
                        <a:pos x="T82" y="T83"/>
                      </a:cxn>
                      <a:cxn ang="T162">
                        <a:pos x="T84" y="T85"/>
                      </a:cxn>
                      <a:cxn ang="T163">
                        <a:pos x="T86" y="T87"/>
                      </a:cxn>
                      <a:cxn ang="T164">
                        <a:pos x="T88" y="T89"/>
                      </a:cxn>
                      <a:cxn ang="T165">
                        <a:pos x="T90" y="T91"/>
                      </a:cxn>
                      <a:cxn ang="T166">
                        <a:pos x="T92" y="T93"/>
                      </a:cxn>
                      <a:cxn ang="T167">
                        <a:pos x="T94" y="T95"/>
                      </a:cxn>
                      <a:cxn ang="T168">
                        <a:pos x="T96" y="T97"/>
                      </a:cxn>
                      <a:cxn ang="T169">
                        <a:pos x="T98" y="T99"/>
                      </a:cxn>
                      <a:cxn ang="T170">
                        <a:pos x="T100" y="T101"/>
                      </a:cxn>
                      <a:cxn ang="T171">
                        <a:pos x="T102" y="T103"/>
                      </a:cxn>
                      <a:cxn ang="T172">
                        <a:pos x="T104" y="T105"/>
                      </a:cxn>
                      <a:cxn ang="T173">
                        <a:pos x="T106" y="T107"/>
                      </a:cxn>
                      <a:cxn ang="T174">
                        <a:pos x="T108" y="T109"/>
                      </a:cxn>
                      <a:cxn ang="T175">
                        <a:pos x="T110" y="T111"/>
                      </a:cxn>
                      <a:cxn ang="T176">
                        <a:pos x="T112" y="T113"/>
                      </a:cxn>
                      <a:cxn ang="T177">
                        <a:pos x="T114" y="T115"/>
                      </a:cxn>
                      <a:cxn ang="T178">
                        <a:pos x="T116" y="T117"/>
                      </a:cxn>
                      <a:cxn ang="T179">
                        <a:pos x="T118" y="T119"/>
                      </a:cxn>
                    </a:cxnLst>
                    <a:rect l="0" t="0" r="r" b="b"/>
                    <a:pathLst>
                      <a:path w="168" h="148">
                        <a:moveTo>
                          <a:pt x="126" y="127"/>
                        </a:moveTo>
                        <a:lnTo>
                          <a:pt x="125" y="128"/>
                        </a:lnTo>
                        <a:lnTo>
                          <a:pt x="124" y="129"/>
                        </a:lnTo>
                        <a:lnTo>
                          <a:pt x="124" y="130"/>
                        </a:lnTo>
                        <a:lnTo>
                          <a:pt x="122" y="132"/>
                        </a:lnTo>
                        <a:lnTo>
                          <a:pt x="122" y="133"/>
                        </a:lnTo>
                        <a:lnTo>
                          <a:pt x="120" y="133"/>
                        </a:lnTo>
                        <a:lnTo>
                          <a:pt x="120" y="136"/>
                        </a:lnTo>
                        <a:lnTo>
                          <a:pt x="119" y="136"/>
                        </a:lnTo>
                        <a:lnTo>
                          <a:pt x="119" y="137"/>
                        </a:lnTo>
                        <a:lnTo>
                          <a:pt x="119" y="138"/>
                        </a:lnTo>
                        <a:lnTo>
                          <a:pt x="120" y="140"/>
                        </a:lnTo>
                        <a:lnTo>
                          <a:pt x="120" y="141"/>
                        </a:lnTo>
                        <a:lnTo>
                          <a:pt x="122" y="141"/>
                        </a:lnTo>
                        <a:lnTo>
                          <a:pt x="123" y="141"/>
                        </a:lnTo>
                        <a:lnTo>
                          <a:pt x="123" y="142"/>
                        </a:lnTo>
                        <a:lnTo>
                          <a:pt x="123" y="143"/>
                        </a:lnTo>
                        <a:lnTo>
                          <a:pt x="122" y="143"/>
                        </a:lnTo>
                        <a:lnTo>
                          <a:pt x="120" y="145"/>
                        </a:lnTo>
                        <a:lnTo>
                          <a:pt x="119" y="146"/>
                        </a:lnTo>
                        <a:lnTo>
                          <a:pt x="119" y="147"/>
                        </a:lnTo>
                        <a:lnTo>
                          <a:pt x="120" y="148"/>
                        </a:lnTo>
                        <a:lnTo>
                          <a:pt x="119" y="148"/>
                        </a:lnTo>
                        <a:lnTo>
                          <a:pt x="118" y="148"/>
                        </a:lnTo>
                        <a:lnTo>
                          <a:pt x="117" y="147"/>
                        </a:lnTo>
                        <a:lnTo>
                          <a:pt x="116" y="147"/>
                        </a:lnTo>
                        <a:lnTo>
                          <a:pt x="115" y="147"/>
                        </a:lnTo>
                        <a:lnTo>
                          <a:pt x="114" y="147"/>
                        </a:lnTo>
                        <a:lnTo>
                          <a:pt x="112" y="147"/>
                        </a:lnTo>
                        <a:lnTo>
                          <a:pt x="110" y="146"/>
                        </a:lnTo>
                        <a:lnTo>
                          <a:pt x="110" y="145"/>
                        </a:lnTo>
                        <a:lnTo>
                          <a:pt x="109" y="145"/>
                        </a:lnTo>
                        <a:lnTo>
                          <a:pt x="109" y="143"/>
                        </a:lnTo>
                        <a:lnTo>
                          <a:pt x="108" y="142"/>
                        </a:lnTo>
                        <a:lnTo>
                          <a:pt x="107" y="142"/>
                        </a:lnTo>
                        <a:lnTo>
                          <a:pt x="106" y="141"/>
                        </a:lnTo>
                        <a:lnTo>
                          <a:pt x="105" y="141"/>
                        </a:lnTo>
                        <a:lnTo>
                          <a:pt x="104" y="141"/>
                        </a:lnTo>
                        <a:lnTo>
                          <a:pt x="103" y="142"/>
                        </a:lnTo>
                        <a:lnTo>
                          <a:pt x="103" y="141"/>
                        </a:lnTo>
                        <a:lnTo>
                          <a:pt x="100" y="141"/>
                        </a:lnTo>
                        <a:lnTo>
                          <a:pt x="99" y="140"/>
                        </a:lnTo>
                        <a:lnTo>
                          <a:pt x="98" y="139"/>
                        </a:lnTo>
                        <a:lnTo>
                          <a:pt x="97" y="139"/>
                        </a:lnTo>
                        <a:lnTo>
                          <a:pt x="96" y="139"/>
                        </a:lnTo>
                        <a:lnTo>
                          <a:pt x="95" y="138"/>
                        </a:lnTo>
                        <a:lnTo>
                          <a:pt x="94" y="138"/>
                        </a:lnTo>
                        <a:lnTo>
                          <a:pt x="94" y="137"/>
                        </a:lnTo>
                        <a:lnTo>
                          <a:pt x="92" y="137"/>
                        </a:lnTo>
                        <a:lnTo>
                          <a:pt x="91" y="136"/>
                        </a:lnTo>
                        <a:lnTo>
                          <a:pt x="89" y="136"/>
                        </a:lnTo>
                        <a:lnTo>
                          <a:pt x="88" y="135"/>
                        </a:lnTo>
                        <a:lnTo>
                          <a:pt x="87" y="135"/>
                        </a:lnTo>
                        <a:lnTo>
                          <a:pt x="86" y="135"/>
                        </a:lnTo>
                        <a:lnTo>
                          <a:pt x="86" y="136"/>
                        </a:lnTo>
                        <a:lnTo>
                          <a:pt x="85" y="136"/>
                        </a:lnTo>
                        <a:lnTo>
                          <a:pt x="82" y="133"/>
                        </a:lnTo>
                        <a:lnTo>
                          <a:pt x="81" y="132"/>
                        </a:lnTo>
                        <a:lnTo>
                          <a:pt x="81" y="131"/>
                        </a:lnTo>
                        <a:lnTo>
                          <a:pt x="82" y="131"/>
                        </a:lnTo>
                        <a:lnTo>
                          <a:pt x="82" y="130"/>
                        </a:lnTo>
                        <a:lnTo>
                          <a:pt x="82" y="129"/>
                        </a:lnTo>
                        <a:lnTo>
                          <a:pt x="84" y="128"/>
                        </a:lnTo>
                        <a:lnTo>
                          <a:pt x="86" y="127"/>
                        </a:lnTo>
                        <a:lnTo>
                          <a:pt x="87" y="128"/>
                        </a:lnTo>
                        <a:lnTo>
                          <a:pt x="88" y="129"/>
                        </a:lnTo>
                        <a:lnTo>
                          <a:pt x="89" y="129"/>
                        </a:lnTo>
                        <a:lnTo>
                          <a:pt x="90" y="128"/>
                        </a:lnTo>
                        <a:lnTo>
                          <a:pt x="90" y="127"/>
                        </a:lnTo>
                        <a:lnTo>
                          <a:pt x="91" y="127"/>
                        </a:lnTo>
                        <a:lnTo>
                          <a:pt x="95" y="126"/>
                        </a:lnTo>
                        <a:lnTo>
                          <a:pt x="95" y="127"/>
                        </a:lnTo>
                        <a:lnTo>
                          <a:pt x="95" y="128"/>
                        </a:lnTo>
                        <a:lnTo>
                          <a:pt x="99" y="129"/>
                        </a:lnTo>
                        <a:lnTo>
                          <a:pt x="100" y="129"/>
                        </a:lnTo>
                        <a:lnTo>
                          <a:pt x="101" y="129"/>
                        </a:lnTo>
                        <a:lnTo>
                          <a:pt x="103" y="129"/>
                        </a:lnTo>
                        <a:lnTo>
                          <a:pt x="104" y="129"/>
                        </a:lnTo>
                        <a:lnTo>
                          <a:pt x="106" y="129"/>
                        </a:lnTo>
                        <a:lnTo>
                          <a:pt x="107" y="129"/>
                        </a:lnTo>
                        <a:lnTo>
                          <a:pt x="108" y="129"/>
                        </a:lnTo>
                        <a:lnTo>
                          <a:pt x="109" y="129"/>
                        </a:lnTo>
                        <a:lnTo>
                          <a:pt x="112" y="128"/>
                        </a:lnTo>
                        <a:lnTo>
                          <a:pt x="113" y="128"/>
                        </a:lnTo>
                        <a:lnTo>
                          <a:pt x="115" y="127"/>
                        </a:lnTo>
                        <a:lnTo>
                          <a:pt x="116" y="127"/>
                        </a:lnTo>
                        <a:lnTo>
                          <a:pt x="117" y="127"/>
                        </a:lnTo>
                        <a:lnTo>
                          <a:pt x="119" y="127"/>
                        </a:lnTo>
                        <a:lnTo>
                          <a:pt x="120" y="127"/>
                        </a:lnTo>
                        <a:lnTo>
                          <a:pt x="123" y="126"/>
                        </a:lnTo>
                        <a:lnTo>
                          <a:pt x="125" y="124"/>
                        </a:lnTo>
                        <a:lnTo>
                          <a:pt x="126" y="124"/>
                        </a:lnTo>
                        <a:lnTo>
                          <a:pt x="127" y="126"/>
                        </a:lnTo>
                        <a:lnTo>
                          <a:pt x="126" y="126"/>
                        </a:lnTo>
                        <a:lnTo>
                          <a:pt x="126" y="127"/>
                        </a:lnTo>
                        <a:moveTo>
                          <a:pt x="40" y="87"/>
                        </a:moveTo>
                        <a:lnTo>
                          <a:pt x="41" y="87"/>
                        </a:lnTo>
                        <a:lnTo>
                          <a:pt x="42" y="89"/>
                        </a:lnTo>
                        <a:lnTo>
                          <a:pt x="43" y="91"/>
                        </a:lnTo>
                        <a:lnTo>
                          <a:pt x="43" y="92"/>
                        </a:lnTo>
                        <a:lnTo>
                          <a:pt x="44" y="93"/>
                        </a:lnTo>
                        <a:lnTo>
                          <a:pt x="44" y="94"/>
                        </a:lnTo>
                        <a:lnTo>
                          <a:pt x="43" y="95"/>
                        </a:lnTo>
                        <a:lnTo>
                          <a:pt x="42" y="96"/>
                        </a:lnTo>
                        <a:lnTo>
                          <a:pt x="42" y="98"/>
                        </a:lnTo>
                        <a:lnTo>
                          <a:pt x="42" y="99"/>
                        </a:lnTo>
                        <a:lnTo>
                          <a:pt x="43" y="99"/>
                        </a:lnTo>
                        <a:lnTo>
                          <a:pt x="43" y="100"/>
                        </a:lnTo>
                        <a:lnTo>
                          <a:pt x="43" y="101"/>
                        </a:lnTo>
                        <a:lnTo>
                          <a:pt x="42" y="103"/>
                        </a:lnTo>
                        <a:lnTo>
                          <a:pt x="42" y="104"/>
                        </a:lnTo>
                        <a:lnTo>
                          <a:pt x="42" y="107"/>
                        </a:lnTo>
                        <a:lnTo>
                          <a:pt x="42" y="108"/>
                        </a:lnTo>
                        <a:lnTo>
                          <a:pt x="42" y="109"/>
                        </a:lnTo>
                        <a:lnTo>
                          <a:pt x="41" y="110"/>
                        </a:lnTo>
                        <a:lnTo>
                          <a:pt x="41" y="111"/>
                        </a:lnTo>
                        <a:lnTo>
                          <a:pt x="41" y="112"/>
                        </a:lnTo>
                        <a:lnTo>
                          <a:pt x="40" y="113"/>
                        </a:lnTo>
                        <a:lnTo>
                          <a:pt x="39" y="113"/>
                        </a:lnTo>
                        <a:lnTo>
                          <a:pt x="39" y="112"/>
                        </a:lnTo>
                        <a:lnTo>
                          <a:pt x="38" y="112"/>
                        </a:lnTo>
                        <a:lnTo>
                          <a:pt x="36" y="112"/>
                        </a:lnTo>
                        <a:lnTo>
                          <a:pt x="35" y="112"/>
                        </a:lnTo>
                        <a:lnTo>
                          <a:pt x="33" y="111"/>
                        </a:lnTo>
                        <a:lnTo>
                          <a:pt x="33" y="113"/>
                        </a:lnTo>
                        <a:lnTo>
                          <a:pt x="33" y="114"/>
                        </a:lnTo>
                        <a:lnTo>
                          <a:pt x="31" y="117"/>
                        </a:lnTo>
                        <a:lnTo>
                          <a:pt x="29" y="115"/>
                        </a:lnTo>
                        <a:lnTo>
                          <a:pt x="28" y="117"/>
                        </a:lnTo>
                        <a:lnTo>
                          <a:pt x="28" y="115"/>
                        </a:lnTo>
                        <a:lnTo>
                          <a:pt x="26" y="114"/>
                        </a:lnTo>
                        <a:lnTo>
                          <a:pt x="25" y="114"/>
                        </a:lnTo>
                        <a:lnTo>
                          <a:pt x="25" y="115"/>
                        </a:lnTo>
                        <a:lnTo>
                          <a:pt x="24" y="115"/>
                        </a:lnTo>
                        <a:lnTo>
                          <a:pt x="24" y="114"/>
                        </a:lnTo>
                        <a:lnTo>
                          <a:pt x="23" y="113"/>
                        </a:lnTo>
                        <a:lnTo>
                          <a:pt x="24" y="113"/>
                        </a:lnTo>
                        <a:lnTo>
                          <a:pt x="25" y="113"/>
                        </a:lnTo>
                        <a:lnTo>
                          <a:pt x="24" y="112"/>
                        </a:lnTo>
                        <a:lnTo>
                          <a:pt x="24" y="111"/>
                        </a:lnTo>
                        <a:lnTo>
                          <a:pt x="25" y="111"/>
                        </a:lnTo>
                        <a:lnTo>
                          <a:pt x="24" y="110"/>
                        </a:lnTo>
                        <a:lnTo>
                          <a:pt x="24" y="109"/>
                        </a:lnTo>
                        <a:lnTo>
                          <a:pt x="24" y="108"/>
                        </a:lnTo>
                        <a:lnTo>
                          <a:pt x="25" y="105"/>
                        </a:lnTo>
                        <a:lnTo>
                          <a:pt x="25" y="104"/>
                        </a:lnTo>
                        <a:lnTo>
                          <a:pt x="26" y="104"/>
                        </a:lnTo>
                        <a:lnTo>
                          <a:pt x="26" y="103"/>
                        </a:lnTo>
                        <a:lnTo>
                          <a:pt x="26" y="102"/>
                        </a:lnTo>
                        <a:lnTo>
                          <a:pt x="25" y="102"/>
                        </a:lnTo>
                        <a:lnTo>
                          <a:pt x="24" y="102"/>
                        </a:lnTo>
                        <a:lnTo>
                          <a:pt x="24" y="101"/>
                        </a:lnTo>
                        <a:lnTo>
                          <a:pt x="25" y="99"/>
                        </a:lnTo>
                        <a:lnTo>
                          <a:pt x="25" y="98"/>
                        </a:lnTo>
                        <a:lnTo>
                          <a:pt x="25" y="96"/>
                        </a:lnTo>
                        <a:lnTo>
                          <a:pt x="24" y="93"/>
                        </a:lnTo>
                        <a:lnTo>
                          <a:pt x="23" y="92"/>
                        </a:lnTo>
                        <a:lnTo>
                          <a:pt x="22" y="92"/>
                        </a:lnTo>
                        <a:lnTo>
                          <a:pt x="21" y="92"/>
                        </a:lnTo>
                        <a:lnTo>
                          <a:pt x="21" y="91"/>
                        </a:lnTo>
                        <a:lnTo>
                          <a:pt x="21" y="90"/>
                        </a:lnTo>
                        <a:lnTo>
                          <a:pt x="21" y="87"/>
                        </a:lnTo>
                        <a:lnTo>
                          <a:pt x="22" y="87"/>
                        </a:lnTo>
                        <a:lnTo>
                          <a:pt x="23" y="89"/>
                        </a:lnTo>
                        <a:lnTo>
                          <a:pt x="24" y="89"/>
                        </a:lnTo>
                        <a:lnTo>
                          <a:pt x="25" y="89"/>
                        </a:lnTo>
                        <a:lnTo>
                          <a:pt x="26" y="89"/>
                        </a:lnTo>
                        <a:lnTo>
                          <a:pt x="28" y="89"/>
                        </a:lnTo>
                        <a:lnTo>
                          <a:pt x="28" y="87"/>
                        </a:lnTo>
                        <a:lnTo>
                          <a:pt x="29" y="87"/>
                        </a:lnTo>
                        <a:lnTo>
                          <a:pt x="30" y="87"/>
                        </a:lnTo>
                        <a:lnTo>
                          <a:pt x="31" y="86"/>
                        </a:lnTo>
                        <a:lnTo>
                          <a:pt x="33" y="84"/>
                        </a:lnTo>
                        <a:lnTo>
                          <a:pt x="35" y="84"/>
                        </a:lnTo>
                        <a:lnTo>
                          <a:pt x="35" y="83"/>
                        </a:lnTo>
                        <a:lnTo>
                          <a:pt x="36" y="83"/>
                        </a:lnTo>
                        <a:lnTo>
                          <a:pt x="40" y="84"/>
                        </a:lnTo>
                        <a:lnTo>
                          <a:pt x="41" y="84"/>
                        </a:lnTo>
                        <a:lnTo>
                          <a:pt x="42" y="86"/>
                        </a:lnTo>
                        <a:lnTo>
                          <a:pt x="40" y="87"/>
                        </a:lnTo>
                        <a:moveTo>
                          <a:pt x="53" y="59"/>
                        </a:moveTo>
                        <a:lnTo>
                          <a:pt x="53" y="62"/>
                        </a:lnTo>
                        <a:lnTo>
                          <a:pt x="52" y="62"/>
                        </a:lnTo>
                        <a:lnTo>
                          <a:pt x="51" y="62"/>
                        </a:lnTo>
                        <a:lnTo>
                          <a:pt x="50" y="62"/>
                        </a:lnTo>
                        <a:lnTo>
                          <a:pt x="49" y="62"/>
                        </a:lnTo>
                        <a:lnTo>
                          <a:pt x="49" y="61"/>
                        </a:lnTo>
                        <a:lnTo>
                          <a:pt x="50" y="61"/>
                        </a:lnTo>
                        <a:lnTo>
                          <a:pt x="52" y="61"/>
                        </a:lnTo>
                        <a:lnTo>
                          <a:pt x="52" y="59"/>
                        </a:lnTo>
                        <a:lnTo>
                          <a:pt x="53" y="59"/>
                        </a:lnTo>
                        <a:moveTo>
                          <a:pt x="81" y="24"/>
                        </a:moveTo>
                        <a:lnTo>
                          <a:pt x="80" y="25"/>
                        </a:lnTo>
                        <a:lnTo>
                          <a:pt x="80" y="24"/>
                        </a:lnTo>
                        <a:lnTo>
                          <a:pt x="81" y="24"/>
                        </a:lnTo>
                        <a:moveTo>
                          <a:pt x="77" y="1"/>
                        </a:moveTo>
                        <a:lnTo>
                          <a:pt x="78" y="2"/>
                        </a:lnTo>
                        <a:lnTo>
                          <a:pt x="79" y="2"/>
                        </a:lnTo>
                        <a:lnTo>
                          <a:pt x="80" y="3"/>
                        </a:lnTo>
                        <a:lnTo>
                          <a:pt x="81" y="5"/>
                        </a:lnTo>
                        <a:lnTo>
                          <a:pt x="81" y="6"/>
                        </a:lnTo>
                        <a:lnTo>
                          <a:pt x="82" y="6"/>
                        </a:lnTo>
                        <a:lnTo>
                          <a:pt x="84" y="6"/>
                        </a:lnTo>
                        <a:lnTo>
                          <a:pt x="86" y="6"/>
                        </a:lnTo>
                        <a:lnTo>
                          <a:pt x="87" y="6"/>
                        </a:lnTo>
                        <a:lnTo>
                          <a:pt x="87" y="7"/>
                        </a:lnTo>
                        <a:lnTo>
                          <a:pt x="94" y="7"/>
                        </a:lnTo>
                        <a:lnTo>
                          <a:pt x="96" y="7"/>
                        </a:lnTo>
                        <a:lnTo>
                          <a:pt x="98" y="7"/>
                        </a:lnTo>
                        <a:lnTo>
                          <a:pt x="98" y="8"/>
                        </a:lnTo>
                        <a:lnTo>
                          <a:pt x="100" y="8"/>
                        </a:lnTo>
                        <a:lnTo>
                          <a:pt x="99" y="8"/>
                        </a:lnTo>
                        <a:lnTo>
                          <a:pt x="99" y="9"/>
                        </a:lnTo>
                        <a:lnTo>
                          <a:pt x="97" y="10"/>
                        </a:lnTo>
                        <a:lnTo>
                          <a:pt x="96" y="10"/>
                        </a:lnTo>
                        <a:lnTo>
                          <a:pt x="95" y="11"/>
                        </a:lnTo>
                        <a:lnTo>
                          <a:pt x="96" y="12"/>
                        </a:lnTo>
                        <a:lnTo>
                          <a:pt x="97" y="12"/>
                        </a:lnTo>
                        <a:lnTo>
                          <a:pt x="99" y="12"/>
                        </a:lnTo>
                        <a:lnTo>
                          <a:pt x="99" y="14"/>
                        </a:lnTo>
                        <a:lnTo>
                          <a:pt x="98" y="14"/>
                        </a:lnTo>
                        <a:lnTo>
                          <a:pt x="97" y="15"/>
                        </a:lnTo>
                        <a:lnTo>
                          <a:pt x="97" y="16"/>
                        </a:lnTo>
                        <a:lnTo>
                          <a:pt x="98" y="16"/>
                        </a:lnTo>
                        <a:lnTo>
                          <a:pt x="99" y="16"/>
                        </a:lnTo>
                        <a:lnTo>
                          <a:pt x="98" y="17"/>
                        </a:lnTo>
                        <a:lnTo>
                          <a:pt x="98" y="18"/>
                        </a:lnTo>
                        <a:lnTo>
                          <a:pt x="99" y="18"/>
                        </a:lnTo>
                        <a:lnTo>
                          <a:pt x="101" y="19"/>
                        </a:lnTo>
                        <a:lnTo>
                          <a:pt x="103" y="20"/>
                        </a:lnTo>
                        <a:lnTo>
                          <a:pt x="101" y="21"/>
                        </a:lnTo>
                        <a:lnTo>
                          <a:pt x="100" y="21"/>
                        </a:lnTo>
                        <a:lnTo>
                          <a:pt x="101" y="20"/>
                        </a:lnTo>
                        <a:lnTo>
                          <a:pt x="100" y="19"/>
                        </a:lnTo>
                        <a:lnTo>
                          <a:pt x="99" y="19"/>
                        </a:lnTo>
                        <a:lnTo>
                          <a:pt x="98" y="18"/>
                        </a:lnTo>
                        <a:lnTo>
                          <a:pt x="97" y="18"/>
                        </a:lnTo>
                        <a:lnTo>
                          <a:pt x="97" y="19"/>
                        </a:lnTo>
                        <a:lnTo>
                          <a:pt x="96" y="20"/>
                        </a:lnTo>
                        <a:lnTo>
                          <a:pt x="95" y="20"/>
                        </a:lnTo>
                        <a:lnTo>
                          <a:pt x="96" y="19"/>
                        </a:lnTo>
                        <a:lnTo>
                          <a:pt x="95" y="19"/>
                        </a:lnTo>
                        <a:lnTo>
                          <a:pt x="92" y="18"/>
                        </a:lnTo>
                        <a:lnTo>
                          <a:pt x="91" y="18"/>
                        </a:lnTo>
                        <a:lnTo>
                          <a:pt x="90" y="19"/>
                        </a:lnTo>
                        <a:lnTo>
                          <a:pt x="91" y="20"/>
                        </a:lnTo>
                        <a:lnTo>
                          <a:pt x="90" y="20"/>
                        </a:lnTo>
                        <a:lnTo>
                          <a:pt x="89" y="20"/>
                        </a:lnTo>
                        <a:lnTo>
                          <a:pt x="88" y="20"/>
                        </a:lnTo>
                        <a:lnTo>
                          <a:pt x="88" y="21"/>
                        </a:lnTo>
                        <a:lnTo>
                          <a:pt x="87" y="21"/>
                        </a:lnTo>
                        <a:lnTo>
                          <a:pt x="86" y="21"/>
                        </a:lnTo>
                        <a:lnTo>
                          <a:pt x="85" y="23"/>
                        </a:lnTo>
                        <a:lnTo>
                          <a:pt x="84" y="23"/>
                        </a:lnTo>
                        <a:lnTo>
                          <a:pt x="81" y="24"/>
                        </a:lnTo>
                        <a:lnTo>
                          <a:pt x="81" y="23"/>
                        </a:lnTo>
                        <a:lnTo>
                          <a:pt x="82" y="23"/>
                        </a:lnTo>
                        <a:lnTo>
                          <a:pt x="84" y="21"/>
                        </a:lnTo>
                        <a:lnTo>
                          <a:pt x="82" y="21"/>
                        </a:lnTo>
                        <a:lnTo>
                          <a:pt x="81" y="21"/>
                        </a:lnTo>
                        <a:lnTo>
                          <a:pt x="79" y="23"/>
                        </a:lnTo>
                        <a:lnTo>
                          <a:pt x="78" y="25"/>
                        </a:lnTo>
                        <a:lnTo>
                          <a:pt x="78" y="26"/>
                        </a:lnTo>
                        <a:lnTo>
                          <a:pt x="79" y="27"/>
                        </a:lnTo>
                        <a:lnTo>
                          <a:pt x="80" y="28"/>
                        </a:lnTo>
                        <a:lnTo>
                          <a:pt x="81" y="29"/>
                        </a:lnTo>
                        <a:lnTo>
                          <a:pt x="82" y="29"/>
                        </a:lnTo>
                        <a:lnTo>
                          <a:pt x="84" y="30"/>
                        </a:lnTo>
                        <a:lnTo>
                          <a:pt x="82" y="31"/>
                        </a:lnTo>
                        <a:lnTo>
                          <a:pt x="81" y="33"/>
                        </a:lnTo>
                        <a:lnTo>
                          <a:pt x="81" y="31"/>
                        </a:lnTo>
                        <a:lnTo>
                          <a:pt x="81" y="30"/>
                        </a:lnTo>
                        <a:lnTo>
                          <a:pt x="81" y="31"/>
                        </a:lnTo>
                        <a:lnTo>
                          <a:pt x="81" y="33"/>
                        </a:lnTo>
                        <a:lnTo>
                          <a:pt x="80" y="33"/>
                        </a:lnTo>
                        <a:lnTo>
                          <a:pt x="79" y="31"/>
                        </a:lnTo>
                        <a:lnTo>
                          <a:pt x="79" y="33"/>
                        </a:lnTo>
                        <a:lnTo>
                          <a:pt x="79" y="34"/>
                        </a:lnTo>
                        <a:lnTo>
                          <a:pt x="79" y="37"/>
                        </a:lnTo>
                        <a:lnTo>
                          <a:pt x="80" y="39"/>
                        </a:lnTo>
                        <a:lnTo>
                          <a:pt x="80" y="40"/>
                        </a:lnTo>
                        <a:lnTo>
                          <a:pt x="81" y="40"/>
                        </a:lnTo>
                        <a:lnTo>
                          <a:pt x="81" y="42"/>
                        </a:lnTo>
                        <a:lnTo>
                          <a:pt x="82" y="42"/>
                        </a:lnTo>
                        <a:lnTo>
                          <a:pt x="84" y="43"/>
                        </a:lnTo>
                        <a:lnTo>
                          <a:pt x="86" y="44"/>
                        </a:lnTo>
                        <a:lnTo>
                          <a:pt x="87" y="44"/>
                        </a:lnTo>
                        <a:lnTo>
                          <a:pt x="88" y="45"/>
                        </a:lnTo>
                        <a:lnTo>
                          <a:pt x="90" y="46"/>
                        </a:lnTo>
                        <a:lnTo>
                          <a:pt x="91" y="47"/>
                        </a:lnTo>
                        <a:lnTo>
                          <a:pt x="92" y="47"/>
                        </a:lnTo>
                        <a:lnTo>
                          <a:pt x="94" y="48"/>
                        </a:lnTo>
                        <a:lnTo>
                          <a:pt x="95" y="48"/>
                        </a:lnTo>
                        <a:lnTo>
                          <a:pt x="96" y="49"/>
                        </a:lnTo>
                        <a:lnTo>
                          <a:pt x="97" y="49"/>
                        </a:lnTo>
                        <a:lnTo>
                          <a:pt x="98" y="49"/>
                        </a:lnTo>
                        <a:lnTo>
                          <a:pt x="98" y="51"/>
                        </a:lnTo>
                        <a:lnTo>
                          <a:pt x="99" y="53"/>
                        </a:lnTo>
                        <a:lnTo>
                          <a:pt x="101" y="57"/>
                        </a:lnTo>
                        <a:lnTo>
                          <a:pt x="101" y="58"/>
                        </a:lnTo>
                        <a:lnTo>
                          <a:pt x="103" y="58"/>
                        </a:lnTo>
                        <a:lnTo>
                          <a:pt x="103" y="59"/>
                        </a:lnTo>
                        <a:lnTo>
                          <a:pt x="103" y="61"/>
                        </a:lnTo>
                        <a:lnTo>
                          <a:pt x="104" y="62"/>
                        </a:lnTo>
                        <a:lnTo>
                          <a:pt x="104" y="63"/>
                        </a:lnTo>
                        <a:lnTo>
                          <a:pt x="105" y="63"/>
                        </a:lnTo>
                        <a:lnTo>
                          <a:pt x="105" y="64"/>
                        </a:lnTo>
                        <a:lnTo>
                          <a:pt x="106" y="64"/>
                        </a:lnTo>
                        <a:lnTo>
                          <a:pt x="107" y="65"/>
                        </a:lnTo>
                        <a:lnTo>
                          <a:pt x="112" y="68"/>
                        </a:lnTo>
                        <a:lnTo>
                          <a:pt x="113" y="70"/>
                        </a:lnTo>
                        <a:lnTo>
                          <a:pt x="114" y="70"/>
                        </a:lnTo>
                        <a:lnTo>
                          <a:pt x="114" y="71"/>
                        </a:lnTo>
                        <a:lnTo>
                          <a:pt x="115" y="71"/>
                        </a:lnTo>
                        <a:lnTo>
                          <a:pt x="116" y="72"/>
                        </a:lnTo>
                        <a:lnTo>
                          <a:pt x="117" y="72"/>
                        </a:lnTo>
                        <a:lnTo>
                          <a:pt x="118" y="72"/>
                        </a:lnTo>
                        <a:lnTo>
                          <a:pt x="119" y="73"/>
                        </a:lnTo>
                        <a:lnTo>
                          <a:pt x="120" y="73"/>
                        </a:lnTo>
                        <a:lnTo>
                          <a:pt x="124" y="73"/>
                        </a:lnTo>
                        <a:lnTo>
                          <a:pt x="125" y="73"/>
                        </a:lnTo>
                        <a:lnTo>
                          <a:pt x="126" y="73"/>
                        </a:lnTo>
                        <a:lnTo>
                          <a:pt x="127" y="73"/>
                        </a:lnTo>
                        <a:lnTo>
                          <a:pt x="129" y="73"/>
                        </a:lnTo>
                        <a:lnTo>
                          <a:pt x="131" y="73"/>
                        </a:lnTo>
                        <a:lnTo>
                          <a:pt x="133" y="73"/>
                        </a:lnTo>
                        <a:lnTo>
                          <a:pt x="134" y="73"/>
                        </a:lnTo>
                        <a:lnTo>
                          <a:pt x="135" y="74"/>
                        </a:lnTo>
                        <a:lnTo>
                          <a:pt x="135" y="75"/>
                        </a:lnTo>
                        <a:lnTo>
                          <a:pt x="134" y="76"/>
                        </a:lnTo>
                        <a:lnTo>
                          <a:pt x="133" y="76"/>
                        </a:lnTo>
                        <a:lnTo>
                          <a:pt x="132" y="77"/>
                        </a:lnTo>
                        <a:lnTo>
                          <a:pt x="131" y="77"/>
                        </a:lnTo>
                        <a:lnTo>
                          <a:pt x="131" y="79"/>
                        </a:lnTo>
                        <a:lnTo>
                          <a:pt x="132" y="80"/>
                        </a:lnTo>
                        <a:lnTo>
                          <a:pt x="133" y="81"/>
                        </a:lnTo>
                        <a:lnTo>
                          <a:pt x="134" y="81"/>
                        </a:lnTo>
                        <a:lnTo>
                          <a:pt x="135" y="81"/>
                        </a:lnTo>
                        <a:lnTo>
                          <a:pt x="140" y="83"/>
                        </a:lnTo>
                        <a:lnTo>
                          <a:pt x="142" y="84"/>
                        </a:lnTo>
                        <a:lnTo>
                          <a:pt x="144" y="84"/>
                        </a:lnTo>
                        <a:lnTo>
                          <a:pt x="147" y="85"/>
                        </a:lnTo>
                        <a:lnTo>
                          <a:pt x="150" y="86"/>
                        </a:lnTo>
                        <a:lnTo>
                          <a:pt x="151" y="86"/>
                        </a:lnTo>
                        <a:lnTo>
                          <a:pt x="151" y="87"/>
                        </a:lnTo>
                        <a:lnTo>
                          <a:pt x="153" y="89"/>
                        </a:lnTo>
                        <a:lnTo>
                          <a:pt x="154" y="89"/>
                        </a:lnTo>
                        <a:lnTo>
                          <a:pt x="157" y="90"/>
                        </a:lnTo>
                        <a:lnTo>
                          <a:pt x="160" y="91"/>
                        </a:lnTo>
                        <a:lnTo>
                          <a:pt x="161" y="91"/>
                        </a:lnTo>
                        <a:lnTo>
                          <a:pt x="161" y="92"/>
                        </a:lnTo>
                        <a:lnTo>
                          <a:pt x="161" y="93"/>
                        </a:lnTo>
                        <a:lnTo>
                          <a:pt x="162" y="93"/>
                        </a:lnTo>
                        <a:lnTo>
                          <a:pt x="163" y="93"/>
                        </a:lnTo>
                        <a:lnTo>
                          <a:pt x="164" y="94"/>
                        </a:lnTo>
                        <a:lnTo>
                          <a:pt x="166" y="96"/>
                        </a:lnTo>
                        <a:lnTo>
                          <a:pt x="168" y="96"/>
                        </a:lnTo>
                        <a:lnTo>
                          <a:pt x="168" y="98"/>
                        </a:lnTo>
                        <a:lnTo>
                          <a:pt x="168" y="99"/>
                        </a:lnTo>
                        <a:lnTo>
                          <a:pt x="168" y="100"/>
                        </a:lnTo>
                        <a:lnTo>
                          <a:pt x="166" y="101"/>
                        </a:lnTo>
                        <a:lnTo>
                          <a:pt x="166" y="102"/>
                        </a:lnTo>
                        <a:lnTo>
                          <a:pt x="166" y="103"/>
                        </a:lnTo>
                        <a:lnTo>
                          <a:pt x="165" y="103"/>
                        </a:lnTo>
                        <a:lnTo>
                          <a:pt x="164" y="103"/>
                        </a:lnTo>
                        <a:lnTo>
                          <a:pt x="163" y="103"/>
                        </a:lnTo>
                        <a:lnTo>
                          <a:pt x="163" y="102"/>
                        </a:lnTo>
                        <a:lnTo>
                          <a:pt x="162" y="102"/>
                        </a:lnTo>
                        <a:lnTo>
                          <a:pt x="161" y="101"/>
                        </a:lnTo>
                        <a:lnTo>
                          <a:pt x="161" y="99"/>
                        </a:lnTo>
                        <a:lnTo>
                          <a:pt x="160" y="96"/>
                        </a:lnTo>
                        <a:lnTo>
                          <a:pt x="159" y="96"/>
                        </a:lnTo>
                        <a:lnTo>
                          <a:pt x="157" y="96"/>
                        </a:lnTo>
                        <a:lnTo>
                          <a:pt x="156" y="96"/>
                        </a:lnTo>
                        <a:lnTo>
                          <a:pt x="155" y="96"/>
                        </a:lnTo>
                        <a:lnTo>
                          <a:pt x="154" y="96"/>
                        </a:lnTo>
                        <a:lnTo>
                          <a:pt x="152" y="95"/>
                        </a:lnTo>
                        <a:lnTo>
                          <a:pt x="150" y="94"/>
                        </a:lnTo>
                        <a:lnTo>
                          <a:pt x="151" y="94"/>
                        </a:lnTo>
                        <a:lnTo>
                          <a:pt x="151" y="93"/>
                        </a:lnTo>
                        <a:lnTo>
                          <a:pt x="147" y="93"/>
                        </a:lnTo>
                        <a:lnTo>
                          <a:pt x="146" y="93"/>
                        </a:lnTo>
                        <a:lnTo>
                          <a:pt x="145" y="94"/>
                        </a:lnTo>
                        <a:lnTo>
                          <a:pt x="145" y="95"/>
                        </a:lnTo>
                        <a:lnTo>
                          <a:pt x="144" y="95"/>
                        </a:lnTo>
                        <a:lnTo>
                          <a:pt x="144" y="96"/>
                        </a:lnTo>
                        <a:lnTo>
                          <a:pt x="143" y="98"/>
                        </a:lnTo>
                        <a:lnTo>
                          <a:pt x="142" y="99"/>
                        </a:lnTo>
                        <a:lnTo>
                          <a:pt x="141" y="100"/>
                        </a:lnTo>
                        <a:lnTo>
                          <a:pt x="141" y="101"/>
                        </a:lnTo>
                        <a:lnTo>
                          <a:pt x="141" y="102"/>
                        </a:lnTo>
                        <a:lnTo>
                          <a:pt x="140" y="102"/>
                        </a:lnTo>
                        <a:lnTo>
                          <a:pt x="140" y="103"/>
                        </a:lnTo>
                        <a:lnTo>
                          <a:pt x="140" y="104"/>
                        </a:lnTo>
                        <a:lnTo>
                          <a:pt x="140" y="105"/>
                        </a:lnTo>
                        <a:lnTo>
                          <a:pt x="141" y="105"/>
                        </a:lnTo>
                        <a:lnTo>
                          <a:pt x="143" y="107"/>
                        </a:lnTo>
                        <a:lnTo>
                          <a:pt x="144" y="107"/>
                        </a:lnTo>
                        <a:lnTo>
                          <a:pt x="146" y="108"/>
                        </a:lnTo>
                        <a:lnTo>
                          <a:pt x="147" y="108"/>
                        </a:lnTo>
                        <a:lnTo>
                          <a:pt x="149" y="109"/>
                        </a:lnTo>
                        <a:lnTo>
                          <a:pt x="149" y="110"/>
                        </a:lnTo>
                        <a:lnTo>
                          <a:pt x="149" y="111"/>
                        </a:lnTo>
                        <a:lnTo>
                          <a:pt x="149" y="113"/>
                        </a:lnTo>
                        <a:lnTo>
                          <a:pt x="149" y="114"/>
                        </a:lnTo>
                        <a:lnTo>
                          <a:pt x="149" y="115"/>
                        </a:lnTo>
                        <a:lnTo>
                          <a:pt x="147" y="117"/>
                        </a:lnTo>
                        <a:lnTo>
                          <a:pt x="146" y="115"/>
                        </a:lnTo>
                        <a:lnTo>
                          <a:pt x="145" y="115"/>
                        </a:lnTo>
                        <a:lnTo>
                          <a:pt x="144" y="115"/>
                        </a:lnTo>
                        <a:lnTo>
                          <a:pt x="143" y="117"/>
                        </a:lnTo>
                        <a:lnTo>
                          <a:pt x="141" y="118"/>
                        </a:lnTo>
                        <a:lnTo>
                          <a:pt x="141" y="119"/>
                        </a:lnTo>
                        <a:lnTo>
                          <a:pt x="140" y="119"/>
                        </a:lnTo>
                        <a:lnTo>
                          <a:pt x="140" y="120"/>
                        </a:lnTo>
                        <a:lnTo>
                          <a:pt x="141" y="120"/>
                        </a:lnTo>
                        <a:lnTo>
                          <a:pt x="141" y="121"/>
                        </a:lnTo>
                        <a:lnTo>
                          <a:pt x="141" y="122"/>
                        </a:lnTo>
                        <a:lnTo>
                          <a:pt x="141" y="123"/>
                        </a:lnTo>
                        <a:lnTo>
                          <a:pt x="140" y="123"/>
                        </a:lnTo>
                        <a:lnTo>
                          <a:pt x="140" y="124"/>
                        </a:lnTo>
                        <a:lnTo>
                          <a:pt x="138" y="124"/>
                        </a:lnTo>
                        <a:lnTo>
                          <a:pt x="137" y="124"/>
                        </a:lnTo>
                        <a:lnTo>
                          <a:pt x="135" y="127"/>
                        </a:lnTo>
                        <a:lnTo>
                          <a:pt x="134" y="128"/>
                        </a:lnTo>
                        <a:lnTo>
                          <a:pt x="134" y="129"/>
                        </a:lnTo>
                        <a:lnTo>
                          <a:pt x="134" y="130"/>
                        </a:lnTo>
                        <a:lnTo>
                          <a:pt x="133" y="130"/>
                        </a:lnTo>
                        <a:lnTo>
                          <a:pt x="132" y="130"/>
                        </a:lnTo>
                        <a:lnTo>
                          <a:pt x="131" y="130"/>
                        </a:lnTo>
                        <a:lnTo>
                          <a:pt x="129" y="130"/>
                        </a:lnTo>
                        <a:lnTo>
                          <a:pt x="128" y="130"/>
                        </a:lnTo>
                        <a:lnTo>
                          <a:pt x="127" y="130"/>
                        </a:lnTo>
                        <a:lnTo>
                          <a:pt x="127" y="129"/>
                        </a:lnTo>
                        <a:lnTo>
                          <a:pt x="127" y="128"/>
                        </a:lnTo>
                        <a:lnTo>
                          <a:pt x="127" y="127"/>
                        </a:lnTo>
                        <a:lnTo>
                          <a:pt x="127" y="126"/>
                        </a:lnTo>
                        <a:lnTo>
                          <a:pt x="128" y="126"/>
                        </a:lnTo>
                        <a:lnTo>
                          <a:pt x="129" y="124"/>
                        </a:lnTo>
                        <a:lnTo>
                          <a:pt x="131" y="122"/>
                        </a:lnTo>
                        <a:lnTo>
                          <a:pt x="132" y="121"/>
                        </a:lnTo>
                        <a:lnTo>
                          <a:pt x="131" y="121"/>
                        </a:lnTo>
                        <a:lnTo>
                          <a:pt x="131" y="120"/>
                        </a:lnTo>
                        <a:lnTo>
                          <a:pt x="129" y="120"/>
                        </a:lnTo>
                        <a:lnTo>
                          <a:pt x="131" y="120"/>
                        </a:lnTo>
                        <a:lnTo>
                          <a:pt x="132" y="119"/>
                        </a:lnTo>
                        <a:lnTo>
                          <a:pt x="133" y="119"/>
                        </a:lnTo>
                        <a:lnTo>
                          <a:pt x="134" y="119"/>
                        </a:lnTo>
                        <a:lnTo>
                          <a:pt x="135" y="119"/>
                        </a:lnTo>
                        <a:lnTo>
                          <a:pt x="135" y="118"/>
                        </a:lnTo>
                        <a:lnTo>
                          <a:pt x="135" y="117"/>
                        </a:lnTo>
                        <a:lnTo>
                          <a:pt x="135" y="115"/>
                        </a:lnTo>
                        <a:lnTo>
                          <a:pt x="134" y="114"/>
                        </a:lnTo>
                        <a:lnTo>
                          <a:pt x="133" y="113"/>
                        </a:lnTo>
                        <a:lnTo>
                          <a:pt x="133" y="112"/>
                        </a:lnTo>
                        <a:lnTo>
                          <a:pt x="133" y="111"/>
                        </a:lnTo>
                        <a:lnTo>
                          <a:pt x="133" y="110"/>
                        </a:lnTo>
                        <a:lnTo>
                          <a:pt x="132" y="109"/>
                        </a:lnTo>
                        <a:lnTo>
                          <a:pt x="132" y="108"/>
                        </a:lnTo>
                        <a:lnTo>
                          <a:pt x="131" y="108"/>
                        </a:lnTo>
                        <a:lnTo>
                          <a:pt x="131" y="107"/>
                        </a:lnTo>
                        <a:lnTo>
                          <a:pt x="129" y="105"/>
                        </a:lnTo>
                        <a:lnTo>
                          <a:pt x="129" y="104"/>
                        </a:lnTo>
                        <a:lnTo>
                          <a:pt x="129" y="103"/>
                        </a:lnTo>
                        <a:lnTo>
                          <a:pt x="129" y="102"/>
                        </a:lnTo>
                        <a:lnTo>
                          <a:pt x="128" y="102"/>
                        </a:lnTo>
                        <a:lnTo>
                          <a:pt x="128" y="101"/>
                        </a:lnTo>
                        <a:lnTo>
                          <a:pt x="127" y="100"/>
                        </a:lnTo>
                        <a:lnTo>
                          <a:pt x="126" y="100"/>
                        </a:lnTo>
                        <a:lnTo>
                          <a:pt x="125" y="100"/>
                        </a:lnTo>
                        <a:lnTo>
                          <a:pt x="124" y="101"/>
                        </a:lnTo>
                        <a:lnTo>
                          <a:pt x="123" y="101"/>
                        </a:lnTo>
                        <a:lnTo>
                          <a:pt x="123" y="100"/>
                        </a:lnTo>
                        <a:lnTo>
                          <a:pt x="122" y="100"/>
                        </a:lnTo>
                        <a:lnTo>
                          <a:pt x="120" y="99"/>
                        </a:lnTo>
                        <a:lnTo>
                          <a:pt x="119" y="98"/>
                        </a:lnTo>
                        <a:lnTo>
                          <a:pt x="118" y="98"/>
                        </a:lnTo>
                        <a:lnTo>
                          <a:pt x="117" y="98"/>
                        </a:lnTo>
                        <a:lnTo>
                          <a:pt x="117" y="96"/>
                        </a:lnTo>
                        <a:lnTo>
                          <a:pt x="117" y="95"/>
                        </a:lnTo>
                        <a:lnTo>
                          <a:pt x="118" y="95"/>
                        </a:lnTo>
                        <a:lnTo>
                          <a:pt x="117" y="94"/>
                        </a:lnTo>
                        <a:lnTo>
                          <a:pt x="117" y="93"/>
                        </a:lnTo>
                        <a:lnTo>
                          <a:pt x="116" y="92"/>
                        </a:lnTo>
                        <a:lnTo>
                          <a:pt x="115" y="91"/>
                        </a:lnTo>
                        <a:lnTo>
                          <a:pt x="113" y="91"/>
                        </a:lnTo>
                        <a:lnTo>
                          <a:pt x="112" y="92"/>
                        </a:lnTo>
                        <a:lnTo>
                          <a:pt x="109" y="92"/>
                        </a:lnTo>
                        <a:lnTo>
                          <a:pt x="110" y="91"/>
                        </a:lnTo>
                        <a:lnTo>
                          <a:pt x="110" y="90"/>
                        </a:lnTo>
                        <a:lnTo>
                          <a:pt x="108" y="89"/>
                        </a:lnTo>
                        <a:lnTo>
                          <a:pt x="107" y="89"/>
                        </a:lnTo>
                        <a:lnTo>
                          <a:pt x="106" y="89"/>
                        </a:lnTo>
                        <a:lnTo>
                          <a:pt x="105" y="89"/>
                        </a:lnTo>
                        <a:lnTo>
                          <a:pt x="105" y="87"/>
                        </a:lnTo>
                        <a:lnTo>
                          <a:pt x="104" y="87"/>
                        </a:lnTo>
                        <a:lnTo>
                          <a:pt x="104" y="86"/>
                        </a:lnTo>
                        <a:lnTo>
                          <a:pt x="103" y="85"/>
                        </a:lnTo>
                        <a:lnTo>
                          <a:pt x="101" y="84"/>
                        </a:lnTo>
                        <a:lnTo>
                          <a:pt x="100" y="83"/>
                        </a:lnTo>
                        <a:lnTo>
                          <a:pt x="99" y="83"/>
                        </a:lnTo>
                        <a:lnTo>
                          <a:pt x="98" y="83"/>
                        </a:lnTo>
                        <a:lnTo>
                          <a:pt x="94" y="82"/>
                        </a:lnTo>
                        <a:lnTo>
                          <a:pt x="92" y="82"/>
                        </a:lnTo>
                        <a:lnTo>
                          <a:pt x="92" y="83"/>
                        </a:lnTo>
                        <a:lnTo>
                          <a:pt x="91" y="83"/>
                        </a:lnTo>
                        <a:lnTo>
                          <a:pt x="90" y="83"/>
                        </a:lnTo>
                        <a:lnTo>
                          <a:pt x="90" y="82"/>
                        </a:lnTo>
                        <a:lnTo>
                          <a:pt x="89" y="82"/>
                        </a:lnTo>
                        <a:lnTo>
                          <a:pt x="89" y="81"/>
                        </a:lnTo>
                        <a:lnTo>
                          <a:pt x="88" y="81"/>
                        </a:lnTo>
                        <a:lnTo>
                          <a:pt x="85" y="80"/>
                        </a:lnTo>
                        <a:lnTo>
                          <a:pt x="84" y="80"/>
                        </a:lnTo>
                        <a:lnTo>
                          <a:pt x="82" y="79"/>
                        </a:lnTo>
                        <a:lnTo>
                          <a:pt x="82" y="77"/>
                        </a:lnTo>
                        <a:lnTo>
                          <a:pt x="81" y="77"/>
                        </a:lnTo>
                        <a:lnTo>
                          <a:pt x="80" y="76"/>
                        </a:lnTo>
                        <a:lnTo>
                          <a:pt x="79" y="75"/>
                        </a:lnTo>
                        <a:lnTo>
                          <a:pt x="78" y="75"/>
                        </a:lnTo>
                        <a:lnTo>
                          <a:pt x="78" y="74"/>
                        </a:lnTo>
                        <a:lnTo>
                          <a:pt x="77" y="73"/>
                        </a:lnTo>
                        <a:lnTo>
                          <a:pt x="76" y="72"/>
                        </a:lnTo>
                        <a:lnTo>
                          <a:pt x="75" y="72"/>
                        </a:lnTo>
                        <a:lnTo>
                          <a:pt x="73" y="72"/>
                        </a:lnTo>
                        <a:lnTo>
                          <a:pt x="72" y="72"/>
                        </a:lnTo>
                        <a:lnTo>
                          <a:pt x="71" y="70"/>
                        </a:lnTo>
                        <a:lnTo>
                          <a:pt x="71" y="68"/>
                        </a:lnTo>
                        <a:lnTo>
                          <a:pt x="70" y="67"/>
                        </a:lnTo>
                        <a:lnTo>
                          <a:pt x="69" y="67"/>
                        </a:lnTo>
                        <a:lnTo>
                          <a:pt x="68" y="67"/>
                        </a:lnTo>
                        <a:lnTo>
                          <a:pt x="67" y="66"/>
                        </a:lnTo>
                        <a:lnTo>
                          <a:pt x="64" y="66"/>
                        </a:lnTo>
                        <a:lnTo>
                          <a:pt x="63" y="67"/>
                        </a:lnTo>
                        <a:lnTo>
                          <a:pt x="62" y="66"/>
                        </a:lnTo>
                        <a:lnTo>
                          <a:pt x="63" y="66"/>
                        </a:lnTo>
                        <a:lnTo>
                          <a:pt x="63" y="65"/>
                        </a:lnTo>
                        <a:lnTo>
                          <a:pt x="63" y="64"/>
                        </a:lnTo>
                        <a:lnTo>
                          <a:pt x="62" y="63"/>
                        </a:lnTo>
                        <a:lnTo>
                          <a:pt x="61" y="62"/>
                        </a:lnTo>
                        <a:lnTo>
                          <a:pt x="60" y="62"/>
                        </a:lnTo>
                        <a:lnTo>
                          <a:pt x="59" y="62"/>
                        </a:lnTo>
                        <a:lnTo>
                          <a:pt x="58" y="61"/>
                        </a:lnTo>
                        <a:lnTo>
                          <a:pt x="58" y="59"/>
                        </a:lnTo>
                        <a:lnTo>
                          <a:pt x="58" y="58"/>
                        </a:lnTo>
                        <a:lnTo>
                          <a:pt x="57" y="58"/>
                        </a:lnTo>
                        <a:lnTo>
                          <a:pt x="56" y="58"/>
                        </a:lnTo>
                        <a:lnTo>
                          <a:pt x="54" y="57"/>
                        </a:lnTo>
                        <a:lnTo>
                          <a:pt x="54" y="56"/>
                        </a:lnTo>
                        <a:lnTo>
                          <a:pt x="54" y="55"/>
                        </a:lnTo>
                        <a:lnTo>
                          <a:pt x="54" y="54"/>
                        </a:lnTo>
                        <a:lnTo>
                          <a:pt x="53" y="53"/>
                        </a:lnTo>
                        <a:lnTo>
                          <a:pt x="52" y="52"/>
                        </a:lnTo>
                        <a:lnTo>
                          <a:pt x="51" y="51"/>
                        </a:lnTo>
                        <a:lnTo>
                          <a:pt x="51" y="49"/>
                        </a:lnTo>
                        <a:lnTo>
                          <a:pt x="51" y="48"/>
                        </a:lnTo>
                        <a:lnTo>
                          <a:pt x="51" y="47"/>
                        </a:lnTo>
                        <a:lnTo>
                          <a:pt x="51" y="46"/>
                        </a:lnTo>
                        <a:lnTo>
                          <a:pt x="50" y="45"/>
                        </a:lnTo>
                        <a:lnTo>
                          <a:pt x="49" y="44"/>
                        </a:lnTo>
                        <a:lnTo>
                          <a:pt x="48" y="43"/>
                        </a:lnTo>
                        <a:lnTo>
                          <a:pt x="47" y="43"/>
                        </a:lnTo>
                        <a:lnTo>
                          <a:pt x="43" y="42"/>
                        </a:lnTo>
                        <a:lnTo>
                          <a:pt x="42" y="42"/>
                        </a:lnTo>
                        <a:lnTo>
                          <a:pt x="38" y="39"/>
                        </a:lnTo>
                        <a:lnTo>
                          <a:pt x="36" y="38"/>
                        </a:lnTo>
                        <a:lnTo>
                          <a:pt x="30" y="37"/>
                        </a:lnTo>
                        <a:lnTo>
                          <a:pt x="29" y="37"/>
                        </a:lnTo>
                        <a:lnTo>
                          <a:pt x="28" y="38"/>
                        </a:lnTo>
                        <a:lnTo>
                          <a:pt x="25" y="39"/>
                        </a:lnTo>
                        <a:lnTo>
                          <a:pt x="24" y="42"/>
                        </a:lnTo>
                        <a:lnTo>
                          <a:pt x="23" y="42"/>
                        </a:lnTo>
                        <a:lnTo>
                          <a:pt x="22" y="42"/>
                        </a:lnTo>
                        <a:lnTo>
                          <a:pt x="22" y="43"/>
                        </a:lnTo>
                        <a:lnTo>
                          <a:pt x="21" y="44"/>
                        </a:lnTo>
                        <a:lnTo>
                          <a:pt x="20" y="45"/>
                        </a:lnTo>
                        <a:lnTo>
                          <a:pt x="17" y="46"/>
                        </a:lnTo>
                        <a:lnTo>
                          <a:pt x="15" y="46"/>
                        </a:lnTo>
                        <a:lnTo>
                          <a:pt x="14" y="47"/>
                        </a:lnTo>
                        <a:lnTo>
                          <a:pt x="13" y="47"/>
                        </a:lnTo>
                        <a:lnTo>
                          <a:pt x="12" y="47"/>
                        </a:lnTo>
                        <a:lnTo>
                          <a:pt x="12" y="46"/>
                        </a:lnTo>
                        <a:lnTo>
                          <a:pt x="12" y="45"/>
                        </a:lnTo>
                        <a:lnTo>
                          <a:pt x="13" y="44"/>
                        </a:lnTo>
                        <a:lnTo>
                          <a:pt x="14" y="44"/>
                        </a:lnTo>
                        <a:lnTo>
                          <a:pt x="14" y="43"/>
                        </a:lnTo>
                        <a:lnTo>
                          <a:pt x="14" y="42"/>
                        </a:lnTo>
                        <a:lnTo>
                          <a:pt x="13" y="42"/>
                        </a:lnTo>
                        <a:lnTo>
                          <a:pt x="12" y="42"/>
                        </a:lnTo>
                        <a:lnTo>
                          <a:pt x="11" y="42"/>
                        </a:lnTo>
                        <a:lnTo>
                          <a:pt x="10" y="42"/>
                        </a:lnTo>
                        <a:lnTo>
                          <a:pt x="5" y="40"/>
                        </a:lnTo>
                        <a:lnTo>
                          <a:pt x="4" y="39"/>
                        </a:lnTo>
                        <a:lnTo>
                          <a:pt x="3" y="38"/>
                        </a:lnTo>
                        <a:lnTo>
                          <a:pt x="2" y="36"/>
                        </a:lnTo>
                        <a:lnTo>
                          <a:pt x="4" y="34"/>
                        </a:lnTo>
                        <a:lnTo>
                          <a:pt x="5" y="33"/>
                        </a:lnTo>
                        <a:lnTo>
                          <a:pt x="5" y="31"/>
                        </a:lnTo>
                        <a:lnTo>
                          <a:pt x="4" y="31"/>
                        </a:lnTo>
                        <a:lnTo>
                          <a:pt x="3" y="31"/>
                        </a:lnTo>
                        <a:lnTo>
                          <a:pt x="2" y="31"/>
                        </a:lnTo>
                        <a:lnTo>
                          <a:pt x="1" y="30"/>
                        </a:lnTo>
                        <a:lnTo>
                          <a:pt x="0" y="29"/>
                        </a:lnTo>
                        <a:lnTo>
                          <a:pt x="0" y="28"/>
                        </a:lnTo>
                        <a:lnTo>
                          <a:pt x="0" y="27"/>
                        </a:lnTo>
                        <a:lnTo>
                          <a:pt x="1" y="27"/>
                        </a:lnTo>
                        <a:lnTo>
                          <a:pt x="2" y="27"/>
                        </a:lnTo>
                        <a:lnTo>
                          <a:pt x="4" y="27"/>
                        </a:lnTo>
                        <a:lnTo>
                          <a:pt x="5" y="26"/>
                        </a:lnTo>
                        <a:lnTo>
                          <a:pt x="6" y="26"/>
                        </a:lnTo>
                        <a:lnTo>
                          <a:pt x="6" y="24"/>
                        </a:lnTo>
                        <a:lnTo>
                          <a:pt x="5" y="23"/>
                        </a:lnTo>
                        <a:lnTo>
                          <a:pt x="4" y="23"/>
                        </a:lnTo>
                        <a:lnTo>
                          <a:pt x="4" y="21"/>
                        </a:lnTo>
                        <a:lnTo>
                          <a:pt x="2" y="19"/>
                        </a:lnTo>
                        <a:lnTo>
                          <a:pt x="2" y="18"/>
                        </a:lnTo>
                        <a:lnTo>
                          <a:pt x="3" y="17"/>
                        </a:lnTo>
                        <a:lnTo>
                          <a:pt x="4" y="17"/>
                        </a:lnTo>
                        <a:lnTo>
                          <a:pt x="5" y="16"/>
                        </a:lnTo>
                        <a:lnTo>
                          <a:pt x="5" y="17"/>
                        </a:lnTo>
                        <a:lnTo>
                          <a:pt x="6" y="17"/>
                        </a:lnTo>
                        <a:lnTo>
                          <a:pt x="7" y="17"/>
                        </a:lnTo>
                        <a:lnTo>
                          <a:pt x="8" y="16"/>
                        </a:lnTo>
                        <a:lnTo>
                          <a:pt x="10" y="17"/>
                        </a:lnTo>
                        <a:lnTo>
                          <a:pt x="11" y="16"/>
                        </a:lnTo>
                        <a:lnTo>
                          <a:pt x="12" y="16"/>
                        </a:lnTo>
                        <a:lnTo>
                          <a:pt x="14" y="16"/>
                        </a:lnTo>
                        <a:lnTo>
                          <a:pt x="15" y="16"/>
                        </a:lnTo>
                        <a:lnTo>
                          <a:pt x="16" y="17"/>
                        </a:lnTo>
                        <a:lnTo>
                          <a:pt x="16" y="16"/>
                        </a:lnTo>
                        <a:lnTo>
                          <a:pt x="17" y="16"/>
                        </a:lnTo>
                        <a:lnTo>
                          <a:pt x="19" y="16"/>
                        </a:lnTo>
                        <a:lnTo>
                          <a:pt x="19" y="15"/>
                        </a:lnTo>
                        <a:lnTo>
                          <a:pt x="21" y="14"/>
                        </a:lnTo>
                        <a:lnTo>
                          <a:pt x="21" y="12"/>
                        </a:lnTo>
                        <a:lnTo>
                          <a:pt x="23" y="9"/>
                        </a:lnTo>
                        <a:lnTo>
                          <a:pt x="24" y="9"/>
                        </a:lnTo>
                        <a:lnTo>
                          <a:pt x="25" y="9"/>
                        </a:lnTo>
                        <a:lnTo>
                          <a:pt x="25" y="10"/>
                        </a:lnTo>
                        <a:lnTo>
                          <a:pt x="25" y="11"/>
                        </a:lnTo>
                        <a:lnTo>
                          <a:pt x="25" y="12"/>
                        </a:lnTo>
                        <a:lnTo>
                          <a:pt x="28" y="14"/>
                        </a:lnTo>
                        <a:lnTo>
                          <a:pt x="29" y="14"/>
                        </a:lnTo>
                        <a:lnTo>
                          <a:pt x="30" y="14"/>
                        </a:lnTo>
                        <a:lnTo>
                          <a:pt x="31" y="14"/>
                        </a:lnTo>
                        <a:lnTo>
                          <a:pt x="31" y="15"/>
                        </a:lnTo>
                        <a:lnTo>
                          <a:pt x="30" y="15"/>
                        </a:lnTo>
                        <a:lnTo>
                          <a:pt x="30" y="16"/>
                        </a:lnTo>
                        <a:lnTo>
                          <a:pt x="31" y="16"/>
                        </a:lnTo>
                        <a:lnTo>
                          <a:pt x="32" y="17"/>
                        </a:lnTo>
                        <a:lnTo>
                          <a:pt x="33" y="18"/>
                        </a:lnTo>
                        <a:lnTo>
                          <a:pt x="34" y="17"/>
                        </a:lnTo>
                        <a:lnTo>
                          <a:pt x="33" y="16"/>
                        </a:lnTo>
                        <a:lnTo>
                          <a:pt x="33" y="15"/>
                        </a:lnTo>
                        <a:lnTo>
                          <a:pt x="34" y="14"/>
                        </a:lnTo>
                        <a:lnTo>
                          <a:pt x="34" y="12"/>
                        </a:lnTo>
                        <a:lnTo>
                          <a:pt x="35" y="12"/>
                        </a:lnTo>
                        <a:lnTo>
                          <a:pt x="36" y="12"/>
                        </a:lnTo>
                        <a:lnTo>
                          <a:pt x="36" y="11"/>
                        </a:lnTo>
                        <a:lnTo>
                          <a:pt x="36" y="10"/>
                        </a:lnTo>
                        <a:lnTo>
                          <a:pt x="36" y="9"/>
                        </a:lnTo>
                        <a:lnTo>
                          <a:pt x="36" y="8"/>
                        </a:lnTo>
                        <a:lnTo>
                          <a:pt x="38" y="8"/>
                        </a:lnTo>
                        <a:lnTo>
                          <a:pt x="39" y="9"/>
                        </a:lnTo>
                        <a:lnTo>
                          <a:pt x="40" y="10"/>
                        </a:lnTo>
                        <a:lnTo>
                          <a:pt x="41" y="11"/>
                        </a:lnTo>
                        <a:lnTo>
                          <a:pt x="42" y="11"/>
                        </a:lnTo>
                        <a:lnTo>
                          <a:pt x="43" y="11"/>
                        </a:lnTo>
                        <a:lnTo>
                          <a:pt x="43" y="10"/>
                        </a:lnTo>
                        <a:lnTo>
                          <a:pt x="44" y="10"/>
                        </a:lnTo>
                        <a:lnTo>
                          <a:pt x="45" y="10"/>
                        </a:lnTo>
                        <a:lnTo>
                          <a:pt x="47" y="10"/>
                        </a:lnTo>
                        <a:lnTo>
                          <a:pt x="47" y="11"/>
                        </a:lnTo>
                        <a:lnTo>
                          <a:pt x="48" y="12"/>
                        </a:lnTo>
                        <a:lnTo>
                          <a:pt x="49" y="12"/>
                        </a:lnTo>
                        <a:lnTo>
                          <a:pt x="50" y="11"/>
                        </a:lnTo>
                        <a:lnTo>
                          <a:pt x="49" y="10"/>
                        </a:lnTo>
                        <a:lnTo>
                          <a:pt x="49" y="9"/>
                        </a:lnTo>
                        <a:lnTo>
                          <a:pt x="48" y="9"/>
                        </a:lnTo>
                        <a:lnTo>
                          <a:pt x="48" y="8"/>
                        </a:lnTo>
                        <a:lnTo>
                          <a:pt x="49" y="7"/>
                        </a:lnTo>
                        <a:lnTo>
                          <a:pt x="50" y="6"/>
                        </a:lnTo>
                        <a:lnTo>
                          <a:pt x="51" y="7"/>
                        </a:lnTo>
                        <a:lnTo>
                          <a:pt x="52" y="8"/>
                        </a:lnTo>
                        <a:lnTo>
                          <a:pt x="53" y="8"/>
                        </a:lnTo>
                        <a:lnTo>
                          <a:pt x="53" y="7"/>
                        </a:lnTo>
                        <a:lnTo>
                          <a:pt x="54" y="7"/>
                        </a:lnTo>
                        <a:lnTo>
                          <a:pt x="53" y="6"/>
                        </a:lnTo>
                        <a:lnTo>
                          <a:pt x="53" y="5"/>
                        </a:lnTo>
                        <a:lnTo>
                          <a:pt x="53" y="2"/>
                        </a:lnTo>
                        <a:lnTo>
                          <a:pt x="53" y="3"/>
                        </a:lnTo>
                        <a:lnTo>
                          <a:pt x="54" y="3"/>
                        </a:lnTo>
                        <a:lnTo>
                          <a:pt x="56" y="3"/>
                        </a:lnTo>
                        <a:lnTo>
                          <a:pt x="57" y="2"/>
                        </a:lnTo>
                        <a:lnTo>
                          <a:pt x="58" y="3"/>
                        </a:lnTo>
                        <a:lnTo>
                          <a:pt x="59" y="5"/>
                        </a:lnTo>
                        <a:lnTo>
                          <a:pt x="60" y="5"/>
                        </a:lnTo>
                        <a:lnTo>
                          <a:pt x="61" y="5"/>
                        </a:lnTo>
                        <a:lnTo>
                          <a:pt x="62" y="3"/>
                        </a:lnTo>
                        <a:lnTo>
                          <a:pt x="62" y="2"/>
                        </a:lnTo>
                        <a:lnTo>
                          <a:pt x="63" y="2"/>
                        </a:lnTo>
                        <a:lnTo>
                          <a:pt x="63" y="1"/>
                        </a:lnTo>
                        <a:lnTo>
                          <a:pt x="68" y="1"/>
                        </a:lnTo>
                        <a:lnTo>
                          <a:pt x="70" y="1"/>
                        </a:lnTo>
                        <a:lnTo>
                          <a:pt x="71" y="1"/>
                        </a:lnTo>
                        <a:lnTo>
                          <a:pt x="72" y="1"/>
                        </a:lnTo>
                        <a:lnTo>
                          <a:pt x="77" y="0"/>
                        </a:lnTo>
                        <a:lnTo>
                          <a:pt x="78" y="0"/>
                        </a:lnTo>
                        <a:lnTo>
                          <a:pt x="79" y="0"/>
                        </a:lnTo>
                        <a:lnTo>
                          <a:pt x="78" y="0"/>
                        </a:lnTo>
                        <a:lnTo>
                          <a:pt x="77" y="1"/>
                        </a:lnTo>
                        <a:moveTo>
                          <a:pt x="81" y="45"/>
                        </a:moveTo>
                        <a:lnTo>
                          <a:pt x="82" y="45"/>
                        </a:lnTo>
                        <a:lnTo>
                          <a:pt x="82" y="44"/>
                        </a:lnTo>
                        <a:lnTo>
                          <a:pt x="81" y="44"/>
                        </a:lnTo>
                        <a:lnTo>
                          <a:pt x="81" y="45"/>
                        </a:lnTo>
                        <a:moveTo>
                          <a:pt x="81" y="74"/>
                        </a:moveTo>
                        <a:lnTo>
                          <a:pt x="82" y="74"/>
                        </a:lnTo>
                        <a:lnTo>
                          <a:pt x="82" y="73"/>
                        </a:lnTo>
                        <a:lnTo>
                          <a:pt x="81" y="73"/>
                        </a:lnTo>
                        <a:lnTo>
                          <a:pt x="81" y="7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124" name="Freeform 1038">
                    <a:extLst>
                      <a:ext uri="{FF2B5EF4-FFF2-40B4-BE49-F238E27FC236}">
                        <a16:creationId xmlns:a16="http://schemas.microsoft.com/office/drawing/2014/main" id="{14ADD4AC-5F3B-40F4-AD0A-645CEF92C02E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6902360" y="2207027"/>
                    <a:ext cx="632022" cy="206802"/>
                  </a:xfrm>
                  <a:custGeom>
                    <a:avLst/>
                    <a:gdLst>
                      <a:gd name="T0" fmla="*/ 381000 w 272"/>
                      <a:gd name="T1" fmla="*/ 12700 h 89"/>
                      <a:gd name="T2" fmla="*/ 404813 w 272"/>
                      <a:gd name="T3" fmla="*/ 23813 h 89"/>
                      <a:gd name="T4" fmla="*/ 411163 w 272"/>
                      <a:gd name="T5" fmla="*/ 47625 h 89"/>
                      <a:gd name="T6" fmla="*/ 428625 w 272"/>
                      <a:gd name="T7" fmla="*/ 50800 h 89"/>
                      <a:gd name="T8" fmla="*/ 417513 w 272"/>
                      <a:gd name="T9" fmla="*/ 69850 h 89"/>
                      <a:gd name="T10" fmla="*/ 419100 w 272"/>
                      <a:gd name="T11" fmla="*/ 93663 h 89"/>
                      <a:gd name="T12" fmla="*/ 423863 w 272"/>
                      <a:gd name="T13" fmla="*/ 112713 h 89"/>
                      <a:gd name="T14" fmla="*/ 409575 w 272"/>
                      <a:gd name="T15" fmla="*/ 109538 h 89"/>
                      <a:gd name="T16" fmla="*/ 376238 w 272"/>
                      <a:gd name="T17" fmla="*/ 111125 h 89"/>
                      <a:gd name="T18" fmla="*/ 347663 w 272"/>
                      <a:gd name="T19" fmla="*/ 111125 h 89"/>
                      <a:gd name="T20" fmla="*/ 319088 w 272"/>
                      <a:gd name="T21" fmla="*/ 120650 h 89"/>
                      <a:gd name="T22" fmla="*/ 290513 w 272"/>
                      <a:gd name="T23" fmla="*/ 119063 h 89"/>
                      <a:gd name="T24" fmla="*/ 260350 w 272"/>
                      <a:gd name="T25" fmla="*/ 122238 h 89"/>
                      <a:gd name="T26" fmla="*/ 241300 w 272"/>
                      <a:gd name="T27" fmla="*/ 134938 h 89"/>
                      <a:gd name="T28" fmla="*/ 228600 w 272"/>
                      <a:gd name="T29" fmla="*/ 128588 h 89"/>
                      <a:gd name="T30" fmla="*/ 228600 w 272"/>
                      <a:gd name="T31" fmla="*/ 120650 h 89"/>
                      <a:gd name="T32" fmla="*/ 209550 w 272"/>
                      <a:gd name="T33" fmla="*/ 120650 h 89"/>
                      <a:gd name="T34" fmla="*/ 188913 w 272"/>
                      <a:gd name="T35" fmla="*/ 127000 h 89"/>
                      <a:gd name="T36" fmla="*/ 163513 w 272"/>
                      <a:gd name="T37" fmla="*/ 134938 h 89"/>
                      <a:gd name="T38" fmla="*/ 142875 w 272"/>
                      <a:gd name="T39" fmla="*/ 125413 h 89"/>
                      <a:gd name="T40" fmla="*/ 109538 w 272"/>
                      <a:gd name="T41" fmla="*/ 119063 h 89"/>
                      <a:gd name="T42" fmla="*/ 98425 w 272"/>
                      <a:gd name="T43" fmla="*/ 131763 h 89"/>
                      <a:gd name="T44" fmla="*/ 76200 w 272"/>
                      <a:gd name="T45" fmla="*/ 125413 h 89"/>
                      <a:gd name="T46" fmla="*/ 57150 w 272"/>
                      <a:gd name="T47" fmla="*/ 119063 h 89"/>
                      <a:gd name="T48" fmla="*/ 53975 w 272"/>
                      <a:gd name="T49" fmla="*/ 120650 h 89"/>
                      <a:gd name="T50" fmla="*/ 50800 w 272"/>
                      <a:gd name="T51" fmla="*/ 119063 h 89"/>
                      <a:gd name="T52" fmla="*/ 34925 w 272"/>
                      <a:gd name="T53" fmla="*/ 114300 h 89"/>
                      <a:gd name="T54" fmla="*/ 34925 w 272"/>
                      <a:gd name="T55" fmla="*/ 104775 h 89"/>
                      <a:gd name="T56" fmla="*/ 20638 w 272"/>
                      <a:gd name="T57" fmla="*/ 90488 h 89"/>
                      <a:gd name="T58" fmla="*/ 15875 w 272"/>
                      <a:gd name="T59" fmla="*/ 80963 h 89"/>
                      <a:gd name="T60" fmla="*/ 33338 w 272"/>
                      <a:gd name="T61" fmla="*/ 82550 h 89"/>
                      <a:gd name="T62" fmla="*/ 26988 w 272"/>
                      <a:gd name="T63" fmla="*/ 69850 h 89"/>
                      <a:gd name="T64" fmla="*/ 23813 w 272"/>
                      <a:gd name="T65" fmla="*/ 57150 h 89"/>
                      <a:gd name="T66" fmla="*/ 12700 w 272"/>
                      <a:gd name="T67" fmla="*/ 47625 h 89"/>
                      <a:gd name="T68" fmla="*/ 36513 w 272"/>
                      <a:gd name="T69" fmla="*/ 38100 h 89"/>
                      <a:gd name="T70" fmla="*/ 50800 w 272"/>
                      <a:gd name="T71" fmla="*/ 36513 h 89"/>
                      <a:gd name="T72" fmla="*/ 77788 w 272"/>
                      <a:gd name="T73" fmla="*/ 36513 h 89"/>
                      <a:gd name="T74" fmla="*/ 85725 w 272"/>
                      <a:gd name="T75" fmla="*/ 30163 h 89"/>
                      <a:gd name="T76" fmla="*/ 76200 w 272"/>
                      <a:gd name="T77" fmla="*/ 23813 h 89"/>
                      <a:gd name="T78" fmla="*/ 96838 w 272"/>
                      <a:gd name="T79" fmla="*/ 20638 h 89"/>
                      <a:gd name="T80" fmla="*/ 122238 w 272"/>
                      <a:gd name="T81" fmla="*/ 22225 h 89"/>
                      <a:gd name="T82" fmla="*/ 149225 w 272"/>
                      <a:gd name="T83" fmla="*/ 7938 h 89"/>
                      <a:gd name="T84" fmla="*/ 179388 w 272"/>
                      <a:gd name="T85" fmla="*/ 1588 h 89"/>
                      <a:gd name="T86" fmla="*/ 207963 w 272"/>
                      <a:gd name="T87" fmla="*/ 3175 h 89"/>
                      <a:gd name="T88" fmla="*/ 223838 w 272"/>
                      <a:gd name="T89" fmla="*/ 9525 h 89"/>
                      <a:gd name="T90" fmla="*/ 244475 w 272"/>
                      <a:gd name="T91" fmla="*/ 19050 h 89"/>
                      <a:gd name="T92" fmla="*/ 261938 w 272"/>
                      <a:gd name="T93" fmla="*/ 20638 h 89"/>
                      <a:gd name="T94" fmla="*/ 277813 w 272"/>
                      <a:gd name="T95" fmla="*/ 23813 h 89"/>
                      <a:gd name="T96" fmla="*/ 303213 w 272"/>
                      <a:gd name="T97" fmla="*/ 22225 h 89"/>
                      <a:gd name="T98" fmla="*/ 331788 w 272"/>
                      <a:gd name="T99" fmla="*/ 23813 h 89"/>
                      <a:gd name="T100" fmla="*/ 355600 w 272"/>
                      <a:gd name="T101" fmla="*/ 15875 h 89"/>
                      <a:gd name="T102" fmla="*/ 74613 w 272"/>
                      <a:gd name="T103" fmla="*/ 19050 h 89"/>
                      <a:gd name="T104" fmla="*/ 63500 w 272"/>
                      <a:gd name="T105" fmla="*/ 23813 h 89"/>
                      <a:gd name="T106" fmla="*/ 39688 w 272"/>
                      <a:gd name="T107" fmla="*/ 25400 h 89"/>
                      <a:gd name="T108" fmla="*/ 15875 w 272"/>
                      <a:gd name="T109" fmla="*/ 44450 h 89"/>
                      <a:gd name="T110" fmla="*/ 22225 w 272"/>
                      <a:gd name="T111" fmla="*/ 33338 h 89"/>
                      <a:gd name="T112" fmla="*/ 15875 w 272"/>
                      <a:gd name="T113" fmla="*/ 23813 h 89"/>
                      <a:gd name="T114" fmla="*/ 19050 w 272"/>
                      <a:gd name="T115" fmla="*/ 4763 h 89"/>
                      <a:gd name="T116" fmla="*/ 46038 w 272"/>
                      <a:gd name="T117" fmla="*/ 3175 h 89"/>
                      <a:gd name="T118" fmla="*/ 44450 w 272"/>
                      <a:gd name="T119" fmla="*/ 33338 h 89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</a:gdLst>
                    <a:ahLst/>
                    <a:cxnLst>
                      <a:cxn ang="T120">
                        <a:pos x="T0" y="T1"/>
                      </a:cxn>
                      <a:cxn ang="T121">
                        <a:pos x="T2" y="T3"/>
                      </a:cxn>
                      <a:cxn ang="T122">
                        <a:pos x="T4" y="T5"/>
                      </a:cxn>
                      <a:cxn ang="T123">
                        <a:pos x="T6" y="T7"/>
                      </a:cxn>
                      <a:cxn ang="T124">
                        <a:pos x="T8" y="T9"/>
                      </a:cxn>
                      <a:cxn ang="T125">
                        <a:pos x="T10" y="T11"/>
                      </a:cxn>
                      <a:cxn ang="T126">
                        <a:pos x="T12" y="T13"/>
                      </a:cxn>
                      <a:cxn ang="T127">
                        <a:pos x="T14" y="T15"/>
                      </a:cxn>
                      <a:cxn ang="T128">
                        <a:pos x="T16" y="T17"/>
                      </a:cxn>
                      <a:cxn ang="T129">
                        <a:pos x="T18" y="T19"/>
                      </a:cxn>
                      <a:cxn ang="T130">
                        <a:pos x="T20" y="T21"/>
                      </a:cxn>
                      <a:cxn ang="T131">
                        <a:pos x="T22" y="T23"/>
                      </a:cxn>
                      <a:cxn ang="T132">
                        <a:pos x="T24" y="T25"/>
                      </a:cxn>
                      <a:cxn ang="T133">
                        <a:pos x="T26" y="T27"/>
                      </a:cxn>
                      <a:cxn ang="T134">
                        <a:pos x="T28" y="T29"/>
                      </a:cxn>
                      <a:cxn ang="T135">
                        <a:pos x="T30" y="T31"/>
                      </a:cxn>
                      <a:cxn ang="T136">
                        <a:pos x="T32" y="T33"/>
                      </a:cxn>
                      <a:cxn ang="T137">
                        <a:pos x="T34" y="T35"/>
                      </a:cxn>
                      <a:cxn ang="T138">
                        <a:pos x="T36" y="T37"/>
                      </a:cxn>
                      <a:cxn ang="T139">
                        <a:pos x="T38" y="T39"/>
                      </a:cxn>
                      <a:cxn ang="T140">
                        <a:pos x="T40" y="T41"/>
                      </a:cxn>
                      <a:cxn ang="T141">
                        <a:pos x="T42" y="T43"/>
                      </a:cxn>
                      <a:cxn ang="T142">
                        <a:pos x="T44" y="T45"/>
                      </a:cxn>
                      <a:cxn ang="T143">
                        <a:pos x="T46" y="T47"/>
                      </a:cxn>
                      <a:cxn ang="T144">
                        <a:pos x="T48" y="T49"/>
                      </a:cxn>
                      <a:cxn ang="T145">
                        <a:pos x="T50" y="T51"/>
                      </a:cxn>
                      <a:cxn ang="T146">
                        <a:pos x="T52" y="T53"/>
                      </a:cxn>
                      <a:cxn ang="T147">
                        <a:pos x="T54" y="T55"/>
                      </a:cxn>
                      <a:cxn ang="T148">
                        <a:pos x="T56" y="T57"/>
                      </a:cxn>
                      <a:cxn ang="T149">
                        <a:pos x="T58" y="T59"/>
                      </a:cxn>
                      <a:cxn ang="T150">
                        <a:pos x="T60" y="T61"/>
                      </a:cxn>
                      <a:cxn ang="T151">
                        <a:pos x="T62" y="T63"/>
                      </a:cxn>
                      <a:cxn ang="T152">
                        <a:pos x="T64" y="T65"/>
                      </a:cxn>
                      <a:cxn ang="T153">
                        <a:pos x="T66" y="T67"/>
                      </a:cxn>
                      <a:cxn ang="T154">
                        <a:pos x="T68" y="T69"/>
                      </a:cxn>
                      <a:cxn ang="T155">
                        <a:pos x="T70" y="T71"/>
                      </a:cxn>
                      <a:cxn ang="T156">
                        <a:pos x="T72" y="T73"/>
                      </a:cxn>
                      <a:cxn ang="T157">
                        <a:pos x="T74" y="T75"/>
                      </a:cxn>
                      <a:cxn ang="T158">
                        <a:pos x="T76" y="T77"/>
                      </a:cxn>
                      <a:cxn ang="T159">
                        <a:pos x="T78" y="T79"/>
                      </a:cxn>
                      <a:cxn ang="T160">
                        <a:pos x="T80" y="T81"/>
                      </a:cxn>
                      <a:cxn ang="T161">
                        <a:pos x="T82" y="T83"/>
                      </a:cxn>
                      <a:cxn ang="T162">
                        <a:pos x="T84" y="T85"/>
                      </a:cxn>
                      <a:cxn ang="T163">
                        <a:pos x="T86" y="T87"/>
                      </a:cxn>
                      <a:cxn ang="T164">
                        <a:pos x="T88" y="T89"/>
                      </a:cxn>
                      <a:cxn ang="T165">
                        <a:pos x="T90" y="T91"/>
                      </a:cxn>
                      <a:cxn ang="T166">
                        <a:pos x="T92" y="T93"/>
                      </a:cxn>
                      <a:cxn ang="T167">
                        <a:pos x="T94" y="T95"/>
                      </a:cxn>
                      <a:cxn ang="T168">
                        <a:pos x="T96" y="T97"/>
                      </a:cxn>
                      <a:cxn ang="T169">
                        <a:pos x="T98" y="T99"/>
                      </a:cxn>
                      <a:cxn ang="T170">
                        <a:pos x="T100" y="T101"/>
                      </a:cxn>
                      <a:cxn ang="T171">
                        <a:pos x="T102" y="T103"/>
                      </a:cxn>
                      <a:cxn ang="T172">
                        <a:pos x="T104" y="T105"/>
                      </a:cxn>
                      <a:cxn ang="T173">
                        <a:pos x="T106" y="T107"/>
                      </a:cxn>
                      <a:cxn ang="T174">
                        <a:pos x="T108" y="T109"/>
                      </a:cxn>
                      <a:cxn ang="T175">
                        <a:pos x="T110" y="T111"/>
                      </a:cxn>
                      <a:cxn ang="T176">
                        <a:pos x="T112" y="T113"/>
                      </a:cxn>
                      <a:cxn ang="T177">
                        <a:pos x="T114" y="T115"/>
                      </a:cxn>
                      <a:cxn ang="T178">
                        <a:pos x="T116" y="T117"/>
                      </a:cxn>
                      <a:cxn ang="T179">
                        <a:pos x="T118" y="T119"/>
                      </a:cxn>
                    </a:cxnLst>
                    <a:rect l="0" t="0" r="r" b="b"/>
                    <a:pathLst>
                      <a:path w="272" h="89">
                        <a:moveTo>
                          <a:pt x="226" y="8"/>
                        </a:moveTo>
                        <a:lnTo>
                          <a:pt x="228" y="9"/>
                        </a:lnTo>
                        <a:lnTo>
                          <a:pt x="229" y="10"/>
                        </a:lnTo>
                        <a:lnTo>
                          <a:pt x="230" y="9"/>
                        </a:lnTo>
                        <a:lnTo>
                          <a:pt x="231" y="8"/>
                        </a:lnTo>
                        <a:lnTo>
                          <a:pt x="234" y="9"/>
                        </a:lnTo>
                        <a:lnTo>
                          <a:pt x="235" y="9"/>
                        </a:lnTo>
                        <a:lnTo>
                          <a:pt x="236" y="9"/>
                        </a:lnTo>
                        <a:lnTo>
                          <a:pt x="237" y="9"/>
                        </a:lnTo>
                        <a:lnTo>
                          <a:pt x="238" y="9"/>
                        </a:lnTo>
                        <a:lnTo>
                          <a:pt x="239" y="9"/>
                        </a:lnTo>
                        <a:lnTo>
                          <a:pt x="240" y="9"/>
                        </a:lnTo>
                        <a:lnTo>
                          <a:pt x="240" y="8"/>
                        </a:lnTo>
                        <a:lnTo>
                          <a:pt x="241" y="6"/>
                        </a:lnTo>
                        <a:lnTo>
                          <a:pt x="244" y="8"/>
                        </a:lnTo>
                        <a:lnTo>
                          <a:pt x="245" y="9"/>
                        </a:lnTo>
                        <a:lnTo>
                          <a:pt x="246" y="10"/>
                        </a:lnTo>
                        <a:lnTo>
                          <a:pt x="247" y="10"/>
                        </a:lnTo>
                        <a:lnTo>
                          <a:pt x="248" y="11"/>
                        </a:lnTo>
                        <a:lnTo>
                          <a:pt x="249" y="13"/>
                        </a:lnTo>
                        <a:lnTo>
                          <a:pt x="252" y="12"/>
                        </a:lnTo>
                        <a:lnTo>
                          <a:pt x="253" y="13"/>
                        </a:lnTo>
                        <a:lnTo>
                          <a:pt x="253" y="14"/>
                        </a:lnTo>
                        <a:lnTo>
                          <a:pt x="253" y="15"/>
                        </a:lnTo>
                        <a:lnTo>
                          <a:pt x="254" y="15"/>
                        </a:lnTo>
                        <a:lnTo>
                          <a:pt x="255" y="15"/>
                        </a:lnTo>
                        <a:lnTo>
                          <a:pt x="256" y="16"/>
                        </a:lnTo>
                        <a:lnTo>
                          <a:pt x="257" y="19"/>
                        </a:lnTo>
                        <a:lnTo>
                          <a:pt x="257" y="20"/>
                        </a:lnTo>
                        <a:lnTo>
                          <a:pt x="256" y="21"/>
                        </a:lnTo>
                        <a:lnTo>
                          <a:pt x="255" y="22"/>
                        </a:lnTo>
                        <a:lnTo>
                          <a:pt x="255" y="23"/>
                        </a:lnTo>
                        <a:lnTo>
                          <a:pt x="255" y="24"/>
                        </a:lnTo>
                        <a:lnTo>
                          <a:pt x="256" y="25"/>
                        </a:lnTo>
                        <a:lnTo>
                          <a:pt x="256" y="28"/>
                        </a:lnTo>
                        <a:lnTo>
                          <a:pt x="255" y="28"/>
                        </a:lnTo>
                        <a:lnTo>
                          <a:pt x="256" y="28"/>
                        </a:lnTo>
                        <a:lnTo>
                          <a:pt x="259" y="29"/>
                        </a:lnTo>
                        <a:lnTo>
                          <a:pt x="259" y="30"/>
                        </a:lnTo>
                        <a:lnTo>
                          <a:pt x="261" y="30"/>
                        </a:lnTo>
                        <a:lnTo>
                          <a:pt x="264" y="29"/>
                        </a:lnTo>
                        <a:lnTo>
                          <a:pt x="265" y="29"/>
                        </a:lnTo>
                        <a:lnTo>
                          <a:pt x="266" y="30"/>
                        </a:lnTo>
                        <a:lnTo>
                          <a:pt x="267" y="30"/>
                        </a:lnTo>
                        <a:lnTo>
                          <a:pt x="268" y="31"/>
                        </a:lnTo>
                        <a:lnTo>
                          <a:pt x="268" y="32"/>
                        </a:lnTo>
                        <a:lnTo>
                          <a:pt x="270" y="32"/>
                        </a:lnTo>
                        <a:lnTo>
                          <a:pt x="271" y="33"/>
                        </a:lnTo>
                        <a:lnTo>
                          <a:pt x="272" y="33"/>
                        </a:lnTo>
                        <a:lnTo>
                          <a:pt x="272" y="34"/>
                        </a:lnTo>
                        <a:lnTo>
                          <a:pt x="271" y="33"/>
                        </a:lnTo>
                        <a:lnTo>
                          <a:pt x="270" y="32"/>
                        </a:lnTo>
                        <a:lnTo>
                          <a:pt x="267" y="33"/>
                        </a:lnTo>
                        <a:lnTo>
                          <a:pt x="267" y="34"/>
                        </a:lnTo>
                        <a:lnTo>
                          <a:pt x="266" y="38"/>
                        </a:lnTo>
                        <a:lnTo>
                          <a:pt x="265" y="38"/>
                        </a:lnTo>
                        <a:lnTo>
                          <a:pt x="264" y="38"/>
                        </a:lnTo>
                        <a:lnTo>
                          <a:pt x="263" y="38"/>
                        </a:lnTo>
                        <a:lnTo>
                          <a:pt x="262" y="38"/>
                        </a:lnTo>
                        <a:lnTo>
                          <a:pt x="261" y="38"/>
                        </a:lnTo>
                        <a:lnTo>
                          <a:pt x="261" y="39"/>
                        </a:lnTo>
                        <a:lnTo>
                          <a:pt x="262" y="39"/>
                        </a:lnTo>
                        <a:lnTo>
                          <a:pt x="264" y="42"/>
                        </a:lnTo>
                        <a:lnTo>
                          <a:pt x="263" y="43"/>
                        </a:lnTo>
                        <a:lnTo>
                          <a:pt x="263" y="44"/>
                        </a:lnTo>
                        <a:lnTo>
                          <a:pt x="263" y="46"/>
                        </a:lnTo>
                        <a:lnTo>
                          <a:pt x="264" y="46"/>
                        </a:lnTo>
                        <a:lnTo>
                          <a:pt x="265" y="46"/>
                        </a:lnTo>
                        <a:lnTo>
                          <a:pt x="265" y="47"/>
                        </a:lnTo>
                        <a:lnTo>
                          <a:pt x="264" y="48"/>
                        </a:lnTo>
                        <a:lnTo>
                          <a:pt x="265" y="49"/>
                        </a:lnTo>
                        <a:lnTo>
                          <a:pt x="265" y="51"/>
                        </a:lnTo>
                        <a:lnTo>
                          <a:pt x="265" y="52"/>
                        </a:lnTo>
                        <a:lnTo>
                          <a:pt x="266" y="52"/>
                        </a:lnTo>
                        <a:lnTo>
                          <a:pt x="267" y="53"/>
                        </a:lnTo>
                        <a:lnTo>
                          <a:pt x="266" y="55"/>
                        </a:lnTo>
                        <a:lnTo>
                          <a:pt x="265" y="57"/>
                        </a:lnTo>
                        <a:lnTo>
                          <a:pt x="264" y="59"/>
                        </a:lnTo>
                        <a:lnTo>
                          <a:pt x="265" y="60"/>
                        </a:lnTo>
                        <a:lnTo>
                          <a:pt x="268" y="61"/>
                        </a:lnTo>
                        <a:lnTo>
                          <a:pt x="270" y="62"/>
                        </a:lnTo>
                        <a:lnTo>
                          <a:pt x="268" y="62"/>
                        </a:lnTo>
                        <a:lnTo>
                          <a:pt x="268" y="64"/>
                        </a:lnTo>
                        <a:lnTo>
                          <a:pt x="268" y="66"/>
                        </a:lnTo>
                        <a:lnTo>
                          <a:pt x="270" y="66"/>
                        </a:lnTo>
                        <a:lnTo>
                          <a:pt x="272" y="68"/>
                        </a:lnTo>
                        <a:lnTo>
                          <a:pt x="272" y="70"/>
                        </a:lnTo>
                        <a:lnTo>
                          <a:pt x="271" y="70"/>
                        </a:lnTo>
                        <a:lnTo>
                          <a:pt x="270" y="69"/>
                        </a:lnTo>
                        <a:lnTo>
                          <a:pt x="268" y="70"/>
                        </a:lnTo>
                        <a:lnTo>
                          <a:pt x="267" y="71"/>
                        </a:lnTo>
                        <a:lnTo>
                          <a:pt x="266" y="71"/>
                        </a:lnTo>
                        <a:lnTo>
                          <a:pt x="265" y="71"/>
                        </a:lnTo>
                        <a:lnTo>
                          <a:pt x="265" y="72"/>
                        </a:lnTo>
                        <a:lnTo>
                          <a:pt x="264" y="72"/>
                        </a:lnTo>
                        <a:lnTo>
                          <a:pt x="263" y="70"/>
                        </a:lnTo>
                        <a:lnTo>
                          <a:pt x="264" y="70"/>
                        </a:lnTo>
                        <a:lnTo>
                          <a:pt x="264" y="69"/>
                        </a:lnTo>
                        <a:lnTo>
                          <a:pt x="264" y="68"/>
                        </a:lnTo>
                        <a:lnTo>
                          <a:pt x="262" y="68"/>
                        </a:lnTo>
                        <a:lnTo>
                          <a:pt x="261" y="68"/>
                        </a:lnTo>
                        <a:lnTo>
                          <a:pt x="259" y="68"/>
                        </a:lnTo>
                        <a:lnTo>
                          <a:pt x="259" y="69"/>
                        </a:lnTo>
                        <a:lnTo>
                          <a:pt x="258" y="69"/>
                        </a:lnTo>
                        <a:lnTo>
                          <a:pt x="255" y="69"/>
                        </a:lnTo>
                        <a:lnTo>
                          <a:pt x="253" y="69"/>
                        </a:lnTo>
                        <a:lnTo>
                          <a:pt x="248" y="67"/>
                        </a:lnTo>
                        <a:lnTo>
                          <a:pt x="246" y="67"/>
                        </a:lnTo>
                        <a:lnTo>
                          <a:pt x="246" y="68"/>
                        </a:lnTo>
                        <a:lnTo>
                          <a:pt x="245" y="68"/>
                        </a:lnTo>
                        <a:lnTo>
                          <a:pt x="245" y="67"/>
                        </a:lnTo>
                        <a:lnTo>
                          <a:pt x="244" y="67"/>
                        </a:lnTo>
                        <a:lnTo>
                          <a:pt x="243" y="67"/>
                        </a:lnTo>
                        <a:lnTo>
                          <a:pt x="240" y="69"/>
                        </a:lnTo>
                        <a:lnTo>
                          <a:pt x="240" y="70"/>
                        </a:lnTo>
                        <a:lnTo>
                          <a:pt x="239" y="70"/>
                        </a:lnTo>
                        <a:lnTo>
                          <a:pt x="237" y="70"/>
                        </a:lnTo>
                        <a:lnTo>
                          <a:pt x="237" y="69"/>
                        </a:lnTo>
                        <a:lnTo>
                          <a:pt x="236" y="68"/>
                        </a:lnTo>
                        <a:lnTo>
                          <a:pt x="235" y="68"/>
                        </a:lnTo>
                        <a:lnTo>
                          <a:pt x="234" y="68"/>
                        </a:lnTo>
                        <a:lnTo>
                          <a:pt x="234" y="69"/>
                        </a:lnTo>
                        <a:lnTo>
                          <a:pt x="233" y="69"/>
                        </a:lnTo>
                        <a:lnTo>
                          <a:pt x="231" y="70"/>
                        </a:lnTo>
                        <a:lnTo>
                          <a:pt x="229" y="70"/>
                        </a:lnTo>
                        <a:lnTo>
                          <a:pt x="226" y="71"/>
                        </a:lnTo>
                        <a:lnTo>
                          <a:pt x="225" y="71"/>
                        </a:lnTo>
                        <a:lnTo>
                          <a:pt x="222" y="71"/>
                        </a:lnTo>
                        <a:lnTo>
                          <a:pt x="221" y="71"/>
                        </a:lnTo>
                        <a:lnTo>
                          <a:pt x="219" y="70"/>
                        </a:lnTo>
                        <a:lnTo>
                          <a:pt x="217" y="70"/>
                        </a:lnTo>
                        <a:lnTo>
                          <a:pt x="215" y="70"/>
                        </a:lnTo>
                        <a:lnTo>
                          <a:pt x="213" y="71"/>
                        </a:lnTo>
                        <a:lnTo>
                          <a:pt x="212" y="71"/>
                        </a:lnTo>
                        <a:lnTo>
                          <a:pt x="211" y="71"/>
                        </a:lnTo>
                        <a:lnTo>
                          <a:pt x="210" y="71"/>
                        </a:lnTo>
                        <a:lnTo>
                          <a:pt x="210" y="72"/>
                        </a:lnTo>
                        <a:lnTo>
                          <a:pt x="209" y="72"/>
                        </a:lnTo>
                        <a:lnTo>
                          <a:pt x="208" y="74"/>
                        </a:lnTo>
                        <a:lnTo>
                          <a:pt x="207" y="74"/>
                        </a:lnTo>
                        <a:lnTo>
                          <a:pt x="203" y="75"/>
                        </a:lnTo>
                        <a:lnTo>
                          <a:pt x="202" y="75"/>
                        </a:lnTo>
                        <a:lnTo>
                          <a:pt x="201" y="76"/>
                        </a:lnTo>
                        <a:lnTo>
                          <a:pt x="198" y="76"/>
                        </a:lnTo>
                        <a:lnTo>
                          <a:pt x="196" y="77"/>
                        </a:lnTo>
                        <a:lnTo>
                          <a:pt x="193" y="77"/>
                        </a:lnTo>
                        <a:lnTo>
                          <a:pt x="192" y="77"/>
                        </a:lnTo>
                        <a:lnTo>
                          <a:pt x="191" y="77"/>
                        </a:lnTo>
                        <a:lnTo>
                          <a:pt x="190" y="76"/>
                        </a:lnTo>
                        <a:lnTo>
                          <a:pt x="189" y="76"/>
                        </a:lnTo>
                        <a:lnTo>
                          <a:pt x="189" y="77"/>
                        </a:lnTo>
                        <a:lnTo>
                          <a:pt x="188" y="77"/>
                        </a:lnTo>
                        <a:lnTo>
                          <a:pt x="187" y="77"/>
                        </a:lnTo>
                        <a:lnTo>
                          <a:pt x="185" y="76"/>
                        </a:lnTo>
                        <a:lnTo>
                          <a:pt x="184" y="76"/>
                        </a:lnTo>
                        <a:lnTo>
                          <a:pt x="183" y="75"/>
                        </a:lnTo>
                        <a:lnTo>
                          <a:pt x="182" y="75"/>
                        </a:lnTo>
                        <a:lnTo>
                          <a:pt x="181" y="74"/>
                        </a:lnTo>
                        <a:lnTo>
                          <a:pt x="179" y="74"/>
                        </a:lnTo>
                        <a:lnTo>
                          <a:pt x="178" y="74"/>
                        </a:lnTo>
                        <a:lnTo>
                          <a:pt x="177" y="74"/>
                        </a:lnTo>
                        <a:lnTo>
                          <a:pt x="175" y="75"/>
                        </a:lnTo>
                        <a:lnTo>
                          <a:pt x="174" y="75"/>
                        </a:lnTo>
                        <a:lnTo>
                          <a:pt x="173" y="75"/>
                        </a:lnTo>
                        <a:lnTo>
                          <a:pt x="172" y="76"/>
                        </a:lnTo>
                        <a:lnTo>
                          <a:pt x="171" y="76"/>
                        </a:lnTo>
                        <a:lnTo>
                          <a:pt x="169" y="77"/>
                        </a:lnTo>
                        <a:lnTo>
                          <a:pt x="166" y="77"/>
                        </a:lnTo>
                        <a:lnTo>
                          <a:pt x="164" y="77"/>
                        </a:lnTo>
                        <a:lnTo>
                          <a:pt x="163" y="77"/>
                        </a:lnTo>
                        <a:lnTo>
                          <a:pt x="161" y="76"/>
                        </a:lnTo>
                        <a:lnTo>
                          <a:pt x="160" y="76"/>
                        </a:lnTo>
                        <a:lnTo>
                          <a:pt x="156" y="75"/>
                        </a:lnTo>
                        <a:lnTo>
                          <a:pt x="155" y="78"/>
                        </a:lnTo>
                        <a:lnTo>
                          <a:pt x="154" y="79"/>
                        </a:lnTo>
                        <a:lnTo>
                          <a:pt x="155" y="80"/>
                        </a:lnTo>
                        <a:lnTo>
                          <a:pt x="156" y="81"/>
                        </a:lnTo>
                        <a:lnTo>
                          <a:pt x="156" y="83"/>
                        </a:lnTo>
                        <a:lnTo>
                          <a:pt x="155" y="84"/>
                        </a:lnTo>
                        <a:lnTo>
                          <a:pt x="154" y="83"/>
                        </a:lnTo>
                        <a:lnTo>
                          <a:pt x="152" y="84"/>
                        </a:lnTo>
                        <a:lnTo>
                          <a:pt x="152" y="85"/>
                        </a:lnTo>
                        <a:lnTo>
                          <a:pt x="152" y="86"/>
                        </a:lnTo>
                        <a:lnTo>
                          <a:pt x="151" y="87"/>
                        </a:lnTo>
                        <a:lnTo>
                          <a:pt x="150" y="87"/>
                        </a:lnTo>
                        <a:lnTo>
                          <a:pt x="150" y="88"/>
                        </a:lnTo>
                        <a:lnTo>
                          <a:pt x="149" y="89"/>
                        </a:lnTo>
                        <a:lnTo>
                          <a:pt x="149" y="88"/>
                        </a:lnTo>
                        <a:lnTo>
                          <a:pt x="147" y="88"/>
                        </a:lnTo>
                        <a:lnTo>
                          <a:pt x="145" y="87"/>
                        </a:lnTo>
                        <a:lnTo>
                          <a:pt x="146" y="86"/>
                        </a:lnTo>
                        <a:lnTo>
                          <a:pt x="146" y="85"/>
                        </a:lnTo>
                        <a:lnTo>
                          <a:pt x="144" y="84"/>
                        </a:lnTo>
                        <a:lnTo>
                          <a:pt x="144" y="83"/>
                        </a:lnTo>
                        <a:lnTo>
                          <a:pt x="144" y="81"/>
                        </a:lnTo>
                        <a:lnTo>
                          <a:pt x="145" y="80"/>
                        </a:lnTo>
                        <a:lnTo>
                          <a:pt x="147" y="79"/>
                        </a:lnTo>
                        <a:lnTo>
                          <a:pt x="149" y="78"/>
                        </a:lnTo>
                        <a:lnTo>
                          <a:pt x="150" y="78"/>
                        </a:lnTo>
                        <a:lnTo>
                          <a:pt x="150" y="77"/>
                        </a:lnTo>
                        <a:lnTo>
                          <a:pt x="150" y="76"/>
                        </a:lnTo>
                        <a:lnTo>
                          <a:pt x="150" y="75"/>
                        </a:lnTo>
                        <a:lnTo>
                          <a:pt x="149" y="75"/>
                        </a:lnTo>
                        <a:lnTo>
                          <a:pt x="149" y="74"/>
                        </a:lnTo>
                        <a:lnTo>
                          <a:pt x="147" y="74"/>
                        </a:lnTo>
                        <a:lnTo>
                          <a:pt x="146" y="74"/>
                        </a:lnTo>
                        <a:lnTo>
                          <a:pt x="145" y="75"/>
                        </a:lnTo>
                        <a:lnTo>
                          <a:pt x="144" y="76"/>
                        </a:lnTo>
                        <a:lnTo>
                          <a:pt x="143" y="76"/>
                        </a:lnTo>
                        <a:lnTo>
                          <a:pt x="142" y="76"/>
                        </a:lnTo>
                        <a:lnTo>
                          <a:pt x="141" y="76"/>
                        </a:lnTo>
                        <a:lnTo>
                          <a:pt x="141" y="77"/>
                        </a:lnTo>
                        <a:lnTo>
                          <a:pt x="142" y="77"/>
                        </a:lnTo>
                        <a:lnTo>
                          <a:pt x="142" y="78"/>
                        </a:lnTo>
                        <a:lnTo>
                          <a:pt x="141" y="78"/>
                        </a:lnTo>
                        <a:lnTo>
                          <a:pt x="140" y="78"/>
                        </a:lnTo>
                        <a:lnTo>
                          <a:pt x="138" y="78"/>
                        </a:lnTo>
                        <a:lnTo>
                          <a:pt x="137" y="78"/>
                        </a:lnTo>
                        <a:lnTo>
                          <a:pt x="135" y="78"/>
                        </a:lnTo>
                        <a:lnTo>
                          <a:pt x="133" y="77"/>
                        </a:lnTo>
                        <a:lnTo>
                          <a:pt x="132" y="76"/>
                        </a:lnTo>
                        <a:lnTo>
                          <a:pt x="131" y="76"/>
                        </a:lnTo>
                        <a:lnTo>
                          <a:pt x="131" y="75"/>
                        </a:lnTo>
                        <a:lnTo>
                          <a:pt x="129" y="75"/>
                        </a:lnTo>
                        <a:lnTo>
                          <a:pt x="128" y="75"/>
                        </a:lnTo>
                        <a:lnTo>
                          <a:pt x="127" y="75"/>
                        </a:lnTo>
                        <a:lnTo>
                          <a:pt x="126" y="76"/>
                        </a:lnTo>
                        <a:lnTo>
                          <a:pt x="125" y="76"/>
                        </a:lnTo>
                        <a:lnTo>
                          <a:pt x="123" y="77"/>
                        </a:lnTo>
                        <a:lnTo>
                          <a:pt x="123" y="78"/>
                        </a:lnTo>
                        <a:lnTo>
                          <a:pt x="122" y="78"/>
                        </a:lnTo>
                        <a:lnTo>
                          <a:pt x="122" y="79"/>
                        </a:lnTo>
                        <a:lnTo>
                          <a:pt x="120" y="80"/>
                        </a:lnTo>
                        <a:lnTo>
                          <a:pt x="119" y="80"/>
                        </a:lnTo>
                        <a:lnTo>
                          <a:pt x="119" y="81"/>
                        </a:lnTo>
                        <a:lnTo>
                          <a:pt x="118" y="83"/>
                        </a:lnTo>
                        <a:lnTo>
                          <a:pt x="117" y="83"/>
                        </a:lnTo>
                        <a:lnTo>
                          <a:pt x="116" y="81"/>
                        </a:lnTo>
                        <a:lnTo>
                          <a:pt x="116" y="83"/>
                        </a:lnTo>
                        <a:lnTo>
                          <a:pt x="115" y="84"/>
                        </a:lnTo>
                        <a:lnTo>
                          <a:pt x="114" y="84"/>
                        </a:lnTo>
                        <a:lnTo>
                          <a:pt x="113" y="84"/>
                        </a:lnTo>
                        <a:lnTo>
                          <a:pt x="112" y="85"/>
                        </a:lnTo>
                        <a:lnTo>
                          <a:pt x="109" y="85"/>
                        </a:lnTo>
                        <a:lnTo>
                          <a:pt x="108" y="85"/>
                        </a:lnTo>
                        <a:lnTo>
                          <a:pt x="105" y="85"/>
                        </a:lnTo>
                        <a:lnTo>
                          <a:pt x="103" y="85"/>
                        </a:lnTo>
                        <a:lnTo>
                          <a:pt x="103" y="86"/>
                        </a:lnTo>
                        <a:lnTo>
                          <a:pt x="101" y="86"/>
                        </a:lnTo>
                        <a:lnTo>
                          <a:pt x="100" y="86"/>
                        </a:lnTo>
                        <a:lnTo>
                          <a:pt x="99" y="86"/>
                        </a:lnTo>
                        <a:lnTo>
                          <a:pt x="98" y="85"/>
                        </a:lnTo>
                        <a:lnTo>
                          <a:pt x="97" y="85"/>
                        </a:lnTo>
                        <a:lnTo>
                          <a:pt x="95" y="84"/>
                        </a:lnTo>
                        <a:lnTo>
                          <a:pt x="94" y="83"/>
                        </a:lnTo>
                        <a:lnTo>
                          <a:pt x="92" y="81"/>
                        </a:lnTo>
                        <a:lnTo>
                          <a:pt x="92" y="80"/>
                        </a:lnTo>
                        <a:lnTo>
                          <a:pt x="91" y="80"/>
                        </a:lnTo>
                        <a:lnTo>
                          <a:pt x="91" y="79"/>
                        </a:lnTo>
                        <a:lnTo>
                          <a:pt x="90" y="79"/>
                        </a:lnTo>
                        <a:lnTo>
                          <a:pt x="90" y="78"/>
                        </a:lnTo>
                        <a:lnTo>
                          <a:pt x="87" y="78"/>
                        </a:lnTo>
                        <a:lnTo>
                          <a:pt x="86" y="77"/>
                        </a:lnTo>
                        <a:lnTo>
                          <a:pt x="84" y="77"/>
                        </a:lnTo>
                        <a:lnTo>
                          <a:pt x="81" y="75"/>
                        </a:lnTo>
                        <a:lnTo>
                          <a:pt x="80" y="75"/>
                        </a:lnTo>
                        <a:lnTo>
                          <a:pt x="76" y="75"/>
                        </a:lnTo>
                        <a:lnTo>
                          <a:pt x="73" y="75"/>
                        </a:lnTo>
                        <a:lnTo>
                          <a:pt x="72" y="75"/>
                        </a:lnTo>
                        <a:lnTo>
                          <a:pt x="71" y="74"/>
                        </a:lnTo>
                        <a:lnTo>
                          <a:pt x="70" y="74"/>
                        </a:lnTo>
                        <a:lnTo>
                          <a:pt x="70" y="75"/>
                        </a:lnTo>
                        <a:lnTo>
                          <a:pt x="69" y="75"/>
                        </a:lnTo>
                        <a:lnTo>
                          <a:pt x="69" y="76"/>
                        </a:lnTo>
                        <a:lnTo>
                          <a:pt x="69" y="78"/>
                        </a:lnTo>
                        <a:lnTo>
                          <a:pt x="69" y="79"/>
                        </a:lnTo>
                        <a:lnTo>
                          <a:pt x="68" y="80"/>
                        </a:lnTo>
                        <a:lnTo>
                          <a:pt x="68" y="81"/>
                        </a:lnTo>
                        <a:lnTo>
                          <a:pt x="69" y="81"/>
                        </a:lnTo>
                        <a:lnTo>
                          <a:pt x="68" y="84"/>
                        </a:lnTo>
                        <a:lnTo>
                          <a:pt x="67" y="84"/>
                        </a:lnTo>
                        <a:lnTo>
                          <a:pt x="67" y="83"/>
                        </a:lnTo>
                        <a:lnTo>
                          <a:pt x="66" y="83"/>
                        </a:lnTo>
                        <a:lnTo>
                          <a:pt x="64" y="83"/>
                        </a:lnTo>
                        <a:lnTo>
                          <a:pt x="63" y="83"/>
                        </a:lnTo>
                        <a:lnTo>
                          <a:pt x="62" y="83"/>
                        </a:lnTo>
                        <a:lnTo>
                          <a:pt x="61" y="84"/>
                        </a:lnTo>
                        <a:lnTo>
                          <a:pt x="58" y="84"/>
                        </a:lnTo>
                        <a:lnTo>
                          <a:pt x="57" y="85"/>
                        </a:lnTo>
                        <a:lnTo>
                          <a:pt x="56" y="84"/>
                        </a:lnTo>
                        <a:lnTo>
                          <a:pt x="54" y="84"/>
                        </a:lnTo>
                        <a:lnTo>
                          <a:pt x="52" y="83"/>
                        </a:lnTo>
                        <a:lnTo>
                          <a:pt x="51" y="83"/>
                        </a:lnTo>
                        <a:lnTo>
                          <a:pt x="50" y="81"/>
                        </a:lnTo>
                        <a:lnTo>
                          <a:pt x="49" y="81"/>
                        </a:lnTo>
                        <a:lnTo>
                          <a:pt x="49" y="79"/>
                        </a:lnTo>
                        <a:lnTo>
                          <a:pt x="49" y="78"/>
                        </a:lnTo>
                        <a:lnTo>
                          <a:pt x="48" y="78"/>
                        </a:lnTo>
                        <a:lnTo>
                          <a:pt x="48" y="79"/>
                        </a:lnTo>
                        <a:lnTo>
                          <a:pt x="48" y="78"/>
                        </a:lnTo>
                        <a:lnTo>
                          <a:pt x="49" y="77"/>
                        </a:lnTo>
                        <a:lnTo>
                          <a:pt x="48" y="77"/>
                        </a:lnTo>
                        <a:lnTo>
                          <a:pt x="47" y="76"/>
                        </a:lnTo>
                        <a:lnTo>
                          <a:pt x="45" y="77"/>
                        </a:lnTo>
                        <a:lnTo>
                          <a:pt x="44" y="77"/>
                        </a:lnTo>
                        <a:lnTo>
                          <a:pt x="42" y="76"/>
                        </a:lnTo>
                        <a:lnTo>
                          <a:pt x="42" y="75"/>
                        </a:lnTo>
                        <a:lnTo>
                          <a:pt x="40" y="74"/>
                        </a:lnTo>
                        <a:lnTo>
                          <a:pt x="39" y="74"/>
                        </a:lnTo>
                        <a:lnTo>
                          <a:pt x="39" y="75"/>
                        </a:lnTo>
                        <a:lnTo>
                          <a:pt x="38" y="75"/>
                        </a:lnTo>
                        <a:lnTo>
                          <a:pt x="36" y="75"/>
                        </a:lnTo>
                        <a:lnTo>
                          <a:pt x="36" y="76"/>
                        </a:lnTo>
                        <a:lnTo>
                          <a:pt x="36" y="77"/>
                        </a:lnTo>
                        <a:lnTo>
                          <a:pt x="34" y="78"/>
                        </a:lnTo>
                        <a:lnTo>
                          <a:pt x="33" y="78"/>
                        </a:lnTo>
                        <a:lnTo>
                          <a:pt x="32" y="78"/>
                        </a:lnTo>
                        <a:lnTo>
                          <a:pt x="33" y="78"/>
                        </a:lnTo>
                        <a:lnTo>
                          <a:pt x="34" y="78"/>
                        </a:lnTo>
                        <a:lnTo>
                          <a:pt x="34" y="77"/>
                        </a:lnTo>
                        <a:lnTo>
                          <a:pt x="33" y="77"/>
                        </a:lnTo>
                        <a:lnTo>
                          <a:pt x="32" y="77"/>
                        </a:lnTo>
                        <a:lnTo>
                          <a:pt x="33" y="77"/>
                        </a:lnTo>
                        <a:lnTo>
                          <a:pt x="33" y="76"/>
                        </a:lnTo>
                        <a:lnTo>
                          <a:pt x="34" y="76"/>
                        </a:lnTo>
                        <a:lnTo>
                          <a:pt x="34" y="75"/>
                        </a:lnTo>
                        <a:lnTo>
                          <a:pt x="33" y="76"/>
                        </a:lnTo>
                        <a:lnTo>
                          <a:pt x="32" y="76"/>
                        </a:lnTo>
                        <a:lnTo>
                          <a:pt x="30" y="76"/>
                        </a:lnTo>
                        <a:lnTo>
                          <a:pt x="29" y="76"/>
                        </a:lnTo>
                        <a:lnTo>
                          <a:pt x="29" y="77"/>
                        </a:lnTo>
                        <a:lnTo>
                          <a:pt x="26" y="77"/>
                        </a:lnTo>
                        <a:lnTo>
                          <a:pt x="25" y="77"/>
                        </a:lnTo>
                        <a:lnTo>
                          <a:pt x="24" y="77"/>
                        </a:lnTo>
                        <a:lnTo>
                          <a:pt x="24" y="76"/>
                        </a:lnTo>
                        <a:lnTo>
                          <a:pt x="25" y="76"/>
                        </a:lnTo>
                        <a:lnTo>
                          <a:pt x="29" y="76"/>
                        </a:lnTo>
                        <a:lnTo>
                          <a:pt x="32" y="75"/>
                        </a:lnTo>
                        <a:lnTo>
                          <a:pt x="33" y="75"/>
                        </a:lnTo>
                        <a:lnTo>
                          <a:pt x="34" y="74"/>
                        </a:lnTo>
                        <a:lnTo>
                          <a:pt x="35" y="72"/>
                        </a:lnTo>
                        <a:lnTo>
                          <a:pt x="38" y="71"/>
                        </a:lnTo>
                        <a:lnTo>
                          <a:pt x="36" y="71"/>
                        </a:lnTo>
                        <a:lnTo>
                          <a:pt x="35" y="71"/>
                        </a:lnTo>
                        <a:lnTo>
                          <a:pt x="33" y="71"/>
                        </a:lnTo>
                        <a:lnTo>
                          <a:pt x="31" y="72"/>
                        </a:lnTo>
                        <a:lnTo>
                          <a:pt x="29" y="72"/>
                        </a:lnTo>
                        <a:lnTo>
                          <a:pt x="26" y="72"/>
                        </a:lnTo>
                        <a:lnTo>
                          <a:pt x="24" y="71"/>
                        </a:lnTo>
                        <a:lnTo>
                          <a:pt x="23" y="72"/>
                        </a:lnTo>
                        <a:lnTo>
                          <a:pt x="22" y="72"/>
                        </a:lnTo>
                        <a:lnTo>
                          <a:pt x="22" y="71"/>
                        </a:lnTo>
                        <a:lnTo>
                          <a:pt x="23" y="70"/>
                        </a:lnTo>
                        <a:lnTo>
                          <a:pt x="24" y="70"/>
                        </a:lnTo>
                        <a:lnTo>
                          <a:pt x="25" y="70"/>
                        </a:lnTo>
                        <a:lnTo>
                          <a:pt x="26" y="70"/>
                        </a:lnTo>
                        <a:lnTo>
                          <a:pt x="28" y="69"/>
                        </a:lnTo>
                        <a:lnTo>
                          <a:pt x="26" y="68"/>
                        </a:lnTo>
                        <a:lnTo>
                          <a:pt x="25" y="68"/>
                        </a:lnTo>
                        <a:lnTo>
                          <a:pt x="24" y="68"/>
                        </a:lnTo>
                        <a:lnTo>
                          <a:pt x="24" y="67"/>
                        </a:lnTo>
                        <a:lnTo>
                          <a:pt x="23" y="67"/>
                        </a:lnTo>
                        <a:lnTo>
                          <a:pt x="22" y="67"/>
                        </a:lnTo>
                        <a:lnTo>
                          <a:pt x="22" y="66"/>
                        </a:lnTo>
                        <a:lnTo>
                          <a:pt x="22" y="64"/>
                        </a:lnTo>
                        <a:lnTo>
                          <a:pt x="22" y="62"/>
                        </a:lnTo>
                        <a:lnTo>
                          <a:pt x="22" y="61"/>
                        </a:lnTo>
                        <a:lnTo>
                          <a:pt x="22" y="59"/>
                        </a:lnTo>
                        <a:lnTo>
                          <a:pt x="23" y="59"/>
                        </a:lnTo>
                        <a:lnTo>
                          <a:pt x="22" y="58"/>
                        </a:lnTo>
                        <a:lnTo>
                          <a:pt x="19" y="57"/>
                        </a:lnTo>
                        <a:lnTo>
                          <a:pt x="17" y="57"/>
                        </a:lnTo>
                        <a:lnTo>
                          <a:pt x="16" y="56"/>
                        </a:lnTo>
                        <a:lnTo>
                          <a:pt x="15" y="55"/>
                        </a:lnTo>
                        <a:lnTo>
                          <a:pt x="14" y="55"/>
                        </a:lnTo>
                        <a:lnTo>
                          <a:pt x="13" y="56"/>
                        </a:lnTo>
                        <a:lnTo>
                          <a:pt x="13" y="57"/>
                        </a:lnTo>
                        <a:lnTo>
                          <a:pt x="12" y="57"/>
                        </a:lnTo>
                        <a:lnTo>
                          <a:pt x="12" y="56"/>
                        </a:lnTo>
                        <a:lnTo>
                          <a:pt x="11" y="55"/>
                        </a:lnTo>
                        <a:lnTo>
                          <a:pt x="10" y="55"/>
                        </a:lnTo>
                        <a:lnTo>
                          <a:pt x="8" y="55"/>
                        </a:lnTo>
                        <a:lnTo>
                          <a:pt x="8" y="53"/>
                        </a:lnTo>
                        <a:lnTo>
                          <a:pt x="8" y="52"/>
                        </a:lnTo>
                        <a:lnTo>
                          <a:pt x="10" y="53"/>
                        </a:lnTo>
                        <a:lnTo>
                          <a:pt x="11" y="53"/>
                        </a:lnTo>
                        <a:lnTo>
                          <a:pt x="11" y="52"/>
                        </a:lnTo>
                        <a:lnTo>
                          <a:pt x="12" y="52"/>
                        </a:lnTo>
                        <a:lnTo>
                          <a:pt x="11" y="51"/>
                        </a:lnTo>
                        <a:lnTo>
                          <a:pt x="10" y="51"/>
                        </a:lnTo>
                        <a:lnTo>
                          <a:pt x="10" y="50"/>
                        </a:lnTo>
                        <a:lnTo>
                          <a:pt x="10" y="49"/>
                        </a:lnTo>
                        <a:lnTo>
                          <a:pt x="11" y="49"/>
                        </a:lnTo>
                        <a:lnTo>
                          <a:pt x="12" y="49"/>
                        </a:lnTo>
                        <a:lnTo>
                          <a:pt x="13" y="49"/>
                        </a:lnTo>
                        <a:lnTo>
                          <a:pt x="13" y="50"/>
                        </a:lnTo>
                        <a:lnTo>
                          <a:pt x="13" y="51"/>
                        </a:lnTo>
                        <a:lnTo>
                          <a:pt x="14" y="53"/>
                        </a:lnTo>
                        <a:lnTo>
                          <a:pt x="15" y="53"/>
                        </a:lnTo>
                        <a:lnTo>
                          <a:pt x="16" y="52"/>
                        </a:lnTo>
                        <a:lnTo>
                          <a:pt x="17" y="52"/>
                        </a:lnTo>
                        <a:lnTo>
                          <a:pt x="20" y="52"/>
                        </a:lnTo>
                        <a:lnTo>
                          <a:pt x="21" y="52"/>
                        </a:lnTo>
                        <a:lnTo>
                          <a:pt x="21" y="51"/>
                        </a:lnTo>
                        <a:lnTo>
                          <a:pt x="20" y="51"/>
                        </a:lnTo>
                        <a:lnTo>
                          <a:pt x="19" y="51"/>
                        </a:lnTo>
                        <a:lnTo>
                          <a:pt x="17" y="51"/>
                        </a:lnTo>
                        <a:lnTo>
                          <a:pt x="15" y="49"/>
                        </a:lnTo>
                        <a:lnTo>
                          <a:pt x="15" y="48"/>
                        </a:lnTo>
                        <a:lnTo>
                          <a:pt x="16" y="47"/>
                        </a:lnTo>
                        <a:lnTo>
                          <a:pt x="17" y="47"/>
                        </a:lnTo>
                        <a:lnTo>
                          <a:pt x="19" y="46"/>
                        </a:lnTo>
                        <a:lnTo>
                          <a:pt x="20" y="46"/>
                        </a:lnTo>
                        <a:lnTo>
                          <a:pt x="20" y="44"/>
                        </a:lnTo>
                        <a:lnTo>
                          <a:pt x="19" y="44"/>
                        </a:lnTo>
                        <a:lnTo>
                          <a:pt x="17" y="44"/>
                        </a:lnTo>
                        <a:lnTo>
                          <a:pt x="16" y="44"/>
                        </a:lnTo>
                        <a:lnTo>
                          <a:pt x="16" y="43"/>
                        </a:lnTo>
                        <a:lnTo>
                          <a:pt x="17" y="42"/>
                        </a:lnTo>
                        <a:lnTo>
                          <a:pt x="16" y="42"/>
                        </a:lnTo>
                        <a:lnTo>
                          <a:pt x="16" y="41"/>
                        </a:lnTo>
                        <a:lnTo>
                          <a:pt x="15" y="41"/>
                        </a:lnTo>
                        <a:lnTo>
                          <a:pt x="14" y="40"/>
                        </a:lnTo>
                        <a:lnTo>
                          <a:pt x="16" y="38"/>
                        </a:lnTo>
                        <a:lnTo>
                          <a:pt x="17" y="37"/>
                        </a:lnTo>
                        <a:lnTo>
                          <a:pt x="19" y="36"/>
                        </a:lnTo>
                        <a:lnTo>
                          <a:pt x="17" y="36"/>
                        </a:lnTo>
                        <a:lnTo>
                          <a:pt x="16" y="36"/>
                        </a:lnTo>
                        <a:lnTo>
                          <a:pt x="15" y="36"/>
                        </a:lnTo>
                        <a:lnTo>
                          <a:pt x="14" y="36"/>
                        </a:lnTo>
                        <a:lnTo>
                          <a:pt x="13" y="37"/>
                        </a:lnTo>
                        <a:lnTo>
                          <a:pt x="12" y="37"/>
                        </a:lnTo>
                        <a:lnTo>
                          <a:pt x="7" y="37"/>
                        </a:lnTo>
                        <a:lnTo>
                          <a:pt x="6" y="38"/>
                        </a:lnTo>
                        <a:lnTo>
                          <a:pt x="5" y="37"/>
                        </a:lnTo>
                        <a:lnTo>
                          <a:pt x="6" y="36"/>
                        </a:lnTo>
                        <a:lnTo>
                          <a:pt x="6" y="34"/>
                        </a:lnTo>
                        <a:lnTo>
                          <a:pt x="6" y="32"/>
                        </a:lnTo>
                        <a:lnTo>
                          <a:pt x="6" y="31"/>
                        </a:lnTo>
                        <a:lnTo>
                          <a:pt x="6" y="30"/>
                        </a:lnTo>
                        <a:lnTo>
                          <a:pt x="7" y="30"/>
                        </a:lnTo>
                        <a:lnTo>
                          <a:pt x="8" y="30"/>
                        </a:lnTo>
                        <a:lnTo>
                          <a:pt x="10" y="29"/>
                        </a:lnTo>
                        <a:lnTo>
                          <a:pt x="10" y="28"/>
                        </a:lnTo>
                        <a:lnTo>
                          <a:pt x="11" y="27"/>
                        </a:lnTo>
                        <a:lnTo>
                          <a:pt x="12" y="27"/>
                        </a:lnTo>
                        <a:lnTo>
                          <a:pt x="13" y="25"/>
                        </a:lnTo>
                        <a:lnTo>
                          <a:pt x="14" y="24"/>
                        </a:lnTo>
                        <a:lnTo>
                          <a:pt x="16" y="24"/>
                        </a:lnTo>
                        <a:lnTo>
                          <a:pt x="17" y="24"/>
                        </a:lnTo>
                        <a:lnTo>
                          <a:pt x="19" y="24"/>
                        </a:lnTo>
                        <a:lnTo>
                          <a:pt x="20" y="23"/>
                        </a:lnTo>
                        <a:lnTo>
                          <a:pt x="21" y="23"/>
                        </a:lnTo>
                        <a:lnTo>
                          <a:pt x="22" y="23"/>
                        </a:lnTo>
                        <a:lnTo>
                          <a:pt x="23" y="24"/>
                        </a:lnTo>
                        <a:lnTo>
                          <a:pt x="24" y="24"/>
                        </a:lnTo>
                        <a:lnTo>
                          <a:pt x="25" y="25"/>
                        </a:lnTo>
                        <a:lnTo>
                          <a:pt x="26" y="25"/>
                        </a:lnTo>
                        <a:lnTo>
                          <a:pt x="29" y="25"/>
                        </a:lnTo>
                        <a:lnTo>
                          <a:pt x="30" y="25"/>
                        </a:lnTo>
                        <a:lnTo>
                          <a:pt x="31" y="24"/>
                        </a:lnTo>
                        <a:lnTo>
                          <a:pt x="30" y="24"/>
                        </a:lnTo>
                        <a:lnTo>
                          <a:pt x="29" y="22"/>
                        </a:lnTo>
                        <a:lnTo>
                          <a:pt x="30" y="22"/>
                        </a:lnTo>
                        <a:lnTo>
                          <a:pt x="31" y="22"/>
                        </a:lnTo>
                        <a:lnTo>
                          <a:pt x="33" y="22"/>
                        </a:lnTo>
                        <a:lnTo>
                          <a:pt x="33" y="23"/>
                        </a:lnTo>
                        <a:lnTo>
                          <a:pt x="32" y="23"/>
                        </a:lnTo>
                        <a:lnTo>
                          <a:pt x="32" y="24"/>
                        </a:lnTo>
                        <a:lnTo>
                          <a:pt x="33" y="24"/>
                        </a:lnTo>
                        <a:lnTo>
                          <a:pt x="34" y="24"/>
                        </a:lnTo>
                        <a:lnTo>
                          <a:pt x="35" y="24"/>
                        </a:lnTo>
                        <a:lnTo>
                          <a:pt x="36" y="24"/>
                        </a:lnTo>
                        <a:lnTo>
                          <a:pt x="40" y="24"/>
                        </a:lnTo>
                        <a:lnTo>
                          <a:pt x="42" y="24"/>
                        </a:lnTo>
                        <a:lnTo>
                          <a:pt x="43" y="24"/>
                        </a:lnTo>
                        <a:lnTo>
                          <a:pt x="44" y="24"/>
                        </a:lnTo>
                        <a:lnTo>
                          <a:pt x="45" y="24"/>
                        </a:lnTo>
                        <a:lnTo>
                          <a:pt x="47" y="24"/>
                        </a:lnTo>
                        <a:lnTo>
                          <a:pt x="48" y="24"/>
                        </a:lnTo>
                        <a:lnTo>
                          <a:pt x="49" y="23"/>
                        </a:lnTo>
                        <a:lnTo>
                          <a:pt x="48" y="23"/>
                        </a:lnTo>
                        <a:lnTo>
                          <a:pt x="47" y="23"/>
                        </a:lnTo>
                        <a:lnTo>
                          <a:pt x="45" y="23"/>
                        </a:lnTo>
                        <a:lnTo>
                          <a:pt x="44" y="22"/>
                        </a:lnTo>
                        <a:lnTo>
                          <a:pt x="45" y="21"/>
                        </a:lnTo>
                        <a:lnTo>
                          <a:pt x="47" y="21"/>
                        </a:lnTo>
                        <a:lnTo>
                          <a:pt x="48" y="20"/>
                        </a:lnTo>
                        <a:lnTo>
                          <a:pt x="49" y="20"/>
                        </a:lnTo>
                        <a:lnTo>
                          <a:pt x="51" y="20"/>
                        </a:lnTo>
                        <a:lnTo>
                          <a:pt x="52" y="20"/>
                        </a:lnTo>
                        <a:lnTo>
                          <a:pt x="53" y="20"/>
                        </a:lnTo>
                        <a:lnTo>
                          <a:pt x="54" y="20"/>
                        </a:lnTo>
                        <a:lnTo>
                          <a:pt x="54" y="19"/>
                        </a:lnTo>
                        <a:lnTo>
                          <a:pt x="54" y="20"/>
                        </a:lnTo>
                        <a:lnTo>
                          <a:pt x="56" y="20"/>
                        </a:lnTo>
                        <a:lnTo>
                          <a:pt x="57" y="20"/>
                        </a:lnTo>
                        <a:lnTo>
                          <a:pt x="60" y="20"/>
                        </a:lnTo>
                        <a:lnTo>
                          <a:pt x="60" y="19"/>
                        </a:lnTo>
                        <a:lnTo>
                          <a:pt x="58" y="19"/>
                        </a:lnTo>
                        <a:lnTo>
                          <a:pt x="56" y="19"/>
                        </a:lnTo>
                        <a:lnTo>
                          <a:pt x="54" y="19"/>
                        </a:lnTo>
                        <a:lnTo>
                          <a:pt x="53" y="19"/>
                        </a:lnTo>
                        <a:lnTo>
                          <a:pt x="52" y="18"/>
                        </a:lnTo>
                        <a:lnTo>
                          <a:pt x="51" y="18"/>
                        </a:lnTo>
                        <a:lnTo>
                          <a:pt x="49" y="16"/>
                        </a:lnTo>
                        <a:lnTo>
                          <a:pt x="48" y="15"/>
                        </a:lnTo>
                        <a:lnTo>
                          <a:pt x="48" y="14"/>
                        </a:lnTo>
                        <a:lnTo>
                          <a:pt x="49" y="13"/>
                        </a:lnTo>
                        <a:lnTo>
                          <a:pt x="48" y="13"/>
                        </a:lnTo>
                        <a:lnTo>
                          <a:pt x="49" y="13"/>
                        </a:lnTo>
                        <a:lnTo>
                          <a:pt x="49" y="12"/>
                        </a:lnTo>
                        <a:lnTo>
                          <a:pt x="50" y="12"/>
                        </a:lnTo>
                        <a:lnTo>
                          <a:pt x="51" y="12"/>
                        </a:lnTo>
                        <a:lnTo>
                          <a:pt x="53" y="12"/>
                        </a:lnTo>
                        <a:lnTo>
                          <a:pt x="56" y="13"/>
                        </a:lnTo>
                        <a:lnTo>
                          <a:pt x="58" y="13"/>
                        </a:lnTo>
                        <a:lnTo>
                          <a:pt x="59" y="13"/>
                        </a:lnTo>
                        <a:lnTo>
                          <a:pt x="60" y="13"/>
                        </a:lnTo>
                        <a:lnTo>
                          <a:pt x="61" y="13"/>
                        </a:lnTo>
                        <a:lnTo>
                          <a:pt x="63" y="13"/>
                        </a:lnTo>
                        <a:lnTo>
                          <a:pt x="64" y="13"/>
                        </a:lnTo>
                        <a:lnTo>
                          <a:pt x="66" y="13"/>
                        </a:lnTo>
                        <a:lnTo>
                          <a:pt x="66" y="12"/>
                        </a:lnTo>
                        <a:lnTo>
                          <a:pt x="67" y="13"/>
                        </a:lnTo>
                        <a:lnTo>
                          <a:pt x="68" y="13"/>
                        </a:lnTo>
                        <a:lnTo>
                          <a:pt x="69" y="13"/>
                        </a:lnTo>
                        <a:lnTo>
                          <a:pt x="70" y="13"/>
                        </a:lnTo>
                        <a:lnTo>
                          <a:pt x="72" y="14"/>
                        </a:lnTo>
                        <a:lnTo>
                          <a:pt x="73" y="14"/>
                        </a:lnTo>
                        <a:lnTo>
                          <a:pt x="75" y="14"/>
                        </a:lnTo>
                        <a:lnTo>
                          <a:pt x="76" y="14"/>
                        </a:lnTo>
                        <a:lnTo>
                          <a:pt x="77" y="14"/>
                        </a:lnTo>
                        <a:lnTo>
                          <a:pt x="79" y="14"/>
                        </a:lnTo>
                        <a:lnTo>
                          <a:pt x="80" y="14"/>
                        </a:lnTo>
                        <a:lnTo>
                          <a:pt x="80" y="13"/>
                        </a:lnTo>
                        <a:lnTo>
                          <a:pt x="81" y="13"/>
                        </a:lnTo>
                        <a:lnTo>
                          <a:pt x="81" y="12"/>
                        </a:lnTo>
                        <a:lnTo>
                          <a:pt x="81" y="11"/>
                        </a:lnTo>
                        <a:lnTo>
                          <a:pt x="84" y="10"/>
                        </a:lnTo>
                        <a:lnTo>
                          <a:pt x="85" y="10"/>
                        </a:lnTo>
                        <a:lnTo>
                          <a:pt x="86" y="9"/>
                        </a:lnTo>
                        <a:lnTo>
                          <a:pt x="87" y="9"/>
                        </a:lnTo>
                        <a:lnTo>
                          <a:pt x="89" y="8"/>
                        </a:lnTo>
                        <a:lnTo>
                          <a:pt x="92" y="6"/>
                        </a:lnTo>
                        <a:lnTo>
                          <a:pt x="94" y="5"/>
                        </a:lnTo>
                        <a:lnTo>
                          <a:pt x="97" y="4"/>
                        </a:lnTo>
                        <a:lnTo>
                          <a:pt x="98" y="3"/>
                        </a:lnTo>
                        <a:lnTo>
                          <a:pt x="99" y="3"/>
                        </a:lnTo>
                        <a:lnTo>
                          <a:pt x="100" y="3"/>
                        </a:lnTo>
                        <a:lnTo>
                          <a:pt x="101" y="3"/>
                        </a:lnTo>
                        <a:lnTo>
                          <a:pt x="103" y="3"/>
                        </a:lnTo>
                        <a:lnTo>
                          <a:pt x="104" y="3"/>
                        </a:lnTo>
                        <a:lnTo>
                          <a:pt x="104" y="2"/>
                        </a:lnTo>
                        <a:lnTo>
                          <a:pt x="105" y="2"/>
                        </a:lnTo>
                        <a:lnTo>
                          <a:pt x="107" y="2"/>
                        </a:lnTo>
                        <a:lnTo>
                          <a:pt x="109" y="1"/>
                        </a:lnTo>
                        <a:lnTo>
                          <a:pt x="112" y="1"/>
                        </a:lnTo>
                        <a:lnTo>
                          <a:pt x="113" y="1"/>
                        </a:lnTo>
                        <a:lnTo>
                          <a:pt x="115" y="2"/>
                        </a:lnTo>
                        <a:lnTo>
                          <a:pt x="116" y="2"/>
                        </a:lnTo>
                        <a:lnTo>
                          <a:pt x="117" y="2"/>
                        </a:lnTo>
                        <a:lnTo>
                          <a:pt x="118" y="2"/>
                        </a:lnTo>
                        <a:lnTo>
                          <a:pt x="119" y="2"/>
                        </a:lnTo>
                        <a:lnTo>
                          <a:pt x="122" y="2"/>
                        </a:lnTo>
                        <a:lnTo>
                          <a:pt x="123" y="2"/>
                        </a:lnTo>
                        <a:lnTo>
                          <a:pt x="124" y="2"/>
                        </a:lnTo>
                        <a:lnTo>
                          <a:pt x="126" y="2"/>
                        </a:lnTo>
                        <a:lnTo>
                          <a:pt x="127" y="2"/>
                        </a:lnTo>
                        <a:lnTo>
                          <a:pt x="128" y="2"/>
                        </a:lnTo>
                        <a:lnTo>
                          <a:pt x="129" y="2"/>
                        </a:lnTo>
                        <a:lnTo>
                          <a:pt x="131" y="2"/>
                        </a:lnTo>
                        <a:lnTo>
                          <a:pt x="131" y="1"/>
                        </a:lnTo>
                        <a:lnTo>
                          <a:pt x="132" y="1"/>
                        </a:lnTo>
                        <a:lnTo>
                          <a:pt x="132" y="0"/>
                        </a:lnTo>
                        <a:lnTo>
                          <a:pt x="133" y="0"/>
                        </a:lnTo>
                        <a:lnTo>
                          <a:pt x="135" y="1"/>
                        </a:lnTo>
                        <a:lnTo>
                          <a:pt x="134" y="1"/>
                        </a:lnTo>
                        <a:lnTo>
                          <a:pt x="134" y="2"/>
                        </a:lnTo>
                        <a:lnTo>
                          <a:pt x="134" y="3"/>
                        </a:lnTo>
                        <a:lnTo>
                          <a:pt x="135" y="4"/>
                        </a:lnTo>
                        <a:lnTo>
                          <a:pt x="136" y="5"/>
                        </a:lnTo>
                        <a:lnTo>
                          <a:pt x="138" y="6"/>
                        </a:lnTo>
                        <a:lnTo>
                          <a:pt x="140" y="6"/>
                        </a:lnTo>
                        <a:lnTo>
                          <a:pt x="141" y="6"/>
                        </a:lnTo>
                        <a:lnTo>
                          <a:pt x="142" y="6"/>
                        </a:lnTo>
                        <a:lnTo>
                          <a:pt x="143" y="5"/>
                        </a:lnTo>
                        <a:lnTo>
                          <a:pt x="145" y="5"/>
                        </a:lnTo>
                        <a:lnTo>
                          <a:pt x="146" y="5"/>
                        </a:lnTo>
                        <a:lnTo>
                          <a:pt x="147" y="5"/>
                        </a:lnTo>
                        <a:lnTo>
                          <a:pt x="149" y="6"/>
                        </a:lnTo>
                        <a:lnTo>
                          <a:pt x="149" y="8"/>
                        </a:lnTo>
                        <a:lnTo>
                          <a:pt x="149" y="9"/>
                        </a:lnTo>
                        <a:lnTo>
                          <a:pt x="150" y="10"/>
                        </a:lnTo>
                        <a:lnTo>
                          <a:pt x="152" y="11"/>
                        </a:lnTo>
                        <a:lnTo>
                          <a:pt x="152" y="12"/>
                        </a:lnTo>
                        <a:lnTo>
                          <a:pt x="153" y="12"/>
                        </a:lnTo>
                        <a:lnTo>
                          <a:pt x="154" y="12"/>
                        </a:lnTo>
                        <a:lnTo>
                          <a:pt x="155" y="11"/>
                        </a:lnTo>
                        <a:lnTo>
                          <a:pt x="156" y="10"/>
                        </a:lnTo>
                        <a:lnTo>
                          <a:pt x="157" y="10"/>
                        </a:lnTo>
                        <a:lnTo>
                          <a:pt x="159" y="10"/>
                        </a:lnTo>
                        <a:lnTo>
                          <a:pt x="159" y="11"/>
                        </a:lnTo>
                        <a:lnTo>
                          <a:pt x="160" y="11"/>
                        </a:lnTo>
                        <a:lnTo>
                          <a:pt x="161" y="11"/>
                        </a:lnTo>
                        <a:lnTo>
                          <a:pt x="161" y="12"/>
                        </a:lnTo>
                        <a:lnTo>
                          <a:pt x="161" y="13"/>
                        </a:lnTo>
                        <a:lnTo>
                          <a:pt x="162" y="13"/>
                        </a:lnTo>
                        <a:lnTo>
                          <a:pt x="163" y="13"/>
                        </a:lnTo>
                        <a:lnTo>
                          <a:pt x="164" y="13"/>
                        </a:lnTo>
                        <a:lnTo>
                          <a:pt x="165" y="13"/>
                        </a:lnTo>
                        <a:lnTo>
                          <a:pt x="166" y="14"/>
                        </a:lnTo>
                        <a:lnTo>
                          <a:pt x="168" y="14"/>
                        </a:lnTo>
                        <a:lnTo>
                          <a:pt x="169" y="15"/>
                        </a:lnTo>
                        <a:lnTo>
                          <a:pt x="169" y="14"/>
                        </a:lnTo>
                        <a:lnTo>
                          <a:pt x="170" y="14"/>
                        </a:lnTo>
                        <a:lnTo>
                          <a:pt x="170" y="13"/>
                        </a:lnTo>
                        <a:lnTo>
                          <a:pt x="171" y="13"/>
                        </a:lnTo>
                        <a:lnTo>
                          <a:pt x="172" y="13"/>
                        </a:lnTo>
                        <a:lnTo>
                          <a:pt x="172" y="14"/>
                        </a:lnTo>
                        <a:lnTo>
                          <a:pt x="172" y="15"/>
                        </a:lnTo>
                        <a:lnTo>
                          <a:pt x="173" y="15"/>
                        </a:lnTo>
                        <a:lnTo>
                          <a:pt x="174" y="15"/>
                        </a:lnTo>
                        <a:lnTo>
                          <a:pt x="175" y="15"/>
                        </a:lnTo>
                        <a:lnTo>
                          <a:pt x="177" y="15"/>
                        </a:lnTo>
                        <a:lnTo>
                          <a:pt x="177" y="16"/>
                        </a:lnTo>
                        <a:lnTo>
                          <a:pt x="178" y="16"/>
                        </a:lnTo>
                        <a:lnTo>
                          <a:pt x="180" y="16"/>
                        </a:lnTo>
                        <a:lnTo>
                          <a:pt x="181" y="16"/>
                        </a:lnTo>
                        <a:lnTo>
                          <a:pt x="182" y="16"/>
                        </a:lnTo>
                        <a:lnTo>
                          <a:pt x="185" y="16"/>
                        </a:lnTo>
                        <a:lnTo>
                          <a:pt x="185" y="15"/>
                        </a:lnTo>
                        <a:lnTo>
                          <a:pt x="187" y="15"/>
                        </a:lnTo>
                        <a:lnTo>
                          <a:pt x="188" y="14"/>
                        </a:lnTo>
                        <a:lnTo>
                          <a:pt x="189" y="15"/>
                        </a:lnTo>
                        <a:lnTo>
                          <a:pt x="190" y="14"/>
                        </a:lnTo>
                        <a:lnTo>
                          <a:pt x="191" y="14"/>
                        </a:lnTo>
                        <a:lnTo>
                          <a:pt x="192" y="14"/>
                        </a:lnTo>
                        <a:lnTo>
                          <a:pt x="193" y="14"/>
                        </a:lnTo>
                        <a:lnTo>
                          <a:pt x="194" y="14"/>
                        </a:lnTo>
                        <a:lnTo>
                          <a:pt x="196" y="14"/>
                        </a:lnTo>
                        <a:lnTo>
                          <a:pt x="197" y="14"/>
                        </a:lnTo>
                        <a:lnTo>
                          <a:pt x="199" y="15"/>
                        </a:lnTo>
                        <a:lnTo>
                          <a:pt x="200" y="15"/>
                        </a:lnTo>
                        <a:lnTo>
                          <a:pt x="202" y="16"/>
                        </a:lnTo>
                        <a:lnTo>
                          <a:pt x="205" y="16"/>
                        </a:lnTo>
                        <a:lnTo>
                          <a:pt x="206" y="16"/>
                        </a:lnTo>
                        <a:lnTo>
                          <a:pt x="207" y="16"/>
                        </a:lnTo>
                        <a:lnTo>
                          <a:pt x="208" y="15"/>
                        </a:lnTo>
                        <a:lnTo>
                          <a:pt x="209" y="15"/>
                        </a:lnTo>
                        <a:lnTo>
                          <a:pt x="210" y="14"/>
                        </a:lnTo>
                        <a:lnTo>
                          <a:pt x="211" y="14"/>
                        </a:lnTo>
                        <a:lnTo>
                          <a:pt x="212" y="14"/>
                        </a:lnTo>
                        <a:lnTo>
                          <a:pt x="213" y="13"/>
                        </a:lnTo>
                        <a:lnTo>
                          <a:pt x="215" y="13"/>
                        </a:lnTo>
                        <a:lnTo>
                          <a:pt x="216" y="12"/>
                        </a:lnTo>
                        <a:lnTo>
                          <a:pt x="216" y="13"/>
                        </a:lnTo>
                        <a:lnTo>
                          <a:pt x="217" y="13"/>
                        </a:lnTo>
                        <a:lnTo>
                          <a:pt x="218" y="12"/>
                        </a:lnTo>
                        <a:lnTo>
                          <a:pt x="220" y="11"/>
                        </a:lnTo>
                        <a:lnTo>
                          <a:pt x="221" y="11"/>
                        </a:lnTo>
                        <a:lnTo>
                          <a:pt x="222" y="10"/>
                        </a:lnTo>
                        <a:lnTo>
                          <a:pt x="224" y="10"/>
                        </a:lnTo>
                        <a:lnTo>
                          <a:pt x="225" y="9"/>
                        </a:lnTo>
                        <a:lnTo>
                          <a:pt x="226" y="8"/>
                        </a:lnTo>
                        <a:moveTo>
                          <a:pt x="33" y="2"/>
                        </a:moveTo>
                        <a:lnTo>
                          <a:pt x="33" y="3"/>
                        </a:lnTo>
                        <a:lnTo>
                          <a:pt x="32" y="3"/>
                        </a:lnTo>
                        <a:lnTo>
                          <a:pt x="34" y="6"/>
                        </a:lnTo>
                        <a:lnTo>
                          <a:pt x="35" y="8"/>
                        </a:lnTo>
                        <a:lnTo>
                          <a:pt x="36" y="8"/>
                        </a:lnTo>
                        <a:lnTo>
                          <a:pt x="36" y="9"/>
                        </a:lnTo>
                        <a:lnTo>
                          <a:pt x="38" y="9"/>
                        </a:lnTo>
                        <a:lnTo>
                          <a:pt x="40" y="10"/>
                        </a:lnTo>
                        <a:lnTo>
                          <a:pt x="44" y="11"/>
                        </a:lnTo>
                        <a:lnTo>
                          <a:pt x="47" y="12"/>
                        </a:lnTo>
                        <a:lnTo>
                          <a:pt x="48" y="12"/>
                        </a:lnTo>
                        <a:lnTo>
                          <a:pt x="49" y="12"/>
                        </a:lnTo>
                        <a:lnTo>
                          <a:pt x="48" y="13"/>
                        </a:lnTo>
                        <a:lnTo>
                          <a:pt x="48" y="14"/>
                        </a:lnTo>
                        <a:lnTo>
                          <a:pt x="45" y="15"/>
                        </a:lnTo>
                        <a:lnTo>
                          <a:pt x="44" y="16"/>
                        </a:lnTo>
                        <a:lnTo>
                          <a:pt x="42" y="15"/>
                        </a:lnTo>
                        <a:lnTo>
                          <a:pt x="41" y="15"/>
                        </a:lnTo>
                        <a:lnTo>
                          <a:pt x="41" y="14"/>
                        </a:lnTo>
                        <a:lnTo>
                          <a:pt x="40" y="14"/>
                        </a:lnTo>
                        <a:lnTo>
                          <a:pt x="41" y="14"/>
                        </a:lnTo>
                        <a:lnTo>
                          <a:pt x="41" y="15"/>
                        </a:lnTo>
                        <a:lnTo>
                          <a:pt x="40" y="15"/>
                        </a:lnTo>
                        <a:lnTo>
                          <a:pt x="39" y="15"/>
                        </a:lnTo>
                        <a:lnTo>
                          <a:pt x="39" y="14"/>
                        </a:lnTo>
                        <a:lnTo>
                          <a:pt x="36" y="14"/>
                        </a:lnTo>
                        <a:lnTo>
                          <a:pt x="35" y="14"/>
                        </a:lnTo>
                        <a:lnTo>
                          <a:pt x="34" y="14"/>
                        </a:lnTo>
                        <a:lnTo>
                          <a:pt x="33" y="15"/>
                        </a:lnTo>
                        <a:lnTo>
                          <a:pt x="32" y="15"/>
                        </a:lnTo>
                        <a:lnTo>
                          <a:pt x="31" y="15"/>
                        </a:lnTo>
                        <a:lnTo>
                          <a:pt x="30" y="15"/>
                        </a:lnTo>
                        <a:lnTo>
                          <a:pt x="29" y="15"/>
                        </a:lnTo>
                        <a:lnTo>
                          <a:pt x="26" y="15"/>
                        </a:lnTo>
                        <a:lnTo>
                          <a:pt x="25" y="15"/>
                        </a:lnTo>
                        <a:lnTo>
                          <a:pt x="25" y="16"/>
                        </a:lnTo>
                        <a:lnTo>
                          <a:pt x="25" y="18"/>
                        </a:lnTo>
                        <a:lnTo>
                          <a:pt x="23" y="20"/>
                        </a:lnTo>
                        <a:lnTo>
                          <a:pt x="21" y="21"/>
                        </a:lnTo>
                        <a:lnTo>
                          <a:pt x="19" y="21"/>
                        </a:lnTo>
                        <a:lnTo>
                          <a:pt x="19" y="22"/>
                        </a:lnTo>
                        <a:lnTo>
                          <a:pt x="17" y="22"/>
                        </a:lnTo>
                        <a:lnTo>
                          <a:pt x="15" y="23"/>
                        </a:lnTo>
                        <a:lnTo>
                          <a:pt x="14" y="23"/>
                        </a:lnTo>
                        <a:lnTo>
                          <a:pt x="13" y="24"/>
                        </a:lnTo>
                        <a:lnTo>
                          <a:pt x="13" y="25"/>
                        </a:lnTo>
                        <a:lnTo>
                          <a:pt x="12" y="25"/>
                        </a:lnTo>
                        <a:lnTo>
                          <a:pt x="11" y="27"/>
                        </a:lnTo>
                        <a:lnTo>
                          <a:pt x="10" y="28"/>
                        </a:lnTo>
                        <a:lnTo>
                          <a:pt x="7" y="29"/>
                        </a:lnTo>
                        <a:lnTo>
                          <a:pt x="8" y="27"/>
                        </a:lnTo>
                        <a:lnTo>
                          <a:pt x="8" y="25"/>
                        </a:lnTo>
                        <a:lnTo>
                          <a:pt x="7" y="25"/>
                        </a:lnTo>
                        <a:lnTo>
                          <a:pt x="7" y="24"/>
                        </a:lnTo>
                        <a:lnTo>
                          <a:pt x="11" y="23"/>
                        </a:lnTo>
                        <a:lnTo>
                          <a:pt x="12" y="23"/>
                        </a:lnTo>
                        <a:lnTo>
                          <a:pt x="13" y="22"/>
                        </a:lnTo>
                        <a:lnTo>
                          <a:pt x="14" y="22"/>
                        </a:lnTo>
                        <a:lnTo>
                          <a:pt x="15" y="22"/>
                        </a:lnTo>
                        <a:lnTo>
                          <a:pt x="16" y="21"/>
                        </a:lnTo>
                        <a:lnTo>
                          <a:pt x="15" y="20"/>
                        </a:lnTo>
                        <a:lnTo>
                          <a:pt x="14" y="21"/>
                        </a:lnTo>
                        <a:lnTo>
                          <a:pt x="13" y="21"/>
                        </a:lnTo>
                        <a:lnTo>
                          <a:pt x="11" y="21"/>
                        </a:lnTo>
                        <a:lnTo>
                          <a:pt x="10" y="21"/>
                        </a:lnTo>
                        <a:lnTo>
                          <a:pt x="8" y="21"/>
                        </a:lnTo>
                        <a:lnTo>
                          <a:pt x="6" y="21"/>
                        </a:lnTo>
                        <a:lnTo>
                          <a:pt x="5" y="21"/>
                        </a:lnTo>
                        <a:lnTo>
                          <a:pt x="5" y="20"/>
                        </a:lnTo>
                        <a:lnTo>
                          <a:pt x="5" y="19"/>
                        </a:lnTo>
                        <a:lnTo>
                          <a:pt x="6" y="19"/>
                        </a:lnTo>
                        <a:lnTo>
                          <a:pt x="7" y="18"/>
                        </a:lnTo>
                        <a:lnTo>
                          <a:pt x="8" y="16"/>
                        </a:lnTo>
                        <a:lnTo>
                          <a:pt x="10" y="16"/>
                        </a:lnTo>
                        <a:lnTo>
                          <a:pt x="10" y="15"/>
                        </a:lnTo>
                        <a:lnTo>
                          <a:pt x="10" y="14"/>
                        </a:lnTo>
                        <a:lnTo>
                          <a:pt x="10" y="12"/>
                        </a:lnTo>
                        <a:lnTo>
                          <a:pt x="11" y="12"/>
                        </a:lnTo>
                        <a:lnTo>
                          <a:pt x="13" y="11"/>
                        </a:lnTo>
                        <a:lnTo>
                          <a:pt x="13" y="10"/>
                        </a:lnTo>
                        <a:lnTo>
                          <a:pt x="13" y="8"/>
                        </a:lnTo>
                        <a:lnTo>
                          <a:pt x="13" y="6"/>
                        </a:lnTo>
                        <a:lnTo>
                          <a:pt x="12" y="6"/>
                        </a:lnTo>
                        <a:lnTo>
                          <a:pt x="10" y="5"/>
                        </a:lnTo>
                        <a:lnTo>
                          <a:pt x="10" y="4"/>
                        </a:lnTo>
                        <a:lnTo>
                          <a:pt x="11" y="3"/>
                        </a:lnTo>
                        <a:lnTo>
                          <a:pt x="11" y="4"/>
                        </a:lnTo>
                        <a:lnTo>
                          <a:pt x="12" y="3"/>
                        </a:lnTo>
                        <a:lnTo>
                          <a:pt x="13" y="3"/>
                        </a:lnTo>
                        <a:lnTo>
                          <a:pt x="13" y="2"/>
                        </a:lnTo>
                        <a:lnTo>
                          <a:pt x="17" y="1"/>
                        </a:lnTo>
                        <a:lnTo>
                          <a:pt x="19" y="1"/>
                        </a:lnTo>
                        <a:lnTo>
                          <a:pt x="20" y="0"/>
                        </a:lnTo>
                        <a:lnTo>
                          <a:pt x="22" y="0"/>
                        </a:lnTo>
                        <a:lnTo>
                          <a:pt x="23" y="0"/>
                        </a:lnTo>
                        <a:lnTo>
                          <a:pt x="24" y="0"/>
                        </a:lnTo>
                        <a:lnTo>
                          <a:pt x="24" y="1"/>
                        </a:lnTo>
                        <a:lnTo>
                          <a:pt x="25" y="2"/>
                        </a:lnTo>
                        <a:lnTo>
                          <a:pt x="26" y="2"/>
                        </a:lnTo>
                        <a:lnTo>
                          <a:pt x="28" y="2"/>
                        </a:lnTo>
                        <a:lnTo>
                          <a:pt x="29" y="2"/>
                        </a:lnTo>
                        <a:lnTo>
                          <a:pt x="31" y="1"/>
                        </a:lnTo>
                        <a:lnTo>
                          <a:pt x="32" y="1"/>
                        </a:lnTo>
                        <a:lnTo>
                          <a:pt x="33" y="2"/>
                        </a:lnTo>
                        <a:moveTo>
                          <a:pt x="1" y="28"/>
                        </a:moveTo>
                        <a:lnTo>
                          <a:pt x="0" y="28"/>
                        </a:lnTo>
                        <a:lnTo>
                          <a:pt x="1" y="27"/>
                        </a:lnTo>
                        <a:lnTo>
                          <a:pt x="2" y="27"/>
                        </a:lnTo>
                        <a:lnTo>
                          <a:pt x="4" y="27"/>
                        </a:lnTo>
                        <a:lnTo>
                          <a:pt x="5" y="28"/>
                        </a:lnTo>
                        <a:lnTo>
                          <a:pt x="4" y="28"/>
                        </a:lnTo>
                        <a:lnTo>
                          <a:pt x="2" y="28"/>
                        </a:lnTo>
                        <a:lnTo>
                          <a:pt x="1" y="28"/>
                        </a:lnTo>
                        <a:moveTo>
                          <a:pt x="28" y="21"/>
                        </a:moveTo>
                        <a:lnTo>
                          <a:pt x="26" y="21"/>
                        </a:lnTo>
                        <a:lnTo>
                          <a:pt x="26" y="20"/>
                        </a:lnTo>
                        <a:lnTo>
                          <a:pt x="28" y="20"/>
                        </a:lnTo>
                        <a:lnTo>
                          <a:pt x="29" y="20"/>
                        </a:lnTo>
                        <a:lnTo>
                          <a:pt x="29" y="21"/>
                        </a:lnTo>
                        <a:lnTo>
                          <a:pt x="28" y="2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125" name="Freeform 1039">
                    <a:extLst>
                      <a:ext uri="{FF2B5EF4-FFF2-40B4-BE49-F238E27FC236}">
                        <a16:creationId xmlns:a16="http://schemas.microsoft.com/office/drawing/2014/main" id="{C235EC90-C0E2-4A65-B05E-F31CA23898D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7336874" y="2362710"/>
                    <a:ext cx="322982" cy="271862"/>
                  </a:xfrm>
                  <a:custGeom>
                    <a:avLst/>
                    <a:gdLst>
                      <a:gd name="T0" fmla="*/ 136525 w 139"/>
                      <a:gd name="T1" fmla="*/ 6350 h 117"/>
                      <a:gd name="T2" fmla="*/ 136525 w 139"/>
                      <a:gd name="T3" fmla="*/ 12700 h 117"/>
                      <a:gd name="T4" fmla="*/ 139700 w 139"/>
                      <a:gd name="T5" fmla="*/ 17462 h 117"/>
                      <a:gd name="T6" fmla="*/ 141288 w 139"/>
                      <a:gd name="T7" fmla="*/ 20637 h 117"/>
                      <a:gd name="T8" fmla="*/ 144463 w 139"/>
                      <a:gd name="T9" fmla="*/ 22225 h 117"/>
                      <a:gd name="T10" fmla="*/ 150813 w 139"/>
                      <a:gd name="T11" fmla="*/ 30162 h 117"/>
                      <a:gd name="T12" fmla="*/ 155575 w 139"/>
                      <a:gd name="T13" fmla="*/ 33337 h 117"/>
                      <a:gd name="T14" fmla="*/ 165100 w 139"/>
                      <a:gd name="T15" fmla="*/ 33337 h 117"/>
                      <a:gd name="T16" fmla="*/ 168275 w 139"/>
                      <a:gd name="T17" fmla="*/ 34925 h 117"/>
                      <a:gd name="T18" fmla="*/ 165100 w 139"/>
                      <a:gd name="T19" fmla="*/ 36512 h 117"/>
                      <a:gd name="T20" fmla="*/ 163513 w 139"/>
                      <a:gd name="T21" fmla="*/ 44450 h 117"/>
                      <a:gd name="T22" fmla="*/ 163513 w 139"/>
                      <a:gd name="T23" fmla="*/ 50800 h 117"/>
                      <a:gd name="T24" fmla="*/ 158750 w 139"/>
                      <a:gd name="T25" fmla="*/ 55562 h 117"/>
                      <a:gd name="T26" fmla="*/ 153988 w 139"/>
                      <a:gd name="T27" fmla="*/ 57150 h 117"/>
                      <a:gd name="T28" fmla="*/ 155575 w 139"/>
                      <a:gd name="T29" fmla="*/ 63500 h 117"/>
                      <a:gd name="T30" fmla="*/ 150813 w 139"/>
                      <a:gd name="T31" fmla="*/ 66675 h 117"/>
                      <a:gd name="T32" fmla="*/ 149225 w 139"/>
                      <a:gd name="T33" fmla="*/ 74612 h 117"/>
                      <a:gd name="T34" fmla="*/ 152400 w 139"/>
                      <a:gd name="T35" fmla="*/ 77787 h 117"/>
                      <a:gd name="T36" fmla="*/ 155575 w 139"/>
                      <a:gd name="T37" fmla="*/ 85725 h 117"/>
                      <a:gd name="T38" fmla="*/ 158750 w 139"/>
                      <a:gd name="T39" fmla="*/ 87312 h 117"/>
                      <a:gd name="T40" fmla="*/ 163513 w 139"/>
                      <a:gd name="T41" fmla="*/ 90487 h 117"/>
                      <a:gd name="T42" fmla="*/ 165100 w 139"/>
                      <a:gd name="T43" fmla="*/ 95250 h 117"/>
                      <a:gd name="T44" fmla="*/ 166688 w 139"/>
                      <a:gd name="T45" fmla="*/ 100012 h 117"/>
                      <a:gd name="T46" fmla="*/ 171450 w 139"/>
                      <a:gd name="T47" fmla="*/ 101600 h 117"/>
                      <a:gd name="T48" fmla="*/ 180975 w 139"/>
                      <a:gd name="T49" fmla="*/ 106362 h 117"/>
                      <a:gd name="T50" fmla="*/ 185738 w 139"/>
                      <a:gd name="T51" fmla="*/ 109537 h 117"/>
                      <a:gd name="T52" fmla="*/ 188913 w 139"/>
                      <a:gd name="T53" fmla="*/ 109537 h 117"/>
                      <a:gd name="T54" fmla="*/ 198438 w 139"/>
                      <a:gd name="T55" fmla="*/ 119062 h 117"/>
                      <a:gd name="T56" fmla="*/ 201613 w 139"/>
                      <a:gd name="T57" fmla="*/ 130175 h 117"/>
                      <a:gd name="T58" fmla="*/ 200025 w 139"/>
                      <a:gd name="T59" fmla="*/ 138112 h 117"/>
                      <a:gd name="T60" fmla="*/ 207963 w 139"/>
                      <a:gd name="T61" fmla="*/ 144462 h 117"/>
                      <a:gd name="T62" fmla="*/ 209550 w 139"/>
                      <a:gd name="T63" fmla="*/ 155575 h 117"/>
                      <a:gd name="T64" fmla="*/ 215900 w 139"/>
                      <a:gd name="T65" fmla="*/ 163512 h 117"/>
                      <a:gd name="T66" fmla="*/ 215900 w 139"/>
                      <a:gd name="T67" fmla="*/ 166687 h 117"/>
                      <a:gd name="T68" fmla="*/ 212725 w 139"/>
                      <a:gd name="T69" fmla="*/ 165100 h 117"/>
                      <a:gd name="T70" fmla="*/ 206375 w 139"/>
                      <a:gd name="T71" fmla="*/ 165100 h 117"/>
                      <a:gd name="T72" fmla="*/ 187325 w 139"/>
                      <a:gd name="T73" fmla="*/ 165100 h 117"/>
                      <a:gd name="T74" fmla="*/ 185738 w 139"/>
                      <a:gd name="T75" fmla="*/ 169862 h 117"/>
                      <a:gd name="T76" fmla="*/ 179388 w 139"/>
                      <a:gd name="T77" fmla="*/ 180975 h 117"/>
                      <a:gd name="T78" fmla="*/ 176213 w 139"/>
                      <a:gd name="T79" fmla="*/ 184150 h 117"/>
                      <a:gd name="T80" fmla="*/ 133350 w 139"/>
                      <a:gd name="T81" fmla="*/ 184150 h 117"/>
                      <a:gd name="T82" fmla="*/ 34925 w 139"/>
                      <a:gd name="T83" fmla="*/ 122237 h 117"/>
                      <a:gd name="T84" fmla="*/ 4763 w 139"/>
                      <a:gd name="T85" fmla="*/ 114300 h 117"/>
                      <a:gd name="T86" fmla="*/ 11113 w 139"/>
                      <a:gd name="T87" fmla="*/ 84137 h 117"/>
                      <a:gd name="T88" fmla="*/ 39688 w 139"/>
                      <a:gd name="T89" fmla="*/ 69850 h 117"/>
                      <a:gd name="T90" fmla="*/ 52388 w 139"/>
                      <a:gd name="T91" fmla="*/ 50800 h 117"/>
                      <a:gd name="T92" fmla="*/ 53975 w 139"/>
                      <a:gd name="T93" fmla="*/ 46037 h 117"/>
                      <a:gd name="T94" fmla="*/ 53975 w 139"/>
                      <a:gd name="T95" fmla="*/ 42862 h 117"/>
                      <a:gd name="T96" fmla="*/ 53975 w 139"/>
                      <a:gd name="T97" fmla="*/ 30162 h 117"/>
                      <a:gd name="T98" fmla="*/ 79375 w 139"/>
                      <a:gd name="T99" fmla="*/ 6350 h 117"/>
                      <a:gd name="T100" fmla="*/ 84138 w 139"/>
                      <a:gd name="T101" fmla="*/ 3175 h 117"/>
                      <a:gd name="T102" fmla="*/ 92075 w 139"/>
                      <a:gd name="T103" fmla="*/ 1587 h 117"/>
                      <a:gd name="T104" fmla="*/ 112713 w 139"/>
                      <a:gd name="T105" fmla="*/ 3175 h 117"/>
                      <a:gd name="T106" fmla="*/ 119063 w 139"/>
                      <a:gd name="T107" fmla="*/ 1587 h 117"/>
                      <a:gd name="T108" fmla="*/ 122238 w 139"/>
                      <a:gd name="T109" fmla="*/ 4762 h 117"/>
                      <a:gd name="T110" fmla="*/ 123825 w 139"/>
                      <a:gd name="T111" fmla="*/ 6350 h 117"/>
                      <a:gd name="T112" fmla="*/ 128588 w 139"/>
                      <a:gd name="T113" fmla="*/ 4762 h 117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</a:gdLst>
                    <a:ahLst/>
                    <a:cxnLst>
                      <a:cxn ang="T114">
                        <a:pos x="T0" y="T1"/>
                      </a:cxn>
                      <a:cxn ang="T115">
                        <a:pos x="T2" y="T3"/>
                      </a:cxn>
                      <a:cxn ang="T116">
                        <a:pos x="T4" y="T5"/>
                      </a:cxn>
                      <a:cxn ang="T117">
                        <a:pos x="T6" y="T7"/>
                      </a:cxn>
                      <a:cxn ang="T118">
                        <a:pos x="T8" y="T9"/>
                      </a:cxn>
                      <a:cxn ang="T119">
                        <a:pos x="T10" y="T11"/>
                      </a:cxn>
                      <a:cxn ang="T120">
                        <a:pos x="T12" y="T13"/>
                      </a:cxn>
                      <a:cxn ang="T121">
                        <a:pos x="T14" y="T15"/>
                      </a:cxn>
                      <a:cxn ang="T122">
                        <a:pos x="T16" y="T17"/>
                      </a:cxn>
                      <a:cxn ang="T123">
                        <a:pos x="T18" y="T19"/>
                      </a:cxn>
                      <a:cxn ang="T124">
                        <a:pos x="T20" y="T21"/>
                      </a:cxn>
                      <a:cxn ang="T125">
                        <a:pos x="T22" y="T23"/>
                      </a:cxn>
                      <a:cxn ang="T126">
                        <a:pos x="T24" y="T25"/>
                      </a:cxn>
                      <a:cxn ang="T127">
                        <a:pos x="T26" y="T27"/>
                      </a:cxn>
                      <a:cxn ang="T128">
                        <a:pos x="T28" y="T29"/>
                      </a:cxn>
                      <a:cxn ang="T129">
                        <a:pos x="T30" y="T31"/>
                      </a:cxn>
                      <a:cxn ang="T130">
                        <a:pos x="T32" y="T33"/>
                      </a:cxn>
                      <a:cxn ang="T131">
                        <a:pos x="T34" y="T35"/>
                      </a:cxn>
                      <a:cxn ang="T132">
                        <a:pos x="T36" y="T37"/>
                      </a:cxn>
                      <a:cxn ang="T133">
                        <a:pos x="T38" y="T39"/>
                      </a:cxn>
                      <a:cxn ang="T134">
                        <a:pos x="T40" y="T41"/>
                      </a:cxn>
                      <a:cxn ang="T135">
                        <a:pos x="T42" y="T43"/>
                      </a:cxn>
                      <a:cxn ang="T136">
                        <a:pos x="T44" y="T45"/>
                      </a:cxn>
                      <a:cxn ang="T137">
                        <a:pos x="T46" y="T47"/>
                      </a:cxn>
                      <a:cxn ang="T138">
                        <a:pos x="T48" y="T49"/>
                      </a:cxn>
                      <a:cxn ang="T139">
                        <a:pos x="T50" y="T51"/>
                      </a:cxn>
                      <a:cxn ang="T140">
                        <a:pos x="T52" y="T53"/>
                      </a:cxn>
                      <a:cxn ang="T141">
                        <a:pos x="T54" y="T55"/>
                      </a:cxn>
                      <a:cxn ang="T142">
                        <a:pos x="T56" y="T57"/>
                      </a:cxn>
                      <a:cxn ang="T143">
                        <a:pos x="T58" y="T59"/>
                      </a:cxn>
                      <a:cxn ang="T144">
                        <a:pos x="T60" y="T61"/>
                      </a:cxn>
                      <a:cxn ang="T145">
                        <a:pos x="T62" y="T63"/>
                      </a:cxn>
                      <a:cxn ang="T146">
                        <a:pos x="T64" y="T65"/>
                      </a:cxn>
                      <a:cxn ang="T147">
                        <a:pos x="T66" y="T67"/>
                      </a:cxn>
                      <a:cxn ang="T148">
                        <a:pos x="T68" y="T69"/>
                      </a:cxn>
                      <a:cxn ang="T149">
                        <a:pos x="T70" y="T71"/>
                      </a:cxn>
                      <a:cxn ang="T150">
                        <a:pos x="T72" y="T73"/>
                      </a:cxn>
                      <a:cxn ang="T151">
                        <a:pos x="T74" y="T75"/>
                      </a:cxn>
                      <a:cxn ang="T152">
                        <a:pos x="T76" y="T77"/>
                      </a:cxn>
                      <a:cxn ang="T153">
                        <a:pos x="T78" y="T79"/>
                      </a:cxn>
                      <a:cxn ang="T154">
                        <a:pos x="T80" y="T81"/>
                      </a:cxn>
                      <a:cxn ang="T155">
                        <a:pos x="T82" y="T83"/>
                      </a:cxn>
                      <a:cxn ang="T156">
                        <a:pos x="T84" y="T85"/>
                      </a:cxn>
                      <a:cxn ang="T157">
                        <a:pos x="T86" y="T87"/>
                      </a:cxn>
                      <a:cxn ang="T158">
                        <a:pos x="T88" y="T89"/>
                      </a:cxn>
                      <a:cxn ang="T159">
                        <a:pos x="T90" y="T91"/>
                      </a:cxn>
                      <a:cxn ang="T160">
                        <a:pos x="T92" y="T93"/>
                      </a:cxn>
                      <a:cxn ang="T161">
                        <a:pos x="T94" y="T95"/>
                      </a:cxn>
                      <a:cxn ang="T162">
                        <a:pos x="T96" y="T97"/>
                      </a:cxn>
                      <a:cxn ang="T163">
                        <a:pos x="T98" y="T99"/>
                      </a:cxn>
                      <a:cxn ang="T164">
                        <a:pos x="T100" y="T101"/>
                      </a:cxn>
                      <a:cxn ang="T165">
                        <a:pos x="T102" y="T103"/>
                      </a:cxn>
                      <a:cxn ang="T166">
                        <a:pos x="T104" y="T105"/>
                      </a:cxn>
                      <a:cxn ang="T167">
                        <a:pos x="T106" y="T107"/>
                      </a:cxn>
                      <a:cxn ang="T168">
                        <a:pos x="T108" y="T109"/>
                      </a:cxn>
                      <a:cxn ang="T169">
                        <a:pos x="T110" y="T111"/>
                      </a:cxn>
                      <a:cxn ang="T170">
                        <a:pos x="T112" y="T113"/>
                      </a:cxn>
                    </a:cxnLst>
                    <a:rect l="0" t="0" r="r" b="b"/>
                    <a:pathLst>
                      <a:path w="139" h="117">
                        <a:moveTo>
                          <a:pt x="85" y="3"/>
                        </a:moveTo>
                        <a:lnTo>
                          <a:pt x="85" y="3"/>
                        </a:lnTo>
                        <a:lnTo>
                          <a:pt x="85" y="4"/>
                        </a:lnTo>
                        <a:lnTo>
                          <a:pt x="86" y="4"/>
                        </a:lnTo>
                        <a:lnTo>
                          <a:pt x="86" y="7"/>
                        </a:lnTo>
                        <a:lnTo>
                          <a:pt x="86" y="8"/>
                        </a:lnTo>
                        <a:lnTo>
                          <a:pt x="87" y="8"/>
                        </a:lnTo>
                        <a:lnTo>
                          <a:pt x="88" y="9"/>
                        </a:lnTo>
                        <a:lnTo>
                          <a:pt x="88" y="10"/>
                        </a:lnTo>
                        <a:lnTo>
                          <a:pt x="88" y="11"/>
                        </a:lnTo>
                        <a:lnTo>
                          <a:pt x="88" y="12"/>
                        </a:lnTo>
                        <a:lnTo>
                          <a:pt x="89" y="13"/>
                        </a:lnTo>
                        <a:lnTo>
                          <a:pt x="90" y="13"/>
                        </a:lnTo>
                        <a:lnTo>
                          <a:pt x="91" y="13"/>
                        </a:lnTo>
                        <a:lnTo>
                          <a:pt x="91" y="14"/>
                        </a:lnTo>
                        <a:lnTo>
                          <a:pt x="93" y="16"/>
                        </a:lnTo>
                        <a:lnTo>
                          <a:pt x="93" y="18"/>
                        </a:lnTo>
                        <a:lnTo>
                          <a:pt x="93" y="19"/>
                        </a:lnTo>
                        <a:lnTo>
                          <a:pt x="94" y="19"/>
                        </a:lnTo>
                        <a:lnTo>
                          <a:pt x="95" y="19"/>
                        </a:lnTo>
                        <a:lnTo>
                          <a:pt x="96" y="20"/>
                        </a:lnTo>
                        <a:lnTo>
                          <a:pt x="97" y="20"/>
                        </a:lnTo>
                        <a:lnTo>
                          <a:pt x="98" y="21"/>
                        </a:lnTo>
                        <a:lnTo>
                          <a:pt x="98" y="22"/>
                        </a:lnTo>
                        <a:lnTo>
                          <a:pt x="100" y="22"/>
                        </a:lnTo>
                        <a:lnTo>
                          <a:pt x="103" y="21"/>
                        </a:lnTo>
                        <a:lnTo>
                          <a:pt x="104" y="21"/>
                        </a:lnTo>
                        <a:lnTo>
                          <a:pt x="104" y="22"/>
                        </a:lnTo>
                        <a:lnTo>
                          <a:pt x="105" y="22"/>
                        </a:lnTo>
                        <a:lnTo>
                          <a:pt x="106" y="22"/>
                        </a:lnTo>
                        <a:lnTo>
                          <a:pt x="107" y="22"/>
                        </a:lnTo>
                        <a:lnTo>
                          <a:pt x="106" y="22"/>
                        </a:lnTo>
                        <a:lnTo>
                          <a:pt x="106" y="23"/>
                        </a:lnTo>
                        <a:lnTo>
                          <a:pt x="105" y="23"/>
                        </a:lnTo>
                        <a:lnTo>
                          <a:pt x="104" y="23"/>
                        </a:lnTo>
                        <a:lnTo>
                          <a:pt x="103" y="23"/>
                        </a:lnTo>
                        <a:lnTo>
                          <a:pt x="102" y="26"/>
                        </a:lnTo>
                        <a:lnTo>
                          <a:pt x="102" y="27"/>
                        </a:lnTo>
                        <a:lnTo>
                          <a:pt x="103" y="28"/>
                        </a:lnTo>
                        <a:lnTo>
                          <a:pt x="104" y="29"/>
                        </a:lnTo>
                        <a:lnTo>
                          <a:pt x="104" y="30"/>
                        </a:lnTo>
                        <a:lnTo>
                          <a:pt x="105" y="30"/>
                        </a:lnTo>
                        <a:lnTo>
                          <a:pt x="104" y="32"/>
                        </a:lnTo>
                        <a:lnTo>
                          <a:pt x="103" y="32"/>
                        </a:lnTo>
                        <a:lnTo>
                          <a:pt x="102" y="32"/>
                        </a:lnTo>
                        <a:lnTo>
                          <a:pt x="100" y="33"/>
                        </a:lnTo>
                        <a:lnTo>
                          <a:pt x="100" y="35"/>
                        </a:lnTo>
                        <a:lnTo>
                          <a:pt x="99" y="35"/>
                        </a:lnTo>
                        <a:lnTo>
                          <a:pt x="98" y="36"/>
                        </a:lnTo>
                        <a:lnTo>
                          <a:pt x="97" y="36"/>
                        </a:lnTo>
                        <a:lnTo>
                          <a:pt x="97" y="37"/>
                        </a:lnTo>
                        <a:lnTo>
                          <a:pt x="97" y="38"/>
                        </a:lnTo>
                        <a:lnTo>
                          <a:pt x="98" y="38"/>
                        </a:lnTo>
                        <a:lnTo>
                          <a:pt x="98" y="39"/>
                        </a:lnTo>
                        <a:lnTo>
                          <a:pt x="98" y="40"/>
                        </a:lnTo>
                        <a:lnTo>
                          <a:pt x="97" y="40"/>
                        </a:lnTo>
                        <a:lnTo>
                          <a:pt x="96" y="39"/>
                        </a:lnTo>
                        <a:lnTo>
                          <a:pt x="94" y="41"/>
                        </a:lnTo>
                        <a:lnTo>
                          <a:pt x="94" y="42"/>
                        </a:lnTo>
                        <a:lnTo>
                          <a:pt x="95" y="44"/>
                        </a:lnTo>
                        <a:lnTo>
                          <a:pt x="95" y="42"/>
                        </a:lnTo>
                        <a:lnTo>
                          <a:pt x="96" y="44"/>
                        </a:lnTo>
                        <a:lnTo>
                          <a:pt x="96" y="46"/>
                        </a:lnTo>
                        <a:lnTo>
                          <a:pt x="95" y="46"/>
                        </a:lnTo>
                        <a:lnTo>
                          <a:pt x="94" y="47"/>
                        </a:lnTo>
                        <a:lnTo>
                          <a:pt x="94" y="48"/>
                        </a:lnTo>
                        <a:lnTo>
                          <a:pt x="94" y="49"/>
                        </a:lnTo>
                        <a:lnTo>
                          <a:pt x="95" y="49"/>
                        </a:lnTo>
                        <a:lnTo>
                          <a:pt x="95" y="48"/>
                        </a:lnTo>
                        <a:lnTo>
                          <a:pt x="96" y="49"/>
                        </a:lnTo>
                        <a:lnTo>
                          <a:pt x="97" y="51"/>
                        </a:lnTo>
                        <a:lnTo>
                          <a:pt x="97" y="53"/>
                        </a:lnTo>
                        <a:lnTo>
                          <a:pt x="98" y="53"/>
                        </a:lnTo>
                        <a:lnTo>
                          <a:pt x="98" y="54"/>
                        </a:lnTo>
                        <a:lnTo>
                          <a:pt x="99" y="54"/>
                        </a:lnTo>
                        <a:lnTo>
                          <a:pt x="100" y="53"/>
                        </a:lnTo>
                        <a:lnTo>
                          <a:pt x="102" y="54"/>
                        </a:lnTo>
                        <a:lnTo>
                          <a:pt x="100" y="55"/>
                        </a:lnTo>
                        <a:lnTo>
                          <a:pt x="102" y="55"/>
                        </a:lnTo>
                        <a:lnTo>
                          <a:pt x="103" y="56"/>
                        </a:lnTo>
                        <a:lnTo>
                          <a:pt x="103" y="57"/>
                        </a:lnTo>
                        <a:lnTo>
                          <a:pt x="104" y="58"/>
                        </a:lnTo>
                        <a:lnTo>
                          <a:pt x="105" y="59"/>
                        </a:lnTo>
                        <a:lnTo>
                          <a:pt x="104" y="60"/>
                        </a:lnTo>
                        <a:lnTo>
                          <a:pt x="103" y="61"/>
                        </a:lnTo>
                        <a:lnTo>
                          <a:pt x="104" y="63"/>
                        </a:lnTo>
                        <a:lnTo>
                          <a:pt x="105" y="63"/>
                        </a:lnTo>
                        <a:lnTo>
                          <a:pt x="106" y="63"/>
                        </a:lnTo>
                        <a:lnTo>
                          <a:pt x="107" y="63"/>
                        </a:lnTo>
                        <a:lnTo>
                          <a:pt x="108" y="63"/>
                        </a:lnTo>
                        <a:lnTo>
                          <a:pt x="108" y="64"/>
                        </a:lnTo>
                        <a:lnTo>
                          <a:pt x="109" y="64"/>
                        </a:lnTo>
                        <a:lnTo>
                          <a:pt x="112" y="65"/>
                        </a:lnTo>
                        <a:lnTo>
                          <a:pt x="113" y="66"/>
                        </a:lnTo>
                        <a:lnTo>
                          <a:pt x="114" y="67"/>
                        </a:lnTo>
                        <a:lnTo>
                          <a:pt x="115" y="67"/>
                        </a:lnTo>
                        <a:lnTo>
                          <a:pt x="115" y="68"/>
                        </a:lnTo>
                        <a:lnTo>
                          <a:pt x="117" y="69"/>
                        </a:lnTo>
                        <a:lnTo>
                          <a:pt x="118" y="69"/>
                        </a:lnTo>
                        <a:lnTo>
                          <a:pt x="119" y="69"/>
                        </a:lnTo>
                        <a:lnTo>
                          <a:pt x="121" y="69"/>
                        </a:lnTo>
                        <a:lnTo>
                          <a:pt x="122" y="70"/>
                        </a:lnTo>
                        <a:lnTo>
                          <a:pt x="122" y="72"/>
                        </a:lnTo>
                        <a:lnTo>
                          <a:pt x="124" y="74"/>
                        </a:lnTo>
                        <a:lnTo>
                          <a:pt x="125" y="75"/>
                        </a:lnTo>
                        <a:lnTo>
                          <a:pt x="126" y="77"/>
                        </a:lnTo>
                        <a:lnTo>
                          <a:pt x="127" y="78"/>
                        </a:lnTo>
                        <a:lnTo>
                          <a:pt x="128" y="78"/>
                        </a:lnTo>
                        <a:lnTo>
                          <a:pt x="128" y="79"/>
                        </a:lnTo>
                        <a:lnTo>
                          <a:pt x="127" y="81"/>
                        </a:lnTo>
                        <a:lnTo>
                          <a:pt x="127" y="82"/>
                        </a:lnTo>
                        <a:lnTo>
                          <a:pt x="126" y="83"/>
                        </a:lnTo>
                        <a:lnTo>
                          <a:pt x="126" y="84"/>
                        </a:lnTo>
                        <a:lnTo>
                          <a:pt x="126" y="85"/>
                        </a:lnTo>
                        <a:lnTo>
                          <a:pt x="126" y="86"/>
                        </a:lnTo>
                        <a:lnTo>
                          <a:pt x="126" y="87"/>
                        </a:lnTo>
                        <a:lnTo>
                          <a:pt x="126" y="88"/>
                        </a:lnTo>
                        <a:lnTo>
                          <a:pt x="126" y="91"/>
                        </a:lnTo>
                        <a:lnTo>
                          <a:pt x="128" y="91"/>
                        </a:lnTo>
                        <a:lnTo>
                          <a:pt x="130" y="91"/>
                        </a:lnTo>
                        <a:lnTo>
                          <a:pt x="131" y="91"/>
                        </a:lnTo>
                        <a:lnTo>
                          <a:pt x="131" y="92"/>
                        </a:lnTo>
                        <a:lnTo>
                          <a:pt x="131" y="95"/>
                        </a:lnTo>
                        <a:lnTo>
                          <a:pt x="131" y="96"/>
                        </a:lnTo>
                        <a:lnTo>
                          <a:pt x="131" y="97"/>
                        </a:lnTo>
                        <a:lnTo>
                          <a:pt x="131" y="98"/>
                        </a:lnTo>
                        <a:lnTo>
                          <a:pt x="132" y="98"/>
                        </a:lnTo>
                        <a:lnTo>
                          <a:pt x="133" y="98"/>
                        </a:lnTo>
                        <a:lnTo>
                          <a:pt x="134" y="100"/>
                        </a:lnTo>
                        <a:lnTo>
                          <a:pt x="136" y="102"/>
                        </a:lnTo>
                        <a:lnTo>
                          <a:pt x="136" y="103"/>
                        </a:lnTo>
                        <a:lnTo>
                          <a:pt x="136" y="104"/>
                        </a:lnTo>
                        <a:lnTo>
                          <a:pt x="137" y="105"/>
                        </a:lnTo>
                        <a:lnTo>
                          <a:pt x="139" y="105"/>
                        </a:lnTo>
                        <a:lnTo>
                          <a:pt x="137" y="106"/>
                        </a:lnTo>
                        <a:lnTo>
                          <a:pt x="136" y="105"/>
                        </a:lnTo>
                        <a:lnTo>
                          <a:pt x="135" y="105"/>
                        </a:lnTo>
                        <a:lnTo>
                          <a:pt x="134" y="105"/>
                        </a:lnTo>
                        <a:lnTo>
                          <a:pt x="134" y="104"/>
                        </a:lnTo>
                        <a:lnTo>
                          <a:pt x="133" y="104"/>
                        </a:lnTo>
                        <a:lnTo>
                          <a:pt x="132" y="104"/>
                        </a:lnTo>
                        <a:lnTo>
                          <a:pt x="130" y="104"/>
                        </a:lnTo>
                        <a:lnTo>
                          <a:pt x="126" y="103"/>
                        </a:lnTo>
                        <a:lnTo>
                          <a:pt x="122" y="103"/>
                        </a:lnTo>
                        <a:lnTo>
                          <a:pt x="121" y="104"/>
                        </a:lnTo>
                        <a:lnTo>
                          <a:pt x="118" y="104"/>
                        </a:lnTo>
                        <a:lnTo>
                          <a:pt x="118" y="105"/>
                        </a:lnTo>
                        <a:lnTo>
                          <a:pt x="117" y="105"/>
                        </a:lnTo>
                        <a:lnTo>
                          <a:pt x="117" y="106"/>
                        </a:lnTo>
                        <a:lnTo>
                          <a:pt x="117" y="107"/>
                        </a:lnTo>
                        <a:lnTo>
                          <a:pt x="116" y="110"/>
                        </a:lnTo>
                        <a:lnTo>
                          <a:pt x="115" y="111"/>
                        </a:lnTo>
                        <a:lnTo>
                          <a:pt x="114" y="112"/>
                        </a:lnTo>
                        <a:lnTo>
                          <a:pt x="114" y="113"/>
                        </a:lnTo>
                        <a:lnTo>
                          <a:pt x="113" y="114"/>
                        </a:lnTo>
                        <a:lnTo>
                          <a:pt x="112" y="115"/>
                        </a:lnTo>
                        <a:lnTo>
                          <a:pt x="112" y="116"/>
                        </a:lnTo>
                        <a:lnTo>
                          <a:pt x="111" y="116"/>
                        </a:lnTo>
                        <a:lnTo>
                          <a:pt x="109" y="117"/>
                        </a:lnTo>
                        <a:lnTo>
                          <a:pt x="108" y="117"/>
                        </a:lnTo>
                        <a:lnTo>
                          <a:pt x="104" y="117"/>
                        </a:lnTo>
                        <a:lnTo>
                          <a:pt x="84" y="116"/>
                        </a:lnTo>
                        <a:lnTo>
                          <a:pt x="70" y="106"/>
                        </a:lnTo>
                        <a:lnTo>
                          <a:pt x="60" y="98"/>
                        </a:lnTo>
                        <a:lnTo>
                          <a:pt x="58" y="97"/>
                        </a:lnTo>
                        <a:lnTo>
                          <a:pt x="47" y="88"/>
                        </a:lnTo>
                        <a:lnTo>
                          <a:pt x="37" y="85"/>
                        </a:lnTo>
                        <a:lnTo>
                          <a:pt x="22" y="77"/>
                        </a:lnTo>
                        <a:lnTo>
                          <a:pt x="18" y="76"/>
                        </a:lnTo>
                        <a:lnTo>
                          <a:pt x="10" y="75"/>
                        </a:lnTo>
                        <a:lnTo>
                          <a:pt x="5" y="74"/>
                        </a:lnTo>
                        <a:lnTo>
                          <a:pt x="6" y="73"/>
                        </a:lnTo>
                        <a:lnTo>
                          <a:pt x="6" y="72"/>
                        </a:lnTo>
                        <a:lnTo>
                          <a:pt x="3" y="72"/>
                        </a:lnTo>
                        <a:lnTo>
                          <a:pt x="2" y="69"/>
                        </a:lnTo>
                        <a:lnTo>
                          <a:pt x="3" y="69"/>
                        </a:lnTo>
                        <a:lnTo>
                          <a:pt x="0" y="57"/>
                        </a:lnTo>
                        <a:lnTo>
                          <a:pt x="2" y="56"/>
                        </a:lnTo>
                        <a:lnTo>
                          <a:pt x="7" y="53"/>
                        </a:lnTo>
                        <a:lnTo>
                          <a:pt x="11" y="51"/>
                        </a:lnTo>
                        <a:lnTo>
                          <a:pt x="14" y="50"/>
                        </a:lnTo>
                        <a:lnTo>
                          <a:pt x="16" y="48"/>
                        </a:lnTo>
                        <a:lnTo>
                          <a:pt x="19" y="47"/>
                        </a:lnTo>
                        <a:lnTo>
                          <a:pt x="20" y="47"/>
                        </a:lnTo>
                        <a:lnTo>
                          <a:pt x="25" y="44"/>
                        </a:lnTo>
                        <a:lnTo>
                          <a:pt x="31" y="41"/>
                        </a:lnTo>
                        <a:lnTo>
                          <a:pt x="32" y="39"/>
                        </a:lnTo>
                        <a:lnTo>
                          <a:pt x="34" y="37"/>
                        </a:lnTo>
                        <a:lnTo>
                          <a:pt x="34" y="35"/>
                        </a:lnTo>
                        <a:lnTo>
                          <a:pt x="33" y="32"/>
                        </a:lnTo>
                        <a:lnTo>
                          <a:pt x="33" y="31"/>
                        </a:lnTo>
                        <a:lnTo>
                          <a:pt x="33" y="30"/>
                        </a:lnTo>
                        <a:lnTo>
                          <a:pt x="34" y="30"/>
                        </a:lnTo>
                        <a:lnTo>
                          <a:pt x="34" y="29"/>
                        </a:lnTo>
                        <a:lnTo>
                          <a:pt x="34" y="28"/>
                        </a:lnTo>
                        <a:lnTo>
                          <a:pt x="34" y="27"/>
                        </a:lnTo>
                        <a:lnTo>
                          <a:pt x="35" y="26"/>
                        </a:lnTo>
                        <a:lnTo>
                          <a:pt x="37" y="25"/>
                        </a:lnTo>
                        <a:lnTo>
                          <a:pt x="37" y="21"/>
                        </a:lnTo>
                        <a:lnTo>
                          <a:pt x="35" y="21"/>
                        </a:lnTo>
                        <a:lnTo>
                          <a:pt x="34" y="19"/>
                        </a:lnTo>
                        <a:lnTo>
                          <a:pt x="34" y="14"/>
                        </a:lnTo>
                        <a:lnTo>
                          <a:pt x="35" y="12"/>
                        </a:lnTo>
                        <a:lnTo>
                          <a:pt x="37" y="12"/>
                        </a:lnTo>
                        <a:lnTo>
                          <a:pt x="42" y="11"/>
                        </a:lnTo>
                        <a:lnTo>
                          <a:pt x="50" y="4"/>
                        </a:lnTo>
                        <a:lnTo>
                          <a:pt x="50" y="3"/>
                        </a:lnTo>
                        <a:lnTo>
                          <a:pt x="52" y="3"/>
                        </a:lnTo>
                        <a:lnTo>
                          <a:pt x="53" y="3"/>
                        </a:lnTo>
                        <a:lnTo>
                          <a:pt x="53" y="2"/>
                        </a:lnTo>
                        <a:lnTo>
                          <a:pt x="56" y="0"/>
                        </a:lnTo>
                        <a:lnTo>
                          <a:pt x="57" y="0"/>
                        </a:lnTo>
                        <a:lnTo>
                          <a:pt x="58" y="0"/>
                        </a:lnTo>
                        <a:lnTo>
                          <a:pt x="58" y="1"/>
                        </a:lnTo>
                        <a:lnTo>
                          <a:pt x="59" y="1"/>
                        </a:lnTo>
                        <a:lnTo>
                          <a:pt x="59" y="0"/>
                        </a:lnTo>
                        <a:lnTo>
                          <a:pt x="61" y="0"/>
                        </a:lnTo>
                        <a:lnTo>
                          <a:pt x="66" y="2"/>
                        </a:lnTo>
                        <a:lnTo>
                          <a:pt x="68" y="2"/>
                        </a:lnTo>
                        <a:lnTo>
                          <a:pt x="71" y="2"/>
                        </a:lnTo>
                        <a:lnTo>
                          <a:pt x="72" y="2"/>
                        </a:lnTo>
                        <a:lnTo>
                          <a:pt x="72" y="1"/>
                        </a:lnTo>
                        <a:lnTo>
                          <a:pt x="74" y="1"/>
                        </a:lnTo>
                        <a:lnTo>
                          <a:pt x="75" y="1"/>
                        </a:lnTo>
                        <a:lnTo>
                          <a:pt x="77" y="1"/>
                        </a:lnTo>
                        <a:lnTo>
                          <a:pt x="77" y="2"/>
                        </a:lnTo>
                        <a:lnTo>
                          <a:pt x="77" y="3"/>
                        </a:lnTo>
                        <a:lnTo>
                          <a:pt x="76" y="3"/>
                        </a:lnTo>
                        <a:lnTo>
                          <a:pt x="77" y="5"/>
                        </a:lnTo>
                        <a:lnTo>
                          <a:pt x="78" y="5"/>
                        </a:lnTo>
                        <a:lnTo>
                          <a:pt x="78" y="4"/>
                        </a:lnTo>
                        <a:lnTo>
                          <a:pt x="79" y="4"/>
                        </a:lnTo>
                        <a:lnTo>
                          <a:pt x="80" y="4"/>
                        </a:lnTo>
                        <a:lnTo>
                          <a:pt x="81" y="3"/>
                        </a:lnTo>
                        <a:lnTo>
                          <a:pt x="83" y="2"/>
                        </a:lnTo>
                        <a:lnTo>
                          <a:pt x="84" y="3"/>
                        </a:lnTo>
                        <a:lnTo>
                          <a:pt x="85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126" name="Freeform 1040">
                    <a:extLst>
                      <a:ext uri="{FF2B5EF4-FFF2-40B4-BE49-F238E27FC236}">
                        <a16:creationId xmlns:a16="http://schemas.microsoft.com/office/drawing/2014/main" id="{4CE5C7C5-04B7-4142-B6D1-D5D7DB968E0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7229988" y="2365033"/>
                    <a:ext cx="223066" cy="164977"/>
                  </a:xfrm>
                  <a:custGeom>
                    <a:avLst/>
                    <a:gdLst>
                      <a:gd name="T0" fmla="*/ 139700 w 96"/>
                      <a:gd name="T1" fmla="*/ 15875 h 71"/>
                      <a:gd name="T2" fmla="*/ 127000 w 96"/>
                      <a:gd name="T3" fmla="*/ 28575 h 71"/>
                      <a:gd name="T4" fmla="*/ 127000 w 96"/>
                      <a:gd name="T5" fmla="*/ 41275 h 71"/>
                      <a:gd name="T6" fmla="*/ 127000 w 96"/>
                      <a:gd name="T7" fmla="*/ 44450 h 71"/>
                      <a:gd name="T8" fmla="*/ 125413 w 96"/>
                      <a:gd name="T9" fmla="*/ 47625 h 71"/>
                      <a:gd name="T10" fmla="*/ 123825 w 96"/>
                      <a:gd name="T11" fmla="*/ 60325 h 71"/>
                      <a:gd name="T12" fmla="*/ 103188 w 96"/>
                      <a:gd name="T13" fmla="*/ 73025 h 71"/>
                      <a:gd name="T14" fmla="*/ 76200 w 96"/>
                      <a:gd name="T15" fmla="*/ 87313 h 71"/>
                      <a:gd name="T16" fmla="*/ 61913 w 96"/>
                      <a:gd name="T17" fmla="*/ 93663 h 71"/>
                      <a:gd name="T18" fmla="*/ 42863 w 96"/>
                      <a:gd name="T19" fmla="*/ 103188 h 71"/>
                      <a:gd name="T20" fmla="*/ 22225 w 96"/>
                      <a:gd name="T21" fmla="*/ 112713 h 71"/>
                      <a:gd name="T22" fmla="*/ 15875 w 96"/>
                      <a:gd name="T23" fmla="*/ 107950 h 71"/>
                      <a:gd name="T24" fmla="*/ 9525 w 96"/>
                      <a:gd name="T25" fmla="*/ 104775 h 71"/>
                      <a:gd name="T26" fmla="*/ 1588 w 96"/>
                      <a:gd name="T27" fmla="*/ 103188 h 71"/>
                      <a:gd name="T28" fmla="*/ 1588 w 96"/>
                      <a:gd name="T29" fmla="*/ 101600 h 71"/>
                      <a:gd name="T30" fmla="*/ 1588 w 96"/>
                      <a:gd name="T31" fmla="*/ 100013 h 71"/>
                      <a:gd name="T32" fmla="*/ 1588 w 96"/>
                      <a:gd name="T33" fmla="*/ 93663 h 71"/>
                      <a:gd name="T34" fmla="*/ 1588 w 96"/>
                      <a:gd name="T35" fmla="*/ 90488 h 71"/>
                      <a:gd name="T36" fmla="*/ 3175 w 96"/>
                      <a:gd name="T37" fmla="*/ 88900 h 71"/>
                      <a:gd name="T38" fmla="*/ 4763 w 96"/>
                      <a:gd name="T39" fmla="*/ 87313 h 71"/>
                      <a:gd name="T40" fmla="*/ 9525 w 96"/>
                      <a:gd name="T41" fmla="*/ 84138 h 71"/>
                      <a:gd name="T42" fmla="*/ 9525 w 96"/>
                      <a:gd name="T43" fmla="*/ 77788 h 71"/>
                      <a:gd name="T44" fmla="*/ 17463 w 96"/>
                      <a:gd name="T45" fmla="*/ 76200 h 71"/>
                      <a:gd name="T46" fmla="*/ 17463 w 96"/>
                      <a:gd name="T47" fmla="*/ 73025 h 71"/>
                      <a:gd name="T48" fmla="*/ 20638 w 96"/>
                      <a:gd name="T49" fmla="*/ 63500 h 71"/>
                      <a:gd name="T50" fmla="*/ 17463 w 96"/>
                      <a:gd name="T51" fmla="*/ 61913 h 71"/>
                      <a:gd name="T52" fmla="*/ 12700 w 96"/>
                      <a:gd name="T53" fmla="*/ 60325 h 71"/>
                      <a:gd name="T54" fmla="*/ 7938 w 96"/>
                      <a:gd name="T55" fmla="*/ 60325 h 71"/>
                      <a:gd name="T56" fmla="*/ 6350 w 96"/>
                      <a:gd name="T57" fmla="*/ 50800 h 71"/>
                      <a:gd name="T58" fmla="*/ 7938 w 96"/>
                      <a:gd name="T59" fmla="*/ 46038 h 71"/>
                      <a:gd name="T60" fmla="*/ 3175 w 96"/>
                      <a:gd name="T61" fmla="*/ 41275 h 71"/>
                      <a:gd name="T62" fmla="*/ 6350 w 96"/>
                      <a:gd name="T63" fmla="*/ 31750 h 71"/>
                      <a:gd name="T64" fmla="*/ 12700 w 96"/>
                      <a:gd name="T65" fmla="*/ 33338 h 71"/>
                      <a:gd name="T66" fmla="*/ 14288 w 96"/>
                      <a:gd name="T67" fmla="*/ 31750 h 71"/>
                      <a:gd name="T68" fmla="*/ 17463 w 96"/>
                      <a:gd name="T69" fmla="*/ 26988 h 71"/>
                      <a:gd name="T70" fmla="*/ 22225 w 96"/>
                      <a:gd name="T71" fmla="*/ 25400 h 71"/>
                      <a:gd name="T72" fmla="*/ 22225 w 96"/>
                      <a:gd name="T73" fmla="*/ 19050 h 71"/>
                      <a:gd name="T74" fmla="*/ 23813 w 96"/>
                      <a:gd name="T75" fmla="*/ 11113 h 71"/>
                      <a:gd name="T76" fmla="*/ 31750 w 96"/>
                      <a:gd name="T77" fmla="*/ 12700 h 71"/>
                      <a:gd name="T78" fmla="*/ 44450 w 96"/>
                      <a:gd name="T79" fmla="*/ 14288 h 71"/>
                      <a:gd name="T80" fmla="*/ 49213 w 96"/>
                      <a:gd name="T81" fmla="*/ 12700 h 71"/>
                      <a:gd name="T82" fmla="*/ 53975 w 96"/>
                      <a:gd name="T83" fmla="*/ 11113 h 71"/>
                      <a:gd name="T84" fmla="*/ 63500 w 96"/>
                      <a:gd name="T85" fmla="*/ 9525 h 71"/>
                      <a:gd name="T86" fmla="*/ 68263 w 96"/>
                      <a:gd name="T87" fmla="*/ 12700 h 71"/>
                      <a:gd name="T88" fmla="*/ 76200 w 96"/>
                      <a:gd name="T89" fmla="*/ 12700 h 71"/>
                      <a:gd name="T90" fmla="*/ 80963 w 96"/>
                      <a:gd name="T91" fmla="*/ 14288 h 71"/>
                      <a:gd name="T92" fmla="*/ 90488 w 96"/>
                      <a:gd name="T93" fmla="*/ 12700 h 71"/>
                      <a:gd name="T94" fmla="*/ 104775 w 96"/>
                      <a:gd name="T95" fmla="*/ 9525 h 71"/>
                      <a:gd name="T96" fmla="*/ 109538 w 96"/>
                      <a:gd name="T97" fmla="*/ 4763 h 71"/>
                      <a:gd name="T98" fmla="*/ 117475 w 96"/>
                      <a:gd name="T99" fmla="*/ 3175 h 71"/>
                      <a:gd name="T100" fmla="*/ 127000 w 96"/>
                      <a:gd name="T101" fmla="*/ 4763 h 71"/>
                      <a:gd name="T102" fmla="*/ 139700 w 96"/>
                      <a:gd name="T103" fmla="*/ 3175 h 71"/>
                      <a:gd name="T104" fmla="*/ 149225 w 96"/>
                      <a:gd name="T105" fmla="*/ 0 h 71"/>
                      <a:gd name="T106" fmla="*/ 152400 w 96"/>
                      <a:gd name="T107" fmla="*/ 3175 h 71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</a:gdLst>
                    <a:ahLst/>
                    <a:cxnLst>
                      <a:cxn ang="T108">
                        <a:pos x="T0" y="T1"/>
                      </a:cxn>
                      <a:cxn ang="T109">
                        <a:pos x="T2" y="T3"/>
                      </a:cxn>
                      <a:cxn ang="T110">
                        <a:pos x="T4" y="T5"/>
                      </a:cxn>
                      <a:cxn ang="T111">
                        <a:pos x="T6" y="T7"/>
                      </a:cxn>
                      <a:cxn ang="T112">
                        <a:pos x="T8" y="T9"/>
                      </a:cxn>
                      <a:cxn ang="T113">
                        <a:pos x="T10" y="T11"/>
                      </a:cxn>
                      <a:cxn ang="T114">
                        <a:pos x="T12" y="T13"/>
                      </a:cxn>
                      <a:cxn ang="T115">
                        <a:pos x="T14" y="T15"/>
                      </a:cxn>
                      <a:cxn ang="T116">
                        <a:pos x="T16" y="T17"/>
                      </a:cxn>
                      <a:cxn ang="T117">
                        <a:pos x="T18" y="T19"/>
                      </a:cxn>
                      <a:cxn ang="T118">
                        <a:pos x="T20" y="T21"/>
                      </a:cxn>
                      <a:cxn ang="T119">
                        <a:pos x="T22" y="T23"/>
                      </a:cxn>
                      <a:cxn ang="T120">
                        <a:pos x="T24" y="T25"/>
                      </a:cxn>
                      <a:cxn ang="T121">
                        <a:pos x="T26" y="T27"/>
                      </a:cxn>
                      <a:cxn ang="T122">
                        <a:pos x="T28" y="T29"/>
                      </a:cxn>
                      <a:cxn ang="T123">
                        <a:pos x="T30" y="T31"/>
                      </a:cxn>
                      <a:cxn ang="T124">
                        <a:pos x="T32" y="T33"/>
                      </a:cxn>
                      <a:cxn ang="T125">
                        <a:pos x="T34" y="T35"/>
                      </a:cxn>
                      <a:cxn ang="T126">
                        <a:pos x="T36" y="T37"/>
                      </a:cxn>
                      <a:cxn ang="T127">
                        <a:pos x="T38" y="T39"/>
                      </a:cxn>
                      <a:cxn ang="T128">
                        <a:pos x="T40" y="T41"/>
                      </a:cxn>
                      <a:cxn ang="T129">
                        <a:pos x="T42" y="T43"/>
                      </a:cxn>
                      <a:cxn ang="T130">
                        <a:pos x="T44" y="T45"/>
                      </a:cxn>
                      <a:cxn ang="T131">
                        <a:pos x="T46" y="T47"/>
                      </a:cxn>
                      <a:cxn ang="T132">
                        <a:pos x="T48" y="T49"/>
                      </a:cxn>
                      <a:cxn ang="T133">
                        <a:pos x="T50" y="T51"/>
                      </a:cxn>
                      <a:cxn ang="T134">
                        <a:pos x="T52" y="T53"/>
                      </a:cxn>
                      <a:cxn ang="T135">
                        <a:pos x="T54" y="T55"/>
                      </a:cxn>
                      <a:cxn ang="T136">
                        <a:pos x="T56" y="T57"/>
                      </a:cxn>
                      <a:cxn ang="T137">
                        <a:pos x="T58" y="T59"/>
                      </a:cxn>
                      <a:cxn ang="T138">
                        <a:pos x="T60" y="T61"/>
                      </a:cxn>
                      <a:cxn ang="T139">
                        <a:pos x="T62" y="T63"/>
                      </a:cxn>
                      <a:cxn ang="T140">
                        <a:pos x="T64" y="T65"/>
                      </a:cxn>
                      <a:cxn ang="T141">
                        <a:pos x="T66" y="T67"/>
                      </a:cxn>
                      <a:cxn ang="T142">
                        <a:pos x="T68" y="T69"/>
                      </a:cxn>
                      <a:cxn ang="T143">
                        <a:pos x="T70" y="T71"/>
                      </a:cxn>
                      <a:cxn ang="T144">
                        <a:pos x="T72" y="T73"/>
                      </a:cxn>
                      <a:cxn ang="T145">
                        <a:pos x="T74" y="T75"/>
                      </a:cxn>
                      <a:cxn ang="T146">
                        <a:pos x="T76" y="T77"/>
                      </a:cxn>
                      <a:cxn ang="T147">
                        <a:pos x="T78" y="T79"/>
                      </a:cxn>
                      <a:cxn ang="T148">
                        <a:pos x="T80" y="T81"/>
                      </a:cxn>
                      <a:cxn ang="T149">
                        <a:pos x="T82" y="T83"/>
                      </a:cxn>
                      <a:cxn ang="T150">
                        <a:pos x="T84" y="T85"/>
                      </a:cxn>
                      <a:cxn ang="T151">
                        <a:pos x="T86" y="T87"/>
                      </a:cxn>
                      <a:cxn ang="T152">
                        <a:pos x="T88" y="T89"/>
                      </a:cxn>
                      <a:cxn ang="T153">
                        <a:pos x="T90" y="T91"/>
                      </a:cxn>
                      <a:cxn ang="T154">
                        <a:pos x="T92" y="T93"/>
                      </a:cxn>
                      <a:cxn ang="T155">
                        <a:pos x="T94" y="T95"/>
                      </a:cxn>
                      <a:cxn ang="T156">
                        <a:pos x="T96" y="T97"/>
                      </a:cxn>
                      <a:cxn ang="T157">
                        <a:pos x="T98" y="T99"/>
                      </a:cxn>
                      <a:cxn ang="T158">
                        <a:pos x="T100" y="T101"/>
                      </a:cxn>
                      <a:cxn ang="T159">
                        <a:pos x="T102" y="T103"/>
                      </a:cxn>
                      <a:cxn ang="T160">
                        <a:pos x="T104" y="T105"/>
                      </a:cxn>
                      <a:cxn ang="T161">
                        <a:pos x="T106" y="T107"/>
                      </a:cxn>
                    </a:cxnLst>
                    <a:rect l="0" t="0" r="r" b="b"/>
                    <a:pathLst>
                      <a:path w="96" h="71">
                        <a:moveTo>
                          <a:pt x="96" y="2"/>
                        </a:moveTo>
                        <a:lnTo>
                          <a:pt x="96" y="3"/>
                        </a:lnTo>
                        <a:lnTo>
                          <a:pt x="88" y="10"/>
                        </a:lnTo>
                        <a:lnTo>
                          <a:pt x="83" y="11"/>
                        </a:lnTo>
                        <a:lnTo>
                          <a:pt x="81" y="11"/>
                        </a:lnTo>
                        <a:lnTo>
                          <a:pt x="80" y="13"/>
                        </a:lnTo>
                        <a:lnTo>
                          <a:pt x="80" y="18"/>
                        </a:lnTo>
                        <a:lnTo>
                          <a:pt x="81" y="20"/>
                        </a:lnTo>
                        <a:lnTo>
                          <a:pt x="83" y="20"/>
                        </a:lnTo>
                        <a:lnTo>
                          <a:pt x="83" y="24"/>
                        </a:lnTo>
                        <a:lnTo>
                          <a:pt x="81" y="25"/>
                        </a:lnTo>
                        <a:lnTo>
                          <a:pt x="80" y="26"/>
                        </a:lnTo>
                        <a:lnTo>
                          <a:pt x="80" y="27"/>
                        </a:lnTo>
                        <a:lnTo>
                          <a:pt x="80" y="28"/>
                        </a:lnTo>
                        <a:lnTo>
                          <a:pt x="80" y="29"/>
                        </a:lnTo>
                        <a:lnTo>
                          <a:pt x="79" y="29"/>
                        </a:lnTo>
                        <a:lnTo>
                          <a:pt x="79" y="30"/>
                        </a:lnTo>
                        <a:lnTo>
                          <a:pt x="79" y="31"/>
                        </a:lnTo>
                        <a:lnTo>
                          <a:pt x="80" y="34"/>
                        </a:lnTo>
                        <a:lnTo>
                          <a:pt x="80" y="36"/>
                        </a:lnTo>
                        <a:lnTo>
                          <a:pt x="78" y="38"/>
                        </a:lnTo>
                        <a:lnTo>
                          <a:pt x="77" y="40"/>
                        </a:lnTo>
                        <a:lnTo>
                          <a:pt x="71" y="43"/>
                        </a:lnTo>
                        <a:lnTo>
                          <a:pt x="66" y="46"/>
                        </a:lnTo>
                        <a:lnTo>
                          <a:pt x="65" y="46"/>
                        </a:lnTo>
                        <a:lnTo>
                          <a:pt x="62" y="47"/>
                        </a:lnTo>
                        <a:lnTo>
                          <a:pt x="60" y="49"/>
                        </a:lnTo>
                        <a:lnTo>
                          <a:pt x="57" y="50"/>
                        </a:lnTo>
                        <a:lnTo>
                          <a:pt x="53" y="52"/>
                        </a:lnTo>
                        <a:lnTo>
                          <a:pt x="48" y="55"/>
                        </a:lnTo>
                        <a:lnTo>
                          <a:pt x="46" y="56"/>
                        </a:lnTo>
                        <a:lnTo>
                          <a:pt x="44" y="56"/>
                        </a:lnTo>
                        <a:lnTo>
                          <a:pt x="41" y="57"/>
                        </a:lnTo>
                        <a:lnTo>
                          <a:pt x="39" y="59"/>
                        </a:lnTo>
                        <a:lnTo>
                          <a:pt x="33" y="62"/>
                        </a:lnTo>
                        <a:lnTo>
                          <a:pt x="29" y="65"/>
                        </a:lnTo>
                        <a:lnTo>
                          <a:pt x="27" y="65"/>
                        </a:lnTo>
                        <a:lnTo>
                          <a:pt x="22" y="68"/>
                        </a:lnTo>
                        <a:lnTo>
                          <a:pt x="18" y="71"/>
                        </a:lnTo>
                        <a:lnTo>
                          <a:pt x="16" y="71"/>
                        </a:lnTo>
                        <a:lnTo>
                          <a:pt x="14" y="71"/>
                        </a:lnTo>
                        <a:lnTo>
                          <a:pt x="13" y="71"/>
                        </a:lnTo>
                        <a:lnTo>
                          <a:pt x="13" y="69"/>
                        </a:lnTo>
                        <a:lnTo>
                          <a:pt x="11" y="69"/>
                        </a:lnTo>
                        <a:lnTo>
                          <a:pt x="10" y="68"/>
                        </a:lnTo>
                        <a:lnTo>
                          <a:pt x="9" y="67"/>
                        </a:lnTo>
                        <a:lnTo>
                          <a:pt x="8" y="68"/>
                        </a:lnTo>
                        <a:lnTo>
                          <a:pt x="8" y="67"/>
                        </a:lnTo>
                        <a:lnTo>
                          <a:pt x="6" y="67"/>
                        </a:lnTo>
                        <a:lnTo>
                          <a:pt x="6" y="66"/>
                        </a:lnTo>
                        <a:lnTo>
                          <a:pt x="5" y="66"/>
                        </a:lnTo>
                        <a:lnTo>
                          <a:pt x="4" y="65"/>
                        </a:lnTo>
                        <a:lnTo>
                          <a:pt x="3" y="65"/>
                        </a:lnTo>
                        <a:lnTo>
                          <a:pt x="2" y="65"/>
                        </a:lnTo>
                        <a:lnTo>
                          <a:pt x="1" y="65"/>
                        </a:lnTo>
                        <a:lnTo>
                          <a:pt x="1" y="64"/>
                        </a:lnTo>
                        <a:lnTo>
                          <a:pt x="1" y="63"/>
                        </a:lnTo>
                        <a:lnTo>
                          <a:pt x="0" y="63"/>
                        </a:lnTo>
                        <a:lnTo>
                          <a:pt x="1" y="63"/>
                        </a:lnTo>
                        <a:lnTo>
                          <a:pt x="1" y="62"/>
                        </a:lnTo>
                        <a:lnTo>
                          <a:pt x="1" y="60"/>
                        </a:lnTo>
                        <a:lnTo>
                          <a:pt x="1" y="59"/>
                        </a:lnTo>
                        <a:lnTo>
                          <a:pt x="1" y="58"/>
                        </a:lnTo>
                        <a:lnTo>
                          <a:pt x="1" y="57"/>
                        </a:lnTo>
                        <a:lnTo>
                          <a:pt x="2" y="56"/>
                        </a:lnTo>
                        <a:lnTo>
                          <a:pt x="3" y="56"/>
                        </a:lnTo>
                        <a:lnTo>
                          <a:pt x="3" y="55"/>
                        </a:lnTo>
                        <a:lnTo>
                          <a:pt x="4" y="55"/>
                        </a:lnTo>
                        <a:lnTo>
                          <a:pt x="6" y="53"/>
                        </a:lnTo>
                        <a:lnTo>
                          <a:pt x="5" y="52"/>
                        </a:lnTo>
                        <a:lnTo>
                          <a:pt x="5" y="50"/>
                        </a:lnTo>
                        <a:lnTo>
                          <a:pt x="6" y="50"/>
                        </a:lnTo>
                        <a:lnTo>
                          <a:pt x="6" y="49"/>
                        </a:lnTo>
                        <a:lnTo>
                          <a:pt x="9" y="49"/>
                        </a:lnTo>
                        <a:lnTo>
                          <a:pt x="11" y="49"/>
                        </a:lnTo>
                        <a:lnTo>
                          <a:pt x="11" y="48"/>
                        </a:lnTo>
                        <a:lnTo>
                          <a:pt x="10" y="48"/>
                        </a:lnTo>
                        <a:lnTo>
                          <a:pt x="10" y="47"/>
                        </a:lnTo>
                        <a:lnTo>
                          <a:pt x="11" y="47"/>
                        </a:lnTo>
                        <a:lnTo>
                          <a:pt x="11" y="46"/>
                        </a:lnTo>
                        <a:lnTo>
                          <a:pt x="13" y="45"/>
                        </a:lnTo>
                        <a:lnTo>
                          <a:pt x="14" y="44"/>
                        </a:lnTo>
                        <a:lnTo>
                          <a:pt x="13" y="41"/>
                        </a:lnTo>
                        <a:lnTo>
                          <a:pt x="13" y="40"/>
                        </a:lnTo>
                        <a:lnTo>
                          <a:pt x="12" y="40"/>
                        </a:lnTo>
                        <a:lnTo>
                          <a:pt x="12" y="39"/>
                        </a:lnTo>
                        <a:lnTo>
                          <a:pt x="11" y="39"/>
                        </a:lnTo>
                        <a:lnTo>
                          <a:pt x="12" y="38"/>
                        </a:lnTo>
                        <a:lnTo>
                          <a:pt x="11" y="38"/>
                        </a:lnTo>
                        <a:lnTo>
                          <a:pt x="10" y="38"/>
                        </a:lnTo>
                        <a:lnTo>
                          <a:pt x="8" y="38"/>
                        </a:lnTo>
                        <a:lnTo>
                          <a:pt x="6" y="38"/>
                        </a:lnTo>
                        <a:lnTo>
                          <a:pt x="5" y="38"/>
                        </a:lnTo>
                        <a:lnTo>
                          <a:pt x="5" y="37"/>
                        </a:lnTo>
                        <a:lnTo>
                          <a:pt x="4" y="36"/>
                        </a:lnTo>
                        <a:lnTo>
                          <a:pt x="4" y="35"/>
                        </a:lnTo>
                        <a:lnTo>
                          <a:pt x="4" y="34"/>
                        </a:lnTo>
                        <a:lnTo>
                          <a:pt x="4" y="32"/>
                        </a:lnTo>
                        <a:lnTo>
                          <a:pt x="4" y="31"/>
                        </a:lnTo>
                        <a:lnTo>
                          <a:pt x="4" y="30"/>
                        </a:lnTo>
                        <a:lnTo>
                          <a:pt x="5" y="30"/>
                        </a:lnTo>
                        <a:lnTo>
                          <a:pt x="5" y="29"/>
                        </a:lnTo>
                        <a:lnTo>
                          <a:pt x="4" y="29"/>
                        </a:lnTo>
                        <a:lnTo>
                          <a:pt x="4" y="27"/>
                        </a:lnTo>
                        <a:lnTo>
                          <a:pt x="4" y="26"/>
                        </a:lnTo>
                        <a:lnTo>
                          <a:pt x="2" y="26"/>
                        </a:lnTo>
                        <a:lnTo>
                          <a:pt x="2" y="25"/>
                        </a:lnTo>
                        <a:lnTo>
                          <a:pt x="3" y="24"/>
                        </a:lnTo>
                        <a:lnTo>
                          <a:pt x="3" y="22"/>
                        </a:lnTo>
                        <a:lnTo>
                          <a:pt x="4" y="20"/>
                        </a:lnTo>
                        <a:lnTo>
                          <a:pt x="4" y="19"/>
                        </a:lnTo>
                        <a:lnTo>
                          <a:pt x="6" y="20"/>
                        </a:lnTo>
                        <a:lnTo>
                          <a:pt x="8" y="20"/>
                        </a:lnTo>
                        <a:lnTo>
                          <a:pt x="8" y="21"/>
                        </a:lnTo>
                        <a:lnTo>
                          <a:pt x="9" y="20"/>
                        </a:lnTo>
                        <a:lnTo>
                          <a:pt x="9" y="19"/>
                        </a:lnTo>
                        <a:lnTo>
                          <a:pt x="10" y="19"/>
                        </a:lnTo>
                        <a:lnTo>
                          <a:pt x="11" y="18"/>
                        </a:lnTo>
                        <a:lnTo>
                          <a:pt x="11" y="17"/>
                        </a:lnTo>
                        <a:lnTo>
                          <a:pt x="11" y="16"/>
                        </a:lnTo>
                        <a:lnTo>
                          <a:pt x="13" y="15"/>
                        </a:lnTo>
                        <a:lnTo>
                          <a:pt x="14" y="16"/>
                        </a:lnTo>
                        <a:lnTo>
                          <a:pt x="15" y="15"/>
                        </a:lnTo>
                        <a:lnTo>
                          <a:pt x="15" y="13"/>
                        </a:lnTo>
                        <a:lnTo>
                          <a:pt x="14" y="12"/>
                        </a:lnTo>
                        <a:lnTo>
                          <a:pt x="13" y="11"/>
                        </a:lnTo>
                        <a:lnTo>
                          <a:pt x="14" y="10"/>
                        </a:lnTo>
                        <a:lnTo>
                          <a:pt x="15" y="7"/>
                        </a:lnTo>
                        <a:lnTo>
                          <a:pt x="19" y="8"/>
                        </a:lnTo>
                        <a:lnTo>
                          <a:pt x="20" y="8"/>
                        </a:lnTo>
                        <a:lnTo>
                          <a:pt x="22" y="9"/>
                        </a:lnTo>
                        <a:lnTo>
                          <a:pt x="23" y="9"/>
                        </a:lnTo>
                        <a:lnTo>
                          <a:pt x="25" y="9"/>
                        </a:lnTo>
                        <a:lnTo>
                          <a:pt x="28" y="9"/>
                        </a:lnTo>
                        <a:lnTo>
                          <a:pt x="30" y="8"/>
                        </a:lnTo>
                        <a:lnTo>
                          <a:pt x="31" y="8"/>
                        </a:lnTo>
                        <a:lnTo>
                          <a:pt x="32" y="7"/>
                        </a:lnTo>
                        <a:lnTo>
                          <a:pt x="33" y="7"/>
                        </a:lnTo>
                        <a:lnTo>
                          <a:pt x="34" y="7"/>
                        </a:lnTo>
                        <a:lnTo>
                          <a:pt x="36" y="6"/>
                        </a:lnTo>
                        <a:lnTo>
                          <a:pt x="37" y="6"/>
                        </a:lnTo>
                        <a:lnTo>
                          <a:pt x="38" y="6"/>
                        </a:lnTo>
                        <a:lnTo>
                          <a:pt x="40" y="6"/>
                        </a:lnTo>
                        <a:lnTo>
                          <a:pt x="41" y="7"/>
                        </a:lnTo>
                        <a:lnTo>
                          <a:pt x="42" y="7"/>
                        </a:lnTo>
                        <a:lnTo>
                          <a:pt x="43" y="8"/>
                        </a:lnTo>
                        <a:lnTo>
                          <a:pt x="44" y="8"/>
                        </a:lnTo>
                        <a:lnTo>
                          <a:pt x="46" y="9"/>
                        </a:lnTo>
                        <a:lnTo>
                          <a:pt x="47" y="9"/>
                        </a:lnTo>
                        <a:lnTo>
                          <a:pt x="48" y="9"/>
                        </a:lnTo>
                        <a:lnTo>
                          <a:pt x="48" y="8"/>
                        </a:lnTo>
                        <a:lnTo>
                          <a:pt x="49" y="8"/>
                        </a:lnTo>
                        <a:lnTo>
                          <a:pt x="50" y="9"/>
                        </a:lnTo>
                        <a:lnTo>
                          <a:pt x="51" y="9"/>
                        </a:lnTo>
                        <a:lnTo>
                          <a:pt x="52" y="9"/>
                        </a:lnTo>
                        <a:lnTo>
                          <a:pt x="55" y="9"/>
                        </a:lnTo>
                        <a:lnTo>
                          <a:pt x="57" y="8"/>
                        </a:lnTo>
                        <a:lnTo>
                          <a:pt x="60" y="8"/>
                        </a:lnTo>
                        <a:lnTo>
                          <a:pt x="61" y="7"/>
                        </a:lnTo>
                        <a:lnTo>
                          <a:pt x="62" y="7"/>
                        </a:lnTo>
                        <a:lnTo>
                          <a:pt x="66" y="6"/>
                        </a:lnTo>
                        <a:lnTo>
                          <a:pt x="67" y="6"/>
                        </a:lnTo>
                        <a:lnTo>
                          <a:pt x="68" y="4"/>
                        </a:lnTo>
                        <a:lnTo>
                          <a:pt x="69" y="4"/>
                        </a:lnTo>
                        <a:lnTo>
                          <a:pt x="69" y="3"/>
                        </a:lnTo>
                        <a:lnTo>
                          <a:pt x="70" y="3"/>
                        </a:lnTo>
                        <a:lnTo>
                          <a:pt x="71" y="3"/>
                        </a:lnTo>
                        <a:lnTo>
                          <a:pt x="72" y="3"/>
                        </a:lnTo>
                        <a:lnTo>
                          <a:pt x="74" y="2"/>
                        </a:lnTo>
                        <a:lnTo>
                          <a:pt x="76" y="2"/>
                        </a:lnTo>
                        <a:lnTo>
                          <a:pt x="78" y="2"/>
                        </a:lnTo>
                        <a:lnTo>
                          <a:pt x="80" y="3"/>
                        </a:lnTo>
                        <a:lnTo>
                          <a:pt x="81" y="3"/>
                        </a:lnTo>
                        <a:lnTo>
                          <a:pt x="84" y="3"/>
                        </a:lnTo>
                        <a:lnTo>
                          <a:pt x="85" y="3"/>
                        </a:lnTo>
                        <a:lnTo>
                          <a:pt x="88" y="2"/>
                        </a:lnTo>
                        <a:lnTo>
                          <a:pt x="90" y="2"/>
                        </a:lnTo>
                        <a:lnTo>
                          <a:pt x="92" y="1"/>
                        </a:lnTo>
                        <a:lnTo>
                          <a:pt x="93" y="1"/>
                        </a:lnTo>
                        <a:lnTo>
                          <a:pt x="93" y="0"/>
                        </a:lnTo>
                        <a:lnTo>
                          <a:pt x="94" y="0"/>
                        </a:lnTo>
                        <a:lnTo>
                          <a:pt x="95" y="0"/>
                        </a:lnTo>
                        <a:lnTo>
                          <a:pt x="96" y="1"/>
                        </a:lnTo>
                        <a:lnTo>
                          <a:pt x="96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127" name="Freeform 1041">
                    <a:extLst>
                      <a:ext uri="{FF2B5EF4-FFF2-40B4-BE49-F238E27FC236}">
                        <a16:creationId xmlns:a16="http://schemas.microsoft.com/office/drawing/2014/main" id="{3D85E278-B2C8-4B8B-854A-8F0FE314C07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768439" y="2372004"/>
                    <a:ext cx="683141" cy="597167"/>
                  </a:xfrm>
                  <a:custGeom>
                    <a:avLst/>
                    <a:gdLst>
                      <a:gd name="T0" fmla="*/ 381000 w 294"/>
                      <a:gd name="T1" fmla="*/ 12700 h 257"/>
                      <a:gd name="T2" fmla="*/ 381000 w 294"/>
                      <a:gd name="T3" fmla="*/ 25400 h 257"/>
                      <a:gd name="T4" fmla="*/ 384175 w 294"/>
                      <a:gd name="T5" fmla="*/ 42862 h 257"/>
                      <a:gd name="T6" fmla="*/ 376238 w 294"/>
                      <a:gd name="T7" fmla="*/ 57150 h 257"/>
                      <a:gd name="T8" fmla="*/ 365125 w 294"/>
                      <a:gd name="T9" fmla="*/ 71437 h 257"/>
                      <a:gd name="T10" fmla="*/ 377825 w 294"/>
                      <a:gd name="T11" fmla="*/ 88900 h 257"/>
                      <a:gd name="T12" fmla="*/ 395288 w 294"/>
                      <a:gd name="T13" fmla="*/ 109537 h 257"/>
                      <a:gd name="T14" fmla="*/ 407988 w 294"/>
                      <a:gd name="T15" fmla="*/ 146050 h 257"/>
                      <a:gd name="T16" fmla="*/ 407988 w 294"/>
                      <a:gd name="T17" fmla="*/ 160337 h 257"/>
                      <a:gd name="T18" fmla="*/ 417513 w 294"/>
                      <a:gd name="T19" fmla="*/ 182562 h 257"/>
                      <a:gd name="T20" fmla="*/ 415925 w 294"/>
                      <a:gd name="T21" fmla="*/ 200025 h 257"/>
                      <a:gd name="T22" fmla="*/ 415925 w 294"/>
                      <a:gd name="T23" fmla="*/ 223837 h 257"/>
                      <a:gd name="T24" fmla="*/ 417513 w 294"/>
                      <a:gd name="T25" fmla="*/ 236537 h 257"/>
                      <a:gd name="T26" fmla="*/ 415925 w 294"/>
                      <a:gd name="T27" fmla="*/ 258762 h 257"/>
                      <a:gd name="T28" fmla="*/ 425450 w 294"/>
                      <a:gd name="T29" fmla="*/ 277812 h 257"/>
                      <a:gd name="T30" fmla="*/ 442913 w 294"/>
                      <a:gd name="T31" fmla="*/ 285750 h 257"/>
                      <a:gd name="T32" fmla="*/ 465138 w 294"/>
                      <a:gd name="T33" fmla="*/ 303212 h 257"/>
                      <a:gd name="T34" fmla="*/ 423863 w 294"/>
                      <a:gd name="T35" fmla="*/ 330200 h 257"/>
                      <a:gd name="T36" fmla="*/ 366713 w 294"/>
                      <a:gd name="T37" fmla="*/ 363537 h 257"/>
                      <a:gd name="T38" fmla="*/ 322263 w 294"/>
                      <a:gd name="T39" fmla="*/ 398462 h 257"/>
                      <a:gd name="T40" fmla="*/ 282575 w 294"/>
                      <a:gd name="T41" fmla="*/ 406400 h 257"/>
                      <a:gd name="T42" fmla="*/ 266700 w 294"/>
                      <a:gd name="T43" fmla="*/ 395287 h 257"/>
                      <a:gd name="T44" fmla="*/ 249238 w 294"/>
                      <a:gd name="T45" fmla="*/ 384175 h 257"/>
                      <a:gd name="T46" fmla="*/ 233363 w 294"/>
                      <a:gd name="T47" fmla="*/ 377825 h 257"/>
                      <a:gd name="T48" fmla="*/ 220663 w 294"/>
                      <a:gd name="T49" fmla="*/ 365125 h 257"/>
                      <a:gd name="T50" fmla="*/ 195263 w 294"/>
                      <a:gd name="T51" fmla="*/ 342900 h 257"/>
                      <a:gd name="T52" fmla="*/ 139700 w 294"/>
                      <a:gd name="T53" fmla="*/ 306387 h 257"/>
                      <a:gd name="T54" fmla="*/ 85725 w 294"/>
                      <a:gd name="T55" fmla="*/ 271462 h 257"/>
                      <a:gd name="T56" fmla="*/ 42863 w 294"/>
                      <a:gd name="T57" fmla="*/ 246062 h 257"/>
                      <a:gd name="T58" fmla="*/ 0 w 294"/>
                      <a:gd name="T59" fmla="*/ 214312 h 257"/>
                      <a:gd name="T60" fmla="*/ 11113 w 294"/>
                      <a:gd name="T61" fmla="*/ 182562 h 257"/>
                      <a:gd name="T62" fmla="*/ 30163 w 294"/>
                      <a:gd name="T63" fmla="*/ 169862 h 257"/>
                      <a:gd name="T64" fmla="*/ 47625 w 294"/>
                      <a:gd name="T65" fmla="*/ 166687 h 257"/>
                      <a:gd name="T66" fmla="*/ 68263 w 294"/>
                      <a:gd name="T67" fmla="*/ 161925 h 257"/>
                      <a:gd name="T68" fmla="*/ 80963 w 294"/>
                      <a:gd name="T69" fmla="*/ 153987 h 257"/>
                      <a:gd name="T70" fmla="*/ 100013 w 294"/>
                      <a:gd name="T71" fmla="*/ 142875 h 257"/>
                      <a:gd name="T72" fmla="*/ 114300 w 294"/>
                      <a:gd name="T73" fmla="*/ 138112 h 257"/>
                      <a:gd name="T74" fmla="*/ 111125 w 294"/>
                      <a:gd name="T75" fmla="*/ 122237 h 257"/>
                      <a:gd name="T76" fmla="*/ 127000 w 294"/>
                      <a:gd name="T77" fmla="*/ 117475 h 257"/>
                      <a:gd name="T78" fmla="*/ 146050 w 294"/>
                      <a:gd name="T79" fmla="*/ 111125 h 257"/>
                      <a:gd name="T80" fmla="*/ 169863 w 294"/>
                      <a:gd name="T81" fmla="*/ 111125 h 257"/>
                      <a:gd name="T82" fmla="*/ 173038 w 294"/>
                      <a:gd name="T83" fmla="*/ 103187 h 257"/>
                      <a:gd name="T84" fmla="*/ 157163 w 294"/>
                      <a:gd name="T85" fmla="*/ 85725 h 257"/>
                      <a:gd name="T86" fmla="*/ 158750 w 294"/>
                      <a:gd name="T87" fmla="*/ 68262 h 257"/>
                      <a:gd name="T88" fmla="*/ 153988 w 294"/>
                      <a:gd name="T89" fmla="*/ 52387 h 257"/>
                      <a:gd name="T90" fmla="*/ 155575 w 294"/>
                      <a:gd name="T91" fmla="*/ 42862 h 257"/>
                      <a:gd name="T92" fmla="*/ 166688 w 294"/>
                      <a:gd name="T93" fmla="*/ 34925 h 257"/>
                      <a:gd name="T94" fmla="*/ 184150 w 294"/>
                      <a:gd name="T95" fmla="*/ 28575 h 257"/>
                      <a:gd name="T96" fmla="*/ 198438 w 294"/>
                      <a:gd name="T97" fmla="*/ 23812 h 257"/>
                      <a:gd name="T98" fmla="*/ 215900 w 294"/>
                      <a:gd name="T99" fmla="*/ 14287 h 257"/>
                      <a:gd name="T100" fmla="*/ 233363 w 294"/>
                      <a:gd name="T101" fmla="*/ 11112 h 257"/>
                      <a:gd name="T102" fmla="*/ 250825 w 294"/>
                      <a:gd name="T103" fmla="*/ 11112 h 257"/>
                      <a:gd name="T104" fmla="*/ 266700 w 294"/>
                      <a:gd name="T105" fmla="*/ 7937 h 257"/>
                      <a:gd name="T106" fmla="*/ 282575 w 294"/>
                      <a:gd name="T107" fmla="*/ 4762 h 257"/>
                      <a:gd name="T108" fmla="*/ 300038 w 294"/>
                      <a:gd name="T109" fmla="*/ 4762 h 257"/>
                      <a:gd name="T110" fmla="*/ 320675 w 294"/>
                      <a:gd name="T111" fmla="*/ 9525 h 257"/>
                      <a:gd name="T112" fmla="*/ 336550 w 294"/>
                      <a:gd name="T113" fmla="*/ 0 h 257"/>
                      <a:gd name="T114" fmla="*/ 357188 w 294"/>
                      <a:gd name="T115" fmla="*/ 1587 h 257"/>
                      <a:gd name="T116" fmla="*/ 371475 w 294"/>
                      <a:gd name="T117" fmla="*/ 4762 h 257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</a:gdLst>
                    <a:ahLst/>
                    <a:cxnLst>
                      <a:cxn ang="T118">
                        <a:pos x="T0" y="T1"/>
                      </a:cxn>
                      <a:cxn ang="T119">
                        <a:pos x="T2" y="T3"/>
                      </a:cxn>
                      <a:cxn ang="T120">
                        <a:pos x="T4" y="T5"/>
                      </a:cxn>
                      <a:cxn ang="T121">
                        <a:pos x="T6" y="T7"/>
                      </a:cxn>
                      <a:cxn ang="T122">
                        <a:pos x="T8" y="T9"/>
                      </a:cxn>
                      <a:cxn ang="T123">
                        <a:pos x="T10" y="T11"/>
                      </a:cxn>
                      <a:cxn ang="T124">
                        <a:pos x="T12" y="T13"/>
                      </a:cxn>
                      <a:cxn ang="T125">
                        <a:pos x="T14" y="T15"/>
                      </a:cxn>
                      <a:cxn ang="T126">
                        <a:pos x="T16" y="T17"/>
                      </a:cxn>
                      <a:cxn ang="T127">
                        <a:pos x="T18" y="T19"/>
                      </a:cxn>
                      <a:cxn ang="T128">
                        <a:pos x="T20" y="T21"/>
                      </a:cxn>
                      <a:cxn ang="T129">
                        <a:pos x="T22" y="T23"/>
                      </a:cxn>
                      <a:cxn ang="T130">
                        <a:pos x="T24" y="T25"/>
                      </a:cxn>
                      <a:cxn ang="T131">
                        <a:pos x="T26" y="T27"/>
                      </a:cxn>
                      <a:cxn ang="T132">
                        <a:pos x="T28" y="T29"/>
                      </a:cxn>
                      <a:cxn ang="T133">
                        <a:pos x="T30" y="T31"/>
                      </a:cxn>
                      <a:cxn ang="T134">
                        <a:pos x="T32" y="T33"/>
                      </a:cxn>
                      <a:cxn ang="T135">
                        <a:pos x="T34" y="T35"/>
                      </a:cxn>
                      <a:cxn ang="T136">
                        <a:pos x="T36" y="T37"/>
                      </a:cxn>
                      <a:cxn ang="T137">
                        <a:pos x="T38" y="T39"/>
                      </a:cxn>
                      <a:cxn ang="T138">
                        <a:pos x="T40" y="T41"/>
                      </a:cxn>
                      <a:cxn ang="T139">
                        <a:pos x="T42" y="T43"/>
                      </a:cxn>
                      <a:cxn ang="T140">
                        <a:pos x="T44" y="T45"/>
                      </a:cxn>
                      <a:cxn ang="T141">
                        <a:pos x="T46" y="T47"/>
                      </a:cxn>
                      <a:cxn ang="T142">
                        <a:pos x="T48" y="T49"/>
                      </a:cxn>
                      <a:cxn ang="T143">
                        <a:pos x="T50" y="T51"/>
                      </a:cxn>
                      <a:cxn ang="T144">
                        <a:pos x="T52" y="T53"/>
                      </a:cxn>
                      <a:cxn ang="T145">
                        <a:pos x="T54" y="T55"/>
                      </a:cxn>
                      <a:cxn ang="T146">
                        <a:pos x="T56" y="T57"/>
                      </a:cxn>
                      <a:cxn ang="T147">
                        <a:pos x="T58" y="T59"/>
                      </a:cxn>
                      <a:cxn ang="T148">
                        <a:pos x="T60" y="T61"/>
                      </a:cxn>
                      <a:cxn ang="T149">
                        <a:pos x="T62" y="T63"/>
                      </a:cxn>
                      <a:cxn ang="T150">
                        <a:pos x="T64" y="T65"/>
                      </a:cxn>
                      <a:cxn ang="T151">
                        <a:pos x="T66" y="T67"/>
                      </a:cxn>
                      <a:cxn ang="T152">
                        <a:pos x="T68" y="T69"/>
                      </a:cxn>
                      <a:cxn ang="T153">
                        <a:pos x="T70" y="T71"/>
                      </a:cxn>
                      <a:cxn ang="T154">
                        <a:pos x="T72" y="T73"/>
                      </a:cxn>
                      <a:cxn ang="T155">
                        <a:pos x="T74" y="T75"/>
                      </a:cxn>
                      <a:cxn ang="T156">
                        <a:pos x="T76" y="T77"/>
                      </a:cxn>
                      <a:cxn ang="T157">
                        <a:pos x="T78" y="T79"/>
                      </a:cxn>
                      <a:cxn ang="T158">
                        <a:pos x="T80" y="T81"/>
                      </a:cxn>
                      <a:cxn ang="T159">
                        <a:pos x="T82" y="T83"/>
                      </a:cxn>
                      <a:cxn ang="T160">
                        <a:pos x="T84" y="T85"/>
                      </a:cxn>
                      <a:cxn ang="T161">
                        <a:pos x="T86" y="T87"/>
                      </a:cxn>
                      <a:cxn ang="T162">
                        <a:pos x="T88" y="T89"/>
                      </a:cxn>
                      <a:cxn ang="T163">
                        <a:pos x="T90" y="T91"/>
                      </a:cxn>
                      <a:cxn ang="T164">
                        <a:pos x="T92" y="T93"/>
                      </a:cxn>
                      <a:cxn ang="T165">
                        <a:pos x="T94" y="T95"/>
                      </a:cxn>
                      <a:cxn ang="T166">
                        <a:pos x="T96" y="T97"/>
                      </a:cxn>
                      <a:cxn ang="T167">
                        <a:pos x="T98" y="T99"/>
                      </a:cxn>
                      <a:cxn ang="T168">
                        <a:pos x="T100" y="T101"/>
                      </a:cxn>
                      <a:cxn ang="T169">
                        <a:pos x="T102" y="T103"/>
                      </a:cxn>
                      <a:cxn ang="T170">
                        <a:pos x="T104" y="T105"/>
                      </a:cxn>
                      <a:cxn ang="T171">
                        <a:pos x="T106" y="T107"/>
                      </a:cxn>
                      <a:cxn ang="T172">
                        <a:pos x="T108" y="T109"/>
                      </a:cxn>
                      <a:cxn ang="T173">
                        <a:pos x="T110" y="T111"/>
                      </a:cxn>
                      <a:cxn ang="T174">
                        <a:pos x="T112" y="T113"/>
                      </a:cxn>
                      <a:cxn ang="T175">
                        <a:pos x="T114" y="T115"/>
                      </a:cxn>
                      <a:cxn ang="T176">
                        <a:pos x="T116" y="T117"/>
                      </a:cxn>
                    </a:cxnLst>
                    <a:rect l="0" t="0" r="r" b="b"/>
                    <a:pathLst>
                      <a:path w="294" h="257">
                        <a:moveTo>
                          <a:pt x="246" y="1"/>
                        </a:moveTo>
                        <a:lnTo>
                          <a:pt x="246" y="3"/>
                        </a:lnTo>
                        <a:lnTo>
                          <a:pt x="246" y="4"/>
                        </a:lnTo>
                        <a:lnTo>
                          <a:pt x="243" y="5"/>
                        </a:lnTo>
                        <a:lnTo>
                          <a:pt x="243" y="6"/>
                        </a:lnTo>
                        <a:lnTo>
                          <a:pt x="241" y="7"/>
                        </a:lnTo>
                        <a:lnTo>
                          <a:pt x="240" y="7"/>
                        </a:lnTo>
                        <a:lnTo>
                          <a:pt x="239" y="8"/>
                        </a:lnTo>
                        <a:lnTo>
                          <a:pt x="240" y="8"/>
                        </a:lnTo>
                        <a:lnTo>
                          <a:pt x="241" y="8"/>
                        </a:lnTo>
                        <a:lnTo>
                          <a:pt x="242" y="9"/>
                        </a:lnTo>
                        <a:lnTo>
                          <a:pt x="242" y="10"/>
                        </a:lnTo>
                        <a:lnTo>
                          <a:pt x="241" y="12"/>
                        </a:lnTo>
                        <a:lnTo>
                          <a:pt x="241" y="13"/>
                        </a:lnTo>
                        <a:lnTo>
                          <a:pt x="241" y="14"/>
                        </a:lnTo>
                        <a:lnTo>
                          <a:pt x="241" y="15"/>
                        </a:lnTo>
                        <a:lnTo>
                          <a:pt x="241" y="16"/>
                        </a:lnTo>
                        <a:lnTo>
                          <a:pt x="240" y="16"/>
                        </a:lnTo>
                        <a:lnTo>
                          <a:pt x="240" y="17"/>
                        </a:lnTo>
                        <a:lnTo>
                          <a:pt x="240" y="18"/>
                        </a:lnTo>
                        <a:lnTo>
                          <a:pt x="241" y="19"/>
                        </a:lnTo>
                        <a:lnTo>
                          <a:pt x="241" y="21"/>
                        </a:lnTo>
                        <a:lnTo>
                          <a:pt x="241" y="22"/>
                        </a:lnTo>
                        <a:lnTo>
                          <a:pt x="241" y="23"/>
                        </a:lnTo>
                        <a:lnTo>
                          <a:pt x="241" y="24"/>
                        </a:lnTo>
                        <a:lnTo>
                          <a:pt x="241" y="25"/>
                        </a:lnTo>
                        <a:lnTo>
                          <a:pt x="242" y="27"/>
                        </a:lnTo>
                        <a:lnTo>
                          <a:pt x="241" y="28"/>
                        </a:lnTo>
                        <a:lnTo>
                          <a:pt x="241" y="31"/>
                        </a:lnTo>
                        <a:lnTo>
                          <a:pt x="241" y="32"/>
                        </a:lnTo>
                        <a:lnTo>
                          <a:pt x="241" y="33"/>
                        </a:lnTo>
                        <a:lnTo>
                          <a:pt x="240" y="33"/>
                        </a:lnTo>
                        <a:lnTo>
                          <a:pt x="240" y="34"/>
                        </a:lnTo>
                        <a:lnTo>
                          <a:pt x="239" y="36"/>
                        </a:lnTo>
                        <a:lnTo>
                          <a:pt x="238" y="36"/>
                        </a:lnTo>
                        <a:lnTo>
                          <a:pt x="237" y="36"/>
                        </a:lnTo>
                        <a:lnTo>
                          <a:pt x="234" y="37"/>
                        </a:lnTo>
                        <a:lnTo>
                          <a:pt x="234" y="38"/>
                        </a:lnTo>
                        <a:lnTo>
                          <a:pt x="233" y="41"/>
                        </a:lnTo>
                        <a:lnTo>
                          <a:pt x="232" y="41"/>
                        </a:lnTo>
                        <a:lnTo>
                          <a:pt x="231" y="41"/>
                        </a:lnTo>
                        <a:lnTo>
                          <a:pt x="230" y="42"/>
                        </a:lnTo>
                        <a:lnTo>
                          <a:pt x="230" y="43"/>
                        </a:lnTo>
                        <a:lnTo>
                          <a:pt x="230" y="44"/>
                        </a:lnTo>
                        <a:lnTo>
                          <a:pt x="230" y="45"/>
                        </a:lnTo>
                        <a:lnTo>
                          <a:pt x="230" y="46"/>
                        </a:lnTo>
                        <a:lnTo>
                          <a:pt x="230" y="49"/>
                        </a:lnTo>
                        <a:lnTo>
                          <a:pt x="232" y="51"/>
                        </a:lnTo>
                        <a:lnTo>
                          <a:pt x="233" y="52"/>
                        </a:lnTo>
                        <a:lnTo>
                          <a:pt x="233" y="53"/>
                        </a:lnTo>
                        <a:lnTo>
                          <a:pt x="233" y="54"/>
                        </a:lnTo>
                        <a:lnTo>
                          <a:pt x="233" y="55"/>
                        </a:lnTo>
                        <a:lnTo>
                          <a:pt x="237" y="56"/>
                        </a:lnTo>
                        <a:lnTo>
                          <a:pt x="238" y="56"/>
                        </a:lnTo>
                        <a:lnTo>
                          <a:pt x="239" y="57"/>
                        </a:lnTo>
                        <a:lnTo>
                          <a:pt x="240" y="60"/>
                        </a:lnTo>
                        <a:lnTo>
                          <a:pt x="241" y="61"/>
                        </a:lnTo>
                        <a:lnTo>
                          <a:pt x="241" y="62"/>
                        </a:lnTo>
                        <a:lnTo>
                          <a:pt x="241" y="64"/>
                        </a:lnTo>
                        <a:lnTo>
                          <a:pt x="242" y="65"/>
                        </a:lnTo>
                        <a:lnTo>
                          <a:pt x="244" y="66"/>
                        </a:lnTo>
                        <a:lnTo>
                          <a:pt x="247" y="68"/>
                        </a:lnTo>
                        <a:lnTo>
                          <a:pt x="249" y="69"/>
                        </a:lnTo>
                        <a:lnTo>
                          <a:pt x="251" y="71"/>
                        </a:lnTo>
                        <a:lnTo>
                          <a:pt x="252" y="72"/>
                        </a:lnTo>
                        <a:lnTo>
                          <a:pt x="252" y="73"/>
                        </a:lnTo>
                        <a:lnTo>
                          <a:pt x="253" y="78"/>
                        </a:lnTo>
                        <a:lnTo>
                          <a:pt x="253" y="80"/>
                        </a:lnTo>
                        <a:lnTo>
                          <a:pt x="254" y="84"/>
                        </a:lnTo>
                        <a:lnTo>
                          <a:pt x="256" y="85"/>
                        </a:lnTo>
                        <a:lnTo>
                          <a:pt x="257" y="89"/>
                        </a:lnTo>
                        <a:lnTo>
                          <a:pt x="257" y="92"/>
                        </a:lnTo>
                        <a:lnTo>
                          <a:pt x="258" y="93"/>
                        </a:lnTo>
                        <a:lnTo>
                          <a:pt x="258" y="97"/>
                        </a:lnTo>
                        <a:lnTo>
                          <a:pt x="259" y="98"/>
                        </a:lnTo>
                        <a:lnTo>
                          <a:pt x="258" y="98"/>
                        </a:lnTo>
                        <a:lnTo>
                          <a:pt x="257" y="98"/>
                        </a:lnTo>
                        <a:lnTo>
                          <a:pt x="256" y="99"/>
                        </a:lnTo>
                        <a:lnTo>
                          <a:pt x="256" y="100"/>
                        </a:lnTo>
                        <a:lnTo>
                          <a:pt x="257" y="100"/>
                        </a:lnTo>
                        <a:lnTo>
                          <a:pt x="257" y="101"/>
                        </a:lnTo>
                        <a:lnTo>
                          <a:pt x="259" y="103"/>
                        </a:lnTo>
                        <a:lnTo>
                          <a:pt x="260" y="105"/>
                        </a:lnTo>
                        <a:lnTo>
                          <a:pt x="260" y="106"/>
                        </a:lnTo>
                        <a:lnTo>
                          <a:pt x="261" y="108"/>
                        </a:lnTo>
                        <a:lnTo>
                          <a:pt x="261" y="109"/>
                        </a:lnTo>
                        <a:lnTo>
                          <a:pt x="262" y="112"/>
                        </a:lnTo>
                        <a:lnTo>
                          <a:pt x="262" y="113"/>
                        </a:lnTo>
                        <a:lnTo>
                          <a:pt x="263" y="113"/>
                        </a:lnTo>
                        <a:lnTo>
                          <a:pt x="263" y="115"/>
                        </a:lnTo>
                        <a:lnTo>
                          <a:pt x="263" y="116"/>
                        </a:lnTo>
                        <a:lnTo>
                          <a:pt x="263" y="117"/>
                        </a:lnTo>
                        <a:lnTo>
                          <a:pt x="263" y="118"/>
                        </a:lnTo>
                        <a:lnTo>
                          <a:pt x="263" y="119"/>
                        </a:lnTo>
                        <a:lnTo>
                          <a:pt x="262" y="120"/>
                        </a:lnTo>
                        <a:lnTo>
                          <a:pt x="262" y="121"/>
                        </a:lnTo>
                        <a:lnTo>
                          <a:pt x="262" y="124"/>
                        </a:lnTo>
                        <a:lnTo>
                          <a:pt x="262" y="125"/>
                        </a:lnTo>
                        <a:lnTo>
                          <a:pt x="262" y="126"/>
                        </a:lnTo>
                        <a:lnTo>
                          <a:pt x="262" y="127"/>
                        </a:lnTo>
                        <a:lnTo>
                          <a:pt x="263" y="129"/>
                        </a:lnTo>
                        <a:lnTo>
                          <a:pt x="265" y="131"/>
                        </a:lnTo>
                        <a:lnTo>
                          <a:pt x="263" y="134"/>
                        </a:lnTo>
                        <a:lnTo>
                          <a:pt x="263" y="135"/>
                        </a:lnTo>
                        <a:lnTo>
                          <a:pt x="262" y="136"/>
                        </a:lnTo>
                        <a:lnTo>
                          <a:pt x="262" y="137"/>
                        </a:lnTo>
                        <a:lnTo>
                          <a:pt x="261" y="139"/>
                        </a:lnTo>
                        <a:lnTo>
                          <a:pt x="262" y="141"/>
                        </a:lnTo>
                        <a:lnTo>
                          <a:pt x="262" y="143"/>
                        </a:lnTo>
                        <a:lnTo>
                          <a:pt x="262" y="144"/>
                        </a:lnTo>
                        <a:lnTo>
                          <a:pt x="262" y="145"/>
                        </a:lnTo>
                        <a:lnTo>
                          <a:pt x="263" y="145"/>
                        </a:lnTo>
                        <a:lnTo>
                          <a:pt x="265" y="145"/>
                        </a:lnTo>
                        <a:lnTo>
                          <a:pt x="263" y="146"/>
                        </a:lnTo>
                        <a:lnTo>
                          <a:pt x="263" y="147"/>
                        </a:lnTo>
                        <a:lnTo>
                          <a:pt x="263" y="148"/>
                        </a:lnTo>
                        <a:lnTo>
                          <a:pt x="263" y="149"/>
                        </a:lnTo>
                        <a:lnTo>
                          <a:pt x="263" y="150"/>
                        </a:lnTo>
                        <a:lnTo>
                          <a:pt x="261" y="150"/>
                        </a:lnTo>
                        <a:lnTo>
                          <a:pt x="260" y="152"/>
                        </a:lnTo>
                        <a:lnTo>
                          <a:pt x="258" y="153"/>
                        </a:lnTo>
                        <a:lnTo>
                          <a:pt x="257" y="154"/>
                        </a:lnTo>
                        <a:lnTo>
                          <a:pt x="257" y="155"/>
                        </a:lnTo>
                        <a:lnTo>
                          <a:pt x="257" y="156"/>
                        </a:lnTo>
                        <a:lnTo>
                          <a:pt x="258" y="157"/>
                        </a:lnTo>
                        <a:lnTo>
                          <a:pt x="262" y="163"/>
                        </a:lnTo>
                        <a:lnTo>
                          <a:pt x="263" y="164"/>
                        </a:lnTo>
                        <a:lnTo>
                          <a:pt x="265" y="166"/>
                        </a:lnTo>
                        <a:lnTo>
                          <a:pt x="266" y="167"/>
                        </a:lnTo>
                        <a:lnTo>
                          <a:pt x="266" y="171"/>
                        </a:lnTo>
                        <a:lnTo>
                          <a:pt x="266" y="172"/>
                        </a:lnTo>
                        <a:lnTo>
                          <a:pt x="266" y="173"/>
                        </a:lnTo>
                        <a:lnTo>
                          <a:pt x="266" y="174"/>
                        </a:lnTo>
                        <a:lnTo>
                          <a:pt x="267" y="175"/>
                        </a:lnTo>
                        <a:lnTo>
                          <a:pt x="268" y="175"/>
                        </a:lnTo>
                        <a:lnTo>
                          <a:pt x="268" y="176"/>
                        </a:lnTo>
                        <a:lnTo>
                          <a:pt x="269" y="177"/>
                        </a:lnTo>
                        <a:lnTo>
                          <a:pt x="271" y="180"/>
                        </a:lnTo>
                        <a:lnTo>
                          <a:pt x="274" y="178"/>
                        </a:lnTo>
                        <a:lnTo>
                          <a:pt x="275" y="178"/>
                        </a:lnTo>
                        <a:lnTo>
                          <a:pt x="275" y="177"/>
                        </a:lnTo>
                        <a:lnTo>
                          <a:pt x="276" y="178"/>
                        </a:lnTo>
                        <a:lnTo>
                          <a:pt x="277" y="178"/>
                        </a:lnTo>
                        <a:lnTo>
                          <a:pt x="279" y="180"/>
                        </a:lnTo>
                        <a:lnTo>
                          <a:pt x="280" y="180"/>
                        </a:lnTo>
                        <a:lnTo>
                          <a:pt x="284" y="181"/>
                        </a:lnTo>
                        <a:lnTo>
                          <a:pt x="285" y="181"/>
                        </a:lnTo>
                        <a:lnTo>
                          <a:pt x="286" y="181"/>
                        </a:lnTo>
                        <a:lnTo>
                          <a:pt x="286" y="182"/>
                        </a:lnTo>
                        <a:lnTo>
                          <a:pt x="287" y="182"/>
                        </a:lnTo>
                        <a:lnTo>
                          <a:pt x="289" y="186"/>
                        </a:lnTo>
                        <a:lnTo>
                          <a:pt x="290" y="186"/>
                        </a:lnTo>
                        <a:lnTo>
                          <a:pt x="293" y="191"/>
                        </a:lnTo>
                        <a:lnTo>
                          <a:pt x="294" y="193"/>
                        </a:lnTo>
                        <a:lnTo>
                          <a:pt x="290" y="194"/>
                        </a:lnTo>
                        <a:lnTo>
                          <a:pt x="289" y="195"/>
                        </a:lnTo>
                        <a:lnTo>
                          <a:pt x="280" y="200"/>
                        </a:lnTo>
                        <a:lnTo>
                          <a:pt x="277" y="202"/>
                        </a:lnTo>
                        <a:lnTo>
                          <a:pt x="276" y="203"/>
                        </a:lnTo>
                        <a:lnTo>
                          <a:pt x="274" y="204"/>
                        </a:lnTo>
                        <a:lnTo>
                          <a:pt x="270" y="206"/>
                        </a:lnTo>
                        <a:lnTo>
                          <a:pt x="267" y="208"/>
                        </a:lnTo>
                        <a:lnTo>
                          <a:pt x="261" y="211"/>
                        </a:lnTo>
                        <a:lnTo>
                          <a:pt x="258" y="213"/>
                        </a:lnTo>
                        <a:lnTo>
                          <a:pt x="251" y="218"/>
                        </a:lnTo>
                        <a:lnTo>
                          <a:pt x="247" y="220"/>
                        </a:lnTo>
                        <a:lnTo>
                          <a:pt x="244" y="221"/>
                        </a:lnTo>
                        <a:lnTo>
                          <a:pt x="238" y="225"/>
                        </a:lnTo>
                        <a:lnTo>
                          <a:pt x="235" y="227"/>
                        </a:lnTo>
                        <a:lnTo>
                          <a:pt x="233" y="229"/>
                        </a:lnTo>
                        <a:lnTo>
                          <a:pt x="231" y="229"/>
                        </a:lnTo>
                        <a:lnTo>
                          <a:pt x="229" y="231"/>
                        </a:lnTo>
                        <a:lnTo>
                          <a:pt x="221" y="237"/>
                        </a:lnTo>
                        <a:lnTo>
                          <a:pt x="218" y="240"/>
                        </a:lnTo>
                        <a:lnTo>
                          <a:pt x="215" y="242"/>
                        </a:lnTo>
                        <a:lnTo>
                          <a:pt x="212" y="244"/>
                        </a:lnTo>
                        <a:lnTo>
                          <a:pt x="207" y="249"/>
                        </a:lnTo>
                        <a:lnTo>
                          <a:pt x="205" y="250"/>
                        </a:lnTo>
                        <a:lnTo>
                          <a:pt x="205" y="251"/>
                        </a:lnTo>
                        <a:lnTo>
                          <a:pt x="203" y="251"/>
                        </a:lnTo>
                        <a:lnTo>
                          <a:pt x="202" y="251"/>
                        </a:lnTo>
                        <a:lnTo>
                          <a:pt x="198" y="252"/>
                        </a:lnTo>
                        <a:lnTo>
                          <a:pt x="193" y="253"/>
                        </a:lnTo>
                        <a:lnTo>
                          <a:pt x="187" y="255"/>
                        </a:lnTo>
                        <a:lnTo>
                          <a:pt x="185" y="255"/>
                        </a:lnTo>
                        <a:lnTo>
                          <a:pt x="183" y="255"/>
                        </a:lnTo>
                        <a:lnTo>
                          <a:pt x="181" y="256"/>
                        </a:lnTo>
                        <a:lnTo>
                          <a:pt x="179" y="256"/>
                        </a:lnTo>
                        <a:lnTo>
                          <a:pt x="178" y="256"/>
                        </a:lnTo>
                        <a:lnTo>
                          <a:pt x="176" y="256"/>
                        </a:lnTo>
                        <a:lnTo>
                          <a:pt x="170" y="257"/>
                        </a:lnTo>
                        <a:lnTo>
                          <a:pt x="168" y="256"/>
                        </a:lnTo>
                        <a:lnTo>
                          <a:pt x="167" y="256"/>
                        </a:lnTo>
                        <a:lnTo>
                          <a:pt x="167" y="255"/>
                        </a:lnTo>
                        <a:lnTo>
                          <a:pt x="168" y="253"/>
                        </a:lnTo>
                        <a:lnTo>
                          <a:pt x="169" y="251"/>
                        </a:lnTo>
                        <a:lnTo>
                          <a:pt x="169" y="250"/>
                        </a:lnTo>
                        <a:lnTo>
                          <a:pt x="168" y="249"/>
                        </a:lnTo>
                        <a:lnTo>
                          <a:pt x="168" y="248"/>
                        </a:lnTo>
                        <a:lnTo>
                          <a:pt x="168" y="247"/>
                        </a:lnTo>
                        <a:lnTo>
                          <a:pt x="169" y="246"/>
                        </a:lnTo>
                        <a:lnTo>
                          <a:pt x="166" y="243"/>
                        </a:lnTo>
                        <a:lnTo>
                          <a:pt x="164" y="243"/>
                        </a:lnTo>
                        <a:lnTo>
                          <a:pt x="161" y="242"/>
                        </a:lnTo>
                        <a:lnTo>
                          <a:pt x="159" y="242"/>
                        </a:lnTo>
                        <a:lnTo>
                          <a:pt x="158" y="242"/>
                        </a:lnTo>
                        <a:lnTo>
                          <a:pt x="157" y="242"/>
                        </a:lnTo>
                        <a:lnTo>
                          <a:pt x="157" y="241"/>
                        </a:lnTo>
                        <a:lnTo>
                          <a:pt x="156" y="240"/>
                        </a:lnTo>
                        <a:lnTo>
                          <a:pt x="155" y="239"/>
                        </a:lnTo>
                        <a:lnTo>
                          <a:pt x="154" y="239"/>
                        </a:lnTo>
                        <a:lnTo>
                          <a:pt x="153" y="240"/>
                        </a:lnTo>
                        <a:lnTo>
                          <a:pt x="150" y="239"/>
                        </a:lnTo>
                        <a:lnTo>
                          <a:pt x="148" y="239"/>
                        </a:lnTo>
                        <a:lnTo>
                          <a:pt x="148" y="238"/>
                        </a:lnTo>
                        <a:lnTo>
                          <a:pt x="147" y="238"/>
                        </a:lnTo>
                        <a:lnTo>
                          <a:pt x="147" y="237"/>
                        </a:lnTo>
                        <a:lnTo>
                          <a:pt x="147" y="236"/>
                        </a:lnTo>
                        <a:lnTo>
                          <a:pt x="146" y="234"/>
                        </a:lnTo>
                        <a:lnTo>
                          <a:pt x="145" y="233"/>
                        </a:lnTo>
                        <a:lnTo>
                          <a:pt x="144" y="233"/>
                        </a:lnTo>
                        <a:lnTo>
                          <a:pt x="142" y="233"/>
                        </a:lnTo>
                        <a:lnTo>
                          <a:pt x="139" y="232"/>
                        </a:lnTo>
                        <a:lnTo>
                          <a:pt x="139" y="231"/>
                        </a:lnTo>
                        <a:lnTo>
                          <a:pt x="139" y="230"/>
                        </a:lnTo>
                        <a:lnTo>
                          <a:pt x="140" y="230"/>
                        </a:lnTo>
                        <a:lnTo>
                          <a:pt x="140" y="229"/>
                        </a:lnTo>
                        <a:lnTo>
                          <a:pt x="140" y="228"/>
                        </a:lnTo>
                        <a:lnTo>
                          <a:pt x="139" y="227"/>
                        </a:lnTo>
                        <a:lnTo>
                          <a:pt x="133" y="223"/>
                        </a:lnTo>
                        <a:lnTo>
                          <a:pt x="129" y="220"/>
                        </a:lnTo>
                        <a:lnTo>
                          <a:pt x="127" y="219"/>
                        </a:lnTo>
                        <a:lnTo>
                          <a:pt x="125" y="218"/>
                        </a:lnTo>
                        <a:lnTo>
                          <a:pt x="123" y="216"/>
                        </a:lnTo>
                        <a:lnTo>
                          <a:pt x="122" y="216"/>
                        </a:lnTo>
                        <a:lnTo>
                          <a:pt x="121" y="215"/>
                        </a:lnTo>
                        <a:lnTo>
                          <a:pt x="117" y="213"/>
                        </a:lnTo>
                        <a:lnTo>
                          <a:pt x="112" y="209"/>
                        </a:lnTo>
                        <a:lnTo>
                          <a:pt x="107" y="205"/>
                        </a:lnTo>
                        <a:lnTo>
                          <a:pt x="103" y="203"/>
                        </a:lnTo>
                        <a:lnTo>
                          <a:pt x="98" y="200"/>
                        </a:lnTo>
                        <a:lnTo>
                          <a:pt x="93" y="196"/>
                        </a:lnTo>
                        <a:lnTo>
                          <a:pt x="88" y="193"/>
                        </a:lnTo>
                        <a:lnTo>
                          <a:pt x="83" y="190"/>
                        </a:lnTo>
                        <a:lnTo>
                          <a:pt x="76" y="186"/>
                        </a:lnTo>
                        <a:lnTo>
                          <a:pt x="74" y="184"/>
                        </a:lnTo>
                        <a:lnTo>
                          <a:pt x="68" y="181"/>
                        </a:lnTo>
                        <a:lnTo>
                          <a:pt x="64" y="177"/>
                        </a:lnTo>
                        <a:lnTo>
                          <a:pt x="58" y="174"/>
                        </a:lnTo>
                        <a:lnTo>
                          <a:pt x="55" y="172"/>
                        </a:lnTo>
                        <a:lnTo>
                          <a:pt x="54" y="172"/>
                        </a:lnTo>
                        <a:lnTo>
                          <a:pt x="54" y="171"/>
                        </a:lnTo>
                        <a:lnTo>
                          <a:pt x="53" y="171"/>
                        </a:lnTo>
                        <a:lnTo>
                          <a:pt x="47" y="167"/>
                        </a:lnTo>
                        <a:lnTo>
                          <a:pt x="43" y="164"/>
                        </a:lnTo>
                        <a:lnTo>
                          <a:pt x="40" y="163"/>
                        </a:lnTo>
                        <a:lnTo>
                          <a:pt x="39" y="163"/>
                        </a:lnTo>
                        <a:lnTo>
                          <a:pt x="34" y="159"/>
                        </a:lnTo>
                        <a:lnTo>
                          <a:pt x="34" y="158"/>
                        </a:lnTo>
                        <a:lnTo>
                          <a:pt x="28" y="156"/>
                        </a:lnTo>
                        <a:lnTo>
                          <a:pt x="27" y="155"/>
                        </a:lnTo>
                        <a:lnTo>
                          <a:pt x="24" y="153"/>
                        </a:lnTo>
                        <a:lnTo>
                          <a:pt x="20" y="152"/>
                        </a:lnTo>
                        <a:lnTo>
                          <a:pt x="19" y="150"/>
                        </a:lnTo>
                        <a:lnTo>
                          <a:pt x="14" y="147"/>
                        </a:lnTo>
                        <a:lnTo>
                          <a:pt x="7" y="144"/>
                        </a:lnTo>
                        <a:lnTo>
                          <a:pt x="6" y="143"/>
                        </a:lnTo>
                        <a:lnTo>
                          <a:pt x="0" y="139"/>
                        </a:lnTo>
                        <a:lnTo>
                          <a:pt x="0" y="136"/>
                        </a:lnTo>
                        <a:lnTo>
                          <a:pt x="0" y="135"/>
                        </a:lnTo>
                        <a:lnTo>
                          <a:pt x="0" y="134"/>
                        </a:lnTo>
                        <a:lnTo>
                          <a:pt x="0" y="130"/>
                        </a:lnTo>
                        <a:lnTo>
                          <a:pt x="0" y="119"/>
                        </a:lnTo>
                        <a:lnTo>
                          <a:pt x="1" y="118"/>
                        </a:lnTo>
                        <a:lnTo>
                          <a:pt x="2" y="118"/>
                        </a:lnTo>
                        <a:lnTo>
                          <a:pt x="4" y="117"/>
                        </a:lnTo>
                        <a:lnTo>
                          <a:pt x="4" y="116"/>
                        </a:lnTo>
                        <a:lnTo>
                          <a:pt x="6" y="115"/>
                        </a:lnTo>
                        <a:lnTo>
                          <a:pt x="7" y="115"/>
                        </a:lnTo>
                        <a:lnTo>
                          <a:pt x="9" y="113"/>
                        </a:lnTo>
                        <a:lnTo>
                          <a:pt x="12" y="111"/>
                        </a:lnTo>
                        <a:lnTo>
                          <a:pt x="14" y="110"/>
                        </a:lnTo>
                        <a:lnTo>
                          <a:pt x="15" y="109"/>
                        </a:lnTo>
                        <a:lnTo>
                          <a:pt x="16" y="109"/>
                        </a:lnTo>
                        <a:lnTo>
                          <a:pt x="17" y="109"/>
                        </a:lnTo>
                        <a:lnTo>
                          <a:pt x="18" y="108"/>
                        </a:lnTo>
                        <a:lnTo>
                          <a:pt x="19" y="108"/>
                        </a:lnTo>
                        <a:lnTo>
                          <a:pt x="19" y="107"/>
                        </a:lnTo>
                        <a:lnTo>
                          <a:pt x="20" y="107"/>
                        </a:lnTo>
                        <a:lnTo>
                          <a:pt x="21" y="106"/>
                        </a:lnTo>
                        <a:lnTo>
                          <a:pt x="26" y="106"/>
                        </a:lnTo>
                        <a:lnTo>
                          <a:pt x="26" y="107"/>
                        </a:lnTo>
                        <a:lnTo>
                          <a:pt x="27" y="107"/>
                        </a:lnTo>
                        <a:lnTo>
                          <a:pt x="28" y="107"/>
                        </a:lnTo>
                        <a:lnTo>
                          <a:pt x="29" y="107"/>
                        </a:lnTo>
                        <a:lnTo>
                          <a:pt x="30" y="106"/>
                        </a:lnTo>
                        <a:lnTo>
                          <a:pt x="30" y="105"/>
                        </a:lnTo>
                        <a:lnTo>
                          <a:pt x="32" y="103"/>
                        </a:lnTo>
                        <a:lnTo>
                          <a:pt x="35" y="103"/>
                        </a:lnTo>
                        <a:lnTo>
                          <a:pt x="36" y="102"/>
                        </a:lnTo>
                        <a:lnTo>
                          <a:pt x="37" y="103"/>
                        </a:lnTo>
                        <a:lnTo>
                          <a:pt x="38" y="103"/>
                        </a:lnTo>
                        <a:lnTo>
                          <a:pt x="39" y="102"/>
                        </a:lnTo>
                        <a:lnTo>
                          <a:pt x="40" y="102"/>
                        </a:lnTo>
                        <a:lnTo>
                          <a:pt x="42" y="102"/>
                        </a:lnTo>
                        <a:lnTo>
                          <a:pt x="43" y="102"/>
                        </a:lnTo>
                        <a:lnTo>
                          <a:pt x="44" y="102"/>
                        </a:lnTo>
                        <a:lnTo>
                          <a:pt x="46" y="101"/>
                        </a:lnTo>
                        <a:lnTo>
                          <a:pt x="47" y="101"/>
                        </a:lnTo>
                        <a:lnTo>
                          <a:pt x="47" y="100"/>
                        </a:lnTo>
                        <a:lnTo>
                          <a:pt x="48" y="100"/>
                        </a:lnTo>
                        <a:lnTo>
                          <a:pt x="48" y="99"/>
                        </a:lnTo>
                        <a:lnTo>
                          <a:pt x="49" y="99"/>
                        </a:lnTo>
                        <a:lnTo>
                          <a:pt x="49" y="98"/>
                        </a:lnTo>
                        <a:lnTo>
                          <a:pt x="51" y="97"/>
                        </a:lnTo>
                        <a:lnTo>
                          <a:pt x="52" y="96"/>
                        </a:lnTo>
                        <a:lnTo>
                          <a:pt x="52" y="94"/>
                        </a:lnTo>
                        <a:lnTo>
                          <a:pt x="53" y="93"/>
                        </a:lnTo>
                        <a:lnTo>
                          <a:pt x="57" y="92"/>
                        </a:lnTo>
                        <a:lnTo>
                          <a:pt x="60" y="92"/>
                        </a:lnTo>
                        <a:lnTo>
                          <a:pt x="60" y="91"/>
                        </a:lnTo>
                        <a:lnTo>
                          <a:pt x="61" y="91"/>
                        </a:lnTo>
                        <a:lnTo>
                          <a:pt x="62" y="90"/>
                        </a:lnTo>
                        <a:lnTo>
                          <a:pt x="63" y="90"/>
                        </a:lnTo>
                        <a:lnTo>
                          <a:pt x="64" y="90"/>
                        </a:lnTo>
                        <a:lnTo>
                          <a:pt x="64" y="89"/>
                        </a:lnTo>
                        <a:lnTo>
                          <a:pt x="65" y="88"/>
                        </a:lnTo>
                        <a:lnTo>
                          <a:pt x="66" y="88"/>
                        </a:lnTo>
                        <a:lnTo>
                          <a:pt x="67" y="88"/>
                        </a:lnTo>
                        <a:lnTo>
                          <a:pt x="68" y="88"/>
                        </a:lnTo>
                        <a:lnTo>
                          <a:pt x="70" y="88"/>
                        </a:lnTo>
                        <a:lnTo>
                          <a:pt x="71" y="87"/>
                        </a:lnTo>
                        <a:lnTo>
                          <a:pt x="72" y="87"/>
                        </a:lnTo>
                        <a:lnTo>
                          <a:pt x="72" y="85"/>
                        </a:lnTo>
                        <a:lnTo>
                          <a:pt x="71" y="84"/>
                        </a:lnTo>
                        <a:lnTo>
                          <a:pt x="70" y="84"/>
                        </a:lnTo>
                        <a:lnTo>
                          <a:pt x="68" y="84"/>
                        </a:lnTo>
                        <a:lnTo>
                          <a:pt x="68" y="82"/>
                        </a:lnTo>
                        <a:lnTo>
                          <a:pt x="68" y="80"/>
                        </a:lnTo>
                        <a:lnTo>
                          <a:pt x="68" y="78"/>
                        </a:lnTo>
                        <a:lnTo>
                          <a:pt x="68" y="77"/>
                        </a:lnTo>
                        <a:lnTo>
                          <a:pt x="70" y="77"/>
                        </a:lnTo>
                        <a:lnTo>
                          <a:pt x="71" y="77"/>
                        </a:lnTo>
                        <a:lnTo>
                          <a:pt x="72" y="77"/>
                        </a:lnTo>
                        <a:lnTo>
                          <a:pt x="73" y="77"/>
                        </a:lnTo>
                        <a:lnTo>
                          <a:pt x="74" y="77"/>
                        </a:lnTo>
                        <a:lnTo>
                          <a:pt x="75" y="77"/>
                        </a:lnTo>
                        <a:lnTo>
                          <a:pt x="76" y="75"/>
                        </a:lnTo>
                        <a:lnTo>
                          <a:pt x="77" y="75"/>
                        </a:lnTo>
                        <a:lnTo>
                          <a:pt x="79" y="75"/>
                        </a:lnTo>
                        <a:lnTo>
                          <a:pt x="80" y="74"/>
                        </a:lnTo>
                        <a:lnTo>
                          <a:pt x="81" y="74"/>
                        </a:lnTo>
                        <a:lnTo>
                          <a:pt x="81" y="73"/>
                        </a:lnTo>
                        <a:lnTo>
                          <a:pt x="81" y="72"/>
                        </a:lnTo>
                        <a:lnTo>
                          <a:pt x="82" y="71"/>
                        </a:lnTo>
                        <a:lnTo>
                          <a:pt x="88" y="70"/>
                        </a:lnTo>
                        <a:lnTo>
                          <a:pt x="89" y="70"/>
                        </a:lnTo>
                        <a:lnTo>
                          <a:pt x="90" y="70"/>
                        </a:lnTo>
                        <a:lnTo>
                          <a:pt x="91" y="70"/>
                        </a:lnTo>
                        <a:lnTo>
                          <a:pt x="92" y="70"/>
                        </a:lnTo>
                        <a:lnTo>
                          <a:pt x="93" y="70"/>
                        </a:lnTo>
                        <a:lnTo>
                          <a:pt x="94" y="71"/>
                        </a:lnTo>
                        <a:lnTo>
                          <a:pt x="95" y="71"/>
                        </a:lnTo>
                        <a:lnTo>
                          <a:pt x="99" y="71"/>
                        </a:lnTo>
                        <a:lnTo>
                          <a:pt x="102" y="71"/>
                        </a:lnTo>
                        <a:lnTo>
                          <a:pt x="104" y="71"/>
                        </a:lnTo>
                        <a:lnTo>
                          <a:pt x="105" y="71"/>
                        </a:lnTo>
                        <a:lnTo>
                          <a:pt x="107" y="71"/>
                        </a:lnTo>
                        <a:lnTo>
                          <a:pt x="107" y="70"/>
                        </a:lnTo>
                        <a:lnTo>
                          <a:pt x="105" y="70"/>
                        </a:lnTo>
                        <a:lnTo>
                          <a:pt x="104" y="70"/>
                        </a:lnTo>
                        <a:lnTo>
                          <a:pt x="105" y="70"/>
                        </a:lnTo>
                        <a:lnTo>
                          <a:pt x="105" y="69"/>
                        </a:lnTo>
                        <a:lnTo>
                          <a:pt x="105" y="68"/>
                        </a:lnTo>
                        <a:lnTo>
                          <a:pt x="105" y="66"/>
                        </a:lnTo>
                        <a:lnTo>
                          <a:pt x="107" y="66"/>
                        </a:lnTo>
                        <a:lnTo>
                          <a:pt x="108" y="65"/>
                        </a:lnTo>
                        <a:lnTo>
                          <a:pt x="109" y="65"/>
                        </a:lnTo>
                        <a:lnTo>
                          <a:pt x="104" y="63"/>
                        </a:lnTo>
                        <a:lnTo>
                          <a:pt x="103" y="62"/>
                        </a:lnTo>
                        <a:lnTo>
                          <a:pt x="101" y="59"/>
                        </a:lnTo>
                        <a:lnTo>
                          <a:pt x="102" y="59"/>
                        </a:lnTo>
                        <a:lnTo>
                          <a:pt x="102" y="57"/>
                        </a:lnTo>
                        <a:lnTo>
                          <a:pt x="101" y="56"/>
                        </a:lnTo>
                        <a:lnTo>
                          <a:pt x="100" y="56"/>
                        </a:lnTo>
                        <a:lnTo>
                          <a:pt x="100" y="55"/>
                        </a:lnTo>
                        <a:lnTo>
                          <a:pt x="99" y="54"/>
                        </a:lnTo>
                        <a:lnTo>
                          <a:pt x="99" y="53"/>
                        </a:lnTo>
                        <a:lnTo>
                          <a:pt x="100" y="52"/>
                        </a:lnTo>
                        <a:lnTo>
                          <a:pt x="100" y="51"/>
                        </a:lnTo>
                        <a:lnTo>
                          <a:pt x="100" y="50"/>
                        </a:lnTo>
                        <a:lnTo>
                          <a:pt x="100" y="49"/>
                        </a:lnTo>
                        <a:lnTo>
                          <a:pt x="99" y="49"/>
                        </a:lnTo>
                        <a:lnTo>
                          <a:pt x="99" y="45"/>
                        </a:lnTo>
                        <a:lnTo>
                          <a:pt x="99" y="44"/>
                        </a:lnTo>
                        <a:lnTo>
                          <a:pt x="100" y="43"/>
                        </a:lnTo>
                        <a:lnTo>
                          <a:pt x="99" y="43"/>
                        </a:lnTo>
                        <a:lnTo>
                          <a:pt x="99" y="40"/>
                        </a:lnTo>
                        <a:lnTo>
                          <a:pt x="98" y="38"/>
                        </a:lnTo>
                        <a:lnTo>
                          <a:pt x="99" y="37"/>
                        </a:lnTo>
                        <a:lnTo>
                          <a:pt x="99" y="36"/>
                        </a:lnTo>
                        <a:lnTo>
                          <a:pt x="97" y="35"/>
                        </a:lnTo>
                        <a:lnTo>
                          <a:pt x="98" y="34"/>
                        </a:lnTo>
                        <a:lnTo>
                          <a:pt x="98" y="33"/>
                        </a:lnTo>
                        <a:lnTo>
                          <a:pt x="97" y="33"/>
                        </a:lnTo>
                        <a:lnTo>
                          <a:pt x="93" y="31"/>
                        </a:lnTo>
                        <a:lnTo>
                          <a:pt x="92" y="29"/>
                        </a:lnTo>
                        <a:lnTo>
                          <a:pt x="91" y="28"/>
                        </a:lnTo>
                        <a:lnTo>
                          <a:pt x="92" y="28"/>
                        </a:lnTo>
                        <a:lnTo>
                          <a:pt x="93" y="28"/>
                        </a:lnTo>
                        <a:lnTo>
                          <a:pt x="94" y="28"/>
                        </a:lnTo>
                        <a:lnTo>
                          <a:pt x="95" y="28"/>
                        </a:lnTo>
                        <a:lnTo>
                          <a:pt x="98" y="28"/>
                        </a:lnTo>
                        <a:lnTo>
                          <a:pt x="98" y="27"/>
                        </a:lnTo>
                        <a:lnTo>
                          <a:pt x="99" y="27"/>
                        </a:lnTo>
                        <a:lnTo>
                          <a:pt x="101" y="26"/>
                        </a:lnTo>
                        <a:lnTo>
                          <a:pt x="102" y="25"/>
                        </a:lnTo>
                        <a:lnTo>
                          <a:pt x="103" y="25"/>
                        </a:lnTo>
                        <a:lnTo>
                          <a:pt x="104" y="25"/>
                        </a:lnTo>
                        <a:lnTo>
                          <a:pt x="104" y="24"/>
                        </a:lnTo>
                        <a:lnTo>
                          <a:pt x="105" y="24"/>
                        </a:lnTo>
                        <a:lnTo>
                          <a:pt x="105" y="23"/>
                        </a:lnTo>
                        <a:lnTo>
                          <a:pt x="105" y="22"/>
                        </a:lnTo>
                        <a:lnTo>
                          <a:pt x="107" y="22"/>
                        </a:lnTo>
                        <a:lnTo>
                          <a:pt x="107" y="21"/>
                        </a:lnTo>
                        <a:lnTo>
                          <a:pt x="108" y="21"/>
                        </a:lnTo>
                        <a:lnTo>
                          <a:pt x="109" y="19"/>
                        </a:lnTo>
                        <a:lnTo>
                          <a:pt x="110" y="19"/>
                        </a:lnTo>
                        <a:lnTo>
                          <a:pt x="111" y="18"/>
                        </a:lnTo>
                        <a:lnTo>
                          <a:pt x="113" y="19"/>
                        </a:lnTo>
                        <a:lnTo>
                          <a:pt x="114" y="19"/>
                        </a:lnTo>
                        <a:lnTo>
                          <a:pt x="116" y="18"/>
                        </a:lnTo>
                        <a:lnTo>
                          <a:pt x="116" y="17"/>
                        </a:lnTo>
                        <a:lnTo>
                          <a:pt x="118" y="17"/>
                        </a:lnTo>
                        <a:lnTo>
                          <a:pt x="119" y="17"/>
                        </a:lnTo>
                        <a:lnTo>
                          <a:pt x="119" y="18"/>
                        </a:lnTo>
                        <a:lnTo>
                          <a:pt x="121" y="18"/>
                        </a:lnTo>
                        <a:lnTo>
                          <a:pt x="122" y="18"/>
                        </a:lnTo>
                        <a:lnTo>
                          <a:pt x="123" y="17"/>
                        </a:lnTo>
                        <a:lnTo>
                          <a:pt x="125" y="16"/>
                        </a:lnTo>
                        <a:lnTo>
                          <a:pt x="125" y="15"/>
                        </a:lnTo>
                        <a:lnTo>
                          <a:pt x="126" y="14"/>
                        </a:lnTo>
                        <a:lnTo>
                          <a:pt x="128" y="13"/>
                        </a:lnTo>
                        <a:lnTo>
                          <a:pt x="130" y="12"/>
                        </a:lnTo>
                        <a:lnTo>
                          <a:pt x="131" y="12"/>
                        </a:lnTo>
                        <a:lnTo>
                          <a:pt x="132" y="10"/>
                        </a:lnTo>
                        <a:lnTo>
                          <a:pt x="133" y="10"/>
                        </a:lnTo>
                        <a:lnTo>
                          <a:pt x="135" y="10"/>
                        </a:lnTo>
                        <a:lnTo>
                          <a:pt x="136" y="10"/>
                        </a:lnTo>
                        <a:lnTo>
                          <a:pt x="136" y="9"/>
                        </a:lnTo>
                        <a:lnTo>
                          <a:pt x="137" y="9"/>
                        </a:lnTo>
                        <a:lnTo>
                          <a:pt x="138" y="8"/>
                        </a:lnTo>
                        <a:lnTo>
                          <a:pt x="140" y="8"/>
                        </a:lnTo>
                        <a:lnTo>
                          <a:pt x="142" y="8"/>
                        </a:lnTo>
                        <a:lnTo>
                          <a:pt x="144" y="8"/>
                        </a:lnTo>
                        <a:lnTo>
                          <a:pt x="145" y="8"/>
                        </a:lnTo>
                        <a:lnTo>
                          <a:pt x="146" y="8"/>
                        </a:lnTo>
                        <a:lnTo>
                          <a:pt x="146" y="7"/>
                        </a:lnTo>
                        <a:lnTo>
                          <a:pt x="147" y="7"/>
                        </a:lnTo>
                        <a:lnTo>
                          <a:pt x="148" y="7"/>
                        </a:lnTo>
                        <a:lnTo>
                          <a:pt x="149" y="7"/>
                        </a:lnTo>
                        <a:lnTo>
                          <a:pt x="150" y="7"/>
                        </a:lnTo>
                        <a:lnTo>
                          <a:pt x="151" y="7"/>
                        </a:lnTo>
                        <a:lnTo>
                          <a:pt x="154" y="7"/>
                        </a:lnTo>
                        <a:lnTo>
                          <a:pt x="155" y="7"/>
                        </a:lnTo>
                        <a:lnTo>
                          <a:pt x="156" y="6"/>
                        </a:lnTo>
                        <a:lnTo>
                          <a:pt x="157" y="7"/>
                        </a:lnTo>
                        <a:lnTo>
                          <a:pt x="158" y="7"/>
                        </a:lnTo>
                        <a:lnTo>
                          <a:pt x="159" y="7"/>
                        </a:lnTo>
                        <a:lnTo>
                          <a:pt x="160" y="7"/>
                        </a:lnTo>
                        <a:lnTo>
                          <a:pt x="163" y="6"/>
                        </a:lnTo>
                        <a:lnTo>
                          <a:pt x="163" y="5"/>
                        </a:lnTo>
                        <a:lnTo>
                          <a:pt x="164" y="4"/>
                        </a:lnTo>
                        <a:lnTo>
                          <a:pt x="165" y="4"/>
                        </a:lnTo>
                        <a:lnTo>
                          <a:pt x="166" y="4"/>
                        </a:lnTo>
                        <a:lnTo>
                          <a:pt x="167" y="5"/>
                        </a:lnTo>
                        <a:lnTo>
                          <a:pt x="168" y="5"/>
                        </a:lnTo>
                        <a:lnTo>
                          <a:pt x="169" y="4"/>
                        </a:lnTo>
                        <a:lnTo>
                          <a:pt x="170" y="5"/>
                        </a:lnTo>
                        <a:lnTo>
                          <a:pt x="173" y="5"/>
                        </a:lnTo>
                        <a:lnTo>
                          <a:pt x="173" y="4"/>
                        </a:lnTo>
                        <a:lnTo>
                          <a:pt x="174" y="4"/>
                        </a:lnTo>
                        <a:lnTo>
                          <a:pt x="175" y="4"/>
                        </a:lnTo>
                        <a:lnTo>
                          <a:pt x="176" y="3"/>
                        </a:lnTo>
                        <a:lnTo>
                          <a:pt x="177" y="3"/>
                        </a:lnTo>
                        <a:lnTo>
                          <a:pt x="178" y="3"/>
                        </a:lnTo>
                        <a:lnTo>
                          <a:pt x="179" y="3"/>
                        </a:lnTo>
                        <a:lnTo>
                          <a:pt x="181" y="3"/>
                        </a:lnTo>
                        <a:lnTo>
                          <a:pt x="182" y="3"/>
                        </a:lnTo>
                        <a:lnTo>
                          <a:pt x="183" y="3"/>
                        </a:lnTo>
                        <a:lnTo>
                          <a:pt x="184" y="3"/>
                        </a:lnTo>
                        <a:lnTo>
                          <a:pt x="185" y="3"/>
                        </a:lnTo>
                        <a:lnTo>
                          <a:pt x="187" y="3"/>
                        </a:lnTo>
                        <a:lnTo>
                          <a:pt x="188" y="3"/>
                        </a:lnTo>
                        <a:lnTo>
                          <a:pt x="189" y="3"/>
                        </a:lnTo>
                        <a:lnTo>
                          <a:pt x="191" y="3"/>
                        </a:lnTo>
                        <a:lnTo>
                          <a:pt x="193" y="4"/>
                        </a:lnTo>
                        <a:lnTo>
                          <a:pt x="195" y="5"/>
                        </a:lnTo>
                        <a:lnTo>
                          <a:pt x="196" y="6"/>
                        </a:lnTo>
                        <a:lnTo>
                          <a:pt x="197" y="6"/>
                        </a:lnTo>
                        <a:lnTo>
                          <a:pt x="198" y="6"/>
                        </a:lnTo>
                        <a:lnTo>
                          <a:pt x="200" y="6"/>
                        </a:lnTo>
                        <a:lnTo>
                          <a:pt x="201" y="6"/>
                        </a:lnTo>
                        <a:lnTo>
                          <a:pt x="202" y="6"/>
                        </a:lnTo>
                        <a:lnTo>
                          <a:pt x="202" y="5"/>
                        </a:lnTo>
                        <a:lnTo>
                          <a:pt x="204" y="4"/>
                        </a:lnTo>
                        <a:lnTo>
                          <a:pt x="205" y="4"/>
                        </a:lnTo>
                        <a:lnTo>
                          <a:pt x="206" y="4"/>
                        </a:lnTo>
                        <a:lnTo>
                          <a:pt x="209" y="4"/>
                        </a:lnTo>
                        <a:lnTo>
                          <a:pt x="211" y="3"/>
                        </a:lnTo>
                        <a:lnTo>
                          <a:pt x="212" y="3"/>
                        </a:lnTo>
                        <a:lnTo>
                          <a:pt x="212" y="1"/>
                        </a:lnTo>
                        <a:lnTo>
                          <a:pt x="212" y="0"/>
                        </a:lnTo>
                        <a:lnTo>
                          <a:pt x="213" y="0"/>
                        </a:lnTo>
                        <a:lnTo>
                          <a:pt x="214" y="0"/>
                        </a:lnTo>
                        <a:lnTo>
                          <a:pt x="215" y="0"/>
                        </a:lnTo>
                        <a:lnTo>
                          <a:pt x="216" y="0"/>
                        </a:lnTo>
                        <a:lnTo>
                          <a:pt x="216" y="1"/>
                        </a:lnTo>
                        <a:lnTo>
                          <a:pt x="221" y="3"/>
                        </a:lnTo>
                        <a:lnTo>
                          <a:pt x="222" y="3"/>
                        </a:lnTo>
                        <a:lnTo>
                          <a:pt x="224" y="3"/>
                        </a:lnTo>
                        <a:lnTo>
                          <a:pt x="225" y="1"/>
                        </a:lnTo>
                        <a:lnTo>
                          <a:pt x="226" y="1"/>
                        </a:lnTo>
                        <a:lnTo>
                          <a:pt x="225" y="0"/>
                        </a:lnTo>
                        <a:lnTo>
                          <a:pt x="226" y="0"/>
                        </a:lnTo>
                        <a:lnTo>
                          <a:pt x="229" y="0"/>
                        </a:lnTo>
                        <a:lnTo>
                          <a:pt x="230" y="1"/>
                        </a:lnTo>
                        <a:lnTo>
                          <a:pt x="231" y="1"/>
                        </a:lnTo>
                        <a:lnTo>
                          <a:pt x="233" y="1"/>
                        </a:lnTo>
                        <a:lnTo>
                          <a:pt x="233" y="3"/>
                        </a:lnTo>
                        <a:lnTo>
                          <a:pt x="234" y="3"/>
                        </a:lnTo>
                        <a:lnTo>
                          <a:pt x="234" y="4"/>
                        </a:lnTo>
                        <a:lnTo>
                          <a:pt x="235" y="4"/>
                        </a:lnTo>
                        <a:lnTo>
                          <a:pt x="238" y="3"/>
                        </a:lnTo>
                        <a:lnTo>
                          <a:pt x="239" y="3"/>
                        </a:lnTo>
                        <a:lnTo>
                          <a:pt x="240" y="1"/>
                        </a:lnTo>
                        <a:lnTo>
                          <a:pt x="242" y="3"/>
                        </a:lnTo>
                        <a:lnTo>
                          <a:pt x="244" y="3"/>
                        </a:lnTo>
                        <a:lnTo>
                          <a:pt x="246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130" name="Freeform 1044">
                    <a:extLst>
                      <a:ext uri="{FF2B5EF4-FFF2-40B4-BE49-F238E27FC236}">
                        <a16:creationId xmlns:a16="http://schemas.microsoft.com/office/drawing/2014/main" id="{C352B3EF-7070-4F30-8084-ADBED2CD5EB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877648" y="2402210"/>
                    <a:ext cx="0" cy="2324"/>
                  </a:xfrm>
                  <a:custGeom>
                    <a:avLst/>
                    <a:gdLst>
                      <a:gd name="T0" fmla="*/ 0 h 1"/>
                      <a:gd name="T1" fmla="*/ 1588 h 1"/>
                      <a:gd name="T2" fmla="*/ 1588 h 1"/>
                      <a:gd name="T3" fmla="*/ 1588 h 1"/>
                      <a:gd name="T4" fmla="*/ 1588 h 1"/>
                      <a:gd name="T5" fmla="*/ 1588 h 1"/>
                      <a:gd name="T6" fmla="*/ 1588 h 1"/>
                      <a:gd name="T7" fmla="*/ 1588 h 1"/>
                      <a:gd name="T8" fmla="*/ 0 h 1"/>
                      <a:gd name="T9" fmla="*/ 0 h 1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</a:gdLst>
                    <a:ahLst/>
                    <a:cxnLst>
                      <a:cxn ang="T10">
                        <a:pos x="0" y="T0"/>
                      </a:cxn>
                      <a:cxn ang="T11">
                        <a:pos x="0" y="T1"/>
                      </a:cxn>
                      <a:cxn ang="T12">
                        <a:pos x="0" y="T2"/>
                      </a:cxn>
                      <a:cxn ang="T13">
                        <a:pos x="0" y="T3"/>
                      </a:cxn>
                      <a:cxn ang="T14">
                        <a:pos x="0" y="T4"/>
                      </a:cxn>
                      <a:cxn ang="T15">
                        <a:pos x="0" y="T5"/>
                      </a:cxn>
                      <a:cxn ang="T16">
                        <a:pos x="0" y="T6"/>
                      </a:cxn>
                      <a:cxn ang="T17">
                        <a:pos x="0" y="T7"/>
                      </a:cxn>
                      <a:cxn ang="T18">
                        <a:pos x="0" y="T8"/>
                      </a:cxn>
                      <a:cxn ang="T19">
                        <a:pos x="0" y="T9"/>
                      </a:cxn>
                    </a:cxnLst>
                    <a:rect l="0" t="0" r="r" b="b"/>
                    <a:pathLst>
                      <a:path h="1">
                        <a:moveTo>
                          <a:pt x="0" y="0"/>
                        </a:moveTo>
                        <a:lnTo>
                          <a:pt x="0" y="1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131" name="Freeform 1045">
                    <a:extLst>
                      <a:ext uri="{FF2B5EF4-FFF2-40B4-BE49-F238E27FC236}">
                        <a16:creationId xmlns:a16="http://schemas.microsoft.com/office/drawing/2014/main" id="{DB4F3956-C930-4189-B5EE-62652605C22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525935" y="2409182"/>
                    <a:ext cx="9294" cy="4647"/>
                  </a:xfrm>
                  <a:custGeom>
                    <a:avLst/>
                    <a:gdLst>
                      <a:gd name="T0" fmla="*/ 6350 w 4"/>
                      <a:gd name="T1" fmla="*/ 3175 h 2"/>
                      <a:gd name="T2" fmla="*/ 3175 w 4"/>
                      <a:gd name="T3" fmla="*/ 3175 h 2"/>
                      <a:gd name="T4" fmla="*/ 1588 w 4"/>
                      <a:gd name="T5" fmla="*/ 1588 h 2"/>
                      <a:gd name="T6" fmla="*/ 1588 w 4"/>
                      <a:gd name="T7" fmla="*/ 1588 h 2"/>
                      <a:gd name="T8" fmla="*/ 1588 w 4"/>
                      <a:gd name="T9" fmla="*/ 1588 h 2"/>
                      <a:gd name="T10" fmla="*/ 0 w 4"/>
                      <a:gd name="T11" fmla="*/ 1588 h 2"/>
                      <a:gd name="T12" fmla="*/ 0 w 4"/>
                      <a:gd name="T13" fmla="*/ 1588 h 2"/>
                      <a:gd name="T14" fmla="*/ 0 w 4"/>
                      <a:gd name="T15" fmla="*/ 0 h 2"/>
                      <a:gd name="T16" fmla="*/ 1588 w 4"/>
                      <a:gd name="T17" fmla="*/ 0 h 2"/>
                      <a:gd name="T18" fmla="*/ 1588 w 4"/>
                      <a:gd name="T19" fmla="*/ 0 h 2"/>
                      <a:gd name="T20" fmla="*/ 3175 w 4"/>
                      <a:gd name="T21" fmla="*/ 0 h 2"/>
                      <a:gd name="T22" fmla="*/ 6350 w 4"/>
                      <a:gd name="T23" fmla="*/ 0 h 2"/>
                      <a:gd name="T24" fmla="*/ 6350 w 4"/>
                      <a:gd name="T25" fmla="*/ 1588 h 2"/>
                      <a:gd name="T26" fmla="*/ 6350 w 4"/>
                      <a:gd name="T27" fmla="*/ 1588 h 2"/>
                      <a:gd name="T28" fmla="*/ 6350 w 4"/>
                      <a:gd name="T29" fmla="*/ 1588 h 2"/>
                      <a:gd name="T30" fmla="*/ 6350 w 4"/>
                      <a:gd name="T31" fmla="*/ 3175 h 2"/>
                      <a:gd name="T32" fmla="*/ 6350 w 4"/>
                      <a:gd name="T33" fmla="*/ 3175 h 2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</a:gdLst>
                    <a:ahLst/>
                    <a:cxnLst>
                      <a:cxn ang="T34">
                        <a:pos x="T0" y="T1"/>
                      </a:cxn>
                      <a:cxn ang="T35">
                        <a:pos x="T2" y="T3"/>
                      </a:cxn>
                      <a:cxn ang="T36">
                        <a:pos x="T4" y="T5"/>
                      </a:cxn>
                      <a:cxn ang="T37">
                        <a:pos x="T6" y="T7"/>
                      </a:cxn>
                      <a:cxn ang="T38">
                        <a:pos x="T8" y="T9"/>
                      </a:cxn>
                      <a:cxn ang="T39">
                        <a:pos x="T10" y="T11"/>
                      </a:cxn>
                      <a:cxn ang="T40">
                        <a:pos x="T12" y="T13"/>
                      </a:cxn>
                      <a:cxn ang="T41">
                        <a:pos x="T14" y="T15"/>
                      </a:cxn>
                      <a:cxn ang="T42">
                        <a:pos x="T16" y="T17"/>
                      </a:cxn>
                      <a:cxn ang="T43">
                        <a:pos x="T18" y="T19"/>
                      </a:cxn>
                      <a:cxn ang="T44">
                        <a:pos x="T20" y="T21"/>
                      </a:cxn>
                      <a:cxn ang="T45">
                        <a:pos x="T22" y="T23"/>
                      </a:cxn>
                      <a:cxn ang="T46">
                        <a:pos x="T24" y="T25"/>
                      </a:cxn>
                      <a:cxn ang="T47">
                        <a:pos x="T26" y="T27"/>
                      </a:cxn>
                      <a:cxn ang="T48">
                        <a:pos x="T28" y="T29"/>
                      </a:cxn>
                      <a:cxn ang="T49">
                        <a:pos x="T30" y="T31"/>
                      </a:cxn>
                      <a:cxn ang="T50">
                        <a:pos x="T32" y="T33"/>
                      </a:cxn>
                    </a:cxnLst>
                    <a:rect l="0" t="0" r="r" b="b"/>
                    <a:pathLst>
                      <a:path w="4" h="2">
                        <a:moveTo>
                          <a:pt x="4" y="2"/>
                        </a:moveTo>
                        <a:lnTo>
                          <a:pt x="2" y="2"/>
                        </a:ln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4" y="0"/>
                        </a:lnTo>
                        <a:lnTo>
                          <a:pt x="4" y="1"/>
                        </a:lnTo>
                        <a:lnTo>
                          <a:pt x="4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132" name="Freeform 1046">
                    <a:extLst>
                      <a:ext uri="{FF2B5EF4-FFF2-40B4-BE49-F238E27FC236}">
                        <a16:creationId xmlns:a16="http://schemas.microsoft.com/office/drawing/2014/main" id="{05A77136-8207-4A76-B284-5ED8FC0E41F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617403" y="2409182"/>
                    <a:ext cx="404308" cy="274186"/>
                  </a:xfrm>
                  <a:custGeom>
                    <a:avLst/>
                    <a:gdLst>
                      <a:gd name="T0" fmla="*/ 177800 w 174"/>
                      <a:gd name="T1" fmla="*/ 4763 h 118"/>
                      <a:gd name="T2" fmla="*/ 192088 w 174"/>
                      <a:gd name="T3" fmla="*/ 15875 h 118"/>
                      <a:gd name="T4" fmla="*/ 204788 w 174"/>
                      <a:gd name="T5" fmla="*/ 17463 h 118"/>
                      <a:gd name="T6" fmla="*/ 211138 w 174"/>
                      <a:gd name="T7" fmla="*/ 17463 h 118"/>
                      <a:gd name="T8" fmla="*/ 225425 w 174"/>
                      <a:gd name="T9" fmla="*/ 15875 h 118"/>
                      <a:gd name="T10" fmla="*/ 231775 w 174"/>
                      <a:gd name="T11" fmla="*/ 15875 h 118"/>
                      <a:gd name="T12" fmla="*/ 234950 w 174"/>
                      <a:gd name="T13" fmla="*/ 19050 h 118"/>
                      <a:gd name="T14" fmla="*/ 238125 w 174"/>
                      <a:gd name="T15" fmla="*/ 19050 h 118"/>
                      <a:gd name="T16" fmla="*/ 247650 w 174"/>
                      <a:gd name="T17" fmla="*/ 19050 h 118"/>
                      <a:gd name="T18" fmla="*/ 257175 w 174"/>
                      <a:gd name="T19" fmla="*/ 30163 h 118"/>
                      <a:gd name="T20" fmla="*/ 260350 w 174"/>
                      <a:gd name="T21" fmla="*/ 42863 h 118"/>
                      <a:gd name="T22" fmla="*/ 261938 w 174"/>
                      <a:gd name="T23" fmla="*/ 53975 h 118"/>
                      <a:gd name="T24" fmla="*/ 263525 w 174"/>
                      <a:gd name="T25" fmla="*/ 63500 h 118"/>
                      <a:gd name="T26" fmla="*/ 268288 w 174"/>
                      <a:gd name="T27" fmla="*/ 74613 h 118"/>
                      <a:gd name="T28" fmla="*/ 269875 w 174"/>
                      <a:gd name="T29" fmla="*/ 82550 h 118"/>
                      <a:gd name="T30" fmla="*/ 273050 w 174"/>
                      <a:gd name="T31" fmla="*/ 87313 h 118"/>
                      <a:gd name="T32" fmla="*/ 260350 w 174"/>
                      <a:gd name="T33" fmla="*/ 87313 h 118"/>
                      <a:gd name="T34" fmla="*/ 246063 w 174"/>
                      <a:gd name="T35" fmla="*/ 85725 h 118"/>
                      <a:gd name="T36" fmla="*/ 231775 w 174"/>
                      <a:gd name="T37" fmla="*/ 90488 h 118"/>
                      <a:gd name="T38" fmla="*/ 223838 w 174"/>
                      <a:gd name="T39" fmla="*/ 93663 h 118"/>
                      <a:gd name="T40" fmla="*/ 215900 w 174"/>
                      <a:gd name="T41" fmla="*/ 96838 h 118"/>
                      <a:gd name="T42" fmla="*/ 211138 w 174"/>
                      <a:gd name="T43" fmla="*/ 101600 h 118"/>
                      <a:gd name="T44" fmla="*/ 217488 w 174"/>
                      <a:gd name="T45" fmla="*/ 109538 h 118"/>
                      <a:gd name="T46" fmla="*/ 211138 w 174"/>
                      <a:gd name="T47" fmla="*/ 114300 h 118"/>
                      <a:gd name="T48" fmla="*/ 204788 w 174"/>
                      <a:gd name="T49" fmla="*/ 117475 h 118"/>
                      <a:gd name="T50" fmla="*/ 198438 w 174"/>
                      <a:gd name="T51" fmla="*/ 120650 h 118"/>
                      <a:gd name="T52" fmla="*/ 184150 w 174"/>
                      <a:gd name="T53" fmla="*/ 128588 h 118"/>
                      <a:gd name="T54" fmla="*/ 177800 w 174"/>
                      <a:gd name="T55" fmla="*/ 134938 h 118"/>
                      <a:gd name="T56" fmla="*/ 165100 w 174"/>
                      <a:gd name="T57" fmla="*/ 136525 h 118"/>
                      <a:gd name="T58" fmla="*/ 158750 w 174"/>
                      <a:gd name="T59" fmla="*/ 138113 h 118"/>
                      <a:gd name="T60" fmla="*/ 149225 w 174"/>
                      <a:gd name="T61" fmla="*/ 144463 h 118"/>
                      <a:gd name="T62" fmla="*/ 136525 w 174"/>
                      <a:gd name="T63" fmla="*/ 142875 h 118"/>
                      <a:gd name="T64" fmla="*/ 128588 w 174"/>
                      <a:gd name="T65" fmla="*/ 147638 h 118"/>
                      <a:gd name="T66" fmla="*/ 125413 w 174"/>
                      <a:gd name="T67" fmla="*/ 149225 h 118"/>
                      <a:gd name="T68" fmla="*/ 109538 w 174"/>
                      <a:gd name="T69" fmla="*/ 160338 h 118"/>
                      <a:gd name="T70" fmla="*/ 103188 w 174"/>
                      <a:gd name="T71" fmla="*/ 180975 h 118"/>
                      <a:gd name="T72" fmla="*/ 71438 w 174"/>
                      <a:gd name="T73" fmla="*/ 187325 h 118"/>
                      <a:gd name="T74" fmla="*/ 0 w 174"/>
                      <a:gd name="T75" fmla="*/ 187325 h 118"/>
                      <a:gd name="T76" fmla="*/ 6350 w 174"/>
                      <a:gd name="T77" fmla="*/ 180975 h 118"/>
                      <a:gd name="T78" fmla="*/ 25400 w 174"/>
                      <a:gd name="T79" fmla="*/ 177800 h 118"/>
                      <a:gd name="T80" fmla="*/ 44450 w 174"/>
                      <a:gd name="T81" fmla="*/ 166688 h 118"/>
                      <a:gd name="T82" fmla="*/ 58738 w 174"/>
                      <a:gd name="T83" fmla="*/ 158750 h 118"/>
                      <a:gd name="T84" fmla="*/ 66675 w 174"/>
                      <a:gd name="T85" fmla="*/ 150813 h 118"/>
                      <a:gd name="T86" fmla="*/ 71438 w 174"/>
                      <a:gd name="T87" fmla="*/ 144463 h 118"/>
                      <a:gd name="T88" fmla="*/ 80963 w 174"/>
                      <a:gd name="T89" fmla="*/ 130175 h 118"/>
                      <a:gd name="T90" fmla="*/ 76200 w 174"/>
                      <a:gd name="T91" fmla="*/ 117475 h 118"/>
                      <a:gd name="T92" fmla="*/ 76200 w 174"/>
                      <a:gd name="T93" fmla="*/ 104775 h 118"/>
                      <a:gd name="T94" fmla="*/ 80963 w 174"/>
                      <a:gd name="T95" fmla="*/ 96838 h 118"/>
                      <a:gd name="T96" fmla="*/ 88900 w 174"/>
                      <a:gd name="T97" fmla="*/ 82550 h 118"/>
                      <a:gd name="T98" fmla="*/ 95250 w 174"/>
                      <a:gd name="T99" fmla="*/ 71438 h 118"/>
                      <a:gd name="T100" fmla="*/ 106363 w 174"/>
                      <a:gd name="T101" fmla="*/ 60325 h 118"/>
                      <a:gd name="T102" fmla="*/ 114300 w 174"/>
                      <a:gd name="T103" fmla="*/ 57150 h 118"/>
                      <a:gd name="T104" fmla="*/ 128588 w 174"/>
                      <a:gd name="T105" fmla="*/ 52388 h 118"/>
                      <a:gd name="T106" fmla="*/ 142875 w 174"/>
                      <a:gd name="T107" fmla="*/ 46038 h 118"/>
                      <a:gd name="T108" fmla="*/ 150813 w 174"/>
                      <a:gd name="T109" fmla="*/ 31750 h 118"/>
                      <a:gd name="T110" fmla="*/ 158750 w 174"/>
                      <a:gd name="T111" fmla="*/ 17463 h 118"/>
                      <a:gd name="T112" fmla="*/ 169863 w 174"/>
                      <a:gd name="T113" fmla="*/ 3175 h 118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</a:gdLst>
                    <a:ahLst/>
                    <a:cxnLst>
                      <a:cxn ang="T114">
                        <a:pos x="T0" y="T1"/>
                      </a:cxn>
                      <a:cxn ang="T115">
                        <a:pos x="T2" y="T3"/>
                      </a:cxn>
                      <a:cxn ang="T116">
                        <a:pos x="T4" y="T5"/>
                      </a:cxn>
                      <a:cxn ang="T117">
                        <a:pos x="T6" y="T7"/>
                      </a:cxn>
                      <a:cxn ang="T118">
                        <a:pos x="T8" y="T9"/>
                      </a:cxn>
                      <a:cxn ang="T119">
                        <a:pos x="T10" y="T11"/>
                      </a:cxn>
                      <a:cxn ang="T120">
                        <a:pos x="T12" y="T13"/>
                      </a:cxn>
                      <a:cxn ang="T121">
                        <a:pos x="T14" y="T15"/>
                      </a:cxn>
                      <a:cxn ang="T122">
                        <a:pos x="T16" y="T17"/>
                      </a:cxn>
                      <a:cxn ang="T123">
                        <a:pos x="T18" y="T19"/>
                      </a:cxn>
                      <a:cxn ang="T124">
                        <a:pos x="T20" y="T21"/>
                      </a:cxn>
                      <a:cxn ang="T125">
                        <a:pos x="T22" y="T23"/>
                      </a:cxn>
                      <a:cxn ang="T126">
                        <a:pos x="T24" y="T25"/>
                      </a:cxn>
                      <a:cxn ang="T127">
                        <a:pos x="T26" y="T27"/>
                      </a:cxn>
                      <a:cxn ang="T128">
                        <a:pos x="T28" y="T29"/>
                      </a:cxn>
                      <a:cxn ang="T129">
                        <a:pos x="T30" y="T31"/>
                      </a:cxn>
                      <a:cxn ang="T130">
                        <a:pos x="T32" y="T33"/>
                      </a:cxn>
                      <a:cxn ang="T131">
                        <a:pos x="T34" y="T35"/>
                      </a:cxn>
                      <a:cxn ang="T132">
                        <a:pos x="T36" y="T37"/>
                      </a:cxn>
                      <a:cxn ang="T133">
                        <a:pos x="T38" y="T39"/>
                      </a:cxn>
                      <a:cxn ang="T134">
                        <a:pos x="T40" y="T41"/>
                      </a:cxn>
                      <a:cxn ang="T135">
                        <a:pos x="T42" y="T43"/>
                      </a:cxn>
                      <a:cxn ang="T136">
                        <a:pos x="T44" y="T45"/>
                      </a:cxn>
                      <a:cxn ang="T137">
                        <a:pos x="T46" y="T47"/>
                      </a:cxn>
                      <a:cxn ang="T138">
                        <a:pos x="T48" y="T49"/>
                      </a:cxn>
                      <a:cxn ang="T139">
                        <a:pos x="T50" y="T51"/>
                      </a:cxn>
                      <a:cxn ang="T140">
                        <a:pos x="T52" y="T53"/>
                      </a:cxn>
                      <a:cxn ang="T141">
                        <a:pos x="T54" y="T55"/>
                      </a:cxn>
                      <a:cxn ang="T142">
                        <a:pos x="T56" y="T57"/>
                      </a:cxn>
                      <a:cxn ang="T143">
                        <a:pos x="T58" y="T59"/>
                      </a:cxn>
                      <a:cxn ang="T144">
                        <a:pos x="T60" y="T61"/>
                      </a:cxn>
                      <a:cxn ang="T145">
                        <a:pos x="T62" y="T63"/>
                      </a:cxn>
                      <a:cxn ang="T146">
                        <a:pos x="T64" y="T65"/>
                      </a:cxn>
                      <a:cxn ang="T147">
                        <a:pos x="T66" y="T67"/>
                      </a:cxn>
                      <a:cxn ang="T148">
                        <a:pos x="T68" y="T69"/>
                      </a:cxn>
                      <a:cxn ang="T149">
                        <a:pos x="T70" y="T71"/>
                      </a:cxn>
                      <a:cxn ang="T150">
                        <a:pos x="T72" y="T73"/>
                      </a:cxn>
                      <a:cxn ang="T151">
                        <a:pos x="T74" y="T75"/>
                      </a:cxn>
                      <a:cxn ang="T152">
                        <a:pos x="T76" y="T77"/>
                      </a:cxn>
                      <a:cxn ang="T153">
                        <a:pos x="T78" y="T79"/>
                      </a:cxn>
                      <a:cxn ang="T154">
                        <a:pos x="T80" y="T81"/>
                      </a:cxn>
                      <a:cxn ang="T155">
                        <a:pos x="T82" y="T83"/>
                      </a:cxn>
                      <a:cxn ang="T156">
                        <a:pos x="T84" y="T85"/>
                      </a:cxn>
                      <a:cxn ang="T157">
                        <a:pos x="T86" y="T87"/>
                      </a:cxn>
                      <a:cxn ang="T158">
                        <a:pos x="T88" y="T89"/>
                      </a:cxn>
                      <a:cxn ang="T159">
                        <a:pos x="T90" y="T91"/>
                      </a:cxn>
                      <a:cxn ang="T160">
                        <a:pos x="T92" y="T93"/>
                      </a:cxn>
                      <a:cxn ang="T161">
                        <a:pos x="T94" y="T95"/>
                      </a:cxn>
                      <a:cxn ang="T162">
                        <a:pos x="T96" y="T97"/>
                      </a:cxn>
                      <a:cxn ang="T163">
                        <a:pos x="T98" y="T99"/>
                      </a:cxn>
                      <a:cxn ang="T164">
                        <a:pos x="T100" y="T101"/>
                      </a:cxn>
                      <a:cxn ang="T165">
                        <a:pos x="T102" y="T103"/>
                      </a:cxn>
                      <a:cxn ang="T166">
                        <a:pos x="T104" y="T105"/>
                      </a:cxn>
                      <a:cxn ang="T167">
                        <a:pos x="T106" y="T107"/>
                      </a:cxn>
                      <a:cxn ang="T168">
                        <a:pos x="T108" y="T109"/>
                      </a:cxn>
                      <a:cxn ang="T169">
                        <a:pos x="T110" y="T111"/>
                      </a:cxn>
                      <a:cxn ang="T170">
                        <a:pos x="T112" y="T113"/>
                      </a:cxn>
                    </a:cxnLst>
                    <a:rect l="0" t="0" r="r" b="b"/>
                    <a:pathLst>
                      <a:path w="174" h="118">
                        <a:moveTo>
                          <a:pt x="111" y="0"/>
                        </a:moveTo>
                        <a:lnTo>
                          <a:pt x="111" y="1"/>
                        </a:lnTo>
                        <a:lnTo>
                          <a:pt x="112" y="1"/>
                        </a:lnTo>
                        <a:lnTo>
                          <a:pt x="112" y="2"/>
                        </a:lnTo>
                        <a:lnTo>
                          <a:pt x="112" y="3"/>
                        </a:lnTo>
                        <a:lnTo>
                          <a:pt x="113" y="6"/>
                        </a:lnTo>
                        <a:lnTo>
                          <a:pt x="117" y="8"/>
                        </a:lnTo>
                        <a:lnTo>
                          <a:pt x="118" y="9"/>
                        </a:lnTo>
                        <a:lnTo>
                          <a:pt x="120" y="10"/>
                        </a:lnTo>
                        <a:lnTo>
                          <a:pt x="121" y="10"/>
                        </a:lnTo>
                        <a:lnTo>
                          <a:pt x="122" y="11"/>
                        </a:lnTo>
                        <a:lnTo>
                          <a:pt x="123" y="11"/>
                        </a:lnTo>
                        <a:lnTo>
                          <a:pt x="125" y="11"/>
                        </a:lnTo>
                        <a:lnTo>
                          <a:pt x="126" y="11"/>
                        </a:lnTo>
                        <a:lnTo>
                          <a:pt x="127" y="11"/>
                        </a:lnTo>
                        <a:lnTo>
                          <a:pt x="128" y="11"/>
                        </a:lnTo>
                        <a:lnTo>
                          <a:pt x="129" y="11"/>
                        </a:lnTo>
                        <a:lnTo>
                          <a:pt x="130" y="10"/>
                        </a:lnTo>
                        <a:lnTo>
                          <a:pt x="132" y="10"/>
                        </a:lnTo>
                        <a:lnTo>
                          <a:pt x="132" y="11"/>
                        </a:lnTo>
                        <a:lnTo>
                          <a:pt x="133" y="11"/>
                        </a:lnTo>
                        <a:lnTo>
                          <a:pt x="135" y="10"/>
                        </a:lnTo>
                        <a:lnTo>
                          <a:pt x="136" y="10"/>
                        </a:lnTo>
                        <a:lnTo>
                          <a:pt x="137" y="10"/>
                        </a:lnTo>
                        <a:lnTo>
                          <a:pt x="139" y="11"/>
                        </a:lnTo>
                        <a:lnTo>
                          <a:pt x="140" y="11"/>
                        </a:lnTo>
                        <a:lnTo>
                          <a:pt x="141" y="11"/>
                        </a:lnTo>
                        <a:lnTo>
                          <a:pt x="142" y="10"/>
                        </a:lnTo>
                        <a:lnTo>
                          <a:pt x="145" y="9"/>
                        </a:lnTo>
                        <a:lnTo>
                          <a:pt x="146" y="8"/>
                        </a:lnTo>
                        <a:lnTo>
                          <a:pt x="146" y="9"/>
                        </a:lnTo>
                        <a:lnTo>
                          <a:pt x="146" y="10"/>
                        </a:lnTo>
                        <a:lnTo>
                          <a:pt x="147" y="10"/>
                        </a:lnTo>
                        <a:lnTo>
                          <a:pt x="147" y="11"/>
                        </a:lnTo>
                        <a:lnTo>
                          <a:pt x="148" y="12"/>
                        </a:lnTo>
                        <a:lnTo>
                          <a:pt x="148" y="11"/>
                        </a:lnTo>
                        <a:lnTo>
                          <a:pt x="147" y="11"/>
                        </a:lnTo>
                        <a:lnTo>
                          <a:pt x="147" y="10"/>
                        </a:lnTo>
                        <a:lnTo>
                          <a:pt x="148" y="11"/>
                        </a:lnTo>
                        <a:lnTo>
                          <a:pt x="149" y="11"/>
                        </a:lnTo>
                        <a:lnTo>
                          <a:pt x="150" y="12"/>
                        </a:lnTo>
                        <a:lnTo>
                          <a:pt x="151" y="12"/>
                        </a:lnTo>
                        <a:lnTo>
                          <a:pt x="153" y="12"/>
                        </a:lnTo>
                        <a:lnTo>
                          <a:pt x="155" y="12"/>
                        </a:lnTo>
                        <a:lnTo>
                          <a:pt x="156" y="12"/>
                        </a:lnTo>
                        <a:lnTo>
                          <a:pt x="157" y="13"/>
                        </a:lnTo>
                        <a:lnTo>
                          <a:pt x="158" y="15"/>
                        </a:lnTo>
                        <a:lnTo>
                          <a:pt x="162" y="17"/>
                        </a:lnTo>
                        <a:lnTo>
                          <a:pt x="163" y="17"/>
                        </a:lnTo>
                        <a:lnTo>
                          <a:pt x="163" y="18"/>
                        </a:lnTo>
                        <a:lnTo>
                          <a:pt x="162" y="19"/>
                        </a:lnTo>
                        <a:lnTo>
                          <a:pt x="164" y="20"/>
                        </a:lnTo>
                        <a:lnTo>
                          <a:pt x="164" y="21"/>
                        </a:lnTo>
                        <a:lnTo>
                          <a:pt x="163" y="22"/>
                        </a:lnTo>
                        <a:lnTo>
                          <a:pt x="164" y="24"/>
                        </a:lnTo>
                        <a:lnTo>
                          <a:pt x="164" y="27"/>
                        </a:lnTo>
                        <a:lnTo>
                          <a:pt x="165" y="27"/>
                        </a:lnTo>
                        <a:lnTo>
                          <a:pt x="164" y="28"/>
                        </a:lnTo>
                        <a:lnTo>
                          <a:pt x="164" y="29"/>
                        </a:lnTo>
                        <a:lnTo>
                          <a:pt x="164" y="33"/>
                        </a:lnTo>
                        <a:lnTo>
                          <a:pt x="165" y="33"/>
                        </a:lnTo>
                        <a:lnTo>
                          <a:pt x="165" y="34"/>
                        </a:lnTo>
                        <a:lnTo>
                          <a:pt x="165" y="35"/>
                        </a:lnTo>
                        <a:lnTo>
                          <a:pt x="165" y="36"/>
                        </a:lnTo>
                        <a:lnTo>
                          <a:pt x="164" y="37"/>
                        </a:lnTo>
                        <a:lnTo>
                          <a:pt x="164" y="38"/>
                        </a:lnTo>
                        <a:lnTo>
                          <a:pt x="165" y="39"/>
                        </a:lnTo>
                        <a:lnTo>
                          <a:pt x="165" y="40"/>
                        </a:lnTo>
                        <a:lnTo>
                          <a:pt x="166" y="40"/>
                        </a:lnTo>
                        <a:lnTo>
                          <a:pt x="167" y="41"/>
                        </a:lnTo>
                        <a:lnTo>
                          <a:pt x="167" y="43"/>
                        </a:lnTo>
                        <a:lnTo>
                          <a:pt x="166" y="43"/>
                        </a:lnTo>
                        <a:lnTo>
                          <a:pt x="168" y="46"/>
                        </a:lnTo>
                        <a:lnTo>
                          <a:pt x="169" y="47"/>
                        </a:lnTo>
                        <a:lnTo>
                          <a:pt x="174" y="49"/>
                        </a:lnTo>
                        <a:lnTo>
                          <a:pt x="173" y="49"/>
                        </a:lnTo>
                        <a:lnTo>
                          <a:pt x="172" y="50"/>
                        </a:lnTo>
                        <a:lnTo>
                          <a:pt x="170" y="50"/>
                        </a:lnTo>
                        <a:lnTo>
                          <a:pt x="170" y="52"/>
                        </a:lnTo>
                        <a:lnTo>
                          <a:pt x="170" y="53"/>
                        </a:lnTo>
                        <a:lnTo>
                          <a:pt x="170" y="54"/>
                        </a:lnTo>
                        <a:lnTo>
                          <a:pt x="169" y="54"/>
                        </a:lnTo>
                        <a:lnTo>
                          <a:pt x="170" y="54"/>
                        </a:lnTo>
                        <a:lnTo>
                          <a:pt x="172" y="54"/>
                        </a:lnTo>
                        <a:lnTo>
                          <a:pt x="172" y="55"/>
                        </a:lnTo>
                        <a:lnTo>
                          <a:pt x="170" y="55"/>
                        </a:lnTo>
                        <a:lnTo>
                          <a:pt x="169" y="55"/>
                        </a:lnTo>
                        <a:lnTo>
                          <a:pt x="167" y="55"/>
                        </a:lnTo>
                        <a:lnTo>
                          <a:pt x="164" y="55"/>
                        </a:lnTo>
                        <a:lnTo>
                          <a:pt x="160" y="55"/>
                        </a:lnTo>
                        <a:lnTo>
                          <a:pt x="159" y="55"/>
                        </a:lnTo>
                        <a:lnTo>
                          <a:pt x="158" y="54"/>
                        </a:lnTo>
                        <a:lnTo>
                          <a:pt x="157" y="54"/>
                        </a:lnTo>
                        <a:lnTo>
                          <a:pt x="156" y="54"/>
                        </a:lnTo>
                        <a:lnTo>
                          <a:pt x="155" y="54"/>
                        </a:lnTo>
                        <a:lnTo>
                          <a:pt x="154" y="54"/>
                        </a:lnTo>
                        <a:lnTo>
                          <a:pt x="153" y="54"/>
                        </a:lnTo>
                        <a:lnTo>
                          <a:pt x="147" y="55"/>
                        </a:lnTo>
                        <a:lnTo>
                          <a:pt x="146" y="56"/>
                        </a:lnTo>
                        <a:lnTo>
                          <a:pt x="146" y="57"/>
                        </a:lnTo>
                        <a:lnTo>
                          <a:pt x="146" y="58"/>
                        </a:lnTo>
                        <a:lnTo>
                          <a:pt x="145" y="58"/>
                        </a:lnTo>
                        <a:lnTo>
                          <a:pt x="144" y="59"/>
                        </a:lnTo>
                        <a:lnTo>
                          <a:pt x="142" y="59"/>
                        </a:lnTo>
                        <a:lnTo>
                          <a:pt x="141" y="59"/>
                        </a:lnTo>
                        <a:lnTo>
                          <a:pt x="140" y="61"/>
                        </a:lnTo>
                        <a:lnTo>
                          <a:pt x="139" y="61"/>
                        </a:lnTo>
                        <a:lnTo>
                          <a:pt x="138" y="61"/>
                        </a:lnTo>
                        <a:lnTo>
                          <a:pt x="137" y="61"/>
                        </a:lnTo>
                        <a:lnTo>
                          <a:pt x="136" y="61"/>
                        </a:lnTo>
                        <a:lnTo>
                          <a:pt x="135" y="61"/>
                        </a:lnTo>
                        <a:lnTo>
                          <a:pt x="133" y="61"/>
                        </a:lnTo>
                        <a:lnTo>
                          <a:pt x="133" y="62"/>
                        </a:lnTo>
                        <a:lnTo>
                          <a:pt x="133" y="64"/>
                        </a:lnTo>
                        <a:lnTo>
                          <a:pt x="133" y="66"/>
                        </a:lnTo>
                        <a:lnTo>
                          <a:pt x="133" y="68"/>
                        </a:lnTo>
                        <a:lnTo>
                          <a:pt x="135" y="68"/>
                        </a:lnTo>
                        <a:lnTo>
                          <a:pt x="136" y="68"/>
                        </a:lnTo>
                        <a:lnTo>
                          <a:pt x="137" y="69"/>
                        </a:lnTo>
                        <a:lnTo>
                          <a:pt x="137" y="71"/>
                        </a:lnTo>
                        <a:lnTo>
                          <a:pt x="136" y="71"/>
                        </a:lnTo>
                        <a:lnTo>
                          <a:pt x="135" y="72"/>
                        </a:lnTo>
                        <a:lnTo>
                          <a:pt x="133" y="72"/>
                        </a:lnTo>
                        <a:lnTo>
                          <a:pt x="132" y="72"/>
                        </a:lnTo>
                        <a:lnTo>
                          <a:pt x="131" y="72"/>
                        </a:lnTo>
                        <a:lnTo>
                          <a:pt x="130" y="72"/>
                        </a:lnTo>
                        <a:lnTo>
                          <a:pt x="129" y="73"/>
                        </a:lnTo>
                        <a:lnTo>
                          <a:pt x="129" y="74"/>
                        </a:lnTo>
                        <a:lnTo>
                          <a:pt x="128" y="74"/>
                        </a:lnTo>
                        <a:lnTo>
                          <a:pt x="127" y="74"/>
                        </a:lnTo>
                        <a:lnTo>
                          <a:pt x="126" y="75"/>
                        </a:lnTo>
                        <a:lnTo>
                          <a:pt x="125" y="75"/>
                        </a:lnTo>
                        <a:lnTo>
                          <a:pt x="125" y="76"/>
                        </a:lnTo>
                        <a:lnTo>
                          <a:pt x="122" y="76"/>
                        </a:lnTo>
                        <a:lnTo>
                          <a:pt x="118" y="77"/>
                        </a:lnTo>
                        <a:lnTo>
                          <a:pt x="117" y="78"/>
                        </a:lnTo>
                        <a:lnTo>
                          <a:pt x="117" y="80"/>
                        </a:lnTo>
                        <a:lnTo>
                          <a:pt x="116" y="81"/>
                        </a:lnTo>
                        <a:lnTo>
                          <a:pt x="114" y="82"/>
                        </a:lnTo>
                        <a:lnTo>
                          <a:pt x="114" y="83"/>
                        </a:lnTo>
                        <a:lnTo>
                          <a:pt x="113" y="83"/>
                        </a:lnTo>
                        <a:lnTo>
                          <a:pt x="113" y="84"/>
                        </a:lnTo>
                        <a:lnTo>
                          <a:pt x="112" y="84"/>
                        </a:lnTo>
                        <a:lnTo>
                          <a:pt x="112" y="85"/>
                        </a:lnTo>
                        <a:lnTo>
                          <a:pt x="111" y="85"/>
                        </a:lnTo>
                        <a:lnTo>
                          <a:pt x="109" y="86"/>
                        </a:lnTo>
                        <a:lnTo>
                          <a:pt x="108" y="86"/>
                        </a:lnTo>
                        <a:lnTo>
                          <a:pt x="107" y="86"/>
                        </a:lnTo>
                        <a:lnTo>
                          <a:pt x="105" y="86"/>
                        </a:lnTo>
                        <a:lnTo>
                          <a:pt x="104" y="86"/>
                        </a:lnTo>
                        <a:lnTo>
                          <a:pt x="103" y="87"/>
                        </a:lnTo>
                        <a:lnTo>
                          <a:pt x="102" y="87"/>
                        </a:lnTo>
                        <a:lnTo>
                          <a:pt x="101" y="86"/>
                        </a:lnTo>
                        <a:lnTo>
                          <a:pt x="100" y="87"/>
                        </a:lnTo>
                        <a:lnTo>
                          <a:pt x="97" y="87"/>
                        </a:lnTo>
                        <a:lnTo>
                          <a:pt x="95" y="89"/>
                        </a:lnTo>
                        <a:lnTo>
                          <a:pt x="95" y="90"/>
                        </a:lnTo>
                        <a:lnTo>
                          <a:pt x="94" y="91"/>
                        </a:lnTo>
                        <a:lnTo>
                          <a:pt x="93" y="91"/>
                        </a:lnTo>
                        <a:lnTo>
                          <a:pt x="92" y="91"/>
                        </a:lnTo>
                        <a:lnTo>
                          <a:pt x="91" y="91"/>
                        </a:lnTo>
                        <a:lnTo>
                          <a:pt x="91" y="90"/>
                        </a:lnTo>
                        <a:lnTo>
                          <a:pt x="86" y="90"/>
                        </a:lnTo>
                        <a:lnTo>
                          <a:pt x="85" y="91"/>
                        </a:lnTo>
                        <a:lnTo>
                          <a:pt x="84" y="91"/>
                        </a:lnTo>
                        <a:lnTo>
                          <a:pt x="84" y="92"/>
                        </a:lnTo>
                        <a:lnTo>
                          <a:pt x="83" y="92"/>
                        </a:lnTo>
                        <a:lnTo>
                          <a:pt x="82" y="93"/>
                        </a:lnTo>
                        <a:lnTo>
                          <a:pt x="81" y="93"/>
                        </a:lnTo>
                        <a:lnTo>
                          <a:pt x="80" y="93"/>
                        </a:lnTo>
                        <a:lnTo>
                          <a:pt x="79" y="94"/>
                        </a:lnTo>
                        <a:lnTo>
                          <a:pt x="77" y="95"/>
                        </a:lnTo>
                        <a:lnTo>
                          <a:pt x="74" y="97"/>
                        </a:lnTo>
                        <a:lnTo>
                          <a:pt x="72" y="99"/>
                        </a:lnTo>
                        <a:lnTo>
                          <a:pt x="71" y="99"/>
                        </a:lnTo>
                        <a:lnTo>
                          <a:pt x="69" y="100"/>
                        </a:lnTo>
                        <a:lnTo>
                          <a:pt x="69" y="101"/>
                        </a:lnTo>
                        <a:lnTo>
                          <a:pt x="67" y="102"/>
                        </a:lnTo>
                        <a:lnTo>
                          <a:pt x="66" y="102"/>
                        </a:lnTo>
                        <a:lnTo>
                          <a:pt x="65" y="103"/>
                        </a:lnTo>
                        <a:lnTo>
                          <a:pt x="65" y="114"/>
                        </a:lnTo>
                        <a:lnTo>
                          <a:pt x="65" y="118"/>
                        </a:lnTo>
                        <a:lnTo>
                          <a:pt x="55" y="118"/>
                        </a:lnTo>
                        <a:lnTo>
                          <a:pt x="51" y="118"/>
                        </a:lnTo>
                        <a:lnTo>
                          <a:pt x="48" y="118"/>
                        </a:lnTo>
                        <a:lnTo>
                          <a:pt x="46" y="118"/>
                        </a:lnTo>
                        <a:lnTo>
                          <a:pt x="45" y="118"/>
                        </a:lnTo>
                        <a:lnTo>
                          <a:pt x="44" y="118"/>
                        </a:lnTo>
                        <a:lnTo>
                          <a:pt x="42" y="118"/>
                        </a:lnTo>
                        <a:lnTo>
                          <a:pt x="6" y="118"/>
                        </a:lnTo>
                        <a:lnTo>
                          <a:pt x="2" y="118"/>
                        </a:lnTo>
                        <a:lnTo>
                          <a:pt x="0" y="118"/>
                        </a:lnTo>
                        <a:lnTo>
                          <a:pt x="1" y="118"/>
                        </a:lnTo>
                        <a:lnTo>
                          <a:pt x="2" y="117"/>
                        </a:lnTo>
                        <a:lnTo>
                          <a:pt x="4" y="115"/>
                        </a:lnTo>
                        <a:lnTo>
                          <a:pt x="4" y="114"/>
                        </a:lnTo>
                        <a:lnTo>
                          <a:pt x="5" y="114"/>
                        </a:lnTo>
                        <a:lnTo>
                          <a:pt x="5" y="113"/>
                        </a:lnTo>
                        <a:lnTo>
                          <a:pt x="7" y="113"/>
                        </a:lnTo>
                        <a:lnTo>
                          <a:pt x="8" y="113"/>
                        </a:lnTo>
                        <a:lnTo>
                          <a:pt x="11" y="113"/>
                        </a:lnTo>
                        <a:lnTo>
                          <a:pt x="16" y="112"/>
                        </a:lnTo>
                        <a:lnTo>
                          <a:pt x="18" y="111"/>
                        </a:lnTo>
                        <a:lnTo>
                          <a:pt x="21" y="110"/>
                        </a:lnTo>
                        <a:lnTo>
                          <a:pt x="23" y="110"/>
                        </a:lnTo>
                        <a:lnTo>
                          <a:pt x="24" y="109"/>
                        </a:lnTo>
                        <a:lnTo>
                          <a:pt x="25" y="109"/>
                        </a:lnTo>
                        <a:lnTo>
                          <a:pt x="27" y="105"/>
                        </a:lnTo>
                        <a:lnTo>
                          <a:pt x="28" y="105"/>
                        </a:lnTo>
                        <a:lnTo>
                          <a:pt x="29" y="104"/>
                        </a:lnTo>
                        <a:lnTo>
                          <a:pt x="30" y="103"/>
                        </a:lnTo>
                        <a:lnTo>
                          <a:pt x="30" y="102"/>
                        </a:lnTo>
                        <a:lnTo>
                          <a:pt x="33" y="102"/>
                        </a:lnTo>
                        <a:lnTo>
                          <a:pt x="35" y="100"/>
                        </a:lnTo>
                        <a:lnTo>
                          <a:pt x="36" y="100"/>
                        </a:lnTo>
                        <a:lnTo>
                          <a:pt x="37" y="100"/>
                        </a:lnTo>
                        <a:lnTo>
                          <a:pt x="38" y="99"/>
                        </a:lnTo>
                        <a:lnTo>
                          <a:pt x="39" y="97"/>
                        </a:lnTo>
                        <a:lnTo>
                          <a:pt x="41" y="96"/>
                        </a:lnTo>
                        <a:lnTo>
                          <a:pt x="41" y="95"/>
                        </a:lnTo>
                        <a:lnTo>
                          <a:pt x="42" y="95"/>
                        </a:lnTo>
                        <a:lnTo>
                          <a:pt x="43" y="94"/>
                        </a:lnTo>
                        <a:lnTo>
                          <a:pt x="44" y="93"/>
                        </a:lnTo>
                        <a:lnTo>
                          <a:pt x="45" y="92"/>
                        </a:lnTo>
                        <a:lnTo>
                          <a:pt x="45" y="91"/>
                        </a:lnTo>
                        <a:lnTo>
                          <a:pt x="47" y="87"/>
                        </a:lnTo>
                        <a:lnTo>
                          <a:pt x="48" y="87"/>
                        </a:lnTo>
                        <a:lnTo>
                          <a:pt x="48" y="86"/>
                        </a:lnTo>
                        <a:lnTo>
                          <a:pt x="49" y="86"/>
                        </a:lnTo>
                        <a:lnTo>
                          <a:pt x="49" y="85"/>
                        </a:lnTo>
                        <a:lnTo>
                          <a:pt x="51" y="83"/>
                        </a:lnTo>
                        <a:lnTo>
                          <a:pt x="51" y="82"/>
                        </a:lnTo>
                        <a:lnTo>
                          <a:pt x="52" y="80"/>
                        </a:lnTo>
                        <a:lnTo>
                          <a:pt x="52" y="78"/>
                        </a:lnTo>
                        <a:lnTo>
                          <a:pt x="49" y="77"/>
                        </a:lnTo>
                        <a:lnTo>
                          <a:pt x="48" y="76"/>
                        </a:lnTo>
                        <a:lnTo>
                          <a:pt x="47" y="74"/>
                        </a:lnTo>
                        <a:lnTo>
                          <a:pt x="48" y="74"/>
                        </a:lnTo>
                        <a:lnTo>
                          <a:pt x="48" y="73"/>
                        </a:lnTo>
                        <a:lnTo>
                          <a:pt x="48" y="72"/>
                        </a:lnTo>
                        <a:lnTo>
                          <a:pt x="48" y="71"/>
                        </a:lnTo>
                        <a:lnTo>
                          <a:pt x="48" y="68"/>
                        </a:lnTo>
                        <a:lnTo>
                          <a:pt x="48" y="67"/>
                        </a:lnTo>
                        <a:lnTo>
                          <a:pt x="48" y="66"/>
                        </a:lnTo>
                        <a:lnTo>
                          <a:pt x="48" y="65"/>
                        </a:lnTo>
                        <a:lnTo>
                          <a:pt x="48" y="64"/>
                        </a:lnTo>
                        <a:lnTo>
                          <a:pt x="48" y="63"/>
                        </a:lnTo>
                        <a:lnTo>
                          <a:pt x="49" y="63"/>
                        </a:lnTo>
                        <a:lnTo>
                          <a:pt x="51" y="62"/>
                        </a:lnTo>
                        <a:lnTo>
                          <a:pt x="51" y="61"/>
                        </a:lnTo>
                        <a:lnTo>
                          <a:pt x="51" y="59"/>
                        </a:lnTo>
                        <a:lnTo>
                          <a:pt x="54" y="57"/>
                        </a:lnTo>
                        <a:lnTo>
                          <a:pt x="55" y="56"/>
                        </a:lnTo>
                        <a:lnTo>
                          <a:pt x="56" y="54"/>
                        </a:lnTo>
                        <a:lnTo>
                          <a:pt x="56" y="53"/>
                        </a:lnTo>
                        <a:lnTo>
                          <a:pt x="56" y="52"/>
                        </a:lnTo>
                        <a:lnTo>
                          <a:pt x="56" y="49"/>
                        </a:lnTo>
                        <a:lnTo>
                          <a:pt x="56" y="48"/>
                        </a:lnTo>
                        <a:lnTo>
                          <a:pt x="57" y="47"/>
                        </a:lnTo>
                        <a:lnTo>
                          <a:pt x="58" y="47"/>
                        </a:lnTo>
                        <a:lnTo>
                          <a:pt x="58" y="46"/>
                        </a:lnTo>
                        <a:lnTo>
                          <a:pt x="60" y="46"/>
                        </a:lnTo>
                        <a:lnTo>
                          <a:pt x="60" y="45"/>
                        </a:lnTo>
                        <a:lnTo>
                          <a:pt x="61" y="45"/>
                        </a:lnTo>
                        <a:lnTo>
                          <a:pt x="62" y="44"/>
                        </a:lnTo>
                        <a:lnTo>
                          <a:pt x="63" y="43"/>
                        </a:lnTo>
                        <a:lnTo>
                          <a:pt x="65" y="40"/>
                        </a:lnTo>
                        <a:lnTo>
                          <a:pt x="66" y="39"/>
                        </a:lnTo>
                        <a:lnTo>
                          <a:pt x="66" y="38"/>
                        </a:lnTo>
                        <a:lnTo>
                          <a:pt x="67" y="38"/>
                        </a:lnTo>
                        <a:lnTo>
                          <a:pt x="69" y="38"/>
                        </a:lnTo>
                        <a:lnTo>
                          <a:pt x="69" y="37"/>
                        </a:lnTo>
                        <a:lnTo>
                          <a:pt x="70" y="37"/>
                        </a:lnTo>
                        <a:lnTo>
                          <a:pt x="71" y="36"/>
                        </a:lnTo>
                        <a:lnTo>
                          <a:pt x="72" y="36"/>
                        </a:lnTo>
                        <a:lnTo>
                          <a:pt x="73" y="36"/>
                        </a:lnTo>
                        <a:lnTo>
                          <a:pt x="75" y="35"/>
                        </a:lnTo>
                        <a:lnTo>
                          <a:pt x="76" y="35"/>
                        </a:lnTo>
                        <a:lnTo>
                          <a:pt x="79" y="34"/>
                        </a:lnTo>
                        <a:lnTo>
                          <a:pt x="80" y="34"/>
                        </a:lnTo>
                        <a:lnTo>
                          <a:pt x="81" y="33"/>
                        </a:lnTo>
                        <a:lnTo>
                          <a:pt x="83" y="31"/>
                        </a:lnTo>
                        <a:lnTo>
                          <a:pt x="85" y="30"/>
                        </a:lnTo>
                        <a:lnTo>
                          <a:pt x="88" y="30"/>
                        </a:lnTo>
                        <a:lnTo>
                          <a:pt x="88" y="29"/>
                        </a:lnTo>
                        <a:lnTo>
                          <a:pt x="89" y="29"/>
                        </a:lnTo>
                        <a:lnTo>
                          <a:pt x="90" y="29"/>
                        </a:lnTo>
                        <a:lnTo>
                          <a:pt x="91" y="28"/>
                        </a:lnTo>
                        <a:lnTo>
                          <a:pt x="91" y="27"/>
                        </a:lnTo>
                        <a:lnTo>
                          <a:pt x="92" y="25"/>
                        </a:lnTo>
                        <a:lnTo>
                          <a:pt x="93" y="24"/>
                        </a:lnTo>
                        <a:lnTo>
                          <a:pt x="94" y="22"/>
                        </a:lnTo>
                        <a:lnTo>
                          <a:pt x="95" y="20"/>
                        </a:lnTo>
                        <a:lnTo>
                          <a:pt x="98" y="18"/>
                        </a:lnTo>
                        <a:lnTo>
                          <a:pt x="98" y="17"/>
                        </a:lnTo>
                        <a:lnTo>
                          <a:pt x="98" y="16"/>
                        </a:lnTo>
                        <a:lnTo>
                          <a:pt x="99" y="15"/>
                        </a:lnTo>
                        <a:lnTo>
                          <a:pt x="99" y="13"/>
                        </a:lnTo>
                        <a:lnTo>
                          <a:pt x="100" y="12"/>
                        </a:lnTo>
                        <a:lnTo>
                          <a:pt x="100" y="11"/>
                        </a:lnTo>
                        <a:lnTo>
                          <a:pt x="101" y="9"/>
                        </a:lnTo>
                        <a:lnTo>
                          <a:pt x="102" y="7"/>
                        </a:lnTo>
                        <a:lnTo>
                          <a:pt x="102" y="6"/>
                        </a:lnTo>
                        <a:lnTo>
                          <a:pt x="103" y="5"/>
                        </a:lnTo>
                        <a:lnTo>
                          <a:pt x="103" y="2"/>
                        </a:lnTo>
                        <a:lnTo>
                          <a:pt x="104" y="2"/>
                        </a:lnTo>
                        <a:lnTo>
                          <a:pt x="107" y="2"/>
                        </a:lnTo>
                        <a:lnTo>
                          <a:pt x="108" y="2"/>
                        </a:lnTo>
                        <a:lnTo>
                          <a:pt x="109" y="1"/>
                        </a:lnTo>
                        <a:lnTo>
                          <a:pt x="110" y="1"/>
                        </a:lnTo>
                        <a:lnTo>
                          <a:pt x="110" y="0"/>
                        </a:lnTo>
                        <a:lnTo>
                          <a:pt x="111" y="0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134" name="Freeform 1048">
                    <a:extLst>
                      <a:ext uri="{FF2B5EF4-FFF2-40B4-BE49-F238E27FC236}">
                        <a16:creationId xmlns:a16="http://schemas.microsoft.com/office/drawing/2014/main" id="{798D058D-47D1-4A76-81E7-B1B51A66005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7120779" y="2416152"/>
                    <a:ext cx="74355" cy="37178"/>
                  </a:xfrm>
                  <a:custGeom>
                    <a:avLst/>
                    <a:gdLst>
                      <a:gd name="T0" fmla="*/ 7938 w 32"/>
                      <a:gd name="T1" fmla="*/ 23813 h 16"/>
                      <a:gd name="T2" fmla="*/ 4763 w 32"/>
                      <a:gd name="T3" fmla="*/ 23813 h 16"/>
                      <a:gd name="T4" fmla="*/ 1588 w 32"/>
                      <a:gd name="T5" fmla="*/ 19050 h 16"/>
                      <a:gd name="T6" fmla="*/ 0 w 32"/>
                      <a:gd name="T7" fmla="*/ 14288 h 16"/>
                      <a:gd name="T8" fmla="*/ 0 w 32"/>
                      <a:gd name="T9" fmla="*/ 14288 h 16"/>
                      <a:gd name="T10" fmla="*/ 1588 w 32"/>
                      <a:gd name="T11" fmla="*/ 14288 h 16"/>
                      <a:gd name="T12" fmla="*/ 3175 w 32"/>
                      <a:gd name="T13" fmla="*/ 15875 h 16"/>
                      <a:gd name="T14" fmla="*/ 3175 w 32"/>
                      <a:gd name="T15" fmla="*/ 14288 h 16"/>
                      <a:gd name="T16" fmla="*/ 4763 w 32"/>
                      <a:gd name="T17" fmla="*/ 12700 h 16"/>
                      <a:gd name="T18" fmla="*/ 6350 w 32"/>
                      <a:gd name="T19" fmla="*/ 12700 h 16"/>
                      <a:gd name="T20" fmla="*/ 9525 w 32"/>
                      <a:gd name="T21" fmla="*/ 12700 h 16"/>
                      <a:gd name="T22" fmla="*/ 11113 w 32"/>
                      <a:gd name="T23" fmla="*/ 12700 h 16"/>
                      <a:gd name="T24" fmla="*/ 14288 w 32"/>
                      <a:gd name="T25" fmla="*/ 12700 h 16"/>
                      <a:gd name="T26" fmla="*/ 14288 w 32"/>
                      <a:gd name="T27" fmla="*/ 12700 h 16"/>
                      <a:gd name="T28" fmla="*/ 14288 w 32"/>
                      <a:gd name="T29" fmla="*/ 9525 h 16"/>
                      <a:gd name="T30" fmla="*/ 23813 w 32"/>
                      <a:gd name="T31" fmla="*/ 9525 h 16"/>
                      <a:gd name="T32" fmla="*/ 25400 w 32"/>
                      <a:gd name="T33" fmla="*/ 9525 h 16"/>
                      <a:gd name="T34" fmla="*/ 31750 w 32"/>
                      <a:gd name="T35" fmla="*/ 9525 h 16"/>
                      <a:gd name="T36" fmla="*/ 33338 w 32"/>
                      <a:gd name="T37" fmla="*/ 7938 h 16"/>
                      <a:gd name="T38" fmla="*/ 34925 w 32"/>
                      <a:gd name="T39" fmla="*/ 7938 h 16"/>
                      <a:gd name="T40" fmla="*/ 46038 w 32"/>
                      <a:gd name="T41" fmla="*/ 4763 h 16"/>
                      <a:gd name="T42" fmla="*/ 46038 w 32"/>
                      <a:gd name="T43" fmla="*/ 3175 h 16"/>
                      <a:gd name="T44" fmla="*/ 50800 w 32"/>
                      <a:gd name="T45" fmla="*/ 0 h 16"/>
                      <a:gd name="T46" fmla="*/ 47625 w 32"/>
                      <a:gd name="T47" fmla="*/ 4763 h 16"/>
                      <a:gd name="T48" fmla="*/ 44450 w 32"/>
                      <a:gd name="T49" fmla="*/ 6350 h 16"/>
                      <a:gd name="T50" fmla="*/ 36513 w 32"/>
                      <a:gd name="T51" fmla="*/ 9525 h 16"/>
                      <a:gd name="T52" fmla="*/ 36513 w 32"/>
                      <a:gd name="T53" fmla="*/ 11113 h 16"/>
                      <a:gd name="T54" fmla="*/ 36513 w 32"/>
                      <a:gd name="T55" fmla="*/ 12700 h 16"/>
                      <a:gd name="T56" fmla="*/ 38100 w 32"/>
                      <a:gd name="T57" fmla="*/ 15875 h 16"/>
                      <a:gd name="T58" fmla="*/ 39688 w 32"/>
                      <a:gd name="T59" fmla="*/ 15875 h 16"/>
                      <a:gd name="T60" fmla="*/ 38100 w 32"/>
                      <a:gd name="T61" fmla="*/ 15875 h 16"/>
                      <a:gd name="T62" fmla="*/ 36513 w 32"/>
                      <a:gd name="T63" fmla="*/ 15875 h 16"/>
                      <a:gd name="T64" fmla="*/ 36513 w 32"/>
                      <a:gd name="T65" fmla="*/ 19050 h 16"/>
                      <a:gd name="T66" fmla="*/ 34925 w 32"/>
                      <a:gd name="T67" fmla="*/ 19050 h 16"/>
                      <a:gd name="T68" fmla="*/ 34925 w 32"/>
                      <a:gd name="T69" fmla="*/ 19050 h 16"/>
                      <a:gd name="T70" fmla="*/ 33338 w 32"/>
                      <a:gd name="T71" fmla="*/ 15875 h 16"/>
                      <a:gd name="T72" fmla="*/ 31750 w 32"/>
                      <a:gd name="T73" fmla="*/ 19050 h 16"/>
                      <a:gd name="T74" fmla="*/ 30163 w 32"/>
                      <a:gd name="T75" fmla="*/ 19050 h 16"/>
                      <a:gd name="T76" fmla="*/ 30163 w 32"/>
                      <a:gd name="T77" fmla="*/ 20638 h 16"/>
                      <a:gd name="T78" fmla="*/ 22225 w 32"/>
                      <a:gd name="T79" fmla="*/ 23813 h 16"/>
                      <a:gd name="T80" fmla="*/ 19050 w 32"/>
                      <a:gd name="T81" fmla="*/ 23813 h 16"/>
                      <a:gd name="T82" fmla="*/ 19050 w 32"/>
                      <a:gd name="T83" fmla="*/ 23813 h 16"/>
                      <a:gd name="T84" fmla="*/ 11113 w 32"/>
                      <a:gd name="T85" fmla="*/ 23813 h 16"/>
                      <a:gd name="T86" fmla="*/ 9525 w 32"/>
                      <a:gd name="T87" fmla="*/ 25400 h 1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</a:gdLst>
                    <a:ahLst/>
                    <a:cxnLst>
                      <a:cxn ang="T88">
                        <a:pos x="T0" y="T1"/>
                      </a:cxn>
                      <a:cxn ang="T89">
                        <a:pos x="T2" y="T3"/>
                      </a:cxn>
                      <a:cxn ang="T90">
                        <a:pos x="T4" y="T5"/>
                      </a:cxn>
                      <a:cxn ang="T91">
                        <a:pos x="T6" y="T7"/>
                      </a:cxn>
                      <a:cxn ang="T92">
                        <a:pos x="T8" y="T9"/>
                      </a:cxn>
                      <a:cxn ang="T93">
                        <a:pos x="T10" y="T11"/>
                      </a:cxn>
                      <a:cxn ang="T94">
                        <a:pos x="T12" y="T13"/>
                      </a:cxn>
                      <a:cxn ang="T95">
                        <a:pos x="T14" y="T15"/>
                      </a:cxn>
                      <a:cxn ang="T96">
                        <a:pos x="T16" y="T17"/>
                      </a:cxn>
                      <a:cxn ang="T97">
                        <a:pos x="T18" y="T19"/>
                      </a:cxn>
                      <a:cxn ang="T98">
                        <a:pos x="T20" y="T21"/>
                      </a:cxn>
                      <a:cxn ang="T99">
                        <a:pos x="T22" y="T23"/>
                      </a:cxn>
                      <a:cxn ang="T100">
                        <a:pos x="T24" y="T25"/>
                      </a:cxn>
                      <a:cxn ang="T101">
                        <a:pos x="T26" y="T27"/>
                      </a:cxn>
                      <a:cxn ang="T102">
                        <a:pos x="T28" y="T29"/>
                      </a:cxn>
                      <a:cxn ang="T103">
                        <a:pos x="T30" y="T31"/>
                      </a:cxn>
                      <a:cxn ang="T104">
                        <a:pos x="T32" y="T33"/>
                      </a:cxn>
                      <a:cxn ang="T105">
                        <a:pos x="T34" y="T35"/>
                      </a:cxn>
                      <a:cxn ang="T106">
                        <a:pos x="T36" y="T37"/>
                      </a:cxn>
                      <a:cxn ang="T107">
                        <a:pos x="T38" y="T39"/>
                      </a:cxn>
                      <a:cxn ang="T108">
                        <a:pos x="T40" y="T41"/>
                      </a:cxn>
                      <a:cxn ang="T109">
                        <a:pos x="T42" y="T43"/>
                      </a:cxn>
                      <a:cxn ang="T110">
                        <a:pos x="T44" y="T45"/>
                      </a:cxn>
                      <a:cxn ang="T111">
                        <a:pos x="T46" y="T47"/>
                      </a:cxn>
                      <a:cxn ang="T112">
                        <a:pos x="T48" y="T49"/>
                      </a:cxn>
                      <a:cxn ang="T113">
                        <a:pos x="T50" y="T51"/>
                      </a:cxn>
                      <a:cxn ang="T114">
                        <a:pos x="T52" y="T53"/>
                      </a:cxn>
                      <a:cxn ang="T115">
                        <a:pos x="T54" y="T55"/>
                      </a:cxn>
                      <a:cxn ang="T116">
                        <a:pos x="T56" y="T57"/>
                      </a:cxn>
                      <a:cxn ang="T117">
                        <a:pos x="T58" y="T59"/>
                      </a:cxn>
                      <a:cxn ang="T118">
                        <a:pos x="T60" y="T61"/>
                      </a:cxn>
                      <a:cxn ang="T119">
                        <a:pos x="T62" y="T63"/>
                      </a:cxn>
                      <a:cxn ang="T120">
                        <a:pos x="T64" y="T65"/>
                      </a:cxn>
                      <a:cxn ang="T121">
                        <a:pos x="T66" y="T67"/>
                      </a:cxn>
                      <a:cxn ang="T122">
                        <a:pos x="T68" y="T69"/>
                      </a:cxn>
                      <a:cxn ang="T123">
                        <a:pos x="T70" y="T71"/>
                      </a:cxn>
                      <a:cxn ang="T124">
                        <a:pos x="T72" y="T73"/>
                      </a:cxn>
                      <a:cxn ang="T125">
                        <a:pos x="T74" y="T75"/>
                      </a:cxn>
                      <a:cxn ang="T126">
                        <a:pos x="T76" y="T77"/>
                      </a:cxn>
                      <a:cxn ang="T127">
                        <a:pos x="T78" y="T79"/>
                      </a:cxn>
                      <a:cxn ang="T128">
                        <a:pos x="T80" y="T81"/>
                      </a:cxn>
                      <a:cxn ang="T129">
                        <a:pos x="T82" y="T83"/>
                      </a:cxn>
                      <a:cxn ang="T130">
                        <a:pos x="T84" y="T85"/>
                      </a:cxn>
                      <a:cxn ang="T131">
                        <a:pos x="T86" y="T87"/>
                      </a:cxn>
                    </a:cxnLst>
                    <a:rect l="0" t="0" r="r" b="b"/>
                    <a:pathLst>
                      <a:path w="32" h="16">
                        <a:moveTo>
                          <a:pt x="6" y="16"/>
                        </a:moveTo>
                        <a:lnTo>
                          <a:pt x="5" y="16"/>
                        </a:lnTo>
                        <a:lnTo>
                          <a:pt x="5" y="15"/>
                        </a:lnTo>
                        <a:lnTo>
                          <a:pt x="3" y="15"/>
                        </a:lnTo>
                        <a:lnTo>
                          <a:pt x="2" y="14"/>
                        </a:lnTo>
                        <a:lnTo>
                          <a:pt x="1" y="13"/>
                        </a:lnTo>
                        <a:lnTo>
                          <a:pt x="1" y="12"/>
                        </a:lnTo>
                        <a:lnTo>
                          <a:pt x="0" y="10"/>
                        </a:lnTo>
                        <a:lnTo>
                          <a:pt x="0" y="9"/>
                        </a:lnTo>
                        <a:lnTo>
                          <a:pt x="1" y="9"/>
                        </a:lnTo>
                        <a:lnTo>
                          <a:pt x="1" y="10"/>
                        </a:lnTo>
                        <a:lnTo>
                          <a:pt x="2" y="10"/>
                        </a:lnTo>
                        <a:lnTo>
                          <a:pt x="2" y="9"/>
                        </a:lnTo>
                        <a:lnTo>
                          <a:pt x="3" y="9"/>
                        </a:lnTo>
                        <a:lnTo>
                          <a:pt x="3" y="8"/>
                        </a:lnTo>
                        <a:lnTo>
                          <a:pt x="4" y="8"/>
                        </a:lnTo>
                        <a:lnTo>
                          <a:pt x="5" y="8"/>
                        </a:lnTo>
                        <a:lnTo>
                          <a:pt x="6" y="8"/>
                        </a:lnTo>
                        <a:lnTo>
                          <a:pt x="7" y="8"/>
                        </a:lnTo>
                        <a:lnTo>
                          <a:pt x="9" y="8"/>
                        </a:lnTo>
                        <a:lnTo>
                          <a:pt x="9" y="7"/>
                        </a:lnTo>
                        <a:lnTo>
                          <a:pt x="9" y="6"/>
                        </a:lnTo>
                        <a:lnTo>
                          <a:pt x="10" y="5"/>
                        </a:lnTo>
                        <a:lnTo>
                          <a:pt x="14" y="6"/>
                        </a:lnTo>
                        <a:lnTo>
                          <a:pt x="15" y="6"/>
                        </a:lnTo>
                        <a:lnTo>
                          <a:pt x="16" y="6"/>
                        </a:lnTo>
                        <a:lnTo>
                          <a:pt x="19" y="6"/>
                        </a:lnTo>
                        <a:lnTo>
                          <a:pt x="20" y="6"/>
                        </a:lnTo>
                        <a:lnTo>
                          <a:pt x="20" y="5"/>
                        </a:lnTo>
                        <a:lnTo>
                          <a:pt x="21" y="5"/>
                        </a:lnTo>
                        <a:lnTo>
                          <a:pt x="22" y="5"/>
                        </a:lnTo>
                        <a:lnTo>
                          <a:pt x="24" y="5"/>
                        </a:lnTo>
                        <a:lnTo>
                          <a:pt x="29" y="3"/>
                        </a:lnTo>
                        <a:lnTo>
                          <a:pt x="29" y="2"/>
                        </a:lnTo>
                        <a:lnTo>
                          <a:pt x="30" y="2"/>
                        </a:lnTo>
                        <a:lnTo>
                          <a:pt x="32" y="0"/>
                        </a:lnTo>
                        <a:lnTo>
                          <a:pt x="32" y="2"/>
                        </a:lnTo>
                        <a:lnTo>
                          <a:pt x="30" y="3"/>
                        </a:lnTo>
                        <a:lnTo>
                          <a:pt x="29" y="4"/>
                        </a:lnTo>
                        <a:lnTo>
                          <a:pt x="28" y="4"/>
                        </a:lnTo>
                        <a:lnTo>
                          <a:pt x="25" y="5"/>
                        </a:lnTo>
                        <a:lnTo>
                          <a:pt x="23" y="6"/>
                        </a:lnTo>
                        <a:lnTo>
                          <a:pt x="23" y="7"/>
                        </a:lnTo>
                        <a:lnTo>
                          <a:pt x="23" y="8"/>
                        </a:lnTo>
                        <a:lnTo>
                          <a:pt x="24" y="9"/>
                        </a:lnTo>
                        <a:lnTo>
                          <a:pt x="24" y="10"/>
                        </a:lnTo>
                        <a:lnTo>
                          <a:pt x="25" y="10"/>
                        </a:lnTo>
                        <a:lnTo>
                          <a:pt x="25" y="12"/>
                        </a:lnTo>
                        <a:lnTo>
                          <a:pt x="24" y="10"/>
                        </a:lnTo>
                        <a:lnTo>
                          <a:pt x="23" y="10"/>
                        </a:lnTo>
                        <a:lnTo>
                          <a:pt x="23" y="12"/>
                        </a:lnTo>
                        <a:lnTo>
                          <a:pt x="22" y="12"/>
                        </a:lnTo>
                        <a:lnTo>
                          <a:pt x="21" y="10"/>
                        </a:lnTo>
                        <a:lnTo>
                          <a:pt x="20" y="10"/>
                        </a:lnTo>
                        <a:lnTo>
                          <a:pt x="20" y="12"/>
                        </a:lnTo>
                        <a:lnTo>
                          <a:pt x="19" y="12"/>
                        </a:lnTo>
                        <a:lnTo>
                          <a:pt x="19" y="13"/>
                        </a:lnTo>
                        <a:lnTo>
                          <a:pt x="18" y="14"/>
                        </a:lnTo>
                        <a:lnTo>
                          <a:pt x="15" y="15"/>
                        </a:lnTo>
                        <a:lnTo>
                          <a:pt x="14" y="15"/>
                        </a:lnTo>
                        <a:lnTo>
                          <a:pt x="13" y="15"/>
                        </a:lnTo>
                        <a:lnTo>
                          <a:pt x="12" y="15"/>
                        </a:lnTo>
                        <a:lnTo>
                          <a:pt x="11" y="15"/>
                        </a:lnTo>
                        <a:lnTo>
                          <a:pt x="7" y="15"/>
                        </a:lnTo>
                        <a:lnTo>
                          <a:pt x="6" y="15"/>
                        </a:lnTo>
                        <a:lnTo>
                          <a:pt x="6" y="16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135" name="Freeform 1049">
                    <a:extLst>
                      <a:ext uri="{FF2B5EF4-FFF2-40B4-BE49-F238E27FC236}">
                        <a16:creationId xmlns:a16="http://schemas.microsoft.com/office/drawing/2014/main" id="{C2CD6F8D-964F-4B41-8381-5854CD20C48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7213724" y="2453330"/>
                    <a:ext cx="48795" cy="51119"/>
                  </a:xfrm>
                  <a:custGeom>
                    <a:avLst/>
                    <a:gdLst>
                      <a:gd name="T0" fmla="*/ 11112 w 21"/>
                      <a:gd name="T1" fmla="*/ 30163 h 22"/>
                      <a:gd name="T2" fmla="*/ 9525 w 21"/>
                      <a:gd name="T3" fmla="*/ 33338 h 22"/>
                      <a:gd name="T4" fmla="*/ 9525 w 21"/>
                      <a:gd name="T5" fmla="*/ 33338 h 22"/>
                      <a:gd name="T6" fmla="*/ 4762 w 21"/>
                      <a:gd name="T7" fmla="*/ 34925 h 22"/>
                      <a:gd name="T8" fmla="*/ 4762 w 21"/>
                      <a:gd name="T9" fmla="*/ 33338 h 22"/>
                      <a:gd name="T10" fmla="*/ 0 w 21"/>
                      <a:gd name="T11" fmla="*/ 33338 h 22"/>
                      <a:gd name="T12" fmla="*/ 0 w 21"/>
                      <a:gd name="T13" fmla="*/ 33338 h 22"/>
                      <a:gd name="T14" fmla="*/ 1587 w 21"/>
                      <a:gd name="T15" fmla="*/ 31750 h 22"/>
                      <a:gd name="T16" fmla="*/ 1587 w 21"/>
                      <a:gd name="T17" fmla="*/ 30163 h 22"/>
                      <a:gd name="T18" fmla="*/ 3175 w 21"/>
                      <a:gd name="T19" fmla="*/ 26988 h 22"/>
                      <a:gd name="T20" fmla="*/ 4762 w 21"/>
                      <a:gd name="T21" fmla="*/ 25400 h 22"/>
                      <a:gd name="T22" fmla="*/ 4762 w 21"/>
                      <a:gd name="T23" fmla="*/ 23813 h 22"/>
                      <a:gd name="T24" fmla="*/ 6350 w 21"/>
                      <a:gd name="T25" fmla="*/ 22225 h 22"/>
                      <a:gd name="T26" fmla="*/ 9525 w 21"/>
                      <a:gd name="T27" fmla="*/ 19050 h 22"/>
                      <a:gd name="T28" fmla="*/ 9525 w 21"/>
                      <a:gd name="T29" fmla="*/ 17463 h 22"/>
                      <a:gd name="T30" fmla="*/ 9525 w 21"/>
                      <a:gd name="T31" fmla="*/ 15875 h 22"/>
                      <a:gd name="T32" fmla="*/ 9525 w 21"/>
                      <a:gd name="T33" fmla="*/ 15875 h 22"/>
                      <a:gd name="T34" fmla="*/ 11112 w 21"/>
                      <a:gd name="T35" fmla="*/ 15875 h 22"/>
                      <a:gd name="T36" fmla="*/ 12700 w 21"/>
                      <a:gd name="T37" fmla="*/ 11113 h 22"/>
                      <a:gd name="T38" fmla="*/ 12700 w 21"/>
                      <a:gd name="T39" fmla="*/ 9525 h 22"/>
                      <a:gd name="T40" fmla="*/ 12700 w 21"/>
                      <a:gd name="T41" fmla="*/ 7938 h 22"/>
                      <a:gd name="T42" fmla="*/ 15875 w 21"/>
                      <a:gd name="T43" fmla="*/ 3175 h 22"/>
                      <a:gd name="T44" fmla="*/ 19050 w 21"/>
                      <a:gd name="T45" fmla="*/ 1588 h 22"/>
                      <a:gd name="T46" fmla="*/ 19050 w 21"/>
                      <a:gd name="T47" fmla="*/ 0 h 22"/>
                      <a:gd name="T48" fmla="*/ 20637 w 21"/>
                      <a:gd name="T49" fmla="*/ 0 h 22"/>
                      <a:gd name="T50" fmla="*/ 23812 w 21"/>
                      <a:gd name="T51" fmla="*/ 0 h 22"/>
                      <a:gd name="T52" fmla="*/ 23812 w 21"/>
                      <a:gd name="T53" fmla="*/ 0 h 22"/>
                      <a:gd name="T54" fmla="*/ 28575 w 21"/>
                      <a:gd name="T55" fmla="*/ 0 h 22"/>
                      <a:gd name="T56" fmla="*/ 30162 w 21"/>
                      <a:gd name="T57" fmla="*/ 0 h 22"/>
                      <a:gd name="T58" fmla="*/ 28575 w 21"/>
                      <a:gd name="T59" fmla="*/ 1588 h 22"/>
                      <a:gd name="T60" fmla="*/ 30162 w 21"/>
                      <a:gd name="T61" fmla="*/ 1588 h 22"/>
                      <a:gd name="T62" fmla="*/ 31750 w 21"/>
                      <a:gd name="T63" fmla="*/ 3175 h 22"/>
                      <a:gd name="T64" fmla="*/ 33337 w 21"/>
                      <a:gd name="T65" fmla="*/ 9525 h 22"/>
                      <a:gd name="T66" fmla="*/ 31750 w 21"/>
                      <a:gd name="T67" fmla="*/ 11113 h 22"/>
                      <a:gd name="T68" fmla="*/ 28575 w 21"/>
                      <a:gd name="T69" fmla="*/ 14288 h 22"/>
                      <a:gd name="T70" fmla="*/ 26987 w 21"/>
                      <a:gd name="T71" fmla="*/ 15875 h 22"/>
                      <a:gd name="T72" fmla="*/ 28575 w 21"/>
                      <a:gd name="T73" fmla="*/ 15875 h 22"/>
                      <a:gd name="T74" fmla="*/ 28575 w 21"/>
                      <a:gd name="T75" fmla="*/ 17463 h 22"/>
                      <a:gd name="T76" fmla="*/ 25400 w 21"/>
                      <a:gd name="T77" fmla="*/ 17463 h 22"/>
                      <a:gd name="T78" fmla="*/ 20637 w 21"/>
                      <a:gd name="T79" fmla="*/ 19050 h 22"/>
                      <a:gd name="T80" fmla="*/ 19050 w 21"/>
                      <a:gd name="T81" fmla="*/ 22225 h 22"/>
                      <a:gd name="T82" fmla="*/ 20637 w 21"/>
                      <a:gd name="T83" fmla="*/ 23813 h 22"/>
                      <a:gd name="T84" fmla="*/ 20637 w 21"/>
                      <a:gd name="T85" fmla="*/ 23813 h 22"/>
                      <a:gd name="T86" fmla="*/ 17462 w 21"/>
                      <a:gd name="T87" fmla="*/ 26988 h 22"/>
                      <a:gd name="T88" fmla="*/ 15875 w 21"/>
                      <a:gd name="T89" fmla="*/ 26988 h 22"/>
                      <a:gd name="T90" fmla="*/ 15875 w 21"/>
                      <a:gd name="T91" fmla="*/ 28575 h 22"/>
                      <a:gd name="T92" fmla="*/ 14287 w 21"/>
                      <a:gd name="T93" fmla="*/ 28575 h 22"/>
                      <a:gd name="T94" fmla="*/ 12700 w 21"/>
                      <a:gd name="T95" fmla="*/ 30163 h 22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</a:gdLst>
                    <a:ahLst/>
                    <a:cxnLst>
                      <a:cxn ang="T96">
                        <a:pos x="T0" y="T1"/>
                      </a:cxn>
                      <a:cxn ang="T97">
                        <a:pos x="T2" y="T3"/>
                      </a:cxn>
                      <a:cxn ang="T98">
                        <a:pos x="T4" y="T5"/>
                      </a:cxn>
                      <a:cxn ang="T99">
                        <a:pos x="T6" y="T7"/>
                      </a:cxn>
                      <a:cxn ang="T100">
                        <a:pos x="T8" y="T9"/>
                      </a:cxn>
                      <a:cxn ang="T101">
                        <a:pos x="T10" y="T11"/>
                      </a:cxn>
                      <a:cxn ang="T102">
                        <a:pos x="T12" y="T13"/>
                      </a:cxn>
                      <a:cxn ang="T103">
                        <a:pos x="T14" y="T15"/>
                      </a:cxn>
                      <a:cxn ang="T104">
                        <a:pos x="T16" y="T17"/>
                      </a:cxn>
                      <a:cxn ang="T105">
                        <a:pos x="T18" y="T19"/>
                      </a:cxn>
                      <a:cxn ang="T106">
                        <a:pos x="T20" y="T21"/>
                      </a:cxn>
                      <a:cxn ang="T107">
                        <a:pos x="T22" y="T23"/>
                      </a:cxn>
                      <a:cxn ang="T108">
                        <a:pos x="T24" y="T25"/>
                      </a:cxn>
                      <a:cxn ang="T109">
                        <a:pos x="T26" y="T27"/>
                      </a:cxn>
                      <a:cxn ang="T110">
                        <a:pos x="T28" y="T29"/>
                      </a:cxn>
                      <a:cxn ang="T111">
                        <a:pos x="T30" y="T31"/>
                      </a:cxn>
                      <a:cxn ang="T112">
                        <a:pos x="T32" y="T33"/>
                      </a:cxn>
                      <a:cxn ang="T113">
                        <a:pos x="T34" y="T35"/>
                      </a:cxn>
                      <a:cxn ang="T114">
                        <a:pos x="T36" y="T37"/>
                      </a:cxn>
                      <a:cxn ang="T115">
                        <a:pos x="T38" y="T39"/>
                      </a:cxn>
                      <a:cxn ang="T116">
                        <a:pos x="T40" y="T41"/>
                      </a:cxn>
                      <a:cxn ang="T117">
                        <a:pos x="T42" y="T43"/>
                      </a:cxn>
                      <a:cxn ang="T118">
                        <a:pos x="T44" y="T45"/>
                      </a:cxn>
                      <a:cxn ang="T119">
                        <a:pos x="T46" y="T47"/>
                      </a:cxn>
                      <a:cxn ang="T120">
                        <a:pos x="T48" y="T49"/>
                      </a:cxn>
                      <a:cxn ang="T121">
                        <a:pos x="T50" y="T51"/>
                      </a:cxn>
                      <a:cxn ang="T122">
                        <a:pos x="T52" y="T53"/>
                      </a:cxn>
                      <a:cxn ang="T123">
                        <a:pos x="T54" y="T55"/>
                      </a:cxn>
                      <a:cxn ang="T124">
                        <a:pos x="T56" y="T57"/>
                      </a:cxn>
                      <a:cxn ang="T125">
                        <a:pos x="T58" y="T59"/>
                      </a:cxn>
                      <a:cxn ang="T126">
                        <a:pos x="T60" y="T61"/>
                      </a:cxn>
                      <a:cxn ang="T127">
                        <a:pos x="T62" y="T63"/>
                      </a:cxn>
                      <a:cxn ang="T128">
                        <a:pos x="T64" y="T65"/>
                      </a:cxn>
                      <a:cxn ang="T129">
                        <a:pos x="T66" y="T67"/>
                      </a:cxn>
                      <a:cxn ang="T130">
                        <a:pos x="T68" y="T69"/>
                      </a:cxn>
                      <a:cxn ang="T131">
                        <a:pos x="T70" y="T71"/>
                      </a:cxn>
                      <a:cxn ang="T132">
                        <a:pos x="T72" y="T73"/>
                      </a:cxn>
                      <a:cxn ang="T133">
                        <a:pos x="T74" y="T75"/>
                      </a:cxn>
                      <a:cxn ang="T134">
                        <a:pos x="T76" y="T77"/>
                      </a:cxn>
                      <a:cxn ang="T135">
                        <a:pos x="T78" y="T79"/>
                      </a:cxn>
                      <a:cxn ang="T136">
                        <a:pos x="T80" y="T81"/>
                      </a:cxn>
                      <a:cxn ang="T137">
                        <a:pos x="T82" y="T83"/>
                      </a:cxn>
                      <a:cxn ang="T138">
                        <a:pos x="T84" y="T85"/>
                      </a:cxn>
                      <a:cxn ang="T139">
                        <a:pos x="T86" y="T87"/>
                      </a:cxn>
                      <a:cxn ang="T140">
                        <a:pos x="T88" y="T89"/>
                      </a:cxn>
                      <a:cxn ang="T141">
                        <a:pos x="T90" y="T91"/>
                      </a:cxn>
                      <a:cxn ang="T142">
                        <a:pos x="T92" y="T93"/>
                      </a:cxn>
                      <a:cxn ang="T143">
                        <a:pos x="T94" y="T95"/>
                      </a:cxn>
                    </a:cxnLst>
                    <a:rect l="0" t="0" r="r" b="b"/>
                    <a:pathLst>
                      <a:path w="21" h="22">
                        <a:moveTo>
                          <a:pt x="8" y="19"/>
                        </a:moveTo>
                        <a:lnTo>
                          <a:pt x="7" y="19"/>
                        </a:lnTo>
                        <a:lnTo>
                          <a:pt x="7" y="20"/>
                        </a:lnTo>
                        <a:lnTo>
                          <a:pt x="6" y="21"/>
                        </a:lnTo>
                        <a:lnTo>
                          <a:pt x="4" y="22"/>
                        </a:lnTo>
                        <a:lnTo>
                          <a:pt x="3" y="22"/>
                        </a:lnTo>
                        <a:lnTo>
                          <a:pt x="3" y="21"/>
                        </a:lnTo>
                        <a:lnTo>
                          <a:pt x="2" y="21"/>
                        </a:lnTo>
                        <a:lnTo>
                          <a:pt x="0" y="21"/>
                        </a:lnTo>
                        <a:lnTo>
                          <a:pt x="1" y="20"/>
                        </a:lnTo>
                        <a:lnTo>
                          <a:pt x="1" y="19"/>
                        </a:lnTo>
                        <a:lnTo>
                          <a:pt x="2" y="17"/>
                        </a:lnTo>
                        <a:lnTo>
                          <a:pt x="2" y="16"/>
                        </a:lnTo>
                        <a:lnTo>
                          <a:pt x="3" y="16"/>
                        </a:lnTo>
                        <a:lnTo>
                          <a:pt x="3" y="15"/>
                        </a:lnTo>
                        <a:lnTo>
                          <a:pt x="4" y="14"/>
                        </a:lnTo>
                        <a:lnTo>
                          <a:pt x="4" y="12"/>
                        </a:lnTo>
                        <a:lnTo>
                          <a:pt x="6" y="12"/>
                        </a:lnTo>
                        <a:lnTo>
                          <a:pt x="6" y="11"/>
                        </a:lnTo>
                        <a:lnTo>
                          <a:pt x="6" y="10"/>
                        </a:lnTo>
                        <a:lnTo>
                          <a:pt x="7" y="10"/>
                        </a:lnTo>
                        <a:lnTo>
                          <a:pt x="8" y="9"/>
                        </a:lnTo>
                        <a:lnTo>
                          <a:pt x="8" y="7"/>
                        </a:lnTo>
                        <a:lnTo>
                          <a:pt x="8" y="6"/>
                        </a:lnTo>
                        <a:lnTo>
                          <a:pt x="8" y="5"/>
                        </a:lnTo>
                        <a:lnTo>
                          <a:pt x="10" y="2"/>
                        </a:lnTo>
                        <a:lnTo>
                          <a:pt x="11" y="2"/>
                        </a:lnTo>
                        <a:lnTo>
                          <a:pt x="12" y="1"/>
                        </a:lnTo>
                        <a:lnTo>
                          <a:pt x="12" y="0"/>
                        </a:lnTo>
                        <a:lnTo>
                          <a:pt x="13" y="0"/>
                        </a:lnTo>
                        <a:lnTo>
                          <a:pt x="15" y="0"/>
                        </a:lnTo>
                        <a:lnTo>
                          <a:pt x="17" y="0"/>
                        </a:lnTo>
                        <a:lnTo>
                          <a:pt x="18" y="0"/>
                        </a:lnTo>
                        <a:lnTo>
                          <a:pt x="19" y="0"/>
                        </a:lnTo>
                        <a:lnTo>
                          <a:pt x="18" y="1"/>
                        </a:lnTo>
                        <a:lnTo>
                          <a:pt x="19" y="1"/>
                        </a:lnTo>
                        <a:lnTo>
                          <a:pt x="19" y="2"/>
                        </a:lnTo>
                        <a:lnTo>
                          <a:pt x="20" y="2"/>
                        </a:lnTo>
                        <a:lnTo>
                          <a:pt x="20" y="3"/>
                        </a:lnTo>
                        <a:lnTo>
                          <a:pt x="21" y="6"/>
                        </a:lnTo>
                        <a:lnTo>
                          <a:pt x="20" y="7"/>
                        </a:lnTo>
                        <a:lnTo>
                          <a:pt x="18" y="8"/>
                        </a:lnTo>
                        <a:lnTo>
                          <a:pt x="18" y="9"/>
                        </a:lnTo>
                        <a:lnTo>
                          <a:pt x="17" y="9"/>
                        </a:lnTo>
                        <a:lnTo>
                          <a:pt x="17" y="10"/>
                        </a:lnTo>
                        <a:lnTo>
                          <a:pt x="18" y="10"/>
                        </a:lnTo>
                        <a:lnTo>
                          <a:pt x="18" y="11"/>
                        </a:lnTo>
                        <a:lnTo>
                          <a:pt x="16" y="11"/>
                        </a:lnTo>
                        <a:lnTo>
                          <a:pt x="13" y="11"/>
                        </a:lnTo>
                        <a:lnTo>
                          <a:pt x="13" y="12"/>
                        </a:lnTo>
                        <a:lnTo>
                          <a:pt x="12" y="12"/>
                        </a:lnTo>
                        <a:lnTo>
                          <a:pt x="12" y="14"/>
                        </a:lnTo>
                        <a:lnTo>
                          <a:pt x="13" y="15"/>
                        </a:lnTo>
                        <a:lnTo>
                          <a:pt x="11" y="17"/>
                        </a:lnTo>
                        <a:lnTo>
                          <a:pt x="10" y="17"/>
                        </a:lnTo>
                        <a:lnTo>
                          <a:pt x="10" y="18"/>
                        </a:lnTo>
                        <a:lnTo>
                          <a:pt x="9" y="18"/>
                        </a:lnTo>
                        <a:lnTo>
                          <a:pt x="8" y="19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136" name="Freeform 1050">
                    <a:extLst>
                      <a:ext uri="{FF2B5EF4-FFF2-40B4-BE49-F238E27FC236}">
                        <a16:creationId xmlns:a16="http://schemas.microsoft.com/office/drawing/2014/main" id="{988D6CCA-4A9F-4864-919F-5E6DCF66E063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6302869" y="2362710"/>
                    <a:ext cx="132445" cy="237008"/>
                  </a:xfrm>
                  <a:custGeom>
                    <a:avLst/>
                    <a:gdLst>
                      <a:gd name="T0" fmla="*/ 88900 w 57"/>
                      <a:gd name="T1" fmla="*/ 100013 h 102"/>
                      <a:gd name="T2" fmla="*/ 90487 w 57"/>
                      <a:gd name="T3" fmla="*/ 107950 h 102"/>
                      <a:gd name="T4" fmla="*/ 87312 w 57"/>
                      <a:gd name="T5" fmla="*/ 114300 h 102"/>
                      <a:gd name="T6" fmla="*/ 74612 w 57"/>
                      <a:gd name="T7" fmla="*/ 120650 h 102"/>
                      <a:gd name="T8" fmla="*/ 65087 w 57"/>
                      <a:gd name="T9" fmla="*/ 128588 h 102"/>
                      <a:gd name="T10" fmla="*/ 58737 w 57"/>
                      <a:gd name="T11" fmla="*/ 133350 h 102"/>
                      <a:gd name="T12" fmla="*/ 60325 w 57"/>
                      <a:gd name="T13" fmla="*/ 149225 h 102"/>
                      <a:gd name="T14" fmla="*/ 47625 w 57"/>
                      <a:gd name="T15" fmla="*/ 160338 h 102"/>
                      <a:gd name="T16" fmla="*/ 41275 w 57"/>
                      <a:gd name="T17" fmla="*/ 141288 h 102"/>
                      <a:gd name="T18" fmla="*/ 33337 w 57"/>
                      <a:gd name="T19" fmla="*/ 119063 h 102"/>
                      <a:gd name="T20" fmla="*/ 17462 w 57"/>
                      <a:gd name="T21" fmla="*/ 107950 h 102"/>
                      <a:gd name="T22" fmla="*/ 12700 w 57"/>
                      <a:gd name="T23" fmla="*/ 95250 h 102"/>
                      <a:gd name="T24" fmla="*/ 4762 w 57"/>
                      <a:gd name="T25" fmla="*/ 90488 h 102"/>
                      <a:gd name="T26" fmla="*/ 0 w 57"/>
                      <a:gd name="T27" fmla="*/ 77788 h 102"/>
                      <a:gd name="T28" fmla="*/ 0 w 57"/>
                      <a:gd name="T29" fmla="*/ 73025 h 102"/>
                      <a:gd name="T30" fmla="*/ 4762 w 57"/>
                      <a:gd name="T31" fmla="*/ 71438 h 102"/>
                      <a:gd name="T32" fmla="*/ 12700 w 57"/>
                      <a:gd name="T33" fmla="*/ 63500 h 102"/>
                      <a:gd name="T34" fmla="*/ 15875 w 57"/>
                      <a:gd name="T35" fmla="*/ 58738 h 102"/>
                      <a:gd name="T36" fmla="*/ 17462 w 57"/>
                      <a:gd name="T37" fmla="*/ 46038 h 102"/>
                      <a:gd name="T38" fmla="*/ 17462 w 57"/>
                      <a:gd name="T39" fmla="*/ 39688 h 102"/>
                      <a:gd name="T40" fmla="*/ 15875 w 57"/>
                      <a:gd name="T41" fmla="*/ 34925 h 102"/>
                      <a:gd name="T42" fmla="*/ 17462 w 57"/>
                      <a:gd name="T43" fmla="*/ 26988 h 102"/>
                      <a:gd name="T44" fmla="*/ 15875 w 57"/>
                      <a:gd name="T45" fmla="*/ 19050 h 102"/>
                      <a:gd name="T46" fmla="*/ 17462 w 57"/>
                      <a:gd name="T47" fmla="*/ 17463 h 102"/>
                      <a:gd name="T48" fmla="*/ 25400 w 57"/>
                      <a:gd name="T49" fmla="*/ 7938 h 102"/>
                      <a:gd name="T50" fmla="*/ 31750 w 57"/>
                      <a:gd name="T51" fmla="*/ 6350 h 102"/>
                      <a:gd name="T52" fmla="*/ 36512 w 57"/>
                      <a:gd name="T53" fmla="*/ 3175 h 102"/>
                      <a:gd name="T54" fmla="*/ 50800 w 57"/>
                      <a:gd name="T55" fmla="*/ 1588 h 102"/>
                      <a:gd name="T56" fmla="*/ 52387 w 57"/>
                      <a:gd name="T57" fmla="*/ 4763 h 102"/>
                      <a:gd name="T58" fmla="*/ 61912 w 57"/>
                      <a:gd name="T59" fmla="*/ 3175 h 102"/>
                      <a:gd name="T60" fmla="*/ 60325 w 57"/>
                      <a:gd name="T61" fmla="*/ 6350 h 102"/>
                      <a:gd name="T62" fmla="*/ 60325 w 57"/>
                      <a:gd name="T63" fmla="*/ 12700 h 102"/>
                      <a:gd name="T64" fmla="*/ 65087 w 57"/>
                      <a:gd name="T65" fmla="*/ 14288 h 102"/>
                      <a:gd name="T66" fmla="*/ 69850 w 57"/>
                      <a:gd name="T67" fmla="*/ 12700 h 102"/>
                      <a:gd name="T68" fmla="*/ 74612 w 57"/>
                      <a:gd name="T69" fmla="*/ 7938 h 102"/>
                      <a:gd name="T70" fmla="*/ 77787 w 57"/>
                      <a:gd name="T71" fmla="*/ 14288 h 102"/>
                      <a:gd name="T72" fmla="*/ 73025 w 57"/>
                      <a:gd name="T73" fmla="*/ 20638 h 102"/>
                      <a:gd name="T74" fmla="*/ 66675 w 57"/>
                      <a:gd name="T75" fmla="*/ 22225 h 102"/>
                      <a:gd name="T76" fmla="*/ 69850 w 57"/>
                      <a:gd name="T77" fmla="*/ 33338 h 102"/>
                      <a:gd name="T78" fmla="*/ 74612 w 57"/>
                      <a:gd name="T79" fmla="*/ 36513 h 102"/>
                      <a:gd name="T80" fmla="*/ 77787 w 57"/>
                      <a:gd name="T81" fmla="*/ 41275 h 102"/>
                      <a:gd name="T82" fmla="*/ 80962 w 57"/>
                      <a:gd name="T83" fmla="*/ 47625 h 102"/>
                      <a:gd name="T84" fmla="*/ 74612 w 57"/>
                      <a:gd name="T85" fmla="*/ 58738 h 102"/>
                      <a:gd name="T86" fmla="*/ 66675 w 57"/>
                      <a:gd name="T87" fmla="*/ 63500 h 102"/>
                      <a:gd name="T88" fmla="*/ 57150 w 57"/>
                      <a:gd name="T89" fmla="*/ 71438 h 102"/>
                      <a:gd name="T90" fmla="*/ 57150 w 57"/>
                      <a:gd name="T91" fmla="*/ 76200 h 102"/>
                      <a:gd name="T92" fmla="*/ 63500 w 57"/>
                      <a:gd name="T93" fmla="*/ 84138 h 102"/>
                      <a:gd name="T94" fmla="*/ 69850 w 57"/>
                      <a:gd name="T95" fmla="*/ 84138 h 102"/>
                      <a:gd name="T96" fmla="*/ 71437 w 57"/>
                      <a:gd name="T97" fmla="*/ 87313 h 102"/>
                      <a:gd name="T98" fmla="*/ 76200 w 57"/>
                      <a:gd name="T99" fmla="*/ 84138 h 102"/>
                      <a:gd name="T100" fmla="*/ 80962 w 57"/>
                      <a:gd name="T101" fmla="*/ 87313 h 102"/>
                      <a:gd name="T102" fmla="*/ 87312 w 57"/>
                      <a:gd name="T103" fmla="*/ 93663 h 102"/>
                      <a:gd name="T104" fmla="*/ 74612 w 57"/>
                      <a:gd name="T105" fmla="*/ 84138 h 102"/>
                      <a:gd name="T106" fmla="*/ 73025 w 57"/>
                      <a:gd name="T107" fmla="*/ 84138 h 102"/>
                      <a:gd name="T108" fmla="*/ 73025 w 57"/>
                      <a:gd name="T109" fmla="*/ 77788 h 102"/>
                      <a:gd name="T110" fmla="*/ 79375 w 57"/>
                      <a:gd name="T111" fmla="*/ 79375 h 102"/>
                      <a:gd name="T112" fmla="*/ 74612 w 57"/>
                      <a:gd name="T113" fmla="*/ 84138 h 102"/>
                      <a:gd name="T114" fmla="*/ 85725 w 57"/>
                      <a:gd name="T115" fmla="*/ 57150 h 102"/>
                      <a:gd name="T116" fmla="*/ 80962 w 57"/>
                      <a:gd name="T117" fmla="*/ 60325 h 102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</a:gdLst>
                    <a:ahLst/>
                    <a:cxnLst>
                      <a:cxn ang="T118">
                        <a:pos x="T0" y="T1"/>
                      </a:cxn>
                      <a:cxn ang="T119">
                        <a:pos x="T2" y="T3"/>
                      </a:cxn>
                      <a:cxn ang="T120">
                        <a:pos x="T4" y="T5"/>
                      </a:cxn>
                      <a:cxn ang="T121">
                        <a:pos x="T6" y="T7"/>
                      </a:cxn>
                      <a:cxn ang="T122">
                        <a:pos x="T8" y="T9"/>
                      </a:cxn>
                      <a:cxn ang="T123">
                        <a:pos x="T10" y="T11"/>
                      </a:cxn>
                      <a:cxn ang="T124">
                        <a:pos x="T12" y="T13"/>
                      </a:cxn>
                      <a:cxn ang="T125">
                        <a:pos x="T14" y="T15"/>
                      </a:cxn>
                      <a:cxn ang="T126">
                        <a:pos x="T16" y="T17"/>
                      </a:cxn>
                      <a:cxn ang="T127">
                        <a:pos x="T18" y="T19"/>
                      </a:cxn>
                      <a:cxn ang="T128">
                        <a:pos x="T20" y="T21"/>
                      </a:cxn>
                      <a:cxn ang="T129">
                        <a:pos x="T22" y="T23"/>
                      </a:cxn>
                      <a:cxn ang="T130">
                        <a:pos x="T24" y="T25"/>
                      </a:cxn>
                      <a:cxn ang="T131">
                        <a:pos x="T26" y="T27"/>
                      </a:cxn>
                      <a:cxn ang="T132">
                        <a:pos x="T28" y="T29"/>
                      </a:cxn>
                      <a:cxn ang="T133">
                        <a:pos x="T30" y="T31"/>
                      </a:cxn>
                      <a:cxn ang="T134">
                        <a:pos x="T32" y="T33"/>
                      </a:cxn>
                      <a:cxn ang="T135">
                        <a:pos x="T34" y="T35"/>
                      </a:cxn>
                      <a:cxn ang="T136">
                        <a:pos x="T36" y="T37"/>
                      </a:cxn>
                      <a:cxn ang="T137">
                        <a:pos x="T38" y="T39"/>
                      </a:cxn>
                      <a:cxn ang="T138">
                        <a:pos x="T40" y="T41"/>
                      </a:cxn>
                      <a:cxn ang="T139">
                        <a:pos x="T42" y="T43"/>
                      </a:cxn>
                      <a:cxn ang="T140">
                        <a:pos x="T44" y="T45"/>
                      </a:cxn>
                      <a:cxn ang="T141">
                        <a:pos x="T46" y="T47"/>
                      </a:cxn>
                      <a:cxn ang="T142">
                        <a:pos x="T48" y="T49"/>
                      </a:cxn>
                      <a:cxn ang="T143">
                        <a:pos x="T50" y="T51"/>
                      </a:cxn>
                      <a:cxn ang="T144">
                        <a:pos x="T52" y="T53"/>
                      </a:cxn>
                      <a:cxn ang="T145">
                        <a:pos x="T54" y="T55"/>
                      </a:cxn>
                      <a:cxn ang="T146">
                        <a:pos x="T56" y="T57"/>
                      </a:cxn>
                      <a:cxn ang="T147">
                        <a:pos x="T58" y="T59"/>
                      </a:cxn>
                      <a:cxn ang="T148">
                        <a:pos x="T60" y="T61"/>
                      </a:cxn>
                      <a:cxn ang="T149">
                        <a:pos x="T62" y="T63"/>
                      </a:cxn>
                      <a:cxn ang="T150">
                        <a:pos x="T64" y="T65"/>
                      </a:cxn>
                      <a:cxn ang="T151">
                        <a:pos x="T66" y="T67"/>
                      </a:cxn>
                      <a:cxn ang="T152">
                        <a:pos x="T68" y="T69"/>
                      </a:cxn>
                      <a:cxn ang="T153">
                        <a:pos x="T70" y="T71"/>
                      </a:cxn>
                      <a:cxn ang="T154">
                        <a:pos x="T72" y="T73"/>
                      </a:cxn>
                      <a:cxn ang="T155">
                        <a:pos x="T74" y="T75"/>
                      </a:cxn>
                      <a:cxn ang="T156">
                        <a:pos x="T76" y="T77"/>
                      </a:cxn>
                      <a:cxn ang="T157">
                        <a:pos x="T78" y="T79"/>
                      </a:cxn>
                      <a:cxn ang="T158">
                        <a:pos x="T80" y="T81"/>
                      </a:cxn>
                      <a:cxn ang="T159">
                        <a:pos x="T82" y="T83"/>
                      </a:cxn>
                      <a:cxn ang="T160">
                        <a:pos x="T84" y="T85"/>
                      </a:cxn>
                      <a:cxn ang="T161">
                        <a:pos x="T86" y="T87"/>
                      </a:cxn>
                      <a:cxn ang="T162">
                        <a:pos x="T88" y="T89"/>
                      </a:cxn>
                      <a:cxn ang="T163">
                        <a:pos x="T90" y="T91"/>
                      </a:cxn>
                      <a:cxn ang="T164">
                        <a:pos x="T92" y="T93"/>
                      </a:cxn>
                      <a:cxn ang="T165">
                        <a:pos x="T94" y="T95"/>
                      </a:cxn>
                      <a:cxn ang="T166">
                        <a:pos x="T96" y="T97"/>
                      </a:cxn>
                      <a:cxn ang="T167">
                        <a:pos x="T98" y="T99"/>
                      </a:cxn>
                      <a:cxn ang="T168">
                        <a:pos x="T100" y="T101"/>
                      </a:cxn>
                      <a:cxn ang="T169">
                        <a:pos x="T102" y="T103"/>
                      </a:cxn>
                      <a:cxn ang="T170">
                        <a:pos x="T104" y="T105"/>
                      </a:cxn>
                      <a:cxn ang="T171">
                        <a:pos x="T106" y="T107"/>
                      </a:cxn>
                      <a:cxn ang="T172">
                        <a:pos x="T108" y="T109"/>
                      </a:cxn>
                      <a:cxn ang="T173">
                        <a:pos x="T110" y="T111"/>
                      </a:cxn>
                      <a:cxn ang="T174">
                        <a:pos x="T112" y="T113"/>
                      </a:cxn>
                      <a:cxn ang="T175">
                        <a:pos x="T114" y="T115"/>
                      </a:cxn>
                      <a:cxn ang="T176">
                        <a:pos x="T116" y="T117"/>
                      </a:cxn>
                    </a:cxnLst>
                    <a:rect l="0" t="0" r="r" b="b"/>
                    <a:pathLst>
                      <a:path w="57" h="102">
                        <a:moveTo>
                          <a:pt x="57" y="59"/>
                        </a:moveTo>
                        <a:lnTo>
                          <a:pt x="57" y="60"/>
                        </a:lnTo>
                        <a:lnTo>
                          <a:pt x="56" y="61"/>
                        </a:lnTo>
                        <a:lnTo>
                          <a:pt x="56" y="63"/>
                        </a:lnTo>
                        <a:lnTo>
                          <a:pt x="56" y="64"/>
                        </a:lnTo>
                        <a:lnTo>
                          <a:pt x="56" y="67"/>
                        </a:lnTo>
                        <a:lnTo>
                          <a:pt x="56" y="68"/>
                        </a:lnTo>
                        <a:lnTo>
                          <a:pt x="57" y="68"/>
                        </a:lnTo>
                        <a:lnTo>
                          <a:pt x="57" y="69"/>
                        </a:lnTo>
                        <a:lnTo>
                          <a:pt x="57" y="70"/>
                        </a:lnTo>
                        <a:lnTo>
                          <a:pt x="56" y="70"/>
                        </a:lnTo>
                        <a:lnTo>
                          <a:pt x="55" y="72"/>
                        </a:lnTo>
                        <a:lnTo>
                          <a:pt x="54" y="72"/>
                        </a:lnTo>
                        <a:lnTo>
                          <a:pt x="51" y="73"/>
                        </a:lnTo>
                        <a:lnTo>
                          <a:pt x="49" y="74"/>
                        </a:lnTo>
                        <a:lnTo>
                          <a:pt x="48" y="74"/>
                        </a:lnTo>
                        <a:lnTo>
                          <a:pt x="47" y="75"/>
                        </a:lnTo>
                        <a:lnTo>
                          <a:pt x="47" y="76"/>
                        </a:lnTo>
                        <a:lnTo>
                          <a:pt x="45" y="77"/>
                        </a:lnTo>
                        <a:lnTo>
                          <a:pt x="44" y="78"/>
                        </a:lnTo>
                        <a:lnTo>
                          <a:pt x="42" y="79"/>
                        </a:lnTo>
                        <a:lnTo>
                          <a:pt x="42" y="81"/>
                        </a:lnTo>
                        <a:lnTo>
                          <a:pt x="41" y="81"/>
                        </a:lnTo>
                        <a:lnTo>
                          <a:pt x="40" y="81"/>
                        </a:lnTo>
                        <a:lnTo>
                          <a:pt x="39" y="81"/>
                        </a:lnTo>
                        <a:lnTo>
                          <a:pt x="37" y="83"/>
                        </a:lnTo>
                        <a:lnTo>
                          <a:pt x="37" y="84"/>
                        </a:lnTo>
                        <a:lnTo>
                          <a:pt x="38" y="86"/>
                        </a:lnTo>
                        <a:lnTo>
                          <a:pt x="38" y="87"/>
                        </a:lnTo>
                        <a:lnTo>
                          <a:pt x="39" y="89"/>
                        </a:lnTo>
                        <a:lnTo>
                          <a:pt x="39" y="92"/>
                        </a:lnTo>
                        <a:lnTo>
                          <a:pt x="39" y="93"/>
                        </a:lnTo>
                        <a:lnTo>
                          <a:pt x="38" y="94"/>
                        </a:lnTo>
                        <a:lnTo>
                          <a:pt x="36" y="96"/>
                        </a:lnTo>
                        <a:lnTo>
                          <a:pt x="35" y="98"/>
                        </a:lnTo>
                        <a:lnTo>
                          <a:pt x="33" y="100"/>
                        </a:lnTo>
                        <a:lnTo>
                          <a:pt x="32" y="100"/>
                        </a:lnTo>
                        <a:lnTo>
                          <a:pt x="31" y="101"/>
                        </a:lnTo>
                        <a:lnTo>
                          <a:pt x="30" y="101"/>
                        </a:lnTo>
                        <a:lnTo>
                          <a:pt x="29" y="102"/>
                        </a:lnTo>
                        <a:lnTo>
                          <a:pt x="28" y="101"/>
                        </a:lnTo>
                        <a:lnTo>
                          <a:pt x="28" y="97"/>
                        </a:lnTo>
                        <a:lnTo>
                          <a:pt x="27" y="96"/>
                        </a:lnTo>
                        <a:lnTo>
                          <a:pt x="27" y="93"/>
                        </a:lnTo>
                        <a:lnTo>
                          <a:pt x="26" y="89"/>
                        </a:lnTo>
                        <a:lnTo>
                          <a:pt x="24" y="88"/>
                        </a:lnTo>
                        <a:lnTo>
                          <a:pt x="23" y="84"/>
                        </a:lnTo>
                        <a:lnTo>
                          <a:pt x="23" y="82"/>
                        </a:lnTo>
                        <a:lnTo>
                          <a:pt x="22" y="77"/>
                        </a:lnTo>
                        <a:lnTo>
                          <a:pt x="22" y="76"/>
                        </a:lnTo>
                        <a:lnTo>
                          <a:pt x="21" y="75"/>
                        </a:lnTo>
                        <a:lnTo>
                          <a:pt x="19" y="73"/>
                        </a:lnTo>
                        <a:lnTo>
                          <a:pt x="17" y="72"/>
                        </a:lnTo>
                        <a:lnTo>
                          <a:pt x="14" y="70"/>
                        </a:lnTo>
                        <a:lnTo>
                          <a:pt x="12" y="69"/>
                        </a:lnTo>
                        <a:lnTo>
                          <a:pt x="11" y="68"/>
                        </a:lnTo>
                        <a:lnTo>
                          <a:pt x="11" y="66"/>
                        </a:lnTo>
                        <a:lnTo>
                          <a:pt x="11" y="65"/>
                        </a:lnTo>
                        <a:lnTo>
                          <a:pt x="10" y="64"/>
                        </a:lnTo>
                        <a:lnTo>
                          <a:pt x="9" y="61"/>
                        </a:lnTo>
                        <a:lnTo>
                          <a:pt x="8" y="60"/>
                        </a:lnTo>
                        <a:lnTo>
                          <a:pt x="7" y="60"/>
                        </a:lnTo>
                        <a:lnTo>
                          <a:pt x="3" y="59"/>
                        </a:lnTo>
                        <a:lnTo>
                          <a:pt x="3" y="58"/>
                        </a:lnTo>
                        <a:lnTo>
                          <a:pt x="3" y="57"/>
                        </a:lnTo>
                        <a:lnTo>
                          <a:pt x="3" y="56"/>
                        </a:lnTo>
                        <a:lnTo>
                          <a:pt x="2" y="55"/>
                        </a:lnTo>
                        <a:lnTo>
                          <a:pt x="0" y="53"/>
                        </a:lnTo>
                        <a:lnTo>
                          <a:pt x="0" y="50"/>
                        </a:lnTo>
                        <a:lnTo>
                          <a:pt x="0" y="49"/>
                        </a:lnTo>
                        <a:lnTo>
                          <a:pt x="0" y="48"/>
                        </a:lnTo>
                        <a:lnTo>
                          <a:pt x="0" y="47"/>
                        </a:lnTo>
                        <a:lnTo>
                          <a:pt x="0" y="46"/>
                        </a:lnTo>
                        <a:lnTo>
                          <a:pt x="1" y="45"/>
                        </a:lnTo>
                        <a:lnTo>
                          <a:pt x="2" y="45"/>
                        </a:lnTo>
                        <a:lnTo>
                          <a:pt x="3" y="45"/>
                        </a:lnTo>
                        <a:lnTo>
                          <a:pt x="4" y="42"/>
                        </a:lnTo>
                        <a:lnTo>
                          <a:pt x="4" y="41"/>
                        </a:lnTo>
                        <a:lnTo>
                          <a:pt x="7" y="40"/>
                        </a:lnTo>
                        <a:lnTo>
                          <a:pt x="8" y="40"/>
                        </a:lnTo>
                        <a:lnTo>
                          <a:pt x="9" y="40"/>
                        </a:lnTo>
                        <a:lnTo>
                          <a:pt x="10" y="38"/>
                        </a:lnTo>
                        <a:lnTo>
                          <a:pt x="10" y="37"/>
                        </a:lnTo>
                        <a:lnTo>
                          <a:pt x="11" y="37"/>
                        </a:lnTo>
                        <a:lnTo>
                          <a:pt x="11" y="36"/>
                        </a:lnTo>
                        <a:lnTo>
                          <a:pt x="11" y="35"/>
                        </a:lnTo>
                        <a:lnTo>
                          <a:pt x="11" y="32"/>
                        </a:lnTo>
                        <a:lnTo>
                          <a:pt x="12" y="31"/>
                        </a:lnTo>
                        <a:lnTo>
                          <a:pt x="11" y="29"/>
                        </a:lnTo>
                        <a:lnTo>
                          <a:pt x="11" y="28"/>
                        </a:lnTo>
                        <a:lnTo>
                          <a:pt x="11" y="27"/>
                        </a:lnTo>
                        <a:lnTo>
                          <a:pt x="11" y="26"/>
                        </a:lnTo>
                        <a:lnTo>
                          <a:pt x="11" y="25"/>
                        </a:lnTo>
                        <a:lnTo>
                          <a:pt x="11" y="23"/>
                        </a:lnTo>
                        <a:lnTo>
                          <a:pt x="10" y="22"/>
                        </a:lnTo>
                        <a:lnTo>
                          <a:pt x="10" y="21"/>
                        </a:lnTo>
                        <a:lnTo>
                          <a:pt x="10" y="20"/>
                        </a:lnTo>
                        <a:lnTo>
                          <a:pt x="11" y="20"/>
                        </a:lnTo>
                        <a:lnTo>
                          <a:pt x="11" y="19"/>
                        </a:lnTo>
                        <a:lnTo>
                          <a:pt x="11" y="18"/>
                        </a:lnTo>
                        <a:lnTo>
                          <a:pt x="11" y="17"/>
                        </a:lnTo>
                        <a:lnTo>
                          <a:pt x="11" y="16"/>
                        </a:lnTo>
                        <a:lnTo>
                          <a:pt x="12" y="14"/>
                        </a:lnTo>
                        <a:lnTo>
                          <a:pt x="12" y="13"/>
                        </a:lnTo>
                        <a:lnTo>
                          <a:pt x="11" y="12"/>
                        </a:lnTo>
                        <a:lnTo>
                          <a:pt x="10" y="12"/>
                        </a:lnTo>
                        <a:lnTo>
                          <a:pt x="9" y="12"/>
                        </a:lnTo>
                        <a:lnTo>
                          <a:pt x="10" y="11"/>
                        </a:lnTo>
                        <a:lnTo>
                          <a:pt x="11" y="11"/>
                        </a:lnTo>
                        <a:lnTo>
                          <a:pt x="13" y="10"/>
                        </a:lnTo>
                        <a:lnTo>
                          <a:pt x="13" y="9"/>
                        </a:lnTo>
                        <a:lnTo>
                          <a:pt x="16" y="8"/>
                        </a:lnTo>
                        <a:lnTo>
                          <a:pt x="16" y="7"/>
                        </a:lnTo>
                        <a:lnTo>
                          <a:pt x="16" y="5"/>
                        </a:lnTo>
                        <a:lnTo>
                          <a:pt x="18" y="5"/>
                        </a:lnTo>
                        <a:lnTo>
                          <a:pt x="19" y="5"/>
                        </a:lnTo>
                        <a:lnTo>
                          <a:pt x="19" y="4"/>
                        </a:lnTo>
                        <a:lnTo>
                          <a:pt x="20" y="4"/>
                        </a:lnTo>
                        <a:lnTo>
                          <a:pt x="21" y="3"/>
                        </a:lnTo>
                        <a:lnTo>
                          <a:pt x="22" y="3"/>
                        </a:lnTo>
                        <a:lnTo>
                          <a:pt x="23" y="2"/>
                        </a:lnTo>
                        <a:lnTo>
                          <a:pt x="26" y="2"/>
                        </a:lnTo>
                        <a:lnTo>
                          <a:pt x="29" y="1"/>
                        </a:lnTo>
                        <a:lnTo>
                          <a:pt x="30" y="0"/>
                        </a:lnTo>
                        <a:lnTo>
                          <a:pt x="31" y="0"/>
                        </a:lnTo>
                        <a:lnTo>
                          <a:pt x="33" y="1"/>
                        </a:lnTo>
                        <a:lnTo>
                          <a:pt x="32" y="1"/>
                        </a:lnTo>
                        <a:lnTo>
                          <a:pt x="32" y="2"/>
                        </a:lnTo>
                        <a:lnTo>
                          <a:pt x="32" y="3"/>
                        </a:lnTo>
                        <a:lnTo>
                          <a:pt x="33" y="3"/>
                        </a:lnTo>
                        <a:lnTo>
                          <a:pt x="33" y="2"/>
                        </a:lnTo>
                        <a:lnTo>
                          <a:pt x="36" y="1"/>
                        </a:lnTo>
                        <a:lnTo>
                          <a:pt x="38" y="2"/>
                        </a:lnTo>
                        <a:lnTo>
                          <a:pt x="39" y="2"/>
                        </a:lnTo>
                        <a:lnTo>
                          <a:pt x="38" y="3"/>
                        </a:lnTo>
                        <a:lnTo>
                          <a:pt x="37" y="3"/>
                        </a:lnTo>
                        <a:lnTo>
                          <a:pt x="38" y="3"/>
                        </a:lnTo>
                        <a:lnTo>
                          <a:pt x="38" y="4"/>
                        </a:lnTo>
                        <a:lnTo>
                          <a:pt x="38" y="5"/>
                        </a:lnTo>
                        <a:lnTo>
                          <a:pt x="40" y="7"/>
                        </a:lnTo>
                        <a:lnTo>
                          <a:pt x="39" y="8"/>
                        </a:lnTo>
                        <a:lnTo>
                          <a:pt x="38" y="8"/>
                        </a:lnTo>
                        <a:lnTo>
                          <a:pt x="39" y="8"/>
                        </a:lnTo>
                        <a:lnTo>
                          <a:pt x="39" y="9"/>
                        </a:lnTo>
                        <a:lnTo>
                          <a:pt x="40" y="9"/>
                        </a:lnTo>
                        <a:lnTo>
                          <a:pt x="41" y="9"/>
                        </a:lnTo>
                        <a:lnTo>
                          <a:pt x="42" y="9"/>
                        </a:lnTo>
                        <a:lnTo>
                          <a:pt x="42" y="8"/>
                        </a:lnTo>
                        <a:lnTo>
                          <a:pt x="44" y="8"/>
                        </a:lnTo>
                        <a:lnTo>
                          <a:pt x="44" y="7"/>
                        </a:lnTo>
                        <a:lnTo>
                          <a:pt x="45" y="7"/>
                        </a:lnTo>
                        <a:lnTo>
                          <a:pt x="47" y="5"/>
                        </a:lnTo>
                        <a:lnTo>
                          <a:pt x="48" y="4"/>
                        </a:lnTo>
                        <a:lnTo>
                          <a:pt x="50" y="4"/>
                        </a:lnTo>
                        <a:lnTo>
                          <a:pt x="50" y="7"/>
                        </a:lnTo>
                        <a:lnTo>
                          <a:pt x="50" y="8"/>
                        </a:lnTo>
                        <a:lnTo>
                          <a:pt x="49" y="9"/>
                        </a:lnTo>
                        <a:lnTo>
                          <a:pt x="48" y="10"/>
                        </a:lnTo>
                        <a:lnTo>
                          <a:pt x="47" y="11"/>
                        </a:lnTo>
                        <a:lnTo>
                          <a:pt x="47" y="12"/>
                        </a:lnTo>
                        <a:lnTo>
                          <a:pt x="46" y="13"/>
                        </a:lnTo>
                        <a:lnTo>
                          <a:pt x="45" y="13"/>
                        </a:lnTo>
                        <a:lnTo>
                          <a:pt x="44" y="13"/>
                        </a:lnTo>
                        <a:lnTo>
                          <a:pt x="42" y="14"/>
                        </a:lnTo>
                        <a:lnTo>
                          <a:pt x="41" y="16"/>
                        </a:lnTo>
                        <a:lnTo>
                          <a:pt x="41" y="17"/>
                        </a:lnTo>
                        <a:lnTo>
                          <a:pt x="41" y="18"/>
                        </a:lnTo>
                        <a:lnTo>
                          <a:pt x="41" y="19"/>
                        </a:lnTo>
                        <a:lnTo>
                          <a:pt x="42" y="20"/>
                        </a:lnTo>
                        <a:lnTo>
                          <a:pt x="44" y="21"/>
                        </a:lnTo>
                        <a:lnTo>
                          <a:pt x="45" y="22"/>
                        </a:lnTo>
                        <a:lnTo>
                          <a:pt x="46" y="22"/>
                        </a:lnTo>
                        <a:lnTo>
                          <a:pt x="47" y="23"/>
                        </a:lnTo>
                        <a:lnTo>
                          <a:pt x="48" y="25"/>
                        </a:lnTo>
                        <a:lnTo>
                          <a:pt x="49" y="25"/>
                        </a:lnTo>
                        <a:lnTo>
                          <a:pt x="49" y="26"/>
                        </a:lnTo>
                        <a:lnTo>
                          <a:pt x="50" y="27"/>
                        </a:lnTo>
                        <a:lnTo>
                          <a:pt x="49" y="28"/>
                        </a:lnTo>
                        <a:lnTo>
                          <a:pt x="49" y="29"/>
                        </a:lnTo>
                        <a:lnTo>
                          <a:pt x="50" y="29"/>
                        </a:lnTo>
                        <a:lnTo>
                          <a:pt x="50" y="30"/>
                        </a:lnTo>
                        <a:lnTo>
                          <a:pt x="51" y="30"/>
                        </a:lnTo>
                        <a:lnTo>
                          <a:pt x="50" y="31"/>
                        </a:lnTo>
                        <a:lnTo>
                          <a:pt x="49" y="32"/>
                        </a:lnTo>
                        <a:lnTo>
                          <a:pt x="48" y="36"/>
                        </a:lnTo>
                        <a:lnTo>
                          <a:pt x="47" y="37"/>
                        </a:lnTo>
                        <a:lnTo>
                          <a:pt x="46" y="38"/>
                        </a:lnTo>
                        <a:lnTo>
                          <a:pt x="45" y="39"/>
                        </a:lnTo>
                        <a:lnTo>
                          <a:pt x="44" y="39"/>
                        </a:lnTo>
                        <a:lnTo>
                          <a:pt x="44" y="40"/>
                        </a:lnTo>
                        <a:lnTo>
                          <a:pt x="42" y="40"/>
                        </a:lnTo>
                        <a:lnTo>
                          <a:pt x="41" y="40"/>
                        </a:lnTo>
                        <a:lnTo>
                          <a:pt x="40" y="41"/>
                        </a:lnTo>
                        <a:lnTo>
                          <a:pt x="40" y="42"/>
                        </a:lnTo>
                        <a:lnTo>
                          <a:pt x="37" y="44"/>
                        </a:lnTo>
                        <a:lnTo>
                          <a:pt x="36" y="45"/>
                        </a:lnTo>
                        <a:lnTo>
                          <a:pt x="36" y="46"/>
                        </a:lnTo>
                        <a:lnTo>
                          <a:pt x="35" y="46"/>
                        </a:lnTo>
                        <a:lnTo>
                          <a:pt x="36" y="46"/>
                        </a:lnTo>
                        <a:lnTo>
                          <a:pt x="36" y="47"/>
                        </a:lnTo>
                        <a:lnTo>
                          <a:pt x="36" y="48"/>
                        </a:lnTo>
                        <a:lnTo>
                          <a:pt x="36" y="49"/>
                        </a:lnTo>
                        <a:lnTo>
                          <a:pt x="37" y="49"/>
                        </a:lnTo>
                        <a:lnTo>
                          <a:pt x="38" y="50"/>
                        </a:lnTo>
                        <a:lnTo>
                          <a:pt x="39" y="51"/>
                        </a:lnTo>
                        <a:lnTo>
                          <a:pt x="40" y="53"/>
                        </a:lnTo>
                        <a:lnTo>
                          <a:pt x="41" y="53"/>
                        </a:lnTo>
                        <a:lnTo>
                          <a:pt x="42" y="53"/>
                        </a:lnTo>
                        <a:lnTo>
                          <a:pt x="44" y="53"/>
                        </a:lnTo>
                        <a:lnTo>
                          <a:pt x="45" y="53"/>
                        </a:lnTo>
                        <a:lnTo>
                          <a:pt x="45" y="51"/>
                        </a:lnTo>
                        <a:lnTo>
                          <a:pt x="45" y="53"/>
                        </a:lnTo>
                        <a:lnTo>
                          <a:pt x="46" y="53"/>
                        </a:lnTo>
                        <a:lnTo>
                          <a:pt x="45" y="54"/>
                        </a:lnTo>
                        <a:lnTo>
                          <a:pt x="45" y="55"/>
                        </a:lnTo>
                        <a:lnTo>
                          <a:pt x="46" y="55"/>
                        </a:lnTo>
                        <a:lnTo>
                          <a:pt x="48" y="55"/>
                        </a:lnTo>
                        <a:lnTo>
                          <a:pt x="48" y="54"/>
                        </a:lnTo>
                        <a:lnTo>
                          <a:pt x="48" y="53"/>
                        </a:lnTo>
                        <a:lnTo>
                          <a:pt x="49" y="53"/>
                        </a:lnTo>
                        <a:lnTo>
                          <a:pt x="49" y="54"/>
                        </a:lnTo>
                        <a:lnTo>
                          <a:pt x="50" y="54"/>
                        </a:lnTo>
                        <a:lnTo>
                          <a:pt x="50" y="55"/>
                        </a:lnTo>
                        <a:lnTo>
                          <a:pt x="51" y="55"/>
                        </a:lnTo>
                        <a:lnTo>
                          <a:pt x="50" y="56"/>
                        </a:lnTo>
                        <a:lnTo>
                          <a:pt x="51" y="58"/>
                        </a:lnTo>
                        <a:lnTo>
                          <a:pt x="51" y="59"/>
                        </a:lnTo>
                        <a:lnTo>
                          <a:pt x="54" y="59"/>
                        </a:lnTo>
                        <a:lnTo>
                          <a:pt x="55" y="59"/>
                        </a:lnTo>
                        <a:lnTo>
                          <a:pt x="56" y="59"/>
                        </a:lnTo>
                        <a:lnTo>
                          <a:pt x="57" y="59"/>
                        </a:lnTo>
                        <a:moveTo>
                          <a:pt x="47" y="53"/>
                        </a:moveTo>
                        <a:lnTo>
                          <a:pt x="47" y="53"/>
                        </a:lnTo>
                        <a:lnTo>
                          <a:pt x="47" y="51"/>
                        </a:lnTo>
                        <a:lnTo>
                          <a:pt x="46" y="51"/>
                        </a:lnTo>
                        <a:lnTo>
                          <a:pt x="46" y="53"/>
                        </a:lnTo>
                        <a:lnTo>
                          <a:pt x="46" y="51"/>
                        </a:lnTo>
                        <a:lnTo>
                          <a:pt x="45" y="51"/>
                        </a:lnTo>
                        <a:lnTo>
                          <a:pt x="46" y="49"/>
                        </a:lnTo>
                        <a:lnTo>
                          <a:pt x="48" y="49"/>
                        </a:lnTo>
                        <a:lnTo>
                          <a:pt x="49" y="50"/>
                        </a:lnTo>
                        <a:lnTo>
                          <a:pt x="50" y="50"/>
                        </a:lnTo>
                        <a:lnTo>
                          <a:pt x="50" y="51"/>
                        </a:lnTo>
                        <a:lnTo>
                          <a:pt x="49" y="51"/>
                        </a:lnTo>
                        <a:lnTo>
                          <a:pt x="48" y="51"/>
                        </a:lnTo>
                        <a:lnTo>
                          <a:pt x="48" y="53"/>
                        </a:lnTo>
                        <a:lnTo>
                          <a:pt x="47" y="53"/>
                        </a:lnTo>
                        <a:moveTo>
                          <a:pt x="51" y="38"/>
                        </a:moveTo>
                        <a:lnTo>
                          <a:pt x="51" y="38"/>
                        </a:lnTo>
                        <a:lnTo>
                          <a:pt x="52" y="36"/>
                        </a:lnTo>
                        <a:lnTo>
                          <a:pt x="54" y="36"/>
                        </a:lnTo>
                        <a:lnTo>
                          <a:pt x="54" y="37"/>
                        </a:lnTo>
                        <a:lnTo>
                          <a:pt x="52" y="38"/>
                        </a:lnTo>
                        <a:lnTo>
                          <a:pt x="51" y="38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137" name="Freeform 1051">
                    <a:extLst>
                      <a:ext uri="{FF2B5EF4-FFF2-40B4-BE49-F238E27FC236}">
                        <a16:creationId xmlns:a16="http://schemas.microsoft.com/office/drawing/2014/main" id="{499DEBA2-0621-41DF-8C6B-B545DC62876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7209076" y="2495155"/>
                    <a:ext cx="141739" cy="137094"/>
                  </a:xfrm>
                  <a:custGeom>
                    <a:avLst/>
                    <a:gdLst>
                      <a:gd name="T0" fmla="*/ 92075 w 61"/>
                      <a:gd name="T1" fmla="*/ 28575 h 59"/>
                      <a:gd name="T2" fmla="*/ 79375 w 61"/>
                      <a:gd name="T3" fmla="*/ 33338 h 59"/>
                      <a:gd name="T4" fmla="*/ 66675 w 61"/>
                      <a:gd name="T5" fmla="*/ 34925 h 59"/>
                      <a:gd name="T6" fmla="*/ 57150 w 61"/>
                      <a:gd name="T7" fmla="*/ 39688 h 59"/>
                      <a:gd name="T8" fmla="*/ 46037 w 61"/>
                      <a:gd name="T9" fmla="*/ 41275 h 59"/>
                      <a:gd name="T10" fmla="*/ 57150 w 61"/>
                      <a:gd name="T11" fmla="*/ 53975 h 59"/>
                      <a:gd name="T12" fmla="*/ 68262 w 61"/>
                      <a:gd name="T13" fmla="*/ 63500 h 59"/>
                      <a:gd name="T14" fmla="*/ 57150 w 61"/>
                      <a:gd name="T15" fmla="*/ 76200 h 59"/>
                      <a:gd name="T16" fmla="*/ 46037 w 61"/>
                      <a:gd name="T17" fmla="*/ 77788 h 59"/>
                      <a:gd name="T18" fmla="*/ 34925 w 61"/>
                      <a:gd name="T19" fmla="*/ 87313 h 59"/>
                      <a:gd name="T20" fmla="*/ 23812 w 61"/>
                      <a:gd name="T21" fmla="*/ 93663 h 59"/>
                      <a:gd name="T22" fmla="*/ 4762 w 61"/>
                      <a:gd name="T23" fmla="*/ 90488 h 59"/>
                      <a:gd name="T24" fmla="*/ 0 w 61"/>
                      <a:gd name="T25" fmla="*/ 88900 h 59"/>
                      <a:gd name="T26" fmla="*/ 0 w 61"/>
                      <a:gd name="T27" fmla="*/ 87313 h 59"/>
                      <a:gd name="T28" fmla="*/ 0 w 61"/>
                      <a:gd name="T29" fmla="*/ 85725 h 59"/>
                      <a:gd name="T30" fmla="*/ 0 w 61"/>
                      <a:gd name="T31" fmla="*/ 85725 h 59"/>
                      <a:gd name="T32" fmla="*/ 3175 w 61"/>
                      <a:gd name="T33" fmla="*/ 77788 h 59"/>
                      <a:gd name="T34" fmla="*/ 3175 w 61"/>
                      <a:gd name="T35" fmla="*/ 77788 h 59"/>
                      <a:gd name="T36" fmla="*/ 3175 w 61"/>
                      <a:gd name="T37" fmla="*/ 74613 h 59"/>
                      <a:gd name="T38" fmla="*/ 3175 w 61"/>
                      <a:gd name="T39" fmla="*/ 73025 h 59"/>
                      <a:gd name="T40" fmla="*/ 4762 w 61"/>
                      <a:gd name="T41" fmla="*/ 73025 h 59"/>
                      <a:gd name="T42" fmla="*/ 4762 w 61"/>
                      <a:gd name="T43" fmla="*/ 65088 h 59"/>
                      <a:gd name="T44" fmla="*/ 4762 w 61"/>
                      <a:gd name="T45" fmla="*/ 61913 h 59"/>
                      <a:gd name="T46" fmla="*/ 6350 w 61"/>
                      <a:gd name="T47" fmla="*/ 60325 h 59"/>
                      <a:gd name="T48" fmla="*/ 6350 w 61"/>
                      <a:gd name="T49" fmla="*/ 58738 h 59"/>
                      <a:gd name="T50" fmla="*/ 7937 w 61"/>
                      <a:gd name="T51" fmla="*/ 55563 h 59"/>
                      <a:gd name="T52" fmla="*/ 9525 w 61"/>
                      <a:gd name="T53" fmla="*/ 55563 h 59"/>
                      <a:gd name="T54" fmla="*/ 9525 w 61"/>
                      <a:gd name="T55" fmla="*/ 49213 h 59"/>
                      <a:gd name="T56" fmla="*/ 9525 w 61"/>
                      <a:gd name="T57" fmla="*/ 47625 h 59"/>
                      <a:gd name="T58" fmla="*/ 9525 w 61"/>
                      <a:gd name="T59" fmla="*/ 44450 h 59"/>
                      <a:gd name="T60" fmla="*/ 12700 w 61"/>
                      <a:gd name="T61" fmla="*/ 44450 h 59"/>
                      <a:gd name="T62" fmla="*/ 12700 w 61"/>
                      <a:gd name="T63" fmla="*/ 42863 h 59"/>
                      <a:gd name="T64" fmla="*/ 12700 w 61"/>
                      <a:gd name="T65" fmla="*/ 41275 h 59"/>
                      <a:gd name="T66" fmla="*/ 12700 w 61"/>
                      <a:gd name="T67" fmla="*/ 39688 h 59"/>
                      <a:gd name="T68" fmla="*/ 12700 w 61"/>
                      <a:gd name="T69" fmla="*/ 38100 h 59"/>
                      <a:gd name="T70" fmla="*/ 14287 w 61"/>
                      <a:gd name="T71" fmla="*/ 33338 h 59"/>
                      <a:gd name="T72" fmla="*/ 12700 w 61"/>
                      <a:gd name="T73" fmla="*/ 30163 h 59"/>
                      <a:gd name="T74" fmla="*/ 14287 w 61"/>
                      <a:gd name="T75" fmla="*/ 26988 h 59"/>
                      <a:gd name="T76" fmla="*/ 14287 w 61"/>
                      <a:gd name="T77" fmla="*/ 20638 h 59"/>
                      <a:gd name="T78" fmla="*/ 14287 w 61"/>
                      <a:gd name="T79" fmla="*/ 20638 h 59"/>
                      <a:gd name="T80" fmla="*/ 14287 w 61"/>
                      <a:gd name="T81" fmla="*/ 15875 h 59"/>
                      <a:gd name="T82" fmla="*/ 15875 w 61"/>
                      <a:gd name="T83" fmla="*/ 14288 h 59"/>
                      <a:gd name="T84" fmla="*/ 17462 w 61"/>
                      <a:gd name="T85" fmla="*/ 14288 h 59"/>
                      <a:gd name="T86" fmla="*/ 20637 w 61"/>
                      <a:gd name="T87" fmla="*/ 14288 h 59"/>
                      <a:gd name="T88" fmla="*/ 23812 w 61"/>
                      <a:gd name="T89" fmla="*/ 15875 h 59"/>
                      <a:gd name="T90" fmla="*/ 26987 w 61"/>
                      <a:gd name="T91" fmla="*/ 17463 h 59"/>
                      <a:gd name="T92" fmla="*/ 28575 w 61"/>
                      <a:gd name="T93" fmla="*/ 17463 h 59"/>
                      <a:gd name="T94" fmla="*/ 31750 w 61"/>
                      <a:gd name="T95" fmla="*/ 20638 h 59"/>
                      <a:gd name="T96" fmla="*/ 34925 w 61"/>
                      <a:gd name="T97" fmla="*/ 20638 h 59"/>
                      <a:gd name="T98" fmla="*/ 36512 w 61"/>
                      <a:gd name="T99" fmla="*/ 23813 h 59"/>
                      <a:gd name="T100" fmla="*/ 42862 w 61"/>
                      <a:gd name="T101" fmla="*/ 23813 h 59"/>
                      <a:gd name="T102" fmla="*/ 49212 w 61"/>
                      <a:gd name="T103" fmla="*/ 19050 h 59"/>
                      <a:gd name="T104" fmla="*/ 57150 w 61"/>
                      <a:gd name="T105" fmla="*/ 14288 h 59"/>
                      <a:gd name="T106" fmla="*/ 60325 w 61"/>
                      <a:gd name="T107" fmla="*/ 14288 h 59"/>
                      <a:gd name="T108" fmla="*/ 76200 w 61"/>
                      <a:gd name="T109" fmla="*/ 4763 h 59"/>
                      <a:gd name="T110" fmla="*/ 84137 w 61"/>
                      <a:gd name="T111" fmla="*/ 0 h 59"/>
                      <a:gd name="T112" fmla="*/ 92075 w 61"/>
                      <a:gd name="T113" fmla="*/ 19050 h 59"/>
                      <a:gd name="T114" fmla="*/ 92075 w 61"/>
                      <a:gd name="T115" fmla="*/ 23813 h 59"/>
                      <a:gd name="T116" fmla="*/ 96837 w 61"/>
                      <a:gd name="T117" fmla="*/ 25400 h 59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</a:gdLst>
                    <a:ahLst/>
                    <a:cxnLst>
                      <a:cxn ang="T118">
                        <a:pos x="T0" y="T1"/>
                      </a:cxn>
                      <a:cxn ang="T119">
                        <a:pos x="T2" y="T3"/>
                      </a:cxn>
                      <a:cxn ang="T120">
                        <a:pos x="T4" y="T5"/>
                      </a:cxn>
                      <a:cxn ang="T121">
                        <a:pos x="T6" y="T7"/>
                      </a:cxn>
                      <a:cxn ang="T122">
                        <a:pos x="T8" y="T9"/>
                      </a:cxn>
                      <a:cxn ang="T123">
                        <a:pos x="T10" y="T11"/>
                      </a:cxn>
                      <a:cxn ang="T124">
                        <a:pos x="T12" y="T13"/>
                      </a:cxn>
                      <a:cxn ang="T125">
                        <a:pos x="T14" y="T15"/>
                      </a:cxn>
                      <a:cxn ang="T126">
                        <a:pos x="T16" y="T17"/>
                      </a:cxn>
                      <a:cxn ang="T127">
                        <a:pos x="T18" y="T19"/>
                      </a:cxn>
                      <a:cxn ang="T128">
                        <a:pos x="T20" y="T21"/>
                      </a:cxn>
                      <a:cxn ang="T129">
                        <a:pos x="T22" y="T23"/>
                      </a:cxn>
                      <a:cxn ang="T130">
                        <a:pos x="T24" y="T25"/>
                      </a:cxn>
                      <a:cxn ang="T131">
                        <a:pos x="T26" y="T27"/>
                      </a:cxn>
                      <a:cxn ang="T132">
                        <a:pos x="T28" y="T29"/>
                      </a:cxn>
                      <a:cxn ang="T133">
                        <a:pos x="T30" y="T31"/>
                      </a:cxn>
                      <a:cxn ang="T134">
                        <a:pos x="T32" y="T33"/>
                      </a:cxn>
                      <a:cxn ang="T135">
                        <a:pos x="T34" y="T35"/>
                      </a:cxn>
                      <a:cxn ang="T136">
                        <a:pos x="T36" y="T37"/>
                      </a:cxn>
                      <a:cxn ang="T137">
                        <a:pos x="T38" y="T39"/>
                      </a:cxn>
                      <a:cxn ang="T138">
                        <a:pos x="T40" y="T41"/>
                      </a:cxn>
                      <a:cxn ang="T139">
                        <a:pos x="T42" y="T43"/>
                      </a:cxn>
                      <a:cxn ang="T140">
                        <a:pos x="T44" y="T45"/>
                      </a:cxn>
                      <a:cxn ang="T141">
                        <a:pos x="T46" y="T47"/>
                      </a:cxn>
                      <a:cxn ang="T142">
                        <a:pos x="T48" y="T49"/>
                      </a:cxn>
                      <a:cxn ang="T143">
                        <a:pos x="T50" y="T51"/>
                      </a:cxn>
                      <a:cxn ang="T144">
                        <a:pos x="T52" y="T53"/>
                      </a:cxn>
                      <a:cxn ang="T145">
                        <a:pos x="T54" y="T55"/>
                      </a:cxn>
                      <a:cxn ang="T146">
                        <a:pos x="T56" y="T57"/>
                      </a:cxn>
                      <a:cxn ang="T147">
                        <a:pos x="T58" y="T59"/>
                      </a:cxn>
                      <a:cxn ang="T148">
                        <a:pos x="T60" y="T61"/>
                      </a:cxn>
                      <a:cxn ang="T149">
                        <a:pos x="T62" y="T63"/>
                      </a:cxn>
                      <a:cxn ang="T150">
                        <a:pos x="T64" y="T65"/>
                      </a:cxn>
                      <a:cxn ang="T151">
                        <a:pos x="T66" y="T67"/>
                      </a:cxn>
                      <a:cxn ang="T152">
                        <a:pos x="T68" y="T69"/>
                      </a:cxn>
                      <a:cxn ang="T153">
                        <a:pos x="T70" y="T71"/>
                      </a:cxn>
                      <a:cxn ang="T154">
                        <a:pos x="T72" y="T73"/>
                      </a:cxn>
                      <a:cxn ang="T155">
                        <a:pos x="T74" y="T75"/>
                      </a:cxn>
                      <a:cxn ang="T156">
                        <a:pos x="T76" y="T77"/>
                      </a:cxn>
                      <a:cxn ang="T157">
                        <a:pos x="T78" y="T79"/>
                      </a:cxn>
                      <a:cxn ang="T158">
                        <a:pos x="T80" y="T81"/>
                      </a:cxn>
                      <a:cxn ang="T159">
                        <a:pos x="T82" y="T83"/>
                      </a:cxn>
                      <a:cxn ang="T160">
                        <a:pos x="T84" y="T85"/>
                      </a:cxn>
                      <a:cxn ang="T161">
                        <a:pos x="T86" y="T87"/>
                      </a:cxn>
                      <a:cxn ang="T162">
                        <a:pos x="T88" y="T89"/>
                      </a:cxn>
                      <a:cxn ang="T163">
                        <a:pos x="T90" y="T91"/>
                      </a:cxn>
                      <a:cxn ang="T164">
                        <a:pos x="T92" y="T93"/>
                      </a:cxn>
                      <a:cxn ang="T165">
                        <a:pos x="T94" y="T95"/>
                      </a:cxn>
                      <a:cxn ang="T166">
                        <a:pos x="T96" y="T97"/>
                      </a:cxn>
                      <a:cxn ang="T167">
                        <a:pos x="T98" y="T99"/>
                      </a:cxn>
                      <a:cxn ang="T168">
                        <a:pos x="T100" y="T101"/>
                      </a:cxn>
                      <a:cxn ang="T169">
                        <a:pos x="T102" y="T103"/>
                      </a:cxn>
                      <a:cxn ang="T170">
                        <a:pos x="T104" y="T105"/>
                      </a:cxn>
                      <a:cxn ang="T171">
                        <a:pos x="T106" y="T107"/>
                      </a:cxn>
                      <a:cxn ang="T172">
                        <a:pos x="T108" y="T109"/>
                      </a:cxn>
                      <a:cxn ang="T173">
                        <a:pos x="T110" y="T111"/>
                      </a:cxn>
                      <a:cxn ang="T174">
                        <a:pos x="T112" y="T113"/>
                      </a:cxn>
                      <a:cxn ang="T175">
                        <a:pos x="T114" y="T115"/>
                      </a:cxn>
                      <a:cxn ang="T176">
                        <a:pos x="T116" y="T117"/>
                      </a:cxn>
                    </a:cxnLst>
                    <a:rect l="0" t="0" r="r" b="b"/>
                    <a:pathLst>
                      <a:path w="61" h="59">
                        <a:moveTo>
                          <a:pt x="60" y="17"/>
                        </a:moveTo>
                        <a:lnTo>
                          <a:pt x="58" y="18"/>
                        </a:lnTo>
                        <a:lnTo>
                          <a:pt x="57" y="19"/>
                        </a:lnTo>
                        <a:lnTo>
                          <a:pt x="50" y="21"/>
                        </a:lnTo>
                        <a:lnTo>
                          <a:pt x="43" y="22"/>
                        </a:lnTo>
                        <a:lnTo>
                          <a:pt x="42" y="22"/>
                        </a:lnTo>
                        <a:lnTo>
                          <a:pt x="39" y="24"/>
                        </a:lnTo>
                        <a:lnTo>
                          <a:pt x="36" y="25"/>
                        </a:lnTo>
                        <a:lnTo>
                          <a:pt x="32" y="26"/>
                        </a:lnTo>
                        <a:lnTo>
                          <a:pt x="29" y="26"/>
                        </a:lnTo>
                        <a:lnTo>
                          <a:pt x="33" y="30"/>
                        </a:lnTo>
                        <a:lnTo>
                          <a:pt x="36" y="34"/>
                        </a:lnTo>
                        <a:lnTo>
                          <a:pt x="37" y="34"/>
                        </a:lnTo>
                        <a:lnTo>
                          <a:pt x="43" y="40"/>
                        </a:lnTo>
                        <a:lnTo>
                          <a:pt x="38" y="43"/>
                        </a:lnTo>
                        <a:lnTo>
                          <a:pt x="36" y="48"/>
                        </a:lnTo>
                        <a:lnTo>
                          <a:pt x="34" y="48"/>
                        </a:lnTo>
                        <a:lnTo>
                          <a:pt x="29" y="49"/>
                        </a:lnTo>
                        <a:lnTo>
                          <a:pt x="25" y="49"/>
                        </a:lnTo>
                        <a:lnTo>
                          <a:pt x="22" y="55"/>
                        </a:lnTo>
                        <a:lnTo>
                          <a:pt x="19" y="57"/>
                        </a:lnTo>
                        <a:lnTo>
                          <a:pt x="15" y="59"/>
                        </a:lnTo>
                        <a:lnTo>
                          <a:pt x="8" y="58"/>
                        </a:lnTo>
                        <a:lnTo>
                          <a:pt x="3" y="57"/>
                        </a:lnTo>
                        <a:lnTo>
                          <a:pt x="0" y="57"/>
                        </a:lnTo>
                        <a:lnTo>
                          <a:pt x="0" y="56"/>
                        </a:lnTo>
                        <a:lnTo>
                          <a:pt x="0" y="55"/>
                        </a:lnTo>
                        <a:lnTo>
                          <a:pt x="1" y="55"/>
                        </a:lnTo>
                        <a:lnTo>
                          <a:pt x="0" y="54"/>
                        </a:lnTo>
                        <a:lnTo>
                          <a:pt x="1" y="53"/>
                        </a:lnTo>
                        <a:lnTo>
                          <a:pt x="2" y="49"/>
                        </a:lnTo>
                        <a:lnTo>
                          <a:pt x="2" y="48"/>
                        </a:lnTo>
                        <a:lnTo>
                          <a:pt x="2" y="47"/>
                        </a:lnTo>
                        <a:lnTo>
                          <a:pt x="2" y="46"/>
                        </a:lnTo>
                        <a:lnTo>
                          <a:pt x="3" y="46"/>
                        </a:lnTo>
                        <a:lnTo>
                          <a:pt x="3" y="43"/>
                        </a:lnTo>
                        <a:lnTo>
                          <a:pt x="3" y="41"/>
                        </a:lnTo>
                        <a:lnTo>
                          <a:pt x="3" y="39"/>
                        </a:lnTo>
                        <a:lnTo>
                          <a:pt x="4" y="38"/>
                        </a:lnTo>
                        <a:lnTo>
                          <a:pt x="4" y="37"/>
                        </a:lnTo>
                        <a:lnTo>
                          <a:pt x="5" y="35"/>
                        </a:lnTo>
                        <a:lnTo>
                          <a:pt x="6" y="35"/>
                        </a:lnTo>
                        <a:lnTo>
                          <a:pt x="6" y="32"/>
                        </a:lnTo>
                        <a:lnTo>
                          <a:pt x="6" y="31"/>
                        </a:lnTo>
                        <a:lnTo>
                          <a:pt x="6" y="30"/>
                        </a:lnTo>
                        <a:lnTo>
                          <a:pt x="6" y="28"/>
                        </a:lnTo>
                        <a:lnTo>
                          <a:pt x="8" y="28"/>
                        </a:lnTo>
                        <a:lnTo>
                          <a:pt x="8" y="27"/>
                        </a:lnTo>
                        <a:lnTo>
                          <a:pt x="8" y="26"/>
                        </a:lnTo>
                        <a:lnTo>
                          <a:pt x="8" y="25"/>
                        </a:lnTo>
                        <a:lnTo>
                          <a:pt x="8" y="24"/>
                        </a:lnTo>
                        <a:lnTo>
                          <a:pt x="9" y="22"/>
                        </a:lnTo>
                        <a:lnTo>
                          <a:pt x="9" y="21"/>
                        </a:lnTo>
                        <a:lnTo>
                          <a:pt x="8" y="20"/>
                        </a:lnTo>
                        <a:lnTo>
                          <a:pt x="8" y="19"/>
                        </a:lnTo>
                        <a:lnTo>
                          <a:pt x="9" y="17"/>
                        </a:lnTo>
                        <a:lnTo>
                          <a:pt x="9" y="16"/>
                        </a:lnTo>
                        <a:lnTo>
                          <a:pt x="9" y="13"/>
                        </a:lnTo>
                        <a:lnTo>
                          <a:pt x="9" y="10"/>
                        </a:lnTo>
                        <a:lnTo>
                          <a:pt x="10" y="9"/>
                        </a:lnTo>
                        <a:lnTo>
                          <a:pt x="11" y="9"/>
                        </a:lnTo>
                        <a:lnTo>
                          <a:pt x="12" y="9"/>
                        </a:lnTo>
                        <a:lnTo>
                          <a:pt x="13" y="9"/>
                        </a:lnTo>
                        <a:lnTo>
                          <a:pt x="14" y="10"/>
                        </a:lnTo>
                        <a:lnTo>
                          <a:pt x="15" y="10"/>
                        </a:lnTo>
                        <a:lnTo>
                          <a:pt x="15" y="11"/>
                        </a:lnTo>
                        <a:lnTo>
                          <a:pt x="17" y="11"/>
                        </a:lnTo>
                        <a:lnTo>
                          <a:pt x="17" y="12"/>
                        </a:lnTo>
                        <a:lnTo>
                          <a:pt x="18" y="11"/>
                        </a:lnTo>
                        <a:lnTo>
                          <a:pt x="19" y="12"/>
                        </a:lnTo>
                        <a:lnTo>
                          <a:pt x="20" y="13"/>
                        </a:lnTo>
                        <a:lnTo>
                          <a:pt x="22" y="13"/>
                        </a:lnTo>
                        <a:lnTo>
                          <a:pt x="22" y="15"/>
                        </a:lnTo>
                        <a:lnTo>
                          <a:pt x="23" y="15"/>
                        </a:lnTo>
                        <a:lnTo>
                          <a:pt x="25" y="15"/>
                        </a:lnTo>
                        <a:lnTo>
                          <a:pt x="27" y="15"/>
                        </a:lnTo>
                        <a:lnTo>
                          <a:pt x="31" y="12"/>
                        </a:lnTo>
                        <a:lnTo>
                          <a:pt x="36" y="9"/>
                        </a:lnTo>
                        <a:lnTo>
                          <a:pt x="38" y="9"/>
                        </a:lnTo>
                        <a:lnTo>
                          <a:pt x="42" y="6"/>
                        </a:lnTo>
                        <a:lnTo>
                          <a:pt x="48" y="3"/>
                        </a:lnTo>
                        <a:lnTo>
                          <a:pt x="50" y="1"/>
                        </a:lnTo>
                        <a:lnTo>
                          <a:pt x="53" y="0"/>
                        </a:lnTo>
                        <a:lnTo>
                          <a:pt x="55" y="0"/>
                        </a:lnTo>
                        <a:lnTo>
                          <a:pt x="58" y="12"/>
                        </a:lnTo>
                        <a:lnTo>
                          <a:pt x="57" y="12"/>
                        </a:lnTo>
                        <a:lnTo>
                          <a:pt x="58" y="15"/>
                        </a:lnTo>
                        <a:lnTo>
                          <a:pt x="61" y="15"/>
                        </a:lnTo>
                        <a:lnTo>
                          <a:pt x="61" y="16"/>
                        </a:lnTo>
                        <a:lnTo>
                          <a:pt x="60" y="17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138" name="Freeform 1052">
                    <a:extLst>
                      <a:ext uri="{FF2B5EF4-FFF2-40B4-BE49-F238E27FC236}">
                        <a16:creationId xmlns:a16="http://schemas.microsoft.com/office/drawing/2014/main" id="{61335491-D042-4D8D-9C60-4E3D00E5B29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7185840" y="2497479"/>
                    <a:ext cx="46472" cy="125475"/>
                  </a:xfrm>
                  <a:custGeom>
                    <a:avLst/>
                    <a:gdLst>
                      <a:gd name="T0" fmla="*/ 31750 w 20"/>
                      <a:gd name="T1" fmla="*/ 0 h 54"/>
                      <a:gd name="T2" fmla="*/ 31750 w 20"/>
                      <a:gd name="T3" fmla="*/ 1588 h 54"/>
                      <a:gd name="T4" fmla="*/ 31750 w 20"/>
                      <a:gd name="T5" fmla="*/ 3175 h 54"/>
                      <a:gd name="T6" fmla="*/ 31750 w 20"/>
                      <a:gd name="T7" fmla="*/ 7938 h 54"/>
                      <a:gd name="T8" fmla="*/ 30163 w 20"/>
                      <a:gd name="T9" fmla="*/ 9525 h 54"/>
                      <a:gd name="T10" fmla="*/ 31750 w 20"/>
                      <a:gd name="T11" fmla="*/ 11113 h 54"/>
                      <a:gd name="T12" fmla="*/ 31750 w 20"/>
                      <a:gd name="T13" fmla="*/ 12700 h 54"/>
                      <a:gd name="T14" fmla="*/ 30163 w 20"/>
                      <a:gd name="T15" fmla="*/ 14288 h 54"/>
                      <a:gd name="T16" fmla="*/ 30163 w 20"/>
                      <a:gd name="T17" fmla="*/ 19050 h 54"/>
                      <a:gd name="T18" fmla="*/ 25400 w 20"/>
                      <a:gd name="T19" fmla="*/ 17463 h 54"/>
                      <a:gd name="T20" fmla="*/ 22225 w 20"/>
                      <a:gd name="T21" fmla="*/ 17463 h 54"/>
                      <a:gd name="T22" fmla="*/ 20638 w 20"/>
                      <a:gd name="T23" fmla="*/ 15875 h 54"/>
                      <a:gd name="T24" fmla="*/ 17463 w 20"/>
                      <a:gd name="T25" fmla="*/ 19050 h 54"/>
                      <a:gd name="T26" fmla="*/ 17463 w 20"/>
                      <a:gd name="T27" fmla="*/ 22225 h 54"/>
                      <a:gd name="T28" fmla="*/ 15875 w 20"/>
                      <a:gd name="T29" fmla="*/ 25400 h 54"/>
                      <a:gd name="T30" fmla="*/ 17463 w 20"/>
                      <a:gd name="T31" fmla="*/ 28575 h 54"/>
                      <a:gd name="T32" fmla="*/ 15875 w 20"/>
                      <a:gd name="T33" fmla="*/ 31750 h 54"/>
                      <a:gd name="T34" fmla="*/ 17463 w 20"/>
                      <a:gd name="T35" fmla="*/ 31750 h 54"/>
                      <a:gd name="T36" fmla="*/ 22225 w 20"/>
                      <a:gd name="T37" fmla="*/ 33338 h 54"/>
                      <a:gd name="T38" fmla="*/ 19050 w 20"/>
                      <a:gd name="T39" fmla="*/ 36513 h 54"/>
                      <a:gd name="T40" fmla="*/ 15875 w 20"/>
                      <a:gd name="T41" fmla="*/ 38100 h 54"/>
                      <a:gd name="T42" fmla="*/ 15875 w 20"/>
                      <a:gd name="T43" fmla="*/ 39688 h 54"/>
                      <a:gd name="T44" fmla="*/ 14288 w 20"/>
                      <a:gd name="T45" fmla="*/ 42863 h 54"/>
                      <a:gd name="T46" fmla="*/ 15875 w 20"/>
                      <a:gd name="T47" fmla="*/ 42863 h 54"/>
                      <a:gd name="T48" fmla="*/ 22225 w 20"/>
                      <a:gd name="T49" fmla="*/ 42863 h 54"/>
                      <a:gd name="T50" fmla="*/ 25400 w 20"/>
                      <a:gd name="T51" fmla="*/ 41275 h 54"/>
                      <a:gd name="T52" fmla="*/ 28575 w 20"/>
                      <a:gd name="T53" fmla="*/ 41275 h 54"/>
                      <a:gd name="T54" fmla="*/ 25400 w 20"/>
                      <a:gd name="T55" fmla="*/ 42863 h 54"/>
                      <a:gd name="T56" fmla="*/ 25400 w 20"/>
                      <a:gd name="T57" fmla="*/ 47625 h 54"/>
                      <a:gd name="T58" fmla="*/ 25400 w 20"/>
                      <a:gd name="T59" fmla="*/ 53975 h 54"/>
                      <a:gd name="T60" fmla="*/ 23813 w 20"/>
                      <a:gd name="T61" fmla="*/ 53975 h 54"/>
                      <a:gd name="T62" fmla="*/ 22225 w 20"/>
                      <a:gd name="T63" fmla="*/ 58738 h 54"/>
                      <a:gd name="T64" fmla="*/ 20638 w 20"/>
                      <a:gd name="T65" fmla="*/ 63500 h 54"/>
                      <a:gd name="T66" fmla="*/ 20638 w 20"/>
                      <a:gd name="T67" fmla="*/ 71438 h 54"/>
                      <a:gd name="T68" fmla="*/ 19050 w 20"/>
                      <a:gd name="T69" fmla="*/ 73025 h 54"/>
                      <a:gd name="T70" fmla="*/ 19050 w 20"/>
                      <a:gd name="T71" fmla="*/ 76200 h 54"/>
                      <a:gd name="T72" fmla="*/ 17463 w 20"/>
                      <a:gd name="T73" fmla="*/ 82550 h 54"/>
                      <a:gd name="T74" fmla="*/ 15875 w 20"/>
                      <a:gd name="T75" fmla="*/ 84138 h 54"/>
                      <a:gd name="T76" fmla="*/ 15875 w 20"/>
                      <a:gd name="T77" fmla="*/ 85725 h 54"/>
                      <a:gd name="T78" fmla="*/ 14288 w 20"/>
                      <a:gd name="T79" fmla="*/ 84138 h 54"/>
                      <a:gd name="T80" fmla="*/ 14288 w 20"/>
                      <a:gd name="T81" fmla="*/ 80963 h 54"/>
                      <a:gd name="T82" fmla="*/ 7938 w 20"/>
                      <a:gd name="T83" fmla="*/ 66675 h 54"/>
                      <a:gd name="T84" fmla="*/ 6350 w 20"/>
                      <a:gd name="T85" fmla="*/ 61913 h 54"/>
                      <a:gd name="T86" fmla="*/ 1588 w 20"/>
                      <a:gd name="T87" fmla="*/ 47625 h 54"/>
                      <a:gd name="T88" fmla="*/ 3175 w 20"/>
                      <a:gd name="T89" fmla="*/ 44450 h 54"/>
                      <a:gd name="T90" fmla="*/ 4763 w 20"/>
                      <a:gd name="T91" fmla="*/ 41275 h 54"/>
                      <a:gd name="T92" fmla="*/ 6350 w 20"/>
                      <a:gd name="T93" fmla="*/ 39688 h 54"/>
                      <a:gd name="T94" fmla="*/ 4763 w 20"/>
                      <a:gd name="T95" fmla="*/ 38100 h 54"/>
                      <a:gd name="T96" fmla="*/ 7938 w 20"/>
                      <a:gd name="T97" fmla="*/ 31750 h 54"/>
                      <a:gd name="T98" fmla="*/ 9525 w 20"/>
                      <a:gd name="T99" fmla="*/ 28575 h 54"/>
                      <a:gd name="T100" fmla="*/ 11113 w 20"/>
                      <a:gd name="T101" fmla="*/ 25400 h 54"/>
                      <a:gd name="T102" fmla="*/ 14288 w 20"/>
                      <a:gd name="T103" fmla="*/ 19050 h 54"/>
                      <a:gd name="T104" fmla="*/ 15875 w 20"/>
                      <a:gd name="T105" fmla="*/ 11113 h 54"/>
                      <a:gd name="T106" fmla="*/ 17463 w 20"/>
                      <a:gd name="T107" fmla="*/ 11113 h 54"/>
                      <a:gd name="T108" fmla="*/ 19050 w 20"/>
                      <a:gd name="T109" fmla="*/ 9525 h 54"/>
                      <a:gd name="T110" fmla="*/ 19050 w 20"/>
                      <a:gd name="T111" fmla="*/ 7938 h 54"/>
                      <a:gd name="T112" fmla="*/ 19050 w 20"/>
                      <a:gd name="T113" fmla="*/ 3175 h 54"/>
                      <a:gd name="T114" fmla="*/ 23813 w 20"/>
                      <a:gd name="T115" fmla="*/ 3175 h 54"/>
                      <a:gd name="T116" fmla="*/ 25400 w 20"/>
                      <a:gd name="T117" fmla="*/ 4763 h 54"/>
                      <a:gd name="T118" fmla="*/ 28575 w 20"/>
                      <a:gd name="T119" fmla="*/ 3175 h 54"/>
                      <a:gd name="T120" fmla="*/ 31750 w 20"/>
                      <a:gd name="T121" fmla="*/ 0 h 54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  <a:gd name="T180" fmla="*/ 0 60000 65536"/>
                      <a:gd name="T181" fmla="*/ 0 60000 65536"/>
                      <a:gd name="T182" fmla="*/ 0 60000 65536"/>
                    </a:gdLst>
                    <a:ahLst/>
                    <a:cxnLst>
                      <a:cxn ang="T122">
                        <a:pos x="T0" y="T1"/>
                      </a:cxn>
                      <a:cxn ang="T123">
                        <a:pos x="T2" y="T3"/>
                      </a:cxn>
                      <a:cxn ang="T124">
                        <a:pos x="T4" y="T5"/>
                      </a:cxn>
                      <a:cxn ang="T125">
                        <a:pos x="T6" y="T7"/>
                      </a:cxn>
                      <a:cxn ang="T126">
                        <a:pos x="T8" y="T9"/>
                      </a:cxn>
                      <a:cxn ang="T127">
                        <a:pos x="T10" y="T11"/>
                      </a:cxn>
                      <a:cxn ang="T128">
                        <a:pos x="T12" y="T13"/>
                      </a:cxn>
                      <a:cxn ang="T129">
                        <a:pos x="T14" y="T15"/>
                      </a:cxn>
                      <a:cxn ang="T130">
                        <a:pos x="T16" y="T17"/>
                      </a:cxn>
                      <a:cxn ang="T131">
                        <a:pos x="T18" y="T19"/>
                      </a:cxn>
                      <a:cxn ang="T132">
                        <a:pos x="T20" y="T21"/>
                      </a:cxn>
                      <a:cxn ang="T133">
                        <a:pos x="T22" y="T23"/>
                      </a:cxn>
                      <a:cxn ang="T134">
                        <a:pos x="T24" y="T25"/>
                      </a:cxn>
                      <a:cxn ang="T135">
                        <a:pos x="T26" y="T27"/>
                      </a:cxn>
                      <a:cxn ang="T136">
                        <a:pos x="T28" y="T29"/>
                      </a:cxn>
                      <a:cxn ang="T137">
                        <a:pos x="T30" y="T31"/>
                      </a:cxn>
                      <a:cxn ang="T138">
                        <a:pos x="T32" y="T33"/>
                      </a:cxn>
                      <a:cxn ang="T139">
                        <a:pos x="T34" y="T35"/>
                      </a:cxn>
                      <a:cxn ang="T140">
                        <a:pos x="T36" y="T37"/>
                      </a:cxn>
                      <a:cxn ang="T141">
                        <a:pos x="T38" y="T39"/>
                      </a:cxn>
                      <a:cxn ang="T142">
                        <a:pos x="T40" y="T41"/>
                      </a:cxn>
                      <a:cxn ang="T143">
                        <a:pos x="T42" y="T43"/>
                      </a:cxn>
                      <a:cxn ang="T144">
                        <a:pos x="T44" y="T45"/>
                      </a:cxn>
                      <a:cxn ang="T145">
                        <a:pos x="T46" y="T47"/>
                      </a:cxn>
                      <a:cxn ang="T146">
                        <a:pos x="T48" y="T49"/>
                      </a:cxn>
                      <a:cxn ang="T147">
                        <a:pos x="T50" y="T51"/>
                      </a:cxn>
                      <a:cxn ang="T148">
                        <a:pos x="T52" y="T53"/>
                      </a:cxn>
                      <a:cxn ang="T149">
                        <a:pos x="T54" y="T55"/>
                      </a:cxn>
                      <a:cxn ang="T150">
                        <a:pos x="T56" y="T57"/>
                      </a:cxn>
                      <a:cxn ang="T151">
                        <a:pos x="T58" y="T59"/>
                      </a:cxn>
                      <a:cxn ang="T152">
                        <a:pos x="T60" y="T61"/>
                      </a:cxn>
                      <a:cxn ang="T153">
                        <a:pos x="T62" y="T63"/>
                      </a:cxn>
                      <a:cxn ang="T154">
                        <a:pos x="T64" y="T65"/>
                      </a:cxn>
                      <a:cxn ang="T155">
                        <a:pos x="T66" y="T67"/>
                      </a:cxn>
                      <a:cxn ang="T156">
                        <a:pos x="T68" y="T69"/>
                      </a:cxn>
                      <a:cxn ang="T157">
                        <a:pos x="T70" y="T71"/>
                      </a:cxn>
                      <a:cxn ang="T158">
                        <a:pos x="T72" y="T73"/>
                      </a:cxn>
                      <a:cxn ang="T159">
                        <a:pos x="T74" y="T75"/>
                      </a:cxn>
                      <a:cxn ang="T160">
                        <a:pos x="T76" y="T77"/>
                      </a:cxn>
                      <a:cxn ang="T161">
                        <a:pos x="T78" y="T79"/>
                      </a:cxn>
                      <a:cxn ang="T162">
                        <a:pos x="T80" y="T81"/>
                      </a:cxn>
                      <a:cxn ang="T163">
                        <a:pos x="T82" y="T83"/>
                      </a:cxn>
                      <a:cxn ang="T164">
                        <a:pos x="T84" y="T85"/>
                      </a:cxn>
                      <a:cxn ang="T165">
                        <a:pos x="T86" y="T87"/>
                      </a:cxn>
                      <a:cxn ang="T166">
                        <a:pos x="T88" y="T89"/>
                      </a:cxn>
                      <a:cxn ang="T167">
                        <a:pos x="T90" y="T91"/>
                      </a:cxn>
                      <a:cxn ang="T168">
                        <a:pos x="T92" y="T93"/>
                      </a:cxn>
                      <a:cxn ang="T169">
                        <a:pos x="T94" y="T95"/>
                      </a:cxn>
                      <a:cxn ang="T170">
                        <a:pos x="T96" y="T97"/>
                      </a:cxn>
                      <a:cxn ang="T171">
                        <a:pos x="T98" y="T99"/>
                      </a:cxn>
                      <a:cxn ang="T172">
                        <a:pos x="T100" y="T101"/>
                      </a:cxn>
                      <a:cxn ang="T173">
                        <a:pos x="T102" y="T103"/>
                      </a:cxn>
                      <a:cxn ang="T174">
                        <a:pos x="T104" y="T105"/>
                      </a:cxn>
                      <a:cxn ang="T175">
                        <a:pos x="T106" y="T107"/>
                      </a:cxn>
                      <a:cxn ang="T176">
                        <a:pos x="T108" y="T109"/>
                      </a:cxn>
                      <a:cxn ang="T177">
                        <a:pos x="T110" y="T111"/>
                      </a:cxn>
                      <a:cxn ang="T178">
                        <a:pos x="T112" y="T113"/>
                      </a:cxn>
                      <a:cxn ang="T179">
                        <a:pos x="T114" y="T115"/>
                      </a:cxn>
                      <a:cxn ang="T180">
                        <a:pos x="T116" y="T117"/>
                      </a:cxn>
                      <a:cxn ang="T181">
                        <a:pos x="T118" y="T119"/>
                      </a:cxn>
                      <a:cxn ang="T182">
                        <a:pos x="T120" y="T121"/>
                      </a:cxn>
                    </a:cxnLst>
                    <a:rect l="0" t="0" r="r" b="b"/>
                    <a:pathLst>
                      <a:path w="20" h="54">
                        <a:moveTo>
                          <a:pt x="20" y="0"/>
                        </a:moveTo>
                        <a:lnTo>
                          <a:pt x="20" y="0"/>
                        </a:lnTo>
                        <a:lnTo>
                          <a:pt x="20" y="1"/>
                        </a:lnTo>
                        <a:lnTo>
                          <a:pt x="20" y="2"/>
                        </a:lnTo>
                        <a:lnTo>
                          <a:pt x="20" y="3"/>
                        </a:lnTo>
                        <a:lnTo>
                          <a:pt x="20" y="5"/>
                        </a:lnTo>
                        <a:lnTo>
                          <a:pt x="20" y="6"/>
                        </a:lnTo>
                        <a:lnTo>
                          <a:pt x="19" y="6"/>
                        </a:lnTo>
                        <a:lnTo>
                          <a:pt x="20" y="6"/>
                        </a:lnTo>
                        <a:lnTo>
                          <a:pt x="20" y="7"/>
                        </a:lnTo>
                        <a:lnTo>
                          <a:pt x="20" y="8"/>
                        </a:lnTo>
                        <a:lnTo>
                          <a:pt x="19" y="9"/>
                        </a:lnTo>
                        <a:lnTo>
                          <a:pt x="19" y="12"/>
                        </a:lnTo>
                        <a:lnTo>
                          <a:pt x="18" y="12"/>
                        </a:lnTo>
                        <a:lnTo>
                          <a:pt x="16" y="11"/>
                        </a:lnTo>
                        <a:lnTo>
                          <a:pt x="15" y="11"/>
                        </a:lnTo>
                        <a:lnTo>
                          <a:pt x="14" y="11"/>
                        </a:lnTo>
                        <a:lnTo>
                          <a:pt x="13" y="10"/>
                        </a:lnTo>
                        <a:lnTo>
                          <a:pt x="12" y="11"/>
                        </a:lnTo>
                        <a:lnTo>
                          <a:pt x="11" y="11"/>
                        </a:lnTo>
                        <a:lnTo>
                          <a:pt x="11" y="12"/>
                        </a:lnTo>
                        <a:lnTo>
                          <a:pt x="11" y="14"/>
                        </a:lnTo>
                        <a:lnTo>
                          <a:pt x="11" y="15"/>
                        </a:lnTo>
                        <a:lnTo>
                          <a:pt x="10" y="16"/>
                        </a:lnTo>
                        <a:lnTo>
                          <a:pt x="11" y="17"/>
                        </a:lnTo>
                        <a:lnTo>
                          <a:pt x="11" y="18"/>
                        </a:lnTo>
                        <a:lnTo>
                          <a:pt x="10" y="19"/>
                        </a:lnTo>
                        <a:lnTo>
                          <a:pt x="10" y="20"/>
                        </a:lnTo>
                        <a:lnTo>
                          <a:pt x="11" y="20"/>
                        </a:lnTo>
                        <a:lnTo>
                          <a:pt x="12" y="20"/>
                        </a:lnTo>
                        <a:lnTo>
                          <a:pt x="13" y="21"/>
                        </a:lnTo>
                        <a:lnTo>
                          <a:pt x="14" y="21"/>
                        </a:lnTo>
                        <a:lnTo>
                          <a:pt x="13" y="21"/>
                        </a:lnTo>
                        <a:lnTo>
                          <a:pt x="12" y="23"/>
                        </a:lnTo>
                        <a:lnTo>
                          <a:pt x="11" y="24"/>
                        </a:lnTo>
                        <a:lnTo>
                          <a:pt x="10" y="24"/>
                        </a:lnTo>
                        <a:lnTo>
                          <a:pt x="10" y="25"/>
                        </a:lnTo>
                        <a:lnTo>
                          <a:pt x="10" y="26"/>
                        </a:lnTo>
                        <a:lnTo>
                          <a:pt x="9" y="26"/>
                        </a:lnTo>
                        <a:lnTo>
                          <a:pt x="9" y="27"/>
                        </a:lnTo>
                        <a:lnTo>
                          <a:pt x="10" y="27"/>
                        </a:lnTo>
                        <a:lnTo>
                          <a:pt x="12" y="27"/>
                        </a:lnTo>
                        <a:lnTo>
                          <a:pt x="13" y="27"/>
                        </a:lnTo>
                        <a:lnTo>
                          <a:pt x="14" y="27"/>
                        </a:lnTo>
                        <a:lnTo>
                          <a:pt x="15" y="26"/>
                        </a:lnTo>
                        <a:lnTo>
                          <a:pt x="16" y="26"/>
                        </a:lnTo>
                        <a:lnTo>
                          <a:pt x="18" y="26"/>
                        </a:lnTo>
                        <a:lnTo>
                          <a:pt x="18" y="27"/>
                        </a:lnTo>
                        <a:lnTo>
                          <a:pt x="16" y="27"/>
                        </a:lnTo>
                        <a:lnTo>
                          <a:pt x="16" y="29"/>
                        </a:lnTo>
                        <a:lnTo>
                          <a:pt x="16" y="30"/>
                        </a:lnTo>
                        <a:lnTo>
                          <a:pt x="16" y="31"/>
                        </a:lnTo>
                        <a:lnTo>
                          <a:pt x="16" y="34"/>
                        </a:lnTo>
                        <a:lnTo>
                          <a:pt x="15" y="34"/>
                        </a:lnTo>
                        <a:lnTo>
                          <a:pt x="14" y="36"/>
                        </a:lnTo>
                        <a:lnTo>
                          <a:pt x="14" y="37"/>
                        </a:lnTo>
                        <a:lnTo>
                          <a:pt x="13" y="38"/>
                        </a:lnTo>
                        <a:lnTo>
                          <a:pt x="13" y="40"/>
                        </a:lnTo>
                        <a:lnTo>
                          <a:pt x="13" y="42"/>
                        </a:lnTo>
                        <a:lnTo>
                          <a:pt x="13" y="45"/>
                        </a:lnTo>
                        <a:lnTo>
                          <a:pt x="12" y="45"/>
                        </a:lnTo>
                        <a:lnTo>
                          <a:pt x="12" y="46"/>
                        </a:lnTo>
                        <a:lnTo>
                          <a:pt x="12" y="47"/>
                        </a:lnTo>
                        <a:lnTo>
                          <a:pt x="12" y="48"/>
                        </a:lnTo>
                        <a:lnTo>
                          <a:pt x="11" y="52"/>
                        </a:lnTo>
                        <a:lnTo>
                          <a:pt x="10" y="53"/>
                        </a:lnTo>
                        <a:lnTo>
                          <a:pt x="10" y="54"/>
                        </a:lnTo>
                        <a:lnTo>
                          <a:pt x="9" y="54"/>
                        </a:lnTo>
                        <a:lnTo>
                          <a:pt x="9" y="53"/>
                        </a:lnTo>
                        <a:lnTo>
                          <a:pt x="9" y="52"/>
                        </a:lnTo>
                        <a:lnTo>
                          <a:pt x="9" y="51"/>
                        </a:lnTo>
                        <a:lnTo>
                          <a:pt x="7" y="47"/>
                        </a:lnTo>
                        <a:lnTo>
                          <a:pt x="6" y="45"/>
                        </a:lnTo>
                        <a:lnTo>
                          <a:pt x="5" y="42"/>
                        </a:lnTo>
                        <a:lnTo>
                          <a:pt x="4" y="40"/>
                        </a:lnTo>
                        <a:lnTo>
                          <a:pt x="4" y="39"/>
                        </a:lnTo>
                        <a:lnTo>
                          <a:pt x="3" y="37"/>
                        </a:lnTo>
                        <a:lnTo>
                          <a:pt x="2" y="35"/>
                        </a:lnTo>
                        <a:lnTo>
                          <a:pt x="1" y="30"/>
                        </a:lnTo>
                        <a:lnTo>
                          <a:pt x="0" y="29"/>
                        </a:lnTo>
                        <a:lnTo>
                          <a:pt x="1" y="29"/>
                        </a:lnTo>
                        <a:lnTo>
                          <a:pt x="2" y="28"/>
                        </a:lnTo>
                        <a:lnTo>
                          <a:pt x="2" y="27"/>
                        </a:lnTo>
                        <a:lnTo>
                          <a:pt x="3" y="26"/>
                        </a:lnTo>
                        <a:lnTo>
                          <a:pt x="4" y="25"/>
                        </a:lnTo>
                        <a:lnTo>
                          <a:pt x="3" y="24"/>
                        </a:lnTo>
                        <a:lnTo>
                          <a:pt x="4" y="23"/>
                        </a:lnTo>
                        <a:lnTo>
                          <a:pt x="5" y="20"/>
                        </a:lnTo>
                        <a:lnTo>
                          <a:pt x="6" y="19"/>
                        </a:lnTo>
                        <a:lnTo>
                          <a:pt x="6" y="18"/>
                        </a:lnTo>
                        <a:lnTo>
                          <a:pt x="7" y="17"/>
                        </a:lnTo>
                        <a:lnTo>
                          <a:pt x="7" y="16"/>
                        </a:lnTo>
                        <a:lnTo>
                          <a:pt x="9" y="14"/>
                        </a:lnTo>
                        <a:lnTo>
                          <a:pt x="9" y="12"/>
                        </a:lnTo>
                        <a:lnTo>
                          <a:pt x="9" y="11"/>
                        </a:lnTo>
                        <a:lnTo>
                          <a:pt x="10" y="8"/>
                        </a:lnTo>
                        <a:lnTo>
                          <a:pt x="10" y="7"/>
                        </a:lnTo>
                        <a:lnTo>
                          <a:pt x="11" y="7"/>
                        </a:lnTo>
                        <a:lnTo>
                          <a:pt x="11" y="6"/>
                        </a:lnTo>
                        <a:lnTo>
                          <a:pt x="12" y="6"/>
                        </a:lnTo>
                        <a:lnTo>
                          <a:pt x="12" y="5"/>
                        </a:lnTo>
                        <a:lnTo>
                          <a:pt x="12" y="3"/>
                        </a:lnTo>
                        <a:lnTo>
                          <a:pt x="12" y="2"/>
                        </a:lnTo>
                        <a:lnTo>
                          <a:pt x="14" y="2"/>
                        </a:lnTo>
                        <a:lnTo>
                          <a:pt x="15" y="2"/>
                        </a:lnTo>
                        <a:lnTo>
                          <a:pt x="15" y="3"/>
                        </a:lnTo>
                        <a:lnTo>
                          <a:pt x="16" y="3"/>
                        </a:lnTo>
                        <a:lnTo>
                          <a:pt x="18" y="2"/>
                        </a:lnTo>
                        <a:lnTo>
                          <a:pt x="19" y="1"/>
                        </a:lnTo>
                        <a:lnTo>
                          <a:pt x="19" y="0"/>
                        </a:lnTo>
                        <a:lnTo>
                          <a:pt x="20" y="0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139" name="Freeform 1053">
                    <a:extLst>
                      <a:ext uri="{FF2B5EF4-FFF2-40B4-BE49-F238E27FC236}">
                        <a16:creationId xmlns:a16="http://schemas.microsoft.com/office/drawing/2014/main" id="{916F2554-24F6-46CB-B66E-AC9C2C45972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363283" y="2499802"/>
                    <a:ext cx="522811" cy="453104"/>
                  </a:xfrm>
                  <a:custGeom>
                    <a:avLst/>
                    <a:gdLst>
                      <a:gd name="T0" fmla="*/ 349250 w 225"/>
                      <a:gd name="T1" fmla="*/ 41275 h 195"/>
                      <a:gd name="T2" fmla="*/ 350837 w 225"/>
                      <a:gd name="T3" fmla="*/ 57150 h 195"/>
                      <a:gd name="T4" fmla="*/ 347662 w 225"/>
                      <a:gd name="T5" fmla="*/ 71438 h 195"/>
                      <a:gd name="T6" fmla="*/ 350837 w 225"/>
                      <a:gd name="T7" fmla="*/ 85725 h 195"/>
                      <a:gd name="T8" fmla="*/ 354012 w 225"/>
                      <a:gd name="T9" fmla="*/ 123825 h 195"/>
                      <a:gd name="T10" fmla="*/ 354012 w 225"/>
                      <a:gd name="T11" fmla="*/ 149225 h 195"/>
                      <a:gd name="T12" fmla="*/ 354012 w 225"/>
                      <a:gd name="T13" fmla="*/ 206375 h 195"/>
                      <a:gd name="T14" fmla="*/ 347662 w 225"/>
                      <a:gd name="T15" fmla="*/ 296863 h 195"/>
                      <a:gd name="T16" fmla="*/ 330200 w 225"/>
                      <a:gd name="T17" fmla="*/ 300038 h 195"/>
                      <a:gd name="T18" fmla="*/ 260350 w 225"/>
                      <a:gd name="T19" fmla="*/ 274638 h 195"/>
                      <a:gd name="T20" fmla="*/ 195262 w 225"/>
                      <a:gd name="T21" fmla="*/ 242888 h 195"/>
                      <a:gd name="T22" fmla="*/ 130175 w 225"/>
                      <a:gd name="T23" fmla="*/ 230188 h 195"/>
                      <a:gd name="T24" fmla="*/ 109537 w 225"/>
                      <a:gd name="T25" fmla="*/ 238125 h 195"/>
                      <a:gd name="T26" fmla="*/ 90487 w 225"/>
                      <a:gd name="T27" fmla="*/ 223838 h 195"/>
                      <a:gd name="T28" fmla="*/ 65087 w 225"/>
                      <a:gd name="T29" fmla="*/ 220663 h 195"/>
                      <a:gd name="T30" fmla="*/ 47625 w 225"/>
                      <a:gd name="T31" fmla="*/ 200025 h 195"/>
                      <a:gd name="T32" fmla="*/ 30162 w 225"/>
                      <a:gd name="T33" fmla="*/ 193675 h 195"/>
                      <a:gd name="T34" fmla="*/ 17462 w 225"/>
                      <a:gd name="T35" fmla="*/ 190500 h 195"/>
                      <a:gd name="T36" fmla="*/ 11112 w 225"/>
                      <a:gd name="T37" fmla="*/ 173038 h 195"/>
                      <a:gd name="T38" fmla="*/ 6350 w 225"/>
                      <a:gd name="T39" fmla="*/ 153988 h 195"/>
                      <a:gd name="T40" fmla="*/ 14287 w 225"/>
                      <a:gd name="T41" fmla="*/ 142875 h 195"/>
                      <a:gd name="T42" fmla="*/ 9525 w 225"/>
                      <a:gd name="T43" fmla="*/ 130175 h 195"/>
                      <a:gd name="T44" fmla="*/ 9525 w 225"/>
                      <a:gd name="T45" fmla="*/ 112713 h 195"/>
                      <a:gd name="T46" fmla="*/ 11112 w 225"/>
                      <a:gd name="T47" fmla="*/ 98425 h 195"/>
                      <a:gd name="T48" fmla="*/ 7937 w 225"/>
                      <a:gd name="T49" fmla="*/ 84138 h 195"/>
                      <a:gd name="T50" fmla="*/ 0 w 225"/>
                      <a:gd name="T51" fmla="*/ 69850 h 195"/>
                      <a:gd name="T52" fmla="*/ 11112 w 225"/>
                      <a:gd name="T53" fmla="*/ 65088 h 195"/>
                      <a:gd name="T54" fmla="*/ 19050 w 225"/>
                      <a:gd name="T55" fmla="*/ 44450 h 195"/>
                      <a:gd name="T56" fmla="*/ 25400 w 225"/>
                      <a:gd name="T57" fmla="*/ 34925 h 195"/>
                      <a:gd name="T58" fmla="*/ 36512 w 225"/>
                      <a:gd name="T59" fmla="*/ 23813 h 195"/>
                      <a:gd name="T60" fmla="*/ 49212 w 225"/>
                      <a:gd name="T61" fmla="*/ 14288 h 195"/>
                      <a:gd name="T62" fmla="*/ 49212 w 225"/>
                      <a:gd name="T63" fmla="*/ 0 h 195"/>
                      <a:gd name="T64" fmla="*/ 60325 w 225"/>
                      <a:gd name="T65" fmla="*/ 6350 h 195"/>
                      <a:gd name="T66" fmla="*/ 76200 w 225"/>
                      <a:gd name="T67" fmla="*/ 9525 h 195"/>
                      <a:gd name="T68" fmla="*/ 88900 w 225"/>
                      <a:gd name="T69" fmla="*/ 7938 h 195"/>
                      <a:gd name="T70" fmla="*/ 103187 w 225"/>
                      <a:gd name="T71" fmla="*/ 9525 h 195"/>
                      <a:gd name="T72" fmla="*/ 114300 w 225"/>
                      <a:gd name="T73" fmla="*/ 14288 h 195"/>
                      <a:gd name="T74" fmla="*/ 128587 w 225"/>
                      <a:gd name="T75" fmla="*/ 17463 h 195"/>
                      <a:gd name="T76" fmla="*/ 136525 w 225"/>
                      <a:gd name="T77" fmla="*/ 30163 h 195"/>
                      <a:gd name="T78" fmla="*/ 152400 w 225"/>
                      <a:gd name="T79" fmla="*/ 44450 h 195"/>
                      <a:gd name="T80" fmla="*/ 169862 w 225"/>
                      <a:gd name="T81" fmla="*/ 46038 h 195"/>
                      <a:gd name="T82" fmla="*/ 182562 w 225"/>
                      <a:gd name="T83" fmla="*/ 50800 h 195"/>
                      <a:gd name="T84" fmla="*/ 200025 w 225"/>
                      <a:gd name="T85" fmla="*/ 55563 h 195"/>
                      <a:gd name="T86" fmla="*/ 214312 w 225"/>
                      <a:gd name="T87" fmla="*/ 66675 h 195"/>
                      <a:gd name="T88" fmla="*/ 238125 w 225"/>
                      <a:gd name="T89" fmla="*/ 58738 h 195"/>
                      <a:gd name="T90" fmla="*/ 242887 w 225"/>
                      <a:gd name="T91" fmla="*/ 42863 h 195"/>
                      <a:gd name="T92" fmla="*/ 238125 w 225"/>
                      <a:gd name="T93" fmla="*/ 30163 h 195"/>
                      <a:gd name="T94" fmla="*/ 255587 w 225"/>
                      <a:gd name="T95" fmla="*/ 12700 h 195"/>
                      <a:gd name="T96" fmla="*/ 269875 w 225"/>
                      <a:gd name="T97" fmla="*/ 9525 h 195"/>
                      <a:gd name="T98" fmla="*/ 280987 w 225"/>
                      <a:gd name="T99" fmla="*/ 7938 h 195"/>
                      <a:gd name="T100" fmla="*/ 295275 w 225"/>
                      <a:gd name="T101" fmla="*/ 9525 h 195"/>
                      <a:gd name="T102" fmla="*/ 311150 w 225"/>
                      <a:gd name="T103" fmla="*/ 12700 h 195"/>
                      <a:gd name="T104" fmla="*/ 319087 w 225"/>
                      <a:gd name="T105" fmla="*/ 23813 h 195"/>
                      <a:gd name="T106" fmla="*/ 331787 w 225"/>
                      <a:gd name="T107" fmla="*/ 26988 h 195"/>
                      <a:gd name="T108" fmla="*/ 350837 w 225"/>
                      <a:gd name="T109" fmla="*/ 26988 h 195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</a:gdLst>
                    <a:ahLst/>
                    <a:cxnLst>
                      <a:cxn ang="T110">
                        <a:pos x="T0" y="T1"/>
                      </a:cxn>
                      <a:cxn ang="T111">
                        <a:pos x="T2" y="T3"/>
                      </a:cxn>
                      <a:cxn ang="T112">
                        <a:pos x="T4" y="T5"/>
                      </a:cxn>
                      <a:cxn ang="T113">
                        <a:pos x="T6" y="T7"/>
                      </a:cxn>
                      <a:cxn ang="T114">
                        <a:pos x="T8" y="T9"/>
                      </a:cxn>
                      <a:cxn ang="T115">
                        <a:pos x="T10" y="T11"/>
                      </a:cxn>
                      <a:cxn ang="T116">
                        <a:pos x="T12" y="T13"/>
                      </a:cxn>
                      <a:cxn ang="T117">
                        <a:pos x="T14" y="T15"/>
                      </a:cxn>
                      <a:cxn ang="T118">
                        <a:pos x="T16" y="T17"/>
                      </a:cxn>
                      <a:cxn ang="T119">
                        <a:pos x="T18" y="T19"/>
                      </a:cxn>
                      <a:cxn ang="T120">
                        <a:pos x="T20" y="T21"/>
                      </a:cxn>
                      <a:cxn ang="T121">
                        <a:pos x="T22" y="T23"/>
                      </a:cxn>
                      <a:cxn ang="T122">
                        <a:pos x="T24" y="T25"/>
                      </a:cxn>
                      <a:cxn ang="T123">
                        <a:pos x="T26" y="T27"/>
                      </a:cxn>
                      <a:cxn ang="T124">
                        <a:pos x="T28" y="T29"/>
                      </a:cxn>
                      <a:cxn ang="T125">
                        <a:pos x="T30" y="T31"/>
                      </a:cxn>
                      <a:cxn ang="T126">
                        <a:pos x="T32" y="T33"/>
                      </a:cxn>
                      <a:cxn ang="T127">
                        <a:pos x="T34" y="T35"/>
                      </a:cxn>
                      <a:cxn ang="T128">
                        <a:pos x="T36" y="T37"/>
                      </a:cxn>
                      <a:cxn ang="T129">
                        <a:pos x="T38" y="T39"/>
                      </a:cxn>
                      <a:cxn ang="T130">
                        <a:pos x="T40" y="T41"/>
                      </a:cxn>
                      <a:cxn ang="T131">
                        <a:pos x="T42" y="T43"/>
                      </a:cxn>
                      <a:cxn ang="T132">
                        <a:pos x="T44" y="T45"/>
                      </a:cxn>
                      <a:cxn ang="T133">
                        <a:pos x="T46" y="T47"/>
                      </a:cxn>
                      <a:cxn ang="T134">
                        <a:pos x="T48" y="T49"/>
                      </a:cxn>
                      <a:cxn ang="T135">
                        <a:pos x="T50" y="T51"/>
                      </a:cxn>
                      <a:cxn ang="T136">
                        <a:pos x="T52" y="T53"/>
                      </a:cxn>
                      <a:cxn ang="T137">
                        <a:pos x="T54" y="T55"/>
                      </a:cxn>
                      <a:cxn ang="T138">
                        <a:pos x="T56" y="T57"/>
                      </a:cxn>
                      <a:cxn ang="T139">
                        <a:pos x="T58" y="T59"/>
                      </a:cxn>
                      <a:cxn ang="T140">
                        <a:pos x="T60" y="T61"/>
                      </a:cxn>
                      <a:cxn ang="T141">
                        <a:pos x="T62" y="T63"/>
                      </a:cxn>
                      <a:cxn ang="T142">
                        <a:pos x="T64" y="T65"/>
                      </a:cxn>
                      <a:cxn ang="T143">
                        <a:pos x="T66" y="T67"/>
                      </a:cxn>
                      <a:cxn ang="T144">
                        <a:pos x="T68" y="T69"/>
                      </a:cxn>
                      <a:cxn ang="T145">
                        <a:pos x="T70" y="T71"/>
                      </a:cxn>
                      <a:cxn ang="T146">
                        <a:pos x="T72" y="T73"/>
                      </a:cxn>
                      <a:cxn ang="T147">
                        <a:pos x="T74" y="T75"/>
                      </a:cxn>
                      <a:cxn ang="T148">
                        <a:pos x="T76" y="T77"/>
                      </a:cxn>
                      <a:cxn ang="T149">
                        <a:pos x="T78" y="T79"/>
                      </a:cxn>
                      <a:cxn ang="T150">
                        <a:pos x="T80" y="T81"/>
                      </a:cxn>
                      <a:cxn ang="T151">
                        <a:pos x="T82" y="T83"/>
                      </a:cxn>
                      <a:cxn ang="T152">
                        <a:pos x="T84" y="T85"/>
                      </a:cxn>
                      <a:cxn ang="T153">
                        <a:pos x="T86" y="T87"/>
                      </a:cxn>
                      <a:cxn ang="T154">
                        <a:pos x="T88" y="T89"/>
                      </a:cxn>
                      <a:cxn ang="T155">
                        <a:pos x="T90" y="T91"/>
                      </a:cxn>
                      <a:cxn ang="T156">
                        <a:pos x="T92" y="T93"/>
                      </a:cxn>
                      <a:cxn ang="T157">
                        <a:pos x="T94" y="T95"/>
                      </a:cxn>
                      <a:cxn ang="T158">
                        <a:pos x="T96" y="T97"/>
                      </a:cxn>
                      <a:cxn ang="T159">
                        <a:pos x="T98" y="T99"/>
                      </a:cxn>
                      <a:cxn ang="T160">
                        <a:pos x="T100" y="T101"/>
                      </a:cxn>
                      <a:cxn ang="T161">
                        <a:pos x="T102" y="T103"/>
                      </a:cxn>
                      <a:cxn ang="T162">
                        <a:pos x="T104" y="T105"/>
                      </a:cxn>
                      <a:cxn ang="T163">
                        <a:pos x="T106" y="T107"/>
                      </a:cxn>
                      <a:cxn ang="T164">
                        <a:pos x="T108" y="T109"/>
                      </a:cxn>
                    </a:cxnLst>
                    <a:rect l="0" t="0" r="r" b="b"/>
                    <a:pathLst>
                      <a:path w="225" h="195">
                        <a:moveTo>
                          <a:pt x="225" y="23"/>
                        </a:moveTo>
                        <a:lnTo>
                          <a:pt x="224" y="23"/>
                        </a:lnTo>
                        <a:lnTo>
                          <a:pt x="224" y="24"/>
                        </a:lnTo>
                        <a:lnTo>
                          <a:pt x="223" y="24"/>
                        </a:lnTo>
                        <a:lnTo>
                          <a:pt x="223" y="25"/>
                        </a:lnTo>
                        <a:lnTo>
                          <a:pt x="221" y="25"/>
                        </a:lnTo>
                        <a:lnTo>
                          <a:pt x="220" y="26"/>
                        </a:lnTo>
                        <a:lnTo>
                          <a:pt x="220" y="29"/>
                        </a:lnTo>
                        <a:lnTo>
                          <a:pt x="221" y="30"/>
                        </a:lnTo>
                        <a:lnTo>
                          <a:pt x="221" y="32"/>
                        </a:lnTo>
                        <a:lnTo>
                          <a:pt x="221" y="33"/>
                        </a:lnTo>
                        <a:lnTo>
                          <a:pt x="223" y="34"/>
                        </a:lnTo>
                        <a:lnTo>
                          <a:pt x="223" y="35"/>
                        </a:lnTo>
                        <a:lnTo>
                          <a:pt x="221" y="36"/>
                        </a:lnTo>
                        <a:lnTo>
                          <a:pt x="221" y="38"/>
                        </a:lnTo>
                        <a:lnTo>
                          <a:pt x="220" y="39"/>
                        </a:lnTo>
                        <a:lnTo>
                          <a:pt x="219" y="41"/>
                        </a:lnTo>
                        <a:lnTo>
                          <a:pt x="219" y="42"/>
                        </a:lnTo>
                        <a:lnTo>
                          <a:pt x="218" y="43"/>
                        </a:lnTo>
                        <a:lnTo>
                          <a:pt x="218" y="44"/>
                        </a:lnTo>
                        <a:lnTo>
                          <a:pt x="219" y="45"/>
                        </a:lnTo>
                        <a:lnTo>
                          <a:pt x="219" y="46"/>
                        </a:lnTo>
                        <a:lnTo>
                          <a:pt x="219" y="47"/>
                        </a:lnTo>
                        <a:lnTo>
                          <a:pt x="220" y="47"/>
                        </a:lnTo>
                        <a:lnTo>
                          <a:pt x="220" y="48"/>
                        </a:lnTo>
                        <a:lnTo>
                          <a:pt x="220" y="52"/>
                        </a:lnTo>
                        <a:lnTo>
                          <a:pt x="220" y="53"/>
                        </a:lnTo>
                        <a:lnTo>
                          <a:pt x="221" y="54"/>
                        </a:lnTo>
                        <a:lnTo>
                          <a:pt x="223" y="56"/>
                        </a:lnTo>
                        <a:lnTo>
                          <a:pt x="223" y="61"/>
                        </a:lnTo>
                        <a:lnTo>
                          <a:pt x="223" y="70"/>
                        </a:lnTo>
                        <a:lnTo>
                          <a:pt x="223" y="72"/>
                        </a:lnTo>
                        <a:lnTo>
                          <a:pt x="223" y="74"/>
                        </a:lnTo>
                        <a:lnTo>
                          <a:pt x="223" y="75"/>
                        </a:lnTo>
                        <a:lnTo>
                          <a:pt x="223" y="78"/>
                        </a:lnTo>
                        <a:lnTo>
                          <a:pt x="223" y="79"/>
                        </a:lnTo>
                        <a:lnTo>
                          <a:pt x="223" y="80"/>
                        </a:lnTo>
                        <a:lnTo>
                          <a:pt x="223" y="82"/>
                        </a:lnTo>
                        <a:lnTo>
                          <a:pt x="223" y="88"/>
                        </a:lnTo>
                        <a:lnTo>
                          <a:pt x="223" y="89"/>
                        </a:lnTo>
                        <a:lnTo>
                          <a:pt x="223" y="92"/>
                        </a:lnTo>
                        <a:lnTo>
                          <a:pt x="223" y="94"/>
                        </a:lnTo>
                        <a:lnTo>
                          <a:pt x="223" y="95"/>
                        </a:lnTo>
                        <a:lnTo>
                          <a:pt x="223" y="103"/>
                        </a:lnTo>
                        <a:lnTo>
                          <a:pt x="223" y="110"/>
                        </a:lnTo>
                        <a:lnTo>
                          <a:pt x="223" y="117"/>
                        </a:lnTo>
                        <a:lnTo>
                          <a:pt x="223" y="120"/>
                        </a:lnTo>
                        <a:lnTo>
                          <a:pt x="223" y="126"/>
                        </a:lnTo>
                        <a:lnTo>
                          <a:pt x="223" y="130"/>
                        </a:lnTo>
                        <a:lnTo>
                          <a:pt x="223" y="137"/>
                        </a:lnTo>
                        <a:lnTo>
                          <a:pt x="223" y="155"/>
                        </a:lnTo>
                        <a:lnTo>
                          <a:pt x="223" y="158"/>
                        </a:lnTo>
                        <a:lnTo>
                          <a:pt x="223" y="159"/>
                        </a:lnTo>
                        <a:lnTo>
                          <a:pt x="223" y="174"/>
                        </a:lnTo>
                        <a:lnTo>
                          <a:pt x="223" y="187"/>
                        </a:lnTo>
                        <a:lnTo>
                          <a:pt x="219" y="187"/>
                        </a:lnTo>
                        <a:lnTo>
                          <a:pt x="217" y="187"/>
                        </a:lnTo>
                        <a:lnTo>
                          <a:pt x="216" y="187"/>
                        </a:lnTo>
                        <a:lnTo>
                          <a:pt x="215" y="187"/>
                        </a:lnTo>
                        <a:lnTo>
                          <a:pt x="210" y="187"/>
                        </a:lnTo>
                        <a:lnTo>
                          <a:pt x="209" y="187"/>
                        </a:lnTo>
                        <a:lnTo>
                          <a:pt x="208" y="187"/>
                        </a:lnTo>
                        <a:lnTo>
                          <a:pt x="208" y="189"/>
                        </a:lnTo>
                        <a:lnTo>
                          <a:pt x="208" y="195"/>
                        </a:lnTo>
                        <a:lnTo>
                          <a:pt x="200" y="191"/>
                        </a:lnTo>
                        <a:lnTo>
                          <a:pt x="195" y="187"/>
                        </a:lnTo>
                        <a:lnTo>
                          <a:pt x="184" y="183"/>
                        </a:lnTo>
                        <a:lnTo>
                          <a:pt x="177" y="178"/>
                        </a:lnTo>
                        <a:lnTo>
                          <a:pt x="171" y="176"/>
                        </a:lnTo>
                        <a:lnTo>
                          <a:pt x="164" y="173"/>
                        </a:lnTo>
                        <a:lnTo>
                          <a:pt x="156" y="168"/>
                        </a:lnTo>
                        <a:lnTo>
                          <a:pt x="150" y="165"/>
                        </a:lnTo>
                        <a:lnTo>
                          <a:pt x="141" y="160"/>
                        </a:lnTo>
                        <a:lnTo>
                          <a:pt x="137" y="159"/>
                        </a:lnTo>
                        <a:lnTo>
                          <a:pt x="134" y="157"/>
                        </a:lnTo>
                        <a:lnTo>
                          <a:pt x="128" y="155"/>
                        </a:lnTo>
                        <a:lnTo>
                          <a:pt x="123" y="153"/>
                        </a:lnTo>
                        <a:lnTo>
                          <a:pt x="118" y="150"/>
                        </a:lnTo>
                        <a:lnTo>
                          <a:pt x="118" y="149"/>
                        </a:lnTo>
                        <a:lnTo>
                          <a:pt x="108" y="145"/>
                        </a:lnTo>
                        <a:lnTo>
                          <a:pt x="99" y="141"/>
                        </a:lnTo>
                        <a:lnTo>
                          <a:pt x="95" y="139"/>
                        </a:lnTo>
                        <a:lnTo>
                          <a:pt x="85" y="142"/>
                        </a:lnTo>
                        <a:lnTo>
                          <a:pt x="82" y="145"/>
                        </a:lnTo>
                        <a:lnTo>
                          <a:pt x="80" y="145"/>
                        </a:lnTo>
                        <a:lnTo>
                          <a:pt x="79" y="146"/>
                        </a:lnTo>
                        <a:lnTo>
                          <a:pt x="78" y="146"/>
                        </a:lnTo>
                        <a:lnTo>
                          <a:pt x="78" y="147"/>
                        </a:lnTo>
                        <a:lnTo>
                          <a:pt x="72" y="149"/>
                        </a:lnTo>
                        <a:lnTo>
                          <a:pt x="71" y="149"/>
                        </a:lnTo>
                        <a:lnTo>
                          <a:pt x="69" y="150"/>
                        </a:lnTo>
                        <a:lnTo>
                          <a:pt x="65" y="147"/>
                        </a:lnTo>
                        <a:lnTo>
                          <a:pt x="60" y="144"/>
                        </a:lnTo>
                        <a:lnTo>
                          <a:pt x="60" y="142"/>
                        </a:lnTo>
                        <a:lnTo>
                          <a:pt x="59" y="142"/>
                        </a:lnTo>
                        <a:lnTo>
                          <a:pt x="58" y="142"/>
                        </a:lnTo>
                        <a:lnTo>
                          <a:pt x="57" y="142"/>
                        </a:lnTo>
                        <a:lnTo>
                          <a:pt x="57" y="141"/>
                        </a:lnTo>
                        <a:lnTo>
                          <a:pt x="53" y="141"/>
                        </a:lnTo>
                        <a:lnTo>
                          <a:pt x="50" y="140"/>
                        </a:lnTo>
                        <a:lnTo>
                          <a:pt x="46" y="139"/>
                        </a:lnTo>
                        <a:lnTo>
                          <a:pt x="44" y="139"/>
                        </a:lnTo>
                        <a:lnTo>
                          <a:pt x="43" y="139"/>
                        </a:lnTo>
                        <a:lnTo>
                          <a:pt x="42" y="139"/>
                        </a:lnTo>
                        <a:lnTo>
                          <a:pt x="41" y="139"/>
                        </a:lnTo>
                        <a:lnTo>
                          <a:pt x="38" y="138"/>
                        </a:lnTo>
                        <a:lnTo>
                          <a:pt x="37" y="136"/>
                        </a:lnTo>
                        <a:lnTo>
                          <a:pt x="34" y="131"/>
                        </a:lnTo>
                        <a:lnTo>
                          <a:pt x="33" y="131"/>
                        </a:lnTo>
                        <a:lnTo>
                          <a:pt x="31" y="127"/>
                        </a:lnTo>
                        <a:lnTo>
                          <a:pt x="30" y="127"/>
                        </a:lnTo>
                        <a:lnTo>
                          <a:pt x="30" y="126"/>
                        </a:lnTo>
                        <a:lnTo>
                          <a:pt x="29" y="126"/>
                        </a:lnTo>
                        <a:lnTo>
                          <a:pt x="28" y="126"/>
                        </a:lnTo>
                        <a:lnTo>
                          <a:pt x="24" y="125"/>
                        </a:lnTo>
                        <a:lnTo>
                          <a:pt x="23" y="125"/>
                        </a:lnTo>
                        <a:lnTo>
                          <a:pt x="21" y="123"/>
                        </a:lnTo>
                        <a:lnTo>
                          <a:pt x="20" y="123"/>
                        </a:lnTo>
                        <a:lnTo>
                          <a:pt x="19" y="122"/>
                        </a:lnTo>
                        <a:lnTo>
                          <a:pt x="19" y="123"/>
                        </a:lnTo>
                        <a:lnTo>
                          <a:pt x="18" y="123"/>
                        </a:lnTo>
                        <a:lnTo>
                          <a:pt x="15" y="125"/>
                        </a:lnTo>
                        <a:lnTo>
                          <a:pt x="13" y="122"/>
                        </a:lnTo>
                        <a:lnTo>
                          <a:pt x="12" y="121"/>
                        </a:lnTo>
                        <a:lnTo>
                          <a:pt x="12" y="120"/>
                        </a:lnTo>
                        <a:lnTo>
                          <a:pt x="11" y="120"/>
                        </a:lnTo>
                        <a:lnTo>
                          <a:pt x="10" y="119"/>
                        </a:lnTo>
                        <a:lnTo>
                          <a:pt x="10" y="118"/>
                        </a:lnTo>
                        <a:lnTo>
                          <a:pt x="10" y="117"/>
                        </a:lnTo>
                        <a:lnTo>
                          <a:pt x="10" y="116"/>
                        </a:lnTo>
                        <a:lnTo>
                          <a:pt x="10" y="112"/>
                        </a:lnTo>
                        <a:lnTo>
                          <a:pt x="9" y="111"/>
                        </a:lnTo>
                        <a:lnTo>
                          <a:pt x="7" y="109"/>
                        </a:lnTo>
                        <a:lnTo>
                          <a:pt x="6" y="108"/>
                        </a:lnTo>
                        <a:lnTo>
                          <a:pt x="2" y="102"/>
                        </a:lnTo>
                        <a:lnTo>
                          <a:pt x="1" y="101"/>
                        </a:lnTo>
                        <a:lnTo>
                          <a:pt x="1" y="100"/>
                        </a:lnTo>
                        <a:lnTo>
                          <a:pt x="1" y="99"/>
                        </a:lnTo>
                        <a:lnTo>
                          <a:pt x="2" y="98"/>
                        </a:lnTo>
                        <a:lnTo>
                          <a:pt x="4" y="97"/>
                        </a:lnTo>
                        <a:lnTo>
                          <a:pt x="5" y="95"/>
                        </a:lnTo>
                        <a:lnTo>
                          <a:pt x="7" y="95"/>
                        </a:lnTo>
                        <a:lnTo>
                          <a:pt x="7" y="94"/>
                        </a:lnTo>
                        <a:lnTo>
                          <a:pt x="7" y="93"/>
                        </a:lnTo>
                        <a:lnTo>
                          <a:pt x="7" y="92"/>
                        </a:lnTo>
                        <a:lnTo>
                          <a:pt x="7" y="91"/>
                        </a:lnTo>
                        <a:lnTo>
                          <a:pt x="9" y="90"/>
                        </a:lnTo>
                        <a:lnTo>
                          <a:pt x="7" y="90"/>
                        </a:lnTo>
                        <a:lnTo>
                          <a:pt x="6" y="90"/>
                        </a:lnTo>
                        <a:lnTo>
                          <a:pt x="6" y="89"/>
                        </a:lnTo>
                        <a:lnTo>
                          <a:pt x="6" y="88"/>
                        </a:lnTo>
                        <a:lnTo>
                          <a:pt x="6" y="86"/>
                        </a:lnTo>
                        <a:lnTo>
                          <a:pt x="5" y="84"/>
                        </a:lnTo>
                        <a:lnTo>
                          <a:pt x="6" y="82"/>
                        </a:lnTo>
                        <a:lnTo>
                          <a:pt x="6" y="81"/>
                        </a:lnTo>
                        <a:lnTo>
                          <a:pt x="7" y="80"/>
                        </a:lnTo>
                        <a:lnTo>
                          <a:pt x="7" y="79"/>
                        </a:lnTo>
                        <a:lnTo>
                          <a:pt x="9" y="76"/>
                        </a:lnTo>
                        <a:lnTo>
                          <a:pt x="7" y="74"/>
                        </a:lnTo>
                        <a:lnTo>
                          <a:pt x="6" y="72"/>
                        </a:lnTo>
                        <a:lnTo>
                          <a:pt x="6" y="71"/>
                        </a:lnTo>
                        <a:lnTo>
                          <a:pt x="6" y="70"/>
                        </a:lnTo>
                        <a:lnTo>
                          <a:pt x="6" y="69"/>
                        </a:lnTo>
                        <a:lnTo>
                          <a:pt x="6" y="66"/>
                        </a:lnTo>
                        <a:lnTo>
                          <a:pt x="6" y="65"/>
                        </a:lnTo>
                        <a:lnTo>
                          <a:pt x="7" y="64"/>
                        </a:lnTo>
                        <a:lnTo>
                          <a:pt x="7" y="63"/>
                        </a:lnTo>
                        <a:lnTo>
                          <a:pt x="7" y="62"/>
                        </a:lnTo>
                        <a:lnTo>
                          <a:pt x="7" y="61"/>
                        </a:lnTo>
                        <a:lnTo>
                          <a:pt x="7" y="60"/>
                        </a:lnTo>
                        <a:lnTo>
                          <a:pt x="7" y="58"/>
                        </a:lnTo>
                        <a:lnTo>
                          <a:pt x="6" y="58"/>
                        </a:lnTo>
                        <a:lnTo>
                          <a:pt x="6" y="57"/>
                        </a:lnTo>
                        <a:lnTo>
                          <a:pt x="5" y="54"/>
                        </a:lnTo>
                        <a:lnTo>
                          <a:pt x="5" y="53"/>
                        </a:lnTo>
                        <a:lnTo>
                          <a:pt x="4" y="51"/>
                        </a:lnTo>
                        <a:lnTo>
                          <a:pt x="4" y="50"/>
                        </a:lnTo>
                        <a:lnTo>
                          <a:pt x="3" y="48"/>
                        </a:lnTo>
                        <a:lnTo>
                          <a:pt x="1" y="46"/>
                        </a:lnTo>
                        <a:lnTo>
                          <a:pt x="1" y="45"/>
                        </a:lnTo>
                        <a:lnTo>
                          <a:pt x="0" y="45"/>
                        </a:lnTo>
                        <a:lnTo>
                          <a:pt x="0" y="44"/>
                        </a:lnTo>
                        <a:lnTo>
                          <a:pt x="1" y="43"/>
                        </a:lnTo>
                        <a:lnTo>
                          <a:pt x="2" y="43"/>
                        </a:lnTo>
                        <a:lnTo>
                          <a:pt x="3" y="43"/>
                        </a:lnTo>
                        <a:lnTo>
                          <a:pt x="4" y="42"/>
                        </a:lnTo>
                        <a:lnTo>
                          <a:pt x="5" y="42"/>
                        </a:lnTo>
                        <a:lnTo>
                          <a:pt x="6" y="41"/>
                        </a:lnTo>
                        <a:lnTo>
                          <a:pt x="7" y="41"/>
                        </a:lnTo>
                        <a:lnTo>
                          <a:pt x="9" y="39"/>
                        </a:lnTo>
                        <a:lnTo>
                          <a:pt x="10" y="37"/>
                        </a:lnTo>
                        <a:lnTo>
                          <a:pt x="12" y="35"/>
                        </a:lnTo>
                        <a:lnTo>
                          <a:pt x="13" y="34"/>
                        </a:lnTo>
                        <a:lnTo>
                          <a:pt x="13" y="33"/>
                        </a:lnTo>
                        <a:lnTo>
                          <a:pt x="13" y="30"/>
                        </a:lnTo>
                        <a:lnTo>
                          <a:pt x="12" y="28"/>
                        </a:lnTo>
                        <a:lnTo>
                          <a:pt x="12" y="27"/>
                        </a:lnTo>
                        <a:lnTo>
                          <a:pt x="11" y="25"/>
                        </a:lnTo>
                        <a:lnTo>
                          <a:pt x="11" y="24"/>
                        </a:lnTo>
                        <a:lnTo>
                          <a:pt x="13" y="22"/>
                        </a:lnTo>
                        <a:lnTo>
                          <a:pt x="14" y="22"/>
                        </a:lnTo>
                        <a:lnTo>
                          <a:pt x="15" y="22"/>
                        </a:lnTo>
                        <a:lnTo>
                          <a:pt x="16" y="22"/>
                        </a:lnTo>
                        <a:lnTo>
                          <a:pt x="16" y="20"/>
                        </a:lnTo>
                        <a:lnTo>
                          <a:pt x="18" y="19"/>
                        </a:lnTo>
                        <a:lnTo>
                          <a:pt x="19" y="18"/>
                        </a:lnTo>
                        <a:lnTo>
                          <a:pt x="21" y="17"/>
                        </a:lnTo>
                        <a:lnTo>
                          <a:pt x="21" y="16"/>
                        </a:lnTo>
                        <a:lnTo>
                          <a:pt x="22" y="15"/>
                        </a:lnTo>
                        <a:lnTo>
                          <a:pt x="23" y="15"/>
                        </a:lnTo>
                        <a:lnTo>
                          <a:pt x="25" y="14"/>
                        </a:lnTo>
                        <a:lnTo>
                          <a:pt x="28" y="13"/>
                        </a:lnTo>
                        <a:lnTo>
                          <a:pt x="29" y="13"/>
                        </a:lnTo>
                        <a:lnTo>
                          <a:pt x="30" y="11"/>
                        </a:lnTo>
                        <a:lnTo>
                          <a:pt x="31" y="11"/>
                        </a:lnTo>
                        <a:lnTo>
                          <a:pt x="31" y="10"/>
                        </a:lnTo>
                        <a:lnTo>
                          <a:pt x="31" y="9"/>
                        </a:lnTo>
                        <a:lnTo>
                          <a:pt x="30" y="9"/>
                        </a:lnTo>
                        <a:lnTo>
                          <a:pt x="30" y="8"/>
                        </a:lnTo>
                        <a:lnTo>
                          <a:pt x="30" y="5"/>
                        </a:lnTo>
                        <a:lnTo>
                          <a:pt x="30" y="4"/>
                        </a:lnTo>
                        <a:lnTo>
                          <a:pt x="30" y="2"/>
                        </a:lnTo>
                        <a:lnTo>
                          <a:pt x="31" y="1"/>
                        </a:lnTo>
                        <a:lnTo>
                          <a:pt x="31" y="0"/>
                        </a:lnTo>
                        <a:lnTo>
                          <a:pt x="32" y="1"/>
                        </a:lnTo>
                        <a:lnTo>
                          <a:pt x="33" y="1"/>
                        </a:lnTo>
                        <a:lnTo>
                          <a:pt x="34" y="1"/>
                        </a:lnTo>
                        <a:lnTo>
                          <a:pt x="35" y="2"/>
                        </a:lnTo>
                        <a:lnTo>
                          <a:pt x="37" y="2"/>
                        </a:lnTo>
                        <a:lnTo>
                          <a:pt x="38" y="2"/>
                        </a:lnTo>
                        <a:lnTo>
                          <a:pt x="38" y="4"/>
                        </a:lnTo>
                        <a:lnTo>
                          <a:pt x="39" y="4"/>
                        </a:lnTo>
                        <a:lnTo>
                          <a:pt x="40" y="5"/>
                        </a:lnTo>
                        <a:lnTo>
                          <a:pt x="41" y="5"/>
                        </a:lnTo>
                        <a:lnTo>
                          <a:pt x="42" y="6"/>
                        </a:lnTo>
                        <a:lnTo>
                          <a:pt x="44" y="6"/>
                        </a:lnTo>
                        <a:lnTo>
                          <a:pt x="46" y="6"/>
                        </a:lnTo>
                        <a:lnTo>
                          <a:pt x="48" y="6"/>
                        </a:lnTo>
                        <a:lnTo>
                          <a:pt x="49" y="6"/>
                        </a:lnTo>
                        <a:lnTo>
                          <a:pt x="50" y="6"/>
                        </a:lnTo>
                        <a:lnTo>
                          <a:pt x="51" y="5"/>
                        </a:lnTo>
                        <a:lnTo>
                          <a:pt x="52" y="5"/>
                        </a:lnTo>
                        <a:lnTo>
                          <a:pt x="53" y="5"/>
                        </a:lnTo>
                        <a:lnTo>
                          <a:pt x="54" y="5"/>
                        </a:lnTo>
                        <a:lnTo>
                          <a:pt x="56" y="5"/>
                        </a:lnTo>
                        <a:lnTo>
                          <a:pt x="57" y="5"/>
                        </a:lnTo>
                        <a:lnTo>
                          <a:pt x="58" y="5"/>
                        </a:lnTo>
                        <a:lnTo>
                          <a:pt x="59" y="6"/>
                        </a:lnTo>
                        <a:lnTo>
                          <a:pt x="60" y="6"/>
                        </a:lnTo>
                        <a:lnTo>
                          <a:pt x="61" y="6"/>
                        </a:lnTo>
                        <a:lnTo>
                          <a:pt x="62" y="6"/>
                        </a:lnTo>
                        <a:lnTo>
                          <a:pt x="65" y="6"/>
                        </a:lnTo>
                        <a:lnTo>
                          <a:pt x="66" y="7"/>
                        </a:lnTo>
                        <a:lnTo>
                          <a:pt x="67" y="7"/>
                        </a:lnTo>
                        <a:lnTo>
                          <a:pt x="68" y="7"/>
                        </a:lnTo>
                        <a:lnTo>
                          <a:pt x="69" y="7"/>
                        </a:lnTo>
                        <a:lnTo>
                          <a:pt x="70" y="8"/>
                        </a:lnTo>
                        <a:lnTo>
                          <a:pt x="71" y="9"/>
                        </a:lnTo>
                        <a:lnTo>
                          <a:pt x="72" y="9"/>
                        </a:lnTo>
                        <a:lnTo>
                          <a:pt x="72" y="10"/>
                        </a:lnTo>
                        <a:lnTo>
                          <a:pt x="74" y="10"/>
                        </a:lnTo>
                        <a:lnTo>
                          <a:pt x="75" y="10"/>
                        </a:lnTo>
                        <a:lnTo>
                          <a:pt x="76" y="10"/>
                        </a:lnTo>
                        <a:lnTo>
                          <a:pt x="77" y="11"/>
                        </a:lnTo>
                        <a:lnTo>
                          <a:pt x="79" y="11"/>
                        </a:lnTo>
                        <a:lnTo>
                          <a:pt x="81" y="11"/>
                        </a:lnTo>
                        <a:lnTo>
                          <a:pt x="82" y="11"/>
                        </a:lnTo>
                        <a:lnTo>
                          <a:pt x="84" y="13"/>
                        </a:lnTo>
                        <a:lnTo>
                          <a:pt x="86" y="15"/>
                        </a:lnTo>
                        <a:lnTo>
                          <a:pt x="85" y="17"/>
                        </a:lnTo>
                        <a:lnTo>
                          <a:pt x="85" y="18"/>
                        </a:lnTo>
                        <a:lnTo>
                          <a:pt x="86" y="18"/>
                        </a:lnTo>
                        <a:lnTo>
                          <a:pt x="86" y="19"/>
                        </a:lnTo>
                        <a:lnTo>
                          <a:pt x="87" y="22"/>
                        </a:lnTo>
                        <a:lnTo>
                          <a:pt x="89" y="25"/>
                        </a:lnTo>
                        <a:lnTo>
                          <a:pt x="90" y="25"/>
                        </a:lnTo>
                        <a:lnTo>
                          <a:pt x="90" y="26"/>
                        </a:lnTo>
                        <a:lnTo>
                          <a:pt x="93" y="27"/>
                        </a:lnTo>
                        <a:lnTo>
                          <a:pt x="94" y="27"/>
                        </a:lnTo>
                        <a:lnTo>
                          <a:pt x="96" y="28"/>
                        </a:lnTo>
                        <a:lnTo>
                          <a:pt x="97" y="28"/>
                        </a:lnTo>
                        <a:lnTo>
                          <a:pt x="98" y="28"/>
                        </a:lnTo>
                        <a:lnTo>
                          <a:pt x="102" y="28"/>
                        </a:lnTo>
                        <a:lnTo>
                          <a:pt x="103" y="28"/>
                        </a:lnTo>
                        <a:lnTo>
                          <a:pt x="104" y="28"/>
                        </a:lnTo>
                        <a:lnTo>
                          <a:pt x="105" y="28"/>
                        </a:lnTo>
                        <a:lnTo>
                          <a:pt x="107" y="29"/>
                        </a:lnTo>
                        <a:lnTo>
                          <a:pt x="108" y="29"/>
                        </a:lnTo>
                        <a:lnTo>
                          <a:pt x="109" y="29"/>
                        </a:lnTo>
                        <a:lnTo>
                          <a:pt x="111" y="29"/>
                        </a:lnTo>
                        <a:lnTo>
                          <a:pt x="113" y="30"/>
                        </a:lnTo>
                        <a:lnTo>
                          <a:pt x="114" y="30"/>
                        </a:lnTo>
                        <a:lnTo>
                          <a:pt x="115" y="30"/>
                        </a:lnTo>
                        <a:lnTo>
                          <a:pt x="115" y="32"/>
                        </a:lnTo>
                        <a:lnTo>
                          <a:pt x="116" y="32"/>
                        </a:lnTo>
                        <a:lnTo>
                          <a:pt x="117" y="32"/>
                        </a:lnTo>
                        <a:lnTo>
                          <a:pt x="119" y="33"/>
                        </a:lnTo>
                        <a:lnTo>
                          <a:pt x="122" y="34"/>
                        </a:lnTo>
                        <a:lnTo>
                          <a:pt x="124" y="34"/>
                        </a:lnTo>
                        <a:lnTo>
                          <a:pt x="125" y="35"/>
                        </a:lnTo>
                        <a:lnTo>
                          <a:pt x="126" y="35"/>
                        </a:lnTo>
                        <a:lnTo>
                          <a:pt x="127" y="36"/>
                        </a:lnTo>
                        <a:lnTo>
                          <a:pt x="127" y="37"/>
                        </a:lnTo>
                        <a:lnTo>
                          <a:pt x="128" y="37"/>
                        </a:lnTo>
                        <a:lnTo>
                          <a:pt x="131" y="39"/>
                        </a:lnTo>
                        <a:lnTo>
                          <a:pt x="133" y="41"/>
                        </a:lnTo>
                        <a:lnTo>
                          <a:pt x="134" y="41"/>
                        </a:lnTo>
                        <a:lnTo>
                          <a:pt x="135" y="42"/>
                        </a:lnTo>
                        <a:lnTo>
                          <a:pt x="136" y="42"/>
                        </a:lnTo>
                        <a:lnTo>
                          <a:pt x="137" y="42"/>
                        </a:lnTo>
                        <a:lnTo>
                          <a:pt x="140" y="42"/>
                        </a:lnTo>
                        <a:lnTo>
                          <a:pt x="142" y="42"/>
                        </a:lnTo>
                        <a:lnTo>
                          <a:pt x="145" y="39"/>
                        </a:lnTo>
                        <a:lnTo>
                          <a:pt x="147" y="38"/>
                        </a:lnTo>
                        <a:lnTo>
                          <a:pt x="150" y="37"/>
                        </a:lnTo>
                        <a:lnTo>
                          <a:pt x="152" y="34"/>
                        </a:lnTo>
                        <a:lnTo>
                          <a:pt x="153" y="33"/>
                        </a:lnTo>
                        <a:lnTo>
                          <a:pt x="153" y="32"/>
                        </a:lnTo>
                        <a:lnTo>
                          <a:pt x="153" y="30"/>
                        </a:lnTo>
                        <a:lnTo>
                          <a:pt x="153" y="29"/>
                        </a:lnTo>
                        <a:lnTo>
                          <a:pt x="153" y="28"/>
                        </a:lnTo>
                        <a:lnTo>
                          <a:pt x="153" y="27"/>
                        </a:lnTo>
                        <a:lnTo>
                          <a:pt x="152" y="27"/>
                        </a:lnTo>
                        <a:lnTo>
                          <a:pt x="152" y="26"/>
                        </a:lnTo>
                        <a:lnTo>
                          <a:pt x="151" y="25"/>
                        </a:lnTo>
                        <a:lnTo>
                          <a:pt x="151" y="24"/>
                        </a:lnTo>
                        <a:lnTo>
                          <a:pt x="150" y="22"/>
                        </a:lnTo>
                        <a:lnTo>
                          <a:pt x="150" y="20"/>
                        </a:lnTo>
                        <a:lnTo>
                          <a:pt x="150" y="19"/>
                        </a:lnTo>
                        <a:lnTo>
                          <a:pt x="151" y="18"/>
                        </a:lnTo>
                        <a:lnTo>
                          <a:pt x="151" y="17"/>
                        </a:lnTo>
                        <a:lnTo>
                          <a:pt x="151" y="16"/>
                        </a:lnTo>
                        <a:lnTo>
                          <a:pt x="152" y="15"/>
                        </a:lnTo>
                        <a:lnTo>
                          <a:pt x="156" y="11"/>
                        </a:lnTo>
                        <a:lnTo>
                          <a:pt x="159" y="9"/>
                        </a:lnTo>
                        <a:lnTo>
                          <a:pt x="161" y="8"/>
                        </a:lnTo>
                        <a:lnTo>
                          <a:pt x="163" y="7"/>
                        </a:lnTo>
                        <a:lnTo>
                          <a:pt x="164" y="7"/>
                        </a:lnTo>
                        <a:lnTo>
                          <a:pt x="165" y="7"/>
                        </a:lnTo>
                        <a:lnTo>
                          <a:pt x="167" y="6"/>
                        </a:lnTo>
                        <a:lnTo>
                          <a:pt x="168" y="6"/>
                        </a:lnTo>
                        <a:lnTo>
                          <a:pt x="169" y="6"/>
                        </a:lnTo>
                        <a:lnTo>
                          <a:pt x="170" y="6"/>
                        </a:lnTo>
                        <a:lnTo>
                          <a:pt x="171" y="6"/>
                        </a:lnTo>
                        <a:lnTo>
                          <a:pt x="172" y="6"/>
                        </a:lnTo>
                        <a:lnTo>
                          <a:pt x="172" y="5"/>
                        </a:lnTo>
                        <a:lnTo>
                          <a:pt x="173" y="5"/>
                        </a:lnTo>
                        <a:lnTo>
                          <a:pt x="174" y="4"/>
                        </a:lnTo>
                        <a:lnTo>
                          <a:pt x="175" y="4"/>
                        </a:lnTo>
                        <a:lnTo>
                          <a:pt x="177" y="5"/>
                        </a:lnTo>
                        <a:lnTo>
                          <a:pt x="178" y="5"/>
                        </a:lnTo>
                        <a:lnTo>
                          <a:pt x="179" y="5"/>
                        </a:lnTo>
                        <a:lnTo>
                          <a:pt x="180" y="5"/>
                        </a:lnTo>
                        <a:lnTo>
                          <a:pt x="181" y="5"/>
                        </a:lnTo>
                        <a:lnTo>
                          <a:pt x="182" y="5"/>
                        </a:lnTo>
                        <a:lnTo>
                          <a:pt x="184" y="5"/>
                        </a:lnTo>
                        <a:lnTo>
                          <a:pt x="186" y="6"/>
                        </a:lnTo>
                        <a:lnTo>
                          <a:pt x="187" y="6"/>
                        </a:lnTo>
                        <a:lnTo>
                          <a:pt x="188" y="6"/>
                        </a:lnTo>
                        <a:lnTo>
                          <a:pt x="191" y="7"/>
                        </a:lnTo>
                        <a:lnTo>
                          <a:pt x="192" y="7"/>
                        </a:lnTo>
                        <a:lnTo>
                          <a:pt x="192" y="8"/>
                        </a:lnTo>
                        <a:lnTo>
                          <a:pt x="193" y="8"/>
                        </a:lnTo>
                        <a:lnTo>
                          <a:pt x="196" y="8"/>
                        </a:lnTo>
                        <a:lnTo>
                          <a:pt x="196" y="9"/>
                        </a:lnTo>
                        <a:lnTo>
                          <a:pt x="195" y="13"/>
                        </a:lnTo>
                        <a:lnTo>
                          <a:pt x="196" y="13"/>
                        </a:lnTo>
                        <a:lnTo>
                          <a:pt x="197" y="14"/>
                        </a:lnTo>
                        <a:lnTo>
                          <a:pt x="198" y="15"/>
                        </a:lnTo>
                        <a:lnTo>
                          <a:pt x="200" y="15"/>
                        </a:lnTo>
                        <a:lnTo>
                          <a:pt x="201" y="15"/>
                        </a:lnTo>
                        <a:lnTo>
                          <a:pt x="202" y="15"/>
                        </a:lnTo>
                        <a:lnTo>
                          <a:pt x="203" y="15"/>
                        </a:lnTo>
                        <a:lnTo>
                          <a:pt x="206" y="15"/>
                        </a:lnTo>
                        <a:lnTo>
                          <a:pt x="207" y="16"/>
                        </a:lnTo>
                        <a:lnTo>
                          <a:pt x="208" y="16"/>
                        </a:lnTo>
                        <a:lnTo>
                          <a:pt x="208" y="17"/>
                        </a:lnTo>
                        <a:lnTo>
                          <a:pt x="209" y="17"/>
                        </a:lnTo>
                        <a:lnTo>
                          <a:pt x="210" y="17"/>
                        </a:lnTo>
                        <a:lnTo>
                          <a:pt x="216" y="17"/>
                        </a:lnTo>
                        <a:lnTo>
                          <a:pt x="217" y="17"/>
                        </a:lnTo>
                        <a:lnTo>
                          <a:pt x="218" y="17"/>
                        </a:lnTo>
                        <a:lnTo>
                          <a:pt x="219" y="17"/>
                        </a:lnTo>
                        <a:lnTo>
                          <a:pt x="220" y="17"/>
                        </a:lnTo>
                        <a:lnTo>
                          <a:pt x="221" y="17"/>
                        </a:lnTo>
                        <a:lnTo>
                          <a:pt x="223" y="18"/>
                        </a:lnTo>
                        <a:lnTo>
                          <a:pt x="223" y="19"/>
                        </a:lnTo>
                        <a:lnTo>
                          <a:pt x="224" y="20"/>
                        </a:lnTo>
                        <a:lnTo>
                          <a:pt x="224" y="22"/>
                        </a:lnTo>
                        <a:lnTo>
                          <a:pt x="225" y="22"/>
                        </a:lnTo>
                        <a:lnTo>
                          <a:pt x="225" y="2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140" name="Freeform 1054">
                    <a:extLst>
                      <a:ext uri="{FF2B5EF4-FFF2-40B4-BE49-F238E27FC236}">
                        <a16:creationId xmlns:a16="http://schemas.microsoft.com/office/drawing/2014/main" id="{032CAC81-37B2-4053-9342-F95F2CEF6B8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7206752" y="2520715"/>
                    <a:ext cx="23236" cy="39501"/>
                  </a:xfrm>
                  <a:custGeom>
                    <a:avLst/>
                    <a:gdLst>
                      <a:gd name="T0" fmla="*/ 15875 w 10"/>
                      <a:gd name="T1" fmla="*/ 3175 h 17"/>
                      <a:gd name="T2" fmla="*/ 15875 w 10"/>
                      <a:gd name="T3" fmla="*/ 9525 h 17"/>
                      <a:gd name="T4" fmla="*/ 14288 w 10"/>
                      <a:gd name="T5" fmla="*/ 12700 h 17"/>
                      <a:gd name="T6" fmla="*/ 15875 w 10"/>
                      <a:gd name="T7" fmla="*/ 15875 h 17"/>
                      <a:gd name="T8" fmla="*/ 14288 w 10"/>
                      <a:gd name="T9" fmla="*/ 20637 h 17"/>
                      <a:gd name="T10" fmla="*/ 14288 w 10"/>
                      <a:gd name="T11" fmla="*/ 22225 h 17"/>
                      <a:gd name="T12" fmla="*/ 14288 w 10"/>
                      <a:gd name="T13" fmla="*/ 23812 h 17"/>
                      <a:gd name="T14" fmla="*/ 14288 w 10"/>
                      <a:gd name="T15" fmla="*/ 25400 h 17"/>
                      <a:gd name="T16" fmla="*/ 11113 w 10"/>
                      <a:gd name="T17" fmla="*/ 25400 h 17"/>
                      <a:gd name="T18" fmla="*/ 7938 w 10"/>
                      <a:gd name="T19" fmla="*/ 26987 h 17"/>
                      <a:gd name="T20" fmla="*/ 6350 w 10"/>
                      <a:gd name="T21" fmla="*/ 26987 h 17"/>
                      <a:gd name="T22" fmla="*/ 1588 w 10"/>
                      <a:gd name="T23" fmla="*/ 26987 h 17"/>
                      <a:gd name="T24" fmla="*/ 0 w 10"/>
                      <a:gd name="T25" fmla="*/ 26987 h 17"/>
                      <a:gd name="T26" fmla="*/ 0 w 10"/>
                      <a:gd name="T27" fmla="*/ 25400 h 17"/>
                      <a:gd name="T28" fmla="*/ 1588 w 10"/>
                      <a:gd name="T29" fmla="*/ 23812 h 17"/>
                      <a:gd name="T30" fmla="*/ 1588 w 10"/>
                      <a:gd name="T31" fmla="*/ 22225 h 17"/>
                      <a:gd name="T32" fmla="*/ 1588 w 10"/>
                      <a:gd name="T33" fmla="*/ 22225 h 17"/>
                      <a:gd name="T34" fmla="*/ 4763 w 10"/>
                      <a:gd name="T35" fmla="*/ 20637 h 17"/>
                      <a:gd name="T36" fmla="*/ 6350 w 10"/>
                      <a:gd name="T37" fmla="*/ 17462 h 17"/>
                      <a:gd name="T38" fmla="*/ 6350 w 10"/>
                      <a:gd name="T39" fmla="*/ 17462 h 17"/>
                      <a:gd name="T40" fmla="*/ 3175 w 10"/>
                      <a:gd name="T41" fmla="*/ 15875 h 17"/>
                      <a:gd name="T42" fmla="*/ 1588 w 10"/>
                      <a:gd name="T43" fmla="*/ 15875 h 17"/>
                      <a:gd name="T44" fmla="*/ 1588 w 10"/>
                      <a:gd name="T45" fmla="*/ 15875 h 17"/>
                      <a:gd name="T46" fmla="*/ 3175 w 10"/>
                      <a:gd name="T47" fmla="*/ 12700 h 17"/>
                      <a:gd name="T48" fmla="*/ 3175 w 10"/>
                      <a:gd name="T49" fmla="*/ 11112 h 17"/>
                      <a:gd name="T50" fmla="*/ 1588 w 10"/>
                      <a:gd name="T51" fmla="*/ 9525 h 17"/>
                      <a:gd name="T52" fmla="*/ 3175 w 10"/>
                      <a:gd name="T53" fmla="*/ 6350 h 17"/>
                      <a:gd name="T54" fmla="*/ 3175 w 10"/>
                      <a:gd name="T55" fmla="*/ 3175 h 17"/>
                      <a:gd name="T56" fmla="*/ 3175 w 10"/>
                      <a:gd name="T57" fmla="*/ 1587 h 17"/>
                      <a:gd name="T58" fmla="*/ 6350 w 10"/>
                      <a:gd name="T59" fmla="*/ 0 h 17"/>
                      <a:gd name="T60" fmla="*/ 7938 w 10"/>
                      <a:gd name="T61" fmla="*/ 1587 h 17"/>
                      <a:gd name="T62" fmla="*/ 9525 w 10"/>
                      <a:gd name="T63" fmla="*/ 1587 h 17"/>
                      <a:gd name="T64" fmla="*/ 11113 w 10"/>
                      <a:gd name="T65" fmla="*/ 1587 h 17"/>
                      <a:gd name="T66" fmla="*/ 14288 w 10"/>
                      <a:gd name="T67" fmla="*/ 3175 h 17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</a:gdLst>
                    <a:ahLst/>
                    <a:cxnLst>
                      <a:cxn ang="T68">
                        <a:pos x="T0" y="T1"/>
                      </a:cxn>
                      <a:cxn ang="T69">
                        <a:pos x="T2" y="T3"/>
                      </a:cxn>
                      <a:cxn ang="T70">
                        <a:pos x="T4" y="T5"/>
                      </a:cxn>
                      <a:cxn ang="T71">
                        <a:pos x="T6" y="T7"/>
                      </a:cxn>
                      <a:cxn ang="T72">
                        <a:pos x="T8" y="T9"/>
                      </a:cxn>
                      <a:cxn ang="T73">
                        <a:pos x="T10" y="T11"/>
                      </a:cxn>
                      <a:cxn ang="T74">
                        <a:pos x="T12" y="T13"/>
                      </a:cxn>
                      <a:cxn ang="T75">
                        <a:pos x="T14" y="T15"/>
                      </a:cxn>
                      <a:cxn ang="T76">
                        <a:pos x="T16" y="T17"/>
                      </a:cxn>
                      <a:cxn ang="T77">
                        <a:pos x="T18" y="T19"/>
                      </a:cxn>
                      <a:cxn ang="T78">
                        <a:pos x="T20" y="T21"/>
                      </a:cxn>
                      <a:cxn ang="T79">
                        <a:pos x="T22" y="T23"/>
                      </a:cxn>
                      <a:cxn ang="T80">
                        <a:pos x="T24" y="T25"/>
                      </a:cxn>
                      <a:cxn ang="T81">
                        <a:pos x="T26" y="T27"/>
                      </a:cxn>
                      <a:cxn ang="T82">
                        <a:pos x="T28" y="T29"/>
                      </a:cxn>
                      <a:cxn ang="T83">
                        <a:pos x="T30" y="T31"/>
                      </a:cxn>
                      <a:cxn ang="T84">
                        <a:pos x="T32" y="T33"/>
                      </a:cxn>
                      <a:cxn ang="T85">
                        <a:pos x="T34" y="T35"/>
                      </a:cxn>
                      <a:cxn ang="T86">
                        <a:pos x="T36" y="T37"/>
                      </a:cxn>
                      <a:cxn ang="T87">
                        <a:pos x="T38" y="T39"/>
                      </a:cxn>
                      <a:cxn ang="T88">
                        <a:pos x="T40" y="T41"/>
                      </a:cxn>
                      <a:cxn ang="T89">
                        <a:pos x="T42" y="T43"/>
                      </a:cxn>
                      <a:cxn ang="T90">
                        <a:pos x="T44" y="T45"/>
                      </a:cxn>
                      <a:cxn ang="T91">
                        <a:pos x="T46" y="T47"/>
                      </a:cxn>
                      <a:cxn ang="T92">
                        <a:pos x="T48" y="T49"/>
                      </a:cxn>
                      <a:cxn ang="T93">
                        <a:pos x="T50" y="T51"/>
                      </a:cxn>
                      <a:cxn ang="T94">
                        <a:pos x="T52" y="T53"/>
                      </a:cxn>
                      <a:cxn ang="T95">
                        <a:pos x="T54" y="T55"/>
                      </a:cxn>
                      <a:cxn ang="T96">
                        <a:pos x="T56" y="T57"/>
                      </a:cxn>
                      <a:cxn ang="T97">
                        <a:pos x="T58" y="T59"/>
                      </a:cxn>
                      <a:cxn ang="T98">
                        <a:pos x="T60" y="T61"/>
                      </a:cxn>
                      <a:cxn ang="T99">
                        <a:pos x="T62" y="T63"/>
                      </a:cxn>
                      <a:cxn ang="T100">
                        <a:pos x="T64" y="T65"/>
                      </a:cxn>
                      <a:cxn ang="T101">
                        <a:pos x="T66" y="T67"/>
                      </a:cxn>
                    </a:cxnLst>
                    <a:rect l="0" t="0" r="r" b="b"/>
                    <a:pathLst>
                      <a:path w="10" h="17">
                        <a:moveTo>
                          <a:pt x="10" y="2"/>
                        </a:moveTo>
                        <a:lnTo>
                          <a:pt x="10" y="2"/>
                        </a:lnTo>
                        <a:lnTo>
                          <a:pt x="10" y="5"/>
                        </a:lnTo>
                        <a:lnTo>
                          <a:pt x="10" y="6"/>
                        </a:lnTo>
                        <a:lnTo>
                          <a:pt x="9" y="8"/>
                        </a:lnTo>
                        <a:lnTo>
                          <a:pt x="9" y="9"/>
                        </a:lnTo>
                        <a:lnTo>
                          <a:pt x="10" y="10"/>
                        </a:lnTo>
                        <a:lnTo>
                          <a:pt x="10" y="11"/>
                        </a:lnTo>
                        <a:lnTo>
                          <a:pt x="9" y="13"/>
                        </a:lnTo>
                        <a:lnTo>
                          <a:pt x="9" y="14"/>
                        </a:lnTo>
                        <a:lnTo>
                          <a:pt x="9" y="15"/>
                        </a:lnTo>
                        <a:lnTo>
                          <a:pt x="9" y="16"/>
                        </a:lnTo>
                        <a:lnTo>
                          <a:pt x="7" y="16"/>
                        </a:lnTo>
                        <a:lnTo>
                          <a:pt x="6" y="16"/>
                        </a:lnTo>
                        <a:lnTo>
                          <a:pt x="5" y="17"/>
                        </a:lnTo>
                        <a:lnTo>
                          <a:pt x="4" y="17"/>
                        </a:lnTo>
                        <a:lnTo>
                          <a:pt x="3" y="17"/>
                        </a:lnTo>
                        <a:lnTo>
                          <a:pt x="1" y="17"/>
                        </a:lnTo>
                        <a:lnTo>
                          <a:pt x="0" y="17"/>
                        </a:lnTo>
                        <a:lnTo>
                          <a:pt x="0" y="16"/>
                        </a:lnTo>
                        <a:lnTo>
                          <a:pt x="1" y="16"/>
                        </a:lnTo>
                        <a:lnTo>
                          <a:pt x="1" y="15"/>
                        </a:lnTo>
                        <a:lnTo>
                          <a:pt x="1" y="14"/>
                        </a:lnTo>
                        <a:lnTo>
                          <a:pt x="2" y="14"/>
                        </a:lnTo>
                        <a:lnTo>
                          <a:pt x="3" y="13"/>
                        </a:lnTo>
                        <a:lnTo>
                          <a:pt x="4" y="11"/>
                        </a:lnTo>
                        <a:lnTo>
                          <a:pt x="5" y="11"/>
                        </a:lnTo>
                        <a:lnTo>
                          <a:pt x="4" y="11"/>
                        </a:lnTo>
                        <a:lnTo>
                          <a:pt x="3" y="10"/>
                        </a:lnTo>
                        <a:lnTo>
                          <a:pt x="2" y="10"/>
                        </a:lnTo>
                        <a:lnTo>
                          <a:pt x="1" y="10"/>
                        </a:lnTo>
                        <a:lnTo>
                          <a:pt x="1" y="9"/>
                        </a:lnTo>
                        <a:lnTo>
                          <a:pt x="2" y="8"/>
                        </a:lnTo>
                        <a:lnTo>
                          <a:pt x="2" y="7"/>
                        </a:lnTo>
                        <a:lnTo>
                          <a:pt x="1" y="6"/>
                        </a:lnTo>
                        <a:lnTo>
                          <a:pt x="2" y="5"/>
                        </a:lnTo>
                        <a:lnTo>
                          <a:pt x="2" y="4"/>
                        </a:lnTo>
                        <a:lnTo>
                          <a:pt x="2" y="2"/>
                        </a:lnTo>
                        <a:lnTo>
                          <a:pt x="2" y="1"/>
                        </a:lnTo>
                        <a:lnTo>
                          <a:pt x="3" y="1"/>
                        </a:lnTo>
                        <a:lnTo>
                          <a:pt x="4" y="0"/>
                        </a:lnTo>
                        <a:lnTo>
                          <a:pt x="5" y="1"/>
                        </a:lnTo>
                        <a:lnTo>
                          <a:pt x="6" y="1"/>
                        </a:lnTo>
                        <a:lnTo>
                          <a:pt x="7" y="1"/>
                        </a:lnTo>
                        <a:lnTo>
                          <a:pt x="9" y="2"/>
                        </a:lnTo>
                        <a:lnTo>
                          <a:pt x="10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141" name="Freeform 1055">
                    <a:extLst>
                      <a:ext uri="{FF2B5EF4-FFF2-40B4-BE49-F238E27FC236}">
                        <a16:creationId xmlns:a16="http://schemas.microsoft.com/office/drawing/2014/main" id="{13F10396-88CA-4F9A-BF57-F1261E3C1C7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911874" y="2525362"/>
                    <a:ext cx="6972" cy="6970"/>
                  </a:xfrm>
                  <a:custGeom>
                    <a:avLst/>
                    <a:gdLst>
                      <a:gd name="T0" fmla="*/ 0 w 3"/>
                      <a:gd name="T1" fmla="*/ 4762 h 3"/>
                      <a:gd name="T2" fmla="*/ 0 w 3"/>
                      <a:gd name="T3" fmla="*/ 4762 h 3"/>
                      <a:gd name="T4" fmla="*/ 0 w 3"/>
                      <a:gd name="T5" fmla="*/ 3175 h 3"/>
                      <a:gd name="T6" fmla="*/ 1588 w 3"/>
                      <a:gd name="T7" fmla="*/ 3175 h 3"/>
                      <a:gd name="T8" fmla="*/ 1588 w 3"/>
                      <a:gd name="T9" fmla="*/ 3175 h 3"/>
                      <a:gd name="T10" fmla="*/ 4763 w 3"/>
                      <a:gd name="T11" fmla="*/ 0 h 3"/>
                      <a:gd name="T12" fmla="*/ 4763 w 3"/>
                      <a:gd name="T13" fmla="*/ 0 h 3"/>
                      <a:gd name="T14" fmla="*/ 4763 w 3"/>
                      <a:gd name="T15" fmla="*/ 3175 h 3"/>
                      <a:gd name="T16" fmla="*/ 1588 w 3"/>
                      <a:gd name="T17" fmla="*/ 3175 h 3"/>
                      <a:gd name="T18" fmla="*/ 1588 w 3"/>
                      <a:gd name="T19" fmla="*/ 3175 h 3"/>
                      <a:gd name="T20" fmla="*/ 1588 w 3"/>
                      <a:gd name="T21" fmla="*/ 4762 h 3"/>
                      <a:gd name="T22" fmla="*/ 1588 w 3"/>
                      <a:gd name="T23" fmla="*/ 4762 h 3"/>
                      <a:gd name="T24" fmla="*/ 0 w 3"/>
                      <a:gd name="T25" fmla="*/ 4762 h 3"/>
                      <a:gd name="T26" fmla="*/ 0 w 3"/>
                      <a:gd name="T27" fmla="*/ 4762 h 3"/>
                      <a:gd name="T28" fmla="*/ 0 w 3"/>
                      <a:gd name="T29" fmla="*/ 4762 h 3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</a:gdLst>
                    <a:ahLst/>
                    <a:cxnLst>
                      <a:cxn ang="T30">
                        <a:pos x="T0" y="T1"/>
                      </a:cxn>
                      <a:cxn ang="T31">
                        <a:pos x="T2" y="T3"/>
                      </a:cxn>
                      <a:cxn ang="T32">
                        <a:pos x="T4" y="T5"/>
                      </a:cxn>
                      <a:cxn ang="T33">
                        <a:pos x="T6" y="T7"/>
                      </a:cxn>
                      <a:cxn ang="T34">
                        <a:pos x="T8" y="T9"/>
                      </a:cxn>
                      <a:cxn ang="T35">
                        <a:pos x="T10" y="T11"/>
                      </a:cxn>
                      <a:cxn ang="T36">
                        <a:pos x="T12" y="T13"/>
                      </a:cxn>
                      <a:cxn ang="T37">
                        <a:pos x="T14" y="T15"/>
                      </a:cxn>
                      <a:cxn ang="T38">
                        <a:pos x="T16" y="T17"/>
                      </a:cxn>
                      <a:cxn ang="T39">
                        <a:pos x="T18" y="T19"/>
                      </a:cxn>
                      <a:cxn ang="T40">
                        <a:pos x="T20" y="T21"/>
                      </a:cxn>
                      <a:cxn ang="T41">
                        <a:pos x="T22" y="T23"/>
                      </a:cxn>
                      <a:cxn ang="T42">
                        <a:pos x="T24" y="T25"/>
                      </a:cxn>
                      <a:cxn ang="T43">
                        <a:pos x="T26" y="T27"/>
                      </a:cxn>
                      <a:cxn ang="T44">
                        <a:pos x="T28" y="T29"/>
                      </a:cxn>
                    </a:cxnLst>
                    <a:rect l="0" t="0" r="r" b="b"/>
                    <a:pathLst>
                      <a:path w="3" h="3">
                        <a:moveTo>
                          <a:pt x="0" y="3"/>
                        </a:moveTo>
                        <a:lnTo>
                          <a:pt x="0" y="3"/>
                        </a:lnTo>
                        <a:lnTo>
                          <a:pt x="0" y="2"/>
                        </a:lnTo>
                        <a:lnTo>
                          <a:pt x="1" y="2"/>
                        </a:lnTo>
                        <a:lnTo>
                          <a:pt x="3" y="0"/>
                        </a:lnTo>
                        <a:lnTo>
                          <a:pt x="3" y="2"/>
                        </a:lnTo>
                        <a:lnTo>
                          <a:pt x="1" y="2"/>
                        </a:lnTo>
                        <a:lnTo>
                          <a:pt x="1" y="3"/>
                        </a:lnTo>
                        <a:lnTo>
                          <a:pt x="0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142" name="Freeform 1056">
                    <a:extLst>
                      <a:ext uri="{FF2B5EF4-FFF2-40B4-BE49-F238E27FC236}">
                        <a16:creationId xmlns:a16="http://schemas.microsoft.com/office/drawing/2014/main" id="{53763101-6108-4A41-903A-7228B5B679B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869829" y="2553246"/>
                    <a:ext cx="367130" cy="316011"/>
                  </a:xfrm>
                  <a:custGeom>
                    <a:avLst/>
                    <a:gdLst>
                      <a:gd name="T0" fmla="*/ 22225 w 158"/>
                      <a:gd name="T1" fmla="*/ 1588 h 136"/>
                      <a:gd name="T2" fmla="*/ 33338 w 158"/>
                      <a:gd name="T3" fmla="*/ 1588 h 136"/>
                      <a:gd name="T4" fmla="*/ 49213 w 158"/>
                      <a:gd name="T5" fmla="*/ 3175 h 136"/>
                      <a:gd name="T6" fmla="*/ 60325 w 158"/>
                      <a:gd name="T7" fmla="*/ 7938 h 136"/>
                      <a:gd name="T8" fmla="*/ 71438 w 158"/>
                      <a:gd name="T9" fmla="*/ 9525 h 136"/>
                      <a:gd name="T10" fmla="*/ 84138 w 158"/>
                      <a:gd name="T11" fmla="*/ 11113 h 136"/>
                      <a:gd name="T12" fmla="*/ 98425 w 158"/>
                      <a:gd name="T13" fmla="*/ 17463 h 136"/>
                      <a:gd name="T14" fmla="*/ 107950 w 158"/>
                      <a:gd name="T15" fmla="*/ 14288 h 136"/>
                      <a:gd name="T16" fmla="*/ 120650 w 158"/>
                      <a:gd name="T17" fmla="*/ 6350 h 136"/>
                      <a:gd name="T18" fmla="*/ 128588 w 158"/>
                      <a:gd name="T19" fmla="*/ 1588 h 136"/>
                      <a:gd name="T20" fmla="*/ 134938 w 158"/>
                      <a:gd name="T21" fmla="*/ 1588 h 136"/>
                      <a:gd name="T22" fmla="*/ 131763 w 158"/>
                      <a:gd name="T23" fmla="*/ 4763 h 136"/>
                      <a:gd name="T24" fmla="*/ 144463 w 158"/>
                      <a:gd name="T25" fmla="*/ 3175 h 136"/>
                      <a:gd name="T26" fmla="*/ 147638 w 158"/>
                      <a:gd name="T27" fmla="*/ 1588 h 136"/>
                      <a:gd name="T28" fmla="*/ 158750 w 158"/>
                      <a:gd name="T29" fmla="*/ 3175 h 136"/>
                      <a:gd name="T30" fmla="*/ 166688 w 158"/>
                      <a:gd name="T31" fmla="*/ 4763 h 136"/>
                      <a:gd name="T32" fmla="*/ 163513 w 158"/>
                      <a:gd name="T33" fmla="*/ 3175 h 136"/>
                      <a:gd name="T34" fmla="*/ 163513 w 158"/>
                      <a:gd name="T35" fmla="*/ 7938 h 136"/>
                      <a:gd name="T36" fmla="*/ 171450 w 158"/>
                      <a:gd name="T37" fmla="*/ 9525 h 136"/>
                      <a:gd name="T38" fmla="*/ 174625 w 158"/>
                      <a:gd name="T39" fmla="*/ 7938 h 136"/>
                      <a:gd name="T40" fmla="*/ 188913 w 158"/>
                      <a:gd name="T41" fmla="*/ 9525 h 136"/>
                      <a:gd name="T42" fmla="*/ 196850 w 158"/>
                      <a:gd name="T43" fmla="*/ 9525 h 136"/>
                      <a:gd name="T44" fmla="*/ 207963 w 158"/>
                      <a:gd name="T45" fmla="*/ 9525 h 136"/>
                      <a:gd name="T46" fmla="*/ 219075 w 158"/>
                      <a:gd name="T47" fmla="*/ 17463 h 136"/>
                      <a:gd name="T48" fmla="*/ 227013 w 158"/>
                      <a:gd name="T49" fmla="*/ 36513 h 136"/>
                      <a:gd name="T50" fmla="*/ 225425 w 158"/>
                      <a:gd name="T51" fmla="*/ 52388 h 136"/>
                      <a:gd name="T52" fmla="*/ 222250 w 158"/>
                      <a:gd name="T53" fmla="*/ 66675 h 136"/>
                      <a:gd name="T54" fmla="*/ 220663 w 158"/>
                      <a:gd name="T55" fmla="*/ 80963 h 136"/>
                      <a:gd name="T56" fmla="*/ 209550 w 158"/>
                      <a:gd name="T57" fmla="*/ 82550 h 136"/>
                      <a:gd name="T58" fmla="*/ 196850 w 158"/>
                      <a:gd name="T59" fmla="*/ 73025 h 136"/>
                      <a:gd name="T60" fmla="*/ 190500 w 158"/>
                      <a:gd name="T61" fmla="*/ 60325 h 136"/>
                      <a:gd name="T62" fmla="*/ 179388 w 158"/>
                      <a:gd name="T63" fmla="*/ 44450 h 136"/>
                      <a:gd name="T64" fmla="*/ 176213 w 158"/>
                      <a:gd name="T65" fmla="*/ 36513 h 136"/>
                      <a:gd name="T66" fmla="*/ 173038 w 158"/>
                      <a:gd name="T67" fmla="*/ 46038 h 136"/>
                      <a:gd name="T68" fmla="*/ 179388 w 158"/>
                      <a:gd name="T69" fmla="*/ 55563 h 136"/>
                      <a:gd name="T70" fmla="*/ 182563 w 158"/>
                      <a:gd name="T71" fmla="*/ 66675 h 136"/>
                      <a:gd name="T72" fmla="*/ 192088 w 158"/>
                      <a:gd name="T73" fmla="*/ 77788 h 136"/>
                      <a:gd name="T74" fmla="*/ 201613 w 158"/>
                      <a:gd name="T75" fmla="*/ 84138 h 136"/>
                      <a:gd name="T76" fmla="*/ 201613 w 158"/>
                      <a:gd name="T77" fmla="*/ 92075 h 136"/>
                      <a:gd name="T78" fmla="*/ 206375 w 158"/>
                      <a:gd name="T79" fmla="*/ 98425 h 136"/>
                      <a:gd name="T80" fmla="*/ 209550 w 158"/>
                      <a:gd name="T81" fmla="*/ 112713 h 136"/>
                      <a:gd name="T82" fmla="*/ 217488 w 158"/>
                      <a:gd name="T83" fmla="*/ 125413 h 136"/>
                      <a:gd name="T84" fmla="*/ 227013 w 158"/>
                      <a:gd name="T85" fmla="*/ 141288 h 136"/>
                      <a:gd name="T86" fmla="*/ 231775 w 158"/>
                      <a:gd name="T87" fmla="*/ 150813 h 136"/>
                      <a:gd name="T88" fmla="*/ 239713 w 158"/>
                      <a:gd name="T89" fmla="*/ 165100 h 136"/>
                      <a:gd name="T90" fmla="*/ 250825 w 158"/>
                      <a:gd name="T91" fmla="*/ 171450 h 136"/>
                      <a:gd name="T92" fmla="*/ 244475 w 158"/>
                      <a:gd name="T93" fmla="*/ 177800 h 136"/>
                      <a:gd name="T94" fmla="*/ 246063 w 158"/>
                      <a:gd name="T95" fmla="*/ 187325 h 136"/>
                      <a:gd name="T96" fmla="*/ 239713 w 158"/>
                      <a:gd name="T97" fmla="*/ 201613 h 136"/>
                      <a:gd name="T98" fmla="*/ 152400 w 158"/>
                      <a:gd name="T99" fmla="*/ 215900 h 136"/>
                      <a:gd name="T100" fmla="*/ 7938 w 158"/>
                      <a:gd name="T101" fmla="*/ 215900 h 136"/>
                      <a:gd name="T102" fmla="*/ 7938 w 158"/>
                      <a:gd name="T103" fmla="*/ 153988 h 136"/>
                      <a:gd name="T104" fmla="*/ 7938 w 158"/>
                      <a:gd name="T105" fmla="*/ 109538 h 136"/>
                      <a:gd name="T106" fmla="*/ 7938 w 158"/>
                      <a:gd name="T107" fmla="*/ 87313 h 136"/>
                      <a:gd name="T108" fmla="*/ 7938 w 158"/>
                      <a:gd name="T109" fmla="*/ 52388 h 136"/>
                      <a:gd name="T110" fmla="*/ 1588 w 158"/>
                      <a:gd name="T111" fmla="*/ 38100 h 136"/>
                      <a:gd name="T112" fmla="*/ 1588 w 158"/>
                      <a:gd name="T113" fmla="*/ 28575 h 136"/>
                      <a:gd name="T114" fmla="*/ 4763 w 158"/>
                      <a:gd name="T115" fmla="*/ 15875 h 136"/>
                      <a:gd name="T116" fmla="*/ 7938 w 158"/>
                      <a:gd name="T117" fmla="*/ 3175 h 1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</a:gdLst>
                    <a:ahLst/>
                    <a:cxnLst>
                      <a:cxn ang="T118">
                        <a:pos x="T0" y="T1"/>
                      </a:cxn>
                      <a:cxn ang="T119">
                        <a:pos x="T2" y="T3"/>
                      </a:cxn>
                      <a:cxn ang="T120">
                        <a:pos x="T4" y="T5"/>
                      </a:cxn>
                      <a:cxn ang="T121">
                        <a:pos x="T6" y="T7"/>
                      </a:cxn>
                      <a:cxn ang="T122">
                        <a:pos x="T8" y="T9"/>
                      </a:cxn>
                      <a:cxn ang="T123">
                        <a:pos x="T10" y="T11"/>
                      </a:cxn>
                      <a:cxn ang="T124">
                        <a:pos x="T12" y="T13"/>
                      </a:cxn>
                      <a:cxn ang="T125">
                        <a:pos x="T14" y="T15"/>
                      </a:cxn>
                      <a:cxn ang="T126">
                        <a:pos x="T16" y="T17"/>
                      </a:cxn>
                      <a:cxn ang="T127">
                        <a:pos x="T18" y="T19"/>
                      </a:cxn>
                      <a:cxn ang="T128">
                        <a:pos x="T20" y="T21"/>
                      </a:cxn>
                      <a:cxn ang="T129">
                        <a:pos x="T22" y="T23"/>
                      </a:cxn>
                      <a:cxn ang="T130">
                        <a:pos x="T24" y="T25"/>
                      </a:cxn>
                      <a:cxn ang="T131">
                        <a:pos x="T26" y="T27"/>
                      </a:cxn>
                      <a:cxn ang="T132">
                        <a:pos x="T28" y="T29"/>
                      </a:cxn>
                      <a:cxn ang="T133">
                        <a:pos x="T30" y="T31"/>
                      </a:cxn>
                      <a:cxn ang="T134">
                        <a:pos x="T32" y="T33"/>
                      </a:cxn>
                      <a:cxn ang="T135">
                        <a:pos x="T34" y="T35"/>
                      </a:cxn>
                      <a:cxn ang="T136">
                        <a:pos x="T36" y="T37"/>
                      </a:cxn>
                      <a:cxn ang="T137">
                        <a:pos x="T38" y="T39"/>
                      </a:cxn>
                      <a:cxn ang="T138">
                        <a:pos x="T40" y="T41"/>
                      </a:cxn>
                      <a:cxn ang="T139">
                        <a:pos x="T42" y="T43"/>
                      </a:cxn>
                      <a:cxn ang="T140">
                        <a:pos x="T44" y="T45"/>
                      </a:cxn>
                      <a:cxn ang="T141">
                        <a:pos x="T46" y="T47"/>
                      </a:cxn>
                      <a:cxn ang="T142">
                        <a:pos x="T48" y="T49"/>
                      </a:cxn>
                      <a:cxn ang="T143">
                        <a:pos x="T50" y="T51"/>
                      </a:cxn>
                      <a:cxn ang="T144">
                        <a:pos x="T52" y="T53"/>
                      </a:cxn>
                      <a:cxn ang="T145">
                        <a:pos x="T54" y="T55"/>
                      </a:cxn>
                      <a:cxn ang="T146">
                        <a:pos x="T56" y="T57"/>
                      </a:cxn>
                      <a:cxn ang="T147">
                        <a:pos x="T58" y="T59"/>
                      </a:cxn>
                      <a:cxn ang="T148">
                        <a:pos x="T60" y="T61"/>
                      </a:cxn>
                      <a:cxn ang="T149">
                        <a:pos x="T62" y="T63"/>
                      </a:cxn>
                      <a:cxn ang="T150">
                        <a:pos x="T64" y="T65"/>
                      </a:cxn>
                      <a:cxn ang="T151">
                        <a:pos x="T66" y="T67"/>
                      </a:cxn>
                      <a:cxn ang="T152">
                        <a:pos x="T68" y="T69"/>
                      </a:cxn>
                      <a:cxn ang="T153">
                        <a:pos x="T70" y="T71"/>
                      </a:cxn>
                      <a:cxn ang="T154">
                        <a:pos x="T72" y="T73"/>
                      </a:cxn>
                      <a:cxn ang="T155">
                        <a:pos x="T74" y="T75"/>
                      </a:cxn>
                      <a:cxn ang="T156">
                        <a:pos x="T76" y="T77"/>
                      </a:cxn>
                      <a:cxn ang="T157">
                        <a:pos x="T78" y="T79"/>
                      </a:cxn>
                      <a:cxn ang="T158">
                        <a:pos x="T80" y="T81"/>
                      </a:cxn>
                      <a:cxn ang="T159">
                        <a:pos x="T82" y="T83"/>
                      </a:cxn>
                      <a:cxn ang="T160">
                        <a:pos x="T84" y="T85"/>
                      </a:cxn>
                      <a:cxn ang="T161">
                        <a:pos x="T86" y="T87"/>
                      </a:cxn>
                      <a:cxn ang="T162">
                        <a:pos x="T88" y="T89"/>
                      </a:cxn>
                      <a:cxn ang="T163">
                        <a:pos x="T90" y="T91"/>
                      </a:cxn>
                      <a:cxn ang="T164">
                        <a:pos x="T92" y="T93"/>
                      </a:cxn>
                      <a:cxn ang="T165">
                        <a:pos x="T94" y="T95"/>
                      </a:cxn>
                      <a:cxn ang="T166">
                        <a:pos x="T96" y="T97"/>
                      </a:cxn>
                      <a:cxn ang="T167">
                        <a:pos x="T98" y="T99"/>
                      </a:cxn>
                      <a:cxn ang="T168">
                        <a:pos x="T100" y="T101"/>
                      </a:cxn>
                      <a:cxn ang="T169">
                        <a:pos x="T102" y="T103"/>
                      </a:cxn>
                      <a:cxn ang="T170">
                        <a:pos x="T104" y="T105"/>
                      </a:cxn>
                      <a:cxn ang="T171">
                        <a:pos x="T106" y="T107"/>
                      </a:cxn>
                      <a:cxn ang="T172">
                        <a:pos x="T108" y="T109"/>
                      </a:cxn>
                      <a:cxn ang="T173">
                        <a:pos x="T110" y="T111"/>
                      </a:cxn>
                      <a:cxn ang="T174">
                        <a:pos x="T112" y="T113"/>
                      </a:cxn>
                      <a:cxn ang="T175">
                        <a:pos x="T114" y="T115"/>
                      </a:cxn>
                      <a:cxn ang="T176">
                        <a:pos x="T116" y="T117"/>
                      </a:cxn>
                    </a:cxnLst>
                    <a:rect l="0" t="0" r="r" b="b"/>
                    <a:pathLst>
                      <a:path w="158" h="136">
                        <a:moveTo>
                          <a:pt x="7" y="1"/>
                        </a:moveTo>
                        <a:lnTo>
                          <a:pt x="9" y="1"/>
                        </a:lnTo>
                        <a:lnTo>
                          <a:pt x="10" y="1"/>
                        </a:lnTo>
                        <a:lnTo>
                          <a:pt x="11" y="1"/>
                        </a:lnTo>
                        <a:lnTo>
                          <a:pt x="12" y="1"/>
                        </a:lnTo>
                        <a:lnTo>
                          <a:pt x="14" y="1"/>
                        </a:lnTo>
                        <a:lnTo>
                          <a:pt x="16" y="0"/>
                        </a:lnTo>
                        <a:lnTo>
                          <a:pt x="17" y="0"/>
                        </a:lnTo>
                        <a:lnTo>
                          <a:pt x="18" y="0"/>
                        </a:lnTo>
                        <a:lnTo>
                          <a:pt x="19" y="0"/>
                        </a:lnTo>
                        <a:lnTo>
                          <a:pt x="20" y="0"/>
                        </a:lnTo>
                        <a:lnTo>
                          <a:pt x="21" y="1"/>
                        </a:lnTo>
                        <a:lnTo>
                          <a:pt x="22" y="1"/>
                        </a:lnTo>
                        <a:lnTo>
                          <a:pt x="24" y="1"/>
                        </a:lnTo>
                        <a:lnTo>
                          <a:pt x="26" y="2"/>
                        </a:lnTo>
                        <a:lnTo>
                          <a:pt x="28" y="2"/>
                        </a:lnTo>
                        <a:lnTo>
                          <a:pt x="29" y="2"/>
                        </a:lnTo>
                        <a:lnTo>
                          <a:pt x="31" y="2"/>
                        </a:lnTo>
                        <a:lnTo>
                          <a:pt x="34" y="3"/>
                        </a:lnTo>
                        <a:lnTo>
                          <a:pt x="35" y="3"/>
                        </a:lnTo>
                        <a:lnTo>
                          <a:pt x="36" y="3"/>
                        </a:lnTo>
                        <a:lnTo>
                          <a:pt x="37" y="3"/>
                        </a:lnTo>
                        <a:lnTo>
                          <a:pt x="38" y="4"/>
                        </a:lnTo>
                        <a:lnTo>
                          <a:pt x="38" y="5"/>
                        </a:lnTo>
                        <a:lnTo>
                          <a:pt x="39" y="5"/>
                        </a:lnTo>
                        <a:lnTo>
                          <a:pt x="40" y="5"/>
                        </a:lnTo>
                        <a:lnTo>
                          <a:pt x="42" y="6"/>
                        </a:lnTo>
                        <a:lnTo>
                          <a:pt x="44" y="5"/>
                        </a:lnTo>
                        <a:lnTo>
                          <a:pt x="45" y="5"/>
                        </a:lnTo>
                        <a:lnTo>
                          <a:pt x="45" y="6"/>
                        </a:lnTo>
                        <a:lnTo>
                          <a:pt x="46" y="6"/>
                        </a:lnTo>
                        <a:lnTo>
                          <a:pt x="46" y="7"/>
                        </a:lnTo>
                        <a:lnTo>
                          <a:pt x="49" y="7"/>
                        </a:lnTo>
                        <a:lnTo>
                          <a:pt x="50" y="7"/>
                        </a:lnTo>
                        <a:lnTo>
                          <a:pt x="52" y="7"/>
                        </a:lnTo>
                        <a:lnTo>
                          <a:pt x="53" y="7"/>
                        </a:lnTo>
                        <a:lnTo>
                          <a:pt x="55" y="7"/>
                        </a:lnTo>
                        <a:lnTo>
                          <a:pt x="57" y="9"/>
                        </a:lnTo>
                        <a:lnTo>
                          <a:pt x="58" y="10"/>
                        </a:lnTo>
                        <a:lnTo>
                          <a:pt x="59" y="10"/>
                        </a:lnTo>
                        <a:lnTo>
                          <a:pt x="61" y="11"/>
                        </a:lnTo>
                        <a:lnTo>
                          <a:pt x="62" y="11"/>
                        </a:lnTo>
                        <a:lnTo>
                          <a:pt x="63" y="11"/>
                        </a:lnTo>
                        <a:lnTo>
                          <a:pt x="64" y="11"/>
                        </a:lnTo>
                        <a:lnTo>
                          <a:pt x="65" y="11"/>
                        </a:lnTo>
                        <a:lnTo>
                          <a:pt x="66" y="10"/>
                        </a:lnTo>
                        <a:lnTo>
                          <a:pt x="68" y="10"/>
                        </a:lnTo>
                        <a:lnTo>
                          <a:pt x="68" y="9"/>
                        </a:lnTo>
                        <a:lnTo>
                          <a:pt x="70" y="9"/>
                        </a:lnTo>
                        <a:lnTo>
                          <a:pt x="71" y="7"/>
                        </a:lnTo>
                        <a:lnTo>
                          <a:pt x="72" y="7"/>
                        </a:lnTo>
                        <a:lnTo>
                          <a:pt x="73" y="6"/>
                        </a:lnTo>
                        <a:lnTo>
                          <a:pt x="75" y="4"/>
                        </a:lnTo>
                        <a:lnTo>
                          <a:pt x="76" y="4"/>
                        </a:lnTo>
                        <a:lnTo>
                          <a:pt x="77" y="5"/>
                        </a:lnTo>
                        <a:lnTo>
                          <a:pt x="78" y="5"/>
                        </a:lnTo>
                        <a:lnTo>
                          <a:pt x="80" y="5"/>
                        </a:lnTo>
                        <a:lnTo>
                          <a:pt x="80" y="4"/>
                        </a:lnTo>
                        <a:lnTo>
                          <a:pt x="81" y="2"/>
                        </a:lnTo>
                        <a:lnTo>
                          <a:pt x="81" y="1"/>
                        </a:lnTo>
                        <a:lnTo>
                          <a:pt x="81" y="2"/>
                        </a:lnTo>
                        <a:lnTo>
                          <a:pt x="82" y="2"/>
                        </a:lnTo>
                        <a:lnTo>
                          <a:pt x="83" y="2"/>
                        </a:lnTo>
                        <a:lnTo>
                          <a:pt x="84" y="2"/>
                        </a:lnTo>
                        <a:lnTo>
                          <a:pt x="85" y="2"/>
                        </a:lnTo>
                        <a:lnTo>
                          <a:pt x="85" y="1"/>
                        </a:lnTo>
                        <a:lnTo>
                          <a:pt x="86" y="1"/>
                        </a:lnTo>
                        <a:lnTo>
                          <a:pt x="87" y="1"/>
                        </a:lnTo>
                        <a:lnTo>
                          <a:pt x="89" y="1"/>
                        </a:lnTo>
                        <a:lnTo>
                          <a:pt x="85" y="2"/>
                        </a:lnTo>
                        <a:lnTo>
                          <a:pt x="83" y="2"/>
                        </a:lnTo>
                        <a:lnTo>
                          <a:pt x="83" y="3"/>
                        </a:lnTo>
                        <a:lnTo>
                          <a:pt x="84" y="3"/>
                        </a:lnTo>
                        <a:lnTo>
                          <a:pt x="86" y="3"/>
                        </a:lnTo>
                        <a:lnTo>
                          <a:pt x="89" y="3"/>
                        </a:lnTo>
                        <a:lnTo>
                          <a:pt x="89" y="2"/>
                        </a:lnTo>
                        <a:lnTo>
                          <a:pt x="90" y="2"/>
                        </a:lnTo>
                        <a:lnTo>
                          <a:pt x="91" y="2"/>
                        </a:lnTo>
                        <a:lnTo>
                          <a:pt x="91" y="1"/>
                        </a:lnTo>
                        <a:lnTo>
                          <a:pt x="90" y="1"/>
                        </a:lnTo>
                        <a:lnTo>
                          <a:pt x="90" y="0"/>
                        </a:lnTo>
                        <a:lnTo>
                          <a:pt x="91" y="0"/>
                        </a:lnTo>
                        <a:lnTo>
                          <a:pt x="92" y="0"/>
                        </a:lnTo>
                        <a:lnTo>
                          <a:pt x="93" y="1"/>
                        </a:lnTo>
                        <a:lnTo>
                          <a:pt x="94" y="1"/>
                        </a:lnTo>
                        <a:lnTo>
                          <a:pt x="95" y="2"/>
                        </a:lnTo>
                        <a:lnTo>
                          <a:pt x="96" y="2"/>
                        </a:lnTo>
                        <a:lnTo>
                          <a:pt x="98" y="2"/>
                        </a:lnTo>
                        <a:lnTo>
                          <a:pt x="99" y="2"/>
                        </a:lnTo>
                        <a:lnTo>
                          <a:pt x="100" y="2"/>
                        </a:lnTo>
                        <a:lnTo>
                          <a:pt x="101" y="1"/>
                        </a:lnTo>
                        <a:lnTo>
                          <a:pt x="102" y="1"/>
                        </a:lnTo>
                        <a:lnTo>
                          <a:pt x="103" y="1"/>
                        </a:lnTo>
                        <a:lnTo>
                          <a:pt x="103" y="2"/>
                        </a:lnTo>
                        <a:lnTo>
                          <a:pt x="104" y="3"/>
                        </a:lnTo>
                        <a:lnTo>
                          <a:pt x="105" y="3"/>
                        </a:lnTo>
                        <a:lnTo>
                          <a:pt x="106" y="4"/>
                        </a:lnTo>
                        <a:lnTo>
                          <a:pt x="105" y="4"/>
                        </a:lnTo>
                        <a:lnTo>
                          <a:pt x="105" y="3"/>
                        </a:lnTo>
                        <a:lnTo>
                          <a:pt x="104" y="3"/>
                        </a:lnTo>
                        <a:lnTo>
                          <a:pt x="103" y="3"/>
                        </a:lnTo>
                        <a:lnTo>
                          <a:pt x="103" y="2"/>
                        </a:lnTo>
                        <a:lnTo>
                          <a:pt x="103" y="1"/>
                        </a:lnTo>
                        <a:lnTo>
                          <a:pt x="102" y="1"/>
                        </a:lnTo>
                        <a:lnTo>
                          <a:pt x="101" y="4"/>
                        </a:lnTo>
                        <a:lnTo>
                          <a:pt x="101" y="5"/>
                        </a:lnTo>
                        <a:lnTo>
                          <a:pt x="103" y="6"/>
                        </a:lnTo>
                        <a:lnTo>
                          <a:pt x="103" y="5"/>
                        </a:lnTo>
                        <a:lnTo>
                          <a:pt x="104" y="5"/>
                        </a:lnTo>
                        <a:lnTo>
                          <a:pt x="104" y="6"/>
                        </a:lnTo>
                        <a:lnTo>
                          <a:pt x="105" y="7"/>
                        </a:lnTo>
                        <a:lnTo>
                          <a:pt x="106" y="6"/>
                        </a:lnTo>
                        <a:lnTo>
                          <a:pt x="106" y="7"/>
                        </a:lnTo>
                        <a:lnTo>
                          <a:pt x="108" y="6"/>
                        </a:lnTo>
                        <a:lnTo>
                          <a:pt x="108" y="5"/>
                        </a:lnTo>
                        <a:lnTo>
                          <a:pt x="108" y="4"/>
                        </a:lnTo>
                        <a:lnTo>
                          <a:pt x="106" y="4"/>
                        </a:lnTo>
                        <a:lnTo>
                          <a:pt x="108" y="4"/>
                        </a:lnTo>
                        <a:lnTo>
                          <a:pt x="109" y="4"/>
                        </a:lnTo>
                        <a:lnTo>
                          <a:pt x="110" y="5"/>
                        </a:lnTo>
                        <a:lnTo>
                          <a:pt x="110" y="6"/>
                        </a:lnTo>
                        <a:lnTo>
                          <a:pt x="111" y="6"/>
                        </a:lnTo>
                        <a:lnTo>
                          <a:pt x="112" y="7"/>
                        </a:lnTo>
                        <a:lnTo>
                          <a:pt x="113" y="7"/>
                        </a:lnTo>
                        <a:lnTo>
                          <a:pt x="114" y="7"/>
                        </a:lnTo>
                        <a:lnTo>
                          <a:pt x="119" y="6"/>
                        </a:lnTo>
                        <a:lnTo>
                          <a:pt x="120" y="5"/>
                        </a:lnTo>
                        <a:lnTo>
                          <a:pt x="120" y="7"/>
                        </a:lnTo>
                        <a:lnTo>
                          <a:pt x="121" y="7"/>
                        </a:lnTo>
                        <a:lnTo>
                          <a:pt x="122" y="6"/>
                        </a:lnTo>
                        <a:lnTo>
                          <a:pt x="123" y="6"/>
                        </a:lnTo>
                        <a:lnTo>
                          <a:pt x="124" y="6"/>
                        </a:lnTo>
                        <a:lnTo>
                          <a:pt x="126" y="6"/>
                        </a:lnTo>
                        <a:lnTo>
                          <a:pt x="127" y="6"/>
                        </a:lnTo>
                        <a:lnTo>
                          <a:pt x="128" y="6"/>
                        </a:lnTo>
                        <a:lnTo>
                          <a:pt x="129" y="6"/>
                        </a:lnTo>
                        <a:lnTo>
                          <a:pt x="130" y="6"/>
                        </a:lnTo>
                        <a:lnTo>
                          <a:pt x="131" y="6"/>
                        </a:lnTo>
                        <a:lnTo>
                          <a:pt x="132" y="5"/>
                        </a:lnTo>
                        <a:lnTo>
                          <a:pt x="133" y="5"/>
                        </a:lnTo>
                        <a:lnTo>
                          <a:pt x="136" y="4"/>
                        </a:lnTo>
                        <a:lnTo>
                          <a:pt x="136" y="5"/>
                        </a:lnTo>
                        <a:lnTo>
                          <a:pt x="137" y="6"/>
                        </a:lnTo>
                        <a:lnTo>
                          <a:pt x="138" y="11"/>
                        </a:lnTo>
                        <a:lnTo>
                          <a:pt x="139" y="13"/>
                        </a:lnTo>
                        <a:lnTo>
                          <a:pt x="140" y="15"/>
                        </a:lnTo>
                        <a:lnTo>
                          <a:pt x="140" y="16"/>
                        </a:lnTo>
                        <a:lnTo>
                          <a:pt x="141" y="18"/>
                        </a:lnTo>
                        <a:lnTo>
                          <a:pt x="142" y="21"/>
                        </a:lnTo>
                        <a:lnTo>
                          <a:pt x="143" y="23"/>
                        </a:lnTo>
                        <a:lnTo>
                          <a:pt x="145" y="27"/>
                        </a:lnTo>
                        <a:lnTo>
                          <a:pt x="145" y="28"/>
                        </a:lnTo>
                        <a:lnTo>
                          <a:pt x="145" y="29"/>
                        </a:lnTo>
                        <a:lnTo>
                          <a:pt x="145" y="30"/>
                        </a:lnTo>
                        <a:lnTo>
                          <a:pt x="143" y="32"/>
                        </a:lnTo>
                        <a:lnTo>
                          <a:pt x="142" y="33"/>
                        </a:lnTo>
                        <a:lnTo>
                          <a:pt x="142" y="35"/>
                        </a:lnTo>
                        <a:lnTo>
                          <a:pt x="141" y="37"/>
                        </a:lnTo>
                        <a:lnTo>
                          <a:pt x="141" y="39"/>
                        </a:lnTo>
                        <a:lnTo>
                          <a:pt x="141" y="40"/>
                        </a:lnTo>
                        <a:lnTo>
                          <a:pt x="141" y="41"/>
                        </a:lnTo>
                        <a:lnTo>
                          <a:pt x="140" y="42"/>
                        </a:lnTo>
                        <a:lnTo>
                          <a:pt x="140" y="43"/>
                        </a:lnTo>
                        <a:lnTo>
                          <a:pt x="139" y="44"/>
                        </a:lnTo>
                        <a:lnTo>
                          <a:pt x="138" y="47"/>
                        </a:lnTo>
                        <a:lnTo>
                          <a:pt x="138" y="48"/>
                        </a:lnTo>
                        <a:lnTo>
                          <a:pt x="139" y="49"/>
                        </a:lnTo>
                        <a:lnTo>
                          <a:pt x="139" y="51"/>
                        </a:lnTo>
                        <a:lnTo>
                          <a:pt x="138" y="51"/>
                        </a:lnTo>
                        <a:lnTo>
                          <a:pt x="137" y="53"/>
                        </a:lnTo>
                        <a:lnTo>
                          <a:pt x="136" y="53"/>
                        </a:lnTo>
                        <a:lnTo>
                          <a:pt x="136" y="55"/>
                        </a:lnTo>
                        <a:lnTo>
                          <a:pt x="134" y="55"/>
                        </a:lnTo>
                        <a:lnTo>
                          <a:pt x="132" y="52"/>
                        </a:lnTo>
                        <a:lnTo>
                          <a:pt x="130" y="51"/>
                        </a:lnTo>
                        <a:lnTo>
                          <a:pt x="129" y="51"/>
                        </a:lnTo>
                        <a:lnTo>
                          <a:pt x="128" y="50"/>
                        </a:lnTo>
                        <a:lnTo>
                          <a:pt x="127" y="48"/>
                        </a:lnTo>
                        <a:lnTo>
                          <a:pt x="126" y="47"/>
                        </a:lnTo>
                        <a:lnTo>
                          <a:pt x="124" y="46"/>
                        </a:lnTo>
                        <a:lnTo>
                          <a:pt x="123" y="46"/>
                        </a:lnTo>
                        <a:lnTo>
                          <a:pt x="122" y="44"/>
                        </a:lnTo>
                        <a:lnTo>
                          <a:pt x="121" y="43"/>
                        </a:lnTo>
                        <a:lnTo>
                          <a:pt x="121" y="42"/>
                        </a:lnTo>
                        <a:lnTo>
                          <a:pt x="120" y="39"/>
                        </a:lnTo>
                        <a:lnTo>
                          <a:pt x="120" y="38"/>
                        </a:lnTo>
                        <a:lnTo>
                          <a:pt x="120" y="37"/>
                        </a:lnTo>
                        <a:lnTo>
                          <a:pt x="118" y="34"/>
                        </a:lnTo>
                        <a:lnTo>
                          <a:pt x="117" y="34"/>
                        </a:lnTo>
                        <a:lnTo>
                          <a:pt x="117" y="33"/>
                        </a:lnTo>
                        <a:lnTo>
                          <a:pt x="114" y="30"/>
                        </a:lnTo>
                        <a:lnTo>
                          <a:pt x="113" y="28"/>
                        </a:lnTo>
                        <a:lnTo>
                          <a:pt x="113" y="27"/>
                        </a:lnTo>
                        <a:lnTo>
                          <a:pt x="113" y="25"/>
                        </a:lnTo>
                        <a:lnTo>
                          <a:pt x="112" y="25"/>
                        </a:lnTo>
                        <a:lnTo>
                          <a:pt x="112" y="24"/>
                        </a:lnTo>
                        <a:lnTo>
                          <a:pt x="112" y="23"/>
                        </a:lnTo>
                        <a:lnTo>
                          <a:pt x="111" y="23"/>
                        </a:lnTo>
                        <a:lnTo>
                          <a:pt x="110" y="24"/>
                        </a:lnTo>
                        <a:lnTo>
                          <a:pt x="111" y="24"/>
                        </a:lnTo>
                        <a:lnTo>
                          <a:pt x="110" y="25"/>
                        </a:lnTo>
                        <a:lnTo>
                          <a:pt x="110" y="27"/>
                        </a:lnTo>
                        <a:lnTo>
                          <a:pt x="109" y="28"/>
                        </a:lnTo>
                        <a:lnTo>
                          <a:pt x="109" y="29"/>
                        </a:lnTo>
                        <a:lnTo>
                          <a:pt x="110" y="30"/>
                        </a:lnTo>
                        <a:lnTo>
                          <a:pt x="112" y="31"/>
                        </a:lnTo>
                        <a:lnTo>
                          <a:pt x="112" y="32"/>
                        </a:lnTo>
                        <a:lnTo>
                          <a:pt x="113" y="33"/>
                        </a:lnTo>
                        <a:lnTo>
                          <a:pt x="113" y="34"/>
                        </a:lnTo>
                        <a:lnTo>
                          <a:pt x="113" y="35"/>
                        </a:lnTo>
                        <a:lnTo>
                          <a:pt x="112" y="37"/>
                        </a:lnTo>
                        <a:lnTo>
                          <a:pt x="113" y="39"/>
                        </a:lnTo>
                        <a:lnTo>
                          <a:pt x="114" y="40"/>
                        </a:lnTo>
                        <a:lnTo>
                          <a:pt x="115" y="40"/>
                        </a:lnTo>
                        <a:lnTo>
                          <a:pt x="115" y="41"/>
                        </a:lnTo>
                        <a:lnTo>
                          <a:pt x="115" y="42"/>
                        </a:lnTo>
                        <a:lnTo>
                          <a:pt x="117" y="43"/>
                        </a:lnTo>
                        <a:lnTo>
                          <a:pt x="118" y="44"/>
                        </a:lnTo>
                        <a:lnTo>
                          <a:pt x="119" y="46"/>
                        </a:lnTo>
                        <a:lnTo>
                          <a:pt x="120" y="47"/>
                        </a:lnTo>
                        <a:lnTo>
                          <a:pt x="121" y="48"/>
                        </a:lnTo>
                        <a:lnTo>
                          <a:pt x="121" y="49"/>
                        </a:lnTo>
                        <a:lnTo>
                          <a:pt x="122" y="50"/>
                        </a:lnTo>
                        <a:lnTo>
                          <a:pt x="123" y="51"/>
                        </a:lnTo>
                        <a:lnTo>
                          <a:pt x="124" y="51"/>
                        </a:lnTo>
                        <a:lnTo>
                          <a:pt x="126" y="52"/>
                        </a:lnTo>
                        <a:lnTo>
                          <a:pt x="126" y="53"/>
                        </a:lnTo>
                        <a:lnTo>
                          <a:pt x="127" y="53"/>
                        </a:lnTo>
                        <a:lnTo>
                          <a:pt x="127" y="55"/>
                        </a:lnTo>
                        <a:lnTo>
                          <a:pt x="126" y="53"/>
                        </a:lnTo>
                        <a:lnTo>
                          <a:pt x="124" y="53"/>
                        </a:lnTo>
                        <a:lnTo>
                          <a:pt x="126" y="56"/>
                        </a:lnTo>
                        <a:lnTo>
                          <a:pt x="126" y="57"/>
                        </a:lnTo>
                        <a:lnTo>
                          <a:pt x="127" y="58"/>
                        </a:lnTo>
                        <a:lnTo>
                          <a:pt x="128" y="59"/>
                        </a:lnTo>
                        <a:lnTo>
                          <a:pt x="128" y="60"/>
                        </a:lnTo>
                        <a:lnTo>
                          <a:pt x="128" y="61"/>
                        </a:lnTo>
                        <a:lnTo>
                          <a:pt x="129" y="61"/>
                        </a:lnTo>
                        <a:lnTo>
                          <a:pt x="130" y="61"/>
                        </a:lnTo>
                        <a:lnTo>
                          <a:pt x="130" y="62"/>
                        </a:lnTo>
                        <a:lnTo>
                          <a:pt x="130" y="63"/>
                        </a:lnTo>
                        <a:lnTo>
                          <a:pt x="131" y="66"/>
                        </a:lnTo>
                        <a:lnTo>
                          <a:pt x="131" y="68"/>
                        </a:lnTo>
                        <a:lnTo>
                          <a:pt x="131" y="70"/>
                        </a:lnTo>
                        <a:lnTo>
                          <a:pt x="132" y="70"/>
                        </a:lnTo>
                        <a:lnTo>
                          <a:pt x="132" y="71"/>
                        </a:lnTo>
                        <a:lnTo>
                          <a:pt x="133" y="72"/>
                        </a:lnTo>
                        <a:lnTo>
                          <a:pt x="134" y="75"/>
                        </a:lnTo>
                        <a:lnTo>
                          <a:pt x="134" y="76"/>
                        </a:lnTo>
                        <a:lnTo>
                          <a:pt x="136" y="76"/>
                        </a:lnTo>
                        <a:lnTo>
                          <a:pt x="136" y="77"/>
                        </a:lnTo>
                        <a:lnTo>
                          <a:pt x="137" y="79"/>
                        </a:lnTo>
                        <a:lnTo>
                          <a:pt x="138" y="81"/>
                        </a:lnTo>
                        <a:lnTo>
                          <a:pt x="139" y="82"/>
                        </a:lnTo>
                        <a:lnTo>
                          <a:pt x="140" y="84"/>
                        </a:lnTo>
                        <a:lnTo>
                          <a:pt x="141" y="86"/>
                        </a:lnTo>
                        <a:lnTo>
                          <a:pt x="141" y="87"/>
                        </a:lnTo>
                        <a:lnTo>
                          <a:pt x="143" y="89"/>
                        </a:lnTo>
                        <a:lnTo>
                          <a:pt x="143" y="91"/>
                        </a:lnTo>
                        <a:lnTo>
                          <a:pt x="145" y="91"/>
                        </a:lnTo>
                        <a:lnTo>
                          <a:pt x="145" y="93"/>
                        </a:lnTo>
                        <a:lnTo>
                          <a:pt x="146" y="93"/>
                        </a:lnTo>
                        <a:lnTo>
                          <a:pt x="146" y="94"/>
                        </a:lnTo>
                        <a:lnTo>
                          <a:pt x="146" y="95"/>
                        </a:lnTo>
                        <a:lnTo>
                          <a:pt x="148" y="98"/>
                        </a:lnTo>
                        <a:lnTo>
                          <a:pt x="148" y="100"/>
                        </a:lnTo>
                        <a:lnTo>
                          <a:pt x="149" y="102"/>
                        </a:lnTo>
                        <a:lnTo>
                          <a:pt x="150" y="103"/>
                        </a:lnTo>
                        <a:lnTo>
                          <a:pt x="151" y="103"/>
                        </a:lnTo>
                        <a:lnTo>
                          <a:pt x="151" y="104"/>
                        </a:lnTo>
                        <a:lnTo>
                          <a:pt x="152" y="105"/>
                        </a:lnTo>
                        <a:lnTo>
                          <a:pt x="154" y="106"/>
                        </a:lnTo>
                        <a:lnTo>
                          <a:pt x="155" y="107"/>
                        </a:lnTo>
                        <a:lnTo>
                          <a:pt x="157" y="107"/>
                        </a:lnTo>
                        <a:lnTo>
                          <a:pt x="157" y="108"/>
                        </a:lnTo>
                        <a:lnTo>
                          <a:pt x="158" y="108"/>
                        </a:lnTo>
                        <a:lnTo>
                          <a:pt x="158" y="109"/>
                        </a:lnTo>
                        <a:lnTo>
                          <a:pt x="155" y="109"/>
                        </a:lnTo>
                        <a:lnTo>
                          <a:pt x="155" y="108"/>
                        </a:lnTo>
                        <a:lnTo>
                          <a:pt x="154" y="108"/>
                        </a:lnTo>
                        <a:lnTo>
                          <a:pt x="154" y="110"/>
                        </a:lnTo>
                        <a:lnTo>
                          <a:pt x="154" y="112"/>
                        </a:lnTo>
                        <a:lnTo>
                          <a:pt x="154" y="113"/>
                        </a:lnTo>
                        <a:lnTo>
                          <a:pt x="154" y="114"/>
                        </a:lnTo>
                        <a:lnTo>
                          <a:pt x="154" y="115"/>
                        </a:lnTo>
                        <a:lnTo>
                          <a:pt x="154" y="116"/>
                        </a:lnTo>
                        <a:lnTo>
                          <a:pt x="155" y="117"/>
                        </a:lnTo>
                        <a:lnTo>
                          <a:pt x="155" y="118"/>
                        </a:lnTo>
                        <a:lnTo>
                          <a:pt x="155" y="119"/>
                        </a:lnTo>
                        <a:lnTo>
                          <a:pt x="156" y="121"/>
                        </a:lnTo>
                        <a:lnTo>
                          <a:pt x="156" y="122"/>
                        </a:lnTo>
                        <a:lnTo>
                          <a:pt x="156" y="123"/>
                        </a:lnTo>
                        <a:lnTo>
                          <a:pt x="157" y="124"/>
                        </a:lnTo>
                        <a:lnTo>
                          <a:pt x="151" y="127"/>
                        </a:lnTo>
                        <a:lnTo>
                          <a:pt x="148" y="126"/>
                        </a:lnTo>
                        <a:lnTo>
                          <a:pt x="143" y="133"/>
                        </a:lnTo>
                        <a:lnTo>
                          <a:pt x="136" y="134"/>
                        </a:lnTo>
                        <a:lnTo>
                          <a:pt x="134" y="136"/>
                        </a:lnTo>
                        <a:lnTo>
                          <a:pt x="121" y="136"/>
                        </a:lnTo>
                        <a:lnTo>
                          <a:pt x="96" y="136"/>
                        </a:lnTo>
                        <a:lnTo>
                          <a:pt x="96" y="134"/>
                        </a:lnTo>
                        <a:lnTo>
                          <a:pt x="96" y="133"/>
                        </a:lnTo>
                        <a:lnTo>
                          <a:pt x="95" y="133"/>
                        </a:lnTo>
                        <a:lnTo>
                          <a:pt x="94" y="135"/>
                        </a:lnTo>
                        <a:lnTo>
                          <a:pt x="93" y="136"/>
                        </a:lnTo>
                        <a:lnTo>
                          <a:pt x="5" y="136"/>
                        </a:lnTo>
                        <a:lnTo>
                          <a:pt x="5" y="135"/>
                        </a:lnTo>
                        <a:lnTo>
                          <a:pt x="5" y="132"/>
                        </a:lnTo>
                        <a:lnTo>
                          <a:pt x="5" y="114"/>
                        </a:lnTo>
                        <a:lnTo>
                          <a:pt x="5" y="107"/>
                        </a:lnTo>
                        <a:lnTo>
                          <a:pt x="5" y="103"/>
                        </a:lnTo>
                        <a:lnTo>
                          <a:pt x="5" y="97"/>
                        </a:lnTo>
                        <a:lnTo>
                          <a:pt x="5" y="94"/>
                        </a:lnTo>
                        <a:lnTo>
                          <a:pt x="5" y="87"/>
                        </a:lnTo>
                        <a:lnTo>
                          <a:pt x="5" y="80"/>
                        </a:lnTo>
                        <a:lnTo>
                          <a:pt x="5" y="72"/>
                        </a:lnTo>
                        <a:lnTo>
                          <a:pt x="5" y="71"/>
                        </a:lnTo>
                        <a:lnTo>
                          <a:pt x="5" y="69"/>
                        </a:lnTo>
                        <a:lnTo>
                          <a:pt x="5" y="66"/>
                        </a:lnTo>
                        <a:lnTo>
                          <a:pt x="5" y="65"/>
                        </a:lnTo>
                        <a:lnTo>
                          <a:pt x="5" y="59"/>
                        </a:lnTo>
                        <a:lnTo>
                          <a:pt x="5" y="57"/>
                        </a:lnTo>
                        <a:lnTo>
                          <a:pt x="5" y="56"/>
                        </a:lnTo>
                        <a:lnTo>
                          <a:pt x="5" y="55"/>
                        </a:lnTo>
                        <a:lnTo>
                          <a:pt x="5" y="52"/>
                        </a:lnTo>
                        <a:lnTo>
                          <a:pt x="5" y="51"/>
                        </a:lnTo>
                        <a:lnTo>
                          <a:pt x="5" y="49"/>
                        </a:lnTo>
                        <a:lnTo>
                          <a:pt x="5" y="47"/>
                        </a:lnTo>
                        <a:lnTo>
                          <a:pt x="5" y="38"/>
                        </a:lnTo>
                        <a:lnTo>
                          <a:pt x="5" y="33"/>
                        </a:lnTo>
                        <a:lnTo>
                          <a:pt x="3" y="31"/>
                        </a:lnTo>
                        <a:lnTo>
                          <a:pt x="2" y="30"/>
                        </a:lnTo>
                        <a:lnTo>
                          <a:pt x="2" y="29"/>
                        </a:lnTo>
                        <a:lnTo>
                          <a:pt x="2" y="25"/>
                        </a:lnTo>
                        <a:lnTo>
                          <a:pt x="2" y="24"/>
                        </a:lnTo>
                        <a:lnTo>
                          <a:pt x="1" y="24"/>
                        </a:lnTo>
                        <a:lnTo>
                          <a:pt x="1" y="23"/>
                        </a:lnTo>
                        <a:lnTo>
                          <a:pt x="1" y="22"/>
                        </a:lnTo>
                        <a:lnTo>
                          <a:pt x="0" y="21"/>
                        </a:lnTo>
                        <a:lnTo>
                          <a:pt x="0" y="20"/>
                        </a:lnTo>
                        <a:lnTo>
                          <a:pt x="1" y="19"/>
                        </a:lnTo>
                        <a:lnTo>
                          <a:pt x="1" y="18"/>
                        </a:lnTo>
                        <a:lnTo>
                          <a:pt x="2" y="16"/>
                        </a:lnTo>
                        <a:lnTo>
                          <a:pt x="3" y="15"/>
                        </a:lnTo>
                        <a:lnTo>
                          <a:pt x="3" y="13"/>
                        </a:lnTo>
                        <a:lnTo>
                          <a:pt x="5" y="12"/>
                        </a:lnTo>
                        <a:lnTo>
                          <a:pt x="5" y="11"/>
                        </a:lnTo>
                        <a:lnTo>
                          <a:pt x="3" y="10"/>
                        </a:lnTo>
                        <a:lnTo>
                          <a:pt x="3" y="9"/>
                        </a:lnTo>
                        <a:lnTo>
                          <a:pt x="3" y="7"/>
                        </a:lnTo>
                        <a:lnTo>
                          <a:pt x="2" y="6"/>
                        </a:lnTo>
                        <a:lnTo>
                          <a:pt x="2" y="3"/>
                        </a:lnTo>
                        <a:lnTo>
                          <a:pt x="3" y="2"/>
                        </a:lnTo>
                        <a:lnTo>
                          <a:pt x="5" y="2"/>
                        </a:lnTo>
                        <a:lnTo>
                          <a:pt x="5" y="1"/>
                        </a:lnTo>
                        <a:lnTo>
                          <a:pt x="6" y="1"/>
                        </a:lnTo>
                        <a:lnTo>
                          <a:pt x="6" y="0"/>
                        </a:lnTo>
                        <a:lnTo>
                          <a:pt x="7" y="0"/>
                        </a:lnTo>
                        <a:lnTo>
                          <a:pt x="7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143" name="Freeform 1057">
                    <a:extLst>
                      <a:ext uri="{FF2B5EF4-FFF2-40B4-BE49-F238E27FC236}">
                        <a16:creationId xmlns:a16="http://schemas.microsoft.com/office/drawing/2014/main" id="{04C96D7D-D6A3-46D1-A4D2-42721FB44EE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7185840" y="2553246"/>
                    <a:ext cx="9294" cy="11617"/>
                  </a:xfrm>
                  <a:custGeom>
                    <a:avLst/>
                    <a:gdLst>
                      <a:gd name="T0" fmla="*/ 0 w 4"/>
                      <a:gd name="T1" fmla="*/ 7937 h 5"/>
                      <a:gd name="T2" fmla="*/ 0 w 4"/>
                      <a:gd name="T3" fmla="*/ 6350 h 5"/>
                      <a:gd name="T4" fmla="*/ 0 w 4"/>
                      <a:gd name="T5" fmla="*/ 6350 h 5"/>
                      <a:gd name="T6" fmla="*/ 0 w 4"/>
                      <a:gd name="T7" fmla="*/ 4762 h 5"/>
                      <a:gd name="T8" fmla="*/ 0 w 4"/>
                      <a:gd name="T9" fmla="*/ 4762 h 5"/>
                      <a:gd name="T10" fmla="*/ 3175 w 4"/>
                      <a:gd name="T11" fmla="*/ 3175 h 5"/>
                      <a:gd name="T12" fmla="*/ 4763 w 4"/>
                      <a:gd name="T13" fmla="*/ 1587 h 5"/>
                      <a:gd name="T14" fmla="*/ 4763 w 4"/>
                      <a:gd name="T15" fmla="*/ 0 h 5"/>
                      <a:gd name="T16" fmla="*/ 4763 w 4"/>
                      <a:gd name="T17" fmla="*/ 0 h 5"/>
                      <a:gd name="T18" fmla="*/ 6350 w 4"/>
                      <a:gd name="T19" fmla="*/ 1587 h 5"/>
                      <a:gd name="T20" fmla="*/ 6350 w 4"/>
                      <a:gd name="T21" fmla="*/ 1587 h 5"/>
                      <a:gd name="T22" fmla="*/ 4763 w 4"/>
                      <a:gd name="T23" fmla="*/ 3175 h 5"/>
                      <a:gd name="T24" fmla="*/ 4763 w 4"/>
                      <a:gd name="T25" fmla="*/ 3175 h 5"/>
                      <a:gd name="T26" fmla="*/ 3175 w 4"/>
                      <a:gd name="T27" fmla="*/ 4762 h 5"/>
                      <a:gd name="T28" fmla="*/ 3175 w 4"/>
                      <a:gd name="T29" fmla="*/ 4762 h 5"/>
                      <a:gd name="T30" fmla="*/ 3175 w 4"/>
                      <a:gd name="T31" fmla="*/ 6350 h 5"/>
                      <a:gd name="T32" fmla="*/ 1588 w 4"/>
                      <a:gd name="T33" fmla="*/ 7937 h 5"/>
                      <a:gd name="T34" fmla="*/ 0 w 4"/>
                      <a:gd name="T35" fmla="*/ 7937 h 5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</a:gdLst>
                    <a:ahLst/>
                    <a:cxnLst>
                      <a:cxn ang="T36">
                        <a:pos x="T0" y="T1"/>
                      </a:cxn>
                      <a:cxn ang="T37">
                        <a:pos x="T2" y="T3"/>
                      </a:cxn>
                      <a:cxn ang="T38">
                        <a:pos x="T4" y="T5"/>
                      </a:cxn>
                      <a:cxn ang="T39">
                        <a:pos x="T6" y="T7"/>
                      </a:cxn>
                      <a:cxn ang="T40">
                        <a:pos x="T8" y="T9"/>
                      </a:cxn>
                      <a:cxn ang="T41">
                        <a:pos x="T10" y="T11"/>
                      </a:cxn>
                      <a:cxn ang="T42">
                        <a:pos x="T12" y="T13"/>
                      </a:cxn>
                      <a:cxn ang="T43">
                        <a:pos x="T14" y="T15"/>
                      </a:cxn>
                      <a:cxn ang="T44">
                        <a:pos x="T16" y="T17"/>
                      </a:cxn>
                      <a:cxn ang="T45">
                        <a:pos x="T18" y="T19"/>
                      </a:cxn>
                      <a:cxn ang="T46">
                        <a:pos x="T20" y="T21"/>
                      </a:cxn>
                      <a:cxn ang="T47">
                        <a:pos x="T22" y="T23"/>
                      </a:cxn>
                      <a:cxn ang="T48">
                        <a:pos x="T24" y="T25"/>
                      </a:cxn>
                      <a:cxn ang="T49">
                        <a:pos x="T26" y="T27"/>
                      </a:cxn>
                      <a:cxn ang="T50">
                        <a:pos x="T28" y="T29"/>
                      </a:cxn>
                      <a:cxn ang="T51">
                        <a:pos x="T30" y="T31"/>
                      </a:cxn>
                      <a:cxn ang="T52">
                        <a:pos x="T32" y="T33"/>
                      </a:cxn>
                      <a:cxn ang="T53">
                        <a:pos x="T34" y="T35"/>
                      </a:cxn>
                    </a:cxnLst>
                    <a:rect l="0" t="0" r="r" b="b"/>
                    <a:pathLst>
                      <a:path w="4" h="5">
                        <a:moveTo>
                          <a:pt x="0" y="5"/>
                        </a:moveTo>
                        <a:lnTo>
                          <a:pt x="0" y="4"/>
                        </a:lnTo>
                        <a:lnTo>
                          <a:pt x="0" y="3"/>
                        </a:lnTo>
                        <a:lnTo>
                          <a:pt x="2" y="2"/>
                        </a:lnTo>
                        <a:lnTo>
                          <a:pt x="3" y="1"/>
                        </a:lnTo>
                        <a:lnTo>
                          <a:pt x="3" y="0"/>
                        </a:lnTo>
                        <a:lnTo>
                          <a:pt x="4" y="1"/>
                        </a:lnTo>
                        <a:lnTo>
                          <a:pt x="3" y="2"/>
                        </a:lnTo>
                        <a:lnTo>
                          <a:pt x="2" y="3"/>
                        </a:lnTo>
                        <a:lnTo>
                          <a:pt x="2" y="4"/>
                        </a:lnTo>
                        <a:lnTo>
                          <a:pt x="1" y="5"/>
                        </a:lnTo>
                        <a:lnTo>
                          <a:pt x="0" y="5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145" name="Freeform 1059">
                    <a:extLst>
                      <a:ext uri="{FF2B5EF4-FFF2-40B4-BE49-F238E27FC236}">
                        <a16:creationId xmlns:a16="http://schemas.microsoft.com/office/drawing/2014/main" id="{4595FEF3-1A5C-47FF-84FC-4607EACCF5F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487281" y="2683368"/>
                    <a:ext cx="281157" cy="227714"/>
                  </a:xfrm>
                  <a:custGeom>
                    <a:avLst/>
                    <a:gdLst>
                      <a:gd name="T0" fmla="*/ 192088 w 121"/>
                      <a:gd name="T1" fmla="*/ 7938 h 98"/>
                      <a:gd name="T2" fmla="*/ 192088 w 121"/>
                      <a:gd name="T3" fmla="*/ 34925 h 98"/>
                      <a:gd name="T4" fmla="*/ 171450 w 121"/>
                      <a:gd name="T5" fmla="*/ 36513 h 98"/>
                      <a:gd name="T6" fmla="*/ 161925 w 121"/>
                      <a:gd name="T7" fmla="*/ 36513 h 98"/>
                      <a:gd name="T8" fmla="*/ 144463 w 121"/>
                      <a:gd name="T9" fmla="*/ 36513 h 98"/>
                      <a:gd name="T10" fmla="*/ 115888 w 121"/>
                      <a:gd name="T11" fmla="*/ 44450 h 98"/>
                      <a:gd name="T12" fmla="*/ 115888 w 121"/>
                      <a:gd name="T13" fmla="*/ 53975 h 98"/>
                      <a:gd name="T14" fmla="*/ 115888 w 121"/>
                      <a:gd name="T15" fmla="*/ 65088 h 98"/>
                      <a:gd name="T16" fmla="*/ 115888 w 121"/>
                      <a:gd name="T17" fmla="*/ 85725 h 98"/>
                      <a:gd name="T18" fmla="*/ 109538 w 121"/>
                      <a:gd name="T19" fmla="*/ 96838 h 98"/>
                      <a:gd name="T20" fmla="*/ 100013 w 121"/>
                      <a:gd name="T21" fmla="*/ 100013 h 98"/>
                      <a:gd name="T22" fmla="*/ 90488 w 121"/>
                      <a:gd name="T23" fmla="*/ 109538 h 98"/>
                      <a:gd name="T24" fmla="*/ 92075 w 121"/>
                      <a:gd name="T25" fmla="*/ 117475 h 98"/>
                      <a:gd name="T26" fmla="*/ 92075 w 121"/>
                      <a:gd name="T27" fmla="*/ 127000 h 98"/>
                      <a:gd name="T28" fmla="*/ 85725 w 121"/>
                      <a:gd name="T29" fmla="*/ 141288 h 98"/>
                      <a:gd name="T30" fmla="*/ 60325 w 121"/>
                      <a:gd name="T31" fmla="*/ 141288 h 98"/>
                      <a:gd name="T32" fmla="*/ 31750 w 121"/>
                      <a:gd name="T33" fmla="*/ 141288 h 98"/>
                      <a:gd name="T34" fmla="*/ 12700 w 121"/>
                      <a:gd name="T35" fmla="*/ 141288 h 98"/>
                      <a:gd name="T36" fmla="*/ 1588 w 121"/>
                      <a:gd name="T37" fmla="*/ 150813 h 98"/>
                      <a:gd name="T38" fmla="*/ 1588 w 121"/>
                      <a:gd name="T39" fmla="*/ 155575 h 98"/>
                      <a:gd name="T40" fmla="*/ 1588 w 121"/>
                      <a:gd name="T41" fmla="*/ 149225 h 98"/>
                      <a:gd name="T42" fmla="*/ 3175 w 121"/>
                      <a:gd name="T43" fmla="*/ 139700 h 98"/>
                      <a:gd name="T44" fmla="*/ 3175 w 121"/>
                      <a:gd name="T45" fmla="*/ 133350 h 98"/>
                      <a:gd name="T46" fmla="*/ 7938 w 121"/>
                      <a:gd name="T47" fmla="*/ 125413 h 98"/>
                      <a:gd name="T48" fmla="*/ 12700 w 121"/>
                      <a:gd name="T49" fmla="*/ 120650 h 98"/>
                      <a:gd name="T50" fmla="*/ 15875 w 121"/>
                      <a:gd name="T51" fmla="*/ 119063 h 98"/>
                      <a:gd name="T52" fmla="*/ 17463 w 121"/>
                      <a:gd name="T53" fmla="*/ 112713 h 98"/>
                      <a:gd name="T54" fmla="*/ 17463 w 121"/>
                      <a:gd name="T55" fmla="*/ 109538 h 98"/>
                      <a:gd name="T56" fmla="*/ 22225 w 121"/>
                      <a:gd name="T57" fmla="*/ 106363 h 98"/>
                      <a:gd name="T58" fmla="*/ 22225 w 121"/>
                      <a:gd name="T59" fmla="*/ 103188 h 98"/>
                      <a:gd name="T60" fmla="*/ 25400 w 121"/>
                      <a:gd name="T61" fmla="*/ 96838 h 98"/>
                      <a:gd name="T62" fmla="*/ 26988 w 121"/>
                      <a:gd name="T63" fmla="*/ 93663 h 98"/>
                      <a:gd name="T64" fmla="*/ 28575 w 121"/>
                      <a:gd name="T65" fmla="*/ 90488 h 98"/>
                      <a:gd name="T66" fmla="*/ 30163 w 121"/>
                      <a:gd name="T67" fmla="*/ 84138 h 98"/>
                      <a:gd name="T68" fmla="*/ 26988 w 121"/>
                      <a:gd name="T69" fmla="*/ 88900 h 98"/>
                      <a:gd name="T70" fmla="*/ 28575 w 121"/>
                      <a:gd name="T71" fmla="*/ 85725 h 98"/>
                      <a:gd name="T72" fmla="*/ 36513 w 121"/>
                      <a:gd name="T73" fmla="*/ 80963 h 98"/>
                      <a:gd name="T74" fmla="*/ 41275 w 121"/>
                      <a:gd name="T75" fmla="*/ 74613 h 98"/>
                      <a:gd name="T76" fmla="*/ 42863 w 121"/>
                      <a:gd name="T77" fmla="*/ 73025 h 98"/>
                      <a:gd name="T78" fmla="*/ 46038 w 121"/>
                      <a:gd name="T79" fmla="*/ 69850 h 98"/>
                      <a:gd name="T80" fmla="*/ 52388 w 121"/>
                      <a:gd name="T81" fmla="*/ 60325 h 98"/>
                      <a:gd name="T82" fmla="*/ 52388 w 121"/>
                      <a:gd name="T83" fmla="*/ 53975 h 98"/>
                      <a:gd name="T84" fmla="*/ 53975 w 121"/>
                      <a:gd name="T85" fmla="*/ 49213 h 98"/>
                      <a:gd name="T86" fmla="*/ 57150 w 121"/>
                      <a:gd name="T87" fmla="*/ 41275 h 98"/>
                      <a:gd name="T88" fmla="*/ 58738 w 121"/>
                      <a:gd name="T89" fmla="*/ 38100 h 98"/>
                      <a:gd name="T90" fmla="*/ 60325 w 121"/>
                      <a:gd name="T91" fmla="*/ 36513 h 98"/>
                      <a:gd name="T92" fmla="*/ 60325 w 121"/>
                      <a:gd name="T93" fmla="*/ 31750 h 98"/>
                      <a:gd name="T94" fmla="*/ 63500 w 121"/>
                      <a:gd name="T95" fmla="*/ 31750 h 98"/>
                      <a:gd name="T96" fmla="*/ 66675 w 121"/>
                      <a:gd name="T97" fmla="*/ 28575 h 98"/>
                      <a:gd name="T98" fmla="*/ 73025 w 121"/>
                      <a:gd name="T99" fmla="*/ 25400 h 98"/>
                      <a:gd name="T100" fmla="*/ 80963 w 121"/>
                      <a:gd name="T101" fmla="*/ 20638 h 98"/>
                      <a:gd name="T102" fmla="*/ 82550 w 121"/>
                      <a:gd name="T103" fmla="*/ 17463 h 98"/>
                      <a:gd name="T104" fmla="*/ 84138 w 121"/>
                      <a:gd name="T105" fmla="*/ 11113 h 98"/>
                      <a:gd name="T106" fmla="*/ 85725 w 121"/>
                      <a:gd name="T107" fmla="*/ 7938 h 98"/>
                      <a:gd name="T108" fmla="*/ 88900 w 121"/>
                      <a:gd name="T109" fmla="*/ 3175 h 98"/>
                      <a:gd name="T110" fmla="*/ 98425 w 121"/>
                      <a:gd name="T111" fmla="*/ 0 h 98"/>
                      <a:gd name="T112" fmla="*/ 160338 w 121"/>
                      <a:gd name="T113" fmla="*/ 0 h 98"/>
                      <a:gd name="T114" fmla="*/ 169863 w 121"/>
                      <a:gd name="T115" fmla="*/ 0 h 98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</a:gdLst>
                    <a:ahLst/>
                    <a:cxnLst>
                      <a:cxn ang="T116">
                        <a:pos x="T0" y="T1"/>
                      </a:cxn>
                      <a:cxn ang="T117">
                        <a:pos x="T2" y="T3"/>
                      </a:cxn>
                      <a:cxn ang="T118">
                        <a:pos x="T4" y="T5"/>
                      </a:cxn>
                      <a:cxn ang="T119">
                        <a:pos x="T6" y="T7"/>
                      </a:cxn>
                      <a:cxn ang="T120">
                        <a:pos x="T8" y="T9"/>
                      </a:cxn>
                      <a:cxn ang="T121">
                        <a:pos x="T10" y="T11"/>
                      </a:cxn>
                      <a:cxn ang="T122">
                        <a:pos x="T12" y="T13"/>
                      </a:cxn>
                      <a:cxn ang="T123">
                        <a:pos x="T14" y="T15"/>
                      </a:cxn>
                      <a:cxn ang="T124">
                        <a:pos x="T16" y="T17"/>
                      </a:cxn>
                      <a:cxn ang="T125">
                        <a:pos x="T18" y="T19"/>
                      </a:cxn>
                      <a:cxn ang="T126">
                        <a:pos x="T20" y="T21"/>
                      </a:cxn>
                      <a:cxn ang="T127">
                        <a:pos x="T22" y="T23"/>
                      </a:cxn>
                      <a:cxn ang="T128">
                        <a:pos x="T24" y="T25"/>
                      </a:cxn>
                      <a:cxn ang="T129">
                        <a:pos x="T26" y="T27"/>
                      </a:cxn>
                      <a:cxn ang="T130">
                        <a:pos x="T28" y="T29"/>
                      </a:cxn>
                      <a:cxn ang="T131">
                        <a:pos x="T30" y="T31"/>
                      </a:cxn>
                      <a:cxn ang="T132">
                        <a:pos x="T32" y="T33"/>
                      </a:cxn>
                      <a:cxn ang="T133">
                        <a:pos x="T34" y="T35"/>
                      </a:cxn>
                      <a:cxn ang="T134">
                        <a:pos x="T36" y="T37"/>
                      </a:cxn>
                      <a:cxn ang="T135">
                        <a:pos x="T38" y="T39"/>
                      </a:cxn>
                      <a:cxn ang="T136">
                        <a:pos x="T40" y="T41"/>
                      </a:cxn>
                      <a:cxn ang="T137">
                        <a:pos x="T42" y="T43"/>
                      </a:cxn>
                      <a:cxn ang="T138">
                        <a:pos x="T44" y="T45"/>
                      </a:cxn>
                      <a:cxn ang="T139">
                        <a:pos x="T46" y="T47"/>
                      </a:cxn>
                      <a:cxn ang="T140">
                        <a:pos x="T48" y="T49"/>
                      </a:cxn>
                      <a:cxn ang="T141">
                        <a:pos x="T50" y="T51"/>
                      </a:cxn>
                      <a:cxn ang="T142">
                        <a:pos x="T52" y="T53"/>
                      </a:cxn>
                      <a:cxn ang="T143">
                        <a:pos x="T54" y="T55"/>
                      </a:cxn>
                      <a:cxn ang="T144">
                        <a:pos x="T56" y="T57"/>
                      </a:cxn>
                      <a:cxn ang="T145">
                        <a:pos x="T58" y="T59"/>
                      </a:cxn>
                      <a:cxn ang="T146">
                        <a:pos x="T60" y="T61"/>
                      </a:cxn>
                      <a:cxn ang="T147">
                        <a:pos x="T62" y="T63"/>
                      </a:cxn>
                      <a:cxn ang="T148">
                        <a:pos x="T64" y="T65"/>
                      </a:cxn>
                      <a:cxn ang="T149">
                        <a:pos x="T66" y="T67"/>
                      </a:cxn>
                      <a:cxn ang="T150">
                        <a:pos x="T68" y="T69"/>
                      </a:cxn>
                      <a:cxn ang="T151">
                        <a:pos x="T70" y="T71"/>
                      </a:cxn>
                      <a:cxn ang="T152">
                        <a:pos x="T72" y="T73"/>
                      </a:cxn>
                      <a:cxn ang="T153">
                        <a:pos x="T74" y="T75"/>
                      </a:cxn>
                      <a:cxn ang="T154">
                        <a:pos x="T76" y="T77"/>
                      </a:cxn>
                      <a:cxn ang="T155">
                        <a:pos x="T78" y="T79"/>
                      </a:cxn>
                      <a:cxn ang="T156">
                        <a:pos x="T80" y="T81"/>
                      </a:cxn>
                      <a:cxn ang="T157">
                        <a:pos x="T82" y="T83"/>
                      </a:cxn>
                      <a:cxn ang="T158">
                        <a:pos x="T84" y="T85"/>
                      </a:cxn>
                      <a:cxn ang="T159">
                        <a:pos x="T86" y="T87"/>
                      </a:cxn>
                      <a:cxn ang="T160">
                        <a:pos x="T88" y="T89"/>
                      </a:cxn>
                      <a:cxn ang="T161">
                        <a:pos x="T90" y="T91"/>
                      </a:cxn>
                      <a:cxn ang="T162">
                        <a:pos x="T92" y="T93"/>
                      </a:cxn>
                      <a:cxn ang="T163">
                        <a:pos x="T94" y="T95"/>
                      </a:cxn>
                      <a:cxn ang="T164">
                        <a:pos x="T96" y="T97"/>
                      </a:cxn>
                      <a:cxn ang="T165">
                        <a:pos x="T98" y="T99"/>
                      </a:cxn>
                      <a:cxn ang="T166">
                        <a:pos x="T100" y="T101"/>
                      </a:cxn>
                      <a:cxn ang="T167">
                        <a:pos x="T102" y="T103"/>
                      </a:cxn>
                      <a:cxn ang="T168">
                        <a:pos x="T104" y="T105"/>
                      </a:cxn>
                      <a:cxn ang="T169">
                        <a:pos x="T106" y="T107"/>
                      </a:cxn>
                      <a:cxn ang="T170">
                        <a:pos x="T108" y="T109"/>
                      </a:cxn>
                      <a:cxn ang="T171">
                        <a:pos x="T110" y="T111"/>
                      </a:cxn>
                      <a:cxn ang="T172">
                        <a:pos x="T112" y="T113"/>
                      </a:cxn>
                      <a:cxn ang="T173">
                        <a:pos x="T114" y="T115"/>
                      </a:cxn>
                    </a:cxnLst>
                    <a:rect l="0" t="0" r="r" b="b"/>
                    <a:pathLst>
                      <a:path w="121" h="98">
                        <a:moveTo>
                          <a:pt x="121" y="0"/>
                        </a:moveTo>
                        <a:lnTo>
                          <a:pt x="121" y="1"/>
                        </a:lnTo>
                        <a:lnTo>
                          <a:pt x="121" y="2"/>
                        </a:lnTo>
                        <a:lnTo>
                          <a:pt x="121" y="5"/>
                        </a:lnTo>
                        <a:lnTo>
                          <a:pt x="121" y="10"/>
                        </a:lnTo>
                        <a:lnTo>
                          <a:pt x="121" y="12"/>
                        </a:lnTo>
                        <a:lnTo>
                          <a:pt x="121" y="18"/>
                        </a:lnTo>
                        <a:lnTo>
                          <a:pt x="121" y="22"/>
                        </a:lnTo>
                        <a:lnTo>
                          <a:pt x="121" y="23"/>
                        </a:lnTo>
                        <a:lnTo>
                          <a:pt x="110" y="23"/>
                        </a:lnTo>
                        <a:lnTo>
                          <a:pt x="108" y="23"/>
                        </a:lnTo>
                        <a:lnTo>
                          <a:pt x="107" y="23"/>
                        </a:lnTo>
                        <a:lnTo>
                          <a:pt x="105" y="23"/>
                        </a:lnTo>
                        <a:lnTo>
                          <a:pt x="103" y="23"/>
                        </a:lnTo>
                        <a:lnTo>
                          <a:pt x="102" y="23"/>
                        </a:lnTo>
                        <a:lnTo>
                          <a:pt x="100" y="23"/>
                        </a:lnTo>
                        <a:lnTo>
                          <a:pt x="94" y="23"/>
                        </a:lnTo>
                        <a:lnTo>
                          <a:pt x="91" y="23"/>
                        </a:lnTo>
                        <a:lnTo>
                          <a:pt x="84" y="23"/>
                        </a:lnTo>
                        <a:lnTo>
                          <a:pt x="77" y="23"/>
                        </a:lnTo>
                        <a:lnTo>
                          <a:pt x="73" y="23"/>
                        </a:lnTo>
                        <a:lnTo>
                          <a:pt x="73" y="28"/>
                        </a:lnTo>
                        <a:lnTo>
                          <a:pt x="73" y="29"/>
                        </a:lnTo>
                        <a:lnTo>
                          <a:pt x="73" y="33"/>
                        </a:lnTo>
                        <a:lnTo>
                          <a:pt x="73" y="34"/>
                        </a:lnTo>
                        <a:lnTo>
                          <a:pt x="73" y="40"/>
                        </a:lnTo>
                        <a:lnTo>
                          <a:pt x="73" y="41"/>
                        </a:lnTo>
                        <a:lnTo>
                          <a:pt x="73" y="47"/>
                        </a:lnTo>
                        <a:lnTo>
                          <a:pt x="73" y="52"/>
                        </a:lnTo>
                        <a:lnTo>
                          <a:pt x="73" y="54"/>
                        </a:lnTo>
                        <a:lnTo>
                          <a:pt x="73" y="60"/>
                        </a:lnTo>
                        <a:lnTo>
                          <a:pt x="72" y="60"/>
                        </a:lnTo>
                        <a:lnTo>
                          <a:pt x="70" y="61"/>
                        </a:lnTo>
                        <a:lnTo>
                          <a:pt x="69" y="61"/>
                        </a:lnTo>
                        <a:lnTo>
                          <a:pt x="65" y="62"/>
                        </a:lnTo>
                        <a:lnTo>
                          <a:pt x="64" y="62"/>
                        </a:lnTo>
                        <a:lnTo>
                          <a:pt x="63" y="63"/>
                        </a:lnTo>
                        <a:lnTo>
                          <a:pt x="60" y="66"/>
                        </a:lnTo>
                        <a:lnTo>
                          <a:pt x="58" y="67"/>
                        </a:lnTo>
                        <a:lnTo>
                          <a:pt x="57" y="68"/>
                        </a:lnTo>
                        <a:lnTo>
                          <a:pt x="57" y="69"/>
                        </a:lnTo>
                        <a:lnTo>
                          <a:pt x="57" y="72"/>
                        </a:lnTo>
                        <a:lnTo>
                          <a:pt x="58" y="72"/>
                        </a:lnTo>
                        <a:lnTo>
                          <a:pt x="58" y="74"/>
                        </a:lnTo>
                        <a:lnTo>
                          <a:pt x="58" y="76"/>
                        </a:lnTo>
                        <a:lnTo>
                          <a:pt x="58" y="77"/>
                        </a:lnTo>
                        <a:lnTo>
                          <a:pt x="58" y="79"/>
                        </a:lnTo>
                        <a:lnTo>
                          <a:pt x="58" y="80"/>
                        </a:lnTo>
                        <a:lnTo>
                          <a:pt x="58" y="84"/>
                        </a:lnTo>
                        <a:lnTo>
                          <a:pt x="58" y="88"/>
                        </a:lnTo>
                        <a:lnTo>
                          <a:pt x="60" y="89"/>
                        </a:lnTo>
                        <a:lnTo>
                          <a:pt x="54" y="89"/>
                        </a:lnTo>
                        <a:lnTo>
                          <a:pt x="46" y="89"/>
                        </a:lnTo>
                        <a:lnTo>
                          <a:pt x="40" y="89"/>
                        </a:lnTo>
                        <a:lnTo>
                          <a:pt x="38" y="89"/>
                        </a:lnTo>
                        <a:lnTo>
                          <a:pt x="35" y="89"/>
                        </a:lnTo>
                        <a:lnTo>
                          <a:pt x="30" y="89"/>
                        </a:lnTo>
                        <a:lnTo>
                          <a:pt x="27" y="89"/>
                        </a:lnTo>
                        <a:lnTo>
                          <a:pt x="20" y="89"/>
                        </a:lnTo>
                        <a:lnTo>
                          <a:pt x="18" y="89"/>
                        </a:lnTo>
                        <a:lnTo>
                          <a:pt x="16" y="89"/>
                        </a:lnTo>
                        <a:lnTo>
                          <a:pt x="15" y="89"/>
                        </a:lnTo>
                        <a:lnTo>
                          <a:pt x="8" y="89"/>
                        </a:lnTo>
                        <a:lnTo>
                          <a:pt x="2" y="89"/>
                        </a:lnTo>
                        <a:lnTo>
                          <a:pt x="2" y="90"/>
                        </a:lnTo>
                        <a:lnTo>
                          <a:pt x="2" y="93"/>
                        </a:lnTo>
                        <a:lnTo>
                          <a:pt x="1" y="95"/>
                        </a:lnTo>
                        <a:lnTo>
                          <a:pt x="1" y="96"/>
                        </a:lnTo>
                        <a:lnTo>
                          <a:pt x="1" y="98"/>
                        </a:lnTo>
                        <a:lnTo>
                          <a:pt x="0" y="97"/>
                        </a:lnTo>
                        <a:lnTo>
                          <a:pt x="1" y="95"/>
                        </a:lnTo>
                        <a:lnTo>
                          <a:pt x="1" y="94"/>
                        </a:lnTo>
                        <a:lnTo>
                          <a:pt x="1" y="90"/>
                        </a:lnTo>
                        <a:lnTo>
                          <a:pt x="2" y="89"/>
                        </a:lnTo>
                        <a:lnTo>
                          <a:pt x="2" y="88"/>
                        </a:lnTo>
                        <a:lnTo>
                          <a:pt x="2" y="87"/>
                        </a:lnTo>
                        <a:lnTo>
                          <a:pt x="2" y="86"/>
                        </a:lnTo>
                        <a:lnTo>
                          <a:pt x="2" y="85"/>
                        </a:lnTo>
                        <a:lnTo>
                          <a:pt x="2" y="84"/>
                        </a:lnTo>
                        <a:lnTo>
                          <a:pt x="2" y="82"/>
                        </a:lnTo>
                        <a:lnTo>
                          <a:pt x="4" y="81"/>
                        </a:lnTo>
                        <a:lnTo>
                          <a:pt x="5" y="79"/>
                        </a:lnTo>
                        <a:lnTo>
                          <a:pt x="6" y="77"/>
                        </a:lnTo>
                        <a:lnTo>
                          <a:pt x="7" y="76"/>
                        </a:lnTo>
                        <a:lnTo>
                          <a:pt x="7" y="77"/>
                        </a:lnTo>
                        <a:lnTo>
                          <a:pt x="8" y="76"/>
                        </a:lnTo>
                        <a:lnTo>
                          <a:pt x="9" y="76"/>
                        </a:lnTo>
                        <a:lnTo>
                          <a:pt x="10" y="75"/>
                        </a:lnTo>
                        <a:lnTo>
                          <a:pt x="10" y="72"/>
                        </a:lnTo>
                        <a:lnTo>
                          <a:pt x="11" y="72"/>
                        </a:lnTo>
                        <a:lnTo>
                          <a:pt x="11" y="71"/>
                        </a:lnTo>
                        <a:lnTo>
                          <a:pt x="11" y="70"/>
                        </a:lnTo>
                        <a:lnTo>
                          <a:pt x="11" y="69"/>
                        </a:lnTo>
                        <a:lnTo>
                          <a:pt x="12" y="68"/>
                        </a:lnTo>
                        <a:lnTo>
                          <a:pt x="14" y="67"/>
                        </a:lnTo>
                        <a:lnTo>
                          <a:pt x="15" y="66"/>
                        </a:lnTo>
                        <a:lnTo>
                          <a:pt x="14" y="65"/>
                        </a:lnTo>
                        <a:lnTo>
                          <a:pt x="15" y="62"/>
                        </a:lnTo>
                        <a:lnTo>
                          <a:pt x="16" y="61"/>
                        </a:lnTo>
                        <a:lnTo>
                          <a:pt x="16" y="60"/>
                        </a:lnTo>
                        <a:lnTo>
                          <a:pt x="17" y="60"/>
                        </a:lnTo>
                        <a:lnTo>
                          <a:pt x="17" y="59"/>
                        </a:lnTo>
                        <a:lnTo>
                          <a:pt x="17" y="58"/>
                        </a:lnTo>
                        <a:lnTo>
                          <a:pt x="18" y="57"/>
                        </a:lnTo>
                        <a:lnTo>
                          <a:pt x="19" y="57"/>
                        </a:lnTo>
                        <a:lnTo>
                          <a:pt x="19" y="54"/>
                        </a:lnTo>
                        <a:lnTo>
                          <a:pt x="20" y="53"/>
                        </a:lnTo>
                        <a:lnTo>
                          <a:pt x="19" y="53"/>
                        </a:lnTo>
                        <a:lnTo>
                          <a:pt x="18" y="54"/>
                        </a:lnTo>
                        <a:lnTo>
                          <a:pt x="17" y="56"/>
                        </a:lnTo>
                        <a:lnTo>
                          <a:pt x="17" y="57"/>
                        </a:lnTo>
                        <a:lnTo>
                          <a:pt x="17" y="54"/>
                        </a:lnTo>
                        <a:lnTo>
                          <a:pt x="18" y="54"/>
                        </a:lnTo>
                        <a:lnTo>
                          <a:pt x="18" y="53"/>
                        </a:lnTo>
                        <a:lnTo>
                          <a:pt x="19" y="53"/>
                        </a:lnTo>
                        <a:lnTo>
                          <a:pt x="20" y="52"/>
                        </a:lnTo>
                        <a:lnTo>
                          <a:pt x="23" y="51"/>
                        </a:lnTo>
                        <a:lnTo>
                          <a:pt x="23" y="50"/>
                        </a:lnTo>
                        <a:lnTo>
                          <a:pt x="24" y="49"/>
                        </a:lnTo>
                        <a:lnTo>
                          <a:pt x="26" y="48"/>
                        </a:lnTo>
                        <a:lnTo>
                          <a:pt x="26" y="47"/>
                        </a:lnTo>
                        <a:lnTo>
                          <a:pt x="27" y="47"/>
                        </a:lnTo>
                        <a:lnTo>
                          <a:pt x="27" y="46"/>
                        </a:lnTo>
                        <a:lnTo>
                          <a:pt x="28" y="44"/>
                        </a:lnTo>
                        <a:lnTo>
                          <a:pt x="29" y="44"/>
                        </a:lnTo>
                        <a:lnTo>
                          <a:pt x="30" y="44"/>
                        </a:lnTo>
                        <a:lnTo>
                          <a:pt x="32" y="42"/>
                        </a:lnTo>
                        <a:lnTo>
                          <a:pt x="33" y="39"/>
                        </a:lnTo>
                        <a:lnTo>
                          <a:pt x="33" y="38"/>
                        </a:lnTo>
                        <a:lnTo>
                          <a:pt x="33" y="37"/>
                        </a:lnTo>
                        <a:lnTo>
                          <a:pt x="33" y="34"/>
                        </a:lnTo>
                        <a:lnTo>
                          <a:pt x="33" y="33"/>
                        </a:lnTo>
                        <a:lnTo>
                          <a:pt x="34" y="32"/>
                        </a:lnTo>
                        <a:lnTo>
                          <a:pt x="34" y="31"/>
                        </a:lnTo>
                        <a:lnTo>
                          <a:pt x="35" y="29"/>
                        </a:lnTo>
                        <a:lnTo>
                          <a:pt x="36" y="28"/>
                        </a:lnTo>
                        <a:lnTo>
                          <a:pt x="36" y="26"/>
                        </a:lnTo>
                        <a:lnTo>
                          <a:pt x="36" y="25"/>
                        </a:lnTo>
                        <a:lnTo>
                          <a:pt x="37" y="25"/>
                        </a:lnTo>
                        <a:lnTo>
                          <a:pt x="37" y="24"/>
                        </a:lnTo>
                        <a:lnTo>
                          <a:pt x="38" y="23"/>
                        </a:lnTo>
                        <a:lnTo>
                          <a:pt x="38" y="22"/>
                        </a:lnTo>
                        <a:lnTo>
                          <a:pt x="38" y="21"/>
                        </a:lnTo>
                        <a:lnTo>
                          <a:pt x="38" y="20"/>
                        </a:lnTo>
                        <a:lnTo>
                          <a:pt x="39" y="20"/>
                        </a:lnTo>
                        <a:lnTo>
                          <a:pt x="40" y="20"/>
                        </a:lnTo>
                        <a:lnTo>
                          <a:pt x="42" y="19"/>
                        </a:lnTo>
                        <a:lnTo>
                          <a:pt x="42" y="18"/>
                        </a:lnTo>
                        <a:lnTo>
                          <a:pt x="44" y="18"/>
                        </a:lnTo>
                        <a:lnTo>
                          <a:pt x="46" y="16"/>
                        </a:lnTo>
                        <a:lnTo>
                          <a:pt x="49" y="14"/>
                        </a:lnTo>
                        <a:lnTo>
                          <a:pt x="51" y="14"/>
                        </a:lnTo>
                        <a:lnTo>
                          <a:pt x="51" y="13"/>
                        </a:lnTo>
                        <a:lnTo>
                          <a:pt x="52" y="13"/>
                        </a:lnTo>
                        <a:lnTo>
                          <a:pt x="52" y="12"/>
                        </a:lnTo>
                        <a:lnTo>
                          <a:pt x="52" y="11"/>
                        </a:lnTo>
                        <a:lnTo>
                          <a:pt x="53" y="9"/>
                        </a:lnTo>
                        <a:lnTo>
                          <a:pt x="53" y="7"/>
                        </a:lnTo>
                        <a:lnTo>
                          <a:pt x="53" y="6"/>
                        </a:lnTo>
                        <a:lnTo>
                          <a:pt x="54" y="6"/>
                        </a:lnTo>
                        <a:lnTo>
                          <a:pt x="54" y="5"/>
                        </a:lnTo>
                        <a:lnTo>
                          <a:pt x="55" y="4"/>
                        </a:lnTo>
                        <a:lnTo>
                          <a:pt x="55" y="3"/>
                        </a:lnTo>
                        <a:lnTo>
                          <a:pt x="56" y="2"/>
                        </a:lnTo>
                        <a:lnTo>
                          <a:pt x="56" y="0"/>
                        </a:lnTo>
                        <a:lnTo>
                          <a:pt x="58" y="0"/>
                        </a:lnTo>
                        <a:lnTo>
                          <a:pt x="62" y="0"/>
                        </a:lnTo>
                        <a:lnTo>
                          <a:pt x="98" y="0"/>
                        </a:lnTo>
                        <a:lnTo>
                          <a:pt x="100" y="0"/>
                        </a:lnTo>
                        <a:lnTo>
                          <a:pt x="101" y="0"/>
                        </a:lnTo>
                        <a:lnTo>
                          <a:pt x="102" y="0"/>
                        </a:lnTo>
                        <a:lnTo>
                          <a:pt x="104" y="0"/>
                        </a:lnTo>
                        <a:lnTo>
                          <a:pt x="107" y="0"/>
                        </a:lnTo>
                        <a:lnTo>
                          <a:pt x="111" y="0"/>
                        </a:lnTo>
                        <a:lnTo>
                          <a:pt x="121" y="0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149" name="Freeform 1063">
                    <a:extLst>
                      <a:ext uri="{FF2B5EF4-FFF2-40B4-BE49-F238E27FC236}">
                        <a16:creationId xmlns:a16="http://schemas.microsoft.com/office/drawing/2014/main" id="{15AEB629-0ECB-4146-8023-D986AF2E46C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649934" y="2771665"/>
                    <a:ext cx="543724" cy="490281"/>
                  </a:xfrm>
                  <a:custGeom>
                    <a:avLst/>
                    <a:gdLst>
                      <a:gd name="T0" fmla="*/ 371475 w 234"/>
                      <a:gd name="T1" fmla="*/ 168275 h 211"/>
                      <a:gd name="T2" fmla="*/ 368300 w 234"/>
                      <a:gd name="T3" fmla="*/ 195262 h 211"/>
                      <a:gd name="T4" fmla="*/ 357188 w 234"/>
                      <a:gd name="T5" fmla="*/ 212725 h 211"/>
                      <a:gd name="T6" fmla="*/ 334963 w 234"/>
                      <a:gd name="T7" fmla="*/ 215900 h 211"/>
                      <a:gd name="T8" fmla="*/ 292100 w 234"/>
                      <a:gd name="T9" fmla="*/ 225425 h 211"/>
                      <a:gd name="T10" fmla="*/ 280988 w 234"/>
                      <a:gd name="T11" fmla="*/ 227012 h 211"/>
                      <a:gd name="T12" fmla="*/ 246063 w 234"/>
                      <a:gd name="T13" fmla="*/ 230187 h 211"/>
                      <a:gd name="T14" fmla="*/ 230188 w 234"/>
                      <a:gd name="T15" fmla="*/ 242887 h 211"/>
                      <a:gd name="T16" fmla="*/ 212725 w 234"/>
                      <a:gd name="T17" fmla="*/ 246062 h 211"/>
                      <a:gd name="T18" fmla="*/ 201613 w 234"/>
                      <a:gd name="T19" fmla="*/ 254000 h 211"/>
                      <a:gd name="T20" fmla="*/ 196850 w 234"/>
                      <a:gd name="T21" fmla="*/ 266700 h 211"/>
                      <a:gd name="T22" fmla="*/ 179388 w 234"/>
                      <a:gd name="T23" fmla="*/ 266700 h 211"/>
                      <a:gd name="T24" fmla="*/ 179388 w 234"/>
                      <a:gd name="T25" fmla="*/ 276225 h 211"/>
                      <a:gd name="T26" fmla="*/ 173038 w 234"/>
                      <a:gd name="T27" fmla="*/ 287337 h 211"/>
                      <a:gd name="T28" fmla="*/ 155575 w 234"/>
                      <a:gd name="T29" fmla="*/ 298450 h 211"/>
                      <a:gd name="T30" fmla="*/ 152400 w 234"/>
                      <a:gd name="T31" fmla="*/ 314325 h 211"/>
                      <a:gd name="T32" fmla="*/ 150813 w 234"/>
                      <a:gd name="T33" fmla="*/ 328612 h 211"/>
                      <a:gd name="T34" fmla="*/ 138113 w 234"/>
                      <a:gd name="T35" fmla="*/ 333375 h 211"/>
                      <a:gd name="T36" fmla="*/ 134938 w 234"/>
                      <a:gd name="T37" fmla="*/ 320675 h 211"/>
                      <a:gd name="T38" fmla="*/ 125413 w 234"/>
                      <a:gd name="T39" fmla="*/ 327025 h 211"/>
                      <a:gd name="T40" fmla="*/ 117475 w 234"/>
                      <a:gd name="T41" fmla="*/ 333375 h 211"/>
                      <a:gd name="T42" fmla="*/ 100013 w 234"/>
                      <a:gd name="T43" fmla="*/ 330200 h 211"/>
                      <a:gd name="T44" fmla="*/ 90488 w 234"/>
                      <a:gd name="T45" fmla="*/ 328612 h 211"/>
                      <a:gd name="T46" fmla="*/ 82550 w 234"/>
                      <a:gd name="T47" fmla="*/ 315912 h 211"/>
                      <a:gd name="T48" fmla="*/ 82550 w 234"/>
                      <a:gd name="T49" fmla="*/ 303212 h 211"/>
                      <a:gd name="T50" fmla="*/ 77788 w 234"/>
                      <a:gd name="T51" fmla="*/ 301625 h 211"/>
                      <a:gd name="T52" fmla="*/ 74613 w 234"/>
                      <a:gd name="T53" fmla="*/ 284162 h 211"/>
                      <a:gd name="T54" fmla="*/ 66675 w 234"/>
                      <a:gd name="T55" fmla="*/ 284162 h 211"/>
                      <a:gd name="T56" fmla="*/ 52388 w 234"/>
                      <a:gd name="T57" fmla="*/ 290512 h 211"/>
                      <a:gd name="T58" fmla="*/ 33338 w 234"/>
                      <a:gd name="T59" fmla="*/ 292100 h 211"/>
                      <a:gd name="T60" fmla="*/ 22225 w 234"/>
                      <a:gd name="T61" fmla="*/ 292100 h 211"/>
                      <a:gd name="T62" fmla="*/ 19050 w 234"/>
                      <a:gd name="T63" fmla="*/ 282575 h 211"/>
                      <a:gd name="T64" fmla="*/ 15875 w 234"/>
                      <a:gd name="T65" fmla="*/ 266700 h 211"/>
                      <a:gd name="T66" fmla="*/ 4763 w 234"/>
                      <a:gd name="T67" fmla="*/ 257175 h 211"/>
                      <a:gd name="T68" fmla="*/ 4763 w 234"/>
                      <a:gd name="T69" fmla="*/ 244475 h 211"/>
                      <a:gd name="T70" fmla="*/ 3175 w 234"/>
                      <a:gd name="T71" fmla="*/ 230187 h 211"/>
                      <a:gd name="T72" fmla="*/ 9525 w 234"/>
                      <a:gd name="T73" fmla="*/ 217487 h 211"/>
                      <a:gd name="T74" fmla="*/ 19050 w 234"/>
                      <a:gd name="T75" fmla="*/ 212725 h 211"/>
                      <a:gd name="T76" fmla="*/ 31750 w 234"/>
                      <a:gd name="T77" fmla="*/ 220662 h 211"/>
                      <a:gd name="T78" fmla="*/ 47625 w 234"/>
                      <a:gd name="T79" fmla="*/ 215900 h 211"/>
                      <a:gd name="T80" fmla="*/ 65088 w 234"/>
                      <a:gd name="T81" fmla="*/ 209550 h 211"/>
                      <a:gd name="T82" fmla="*/ 84138 w 234"/>
                      <a:gd name="T83" fmla="*/ 214312 h 211"/>
                      <a:gd name="T84" fmla="*/ 131763 w 234"/>
                      <a:gd name="T85" fmla="*/ 212725 h 211"/>
                      <a:gd name="T86" fmla="*/ 153988 w 234"/>
                      <a:gd name="T87" fmla="*/ 200025 h 211"/>
                      <a:gd name="T88" fmla="*/ 144463 w 234"/>
                      <a:gd name="T89" fmla="*/ 149225 h 211"/>
                      <a:gd name="T90" fmla="*/ 139700 w 234"/>
                      <a:gd name="T91" fmla="*/ 109537 h 211"/>
                      <a:gd name="T92" fmla="*/ 134938 w 234"/>
                      <a:gd name="T93" fmla="*/ 66675 h 211"/>
                      <a:gd name="T94" fmla="*/ 128588 w 234"/>
                      <a:gd name="T95" fmla="*/ 9525 h 211"/>
                      <a:gd name="T96" fmla="*/ 163513 w 234"/>
                      <a:gd name="T97" fmla="*/ 0 h 211"/>
                      <a:gd name="T98" fmla="*/ 212725 w 234"/>
                      <a:gd name="T99" fmla="*/ 28575 h 211"/>
                      <a:gd name="T100" fmla="*/ 273050 w 234"/>
                      <a:gd name="T101" fmla="*/ 68262 h 211"/>
                      <a:gd name="T102" fmla="*/ 303213 w 234"/>
                      <a:gd name="T103" fmla="*/ 88900 h 211"/>
                      <a:gd name="T104" fmla="*/ 311150 w 234"/>
                      <a:gd name="T105" fmla="*/ 96837 h 211"/>
                      <a:gd name="T106" fmla="*/ 323850 w 234"/>
                      <a:gd name="T107" fmla="*/ 107950 h 211"/>
                      <a:gd name="T108" fmla="*/ 336550 w 234"/>
                      <a:gd name="T109" fmla="*/ 111125 h 211"/>
                      <a:gd name="T110" fmla="*/ 349250 w 234"/>
                      <a:gd name="T111" fmla="*/ 125412 h 211"/>
                      <a:gd name="T112" fmla="*/ 365125 w 234"/>
                      <a:gd name="T113" fmla="*/ 133350 h 211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</a:gdLst>
                    <a:ahLst/>
                    <a:cxnLst>
                      <a:cxn ang="T114">
                        <a:pos x="T0" y="T1"/>
                      </a:cxn>
                      <a:cxn ang="T115">
                        <a:pos x="T2" y="T3"/>
                      </a:cxn>
                      <a:cxn ang="T116">
                        <a:pos x="T4" y="T5"/>
                      </a:cxn>
                      <a:cxn ang="T117">
                        <a:pos x="T6" y="T7"/>
                      </a:cxn>
                      <a:cxn ang="T118">
                        <a:pos x="T8" y="T9"/>
                      </a:cxn>
                      <a:cxn ang="T119">
                        <a:pos x="T10" y="T11"/>
                      </a:cxn>
                      <a:cxn ang="T120">
                        <a:pos x="T12" y="T13"/>
                      </a:cxn>
                      <a:cxn ang="T121">
                        <a:pos x="T14" y="T15"/>
                      </a:cxn>
                      <a:cxn ang="T122">
                        <a:pos x="T16" y="T17"/>
                      </a:cxn>
                      <a:cxn ang="T123">
                        <a:pos x="T18" y="T19"/>
                      </a:cxn>
                      <a:cxn ang="T124">
                        <a:pos x="T20" y="T21"/>
                      </a:cxn>
                      <a:cxn ang="T125">
                        <a:pos x="T22" y="T23"/>
                      </a:cxn>
                      <a:cxn ang="T126">
                        <a:pos x="T24" y="T25"/>
                      </a:cxn>
                      <a:cxn ang="T127">
                        <a:pos x="T26" y="T27"/>
                      </a:cxn>
                      <a:cxn ang="T128">
                        <a:pos x="T28" y="T29"/>
                      </a:cxn>
                      <a:cxn ang="T129">
                        <a:pos x="T30" y="T31"/>
                      </a:cxn>
                      <a:cxn ang="T130">
                        <a:pos x="T32" y="T33"/>
                      </a:cxn>
                      <a:cxn ang="T131">
                        <a:pos x="T34" y="T35"/>
                      </a:cxn>
                      <a:cxn ang="T132">
                        <a:pos x="T36" y="T37"/>
                      </a:cxn>
                      <a:cxn ang="T133">
                        <a:pos x="T38" y="T39"/>
                      </a:cxn>
                      <a:cxn ang="T134">
                        <a:pos x="T40" y="T41"/>
                      </a:cxn>
                      <a:cxn ang="T135">
                        <a:pos x="T42" y="T43"/>
                      </a:cxn>
                      <a:cxn ang="T136">
                        <a:pos x="T44" y="T45"/>
                      </a:cxn>
                      <a:cxn ang="T137">
                        <a:pos x="T46" y="T47"/>
                      </a:cxn>
                      <a:cxn ang="T138">
                        <a:pos x="T48" y="T49"/>
                      </a:cxn>
                      <a:cxn ang="T139">
                        <a:pos x="T50" y="T51"/>
                      </a:cxn>
                      <a:cxn ang="T140">
                        <a:pos x="T52" y="T53"/>
                      </a:cxn>
                      <a:cxn ang="T141">
                        <a:pos x="T54" y="T55"/>
                      </a:cxn>
                      <a:cxn ang="T142">
                        <a:pos x="T56" y="T57"/>
                      </a:cxn>
                      <a:cxn ang="T143">
                        <a:pos x="T58" y="T59"/>
                      </a:cxn>
                      <a:cxn ang="T144">
                        <a:pos x="T60" y="T61"/>
                      </a:cxn>
                      <a:cxn ang="T145">
                        <a:pos x="T62" y="T63"/>
                      </a:cxn>
                      <a:cxn ang="T146">
                        <a:pos x="T64" y="T65"/>
                      </a:cxn>
                      <a:cxn ang="T147">
                        <a:pos x="T66" y="T67"/>
                      </a:cxn>
                      <a:cxn ang="T148">
                        <a:pos x="T68" y="T69"/>
                      </a:cxn>
                      <a:cxn ang="T149">
                        <a:pos x="T70" y="T71"/>
                      </a:cxn>
                      <a:cxn ang="T150">
                        <a:pos x="T72" y="T73"/>
                      </a:cxn>
                      <a:cxn ang="T151">
                        <a:pos x="T74" y="T75"/>
                      </a:cxn>
                      <a:cxn ang="T152">
                        <a:pos x="T76" y="T77"/>
                      </a:cxn>
                      <a:cxn ang="T153">
                        <a:pos x="T78" y="T79"/>
                      </a:cxn>
                      <a:cxn ang="T154">
                        <a:pos x="T80" y="T81"/>
                      </a:cxn>
                      <a:cxn ang="T155">
                        <a:pos x="T82" y="T83"/>
                      </a:cxn>
                      <a:cxn ang="T156">
                        <a:pos x="T84" y="T85"/>
                      </a:cxn>
                      <a:cxn ang="T157">
                        <a:pos x="T86" y="T87"/>
                      </a:cxn>
                      <a:cxn ang="T158">
                        <a:pos x="T88" y="T89"/>
                      </a:cxn>
                      <a:cxn ang="T159">
                        <a:pos x="T90" y="T91"/>
                      </a:cxn>
                      <a:cxn ang="T160">
                        <a:pos x="T92" y="T93"/>
                      </a:cxn>
                      <a:cxn ang="T161">
                        <a:pos x="T94" y="T95"/>
                      </a:cxn>
                      <a:cxn ang="T162">
                        <a:pos x="T96" y="T97"/>
                      </a:cxn>
                      <a:cxn ang="T163">
                        <a:pos x="T98" y="T99"/>
                      </a:cxn>
                      <a:cxn ang="T164">
                        <a:pos x="T100" y="T101"/>
                      </a:cxn>
                      <a:cxn ang="T165">
                        <a:pos x="T102" y="T103"/>
                      </a:cxn>
                      <a:cxn ang="T166">
                        <a:pos x="T104" y="T105"/>
                      </a:cxn>
                      <a:cxn ang="T167">
                        <a:pos x="T106" y="T107"/>
                      </a:cxn>
                      <a:cxn ang="T168">
                        <a:pos x="T108" y="T109"/>
                      </a:cxn>
                      <a:cxn ang="T169">
                        <a:pos x="T110" y="T111"/>
                      </a:cxn>
                      <a:cxn ang="T170">
                        <a:pos x="T112" y="T113"/>
                      </a:cxn>
                    </a:cxnLst>
                    <a:rect l="0" t="0" r="r" b="b"/>
                    <a:pathLst>
                      <a:path w="234" h="211">
                        <a:moveTo>
                          <a:pt x="234" y="83"/>
                        </a:moveTo>
                        <a:lnTo>
                          <a:pt x="234" y="84"/>
                        </a:lnTo>
                        <a:lnTo>
                          <a:pt x="234" y="87"/>
                        </a:lnTo>
                        <a:lnTo>
                          <a:pt x="234" y="89"/>
                        </a:lnTo>
                        <a:lnTo>
                          <a:pt x="234" y="90"/>
                        </a:lnTo>
                        <a:lnTo>
                          <a:pt x="234" y="99"/>
                        </a:lnTo>
                        <a:lnTo>
                          <a:pt x="234" y="104"/>
                        </a:lnTo>
                        <a:lnTo>
                          <a:pt x="234" y="106"/>
                        </a:lnTo>
                        <a:lnTo>
                          <a:pt x="234" y="109"/>
                        </a:lnTo>
                        <a:lnTo>
                          <a:pt x="234" y="114"/>
                        </a:lnTo>
                        <a:lnTo>
                          <a:pt x="234" y="115"/>
                        </a:lnTo>
                        <a:lnTo>
                          <a:pt x="234" y="116"/>
                        </a:lnTo>
                        <a:lnTo>
                          <a:pt x="234" y="117"/>
                        </a:lnTo>
                        <a:lnTo>
                          <a:pt x="234" y="122"/>
                        </a:lnTo>
                        <a:lnTo>
                          <a:pt x="233" y="123"/>
                        </a:lnTo>
                        <a:lnTo>
                          <a:pt x="232" y="123"/>
                        </a:lnTo>
                        <a:lnTo>
                          <a:pt x="230" y="126"/>
                        </a:lnTo>
                        <a:lnTo>
                          <a:pt x="230" y="128"/>
                        </a:lnTo>
                        <a:lnTo>
                          <a:pt x="229" y="131"/>
                        </a:lnTo>
                        <a:lnTo>
                          <a:pt x="229" y="132"/>
                        </a:lnTo>
                        <a:lnTo>
                          <a:pt x="228" y="132"/>
                        </a:lnTo>
                        <a:lnTo>
                          <a:pt x="227" y="132"/>
                        </a:lnTo>
                        <a:lnTo>
                          <a:pt x="227" y="133"/>
                        </a:lnTo>
                        <a:lnTo>
                          <a:pt x="225" y="134"/>
                        </a:lnTo>
                        <a:lnTo>
                          <a:pt x="224" y="135"/>
                        </a:lnTo>
                        <a:lnTo>
                          <a:pt x="224" y="136"/>
                        </a:lnTo>
                        <a:lnTo>
                          <a:pt x="220" y="136"/>
                        </a:lnTo>
                        <a:lnTo>
                          <a:pt x="217" y="135"/>
                        </a:lnTo>
                        <a:lnTo>
                          <a:pt x="217" y="136"/>
                        </a:lnTo>
                        <a:lnTo>
                          <a:pt x="217" y="137"/>
                        </a:lnTo>
                        <a:lnTo>
                          <a:pt x="215" y="137"/>
                        </a:lnTo>
                        <a:lnTo>
                          <a:pt x="211" y="136"/>
                        </a:lnTo>
                        <a:lnTo>
                          <a:pt x="209" y="137"/>
                        </a:lnTo>
                        <a:lnTo>
                          <a:pt x="202" y="137"/>
                        </a:lnTo>
                        <a:lnTo>
                          <a:pt x="200" y="137"/>
                        </a:lnTo>
                        <a:lnTo>
                          <a:pt x="192" y="137"/>
                        </a:lnTo>
                        <a:lnTo>
                          <a:pt x="189" y="141"/>
                        </a:lnTo>
                        <a:lnTo>
                          <a:pt x="188" y="142"/>
                        </a:lnTo>
                        <a:lnTo>
                          <a:pt x="187" y="142"/>
                        </a:lnTo>
                        <a:lnTo>
                          <a:pt x="184" y="142"/>
                        </a:lnTo>
                        <a:lnTo>
                          <a:pt x="183" y="143"/>
                        </a:lnTo>
                        <a:lnTo>
                          <a:pt x="183" y="142"/>
                        </a:lnTo>
                        <a:lnTo>
                          <a:pt x="182" y="142"/>
                        </a:lnTo>
                        <a:lnTo>
                          <a:pt x="181" y="142"/>
                        </a:lnTo>
                        <a:lnTo>
                          <a:pt x="180" y="142"/>
                        </a:lnTo>
                        <a:lnTo>
                          <a:pt x="179" y="142"/>
                        </a:lnTo>
                        <a:lnTo>
                          <a:pt x="178" y="142"/>
                        </a:lnTo>
                        <a:lnTo>
                          <a:pt x="177" y="143"/>
                        </a:lnTo>
                        <a:lnTo>
                          <a:pt x="173" y="142"/>
                        </a:lnTo>
                        <a:lnTo>
                          <a:pt x="170" y="141"/>
                        </a:lnTo>
                        <a:lnTo>
                          <a:pt x="169" y="142"/>
                        </a:lnTo>
                        <a:lnTo>
                          <a:pt x="168" y="141"/>
                        </a:lnTo>
                        <a:lnTo>
                          <a:pt x="163" y="141"/>
                        </a:lnTo>
                        <a:lnTo>
                          <a:pt x="160" y="144"/>
                        </a:lnTo>
                        <a:lnTo>
                          <a:pt x="159" y="145"/>
                        </a:lnTo>
                        <a:lnTo>
                          <a:pt x="155" y="145"/>
                        </a:lnTo>
                        <a:lnTo>
                          <a:pt x="154" y="146"/>
                        </a:lnTo>
                        <a:lnTo>
                          <a:pt x="150" y="149"/>
                        </a:lnTo>
                        <a:lnTo>
                          <a:pt x="149" y="149"/>
                        </a:lnTo>
                        <a:lnTo>
                          <a:pt x="146" y="149"/>
                        </a:lnTo>
                        <a:lnTo>
                          <a:pt x="145" y="150"/>
                        </a:lnTo>
                        <a:lnTo>
                          <a:pt x="145" y="151"/>
                        </a:lnTo>
                        <a:lnTo>
                          <a:pt x="145" y="152"/>
                        </a:lnTo>
                        <a:lnTo>
                          <a:pt x="145" y="153"/>
                        </a:lnTo>
                        <a:lnTo>
                          <a:pt x="144" y="154"/>
                        </a:lnTo>
                        <a:lnTo>
                          <a:pt x="142" y="153"/>
                        </a:lnTo>
                        <a:lnTo>
                          <a:pt x="141" y="153"/>
                        </a:lnTo>
                        <a:lnTo>
                          <a:pt x="140" y="152"/>
                        </a:lnTo>
                        <a:lnTo>
                          <a:pt x="139" y="152"/>
                        </a:lnTo>
                        <a:lnTo>
                          <a:pt x="137" y="153"/>
                        </a:lnTo>
                        <a:lnTo>
                          <a:pt x="136" y="154"/>
                        </a:lnTo>
                        <a:lnTo>
                          <a:pt x="134" y="155"/>
                        </a:lnTo>
                        <a:lnTo>
                          <a:pt x="133" y="156"/>
                        </a:lnTo>
                        <a:lnTo>
                          <a:pt x="133" y="159"/>
                        </a:lnTo>
                        <a:lnTo>
                          <a:pt x="133" y="160"/>
                        </a:lnTo>
                        <a:lnTo>
                          <a:pt x="133" y="161"/>
                        </a:lnTo>
                        <a:lnTo>
                          <a:pt x="132" y="161"/>
                        </a:lnTo>
                        <a:lnTo>
                          <a:pt x="130" y="161"/>
                        </a:lnTo>
                        <a:lnTo>
                          <a:pt x="128" y="160"/>
                        </a:lnTo>
                        <a:lnTo>
                          <a:pt x="127" y="160"/>
                        </a:lnTo>
                        <a:lnTo>
                          <a:pt x="127" y="162"/>
                        </a:lnTo>
                        <a:lnTo>
                          <a:pt x="127" y="163"/>
                        </a:lnTo>
                        <a:lnTo>
                          <a:pt x="127" y="165"/>
                        </a:lnTo>
                        <a:lnTo>
                          <a:pt x="127" y="167"/>
                        </a:lnTo>
                        <a:lnTo>
                          <a:pt x="126" y="167"/>
                        </a:lnTo>
                        <a:lnTo>
                          <a:pt x="125" y="167"/>
                        </a:lnTo>
                        <a:lnTo>
                          <a:pt x="125" y="168"/>
                        </a:lnTo>
                        <a:lnTo>
                          <a:pt x="124" y="168"/>
                        </a:lnTo>
                        <a:lnTo>
                          <a:pt x="123" y="168"/>
                        </a:lnTo>
                        <a:lnTo>
                          <a:pt x="123" y="167"/>
                        </a:lnTo>
                        <a:lnTo>
                          <a:pt x="119" y="165"/>
                        </a:lnTo>
                        <a:lnTo>
                          <a:pt x="118" y="164"/>
                        </a:lnTo>
                        <a:lnTo>
                          <a:pt x="117" y="163"/>
                        </a:lnTo>
                        <a:lnTo>
                          <a:pt x="115" y="167"/>
                        </a:lnTo>
                        <a:lnTo>
                          <a:pt x="114" y="167"/>
                        </a:lnTo>
                        <a:lnTo>
                          <a:pt x="113" y="168"/>
                        </a:lnTo>
                        <a:lnTo>
                          <a:pt x="112" y="169"/>
                        </a:lnTo>
                        <a:lnTo>
                          <a:pt x="113" y="170"/>
                        </a:lnTo>
                        <a:lnTo>
                          <a:pt x="114" y="170"/>
                        </a:lnTo>
                        <a:lnTo>
                          <a:pt x="114" y="171"/>
                        </a:lnTo>
                        <a:lnTo>
                          <a:pt x="114" y="172"/>
                        </a:lnTo>
                        <a:lnTo>
                          <a:pt x="114" y="173"/>
                        </a:lnTo>
                        <a:lnTo>
                          <a:pt x="114" y="174"/>
                        </a:lnTo>
                        <a:lnTo>
                          <a:pt x="113" y="174"/>
                        </a:lnTo>
                        <a:lnTo>
                          <a:pt x="111" y="174"/>
                        </a:lnTo>
                        <a:lnTo>
                          <a:pt x="111" y="176"/>
                        </a:lnTo>
                        <a:lnTo>
                          <a:pt x="112" y="177"/>
                        </a:lnTo>
                        <a:lnTo>
                          <a:pt x="112" y="178"/>
                        </a:lnTo>
                        <a:lnTo>
                          <a:pt x="111" y="178"/>
                        </a:lnTo>
                        <a:lnTo>
                          <a:pt x="111" y="179"/>
                        </a:lnTo>
                        <a:lnTo>
                          <a:pt x="111" y="180"/>
                        </a:lnTo>
                        <a:lnTo>
                          <a:pt x="109" y="181"/>
                        </a:lnTo>
                        <a:lnTo>
                          <a:pt x="108" y="182"/>
                        </a:lnTo>
                        <a:lnTo>
                          <a:pt x="108" y="183"/>
                        </a:lnTo>
                        <a:lnTo>
                          <a:pt x="107" y="183"/>
                        </a:lnTo>
                        <a:lnTo>
                          <a:pt x="104" y="184"/>
                        </a:lnTo>
                        <a:lnTo>
                          <a:pt x="102" y="184"/>
                        </a:lnTo>
                        <a:lnTo>
                          <a:pt x="100" y="186"/>
                        </a:lnTo>
                        <a:lnTo>
                          <a:pt x="99" y="187"/>
                        </a:lnTo>
                        <a:lnTo>
                          <a:pt x="98" y="188"/>
                        </a:lnTo>
                        <a:lnTo>
                          <a:pt x="99" y="189"/>
                        </a:lnTo>
                        <a:lnTo>
                          <a:pt x="99" y="190"/>
                        </a:lnTo>
                        <a:lnTo>
                          <a:pt x="99" y="191"/>
                        </a:lnTo>
                        <a:lnTo>
                          <a:pt x="99" y="192"/>
                        </a:lnTo>
                        <a:lnTo>
                          <a:pt x="99" y="195"/>
                        </a:lnTo>
                        <a:lnTo>
                          <a:pt x="98" y="197"/>
                        </a:lnTo>
                        <a:lnTo>
                          <a:pt x="97" y="197"/>
                        </a:lnTo>
                        <a:lnTo>
                          <a:pt x="96" y="198"/>
                        </a:lnTo>
                        <a:lnTo>
                          <a:pt x="96" y="199"/>
                        </a:lnTo>
                        <a:lnTo>
                          <a:pt x="96" y="200"/>
                        </a:lnTo>
                        <a:lnTo>
                          <a:pt x="97" y="200"/>
                        </a:lnTo>
                        <a:lnTo>
                          <a:pt x="97" y="201"/>
                        </a:lnTo>
                        <a:lnTo>
                          <a:pt x="96" y="202"/>
                        </a:lnTo>
                        <a:lnTo>
                          <a:pt x="96" y="204"/>
                        </a:lnTo>
                        <a:lnTo>
                          <a:pt x="96" y="206"/>
                        </a:lnTo>
                        <a:lnTo>
                          <a:pt x="95" y="207"/>
                        </a:lnTo>
                        <a:lnTo>
                          <a:pt x="94" y="207"/>
                        </a:lnTo>
                        <a:lnTo>
                          <a:pt x="93" y="207"/>
                        </a:lnTo>
                        <a:lnTo>
                          <a:pt x="91" y="207"/>
                        </a:lnTo>
                        <a:lnTo>
                          <a:pt x="90" y="208"/>
                        </a:lnTo>
                        <a:lnTo>
                          <a:pt x="89" y="209"/>
                        </a:lnTo>
                        <a:lnTo>
                          <a:pt x="89" y="210"/>
                        </a:lnTo>
                        <a:lnTo>
                          <a:pt x="88" y="210"/>
                        </a:lnTo>
                        <a:lnTo>
                          <a:pt x="87" y="210"/>
                        </a:lnTo>
                        <a:lnTo>
                          <a:pt x="86" y="209"/>
                        </a:lnTo>
                        <a:lnTo>
                          <a:pt x="86" y="208"/>
                        </a:lnTo>
                        <a:lnTo>
                          <a:pt x="86" y="207"/>
                        </a:lnTo>
                        <a:lnTo>
                          <a:pt x="86" y="206"/>
                        </a:lnTo>
                        <a:lnTo>
                          <a:pt x="86" y="205"/>
                        </a:lnTo>
                        <a:lnTo>
                          <a:pt x="86" y="204"/>
                        </a:lnTo>
                        <a:lnTo>
                          <a:pt x="86" y="202"/>
                        </a:lnTo>
                        <a:lnTo>
                          <a:pt x="85" y="202"/>
                        </a:lnTo>
                        <a:lnTo>
                          <a:pt x="83" y="204"/>
                        </a:lnTo>
                        <a:lnTo>
                          <a:pt x="83" y="205"/>
                        </a:lnTo>
                        <a:lnTo>
                          <a:pt x="81" y="205"/>
                        </a:lnTo>
                        <a:lnTo>
                          <a:pt x="80" y="205"/>
                        </a:lnTo>
                        <a:lnTo>
                          <a:pt x="80" y="204"/>
                        </a:lnTo>
                        <a:lnTo>
                          <a:pt x="79" y="204"/>
                        </a:lnTo>
                        <a:lnTo>
                          <a:pt x="79" y="205"/>
                        </a:lnTo>
                        <a:lnTo>
                          <a:pt x="79" y="206"/>
                        </a:lnTo>
                        <a:lnTo>
                          <a:pt x="79" y="207"/>
                        </a:lnTo>
                        <a:lnTo>
                          <a:pt x="79" y="208"/>
                        </a:lnTo>
                        <a:lnTo>
                          <a:pt x="78" y="208"/>
                        </a:lnTo>
                        <a:lnTo>
                          <a:pt x="75" y="208"/>
                        </a:lnTo>
                        <a:lnTo>
                          <a:pt x="75" y="209"/>
                        </a:lnTo>
                        <a:lnTo>
                          <a:pt x="75" y="210"/>
                        </a:lnTo>
                        <a:lnTo>
                          <a:pt x="74" y="211"/>
                        </a:lnTo>
                        <a:lnTo>
                          <a:pt x="74" y="210"/>
                        </a:lnTo>
                        <a:lnTo>
                          <a:pt x="72" y="210"/>
                        </a:lnTo>
                        <a:lnTo>
                          <a:pt x="71" y="209"/>
                        </a:lnTo>
                        <a:lnTo>
                          <a:pt x="70" y="209"/>
                        </a:lnTo>
                        <a:lnTo>
                          <a:pt x="69" y="208"/>
                        </a:lnTo>
                        <a:lnTo>
                          <a:pt x="68" y="207"/>
                        </a:lnTo>
                        <a:lnTo>
                          <a:pt x="66" y="207"/>
                        </a:lnTo>
                        <a:lnTo>
                          <a:pt x="65" y="207"/>
                        </a:lnTo>
                        <a:lnTo>
                          <a:pt x="63" y="208"/>
                        </a:lnTo>
                        <a:lnTo>
                          <a:pt x="63" y="209"/>
                        </a:lnTo>
                        <a:lnTo>
                          <a:pt x="62" y="210"/>
                        </a:lnTo>
                        <a:lnTo>
                          <a:pt x="61" y="210"/>
                        </a:lnTo>
                        <a:lnTo>
                          <a:pt x="60" y="210"/>
                        </a:lnTo>
                        <a:lnTo>
                          <a:pt x="61" y="209"/>
                        </a:lnTo>
                        <a:lnTo>
                          <a:pt x="60" y="208"/>
                        </a:lnTo>
                        <a:lnTo>
                          <a:pt x="58" y="207"/>
                        </a:lnTo>
                        <a:lnTo>
                          <a:pt x="57" y="207"/>
                        </a:lnTo>
                        <a:lnTo>
                          <a:pt x="57" y="206"/>
                        </a:lnTo>
                        <a:lnTo>
                          <a:pt x="56" y="205"/>
                        </a:lnTo>
                        <a:lnTo>
                          <a:pt x="56" y="202"/>
                        </a:lnTo>
                        <a:lnTo>
                          <a:pt x="56" y="201"/>
                        </a:lnTo>
                        <a:lnTo>
                          <a:pt x="56" y="199"/>
                        </a:lnTo>
                        <a:lnTo>
                          <a:pt x="56" y="198"/>
                        </a:lnTo>
                        <a:lnTo>
                          <a:pt x="53" y="198"/>
                        </a:lnTo>
                        <a:lnTo>
                          <a:pt x="52" y="199"/>
                        </a:lnTo>
                        <a:lnTo>
                          <a:pt x="50" y="199"/>
                        </a:lnTo>
                        <a:lnTo>
                          <a:pt x="51" y="197"/>
                        </a:lnTo>
                        <a:lnTo>
                          <a:pt x="53" y="195"/>
                        </a:lnTo>
                        <a:lnTo>
                          <a:pt x="55" y="195"/>
                        </a:lnTo>
                        <a:lnTo>
                          <a:pt x="55" y="193"/>
                        </a:lnTo>
                        <a:lnTo>
                          <a:pt x="53" y="192"/>
                        </a:lnTo>
                        <a:lnTo>
                          <a:pt x="52" y="192"/>
                        </a:lnTo>
                        <a:lnTo>
                          <a:pt x="52" y="191"/>
                        </a:lnTo>
                        <a:lnTo>
                          <a:pt x="52" y="192"/>
                        </a:lnTo>
                        <a:lnTo>
                          <a:pt x="51" y="192"/>
                        </a:lnTo>
                        <a:lnTo>
                          <a:pt x="51" y="191"/>
                        </a:lnTo>
                        <a:lnTo>
                          <a:pt x="50" y="191"/>
                        </a:lnTo>
                        <a:lnTo>
                          <a:pt x="50" y="190"/>
                        </a:lnTo>
                        <a:lnTo>
                          <a:pt x="50" y="189"/>
                        </a:lnTo>
                        <a:lnTo>
                          <a:pt x="50" y="190"/>
                        </a:lnTo>
                        <a:lnTo>
                          <a:pt x="49" y="190"/>
                        </a:lnTo>
                        <a:lnTo>
                          <a:pt x="48" y="189"/>
                        </a:lnTo>
                        <a:lnTo>
                          <a:pt x="49" y="187"/>
                        </a:lnTo>
                        <a:lnTo>
                          <a:pt x="49" y="186"/>
                        </a:lnTo>
                        <a:lnTo>
                          <a:pt x="49" y="184"/>
                        </a:lnTo>
                        <a:lnTo>
                          <a:pt x="47" y="182"/>
                        </a:lnTo>
                        <a:lnTo>
                          <a:pt x="47" y="181"/>
                        </a:lnTo>
                        <a:lnTo>
                          <a:pt x="47" y="180"/>
                        </a:lnTo>
                        <a:lnTo>
                          <a:pt x="47" y="179"/>
                        </a:lnTo>
                        <a:lnTo>
                          <a:pt x="46" y="178"/>
                        </a:lnTo>
                        <a:lnTo>
                          <a:pt x="44" y="178"/>
                        </a:lnTo>
                        <a:lnTo>
                          <a:pt x="43" y="178"/>
                        </a:lnTo>
                        <a:lnTo>
                          <a:pt x="42" y="178"/>
                        </a:lnTo>
                        <a:lnTo>
                          <a:pt x="41" y="178"/>
                        </a:lnTo>
                        <a:lnTo>
                          <a:pt x="40" y="178"/>
                        </a:lnTo>
                        <a:lnTo>
                          <a:pt x="41" y="179"/>
                        </a:lnTo>
                        <a:lnTo>
                          <a:pt x="42" y="179"/>
                        </a:lnTo>
                        <a:lnTo>
                          <a:pt x="41" y="180"/>
                        </a:lnTo>
                        <a:lnTo>
                          <a:pt x="41" y="181"/>
                        </a:lnTo>
                        <a:lnTo>
                          <a:pt x="40" y="181"/>
                        </a:lnTo>
                        <a:lnTo>
                          <a:pt x="38" y="182"/>
                        </a:lnTo>
                        <a:lnTo>
                          <a:pt x="37" y="182"/>
                        </a:lnTo>
                        <a:lnTo>
                          <a:pt x="37" y="183"/>
                        </a:lnTo>
                        <a:lnTo>
                          <a:pt x="35" y="184"/>
                        </a:lnTo>
                        <a:lnTo>
                          <a:pt x="33" y="183"/>
                        </a:lnTo>
                        <a:lnTo>
                          <a:pt x="30" y="182"/>
                        </a:lnTo>
                        <a:lnTo>
                          <a:pt x="27" y="181"/>
                        </a:lnTo>
                        <a:lnTo>
                          <a:pt x="27" y="182"/>
                        </a:lnTo>
                        <a:lnTo>
                          <a:pt x="25" y="182"/>
                        </a:lnTo>
                        <a:lnTo>
                          <a:pt x="23" y="184"/>
                        </a:lnTo>
                        <a:lnTo>
                          <a:pt x="22" y="186"/>
                        </a:lnTo>
                        <a:lnTo>
                          <a:pt x="21" y="186"/>
                        </a:lnTo>
                        <a:lnTo>
                          <a:pt x="21" y="184"/>
                        </a:lnTo>
                        <a:lnTo>
                          <a:pt x="20" y="183"/>
                        </a:lnTo>
                        <a:lnTo>
                          <a:pt x="19" y="181"/>
                        </a:lnTo>
                        <a:lnTo>
                          <a:pt x="18" y="181"/>
                        </a:lnTo>
                        <a:lnTo>
                          <a:pt x="16" y="181"/>
                        </a:lnTo>
                        <a:lnTo>
                          <a:pt x="16" y="182"/>
                        </a:lnTo>
                        <a:lnTo>
                          <a:pt x="15" y="183"/>
                        </a:lnTo>
                        <a:lnTo>
                          <a:pt x="15" y="184"/>
                        </a:lnTo>
                        <a:lnTo>
                          <a:pt x="14" y="184"/>
                        </a:lnTo>
                        <a:lnTo>
                          <a:pt x="13" y="184"/>
                        </a:lnTo>
                        <a:lnTo>
                          <a:pt x="13" y="183"/>
                        </a:lnTo>
                        <a:lnTo>
                          <a:pt x="12" y="183"/>
                        </a:lnTo>
                        <a:lnTo>
                          <a:pt x="12" y="182"/>
                        </a:lnTo>
                        <a:lnTo>
                          <a:pt x="11" y="182"/>
                        </a:lnTo>
                        <a:lnTo>
                          <a:pt x="11" y="181"/>
                        </a:lnTo>
                        <a:lnTo>
                          <a:pt x="12" y="179"/>
                        </a:lnTo>
                        <a:lnTo>
                          <a:pt x="12" y="178"/>
                        </a:lnTo>
                        <a:lnTo>
                          <a:pt x="12" y="177"/>
                        </a:lnTo>
                        <a:lnTo>
                          <a:pt x="12" y="176"/>
                        </a:lnTo>
                        <a:lnTo>
                          <a:pt x="12" y="172"/>
                        </a:lnTo>
                        <a:lnTo>
                          <a:pt x="12" y="171"/>
                        </a:lnTo>
                        <a:lnTo>
                          <a:pt x="12" y="170"/>
                        </a:lnTo>
                        <a:lnTo>
                          <a:pt x="11" y="169"/>
                        </a:lnTo>
                        <a:lnTo>
                          <a:pt x="10" y="169"/>
                        </a:lnTo>
                        <a:lnTo>
                          <a:pt x="10" y="168"/>
                        </a:lnTo>
                        <a:lnTo>
                          <a:pt x="10" y="167"/>
                        </a:lnTo>
                        <a:lnTo>
                          <a:pt x="9" y="165"/>
                        </a:lnTo>
                        <a:lnTo>
                          <a:pt x="9" y="164"/>
                        </a:lnTo>
                        <a:lnTo>
                          <a:pt x="7" y="164"/>
                        </a:lnTo>
                        <a:lnTo>
                          <a:pt x="6" y="165"/>
                        </a:lnTo>
                        <a:lnTo>
                          <a:pt x="5" y="164"/>
                        </a:lnTo>
                        <a:lnTo>
                          <a:pt x="4" y="163"/>
                        </a:lnTo>
                        <a:lnTo>
                          <a:pt x="3" y="162"/>
                        </a:lnTo>
                        <a:lnTo>
                          <a:pt x="3" y="161"/>
                        </a:lnTo>
                        <a:lnTo>
                          <a:pt x="2" y="160"/>
                        </a:lnTo>
                        <a:lnTo>
                          <a:pt x="3" y="160"/>
                        </a:lnTo>
                        <a:lnTo>
                          <a:pt x="4" y="159"/>
                        </a:lnTo>
                        <a:lnTo>
                          <a:pt x="4" y="158"/>
                        </a:lnTo>
                        <a:lnTo>
                          <a:pt x="3" y="156"/>
                        </a:lnTo>
                        <a:lnTo>
                          <a:pt x="3" y="155"/>
                        </a:lnTo>
                        <a:lnTo>
                          <a:pt x="3" y="154"/>
                        </a:lnTo>
                        <a:lnTo>
                          <a:pt x="3" y="153"/>
                        </a:lnTo>
                        <a:lnTo>
                          <a:pt x="3" y="152"/>
                        </a:lnTo>
                        <a:lnTo>
                          <a:pt x="1" y="151"/>
                        </a:lnTo>
                        <a:lnTo>
                          <a:pt x="0" y="149"/>
                        </a:lnTo>
                        <a:lnTo>
                          <a:pt x="1" y="148"/>
                        </a:lnTo>
                        <a:lnTo>
                          <a:pt x="0" y="145"/>
                        </a:lnTo>
                        <a:lnTo>
                          <a:pt x="1" y="145"/>
                        </a:lnTo>
                        <a:lnTo>
                          <a:pt x="2" y="145"/>
                        </a:lnTo>
                        <a:lnTo>
                          <a:pt x="4" y="145"/>
                        </a:lnTo>
                        <a:lnTo>
                          <a:pt x="5" y="144"/>
                        </a:lnTo>
                        <a:lnTo>
                          <a:pt x="6" y="143"/>
                        </a:lnTo>
                        <a:lnTo>
                          <a:pt x="6" y="142"/>
                        </a:lnTo>
                        <a:lnTo>
                          <a:pt x="6" y="141"/>
                        </a:lnTo>
                        <a:lnTo>
                          <a:pt x="5" y="141"/>
                        </a:lnTo>
                        <a:lnTo>
                          <a:pt x="5" y="139"/>
                        </a:lnTo>
                        <a:lnTo>
                          <a:pt x="6" y="137"/>
                        </a:lnTo>
                        <a:lnTo>
                          <a:pt x="6" y="135"/>
                        </a:lnTo>
                        <a:lnTo>
                          <a:pt x="7" y="135"/>
                        </a:lnTo>
                        <a:lnTo>
                          <a:pt x="7" y="134"/>
                        </a:lnTo>
                        <a:lnTo>
                          <a:pt x="9" y="134"/>
                        </a:lnTo>
                        <a:lnTo>
                          <a:pt x="10" y="133"/>
                        </a:lnTo>
                        <a:lnTo>
                          <a:pt x="11" y="133"/>
                        </a:lnTo>
                        <a:lnTo>
                          <a:pt x="12" y="133"/>
                        </a:lnTo>
                        <a:lnTo>
                          <a:pt x="12" y="134"/>
                        </a:lnTo>
                        <a:lnTo>
                          <a:pt x="13" y="134"/>
                        </a:lnTo>
                        <a:lnTo>
                          <a:pt x="13" y="135"/>
                        </a:lnTo>
                        <a:lnTo>
                          <a:pt x="14" y="135"/>
                        </a:lnTo>
                        <a:lnTo>
                          <a:pt x="14" y="136"/>
                        </a:lnTo>
                        <a:lnTo>
                          <a:pt x="15" y="136"/>
                        </a:lnTo>
                        <a:lnTo>
                          <a:pt x="18" y="139"/>
                        </a:lnTo>
                        <a:lnTo>
                          <a:pt x="19" y="140"/>
                        </a:lnTo>
                        <a:lnTo>
                          <a:pt x="20" y="139"/>
                        </a:lnTo>
                        <a:lnTo>
                          <a:pt x="21" y="137"/>
                        </a:lnTo>
                        <a:lnTo>
                          <a:pt x="21" y="136"/>
                        </a:lnTo>
                        <a:lnTo>
                          <a:pt x="22" y="135"/>
                        </a:lnTo>
                        <a:lnTo>
                          <a:pt x="23" y="135"/>
                        </a:lnTo>
                        <a:lnTo>
                          <a:pt x="25" y="135"/>
                        </a:lnTo>
                        <a:lnTo>
                          <a:pt x="28" y="135"/>
                        </a:lnTo>
                        <a:lnTo>
                          <a:pt x="29" y="136"/>
                        </a:lnTo>
                        <a:lnTo>
                          <a:pt x="30" y="136"/>
                        </a:lnTo>
                        <a:lnTo>
                          <a:pt x="31" y="136"/>
                        </a:lnTo>
                        <a:lnTo>
                          <a:pt x="34" y="136"/>
                        </a:lnTo>
                        <a:lnTo>
                          <a:pt x="35" y="136"/>
                        </a:lnTo>
                        <a:lnTo>
                          <a:pt x="35" y="135"/>
                        </a:lnTo>
                        <a:lnTo>
                          <a:pt x="37" y="135"/>
                        </a:lnTo>
                        <a:lnTo>
                          <a:pt x="40" y="135"/>
                        </a:lnTo>
                        <a:lnTo>
                          <a:pt x="40" y="133"/>
                        </a:lnTo>
                        <a:lnTo>
                          <a:pt x="41" y="132"/>
                        </a:lnTo>
                        <a:lnTo>
                          <a:pt x="41" y="134"/>
                        </a:lnTo>
                        <a:lnTo>
                          <a:pt x="41" y="135"/>
                        </a:lnTo>
                        <a:lnTo>
                          <a:pt x="42" y="135"/>
                        </a:lnTo>
                        <a:lnTo>
                          <a:pt x="43" y="135"/>
                        </a:lnTo>
                        <a:lnTo>
                          <a:pt x="44" y="135"/>
                        </a:lnTo>
                        <a:lnTo>
                          <a:pt x="46" y="135"/>
                        </a:lnTo>
                        <a:lnTo>
                          <a:pt x="52" y="135"/>
                        </a:lnTo>
                        <a:lnTo>
                          <a:pt x="53" y="135"/>
                        </a:lnTo>
                        <a:lnTo>
                          <a:pt x="59" y="135"/>
                        </a:lnTo>
                        <a:lnTo>
                          <a:pt x="60" y="135"/>
                        </a:lnTo>
                        <a:lnTo>
                          <a:pt x="65" y="135"/>
                        </a:lnTo>
                        <a:lnTo>
                          <a:pt x="67" y="134"/>
                        </a:lnTo>
                        <a:lnTo>
                          <a:pt x="69" y="134"/>
                        </a:lnTo>
                        <a:lnTo>
                          <a:pt x="74" y="134"/>
                        </a:lnTo>
                        <a:lnTo>
                          <a:pt x="79" y="134"/>
                        </a:lnTo>
                        <a:lnTo>
                          <a:pt x="83" y="134"/>
                        </a:lnTo>
                        <a:lnTo>
                          <a:pt x="84" y="134"/>
                        </a:lnTo>
                        <a:lnTo>
                          <a:pt x="84" y="135"/>
                        </a:lnTo>
                        <a:lnTo>
                          <a:pt x="89" y="134"/>
                        </a:lnTo>
                        <a:lnTo>
                          <a:pt x="95" y="135"/>
                        </a:lnTo>
                        <a:lnTo>
                          <a:pt x="96" y="135"/>
                        </a:lnTo>
                        <a:lnTo>
                          <a:pt x="96" y="134"/>
                        </a:lnTo>
                        <a:lnTo>
                          <a:pt x="97" y="130"/>
                        </a:lnTo>
                        <a:lnTo>
                          <a:pt x="97" y="126"/>
                        </a:lnTo>
                        <a:lnTo>
                          <a:pt x="97" y="125"/>
                        </a:lnTo>
                        <a:lnTo>
                          <a:pt x="98" y="123"/>
                        </a:lnTo>
                        <a:lnTo>
                          <a:pt x="94" y="121"/>
                        </a:lnTo>
                        <a:lnTo>
                          <a:pt x="94" y="117"/>
                        </a:lnTo>
                        <a:lnTo>
                          <a:pt x="93" y="108"/>
                        </a:lnTo>
                        <a:lnTo>
                          <a:pt x="93" y="102"/>
                        </a:lnTo>
                        <a:lnTo>
                          <a:pt x="91" y="97"/>
                        </a:lnTo>
                        <a:lnTo>
                          <a:pt x="91" y="94"/>
                        </a:lnTo>
                        <a:lnTo>
                          <a:pt x="90" y="90"/>
                        </a:lnTo>
                        <a:lnTo>
                          <a:pt x="90" y="88"/>
                        </a:lnTo>
                        <a:lnTo>
                          <a:pt x="90" y="84"/>
                        </a:lnTo>
                        <a:lnTo>
                          <a:pt x="90" y="81"/>
                        </a:lnTo>
                        <a:lnTo>
                          <a:pt x="89" y="79"/>
                        </a:lnTo>
                        <a:lnTo>
                          <a:pt x="89" y="75"/>
                        </a:lnTo>
                        <a:lnTo>
                          <a:pt x="89" y="72"/>
                        </a:lnTo>
                        <a:lnTo>
                          <a:pt x="88" y="69"/>
                        </a:lnTo>
                        <a:lnTo>
                          <a:pt x="88" y="62"/>
                        </a:lnTo>
                        <a:lnTo>
                          <a:pt x="87" y="60"/>
                        </a:lnTo>
                        <a:lnTo>
                          <a:pt x="87" y="57"/>
                        </a:lnTo>
                        <a:lnTo>
                          <a:pt x="87" y="53"/>
                        </a:lnTo>
                        <a:lnTo>
                          <a:pt x="86" y="51"/>
                        </a:lnTo>
                        <a:lnTo>
                          <a:pt x="86" y="48"/>
                        </a:lnTo>
                        <a:lnTo>
                          <a:pt x="86" y="44"/>
                        </a:lnTo>
                        <a:lnTo>
                          <a:pt x="85" y="42"/>
                        </a:lnTo>
                        <a:lnTo>
                          <a:pt x="85" y="33"/>
                        </a:lnTo>
                        <a:lnTo>
                          <a:pt x="84" y="30"/>
                        </a:lnTo>
                        <a:lnTo>
                          <a:pt x="84" y="28"/>
                        </a:lnTo>
                        <a:lnTo>
                          <a:pt x="84" y="24"/>
                        </a:lnTo>
                        <a:lnTo>
                          <a:pt x="83" y="15"/>
                        </a:lnTo>
                        <a:lnTo>
                          <a:pt x="81" y="12"/>
                        </a:lnTo>
                        <a:lnTo>
                          <a:pt x="81" y="8"/>
                        </a:lnTo>
                        <a:lnTo>
                          <a:pt x="81" y="6"/>
                        </a:lnTo>
                        <a:lnTo>
                          <a:pt x="81" y="5"/>
                        </a:lnTo>
                        <a:lnTo>
                          <a:pt x="80" y="0"/>
                        </a:lnTo>
                        <a:lnTo>
                          <a:pt x="81" y="0"/>
                        </a:lnTo>
                        <a:lnTo>
                          <a:pt x="84" y="0"/>
                        </a:lnTo>
                        <a:lnTo>
                          <a:pt x="85" y="0"/>
                        </a:lnTo>
                        <a:lnTo>
                          <a:pt x="87" y="0"/>
                        </a:lnTo>
                        <a:lnTo>
                          <a:pt x="91" y="0"/>
                        </a:lnTo>
                        <a:lnTo>
                          <a:pt x="103" y="0"/>
                        </a:lnTo>
                        <a:lnTo>
                          <a:pt x="105" y="0"/>
                        </a:lnTo>
                        <a:lnTo>
                          <a:pt x="106" y="0"/>
                        </a:lnTo>
                        <a:lnTo>
                          <a:pt x="109" y="2"/>
                        </a:lnTo>
                        <a:lnTo>
                          <a:pt x="115" y="5"/>
                        </a:lnTo>
                        <a:lnTo>
                          <a:pt x="119" y="9"/>
                        </a:lnTo>
                        <a:lnTo>
                          <a:pt x="125" y="12"/>
                        </a:lnTo>
                        <a:lnTo>
                          <a:pt x="127" y="14"/>
                        </a:lnTo>
                        <a:lnTo>
                          <a:pt x="134" y="18"/>
                        </a:lnTo>
                        <a:lnTo>
                          <a:pt x="139" y="21"/>
                        </a:lnTo>
                        <a:lnTo>
                          <a:pt x="144" y="24"/>
                        </a:lnTo>
                        <a:lnTo>
                          <a:pt x="149" y="28"/>
                        </a:lnTo>
                        <a:lnTo>
                          <a:pt x="154" y="31"/>
                        </a:lnTo>
                        <a:lnTo>
                          <a:pt x="158" y="33"/>
                        </a:lnTo>
                        <a:lnTo>
                          <a:pt x="163" y="37"/>
                        </a:lnTo>
                        <a:lnTo>
                          <a:pt x="168" y="41"/>
                        </a:lnTo>
                        <a:lnTo>
                          <a:pt x="172" y="43"/>
                        </a:lnTo>
                        <a:lnTo>
                          <a:pt x="173" y="44"/>
                        </a:lnTo>
                        <a:lnTo>
                          <a:pt x="174" y="44"/>
                        </a:lnTo>
                        <a:lnTo>
                          <a:pt x="176" y="46"/>
                        </a:lnTo>
                        <a:lnTo>
                          <a:pt x="178" y="47"/>
                        </a:lnTo>
                        <a:lnTo>
                          <a:pt x="180" y="48"/>
                        </a:lnTo>
                        <a:lnTo>
                          <a:pt x="184" y="51"/>
                        </a:lnTo>
                        <a:lnTo>
                          <a:pt x="190" y="55"/>
                        </a:lnTo>
                        <a:lnTo>
                          <a:pt x="191" y="56"/>
                        </a:lnTo>
                        <a:lnTo>
                          <a:pt x="191" y="57"/>
                        </a:lnTo>
                        <a:lnTo>
                          <a:pt x="191" y="58"/>
                        </a:lnTo>
                        <a:lnTo>
                          <a:pt x="190" y="58"/>
                        </a:lnTo>
                        <a:lnTo>
                          <a:pt x="190" y="59"/>
                        </a:lnTo>
                        <a:lnTo>
                          <a:pt x="190" y="60"/>
                        </a:lnTo>
                        <a:lnTo>
                          <a:pt x="193" y="61"/>
                        </a:lnTo>
                        <a:lnTo>
                          <a:pt x="195" y="61"/>
                        </a:lnTo>
                        <a:lnTo>
                          <a:pt x="196" y="61"/>
                        </a:lnTo>
                        <a:lnTo>
                          <a:pt x="197" y="62"/>
                        </a:lnTo>
                        <a:lnTo>
                          <a:pt x="198" y="64"/>
                        </a:lnTo>
                        <a:lnTo>
                          <a:pt x="198" y="65"/>
                        </a:lnTo>
                        <a:lnTo>
                          <a:pt x="198" y="66"/>
                        </a:lnTo>
                        <a:lnTo>
                          <a:pt x="199" y="66"/>
                        </a:lnTo>
                        <a:lnTo>
                          <a:pt x="199" y="67"/>
                        </a:lnTo>
                        <a:lnTo>
                          <a:pt x="201" y="67"/>
                        </a:lnTo>
                        <a:lnTo>
                          <a:pt x="204" y="68"/>
                        </a:lnTo>
                        <a:lnTo>
                          <a:pt x="205" y="67"/>
                        </a:lnTo>
                        <a:lnTo>
                          <a:pt x="206" y="67"/>
                        </a:lnTo>
                        <a:lnTo>
                          <a:pt x="207" y="68"/>
                        </a:lnTo>
                        <a:lnTo>
                          <a:pt x="208" y="69"/>
                        </a:lnTo>
                        <a:lnTo>
                          <a:pt x="208" y="70"/>
                        </a:lnTo>
                        <a:lnTo>
                          <a:pt x="209" y="70"/>
                        </a:lnTo>
                        <a:lnTo>
                          <a:pt x="210" y="70"/>
                        </a:lnTo>
                        <a:lnTo>
                          <a:pt x="212" y="70"/>
                        </a:lnTo>
                        <a:lnTo>
                          <a:pt x="215" y="71"/>
                        </a:lnTo>
                        <a:lnTo>
                          <a:pt x="217" y="71"/>
                        </a:lnTo>
                        <a:lnTo>
                          <a:pt x="220" y="74"/>
                        </a:lnTo>
                        <a:lnTo>
                          <a:pt x="219" y="75"/>
                        </a:lnTo>
                        <a:lnTo>
                          <a:pt x="219" y="76"/>
                        </a:lnTo>
                        <a:lnTo>
                          <a:pt x="219" y="77"/>
                        </a:lnTo>
                        <a:lnTo>
                          <a:pt x="220" y="78"/>
                        </a:lnTo>
                        <a:lnTo>
                          <a:pt x="220" y="79"/>
                        </a:lnTo>
                        <a:lnTo>
                          <a:pt x="219" y="81"/>
                        </a:lnTo>
                        <a:lnTo>
                          <a:pt x="218" y="83"/>
                        </a:lnTo>
                        <a:lnTo>
                          <a:pt x="218" y="84"/>
                        </a:lnTo>
                        <a:lnTo>
                          <a:pt x="219" y="84"/>
                        </a:lnTo>
                        <a:lnTo>
                          <a:pt x="221" y="85"/>
                        </a:lnTo>
                        <a:lnTo>
                          <a:pt x="227" y="84"/>
                        </a:lnTo>
                        <a:lnTo>
                          <a:pt x="229" y="84"/>
                        </a:lnTo>
                        <a:lnTo>
                          <a:pt x="230" y="84"/>
                        </a:lnTo>
                        <a:lnTo>
                          <a:pt x="232" y="84"/>
                        </a:lnTo>
                        <a:lnTo>
                          <a:pt x="234" y="8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152" name="Freeform 1066">
                    <a:extLst>
                      <a:ext uri="{FF2B5EF4-FFF2-40B4-BE49-F238E27FC236}">
                        <a16:creationId xmlns:a16="http://schemas.microsoft.com/office/drawing/2014/main" id="{36438FC2-FF65-475B-A046-7547DB74AB8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061213" y="2820460"/>
                    <a:ext cx="520488" cy="390366"/>
                  </a:xfrm>
                  <a:custGeom>
                    <a:avLst/>
                    <a:gdLst>
                      <a:gd name="T0" fmla="*/ 330200 w 224"/>
                      <a:gd name="T1" fmla="*/ 12700 h 168"/>
                      <a:gd name="T2" fmla="*/ 336550 w 224"/>
                      <a:gd name="T3" fmla="*/ 36513 h 168"/>
                      <a:gd name="T4" fmla="*/ 346075 w 224"/>
                      <a:gd name="T5" fmla="*/ 57150 h 168"/>
                      <a:gd name="T6" fmla="*/ 346075 w 224"/>
                      <a:gd name="T7" fmla="*/ 61913 h 168"/>
                      <a:gd name="T8" fmla="*/ 350838 w 224"/>
                      <a:gd name="T9" fmla="*/ 77788 h 168"/>
                      <a:gd name="T10" fmla="*/ 346075 w 224"/>
                      <a:gd name="T11" fmla="*/ 117475 h 168"/>
                      <a:gd name="T12" fmla="*/ 344488 w 224"/>
                      <a:gd name="T13" fmla="*/ 149225 h 168"/>
                      <a:gd name="T14" fmla="*/ 317500 w 224"/>
                      <a:gd name="T15" fmla="*/ 177800 h 168"/>
                      <a:gd name="T16" fmla="*/ 304800 w 224"/>
                      <a:gd name="T17" fmla="*/ 195263 h 168"/>
                      <a:gd name="T18" fmla="*/ 301625 w 224"/>
                      <a:gd name="T19" fmla="*/ 203200 h 168"/>
                      <a:gd name="T20" fmla="*/ 298450 w 224"/>
                      <a:gd name="T21" fmla="*/ 204788 h 168"/>
                      <a:gd name="T22" fmla="*/ 295275 w 224"/>
                      <a:gd name="T23" fmla="*/ 223838 h 168"/>
                      <a:gd name="T24" fmla="*/ 285750 w 224"/>
                      <a:gd name="T25" fmla="*/ 225425 h 168"/>
                      <a:gd name="T26" fmla="*/ 279400 w 224"/>
                      <a:gd name="T27" fmla="*/ 233363 h 168"/>
                      <a:gd name="T28" fmla="*/ 266700 w 224"/>
                      <a:gd name="T29" fmla="*/ 233363 h 168"/>
                      <a:gd name="T30" fmla="*/ 252413 w 224"/>
                      <a:gd name="T31" fmla="*/ 227013 h 168"/>
                      <a:gd name="T32" fmla="*/ 244475 w 224"/>
                      <a:gd name="T33" fmla="*/ 228600 h 168"/>
                      <a:gd name="T34" fmla="*/ 241300 w 224"/>
                      <a:gd name="T35" fmla="*/ 227013 h 168"/>
                      <a:gd name="T36" fmla="*/ 231775 w 224"/>
                      <a:gd name="T37" fmla="*/ 228600 h 168"/>
                      <a:gd name="T38" fmla="*/ 225425 w 224"/>
                      <a:gd name="T39" fmla="*/ 231775 h 168"/>
                      <a:gd name="T40" fmla="*/ 212725 w 224"/>
                      <a:gd name="T41" fmla="*/ 241300 h 168"/>
                      <a:gd name="T42" fmla="*/ 198438 w 224"/>
                      <a:gd name="T43" fmla="*/ 239713 h 168"/>
                      <a:gd name="T44" fmla="*/ 187325 w 224"/>
                      <a:gd name="T45" fmla="*/ 234950 h 168"/>
                      <a:gd name="T46" fmla="*/ 182563 w 224"/>
                      <a:gd name="T47" fmla="*/ 233363 h 168"/>
                      <a:gd name="T48" fmla="*/ 161925 w 224"/>
                      <a:gd name="T49" fmla="*/ 234950 h 168"/>
                      <a:gd name="T50" fmla="*/ 149225 w 224"/>
                      <a:gd name="T51" fmla="*/ 234950 h 168"/>
                      <a:gd name="T52" fmla="*/ 136525 w 224"/>
                      <a:gd name="T53" fmla="*/ 222250 h 168"/>
                      <a:gd name="T54" fmla="*/ 122238 w 224"/>
                      <a:gd name="T55" fmla="*/ 219075 h 168"/>
                      <a:gd name="T56" fmla="*/ 107950 w 224"/>
                      <a:gd name="T57" fmla="*/ 220663 h 168"/>
                      <a:gd name="T58" fmla="*/ 88900 w 224"/>
                      <a:gd name="T59" fmla="*/ 227013 h 168"/>
                      <a:gd name="T60" fmla="*/ 77788 w 224"/>
                      <a:gd name="T61" fmla="*/ 247650 h 168"/>
                      <a:gd name="T62" fmla="*/ 76200 w 224"/>
                      <a:gd name="T63" fmla="*/ 261938 h 168"/>
                      <a:gd name="T64" fmla="*/ 74613 w 224"/>
                      <a:gd name="T65" fmla="*/ 263525 h 168"/>
                      <a:gd name="T66" fmla="*/ 68263 w 224"/>
                      <a:gd name="T67" fmla="*/ 258763 h 168"/>
                      <a:gd name="T68" fmla="*/ 55563 w 224"/>
                      <a:gd name="T69" fmla="*/ 250825 h 168"/>
                      <a:gd name="T70" fmla="*/ 49213 w 224"/>
                      <a:gd name="T71" fmla="*/ 257175 h 168"/>
                      <a:gd name="T72" fmla="*/ 44450 w 224"/>
                      <a:gd name="T73" fmla="*/ 250825 h 168"/>
                      <a:gd name="T74" fmla="*/ 39688 w 224"/>
                      <a:gd name="T75" fmla="*/ 242888 h 168"/>
                      <a:gd name="T76" fmla="*/ 17463 w 224"/>
                      <a:gd name="T77" fmla="*/ 236538 h 168"/>
                      <a:gd name="T78" fmla="*/ 20638 w 224"/>
                      <a:gd name="T79" fmla="*/ 228600 h 168"/>
                      <a:gd name="T80" fmla="*/ 19050 w 224"/>
                      <a:gd name="T81" fmla="*/ 225425 h 168"/>
                      <a:gd name="T82" fmla="*/ 6350 w 224"/>
                      <a:gd name="T83" fmla="*/ 217488 h 168"/>
                      <a:gd name="T84" fmla="*/ 1588 w 224"/>
                      <a:gd name="T85" fmla="*/ 206375 h 168"/>
                      <a:gd name="T86" fmla="*/ 0 w 224"/>
                      <a:gd name="T87" fmla="*/ 195263 h 168"/>
                      <a:gd name="T88" fmla="*/ 4763 w 224"/>
                      <a:gd name="T89" fmla="*/ 192088 h 168"/>
                      <a:gd name="T90" fmla="*/ 11113 w 224"/>
                      <a:gd name="T91" fmla="*/ 192088 h 168"/>
                      <a:gd name="T92" fmla="*/ 39688 w 224"/>
                      <a:gd name="T93" fmla="*/ 184150 h 168"/>
                      <a:gd name="T94" fmla="*/ 68263 w 224"/>
                      <a:gd name="T95" fmla="*/ 182563 h 168"/>
                      <a:gd name="T96" fmla="*/ 80963 w 224"/>
                      <a:gd name="T97" fmla="*/ 176213 h 168"/>
                      <a:gd name="T98" fmla="*/ 84138 w 224"/>
                      <a:gd name="T99" fmla="*/ 166688 h 168"/>
                      <a:gd name="T100" fmla="*/ 90488 w 224"/>
                      <a:gd name="T101" fmla="*/ 152400 h 168"/>
                      <a:gd name="T102" fmla="*/ 90488 w 224"/>
                      <a:gd name="T103" fmla="*/ 123825 h 168"/>
                      <a:gd name="T104" fmla="*/ 96838 w 224"/>
                      <a:gd name="T105" fmla="*/ 98425 h 168"/>
                      <a:gd name="T106" fmla="*/ 128588 w 224"/>
                      <a:gd name="T107" fmla="*/ 88900 h 168"/>
                      <a:gd name="T108" fmla="*/ 166688 w 224"/>
                      <a:gd name="T109" fmla="*/ 57150 h 168"/>
                      <a:gd name="T110" fmla="*/ 209550 w 224"/>
                      <a:gd name="T111" fmla="*/ 31750 h 168"/>
                      <a:gd name="T112" fmla="*/ 244475 w 224"/>
                      <a:gd name="T113" fmla="*/ 11113 h 168"/>
                      <a:gd name="T114" fmla="*/ 274638 w 224"/>
                      <a:gd name="T115" fmla="*/ 1588 h 168"/>
                      <a:gd name="T116" fmla="*/ 298450 w 224"/>
                      <a:gd name="T117" fmla="*/ 6350 h 168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</a:gdLst>
                    <a:ahLst/>
                    <a:cxnLst>
                      <a:cxn ang="T118">
                        <a:pos x="T0" y="T1"/>
                      </a:cxn>
                      <a:cxn ang="T119">
                        <a:pos x="T2" y="T3"/>
                      </a:cxn>
                      <a:cxn ang="T120">
                        <a:pos x="T4" y="T5"/>
                      </a:cxn>
                      <a:cxn ang="T121">
                        <a:pos x="T6" y="T7"/>
                      </a:cxn>
                      <a:cxn ang="T122">
                        <a:pos x="T8" y="T9"/>
                      </a:cxn>
                      <a:cxn ang="T123">
                        <a:pos x="T10" y="T11"/>
                      </a:cxn>
                      <a:cxn ang="T124">
                        <a:pos x="T12" y="T13"/>
                      </a:cxn>
                      <a:cxn ang="T125">
                        <a:pos x="T14" y="T15"/>
                      </a:cxn>
                      <a:cxn ang="T126">
                        <a:pos x="T16" y="T17"/>
                      </a:cxn>
                      <a:cxn ang="T127">
                        <a:pos x="T18" y="T19"/>
                      </a:cxn>
                      <a:cxn ang="T128">
                        <a:pos x="T20" y="T21"/>
                      </a:cxn>
                      <a:cxn ang="T129">
                        <a:pos x="T22" y="T23"/>
                      </a:cxn>
                      <a:cxn ang="T130">
                        <a:pos x="T24" y="T25"/>
                      </a:cxn>
                      <a:cxn ang="T131">
                        <a:pos x="T26" y="T27"/>
                      </a:cxn>
                      <a:cxn ang="T132">
                        <a:pos x="T28" y="T29"/>
                      </a:cxn>
                      <a:cxn ang="T133">
                        <a:pos x="T30" y="T31"/>
                      </a:cxn>
                      <a:cxn ang="T134">
                        <a:pos x="T32" y="T33"/>
                      </a:cxn>
                      <a:cxn ang="T135">
                        <a:pos x="T34" y="T35"/>
                      </a:cxn>
                      <a:cxn ang="T136">
                        <a:pos x="T36" y="T37"/>
                      </a:cxn>
                      <a:cxn ang="T137">
                        <a:pos x="T38" y="T39"/>
                      </a:cxn>
                      <a:cxn ang="T138">
                        <a:pos x="T40" y="T41"/>
                      </a:cxn>
                      <a:cxn ang="T139">
                        <a:pos x="T42" y="T43"/>
                      </a:cxn>
                      <a:cxn ang="T140">
                        <a:pos x="T44" y="T45"/>
                      </a:cxn>
                      <a:cxn ang="T141">
                        <a:pos x="T46" y="T47"/>
                      </a:cxn>
                      <a:cxn ang="T142">
                        <a:pos x="T48" y="T49"/>
                      </a:cxn>
                      <a:cxn ang="T143">
                        <a:pos x="T50" y="T51"/>
                      </a:cxn>
                      <a:cxn ang="T144">
                        <a:pos x="T52" y="T53"/>
                      </a:cxn>
                      <a:cxn ang="T145">
                        <a:pos x="T54" y="T55"/>
                      </a:cxn>
                      <a:cxn ang="T146">
                        <a:pos x="T56" y="T57"/>
                      </a:cxn>
                      <a:cxn ang="T147">
                        <a:pos x="T58" y="T59"/>
                      </a:cxn>
                      <a:cxn ang="T148">
                        <a:pos x="T60" y="T61"/>
                      </a:cxn>
                      <a:cxn ang="T149">
                        <a:pos x="T62" y="T63"/>
                      </a:cxn>
                      <a:cxn ang="T150">
                        <a:pos x="T64" y="T65"/>
                      </a:cxn>
                      <a:cxn ang="T151">
                        <a:pos x="T66" y="T67"/>
                      </a:cxn>
                      <a:cxn ang="T152">
                        <a:pos x="T68" y="T69"/>
                      </a:cxn>
                      <a:cxn ang="T153">
                        <a:pos x="T70" y="T71"/>
                      </a:cxn>
                      <a:cxn ang="T154">
                        <a:pos x="T72" y="T73"/>
                      </a:cxn>
                      <a:cxn ang="T155">
                        <a:pos x="T74" y="T75"/>
                      </a:cxn>
                      <a:cxn ang="T156">
                        <a:pos x="T76" y="T77"/>
                      </a:cxn>
                      <a:cxn ang="T157">
                        <a:pos x="T78" y="T79"/>
                      </a:cxn>
                      <a:cxn ang="T158">
                        <a:pos x="T80" y="T81"/>
                      </a:cxn>
                      <a:cxn ang="T159">
                        <a:pos x="T82" y="T83"/>
                      </a:cxn>
                      <a:cxn ang="T160">
                        <a:pos x="T84" y="T85"/>
                      </a:cxn>
                      <a:cxn ang="T161">
                        <a:pos x="T86" y="T87"/>
                      </a:cxn>
                      <a:cxn ang="T162">
                        <a:pos x="T88" y="T89"/>
                      </a:cxn>
                      <a:cxn ang="T163">
                        <a:pos x="T90" y="T91"/>
                      </a:cxn>
                      <a:cxn ang="T164">
                        <a:pos x="T92" y="T93"/>
                      </a:cxn>
                      <a:cxn ang="T165">
                        <a:pos x="T94" y="T95"/>
                      </a:cxn>
                      <a:cxn ang="T166">
                        <a:pos x="T96" y="T97"/>
                      </a:cxn>
                      <a:cxn ang="T167">
                        <a:pos x="T98" y="T99"/>
                      </a:cxn>
                      <a:cxn ang="T168">
                        <a:pos x="T100" y="T101"/>
                      </a:cxn>
                      <a:cxn ang="T169">
                        <a:pos x="T102" y="T103"/>
                      </a:cxn>
                      <a:cxn ang="T170">
                        <a:pos x="T104" y="T105"/>
                      </a:cxn>
                      <a:cxn ang="T171">
                        <a:pos x="T106" y="T107"/>
                      </a:cxn>
                      <a:cxn ang="T172">
                        <a:pos x="T108" y="T109"/>
                      </a:cxn>
                      <a:cxn ang="T173">
                        <a:pos x="T110" y="T111"/>
                      </a:cxn>
                      <a:cxn ang="T174">
                        <a:pos x="T112" y="T113"/>
                      </a:cxn>
                      <a:cxn ang="T175">
                        <a:pos x="T114" y="T115"/>
                      </a:cxn>
                      <a:cxn ang="T176">
                        <a:pos x="T116" y="T117"/>
                      </a:cxn>
                    </a:cxnLst>
                    <a:rect l="0" t="0" r="r" b="b"/>
                    <a:pathLst>
                      <a:path w="224" h="168">
                        <a:moveTo>
                          <a:pt x="195" y="9"/>
                        </a:moveTo>
                        <a:lnTo>
                          <a:pt x="199" y="12"/>
                        </a:lnTo>
                        <a:lnTo>
                          <a:pt x="201" y="11"/>
                        </a:lnTo>
                        <a:lnTo>
                          <a:pt x="202" y="11"/>
                        </a:lnTo>
                        <a:lnTo>
                          <a:pt x="208" y="9"/>
                        </a:lnTo>
                        <a:lnTo>
                          <a:pt x="208" y="8"/>
                        </a:lnTo>
                        <a:lnTo>
                          <a:pt x="209" y="8"/>
                        </a:lnTo>
                        <a:lnTo>
                          <a:pt x="210" y="7"/>
                        </a:lnTo>
                        <a:lnTo>
                          <a:pt x="210" y="8"/>
                        </a:lnTo>
                        <a:lnTo>
                          <a:pt x="210" y="11"/>
                        </a:lnTo>
                        <a:lnTo>
                          <a:pt x="212" y="18"/>
                        </a:lnTo>
                        <a:lnTo>
                          <a:pt x="212" y="21"/>
                        </a:lnTo>
                        <a:lnTo>
                          <a:pt x="212" y="23"/>
                        </a:lnTo>
                        <a:lnTo>
                          <a:pt x="212" y="26"/>
                        </a:lnTo>
                        <a:lnTo>
                          <a:pt x="212" y="27"/>
                        </a:lnTo>
                        <a:lnTo>
                          <a:pt x="212" y="28"/>
                        </a:lnTo>
                        <a:lnTo>
                          <a:pt x="214" y="29"/>
                        </a:lnTo>
                        <a:lnTo>
                          <a:pt x="218" y="35"/>
                        </a:lnTo>
                        <a:lnTo>
                          <a:pt x="218" y="36"/>
                        </a:lnTo>
                        <a:lnTo>
                          <a:pt x="219" y="36"/>
                        </a:lnTo>
                        <a:lnTo>
                          <a:pt x="218" y="37"/>
                        </a:lnTo>
                        <a:lnTo>
                          <a:pt x="218" y="38"/>
                        </a:lnTo>
                        <a:lnTo>
                          <a:pt x="218" y="39"/>
                        </a:lnTo>
                        <a:lnTo>
                          <a:pt x="219" y="39"/>
                        </a:lnTo>
                        <a:lnTo>
                          <a:pt x="219" y="40"/>
                        </a:lnTo>
                        <a:lnTo>
                          <a:pt x="224" y="45"/>
                        </a:lnTo>
                        <a:lnTo>
                          <a:pt x="223" y="48"/>
                        </a:lnTo>
                        <a:lnTo>
                          <a:pt x="221" y="49"/>
                        </a:lnTo>
                        <a:lnTo>
                          <a:pt x="220" y="50"/>
                        </a:lnTo>
                        <a:lnTo>
                          <a:pt x="220" y="54"/>
                        </a:lnTo>
                        <a:lnTo>
                          <a:pt x="220" y="55"/>
                        </a:lnTo>
                        <a:lnTo>
                          <a:pt x="219" y="64"/>
                        </a:lnTo>
                        <a:lnTo>
                          <a:pt x="219" y="66"/>
                        </a:lnTo>
                        <a:lnTo>
                          <a:pt x="218" y="67"/>
                        </a:lnTo>
                        <a:lnTo>
                          <a:pt x="218" y="74"/>
                        </a:lnTo>
                        <a:lnTo>
                          <a:pt x="218" y="75"/>
                        </a:lnTo>
                        <a:lnTo>
                          <a:pt x="218" y="78"/>
                        </a:lnTo>
                        <a:lnTo>
                          <a:pt x="217" y="87"/>
                        </a:lnTo>
                        <a:lnTo>
                          <a:pt x="217" y="94"/>
                        </a:lnTo>
                        <a:lnTo>
                          <a:pt x="215" y="96"/>
                        </a:lnTo>
                        <a:lnTo>
                          <a:pt x="214" y="97"/>
                        </a:lnTo>
                        <a:lnTo>
                          <a:pt x="211" y="100"/>
                        </a:lnTo>
                        <a:lnTo>
                          <a:pt x="209" y="102"/>
                        </a:lnTo>
                        <a:lnTo>
                          <a:pt x="204" y="107"/>
                        </a:lnTo>
                        <a:lnTo>
                          <a:pt x="201" y="111"/>
                        </a:lnTo>
                        <a:lnTo>
                          <a:pt x="200" y="112"/>
                        </a:lnTo>
                        <a:lnTo>
                          <a:pt x="199" y="114"/>
                        </a:lnTo>
                        <a:lnTo>
                          <a:pt x="197" y="116"/>
                        </a:lnTo>
                        <a:lnTo>
                          <a:pt x="196" y="118"/>
                        </a:lnTo>
                        <a:lnTo>
                          <a:pt x="193" y="120"/>
                        </a:lnTo>
                        <a:lnTo>
                          <a:pt x="192" y="122"/>
                        </a:lnTo>
                        <a:lnTo>
                          <a:pt x="192" y="123"/>
                        </a:lnTo>
                        <a:lnTo>
                          <a:pt x="193" y="124"/>
                        </a:lnTo>
                        <a:lnTo>
                          <a:pt x="192" y="125"/>
                        </a:lnTo>
                        <a:lnTo>
                          <a:pt x="191" y="127"/>
                        </a:lnTo>
                        <a:lnTo>
                          <a:pt x="191" y="128"/>
                        </a:lnTo>
                        <a:lnTo>
                          <a:pt x="190" y="128"/>
                        </a:lnTo>
                        <a:lnTo>
                          <a:pt x="189" y="128"/>
                        </a:lnTo>
                        <a:lnTo>
                          <a:pt x="189" y="129"/>
                        </a:lnTo>
                        <a:lnTo>
                          <a:pt x="188" y="129"/>
                        </a:lnTo>
                        <a:lnTo>
                          <a:pt x="189" y="131"/>
                        </a:lnTo>
                        <a:lnTo>
                          <a:pt x="190" y="135"/>
                        </a:lnTo>
                        <a:lnTo>
                          <a:pt x="190" y="138"/>
                        </a:lnTo>
                        <a:lnTo>
                          <a:pt x="190" y="139"/>
                        </a:lnTo>
                        <a:lnTo>
                          <a:pt x="187" y="139"/>
                        </a:lnTo>
                        <a:lnTo>
                          <a:pt x="186" y="141"/>
                        </a:lnTo>
                        <a:lnTo>
                          <a:pt x="184" y="142"/>
                        </a:lnTo>
                        <a:lnTo>
                          <a:pt x="183" y="142"/>
                        </a:lnTo>
                        <a:lnTo>
                          <a:pt x="182" y="141"/>
                        </a:lnTo>
                        <a:lnTo>
                          <a:pt x="180" y="142"/>
                        </a:lnTo>
                        <a:lnTo>
                          <a:pt x="179" y="143"/>
                        </a:lnTo>
                        <a:lnTo>
                          <a:pt x="178" y="144"/>
                        </a:lnTo>
                        <a:lnTo>
                          <a:pt x="177" y="146"/>
                        </a:lnTo>
                        <a:lnTo>
                          <a:pt x="176" y="146"/>
                        </a:lnTo>
                        <a:lnTo>
                          <a:pt x="176" y="147"/>
                        </a:lnTo>
                        <a:lnTo>
                          <a:pt x="174" y="148"/>
                        </a:lnTo>
                        <a:lnTo>
                          <a:pt x="173" y="148"/>
                        </a:lnTo>
                        <a:lnTo>
                          <a:pt x="172" y="148"/>
                        </a:lnTo>
                        <a:lnTo>
                          <a:pt x="170" y="148"/>
                        </a:lnTo>
                        <a:lnTo>
                          <a:pt x="168" y="147"/>
                        </a:lnTo>
                        <a:lnTo>
                          <a:pt x="165" y="146"/>
                        </a:lnTo>
                        <a:lnTo>
                          <a:pt x="161" y="144"/>
                        </a:lnTo>
                        <a:lnTo>
                          <a:pt x="160" y="144"/>
                        </a:lnTo>
                        <a:lnTo>
                          <a:pt x="159" y="143"/>
                        </a:lnTo>
                        <a:lnTo>
                          <a:pt x="158" y="143"/>
                        </a:lnTo>
                        <a:lnTo>
                          <a:pt x="156" y="143"/>
                        </a:lnTo>
                        <a:lnTo>
                          <a:pt x="156" y="144"/>
                        </a:lnTo>
                        <a:lnTo>
                          <a:pt x="155" y="144"/>
                        </a:lnTo>
                        <a:lnTo>
                          <a:pt x="154" y="144"/>
                        </a:lnTo>
                        <a:lnTo>
                          <a:pt x="153" y="144"/>
                        </a:lnTo>
                        <a:lnTo>
                          <a:pt x="152" y="144"/>
                        </a:lnTo>
                        <a:lnTo>
                          <a:pt x="152" y="143"/>
                        </a:lnTo>
                        <a:lnTo>
                          <a:pt x="151" y="143"/>
                        </a:lnTo>
                        <a:lnTo>
                          <a:pt x="150" y="143"/>
                        </a:lnTo>
                        <a:lnTo>
                          <a:pt x="149" y="143"/>
                        </a:lnTo>
                        <a:lnTo>
                          <a:pt x="149" y="144"/>
                        </a:lnTo>
                        <a:lnTo>
                          <a:pt x="148" y="144"/>
                        </a:lnTo>
                        <a:lnTo>
                          <a:pt x="146" y="144"/>
                        </a:lnTo>
                        <a:lnTo>
                          <a:pt x="145" y="144"/>
                        </a:lnTo>
                        <a:lnTo>
                          <a:pt x="144" y="144"/>
                        </a:lnTo>
                        <a:lnTo>
                          <a:pt x="142" y="146"/>
                        </a:lnTo>
                        <a:lnTo>
                          <a:pt x="141" y="146"/>
                        </a:lnTo>
                        <a:lnTo>
                          <a:pt x="139" y="147"/>
                        </a:lnTo>
                        <a:lnTo>
                          <a:pt x="139" y="148"/>
                        </a:lnTo>
                        <a:lnTo>
                          <a:pt x="137" y="148"/>
                        </a:lnTo>
                        <a:lnTo>
                          <a:pt x="135" y="151"/>
                        </a:lnTo>
                        <a:lnTo>
                          <a:pt x="134" y="152"/>
                        </a:lnTo>
                        <a:lnTo>
                          <a:pt x="131" y="152"/>
                        </a:lnTo>
                        <a:lnTo>
                          <a:pt x="128" y="151"/>
                        </a:lnTo>
                        <a:lnTo>
                          <a:pt x="126" y="151"/>
                        </a:lnTo>
                        <a:lnTo>
                          <a:pt x="125" y="151"/>
                        </a:lnTo>
                        <a:lnTo>
                          <a:pt x="122" y="151"/>
                        </a:lnTo>
                        <a:lnTo>
                          <a:pt x="120" y="150"/>
                        </a:lnTo>
                        <a:lnTo>
                          <a:pt x="120" y="149"/>
                        </a:lnTo>
                        <a:lnTo>
                          <a:pt x="118" y="148"/>
                        </a:lnTo>
                        <a:lnTo>
                          <a:pt x="117" y="148"/>
                        </a:lnTo>
                        <a:lnTo>
                          <a:pt x="116" y="148"/>
                        </a:lnTo>
                        <a:lnTo>
                          <a:pt x="115" y="147"/>
                        </a:lnTo>
                        <a:lnTo>
                          <a:pt x="114" y="147"/>
                        </a:lnTo>
                        <a:lnTo>
                          <a:pt x="114" y="146"/>
                        </a:lnTo>
                        <a:lnTo>
                          <a:pt x="113" y="146"/>
                        </a:lnTo>
                        <a:lnTo>
                          <a:pt x="113" y="144"/>
                        </a:lnTo>
                        <a:lnTo>
                          <a:pt x="112" y="144"/>
                        </a:lnTo>
                        <a:lnTo>
                          <a:pt x="108" y="144"/>
                        </a:lnTo>
                        <a:lnTo>
                          <a:pt x="102" y="148"/>
                        </a:lnTo>
                        <a:lnTo>
                          <a:pt x="99" y="148"/>
                        </a:lnTo>
                        <a:lnTo>
                          <a:pt x="98" y="149"/>
                        </a:lnTo>
                        <a:lnTo>
                          <a:pt x="97" y="149"/>
                        </a:lnTo>
                        <a:lnTo>
                          <a:pt x="96" y="149"/>
                        </a:lnTo>
                        <a:lnTo>
                          <a:pt x="94" y="148"/>
                        </a:lnTo>
                        <a:lnTo>
                          <a:pt x="94" y="147"/>
                        </a:lnTo>
                        <a:lnTo>
                          <a:pt x="92" y="144"/>
                        </a:lnTo>
                        <a:lnTo>
                          <a:pt x="90" y="143"/>
                        </a:lnTo>
                        <a:lnTo>
                          <a:pt x="88" y="141"/>
                        </a:lnTo>
                        <a:lnTo>
                          <a:pt x="88" y="140"/>
                        </a:lnTo>
                        <a:lnTo>
                          <a:pt x="86" y="140"/>
                        </a:lnTo>
                        <a:lnTo>
                          <a:pt x="84" y="140"/>
                        </a:lnTo>
                        <a:lnTo>
                          <a:pt x="83" y="139"/>
                        </a:lnTo>
                        <a:lnTo>
                          <a:pt x="81" y="139"/>
                        </a:lnTo>
                        <a:lnTo>
                          <a:pt x="80" y="139"/>
                        </a:lnTo>
                        <a:lnTo>
                          <a:pt x="78" y="138"/>
                        </a:lnTo>
                        <a:lnTo>
                          <a:pt x="77" y="138"/>
                        </a:lnTo>
                        <a:lnTo>
                          <a:pt x="76" y="137"/>
                        </a:lnTo>
                        <a:lnTo>
                          <a:pt x="74" y="138"/>
                        </a:lnTo>
                        <a:lnTo>
                          <a:pt x="72" y="138"/>
                        </a:lnTo>
                        <a:lnTo>
                          <a:pt x="72" y="139"/>
                        </a:lnTo>
                        <a:lnTo>
                          <a:pt x="71" y="139"/>
                        </a:lnTo>
                        <a:lnTo>
                          <a:pt x="68" y="139"/>
                        </a:lnTo>
                        <a:lnTo>
                          <a:pt x="67" y="139"/>
                        </a:lnTo>
                        <a:lnTo>
                          <a:pt x="66" y="138"/>
                        </a:lnTo>
                        <a:lnTo>
                          <a:pt x="62" y="139"/>
                        </a:lnTo>
                        <a:lnTo>
                          <a:pt x="60" y="140"/>
                        </a:lnTo>
                        <a:lnTo>
                          <a:pt x="57" y="142"/>
                        </a:lnTo>
                        <a:lnTo>
                          <a:pt x="56" y="142"/>
                        </a:lnTo>
                        <a:lnTo>
                          <a:pt x="56" y="143"/>
                        </a:lnTo>
                        <a:lnTo>
                          <a:pt x="56" y="146"/>
                        </a:lnTo>
                        <a:lnTo>
                          <a:pt x="56" y="147"/>
                        </a:lnTo>
                        <a:lnTo>
                          <a:pt x="56" y="149"/>
                        </a:lnTo>
                        <a:lnTo>
                          <a:pt x="55" y="150"/>
                        </a:lnTo>
                        <a:lnTo>
                          <a:pt x="53" y="152"/>
                        </a:lnTo>
                        <a:lnTo>
                          <a:pt x="52" y="153"/>
                        </a:lnTo>
                        <a:lnTo>
                          <a:pt x="49" y="156"/>
                        </a:lnTo>
                        <a:lnTo>
                          <a:pt x="49" y="157"/>
                        </a:lnTo>
                        <a:lnTo>
                          <a:pt x="49" y="160"/>
                        </a:lnTo>
                        <a:lnTo>
                          <a:pt x="49" y="162"/>
                        </a:lnTo>
                        <a:lnTo>
                          <a:pt x="49" y="163"/>
                        </a:lnTo>
                        <a:lnTo>
                          <a:pt x="48" y="165"/>
                        </a:lnTo>
                        <a:lnTo>
                          <a:pt x="49" y="166"/>
                        </a:lnTo>
                        <a:lnTo>
                          <a:pt x="49" y="167"/>
                        </a:lnTo>
                        <a:lnTo>
                          <a:pt x="48" y="168"/>
                        </a:lnTo>
                        <a:lnTo>
                          <a:pt x="48" y="167"/>
                        </a:lnTo>
                        <a:lnTo>
                          <a:pt x="47" y="167"/>
                        </a:lnTo>
                        <a:lnTo>
                          <a:pt x="47" y="166"/>
                        </a:lnTo>
                        <a:lnTo>
                          <a:pt x="44" y="165"/>
                        </a:lnTo>
                        <a:lnTo>
                          <a:pt x="43" y="165"/>
                        </a:lnTo>
                        <a:lnTo>
                          <a:pt x="43" y="163"/>
                        </a:lnTo>
                        <a:lnTo>
                          <a:pt x="42" y="162"/>
                        </a:lnTo>
                        <a:lnTo>
                          <a:pt x="40" y="160"/>
                        </a:lnTo>
                        <a:lnTo>
                          <a:pt x="38" y="158"/>
                        </a:lnTo>
                        <a:lnTo>
                          <a:pt x="37" y="158"/>
                        </a:lnTo>
                        <a:lnTo>
                          <a:pt x="35" y="158"/>
                        </a:lnTo>
                        <a:lnTo>
                          <a:pt x="34" y="159"/>
                        </a:lnTo>
                        <a:lnTo>
                          <a:pt x="33" y="159"/>
                        </a:lnTo>
                        <a:lnTo>
                          <a:pt x="31" y="160"/>
                        </a:lnTo>
                        <a:lnTo>
                          <a:pt x="31" y="161"/>
                        </a:lnTo>
                        <a:lnTo>
                          <a:pt x="31" y="162"/>
                        </a:lnTo>
                        <a:lnTo>
                          <a:pt x="31" y="163"/>
                        </a:lnTo>
                        <a:lnTo>
                          <a:pt x="31" y="165"/>
                        </a:lnTo>
                        <a:lnTo>
                          <a:pt x="30" y="163"/>
                        </a:lnTo>
                        <a:lnTo>
                          <a:pt x="27" y="158"/>
                        </a:lnTo>
                        <a:lnTo>
                          <a:pt x="28" y="158"/>
                        </a:lnTo>
                        <a:lnTo>
                          <a:pt x="29" y="158"/>
                        </a:lnTo>
                        <a:lnTo>
                          <a:pt x="29" y="157"/>
                        </a:lnTo>
                        <a:lnTo>
                          <a:pt x="29" y="155"/>
                        </a:lnTo>
                        <a:lnTo>
                          <a:pt x="28" y="155"/>
                        </a:lnTo>
                        <a:lnTo>
                          <a:pt x="28" y="153"/>
                        </a:lnTo>
                        <a:lnTo>
                          <a:pt x="27" y="153"/>
                        </a:lnTo>
                        <a:lnTo>
                          <a:pt x="25" y="153"/>
                        </a:lnTo>
                        <a:lnTo>
                          <a:pt x="24" y="153"/>
                        </a:lnTo>
                        <a:lnTo>
                          <a:pt x="23" y="155"/>
                        </a:lnTo>
                        <a:lnTo>
                          <a:pt x="20" y="155"/>
                        </a:lnTo>
                        <a:lnTo>
                          <a:pt x="15" y="151"/>
                        </a:lnTo>
                        <a:lnTo>
                          <a:pt x="13" y="149"/>
                        </a:lnTo>
                        <a:lnTo>
                          <a:pt x="11" y="149"/>
                        </a:lnTo>
                        <a:lnTo>
                          <a:pt x="11" y="148"/>
                        </a:lnTo>
                        <a:lnTo>
                          <a:pt x="11" y="144"/>
                        </a:lnTo>
                        <a:lnTo>
                          <a:pt x="12" y="144"/>
                        </a:lnTo>
                        <a:lnTo>
                          <a:pt x="13" y="144"/>
                        </a:lnTo>
                        <a:lnTo>
                          <a:pt x="15" y="144"/>
                        </a:lnTo>
                        <a:lnTo>
                          <a:pt x="14" y="143"/>
                        </a:lnTo>
                        <a:lnTo>
                          <a:pt x="13" y="143"/>
                        </a:lnTo>
                        <a:lnTo>
                          <a:pt x="12" y="142"/>
                        </a:lnTo>
                        <a:lnTo>
                          <a:pt x="11" y="142"/>
                        </a:lnTo>
                        <a:lnTo>
                          <a:pt x="11" y="141"/>
                        </a:lnTo>
                        <a:lnTo>
                          <a:pt x="7" y="140"/>
                        </a:lnTo>
                        <a:lnTo>
                          <a:pt x="5" y="140"/>
                        </a:lnTo>
                        <a:lnTo>
                          <a:pt x="5" y="139"/>
                        </a:lnTo>
                        <a:lnTo>
                          <a:pt x="4" y="137"/>
                        </a:lnTo>
                        <a:lnTo>
                          <a:pt x="3" y="137"/>
                        </a:lnTo>
                        <a:lnTo>
                          <a:pt x="2" y="133"/>
                        </a:lnTo>
                        <a:lnTo>
                          <a:pt x="2" y="132"/>
                        </a:lnTo>
                        <a:lnTo>
                          <a:pt x="3" y="131"/>
                        </a:lnTo>
                        <a:lnTo>
                          <a:pt x="2" y="131"/>
                        </a:lnTo>
                        <a:lnTo>
                          <a:pt x="2" y="130"/>
                        </a:lnTo>
                        <a:lnTo>
                          <a:pt x="1" y="130"/>
                        </a:lnTo>
                        <a:lnTo>
                          <a:pt x="0" y="129"/>
                        </a:lnTo>
                        <a:lnTo>
                          <a:pt x="0" y="128"/>
                        </a:lnTo>
                        <a:lnTo>
                          <a:pt x="0" y="125"/>
                        </a:lnTo>
                        <a:lnTo>
                          <a:pt x="1" y="124"/>
                        </a:lnTo>
                        <a:lnTo>
                          <a:pt x="0" y="123"/>
                        </a:lnTo>
                        <a:lnTo>
                          <a:pt x="0" y="122"/>
                        </a:lnTo>
                        <a:lnTo>
                          <a:pt x="1" y="121"/>
                        </a:lnTo>
                        <a:lnTo>
                          <a:pt x="2" y="121"/>
                        </a:lnTo>
                        <a:lnTo>
                          <a:pt x="3" y="121"/>
                        </a:lnTo>
                        <a:lnTo>
                          <a:pt x="4" y="121"/>
                        </a:lnTo>
                        <a:lnTo>
                          <a:pt x="5" y="121"/>
                        </a:lnTo>
                        <a:lnTo>
                          <a:pt x="6" y="121"/>
                        </a:lnTo>
                        <a:lnTo>
                          <a:pt x="6" y="122"/>
                        </a:lnTo>
                        <a:lnTo>
                          <a:pt x="7" y="121"/>
                        </a:lnTo>
                        <a:lnTo>
                          <a:pt x="10" y="121"/>
                        </a:lnTo>
                        <a:lnTo>
                          <a:pt x="11" y="121"/>
                        </a:lnTo>
                        <a:lnTo>
                          <a:pt x="12" y="120"/>
                        </a:lnTo>
                        <a:lnTo>
                          <a:pt x="15" y="116"/>
                        </a:lnTo>
                        <a:lnTo>
                          <a:pt x="23" y="116"/>
                        </a:lnTo>
                        <a:lnTo>
                          <a:pt x="25" y="116"/>
                        </a:lnTo>
                        <a:lnTo>
                          <a:pt x="32" y="116"/>
                        </a:lnTo>
                        <a:lnTo>
                          <a:pt x="34" y="115"/>
                        </a:lnTo>
                        <a:lnTo>
                          <a:pt x="38" y="116"/>
                        </a:lnTo>
                        <a:lnTo>
                          <a:pt x="40" y="116"/>
                        </a:lnTo>
                        <a:lnTo>
                          <a:pt x="40" y="115"/>
                        </a:lnTo>
                        <a:lnTo>
                          <a:pt x="40" y="114"/>
                        </a:lnTo>
                        <a:lnTo>
                          <a:pt x="43" y="115"/>
                        </a:lnTo>
                        <a:lnTo>
                          <a:pt x="47" y="115"/>
                        </a:lnTo>
                        <a:lnTo>
                          <a:pt x="47" y="114"/>
                        </a:lnTo>
                        <a:lnTo>
                          <a:pt x="48" y="113"/>
                        </a:lnTo>
                        <a:lnTo>
                          <a:pt x="50" y="112"/>
                        </a:lnTo>
                        <a:lnTo>
                          <a:pt x="50" y="111"/>
                        </a:lnTo>
                        <a:lnTo>
                          <a:pt x="51" y="111"/>
                        </a:lnTo>
                        <a:lnTo>
                          <a:pt x="52" y="111"/>
                        </a:lnTo>
                        <a:lnTo>
                          <a:pt x="52" y="110"/>
                        </a:lnTo>
                        <a:lnTo>
                          <a:pt x="53" y="107"/>
                        </a:lnTo>
                        <a:lnTo>
                          <a:pt x="53" y="105"/>
                        </a:lnTo>
                        <a:lnTo>
                          <a:pt x="55" y="102"/>
                        </a:lnTo>
                        <a:lnTo>
                          <a:pt x="56" y="102"/>
                        </a:lnTo>
                        <a:lnTo>
                          <a:pt x="57" y="101"/>
                        </a:lnTo>
                        <a:lnTo>
                          <a:pt x="57" y="96"/>
                        </a:lnTo>
                        <a:lnTo>
                          <a:pt x="57" y="95"/>
                        </a:lnTo>
                        <a:lnTo>
                          <a:pt x="57" y="94"/>
                        </a:lnTo>
                        <a:lnTo>
                          <a:pt x="57" y="93"/>
                        </a:lnTo>
                        <a:lnTo>
                          <a:pt x="57" y="88"/>
                        </a:lnTo>
                        <a:lnTo>
                          <a:pt x="57" y="85"/>
                        </a:lnTo>
                        <a:lnTo>
                          <a:pt x="57" y="83"/>
                        </a:lnTo>
                        <a:lnTo>
                          <a:pt x="57" y="78"/>
                        </a:lnTo>
                        <a:lnTo>
                          <a:pt x="57" y="69"/>
                        </a:lnTo>
                        <a:lnTo>
                          <a:pt x="57" y="68"/>
                        </a:lnTo>
                        <a:lnTo>
                          <a:pt x="57" y="66"/>
                        </a:lnTo>
                        <a:lnTo>
                          <a:pt x="57" y="63"/>
                        </a:lnTo>
                        <a:lnTo>
                          <a:pt x="57" y="62"/>
                        </a:lnTo>
                        <a:lnTo>
                          <a:pt x="59" y="62"/>
                        </a:lnTo>
                        <a:lnTo>
                          <a:pt x="61" y="62"/>
                        </a:lnTo>
                        <a:lnTo>
                          <a:pt x="67" y="60"/>
                        </a:lnTo>
                        <a:lnTo>
                          <a:pt x="72" y="59"/>
                        </a:lnTo>
                        <a:lnTo>
                          <a:pt x="76" y="58"/>
                        </a:lnTo>
                        <a:lnTo>
                          <a:pt x="77" y="58"/>
                        </a:lnTo>
                        <a:lnTo>
                          <a:pt x="79" y="58"/>
                        </a:lnTo>
                        <a:lnTo>
                          <a:pt x="79" y="57"/>
                        </a:lnTo>
                        <a:lnTo>
                          <a:pt x="81" y="56"/>
                        </a:lnTo>
                        <a:lnTo>
                          <a:pt x="86" y="51"/>
                        </a:lnTo>
                        <a:lnTo>
                          <a:pt x="89" y="49"/>
                        </a:lnTo>
                        <a:lnTo>
                          <a:pt x="92" y="47"/>
                        </a:lnTo>
                        <a:lnTo>
                          <a:pt x="95" y="44"/>
                        </a:lnTo>
                        <a:lnTo>
                          <a:pt x="103" y="38"/>
                        </a:lnTo>
                        <a:lnTo>
                          <a:pt x="105" y="36"/>
                        </a:lnTo>
                        <a:lnTo>
                          <a:pt x="107" y="36"/>
                        </a:lnTo>
                        <a:lnTo>
                          <a:pt x="109" y="34"/>
                        </a:lnTo>
                        <a:lnTo>
                          <a:pt x="112" y="32"/>
                        </a:lnTo>
                        <a:lnTo>
                          <a:pt x="118" y="28"/>
                        </a:lnTo>
                        <a:lnTo>
                          <a:pt x="121" y="27"/>
                        </a:lnTo>
                        <a:lnTo>
                          <a:pt x="125" y="25"/>
                        </a:lnTo>
                        <a:lnTo>
                          <a:pt x="132" y="20"/>
                        </a:lnTo>
                        <a:lnTo>
                          <a:pt x="135" y="18"/>
                        </a:lnTo>
                        <a:lnTo>
                          <a:pt x="141" y="15"/>
                        </a:lnTo>
                        <a:lnTo>
                          <a:pt x="144" y="13"/>
                        </a:lnTo>
                        <a:lnTo>
                          <a:pt x="148" y="11"/>
                        </a:lnTo>
                        <a:lnTo>
                          <a:pt x="150" y="10"/>
                        </a:lnTo>
                        <a:lnTo>
                          <a:pt x="151" y="9"/>
                        </a:lnTo>
                        <a:lnTo>
                          <a:pt x="154" y="7"/>
                        </a:lnTo>
                        <a:lnTo>
                          <a:pt x="163" y="2"/>
                        </a:lnTo>
                        <a:lnTo>
                          <a:pt x="164" y="1"/>
                        </a:lnTo>
                        <a:lnTo>
                          <a:pt x="168" y="0"/>
                        </a:lnTo>
                        <a:lnTo>
                          <a:pt x="171" y="1"/>
                        </a:lnTo>
                        <a:lnTo>
                          <a:pt x="172" y="1"/>
                        </a:lnTo>
                        <a:lnTo>
                          <a:pt x="173" y="1"/>
                        </a:lnTo>
                        <a:lnTo>
                          <a:pt x="174" y="1"/>
                        </a:lnTo>
                        <a:lnTo>
                          <a:pt x="176" y="1"/>
                        </a:lnTo>
                        <a:lnTo>
                          <a:pt x="180" y="2"/>
                        </a:lnTo>
                        <a:lnTo>
                          <a:pt x="183" y="3"/>
                        </a:lnTo>
                        <a:lnTo>
                          <a:pt x="187" y="3"/>
                        </a:lnTo>
                        <a:lnTo>
                          <a:pt x="187" y="4"/>
                        </a:lnTo>
                        <a:lnTo>
                          <a:pt x="188" y="4"/>
                        </a:lnTo>
                        <a:lnTo>
                          <a:pt x="189" y="4"/>
                        </a:lnTo>
                        <a:lnTo>
                          <a:pt x="190" y="4"/>
                        </a:lnTo>
                        <a:lnTo>
                          <a:pt x="190" y="6"/>
                        </a:lnTo>
                        <a:lnTo>
                          <a:pt x="195" y="9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153" name="Freeform 1067">
                    <a:extLst>
                      <a:ext uri="{FF2B5EF4-FFF2-40B4-BE49-F238E27FC236}">
                        <a16:creationId xmlns:a16="http://schemas.microsoft.com/office/drawing/2014/main" id="{D49EC560-F731-4B7E-B393-DE5BBB62850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498052" y="2822784"/>
                    <a:ext cx="348541" cy="527459"/>
                  </a:xfrm>
                  <a:custGeom>
                    <a:avLst/>
                    <a:gdLst>
                      <a:gd name="T0" fmla="*/ 228600 w 150"/>
                      <a:gd name="T1" fmla="*/ 173037 h 227"/>
                      <a:gd name="T2" fmla="*/ 223838 w 150"/>
                      <a:gd name="T3" fmla="*/ 174625 h 227"/>
                      <a:gd name="T4" fmla="*/ 214313 w 150"/>
                      <a:gd name="T5" fmla="*/ 177800 h 227"/>
                      <a:gd name="T6" fmla="*/ 214313 w 150"/>
                      <a:gd name="T7" fmla="*/ 182562 h 227"/>
                      <a:gd name="T8" fmla="*/ 209550 w 150"/>
                      <a:gd name="T9" fmla="*/ 190500 h 227"/>
                      <a:gd name="T10" fmla="*/ 203200 w 150"/>
                      <a:gd name="T11" fmla="*/ 200025 h 227"/>
                      <a:gd name="T12" fmla="*/ 206375 w 150"/>
                      <a:gd name="T13" fmla="*/ 207962 h 227"/>
                      <a:gd name="T14" fmla="*/ 195263 w 150"/>
                      <a:gd name="T15" fmla="*/ 217487 h 227"/>
                      <a:gd name="T16" fmla="*/ 193675 w 150"/>
                      <a:gd name="T17" fmla="*/ 231775 h 227"/>
                      <a:gd name="T18" fmla="*/ 192088 w 150"/>
                      <a:gd name="T19" fmla="*/ 244475 h 227"/>
                      <a:gd name="T20" fmla="*/ 198438 w 150"/>
                      <a:gd name="T21" fmla="*/ 239712 h 227"/>
                      <a:gd name="T22" fmla="*/ 206375 w 150"/>
                      <a:gd name="T23" fmla="*/ 260350 h 227"/>
                      <a:gd name="T24" fmla="*/ 211138 w 150"/>
                      <a:gd name="T25" fmla="*/ 269875 h 227"/>
                      <a:gd name="T26" fmla="*/ 204788 w 150"/>
                      <a:gd name="T27" fmla="*/ 280987 h 227"/>
                      <a:gd name="T28" fmla="*/ 190500 w 150"/>
                      <a:gd name="T29" fmla="*/ 285750 h 227"/>
                      <a:gd name="T30" fmla="*/ 185738 w 150"/>
                      <a:gd name="T31" fmla="*/ 293687 h 227"/>
                      <a:gd name="T32" fmla="*/ 182563 w 150"/>
                      <a:gd name="T33" fmla="*/ 298450 h 227"/>
                      <a:gd name="T34" fmla="*/ 177800 w 150"/>
                      <a:gd name="T35" fmla="*/ 304800 h 227"/>
                      <a:gd name="T36" fmla="*/ 166688 w 150"/>
                      <a:gd name="T37" fmla="*/ 314325 h 227"/>
                      <a:gd name="T38" fmla="*/ 158750 w 150"/>
                      <a:gd name="T39" fmla="*/ 322262 h 227"/>
                      <a:gd name="T40" fmla="*/ 146050 w 150"/>
                      <a:gd name="T41" fmla="*/ 323850 h 227"/>
                      <a:gd name="T42" fmla="*/ 123825 w 150"/>
                      <a:gd name="T43" fmla="*/ 325437 h 227"/>
                      <a:gd name="T44" fmla="*/ 128588 w 150"/>
                      <a:gd name="T45" fmla="*/ 333375 h 227"/>
                      <a:gd name="T46" fmla="*/ 122238 w 150"/>
                      <a:gd name="T47" fmla="*/ 341312 h 227"/>
                      <a:gd name="T48" fmla="*/ 117475 w 150"/>
                      <a:gd name="T49" fmla="*/ 346075 h 227"/>
                      <a:gd name="T50" fmla="*/ 95250 w 150"/>
                      <a:gd name="T51" fmla="*/ 349250 h 227"/>
                      <a:gd name="T52" fmla="*/ 85725 w 150"/>
                      <a:gd name="T53" fmla="*/ 352425 h 227"/>
                      <a:gd name="T54" fmla="*/ 76200 w 150"/>
                      <a:gd name="T55" fmla="*/ 357187 h 227"/>
                      <a:gd name="T56" fmla="*/ 69850 w 150"/>
                      <a:gd name="T57" fmla="*/ 352425 h 227"/>
                      <a:gd name="T58" fmla="*/ 60325 w 150"/>
                      <a:gd name="T59" fmla="*/ 357187 h 227"/>
                      <a:gd name="T60" fmla="*/ 50800 w 150"/>
                      <a:gd name="T61" fmla="*/ 358775 h 227"/>
                      <a:gd name="T62" fmla="*/ 47625 w 150"/>
                      <a:gd name="T63" fmla="*/ 357187 h 227"/>
                      <a:gd name="T64" fmla="*/ 44450 w 150"/>
                      <a:gd name="T65" fmla="*/ 350837 h 227"/>
                      <a:gd name="T66" fmla="*/ 41275 w 150"/>
                      <a:gd name="T67" fmla="*/ 338137 h 227"/>
                      <a:gd name="T68" fmla="*/ 25400 w 150"/>
                      <a:gd name="T69" fmla="*/ 325437 h 227"/>
                      <a:gd name="T70" fmla="*/ 14288 w 150"/>
                      <a:gd name="T71" fmla="*/ 307975 h 227"/>
                      <a:gd name="T72" fmla="*/ 22225 w 150"/>
                      <a:gd name="T73" fmla="*/ 301625 h 227"/>
                      <a:gd name="T74" fmla="*/ 36513 w 150"/>
                      <a:gd name="T75" fmla="*/ 304800 h 227"/>
                      <a:gd name="T76" fmla="*/ 49213 w 150"/>
                      <a:gd name="T77" fmla="*/ 301625 h 227"/>
                      <a:gd name="T78" fmla="*/ 38100 w 150"/>
                      <a:gd name="T79" fmla="*/ 292100 h 227"/>
                      <a:gd name="T80" fmla="*/ 36513 w 150"/>
                      <a:gd name="T81" fmla="*/ 282575 h 227"/>
                      <a:gd name="T82" fmla="*/ 36513 w 150"/>
                      <a:gd name="T83" fmla="*/ 266700 h 227"/>
                      <a:gd name="T84" fmla="*/ 33338 w 150"/>
                      <a:gd name="T85" fmla="*/ 252412 h 227"/>
                      <a:gd name="T86" fmla="*/ 25400 w 150"/>
                      <a:gd name="T87" fmla="*/ 238125 h 227"/>
                      <a:gd name="T88" fmla="*/ 22225 w 150"/>
                      <a:gd name="T89" fmla="*/ 233362 h 227"/>
                      <a:gd name="T90" fmla="*/ 3175 w 150"/>
                      <a:gd name="T91" fmla="*/ 217487 h 227"/>
                      <a:gd name="T92" fmla="*/ 1588 w 150"/>
                      <a:gd name="T93" fmla="*/ 201612 h 227"/>
                      <a:gd name="T94" fmla="*/ 7938 w 150"/>
                      <a:gd name="T95" fmla="*/ 195262 h 227"/>
                      <a:gd name="T96" fmla="*/ 19050 w 150"/>
                      <a:gd name="T97" fmla="*/ 176212 h 227"/>
                      <a:gd name="T98" fmla="*/ 46038 w 150"/>
                      <a:gd name="T99" fmla="*/ 147637 h 227"/>
                      <a:gd name="T100" fmla="*/ 49213 w 150"/>
                      <a:gd name="T101" fmla="*/ 103187 h 227"/>
                      <a:gd name="T102" fmla="*/ 57150 w 150"/>
                      <a:gd name="T103" fmla="*/ 69850 h 227"/>
                      <a:gd name="T104" fmla="*/ 47625 w 150"/>
                      <a:gd name="T105" fmla="*/ 57150 h 227"/>
                      <a:gd name="T106" fmla="*/ 38100 w 150"/>
                      <a:gd name="T107" fmla="*/ 41275 h 227"/>
                      <a:gd name="T108" fmla="*/ 38100 w 150"/>
                      <a:gd name="T109" fmla="*/ 9525 h 227"/>
                      <a:gd name="T110" fmla="*/ 111125 w 150"/>
                      <a:gd name="T111" fmla="*/ 25400 h 227"/>
                      <a:gd name="T112" fmla="*/ 188913 w 150"/>
                      <a:gd name="T113" fmla="*/ 61912 h 227"/>
                      <a:gd name="T114" fmla="*/ 238125 w 150"/>
                      <a:gd name="T115" fmla="*/ 104775 h 227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</a:gdLst>
                    <a:ahLst/>
                    <a:cxnLst>
                      <a:cxn ang="T116">
                        <a:pos x="T0" y="T1"/>
                      </a:cxn>
                      <a:cxn ang="T117">
                        <a:pos x="T2" y="T3"/>
                      </a:cxn>
                      <a:cxn ang="T118">
                        <a:pos x="T4" y="T5"/>
                      </a:cxn>
                      <a:cxn ang="T119">
                        <a:pos x="T6" y="T7"/>
                      </a:cxn>
                      <a:cxn ang="T120">
                        <a:pos x="T8" y="T9"/>
                      </a:cxn>
                      <a:cxn ang="T121">
                        <a:pos x="T10" y="T11"/>
                      </a:cxn>
                      <a:cxn ang="T122">
                        <a:pos x="T12" y="T13"/>
                      </a:cxn>
                      <a:cxn ang="T123">
                        <a:pos x="T14" y="T15"/>
                      </a:cxn>
                      <a:cxn ang="T124">
                        <a:pos x="T16" y="T17"/>
                      </a:cxn>
                      <a:cxn ang="T125">
                        <a:pos x="T18" y="T19"/>
                      </a:cxn>
                      <a:cxn ang="T126">
                        <a:pos x="T20" y="T21"/>
                      </a:cxn>
                      <a:cxn ang="T127">
                        <a:pos x="T22" y="T23"/>
                      </a:cxn>
                      <a:cxn ang="T128">
                        <a:pos x="T24" y="T25"/>
                      </a:cxn>
                      <a:cxn ang="T129">
                        <a:pos x="T26" y="T27"/>
                      </a:cxn>
                      <a:cxn ang="T130">
                        <a:pos x="T28" y="T29"/>
                      </a:cxn>
                      <a:cxn ang="T131">
                        <a:pos x="T30" y="T31"/>
                      </a:cxn>
                      <a:cxn ang="T132">
                        <a:pos x="T32" y="T33"/>
                      </a:cxn>
                      <a:cxn ang="T133">
                        <a:pos x="T34" y="T35"/>
                      </a:cxn>
                      <a:cxn ang="T134">
                        <a:pos x="T36" y="T37"/>
                      </a:cxn>
                      <a:cxn ang="T135">
                        <a:pos x="T38" y="T39"/>
                      </a:cxn>
                      <a:cxn ang="T136">
                        <a:pos x="T40" y="T41"/>
                      </a:cxn>
                      <a:cxn ang="T137">
                        <a:pos x="T42" y="T43"/>
                      </a:cxn>
                      <a:cxn ang="T138">
                        <a:pos x="T44" y="T45"/>
                      </a:cxn>
                      <a:cxn ang="T139">
                        <a:pos x="T46" y="T47"/>
                      </a:cxn>
                      <a:cxn ang="T140">
                        <a:pos x="T48" y="T49"/>
                      </a:cxn>
                      <a:cxn ang="T141">
                        <a:pos x="T50" y="T51"/>
                      </a:cxn>
                      <a:cxn ang="T142">
                        <a:pos x="T52" y="T53"/>
                      </a:cxn>
                      <a:cxn ang="T143">
                        <a:pos x="T54" y="T55"/>
                      </a:cxn>
                      <a:cxn ang="T144">
                        <a:pos x="T56" y="T57"/>
                      </a:cxn>
                      <a:cxn ang="T145">
                        <a:pos x="T58" y="T59"/>
                      </a:cxn>
                      <a:cxn ang="T146">
                        <a:pos x="T60" y="T61"/>
                      </a:cxn>
                      <a:cxn ang="T147">
                        <a:pos x="T62" y="T63"/>
                      </a:cxn>
                      <a:cxn ang="T148">
                        <a:pos x="T64" y="T65"/>
                      </a:cxn>
                      <a:cxn ang="T149">
                        <a:pos x="T66" y="T67"/>
                      </a:cxn>
                      <a:cxn ang="T150">
                        <a:pos x="T68" y="T69"/>
                      </a:cxn>
                      <a:cxn ang="T151">
                        <a:pos x="T70" y="T71"/>
                      </a:cxn>
                      <a:cxn ang="T152">
                        <a:pos x="T72" y="T73"/>
                      </a:cxn>
                      <a:cxn ang="T153">
                        <a:pos x="T74" y="T75"/>
                      </a:cxn>
                      <a:cxn ang="T154">
                        <a:pos x="T76" y="T77"/>
                      </a:cxn>
                      <a:cxn ang="T155">
                        <a:pos x="T78" y="T79"/>
                      </a:cxn>
                      <a:cxn ang="T156">
                        <a:pos x="T80" y="T81"/>
                      </a:cxn>
                      <a:cxn ang="T157">
                        <a:pos x="T82" y="T83"/>
                      </a:cxn>
                      <a:cxn ang="T158">
                        <a:pos x="T84" y="T85"/>
                      </a:cxn>
                      <a:cxn ang="T159">
                        <a:pos x="T86" y="T87"/>
                      </a:cxn>
                      <a:cxn ang="T160">
                        <a:pos x="T88" y="T89"/>
                      </a:cxn>
                      <a:cxn ang="T161">
                        <a:pos x="T90" y="T91"/>
                      </a:cxn>
                      <a:cxn ang="T162">
                        <a:pos x="T92" y="T93"/>
                      </a:cxn>
                      <a:cxn ang="T163">
                        <a:pos x="T94" y="T95"/>
                      </a:cxn>
                      <a:cxn ang="T164">
                        <a:pos x="T96" y="T97"/>
                      </a:cxn>
                      <a:cxn ang="T165">
                        <a:pos x="T98" y="T99"/>
                      </a:cxn>
                      <a:cxn ang="T166">
                        <a:pos x="T100" y="T101"/>
                      </a:cxn>
                      <a:cxn ang="T167">
                        <a:pos x="T102" y="T103"/>
                      </a:cxn>
                      <a:cxn ang="T168">
                        <a:pos x="T104" y="T105"/>
                      </a:cxn>
                      <a:cxn ang="T169">
                        <a:pos x="T106" y="T107"/>
                      </a:cxn>
                      <a:cxn ang="T170">
                        <a:pos x="T108" y="T109"/>
                      </a:cxn>
                      <a:cxn ang="T171">
                        <a:pos x="T110" y="T111"/>
                      </a:cxn>
                      <a:cxn ang="T172">
                        <a:pos x="T112" y="T113"/>
                      </a:cxn>
                      <a:cxn ang="T173">
                        <a:pos x="T114" y="T115"/>
                      </a:cxn>
                    </a:cxnLst>
                    <a:rect l="0" t="0" r="r" b="b"/>
                    <a:pathLst>
                      <a:path w="150" h="227">
                        <a:moveTo>
                          <a:pt x="150" y="108"/>
                        </a:moveTo>
                        <a:lnTo>
                          <a:pt x="150" y="110"/>
                        </a:lnTo>
                        <a:lnTo>
                          <a:pt x="149" y="110"/>
                        </a:lnTo>
                        <a:lnTo>
                          <a:pt x="148" y="110"/>
                        </a:lnTo>
                        <a:lnTo>
                          <a:pt x="148" y="109"/>
                        </a:lnTo>
                        <a:lnTo>
                          <a:pt x="145" y="109"/>
                        </a:lnTo>
                        <a:lnTo>
                          <a:pt x="144" y="109"/>
                        </a:lnTo>
                        <a:lnTo>
                          <a:pt x="143" y="109"/>
                        </a:lnTo>
                        <a:lnTo>
                          <a:pt x="142" y="110"/>
                        </a:lnTo>
                        <a:lnTo>
                          <a:pt x="141" y="110"/>
                        </a:lnTo>
                        <a:lnTo>
                          <a:pt x="140" y="110"/>
                        </a:lnTo>
                        <a:lnTo>
                          <a:pt x="139" y="110"/>
                        </a:lnTo>
                        <a:lnTo>
                          <a:pt x="138" y="110"/>
                        </a:lnTo>
                        <a:lnTo>
                          <a:pt x="135" y="112"/>
                        </a:lnTo>
                        <a:lnTo>
                          <a:pt x="134" y="112"/>
                        </a:lnTo>
                        <a:lnTo>
                          <a:pt x="134" y="113"/>
                        </a:lnTo>
                        <a:lnTo>
                          <a:pt x="135" y="113"/>
                        </a:lnTo>
                        <a:lnTo>
                          <a:pt x="135" y="114"/>
                        </a:lnTo>
                        <a:lnTo>
                          <a:pt x="135" y="115"/>
                        </a:lnTo>
                        <a:lnTo>
                          <a:pt x="135" y="117"/>
                        </a:lnTo>
                        <a:lnTo>
                          <a:pt x="134" y="118"/>
                        </a:lnTo>
                        <a:lnTo>
                          <a:pt x="134" y="119"/>
                        </a:lnTo>
                        <a:lnTo>
                          <a:pt x="133" y="119"/>
                        </a:lnTo>
                        <a:lnTo>
                          <a:pt x="133" y="120"/>
                        </a:lnTo>
                        <a:lnTo>
                          <a:pt x="132" y="120"/>
                        </a:lnTo>
                        <a:lnTo>
                          <a:pt x="131" y="122"/>
                        </a:lnTo>
                        <a:lnTo>
                          <a:pt x="131" y="123"/>
                        </a:lnTo>
                        <a:lnTo>
                          <a:pt x="132" y="124"/>
                        </a:lnTo>
                        <a:lnTo>
                          <a:pt x="129" y="124"/>
                        </a:lnTo>
                        <a:lnTo>
                          <a:pt x="129" y="126"/>
                        </a:lnTo>
                        <a:lnTo>
                          <a:pt x="128" y="126"/>
                        </a:lnTo>
                        <a:lnTo>
                          <a:pt x="128" y="127"/>
                        </a:lnTo>
                        <a:lnTo>
                          <a:pt x="128" y="128"/>
                        </a:lnTo>
                        <a:lnTo>
                          <a:pt x="128" y="129"/>
                        </a:lnTo>
                        <a:lnTo>
                          <a:pt x="129" y="131"/>
                        </a:lnTo>
                        <a:lnTo>
                          <a:pt x="130" y="131"/>
                        </a:lnTo>
                        <a:lnTo>
                          <a:pt x="130" y="132"/>
                        </a:lnTo>
                        <a:lnTo>
                          <a:pt x="128" y="133"/>
                        </a:lnTo>
                        <a:lnTo>
                          <a:pt x="126" y="133"/>
                        </a:lnTo>
                        <a:lnTo>
                          <a:pt x="125" y="134"/>
                        </a:lnTo>
                        <a:lnTo>
                          <a:pt x="124" y="136"/>
                        </a:lnTo>
                        <a:lnTo>
                          <a:pt x="123" y="137"/>
                        </a:lnTo>
                        <a:lnTo>
                          <a:pt x="123" y="139"/>
                        </a:lnTo>
                        <a:lnTo>
                          <a:pt x="125" y="141"/>
                        </a:lnTo>
                        <a:lnTo>
                          <a:pt x="125" y="143"/>
                        </a:lnTo>
                        <a:lnTo>
                          <a:pt x="124" y="146"/>
                        </a:lnTo>
                        <a:lnTo>
                          <a:pt x="123" y="146"/>
                        </a:lnTo>
                        <a:lnTo>
                          <a:pt x="122" y="146"/>
                        </a:lnTo>
                        <a:lnTo>
                          <a:pt x="121" y="148"/>
                        </a:lnTo>
                        <a:lnTo>
                          <a:pt x="120" y="149"/>
                        </a:lnTo>
                        <a:lnTo>
                          <a:pt x="119" y="151"/>
                        </a:lnTo>
                        <a:lnTo>
                          <a:pt x="120" y="152"/>
                        </a:lnTo>
                        <a:lnTo>
                          <a:pt x="121" y="154"/>
                        </a:lnTo>
                        <a:lnTo>
                          <a:pt x="122" y="154"/>
                        </a:lnTo>
                        <a:lnTo>
                          <a:pt x="123" y="154"/>
                        </a:lnTo>
                        <a:lnTo>
                          <a:pt x="124" y="154"/>
                        </a:lnTo>
                        <a:lnTo>
                          <a:pt x="124" y="152"/>
                        </a:lnTo>
                        <a:lnTo>
                          <a:pt x="125" y="151"/>
                        </a:lnTo>
                        <a:lnTo>
                          <a:pt x="126" y="152"/>
                        </a:lnTo>
                        <a:lnTo>
                          <a:pt x="129" y="154"/>
                        </a:lnTo>
                        <a:lnTo>
                          <a:pt x="128" y="156"/>
                        </a:lnTo>
                        <a:lnTo>
                          <a:pt x="128" y="158"/>
                        </a:lnTo>
                        <a:lnTo>
                          <a:pt x="129" y="160"/>
                        </a:lnTo>
                        <a:lnTo>
                          <a:pt x="130" y="161"/>
                        </a:lnTo>
                        <a:lnTo>
                          <a:pt x="130" y="162"/>
                        </a:lnTo>
                        <a:lnTo>
                          <a:pt x="130" y="164"/>
                        </a:lnTo>
                        <a:lnTo>
                          <a:pt x="130" y="166"/>
                        </a:lnTo>
                        <a:lnTo>
                          <a:pt x="130" y="167"/>
                        </a:lnTo>
                        <a:lnTo>
                          <a:pt x="130" y="168"/>
                        </a:lnTo>
                        <a:lnTo>
                          <a:pt x="130" y="169"/>
                        </a:lnTo>
                        <a:lnTo>
                          <a:pt x="131" y="169"/>
                        </a:lnTo>
                        <a:lnTo>
                          <a:pt x="133" y="170"/>
                        </a:lnTo>
                        <a:lnTo>
                          <a:pt x="135" y="170"/>
                        </a:lnTo>
                        <a:lnTo>
                          <a:pt x="135" y="173"/>
                        </a:lnTo>
                        <a:lnTo>
                          <a:pt x="135" y="174"/>
                        </a:lnTo>
                        <a:lnTo>
                          <a:pt x="134" y="177"/>
                        </a:lnTo>
                        <a:lnTo>
                          <a:pt x="134" y="178"/>
                        </a:lnTo>
                        <a:lnTo>
                          <a:pt x="133" y="178"/>
                        </a:lnTo>
                        <a:lnTo>
                          <a:pt x="131" y="177"/>
                        </a:lnTo>
                        <a:lnTo>
                          <a:pt x="129" y="177"/>
                        </a:lnTo>
                        <a:lnTo>
                          <a:pt x="128" y="177"/>
                        </a:lnTo>
                        <a:lnTo>
                          <a:pt x="126" y="177"/>
                        </a:lnTo>
                        <a:lnTo>
                          <a:pt x="125" y="178"/>
                        </a:lnTo>
                        <a:lnTo>
                          <a:pt x="122" y="180"/>
                        </a:lnTo>
                        <a:lnTo>
                          <a:pt x="121" y="180"/>
                        </a:lnTo>
                        <a:lnTo>
                          <a:pt x="120" y="180"/>
                        </a:lnTo>
                        <a:lnTo>
                          <a:pt x="119" y="182"/>
                        </a:lnTo>
                        <a:lnTo>
                          <a:pt x="117" y="182"/>
                        </a:lnTo>
                        <a:lnTo>
                          <a:pt x="117" y="183"/>
                        </a:lnTo>
                        <a:lnTo>
                          <a:pt x="117" y="184"/>
                        </a:lnTo>
                        <a:lnTo>
                          <a:pt x="117" y="185"/>
                        </a:lnTo>
                        <a:lnTo>
                          <a:pt x="117" y="187"/>
                        </a:lnTo>
                        <a:lnTo>
                          <a:pt x="116" y="187"/>
                        </a:lnTo>
                        <a:lnTo>
                          <a:pt x="116" y="188"/>
                        </a:lnTo>
                        <a:lnTo>
                          <a:pt x="115" y="188"/>
                        </a:lnTo>
                        <a:lnTo>
                          <a:pt x="114" y="188"/>
                        </a:lnTo>
                        <a:lnTo>
                          <a:pt x="114" y="189"/>
                        </a:lnTo>
                        <a:lnTo>
                          <a:pt x="114" y="190"/>
                        </a:lnTo>
                        <a:lnTo>
                          <a:pt x="113" y="190"/>
                        </a:lnTo>
                        <a:lnTo>
                          <a:pt x="113" y="192"/>
                        </a:lnTo>
                        <a:lnTo>
                          <a:pt x="112" y="192"/>
                        </a:lnTo>
                        <a:lnTo>
                          <a:pt x="111" y="192"/>
                        </a:lnTo>
                        <a:lnTo>
                          <a:pt x="109" y="194"/>
                        </a:lnTo>
                        <a:lnTo>
                          <a:pt x="107" y="196"/>
                        </a:lnTo>
                        <a:lnTo>
                          <a:pt x="106" y="197"/>
                        </a:lnTo>
                        <a:lnTo>
                          <a:pt x="105" y="198"/>
                        </a:lnTo>
                        <a:lnTo>
                          <a:pt x="105" y="199"/>
                        </a:lnTo>
                        <a:lnTo>
                          <a:pt x="104" y="199"/>
                        </a:lnTo>
                        <a:lnTo>
                          <a:pt x="101" y="202"/>
                        </a:lnTo>
                        <a:lnTo>
                          <a:pt x="100" y="202"/>
                        </a:lnTo>
                        <a:lnTo>
                          <a:pt x="100" y="203"/>
                        </a:lnTo>
                        <a:lnTo>
                          <a:pt x="98" y="204"/>
                        </a:lnTo>
                        <a:lnTo>
                          <a:pt x="97" y="204"/>
                        </a:lnTo>
                        <a:lnTo>
                          <a:pt x="96" y="203"/>
                        </a:lnTo>
                        <a:lnTo>
                          <a:pt x="94" y="203"/>
                        </a:lnTo>
                        <a:lnTo>
                          <a:pt x="93" y="204"/>
                        </a:lnTo>
                        <a:lnTo>
                          <a:pt x="92" y="204"/>
                        </a:lnTo>
                        <a:lnTo>
                          <a:pt x="91" y="204"/>
                        </a:lnTo>
                        <a:lnTo>
                          <a:pt x="87" y="205"/>
                        </a:lnTo>
                        <a:lnTo>
                          <a:pt x="85" y="205"/>
                        </a:lnTo>
                        <a:lnTo>
                          <a:pt x="82" y="205"/>
                        </a:lnTo>
                        <a:lnTo>
                          <a:pt x="81" y="205"/>
                        </a:lnTo>
                        <a:lnTo>
                          <a:pt x="79" y="205"/>
                        </a:lnTo>
                        <a:lnTo>
                          <a:pt x="78" y="205"/>
                        </a:lnTo>
                        <a:lnTo>
                          <a:pt x="78" y="206"/>
                        </a:lnTo>
                        <a:lnTo>
                          <a:pt x="77" y="206"/>
                        </a:lnTo>
                        <a:lnTo>
                          <a:pt x="77" y="207"/>
                        </a:lnTo>
                        <a:lnTo>
                          <a:pt x="78" y="208"/>
                        </a:lnTo>
                        <a:lnTo>
                          <a:pt x="79" y="208"/>
                        </a:lnTo>
                        <a:lnTo>
                          <a:pt x="81" y="210"/>
                        </a:lnTo>
                        <a:lnTo>
                          <a:pt x="81" y="211"/>
                        </a:lnTo>
                        <a:lnTo>
                          <a:pt x="79" y="211"/>
                        </a:lnTo>
                        <a:lnTo>
                          <a:pt x="78" y="212"/>
                        </a:lnTo>
                        <a:lnTo>
                          <a:pt x="78" y="213"/>
                        </a:lnTo>
                        <a:lnTo>
                          <a:pt x="78" y="214"/>
                        </a:lnTo>
                        <a:lnTo>
                          <a:pt x="77" y="214"/>
                        </a:lnTo>
                        <a:lnTo>
                          <a:pt x="77" y="215"/>
                        </a:lnTo>
                        <a:lnTo>
                          <a:pt x="76" y="215"/>
                        </a:lnTo>
                        <a:lnTo>
                          <a:pt x="76" y="216"/>
                        </a:lnTo>
                        <a:lnTo>
                          <a:pt x="75" y="216"/>
                        </a:lnTo>
                        <a:lnTo>
                          <a:pt x="74" y="216"/>
                        </a:lnTo>
                        <a:lnTo>
                          <a:pt x="74" y="217"/>
                        </a:lnTo>
                        <a:lnTo>
                          <a:pt x="74" y="218"/>
                        </a:lnTo>
                        <a:lnTo>
                          <a:pt x="73" y="218"/>
                        </a:lnTo>
                        <a:lnTo>
                          <a:pt x="70" y="218"/>
                        </a:lnTo>
                        <a:lnTo>
                          <a:pt x="68" y="218"/>
                        </a:lnTo>
                        <a:lnTo>
                          <a:pt x="65" y="220"/>
                        </a:lnTo>
                        <a:lnTo>
                          <a:pt x="63" y="220"/>
                        </a:lnTo>
                        <a:lnTo>
                          <a:pt x="60" y="220"/>
                        </a:lnTo>
                        <a:lnTo>
                          <a:pt x="59" y="220"/>
                        </a:lnTo>
                        <a:lnTo>
                          <a:pt x="59" y="221"/>
                        </a:lnTo>
                        <a:lnTo>
                          <a:pt x="58" y="221"/>
                        </a:lnTo>
                        <a:lnTo>
                          <a:pt x="57" y="221"/>
                        </a:lnTo>
                        <a:lnTo>
                          <a:pt x="56" y="221"/>
                        </a:lnTo>
                        <a:lnTo>
                          <a:pt x="54" y="222"/>
                        </a:lnTo>
                        <a:lnTo>
                          <a:pt x="54" y="223"/>
                        </a:lnTo>
                        <a:lnTo>
                          <a:pt x="53" y="224"/>
                        </a:lnTo>
                        <a:lnTo>
                          <a:pt x="51" y="224"/>
                        </a:lnTo>
                        <a:lnTo>
                          <a:pt x="50" y="224"/>
                        </a:lnTo>
                        <a:lnTo>
                          <a:pt x="49" y="224"/>
                        </a:lnTo>
                        <a:lnTo>
                          <a:pt x="49" y="225"/>
                        </a:lnTo>
                        <a:lnTo>
                          <a:pt x="48" y="225"/>
                        </a:lnTo>
                        <a:lnTo>
                          <a:pt x="47" y="225"/>
                        </a:lnTo>
                        <a:lnTo>
                          <a:pt x="45" y="222"/>
                        </a:lnTo>
                        <a:lnTo>
                          <a:pt x="45" y="221"/>
                        </a:lnTo>
                        <a:lnTo>
                          <a:pt x="44" y="221"/>
                        </a:lnTo>
                        <a:lnTo>
                          <a:pt x="44" y="222"/>
                        </a:lnTo>
                        <a:lnTo>
                          <a:pt x="42" y="222"/>
                        </a:lnTo>
                        <a:lnTo>
                          <a:pt x="42" y="223"/>
                        </a:lnTo>
                        <a:lnTo>
                          <a:pt x="42" y="224"/>
                        </a:lnTo>
                        <a:lnTo>
                          <a:pt x="39" y="225"/>
                        </a:lnTo>
                        <a:lnTo>
                          <a:pt x="38" y="225"/>
                        </a:lnTo>
                        <a:lnTo>
                          <a:pt x="37" y="225"/>
                        </a:lnTo>
                        <a:lnTo>
                          <a:pt x="37" y="226"/>
                        </a:lnTo>
                        <a:lnTo>
                          <a:pt x="36" y="226"/>
                        </a:lnTo>
                        <a:lnTo>
                          <a:pt x="35" y="226"/>
                        </a:lnTo>
                        <a:lnTo>
                          <a:pt x="33" y="227"/>
                        </a:lnTo>
                        <a:lnTo>
                          <a:pt x="32" y="226"/>
                        </a:lnTo>
                        <a:lnTo>
                          <a:pt x="31" y="226"/>
                        </a:lnTo>
                        <a:lnTo>
                          <a:pt x="30" y="226"/>
                        </a:lnTo>
                        <a:lnTo>
                          <a:pt x="29" y="226"/>
                        </a:lnTo>
                        <a:lnTo>
                          <a:pt x="30" y="225"/>
                        </a:lnTo>
                        <a:lnTo>
                          <a:pt x="30" y="224"/>
                        </a:lnTo>
                        <a:lnTo>
                          <a:pt x="30" y="223"/>
                        </a:lnTo>
                        <a:lnTo>
                          <a:pt x="29" y="223"/>
                        </a:lnTo>
                        <a:lnTo>
                          <a:pt x="29" y="222"/>
                        </a:lnTo>
                        <a:lnTo>
                          <a:pt x="28" y="221"/>
                        </a:lnTo>
                        <a:lnTo>
                          <a:pt x="28" y="218"/>
                        </a:lnTo>
                        <a:lnTo>
                          <a:pt x="28" y="217"/>
                        </a:lnTo>
                        <a:lnTo>
                          <a:pt x="27" y="217"/>
                        </a:lnTo>
                        <a:lnTo>
                          <a:pt x="26" y="214"/>
                        </a:lnTo>
                        <a:lnTo>
                          <a:pt x="26" y="213"/>
                        </a:lnTo>
                        <a:lnTo>
                          <a:pt x="24" y="213"/>
                        </a:lnTo>
                        <a:lnTo>
                          <a:pt x="23" y="211"/>
                        </a:lnTo>
                        <a:lnTo>
                          <a:pt x="21" y="208"/>
                        </a:lnTo>
                        <a:lnTo>
                          <a:pt x="20" y="207"/>
                        </a:lnTo>
                        <a:lnTo>
                          <a:pt x="17" y="206"/>
                        </a:lnTo>
                        <a:lnTo>
                          <a:pt x="16" y="205"/>
                        </a:lnTo>
                        <a:lnTo>
                          <a:pt x="13" y="203"/>
                        </a:lnTo>
                        <a:lnTo>
                          <a:pt x="13" y="202"/>
                        </a:lnTo>
                        <a:lnTo>
                          <a:pt x="12" y="202"/>
                        </a:lnTo>
                        <a:lnTo>
                          <a:pt x="8" y="196"/>
                        </a:lnTo>
                        <a:lnTo>
                          <a:pt x="8" y="195"/>
                        </a:lnTo>
                        <a:lnTo>
                          <a:pt x="9" y="194"/>
                        </a:lnTo>
                        <a:lnTo>
                          <a:pt x="10" y="194"/>
                        </a:lnTo>
                        <a:lnTo>
                          <a:pt x="10" y="193"/>
                        </a:lnTo>
                        <a:lnTo>
                          <a:pt x="10" y="192"/>
                        </a:lnTo>
                        <a:lnTo>
                          <a:pt x="11" y="192"/>
                        </a:lnTo>
                        <a:lnTo>
                          <a:pt x="14" y="190"/>
                        </a:lnTo>
                        <a:lnTo>
                          <a:pt x="17" y="192"/>
                        </a:lnTo>
                        <a:lnTo>
                          <a:pt x="19" y="192"/>
                        </a:lnTo>
                        <a:lnTo>
                          <a:pt x="21" y="192"/>
                        </a:lnTo>
                        <a:lnTo>
                          <a:pt x="22" y="192"/>
                        </a:lnTo>
                        <a:lnTo>
                          <a:pt x="23" y="192"/>
                        </a:lnTo>
                        <a:lnTo>
                          <a:pt x="24" y="190"/>
                        </a:lnTo>
                        <a:lnTo>
                          <a:pt x="26" y="190"/>
                        </a:lnTo>
                        <a:lnTo>
                          <a:pt x="26" y="192"/>
                        </a:lnTo>
                        <a:lnTo>
                          <a:pt x="28" y="192"/>
                        </a:lnTo>
                        <a:lnTo>
                          <a:pt x="30" y="192"/>
                        </a:lnTo>
                        <a:lnTo>
                          <a:pt x="31" y="190"/>
                        </a:lnTo>
                        <a:lnTo>
                          <a:pt x="30" y="190"/>
                        </a:lnTo>
                        <a:lnTo>
                          <a:pt x="30" y="189"/>
                        </a:lnTo>
                        <a:lnTo>
                          <a:pt x="29" y="189"/>
                        </a:lnTo>
                        <a:lnTo>
                          <a:pt x="28" y="187"/>
                        </a:lnTo>
                        <a:lnTo>
                          <a:pt x="26" y="185"/>
                        </a:lnTo>
                        <a:lnTo>
                          <a:pt x="24" y="184"/>
                        </a:lnTo>
                        <a:lnTo>
                          <a:pt x="24" y="183"/>
                        </a:lnTo>
                        <a:lnTo>
                          <a:pt x="24" y="182"/>
                        </a:lnTo>
                        <a:lnTo>
                          <a:pt x="23" y="180"/>
                        </a:lnTo>
                        <a:lnTo>
                          <a:pt x="23" y="179"/>
                        </a:lnTo>
                        <a:lnTo>
                          <a:pt x="23" y="178"/>
                        </a:lnTo>
                        <a:lnTo>
                          <a:pt x="22" y="176"/>
                        </a:lnTo>
                        <a:lnTo>
                          <a:pt x="22" y="175"/>
                        </a:lnTo>
                        <a:lnTo>
                          <a:pt x="22" y="174"/>
                        </a:lnTo>
                        <a:lnTo>
                          <a:pt x="22" y="171"/>
                        </a:lnTo>
                        <a:lnTo>
                          <a:pt x="23" y="170"/>
                        </a:lnTo>
                        <a:lnTo>
                          <a:pt x="23" y="169"/>
                        </a:lnTo>
                        <a:lnTo>
                          <a:pt x="23" y="168"/>
                        </a:lnTo>
                        <a:lnTo>
                          <a:pt x="23" y="167"/>
                        </a:lnTo>
                        <a:lnTo>
                          <a:pt x="23" y="166"/>
                        </a:lnTo>
                        <a:lnTo>
                          <a:pt x="22" y="161"/>
                        </a:lnTo>
                        <a:lnTo>
                          <a:pt x="21" y="161"/>
                        </a:lnTo>
                        <a:lnTo>
                          <a:pt x="21" y="160"/>
                        </a:lnTo>
                        <a:lnTo>
                          <a:pt x="21" y="159"/>
                        </a:lnTo>
                        <a:lnTo>
                          <a:pt x="21" y="158"/>
                        </a:lnTo>
                        <a:lnTo>
                          <a:pt x="21" y="157"/>
                        </a:lnTo>
                        <a:lnTo>
                          <a:pt x="20" y="154"/>
                        </a:lnTo>
                        <a:lnTo>
                          <a:pt x="18" y="152"/>
                        </a:lnTo>
                        <a:lnTo>
                          <a:pt x="17" y="152"/>
                        </a:lnTo>
                        <a:lnTo>
                          <a:pt x="16" y="151"/>
                        </a:lnTo>
                        <a:lnTo>
                          <a:pt x="16" y="150"/>
                        </a:lnTo>
                        <a:lnTo>
                          <a:pt x="16" y="149"/>
                        </a:lnTo>
                        <a:lnTo>
                          <a:pt x="16" y="148"/>
                        </a:lnTo>
                        <a:lnTo>
                          <a:pt x="14" y="148"/>
                        </a:lnTo>
                        <a:lnTo>
                          <a:pt x="14" y="147"/>
                        </a:lnTo>
                        <a:lnTo>
                          <a:pt x="12" y="147"/>
                        </a:lnTo>
                        <a:lnTo>
                          <a:pt x="10" y="147"/>
                        </a:lnTo>
                        <a:lnTo>
                          <a:pt x="9" y="147"/>
                        </a:lnTo>
                        <a:lnTo>
                          <a:pt x="7" y="143"/>
                        </a:lnTo>
                        <a:lnTo>
                          <a:pt x="4" y="141"/>
                        </a:lnTo>
                        <a:lnTo>
                          <a:pt x="3" y="138"/>
                        </a:lnTo>
                        <a:lnTo>
                          <a:pt x="2" y="138"/>
                        </a:lnTo>
                        <a:lnTo>
                          <a:pt x="2" y="137"/>
                        </a:lnTo>
                        <a:lnTo>
                          <a:pt x="2" y="134"/>
                        </a:lnTo>
                        <a:lnTo>
                          <a:pt x="1" y="130"/>
                        </a:lnTo>
                        <a:lnTo>
                          <a:pt x="0" y="128"/>
                        </a:lnTo>
                        <a:lnTo>
                          <a:pt x="1" y="128"/>
                        </a:lnTo>
                        <a:lnTo>
                          <a:pt x="1" y="127"/>
                        </a:lnTo>
                        <a:lnTo>
                          <a:pt x="2" y="127"/>
                        </a:lnTo>
                        <a:lnTo>
                          <a:pt x="3" y="127"/>
                        </a:lnTo>
                        <a:lnTo>
                          <a:pt x="3" y="126"/>
                        </a:lnTo>
                        <a:lnTo>
                          <a:pt x="4" y="124"/>
                        </a:lnTo>
                        <a:lnTo>
                          <a:pt x="5" y="123"/>
                        </a:lnTo>
                        <a:lnTo>
                          <a:pt x="4" y="122"/>
                        </a:lnTo>
                        <a:lnTo>
                          <a:pt x="4" y="121"/>
                        </a:lnTo>
                        <a:lnTo>
                          <a:pt x="5" y="119"/>
                        </a:lnTo>
                        <a:lnTo>
                          <a:pt x="8" y="117"/>
                        </a:lnTo>
                        <a:lnTo>
                          <a:pt x="9" y="115"/>
                        </a:lnTo>
                        <a:lnTo>
                          <a:pt x="11" y="113"/>
                        </a:lnTo>
                        <a:lnTo>
                          <a:pt x="12" y="111"/>
                        </a:lnTo>
                        <a:lnTo>
                          <a:pt x="13" y="110"/>
                        </a:lnTo>
                        <a:lnTo>
                          <a:pt x="16" y="106"/>
                        </a:lnTo>
                        <a:lnTo>
                          <a:pt x="21" y="101"/>
                        </a:lnTo>
                        <a:lnTo>
                          <a:pt x="23" y="99"/>
                        </a:lnTo>
                        <a:lnTo>
                          <a:pt x="26" y="96"/>
                        </a:lnTo>
                        <a:lnTo>
                          <a:pt x="27" y="95"/>
                        </a:lnTo>
                        <a:lnTo>
                          <a:pt x="29" y="93"/>
                        </a:lnTo>
                        <a:lnTo>
                          <a:pt x="29" y="86"/>
                        </a:lnTo>
                        <a:lnTo>
                          <a:pt x="30" y="77"/>
                        </a:lnTo>
                        <a:lnTo>
                          <a:pt x="30" y="74"/>
                        </a:lnTo>
                        <a:lnTo>
                          <a:pt x="30" y="73"/>
                        </a:lnTo>
                        <a:lnTo>
                          <a:pt x="30" y="66"/>
                        </a:lnTo>
                        <a:lnTo>
                          <a:pt x="31" y="65"/>
                        </a:lnTo>
                        <a:lnTo>
                          <a:pt x="31" y="63"/>
                        </a:lnTo>
                        <a:lnTo>
                          <a:pt x="32" y="54"/>
                        </a:lnTo>
                        <a:lnTo>
                          <a:pt x="32" y="53"/>
                        </a:lnTo>
                        <a:lnTo>
                          <a:pt x="32" y="49"/>
                        </a:lnTo>
                        <a:lnTo>
                          <a:pt x="33" y="48"/>
                        </a:lnTo>
                        <a:lnTo>
                          <a:pt x="35" y="47"/>
                        </a:lnTo>
                        <a:lnTo>
                          <a:pt x="36" y="44"/>
                        </a:lnTo>
                        <a:lnTo>
                          <a:pt x="31" y="39"/>
                        </a:lnTo>
                        <a:lnTo>
                          <a:pt x="31" y="38"/>
                        </a:lnTo>
                        <a:lnTo>
                          <a:pt x="30" y="38"/>
                        </a:lnTo>
                        <a:lnTo>
                          <a:pt x="30" y="37"/>
                        </a:lnTo>
                        <a:lnTo>
                          <a:pt x="30" y="36"/>
                        </a:lnTo>
                        <a:lnTo>
                          <a:pt x="31" y="35"/>
                        </a:lnTo>
                        <a:lnTo>
                          <a:pt x="30" y="35"/>
                        </a:lnTo>
                        <a:lnTo>
                          <a:pt x="30" y="34"/>
                        </a:lnTo>
                        <a:lnTo>
                          <a:pt x="26" y="28"/>
                        </a:lnTo>
                        <a:lnTo>
                          <a:pt x="24" y="27"/>
                        </a:lnTo>
                        <a:lnTo>
                          <a:pt x="24" y="26"/>
                        </a:lnTo>
                        <a:lnTo>
                          <a:pt x="24" y="25"/>
                        </a:lnTo>
                        <a:lnTo>
                          <a:pt x="24" y="22"/>
                        </a:lnTo>
                        <a:lnTo>
                          <a:pt x="24" y="20"/>
                        </a:lnTo>
                        <a:lnTo>
                          <a:pt x="24" y="17"/>
                        </a:lnTo>
                        <a:lnTo>
                          <a:pt x="22" y="10"/>
                        </a:lnTo>
                        <a:lnTo>
                          <a:pt x="22" y="7"/>
                        </a:lnTo>
                        <a:lnTo>
                          <a:pt x="22" y="6"/>
                        </a:lnTo>
                        <a:lnTo>
                          <a:pt x="24" y="6"/>
                        </a:lnTo>
                        <a:lnTo>
                          <a:pt x="27" y="3"/>
                        </a:lnTo>
                        <a:lnTo>
                          <a:pt x="37" y="0"/>
                        </a:lnTo>
                        <a:lnTo>
                          <a:pt x="41" y="2"/>
                        </a:lnTo>
                        <a:lnTo>
                          <a:pt x="50" y="6"/>
                        </a:lnTo>
                        <a:lnTo>
                          <a:pt x="60" y="10"/>
                        </a:lnTo>
                        <a:lnTo>
                          <a:pt x="60" y="11"/>
                        </a:lnTo>
                        <a:lnTo>
                          <a:pt x="65" y="14"/>
                        </a:lnTo>
                        <a:lnTo>
                          <a:pt x="70" y="16"/>
                        </a:lnTo>
                        <a:lnTo>
                          <a:pt x="76" y="18"/>
                        </a:lnTo>
                        <a:lnTo>
                          <a:pt x="79" y="20"/>
                        </a:lnTo>
                        <a:lnTo>
                          <a:pt x="83" y="21"/>
                        </a:lnTo>
                        <a:lnTo>
                          <a:pt x="92" y="26"/>
                        </a:lnTo>
                        <a:lnTo>
                          <a:pt x="98" y="29"/>
                        </a:lnTo>
                        <a:lnTo>
                          <a:pt x="106" y="34"/>
                        </a:lnTo>
                        <a:lnTo>
                          <a:pt x="113" y="37"/>
                        </a:lnTo>
                        <a:lnTo>
                          <a:pt x="119" y="39"/>
                        </a:lnTo>
                        <a:lnTo>
                          <a:pt x="126" y="44"/>
                        </a:lnTo>
                        <a:lnTo>
                          <a:pt x="137" y="48"/>
                        </a:lnTo>
                        <a:lnTo>
                          <a:pt x="142" y="52"/>
                        </a:lnTo>
                        <a:lnTo>
                          <a:pt x="150" y="56"/>
                        </a:lnTo>
                        <a:lnTo>
                          <a:pt x="150" y="57"/>
                        </a:lnTo>
                        <a:lnTo>
                          <a:pt x="150" y="65"/>
                        </a:lnTo>
                        <a:lnTo>
                          <a:pt x="150" y="66"/>
                        </a:lnTo>
                        <a:lnTo>
                          <a:pt x="150" y="70"/>
                        </a:lnTo>
                        <a:lnTo>
                          <a:pt x="150" y="73"/>
                        </a:lnTo>
                        <a:lnTo>
                          <a:pt x="150" y="102"/>
                        </a:lnTo>
                        <a:lnTo>
                          <a:pt x="150" y="104"/>
                        </a:lnTo>
                        <a:lnTo>
                          <a:pt x="150" y="108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155" name="Freeform 1069">
                    <a:extLst>
                      <a:ext uri="{FF2B5EF4-FFF2-40B4-BE49-F238E27FC236}">
                        <a16:creationId xmlns:a16="http://schemas.microsoft.com/office/drawing/2014/main" id="{DC831EAB-E04D-4AE9-8B8E-0138841D9EE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156702" y="3101617"/>
                    <a:ext cx="151034" cy="139417"/>
                  </a:xfrm>
                  <a:custGeom>
                    <a:avLst/>
                    <a:gdLst>
                      <a:gd name="T0" fmla="*/ 101600 w 65"/>
                      <a:gd name="T1" fmla="*/ 0 h 60"/>
                      <a:gd name="T2" fmla="*/ 96837 w 65"/>
                      <a:gd name="T3" fmla="*/ 3175 h 60"/>
                      <a:gd name="T4" fmla="*/ 100012 w 65"/>
                      <a:gd name="T5" fmla="*/ 11113 h 60"/>
                      <a:gd name="T6" fmla="*/ 101600 w 65"/>
                      <a:gd name="T7" fmla="*/ 15875 h 60"/>
                      <a:gd name="T8" fmla="*/ 96837 w 65"/>
                      <a:gd name="T9" fmla="*/ 20638 h 60"/>
                      <a:gd name="T10" fmla="*/ 95250 w 65"/>
                      <a:gd name="T11" fmla="*/ 28575 h 60"/>
                      <a:gd name="T12" fmla="*/ 93662 w 65"/>
                      <a:gd name="T13" fmla="*/ 39688 h 60"/>
                      <a:gd name="T14" fmla="*/ 95250 w 65"/>
                      <a:gd name="T15" fmla="*/ 46038 h 60"/>
                      <a:gd name="T16" fmla="*/ 93662 w 65"/>
                      <a:gd name="T17" fmla="*/ 53975 h 60"/>
                      <a:gd name="T18" fmla="*/ 95250 w 65"/>
                      <a:gd name="T19" fmla="*/ 58738 h 60"/>
                      <a:gd name="T20" fmla="*/ 92075 w 65"/>
                      <a:gd name="T21" fmla="*/ 55563 h 60"/>
                      <a:gd name="T22" fmla="*/ 93662 w 65"/>
                      <a:gd name="T23" fmla="*/ 49213 h 60"/>
                      <a:gd name="T24" fmla="*/ 92075 w 65"/>
                      <a:gd name="T25" fmla="*/ 50800 h 60"/>
                      <a:gd name="T26" fmla="*/ 88900 w 65"/>
                      <a:gd name="T27" fmla="*/ 60325 h 60"/>
                      <a:gd name="T28" fmla="*/ 88900 w 65"/>
                      <a:gd name="T29" fmla="*/ 65088 h 60"/>
                      <a:gd name="T30" fmla="*/ 87312 w 65"/>
                      <a:gd name="T31" fmla="*/ 71438 h 60"/>
                      <a:gd name="T32" fmla="*/ 88900 w 65"/>
                      <a:gd name="T33" fmla="*/ 71438 h 60"/>
                      <a:gd name="T34" fmla="*/ 92075 w 65"/>
                      <a:gd name="T35" fmla="*/ 76200 h 60"/>
                      <a:gd name="T36" fmla="*/ 85725 w 65"/>
                      <a:gd name="T37" fmla="*/ 80963 h 60"/>
                      <a:gd name="T38" fmla="*/ 87312 w 65"/>
                      <a:gd name="T39" fmla="*/ 88900 h 60"/>
                      <a:gd name="T40" fmla="*/ 92075 w 65"/>
                      <a:gd name="T41" fmla="*/ 92075 h 60"/>
                      <a:gd name="T42" fmla="*/ 88900 w 65"/>
                      <a:gd name="T43" fmla="*/ 95250 h 60"/>
                      <a:gd name="T44" fmla="*/ 85725 w 65"/>
                      <a:gd name="T45" fmla="*/ 95250 h 60"/>
                      <a:gd name="T46" fmla="*/ 80962 w 65"/>
                      <a:gd name="T47" fmla="*/ 95250 h 60"/>
                      <a:gd name="T48" fmla="*/ 76200 w 65"/>
                      <a:gd name="T49" fmla="*/ 90488 h 60"/>
                      <a:gd name="T50" fmla="*/ 57150 w 65"/>
                      <a:gd name="T51" fmla="*/ 88900 h 60"/>
                      <a:gd name="T52" fmla="*/ 52387 w 65"/>
                      <a:gd name="T53" fmla="*/ 87313 h 60"/>
                      <a:gd name="T54" fmla="*/ 44450 w 65"/>
                      <a:gd name="T55" fmla="*/ 88900 h 60"/>
                      <a:gd name="T56" fmla="*/ 39687 w 65"/>
                      <a:gd name="T57" fmla="*/ 84138 h 60"/>
                      <a:gd name="T58" fmla="*/ 28575 w 65"/>
                      <a:gd name="T59" fmla="*/ 74613 h 60"/>
                      <a:gd name="T60" fmla="*/ 25400 w 65"/>
                      <a:gd name="T61" fmla="*/ 71438 h 60"/>
                      <a:gd name="T62" fmla="*/ 22225 w 65"/>
                      <a:gd name="T63" fmla="*/ 65088 h 60"/>
                      <a:gd name="T64" fmla="*/ 19050 w 65"/>
                      <a:gd name="T65" fmla="*/ 60325 h 60"/>
                      <a:gd name="T66" fmla="*/ 12700 w 65"/>
                      <a:gd name="T67" fmla="*/ 57150 h 60"/>
                      <a:gd name="T68" fmla="*/ 3175 w 65"/>
                      <a:gd name="T69" fmla="*/ 47625 h 60"/>
                      <a:gd name="T70" fmla="*/ 3175 w 65"/>
                      <a:gd name="T71" fmla="*/ 44450 h 60"/>
                      <a:gd name="T72" fmla="*/ 6350 w 65"/>
                      <a:gd name="T73" fmla="*/ 46038 h 60"/>
                      <a:gd name="T74" fmla="*/ 9525 w 65"/>
                      <a:gd name="T75" fmla="*/ 46038 h 60"/>
                      <a:gd name="T76" fmla="*/ 17462 w 65"/>
                      <a:gd name="T77" fmla="*/ 44450 h 60"/>
                      <a:gd name="T78" fmla="*/ 19050 w 65"/>
                      <a:gd name="T79" fmla="*/ 39688 h 60"/>
                      <a:gd name="T80" fmla="*/ 22225 w 65"/>
                      <a:gd name="T81" fmla="*/ 36513 h 60"/>
                      <a:gd name="T82" fmla="*/ 22225 w 65"/>
                      <a:gd name="T83" fmla="*/ 28575 h 60"/>
                      <a:gd name="T84" fmla="*/ 28575 w 65"/>
                      <a:gd name="T85" fmla="*/ 28575 h 60"/>
                      <a:gd name="T86" fmla="*/ 38100 w 65"/>
                      <a:gd name="T87" fmla="*/ 20638 h 60"/>
                      <a:gd name="T88" fmla="*/ 42862 w 65"/>
                      <a:gd name="T89" fmla="*/ 26988 h 60"/>
                      <a:gd name="T90" fmla="*/ 44450 w 65"/>
                      <a:gd name="T91" fmla="*/ 22225 h 60"/>
                      <a:gd name="T92" fmla="*/ 52387 w 65"/>
                      <a:gd name="T93" fmla="*/ 17463 h 60"/>
                      <a:gd name="T94" fmla="*/ 55562 w 65"/>
                      <a:gd name="T95" fmla="*/ 15875 h 60"/>
                      <a:gd name="T96" fmla="*/ 57150 w 65"/>
                      <a:gd name="T97" fmla="*/ 14288 h 60"/>
                      <a:gd name="T98" fmla="*/ 61912 w 65"/>
                      <a:gd name="T99" fmla="*/ 9525 h 60"/>
                      <a:gd name="T100" fmla="*/ 63500 w 65"/>
                      <a:gd name="T101" fmla="*/ 3175 h 60"/>
                      <a:gd name="T102" fmla="*/ 77787 w 65"/>
                      <a:gd name="T103" fmla="*/ 6350 h 60"/>
                      <a:gd name="T104" fmla="*/ 85725 w 65"/>
                      <a:gd name="T105" fmla="*/ 4763 h 60"/>
                      <a:gd name="T106" fmla="*/ 96837 w 65"/>
                      <a:gd name="T107" fmla="*/ 0 h 60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</a:gdLst>
                    <a:ahLst/>
                    <a:cxnLst>
                      <a:cxn ang="T108">
                        <a:pos x="T0" y="T1"/>
                      </a:cxn>
                      <a:cxn ang="T109">
                        <a:pos x="T2" y="T3"/>
                      </a:cxn>
                      <a:cxn ang="T110">
                        <a:pos x="T4" y="T5"/>
                      </a:cxn>
                      <a:cxn ang="T111">
                        <a:pos x="T6" y="T7"/>
                      </a:cxn>
                      <a:cxn ang="T112">
                        <a:pos x="T8" y="T9"/>
                      </a:cxn>
                      <a:cxn ang="T113">
                        <a:pos x="T10" y="T11"/>
                      </a:cxn>
                      <a:cxn ang="T114">
                        <a:pos x="T12" y="T13"/>
                      </a:cxn>
                      <a:cxn ang="T115">
                        <a:pos x="T14" y="T15"/>
                      </a:cxn>
                      <a:cxn ang="T116">
                        <a:pos x="T16" y="T17"/>
                      </a:cxn>
                      <a:cxn ang="T117">
                        <a:pos x="T18" y="T19"/>
                      </a:cxn>
                      <a:cxn ang="T118">
                        <a:pos x="T20" y="T21"/>
                      </a:cxn>
                      <a:cxn ang="T119">
                        <a:pos x="T22" y="T23"/>
                      </a:cxn>
                      <a:cxn ang="T120">
                        <a:pos x="T24" y="T25"/>
                      </a:cxn>
                      <a:cxn ang="T121">
                        <a:pos x="T26" y="T27"/>
                      </a:cxn>
                      <a:cxn ang="T122">
                        <a:pos x="T28" y="T29"/>
                      </a:cxn>
                      <a:cxn ang="T123">
                        <a:pos x="T30" y="T31"/>
                      </a:cxn>
                      <a:cxn ang="T124">
                        <a:pos x="T32" y="T33"/>
                      </a:cxn>
                      <a:cxn ang="T125">
                        <a:pos x="T34" y="T35"/>
                      </a:cxn>
                      <a:cxn ang="T126">
                        <a:pos x="T36" y="T37"/>
                      </a:cxn>
                      <a:cxn ang="T127">
                        <a:pos x="T38" y="T39"/>
                      </a:cxn>
                      <a:cxn ang="T128">
                        <a:pos x="T40" y="T41"/>
                      </a:cxn>
                      <a:cxn ang="T129">
                        <a:pos x="T42" y="T43"/>
                      </a:cxn>
                      <a:cxn ang="T130">
                        <a:pos x="T44" y="T45"/>
                      </a:cxn>
                      <a:cxn ang="T131">
                        <a:pos x="T46" y="T47"/>
                      </a:cxn>
                      <a:cxn ang="T132">
                        <a:pos x="T48" y="T49"/>
                      </a:cxn>
                      <a:cxn ang="T133">
                        <a:pos x="T50" y="T51"/>
                      </a:cxn>
                      <a:cxn ang="T134">
                        <a:pos x="T52" y="T53"/>
                      </a:cxn>
                      <a:cxn ang="T135">
                        <a:pos x="T54" y="T55"/>
                      </a:cxn>
                      <a:cxn ang="T136">
                        <a:pos x="T56" y="T57"/>
                      </a:cxn>
                      <a:cxn ang="T137">
                        <a:pos x="T58" y="T59"/>
                      </a:cxn>
                      <a:cxn ang="T138">
                        <a:pos x="T60" y="T61"/>
                      </a:cxn>
                      <a:cxn ang="T139">
                        <a:pos x="T62" y="T63"/>
                      </a:cxn>
                      <a:cxn ang="T140">
                        <a:pos x="T64" y="T65"/>
                      </a:cxn>
                      <a:cxn ang="T141">
                        <a:pos x="T66" y="T67"/>
                      </a:cxn>
                      <a:cxn ang="T142">
                        <a:pos x="T68" y="T69"/>
                      </a:cxn>
                      <a:cxn ang="T143">
                        <a:pos x="T70" y="T71"/>
                      </a:cxn>
                      <a:cxn ang="T144">
                        <a:pos x="T72" y="T73"/>
                      </a:cxn>
                      <a:cxn ang="T145">
                        <a:pos x="T74" y="T75"/>
                      </a:cxn>
                      <a:cxn ang="T146">
                        <a:pos x="T76" y="T77"/>
                      </a:cxn>
                      <a:cxn ang="T147">
                        <a:pos x="T78" y="T79"/>
                      </a:cxn>
                      <a:cxn ang="T148">
                        <a:pos x="T80" y="T81"/>
                      </a:cxn>
                      <a:cxn ang="T149">
                        <a:pos x="T82" y="T83"/>
                      </a:cxn>
                      <a:cxn ang="T150">
                        <a:pos x="T84" y="T85"/>
                      </a:cxn>
                      <a:cxn ang="T151">
                        <a:pos x="T86" y="T87"/>
                      </a:cxn>
                      <a:cxn ang="T152">
                        <a:pos x="T88" y="T89"/>
                      </a:cxn>
                      <a:cxn ang="T153">
                        <a:pos x="T90" y="T91"/>
                      </a:cxn>
                      <a:cxn ang="T154">
                        <a:pos x="T92" y="T93"/>
                      </a:cxn>
                      <a:cxn ang="T155">
                        <a:pos x="T94" y="T95"/>
                      </a:cxn>
                      <a:cxn ang="T156">
                        <a:pos x="T96" y="T97"/>
                      </a:cxn>
                      <a:cxn ang="T157">
                        <a:pos x="T98" y="T99"/>
                      </a:cxn>
                      <a:cxn ang="T158">
                        <a:pos x="T100" y="T101"/>
                      </a:cxn>
                      <a:cxn ang="T159">
                        <a:pos x="T102" y="T103"/>
                      </a:cxn>
                      <a:cxn ang="T160">
                        <a:pos x="T104" y="T105"/>
                      </a:cxn>
                      <a:cxn ang="T161">
                        <a:pos x="T106" y="T107"/>
                      </a:cxn>
                    </a:cxnLst>
                    <a:rect l="0" t="0" r="r" b="b"/>
                    <a:pathLst>
                      <a:path w="65" h="60">
                        <a:moveTo>
                          <a:pt x="62" y="0"/>
                        </a:moveTo>
                        <a:lnTo>
                          <a:pt x="63" y="0"/>
                        </a:lnTo>
                        <a:lnTo>
                          <a:pt x="64" y="0"/>
                        </a:lnTo>
                        <a:lnTo>
                          <a:pt x="65" y="0"/>
                        </a:lnTo>
                        <a:lnTo>
                          <a:pt x="64" y="0"/>
                        </a:lnTo>
                        <a:lnTo>
                          <a:pt x="62" y="1"/>
                        </a:lnTo>
                        <a:lnTo>
                          <a:pt x="61" y="2"/>
                        </a:lnTo>
                        <a:lnTo>
                          <a:pt x="62" y="3"/>
                        </a:lnTo>
                        <a:lnTo>
                          <a:pt x="63" y="4"/>
                        </a:lnTo>
                        <a:lnTo>
                          <a:pt x="63" y="7"/>
                        </a:lnTo>
                        <a:lnTo>
                          <a:pt x="64" y="8"/>
                        </a:lnTo>
                        <a:lnTo>
                          <a:pt x="64" y="9"/>
                        </a:lnTo>
                        <a:lnTo>
                          <a:pt x="64" y="10"/>
                        </a:lnTo>
                        <a:lnTo>
                          <a:pt x="63" y="11"/>
                        </a:lnTo>
                        <a:lnTo>
                          <a:pt x="62" y="13"/>
                        </a:lnTo>
                        <a:lnTo>
                          <a:pt x="61" y="13"/>
                        </a:lnTo>
                        <a:lnTo>
                          <a:pt x="61" y="14"/>
                        </a:lnTo>
                        <a:lnTo>
                          <a:pt x="61" y="16"/>
                        </a:lnTo>
                        <a:lnTo>
                          <a:pt x="60" y="17"/>
                        </a:lnTo>
                        <a:lnTo>
                          <a:pt x="60" y="18"/>
                        </a:lnTo>
                        <a:lnTo>
                          <a:pt x="60" y="19"/>
                        </a:lnTo>
                        <a:lnTo>
                          <a:pt x="59" y="22"/>
                        </a:lnTo>
                        <a:lnTo>
                          <a:pt x="59" y="23"/>
                        </a:lnTo>
                        <a:lnTo>
                          <a:pt x="59" y="25"/>
                        </a:lnTo>
                        <a:lnTo>
                          <a:pt x="59" y="26"/>
                        </a:lnTo>
                        <a:lnTo>
                          <a:pt x="60" y="28"/>
                        </a:lnTo>
                        <a:lnTo>
                          <a:pt x="60" y="29"/>
                        </a:lnTo>
                        <a:lnTo>
                          <a:pt x="60" y="30"/>
                        </a:lnTo>
                        <a:lnTo>
                          <a:pt x="60" y="31"/>
                        </a:lnTo>
                        <a:lnTo>
                          <a:pt x="59" y="34"/>
                        </a:lnTo>
                        <a:lnTo>
                          <a:pt x="60" y="35"/>
                        </a:lnTo>
                        <a:lnTo>
                          <a:pt x="60" y="36"/>
                        </a:lnTo>
                        <a:lnTo>
                          <a:pt x="60" y="37"/>
                        </a:lnTo>
                        <a:lnTo>
                          <a:pt x="59" y="37"/>
                        </a:lnTo>
                        <a:lnTo>
                          <a:pt x="58" y="36"/>
                        </a:lnTo>
                        <a:lnTo>
                          <a:pt x="58" y="35"/>
                        </a:lnTo>
                        <a:lnTo>
                          <a:pt x="59" y="35"/>
                        </a:lnTo>
                        <a:lnTo>
                          <a:pt x="59" y="31"/>
                        </a:lnTo>
                        <a:lnTo>
                          <a:pt x="58" y="31"/>
                        </a:lnTo>
                        <a:lnTo>
                          <a:pt x="58" y="32"/>
                        </a:lnTo>
                        <a:lnTo>
                          <a:pt x="59" y="32"/>
                        </a:lnTo>
                        <a:lnTo>
                          <a:pt x="59" y="34"/>
                        </a:lnTo>
                        <a:lnTo>
                          <a:pt x="56" y="35"/>
                        </a:lnTo>
                        <a:lnTo>
                          <a:pt x="56" y="36"/>
                        </a:lnTo>
                        <a:lnTo>
                          <a:pt x="56" y="38"/>
                        </a:lnTo>
                        <a:lnTo>
                          <a:pt x="58" y="38"/>
                        </a:lnTo>
                        <a:lnTo>
                          <a:pt x="58" y="39"/>
                        </a:lnTo>
                        <a:lnTo>
                          <a:pt x="58" y="41"/>
                        </a:lnTo>
                        <a:lnTo>
                          <a:pt x="56" y="41"/>
                        </a:lnTo>
                        <a:lnTo>
                          <a:pt x="56" y="42"/>
                        </a:lnTo>
                        <a:lnTo>
                          <a:pt x="56" y="44"/>
                        </a:lnTo>
                        <a:lnTo>
                          <a:pt x="55" y="44"/>
                        </a:lnTo>
                        <a:lnTo>
                          <a:pt x="55" y="45"/>
                        </a:lnTo>
                        <a:lnTo>
                          <a:pt x="56" y="45"/>
                        </a:lnTo>
                        <a:lnTo>
                          <a:pt x="58" y="46"/>
                        </a:lnTo>
                        <a:lnTo>
                          <a:pt x="58" y="47"/>
                        </a:lnTo>
                        <a:lnTo>
                          <a:pt x="58" y="48"/>
                        </a:lnTo>
                        <a:lnTo>
                          <a:pt x="56" y="49"/>
                        </a:lnTo>
                        <a:lnTo>
                          <a:pt x="55" y="50"/>
                        </a:lnTo>
                        <a:lnTo>
                          <a:pt x="54" y="51"/>
                        </a:lnTo>
                        <a:lnTo>
                          <a:pt x="54" y="53"/>
                        </a:lnTo>
                        <a:lnTo>
                          <a:pt x="54" y="54"/>
                        </a:lnTo>
                        <a:lnTo>
                          <a:pt x="55" y="54"/>
                        </a:lnTo>
                        <a:lnTo>
                          <a:pt x="55" y="56"/>
                        </a:lnTo>
                        <a:lnTo>
                          <a:pt x="56" y="57"/>
                        </a:lnTo>
                        <a:lnTo>
                          <a:pt x="58" y="58"/>
                        </a:lnTo>
                        <a:lnTo>
                          <a:pt x="58" y="59"/>
                        </a:lnTo>
                        <a:lnTo>
                          <a:pt x="56" y="60"/>
                        </a:lnTo>
                        <a:lnTo>
                          <a:pt x="55" y="60"/>
                        </a:lnTo>
                        <a:lnTo>
                          <a:pt x="54" y="60"/>
                        </a:lnTo>
                        <a:lnTo>
                          <a:pt x="53" y="60"/>
                        </a:lnTo>
                        <a:lnTo>
                          <a:pt x="52" y="59"/>
                        </a:lnTo>
                        <a:lnTo>
                          <a:pt x="52" y="60"/>
                        </a:lnTo>
                        <a:lnTo>
                          <a:pt x="51" y="60"/>
                        </a:lnTo>
                        <a:lnTo>
                          <a:pt x="51" y="59"/>
                        </a:lnTo>
                        <a:lnTo>
                          <a:pt x="50" y="59"/>
                        </a:lnTo>
                        <a:lnTo>
                          <a:pt x="49" y="58"/>
                        </a:lnTo>
                        <a:lnTo>
                          <a:pt x="48" y="57"/>
                        </a:lnTo>
                        <a:lnTo>
                          <a:pt x="43" y="56"/>
                        </a:lnTo>
                        <a:lnTo>
                          <a:pt x="40" y="57"/>
                        </a:lnTo>
                        <a:lnTo>
                          <a:pt x="37" y="57"/>
                        </a:lnTo>
                        <a:lnTo>
                          <a:pt x="36" y="56"/>
                        </a:lnTo>
                        <a:lnTo>
                          <a:pt x="35" y="56"/>
                        </a:lnTo>
                        <a:lnTo>
                          <a:pt x="33" y="55"/>
                        </a:lnTo>
                        <a:lnTo>
                          <a:pt x="31" y="55"/>
                        </a:lnTo>
                        <a:lnTo>
                          <a:pt x="31" y="54"/>
                        </a:lnTo>
                        <a:lnTo>
                          <a:pt x="30" y="54"/>
                        </a:lnTo>
                        <a:lnTo>
                          <a:pt x="28" y="56"/>
                        </a:lnTo>
                        <a:lnTo>
                          <a:pt x="27" y="55"/>
                        </a:lnTo>
                        <a:lnTo>
                          <a:pt x="26" y="54"/>
                        </a:lnTo>
                        <a:lnTo>
                          <a:pt x="25" y="53"/>
                        </a:lnTo>
                        <a:lnTo>
                          <a:pt x="24" y="51"/>
                        </a:lnTo>
                        <a:lnTo>
                          <a:pt x="22" y="50"/>
                        </a:lnTo>
                        <a:lnTo>
                          <a:pt x="22" y="49"/>
                        </a:lnTo>
                        <a:lnTo>
                          <a:pt x="21" y="48"/>
                        </a:lnTo>
                        <a:lnTo>
                          <a:pt x="18" y="47"/>
                        </a:lnTo>
                        <a:lnTo>
                          <a:pt x="17" y="46"/>
                        </a:lnTo>
                        <a:lnTo>
                          <a:pt x="17" y="45"/>
                        </a:lnTo>
                        <a:lnTo>
                          <a:pt x="16" y="45"/>
                        </a:lnTo>
                        <a:lnTo>
                          <a:pt x="15" y="42"/>
                        </a:lnTo>
                        <a:lnTo>
                          <a:pt x="14" y="41"/>
                        </a:lnTo>
                        <a:lnTo>
                          <a:pt x="14" y="40"/>
                        </a:lnTo>
                        <a:lnTo>
                          <a:pt x="13" y="40"/>
                        </a:lnTo>
                        <a:lnTo>
                          <a:pt x="13" y="39"/>
                        </a:lnTo>
                        <a:lnTo>
                          <a:pt x="12" y="38"/>
                        </a:lnTo>
                        <a:lnTo>
                          <a:pt x="11" y="38"/>
                        </a:lnTo>
                        <a:lnTo>
                          <a:pt x="9" y="37"/>
                        </a:lnTo>
                        <a:lnTo>
                          <a:pt x="8" y="37"/>
                        </a:lnTo>
                        <a:lnTo>
                          <a:pt x="8" y="36"/>
                        </a:lnTo>
                        <a:lnTo>
                          <a:pt x="7" y="36"/>
                        </a:lnTo>
                        <a:lnTo>
                          <a:pt x="5" y="34"/>
                        </a:lnTo>
                        <a:lnTo>
                          <a:pt x="4" y="32"/>
                        </a:lnTo>
                        <a:lnTo>
                          <a:pt x="2" y="30"/>
                        </a:lnTo>
                        <a:lnTo>
                          <a:pt x="0" y="30"/>
                        </a:lnTo>
                        <a:lnTo>
                          <a:pt x="0" y="29"/>
                        </a:lnTo>
                        <a:lnTo>
                          <a:pt x="0" y="28"/>
                        </a:lnTo>
                        <a:lnTo>
                          <a:pt x="2" y="28"/>
                        </a:lnTo>
                        <a:lnTo>
                          <a:pt x="3" y="28"/>
                        </a:lnTo>
                        <a:lnTo>
                          <a:pt x="4" y="29"/>
                        </a:lnTo>
                        <a:lnTo>
                          <a:pt x="5" y="29"/>
                        </a:lnTo>
                        <a:lnTo>
                          <a:pt x="6" y="29"/>
                        </a:lnTo>
                        <a:lnTo>
                          <a:pt x="5" y="29"/>
                        </a:lnTo>
                        <a:lnTo>
                          <a:pt x="6" y="29"/>
                        </a:lnTo>
                        <a:lnTo>
                          <a:pt x="6" y="28"/>
                        </a:lnTo>
                        <a:lnTo>
                          <a:pt x="8" y="28"/>
                        </a:lnTo>
                        <a:lnTo>
                          <a:pt x="9" y="28"/>
                        </a:lnTo>
                        <a:lnTo>
                          <a:pt x="11" y="28"/>
                        </a:lnTo>
                        <a:lnTo>
                          <a:pt x="11" y="27"/>
                        </a:lnTo>
                        <a:lnTo>
                          <a:pt x="12" y="26"/>
                        </a:lnTo>
                        <a:lnTo>
                          <a:pt x="12" y="25"/>
                        </a:lnTo>
                        <a:lnTo>
                          <a:pt x="13" y="23"/>
                        </a:lnTo>
                        <a:lnTo>
                          <a:pt x="13" y="25"/>
                        </a:lnTo>
                        <a:lnTo>
                          <a:pt x="14" y="25"/>
                        </a:lnTo>
                        <a:lnTo>
                          <a:pt x="14" y="23"/>
                        </a:lnTo>
                        <a:lnTo>
                          <a:pt x="14" y="22"/>
                        </a:lnTo>
                        <a:lnTo>
                          <a:pt x="14" y="21"/>
                        </a:lnTo>
                        <a:lnTo>
                          <a:pt x="14" y="20"/>
                        </a:lnTo>
                        <a:lnTo>
                          <a:pt x="14" y="18"/>
                        </a:lnTo>
                        <a:lnTo>
                          <a:pt x="14" y="17"/>
                        </a:lnTo>
                        <a:lnTo>
                          <a:pt x="16" y="17"/>
                        </a:lnTo>
                        <a:lnTo>
                          <a:pt x="17" y="18"/>
                        </a:lnTo>
                        <a:lnTo>
                          <a:pt x="18" y="18"/>
                        </a:lnTo>
                        <a:lnTo>
                          <a:pt x="20" y="18"/>
                        </a:lnTo>
                        <a:lnTo>
                          <a:pt x="23" y="14"/>
                        </a:lnTo>
                        <a:lnTo>
                          <a:pt x="23" y="13"/>
                        </a:lnTo>
                        <a:lnTo>
                          <a:pt x="24" y="13"/>
                        </a:lnTo>
                        <a:lnTo>
                          <a:pt x="24" y="14"/>
                        </a:lnTo>
                        <a:lnTo>
                          <a:pt x="25" y="14"/>
                        </a:lnTo>
                        <a:lnTo>
                          <a:pt x="26" y="16"/>
                        </a:lnTo>
                        <a:lnTo>
                          <a:pt x="27" y="17"/>
                        </a:lnTo>
                        <a:lnTo>
                          <a:pt x="28" y="17"/>
                        </a:lnTo>
                        <a:lnTo>
                          <a:pt x="28" y="16"/>
                        </a:lnTo>
                        <a:lnTo>
                          <a:pt x="27" y="16"/>
                        </a:lnTo>
                        <a:lnTo>
                          <a:pt x="28" y="14"/>
                        </a:lnTo>
                        <a:lnTo>
                          <a:pt x="31" y="13"/>
                        </a:lnTo>
                        <a:lnTo>
                          <a:pt x="32" y="12"/>
                        </a:lnTo>
                        <a:lnTo>
                          <a:pt x="33" y="12"/>
                        </a:lnTo>
                        <a:lnTo>
                          <a:pt x="33" y="11"/>
                        </a:lnTo>
                        <a:lnTo>
                          <a:pt x="34" y="10"/>
                        </a:lnTo>
                        <a:lnTo>
                          <a:pt x="35" y="10"/>
                        </a:lnTo>
                        <a:lnTo>
                          <a:pt x="36" y="10"/>
                        </a:lnTo>
                        <a:lnTo>
                          <a:pt x="36" y="9"/>
                        </a:lnTo>
                        <a:lnTo>
                          <a:pt x="36" y="8"/>
                        </a:lnTo>
                        <a:lnTo>
                          <a:pt x="36" y="7"/>
                        </a:lnTo>
                        <a:lnTo>
                          <a:pt x="37" y="7"/>
                        </a:lnTo>
                        <a:lnTo>
                          <a:pt x="39" y="6"/>
                        </a:lnTo>
                        <a:lnTo>
                          <a:pt x="39" y="4"/>
                        </a:lnTo>
                        <a:lnTo>
                          <a:pt x="39" y="3"/>
                        </a:lnTo>
                        <a:lnTo>
                          <a:pt x="40" y="2"/>
                        </a:lnTo>
                        <a:lnTo>
                          <a:pt x="41" y="2"/>
                        </a:lnTo>
                        <a:lnTo>
                          <a:pt x="43" y="4"/>
                        </a:lnTo>
                        <a:lnTo>
                          <a:pt x="45" y="6"/>
                        </a:lnTo>
                        <a:lnTo>
                          <a:pt x="49" y="4"/>
                        </a:lnTo>
                        <a:lnTo>
                          <a:pt x="50" y="3"/>
                        </a:lnTo>
                        <a:lnTo>
                          <a:pt x="52" y="3"/>
                        </a:lnTo>
                        <a:lnTo>
                          <a:pt x="53" y="3"/>
                        </a:lnTo>
                        <a:lnTo>
                          <a:pt x="54" y="3"/>
                        </a:lnTo>
                        <a:lnTo>
                          <a:pt x="55" y="3"/>
                        </a:lnTo>
                        <a:lnTo>
                          <a:pt x="59" y="1"/>
                        </a:lnTo>
                        <a:lnTo>
                          <a:pt x="60" y="0"/>
                        </a:lnTo>
                        <a:lnTo>
                          <a:pt x="61" y="0"/>
                        </a:lnTo>
                        <a:lnTo>
                          <a:pt x="62" y="0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156" name="Freeform 1070">
                    <a:extLst>
                      <a:ext uri="{FF2B5EF4-FFF2-40B4-BE49-F238E27FC236}">
                        <a16:creationId xmlns:a16="http://schemas.microsoft.com/office/drawing/2014/main" id="{9A7E5C3C-315B-45D9-B132-3373E1E426E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7144015" y="3103940"/>
                    <a:ext cx="494928" cy="381072"/>
                  </a:xfrm>
                  <a:custGeom>
                    <a:avLst/>
                    <a:gdLst>
                      <a:gd name="T0" fmla="*/ 63500 w 213"/>
                      <a:gd name="T1" fmla="*/ 217488 h 164"/>
                      <a:gd name="T2" fmla="*/ 52387 w 213"/>
                      <a:gd name="T3" fmla="*/ 215900 h 164"/>
                      <a:gd name="T4" fmla="*/ 46037 w 213"/>
                      <a:gd name="T5" fmla="*/ 204788 h 164"/>
                      <a:gd name="T6" fmla="*/ 42862 w 213"/>
                      <a:gd name="T7" fmla="*/ 195263 h 164"/>
                      <a:gd name="T8" fmla="*/ 34925 w 213"/>
                      <a:gd name="T9" fmla="*/ 185738 h 164"/>
                      <a:gd name="T10" fmla="*/ 28575 w 213"/>
                      <a:gd name="T11" fmla="*/ 177800 h 164"/>
                      <a:gd name="T12" fmla="*/ 19050 w 213"/>
                      <a:gd name="T13" fmla="*/ 166688 h 164"/>
                      <a:gd name="T14" fmla="*/ 0 w 213"/>
                      <a:gd name="T15" fmla="*/ 160338 h 164"/>
                      <a:gd name="T16" fmla="*/ 3175 w 213"/>
                      <a:gd name="T17" fmla="*/ 149225 h 164"/>
                      <a:gd name="T18" fmla="*/ 15875 w 213"/>
                      <a:gd name="T19" fmla="*/ 146050 h 164"/>
                      <a:gd name="T20" fmla="*/ 23812 w 213"/>
                      <a:gd name="T21" fmla="*/ 144463 h 164"/>
                      <a:gd name="T22" fmla="*/ 23812 w 213"/>
                      <a:gd name="T23" fmla="*/ 122238 h 164"/>
                      <a:gd name="T24" fmla="*/ 30162 w 213"/>
                      <a:gd name="T25" fmla="*/ 107950 h 164"/>
                      <a:gd name="T26" fmla="*/ 34925 w 213"/>
                      <a:gd name="T27" fmla="*/ 90488 h 164"/>
                      <a:gd name="T28" fmla="*/ 44450 w 213"/>
                      <a:gd name="T29" fmla="*/ 88900 h 164"/>
                      <a:gd name="T30" fmla="*/ 47625 w 213"/>
                      <a:gd name="T31" fmla="*/ 76200 h 164"/>
                      <a:gd name="T32" fmla="*/ 49212 w 213"/>
                      <a:gd name="T33" fmla="*/ 68263 h 164"/>
                      <a:gd name="T34" fmla="*/ 66675 w 213"/>
                      <a:gd name="T35" fmla="*/ 49213 h 164"/>
                      <a:gd name="T36" fmla="*/ 73025 w 213"/>
                      <a:gd name="T37" fmla="*/ 34925 h 164"/>
                      <a:gd name="T38" fmla="*/ 77787 w 213"/>
                      <a:gd name="T39" fmla="*/ 28575 h 164"/>
                      <a:gd name="T40" fmla="*/ 87312 w 213"/>
                      <a:gd name="T41" fmla="*/ 12700 h 164"/>
                      <a:gd name="T42" fmla="*/ 95250 w 213"/>
                      <a:gd name="T43" fmla="*/ 11113 h 164"/>
                      <a:gd name="T44" fmla="*/ 111125 w 213"/>
                      <a:gd name="T45" fmla="*/ 1588 h 164"/>
                      <a:gd name="T46" fmla="*/ 120650 w 213"/>
                      <a:gd name="T47" fmla="*/ 9525 h 164"/>
                      <a:gd name="T48" fmla="*/ 136525 w 213"/>
                      <a:gd name="T49" fmla="*/ 7938 h 164"/>
                      <a:gd name="T50" fmla="*/ 142875 w 213"/>
                      <a:gd name="T51" fmla="*/ 11113 h 164"/>
                      <a:gd name="T52" fmla="*/ 149225 w 213"/>
                      <a:gd name="T53" fmla="*/ 7938 h 164"/>
                      <a:gd name="T54" fmla="*/ 161925 w 213"/>
                      <a:gd name="T55" fmla="*/ 9525 h 164"/>
                      <a:gd name="T56" fmla="*/ 200025 w 213"/>
                      <a:gd name="T57" fmla="*/ 41275 h 164"/>
                      <a:gd name="T58" fmla="*/ 211137 w 213"/>
                      <a:gd name="T59" fmla="*/ 57150 h 164"/>
                      <a:gd name="T60" fmla="*/ 204787 w 213"/>
                      <a:gd name="T61" fmla="*/ 68263 h 164"/>
                      <a:gd name="T62" fmla="*/ 198437 w 213"/>
                      <a:gd name="T63" fmla="*/ 79375 h 164"/>
                      <a:gd name="T64" fmla="*/ 201612 w 213"/>
                      <a:gd name="T65" fmla="*/ 88900 h 164"/>
                      <a:gd name="T66" fmla="*/ 214312 w 213"/>
                      <a:gd name="T67" fmla="*/ 87313 h 164"/>
                      <a:gd name="T68" fmla="*/ 222250 w 213"/>
                      <a:gd name="T69" fmla="*/ 90488 h 164"/>
                      <a:gd name="T70" fmla="*/ 220662 w 213"/>
                      <a:gd name="T71" fmla="*/ 101600 h 164"/>
                      <a:gd name="T72" fmla="*/ 227012 w 213"/>
                      <a:gd name="T73" fmla="*/ 109538 h 164"/>
                      <a:gd name="T74" fmla="*/ 230187 w 213"/>
                      <a:gd name="T75" fmla="*/ 117475 h 164"/>
                      <a:gd name="T76" fmla="*/ 239712 w 213"/>
                      <a:gd name="T77" fmla="*/ 127000 h 164"/>
                      <a:gd name="T78" fmla="*/ 280987 w 213"/>
                      <a:gd name="T79" fmla="*/ 144463 h 164"/>
                      <a:gd name="T80" fmla="*/ 315912 w 213"/>
                      <a:gd name="T81" fmla="*/ 157163 h 164"/>
                      <a:gd name="T82" fmla="*/ 334962 w 213"/>
                      <a:gd name="T83" fmla="*/ 158750 h 164"/>
                      <a:gd name="T84" fmla="*/ 296862 w 213"/>
                      <a:gd name="T85" fmla="*/ 196850 h 164"/>
                      <a:gd name="T86" fmla="*/ 271462 w 213"/>
                      <a:gd name="T87" fmla="*/ 223838 h 164"/>
                      <a:gd name="T88" fmla="*/ 249237 w 213"/>
                      <a:gd name="T89" fmla="*/ 223838 h 164"/>
                      <a:gd name="T90" fmla="*/ 239712 w 213"/>
                      <a:gd name="T91" fmla="*/ 227013 h 164"/>
                      <a:gd name="T92" fmla="*/ 228600 w 213"/>
                      <a:gd name="T93" fmla="*/ 231775 h 164"/>
                      <a:gd name="T94" fmla="*/ 220662 w 213"/>
                      <a:gd name="T95" fmla="*/ 239713 h 164"/>
                      <a:gd name="T96" fmla="*/ 209550 w 213"/>
                      <a:gd name="T97" fmla="*/ 241300 h 164"/>
                      <a:gd name="T98" fmla="*/ 201612 w 213"/>
                      <a:gd name="T99" fmla="*/ 246063 h 164"/>
                      <a:gd name="T100" fmla="*/ 192087 w 213"/>
                      <a:gd name="T101" fmla="*/ 247650 h 164"/>
                      <a:gd name="T102" fmla="*/ 180975 w 213"/>
                      <a:gd name="T103" fmla="*/ 242888 h 164"/>
                      <a:gd name="T104" fmla="*/ 161925 w 213"/>
                      <a:gd name="T105" fmla="*/ 246063 h 164"/>
                      <a:gd name="T106" fmla="*/ 147637 w 213"/>
                      <a:gd name="T107" fmla="*/ 257175 h 164"/>
                      <a:gd name="T108" fmla="*/ 136525 w 213"/>
                      <a:gd name="T109" fmla="*/ 255588 h 164"/>
                      <a:gd name="T110" fmla="*/ 123825 w 213"/>
                      <a:gd name="T111" fmla="*/ 254000 h 164"/>
                      <a:gd name="T112" fmla="*/ 96837 w 213"/>
                      <a:gd name="T113" fmla="*/ 241300 h 164"/>
                      <a:gd name="T114" fmla="*/ 74612 w 213"/>
                      <a:gd name="T115" fmla="*/ 236538 h 164"/>
                      <a:gd name="T116" fmla="*/ 65087 w 213"/>
                      <a:gd name="T117" fmla="*/ 231775 h 164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</a:gdLst>
                    <a:ahLst/>
                    <a:cxnLst>
                      <a:cxn ang="T118">
                        <a:pos x="T0" y="T1"/>
                      </a:cxn>
                      <a:cxn ang="T119">
                        <a:pos x="T2" y="T3"/>
                      </a:cxn>
                      <a:cxn ang="T120">
                        <a:pos x="T4" y="T5"/>
                      </a:cxn>
                      <a:cxn ang="T121">
                        <a:pos x="T6" y="T7"/>
                      </a:cxn>
                      <a:cxn ang="T122">
                        <a:pos x="T8" y="T9"/>
                      </a:cxn>
                      <a:cxn ang="T123">
                        <a:pos x="T10" y="T11"/>
                      </a:cxn>
                      <a:cxn ang="T124">
                        <a:pos x="T12" y="T13"/>
                      </a:cxn>
                      <a:cxn ang="T125">
                        <a:pos x="T14" y="T15"/>
                      </a:cxn>
                      <a:cxn ang="T126">
                        <a:pos x="T16" y="T17"/>
                      </a:cxn>
                      <a:cxn ang="T127">
                        <a:pos x="T18" y="T19"/>
                      </a:cxn>
                      <a:cxn ang="T128">
                        <a:pos x="T20" y="T21"/>
                      </a:cxn>
                      <a:cxn ang="T129">
                        <a:pos x="T22" y="T23"/>
                      </a:cxn>
                      <a:cxn ang="T130">
                        <a:pos x="T24" y="T25"/>
                      </a:cxn>
                      <a:cxn ang="T131">
                        <a:pos x="T26" y="T27"/>
                      </a:cxn>
                      <a:cxn ang="T132">
                        <a:pos x="T28" y="T29"/>
                      </a:cxn>
                      <a:cxn ang="T133">
                        <a:pos x="T30" y="T31"/>
                      </a:cxn>
                      <a:cxn ang="T134">
                        <a:pos x="T32" y="T33"/>
                      </a:cxn>
                      <a:cxn ang="T135">
                        <a:pos x="T34" y="T35"/>
                      </a:cxn>
                      <a:cxn ang="T136">
                        <a:pos x="T36" y="T37"/>
                      </a:cxn>
                      <a:cxn ang="T137">
                        <a:pos x="T38" y="T39"/>
                      </a:cxn>
                      <a:cxn ang="T138">
                        <a:pos x="T40" y="T41"/>
                      </a:cxn>
                      <a:cxn ang="T139">
                        <a:pos x="T42" y="T43"/>
                      </a:cxn>
                      <a:cxn ang="T140">
                        <a:pos x="T44" y="T45"/>
                      </a:cxn>
                      <a:cxn ang="T141">
                        <a:pos x="T46" y="T47"/>
                      </a:cxn>
                      <a:cxn ang="T142">
                        <a:pos x="T48" y="T49"/>
                      </a:cxn>
                      <a:cxn ang="T143">
                        <a:pos x="T50" y="T51"/>
                      </a:cxn>
                      <a:cxn ang="T144">
                        <a:pos x="T52" y="T53"/>
                      </a:cxn>
                      <a:cxn ang="T145">
                        <a:pos x="T54" y="T55"/>
                      </a:cxn>
                      <a:cxn ang="T146">
                        <a:pos x="T56" y="T57"/>
                      </a:cxn>
                      <a:cxn ang="T147">
                        <a:pos x="T58" y="T59"/>
                      </a:cxn>
                      <a:cxn ang="T148">
                        <a:pos x="T60" y="T61"/>
                      </a:cxn>
                      <a:cxn ang="T149">
                        <a:pos x="T62" y="T63"/>
                      </a:cxn>
                      <a:cxn ang="T150">
                        <a:pos x="T64" y="T65"/>
                      </a:cxn>
                      <a:cxn ang="T151">
                        <a:pos x="T66" y="T67"/>
                      </a:cxn>
                      <a:cxn ang="T152">
                        <a:pos x="T68" y="T69"/>
                      </a:cxn>
                      <a:cxn ang="T153">
                        <a:pos x="T70" y="T71"/>
                      </a:cxn>
                      <a:cxn ang="T154">
                        <a:pos x="T72" y="T73"/>
                      </a:cxn>
                      <a:cxn ang="T155">
                        <a:pos x="T74" y="T75"/>
                      </a:cxn>
                      <a:cxn ang="T156">
                        <a:pos x="T76" y="T77"/>
                      </a:cxn>
                      <a:cxn ang="T157">
                        <a:pos x="T78" y="T79"/>
                      </a:cxn>
                      <a:cxn ang="T158">
                        <a:pos x="T80" y="T81"/>
                      </a:cxn>
                      <a:cxn ang="T159">
                        <a:pos x="T82" y="T83"/>
                      </a:cxn>
                      <a:cxn ang="T160">
                        <a:pos x="T84" y="T85"/>
                      </a:cxn>
                      <a:cxn ang="T161">
                        <a:pos x="T86" y="T87"/>
                      </a:cxn>
                      <a:cxn ang="T162">
                        <a:pos x="T88" y="T89"/>
                      </a:cxn>
                      <a:cxn ang="T163">
                        <a:pos x="T90" y="T91"/>
                      </a:cxn>
                      <a:cxn ang="T164">
                        <a:pos x="T92" y="T93"/>
                      </a:cxn>
                      <a:cxn ang="T165">
                        <a:pos x="T94" y="T95"/>
                      </a:cxn>
                      <a:cxn ang="T166">
                        <a:pos x="T96" y="T97"/>
                      </a:cxn>
                      <a:cxn ang="T167">
                        <a:pos x="T98" y="T99"/>
                      </a:cxn>
                      <a:cxn ang="T168">
                        <a:pos x="T100" y="T101"/>
                      </a:cxn>
                      <a:cxn ang="T169">
                        <a:pos x="T102" y="T103"/>
                      </a:cxn>
                      <a:cxn ang="T170">
                        <a:pos x="T104" y="T105"/>
                      </a:cxn>
                      <a:cxn ang="T171">
                        <a:pos x="T106" y="T107"/>
                      </a:cxn>
                      <a:cxn ang="T172">
                        <a:pos x="T108" y="T109"/>
                      </a:cxn>
                      <a:cxn ang="T173">
                        <a:pos x="T110" y="T111"/>
                      </a:cxn>
                      <a:cxn ang="T174">
                        <a:pos x="T112" y="T113"/>
                      </a:cxn>
                      <a:cxn ang="T175">
                        <a:pos x="T114" y="T115"/>
                      </a:cxn>
                      <a:cxn ang="T176">
                        <a:pos x="T116" y="T117"/>
                      </a:cxn>
                    </a:cxnLst>
                    <a:rect l="0" t="0" r="r" b="b"/>
                    <a:pathLst>
                      <a:path w="213" h="164">
                        <a:moveTo>
                          <a:pt x="41" y="146"/>
                        </a:moveTo>
                        <a:lnTo>
                          <a:pt x="39" y="143"/>
                        </a:lnTo>
                        <a:lnTo>
                          <a:pt x="40" y="140"/>
                        </a:lnTo>
                        <a:lnTo>
                          <a:pt x="40" y="139"/>
                        </a:lnTo>
                        <a:lnTo>
                          <a:pt x="40" y="138"/>
                        </a:lnTo>
                        <a:lnTo>
                          <a:pt x="40" y="137"/>
                        </a:lnTo>
                        <a:lnTo>
                          <a:pt x="39" y="137"/>
                        </a:lnTo>
                        <a:lnTo>
                          <a:pt x="39" y="136"/>
                        </a:lnTo>
                        <a:lnTo>
                          <a:pt x="36" y="134"/>
                        </a:lnTo>
                        <a:lnTo>
                          <a:pt x="34" y="134"/>
                        </a:lnTo>
                        <a:lnTo>
                          <a:pt x="34" y="136"/>
                        </a:lnTo>
                        <a:lnTo>
                          <a:pt x="33" y="136"/>
                        </a:lnTo>
                        <a:lnTo>
                          <a:pt x="32" y="136"/>
                        </a:lnTo>
                        <a:lnTo>
                          <a:pt x="32" y="134"/>
                        </a:lnTo>
                        <a:lnTo>
                          <a:pt x="32" y="133"/>
                        </a:lnTo>
                        <a:lnTo>
                          <a:pt x="30" y="132"/>
                        </a:lnTo>
                        <a:lnTo>
                          <a:pt x="30" y="131"/>
                        </a:lnTo>
                        <a:lnTo>
                          <a:pt x="29" y="129"/>
                        </a:lnTo>
                        <a:lnTo>
                          <a:pt x="28" y="129"/>
                        </a:lnTo>
                        <a:lnTo>
                          <a:pt x="28" y="128"/>
                        </a:lnTo>
                        <a:lnTo>
                          <a:pt x="28" y="127"/>
                        </a:lnTo>
                        <a:lnTo>
                          <a:pt x="28" y="125"/>
                        </a:lnTo>
                        <a:lnTo>
                          <a:pt x="28" y="124"/>
                        </a:lnTo>
                        <a:lnTo>
                          <a:pt x="27" y="123"/>
                        </a:lnTo>
                        <a:lnTo>
                          <a:pt x="27" y="122"/>
                        </a:lnTo>
                        <a:lnTo>
                          <a:pt x="27" y="121"/>
                        </a:lnTo>
                        <a:lnTo>
                          <a:pt x="25" y="118"/>
                        </a:lnTo>
                        <a:lnTo>
                          <a:pt x="24" y="117"/>
                        </a:lnTo>
                        <a:lnTo>
                          <a:pt x="23" y="117"/>
                        </a:lnTo>
                        <a:lnTo>
                          <a:pt x="22" y="117"/>
                        </a:lnTo>
                        <a:lnTo>
                          <a:pt x="21" y="114"/>
                        </a:lnTo>
                        <a:lnTo>
                          <a:pt x="21" y="113"/>
                        </a:lnTo>
                        <a:lnTo>
                          <a:pt x="20" y="113"/>
                        </a:lnTo>
                        <a:lnTo>
                          <a:pt x="19" y="113"/>
                        </a:lnTo>
                        <a:lnTo>
                          <a:pt x="18" y="113"/>
                        </a:lnTo>
                        <a:lnTo>
                          <a:pt x="18" y="112"/>
                        </a:lnTo>
                        <a:lnTo>
                          <a:pt x="16" y="111"/>
                        </a:lnTo>
                        <a:lnTo>
                          <a:pt x="16" y="110"/>
                        </a:lnTo>
                        <a:lnTo>
                          <a:pt x="15" y="110"/>
                        </a:lnTo>
                        <a:lnTo>
                          <a:pt x="14" y="109"/>
                        </a:lnTo>
                        <a:lnTo>
                          <a:pt x="14" y="108"/>
                        </a:lnTo>
                        <a:lnTo>
                          <a:pt x="12" y="105"/>
                        </a:lnTo>
                        <a:lnTo>
                          <a:pt x="10" y="103"/>
                        </a:lnTo>
                        <a:lnTo>
                          <a:pt x="9" y="103"/>
                        </a:lnTo>
                        <a:lnTo>
                          <a:pt x="6" y="102"/>
                        </a:lnTo>
                        <a:lnTo>
                          <a:pt x="4" y="102"/>
                        </a:lnTo>
                        <a:lnTo>
                          <a:pt x="1" y="101"/>
                        </a:lnTo>
                        <a:lnTo>
                          <a:pt x="0" y="101"/>
                        </a:lnTo>
                        <a:lnTo>
                          <a:pt x="0" y="100"/>
                        </a:lnTo>
                        <a:lnTo>
                          <a:pt x="1" y="99"/>
                        </a:lnTo>
                        <a:lnTo>
                          <a:pt x="2" y="96"/>
                        </a:lnTo>
                        <a:lnTo>
                          <a:pt x="3" y="96"/>
                        </a:lnTo>
                        <a:lnTo>
                          <a:pt x="3" y="95"/>
                        </a:lnTo>
                        <a:lnTo>
                          <a:pt x="2" y="94"/>
                        </a:lnTo>
                        <a:lnTo>
                          <a:pt x="2" y="93"/>
                        </a:lnTo>
                        <a:lnTo>
                          <a:pt x="4" y="92"/>
                        </a:lnTo>
                        <a:lnTo>
                          <a:pt x="5" y="92"/>
                        </a:lnTo>
                        <a:lnTo>
                          <a:pt x="8" y="92"/>
                        </a:lnTo>
                        <a:lnTo>
                          <a:pt x="9" y="92"/>
                        </a:lnTo>
                        <a:lnTo>
                          <a:pt x="10" y="92"/>
                        </a:lnTo>
                        <a:lnTo>
                          <a:pt x="10" y="93"/>
                        </a:lnTo>
                        <a:lnTo>
                          <a:pt x="11" y="93"/>
                        </a:lnTo>
                        <a:lnTo>
                          <a:pt x="12" y="92"/>
                        </a:lnTo>
                        <a:lnTo>
                          <a:pt x="13" y="92"/>
                        </a:lnTo>
                        <a:lnTo>
                          <a:pt x="14" y="92"/>
                        </a:lnTo>
                        <a:lnTo>
                          <a:pt x="15" y="91"/>
                        </a:lnTo>
                        <a:lnTo>
                          <a:pt x="15" y="90"/>
                        </a:lnTo>
                        <a:lnTo>
                          <a:pt x="16" y="90"/>
                        </a:lnTo>
                        <a:lnTo>
                          <a:pt x="16" y="86"/>
                        </a:lnTo>
                        <a:lnTo>
                          <a:pt x="16" y="85"/>
                        </a:lnTo>
                        <a:lnTo>
                          <a:pt x="15" y="78"/>
                        </a:lnTo>
                        <a:lnTo>
                          <a:pt x="15" y="77"/>
                        </a:lnTo>
                        <a:lnTo>
                          <a:pt x="15" y="76"/>
                        </a:lnTo>
                        <a:lnTo>
                          <a:pt x="16" y="73"/>
                        </a:lnTo>
                        <a:lnTo>
                          <a:pt x="18" y="72"/>
                        </a:lnTo>
                        <a:lnTo>
                          <a:pt x="18" y="71"/>
                        </a:lnTo>
                        <a:lnTo>
                          <a:pt x="18" y="69"/>
                        </a:lnTo>
                        <a:lnTo>
                          <a:pt x="19" y="68"/>
                        </a:lnTo>
                        <a:lnTo>
                          <a:pt x="19" y="66"/>
                        </a:lnTo>
                        <a:lnTo>
                          <a:pt x="19" y="65"/>
                        </a:lnTo>
                        <a:lnTo>
                          <a:pt x="19" y="62"/>
                        </a:lnTo>
                        <a:lnTo>
                          <a:pt x="19" y="61"/>
                        </a:lnTo>
                        <a:lnTo>
                          <a:pt x="21" y="58"/>
                        </a:lnTo>
                        <a:lnTo>
                          <a:pt x="22" y="57"/>
                        </a:lnTo>
                        <a:lnTo>
                          <a:pt x="23" y="58"/>
                        </a:lnTo>
                        <a:lnTo>
                          <a:pt x="24" y="58"/>
                        </a:lnTo>
                        <a:lnTo>
                          <a:pt x="25" y="59"/>
                        </a:lnTo>
                        <a:lnTo>
                          <a:pt x="27" y="59"/>
                        </a:lnTo>
                        <a:lnTo>
                          <a:pt x="28" y="57"/>
                        </a:lnTo>
                        <a:lnTo>
                          <a:pt x="28" y="56"/>
                        </a:lnTo>
                        <a:lnTo>
                          <a:pt x="28" y="54"/>
                        </a:lnTo>
                        <a:lnTo>
                          <a:pt x="29" y="53"/>
                        </a:lnTo>
                        <a:lnTo>
                          <a:pt x="28" y="53"/>
                        </a:lnTo>
                        <a:lnTo>
                          <a:pt x="28" y="52"/>
                        </a:lnTo>
                        <a:lnTo>
                          <a:pt x="29" y="50"/>
                        </a:lnTo>
                        <a:lnTo>
                          <a:pt x="30" y="48"/>
                        </a:lnTo>
                        <a:lnTo>
                          <a:pt x="30" y="47"/>
                        </a:lnTo>
                        <a:lnTo>
                          <a:pt x="29" y="46"/>
                        </a:lnTo>
                        <a:lnTo>
                          <a:pt x="29" y="45"/>
                        </a:lnTo>
                        <a:lnTo>
                          <a:pt x="30" y="44"/>
                        </a:lnTo>
                        <a:lnTo>
                          <a:pt x="31" y="44"/>
                        </a:lnTo>
                        <a:lnTo>
                          <a:pt x="31" y="43"/>
                        </a:lnTo>
                        <a:lnTo>
                          <a:pt x="32" y="43"/>
                        </a:lnTo>
                        <a:lnTo>
                          <a:pt x="32" y="41"/>
                        </a:lnTo>
                        <a:lnTo>
                          <a:pt x="33" y="39"/>
                        </a:lnTo>
                        <a:lnTo>
                          <a:pt x="38" y="33"/>
                        </a:lnTo>
                        <a:lnTo>
                          <a:pt x="39" y="33"/>
                        </a:lnTo>
                        <a:lnTo>
                          <a:pt x="42" y="31"/>
                        </a:lnTo>
                        <a:lnTo>
                          <a:pt x="43" y="31"/>
                        </a:lnTo>
                        <a:lnTo>
                          <a:pt x="45" y="31"/>
                        </a:lnTo>
                        <a:lnTo>
                          <a:pt x="45" y="29"/>
                        </a:lnTo>
                        <a:lnTo>
                          <a:pt x="45" y="28"/>
                        </a:lnTo>
                        <a:lnTo>
                          <a:pt x="45" y="27"/>
                        </a:lnTo>
                        <a:lnTo>
                          <a:pt x="46" y="22"/>
                        </a:lnTo>
                        <a:lnTo>
                          <a:pt x="48" y="20"/>
                        </a:lnTo>
                        <a:lnTo>
                          <a:pt x="48" y="19"/>
                        </a:lnTo>
                        <a:lnTo>
                          <a:pt x="49" y="19"/>
                        </a:lnTo>
                        <a:lnTo>
                          <a:pt x="49" y="18"/>
                        </a:lnTo>
                        <a:lnTo>
                          <a:pt x="48" y="18"/>
                        </a:lnTo>
                        <a:lnTo>
                          <a:pt x="49" y="18"/>
                        </a:lnTo>
                        <a:lnTo>
                          <a:pt x="49" y="16"/>
                        </a:lnTo>
                        <a:lnTo>
                          <a:pt x="49" y="13"/>
                        </a:lnTo>
                        <a:lnTo>
                          <a:pt x="50" y="9"/>
                        </a:lnTo>
                        <a:lnTo>
                          <a:pt x="51" y="9"/>
                        </a:lnTo>
                        <a:lnTo>
                          <a:pt x="53" y="8"/>
                        </a:lnTo>
                        <a:lnTo>
                          <a:pt x="55" y="8"/>
                        </a:lnTo>
                        <a:lnTo>
                          <a:pt x="56" y="9"/>
                        </a:lnTo>
                        <a:lnTo>
                          <a:pt x="57" y="9"/>
                        </a:lnTo>
                        <a:lnTo>
                          <a:pt x="58" y="9"/>
                        </a:lnTo>
                        <a:lnTo>
                          <a:pt x="58" y="8"/>
                        </a:lnTo>
                        <a:lnTo>
                          <a:pt x="59" y="7"/>
                        </a:lnTo>
                        <a:lnTo>
                          <a:pt x="60" y="7"/>
                        </a:lnTo>
                        <a:lnTo>
                          <a:pt x="61" y="7"/>
                        </a:lnTo>
                        <a:lnTo>
                          <a:pt x="62" y="8"/>
                        </a:lnTo>
                        <a:lnTo>
                          <a:pt x="64" y="9"/>
                        </a:lnTo>
                        <a:lnTo>
                          <a:pt x="65" y="10"/>
                        </a:lnTo>
                        <a:lnTo>
                          <a:pt x="70" y="0"/>
                        </a:lnTo>
                        <a:lnTo>
                          <a:pt x="70" y="1"/>
                        </a:lnTo>
                        <a:lnTo>
                          <a:pt x="70" y="2"/>
                        </a:lnTo>
                        <a:lnTo>
                          <a:pt x="71" y="2"/>
                        </a:lnTo>
                        <a:lnTo>
                          <a:pt x="74" y="3"/>
                        </a:lnTo>
                        <a:lnTo>
                          <a:pt x="75" y="3"/>
                        </a:lnTo>
                        <a:lnTo>
                          <a:pt x="76" y="5"/>
                        </a:lnTo>
                        <a:lnTo>
                          <a:pt x="76" y="6"/>
                        </a:lnTo>
                        <a:lnTo>
                          <a:pt x="77" y="7"/>
                        </a:lnTo>
                        <a:lnTo>
                          <a:pt x="79" y="7"/>
                        </a:lnTo>
                        <a:lnTo>
                          <a:pt x="83" y="7"/>
                        </a:lnTo>
                        <a:lnTo>
                          <a:pt x="84" y="6"/>
                        </a:lnTo>
                        <a:lnTo>
                          <a:pt x="85" y="6"/>
                        </a:lnTo>
                        <a:lnTo>
                          <a:pt x="86" y="5"/>
                        </a:lnTo>
                        <a:lnTo>
                          <a:pt x="87" y="3"/>
                        </a:lnTo>
                        <a:lnTo>
                          <a:pt x="88" y="5"/>
                        </a:lnTo>
                        <a:lnTo>
                          <a:pt x="89" y="6"/>
                        </a:lnTo>
                        <a:lnTo>
                          <a:pt x="88" y="7"/>
                        </a:lnTo>
                        <a:lnTo>
                          <a:pt x="89" y="7"/>
                        </a:lnTo>
                        <a:lnTo>
                          <a:pt x="90" y="7"/>
                        </a:lnTo>
                        <a:lnTo>
                          <a:pt x="90" y="6"/>
                        </a:lnTo>
                        <a:lnTo>
                          <a:pt x="92" y="6"/>
                        </a:lnTo>
                        <a:lnTo>
                          <a:pt x="93" y="7"/>
                        </a:lnTo>
                        <a:lnTo>
                          <a:pt x="93" y="6"/>
                        </a:lnTo>
                        <a:lnTo>
                          <a:pt x="93" y="5"/>
                        </a:lnTo>
                        <a:lnTo>
                          <a:pt x="94" y="5"/>
                        </a:lnTo>
                        <a:lnTo>
                          <a:pt x="96" y="6"/>
                        </a:lnTo>
                        <a:lnTo>
                          <a:pt x="97" y="6"/>
                        </a:lnTo>
                        <a:lnTo>
                          <a:pt x="98" y="7"/>
                        </a:lnTo>
                        <a:lnTo>
                          <a:pt x="99" y="7"/>
                        </a:lnTo>
                        <a:lnTo>
                          <a:pt x="101" y="6"/>
                        </a:lnTo>
                        <a:lnTo>
                          <a:pt x="102" y="6"/>
                        </a:lnTo>
                        <a:lnTo>
                          <a:pt x="103" y="8"/>
                        </a:lnTo>
                        <a:lnTo>
                          <a:pt x="103" y="7"/>
                        </a:lnTo>
                        <a:lnTo>
                          <a:pt x="112" y="11"/>
                        </a:lnTo>
                        <a:lnTo>
                          <a:pt x="118" y="19"/>
                        </a:lnTo>
                        <a:lnTo>
                          <a:pt x="122" y="21"/>
                        </a:lnTo>
                        <a:lnTo>
                          <a:pt x="126" y="26"/>
                        </a:lnTo>
                        <a:lnTo>
                          <a:pt x="129" y="30"/>
                        </a:lnTo>
                        <a:lnTo>
                          <a:pt x="131" y="30"/>
                        </a:lnTo>
                        <a:lnTo>
                          <a:pt x="132" y="33"/>
                        </a:lnTo>
                        <a:lnTo>
                          <a:pt x="134" y="35"/>
                        </a:lnTo>
                        <a:lnTo>
                          <a:pt x="133" y="35"/>
                        </a:lnTo>
                        <a:lnTo>
                          <a:pt x="133" y="36"/>
                        </a:lnTo>
                        <a:lnTo>
                          <a:pt x="132" y="37"/>
                        </a:lnTo>
                        <a:lnTo>
                          <a:pt x="132" y="38"/>
                        </a:lnTo>
                        <a:lnTo>
                          <a:pt x="131" y="39"/>
                        </a:lnTo>
                        <a:lnTo>
                          <a:pt x="130" y="40"/>
                        </a:lnTo>
                        <a:lnTo>
                          <a:pt x="129" y="41"/>
                        </a:lnTo>
                        <a:lnTo>
                          <a:pt x="129" y="43"/>
                        </a:lnTo>
                        <a:lnTo>
                          <a:pt x="127" y="44"/>
                        </a:lnTo>
                        <a:lnTo>
                          <a:pt x="126" y="45"/>
                        </a:lnTo>
                        <a:lnTo>
                          <a:pt x="125" y="45"/>
                        </a:lnTo>
                        <a:lnTo>
                          <a:pt x="125" y="47"/>
                        </a:lnTo>
                        <a:lnTo>
                          <a:pt x="124" y="48"/>
                        </a:lnTo>
                        <a:lnTo>
                          <a:pt x="125" y="50"/>
                        </a:lnTo>
                        <a:lnTo>
                          <a:pt x="125" y="52"/>
                        </a:lnTo>
                        <a:lnTo>
                          <a:pt x="125" y="54"/>
                        </a:lnTo>
                        <a:lnTo>
                          <a:pt x="125" y="55"/>
                        </a:lnTo>
                        <a:lnTo>
                          <a:pt x="125" y="56"/>
                        </a:lnTo>
                        <a:lnTo>
                          <a:pt x="126" y="56"/>
                        </a:lnTo>
                        <a:lnTo>
                          <a:pt x="127" y="56"/>
                        </a:lnTo>
                        <a:lnTo>
                          <a:pt x="129" y="56"/>
                        </a:lnTo>
                        <a:lnTo>
                          <a:pt x="130" y="56"/>
                        </a:lnTo>
                        <a:lnTo>
                          <a:pt x="131" y="56"/>
                        </a:lnTo>
                        <a:lnTo>
                          <a:pt x="132" y="56"/>
                        </a:lnTo>
                        <a:lnTo>
                          <a:pt x="133" y="55"/>
                        </a:lnTo>
                        <a:lnTo>
                          <a:pt x="135" y="55"/>
                        </a:lnTo>
                        <a:lnTo>
                          <a:pt x="136" y="54"/>
                        </a:lnTo>
                        <a:lnTo>
                          <a:pt x="137" y="54"/>
                        </a:lnTo>
                        <a:lnTo>
                          <a:pt x="139" y="55"/>
                        </a:lnTo>
                        <a:lnTo>
                          <a:pt x="140" y="56"/>
                        </a:lnTo>
                        <a:lnTo>
                          <a:pt x="141" y="56"/>
                        </a:lnTo>
                        <a:lnTo>
                          <a:pt x="140" y="57"/>
                        </a:lnTo>
                        <a:lnTo>
                          <a:pt x="139" y="58"/>
                        </a:lnTo>
                        <a:lnTo>
                          <a:pt x="137" y="61"/>
                        </a:lnTo>
                        <a:lnTo>
                          <a:pt x="137" y="62"/>
                        </a:lnTo>
                        <a:lnTo>
                          <a:pt x="137" y="63"/>
                        </a:lnTo>
                        <a:lnTo>
                          <a:pt x="139" y="63"/>
                        </a:lnTo>
                        <a:lnTo>
                          <a:pt x="139" y="64"/>
                        </a:lnTo>
                        <a:lnTo>
                          <a:pt x="140" y="64"/>
                        </a:lnTo>
                        <a:lnTo>
                          <a:pt x="140" y="65"/>
                        </a:lnTo>
                        <a:lnTo>
                          <a:pt x="140" y="67"/>
                        </a:lnTo>
                        <a:lnTo>
                          <a:pt x="141" y="67"/>
                        </a:lnTo>
                        <a:lnTo>
                          <a:pt x="142" y="68"/>
                        </a:lnTo>
                        <a:lnTo>
                          <a:pt x="143" y="69"/>
                        </a:lnTo>
                        <a:lnTo>
                          <a:pt x="143" y="71"/>
                        </a:lnTo>
                        <a:lnTo>
                          <a:pt x="144" y="71"/>
                        </a:lnTo>
                        <a:lnTo>
                          <a:pt x="144" y="72"/>
                        </a:lnTo>
                        <a:lnTo>
                          <a:pt x="145" y="72"/>
                        </a:lnTo>
                        <a:lnTo>
                          <a:pt x="145" y="73"/>
                        </a:lnTo>
                        <a:lnTo>
                          <a:pt x="145" y="74"/>
                        </a:lnTo>
                        <a:lnTo>
                          <a:pt x="146" y="75"/>
                        </a:lnTo>
                        <a:lnTo>
                          <a:pt x="148" y="76"/>
                        </a:lnTo>
                        <a:lnTo>
                          <a:pt x="149" y="77"/>
                        </a:lnTo>
                        <a:lnTo>
                          <a:pt x="149" y="78"/>
                        </a:lnTo>
                        <a:lnTo>
                          <a:pt x="150" y="80"/>
                        </a:lnTo>
                        <a:lnTo>
                          <a:pt x="151" y="80"/>
                        </a:lnTo>
                        <a:lnTo>
                          <a:pt x="152" y="81"/>
                        </a:lnTo>
                        <a:lnTo>
                          <a:pt x="157" y="84"/>
                        </a:lnTo>
                        <a:lnTo>
                          <a:pt x="166" y="87"/>
                        </a:lnTo>
                        <a:lnTo>
                          <a:pt x="171" y="89"/>
                        </a:lnTo>
                        <a:lnTo>
                          <a:pt x="173" y="90"/>
                        </a:lnTo>
                        <a:lnTo>
                          <a:pt x="177" y="91"/>
                        </a:lnTo>
                        <a:lnTo>
                          <a:pt x="179" y="92"/>
                        </a:lnTo>
                        <a:lnTo>
                          <a:pt x="186" y="94"/>
                        </a:lnTo>
                        <a:lnTo>
                          <a:pt x="189" y="95"/>
                        </a:lnTo>
                        <a:lnTo>
                          <a:pt x="192" y="96"/>
                        </a:lnTo>
                        <a:lnTo>
                          <a:pt x="196" y="97"/>
                        </a:lnTo>
                        <a:lnTo>
                          <a:pt x="199" y="99"/>
                        </a:lnTo>
                        <a:lnTo>
                          <a:pt x="200" y="99"/>
                        </a:lnTo>
                        <a:lnTo>
                          <a:pt x="208" y="99"/>
                        </a:lnTo>
                        <a:lnTo>
                          <a:pt x="209" y="99"/>
                        </a:lnTo>
                        <a:lnTo>
                          <a:pt x="211" y="99"/>
                        </a:lnTo>
                        <a:lnTo>
                          <a:pt x="213" y="99"/>
                        </a:lnTo>
                        <a:lnTo>
                          <a:pt x="211" y="100"/>
                        </a:lnTo>
                        <a:lnTo>
                          <a:pt x="210" y="101"/>
                        </a:lnTo>
                        <a:lnTo>
                          <a:pt x="208" y="103"/>
                        </a:lnTo>
                        <a:lnTo>
                          <a:pt x="207" y="104"/>
                        </a:lnTo>
                        <a:lnTo>
                          <a:pt x="199" y="112"/>
                        </a:lnTo>
                        <a:lnTo>
                          <a:pt x="192" y="118"/>
                        </a:lnTo>
                        <a:lnTo>
                          <a:pt x="187" y="124"/>
                        </a:lnTo>
                        <a:lnTo>
                          <a:pt x="185" y="127"/>
                        </a:lnTo>
                        <a:lnTo>
                          <a:pt x="181" y="130"/>
                        </a:lnTo>
                        <a:lnTo>
                          <a:pt x="178" y="134"/>
                        </a:lnTo>
                        <a:lnTo>
                          <a:pt x="176" y="136"/>
                        </a:lnTo>
                        <a:lnTo>
                          <a:pt x="172" y="140"/>
                        </a:lnTo>
                        <a:lnTo>
                          <a:pt x="171" y="141"/>
                        </a:lnTo>
                        <a:lnTo>
                          <a:pt x="170" y="142"/>
                        </a:lnTo>
                        <a:lnTo>
                          <a:pt x="163" y="142"/>
                        </a:lnTo>
                        <a:lnTo>
                          <a:pt x="161" y="141"/>
                        </a:lnTo>
                        <a:lnTo>
                          <a:pt x="160" y="141"/>
                        </a:lnTo>
                        <a:lnTo>
                          <a:pt x="158" y="141"/>
                        </a:lnTo>
                        <a:lnTo>
                          <a:pt x="157" y="141"/>
                        </a:lnTo>
                        <a:lnTo>
                          <a:pt x="155" y="141"/>
                        </a:lnTo>
                        <a:lnTo>
                          <a:pt x="155" y="142"/>
                        </a:lnTo>
                        <a:lnTo>
                          <a:pt x="154" y="142"/>
                        </a:lnTo>
                        <a:lnTo>
                          <a:pt x="153" y="142"/>
                        </a:lnTo>
                        <a:lnTo>
                          <a:pt x="152" y="142"/>
                        </a:lnTo>
                        <a:lnTo>
                          <a:pt x="151" y="143"/>
                        </a:lnTo>
                        <a:lnTo>
                          <a:pt x="150" y="143"/>
                        </a:lnTo>
                        <a:lnTo>
                          <a:pt x="149" y="143"/>
                        </a:lnTo>
                        <a:lnTo>
                          <a:pt x="148" y="145"/>
                        </a:lnTo>
                        <a:lnTo>
                          <a:pt x="146" y="145"/>
                        </a:lnTo>
                        <a:lnTo>
                          <a:pt x="145" y="146"/>
                        </a:lnTo>
                        <a:lnTo>
                          <a:pt x="144" y="146"/>
                        </a:lnTo>
                        <a:lnTo>
                          <a:pt x="143" y="147"/>
                        </a:lnTo>
                        <a:lnTo>
                          <a:pt x="142" y="148"/>
                        </a:lnTo>
                        <a:lnTo>
                          <a:pt x="141" y="149"/>
                        </a:lnTo>
                        <a:lnTo>
                          <a:pt x="141" y="150"/>
                        </a:lnTo>
                        <a:lnTo>
                          <a:pt x="140" y="151"/>
                        </a:lnTo>
                        <a:lnTo>
                          <a:pt x="139" y="151"/>
                        </a:lnTo>
                        <a:lnTo>
                          <a:pt x="137" y="151"/>
                        </a:lnTo>
                        <a:lnTo>
                          <a:pt x="136" y="151"/>
                        </a:lnTo>
                        <a:lnTo>
                          <a:pt x="135" y="152"/>
                        </a:lnTo>
                        <a:lnTo>
                          <a:pt x="134" y="152"/>
                        </a:lnTo>
                        <a:lnTo>
                          <a:pt x="133" y="152"/>
                        </a:lnTo>
                        <a:lnTo>
                          <a:pt x="132" y="152"/>
                        </a:lnTo>
                        <a:lnTo>
                          <a:pt x="131" y="152"/>
                        </a:lnTo>
                        <a:lnTo>
                          <a:pt x="130" y="152"/>
                        </a:lnTo>
                        <a:lnTo>
                          <a:pt x="129" y="152"/>
                        </a:lnTo>
                        <a:lnTo>
                          <a:pt x="129" y="153"/>
                        </a:lnTo>
                        <a:lnTo>
                          <a:pt x="127" y="153"/>
                        </a:lnTo>
                        <a:lnTo>
                          <a:pt x="127" y="155"/>
                        </a:lnTo>
                        <a:lnTo>
                          <a:pt x="126" y="156"/>
                        </a:lnTo>
                        <a:lnTo>
                          <a:pt x="125" y="156"/>
                        </a:lnTo>
                        <a:lnTo>
                          <a:pt x="124" y="155"/>
                        </a:lnTo>
                        <a:lnTo>
                          <a:pt x="123" y="156"/>
                        </a:lnTo>
                        <a:lnTo>
                          <a:pt x="122" y="156"/>
                        </a:lnTo>
                        <a:lnTo>
                          <a:pt x="121" y="156"/>
                        </a:lnTo>
                        <a:lnTo>
                          <a:pt x="117" y="156"/>
                        </a:lnTo>
                        <a:lnTo>
                          <a:pt x="116" y="156"/>
                        </a:lnTo>
                        <a:lnTo>
                          <a:pt x="115" y="156"/>
                        </a:lnTo>
                        <a:lnTo>
                          <a:pt x="115" y="155"/>
                        </a:lnTo>
                        <a:lnTo>
                          <a:pt x="114" y="155"/>
                        </a:lnTo>
                        <a:lnTo>
                          <a:pt x="114" y="153"/>
                        </a:lnTo>
                        <a:lnTo>
                          <a:pt x="112" y="152"/>
                        </a:lnTo>
                        <a:lnTo>
                          <a:pt x="112" y="151"/>
                        </a:lnTo>
                        <a:lnTo>
                          <a:pt x="111" y="151"/>
                        </a:lnTo>
                        <a:lnTo>
                          <a:pt x="109" y="152"/>
                        </a:lnTo>
                        <a:lnTo>
                          <a:pt x="105" y="153"/>
                        </a:lnTo>
                        <a:lnTo>
                          <a:pt x="102" y="155"/>
                        </a:lnTo>
                        <a:lnTo>
                          <a:pt x="99" y="156"/>
                        </a:lnTo>
                        <a:lnTo>
                          <a:pt x="97" y="157"/>
                        </a:lnTo>
                        <a:lnTo>
                          <a:pt x="96" y="160"/>
                        </a:lnTo>
                        <a:lnTo>
                          <a:pt x="94" y="162"/>
                        </a:lnTo>
                        <a:lnTo>
                          <a:pt x="93" y="164"/>
                        </a:lnTo>
                        <a:lnTo>
                          <a:pt x="93" y="162"/>
                        </a:lnTo>
                        <a:lnTo>
                          <a:pt x="92" y="162"/>
                        </a:lnTo>
                        <a:lnTo>
                          <a:pt x="90" y="162"/>
                        </a:lnTo>
                        <a:lnTo>
                          <a:pt x="89" y="162"/>
                        </a:lnTo>
                        <a:lnTo>
                          <a:pt x="88" y="162"/>
                        </a:lnTo>
                        <a:lnTo>
                          <a:pt x="87" y="162"/>
                        </a:lnTo>
                        <a:lnTo>
                          <a:pt x="86" y="161"/>
                        </a:lnTo>
                        <a:lnTo>
                          <a:pt x="85" y="162"/>
                        </a:lnTo>
                        <a:lnTo>
                          <a:pt x="84" y="162"/>
                        </a:lnTo>
                        <a:lnTo>
                          <a:pt x="83" y="161"/>
                        </a:lnTo>
                        <a:lnTo>
                          <a:pt x="81" y="161"/>
                        </a:lnTo>
                        <a:lnTo>
                          <a:pt x="80" y="161"/>
                        </a:lnTo>
                        <a:lnTo>
                          <a:pt x="78" y="160"/>
                        </a:lnTo>
                        <a:lnTo>
                          <a:pt x="77" y="161"/>
                        </a:lnTo>
                        <a:lnTo>
                          <a:pt x="76" y="160"/>
                        </a:lnTo>
                        <a:lnTo>
                          <a:pt x="73" y="160"/>
                        </a:lnTo>
                        <a:lnTo>
                          <a:pt x="71" y="160"/>
                        </a:lnTo>
                        <a:lnTo>
                          <a:pt x="71" y="159"/>
                        </a:lnTo>
                        <a:lnTo>
                          <a:pt x="61" y="152"/>
                        </a:lnTo>
                        <a:lnTo>
                          <a:pt x="59" y="151"/>
                        </a:lnTo>
                        <a:lnTo>
                          <a:pt x="58" y="150"/>
                        </a:lnTo>
                        <a:lnTo>
                          <a:pt x="56" y="149"/>
                        </a:lnTo>
                        <a:lnTo>
                          <a:pt x="52" y="149"/>
                        </a:lnTo>
                        <a:lnTo>
                          <a:pt x="49" y="149"/>
                        </a:lnTo>
                        <a:lnTo>
                          <a:pt x="47" y="149"/>
                        </a:lnTo>
                        <a:lnTo>
                          <a:pt x="46" y="149"/>
                        </a:lnTo>
                        <a:lnTo>
                          <a:pt x="43" y="149"/>
                        </a:lnTo>
                        <a:lnTo>
                          <a:pt x="42" y="148"/>
                        </a:lnTo>
                        <a:lnTo>
                          <a:pt x="42" y="147"/>
                        </a:lnTo>
                        <a:lnTo>
                          <a:pt x="42" y="146"/>
                        </a:lnTo>
                        <a:lnTo>
                          <a:pt x="41" y="146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157" name="Freeform 1071">
                    <a:extLst>
                      <a:ext uri="{FF2B5EF4-FFF2-40B4-BE49-F238E27FC236}">
                        <a16:creationId xmlns:a16="http://schemas.microsoft.com/office/drawing/2014/main" id="{4F4EB9A9-397C-40C4-9A41-3ECD6C4249D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032702" y="3103940"/>
                    <a:ext cx="11619" cy="16266"/>
                  </a:xfrm>
                  <a:custGeom>
                    <a:avLst/>
                    <a:gdLst>
                      <a:gd name="T0" fmla="*/ 6350 w 5"/>
                      <a:gd name="T1" fmla="*/ 11113 h 7"/>
                      <a:gd name="T2" fmla="*/ 6350 w 5"/>
                      <a:gd name="T3" fmla="*/ 11113 h 7"/>
                      <a:gd name="T4" fmla="*/ 4763 w 5"/>
                      <a:gd name="T5" fmla="*/ 11113 h 7"/>
                      <a:gd name="T6" fmla="*/ 3175 w 5"/>
                      <a:gd name="T7" fmla="*/ 11113 h 7"/>
                      <a:gd name="T8" fmla="*/ 3175 w 5"/>
                      <a:gd name="T9" fmla="*/ 11113 h 7"/>
                      <a:gd name="T10" fmla="*/ 0 w 5"/>
                      <a:gd name="T11" fmla="*/ 4763 h 7"/>
                      <a:gd name="T12" fmla="*/ 0 w 5"/>
                      <a:gd name="T13" fmla="*/ 1588 h 7"/>
                      <a:gd name="T14" fmla="*/ 0 w 5"/>
                      <a:gd name="T15" fmla="*/ 1588 h 7"/>
                      <a:gd name="T16" fmla="*/ 0 w 5"/>
                      <a:gd name="T17" fmla="*/ 1588 h 7"/>
                      <a:gd name="T18" fmla="*/ 0 w 5"/>
                      <a:gd name="T19" fmla="*/ 1588 h 7"/>
                      <a:gd name="T20" fmla="*/ 0 w 5"/>
                      <a:gd name="T21" fmla="*/ 0 h 7"/>
                      <a:gd name="T22" fmla="*/ 0 w 5"/>
                      <a:gd name="T23" fmla="*/ 0 h 7"/>
                      <a:gd name="T24" fmla="*/ 1588 w 5"/>
                      <a:gd name="T25" fmla="*/ 0 h 7"/>
                      <a:gd name="T26" fmla="*/ 1588 w 5"/>
                      <a:gd name="T27" fmla="*/ 1588 h 7"/>
                      <a:gd name="T28" fmla="*/ 3175 w 5"/>
                      <a:gd name="T29" fmla="*/ 1588 h 7"/>
                      <a:gd name="T30" fmla="*/ 4763 w 5"/>
                      <a:gd name="T31" fmla="*/ 3175 h 7"/>
                      <a:gd name="T32" fmla="*/ 4763 w 5"/>
                      <a:gd name="T33" fmla="*/ 3175 h 7"/>
                      <a:gd name="T34" fmla="*/ 6350 w 5"/>
                      <a:gd name="T35" fmla="*/ 4763 h 7"/>
                      <a:gd name="T36" fmla="*/ 6350 w 5"/>
                      <a:gd name="T37" fmla="*/ 7938 h 7"/>
                      <a:gd name="T38" fmla="*/ 7938 w 5"/>
                      <a:gd name="T39" fmla="*/ 7938 h 7"/>
                      <a:gd name="T40" fmla="*/ 7938 w 5"/>
                      <a:gd name="T41" fmla="*/ 11113 h 7"/>
                      <a:gd name="T42" fmla="*/ 7938 w 5"/>
                      <a:gd name="T43" fmla="*/ 11113 h 7"/>
                      <a:gd name="T44" fmla="*/ 7938 w 5"/>
                      <a:gd name="T45" fmla="*/ 11113 h 7"/>
                      <a:gd name="T46" fmla="*/ 6350 w 5"/>
                      <a:gd name="T47" fmla="*/ 11113 h 7"/>
                      <a:gd name="T48" fmla="*/ 6350 w 5"/>
                      <a:gd name="T49" fmla="*/ 11113 h 7"/>
                      <a:gd name="T50" fmla="*/ 6350 w 5"/>
                      <a:gd name="T51" fmla="*/ 11113 h 7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</a:gdLst>
                    <a:ahLst/>
                    <a:cxnLst>
                      <a:cxn ang="T52">
                        <a:pos x="T0" y="T1"/>
                      </a:cxn>
                      <a:cxn ang="T53">
                        <a:pos x="T2" y="T3"/>
                      </a:cxn>
                      <a:cxn ang="T54">
                        <a:pos x="T4" y="T5"/>
                      </a:cxn>
                      <a:cxn ang="T55">
                        <a:pos x="T6" y="T7"/>
                      </a:cxn>
                      <a:cxn ang="T56">
                        <a:pos x="T8" y="T9"/>
                      </a:cxn>
                      <a:cxn ang="T57">
                        <a:pos x="T10" y="T11"/>
                      </a:cxn>
                      <a:cxn ang="T58">
                        <a:pos x="T12" y="T13"/>
                      </a:cxn>
                      <a:cxn ang="T59">
                        <a:pos x="T14" y="T15"/>
                      </a:cxn>
                      <a:cxn ang="T60">
                        <a:pos x="T16" y="T17"/>
                      </a:cxn>
                      <a:cxn ang="T61">
                        <a:pos x="T18" y="T19"/>
                      </a:cxn>
                      <a:cxn ang="T62">
                        <a:pos x="T20" y="T21"/>
                      </a:cxn>
                      <a:cxn ang="T63">
                        <a:pos x="T22" y="T23"/>
                      </a:cxn>
                      <a:cxn ang="T64">
                        <a:pos x="T24" y="T25"/>
                      </a:cxn>
                      <a:cxn ang="T65">
                        <a:pos x="T26" y="T27"/>
                      </a:cxn>
                      <a:cxn ang="T66">
                        <a:pos x="T28" y="T29"/>
                      </a:cxn>
                      <a:cxn ang="T67">
                        <a:pos x="T30" y="T31"/>
                      </a:cxn>
                      <a:cxn ang="T68">
                        <a:pos x="T32" y="T33"/>
                      </a:cxn>
                      <a:cxn ang="T69">
                        <a:pos x="T34" y="T35"/>
                      </a:cxn>
                      <a:cxn ang="T70">
                        <a:pos x="T36" y="T37"/>
                      </a:cxn>
                      <a:cxn ang="T71">
                        <a:pos x="T38" y="T39"/>
                      </a:cxn>
                      <a:cxn ang="T72">
                        <a:pos x="T40" y="T41"/>
                      </a:cxn>
                      <a:cxn ang="T73">
                        <a:pos x="T42" y="T43"/>
                      </a:cxn>
                      <a:cxn ang="T74">
                        <a:pos x="T44" y="T45"/>
                      </a:cxn>
                      <a:cxn ang="T75">
                        <a:pos x="T46" y="T47"/>
                      </a:cxn>
                      <a:cxn ang="T76">
                        <a:pos x="T48" y="T49"/>
                      </a:cxn>
                      <a:cxn ang="T77">
                        <a:pos x="T50" y="T51"/>
                      </a:cxn>
                    </a:cxnLst>
                    <a:rect l="0" t="0" r="r" b="b"/>
                    <a:pathLst>
                      <a:path w="5" h="7">
                        <a:moveTo>
                          <a:pt x="4" y="7"/>
                        </a:moveTo>
                        <a:lnTo>
                          <a:pt x="4" y="7"/>
                        </a:lnTo>
                        <a:lnTo>
                          <a:pt x="3" y="7"/>
                        </a:lnTo>
                        <a:lnTo>
                          <a:pt x="2" y="7"/>
                        </a:lnTo>
                        <a:lnTo>
                          <a:pt x="0" y="3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1" y="1"/>
                        </a:lnTo>
                        <a:lnTo>
                          <a:pt x="2" y="1"/>
                        </a:lnTo>
                        <a:lnTo>
                          <a:pt x="3" y="2"/>
                        </a:lnTo>
                        <a:lnTo>
                          <a:pt x="4" y="3"/>
                        </a:lnTo>
                        <a:lnTo>
                          <a:pt x="4" y="5"/>
                        </a:lnTo>
                        <a:lnTo>
                          <a:pt x="5" y="5"/>
                        </a:lnTo>
                        <a:lnTo>
                          <a:pt x="5" y="7"/>
                        </a:lnTo>
                        <a:lnTo>
                          <a:pt x="4" y="7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159" name="Freeform 1073">
                    <a:extLst>
                      <a:ext uri="{FF2B5EF4-FFF2-40B4-BE49-F238E27FC236}">
                        <a16:creationId xmlns:a16="http://schemas.microsoft.com/office/drawing/2014/main" id="{0D5D708B-6A8F-4C38-A146-D5BF7E24DC9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77700" y="3120206"/>
                    <a:ext cx="79003" cy="41825"/>
                  </a:xfrm>
                  <a:custGeom>
                    <a:avLst/>
                    <a:gdLst>
                      <a:gd name="T0" fmla="*/ 49213 w 34"/>
                      <a:gd name="T1" fmla="*/ 22225 h 18"/>
                      <a:gd name="T2" fmla="*/ 50800 w 34"/>
                      <a:gd name="T3" fmla="*/ 23813 h 18"/>
                      <a:gd name="T4" fmla="*/ 50800 w 34"/>
                      <a:gd name="T5" fmla="*/ 26988 h 18"/>
                      <a:gd name="T6" fmla="*/ 46038 w 34"/>
                      <a:gd name="T7" fmla="*/ 28575 h 18"/>
                      <a:gd name="T8" fmla="*/ 44450 w 34"/>
                      <a:gd name="T9" fmla="*/ 28575 h 18"/>
                      <a:gd name="T10" fmla="*/ 38100 w 34"/>
                      <a:gd name="T11" fmla="*/ 28575 h 18"/>
                      <a:gd name="T12" fmla="*/ 33338 w 34"/>
                      <a:gd name="T13" fmla="*/ 26988 h 18"/>
                      <a:gd name="T14" fmla="*/ 33338 w 34"/>
                      <a:gd name="T15" fmla="*/ 26988 h 18"/>
                      <a:gd name="T16" fmla="*/ 34925 w 34"/>
                      <a:gd name="T17" fmla="*/ 28575 h 18"/>
                      <a:gd name="T18" fmla="*/ 31750 w 34"/>
                      <a:gd name="T19" fmla="*/ 26988 h 18"/>
                      <a:gd name="T20" fmla="*/ 28575 w 34"/>
                      <a:gd name="T21" fmla="*/ 26988 h 18"/>
                      <a:gd name="T22" fmla="*/ 23813 w 34"/>
                      <a:gd name="T23" fmla="*/ 23813 h 18"/>
                      <a:gd name="T24" fmla="*/ 20638 w 34"/>
                      <a:gd name="T25" fmla="*/ 22225 h 18"/>
                      <a:gd name="T26" fmla="*/ 17463 w 34"/>
                      <a:gd name="T27" fmla="*/ 20638 h 18"/>
                      <a:gd name="T28" fmla="*/ 9525 w 34"/>
                      <a:gd name="T29" fmla="*/ 20638 h 18"/>
                      <a:gd name="T30" fmla="*/ 7938 w 34"/>
                      <a:gd name="T31" fmla="*/ 20638 h 18"/>
                      <a:gd name="T32" fmla="*/ 4763 w 34"/>
                      <a:gd name="T33" fmla="*/ 19050 h 18"/>
                      <a:gd name="T34" fmla="*/ 3175 w 34"/>
                      <a:gd name="T35" fmla="*/ 17463 h 18"/>
                      <a:gd name="T36" fmla="*/ 0 w 34"/>
                      <a:gd name="T37" fmla="*/ 14288 h 18"/>
                      <a:gd name="T38" fmla="*/ 1588 w 34"/>
                      <a:gd name="T39" fmla="*/ 9525 h 18"/>
                      <a:gd name="T40" fmla="*/ 6350 w 34"/>
                      <a:gd name="T41" fmla="*/ 7938 h 18"/>
                      <a:gd name="T42" fmla="*/ 7938 w 34"/>
                      <a:gd name="T43" fmla="*/ 6350 h 18"/>
                      <a:gd name="T44" fmla="*/ 9525 w 34"/>
                      <a:gd name="T45" fmla="*/ 4763 h 18"/>
                      <a:gd name="T46" fmla="*/ 12700 w 34"/>
                      <a:gd name="T47" fmla="*/ 4763 h 18"/>
                      <a:gd name="T48" fmla="*/ 12700 w 34"/>
                      <a:gd name="T49" fmla="*/ 3175 h 18"/>
                      <a:gd name="T50" fmla="*/ 12700 w 34"/>
                      <a:gd name="T51" fmla="*/ 0 h 18"/>
                      <a:gd name="T52" fmla="*/ 15875 w 34"/>
                      <a:gd name="T53" fmla="*/ 0 h 18"/>
                      <a:gd name="T54" fmla="*/ 17463 w 34"/>
                      <a:gd name="T55" fmla="*/ 0 h 18"/>
                      <a:gd name="T56" fmla="*/ 20638 w 34"/>
                      <a:gd name="T57" fmla="*/ 1588 h 18"/>
                      <a:gd name="T58" fmla="*/ 23813 w 34"/>
                      <a:gd name="T59" fmla="*/ 1588 h 18"/>
                      <a:gd name="T60" fmla="*/ 26988 w 34"/>
                      <a:gd name="T61" fmla="*/ 4763 h 18"/>
                      <a:gd name="T62" fmla="*/ 26988 w 34"/>
                      <a:gd name="T63" fmla="*/ 4763 h 18"/>
                      <a:gd name="T64" fmla="*/ 28575 w 34"/>
                      <a:gd name="T65" fmla="*/ 6350 h 18"/>
                      <a:gd name="T66" fmla="*/ 30163 w 34"/>
                      <a:gd name="T67" fmla="*/ 6350 h 18"/>
                      <a:gd name="T68" fmla="*/ 31750 w 34"/>
                      <a:gd name="T69" fmla="*/ 6350 h 18"/>
                      <a:gd name="T70" fmla="*/ 31750 w 34"/>
                      <a:gd name="T71" fmla="*/ 7938 h 18"/>
                      <a:gd name="T72" fmla="*/ 36513 w 34"/>
                      <a:gd name="T73" fmla="*/ 9525 h 18"/>
                      <a:gd name="T74" fmla="*/ 36513 w 34"/>
                      <a:gd name="T75" fmla="*/ 12700 h 18"/>
                      <a:gd name="T76" fmla="*/ 38100 w 34"/>
                      <a:gd name="T77" fmla="*/ 12700 h 18"/>
                      <a:gd name="T78" fmla="*/ 41275 w 34"/>
                      <a:gd name="T79" fmla="*/ 12700 h 18"/>
                      <a:gd name="T80" fmla="*/ 42863 w 34"/>
                      <a:gd name="T81" fmla="*/ 9525 h 18"/>
                      <a:gd name="T82" fmla="*/ 46038 w 34"/>
                      <a:gd name="T83" fmla="*/ 9525 h 18"/>
                      <a:gd name="T84" fmla="*/ 47625 w 34"/>
                      <a:gd name="T85" fmla="*/ 12700 h 18"/>
                      <a:gd name="T86" fmla="*/ 49213 w 34"/>
                      <a:gd name="T87" fmla="*/ 12700 h 18"/>
                      <a:gd name="T88" fmla="*/ 52388 w 34"/>
                      <a:gd name="T89" fmla="*/ 14288 h 18"/>
                      <a:gd name="T90" fmla="*/ 52388 w 34"/>
                      <a:gd name="T91" fmla="*/ 15875 h 18"/>
                      <a:gd name="T92" fmla="*/ 52388 w 34"/>
                      <a:gd name="T93" fmla="*/ 20638 h 18"/>
                      <a:gd name="T94" fmla="*/ 52388 w 34"/>
                      <a:gd name="T95" fmla="*/ 20638 h 18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</a:gdLst>
                    <a:ahLst/>
                    <a:cxnLst>
                      <a:cxn ang="T96">
                        <a:pos x="T0" y="T1"/>
                      </a:cxn>
                      <a:cxn ang="T97">
                        <a:pos x="T2" y="T3"/>
                      </a:cxn>
                      <a:cxn ang="T98">
                        <a:pos x="T4" y="T5"/>
                      </a:cxn>
                      <a:cxn ang="T99">
                        <a:pos x="T6" y="T7"/>
                      </a:cxn>
                      <a:cxn ang="T100">
                        <a:pos x="T8" y="T9"/>
                      </a:cxn>
                      <a:cxn ang="T101">
                        <a:pos x="T10" y="T11"/>
                      </a:cxn>
                      <a:cxn ang="T102">
                        <a:pos x="T12" y="T13"/>
                      </a:cxn>
                      <a:cxn ang="T103">
                        <a:pos x="T14" y="T15"/>
                      </a:cxn>
                      <a:cxn ang="T104">
                        <a:pos x="T16" y="T17"/>
                      </a:cxn>
                      <a:cxn ang="T105">
                        <a:pos x="T18" y="T19"/>
                      </a:cxn>
                      <a:cxn ang="T106">
                        <a:pos x="T20" y="T21"/>
                      </a:cxn>
                      <a:cxn ang="T107">
                        <a:pos x="T22" y="T23"/>
                      </a:cxn>
                      <a:cxn ang="T108">
                        <a:pos x="T24" y="T25"/>
                      </a:cxn>
                      <a:cxn ang="T109">
                        <a:pos x="T26" y="T27"/>
                      </a:cxn>
                      <a:cxn ang="T110">
                        <a:pos x="T28" y="T29"/>
                      </a:cxn>
                      <a:cxn ang="T111">
                        <a:pos x="T30" y="T31"/>
                      </a:cxn>
                      <a:cxn ang="T112">
                        <a:pos x="T32" y="T33"/>
                      </a:cxn>
                      <a:cxn ang="T113">
                        <a:pos x="T34" y="T35"/>
                      </a:cxn>
                      <a:cxn ang="T114">
                        <a:pos x="T36" y="T37"/>
                      </a:cxn>
                      <a:cxn ang="T115">
                        <a:pos x="T38" y="T39"/>
                      </a:cxn>
                      <a:cxn ang="T116">
                        <a:pos x="T40" y="T41"/>
                      </a:cxn>
                      <a:cxn ang="T117">
                        <a:pos x="T42" y="T43"/>
                      </a:cxn>
                      <a:cxn ang="T118">
                        <a:pos x="T44" y="T45"/>
                      </a:cxn>
                      <a:cxn ang="T119">
                        <a:pos x="T46" y="T47"/>
                      </a:cxn>
                      <a:cxn ang="T120">
                        <a:pos x="T48" y="T49"/>
                      </a:cxn>
                      <a:cxn ang="T121">
                        <a:pos x="T50" y="T51"/>
                      </a:cxn>
                      <a:cxn ang="T122">
                        <a:pos x="T52" y="T53"/>
                      </a:cxn>
                      <a:cxn ang="T123">
                        <a:pos x="T54" y="T55"/>
                      </a:cxn>
                      <a:cxn ang="T124">
                        <a:pos x="T56" y="T57"/>
                      </a:cxn>
                      <a:cxn ang="T125">
                        <a:pos x="T58" y="T59"/>
                      </a:cxn>
                      <a:cxn ang="T126">
                        <a:pos x="T60" y="T61"/>
                      </a:cxn>
                      <a:cxn ang="T127">
                        <a:pos x="T62" y="T63"/>
                      </a:cxn>
                      <a:cxn ang="T128">
                        <a:pos x="T64" y="T65"/>
                      </a:cxn>
                      <a:cxn ang="T129">
                        <a:pos x="T66" y="T67"/>
                      </a:cxn>
                      <a:cxn ang="T130">
                        <a:pos x="T68" y="T69"/>
                      </a:cxn>
                      <a:cxn ang="T131">
                        <a:pos x="T70" y="T71"/>
                      </a:cxn>
                      <a:cxn ang="T132">
                        <a:pos x="T72" y="T73"/>
                      </a:cxn>
                      <a:cxn ang="T133">
                        <a:pos x="T74" y="T75"/>
                      </a:cxn>
                      <a:cxn ang="T134">
                        <a:pos x="T76" y="T77"/>
                      </a:cxn>
                      <a:cxn ang="T135">
                        <a:pos x="T78" y="T79"/>
                      </a:cxn>
                      <a:cxn ang="T136">
                        <a:pos x="T80" y="T81"/>
                      </a:cxn>
                      <a:cxn ang="T137">
                        <a:pos x="T82" y="T83"/>
                      </a:cxn>
                      <a:cxn ang="T138">
                        <a:pos x="T84" y="T85"/>
                      </a:cxn>
                      <a:cxn ang="T139">
                        <a:pos x="T86" y="T87"/>
                      </a:cxn>
                      <a:cxn ang="T140">
                        <a:pos x="T88" y="T89"/>
                      </a:cxn>
                      <a:cxn ang="T141">
                        <a:pos x="T90" y="T91"/>
                      </a:cxn>
                      <a:cxn ang="T142">
                        <a:pos x="T92" y="T93"/>
                      </a:cxn>
                      <a:cxn ang="T143">
                        <a:pos x="T94" y="T95"/>
                      </a:cxn>
                    </a:cxnLst>
                    <a:rect l="0" t="0" r="r" b="b"/>
                    <a:pathLst>
                      <a:path w="34" h="18">
                        <a:moveTo>
                          <a:pt x="32" y="14"/>
                        </a:moveTo>
                        <a:lnTo>
                          <a:pt x="32" y="14"/>
                        </a:lnTo>
                        <a:lnTo>
                          <a:pt x="31" y="14"/>
                        </a:lnTo>
                        <a:lnTo>
                          <a:pt x="32" y="15"/>
                        </a:lnTo>
                        <a:lnTo>
                          <a:pt x="33" y="17"/>
                        </a:lnTo>
                        <a:lnTo>
                          <a:pt x="32" y="17"/>
                        </a:lnTo>
                        <a:lnTo>
                          <a:pt x="31" y="18"/>
                        </a:lnTo>
                        <a:lnTo>
                          <a:pt x="30" y="18"/>
                        </a:lnTo>
                        <a:lnTo>
                          <a:pt x="29" y="18"/>
                        </a:lnTo>
                        <a:lnTo>
                          <a:pt x="28" y="18"/>
                        </a:lnTo>
                        <a:lnTo>
                          <a:pt x="27" y="18"/>
                        </a:lnTo>
                        <a:lnTo>
                          <a:pt x="24" y="18"/>
                        </a:lnTo>
                        <a:lnTo>
                          <a:pt x="23" y="17"/>
                        </a:lnTo>
                        <a:lnTo>
                          <a:pt x="22" y="17"/>
                        </a:lnTo>
                        <a:lnTo>
                          <a:pt x="21" y="17"/>
                        </a:lnTo>
                        <a:lnTo>
                          <a:pt x="20" y="17"/>
                        </a:lnTo>
                        <a:lnTo>
                          <a:pt x="21" y="17"/>
                        </a:lnTo>
                        <a:lnTo>
                          <a:pt x="22" y="18"/>
                        </a:lnTo>
                        <a:lnTo>
                          <a:pt x="21" y="18"/>
                        </a:lnTo>
                        <a:lnTo>
                          <a:pt x="20" y="17"/>
                        </a:lnTo>
                        <a:lnTo>
                          <a:pt x="19" y="17"/>
                        </a:lnTo>
                        <a:lnTo>
                          <a:pt x="18" y="17"/>
                        </a:lnTo>
                        <a:lnTo>
                          <a:pt x="15" y="15"/>
                        </a:lnTo>
                        <a:lnTo>
                          <a:pt x="14" y="14"/>
                        </a:lnTo>
                        <a:lnTo>
                          <a:pt x="13" y="14"/>
                        </a:lnTo>
                        <a:lnTo>
                          <a:pt x="12" y="13"/>
                        </a:lnTo>
                        <a:lnTo>
                          <a:pt x="11" y="13"/>
                        </a:lnTo>
                        <a:lnTo>
                          <a:pt x="10" y="13"/>
                        </a:lnTo>
                        <a:lnTo>
                          <a:pt x="9" y="13"/>
                        </a:lnTo>
                        <a:lnTo>
                          <a:pt x="6" y="13"/>
                        </a:lnTo>
                        <a:lnTo>
                          <a:pt x="5" y="13"/>
                        </a:lnTo>
                        <a:lnTo>
                          <a:pt x="4" y="12"/>
                        </a:lnTo>
                        <a:lnTo>
                          <a:pt x="3" y="12"/>
                        </a:lnTo>
                        <a:lnTo>
                          <a:pt x="3" y="11"/>
                        </a:lnTo>
                        <a:lnTo>
                          <a:pt x="2" y="11"/>
                        </a:lnTo>
                        <a:lnTo>
                          <a:pt x="1" y="10"/>
                        </a:lnTo>
                        <a:lnTo>
                          <a:pt x="0" y="10"/>
                        </a:lnTo>
                        <a:lnTo>
                          <a:pt x="0" y="9"/>
                        </a:lnTo>
                        <a:lnTo>
                          <a:pt x="0" y="8"/>
                        </a:lnTo>
                        <a:lnTo>
                          <a:pt x="1" y="6"/>
                        </a:lnTo>
                        <a:lnTo>
                          <a:pt x="3" y="5"/>
                        </a:lnTo>
                        <a:lnTo>
                          <a:pt x="4" y="5"/>
                        </a:lnTo>
                        <a:lnTo>
                          <a:pt x="5" y="5"/>
                        </a:lnTo>
                        <a:lnTo>
                          <a:pt x="5" y="4"/>
                        </a:lnTo>
                        <a:lnTo>
                          <a:pt x="5" y="3"/>
                        </a:lnTo>
                        <a:lnTo>
                          <a:pt x="6" y="3"/>
                        </a:lnTo>
                        <a:lnTo>
                          <a:pt x="8" y="3"/>
                        </a:lnTo>
                        <a:lnTo>
                          <a:pt x="9" y="3"/>
                        </a:lnTo>
                        <a:lnTo>
                          <a:pt x="8" y="2"/>
                        </a:lnTo>
                        <a:lnTo>
                          <a:pt x="8" y="1"/>
                        </a:lnTo>
                        <a:lnTo>
                          <a:pt x="8" y="0"/>
                        </a:lnTo>
                        <a:lnTo>
                          <a:pt x="9" y="0"/>
                        </a:lnTo>
                        <a:lnTo>
                          <a:pt x="10" y="0"/>
                        </a:lnTo>
                        <a:lnTo>
                          <a:pt x="11" y="0"/>
                        </a:lnTo>
                        <a:lnTo>
                          <a:pt x="12" y="1"/>
                        </a:lnTo>
                        <a:lnTo>
                          <a:pt x="13" y="1"/>
                        </a:lnTo>
                        <a:lnTo>
                          <a:pt x="14" y="1"/>
                        </a:lnTo>
                        <a:lnTo>
                          <a:pt x="15" y="1"/>
                        </a:lnTo>
                        <a:lnTo>
                          <a:pt x="15" y="2"/>
                        </a:lnTo>
                        <a:lnTo>
                          <a:pt x="17" y="3"/>
                        </a:lnTo>
                        <a:lnTo>
                          <a:pt x="18" y="3"/>
                        </a:lnTo>
                        <a:lnTo>
                          <a:pt x="18" y="4"/>
                        </a:lnTo>
                        <a:lnTo>
                          <a:pt x="19" y="4"/>
                        </a:lnTo>
                        <a:lnTo>
                          <a:pt x="20" y="4"/>
                        </a:lnTo>
                        <a:lnTo>
                          <a:pt x="20" y="5"/>
                        </a:lnTo>
                        <a:lnTo>
                          <a:pt x="21" y="5"/>
                        </a:lnTo>
                        <a:lnTo>
                          <a:pt x="22" y="6"/>
                        </a:lnTo>
                        <a:lnTo>
                          <a:pt x="23" y="6"/>
                        </a:lnTo>
                        <a:lnTo>
                          <a:pt x="22" y="8"/>
                        </a:lnTo>
                        <a:lnTo>
                          <a:pt x="23" y="8"/>
                        </a:lnTo>
                        <a:lnTo>
                          <a:pt x="24" y="8"/>
                        </a:lnTo>
                        <a:lnTo>
                          <a:pt x="26" y="8"/>
                        </a:lnTo>
                        <a:lnTo>
                          <a:pt x="27" y="8"/>
                        </a:lnTo>
                        <a:lnTo>
                          <a:pt x="27" y="6"/>
                        </a:lnTo>
                        <a:lnTo>
                          <a:pt x="28" y="6"/>
                        </a:lnTo>
                        <a:lnTo>
                          <a:pt x="29" y="6"/>
                        </a:lnTo>
                        <a:lnTo>
                          <a:pt x="30" y="8"/>
                        </a:lnTo>
                        <a:lnTo>
                          <a:pt x="31" y="8"/>
                        </a:lnTo>
                        <a:lnTo>
                          <a:pt x="32" y="8"/>
                        </a:lnTo>
                        <a:lnTo>
                          <a:pt x="33" y="8"/>
                        </a:lnTo>
                        <a:lnTo>
                          <a:pt x="33" y="9"/>
                        </a:lnTo>
                        <a:lnTo>
                          <a:pt x="34" y="9"/>
                        </a:lnTo>
                        <a:lnTo>
                          <a:pt x="33" y="10"/>
                        </a:lnTo>
                        <a:lnTo>
                          <a:pt x="33" y="12"/>
                        </a:lnTo>
                        <a:lnTo>
                          <a:pt x="33" y="13"/>
                        </a:lnTo>
                        <a:lnTo>
                          <a:pt x="33" y="14"/>
                        </a:lnTo>
                        <a:lnTo>
                          <a:pt x="32" y="1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160" name="Freeform 1074">
                    <a:extLst>
                      <a:ext uri="{FF2B5EF4-FFF2-40B4-BE49-F238E27FC236}">
                        <a16:creationId xmlns:a16="http://schemas.microsoft.com/office/drawing/2014/main" id="{C112FF4E-C16D-4F94-B7B5-5CD7F06BA51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035026" y="3129501"/>
                    <a:ext cx="6970" cy="13942"/>
                  </a:xfrm>
                  <a:custGeom>
                    <a:avLst/>
                    <a:gdLst>
                      <a:gd name="T0" fmla="*/ 3175 w 3"/>
                      <a:gd name="T1" fmla="*/ 9525 h 6"/>
                      <a:gd name="T2" fmla="*/ 3175 w 3"/>
                      <a:gd name="T3" fmla="*/ 9525 h 6"/>
                      <a:gd name="T4" fmla="*/ 3175 w 3"/>
                      <a:gd name="T5" fmla="*/ 9525 h 6"/>
                      <a:gd name="T6" fmla="*/ 3175 w 3"/>
                      <a:gd name="T7" fmla="*/ 9525 h 6"/>
                      <a:gd name="T8" fmla="*/ 1587 w 3"/>
                      <a:gd name="T9" fmla="*/ 9525 h 6"/>
                      <a:gd name="T10" fmla="*/ 1587 w 3"/>
                      <a:gd name="T11" fmla="*/ 9525 h 6"/>
                      <a:gd name="T12" fmla="*/ 1587 w 3"/>
                      <a:gd name="T13" fmla="*/ 9525 h 6"/>
                      <a:gd name="T14" fmla="*/ 1587 w 3"/>
                      <a:gd name="T15" fmla="*/ 9525 h 6"/>
                      <a:gd name="T16" fmla="*/ 1587 w 3"/>
                      <a:gd name="T17" fmla="*/ 7938 h 6"/>
                      <a:gd name="T18" fmla="*/ 1587 w 3"/>
                      <a:gd name="T19" fmla="*/ 7938 h 6"/>
                      <a:gd name="T20" fmla="*/ 0 w 3"/>
                      <a:gd name="T21" fmla="*/ 7938 h 6"/>
                      <a:gd name="T22" fmla="*/ 0 w 3"/>
                      <a:gd name="T23" fmla="*/ 6350 h 6"/>
                      <a:gd name="T24" fmla="*/ 0 w 3"/>
                      <a:gd name="T25" fmla="*/ 6350 h 6"/>
                      <a:gd name="T26" fmla="*/ 1587 w 3"/>
                      <a:gd name="T27" fmla="*/ 3175 h 6"/>
                      <a:gd name="T28" fmla="*/ 1587 w 3"/>
                      <a:gd name="T29" fmla="*/ 1588 h 6"/>
                      <a:gd name="T30" fmla="*/ 3175 w 3"/>
                      <a:gd name="T31" fmla="*/ 0 h 6"/>
                      <a:gd name="T32" fmla="*/ 3175 w 3"/>
                      <a:gd name="T33" fmla="*/ 0 h 6"/>
                      <a:gd name="T34" fmla="*/ 4762 w 3"/>
                      <a:gd name="T35" fmla="*/ 0 h 6"/>
                      <a:gd name="T36" fmla="*/ 4762 w 3"/>
                      <a:gd name="T37" fmla="*/ 1588 h 6"/>
                      <a:gd name="T38" fmla="*/ 4762 w 3"/>
                      <a:gd name="T39" fmla="*/ 3175 h 6"/>
                      <a:gd name="T40" fmla="*/ 4762 w 3"/>
                      <a:gd name="T41" fmla="*/ 3175 h 6"/>
                      <a:gd name="T42" fmla="*/ 4762 w 3"/>
                      <a:gd name="T43" fmla="*/ 6350 h 6"/>
                      <a:gd name="T44" fmla="*/ 4762 w 3"/>
                      <a:gd name="T45" fmla="*/ 7938 h 6"/>
                      <a:gd name="T46" fmla="*/ 4762 w 3"/>
                      <a:gd name="T47" fmla="*/ 7938 h 6"/>
                      <a:gd name="T48" fmla="*/ 3175 w 3"/>
                      <a:gd name="T49" fmla="*/ 9525 h 6"/>
                      <a:gd name="T50" fmla="*/ 3175 w 3"/>
                      <a:gd name="T51" fmla="*/ 9525 h 6"/>
                      <a:gd name="T52" fmla="*/ 3175 w 3"/>
                      <a:gd name="T53" fmla="*/ 9525 h 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</a:gdLst>
                    <a:ahLst/>
                    <a:cxnLst>
                      <a:cxn ang="T54">
                        <a:pos x="T0" y="T1"/>
                      </a:cxn>
                      <a:cxn ang="T55">
                        <a:pos x="T2" y="T3"/>
                      </a:cxn>
                      <a:cxn ang="T56">
                        <a:pos x="T4" y="T5"/>
                      </a:cxn>
                      <a:cxn ang="T57">
                        <a:pos x="T6" y="T7"/>
                      </a:cxn>
                      <a:cxn ang="T58">
                        <a:pos x="T8" y="T9"/>
                      </a:cxn>
                      <a:cxn ang="T59">
                        <a:pos x="T10" y="T11"/>
                      </a:cxn>
                      <a:cxn ang="T60">
                        <a:pos x="T12" y="T13"/>
                      </a:cxn>
                      <a:cxn ang="T61">
                        <a:pos x="T14" y="T15"/>
                      </a:cxn>
                      <a:cxn ang="T62">
                        <a:pos x="T16" y="T17"/>
                      </a:cxn>
                      <a:cxn ang="T63">
                        <a:pos x="T18" y="T19"/>
                      </a:cxn>
                      <a:cxn ang="T64">
                        <a:pos x="T20" y="T21"/>
                      </a:cxn>
                      <a:cxn ang="T65">
                        <a:pos x="T22" y="T23"/>
                      </a:cxn>
                      <a:cxn ang="T66">
                        <a:pos x="T24" y="T25"/>
                      </a:cxn>
                      <a:cxn ang="T67">
                        <a:pos x="T26" y="T27"/>
                      </a:cxn>
                      <a:cxn ang="T68">
                        <a:pos x="T28" y="T29"/>
                      </a:cxn>
                      <a:cxn ang="T69">
                        <a:pos x="T30" y="T31"/>
                      </a:cxn>
                      <a:cxn ang="T70">
                        <a:pos x="T32" y="T33"/>
                      </a:cxn>
                      <a:cxn ang="T71">
                        <a:pos x="T34" y="T35"/>
                      </a:cxn>
                      <a:cxn ang="T72">
                        <a:pos x="T36" y="T37"/>
                      </a:cxn>
                      <a:cxn ang="T73">
                        <a:pos x="T38" y="T39"/>
                      </a:cxn>
                      <a:cxn ang="T74">
                        <a:pos x="T40" y="T41"/>
                      </a:cxn>
                      <a:cxn ang="T75">
                        <a:pos x="T42" y="T43"/>
                      </a:cxn>
                      <a:cxn ang="T76">
                        <a:pos x="T44" y="T45"/>
                      </a:cxn>
                      <a:cxn ang="T77">
                        <a:pos x="T46" y="T47"/>
                      </a:cxn>
                      <a:cxn ang="T78">
                        <a:pos x="T48" y="T49"/>
                      </a:cxn>
                      <a:cxn ang="T79">
                        <a:pos x="T50" y="T51"/>
                      </a:cxn>
                      <a:cxn ang="T80">
                        <a:pos x="T52" y="T53"/>
                      </a:cxn>
                    </a:cxnLst>
                    <a:rect l="0" t="0" r="r" b="b"/>
                    <a:pathLst>
                      <a:path w="3" h="6">
                        <a:moveTo>
                          <a:pt x="2" y="6"/>
                        </a:moveTo>
                        <a:lnTo>
                          <a:pt x="2" y="6"/>
                        </a:lnTo>
                        <a:lnTo>
                          <a:pt x="1" y="6"/>
                        </a:lnTo>
                        <a:lnTo>
                          <a:pt x="1" y="5"/>
                        </a:lnTo>
                        <a:lnTo>
                          <a:pt x="0" y="5"/>
                        </a:lnTo>
                        <a:lnTo>
                          <a:pt x="0" y="4"/>
                        </a:lnTo>
                        <a:lnTo>
                          <a:pt x="1" y="2"/>
                        </a:lnTo>
                        <a:lnTo>
                          <a:pt x="1" y="1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3" y="1"/>
                        </a:lnTo>
                        <a:lnTo>
                          <a:pt x="3" y="2"/>
                        </a:lnTo>
                        <a:lnTo>
                          <a:pt x="3" y="4"/>
                        </a:lnTo>
                        <a:lnTo>
                          <a:pt x="3" y="5"/>
                        </a:lnTo>
                        <a:lnTo>
                          <a:pt x="2" y="6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161" name="Freeform 1075">
                    <a:extLst>
                      <a:ext uri="{FF2B5EF4-FFF2-40B4-BE49-F238E27FC236}">
                        <a16:creationId xmlns:a16="http://schemas.microsoft.com/office/drawing/2014/main" id="{2D30A5ED-513E-4B0F-87A0-B549CFE6447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498900" y="3141118"/>
                    <a:ext cx="97592" cy="25560"/>
                  </a:xfrm>
                  <a:custGeom>
                    <a:avLst/>
                    <a:gdLst>
                      <a:gd name="T0" fmla="*/ 0 w 42"/>
                      <a:gd name="T1" fmla="*/ 12700 h 11"/>
                      <a:gd name="T2" fmla="*/ 0 w 42"/>
                      <a:gd name="T3" fmla="*/ 7938 h 11"/>
                      <a:gd name="T4" fmla="*/ 1588 w 42"/>
                      <a:gd name="T5" fmla="*/ 6350 h 11"/>
                      <a:gd name="T6" fmla="*/ 4763 w 42"/>
                      <a:gd name="T7" fmla="*/ 6350 h 11"/>
                      <a:gd name="T8" fmla="*/ 4763 w 42"/>
                      <a:gd name="T9" fmla="*/ 7938 h 11"/>
                      <a:gd name="T10" fmla="*/ 4763 w 42"/>
                      <a:gd name="T11" fmla="*/ 7938 h 11"/>
                      <a:gd name="T12" fmla="*/ 4763 w 42"/>
                      <a:gd name="T13" fmla="*/ 9525 h 11"/>
                      <a:gd name="T14" fmla="*/ 9525 w 42"/>
                      <a:gd name="T15" fmla="*/ 12700 h 11"/>
                      <a:gd name="T16" fmla="*/ 14288 w 42"/>
                      <a:gd name="T17" fmla="*/ 12700 h 11"/>
                      <a:gd name="T18" fmla="*/ 15875 w 42"/>
                      <a:gd name="T19" fmla="*/ 12700 h 11"/>
                      <a:gd name="T20" fmla="*/ 14288 w 42"/>
                      <a:gd name="T21" fmla="*/ 9525 h 11"/>
                      <a:gd name="T22" fmla="*/ 14288 w 42"/>
                      <a:gd name="T23" fmla="*/ 7938 h 11"/>
                      <a:gd name="T24" fmla="*/ 17463 w 42"/>
                      <a:gd name="T25" fmla="*/ 7938 h 11"/>
                      <a:gd name="T26" fmla="*/ 28575 w 42"/>
                      <a:gd name="T27" fmla="*/ 6350 h 11"/>
                      <a:gd name="T28" fmla="*/ 33338 w 42"/>
                      <a:gd name="T29" fmla="*/ 7938 h 11"/>
                      <a:gd name="T30" fmla="*/ 33338 w 42"/>
                      <a:gd name="T31" fmla="*/ 6350 h 11"/>
                      <a:gd name="T32" fmla="*/ 33338 w 42"/>
                      <a:gd name="T33" fmla="*/ 7938 h 11"/>
                      <a:gd name="T34" fmla="*/ 30163 w 42"/>
                      <a:gd name="T35" fmla="*/ 6350 h 11"/>
                      <a:gd name="T36" fmla="*/ 23813 w 42"/>
                      <a:gd name="T37" fmla="*/ 6350 h 11"/>
                      <a:gd name="T38" fmla="*/ 15875 w 42"/>
                      <a:gd name="T39" fmla="*/ 7938 h 11"/>
                      <a:gd name="T40" fmla="*/ 14288 w 42"/>
                      <a:gd name="T41" fmla="*/ 7938 h 11"/>
                      <a:gd name="T42" fmla="*/ 7938 w 42"/>
                      <a:gd name="T43" fmla="*/ 9525 h 11"/>
                      <a:gd name="T44" fmla="*/ 6350 w 42"/>
                      <a:gd name="T45" fmla="*/ 7938 h 11"/>
                      <a:gd name="T46" fmla="*/ 4763 w 42"/>
                      <a:gd name="T47" fmla="*/ 4763 h 11"/>
                      <a:gd name="T48" fmla="*/ 19050 w 42"/>
                      <a:gd name="T49" fmla="*/ 4763 h 11"/>
                      <a:gd name="T50" fmla="*/ 30163 w 42"/>
                      <a:gd name="T51" fmla="*/ 4763 h 11"/>
                      <a:gd name="T52" fmla="*/ 30163 w 42"/>
                      <a:gd name="T53" fmla="*/ 1588 h 11"/>
                      <a:gd name="T54" fmla="*/ 33338 w 42"/>
                      <a:gd name="T55" fmla="*/ 0 h 11"/>
                      <a:gd name="T56" fmla="*/ 34925 w 42"/>
                      <a:gd name="T57" fmla="*/ 0 h 11"/>
                      <a:gd name="T58" fmla="*/ 36513 w 42"/>
                      <a:gd name="T59" fmla="*/ 0 h 11"/>
                      <a:gd name="T60" fmla="*/ 44450 w 42"/>
                      <a:gd name="T61" fmla="*/ 0 h 11"/>
                      <a:gd name="T62" fmla="*/ 44450 w 42"/>
                      <a:gd name="T63" fmla="*/ 1588 h 11"/>
                      <a:gd name="T64" fmla="*/ 46038 w 42"/>
                      <a:gd name="T65" fmla="*/ 3175 h 11"/>
                      <a:gd name="T66" fmla="*/ 47625 w 42"/>
                      <a:gd name="T67" fmla="*/ 3175 h 11"/>
                      <a:gd name="T68" fmla="*/ 49213 w 42"/>
                      <a:gd name="T69" fmla="*/ 3175 h 11"/>
                      <a:gd name="T70" fmla="*/ 50800 w 42"/>
                      <a:gd name="T71" fmla="*/ 3175 h 11"/>
                      <a:gd name="T72" fmla="*/ 52388 w 42"/>
                      <a:gd name="T73" fmla="*/ 4763 h 11"/>
                      <a:gd name="T74" fmla="*/ 52388 w 42"/>
                      <a:gd name="T75" fmla="*/ 6350 h 11"/>
                      <a:gd name="T76" fmla="*/ 55563 w 42"/>
                      <a:gd name="T77" fmla="*/ 7938 h 11"/>
                      <a:gd name="T78" fmla="*/ 58738 w 42"/>
                      <a:gd name="T79" fmla="*/ 6350 h 11"/>
                      <a:gd name="T80" fmla="*/ 63500 w 42"/>
                      <a:gd name="T81" fmla="*/ 4763 h 11"/>
                      <a:gd name="T82" fmla="*/ 66675 w 42"/>
                      <a:gd name="T83" fmla="*/ 6350 h 11"/>
                      <a:gd name="T84" fmla="*/ 66675 w 42"/>
                      <a:gd name="T85" fmla="*/ 7938 h 11"/>
                      <a:gd name="T86" fmla="*/ 66675 w 42"/>
                      <a:gd name="T87" fmla="*/ 9525 h 11"/>
                      <a:gd name="T88" fmla="*/ 65088 w 42"/>
                      <a:gd name="T89" fmla="*/ 9525 h 11"/>
                      <a:gd name="T90" fmla="*/ 61913 w 42"/>
                      <a:gd name="T91" fmla="*/ 12700 h 11"/>
                      <a:gd name="T92" fmla="*/ 58738 w 42"/>
                      <a:gd name="T93" fmla="*/ 12700 h 11"/>
                      <a:gd name="T94" fmla="*/ 53975 w 42"/>
                      <a:gd name="T95" fmla="*/ 12700 h 11"/>
                      <a:gd name="T96" fmla="*/ 49213 w 42"/>
                      <a:gd name="T97" fmla="*/ 9525 h 11"/>
                      <a:gd name="T98" fmla="*/ 47625 w 42"/>
                      <a:gd name="T99" fmla="*/ 9525 h 11"/>
                      <a:gd name="T100" fmla="*/ 44450 w 42"/>
                      <a:gd name="T101" fmla="*/ 7938 h 11"/>
                      <a:gd name="T102" fmla="*/ 42863 w 42"/>
                      <a:gd name="T103" fmla="*/ 6350 h 11"/>
                      <a:gd name="T104" fmla="*/ 38100 w 42"/>
                      <a:gd name="T105" fmla="*/ 4763 h 11"/>
                      <a:gd name="T106" fmla="*/ 36513 w 42"/>
                      <a:gd name="T107" fmla="*/ 4763 h 11"/>
                      <a:gd name="T108" fmla="*/ 36513 w 42"/>
                      <a:gd name="T109" fmla="*/ 6350 h 11"/>
                      <a:gd name="T110" fmla="*/ 34925 w 42"/>
                      <a:gd name="T111" fmla="*/ 7938 h 11"/>
                      <a:gd name="T112" fmla="*/ 33338 w 42"/>
                      <a:gd name="T113" fmla="*/ 9525 h 11"/>
                      <a:gd name="T114" fmla="*/ 22225 w 42"/>
                      <a:gd name="T115" fmla="*/ 9525 h 11"/>
                      <a:gd name="T116" fmla="*/ 20638 w 42"/>
                      <a:gd name="T117" fmla="*/ 14288 h 11"/>
                      <a:gd name="T118" fmla="*/ 4763 w 42"/>
                      <a:gd name="T119" fmla="*/ 14288 h 11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</a:gdLst>
                    <a:ahLst/>
                    <a:cxnLst>
                      <a:cxn ang="T120">
                        <a:pos x="T0" y="T1"/>
                      </a:cxn>
                      <a:cxn ang="T121">
                        <a:pos x="T2" y="T3"/>
                      </a:cxn>
                      <a:cxn ang="T122">
                        <a:pos x="T4" y="T5"/>
                      </a:cxn>
                      <a:cxn ang="T123">
                        <a:pos x="T6" y="T7"/>
                      </a:cxn>
                      <a:cxn ang="T124">
                        <a:pos x="T8" y="T9"/>
                      </a:cxn>
                      <a:cxn ang="T125">
                        <a:pos x="T10" y="T11"/>
                      </a:cxn>
                      <a:cxn ang="T126">
                        <a:pos x="T12" y="T13"/>
                      </a:cxn>
                      <a:cxn ang="T127">
                        <a:pos x="T14" y="T15"/>
                      </a:cxn>
                      <a:cxn ang="T128">
                        <a:pos x="T16" y="T17"/>
                      </a:cxn>
                      <a:cxn ang="T129">
                        <a:pos x="T18" y="T19"/>
                      </a:cxn>
                      <a:cxn ang="T130">
                        <a:pos x="T20" y="T21"/>
                      </a:cxn>
                      <a:cxn ang="T131">
                        <a:pos x="T22" y="T23"/>
                      </a:cxn>
                      <a:cxn ang="T132">
                        <a:pos x="T24" y="T25"/>
                      </a:cxn>
                      <a:cxn ang="T133">
                        <a:pos x="T26" y="T27"/>
                      </a:cxn>
                      <a:cxn ang="T134">
                        <a:pos x="T28" y="T29"/>
                      </a:cxn>
                      <a:cxn ang="T135">
                        <a:pos x="T30" y="T31"/>
                      </a:cxn>
                      <a:cxn ang="T136">
                        <a:pos x="T32" y="T33"/>
                      </a:cxn>
                      <a:cxn ang="T137">
                        <a:pos x="T34" y="T35"/>
                      </a:cxn>
                      <a:cxn ang="T138">
                        <a:pos x="T36" y="T37"/>
                      </a:cxn>
                      <a:cxn ang="T139">
                        <a:pos x="T38" y="T39"/>
                      </a:cxn>
                      <a:cxn ang="T140">
                        <a:pos x="T40" y="T41"/>
                      </a:cxn>
                      <a:cxn ang="T141">
                        <a:pos x="T42" y="T43"/>
                      </a:cxn>
                      <a:cxn ang="T142">
                        <a:pos x="T44" y="T45"/>
                      </a:cxn>
                      <a:cxn ang="T143">
                        <a:pos x="T46" y="T47"/>
                      </a:cxn>
                      <a:cxn ang="T144">
                        <a:pos x="T48" y="T49"/>
                      </a:cxn>
                      <a:cxn ang="T145">
                        <a:pos x="T50" y="T51"/>
                      </a:cxn>
                      <a:cxn ang="T146">
                        <a:pos x="T52" y="T53"/>
                      </a:cxn>
                      <a:cxn ang="T147">
                        <a:pos x="T54" y="T55"/>
                      </a:cxn>
                      <a:cxn ang="T148">
                        <a:pos x="T56" y="T57"/>
                      </a:cxn>
                      <a:cxn ang="T149">
                        <a:pos x="T58" y="T59"/>
                      </a:cxn>
                      <a:cxn ang="T150">
                        <a:pos x="T60" y="T61"/>
                      </a:cxn>
                      <a:cxn ang="T151">
                        <a:pos x="T62" y="T63"/>
                      </a:cxn>
                      <a:cxn ang="T152">
                        <a:pos x="T64" y="T65"/>
                      </a:cxn>
                      <a:cxn ang="T153">
                        <a:pos x="T66" y="T67"/>
                      </a:cxn>
                      <a:cxn ang="T154">
                        <a:pos x="T68" y="T69"/>
                      </a:cxn>
                      <a:cxn ang="T155">
                        <a:pos x="T70" y="T71"/>
                      </a:cxn>
                      <a:cxn ang="T156">
                        <a:pos x="T72" y="T73"/>
                      </a:cxn>
                      <a:cxn ang="T157">
                        <a:pos x="T74" y="T75"/>
                      </a:cxn>
                      <a:cxn ang="T158">
                        <a:pos x="T76" y="T77"/>
                      </a:cxn>
                      <a:cxn ang="T159">
                        <a:pos x="T78" y="T79"/>
                      </a:cxn>
                      <a:cxn ang="T160">
                        <a:pos x="T80" y="T81"/>
                      </a:cxn>
                      <a:cxn ang="T161">
                        <a:pos x="T82" y="T83"/>
                      </a:cxn>
                      <a:cxn ang="T162">
                        <a:pos x="T84" y="T85"/>
                      </a:cxn>
                      <a:cxn ang="T163">
                        <a:pos x="T86" y="T87"/>
                      </a:cxn>
                      <a:cxn ang="T164">
                        <a:pos x="T88" y="T89"/>
                      </a:cxn>
                      <a:cxn ang="T165">
                        <a:pos x="T90" y="T91"/>
                      </a:cxn>
                      <a:cxn ang="T166">
                        <a:pos x="T92" y="T93"/>
                      </a:cxn>
                      <a:cxn ang="T167">
                        <a:pos x="T94" y="T95"/>
                      </a:cxn>
                      <a:cxn ang="T168">
                        <a:pos x="T96" y="T97"/>
                      </a:cxn>
                      <a:cxn ang="T169">
                        <a:pos x="T98" y="T99"/>
                      </a:cxn>
                      <a:cxn ang="T170">
                        <a:pos x="T100" y="T101"/>
                      </a:cxn>
                      <a:cxn ang="T171">
                        <a:pos x="T102" y="T103"/>
                      </a:cxn>
                      <a:cxn ang="T172">
                        <a:pos x="T104" y="T105"/>
                      </a:cxn>
                      <a:cxn ang="T173">
                        <a:pos x="T106" y="T107"/>
                      </a:cxn>
                      <a:cxn ang="T174">
                        <a:pos x="T108" y="T109"/>
                      </a:cxn>
                      <a:cxn ang="T175">
                        <a:pos x="T110" y="T111"/>
                      </a:cxn>
                      <a:cxn ang="T176">
                        <a:pos x="T112" y="T113"/>
                      </a:cxn>
                      <a:cxn ang="T177">
                        <a:pos x="T114" y="T115"/>
                      </a:cxn>
                      <a:cxn ang="T178">
                        <a:pos x="T116" y="T117"/>
                      </a:cxn>
                      <a:cxn ang="T179">
                        <a:pos x="T118" y="T119"/>
                      </a:cxn>
                    </a:cxnLst>
                    <a:rect l="0" t="0" r="r" b="b"/>
                    <a:pathLst>
                      <a:path w="42" h="11">
                        <a:moveTo>
                          <a:pt x="1" y="11"/>
                        </a:moveTo>
                        <a:lnTo>
                          <a:pt x="1" y="9"/>
                        </a:lnTo>
                        <a:lnTo>
                          <a:pt x="0" y="8"/>
                        </a:lnTo>
                        <a:lnTo>
                          <a:pt x="0" y="6"/>
                        </a:lnTo>
                        <a:lnTo>
                          <a:pt x="0" y="5"/>
                        </a:lnTo>
                        <a:lnTo>
                          <a:pt x="1" y="5"/>
                        </a:lnTo>
                        <a:lnTo>
                          <a:pt x="1" y="4"/>
                        </a:lnTo>
                        <a:lnTo>
                          <a:pt x="2" y="4"/>
                        </a:lnTo>
                        <a:lnTo>
                          <a:pt x="3" y="4"/>
                        </a:lnTo>
                        <a:lnTo>
                          <a:pt x="3" y="5"/>
                        </a:lnTo>
                        <a:lnTo>
                          <a:pt x="3" y="6"/>
                        </a:lnTo>
                        <a:lnTo>
                          <a:pt x="3" y="8"/>
                        </a:lnTo>
                        <a:lnTo>
                          <a:pt x="5" y="8"/>
                        </a:lnTo>
                        <a:lnTo>
                          <a:pt x="6" y="8"/>
                        </a:lnTo>
                        <a:lnTo>
                          <a:pt x="7" y="6"/>
                        </a:lnTo>
                        <a:lnTo>
                          <a:pt x="9" y="6"/>
                        </a:lnTo>
                        <a:lnTo>
                          <a:pt x="9" y="8"/>
                        </a:lnTo>
                        <a:lnTo>
                          <a:pt x="10" y="8"/>
                        </a:lnTo>
                        <a:lnTo>
                          <a:pt x="9" y="8"/>
                        </a:lnTo>
                        <a:lnTo>
                          <a:pt x="9" y="6"/>
                        </a:lnTo>
                        <a:lnTo>
                          <a:pt x="9" y="5"/>
                        </a:lnTo>
                        <a:lnTo>
                          <a:pt x="10" y="5"/>
                        </a:lnTo>
                        <a:lnTo>
                          <a:pt x="11" y="5"/>
                        </a:lnTo>
                        <a:lnTo>
                          <a:pt x="14" y="5"/>
                        </a:lnTo>
                        <a:lnTo>
                          <a:pt x="16" y="5"/>
                        </a:lnTo>
                        <a:lnTo>
                          <a:pt x="18" y="4"/>
                        </a:lnTo>
                        <a:lnTo>
                          <a:pt x="19" y="4"/>
                        </a:lnTo>
                        <a:lnTo>
                          <a:pt x="20" y="5"/>
                        </a:lnTo>
                        <a:lnTo>
                          <a:pt x="21" y="5"/>
                        </a:lnTo>
                        <a:lnTo>
                          <a:pt x="21" y="4"/>
                        </a:lnTo>
                        <a:lnTo>
                          <a:pt x="21" y="5"/>
                        </a:lnTo>
                        <a:lnTo>
                          <a:pt x="20" y="4"/>
                        </a:lnTo>
                        <a:lnTo>
                          <a:pt x="19" y="4"/>
                        </a:lnTo>
                        <a:lnTo>
                          <a:pt x="18" y="4"/>
                        </a:lnTo>
                        <a:lnTo>
                          <a:pt x="16" y="4"/>
                        </a:lnTo>
                        <a:lnTo>
                          <a:pt x="15" y="4"/>
                        </a:lnTo>
                        <a:lnTo>
                          <a:pt x="14" y="4"/>
                        </a:lnTo>
                        <a:lnTo>
                          <a:pt x="10" y="5"/>
                        </a:lnTo>
                        <a:lnTo>
                          <a:pt x="9" y="5"/>
                        </a:lnTo>
                        <a:lnTo>
                          <a:pt x="7" y="6"/>
                        </a:lnTo>
                        <a:lnTo>
                          <a:pt x="6" y="6"/>
                        </a:lnTo>
                        <a:lnTo>
                          <a:pt x="5" y="6"/>
                        </a:lnTo>
                        <a:lnTo>
                          <a:pt x="4" y="6"/>
                        </a:lnTo>
                        <a:lnTo>
                          <a:pt x="4" y="5"/>
                        </a:lnTo>
                        <a:lnTo>
                          <a:pt x="3" y="3"/>
                        </a:lnTo>
                        <a:lnTo>
                          <a:pt x="9" y="3"/>
                        </a:lnTo>
                        <a:lnTo>
                          <a:pt x="10" y="3"/>
                        </a:lnTo>
                        <a:lnTo>
                          <a:pt x="12" y="3"/>
                        </a:lnTo>
                        <a:lnTo>
                          <a:pt x="16" y="3"/>
                        </a:lnTo>
                        <a:lnTo>
                          <a:pt x="18" y="3"/>
                        </a:lnTo>
                        <a:lnTo>
                          <a:pt x="19" y="3"/>
                        </a:lnTo>
                        <a:lnTo>
                          <a:pt x="19" y="2"/>
                        </a:lnTo>
                        <a:lnTo>
                          <a:pt x="19" y="1"/>
                        </a:lnTo>
                        <a:lnTo>
                          <a:pt x="20" y="1"/>
                        </a:lnTo>
                        <a:lnTo>
                          <a:pt x="21" y="0"/>
                        </a:lnTo>
                        <a:lnTo>
                          <a:pt x="22" y="0"/>
                        </a:lnTo>
                        <a:lnTo>
                          <a:pt x="22" y="1"/>
                        </a:lnTo>
                        <a:lnTo>
                          <a:pt x="23" y="0"/>
                        </a:lnTo>
                        <a:lnTo>
                          <a:pt x="24" y="0"/>
                        </a:lnTo>
                        <a:lnTo>
                          <a:pt x="27" y="0"/>
                        </a:lnTo>
                        <a:lnTo>
                          <a:pt x="28" y="0"/>
                        </a:lnTo>
                        <a:lnTo>
                          <a:pt x="28" y="1"/>
                        </a:lnTo>
                        <a:lnTo>
                          <a:pt x="29" y="1"/>
                        </a:lnTo>
                        <a:lnTo>
                          <a:pt x="29" y="2"/>
                        </a:lnTo>
                        <a:lnTo>
                          <a:pt x="30" y="2"/>
                        </a:lnTo>
                        <a:lnTo>
                          <a:pt x="31" y="2"/>
                        </a:lnTo>
                        <a:lnTo>
                          <a:pt x="32" y="2"/>
                        </a:lnTo>
                        <a:lnTo>
                          <a:pt x="33" y="3"/>
                        </a:lnTo>
                        <a:lnTo>
                          <a:pt x="33" y="4"/>
                        </a:lnTo>
                        <a:lnTo>
                          <a:pt x="34" y="4"/>
                        </a:lnTo>
                        <a:lnTo>
                          <a:pt x="35" y="5"/>
                        </a:lnTo>
                        <a:lnTo>
                          <a:pt x="37" y="4"/>
                        </a:lnTo>
                        <a:lnTo>
                          <a:pt x="38" y="4"/>
                        </a:lnTo>
                        <a:lnTo>
                          <a:pt x="39" y="3"/>
                        </a:lnTo>
                        <a:lnTo>
                          <a:pt x="40" y="3"/>
                        </a:lnTo>
                        <a:lnTo>
                          <a:pt x="41" y="3"/>
                        </a:lnTo>
                        <a:lnTo>
                          <a:pt x="42" y="4"/>
                        </a:lnTo>
                        <a:lnTo>
                          <a:pt x="42" y="5"/>
                        </a:lnTo>
                        <a:lnTo>
                          <a:pt x="42" y="6"/>
                        </a:lnTo>
                        <a:lnTo>
                          <a:pt x="41" y="6"/>
                        </a:lnTo>
                        <a:lnTo>
                          <a:pt x="40" y="6"/>
                        </a:lnTo>
                        <a:lnTo>
                          <a:pt x="39" y="8"/>
                        </a:lnTo>
                        <a:lnTo>
                          <a:pt x="38" y="8"/>
                        </a:lnTo>
                        <a:lnTo>
                          <a:pt x="37" y="8"/>
                        </a:lnTo>
                        <a:lnTo>
                          <a:pt x="34" y="8"/>
                        </a:lnTo>
                        <a:lnTo>
                          <a:pt x="32" y="6"/>
                        </a:lnTo>
                        <a:lnTo>
                          <a:pt x="31" y="6"/>
                        </a:lnTo>
                        <a:lnTo>
                          <a:pt x="30" y="6"/>
                        </a:lnTo>
                        <a:lnTo>
                          <a:pt x="29" y="5"/>
                        </a:lnTo>
                        <a:lnTo>
                          <a:pt x="28" y="5"/>
                        </a:lnTo>
                        <a:lnTo>
                          <a:pt x="27" y="4"/>
                        </a:lnTo>
                        <a:lnTo>
                          <a:pt x="25" y="4"/>
                        </a:lnTo>
                        <a:lnTo>
                          <a:pt x="24" y="3"/>
                        </a:lnTo>
                        <a:lnTo>
                          <a:pt x="23" y="3"/>
                        </a:lnTo>
                        <a:lnTo>
                          <a:pt x="23" y="4"/>
                        </a:lnTo>
                        <a:lnTo>
                          <a:pt x="22" y="5"/>
                        </a:lnTo>
                        <a:lnTo>
                          <a:pt x="21" y="6"/>
                        </a:lnTo>
                        <a:lnTo>
                          <a:pt x="20" y="6"/>
                        </a:lnTo>
                        <a:lnTo>
                          <a:pt x="14" y="6"/>
                        </a:lnTo>
                        <a:lnTo>
                          <a:pt x="14" y="8"/>
                        </a:lnTo>
                        <a:lnTo>
                          <a:pt x="14" y="9"/>
                        </a:lnTo>
                        <a:lnTo>
                          <a:pt x="13" y="9"/>
                        </a:lnTo>
                        <a:lnTo>
                          <a:pt x="11" y="9"/>
                        </a:lnTo>
                        <a:lnTo>
                          <a:pt x="3" y="9"/>
                        </a:lnTo>
                        <a:lnTo>
                          <a:pt x="2" y="9"/>
                        </a:lnTo>
                        <a:lnTo>
                          <a:pt x="1" y="1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181" name="Freeform 1095">
                    <a:extLst>
                      <a:ext uri="{FF2B5EF4-FFF2-40B4-BE49-F238E27FC236}">
                        <a16:creationId xmlns:a16="http://schemas.microsoft.com/office/drawing/2014/main" id="{C683A924-7703-4F73-9CA2-233E04B8F5B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030379" y="3152737"/>
                    <a:ext cx="4647" cy="11617"/>
                  </a:xfrm>
                  <a:custGeom>
                    <a:avLst/>
                    <a:gdLst>
                      <a:gd name="T0" fmla="*/ 1588 w 2"/>
                      <a:gd name="T1" fmla="*/ 7937 h 5"/>
                      <a:gd name="T2" fmla="*/ 0 w 2"/>
                      <a:gd name="T3" fmla="*/ 6350 h 5"/>
                      <a:gd name="T4" fmla="*/ 0 w 2"/>
                      <a:gd name="T5" fmla="*/ 6350 h 5"/>
                      <a:gd name="T6" fmla="*/ 0 w 2"/>
                      <a:gd name="T7" fmla="*/ 6350 h 5"/>
                      <a:gd name="T8" fmla="*/ 0 w 2"/>
                      <a:gd name="T9" fmla="*/ 4762 h 5"/>
                      <a:gd name="T10" fmla="*/ 0 w 2"/>
                      <a:gd name="T11" fmla="*/ 4762 h 5"/>
                      <a:gd name="T12" fmla="*/ 1588 w 2"/>
                      <a:gd name="T13" fmla="*/ 1587 h 5"/>
                      <a:gd name="T14" fmla="*/ 1588 w 2"/>
                      <a:gd name="T15" fmla="*/ 0 h 5"/>
                      <a:gd name="T16" fmla="*/ 3175 w 2"/>
                      <a:gd name="T17" fmla="*/ 0 h 5"/>
                      <a:gd name="T18" fmla="*/ 3175 w 2"/>
                      <a:gd name="T19" fmla="*/ 1587 h 5"/>
                      <a:gd name="T20" fmla="*/ 3175 w 2"/>
                      <a:gd name="T21" fmla="*/ 1587 h 5"/>
                      <a:gd name="T22" fmla="*/ 3175 w 2"/>
                      <a:gd name="T23" fmla="*/ 4762 h 5"/>
                      <a:gd name="T24" fmla="*/ 3175 w 2"/>
                      <a:gd name="T25" fmla="*/ 4762 h 5"/>
                      <a:gd name="T26" fmla="*/ 3175 w 2"/>
                      <a:gd name="T27" fmla="*/ 6350 h 5"/>
                      <a:gd name="T28" fmla="*/ 1588 w 2"/>
                      <a:gd name="T29" fmla="*/ 7937 h 5"/>
                      <a:gd name="T30" fmla="*/ 1588 w 2"/>
                      <a:gd name="T31" fmla="*/ 7937 h 5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</a:gdLst>
                    <a:ahLst/>
                    <a:cxnLst>
                      <a:cxn ang="T32">
                        <a:pos x="T0" y="T1"/>
                      </a:cxn>
                      <a:cxn ang="T33">
                        <a:pos x="T2" y="T3"/>
                      </a:cxn>
                      <a:cxn ang="T34">
                        <a:pos x="T4" y="T5"/>
                      </a:cxn>
                      <a:cxn ang="T35">
                        <a:pos x="T6" y="T7"/>
                      </a:cxn>
                      <a:cxn ang="T36">
                        <a:pos x="T8" y="T9"/>
                      </a:cxn>
                      <a:cxn ang="T37">
                        <a:pos x="T10" y="T11"/>
                      </a:cxn>
                      <a:cxn ang="T38">
                        <a:pos x="T12" y="T13"/>
                      </a:cxn>
                      <a:cxn ang="T39">
                        <a:pos x="T14" y="T15"/>
                      </a:cxn>
                      <a:cxn ang="T40">
                        <a:pos x="T16" y="T17"/>
                      </a:cxn>
                      <a:cxn ang="T41">
                        <a:pos x="T18" y="T19"/>
                      </a:cxn>
                      <a:cxn ang="T42">
                        <a:pos x="T20" y="T21"/>
                      </a:cxn>
                      <a:cxn ang="T43">
                        <a:pos x="T22" y="T23"/>
                      </a:cxn>
                      <a:cxn ang="T44">
                        <a:pos x="T24" y="T25"/>
                      </a:cxn>
                      <a:cxn ang="T45">
                        <a:pos x="T26" y="T27"/>
                      </a:cxn>
                      <a:cxn ang="T46">
                        <a:pos x="T28" y="T29"/>
                      </a:cxn>
                      <a:cxn ang="T47">
                        <a:pos x="T30" y="T31"/>
                      </a:cxn>
                    </a:cxnLst>
                    <a:rect l="0" t="0" r="r" b="b"/>
                    <a:pathLst>
                      <a:path w="2" h="5">
                        <a:moveTo>
                          <a:pt x="1" y="5"/>
                        </a:moveTo>
                        <a:lnTo>
                          <a:pt x="0" y="4"/>
                        </a:lnTo>
                        <a:lnTo>
                          <a:pt x="0" y="3"/>
                        </a:lnTo>
                        <a:lnTo>
                          <a:pt x="1" y="1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2" y="1"/>
                        </a:lnTo>
                        <a:lnTo>
                          <a:pt x="2" y="3"/>
                        </a:lnTo>
                        <a:lnTo>
                          <a:pt x="2" y="4"/>
                        </a:lnTo>
                        <a:lnTo>
                          <a:pt x="1" y="5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182" name="Freeform 1096">
                    <a:extLst>
                      <a:ext uri="{FF2B5EF4-FFF2-40B4-BE49-F238E27FC236}">
                        <a16:creationId xmlns:a16="http://schemas.microsoft.com/office/drawing/2014/main" id="{980D7761-FF0A-4B69-803F-587C0526D93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081499" y="3155060"/>
                    <a:ext cx="9294" cy="11619"/>
                  </a:xfrm>
                  <a:custGeom>
                    <a:avLst/>
                    <a:gdLst>
                      <a:gd name="T0" fmla="*/ 3175 w 4"/>
                      <a:gd name="T1" fmla="*/ 7938 h 5"/>
                      <a:gd name="T2" fmla="*/ 3175 w 4"/>
                      <a:gd name="T3" fmla="*/ 6350 h 5"/>
                      <a:gd name="T4" fmla="*/ 3175 w 4"/>
                      <a:gd name="T5" fmla="*/ 6350 h 5"/>
                      <a:gd name="T6" fmla="*/ 1588 w 4"/>
                      <a:gd name="T7" fmla="*/ 6350 h 5"/>
                      <a:gd name="T8" fmla="*/ 1588 w 4"/>
                      <a:gd name="T9" fmla="*/ 6350 h 5"/>
                      <a:gd name="T10" fmla="*/ 1588 w 4"/>
                      <a:gd name="T11" fmla="*/ 4763 h 5"/>
                      <a:gd name="T12" fmla="*/ 0 w 4"/>
                      <a:gd name="T13" fmla="*/ 3175 h 5"/>
                      <a:gd name="T14" fmla="*/ 0 w 4"/>
                      <a:gd name="T15" fmla="*/ 0 h 5"/>
                      <a:gd name="T16" fmla="*/ 1588 w 4"/>
                      <a:gd name="T17" fmla="*/ 0 h 5"/>
                      <a:gd name="T18" fmla="*/ 1588 w 4"/>
                      <a:gd name="T19" fmla="*/ 0 h 5"/>
                      <a:gd name="T20" fmla="*/ 1588 w 4"/>
                      <a:gd name="T21" fmla="*/ 0 h 5"/>
                      <a:gd name="T22" fmla="*/ 1588 w 4"/>
                      <a:gd name="T23" fmla="*/ 0 h 5"/>
                      <a:gd name="T24" fmla="*/ 1588 w 4"/>
                      <a:gd name="T25" fmla="*/ 0 h 5"/>
                      <a:gd name="T26" fmla="*/ 3175 w 4"/>
                      <a:gd name="T27" fmla="*/ 3175 h 5"/>
                      <a:gd name="T28" fmla="*/ 3175 w 4"/>
                      <a:gd name="T29" fmla="*/ 3175 h 5"/>
                      <a:gd name="T30" fmla="*/ 3175 w 4"/>
                      <a:gd name="T31" fmla="*/ 3175 h 5"/>
                      <a:gd name="T32" fmla="*/ 3175 w 4"/>
                      <a:gd name="T33" fmla="*/ 3175 h 5"/>
                      <a:gd name="T34" fmla="*/ 3175 w 4"/>
                      <a:gd name="T35" fmla="*/ 4763 h 5"/>
                      <a:gd name="T36" fmla="*/ 6350 w 4"/>
                      <a:gd name="T37" fmla="*/ 4763 h 5"/>
                      <a:gd name="T38" fmla="*/ 6350 w 4"/>
                      <a:gd name="T39" fmla="*/ 4763 h 5"/>
                      <a:gd name="T40" fmla="*/ 6350 w 4"/>
                      <a:gd name="T41" fmla="*/ 4763 h 5"/>
                      <a:gd name="T42" fmla="*/ 6350 w 4"/>
                      <a:gd name="T43" fmla="*/ 4763 h 5"/>
                      <a:gd name="T44" fmla="*/ 6350 w 4"/>
                      <a:gd name="T45" fmla="*/ 4763 h 5"/>
                      <a:gd name="T46" fmla="*/ 6350 w 4"/>
                      <a:gd name="T47" fmla="*/ 6350 h 5"/>
                      <a:gd name="T48" fmla="*/ 6350 w 4"/>
                      <a:gd name="T49" fmla="*/ 6350 h 5"/>
                      <a:gd name="T50" fmla="*/ 6350 w 4"/>
                      <a:gd name="T51" fmla="*/ 6350 h 5"/>
                      <a:gd name="T52" fmla="*/ 6350 w 4"/>
                      <a:gd name="T53" fmla="*/ 6350 h 5"/>
                      <a:gd name="T54" fmla="*/ 6350 w 4"/>
                      <a:gd name="T55" fmla="*/ 6350 h 5"/>
                      <a:gd name="T56" fmla="*/ 3175 w 4"/>
                      <a:gd name="T57" fmla="*/ 7938 h 5"/>
                      <a:gd name="T58" fmla="*/ 3175 w 4"/>
                      <a:gd name="T59" fmla="*/ 7938 h 5"/>
                      <a:gd name="T60" fmla="*/ 3175 w 4"/>
                      <a:gd name="T61" fmla="*/ 7938 h 5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</a:gdLst>
                    <a:ahLst/>
                    <a:cxnLst>
                      <a:cxn ang="T62">
                        <a:pos x="T0" y="T1"/>
                      </a:cxn>
                      <a:cxn ang="T63">
                        <a:pos x="T2" y="T3"/>
                      </a:cxn>
                      <a:cxn ang="T64">
                        <a:pos x="T4" y="T5"/>
                      </a:cxn>
                      <a:cxn ang="T65">
                        <a:pos x="T6" y="T7"/>
                      </a:cxn>
                      <a:cxn ang="T66">
                        <a:pos x="T8" y="T9"/>
                      </a:cxn>
                      <a:cxn ang="T67">
                        <a:pos x="T10" y="T11"/>
                      </a:cxn>
                      <a:cxn ang="T68">
                        <a:pos x="T12" y="T13"/>
                      </a:cxn>
                      <a:cxn ang="T69">
                        <a:pos x="T14" y="T15"/>
                      </a:cxn>
                      <a:cxn ang="T70">
                        <a:pos x="T16" y="T17"/>
                      </a:cxn>
                      <a:cxn ang="T71">
                        <a:pos x="T18" y="T19"/>
                      </a:cxn>
                      <a:cxn ang="T72">
                        <a:pos x="T20" y="T21"/>
                      </a:cxn>
                      <a:cxn ang="T73">
                        <a:pos x="T22" y="T23"/>
                      </a:cxn>
                      <a:cxn ang="T74">
                        <a:pos x="T24" y="T25"/>
                      </a:cxn>
                      <a:cxn ang="T75">
                        <a:pos x="T26" y="T27"/>
                      </a:cxn>
                      <a:cxn ang="T76">
                        <a:pos x="T28" y="T29"/>
                      </a:cxn>
                      <a:cxn ang="T77">
                        <a:pos x="T30" y="T31"/>
                      </a:cxn>
                      <a:cxn ang="T78">
                        <a:pos x="T32" y="T33"/>
                      </a:cxn>
                      <a:cxn ang="T79">
                        <a:pos x="T34" y="T35"/>
                      </a:cxn>
                      <a:cxn ang="T80">
                        <a:pos x="T36" y="T37"/>
                      </a:cxn>
                      <a:cxn ang="T81">
                        <a:pos x="T38" y="T39"/>
                      </a:cxn>
                      <a:cxn ang="T82">
                        <a:pos x="T40" y="T41"/>
                      </a:cxn>
                      <a:cxn ang="T83">
                        <a:pos x="T42" y="T43"/>
                      </a:cxn>
                      <a:cxn ang="T84">
                        <a:pos x="T44" y="T45"/>
                      </a:cxn>
                      <a:cxn ang="T85">
                        <a:pos x="T46" y="T47"/>
                      </a:cxn>
                      <a:cxn ang="T86">
                        <a:pos x="T48" y="T49"/>
                      </a:cxn>
                      <a:cxn ang="T87">
                        <a:pos x="T50" y="T51"/>
                      </a:cxn>
                      <a:cxn ang="T88">
                        <a:pos x="T52" y="T53"/>
                      </a:cxn>
                      <a:cxn ang="T89">
                        <a:pos x="T54" y="T55"/>
                      </a:cxn>
                      <a:cxn ang="T90">
                        <a:pos x="T56" y="T57"/>
                      </a:cxn>
                      <a:cxn ang="T91">
                        <a:pos x="T58" y="T59"/>
                      </a:cxn>
                      <a:cxn ang="T92">
                        <a:pos x="T60" y="T61"/>
                      </a:cxn>
                    </a:cxnLst>
                    <a:rect l="0" t="0" r="r" b="b"/>
                    <a:pathLst>
                      <a:path w="4" h="5">
                        <a:moveTo>
                          <a:pt x="2" y="5"/>
                        </a:moveTo>
                        <a:lnTo>
                          <a:pt x="2" y="4"/>
                        </a:lnTo>
                        <a:lnTo>
                          <a:pt x="1" y="4"/>
                        </a:lnTo>
                        <a:lnTo>
                          <a:pt x="1" y="3"/>
                        </a:lnTo>
                        <a:lnTo>
                          <a:pt x="0" y="2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2"/>
                        </a:lnTo>
                        <a:lnTo>
                          <a:pt x="2" y="3"/>
                        </a:lnTo>
                        <a:lnTo>
                          <a:pt x="4" y="3"/>
                        </a:lnTo>
                        <a:lnTo>
                          <a:pt x="4" y="4"/>
                        </a:lnTo>
                        <a:lnTo>
                          <a:pt x="2" y="5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183" name="Freeform 1097">
                    <a:extLst>
                      <a:ext uri="{FF2B5EF4-FFF2-40B4-BE49-F238E27FC236}">
                        <a16:creationId xmlns:a16="http://schemas.microsoft.com/office/drawing/2014/main" id="{BB8AD24F-3BA2-4CAF-A1B0-84FD3BAE6E7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333075" y="3164354"/>
                    <a:ext cx="255597" cy="376425"/>
                  </a:xfrm>
                  <a:custGeom>
                    <a:avLst/>
                    <a:gdLst>
                      <a:gd name="T0" fmla="*/ 149225 w 110"/>
                      <a:gd name="T1" fmla="*/ 30163 h 162"/>
                      <a:gd name="T2" fmla="*/ 147638 w 110"/>
                      <a:gd name="T3" fmla="*/ 44450 h 162"/>
                      <a:gd name="T4" fmla="*/ 150813 w 110"/>
                      <a:gd name="T5" fmla="*/ 58738 h 162"/>
                      <a:gd name="T6" fmla="*/ 160338 w 110"/>
                      <a:gd name="T7" fmla="*/ 71438 h 162"/>
                      <a:gd name="T8" fmla="*/ 146050 w 110"/>
                      <a:gd name="T9" fmla="*/ 71438 h 162"/>
                      <a:gd name="T10" fmla="*/ 128588 w 110"/>
                      <a:gd name="T11" fmla="*/ 74613 h 162"/>
                      <a:gd name="T12" fmla="*/ 138113 w 110"/>
                      <a:gd name="T13" fmla="*/ 92075 h 162"/>
                      <a:gd name="T14" fmla="*/ 153988 w 110"/>
                      <a:gd name="T15" fmla="*/ 106363 h 162"/>
                      <a:gd name="T16" fmla="*/ 160338 w 110"/>
                      <a:gd name="T17" fmla="*/ 120650 h 162"/>
                      <a:gd name="T18" fmla="*/ 153988 w 110"/>
                      <a:gd name="T19" fmla="*/ 131763 h 162"/>
                      <a:gd name="T20" fmla="*/ 146050 w 110"/>
                      <a:gd name="T21" fmla="*/ 144463 h 162"/>
                      <a:gd name="T22" fmla="*/ 133350 w 110"/>
                      <a:gd name="T23" fmla="*/ 160338 h 162"/>
                      <a:gd name="T24" fmla="*/ 139700 w 110"/>
                      <a:gd name="T25" fmla="*/ 169863 h 162"/>
                      <a:gd name="T26" fmla="*/ 141288 w 110"/>
                      <a:gd name="T27" fmla="*/ 180975 h 162"/>
                      <a:gd name="T28" fmla="*/ 142875 w 110"/>
                      <a:gd name="T29" fmla="*/ 193675 h 162"/>
                      <a:gd name="T30" fmla="*/ 147638 w 110"/>
                      <a:gd name="T31" fmla="*/ 204788 h 162"/>
                      <a:gd name="T32" fmla="*/ 160338 w 110"/>
                      <a:gd name="T33" fmla="*/ 220663 h 162"/>
                      <a:gd name="T34" fmla="*/ 173038 w 110"/>
                      <a:gd name="T35" fmla="*/ 230188 h 162"/>
                      <a:gd name="T36" fmla="*/ 173038 w 110"/>
                      <a:gd name="T37" fmla="*/ 244475 h 162"/>
                      <a:gd name="T38" fmla="*/ 171450 w 110"/>
                      <a:gd name="T39" fmla="*/ 255588 h 162"/>
                      <a:gd name="T40" fmla="*/ 153988 w 110"/>
                      <a:gd name="T41" fmla="*/ 249238 h 162"/>
                      <a:gd name="T42" fmla="*/ 141288 w 110"/>
                      <a:gd name="T43" fmla="*/ 246063 h 162"/>
                      <a:gd name="T44" fmla="*/ 109538 w 110"/>
                      <a:gd name="T45" fmla="*/ 246063 h 162"/>
                      <a:gd name="T46" fmla="*/ 96838 w 110"/>
                      <a:gd name="T47" fmla="*/ 244475 h 162"/>
                      <a:gd name="T48" fmla="*/ 73025 w 110"/>
                      <a:gd name="T49" fmla="*/ 242888 h 162"/>
                      <a:gd name="T50" fmla="*/ 50800 w 110"/>
                      <a:gd name="T51" fmla="*/ 246063 h 162"/>
                      <a:gd name="T52" fmla="*/ 36513 w 110"/>
                      <a:gd name="T53" fmla="*/ 246063 h 162"/>
                      <a:gd name="T54" fmla="*/ 30163 w 110"/>
                      <a:gd name="T55" fmla="*/ 239713 h 162"/>
                      <a:gd name="T56" fmla="*/ 34925 w 110"/>
                      <a:gd name="T57" fmla="*/ 223838 h 162"/>
                      <a:gd name="T58" fmla="*/ 28575 w 110"/>
                      <a:gd name="T59" fmla="*/ 214313 h 162"/>
                      <a:gd name="T60" fmla="*/ 28575 w 110"/>
                      <a:gd name="T61" fmla="*/ 207963 h 162"/>
                      <a:gd name="T62" fmla="*/ 23813 w 110"/>
                      <a:gd name="T63" fmla="*/ 204788 h 162"/>
                      <a:gd name="T64" fmla="*/ 14288 w 110"/>
                      <a:gd name="T65" fmla="*/ 204788 h 162"/>
                      <a:gd name="T66" fmla="*/ 9525 w 110"/>
                      <a:gd name="T67" fmla="*/ 195263 h 162"/>
                      <a:gd name="T68" fmla="*/ 6350 w 110"/>
                      <a:gd name="T69" fmla="*/ 192088 h 162"/>
                      <a:gd name="T70" fmla="*/ 0 w 110"/>
                      <a:gd name="T71" fmla="*/ 190500 h 162"/>
                      <a:gd name="T72" fmla="*/ 7938 w 110"/>
                      <a:gd name="T73" fmla="*/ 177800 h 162"/>
                      <a:gd name="T74" fmla="*/ 9525 w 110"/>
                      <a:gd name="T75" fmla="*/ 166688 h 162"/>
                      <a:gd name="T76" fmla="*/ 22225 w 110"/>
                      <a:gd name="T77" fmla="*/ 152400 h 162"/>
                      <a:gd name="T78" fmla="*/ 30163 w 110"/>
                      <a:gd name="T79" fmla="*/ 141288 h 162"/>
                      <a:gd name="T80" fmla="*/ 46038 w 110"/>
                      <a:gd name="T81" fmla="*/ 139700 h 162"/>
                      <a:gd name="T82" fmla="*/ 57150 w 110"/>
                      <a:gd name="T83" fmla="*/ 141288 h 162"/>
                      <a:gd name="T84" fmla="*/ 61913 w 110"/>
                      <a:gd name="T85" fmla="*/ 150813 h 162"/>
                      <a:gd name="T86" fmla="*/ 69850 w 110"/>
                      <a:gd name="T87" fmla="*/ 144463 h 162"/>
                      <a:gd name="T88" fmla="*/ 76200 w 110"/>
                      <a:gd name="T89" fmla="*/ 134938 h 162"/>
                      <a:gd name="T90" fmla="*/ 80963 w 110"/>
                      <a:gd name="T91" fmla="*/ 120650 h 162"/>
                      <a:gd name="T92" fmla="*/ 85725 w 110"/>
                      <a:gd name="T93" fmla="*/ 111125 h 162"/>
                      <a:gd name="T94" fmla="*/ 88900 w 110"/>
                      <a:gd name="T95" fmla="*/ 101600 h 162"/>
                      <a:gd name="T96" fmla="*/ 100013 w 110"/>
                      <a:gd name="T97" fmla="*/ 92075 h 162"/>
                      <a:gd name="T98" fmla="*/ 106363 w 110"/>
                      <a:gd name="T99" fmla="*/ 79375 h 162"/>
                      <a:gd name="T100" fmla="*/ 112713 w 110"/>
                      <a:gd name="T101" fmla="*/ 66675 h 162"/>
                      <a:gd name="T102" fmla="*/ 117475 w 110"/>
                      <a:gd name="T103" fmla="*/ 52388 h 162"/>
                      <a:gd name="T104" fmla="*/ 127000 w 110"/>
                      <a:gd name="T105" fmla="*/ 41275 h 162"/>
                      <a:gd name="T106" fmla="*/ 134938 w 110"/>
                      <a:gd name="T107" fmla="*/ 36513 h 162"/>
                      <a:gd name="T108" fmla="*/ 139700 w 110"/>
                      <a:gd name="T109" fmla="*/ 23813 h 162"/>
                      <a:gd name="T110" fmla="*/ 130175 w 110"/>
                      <a:gd name="T111" fmla="*/ 15875 h 162"/>
                      <a:gd name="T112" fmla="*/ 128588 w 110"/>
                      <a:gd name="T113" fmla="*/ 0 h 162"/>
                      <a:gd name="T114" fmla="*/ 138113 w 110"/>
                      <a:gd name="T115" fmla="*/ 6350 h 162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</a:gdLst>
                    <a:ahLst/>
                    <a:cxnLst>
                      <a:cxn ang="T116">
                        <a:pos x="T0" y="T1"/>
                      </a:cxn>
                      <a:cxn ang="T117">
                        <a:pos x="T2" y="T3"/>
                      </a:cxn>
                      <a:cxn ang="T118">
                        <a:pos x="T4" y="T5"/>
                      </a:cxn>
                      <a:cxn ang="T119">
                        <a:pos x="T6" y="T7"/>
                      </a:cxn>
                      <a:cxn ang="T120">
                        <a:pos x="T8" y="T9"/>
                      </a:cxn>
                      <a:cxn ang="T121">
                        <a:pos x="T10" y="T11"/>
                      </a:cxn>
                      <a:cxn ang="T122">
                        <a:pos x="T12" y="T13"/>
                      </a:cxn>
                      <a:cxn ang="T123">
                        <a:pos x="T14" y="T15"/>
                      </a:cxn>
                      <a:cxn ang="T124">
                        <a:pos x="T16" y="T17"/>
                      </a:cxn>
                      <a:cxn ang="T125">
                        <a:pos x="T18" y="T19"/>
                      </a:cxn>
                      <a:cxn ang="T126">
                        <a:pos x="T20" y="T21"/>
                      </a:cxn>
                      <a:cxn ang="T127">
                        <a:pos x="T22" y="T23"/>
                      </a:cxn>
                      <a:cxn ang="T128">
                        <a:pos x="T24" y="T25"/>
                      </a:cxn>
                      <a:cxn ang="T129">
                        <a:pos x="T26" y="T27"/>
                      </a:cxn>
                      <a:cxn ang="T130">
                        <a:pos x="T28" y="T29"/>
                      </a:cxn>
                      <a:cxn ang="T131">
                        <a:pos x="T30" y="T31"/>
                      </a:cxn>
                      <a:cxn ang="T132">
                        <a:pos x="T32" y="T33"/>
                      </a:cxn>
                      <a:cxn ang="T133">
                        <a:pos x="T34" y="T35"/>
                      </a:cxn>
                      <a:cxn ang="T134">
                        <a:pos x="T36" y="T37"/>
                      </a:cxn>
                      <a:cxn ang="T135">
                        <a:pos x="T38" y="T39"/>
                      </a:cxn>
                      <a:cxn ang="T136">
                        <a:pos x="T40" y="T41"/>
                      </a:cxn>
                      <a:cxn ang="T137">
                        <a:pos x="T42" y="T43"/>
                      </a:cxn>
                      <a:cxn ang="T138">
                        <a:pos x="T44" y="T45"/>
                      </a:cxn>
                      <a:cxn ang="T139">
                        <a:pos x="T46" y="T47"/>
                      </a:cxn>
                      <a:cxn ang="T140">
                        <a:pos x="T48" y="T49"/>
                      </a:cxn>
                      <a:cxn ang="T141">
                        <a:pos x="T50" y="T51"/>
                      </a:cxn>
                      <a:cxn ang="T142">
                        <a:pos x="T52" y="T53"/>
                      </a:cxn>
                      <a:cxn ang="T143">
                        <a:pos x="T54" y="T55"/>
                      </a:cxn>
                      <a:cxn ang="T144">
                        <a:pos x="T56" y="T57"/>
                      </a:cxn>
                      <a:cxn ang="T145">
                        <a:pos x="T58" y="T59"/>
                      </a:cxn>
                      <a:cxn ang="T146">
                        <a:pos x="T60" y="T61"/>
                      </a:cxn>
                      <a:cxn ang="T147">
                        <a:pos x="T62" y="T63"/>
                      </a:cxn>
                      <a:cxn ang="T148">
                        <a:pos x="T64" y="T65"/>
                      </a:cxn>
                      <a:cxn ang="T149">
                        <a:pos x="T66" y="T67"/>
                      </a:cxn>
                      <a:cxn ang="T150">
                        <a:pos x="T68" y="T69"/>
                      </a:cxn>
                      <a:cxn ang="T151">
                        <a:pos x="T70" y="T71"/>
                      </a:cxn>
                      <a:cxn ang="T152">
                        <a:pos x="T72" y="T73"/>
                      </a:cxn>
                      <a:cxn ang="T153">
                        <a:pos x="T74" y="T75"/>
                      </a:cxn>
                      <a:cxn ang="T154">
                        <a:pos x="T76" y="T77"/>
                      </a:cxn>
                      <a:cxn ang="T155">
                        <a:pos x="T78" y="T79"/>
                      </a:cxn>
                      <a:cxn ang="T156">
                        <a:pos x="T80" y="T81"/>
                      </a:cxn>
                      <a:cxn ang="T157">
                        <a:pos x="T82" y="T83"/>
                      </a:cxn>
                      <a:cxn ang="T158">
                        <a:pos x="T84" y="T85"/>
                      </a:cxn>
                      <a:cxn ang="T159">
                        <a:pos x="T86" y="T87"/>
                      </a:cxn>
                      <a:cxn ang="T160">
                        <a:pos x="T88" y="T89"/>
                      </a:cxn>
                      <a:cxn ang="T161">
                        <a:pos x="T90" y="T91"/>
                      </a:cxn>
                      <a:cxn ang="T162">
                        <a:pos x="T92" y="T93"/>
                      </a:cxn>
                      <a:cxn ang="T163">
                        <a:pos x="T94" y="T95"/>
                      </a:cxn>
                      <a:cxn ang="T164">
                        <a:pos x="T96" y="T97"/>
                      </a:cxn>
                      <a:cxn ang="T165">
                        <a:pos x="T98" y="T99"/>
                      </a:cxn>
                      <a:cxn ang="T166">
                        <a:pos x="T100" y="T101"/>
                      </a:cxn>
                      <a:cxn ang="T167">
                        <a:pos x="T102" y="T103"/>
                      </a:cxn>
                      <a:cxn ang="T168">
                        <a:pos x="T104" y="T105"/>
                      </a:cxn>
                      <a:cxn ang="T169">
                        <a:pos x="T106" y="T107"/>
                      </a:cxn>
                      <a:cxn ang="T170">
                        <a:pos x="T108" y="T109"/>
                      </a:cxn>
                      <a:cxn ang="T171">
                        <a:pos x="T110" y="T111"/>
                      </a:cxn>
                      <a:cxn ang="T172">
                        <a:pos x="T112" y="T113"/>
                      </a:cxn>
                      <a:cxn ang="T173">
                        <a:pos x="T114" y="T115"/>
                      </a:cxn>
                    </a:cxnLst>
                    <a:rect l="0" t="0" r="r" b="b"/>
                    <a:pathLst>
                      <a:path w="110" h="162">
                        <a:moveTo>
                          <a:pt x="92" y="10"/>
                        </a:moveTo>
                        <a:lnTo>
                          <a:pt x="92" y="11"/>
                        </a:lnTo>
                        <a:lnTo>
                          <a:pt x="92" y="12"/>
                        </a:lnTo>
                        <a:lnTo>
                          <a:pt x="92" y="13"/>
                        </a:lnTo>
                        <a:lnTo>
                          <a:pt x="92" y="14"/>
                        </a:lnTo>
                        <a:lnTo>
                          <a:pt x="93" y="14"/>
                        </a:lnTo>
                        <a:lnTo>
                          <a:pt x="94" y="19"/>
                        </a:lnTo>
                        <a:lnTo>
                          <a:pt x="94" y="20"/>
                        </a:lnTo>
                        <a:lnTo>
                          <a:pt x="94" y="21"/>
                        </a:lnTo>
                        <a:lnTo>
                          <a:pt x="94" y="22"/>
                        </a:lnTo>
                        <a:lnTo>
                          <a:pt x="94" y="23"/>
                        </a:lnTo>
                        <a:lnTo>
                          <a:pt x="93" y="24"/>
                        </a:lnTo>
                        <a:lnTo>
                          <a:pt x="93" y="27"/>
                        </a:lnTo>
                        <a:lnTo>
                          <a:pt x="93" y="28"/>
                        </a:lnTo>
                        <a:lnTo>
                          <a:pt x="93" y="29"/>
                        </a:lnTo>
                        <a:lnTo>
                          <a:pt x="94" y="31"/>
                        </a:lnTo>
                        <a:lnTo>
                          <a:pt x="94" y="32"/>
                        </a:lnTo>
                        <a:lnTo>
                          <a:pt x="94" y="33"/>
                        </a:lnTo>
                        <a:lnTo>
                          <a:pt x="95" y="35"/>
                        </a:lnTo>
                        <a:lnTo>
                          <a:pt x="95" y="36"/>
                        </a:lnTo>
                        <a:lnTo>
                          <a:pt x="95" y="37"/>
                        </a:lnTo>
                        <a:lnTo>
                          <a:pt x="97" y="38"/>
                        </a:lnTo>
                        <a:lnTo>
                          <a:pt x="99" y="40"/>
                        </a:lnTo>
                        <a:lnTo>
                          <a:pt x="100" y="42"/>
                        </a:lnTo>
                        <a:lnTo>
                          <a:pt x="101" y="42"/>
                        </a:lnTo>
                        <a:lnTo>
                          <a:pt x="101" y="43"/>
                        </a:lnTo>
                        <a:lnTo>
                          <a:pt x="102" y="43"/>
                        </a:lnTo>
                        <a:lnTo>
                          <a:pt x="101" y="45"/>
                        </a:lnTo>
                        <a:lnTo>
                          <a:pt x="99" y="45"/>
                        </a:lnTo>
                        <a:lnTo>
                          <a:pt x="97" y="45"/>
                        </a:lnTo>
                        <a:lnTo>
                          <a:pt x="97" y="43"/>
                        </a:lnTo>
                        <a:lnTo>
                          <a:pt x="95" y="43"/>
                        </a:lnTo>
                        <a:lnTo>
                          <a:pt x="94" y="45"/>
                        </a:lnTo>
                        <a:lnTo>
                          <a:pt x="93" y="45"/>
                        </a:lnTo>
                        <a:lnTo>
                          <a:pt x="92" y="45"/>
                        </a:lnTo>
                        <a:lnTo>
                          <a:pt x="90" y="45"/>
                        </a:lnTo>
                        <a:lnTo>
                          <a:pt x="88" y="45"/>
                        </a:lnTo>
                        <a:lnTo>
                          <a:pt x="85" y="43"/>
                        </a:lnTo>
                        <a:lnTo>
                          <a:pt x="82" y="45"/>
                        </a:lnTo>
                        <a:lnTo>
                          <a:pt x="81" y="45"/>
                        </a:lnTo>
                        <a:lnTo>
                          <a:pt x="81" y="46"/>
                        </a:lnTo>
                        <a:lnTo>
                          <a:pt x="81" y="47"/>
                        </a:lnTo>
                        <a:lnTo>
                          <a:pt x="80" y="47"/>
                        </a:lnTo>
                        <a:lnTo>
                          <a:pt x="79" y="48"/>
                        </a:lnTo>
                        <a:lnTo>
                          <a:pt x="79" y="49"/>
                        </a:lnTo>
                        <a:lnTo>
                          <a:pt x="83" y="55"/>
                        </a:lnTo>
                        <a:lnTo>
                          <a:pt x="84" y="55"/>
                        </a:lnTo>
                        <a:lnTo>
                          <a:pt x="84" y="56"/>
                        </a:lnTo>
                        <a:lnTo>
                          <a:pt x="87" y="58"/>
                        </a:lnTo>
                        <a:lnTo>
                          <a:pt x="88" y="59"/>
                        </a:lnTo>
                        <a:lnTo>
                          <a:pt x="91" y="60"/>
                        </a:lnTo>
                        <a:lnTo>
                          <a:pt x="92" y="61"/>
                        </a:lnTo>
                        <a:lnTo>
                          <a:pt x="94" y="64"/>
                        </a:lnTo>
                        <a:lnTo>
                          <a:pt x="95" y="66"/>
                        </a:lnTo>
                        <a:lnTo>
                          <a:pt x="97" y="66"/>
                        </a:lnTo>
                        <a:lnTo>
                          <a:pt x="97" y="67"/>
                        </a:lnTo>
                        <a:lnTo>
                          <a:pt x="98" y="70"/>
                        </a:lnTo>
                        <a:lnTo>
                          <a:pt x="99" y="70"/>
                        </a:lnTo>
                        <a:lnTo>
                          <a:pt x="99" y="71"/>
                        </a:lnTo>
                        <a:lnTo>
                          <a:pt x="99" y="74"/>
                        </a:lnTo>
                        <a:lnTo>
                          <a:pt x="100" y="75"/>
                        </a:lnTo>
                        <a:lnTo>
                          <a:pt x="100" y="76"/>
                        </a:lnTo>
                        <a:lnTo>
                          <a:pt x="101" y="76"/>
                        </a:lnTo>
                        <a:lnTo>
                          <a:pt x="101" y="77"/>
                        </a:lnTo>
                        <a:lnTo>
                          <a:pt x="101" y="78"/>
                        </a:lnTo>
                        <a:lnTo>
                          <a:pt x="100" y="79"/>
                        </a:lnTo>
                        <a:lnTo>
                          <a:pt x="99" y="80"/>
                        </a:lnTo>
                        <a:lnTo>
                          <a:pt x="99" y="82"/>
                        </a:lnTo>
                        <a:lnTo>
                          <a:pt x="98" y="83"/>
                        </a:lnTo>
                        <a:lnTo>
                          <a:pt x="97" y="83"/>
                        </a:lnTo>
                        <a:lnTo>
                          <a:pt x="97" y="84"/>
                        </a:lnTo>
                        <a:lnTo>
                          <a:pt x="95" y="86"/>
                        </a:lnTo>
                        <a:lnTo>
                          <a:pt x="95" y="87"/>
                        </a:lnTo>
                        <a:lnTo>
                          <a:pt x="94" y="87"/>
                        </a:lnTo>
                        <a:lnTo>
                          <a:pt x="94" y="89"/>
                        </a:lnTo>
                        <a:lnTo>
                          <a:pt x="93" y="91"/>
                        </a:lnTo>
                        <a:lnTo>
                          <a:pt x="92" y="91"/>
                        </a:lnTo>
                        <a:lnTo>
                          <a:pt x="91" y="95"/>
                        </a:lnTo>
                        <a:lnTo>
                          <a:pt x="90" y="95"/>
                        </a:lnTo>
                        <a:lnTo>
                          <a:pt x="90" y="96"/>
                        </a:lnTo>
                        <a:lnTo>
                          <a:pt x="90" y="97"/>
                        </a:lnTo>
                        <a:lnTo>
                          <a:pt x="88" y="98"/>
                        </a:lnTo>
                        <a:lnTo>
                          <a:pt x="85" y="99"/>
                        </a:lnTo>
                        <a:lnTo>
                          <a:pt x="84" y="101"/>
                        </a:lnTo>
                        <a:lnTo>
                          <a:pt x="85" y="101"/>
                        </a:lnTo>
                        <a:lnTo>
                          <a:pt x="85" y="102"/>
                        </a:lnTo>
                        <a:lnTo>
                          <a:pt x="87" y="102"/>
                        </a:lnTo>
                        <a:lnTo>
                          <a:pt x="88" y="102"/>
                        </a:lnTo>
                        <a:lnTo>
                          <a:pt x="88" y="103"/>
                        </a:lnTo>
                        <a:lnTo>
                          <a:pt x="88" y="105"/>
                        </a:lnTo>
                        <a:lnTo>
                          <a:pt x="88" y="107"/>
                        </a:lnTo>
                        <a:lnTo>
                          <a:pt x="88" y="110"/>
                        </a:lnTo>
                        <a:lnTo>
                          <a:pt x="87" y="110"/>
                        </a:lnTo>
                        <a:lnTo>
                          <a:pt x="87" y="111"/>
                        </a:lnTo>
                        <a:lnTo>
                          <a:pt x="88" y="112"/>
                        </a:lnTo>
                        <a:lnTo>
                          <a:pt x="89" y="112"/>
                        </a:lnTo>
                        <a:lnTo>
                          <a:pt x="89" y="113"/>
                        </a:lnTo>
                        <a:lnTo>
                          <a:pt x="89" y="114"/>
                        </a:lnTo>
                        <a:lnTo>
                          <a:pt x="89" y="115"/>
                        </a:lnTo>
                        <a:lnTo>
                          <a:pt x="89" y="116"/>
                        </a:lnTo>
                        <a:lnTo>
                          <a:pt x="89" y="117"/>
                        </a:lnTo>
                        <a:lnTo>
                          <a:pt x="89" y="119"/>
                        </a:lnTo>
                        <a:lnTo>
                          <a:pt x="89" y="120"/>
                        </a:lnTo>
                        <a:lnTo>
                          <a:pt x="90" y="121"/>
                        </a:lnTo>
                        <a:lnTo>
                          <a:pt x="90" y="122"/>
                        </a:lnTo>
                        <a:lnTo>
                          <a:pt x="91" y="122"/>
                        </a:lnTo>
                        <a:lnTo>
                          <a:pt x="92" y="123"/>
                        </a:lnTo>
                        <a:lnTo>
                          <a:pt x="93" y="123"/>
                        </a:lnTo>
                        <a:lnTo>
                          <a:pt x="94" y="125"/>
                        </a:lnTo>
                        <a:lnTo>
                          <a:pt x="94" y="127"/>
                        </a:lnTo>
                        <a:lnTo>
                          <a:pt x="95" y="129"/>
                        </a:lnTo>
                        <a:lnTo>
                          <a:pt x="93" y="129"/>
                        </a:lnTo>
                        <a:lnTo>
                          <a:pt x="94" y="130"/>
                        </a:lnTo>
                        <a:lnTo>
                          <a:pt x="94" y="131"/>
                        </a:lnTo>
                        <a:lnTo>
                          <a:pt x="95" y="132"/>
                        </a:lnTo>
                        <a:lnTo>
                          <a:pt x="97" y="133"/>
                        </a:lnTo>
                        <a:lnTo>
                          <a:pt x="97" y="134"/>
                        </a:lnTo>
                        <a:lnTo>
                          <a:pt x="98" y="134"/>
                        </a:lnTo>
                        <a:lnTo>
                          <a:pt x="101" y="139"/>
                        </a:lnTo>
                        <a:lnTo>
                          <a:pt x="104" y="141"/>
                        </a:lnTo>
                        <a:lnTo>
                          <a:pt x="104" y="142"/>
                        </a:lnTo>
                        <a:lnTo>
                          <a:pt x="106" y="142"/>
                        </a:lnTo>
                        <a:lnTo>
                          <a:pt x="107" y="142"/>
                        </a:lnTo>
                        <a:lnTo>
                          <a:pt x="108" y="144"/>
                        </a:lnTo>
                        <a:lnTo>
                          <a:pt x="109" y="144"/>
                        </a:lnTo>
                        <a:lnTo>
                          <a:pt x="109" y="145"/>
                        </a:lnTo>
                        <a:lnTo>
                          <a:pt x="109" y="147"/>
                        </a:lnTo>
                        <a:lnTo>
                          <a:pt x="108" y="147"/>
                        </a:lnTo>
                        <a:lnTo>
                          <a:pt x="109" y="150"/>
                        </a:lnTo>
                        <a:lnTo>
                          <a:pt x="109" y="151"/>
                        </a:lnTo>
                        <a:lnTo>
                          <a:pt x="109" y="152"/>
                        </a:lnTo>
                        <a:lnTo>
                          <a:pt x="110" y="154"/>
                        </a:lnTo>
                        <a:lnTo>
                          <a:pt x="109" y="154"/>
                        </a:lnTo>
                        <a:lnTo>
                          <a:pt x="109" y="155"/>
                        </a:lnTo>
                        <a:lnTo>
                          <a:pt x="109" y="157"/>
                        </a:lnTo>
                        <a:lnTo>
                          <a:pt x="109" y="158"/>
                        </a:lnTo>
                        <a:lnTo>
                          <a:pt x="109" y="160"/>
                        </a:lnTo>
                        <a:lnTo>
                          <a:pt x="110" y="161"/>
                        </a:lnTo>
                        <a:lnTo>
                          <a:pt x="108" y="162"/>
                        </a:lnTo>
                        <a:lnTo>
                          <a:pt x="108" y="161"/>
                        </a:lnTo>
                        <a:lnTo>
                          <a:pt x="107" y="161"/>
                        </a:lnTo>
                        <a:lnTo>
                          <a:pt x="106" y="160"/>
                        </a:lnTo>
                        <a:lnTo>
                          <a:pt x="103" y="159"/>
                        </a:lnTo>
                        <a:lnTo>
                          <a:pt x="102" y="159"/>
                        </a:lnTo>
                        <a:lnTo>
                          <a:pt x="100" y="158"/>
                        </a:lnTo>
                        <a:lnTo>
                          <a:pt x="98" y="158"/>
                        </a:lnTo>
                        <a:lnTo>
                          <a:pt x="97" y="157"/>
                        </a:lnTo>
                        <a:lnTo>
                          <a:pt x="95" y="157"/>
                        </a:lnTo>
                        <a:lnTo>
                          <a:pt x="94" y="158"/>
                        </a:lnTo>
                        <a:lnTo>
                          <a:pt x="93" y="158"/>
                        </a:lnTo>
                        <a:lnTo>
                          <a:pt x="91" y="158"/>
                        </a:lnTo>
                        <a:lnTo>
                          <a:pt x="91" y="157"/>
                        </a:lnTo>
                        <a:lnTo>
                          <a:pt x="90" y="157"/>
                        </a:lnTo>
                        <a:lnTo>
                          <a:pt x="89" y="155"/>
                        </a:lnTo>
                        <a:lnTo>
                          <a:pt x="87" y="155"/>
                        </a:lnTo>
                        <a:lnTo>
                          <a:pt x="85" y="155"/>
                        </a:lnTo>
                        <a:lnTo>
                          <a:pt x="83" y="155"/>
                        </a:lnTo>
                        <a:lnTo>
                          <a:pt x="81" y="155"/>
                        </a:lnTo>
                        <a:lnTo>
                          <a:pt x="75" y="155"/>
                        </a:lnTo>
                        <a:lnTo>
                          <a:pt x="74" y="155"/>
                        </a:lnTo>
                        <a:lnTo>
                          <a:pt x="69" y="155"/>
                        </a:lnTo>
                        <a:lnTo>
                          <a:pt x="69" y="154"/>
                        </a:lnTo>
                        <a:lnTo>
                          <a:pt x="69" y="153"/>
                        </a:lnTo>
                        <a:lnTo>
                          <a:pt x="67" y="153"/>
                        </a:lnTo>
                        <a:lnTo>
                          <a:pt x="66" y="153"/>
                        </a:lnTo>
                        <a:lnTo>
                          <a:pt x="64" y="154"/>
                        </a:lnTo>
                        <a:lnTo>
                          <a:pt x="63" y="154"/>
                        </a:lnTo>
                        <a:lnTo>
                          <a:pt x="61" y="154"/>
                        </a:lnTo>
                        <a:lnTo>
                          <a:pt x="60" y="154"/>
                        </a:lnTo>
                        <a:lnTo>
                          <a:pt x="59" y="154"/>
                        </a:lnTo>
                        <a:lnTo>
                          <a:pt x="57" y="153"/>
                        </a:lnTo>
                        <a:lnTo>
                          <a:pt x="55" y="153"/>
                        </a:lnTo>
                        <a:lnTo>
                          <a:pt x="54" y="153"/>
                        </a:lnTo>
                        <a:lnTo>
                          <a:pt x="47" y="153"/>
                        </a:lnTo>
                        <a:lnTo>
                          <a:pt x="46" y="153"/>
                        </a:lnTo>
                        <a:lnTo>
                          <a:pt x="44" y="153"/>
                        </a:lnTo>
                        <a:lnTo>
                          <a:pt x="42" y="153"/>
                        </a:lnTo>
                        <a:lnTo>
                          <a:pt x="42" y="154"/>
                        </a:lnTo>
                        <a:lnTo>
                          <a:pt x="41" y="155"/>
                        </a:lnTo>
                        <a:lnTo>
                          <a:pt x="39" y="155"/>
                        </a:lnTo>
                        <a:lnTo>
                          <a:pt x="37" y="155"/>
                        </a:lnTo>
                        <a:lnTo>
                          <a:pt x="32" y="155"/>
                        </a:lnTo>
                        <a:lnTo>
                          <a:pt x="31" y="155"/>
                        </a:lnTo>
                        <a:lnTo>
                          <a:pt x="29" y="155"/>
                        </a:lnTo>
                        <a:lnTo>
                          <a:pt x="28" y="155"/>
                        </a:lnTo>
                        <a:lnTo>
                          <a:pt x="27" y="155"/>
                        </a:lnTo>
                        <a:lnTo>
                          <a:pt x="26" y="155"/>
                        </a:lnTo>
                        <a:lnTo>
                          <a:pt x="25" y="155"/>
                        </a:lnTo>
                        <a:lnTo>
                          <a:pt x="23" y="155"/>
                        </a:lnTo>
                        <a:lnTo>
                          <a:pt x="22" y="155"/>
                        </a:lnTo>
                        <a:lnTo>
                          <a:pt x="22" y="154"/>
                        </a:lnTo>
                        <a:lnTo>
                          <a:pt x="20" y="154"/>
                        </a:lnTo>
                        <a:lnTo>
                          <a:pt x="19" y="154"/>
                        </a:lnTo>
                        <a:lnTo>
                          <a:pt x="19" y="153"/>
                        </a:lnTo>
                        <a:lnTo>
                          <a:pt x="19" y="152"/>
                        </a:lnTo>
                        <a:lnTo>
                          <a:pt x="19" y="151"/>
                        </a:lnTo>
                        <a:lnTo>
                          <a:pt x="19" y="150"/>
                        </a:lnTo>
                        <a:lnTo>
                          <a:pt x="20" y="145"/>
                        </a:lnTo>
                        <a:lnTo>
                          <a:pt x="20" y="144"/>
                        </a:lnTo>
                        <a:lnTo>
                          <a:pt x="20" y="143"/>
                        </a:lnTo>
                        <a:lnTo>
                          <a:pt x="22" y="143"/>
                        </a:lnTo>
                        <a:lnTo>
                          <a:pt x="22" y="142"/>
                        </a:lnTo>
                        <a:lnTo>
                          <a:pt x="22" y="141"/>
                        </a:lnTo>
                        <a:lnTo>
                          <a:pt x="20" y="141"/>
                        </a:lnTo>
                        <a:lnTo>
                          <a:pt x="20" y="140"/>
                        </a:lnTo>
                        <a:lnTo>
                          <a:pt x="20" y="139"/>
                        </a:lnTo>
                        <a:lnTo>
                          <a:pt x="19" y="138"/>
                        </a:lnTo>
                        <a:lnTo>
                          <a:pt x="18" y="136"/>
                        </a:lnTo>
                        <a:lnTo>
                          <a:pt x="17" y="135"/>
                        </a:lnTo>
                        <a:lnTo>
                          <a:pt x="18" y="135"/>
                        </a:lnTo>
                        <a:lnTo>
                          <a:pt x="18" y="134"/>
                        </a:lnTo>
                        <a:lnTo>
                          <a:pt x="18" y="135"/>
                        </a:lnTo>
                        <a:lnTo>
                          <a:pt x="17" y="135"/>
                        </a:lnTo>
                        <a:lnTo>
                          <a:pt x="17" y="134"/>
                        </a:lnTo>
                        <a:lnTo>
                          <a:pt x="16" y="132"/>
                        </a:lnTo>
                        <a:lnTo>
                          <a:pt x="17" y="131"/>
                        </a:lnTo>
                        <a:lnTo>
                          <a:pt x="18" y="131"/>
                        </a:lnTo>
                        <a:lnTo>
                          <a:pt x="17" y="131"/>
                        </a:lnTo>
                        <a:lnTo>
                          <a:pt x="16" y="130"/>
                        </a:lnTo>
                        <a:lnTo>
                          <a:pt x="15" y="129"/>
                        </a:lnTo>
                        <a:lnTo>
                          <a:pt x="15" y="127"/>
                        </a:lnTo>
                        <a:lnTo>
                          <a:pt x="14" y="127"/>
                        </a:lnTo>
                        <a:lnTo>
                          <a:pt x="14" y="129"/>
                        </a:lnTo>
                        <a:lnTo>
                          <a:pt x="15" y="129"/>
                        </a:lnTo>
                        <a:lnTo>
                          <a:pt x="15" y="130"/>
                        </a:lnTo>
                        <a:lnTo>
                          <a:pt x="15" y="131"/>
                        </a:lnTo>
                        <a:lnTo>
                          <a:pt x="14" y="131"/>
                        </a:lnTo>
                        <a:lnTo>
                          <a:pt x="13" y="131"/>
                        </a:lnTo>
                        <a:lnTo>
                          <a:pt x="13" y="130"/>
                        </a:lnTo>
                        <a:lnTo>
                          <a:pt x="10" y="129"/>
                        </a:lnTo>
                        <a:lnTo>
                          <a:pt x="9" y="129"/>
                        </a:lnTo>
                        <a:lnTo>
                          <a:pt x="8" y="129"/>
                        </a:lnTo>
                        <a:lnTo>
                          <a:pt x="7" y="127"/>
                        </a:lnTo>
                        <a:lnTo>
                          <a:pt x="7" y="126"/>
                        </a:lnTo>
                        <a:lnTo>
                          <a:pt x="8" y="126"/>
                        </a:lnTo>
                        <a:lnTo>
                          <a:pt x="7" y="125"/>
                        </a:lnTo>
                        <a:lnTo>
                          <a:pt x="7" y="124"/>
                        </a:lnTo>
                        <a:lnTo>
                          <a:pt x="6" y="123"/>
                        </a:lnTo>
                        <a:lnTo>
                          <a:pt x="7" y="122"/>
                        </a:lnTo>
                        <a:lnTo>
                          <a:pt x="6" y="121"/>
                        </a:lnTo>
                        <a:lnTo>
                          <a:pt x="6" y="120"/>
                        </a:lnTo>
                        <a:lnTo>
                          <a:pt x="6" y="121"/>
                        </a:lnTo>
                        <a:lnTo>
                          <a:pt x="6" y="122"/>
                        </a:lnTo>
                        <a:lnTo>
                          <a:pt x="5" y="122"/>
                        </a:lnTo>
                        <a:lnTo>
                          <a:pt x="4" y="121"/>
                        </a:lnTo>
                        <a:lnTo>
                          <a:pt x="3" y="120"/>
                        </a:lnTo>
                        <a:lnTo>
                          <a:pt x="4" y="121"/>
                        </a:lnTo>
                        <a:lnTo>
                          <a:pt x="4" y="122"/>
                        </a:lnTo>
                        <a:lnTo>
                          <a:pt x="1" y="122"/>
                        </a:lnTo>
                        <a:lnTo>
                          <a:pt x="0" y="122"/>
                        </a:lnTo>
                        <a:lnTo>
                          <a:pt x="0" y="121"/>
                        </a:lnTo>
                        <a:lnTo>
                          <a:pt x="0" y="120"/>
                        </a:lnTo>
                        <a:lnTo>
                          <a:pt x="1" y="120"/>
                        </a:lnTo>
                        <a:lnTo>
                          <a:pt x="1" y="117"/>
                        </a:lnTo>
                        <a:lnTo>
                          <a:pt x="3" y="117"/>
                        </a:lnTo>
                        <a:lnTo>
                          <a:pt x="3" y="116"/>
                        </a:lnTo>
                        <a:lnTo>
                          <a:pt x="4" y="115"/>
                        </a:lnTo>
                        <a:lnTo>
                          <a:pt x="5" y="113"/>
                        </a:lnTo>
                        <a:lnTo>
                          <a:pt x="5" y="112"/>
                        </a:lnTo>
                        <a:lnTo>
                          <a:pt x="6" y="111"/>
                        </a:lnTo>
                        <a:lnTo>
                          <a:pt x="6" y="110"/>
                        </a:lnTo>
                        <a:lnTo>
                          <a:pt x="6" y="107"/>
                        </a:lnTo>
                        <a:lnTo>
                          <a:pt x="7" y="107"/>
                        </a:lnTo>
                        <a:lnTo>
                          <a:pt x="7" y="106"/>
                        </a:lnTo>
                        <a:lnTo>
                          <a:pt x="6" y="106"/>
                        </a:lnTo>
                        <a:lnTo>
                          <a:pt x="6" y="105"/>
                        </a:lnTo>
                        <a:lnTo>
                          <a:pt x="6" y="103"/>
                        </a:lnTo>
                        <a:lnTo>
                          <a:pt x="7" y="102"/>
                        </a:lnTo>
                        <a:lnTo>
                          <a:pt x="9" y="101"/>
                        </a:lnTo>
                        <a:lnTo>
                          <a:pt x="11" y="98"/>
                        </a:lnTo>
                        <a:lnTo>
                          <a:pt x="13" y="97"/>
                        </a:lnTo>
                        <a:lnTo>
                          <a:pt x="13" y="96"/>
                        </a:lnTo>
                        <a:lnTo>
                          <a:pt x="14" y="96"/>
                        </a:lnTo>
                        <a:lnTo>
                          <a:pt x="14" y="95"/>
                        </a:lnTo>
                        <a:lnTo>
                          <a:pt x="15" y="95"/>
                        </a:lnTo>
                        <a:lnTo>
                          <a:pt x="16" y="94"/>
                        </a:lnTo>
                        <a:lnTo>
                          <a:pt x="17" y="93"/>
                        </a:lnTo>
                        <a:lnTo>
                          <a:pt x="18" y="93"/>
                        </a:lnTo>
                        <a:lnTo>
                          <a:pt x="18" y="92"/>
                        </a:lnTo>
                        <a:lnTo>
                          <a:pt x="19" y="89"/>
                        </a:lnTo>
                        <a:lnTo>
                          <a:pt x="20" y="89"/>
                        </a:lnTo>
                        <a:lnTo>
                          <a:pt x="24" y="87"/>
                        </a:lnTo>
                        <a:lnTo>
                          <a:pt x="25" y="86"/>
                        </a:lnTo>
                        <a:lnTo>
                          <a:pt x="25" y="87"/>
                        </a:lnTo>
                        <a:lnTo>
                          <a:pt x="25" y="88"/>
                        </a:lnTo>
                        <a:lnTo>
                          <a:pt x="26" y="88"/>
                        </a:lnTo>
                        <a:lnTo>
                          <a:pt x="29" y="88"/>
                        </a:lnTo>
                        <a:lnTo>
                          <a:pt x="29" y="86"/>
                        </a:lnTo>
                        <a:lnTo>
                          <a:pt x="31" y="86"/>
                        </a:lnTo>
                        <a:lnTo>
                          <a:pt x="33" y="86"/>
                        </a:lnTo>
                        <a:lnTo>
                          <a:pt x="34" y="87"/>
                        </a:lnTo>
                        <a:lnTo>
                          <a:pt x="35" y="88"/>
                        </a:lnTo>
                        <a:lnTo>
                          <a:pt x="35" y="89"/>
                        </a:lnTo>
                        <a:lnTo>
                          <a:pt x="36" y="89"/>
                        </a:lnTo>
                        <a:lnTo>
                          <a:pt x="37" y="91"/>
                        </a:lnTo>
                        <a:lnTo>
                          <a:pt x="37" y="92"/>
                        </a:lnTo>
                        <a:lnTo>
                          <a:pt x="37" y="93"/>
                        </a:lnTo>
                        <a:lnTo>
                          <a:pt x="37" y="94"/>
                        </a:lnTo>
                        <a:lnTo>
                          <a:pt x="38" y="94"/>
                        </a:lnTo>
                        <a:lnTo>
                          <a:pt x="38" y="95"/>
                        </a:lnTo>
                        <a:lnTo>
                          <a:pt x="39" y="95"/>
                        </a:lnTo>
                        <a:lnTo>
                          <a:pt x="41" y="95"/>
                        </a:lnTo>
                        <a:lnTo>
                          <a:pt x="41" y="94"/>
                        </a:lnTo>
                        <a:lnTo>
                          <a:pt x="42" y="94"/>
                        </a:lnTo>
                        <a:lnTo>
                          <a:pt x="43" y="93"/>
                        </a:lnTo>
                        <a:lnTo>
                          <a:pt x="43" y="92"/>
                        </a:lnTo>
                        <a:lnTo>
                          <a:pt x="44" y="92"/>
                        </a:lnTo>
                        <a:lnTo>
                          <a:pt x="44" y="91"/>
                        </a:lnTo>
                        <a:lnTo>
                          <a:pt x="45" y="89"/>
                        </a:lnTo>
                        <a:lnTo>
                          <a:pt x="44" y="89"/>
                        </a:lnTo>
                        <a:lnTo>
                          <a:pt x="44" y="88"/>
                        </a:lnTo>
                        <a:lnTo>
                          <a:pt x="45" y="87"/>
                        </a:lnTo>
                        <a:lnTo>
                          <a:pt x="46" y="87"/>
                        </a:lnTo>
                        <a:lnTo>
                          <a:pt x="47" y="86"/>
                        </a:lnTo>
                        <a:lnTo>
                          <a:pt x="48" y="85"/>
                        </a:lnTo>
                        <a:lnTo>
                          <a:pt x="47" y="83"/>
                        </a:lnTo>
                        <a:lnTo>
                          <a:pt x="48" y="82"/>
                        </a:lnTo>
                        <a:lnTo>
                          <a:pt x="48" y="80"/>
                        </a:lnTo>
                        <a:lnTo>
                          <a:pt x="50" y="80"/>
                        </a:lnTo>
                        <a:lnTo>
                          <a:pt x="51" y="78"/>
                        </a:lnTo>
                        <a:lnTo>
                          <a:pt x="51" y="77"/>
                        </a:lnTo>
                        <a:lnTo>
                          <a:pt x="51" y="76"/>
                        </a:lnTo>
                        <a:lnTo>
                          <a:pt x="52" y="76"/>
                        </a:lnTo>
                        <a:lnTo>
                          <a:pt x="52" y="75"/>
                        </a:lnTo>
                        <a:lnTo>
                          <a:pt x="53" y="74"/>
                        </a:lnTo>
                        <a:lnTo>
                          <a:pt x="53" y="73"/>
                        </a:lnTo>
                        <a:lnTo>
                          <a:pt x="53" y="71"/>
                        </a:lnTo>
                        <a:lnTo>
                          <a:pt x="53" y="70"/>
                        </a:lnTo>
                        <a:lnTo>
                          <a:pt x="54" y="70"/>
                        </a:lnTo>
                        <a:lnTo>
                          <a:pt x="54" y="69"/>
                        </a:lnTo>
                        <a:lnTo>
                          <a:pt x="54" y="68"/>
                        </a:lnTo>
                        <a:lnTo>
                          <a:pt x="54" y="67"/>
                        </a:lnTo>
                        <a:lnTo>
                          <a:pt x="54" y="66"/>
                        </a:lnTo>
                        <a:lnTo>
                          <a:pt x="55" y="66"/>
                        </a:lnTo>
                        <a:lnTo>
                          <a:pt x="56" y="65"/>
                        </a:lnTo>
                        <a:lnTo>
                          <a:pt x="56" y="64"/>
                        </a:lnTo>
                        <a:lnTo>
                          <a:pt x="57" y="64"/>
                        </a:lnTo>
                        <a:lnTo>
                          <a:pt x="59" y="64"/>
                        </a:lnTo>
                        <a:lnTo>
                          <a:pt x="60" y="64"/>
                        </a:lnTo>
                        <a:lnTo>
                          <a:pt x="60" y="63"/>
                        </a:lnTo>
                        <a:lnTo>
                          <a:pt x="62" y="61"/>
                        </a:lnTo>
                        <a:lnTo>
                          <a:pt x="62" y="60"/>
                        </a:lnTo>
                        <a:lnTo>
                          <a:pt x="63" y="58"/>
                        </a:lnTo>
                        <a:lnTo>
                          <a:pt x="62" y="57"/>
                        </a:lnTo>
                        <a:lnTo>
                          <a:pt x="63" y="54"/>
                        </a:lnTo>
                        <a:lnTo>
                          <a:pt x="64" y="51"/>
                        </a:lnTo>
                        <a:lnTo>
                          <a:pt x="65" y="51"/>
                        </a:lnTo>
                        <a:lnTo>
                          <a:pt x="66" y="51"/>
                        </a:lnTo>
                        <a:lnTo>
                          <a:pt x="66" y="50"/>
                        </a:lnTo>
                        <a:lnTo>
                          <a:pt x="67" y="50"/>
                        </a:lnTo>
                        <a:lnTo>
                          <a:pt x="69" y="50"/>
                        </a:lnTo>
                        <a:lnTo>
                          <a:pt x="69" y="47"/>
                        </a:lnTo>
                        <a:lnTo>
                          <a:pt x="67" y="46"/>
                        </a:lnTo>
                        <a:lnTo>
                          <a:pt x="69" y="43"/>
                        </a:lnTo>
                        <a:lnTo>
                          <a:pt x="69" y="42"/>
                        </a:lnTo>
                        <a:lnTo>
                          <a:pt x="70" y="42"/>
                        </a:lnTo>
                        <a:lnTo>
                          <a:pt x="71" y="42"/>
                        </a:lnTo>
                        <a:lnTo>
                          <a:pt x="71" y="41"/>
                        </a:lnTo>
                        <a:lnTo>
                          <a:pt x="71" y="40"/>
                        </a:lnTo>
                        <a:lnTo>
                          <a:pt x="72" y="37"/>
                        </a:lnTo>
                        <a:lnTo>
                          <a:pt x="72" y="36"/>
                        </a:lnTo>
                        <a:lnTo>
                          <a:pt x="73" y="35"/>
                        </a:lnTo>
                        <a:lnTo>
                          <a:pt x="73" y="33"/>
                        </a:lnTo>
                        <a:lnTo>
                          <a:pt x="74" y="33"/>
                        </a:lnTo>
                        <a:lnTo>
                          <a:pt x="74" y="32"/>
                        </a:lnTo>
                        <a:lnTo>
                          <a:pt x="75" y="31"/>
                        </a:lnTo>
                        <a:lnTo>
                          <a:pt x="75" y="30"/>
                        </a:lnTo>
                        <a:lnTo>
                          <a:pt x="76" y="29"/>
                        </a:lnTo>
                        <a:lnTo>
                          <a:pt x="78" y="27"/>
                        </a:lnTo>
                        <a:lnTo>
                          <a:pt x="79" y="26"/>
                        </a:lnTo>
                        <a:lnTo>
                          <a:pt x="80" y="26"/>
                        </a:lnTo>
                        <a:lnTo>
                          <a:pt x="81" y="27"/>
                        </a:lnTo>
                        <a:lnTo>
                          <a:pt x="82" y="27"/>
                        </a:lnTo>
                        <a:lnTo>
                          <a:pt x="82" y="26"/>
                        </a:lnTo>
                        <a:lnTo>
                          <a:pt x="83" y="24"/>
                        </a:lnTo>
                        <a:lnTo>
                          <a:pt x="84" y="24"/>
                        </a:lnTo>
                        <a:lnTo>
                          <a:pt x="85" y="24"/>
                        </a:lnTo>
                        <a:lnTo>
                          <a:pt x="85" y="23"/>
                        </a:lnTo>
                        <a:lnTo>
                          <a:pt x="88" y="22"/>
                        </a:lnTo>
                        <a:lnTo>
                          <a:pt x="88" y="21"/>
                        </a:lnTo>
                        <a:lnTo>
                          <a:pt x="88" y="20"/>
                        </a:lnTo>
                        <a:lnTo>
                          <a:pt x="88" y="19"/>
                        </a:lnTo>
                        <a:lnTo>
                          <a:pt x="88" y="18"/>
                        </a:lnTo>
                        <a:lnTo>
                          <a:pt x="88" y="17"/>
                        </a:lnTo>
                        <a:lnTo>
                          <a:pt x="88" y="15"/>
                        </a:lnTo>
                        <a:lnTo>
                          <a:pt x="88" y="13"/>
                        </a:lnTo>
                        <a:lnTo>
                          <a:pt x="87" y="12"/>
                        </a:lnTo>
                        <a:lnTo>
                          <a:pt x="87" y="11"/>
                        </a:lnTo>
                        <a:lnTo>
                          <a:pt x="85" y="11"/>
                        </a:lnTo>
                        <a:lnTo>
                          <a:pt x="84" y="10"/>
                        </a:lnTo>
                        <a:lnTo>
                          <a:pt x="83" y="10"/>
                        </a:lnTo>
                        <a:lnTo>
                          <a:pt x="82" y="10"/>
                        </a:lnTo>
                        <a:lnTo>
                          <a:pt x="81" y="10"/>
                        </a:lnTo>
                        <a:lnTo>
                          <a:pt x="82" y="9"/>
                        </a:lnTo>
                        <a:lnTo>
                          <a:pt x="82" y="8"/>
                        </a:lnTo>
                        <a:lnTo>
                          <a:pt x="81" y="7"/>
                        </a:lnTo>
                        <a:lnTo>
                          <a:pt x="80" y="2"/>
                        </a:lnTo>
                        <a:lnTo>
                          <a:pt x="80" y="0"/>
                        </a:lnTo>
                        <a:lnTo>
                          <a:pt x="81" y="0"/>
                        </a:lnTo>
                        <a:lnTo>
                          <a:pt x="83" y="0"/>
                        </a:lnTo>
                        <a:lnTo>
                          <a:pt x="85" y="0"/>
                        </a:lnTo>
                        <a:lnTo>
                          <a:pt x="85" y="1"/>
                        </a:lnTo>
                        <a:lnTo>
                          <a:pt x="87" y="1"/>
                        </a:lnTo>
                        <a:lnTo>
                          <a:pt x="87" y="2"/>
                        </a:lnTo>
                        <a:lnTo>
                          <a:pt x="87" y="3"/>
                        </a:lnTo>
                        <a:lnTo>
                          <a:pt x="87" y="4"/>
                        </a:lnTo>
                        <a:lnTo>
                          <a:pt x="88" y="5"/>
                        </a:lnTo>
                        <a:lnTo>
                          <a:pt x="89" y="5"/>
                        </a:lnTo>
                        <a:lnTo>
                          <a:pt x="91" y="7"/>
                        </a:lnTo>
                        <a:lnTo>
                          <a:pt x="92" y="10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185" name="Freeform 1099">
                    <a:extLst>
                      <a:ext uri="{FF2B5EF4-FFF2-40B4-BE49-F238E27FC236}">
                        <a16:creationId xmlns:a16="http://schemas.microsoft.com/office/drawing/2014/main" id="{8F502478-369E-407E-BFDD-EDBC8428907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86569" y="4349395"/>
                    <a:ext cx="253274" cy="1027035"/>
                  </a:xfrm>
                  <a:custGeom>
                    <a:avLst/>
                    <a:gdLst>
                      <a:gd name="T0" fmla="*/ 142875 w 109"/>
                      <a:gd name="T1" fmla="*/ 38100 h 442"/>
                      <a:gd name="T2" fmla="*/ 141288 w 109"/>
                      <a:gd name="T3" fmla="*/ 77788 h 442"/>
                      <a:gd name="T4" fmla="*/ 133350 w 109"/>
                      <a:gd name="T5" fmla="*/ 96838 h 442"/>
                      <a:gd name="T6" fmla="*/ 119063 w 109"/>
                      <a:gd name="T7" fmla="*/ 120650 h 442"/>
                      <a:gd name="T8" fmla="*/ 107950 w 109"/>
                      <a:gd name="T9" fmla="*/ 144463 h 442"/>
                      <a:gd name="T10" fmla="*/ 100013 w 109"/>
                      <a:gd name="T11" fmla="*/ 176213 h 442"/>
                      <a:gd name="T12" fmla="*/ 100013 w 109"/>
                      <a:gd name="T13" fmla="*/ 204788 h 442"/>
                      <a:gd name="T14" fmla="*/ 104775 w 109"/>
                      <a:gd name="T15" fmla="*/ 236538 h 442"/>
                      <a:gd name="T16" fmla="*/ 101600 w 109"/>
                      <a:gd name="T17" fmla="*/ 263525 h 442"/>
                      <a:gd name="T18" fmla="*/ 96838 w 109"/>
                      <a:gd name="T19" fmla="*/ 295275 h 442"/>
                      <a:gd name="T20" fmla="*/ 80963 w 109"/>
                      <a:gd name="T21" fmla="*/ 325438 h 442"/>
                      <a:gd name="T22" fmla="*/ 85725 w 109"/>
                      <a:gd name="T23" fmla="*/ 354013 h 442"/>
                      <a:gd name="T24" fmla="*/ 71438 w 109"/>
                      <a:gd name="T25" fmla="*/ 377825 h 442"/>
                      <a:gd name="T26" fmla="*/ 65088 w 109"/>
                      <a:gd name="T27" fmla="*/ 400050 h 442"/>
                      <a:gd name="T28" fmla="*/ 65088 w 109"/>
                      <a:gd name="T29" fmla="*/ 427038 h 442"/>
                      <a:gd name="T30" fmla="*/ 57150 w 109"/>
                      <a:gd name="T31" fmla="*/ 454025 h 442"/>
                      <a:gd name="T32" fmla="*/ 66675 w 109"/>
                      <a:gd name="T33" fmla="*/ 471488 h 442"/>
                      <a:gd name="T34" fmla="*/ 80963 w 109"/>
                      <a:gd name="T35" fmla="*/ 488950 h 442"/>
                      <a:gd name="T36" fmla="*/ 58738 w 109"/>
                      <a:gd name="T37" fmla="*/ 498475 h 442"/>
                      <a:gd name="T38" fmla="*/ 69850 w 109"/>
                      <a:gd name="T39" fmla="*/ 522288 h 442"/>
                      <a:gd name="T40" fmla="*/ 60325 w 109"/>
                      <a:gd name="T41" fmla="*/ 546100 h 442"/>
                      <a:gd name="T42" fmla="*/ 49213 w 109"/>
                      <a:gd name="T43" fmla="*/ 568325 h 442"/>
                      <a:gd name="T44" fmla="*/ 42863 w 109"/>
                      <a:gd name="T45" fmla="*/ 588963 h 442"/>
                      <a:gd name="T46" fmla="*/ 25400 w 109"/>
                      <a:gd name="T47" fmla="*/ 611188 h 442"/>
                      <a:gd name="T48" fmla="*/ 39688 w 109"/>
                      <a:gd name="T49" fmla="*/ 628650 h 442"/>
                      <a:gd name="T50" fmla="*/ 53975 w 109"/>
                      <a:gd name="T51" fmla="*/ 641350 h 442"/>
                      <a:gd name="T52" fmla="*/ 103188 w 109"/>
                      <a:gd name="T53" fmla="*/ 658813 h 442"/>
                      <a:gd name="T54" fmla="*/ 139700 w 109"/>
                      <a:gd name="T55" fmla="*/ 665163 h 442"/>
                      <a:gd name="T56" fmla="*/ 111125 w 109"/>
                      <a:gd name="T57" fmla="*/ 669925 h 442"/>
                      <a:gd name="T58" fmla="*/ 84138 w 109"/>
                      <a:gd name="T59" fmla="*/ 695325 h 442"/>
                      <a:gd name="T60" fmla="*/ 50800 w 109"/>
                      <a:gd name="T61" fmla="*/ 688975 h 442"/>
                      <a:gd name="T62" fmla="*/ 63500 w 109"/>
                      <a:gd name="T63" fmla="*/ 693738 h 442"/>
                      <a:gd name="T64" fmla="*/ 60325 w 109"/>
                      <a:gd name="T65" fmla="*/ 684213 h 442"/>
                      <a:gd name="T66" fmla="*/ 52388 w 109"/>
                      <a:gd name="T67" fmla="*/ 687388 h 442"/>
                      <a:gd name="T68" fmla="*/ 30163 w 109"/>
                      <a:gd name="T69" fmla="*/ 685800 h 442"/>
                      <a:gd name="T70" fmla="*/ 39688 w 109"/>
                      <a:gd name="T71" fmla="*/ 679450 h 442"/>
                      <a:gd name="T72" fmla="*/ 69850 w 109"/>
                      <a:gd name="T73" fmla="*/ 671513 h 442"/>
                      <a:gd name="T74" fmla="*/ 42863 w 109"/>
                      <a:gd name="T75" fmla="*/ 673100 h 442"/>
                      <a:gd name="T76" fmla="*/ 25400 w 109"/>
                      <a:gd name="T77" fmla="*/ 676275 h 442"/>
                      <a:gd name="T78" fmla="*/ 30163 w 109"/>
                      <a:gd name="T79" fmla="*/ 673100 h 442"/>
                      <a:gd name="T80" fmla="*/ 23813 w 109"/>
                      <a:gd name="T81" fmla="*/ 660400 h 442"/>
                      <a:gd name="T82" fmla="*/ 39688 w 109"/>
                      <a:gd name="T83" fmla="*/ 661988 h 442"/>
                      <a:gd name="T84" fmla="*/ 50800 w 109"/>
                      <a:gd name="T85" fmla="*/ 661988 h 442"/>
                      <a:gd name="T86" fmla="*/ 31750 w 109"/>
                      <a:gd name="T87" fmla="*/ 646113 h 442"/>
                      <a:gd name="T88" fmla="*/ 34925 w 109"/>
                      <a:gd name="T89" fmla="*/ 654050 h 442"/>
                      <a:gd name="T90" fmla="*/ 31750 w 109"/>
                      <a:gd name="T91" fmla="*/ 658813 h 442"/>
                      <a:gd name="T92" fmla="*/ 25400 w 109"/>
                      <a:gd name="T93" fmla="*/ 654050 h 442"/>
                      <a:gd name="T94" fmla="*/ 22225 w 109"/>
                      <a:gd name="T95" fmla="*/ 641350 h 442"/>
                      <a:gd name="T96" fmla="*/ 25400 w 109"/>
                      <a:gd name="T97" fmla="*/ 630238 h 442"/>
                      <a:gd name="T98" fmla="*/ 11113 w 109"/>
                      <a:gd name="T99" fmla="*/ 627063 h 442"/>
                      <a:gd name="T100" fmla="*/ 9525 w 109"/>
                      <a:gd name="T101" fmla="*/ 615950 h 442"/>
                      <a:gd name="T102" fmla="*/ 7938 w 109"/>
                      <a:gd name="T103" fmla="*/ 611188 h 442"/>
                      <a:gd name="T104" fmla="*/ 22225 w 109"/>
                      <a:gd name="T105" fmla="*/ 606425 h 442"/>
                      <a:gd name="T106" fmla="*/ 15875 w 109"/>
                      <a:gd name="T107" fmla="*/ 592138 h 442"/>
                      <a:gd name="T108" fmla="*/ 6350 w 109"/>
                      <a:gd name="T109" fmla="*/ 598488 h 442"/>
                      <a:gd name="T110" fmla="*/ 6350 w 109"/>
                      <a:gd name="T111" fmla="*/ 582613 h 442"/>
                      <a:gd name="T112" fmla="*/ 6350 w 109"/>
                      <a:gd name="T113" fmla="*/ 568325 h 442"/>
                      <a:gd name="T114" fmla="*/ 26988 w 109"/>
                      <a:gd name="T115" fmla="*/ 573088 h 442"/>
                      <a:gd name="T116" fmla="*/ 31750 w 109"/>
                      <a:gd name="T117" fmla="*/ 568325 h 442"/>
                      <a:gd name="T118" fmla="*/ 9525 w 109"/>
                      <a:gd name="T119" fmla="*/ 561975 h 442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</a:gdLst>
                    <a:ahLst/>
                    <a:cxnLst>
                      <a:cxn ang="T120">
                        <a:pos x="T0" y="T1"/>
                      </a:cxn>
                      <a:cxn ang="T121">
                        <a:pos x="T2" y="T3"/>
                      </a:cxn>
                      <a:cxn ang="T122">
                        <a:pos x="T4" y="T5"/>
                      </a:cxn>
                      <a:cxn ang="T123">
                        <a:pos x="T6" y="T7"/>
                      </a:cxn>
                      <a:cxn ang="T124">
                        <a:pos x="T8" y="T9"/>
                      </a:cxn>
                      <a:cxn ang="T125">
                        <a:pos x="T10" y="T11"/>
                      </a:cxn>
                      <a:cxn ang="T126">
                        <a:pos x="T12" y="T13"/>
                      </a:cxn>
                      <a:cxn ang="T127">
                        <a:pos x="T14" y="T15"/>
                      </a:cxn>
                      <a:cxn ang="T128">
                        <a:pos x="T16" y="T17"/>
                      </a:cxn>
                      <a:cxn ang="T129">
                        <a:pos x="T18" y="T19"/>
                      </a:cxn>
                      <a:cxn ang="T130">
                        <a:pos x="T20" y="T21"/>
                      </a:cxn>
                      <a:cxn ang="T131">
                        <a:pos x="T22" y="T23"/>
                      </a:cxn>
                      <a:cxn ang="T132">
                        <a:pos x="T24" y="T25"/>
                      </a:cxn>
                      <a:cxn ang="T133">
                        <a:pos x="T26" y="T27"/>
                      </a:cxn>
                      <a:cxn ang="T134">
                        <a:pos x="T28" y="T29"/>
                      </a:cxn>
                      <a:cxn ang="T135">
                        <a:pos x="T30" y="T31"/>
                      </a:cxn>
                      <a:cxn ang="T136">
                        <a:pos x="T32" y="T33"/>
                      </a:cxn>
                      <a:cxn ang="T137">
                        <a:pos x="T34" y="T35"/>
                      </a:cxn>
                      <a:cxn ang="T138">
                        <a:pos x="T36" y="T37"/>
                      </a:cxn>
                      <a:cxn ang="T139">
                        <a:pos x="T38" y="T39"/>
                      </a:cxn>
                      <a:cxn ang="T140">
                        <a:pos x="T40" y="T41"/>
                      </a:cxn>
                      <a:cxn ang="T141">
                        <a:pos x="T42" y="T43"/>
                      </a:cxn>
                      <a:cxn ang="T142">
                        <a:pos x="T44" y="T45"/>
                      </a:cxn>
                      <a:cxn ang="T143">
                        <a:pos x="T46" y="T47"/>
                      </a:cxn>
                      <a:cxn ang="T144">
                        <a:pos x="T48" y="T49"/>
                      </a:cxn>
                      <a:cxn ang="T145">
                        <a:pos x="T50" y="T51"/>
                      </a:cxn>
                      <a:cxn ang="T146">
                        <a:pos x="T52" y="T53"/>
                      </a:cxn>
                      <a:cxn ang="T147">
                        <a:pos x="T54" y="T55"/>
                      </a:cxn>
                      <a:cxn ang="T148">
                        <a:pos x="T56" y="T57"/>
                      </a:cxn>
                      <a:cxn ang="T149">
                        <a:pos x="T58" y="T59"/>
                      </a:cxn>
                      <a:cxn ang="T150">
                        <a:pos x="T60" y="T61"/>
                      </a:cxn>
                      <a:cxn ang="T151">
                        <a:pos x="T62" y="T63"/>
                      </a:cxn>
                      <a:cxn ang="T152">
                        <a:pos x="T64" y="T65"/>
                      </a:cxn>
                      <a:cxn ang="T153">
                        <a:pos x="T66" y="T67"/>
                      </a:cxn>
                      <a:cxn ang="T154">
                        <a:pos x="T68" y="T69"/>
                      </a:cxn>
                      <a:cxn ang="T155">
                        <a:pos x="T70" y="T71"/>
                      </a:cxn>
                      <a:cxn ang="T156">
                        <a:pos x="T72" y="T73"/>
                      </a:cxn>
                      <a:cxn ang="T157">
                        <a:pos x="T74" y="T75"/>
                      </a:cxn>
                      <a:cxn ang="T158">
                        <a:pos x="T76" y="T77"/>
                      </a:cxn>
                      <a:cxn ang="T159">
                        <a:pos x="T78" y="T79"/>
                      </a:cxn>
                      <a:cxn ang="T160">
                        <a:pos x="T80" y="T81"/>
                      </a:cxn>
                      <a:cxn ang="T161">
                        <a:pos x="T82" y="T83"/>
                      </a:cxn>
                      <a:cxn ang="T162">
                        <a:pos x="T84" y="T85"/>
                      </a:cxn>
                      <a:cxn ang="T163">
                        <a:pos x="T86" y="T87"/>
                      </a:cxn>
                      <a:cxn ang="T164">
                        <a:pos x="T88" y="T89"/>
                      </a:cxn>
                      <a:cxn ang="T165">
                        <a:pos x="T90" y="T91"/>
                      </a:cxn>
                      <a:cxn ang="T166">
                        <a:pos x="T92" y="T93"/>
                      </a:cxn>
                      <a:cxn ang="T167">
                        <a:pos x="T94" y="T95"/>
                      </a:cxn>
                      <a:cxn ang="T168">
                        <a:pos x="T96" y="T97"/>
                      </a:cxn>
                      <a:cxn ang="T169">
                        <a:pos x="T98" y="T99"/>
                      </a:cxn>
                      <a:cxn ang="T170">
                        <a:pos x="T100" y="T101"/>
                      </a:cxn>
                      <a:cxn ang="T171">
                        <a:pos x="T102" y="T103"/>
                      </a:cxn>
                      <a:cxn ang="T172">
                        <a:pos x="T104" y="T105"/>
                      </a:cxn>
                      <a:cxn ang="T173">
                        <a:pos x="T106" y="T107"/>
                      </a:cxn>
                      <a:cxn ang="T174">
                        <a:pos x="T108" y="T109"/>
                      </a:cxn>
                      <a:cxn ang="T175">
                        <a:pos x="T110" y="T111"/>
                      </a:cxn>
                      <a:cxn ang="T176">
                        <a:pos x="T112" y="T113"/>
                      </a:cxn>
                      <a:cxn ang="T177">
                        <a:pos x="T114" y="T115"/>
                      </a:cxn>
                      <a:cxn ang="T178">
                        <a:pos x="T116" y="T117"/>
                      </a:cxn>
                      <a:cxn ang="T179">
                        <a:pos x="T118" y="T119"/>
                      </a:cxn>
                    </a:cxnLst>
                    <a:rect l="0" t="0" r="r" b="b"/>
                    <a:pathLst>
                      <a:path w="109" h="442">
                        <a:moveTo>
                          <a:pt x="107" y="0"/>
                        </a:moveTo>
                        <a:lnTo>
                          <a:pt x="108" y="2"/>
                        </a:lnTo>
                        <a:lnTo>
                          <a:pt x="109" y="3"/>
                        </a:lnTo>
                        <a:lnTo>
                          <a:pt x="109" y="5"/>
                        </a:lnTo>
                        <a:lnTo>
                          <a:pt x="108" y="6"/>
                        </a:lnTo>
                        <a:lnTo>
                          <a:pt x="108" y="8"/>
                        </a:lnTo>
                        <a:lnTo>
                          <a:pt x="107" y="8"/>
                        </a:lnTo>
                        <a:lnTo>
                          <a:pt x="107" y="11"/>
                        </a:lnTo>
                        <a:lnTo>
                          <a:pt x="106" y="13"/>
                        </a:lnTo>
                        <a:lnTo>
                          <a:pt x="105" y="17"/>
                        </a:lnTo>
                        <a:lnTo>
                          <a:pt x="101" y="18"/>
                        </a:lnTo>
                        <a:lnTo>
                          <a:pt x="100" y="20"/>
                        </a:lnTo>
                        <a:lnTo>
                          <a:pt x="97" y="21"/>
                        </a:lnTo>
                        <a:lnTo>
                          <a:pt x="92" y="22"/>
                        </a:lnTo>
                        <a:lnTo>
                          <a:pt x="91" y="23"/>
                        </a:lnTo>
                        <a:lnTo>
                          <a:pt x="91" y="24"/>
                        </a:lnTo>
                        <a:lnTo>
                          <a:pt x="90" y="24"/>
                        </a:lnTo>
                        <a:lnTo>
                          <a:pt x="89" y="25"/>
                        </a:lnTo>
                        <a:lnTo>
                          <a:pt x="88" y="26"/>
                        </a:lnTo>
                        <a:lnTo>
                          <a:pt x="88" y="27"/>
                        </a:lnTo>
                        <a:lnTo>
                          <a:pt x="87" y="28"/>
                        </a:lnTo>
                        <a:lnTo>
                          <a:pt x="88" y="30"/>
                        </a:lnTo>
                        <a:lnTo>
                          <a:pt x="90" y="33"/>
                        </a:lnTo>
                        <a:lnTo>
                          <a:pt x="89" y="33"/>
                        </a:lnTo>
                        <a:lnTo>
                          <a:pt x="88" y="34"/>
                        </a:lnTo>
                        <a:lnTo>
                          <a:pt x="88" y="35"/>
                        </a:lnTo>
                        <a:lnTo>
                          <a:pt x="87" y="36"/>
                        </a:lnTo>
                        <a:lnTo>
                          <a:pt x="87" y="37"/>
                        </a:lnTo>
                        <a:lnTo>
                          <a:pt x="87" y="39"/>
                        </a:lnTo>
                        <a:lnTo>
                          <a:pt x="88" y="40"/>
                        </a:lnTo>
                        <a:lnTo>
                          <a:pt x="88" y="42"/>
                        </a:lnTo>
                        <a:lnTo>
                          <a:pt x="89" y="44"/>
                        </a:lnTo>
                        <a:lnTo>
                          <a:pt x="90" y="48"/>
                        </a:lnTo>
                        <a:lnTo>
                          <a:pt x="89" y="49"/>
                        </a:lnTo>
                        <a:lnTo>
                          <a:pt x="88" y="49"/>
                        </a:lnTo>
                        <a:lnTo>
                          <a:pt x="88" y="50"/>
                        </a:lnTo>
                        <a:lnTo>
                          <a:pt x="87" y="50"/>
                        </a:lnTo>
                        <a:lnTo>
                          <a:pt x="87" y="51"/>
                        </a:lnTo>
                        <a:lnTo>
                          <a:pt x="87" y="52"/>
                        </a:lnTo>
                        <a:lnTo>
                          <a:pt x="87" y="53"/>
                        </a:lnTo>
                        <a:lnTo>
                          <a:pt x="88" y="54"/>
                        </a:lnTo>
                        <a:lnTo>
                          <a:pt x="89" y="55"/>
                        </a:lnTo>
                        <a:lnTo>
                          <a:pt x="91" y="58"/>
                        </a:lnTo>
                        <a:lnTo>
                          <a:pt x="91" y="59"/>
                        </a:lnTo>
                        <a:lnTo>
                          <a:pt x="91" y="60"/>
                        </a:lnTo>
                        <a:lnTo>
                          <a:pt x="90" y="60"/>
                        </a:lnTo>
                        <a:lnTo>
                          <a:pt x="90" y="61"/>
                        </a:lnTo>
                        <a:lnTo>
                          <a:pt x="89" y="61"/>
                        </a:lnTo>
                        <a:lnTo>
                          <a:pt x="85" y="62"/>
                        </a:lnTo>
                        <a:lnTo>
                          <a:pt x="85" y="61"/>
                        </a:lnTo>
                        <a:lnTo>
                          <a:pt x="84" y="61"/>
                        </a:lnTo>
                        <a:lnTo>
                          <a:pt x="83" y="61"/>
                        </a:lnTo>
                        <a:lnTo>
                          <a:pt x="83" y="62"/>
                        </a:lnTo>
                        <a:lnTo>
                          <a:pt x="83" y="63"/>
                        </a:lnTo>
                        <a:lnTo>
                          <a:pt x="82" y="63"/>
                        </a:lnTo>
                        <a:lnTo>
                          <a:pt x="83" y="63"/>
                        </a:lnTo>
                        <a:lnTo>
                          <a:pt x="82" y="64"/>
                        </a:lnTo>
                        <a:lnTo>
                          <a:pt x="80" y="68"/>
                        </a:lnTo>
                        <a:lnTo>
                          <a:pt x="80" y="69"/>
                        </a:lnTo>
                        <a:lnTo>
                          <a:pt x="79" y="70"/>
                        </a:lnTo>
                        <a:lnTo>
                          <a:pt x="79" y="71"/>
                        </a:lnTo>
                        <a:lnTo>
                          <a:pt x="79" y="72"/>
                        </a:lnTo>
                        <a:lnTo>
                          <a:pt x="79" y="73"/>
                        </a:lnTo>
                        <a:lnTo>
                          <a:pt x="78" y="73"/>
                        </a:lnTo>
                        <a:lnTo>
                          <a:pt x="77" y="73"/>
                        </a:lnTo>
                        <a:lnTo>
                          <a:pt x="77" y="74"/>
                        </a:lnTo>
                        <a:lnTo>
                          <a:pt x="77" y="76"/>
                        </a:lnTo>
                        <a:lnTo>
                          <a:pt x="75" y="76"/>
                        </a:lnTo>
                        <a:lnTo>
                          <a:pt x="75" y="77"/>
                        </a:lnTo>
                        <a:lnTo>
                          <a:pt x="73" y="79"/>
                        </a:lnTo>
                        <a:lnTo>
                          <a:pt x="72" y="79"/>
                        </a:lnTo>
                        <a:lnTo>
                          <a:pt x="72" y="80"/>
                        </a:lnTo>
                        <a:lnTo>
                          <a:pt x="72" y="81"/>
                        </a:lnTo>
                        <a:lnTo>
                          <a:pt x="71" y="82"/>
                        </a:lnTo>
                        <a:lnTo>
                          <a:pt x="70" y="83"/>
                        </a:lnTo>
                        <a:lnTo>
                          <a:pt x="70" y="84"/>
                        </a:lnTo>
                        <a:lnTo>
                          <a:pt x="71" y="84"/>
                        </a:lnTo>
                        <a:lnTo>
                          <a:pt x="71" y="86"/>
                        </a:lnTo>
                        <a:lnTo>
                          <a:pt x="70" y="87"/>
                        </a:lnTo>
                        <a:lnTo>
                          <a:pt x="70" y="88"/>
                        </a:lnTo>
                        <a:lnTo>
                          <a:pt x="70" y="89"/>
                        </a:lnTo>
                        <a:lnTo>
                          <a:pt x="70" y="90"/>
                        </a:lnTo>
                        <a:lnTo>
                          <a:pt x="69" y="90"/>
                        </a:lnTo>
                        <a:lnTo>
                          <a:pt x="68" y="90"/>
                        </a:lnTo>
                        <a:lnTo>
                          <a:pt x="68" y="91"/>
                        </a:lnTo>
                        <a:lnTo>
                          <a:pt x="66" y="92"/>
                        </a:lnTo>
                        <a:lnTo>
                          <a:pt x="66" y="93"/>
                        </a:lnTo>
                        <a:lnTo>
                          <a:pt x="66" y="95"/>
                        </a:lnTo>
                        <a:lnTo>
                          <a:pt x="68" y="96"/>
                        </a:lnTo>
                        <a:lnTo>
                          <a:pt x="68" y="97"/>
                        </a:lnTo>
                        <a:lnTo>
                          <a:pt x="68" y="98"/>
                        </a:lnTo>
                        <a:lnTo>
                          <a:pt x="68" y="99"/>
                        </a:lnTo>
                        <a:lnTo>
                          <a:pt x="68" y="101"/>
                        </a:lnTo>
                        <a:lnTo>
                          <a:pt x="68" y="102"/>
                        </a:lnTo>
                        <a:lnTo>
                          <a:pt x="69" y="104"/>
                        </a:lnTo>
                        <a:lnTo>
                          <a:pt x="69" y="105"/>
                        </a:lnTo>
                        <a:lnTo>
                          <a:pt x="69" y="107"/>
                        </a:lnTo>
                        <a:lnTo>
                          <a:pt x="68" y="108"/>
                        </a:lnTo>
                        <a:lnTo>
                          <a:pt x="66" y="108"/>
                        </a:lnTo>
                        <a:lnTo>
                          <a:pt x="65" y="108"/>
                        </a:lnTo>
                        <a:lnTo>
                          <a:pt x="64" y="110"/>
                        </a:lnTo>
                        <a:lnTo>
                          <a:pt x="63" y="111"/>
                        </a:lnTo>
                        <a:lnTo>
                          <a:pt x="63" y="112"/>
                        </a:lnTo>
                        <a:lnTo>
                          <a:pt x="62" y="114"/>
                        </a:lnTo>
                        <a:lnTo>
                          <a:pt x="62" y="115"/>
                        </a:lnTo>
                        <a:lnTo>
                          <a:pt x="62" y="116"/>
                        </a:lnTo>
                        <a:lnTo>
                          <a:pt x="63" y="117"/>
                        </a:lnTo>
                        <a:lnTo>
                          <a:pt x="62" y="117"/>
                        </a:lnTo>
                        <a:lnTo>
                          <a:pt x="62" y="118"/>
                        </a:lnTo>
                        <a:lnTo>
                          <a:pt x="61" y="118"/>
                        </a:lnTo>
                        <a:lnTo>
                          <a:pt x="60" y="119"/>
                        </a:lnTo>
                        <a:lnTo>
                          <a:pt x="59" y="121"/>
                        </a:lnTo>
                        <a:lnTo>
                          <a:pt x="59" y="124"/>
                        </a:lnTo>
                        <a:lnTo>
                          <a:pt x="59" y="125"/>
                        </a:lnTo>
                        <a:lnTo>
                          <a:pt x="60" y="128"/>
                        </a:lnTo>
                        <a:lnTo>
                          <a:pt x="61" y="128"/>
                        </a:lnTo>
                        <a:lnTo>
                          <a:pt x="61" y="129"/>
                        </a:lnTo>
                        <a:lnTo>
                          <a:pt x="62" y="129"/>
                        </a:lnTo>
                        <a:lnTo>
                          <a:pt x="63" y="129"/>
                        </a:lnTo>
                        <a:lnTo>
                          <a:pt x="63" y="130"/>
                        </a:lnTo>
                        <a:lnTo>
                          <a:pt x="63" y="132"/>
                        </a:lnTo>
                        <a:lnTo>
                          <a:pt x="62" y="132"/>
                        </a:lnTo>
                        <a:lnTo>
                          <a:pt x="62" y="134"/>
                        </a:lnTo>
                        <a:lnTo>
                          <a:pt x="62" y="135"/>
                        </a:lnTo>
                        <a:lnTo>
                          <a:pt x="63" y="135"/>
                        </a:lnTo>
                        <a:lnTo>
                          <a:pt x="63" y="136"/>
                        </a:lnTo>
                        <a:lnTo>
                          <a:pt x="64" y="137"/>
                        </a:lnTo>
                        <a:lnTo>
                          <a:pt x="64" y="138"/>
                        </a:lnTo>
                        <a:lnTo>
                          <a:pt x="64" y="139"/>
                        </a:lnTo>
                        <a:lnTo>
                          <a:pt x="64" y="142"/>
                        </a:lnTo>
                        <a:lnTo>
                          <a:pt x="66" y="143"/>
                        </a:lnTo>
                        <a:lnTo>
                          <a:pt x="66" y="144"/>
                        </a:lnTo>
                        <a:lnTo>
                          <a:pt x="65" y="145"/>
                        </a:lnTo>
                        <a:lnTo>
                          <a:pt x="65" y="146"/>
                        </a:lnTo>
                        <a:lnTo>
                          <a:pt x="65" y="147"/>
                        </a:lnTo>
                        <a:lnTo>
                          <a:pt x="66" y="149"/>
                        </a:lnTo>
                        <a:lnTo>
                          <a:pt x="68" y="149"/>
                        </a:lnTo>
                        <a:lnTo>
                          <a:pt x="68" y="148"/>
                        </a:lnTo>
                        <a:lnTo>
                          <a:pt x="69" y="148"/>
                        </a:lnTo>
                        <a:lnTo>
                          <a:pt x="70" y="149"/>
                        </a:lnTo>
                        <a:lnTo>
                          <a:pt x="70" y="151"/>
                        </a:lnTo>
                        <a:lnTo>
                          <a:pt x="70" y="152"/>
                        </a:lnTo>
                        <a:lnTo>
                          <a:pt x="69" y="153"/>
                        </a:lnTo>
                        <a:lnTo>
                          <a:pt x="68" y="156"/>
                        </a:lnTo>
                        <a:lnTo>
                          <a:pt x="69" y="157"/>
                        </a:lnTo>
                        <a:lnTo>
                          <a:pt x="69" y="161"/>
                        </a:lnTo>
                        <a:lnTo>
                          <a:pt x="70" y="163"/>
                        </a:lnTo>
                        <a:lnTo>
                          <a:pt x="69" y="163"/>
                        </a:lnTo>
                        <a:lnTo>
                          <a:pt x="68" y="163"/>
                        </a:lnTo>
                        <a:lnTo>
                          <a:pt x="66" y="163"/>
                        </a:lnTo>
                        <a:lnTo>
                          <a:pt x="66" y="164"/>
                        </a:lnTo>
                        <a:lnTo>
                          <a:pt x="66" y="165"/>
                        </a:lnTo>
                        <a:lnTo>
                          <a:pt x="64" y="166"/>
                        </a:lnTo>
                        <a:lnTo>
                          <a:pt x="63" y="168"/>
                        </a:lnTo>
                        <a:lnTo>
                          <a:pt x="62" y="172"/>
                        </a:lnTo>
                        <a:lnTo>
                          <a:pt x="62" y="173"/>
                        </a:lnTo>
                        <a:lnTo>
                          <a:pt x="62" y="174"/>
                        </a:lnTo>
                        <a:lnTo>
                          <a:pt x="62" y="175"/>
                        </a:lnTo>
                        <a:lnTo>
                          <a:pt x="61" y="176"/>
                        </a:lnTo>
                        <a:lnTo>
                          <a:pt x="60" y="176"/>
                        </a:lnTo>
                        <a:lnTo>
                          <a:pt x="59" y="176"/>
                        </a:lnTo>
                        <a:lnTo>
                          <a:pt x="59" y="177"/>
                        </a:lnTo>
                        <a:lnTo>
                          <a:pt x="61" y="179"/>
                        </a:lnTo>
                        <a:lnTo>
                          <a:pt x="61" y="181"/>
                        </a:lnTo>
                        <a:lnTo>
                          <a:pt x="61" y="182"/>
                        </a:lnTo>
                        <a:lnTo>
                          <a:pt x="61" y="183"/>
                        </a:lnTo>
                        <a:lnTo>
                          <a:pt x="61" y="184"/>
                        </a:lnTo>
                        <a:lnTo>
                          <a:pt x="62" y="185"/>
                        </a:lnTo>
                        <a:lnTo>
                          <a:pt x="61" y="185"/>
                        </a:lnTo>
                        <a:lnTo>
                          <a:pt x="61" y="186"/>
                        </a:lnTo>
                        <a:lnTo>
                          <a:pt x="61" y="188"/>
                        </a:lnTo>
                        <a:lnTo>
                          <a:pt x="61" y="189"/>
                        </a:lnTo>
                        <a:lnTo>
                          <a:pt x="61" y="190"/>
                        </a:lnTo>
                        <a:lnTo>
                          <a:pt x="60" y="190"/>
                        </a:lnTo>
                        <a:lnTo>
                          <a:pt x="59" y="190"/>
                        </a:lnTo>
                        <a:lnTo>
                          <a:pt x="56" y="191"/>
                        </a:lnTo>
                        <a:lnTo>
                          <a:pt x="56" y="192"/>
                        </a:lnTo>
                        <a:lnTo>
                          <a:pt x="56" y="193"/>
                        </a:lnTo>
                        <a:lnTo>
                          <a:pt x="53" y="194"/>
                        </a:lnTo>
                        <a:lnTo>
                          <a:pt x="52" y="194"/>
                        </a:lnTo>
                        <a:lnTo>
                          <a:pt x="52" y="195"/>
                        </a:lnTo>
                        <a:lnTo>
                          <a:pt x="51" y="198"/>
                        </a:lnTo>
                        <a:lnTo>
                          <a:pt x="50" y="200"/>
                        </a:lnTo>
                        <a:lnTo>
                          <a:pt x="51" y="201"/>
                        </a:lnTo>
                        <a:lnTo>
                          <a:pt x="51" y="203"/>
                        </a:lnTo>
                        <a:lnTo>
                          <a:pt x="51" y="204"/>
                        </a:lnTo>
                        <a:lnTo>
                          <a:pt x="51" y="205"/>
                        </a:lnTo>
                        <a:lnTo>
                          <a:pt x="50" y="205"/>
                        </a:lnTo>
                        <a:lnTo>
                          <a:pt x="50" y="207"/>
                        </a:lnTo>
                        <a:lnTo>
                          <a:pt x="50" y="208"/>
                        </a:lnTo>
                        <a:lnTo>
                          <a:pt x="51" y="208"/>
                        </a:lnTo>
                        <a:lnTo>
                          <a:pt x="51" y="209"/>
                        </a:lnTo>
                        <a:lnTo>
                          <a:pt x="51" y="210"/>
                        </a:lnTo>
                        <a:lnTo>
                          <a:pt x="50" y="211"/>
                        </a:lnTo>
                        <a:lnTo>
                          <a:pt x="50" y="212"/>
                        </a:lnTo>
                        <a:lnTo>
                          <a:pt x="51" y="212"/>
                        </a:lnTo>
                        <a:lnTo>
                          <a:pt x="51" y="213"/>
                        </a:lnTo>
                        <a:lnTo>
                          <a:pt x="51" y="214"/>
                        </a:lnTo>
                        <a:lnTo>
                          <a:pt x="53" y="217"/>
                        </a:lnTo>
                        <a:lnTo>
                          <a:pt x="53" y="218"/>
                        </a:lnTo>
                        <a:lnTo>
                          <a:pt x="52" y="219"/>
                        </a:lnTo>
                        <a:lnTo>
                          <a:pt x="53" y="220"/>
                        </a:lnTo>
                        <a:lnTo>
                          <a:pt x="53" y="222"/>
                        </a:lnTo>
                        <a:lnTo>
                          <a:pt x="54" y="223"/>
                        </a:lnTo>
                        <a:lnTo>
                          <a:pt x="55" y="223"/>
                        </a:lnTo>
                        <a:lnTo>
                          <a:pt x="55" y="224"/>
                        </a:lnTo>
                        <a:lnTo>
                          <a:pt x="54" y="226"/>
                        </a:lnTo>
                        <a:lnTo>
                          <a:pt x="54" y="227"/>
                        </a:lnTo>
                        <a:lnTo>
                          <a:pt x="53" y="227"/>
                        </a:lnTo>
                        <a:lnTo>
                          <a:pt x="52" y="227"/>
                        </a:lnTo>
                        <a:lnTo>
                          <a:pt x="51" y="227"/>
                        </a:lnTo>
                        <a:lnTo>
                          <a:pt x="50" y="228"/>
                        </a:lnTo>
                        <a:lnTo>
                          <a:pt x="47" y="229"/>
                        </a:lnTo>
                        <a:lnTo>
                          <a:pt x="46" y="229"/>
                        </a:lnTo>
                        <a:lnTo>
                          <a:pt x="46" y="230"/>
                        </a:lnTo>
                        <a:lnTo>
                          <a:pt x="46" y="231"/>
                        </a:lnTo>
                        <a:lnTo>
                          <a:pt x="46" y="232"/>
                        </a:lnTo>
                        <a:lnTo>
                          <a:pt x="47" y="233"/>
                        </a:lnTo>
                        <a:lnTo>
                          <a:pt x="46" y="235"/>
                        </a:lnTo>
                        <a:lnTo>
                          <a:pt x="46" y="237"/>
                        </a:lnTo>
                        <a:lnTo>
                          <a:pt x="45" y="238"/>
                        </a:lnTo>
                        <a:lnTo>
                          <a:pt x="45" y="239"/>
                        </a:lnTo>
                        <a:lnTo>
                          <a:pt x="44" y="239"/>
                        </a:lnTo>
                        <a:lnTo>
                          <a:pt x="43" y="238"/>
                        </a:lnTo>
                        <a:lnTo>
                          <a:pt x="43" y="239"/>
                        </a:lnTo>
                        <a:lnTo>
                          <a:pt x="43" y="240"/>
                        </a:lnTo>
                        <a:lnTo>
                          <a:pt x="43" y="242"/>
                        </a:lnTo>
                        <a:lnTo>
                          <a:pt x="44" y="244"/>
                        </a:lnTo>
                        <a:lnTo>
                          <a:pt x="43" y="245"/>
                        </a:lnTo>
                        <a:lnTo>
                          <a:pt x="42" y="246"/>
                        </a:lnTo>
                        <a:lnTo>
                          <a:pt x="41" y="247"/>
                        </a:lnTo>
                        <a:lnTo>
                          <a:pt x="42" y="248"/>
                        </a:lnTo>
                        <a:lnTo>
                          <a:pt x="42" y="249"/>
                        </a:lnTo>
                        <a:lnTo>
                          <a:pt x="43" y="248"/>
                        </a:lnTo>
                        <a:lnTo>
                          <a:pt x="43" y="249"/>
                        </a:lnTo>
                        <a:lnTo>
                          <a:pt x="43" y="250"/>
                        </a:lnTo>
                        <a:lnTo>
                          <a:pt x="42" y="250"/>
                        </a:lnTo>
                        <a:lnTo>
                          <a:pt x="41" y="252"/>
                        </a:lnTo>
                        <a:lnTo>
                          <a:pt x="41" y="254"/>
                        </a:lnTo>
                        <a:lnTo>
                          <a:pt x="40" y="254"/>
                        </a:lnTo>
                        <a:lnTo>
                          <a:pt x="40" y="255"/>
                        </a:lnTo>
                        <a:lnTo>
                          <a:pt x="38" y="255"/>
                        </a:lnTo>
                        <a:lnTo>
                          <a:pt x="40" y="256"/>
                        </a:lnTo>
                        <a:lnTo>
                          <a:pt x="41" y="257"/>
                        </a:lnTo>
                        <a:lnTo>
                          <a:pt x="41" y="258"/>
                        </a:lnTo>
                        <a:lnTo>
                          <a:pt x="41" y="259"/>
                        </a:lnTo>
                        <a:lnTo>
                          <a:pt x="41" y="263"/>
                        </a:lnTo>
                        <a:lnTo>
                          <a:pt x="40" y="263"/>
                        </a:lnTo>
                        <a:lnTo>
                          <a:pt x="40" y="264"/>
                        </a:lnTo>
                        <a:lnTo>
                          <a:pt x="40" y="265"/>
                        </a:lnTo>
                        <a:lnTo>
                          <a:pt x="41" y="265"/>
                        </a:lnTo>
                        <a:lnTo>
                          <a:pt x="41" y="266"/>
                        </a:lnTo>
                        <a:lnTo>
                          <a:pt x="40" y="267"/>
                        </a:lnTo>
                        <a:lnTo>
                          <a:pt x="40" y="268"/>
                        </a:lnTo>
                        <a:lnTo>
                          <a:pt x="41" y="269"/>
                        </a:lnTo>
                        <a:lnTo>
                          <a:pt x="42" y="270"/>
                        </a:lnTo>
                        <a:lnTo>
                          <a:pt x="42" y="272"/>
                        </a:lnTo>
                        <a:lnTo>
                          <a:pt x="42" y="273"/>
                        </a:lnTo>
                        <a:lnTo>
                          <a:pt x="42" y="274"/>
                        </a:lnTo>
                        <a:lnTo>
                          <a:pt x="42" y="275"/>
                        </a:lnTo>
                        <a:lnTo>
                          <a:pt x="40" y="275"/>
                        </a:lnTo>
                        <a:lnTo>
                          <a:pt x="38" y="275"/>
                        </a:lnTo>
                        <a:lnTo>
                          <a:pt x="37" y="275"/>
                        </a:lnTo>
                        <a:lnTo>
                          <a:pt x="36" y="277"/>
                        </a:lnTo>
                        <a:lnTo>
                          <a:pt x="37" y="277"/>
                        </a:lnTo>
                        <a:lnTo>
                          <a:pt x="37" y="278"/>
                        </a:lnTo>
                        <a:lnTo>
                          <a:pt x="36" y="280"/>
                        </a:lnTo>
                        <a:lnTo>
                          <a:pt x="36" y="282"/>
                        </a:lnTo>
                        <a:lnTo>
                          <a:pt x="36" y="283"/>
                        </a:lnTo>
                        <a:lnTo>
                          <a:pt x="37" y="284"/>
                        </a:lnTo>
                        <a:lnTo>
                          <a:pt x="37" y="285"/>
                        </a:lnTo>
                        <a:lnTo>
                          <a:pt x="36" y="286"/>
                        </a:lnTo>
                        <a:lnTo>
                          <a:pt x="36" y="287"/>
                        </a:lnTo>
                        <a:lnTo>
                          <a:pt x="37" y="288"/>
                        </a:lnTo>
                        <a:lnTo>
                          <a:pt x="38" y="288"/>
                        </a:lnTo>
                        <a:lnTo>
                          <a:pt x="40" y="288"/>
                        </a:lnTo>
                        <a:lnTo>
                          <a:pt x="41" y="288"/>
                        </a:lnTo>
                        <a:lnTo>
                          <a:pt x="41" y="289"/>
                        </a:lnTo>
                        <a:lnTo>
                          <a:pt x="42" y="289"/>
                        </a:lnTo>
                        <a:lnTo>
                          <a:pt x="42" y="291"/>
                        </a:lnTo>
                        <a:lnTo>
                          <a:pt x="42" y="292"/>
                        </a:lnTo>
                        <a:lnTo>
                          <a:pt x="41" y="292"/>
                        </a:lnTo>
                        <a:lnTo>
                          <a:pt x="40" y="292"/>
                        </a:lnTo>
                        <a:lnTo>
                          <a:pt x="40" y="293"/>
                        </a:lnTo>
                        <a:lnTo>
                          <a:pt x="40" y="294"/>
                        </a:lnTo>
                        <a:lnTo>
                          <a:pt x="41" y="294"/>
                        </a:lnTo>
                        <a:lnTo>
                          <a:pt x="43" y="296"/>
                        </a:lnTo>
                        <a:lnTo>
                          <a:pt x="43" y="297"/>
                        </a:lnTo>
                        <a:lnTo>
                          <a:pt x="42" y="297"/>
                        </a:lnTo>
                        <a:lnTo>
                          <a:pt x="41" y="297"/>
                        </a:lnTo>
                        <a:lnTo>
                          <a:pt x="41" y="298"/>
                        </a:lnTo>
                        <a:lnTo>
                          <a:pt x="42" y="298"/>
                        </a:lnTo>
                        <a:lnTo>
                          <a:pt x="43" y="300"/>
                        </a:lnTo>
                        <a:lnTo>
                          <a:pt x="43" y="301"/>
                        </a:lnTo>
                        <a:lnTo>
                          <a:pt x="42" y="302"/>
                        </a:lnTo>
                        <a:lnTo>
                          <a:pt x="42" y="303"/>
                        </a:lnTo>
                        <a:lnTo>
                          <a:pt x="41" y="304"/>
                        </a:lnTo>
                        <a:lnTo>
                          <a:pt x="41" y="306"/>
                        </a:lnTo>
                        <a:lnTo>
                          <a:pt x="41" y="307"/>
                        </a:lnTo>
                        <a:lnTo>
                          <a:pt x="42" y="307"/>
                        </a:lnTo>
                        <a:lnTo>
                          <a:pt x="44" y="307"/>
                        </a:lnTo>
                        <a:lnTo>
                          <a:pt x="45" y="307"/>
                        </a:lnTo>
                        <a:lnTo>
                          <a:pt x="46" y="307"/>
                        </a:lnTo>
                        <a:lnTo>
                          <a:pt x="50" y="307"/>
                        </a:lnTo>
                        <a:lnTo>
                          <a:pt x="51" y="307"/>
                        </a:lnTo>
                        <a:lnTo>
                          <a:pt x="51" y="308"/>
                        </a:lnTo>
                        <a:lnTo>
                          <a:pt x="51" y="310"/>
                        </a:lnTo>
                        <a:lnTo>
                          <a:pt x="50" y="310"/>
                        </a:lnTo>
                        <a:lnTo>
                          <a:pt x="50" y="311"/>
                        </a:lnTo>
                        <a:lnTo>
                          <a:pt x="50" y="312"/>
                        </a:lnTo>
                        <a:lnTo>
                          <a:pt x="48" y="313"/>
                        </a:lnTo>
                        <a:lnTo>
                          <a:pt x="47" y="313"/>
                        </a:lnTo>
                        <a:lnTo>
                          <a:pt x="46" y="312"/>
                        </a:lnTo>
                        <a:lnTo>
                          <a:pt x="45" y="312"/>
                        </a:lnTo>
                        <a:lnTo>
                          <a:pt x="44" y="312"/>
                        </a:lnTo>
                        <a:lnTo>
                          <a:pt x="43" y="312"/>
                        </a:lnTo>
                        <a:lnTo>
                          <a:pt x="42" y="312"/>
                        </a:lnTo>
                        <a:lnTo>
                          <a:pt x="41" y="312"/>
                        </a:lnTo>
                        <a:lnTo>
                          <a:pt x="41" y="313"/>
                        </a:lnTo>
                        <a:lnTo>
                          <a:pt x="38" y="312"/>
                        </a:lnTo>
                        <a:lnTo>
                          <a:pt x="37" y="312"/>
                        </a:lnTo>
                        <a:lnTo>
                          <a:pt x="37" y="313"/>
                        </a:lnTo>
                        <a:lnTo>
                          <a:pt x="37" y="314"/>
                        </a:lnTo>
                        <a:lnTo>
                          <a:pt x="40" y="314"/>
                        </a:lnTo>
                        <a:lnTo>
                          <a:pt x="41" y="314"/>
                        </a:lnTo>
                        <a:lnTo>
                          <a:pt x="42" y="314"/>
                        </a:lnTo>
                        <a:lnTo>
                          <a:pt x="44" y="315"/>
                        </a:lnTo>
                        <a:lnTo>
                          <a:pt x="45" y="315"/>
                        </a:lnTo>
                        <a:lnTo>
                          <a:pt x="45" y="316"/>
                        </a:lnTo>
                        <a:lnTo>
                          <a:pt x="47" y="319"/>
                        </a:lnTo>
                        <a:lnTo>
                          <a:pt x="48" y="320"/>
                        </a:lnTo>
                        <a:lnTo>
                          <a:pt x="46" y="322"/>
                        </a:lnTo>
                        <a:lnTo>
                          <a:pt x="44" y="323"/>
                        </a:lnTo>
                        <a:lnTo>
                          <a:pt x="43" y="323"/>
                        </a:lnTo>
                        <a:lnTo>
                          <a:pt x="42" y="323"/>
                        </a:lnTo>
                        <a:lnTo>
                          <a:pt x="42" y="325"/>
                        </a:lnTo>
                        <a:lnTo>
                          <a:pt x="42" y="326"/>
                        </a:lnTo>
                        <a:lnTo>
                          <a:pt x="42" y="328"/>
                        </a:lnTo>
                        <a:lnTo>
                          <a:pt x="43" y="328"/>
                        </a:lnTo>
                        <a:lnTo>
                          <a:pt x="44" y="329"/>
                        </a:lnTo>
                        <a:lnTo>
                          <a:pt x="44" y="330"/>
                        </a:lnTo>
                        <a:lnTo>
                          <a:pt x="43" y="330"/>
                        </a:lnTo>
                        <a:lnTo>
                          <a:pt x="43" y="331"/>
                        </a:lnTo>
                        <a:lnTo>
                          <a:pt x="42" y="331"/>
                        </a:lnTo>
                        <a:lnTo>
                          <a:pt x="41" y="332"/>
                        </a:lnTo>
                        <a:lnTo>
                          <a:pt x="40" y="332"/>
                        </a:lnTo>
                        <a:lnTo>
                          <a:pt x="41" y="332"/>
                        </a:lnTo>
                        <a:lnTo>
                          <a:pt x="41" y="333"/>
                        </a:lnTo>
                        <a:lnTo>
                          <a:pt x="42" y="333"/>
                        </a:lnTo>
                        <a:lnTo>
                          <a:pt x="42" y="335"/>
                        </a:lnTo>
                        <a:lnTo>
                          <a:pt x="43" y="336"/>
                        </a:lnTo>
                        <a:lnTo>
                          <a:pt x="43" y="338"/>
                        </a:lnTo>
                        <a:lnTo>
                          <a:pt x="43" y="339"/>
                        </a:lnTo>
                        <a:lnTo>
                          <a:pt x="43" y="340"/>
                        </a:lnTo>
                        <a:lnTo>
                          <a:pt x="41" y="341"/>
                        </a:lnTo>
                        <a:lnTo>
                          <a:pt x="40" y="341"/>
                        </a:lnTo>
                        <a:lnTo>
                          <a:pt x="38" y="344"/>
                        </a:lnTo>
                        <a:lnTo>
                          <a:pt x="40" y="345"/>
                        </a:lnTo>
                        <a:lnTo>
                          <a:pt x="41" y="345"/>
                        </a:lnTo>
                        <a:lnTo>
                          <a:pt x="41" y="347"/>
                        </a:lnTo>
                        <a:lnTo>
                          <a:pt x="40" y="348"/>
                        </a:lnTo>
                        <a:lnTo>
                          <a:pt x="38" y="348"/>
                        </a:lnTo>
                        <a:lnTo>
                          <a:pt x="37" y="349"/>
                        </a:lnTo>
                        <a:lnTo>
                          <a:pt x="36" y="350"/>
                        </a:lnTo>
                        <a:lnTo>
                          <a:pt x="35" y="350"/>
                        </a:lnTo>
                        <a:lnTo>
                          <a:pt x="34" y="350"/>
                        </a:lnTo>
                        <a:lnTo>
                          <a:pt x="33" y="350"/>
                        </a:lnTo>
                        <a:lnTo>
                          <a:pt x="33" y="351"/>
                        </a:lnTo>
                        <a:lnTo>
                          <a:pt x="34" y="351"/>
                        </a:lnTo>
                        <a:lnTo>
                          <a:pt x="34" y="352"/>
                        </a:lnTo>
                        <a:lnTo>
                          <a:pt x="33" y="353"/>
                        </a:lnTo>
                        <a:lnTo>
                          <a:pt x="32" y="354"/>
                        </a:lnTo>
                        <a:lnTo>
                          <a:pt x="31" y="357"/>
                        </a:lnTo>
                        <a:lnTo>
                          <a:pt x="31" y="358"/>
                        </a:lnTo>
                        <a:lnTo>
                          <a:pt x="32" y="358"/>
                        </a:lnTo>
                        <a:lnTo>
                          <a:pt x="33" y="358"/>
                        </a:lnTo>
                        <a:lnTo>
                          <a:pt x="34" y="359"/>
                        </a:lnTo>
                        <a:lnTo>
                          <a:pt x="34" y="361"/>
                        </a:lnTo>
                        <a:lnTo>
                          <a:pt x="34" y="363"/>
                        </a:lnTo>
                        <a:lnTo>
                          <a:pt x="32" y="363"/>
                        </a:lnTo>
                        <a:lnTo>
                          <a:pt x="32" y="364"/>
                        </a:lnTo>
                        <a:lnTo>
                          <a:pt x="31" y="364"/>
                        </a:lnTo>
                        <a:lnTo>
                          <a:pt x="29" y="364"/>
                        </a:lnTo>
                        <a:lnTo>
                          <a:pt x="29" y="366"/>
                        </a:lnTo>
                        <a:lnTo>
                          <a:pt x="31" y="366"/>
                        </a:lnTo>
                        <a:lnTo>
                          <a:pt x="31" y="367"/>
                        </a:lnTo>
                        <a:lnTo>
                          <a:pt x="31" y="368"/>
                        </a:lnTo>
                        <a:lnTo>
                          <a:pt x="31" y="369"/>
                        </a:lnTo>
                        <a:lnTo>
                          <a:pt x="29" y="370"/>
                        </a:lnTo>
                        <a:lnTo>
                          <a:pt x="28" y="371"/>
                        </a:lnTo>
                        <a:lnTo>
                          <a:pt x="27" y="371"/>
                        </a:lnTo>
                        <a:lnTo>
                          <a:pt x="26" y="371"/>
                        </a:lnTo>
                        <a:lnTo>
                          <a:pt x="25" y="371"/>
                        </a:lnTo>
                        <a:lnTo>
                          <a:pt x="25" y="372"/>
                        </a:lnTo>
                        <a:lnTo>
                          <a:pt x="24" y="372"/>
                        </a:lnTo>
                        <a:lnTo>
                          <a:pt x="23" y="373"/>
                        </a:lnTo>
                        <a:lnTo>
                          <a:pt x="22" y="376"/>
                        </a:lnTo>
                        <a:lnTo>
                          <a:pt x="23" y="376"/>
                        </a:lnTo>
                        <a:lnTo>
                          <a:pt x="22" y="377"/>
                        </a:lnTo>
                        <a:lnTo>
                          <a:pt x="18" y="377"/>
                        </a:lnTo>
                        <a:lnTo>
                          <a:pt x="17" y="377"/>
                        </a:lnTo>
                        <a:lnTo>
                          <a:pt x="16" y="379"/>
                        </a:lnTo>
                        <a:lnTo>
                          <a:pt x="16" y="380"/>
                        </a:lnTo>
                        <a:lnTo>
                          <a:pt x="17" y="381"/>
                        </a:lnTo>
                        <a:lnTo>
                          <a:pt x="18" y="384"/>
                        </a:lnTo>
                        <a:lnTo>
                          <a:pt x="17" y="384"/>
                        </a:lnTo>
                        <a:lnTo>
                          <a:pt x="17" y="385"/>
                        </a:lnTo>
                        <a:lnTo>
                          <a:pt x="16" y="385"/>
                        </a:lnTo>
                        <a:lnTo>
                          <a:pt x="16" y="386"/>
                        </a:lnTo>
                        <a:lnTo>
                          <a:pt x="17" y="386"/>
                        </a:lnTo>
                        <a:lnTo>
                          <a:pt x="17" y="387"/>
                        </a:lnTo>
                        <a:lnTo>
                          <a:pt x="17" y="388"/>
                        </a:lnTo>
                        <a:lnTo>
                          <a:pt x="16" y="388"/>
                        </a:lnTo>
                        <a:lnTo>
                          <a:pt x="17" y="389"/>
                        </a:lnTo>
                        <a:lnTo>
                          <a:pt x="18" y="389"/>
                        </a:lnTo>
                        <a:lnTo>
                          <a:pt x="19" y="390"/>
                        </a:lnTo>
                        <a:lnTo>
                          <a:pt x="20" y="391"/>
                        </a:lnTo>
                        <a:lnTo>
                          <a:pt x="20" y="394"/>
                        </a:lnTo>
                        <a:lnTo>
                          <a:pt x="20" y="395"/>
                        </a:lnTo>
                        <a:lnTo>
                          <a:pt x="22" y="397"/>
                        </a:lnTo>
                        <a:lnTo>
                          <a:pt x="23" y="398"/>
                        </a:lnTo>
                        <a:lnTo>
                          <a:pt x="23" y="397"/>
                        </a:lnTo>
                        <a:lnTo>
                          <a:pt x="24" y="397"/>
                        </a:lnTo>
                        <a:lnTo>
                          <a:pt x="25" y="397"/>
                        </a:lnTo>
                        <a:lnTo>
                          <a:pt x="25" y="396"/>
                        </a:lnTo>
                        <a:lnTo>
                          <a:pt x="26" y="396"/>
                        </a:lnTo>
                        <a:lnTo>
                          <a:pt x="27" y="396"/>
                        </a:lnTo>
                        <a:lnTo>
                          <a:pt x="28" y="396"/>
                        </a:lnTo>
                        <a:lnTo>
                          <a:pt x="29" y="396"/>
                        </a:lnTo>
                        <a:lnTo>
                          <a:pt x="31" y="396"/>
                        </a:lnTo>
                        <a:lnTo>
                          <a:pt x="31" y="395"/>
                        </a:lnTo>
                        <a:lnTo>
                          <a:pt x="32" y="395"/>
                        </a:lnTo>
                        <a:lnTo>
                          <a:pt x="33" y="395"/>
                        </a:lnTo>
                        <a:lnTo>
                          <a:pt x="34" y="396"/>
                        </a:lnTo>
                        <a:lnTo>
                          <a:pt x="34" y="397"/>
                        </a:lnTo>
                        <a:lnTo>
                          <a:pt x="34" y="398"/>
                        </a:lnTo>
                        <a:lnTo>
                          <a:pt x="35" y="398"/>
                        </a:lnTo>
                        <a:lnTo>
                          <a:pt x="35" y="399"/>
                        </a:lnTo>
                        <a:lnTo>
                          <a:pt x="34" y="401"/>
                        </a:lnTo>
                        <a:lnTo>
                          <a:pt x="33" y="403"/>
                        </a:lnTo>
                        <a:lnTo>
                          <a:pt x="33" y="404"/>
                        </a:lnTo>
                        <a:lnTo>
                          <a:pt x="34" y="404"/>
                        </a:lnTo>
                        <a:lnTo>
                          <a:pt x="35" y="404"/>
                        </a:lnTo>
                        <a:lnTo>
                          <a:pt x="35" y="405"/>
                        </a:lnTo>
                        <a:lnTo>
                          <a:pt x="34" y="405"/>
                        </a:lnTo>
                        <a:lnTo>
                          <a:pt x="34" y="406"/>
                        </a:lnTo>
                        <a:lnTo>
                          <a:pt x="33" y="408"/>
                        </a:lnTo>
                        <a:lnTo>
                          <a:pt x="34" y="410"/>
                        </a:lnTo>
                        <a:lnTo>
                          <a:pt x="35" y="410"/>
                        </a:lnTo>
                        <a:lnTo>
                          <a:pt x="36" y="412"/>
                        </a:lnTo>
                        <a:lnTo>
                          <a:pt x="37" y="412"/>
                        </a:lnTo>
                        <a:lnTo>
                          <a:pt x="38" y="413"/>
                        </a:lnTo>
                        <a:lnTo>
                          <a:pt x="40" y="414"/>
                        </a:lnTo>
                        <a:lnTo>
                          <a:pt x="40" y="415"/>
                        </a:lnTo>
                        <a:lnTo>
                          <a:pt x="43" y="415"/>
                        </a:lnTo>
                        <a:lnTo>
                          <a:pt x="50" y="415"/>
                        </a:lnTo>
                        <a:lnTo>
                          <a:pt x="57" y="415"/>
                        </a:lnTo>
                        <a:lnTo>
                          <a:pt x="61" y="415"/>
                        </a:lnTo>
                        <a:lnTo>
                          <a:pt x="65" y="415"/>
                        </a:lnTo>
                        <a:lnTo>
                          <a:pt x="66" y="415"/>
                        </a:lnTo>
                        <a:lnTo>
                          <a:pt x="68" y="415"/>
                        </a:lnTo>
                        <a:lnTo>
                          <a:pt x="69" y="415"/>
                        </a:lnTo>
                        <a:lnTo>
                          <a:pt x="70" y="416"/>
                        </a:lnTo>
                        <a:lnTo>
                          <a:pt x="74" y="417"/>
                        </a:lnTo>
                        <a:lnTo>
                          <a:pt x="77" y="417"/>
                        </a:lnTo>
                        <a:lnTo>
                          <a:pt x="78" y="417"/>
                        </a:lnTo>
                        <a:lnTo>
                          <a:pt x="81" y="418"/>
                        </a:lnTo>
                        <a:lnTo>
                          <a:pt x="82" y="418"/>
                        </a:lnTo>
                        <a:lnTo>
                          <a:pt x="83" y="419"/>
                        </a:lnTo>
                        <a:lnTo>
                          <a:pt x="84" y="419"/>
                        </a:lnTo>
                        <a:lnTo>
                          <a:pt x="85" y="419"/>
                        </a:lnTo>
                        <a:lnTo>
                          <a:pt x="87" y="419"/>
                        </a:lnTo>
                        <a:lnTo>
                          <a:pt x="89" y="419"/>
                        </a:lnTo>
                        <a:lnTo>
                          <a:pt x="89" y="420"/>
                        </a:lnTo>
                        <a:lnTo>
                          <a:pt x="89" y="419"/>
                        </a:lnTo>
                        <a:lnTo>
                          <a:pt x="88" y="419"/>
                        </a:lnTo>
                        <a:lnTo>
                          <a:pt x="85" y="419"/>
                        </a:lnTo>
                        <a:lnTo>
                          <a:pt x="83" y="419"/>
                        </a:lnTo>
                        <a:lnTo>
                          <a:pt x="82" y="419"/>
                        </a:lnTo>
                        <a:lnTo>
                          <a:pt x="81" y="419"/>
                        </a:lnTo>
                        <a:lnTo>
                          <a:pt x="81" y="418"/>
                        </a:lnTo>
                        <a:lnTo>
                          <a:pt x="80" y="418"/>
                        </a:lnTo>
                        <a:lnTo>
                          <a:pt x="79" y="418"/>
                        </a:lnTo>
                        <a:lnTo>
                          <a:pt x="78" y="418"/>
                        </a:lnTo>
                        <a:lnTo>
                          <a:pt x="74" y="418"/>
                        </a:lnTo>
                        <a:lnTo>
                          <a:pt x="74" y="419"/>
                        </a:lnTo>
                        <a:lnTo>
                          <a:pt x="74" y="420"/>
                        </a:lnTo>
                        <a:lnTo>
                          <a:pt x="73" y="422"/>
                        </a:lnTo>
                        <a:lnTo>
                          <a:pt x="72" y="422"/>
                        </a:lnTo>
                        <a:lnTo>
                          <a:pt x="72" y="423"/>
                        </a:lnTo>
                        <a:lnTo>
                          <a:pt x="71" y="423"/>
                        </a:lnTo>
                        <a:lnTo>
                          <a:pt x="70" y="423"/>
                        </a:lnTo>
                        <a:lnTo>
                          <a:pt x="70" y="422"/>
                        </a:lnTo>
                        <a:lnTo>
                          <a:pt x="68" y="423"/>
                        </a:lnTo>
                        <a:lnTo>
                          <a:pt x="64" y="423"/>
                        </a:lnTo>
                        <a:lnTo>
                          <a:pt x="64" y="424"/>
                        </a:lnTo>
                        <a:lnTo>
                          <a:pt x="60" y="425"/>
                        </a:lnTo>
                        <a:lnTo>
                          <a:pt x="57" y="425"/>
                        </a:lnTo>
                        <a:lnTo>
                          <a:pt x="55" y="425"/>
                        </a:lnTo>
                        <a:lnTo>
                          <a:pt x="55" y="427"/>
                        </a:lnTo>
                        <a:lnTo>
                          <a:pt x="55" y="428"/>
                        </a:lnTo>
                        <a:lnTo>
                          <a:pt x="55" y="429"/>
                        </a:lnTo>
                        <a:lnTo>
                          <a:pt x="54" y="431"/>
                        </a:lnTo>
                        <a:lnTo>
                          <a:pt x="54" y="432"/>
                        </a:lnTo>
                        <a:lnTo>
                          <a:pt x="53" y="432"/>
                        </a:lnTo>
                        <a:lnTo>
                          <a:pt x="53" y="433"/>
                        </a:lnTo>
                        <a:lnTo>
                          <a:pt x="53" y="435"/>
                        </a:lnTo>
                        <a:lnTo>
                          <a:pt x="53" y="436"/>
                        </a:lnTo>
                        <a:lnTo>
                          <a:pt x="53" y="437"/>
                        </a:lnTo>
                        <a:lnTo>
                          <a:pt x="53" y="438"/>
                        </a:lnTo>
                        <a:lnTo>
                          <a:pt x="53" y="439"/>
                        </a:lnTo>
                        <a:lnTo>
                          <a:pt x="53" y="441"/>
                        </a:lnTo>
                        <a:lnTo>
                          <a:pt x="52" y="441"/>
                        </a:lnTo>
                        <a:lnTo>
                          <a:pt x="50" y="442"/>
                        </a:lnTo>
                        <a:lnTo>
                          <a:pt x="48" y="442"/>
                        </a:lnTo>
                        <a:lnTo>
                          <a:pt x="46" y="441"/>
                        </a:lnTo>
                        <a:lnTo>
                          <a:pt x="45" y="441"/>
                        </a:lnTo>
                        <a:lnTo>
                          <a:pt x="44" y="441"/>
                        </a:lnTo>
                        <a:lnTo>
                          <a:pt x="43" y="441"/>
                        </a:lnTo>
                        <a:lnTo>
                          <a:pt x="41" y="439"/>
                        </a:lnTo>
                        <a:lnTo>
                          <a:pt x="40" y="439"/>
                        </a:lnTo>
                        <a:lnTo>
                          <a:pt x="37" y="439"/>
                        </a:lnTo>
                        <a:lnTo>
                          <a:pt x="36" y="438"/>
                        </a:lnTo>
                        <a:lnTo>
                          <a:pt x="34" y="437"/>
                        </a:lnTo>
                        <a:lnTo>
                          <a:pt x="33" y="436"/>
                        </a:lnTo>
                        <a:lnTo>
                          <a:pt x="32" y="435"/>
                        </a:lnTo>
                        <a:lnTo>
                          <a:pt x="32" y="434"/>
                        </a:lnTo>
                        <a:lnTo>
                          <a:pt x="34" y="433"/>
                        </a:lnTo>
                        <a:lnTo>
                          <a:pt x="36" y="433"/>
                        </a:lnTo>
                        <a:lnTo>
                          <a:pt x="37" y="434"/>
                        </a:lnTo>
                        <a:lnTo>
                          <a:pt x="37" y="435"/>
                        </a:lnTo>
                        <a:lnTo>
                          <a:pt x="36" y="435"/>
                        </a:lnTo>
                        <a:lnTo>
                          <a:pt x="35" y="435"/>
                        </a:lnTo>
                        <a:lnTo>
                          <a:pt x="37" y="435"/>
                        </a:lnTo>
                        <a:lnTo>
                          <a:pt x="38" y="435"/>
                        </a:lnTo>
                        <a:lnTo>
                          <a:pt x="38" y="434"/>
                        </a:lnTo>
                        <a:lnTo>
                          <a:pt x="38" y="433"/>
                        </a:lnTo>
                        <a:lnTo>
                          <a:pt x="41" y="433"/>
                        </a:lnTo>
                        <a:lnTo>
                          <a:pt x="42" y="435"/>
                        </a:lnTo>
                        <a:lnTo>
                          <a:pt x="41" y="436"/>
                        </a:lnTo>
                        <a:lnTo>
                          <a:pt x="40" y="436"/>
                        </a:lnTo>
                        <a:lnTo>
                          <a:pt x="38" y="436"/>
                        </a:lnTo>
                        <a:lnTo>
                          <a:pt x="38" y="437"/>
                        </a:lnTo>
                        <a:lnTo>
                          <a:pt x="40" y="437"/>
                        </a:lnTo>
                        <a:lnTo>
                          <a:pt x="41" y="436"/>
                        </a:lnTo>
                        <a:lnTo>
                          <a:pt x="42" y="436"/>
                        </a:lnTo>
                        <a:lnTo>
                          <a:pt x="42" y="435"/>
                        </a:lnTo>
                        <a:lnTo>
                          <a:pt x="42" y="434"/>
                        </a:lnTo>
                        <a:lnTo>
                          <a:pt x="42" y="433"/>
                        </a:lnTo>
                        <a:lnTo>
                          <a:pt x="42" y="432"/>
                        </a:lnTo>
                        <a:lnTo>
                          <a:pt x="45" y="431"/>
                        </a:lnTo>
                        <a:lnTo>
                          <a:pt x="46" y="431"/>
                        </a:lnTo>
                        <a:lnTo>
                          <a:pt x="47" y="431"/>
                        </a:lnTo>
                        <a:lnTo>
                          <a:pt x="51" y="427"/>
                        </a:lnTo>
                        <a:lnTo>
                          <a:pt x="50" y="426"/>
                        </a:lnTo>
                        <a:lnTo>
                          <a:pt x="48" y="426"/>
                        </a:lnTo>
                        <a:lnTo>
                          <a:pt x="47" y="426"/>
                        </a:lnTo>
                        <a:lnTo>
                          <a:pt x="44" y="427"/>
                        </a:lnTo>
                        <a:lnTo>
                          <a:pt x="41" y="428"/>
                        </a:lnTo>
                        <a:lnTo>
                          <a:pt x="40" y="429"/>
                        </a:lnTo>
                        <a:lnTo>
                          <a:pt x="38" y="431"/>
                        </a:lnTo>
                        <a:lnTo>
                          <a:pt x="37" y="431"/>
                        </a:lnTo>
                        <a:lnTo>
                          <a:pt x="36" y="431"/>
                        </a:lnTo>
                        <a:lnTo>
                          <a:pt x="35" y="431"/>
                        </a:lnTo>
                        <a:lnTo>
                          <a:pt x="35" y="429"/>
                        </a:lnTo>
                        <a:lnTo>
                          <a:pt x="34" y="429"/>
                        </a:lnTo>
                        <a:lnTo>
                          <a:pt x="31" y="431"/>
                        </a:lnTo>
                        <a:lnTo>
                          <a:pt x="32" y="431"/>
                        </a:lnTo>
                        <a:lnTo>
                          <a:pt x="33" y="431"/>
                        </a:lnTo>
                        <a:lnTo>
                          <a:pt x="35" y="432"/>
                        </a:lnTo>
                        <a:lnTo>
                          <a:pt x="34" y="433"/>
                        </a:lnTo>
                        <a:lnTo>
                          <a:pt x="33" y="433"/>
                        </a:lnTo>
                        <a:lnTo>
                          <a:pt x="33" y="432"/>
                        </a:lnTo>
                        <a:lnTo>
                          <a:pt x="32" y="432"/>
                        </a:lnTo>
                        <a:lnTo>
                          <a:pt x="31" y="432"/>
                        </a:lnTo>
                        <a:lnTo>
                          <a:pt x="31" y="433"/>
                        </a:lnTo>
                        <a:lnTo>
                          <a:pt x="32" y="433"/>
                        </a:lnTo>
                        <a:lnTo>
                          <a:pt x="33" y="433"/>
                        </a:lnTo>
                        <a:lnTo>
                          <a:pt x="31" y="434"/>
                        </a:lnTo>
                        <a:lnTo>
                          <a:pt x="31" y="435"/>
                        </a:lnTo>
                        <a:lnTo>
                          <a:pt x="29" y="434"/>
                        </a:lnTo>
                        <a:lnTo>
                          <a:pt x="31" y="435"/>
                        </a:lnTo>
                        <a:lnTo>
                          <a:pt x="32" y="435"/>
                        </a:lnTo>
                        <a:lnTo>
                          <a:pt x="33" y="436"/>
                        </a:lnTo>
                        <a:lnTo>
                          <a:pt x="33" y="437"/>
                        </a:lnTo>
                        <a:lnTo>
                          <a:pt x="32" y="437"/>
                        </a:lnTo>
                        <a:lnTo>
                          <a:pt x="31" y="437"/>
                        </a:lnTo>
                        <a:lnTo>
                          <a:pt x="31" y="436"/>
                        </a:lnTo>
                        <a:lnTo>
                          <a:pt x="28" y="435"/>
                        </a:lnTo>
                        <a:lnTo>
                          <a:pt x="26" y="435"/>
                        </a:lnTo>
                        <a:lnTo>
                          <a:pt x="25" y="434"/>
                        </a:lnTo>
                        <a:lnTo>
                          <a:pt x="23" y="433"/>
                        </a:lnTo>
                        <a:lnTo>
                          <a:pt x="22" y="433"/>
                        </a:lnTo>
                        <a:lnTo>
                          <a:pt x="20" y="433"/>
                        </a:lnTo>
                        <a:lnTo>
                          <a:pt x="19" y="432"/>
                        </a:lnTo>
                        <a:lnTo>
                          <a:pt x="23" y="432"/>
                        </a:lnTo>
                        <a:lnTo>
                          <a:pt x="24" y="432"/>
                        </a:lnTo>
                        <a:lnTo>
                          <a:pt x="25" y="432"/>
                        </a:lnTo>
                        <a:lnTo>
                          <a:pt x="26" y="432"/>
                        </a:lnTo>
                        <a:lnTo>
                          <a:pt x="27" y="433"/>
                        </a:lnTo>
                        <a:lnTo>
                          <a:pt x="27" y="434"/>
                        </a:lnTo>
                        <a:lnTo>
                          <a:pt x="28" y="433"/>
                        </a:lnTo>
                        <a:lnTo>
                          <a:pt x="27" y="432"/>
                        </a:lnTo>
                        <a:lnTo>
                          <a:pt x="28" y="432"/>
                        </a:lnTo>
                        <a:lnTo>
                          <a:pt x="29" y="432"/>
                        </a:lnTo>
                        <a:lnTo>
                          <a:pt x="28" y="431"/>
                        </a:lnTo>
                        <a:lnTo>
                          <a:pt x="27" y="431"/>
                        </a:lnTo>
                        <a:lnTo>
                          <a:pt x="26" y="432"/>
                        </a:lnTo>
                        <a:lnTo>
                          <a:pt x="25" y="431"/>
                        </a:lnTo>
                        <a:lnTo>
                          <a:pt x="26" y="429"/>
                        </a:lnTo>
                        <a:lnTo>
                          <a:pt x="25" y="429"/>
                        </a:lnTo>
                        <a:lnTo>
                          <a:pt x="25" y="428"/>
                        </a:lnTo>
                        <a:lnTo>
                          <a:pt x="25" y="427"/>
                        </a:lnTo>
                        <a:lnTo>
                          <a:pt x="28" y="426"/>
                        </a:lnTo>
                        <a:lnTo>
                          <a:pt x="29" y="426"/>
                        </a:lnTo>
                        <a:lnTo>
                          <a:pt x="32" y="426"/>
                        </a:lnTo>
                        <a:lnTo>
                          <a:pt x="33" y="426"/>
                        </a:lnTo>
                        <a:lnTo>
                          <a:pt x="34" y="426"/>
                        </a:lnTo>
                        <a:lnTo>
                          <a:pt x="36" y="425"/>
                        </a:lnTo>
                        <a:lnTo>
                          <a:pt x="36" y="424"/>
                        </a:lnTo>
                        <a:lnTo>
                          <a:pt x="38" y="424"/>
                        </a:lnTo>
                        <a:lnTo>
                          <a:pt x="40" y="425"/>
                        </a:lnTo>
                        <a:lnTo>
                          <a:pt x="41" y="425"/>
                        </a:lnTo>
                        <a:lnTo>
                          <a:pt x="42" y="425"/>
                        </a:lnTo>
                        <a:lnTo>
                          <a:pt x="43" y="425"/>
                        </a:lnTo>
                        <a:lnTo>
                          <a:pt x="44" y="425"/>
                        </a:lnTo>
                        <a:lnTo>
                          <a:pt x="46" y="424"/>
                        </a:lnTo>
                        <a:lnTo>
                          <a:pt x="45" y="423"/>
                        </a:lnTo>
                        <a:lnTo>
                          <a:pt x="44" y="423"/>
                        </a:lnTo>
                        <a:lnTo>
                          <a:pt x="43" y="423"/>
                        </a:lnTo>
                        <a:lnTo>
                          <a:pt x="42" y="423"/>
                        </a:lnTo>
                        <a:lnTo>
                          <a:pt x="40" y="423"/>
                        </a:lnTo>
                        <a:lnTo>
                          <a:pt x="36" y="423"/>
                        </a:lnTo>
                        <a:lnTo>
                          <a:pt x="34" y="423"/>
                        </a:lnTo>
                        <a:lnTo>
                          <a:pt x="33" y="423"/>
                        </a:lnTo>
                        <a:lnTo>
                          <a:pt x="33" y="424"/>
                        </a:lnTo>
                        <a:lnTo>
                          <a:pt x="31" y="424"/>
                        </a:lnTo>
                        <a:lnTo>
                          <a:pt x="32" y="423"/>
                        </a:lnTo>
                        <a:lnTo>
                          <a:pt x="33" y="423"/>
                        </a:lnTo>
                        <a:lnTo>
                          <a:pt x="33" y="422"/>
                        </a:lnTo>
                        <a:lnTo>
                          <a:pt x="31" y="423"/>
                        </a:lnTo>
                        <a:lnTo>
                          <a:pt x="29" y="423"/>
                        </a:lnTo>
                        <a:lnTo>
                          <a:pt x="27" y="423"/>
                        </a:lnTo>
                        <a:lnTo>
                          <a:pt x="25" y="424"/>
                        </a:lnTo>
                        <a:lnTo>
                          <a:pt x="26" y="424"/>
                        </a:lnTo>
                        <a:lnTo>
                          <a:pt x="27" y="424"/>
                        </a:lnTo>
                        <a:lnTo>
                          <a:pt x="28" y="424"/>
                        </a:lnTo>
                        <a:lnTo>
                          <a:pt x="27" y="425"/>
                        </a:lnTo>
                        <a:lnTo>
                          <a:pt x="27" y="426"/>
                        </a:lnTo>
                        <a:lnTo>
                          <a:pt x="26" y="426"/>
                        </a:lnTo>
                        <a:lnTo>
                          <a:pt x="25" y="426"/>
                        </a:lnTo>
                        <a:lnTo>
                          <a:pt x="24" y="427"/>
                        </a:lnTo>
                        <a:lnTo>
                          <a:pt x="25" y="428"/>
                        </a:lnTo>
                        <a:lnTo>
                          <a:pt x="25" y="429"/>
                        </a:lnTo>
                        <a:lnTo>
                          <a:pt x="24" y="431"/>
                        </a:lnTo>
                        <a:lnTo>
                          <a:pt x="23" y="431"/>
                        </a:lnTo>
                        <a:lnTo>
                          <a:pt x="22" y="431"/>
                        </a:lnTo>
                        <a:lnTo>
                          <a:pt x="19" y="431"/>
                        </a:lnTo>
                        <a:lnTo>
                          <a:pt x="17" y="429"/>
                        </a:lnTo>
                        <a:lnTo>
                          <a:pt x="19" y="428"/>
                        </a:lnTo>
                        <a:lnTo>
                          <a:pt x="20" y="427"/>
                        </a:lnTo>
                        <a:lnTo>
                          <a:pt x="19" y="427"/>
                        </a:lnTo>
                        <a:lnTo>
                          <a:pt x="16" y="426"/>
                        </a:lnTo>
                        <a:lnTo>
                          <a:pt x="17" y="426"/>
                        </a:lnTo>
                        <a:lnTo>
                          <a:pt x="18" y="426"/>
                        </a:lnTo>
                        <a:lnTo>
                          <a:pt x="20" y="426"/>
                        </a:lnTo>
                        <a:lnTo>
                          <a:pt x="20" y="425"/>
                        </a:lnTo>
                        <a:lnTo>
                          <a:pt x="23" y="423"/>
                        </a:lnTo>
                        <a:lnTo>
                          <a:pt x="23" y="422"/>
                        </a:lnTo>
                        <a:lnTo>
                          <a:pt x="25" y="422"/>
                        </a:lnTo>
                        <a:lnTo>
                          <a:pt x="25" y="423"/>
                        </a:lnTo>
                        <a:lnTo>
                          <a:pt x="26" y="423"/>
                        </a:lnTo>
                        <a:lnTo>
                          <a:pt x="25" y="422"/>
                        </a:lnTo>
                        <a:lnTo>
                          <a:pt x="24" y="422"/>
                        </a:lnTo>
                        <a:lnTo>
                          <a:pt x="23" y="422"/>
                        </a:lnTo>
                        <a:lnTo>
                          <a:pt x="22" y="422"/>
                        </a:lnTo>
                        <a:lnTo>
                          <a:pt x="22" y="423"/>
                        </a:lnTo>
                        <a:lnTo>
                          <a:pt x="20" y="425"/>
                        </a:lnTo>
                        <a:lnTo>
                          <a:pt x="19" y="425"/>
                        </a:lnTo>
                        <a:lnTo>
                          <a:pt x="19" y="424"/>
                        </a:lnTo>
                        <a:lnTo>
                          <a:pt x="18" y="424"/>
                        </a:lnTo>
                        <a:lnTo>
                          <a:pt x="17" y="424"/>
                        </a:lnTo>
                        <a:lnTo>
                          <a:pt x="16" y="425"/>
                        </a:lnTo>
                        <a:lnTo>
                          <a:pt x="15" y="426"/>
                        </a:lnTo>
                        <a:lnTo>
                          <a:pt x="14" y="425"/>
                        </a:lnTo>
                        <a:lnTo>
                          <a:pt x="15" y="424"/>
                        </a:lnTo>
                        <a:lnTo>
                          <a:pt x="15" y="423"/>
                        </a:lnTo>
                        <a:lnTo>
                          <a:pt x="16" y="423"/>
                        </a:lnTo>
                        <a:lnTo>
                          <a:pt x="15" y="423"/>
                        </a:lnTo>
                        <a:lnTo>
                          <a:pt x="15" y="420"/>
                        </a:lnTo>
                        <a:lnTo>
                          <a:pt x="16" y="420"/>
                        </a:lnTo>
                        <a:lnTo>
                          <a:pt x="16" y="419"/>
                        </a:lnTo>
                        <a:lnTo>
                          <a:pt x="16" y="418"/>
                        </a:lnTo>
                        <a:lnTo>
                          <a:pt x="15" y="417"/>
                        </a:lnTo>
                        <a:lnTo>
                          <a:pt x="14" y="416"/>
                        </a:lnTo>
                        <a:lnTo>
                          <a:pt x="14" y="415"/>
                        </a:lnTo>
                        <a:lnTo>
                          <a:pt x="15" y="416"/>
                        </a:lnTo>
                        <a:lnTo>
                          <a:pt x="16" y="418"/>
                        </a:lnTo>
                        <a:lnTo>
                          <a:pt x="17" y="418"/>
                        </a:lnTo>
                        <a:lnTo>
                          <a:pt x="17" y="417"/>
                        </a:lnTo>
                        <a:lnTo>
                          <a:pt x="19" y="418"/>
                        </a:lnTo>
                        <a:lnTo>
                          <a:pt x="20" y="418"/>
                        </a:lnTo>
                        <a:lnTo>
                          <a:pt x="20" y="417"/>
                        </a:lnTo>
                        <a:lnTo>
                          <a:pt x="22" y="416"/>
                        </a:lnTo>
                        <a:lnTo>
                          <a:pt x="23" y="416"/>
                        </a:lnTo>
                        <a:lnTo>
                          <a:pt x="24" y="416"/>
                        </a:lnTo>
                        <a:lnTo>
                          <a:pt x="24" y="417"/>
                        </a:lnTo>
                        <a:lnTo>
                          <a:pt x="25" y="418"/>
                        </a:lnTo>
                        <a:lnTo>
                          <a:pt x="26" y="418"/>
                        </a:lnTo>
                        <a:lnTo>
                          <a:pt x="27" y="416"/>
                        </a:lnTo>
                        <a:lnTo>
                          <a:pt x="26" y="416"/>
                        </a:lnTo>
                        <a:lnTo>
                          <a:pt x="26" y="417"/>
                        </a:lnTo>
                        <a:lnTo>
                          <a:pt x="26" y="418"/>
                        </a:lnTo>
                        <a:lnTo>
                          <a:pt x="25" y="417"/>
                        </a:lnTo>
                        <a:lnTo>
                          <a:pt x="25" y="416"/>
                        </a:lnTo>
                        <a:lnTo>
                          <a:pt x="26" y="415"/>
                        </a:lnTo>
                        <a:lnTo>
                          <a:pt x="27" y="414"/>
                        </a:lnTo>
                        <a:lnTo>
                          <a:pt x="28" y="415"/>
                        </a:lnTo>
                        <a:lnTo>
                          <a:pt x="28" y="416"/>
                        </a:lnTo>
                        <a:lnTo>
                          <a:pt x="29" y="416"/>
                        </a:lnTo>
                        <a:lnTo>
                          <a:pt x="31" y="417"/>
                        </a:lnTo>
                        <a:lnTo>
                          <a:pt x="31" y="418"/>
                        </a:lnTo>
                        <a:lnTo>
                          <a:pt x="31" y="419"/>
                        </a:lnTo>
                        <a:lnTo>
                          <a:pt x="29" y="419"/>
                        </a:lnTo>
                        <a:lnTo>
                          <a:pt x="27" y="420"/>
                        </a:lnTo>
                        <a:lnTo>
                          <a:pt x="25" y="422"/>
                        </a:lnTo>
                        <a:lnTo>
                          <a:pt x="26" y="422"/>
                        </a:lnTo>
                        <a:lnTo>
                          <a:pt x="29" y="420"/>
                        </a:lnTo>
                        <a:lnTo>
                          <a:pt x="32" y="419"/>
                        </a:lnTo>
                        <a:lnTo>
                          <a:pt x="32" y="418"/>
                        </a:lnTo>
                        <a:lnTo>
                          <a:pt x="32" y="417"/>
                        </a:lnTo>
                        <a:lnTo>
                          <a:pt x="31" y="417"/>
                        </a:lnTo>
                        <a:lnTo>
                          <a:pt x="29" y="416"/>
                        </a:lnTo>
                        <a:lnTo>
                          <a:pt x="28" y="415"/>
                        </a:lnTo>
                        <a:lnTo>
                          <a:pt x="29" y="414"/>
                        </a:lnTo>
                        <a:lnTo>
                          <a:pt x="31" y="415"/>
                        </a:lnTo>
                        <a:lnTo>
                          <a:pt x="32" y="414"/>
                        </a:lnTo>
                        <a:lnTo>
                          <a:pt x="32" y="412"/>
                        </a:lnTo>
                        <a:lnTo>
                          <a:pt x="31" y="412"/>
                        </a:lnTo>
                        <a:lnTo>
                          <a:pt x="29" y="409"/>
                        </a:lnTo>
                        <a:lnTo>
                          <a:pt x="28" y="409"/>
                        </a:lnTo>
                        <a:lnTo>
                          <a:pt x="27" y="409"/>
                        </a:lnTo>
                        <a:lnTo>
                          <a:pt x="26" y="409"/>
                        </a:lnTo>
                        <a:lnTo>
                          <a:pt x="25" y="408"/>
                        </a:lnTo>
                        <a:lnTo>
                          <a:pt x="23" y="408"/>
                        </a:lnTo>
                        <a:lnTo>
                          <a:pt x="23" y="407"/>
                        </a:lnTo>
                        <a:lnTo>
                          <a:pt x="22" y="407"/>
                        </a:lnTo>
                        <a:lnTo>
                          <a:pt x="20" y="407"/>
                        </a:lnTo>
                        <a:lnTo>
                          <a:pt x="20" y="408"/>
                        </a:lnTo>
                        <a:lnTo>
                          <a:pt x="22" y="408"/>
                        </a:lnTo>
                        <a:lnTo>
                          <a:pt x="23" y="408"/>
                        </a:lnTo>
                        <a:lnTo>
                          <a:pt x="24" y="408"/>
                        </a:lnTo>
                        <a:lnTo>
                          <a:pt x="26" y="409"/>
                        </a:lnTo>
                        <a:lnTo>
                          <a:pt x="28" y="410"/>
                        </a:lnTo>
                        <a:lnTo>
                          <a:pt x="29" y="410"/>
                        </a:lnTo>
                        <a:lnTo>
                          <a:pt x="31" y="412"/>
                        </a:lnTo>
                        <a:lnTo>
                          <a:pt x="29" y="413"/>
                        </a:lnTo>
                        <a:lnTo>
                          <a:pt x="28" y="413"/>
                        </a:lnTo>
                        <a:lnTo>
                          <a:pt x="27" y="413"/>
                        </a:lnTo>
                        <a:lnTo>
                          <a:pt x="27" y="412"/>
                        </a:lnTo>
                        <a:lnTo>
                          <a:pt x="24" y="412"/>
                        </a:lnTo>
                        <a:lnTo>
                          <a:pt x="22" y="409"/>
                        </a:lnTo>
                        <a:lnTo>
                          <a:pt x="20" y="409"/>
                        </a:lnTo>
                        <a:lnTo>
                          <a:pt x="20" y="410"/>
                        </a:lnTo>
                        <a:lnTo>
                          <a:pt x="22" y="412"/>
                        </a:lnTo>
                        <a:lnTo>
                          <a:pt x="23" y="412"/>
                        </a:lnTo>
                        <a:lnTo>
                          <a:pt x="23" y="410"/>
                        </a:lnTo>
                        <a:lnTo>
                          <a:pt x="23" y="412"/>
                        </a:lnTo>
                        <a:lnTo>
                          <a:pt x="24" y="412"/>
                        </a:lnTo>
                        <a:lnTo>
                          <a:pt x="23" y="413"/>
                        </a:lnTo>
                        <a:lnTo>
                          <a:pt x="22" y="414"/>
                        </a:lnTo>
                        <a:lnTo>
                          <a:pt x="23" y="413"/>
                        </a:lnTo>
                        <a:lnTo>
                          <a:pt x="24" y="413"/>
                        </a:lnTo>
                        <a:lnTo>
                          <a:pt x="25" y="413"/>
                        </a:lnTo>
                        <a:lnTo>
                          <a:pt x="25" y="414"/>
                        </a:lnTo>
                        <a:lnTo>
                          <a:pt x="24" y="414"/>
                        </a:lnTo>
                        <a:lnTo>
                          <a:pt x="23" y="414"/>
                        </a:lnTo>
                        <a:lnTo>
                          <a:pt x="22" y="414"/>
                        </a:lnTo>
                        <a:lnTo>
                          <a:pt x="22" y="415"/>
                        </a:lnTo>
                        <a:lnTo>
                          <a:pt x="22" y="416"/>
                        </a:lnTo>
                        <a:lnTo>
                          <a:pt x="20" y="416"/>
                        </a:lnTo>
                        <a:lnTo>
                          <a:pt x="20" y="415"/>
                        </a:lnTo>
                        <a:lnTo>
                          <a:pt x="19" y="414"/>
                        </a:lnTo>
                        <a:lnTo>
                          <a:pt x="19" y="413"/>
                        </a:lnTo>
                        <a:lnTo>
                          <a:pt x="19" y="412"/>
                        </a:lnTo>
                        <a:lnTo>
                          <a:pt x="19" y="410"/>
                        </a:lnTo>
                        <a:lnTo>
                          <a:pt x="18" y="410"/>
                        </a:lnTo>
                        <a:lnTo>
                          <a:pt x="19" y="412"/>
                        </a:lnTo>
                        <a:lnTo>
                          <a:pt x="20" y="417"/>
                        </a:lnTo>
                        <a:lnTo>
                          <a:pt x="19" y="417"/>
                        </a:lnTo>
                        <a:lnTo>
                          <a:pt x="16" y="416"/>
                        </a:lnTo>
                        <a:lnTo>
                          <a:pt x="16" y="415"/>
                        </a:lnTo>
                        <a:lnTo>
                          <a:pt x="15" y="414"/>
                        </a:lnTo>
                        <a:lnTo>
                          <a:pt x="15" y="413"/>
                        </a:lnTo>
                        <a:lnTo>
                          <a:pt x="16" y="413"/>
                        </a:lnTo>
                        <a:lnTo>
                          <a:pt x="17" y="414"/>
                        </a:lnTo>
                        <a:lnTo>
                          <a:pt x="18" y="415"/>
                        </a:lnTo>
                        <a:lnTo>
                          <a:pt x="17" y="414"/>
                        </a:lnTo>
                        <a:lnTo>
                          <a:pt x="16" y="412"/>
                        </a:lnTo>
                        <a:lnTo>
                          <a:pt x="17" y="412"/>
                        </a:lnTo>
                        <a:lnTo>
                          <a:pt x="17" y="410"/>
                        </a:lnTo>
                        <a:lnTo>
                          <a:pt x="15" y="412"/>
                        </a:lnTo>
                        <a:lnTo>
                          <a:pt x="14" y="412"/>
                        </a:lnTo>
                        <a:lnTo>
                          <a:pt x="13" y="410"/>
                        </a:lnTo>
                        <a:lnTo>
                          <a:pt x="12" y="409"/>
                        </a:lnTo>
                        <a:lnTo>
                          <a:pt x="10" y="407"/>
                        </a:lnTo>
                        <a:lnTo>
                          <a:pt x="12" y="406"/>
                        </a:lnTo>
                        <a:lnTo>
                          <a:pt x="13" y="406"/>
                        </a:lnTo>
                        <a:lnTo>
                          <a:pt x="14" y="407"/>
                        </a:lnTo>
                        <a:lnTo>
                          <a:pt x="15" y="408"/>
                        </a:lnTo>
                        <a:lnTo>
                          <a:pt x="15" y="409"/>
                        </a:lnTo>
                        <a:lnTo>
                          <a:pt x="16" y="409"/>
                        </a:lnTo>
                        <a:lnTo>
                          <a:pt x="15" y="409"/>
                        </a:lnTo>
                        <a:lnTo>
                          <a:pt x="14" y="407"/>
                        </a:lnTo>
                        <a:lnTo>
                          <a:pt x="13" y="404"/>
                        </a:lnTo>
                        <a:lnTo>
                          <a:pt x="14" y="404"/>
                        </a:lnTo>
                        <a:lnTo>
                          <a:pt x="14" y="405"/>
                        </a:lnTo>
                        <a:lnTo>
                          <a:pt x="14" y="403"/>
                        </a:lnTo>
                        <a:lnTo>
                          <a:pt x="12" y="404"/>
                        </a:lnTo>
                        <a:lnTo>
                          <a:pt x="8" y="404"/>
                        </a:lnTo>
                        <a:lnTo>
                          <a:pt x="8" y="401"/>
                        </a:lnTo>
                        <a:lnTo>
                          <a:pt x="7" y="401"/>
                        </a:lnTo>
                        <a:lnTo>
                          <a:pt x="6" y="401"/>
                        </a:lnTo>
                        <a:lnTo>
                          <a:pt x="6" y="399"/>
                        </a:lnTo>
                        <a:lnTo>
                          <a:pt x="7" y="399"/>
                        </a:lnTo>
                        <a:lnTo>
                          <a:pt x="8" y="399"/>
                        </a:lnTo>
                        <a:lnTo>
                          <a:pt x="12" y="399"/>
                        </a:lnTo>
                        <a:lnTo>
                          <a:pt x="13" y="398"/>
                        </a:lnTo>
                        <a:lnTo>
                          <a:pt x="13" y="396"/>
                        </a:lnTo>
                        <a:lnTo>
                          <a:pt x="14" y="396"/>
                        </a:lnTo>
                        <a:lnTo>
                          <a:pt x="15" y="396"/>
                        </a:lnTo>
                        <a:lnTo>
                          <a:pt x="16" y="396"/>
                        </a:lnTo>
                        <a:lnTo>
                          <a:pt x="16" y="397"/>
                        </a:lnTo>
                        <a:lnTo>
                          <a:pt x="17" y="396"/>
                        </a:lnTo>
                        <a:lnTo>
                          <a:pt x="16" y="396"/>
                        </a:lnTo>
                        <a:lnTo>
                          <a:pt x="15" y="396"/>
                        </a:lnTo>
                        <a:lnTo>
                          <a:pt x="14" y="395"/>
                        </a:lnTo>
                        <a:lnTo>
                          <a:pt x="14" y="394"/>
                        </a:lnTo>
                        <a:lnTo>
                          <a:pt x="15" y="394"/>
                        </a:lnTo>
                        <a:lnTo>
                          <a:pt x="16" y="394"/>
                        </a:lnTo>
                        <a:lnTo>
                          <a:pt x="16" y="392"/>
                        </a:lnTo>
                        <a:lnTo>
                          <a:pt x="14" y="394"/>
                        </a:lnTo>
                        <a:lnTo>
                          <a:pt x="13" y="395"/>
                        </a:lnTo>
                        <a:lnTo>
                          <a:pt x="13" y="396"/>
                        </a:lnTo>
                        <a:lnTo>
                          <a:pt x="13" y="397"/>
                        </a:lnTo>
                        <a:lnTo>
                          <a:pt x="10" y="398"/>
                        </a:lnTo>
                        <a:lnTo>
                          <a:pt x="9" y="398"/>
                        </a:lnTo>
                        <a:lnTo>
                          <a:pt x="8" y="397"/>
                        </a:lnTo>
                        <a:lnTo>
                          <a:pt x="7" y="397"/>
                        </a:lnTo>
                        <a:lnTo>
                          <a:pt x="7" y="395"/>
                        </a:lnTo>
                        <a:lnTo>
                          <a:pt x="6" y="394"/>
                        </a:lnTo>
                        <a:lnTo>
                          <a:pt x="7" y="394"/>
                        </a:lnTo>
                        <a:lnTo>
                          <a:pt x="8" y="394"/>
                        </a:lnTo>
                        <a:lnTo>
                          <a:pt x="9" y="394"/>
                        </a:lnTo>
                        <a:lnTo>
                          <a:pt x="12" y="395"/>
                        </a:lnTo>
                        <a:lnTo>
                          <a:pt x="10" y="394"/>
                        </a:lnTo>
                        <a:lnTo>
                          <a:pt x="9" y="394"/>
                        </a:lnTo>
                        <a:lnTo>
                          <a:pt x="8" y="392"/>
                        </a:lnTo>
                        <a:lnTo>
                          <a:pt x="6" y="392"/>
                        </a:lnTo>
                        <a:lnTo>
                          <a:pt x="3" y="391"/>
                        </a:lnTo>
                        <a:lnTo>
                          <a:pt x="0" y="389"/>
                        </a:lnTo>
                        <a:lnTo>
                          <a:pt x="0" y="388"/>
                        </a:lnTo>
                        <a:lnTo>
                          <a:pt x="1" y="388"/>
                        </a:lnTo>
                        <a:lnTo>
                          <a:pt x="3" y="388"/>
                        </a:lnTo>
                        <a:lnTo>
                          <a:pt x="4" y="388"/>
                        </a:lnTo>
                        <a:lnTo>
                          <a:pt x="5" y="388"/>
                        </a:lnTo>
                        <a:lnTo>
                          <a:pt x="6" y="388"/>
                        </a:lnTo>
                        <a:lnTo>
                          <a:pt x="6" y="389"/>
                        </a:lnTo>
                        <a:lnTo>
                          <a:pt x="7" y="389"/>
                        </a:lnTo>
                        <a:lnTo>
                          <a:pt x="10" y="390"/>
                        </a:lnTo>
                        <a:lnTo>
                          <a:pt x="12" y="390"/>
                        </a:lnTo>
                        <a:lnTo>
                          <a:pt x="8" y="389"/>
                        </a:lnTo>
                        <a:lnTo>
                          <a:pt x="7" y="389"/>
                        </a:lnTo>
                        <a:lnTo>
                          <a:pt x="5" y="387"/>
                        </a:lnTo>
                        <a:lnTo>
                          <a:pt x="5" y="386"/>
                        </a:lnTo>
                        <a:lnTo>
                          <a:pt x="6" y="386"/>
                        </a:lnTo>
                        <a:lnTo>
                          <a:pt x="7" y="386"/>
                        </a:lnTo>
                        <a:lnTo>
                          <a:pt x="8" y="387"/>
                        </a:lnTo>
                        <a:lnTo>
                          <a:pt x="12" y="388"/>
                        </a:lnTo>
                        <a:lnTo>
                          <a:pt x="12" y="387"/>
                        </a:lnTo>
                        <a:lnTo>
                          <a:pt x="9" y="387"/>
                        </a:lnTo>
                        <a:lnTo>
                          <a:pt x="8" y="386"/>
                        </a:lnTo>
                        <a:lnTo>
                          <a:pt x="6" y="385"/>
                        </a:lnTo>
                        <a:lnTo>
                          <a:pt x="5" y="385"/>
                        </a:lnTo>
                        <a:lnTo>
                          <a:pt x="5" y="384"/>
                        </a:lnTo>
                        <a:lnTo>
                          <a:pt x="6" y="384"/>
                        </a:lnTo>
                        <a:lnTo>
                          <a:pt x="7" y="384"/>
                        </a:lnTo>
                        <a:lnTo>
                          <a:pt x="8" y="382"/>
                        </a:lnTo>
                        <a:lnTo>
                          <a:pt x="8" y="384"/>
                        </a:lnTo>
                        <a:lnTo>
                          <a:pt x="9" y="382"/>
                        </a:lnTo>
                        <a:lnTo>
                          <a:pt x="7" y="382"/>
                        </a:lnTo>
                        <a:lnTo>
                          <a:pt x="6" y="382"/>
                        </a:lnTo>
                        <a:lnTo>
                          <a:pt x="5" y="382"/>
                        </a:lnTo>
                        <a:lnTo>
                          <a:pt x="5" y="381"/>
                        </a:lnTo>
                        <a:lnTo>
                          <a:pt x="6" y="380"/>
                        </a:lnTo>
                        <a:lnTo>
                          <a:pt x="8" y="380"/>
                        </a:lnTo>
                        <a:lnTo>
                          <a:pt x="10" y="380"/>
                        </a:lnTo>
                        <a:lnTo>
                          <a:pt x="12" y="381"/>
                        </a:lnTo>
                        <a:lnTo>
                          <a:pt x="12" y="382"/>
                        </a:lnTo>
                        <a:lnTo>
                          <a:pt x="13" y="382"/>
                        </a:lnTo>
                        <a:lnTo>
                          <a:pt x="14" y="382"/>
                        </a:lnTo>
                        <a:lnTo>
                          <a:pt x="14" y="384"/>
                        </a:lnTo>
                        <a:lnTo>
                          <a:pt x="14" y="382"/>
                        </a:lnTo>
                        <a:lnTo>
                          <a:pt x="13" y="381"/>
                        </a:lnTo>
                        <a:lnTo>
                          <a:pt x="12" y="381"/>
                        </a:lnTo>
                        <a:lnTo>
                          <a:pt x="12" y="380"/>
                        </a:lnTo>
                        <a:lnTo>
                          <a:pt x="10" y="380"/>
                        </a:lnTo>
                        <a:lnTo>
                          <a:pt x="8" y="379"/>
                        </a:lnTo>
                        <a:lnTo>
                          <a:pt x="8" y="378"/>
                        </a:lnTo>
                        <a:lnTo>
                          <a:pt x="8" y="377"/>
                        </a:lnTo>
                        <a:lnTo>
                          <a:pt x="9" y="376"/>
                        </a:lnTo>
                        <a:lnTo>
                          <a:pt x="9" y="377"/>
                        </a:lnTo>
                        <a:lnTo>
                          <a:pt x="10" y="377"/>
                        </a:lnTo>
                        <a:lnTo>
                          <a:pt x="12" y="377"/>
                        </a:lnTo>
                        <a:lnTo>
                          <a:pt x="10" y="377"/>
                        </a:lnTo>
                        <a:lnTo>
                          <a:pt x="9" y="376"/>
                        </a:lnTo>
                        <a:lnTo>
                          <a:pt x="9" y="373"/>
                        </a:lnTo>
                        <a:lnTo>
                          <a:pt x="10" y="373"/>
                        </a:lnTo>
                        <a:lnTo>
                          <a:pt x="10" y="372"/>
                        </a:lnTo>
                        <a:lnTo>
                          <a:pt x="12" y="372"/>
                        </a:lnTo>
                        <a:lnTo>
                          <a:pt x="12" y="373"/>
                        </a:lnTo>
                        <a:lnTo>
                          <a:pt x="13" y="373"/>
                        </a:lnTo>
                        <a:lnTo>
                          <a:pt x="13" y="372"/>
                        </a:lnTo>
                        <a:lnTo>
                          <a:pt x="12" y="372"/>
                        </a:lnTo>
                        <a:lnTo>
                          <a:pt x="9" y="372"/>
                        </a:lnTo>
                        <a:lnTo>
                          <a:pt x="9" y="373"/>
                        </a:lnTo>
                        <a:lnTo>
                          <a:pt x="9" y="375"/>
                        </a:lnTo>
                        <a:lnTo>
                          <a:pt x="8" y="376"/>
                        </a:lnTo>
                        <a:lnTo>
                          <a:pt x="8" y="377"/>
                        </a:lnTo>
                        <a:lnTo>
                          <a:pt x="7" y="378"/>
                        </a:lnTo>
                        <a:lnTo>
                          <a:pt x="7" y="379"/>
                        </a:lnTo>
                        <a:lnTo>
                          <a:pt x="7" y="380"/>
                        </a:lnTo>
                        <a:lnTo>
                          <a:pt x="6" y="380"/>
                        </a:lnTo>
                        <a:lnTo>
                          <a:pt x="5" y="378"/>
                        </a:lnTo>
                        <a:lnTo>
                          <a:pt x="4" y="377"/>
                        </a:lnTo>
                        <a:lnTo>
                          <a:pt x="4" y="375"/>
                        </a:lnTo>
                        <a:lnTo>
                          <a:pt x="4" y="372"/>
                        </a:lnTo>
                        <a:lnTo>
                          <a:pt x="4" y="371"/>
                        </a:lnTo>
                        <a:lnTo>
                          <a:pt x="4" y="370"/>
                        </a:lnTo>
                        <a:lnTo>
                          <a:pt x="4" y="369"/>
                        </a:lnTo>
                        <a:lnTo>
                          <a:pt x="5" y="369"/>
                        </a:lnTo>
                        <a:lnTo>
                          <a:pt x="6" y="369"/>
                        </a:lnTo>
                        <a:lnTo>
                          <a:pt x="7" y="368"/>
                        </a:lnTo>
                        <a:lnTo>
                          <a:pt x="8" y="369"/>
                        </a:lnTo>
                        <a:lnTo>
                          <a:pt x="9" y="369"/>
                        </a:lnTo>
                        <a:lnTo>
                          <a:pt x="8" y="368"/>
                        </a:lnTo>
                        <a:lnTo>
                          <a:pt x="7" y="368"/>
                        </a:lnTo>
                        <a:lnTo>
                          <a:pt x="6" y="368"/>
                        </a:lnTo>
                        <a:lnTo>
                          <a:pt x="6" y="369"/>
                        </a:lnTo>
                        <a:lnTo>
                          <a:pt x="5" y="369"/>
                        </a:lnTo>
                        <a:lnTo>
                          <a:pt x="5" y="368"/>
                        </a:lnTo>
                        <a:lnTo>
                          <a:pt x="4" y="367"/>
                        </a:lnTo>
                        <a:lnTo>
                          <a:pt x="5" y="367"/>
                        </a:lnTo>
                        <a:lnTo>
                          <a:pt x="6" y="366"/>
                        </a:lnTo>
                        <a:lnTo>
                          <a:pt x="7" y="364"/>
                        </a:lnTo>
                        <a:lnTo>
                          <a:pt x="8" y="366"/>
                        </a:lnTo>
                        <a:lnTo>
                          <a:pt x="9" y="366"/>
                        </a:lnTo>
                        <a:lnTo>
                          <a:pt x="9" y="364"/>
                        </a:lnTo>
                        <a:lnTo>
                          <a:pt x="8" y="363"/>
                        </a:lnTo>
                        <a:lnTo>
                          <a:pt x="7" y="363"/>
                        </a:lnTo>
                        <a:lnTo>
                          <a:pt x="8" y="362"/>
                        </a:lnTo>
                        <a:lnTo>
                          <a:pt x="6" y="362"/>
                        </a:lnTo>
                        <a:lnTo>
                          <a:pt x="4" y="361"/>
                        </a:lnTo>
                        <a:lnTo>
                          <a:pt x="3" y="360"/>
                        </a:lnTo>
                        <a:lnTo>
                          <a:pt x="1" y="359"/>
                        </a:lnTo>
                        <a:lnTo>
                          <a:pt x="0" y="359"/>
                        </a:lnTo>
                        <a:lnTo>
                          <a:pt x="0" y="358"/>
                        </a:lnTo>
                        <a:lnTo>
                          <a:pt x="3" y="358"/>
                        </a:lnTo>
                        <a:lnTo>
                          <a:pt x="4" y="358"/>
                        </a:lnTo>
                        <a:lnTo>
                          <a:pt x="5" y="359"/>
                        </a:lnTo>
                        <a:lnTo>
                          <a:pt x="6" y="360"/>
                        </a:lnTo>
                        <a:lnTo>
                          <a:pt x="6" y="361"/>
                        </a:lnTo>
                        <a:lnTo>
                          <a:pt x="7" y="361"/>
                        </a:lnTo>
                        <a:lnTo>
                          <a:pt x="6" y="360"/>
                        </a:lnTo>
                        <a:lnTo>
                          <a:pt x="5" y="359"/>
                        </a:lnTo>
                        <a:lnTo>
                          <a:pt x="5" y="358"/>
                        </a:lnTo>
                        <a:lnTo>
                          <a:pt x="6" y="358"/>
                        </a:lnTo>
                        <a:lnTo>
                          <a:pt x="7" y="358"/>
                        </a:lnTo>
                        <a:lnTo>
                          <a:pt x="9" y="358"/>
                        </a:lnTo>
                        <a:lnTo>
                          <a:pt x="9" y="359"/>
                        </a:lnTo>
                        <a:lnTo>
                          <a:pt x="10" y="359"/>
                        </a:lnTo>
                        <a:lnTo>
                          <a:pt x="12" y="359"/>
                        </a:lnTo>
                        <a:lnTo>
                          <a:pt x="13" y="359"/>
                        </a:lnTo>
                        <a:lnTo>
                          <a:pt x="16" y="360"/>
                        </a:lnTo>
                        <a:lnTo>
                          <a:pt x="16" y="361"/>
                        </a:lnTo>
                        <a:lnTo>
                          <a:pt x="17" y="361"/>
                        </a:lnTo>
                        <a:lnTo>
                          <a:pt x="18" y="361"/>
                        </a:lnTo>
                        <a:lnTo>
                          <a:pt x="19" y="361"/>
                        </a:lnTo>
                        <a:lnTo>
                          <a:pt x="19" y="360"/>
                        </a:lnTo>
                        <a:lnTo>
                          <a:pt x="20" y="360"/>
                        </a:lnTo>
                        <a:lnTo>
                          <a:pt x="20" y="359"/>
                        </a:lnTo>
                        <a:lnTo>
                          <a:pt x="19" y="359"/>
                        </a:lnTo>
                        <a:lnTo>
                          <a:pt x="19" y="360"/>
                        </a:lnTo>
                        <a:lnTo>
                          <a:pt x="18" y="360"/>
                        </a:lnTo>
                        <a:lnTo>
                          <a:pt x="17" y="360"/>
                        </a:lnTo>
                        <a:lnTo>
                          <a:pt x="16" y="359"/>
                        </a:lnTo>
                        <a:lnTo>
                          <a:pt x="15" y="358"/>
                        </a:lnTo>
                        <a:lnTo>
                          <a:pt x="15" y="357"/>
                        </a:lnTo>
                        <a:lnTo>
                          <a:pt x="16" y="357"/>
                        </a:lnTo>
                        <a:lnTo>
                          <a:pt x="16" y="358"/>
                        </a:lnTo>
                        <a:lnTo>
                          <a:pt x="17" y="358"/>
                        </a:lnTo>
                        <a:lnTo>
                          <a:pt x="18" y="358"/>
                        </a:lnTo>
                        <a:lnTo>
                          <a:pt x="20" y="358"/>
                        </a:lnTo>
                        <a:lnTo>
                          <a:pt x="19" y="358"/>
                        </a:lnTo>
                        <a:lnTo>
                          <a:pt x="18" y="358"/>
                        </a:lnTo>
                        <a:lnTo>
                          <a:pt x="17" y="358"/>
                        </a:lnTo>
                        <a:lnTo>
                          <a:pt x="14" y="356"/>
                        </a:lnTo>
                        <a:lnTo>
                          <a:pt x="14" y="354"/>
                        </a:lnTo>
                        <a:lnTo>
                          <a:pt x="14" y="353"/>
                        </a:lnTo>
                        <a:lnTo>
                          <a:pt x="15" y="353"/>
                        </a:lnTo>
                        <a:lnTo>
                          <a:pt x="15" y="352"/>
                        </a:lnTo>
                        <a:lnTo>
                          <a:pt x="14" y="351"/>
                        </a:lnTo>
                        <a:lnTo>
                          <a:pt x="13" y="352"/>
                        </a:lnTo>
                        <a:lnTo>
                          <a:pt x="14" y="352"/>
                        </a:lnTo>
                        <a:lnTo>
                          <a:pt x="14" y="353"/>
                        </a:lnTo>
                        <a:lnTo>
                          <a:pt x="13" y="356"/>
                        </a:lnTo>
                        <a:lnTo>
                          <a:pt x="10" y="356"/>
                        </a:lnTo>
                        <a:lnTo>
                          <a:pt x="9" y="356"/>
                        </a:lnTo>
                        <a:lnTo>
                          <a:pt x="8" y="356"/>
                        </a:lnTo>
                        <a:lnTo>
                          <a:pt x="6" y="354"/>
                        </a:lnTo>
                        <a:lnTo>
                          <a:pt x="5" y="354"/>
                        </a:lnTo>
                        <a:lnTo>
                          <a:pt x="3" y="354"/>
                        </a:lnTo>
                        <a:lnTo>
                          <a:pt x="3" y="356"/>
                        </a:lnTo>
                        <a:lnTo>
                          <a:pt x="1" y="35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186" name="Freeform 1100">
                    <a:extLst>
                      <a:ext uri="{FF2B5EF4-FFF2-40B4-BE49-F238E27FC236}">
                        <a16:creationId xmlns:a16="http://schemas.microsoft.com/office/drawing/2014/main" id="{5860A219-C576-42DD-B6C9-4A505CA5F18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54039" y="4172800"/>
                    <a:ext cx="281157" cy="999152"/>
                  </a:xfrm>
                  <a:custGeom>
                    <a:avLst/>
                    <a:gdLst>
                      <a:gd name="T0" fmla="*/ 31750 w 121"/>
                      <a:gd name="T1" fmla="*/ 682625 h 430"/>
                      <a:gd name="T2" fmla="*/ 30163 w 121"/>
                      <a:gd name="T3" fmla="*/ 673100 h 430"/>
                      <a:gd name="T4" fmla="*/ 34925 w 121"/>
                      <a:gd name="T5" fmla="*/ 666750 h 430"/>
                      <a:gd name="T6" fmla="*/ 22225 w 121"/>
                      <a:gd name="T7" fmla="*/ 663575 h 430"/>
                      <a:gd name="T8" fmla="*/ 4763 w 121"/>
                      <a:gd name="T9" fmla="*/ 658813 h 430"/>
                      <a:gd name="T10" fmla="*/ 0 w 121"/>
                      <a:gd name="T11" fmla="*/ 661988 h 430"/>
                      <a:gd name="T12" fmla="*/ 14288 w 121"/>
                      <a:gd name="T13" fmla="*/ 649288 h 430"/>
                      <a:gd name="T14" fmla="*/ 36513 w 121"/>
                      <a:gd name="T15" fmla="*/ 642938 h 430"/>
                      <a:gd name="T16" fmla="*/ 33338 w 121"/>
                      <a:gd name="T17" fmla="*/ 649288 h 430"/>
                      <a:gd name="T18" fmla="*/ 41275 w 121"/>
                      <a:gd name="T19" fmla="*/ 650875 h 430"/>
                      <a:gd name="T20" fmla="*/ 41275 w 121"/>
                      <a:gd name="T21" fmla="*/ 657225 h 430"/>
                      <a:gd name="T22" fmla="*/ 44450 w 121"/>
                      <a:gd name="T23" fmla="*/ 649288 h 430"/>
                      <a:gd name="T24" fmla="*/ 50800 w 121"/>
                      <a:gd name="T25" fmla="*/ 635000 h 430"/>
                      <a:gd name="T26" fmla="*/ 58738 w 121"/>
                      <a:gd name="T27" fmla="*/ 630238 h 430"/>
                      <a:gd name="T28" fmla="*/ 50800 w 121"/>
                      <a:gd name="T29" fmla="*/ 628650 h 430"/>
                      <a:gd name="T30" fmla="*/ 61913 w 121"/>
                      <a:gd name="T31" fmla="*/ 619125 h 430"/>
                      <a:gd name="T32" fmla="*/ 58738 w 121"/>
                      <a:gd name="T33" fmla="*/ 604838 h 430"/>
                      <a:gd name="T34" fmla="*/ 61913 w 121"/>
                      <a:gd name="T35" fmla="*/ 592138 h 430"/>
                      <a:gd name="T36" fmla="*/ 65088 w 121"/>
                      <a:gd name="T37" fmla="*/ 576263 h 430"/>
                      <a:gd name="T38" fmla="*/ 68263 w 121"/>
                      <a:gd name="T39" fmla="*/ 565150 h 430"/>
                      <a:gd name="T40" fmla="*/ 73025 w 121"/>
                      <a:gd name="T41" fmla="*/ 555625 h 430"/>
                      <a:gd name="T42" fmla="*/ 74613 w 121"/>
                      <a:gd name="T43" fmla="*/ 546100 h 430"/>
                      <a:gd name="T44" fmla="*/ 65088 w 121"/>
                      <a:gd name="T45" fmla="*/ 544513 h 430"/>
                      <a:gd name="T46" fmla="*/ 50800 w 121"/>
                      <a:gd name="T47" fmla="*/ 547688 h 430"/>
                      <a:gd name="T48" fmla="*/ 44450 w 121"/>
                      <a:gd name="T49" fmla="*/ 544513 h 430"/>
                      <a:gd name="T50" fmla="*/ 42863 w 121"/>
                      <a:gd name="T51" fmla="*/ 523875 h 430"/>
                      <a:gd name="T52" fmla="*/ 50800 w 121"/>
                      <a:gd name="T53" fmla="*/ 504825 h 430"/>
                      <a:gd name="T54" fmla="*/ 49213 w 121"/>
                      <a:gd name="T55" fmla="*/ 474663 h 430"/>
                      <a:gd name="T56" fmla="*/ 44450 w 121"/>
                      <a:gd name="T57" fmla="*/ 454025 h 430"/>
                      <a:gd name="T58" fmla="*/ 52388 w 121"/>
                      <a:gd name="T59" fmla="*/ 446088 h 430"/>
                      <a:gd name="T60" fmla="*/ 63500 w 121"/>
                      <a:gd name="T61" fmla="*/ 425450 h 430"/>
                      <a:gd name="T62" fmla="*/ 73025 w 121"/>
                      <a:gd name="T63" fmla="*/ 404813 h 430"/>
                      <a:gd name="T64" fmla="*/ 80963 w 121"/>
                      <a:gd name="T65" fmla="*/ 390525 h 430"/>
                      <a:gd name="T66" fmla="*/ 88900 w 121"/>
                      <a:gd name="T67" fmla="*/ 368300 h 430"/>
                      <a:gd name="T68" fmla="*/ 93663 w 121"/>
                      <a:gd name="T69" fmla="*/ 349250 h 430"/>
                      <a:gd name="T70" fmla="*/ 93663 w 121"/>
                      <a:gd name="T71" fmla="*/ 322263 h 430"/>
                      <a:gd name="T72" fmla="*/ 90488 w 121"/>
                      <a:gd name="T73" fmla="*/ 293688 h 430"/>
                      <a:gd name="T74" fmla="*/ 98425 w 121"/>
                      <a:gd name="T75" fmla="*/ 279400 h 430"/>
                      <a:gd name="T76" fmla="*/ 95250 w 121"/>
                      <a:gd name="T77" fmla="*/ 257175 h 430"/>
                      <a:gd name="T78" fmla="*/ 104775 w 121"/>
                      <a:gd name="T79" fmla="*/ 233363 h 430"/>
                      <a:gd name="T80" fmla="*/ 109538 w 121"/>
                      <a:gd name="T81" fmla="*/ 215900 h 430"/>
                      <a:gd name="T82" fmla="*/ 112713 w 121"/>
                      <a:gd name="T83" fmla="*/ 192088 h 430"/>
                      <a:gd name="T84" fmla="*/ 119063 w 121"/>
                      <a:gd name="T85" fmla="*/ 174625 h 430"/>
                      <a:gd name="T86" fmla="*/ 117475 w 121"/>
                      <a:gd name="T87" fmla="*/ 149225 h 430"/>
                      <a:gd name="T88" fmla="*/ 112713 w 121"/>
                      <a:gd name="T89" fmla="*/ 134938 h 430"/>
                      <a:gd name="T90" fmla="*/ 122238 w 121"/>
                      <a:gd name="T91" fmla="*/ 123825 h 430"/>
                      <a:gd name="T92" fmla="*/ 123825 w 121"/>
                      <a:gd name="T93" fmla="*/ 95250 h 430"/>
                      <a:gd name="T94" fmla="*/ 123825 w 121"/>
                      <a:gd name="T95" fmla="*/ 74613 h 430"/>
                      <a:gd name="T96" fmla="*/ 123825 w 121"/>
                      <a:gd name="T97" fmla="*/ 46038 h 430"/>
                      <a:gd name="T98" fmla="*/ 119063 w 121"/>
                      <a:gd name="T99" fmla="*/ 20638 h 430"/>
                      <a:gd name="T100" fmla="*/ 133350 w 121"/>
                      <a:gd name="T101" fmla="*/ 7938 h 430"/>
                      <a:gd name="T102" fmla="*/ 144463 w 121"/>
                      <a:gd name="T103" fmla="*/ 11113 h 430"/>
                      <a:gd name="T104" fmla="*/ 150813 w 121"/>
                      <a:gd name="T105" fmla="*/ 26988 h 430"/>
                      <a:gd name="T106" fmla="*/ 161925 w 121"/>
                      <a:gd name="T107" fmla="*/ 42863 h 430"/>
                      <a:gd name="T108" fmla="*/ 155575 w 121"/>
                      <a:gd name="T109" fmla="*/ 58738 h 430"/>
                      <a:gd name="T110" fmla="*/ 161925 w 121"/>
                      <a:gd name="T111" fmla="*/ 71438 h 430"/>
                      <a:gd name="T112" fmla="*/ 169863 w 121"/>
                      <a:gd name="T113" fmla="*/ 95250 h 430"/>
                      <a:gd name="T114" fmla="*/ 176213 w 121"/>
                      <a:gd name="T115" fmla="*/ 112713 h 430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</a:gdLst>
                    <a:ahLst/>
                    <a:cxnLst>
                      <a:cxn ang="T116">
                        <a:pos x="T0" y="T1"/>
                      </a:cxn>
                      <a:cxn ang="T117">
                        <a:pos x="T2" y="T3"/>
                      </a:cxn>
                      <a:cxn ang="T118">
                        <a:pos x="T4" y="T5"/>
                      </a:cxn>
                      <a:cxn ang="T119">
                        <a:pos x="T6" y="T7"/>
                      </a:cxn>
                      <a:cxn ang="T120">
                        <a:pos x="T8" y="T9"/>
                      </a:cxn>
                      <a:cxn ang="T121">
                        <a:pos x="T10" y="T11"/>
                      </a:cxn>
                      <a:cxn ang="T122">
                        <a:pos x="T12" y="T13"/>
                      </a:cxn>
                      <a:cxn ang="T123">
                        <a:pos x="T14" y="T15"/>
                      </a:cxn>
                      <a:cxn ang="T124">
                        <a:pos x="T16" y="T17"/>
                      </a:cxn>
                      <a:cxn ang="T125">
                        <a:pos x="T18" y="T19"/>
                      </a:cxn>
                      <a:cxn ang="T126">
                        <a:pos x="T20" y="T21"/>
                      </a:cxn>
                      <a:cxn ang="T127">
                        <a:pos x="T22" y="T23"/>
                      </a:cxn>
                      <a:cxn ang="T128">
                        <a:pos x="T24" y="T25"/>
                      </a:cxn>
                      <a:cxn ang="T129">
                        <a:pos x="T26" y="T27"/>
                      </a:cxn>
                      <a:cxn ang="T130">
                        <a:pos x="T28" y="T29"/>
                      </a:cxn>
                      <a:cxn ang="T131">
                        <a:pos x="T30" y="T31"/>
                      </a:cxn>
                      <a:cxn ang="T132">
                        <a:pos x="T32" y="T33"/>
                      </a:cxn>
                      <a:cxn ang="T133">
                        <a:pos x="T34" y="T35"/>
                      </a:cxn>
                      <a:cxn ang="T134">
                        <a:pos x="T36" y="T37"/>
                      </a:cxn>
                      <a:cxn ang="T135">
                        <a:pos x="T38" y="T39"/>
                      </a:cxn>
                      <a:cxn ang="T136">
                        <a:pos x="T40" y="T41"/>
                      </a:cxn>
                      <a:cxn ang="T137">
                        <a:pos x="T42" y="T43"/>
                      </a:cxn>
                      <a:cxn ang="T138">
                        <a:pos x="T44" y="T45"/>
                      </a:cxn>
                      <a:cxn ang="T139">
                        <a:pos x="T46" y="T47"/>
                      </a:cxn>
                      <a:cxn ang="T140">
                        <a:pos x="T48" y="T49"/>
                      </a:cxn>
                      <a:cxn ang="T141">
                        <a:pos x="T50" y="T51"/>
                      </a:cxn>
                      <a:cxn ang="T142">
                        <a:pos x="T52" y="T53"/>
                      </a:cxn>
                      <a:cxn ang="T143">
                        <a:pos x="T54" y="T55"/>
                      </a:cxn>
                      <a:cxn ang="T144">
                        <a:pos x="T56" y="T57"/>
                      </a:cxn>
                      <a:cxn ang="T145">
                        <a:pos x="T58" y="T59"/>
                      </a:cxn>
                      <a:cxn ang="T146">
                        <a:pos x="T60" y="T61"/>
                      </a:cxn>
                      <a:cxn ang="T147">
                        <a:pos x="T62" y="T63"/>
                      </a:cxn>
                      <a:cxn ang="T148">
                        <a:pos x="T64" y="T65"/>
                      </a:cxn>
                      <a:cxn ang="T149">
                        <a:pos x="T66" y="T67"/>
                      </a:cxn>
                      <a:cxn ang="T150">
                        <a:pos x="T68" y="T69"/>
                      </a:cxn>
                      <a:cxn ang="T151">
                        <a:pos x="T70" y="T71"/>
                      </a:cxn>
                      <a:cxn ang="T152">
                        <a:pos x="T72" y="T73"/>
                      </a:cxn>
                      <a:cxn ang="T153">
                        <a:pos x="T74" y="T75"/>
                      </a:cxn>
                      <a:cxn ang="T154">
                        <a:pos x="T76" y="T77"/>
                      </a:cxn>
                      <a:cxn ang="T155">
                        <a:pos x="T78" y="T79"/>
                      </a:cxn>
                      <a:cxn ang="T156">
                        <a:pos x="T80" y="T81"/>
                      </a:cxn>
                      <a:cxn ang="T157">
                        <a:pos x="T82" y="T83"/>
                      </a:cxn>
                      <a:cxn ang="T158">
                        <a:pos x="T84" y="T85"/>
                      </a:cxn>
                      <a:cxn ang="T159">
                        <a:pos x="T86" y="T87"/>
                      </a:cxn>
                      <a:cxn ang="T160">
                        <a:pos x="T88" y="T89"/>
                      </a:cxn>
                      <a:cxn ang="T161">
                        <a:pos x="T90" y="T91"/>
                      </a:cxn>
                      <a:cxn ang="T162">
                        <a:pos x="T92" y="T93"/>
                      </a:cxn>
                      <a:cxn ang="T163">
                        <a:pos x="T94" y="T95"/>
                      </a:cxn>
                      <a:cxn ang="T164">
                        <a:pos x="T96" y="T97"/>
                      </a:cxn>
                      <a:cxn ang="T165">
                        <a:pos x="T98" y="T99"/>
                      </a:cxn>
                      <a:cxn ang="T166">
                        <a:pos x="T100" y="T101"/>
                      </a:cxn>
                      <a:cxn ang="T167">
                        <a:pos x="T102" y="T103"/>
                      </a:cxn>
                      <a:cxn ang="T168">
                        <a:pos x="T104" y="T105"/>
                      </a:cxn>
                      <a:cxn ang="T169">
                        <a:pos x="T106" y="T107"/>
                      </a:cxn>
                      <a:cxn ang="T170">
                        <a:pos x="T108" y="T109"/>
                      </a:cxn>
                      <a:cxn ang="T171">
                        <a:pos x="T110" y="T111"/>
                      </a:cxn>
                      <a:cxn ang="T172">
                        <a:pos x="T112" y="T113"/>
                      </a:cxn>
                      <a:cxn ang="T173">
                        <a:pos x="T114" y="T115"/>
                      </a:cxn>
                    </a:cxnLst>
                    <a:rect l="0" t="0" r="r" b="b"/>
                    <a:pathLst>
                      <a:path w="121" h="430">
                        <a:moveTo>
                          <a:pt x="15" y="430"/>
                        </a:moveTo>
                        <a:lnTo>
                          <a:pt x="14" y="430"/>
                        </a:lnTo>
                        <a:lnTo>
                          <a:pt x="13" y="430"/>
                        </a:lnTo>
                        <a:lnTo>
                          <a:pt x="15" y="428"/>
                        </a:lnTo>
                        <a:lnTo>
                          <a:pt x="17" y="428"/>
                        </a:lnTo>
                        <a:lnTo>
                          <a:pt x="18" y="428"/>
                        </a:lnTo>
                        <a:lnTo>
                          <a:pt x="19" y="428"/>
                        </a:lnTo>
                        <a:lnTo>
                          <a:pt x="19" y="429"/>
                        </a:lnTo>
                        <a:lnTo>
                          <a:pt x="20" y="430"/>
                        </a:lnTo>
                        <a:lnTo>
                          <a:pt x="21" y="430"/>
                        </a:lnTo>
                        <a:lnTo>
                          <a:pt x="20" y="430"/>
                        </a:lnTo>
                        <a:lnTo>
                          <a:pt x="20" y="429"/>
                        </a:lnTo>
                        <a:lnTo>
                          <a:pt x="21" y="428"/>
                        </a:lnTo>
                        <a:lnTo>
                          <a:pt x="22" y="429"/>
                        </a:lnTo>
                        <a:lnTo>
                          <a:pt x="23" y="429"/>
                        </a:lnTo>
                        <a:lnTo>
                          <a:pt x="23" y="427"/>
                        </a:lnTo>
                        <a:lnTo>
                          <a:pt x="22" y="428"/>
                        </a:lnTo>
                        <a:lnTo>
                          <a:pt x="21" y="428"/>
                        </a:lnTo>
                        <a:lnTo>
                          <a:pt x="20" y="428"/>
                        </a:lnTo>
                        <a:lnTo>
                          <a:pt x="17" y="426"/>
                        </a:lnTo>
                        <a:lnTo>
                          <a:pt x="17" y="425"/>
                        </a:lnTo>
                        <a:lnTo>
                          <a:pt x="19" y="424"/>
                        </a:lnTo>
                        <a:lnTo>
                          <a:pt x="19" y="423"/>
                        </a:lnTo>
                        <a:lnTo>
                          <a:pt x="21" y="423"/>
                        </a:lnTo>
                        <a:lnTo>
                          <a:pt x="21" y="424"/>
                        </a:lnTo>
                        <a:lnTo>
                          <a:pt x="22" y="425"/>
                        </a:lnTo>
                        <a:lnTo>
                          <a:pt x="22" y="424"/>
                        </a:lnTo>
                        <a:lnTo>
                          <a:pt x="22" y="423"/>
                        </a:lnTo>
                        <a:lnTo>
                          <a:pt x="23" y="423"/>
                        </a:lnTo>
                        <a:lnTo>
                          <a:pt x="24" y="420"/>
                        </a:lnTo>
                        <a:lnTo>
                          <a:pt x="23" y="419"/>
                        </a:lnTo>
                        <a:lnTo>
                          <a:pt x="22" y="419"/>
                        </a:lnTo>
                        <a:lnTo>
                          <a:pt x="22" y="420"/>
                        </a:lnTo>
                        <a:lnTo>
                          <a:pt x="22" y="419"/>
                        </a:lnTo>
                        <a:lnTo>
                          <a:pt x="20" y="418"/>
                        </a:lnTo>
                        <a:lnTo>
                          <a:pt x="20" y="417"/>
                        </a:lnTo>
                        <a:lnTo>
                          <a:pt x="19" y="417"/>
                        </a:lnTo>
                        <a:lnTo>
                          <a:pt x="15" y="417"/>
                        </a:lnTo>
                        <a:lnTo>
                          <a:pt x="15" y="418"/>
                        </a:lnTo>
                        <a:lnTo>
                          <a:pt x="17" y="418"/>
                        </a:lnTo>
                        <a:lnTo>
                          <a:pt x="18" y="418"/>
                        </a:lnTo>
                        <a:lnTo>
                          <a:pt x="17" y="418"/>
                        </a:lnTo>
                        <a:lnTo>
                          <a:pt x="15" y="418"/>
                        </a:lnTo>
                        <a:lnTo>
                          <a:pt x="14" y="418"/>
                        </a:lnTo>
                        <a:lnTo>
                          <a:pt x="11" y="417"/>
                        </a:lnTo>
                        <a:lnTo>
                          <a:pt x="10" y="416"/>
                        </a:lnTo>
                        <a:lnTo>
                          <a:pt x="9" y="415"/>
                        </a:lnTo>
                        <a:lnTo>
                          <a:pt x="10" y="414"/>
                        </a:lnTo>
                        <a:lnTo>
                          <a:pt x="11" y="412"/>
                        </a:lnTo>
                        <a:lnTo>
                          <a:pt x="10" y="412"/>
                        </a:lnTo>
                        <a:lnTo>
                          <a:pt x="9" y="414"/>
                        </a:lnTo>
                        <a:lnTo>
                          <a:pt x="8" y="415"/>
                        </a:lnTo>
                        <a:lnTo>
                          <a:pt x="6" y="415"/>
                        </a:lnTo>
                        <a:lnTo>
                          <a:pt x="4" y="415"/>
                        </a:lnTo>
                        <a:lnTo>
                          <a:pt x="3" y="415"/>
                        </a:lnTo>
                        <a:lnTo>
                          <a:pt x="2" y="415"/>
                        </a:lnTo>
                        <a:lnTo>
                          <a:pt x="2" y="416"/>
                        </a:lnTo>
                        <a:lnTo>
                          <a:pt x="1" y="416"/>
                        </a:lnTo>
                        <a:lnTo>
                          <a:pt x="1" y="417"/>
                        </a:lnTo>
                        <a:lnTo>
                          <a:pt x="3" y="416"/>
                        </a:lnTo>
                        <a:lnTo>
                          <a:pt x="4" y="418"/>
                        </a:lnTo>
                        <a:lnTo>
                          <a:pt x="4" y="419"/>
                        </a:lnTo>
                        <a:lnTo>
                          <a:pt x="3" y="419"/>
                        </a:lnTo>
                        <a:lnTo>
                          <a:pt x="2" y="419"/>
                        </a:lnTo>
                        <a:lnTo>
                          <a:pt x="1" y="418"/>
                        </a:lnTo>
                        <a:lnTo>
                          <a:pt x="0" y="417"/>
                        </a:lnTo>
                        <a:lnTo>
                          <a:pt x="0" y="416"/>
                        </a:lnTo>
                        <a:lnTo>
                          <a:pt x="0" y="415"/>
                        </a:lnTo>
                        <a:lnTo>
                          <a:pt x="1" y="414"/>
                        </a:lnTo>
                        <a:lnTo>
                          <a:pt x="2" y="414"/>
                        </a:lnTo>
                        <a:lnTo>
                          <a:pt x="3" y="412"/>
                        </a:lnTo>
                        <a:lnTo>
                          <a:pt x="4" y="412"/>
                        </a:lnTo>
                        <a:lnTo>
                          <a:pt x="4" y="411"/>
                        </a:lnTo>
                        <a:lnTo>
                          <a:pt x="5" y="411"/>
                        </a:lnTo>
                        <a:lnTo>
                          <a:pt x="6" y="411"/>
                        </a:lnTo>
                        <a:lnTo>
                          <a:pt x="6" y="410"/>
                        </a:lnTo>
                        <a:lnTo>
                          <a:pt x="9" y="409"/>
                        </a:lnTo>
                        <a:lnTo>
                          <a:pt x="10" y="409"/>
                        </a:lnTo>
                        <a:lnTo>
                          <a:pt x="12" y="407"/>
                        </a:lnTo>
                        <a:lnTo>
                          <a:pt x="13" y="405"/>
                        </a:lnTo>
                        <a:lnTo>
                          <a:pt x="14" y="404"/>
                        </a:lnTo>
                        <a:lnTo>
                          <a:pt x="18" y="402"/>
                        </a:lnTo>
                        <a:lnTo>
                          <a:pt x="19" y="402"/>
                        </a:lnTo>
                        <a:lnTo>
                          <a:pt x="19" y="404"/>
                        </a:lnTo>
                        <a:lnTo>
                          <a:pt x="20" y="404"/>
                        </a:lnTo>
                        <a:lnTo>
                          <a:pt x="22" y="402"/>
                        </a:lnTo>
                        <a:lnTo>
                          <a:pt x="22" y="404"/>
                        </a:lnTo>
                        <a:lnTo>
                          <a:pt x="23" y="405"/>
                        </a:lnTo>
                        <a:lnTo>
                          <a:pt x="22" y="407"/>
                        </a:lnTo>
                        <a:lnTo>
                          <a:pt x="22" y="408"/>
                        </a:lnTo>
                        <a:lnTo>
                          <a:pt x="21" y="408"/>
                        </a:lnTo>
                        <a:lnTo>
                          <a:pt x="22" y="408"/>
                        </a:lnTo>
                        <a:lnTo>
                          <a:pt x="23" y="407"/>
                        </a:lnTo>
                        <a:lnTo>
                          <a:pt x="23" y="406"/>
                        </a:lnTo>
                        <a:lnTo>
                          <a:pt x="24" y="406"/>
                        </a:lnTo>
                        <a:lnTo>
                          <a:pt x="24" y="407"/>
                        </a:lnTo>
                        <a:lnTo>
                          <a:pt x="23" y="408"/>
                        </a:lnTo>
                        <a:lnTo>
                          <a:pt x="22" y="409"/>
                        </a:lnTo>
                        <a:lnTo>
                          <a:pt x="21" y="409"/>
                        </a:lnTo>
                        <a:lnTo>
                          <a:pt x="20" y="409"/>
                        </a:lnTo>
                        <a:lnTo>
                          <a:pt x="19" y="409"/>
                        </a:lnTo>
                        <a:lnTo>
                          <a:pt x="18" y="409"/>
                        </a:lnTo>
                        <a:lnTo>
                          <a:pt x="17" y="408"/>
                        </a:lnTo>
                        <a:lnTo>
                          <a:pt x="18" y="409"/>
                        </a:lnTo>
                        <a:lnTo>
                          <a:pt x="19" y="409"/>
                        </a:lnTo>
                        <a:lnTo>
                          <a:pt x="21" y="409"/>
                        </a:lnTo>
                        <a:lnTo>
                          <a:pt x="22" y="409"/>
                        </a:lnTo>
                        <a:lnTo>
                          <a:pt x="23" y="408"/>
                        </a:lnTo>
                        <a:lnTo>
                          <a:pt x="23" y="410"/>
                        </a:lnTo>
                        <a:lnTo>
                          <a:pt x="26" y="410"/>
                        </a:lnTo>
                        <a:lnTo>
                          <a:pt x="24" y="410"/>
                        </a:lnTo>
                        <a:lnTo>
                          <a:pt x="23" y="409"/>
                        </a:lnTo>
                        <a:lnTo>
                          <a:pt x="24" y="408"/>
                        </a:lnTo>
                        <a:lnTo>
                          <a:pt x="26" y="408"/>
                        </a:lnTo>
                        <a:lnTo>
                          <a:pt x="27" y="409"/>
                        </a:lnTo>
                        <a:lnTo>
                          <a:pt x="27" y="410"/>
                        </a:lnTo>
                        <a:lnTo>
                          <a:pt x="27" y="411"/>
                        </a:lnTo>
                        <a:lnTo>
                          <a:pt x="26" y="412"/>
                        </a:lnTo>
                        <a:lnTo>
                          <a:pt x="24" y="414"/>
                        </a:lnTo>
                        <a:lnTo>
                          <a:pt x="26" y="415"/>
                        </a:lnTo>
                        <a:lnTo>
                          <a:pt x="26" y="414"/>
                        </a:lnTo>
                        <a:lnTo>
                          <a:pt x="27" y="414"/>
                        </a:lnTo>
                        <a:lnTo>
                          <a:pt x="27" y="412"/>
                        </a:lnTo>
                        <a:lnTo>
                          <a:pt x="28" y="411"/>
                        </a:lnTo>
                        <a:lnTo>
                          <a:pt x="30" y="409"/>
                        </a:lnTo>
                        <a:lnTo>
                          <a:pt x="30" y="408"/>
                        </a:lnTo>
                        <a:lnTo>
                          <a:pt x="32" y="407"/>
                        </a:lnTo>
                        <a:lnTo>
                          <a:pt x="30" y="408"/>
                        </a:lnTo>
                        <a:lnTo>
                          <a:pt x="30" y="409"/>
                        </a:lnTo>
                        <a:lnTo>
                          <a:pt x="29" y="410"/>
                        </a:lnTo>
                        <a:lnTo>
                          <a:pt x="28" y="410"/>
                        </a:lnTo>
                        <a:lnTo>
                          <a:pt x="28" y="409"/>
                        </a:lnTo>
                        <a:lnTo>
                          <a:pt x="29" y="409"/>
                        </a:lnTo>
                        <a:lnTo>
                          <a:pt x="29" y="408"/>
                        </a:lnTo>
                        <a:lnTo>
                          <a:pt x="29" y="407"/>
                        </a:lnTo>
                        <a:lnTo>
                          <a:pt x="29" y="406"/>
                        </a:lnTo>
                        <a:lnTo>
                          <a:pt x="30" y="404"/>
                        </a:lnTo>
                        <a:lnTo>
                          <a:pt x="32" y="401"/>
                        </a:lnTo>
                        <a:lnTo>
                          <a:pt x="33" y="401"/>
                        </a:lnTo>
                        <a:lnTo>
                          <a:pt x="34" y="401"/>
                        </a:lnTo>
                        <a:lnTo>
                          <a:pt x="36" y="401"/>
                        </a:lnTo>
                        <a:lnTo>
                          <a:pt x="33" y="400"/>
                        </a:lnTo>
                        <a:lnTo>
                          <a:pt x="32" y="400"/>
                        </a:lnTo>
                        <a:lnTo>
                          <a:pt x="32" y="401"/>
                        </a:lnTo>
                        <a:lnTo>
                          <a:pt x="31" y="401"/>
                        </a:lnTo>
                        <a:lnTo>
                          <a:pt x="30" y="402"/>
                        </a:lnTo>
                        <a:lnTo>
                          <a:pt x="30" y="401"/>
                        </a:lnTo>
                        <a:lnTo>
                          <a:pt x="31" y="398"/>
                        </a:lnTo>
                        <a:lnTo>
                          <a:pt x="32" y="397"/>
                        </a:lnTo>
                        <a:lnTo>
                          <a:pt x="33" y="396"/>
                        </a:lnTo>
                        <a:lnTo>
                          <a:pt x="34" y="396"/>
                        </a:lnTo>
                        <a:lnTo>
                          <a:pt x="36" y="396"/>
                        </a:lnTo>
                        <a:lnTo>
                          <a:pt x="36" y="397"/>
                        </a:lnTo>
                        <a:lnTo>
                          <a:pt x="37" y="397"/>
                        </a:lnTo>
                        <a:lnTo>
                          <a:pt x="38" y="398"/>
                        </a:lnTo>
                        <a:lnTo>
                          <a:pt x="39" y="398"/>
                        </a:lnTo>
                        <a:lnTo>
                          <a:pt x="40" y="398"/>
                        </a:lnTo>
                        <a:lnTo>
                          <a:pt x="40" y="397"/>
                        </a:lnTo>
                        <a:lnTo>
                          <a:pt x="39" y="397"/>
                        </a:lnTo>
                        <a:lnTo>
                          <a:pt x="38" y="397"/>
                        </a:lnTo>
                        <a:lnTo>
                          <a:pt x="37" y="396"/>
                        </a:lnTo>
                        <a:lnTo>
                          <a:pt x="36" y="396"/>
                        </a:lnTo>
                        <a:lnTo>
                          <a:pt x="34" y="395"/>
                        </a:lnTo>
                        <a:lnTo>
                          <a:pt x="33" y="396"/>
                        </a:lnTo>
                        <a:lnTo>
                          <a:pt x="32" y="396"/>
                        </a:lnTo>
                        <a:lnTo>
                          <a:pt x="31" y="396"/>
                        </a:lnTo>
                        <a:lnTo>
                          <a:pt x="31" y="395"/>
                        </a:lnTo>
                        <a:lnTo>
                          <a:pt x="32" y="395"/>
                        </a:lnTo>
                        <a:lnTo>
                          <a:pt x="33" y="395"/>
                        </a:lnTo>
                        <a:lnTo>
                          <a:pt x="33" y="393"/>
                        </a:lnTo>
                        <a:lnTo>
                          <a:pt x="32" y="392"/>
                        </a:lnTo>
                        <a:lnTo>
                          <a:pt x="32" y="391"/>
                        </a:lnTo>
                        <a:lnTo>
                          <a:pt x="33" y="391"/>
                        </a:lnTo>
                        <a:lnTo>
                          <a:pt x="34" y="391"/>
                        </a:lnTo>
                        <a:lnTo>
                          <a:pt x="36" y="391"/>
                        </a:lnTo>
                        <a:lnTo>
                          <a:pt x="39" y="390"/>
                        </a:lnTo>
                        <a:lnTo>
                          <a:pt x="40" y="389"/>
                        </a:lnTo>
                        <a:lnTo>
                          <a:pt x="41" y="388"/>
                        </a:lnTo>
                        <a:lnTo>
                          <a:pt x="42" y="387"/>
                        </a:lnTo>
                        <a:lnTo>
                          <a:pt x="43" y="384"/>
                        </a:lnTo>
                        <a:lnTo>
                          <a:pt x="43" y="382"/>
                        </a:lnTo>
                        <a:lnTo>
                          <a:pt x="42" y="383"/>
                        </a:lnTo>
                        <a:lnTo>
                          <a:pt x="41" y="383"/>
                        </a:lnTo>
                        <a:lnTo>
                          <a:pt x="40" y="383"/>
                        </a:lnTo>
                        <a:lnTo>
                          <a:pt x="39" y="382"/>
                        </a:lnTo>
                        <a:lnTo>
                          <a:pt x="38" y="381"/>
                        </a:lnTo>
                        <a:lnTo>
                          <a:pt x="37" y="381"/>
                        </a:lnTo>
                        <a:lnTo>
                          <a:pt x="36" y="381"/>
                        </a:lnTo>
                        <a:lnTo>
                          <a:pt x="34" y="380"/>
                        </a:lnTo>
                        <a:lnTo>
                          <a:pt x="34" y="379"/>
                        </a:lnTo>
                        <a:lnTo>
                          <a:pt x="36" y="378"/>
                        </a:lnTo>
                        <a:lnTo>
                          <a:pt x="36" y="377"/>
                        </a:lnTo>
                        <a:lnTo>
                          <a:pt x="37" y="377"/>
                        </a:lnTo>
                        <a:lnTo>
                          <a:pt x="38" y="374"/>
                        </a:lnTo>
                        <a:lnTo>
                          <a:pt x="39" y="374"/>
                        </a:lnTo>
                        <a:lnTo>
                          <a:pt x="40" y="374"/>
                        </a:lnTo>
                        <a:lnTo>
                          <a:pt x="40" y="373"/>
                        </a:lnTo>
                        <a:lnTo>
                          <a:pt x="39" y="373"/>
                        </a:lnTo>
                        <a:lnTo>
                          <a:pt x="38" y="373"/>
                        </a:lnTo>
                        <a:lnTo>
                          <a:pt x="38" y="371"/>
                        </a:lnTo>
                        <a:lnTo>
                          <a:pt x="37" y="370"/>
                        </a:lnTo>
                        <a:lnTo>
                          <a:pt x="37" y="369"/>
                        </a:lnTo>
                        <a:lnTo>
                          <a:pt x="37" y="368"/>
                        </a:lnTo>
                        <a:lnTo>
                          <a:pt x="38" y="367"/>
                        </a:lnTo>
                        <a:lnTo>
                          <a:pt x="39" y="367"/>
                        </a:lnTo>
                        <a:lnTo>
                          <a:pt x="39" y="365"/>
                        </a:lnTo>
                        <a:lnTo>
                          <a:pt x="39" y="364"/>
                        </a:lnTo>
                        <a:lnTo>
                          <a:pt x="40" y="363"/>
                        </a:lnTo>
                        <a:lnTo>
                          <a:pt x="41" y="363"/>
                        </a:lnTo>
                        <a:lnTo>
                          <a:pt x="41" y="362"/>
                        </a:lnTo>
                        <a:lnTo>
                          <a:pt x="41" y="361"/>
                        </a:lnTo>
                        <a:lnTo>
                          <a:pt x="40" y="361"/>
                        </a:lnTo>
                        <a:lnTo>
                          <a:pt x="40" y="360"/>
                        </a:lnTo>
                        <a:lnTo>
                          <a:pt x="40" y="359"/>
                        </a:lnTo>
                        <a:lnTo>
                          <a:pt x="40" y="356"/>
                        </a:lnTo>
                        <a:lnTo>
                          <a:pt x="41" y="355"/>
                        </a:lnTo>
                        <a:lnTo>
                          <a:pt x="42" y="356"/>
                        </a:lnTo>
                        <a:lnTo>
                          <a:pt x="43" y="356"/>
                        </a:lnTo>
                        <a:lnTo>
                          <a:pt x="45" y="356"/>
                        </a:lnTo>
                        <a:lnTo>
                          <a:pt x="43" y="356"/>
                        </a:lnTo>
                        <a:lnTo>
                          <a:pt x="42" y="355"/>
                        </a:lnTo>
                        <a:lnTo>
                          <a:pt x="40" y="353"/>
                        </a:lnTo>
                        <a:lnTo>
                          <a:pt x="41" y="352"/>
                        </a:lnTo>
                        <a:lnTo>
                          <a:pt x="43" y="352"/>
                        </a:lnTo>
                        <a:lnTo>
                          <a:pt x="45" y="352"/>
                        </a:lnTo>
                        <a:lnTo>
                          <a:pt x="46" y="355"/>
                        </a:lnTo>
                        <a:lnTo>
                          <a:pt x="47" y="355"/>
                        </a:lnTo>
                        <a:lnTo>
                          <a:pt x="46" y="354"/>
                        </a:lnTo>
                        <a:lnTo>
                          <a:pt x="46" y="352"/>
                        </a:lnTo>
                        <a:lnTo>
                          <a:pt x="46" y="351"/>
                        </a:lnTo>
                        <a:lnTo>
                          <a:pt x="46" y="350"/>
                        </a:lnTo>
                        <a:lnTo>
                          <a:pt x="46" y="349"/>
                        </a:lnTo>
                        <a:lnTo>
                          <a:pt x="45" y="349"/>
                        </a:lnTo>
                        <a:lnTo>
                          <a:pt x="43" y="349"/>
                        </a:lnTo>
                        <a:lnTo>
                          <a:pt x="41" y="349"/>
                        </a:lnTo>
                        <a:lnTo>
                          <a:pt x="40" y="349"/>
                        </a:lnTo>
                        <a:lnTo>
                          <a:pt x="40" y="348"/>
                        </a:lnTo>
                        <a:lnTo>
                          <a:pt x="41" y="346"/>
                        </a:lnTo>
                        <a:lnTo>
                          <a:pt x="43" y="345"/>
                        </a:lnTo>
                        <a:lnTo>
                          <a:pt x="45" y="345"/>
                        </a:lnTo>
                        <a:lnTo>
                          <a:pt x="46" y="345"/>
                        </a:lnTo>
                        <a:lnTo>
                          <a:pt x="47" y="344"/>
                        </a:lnTo>
                        <a:lnTo>
                          <a:pt x="48" y="344"/>
                        </a:lnTo>
                        <a:lnTo>
                          <a:pt x="48" y="341"/>
                        </a:lnTo>
                        <a:lnTo>
                          <a:pt x="47" y="341"/>
                        </a:lnTo>
                        <a:lnTo>
                          <a:pt x="47" y="343"/>
                        </a:lnTo>
                        <a:lnTo>
                          <a:pt x="47" y="344"/>
                        </a:lnTo>
                        <a:lnTo>
                          <a:pt x="46" y="344"/>
                        </a:lnTo>
                        <a:lnTo>
                          <a:pt x="45" y="344"/>
                        </a:lnTo>
                        <a:lnTo>
                          <a:pt x="43" y="344"/>
                        </a:lnTo>
                        <a:lnTo>
                          <a:pt x="42" y="344"/>
                        </a:lnTo>
                        <a:lnTo>
                          <a:pt x="42" y="343"/>
                        </a:lnTo>
                        <a:lnTo>
                          <a:pt x="41" y="343"/>
                        </a:lnTo>
                        <a:lnTo>
                          <a:pt x="41" y="342"/>
                        </a:lnTo>
                        <a:lnTo>
                          <a:pt x="40" y="342"/>
                        </a:lnTo>
                        <a:lnTo>
                          <a:pt x="39" y="342"/>
                        </a:lnTo>
                        <a:lnTo>
                          <a:pt x="38" y="342"/>
                        </a:lnTo>
                        <a:lnTo>
                          <a:pt x="37" y="343"/>
                        </a:lnTo>
                        <a:lnTo>
                          <a:pt x="37" y="344"/>
                        </a:lnTo>
                        <a:lnTo>
                          <a:pt x="37" y="345"/>
                        </a:lnTo>
                        <a:lnTo>
                          <a:pt x="36" y="345"/>
                        </a:lnTo>
                        <a:lnTo>
                          <a:pt x="34" y="346"/>
                        </a:lnTo>
                        <a:lnTo>
                          <a:pt x="33" y="345"/>
                        </a:lnTo>
                        <a:lnTo>
                          <a:pt x="32" y="345"/>
                        </a:lnTo>
                        <a:lnTo>
                          <a:pt x="31" y="346"/>
                        </a:lnTo>
                        <a:lnTo>
                          <a:pt x="30" y="345"/>
                        </a:lnTo>
                        <a:lnTo>
                          <a:pt x="28" y="345"/>
                        </a:lnTo>
                        <a:lnTo>
                          <a:pt x="28" y="344"/>
                        </a:lnTo>
                        <a:lnTo>
                          <a:pt x="28" y="343"/>
                        </a:lnTo>
                        <a:lnTo>
                          <a:pt x="29" y="343"/>
                        </a:lnTo>
                        <a:lnTo>
                          <a:pt x="30" y="343"/>
                        </a:lnTo>
                        <a:lnTo>
                          <a:pt x="31" y="342"/>
                        </a:lnTo>
                        <a:lnTo>
                          <a:pt x="30" y="342"/>
                        </a:lnTo>
                        <a:lnTo>
                          <a:pt x="30" y="343"/>
                        </a:lnTo>
                        <a:lnTo>
                          <a:pt x="28" y="343"/>
                        </a:lnTo>
                        <a:lnTo>
                          <a:pt x="27" y="343"/>
                        </a:lnTo>
                        <a:lnTo>
                          <a:pt x="26" y="342"/>
                        </a:lnTo>
                        <a:lnTo>
                          <a:pt x="26" y="341"/>
                        </a:lnTo>
                        <a:lnTo>
                          <a:pt x="26" y="340"/>
                        </a:lnTo>
                        <a:lnTo>
                          <a:pt x="26" y="339"/>
                        </a:lnTo>
                        <a:lnTo>
                          <a:pt x="26" y="337"/>
                        </a:lnTo>
                        <a:lnTo>
                          <a:pt x="24" y="337"/>
                        </a:lnTo>
                        <a:lnTo>
                          <a:pt x="24" y="336"/>
                        </a:lnTo>
                        <a:lnTo>
                          <a:pt x="24" y="334"/>
                        </a:lnTo>
                        <a:lnTo>
                          <a:pt x="24" y="333"/>
                        </a:lnTo>
                        <a:lnTo>
                          <a:pt x="27" y="330"/>
                        </a:lnTo>
                        <a:lnTo>
                          <a:pt x="27" y="328"/>
                        </a:lnTo>
                        <a:lnTo>
                          <a:pt x="28" y="327"/>
                        </a:lnTo>
                        <a:lnTo>
                          <a:pt x="27" y="326"/>
                        </a:lnTo>
                        <a:lnTo>
                          <a:pt x="28" y="323"/>
                        </a:lnTo>
                        <a:lnTo>
                          <a:pt x="29" y="322"/>
                        </a:lnTo>
                        <a:lnTo>
                          <a:pt x="29" y="321"/>
                        </a:lnTo>
                        <a:lnTo>
                          <a:pt x="28" y="321"/>
                        </a:lnTo>
                        <a:lnTo>
                          <a:pt x="28" y="320"/>
                        </a:lnTo>
                        <a:lnTo>
                          <a:pt x="29" y="320"/>
                        </a:lnTo>
                        <a:lnTo>
                          <a:pt x="31" y="318"/>
                        </a:lnTo>
                        <a:lnTo>
                          <a:pt x="32" y="318"/>
                        </a:lnTo>
                        <a:lnTo>
                          <a:pt x="32" y="316"/>
                        </a:lnTo>
                        <a:lnTo>
                          <a:pt x="33" y="315"/>
                        </a:lnTo>
                        <a:lnTo>
                          <a:pt x="33" y="314"/>
                        </a:lnTo>
                        <a:lnTo>
                          <a:pt x="34" y="313"/>
                        </a:lnTo>
                        <a:lnTo>
                          <a:pt x="34" y="312"/>
                        </a:lnTo>
                        <a:lnTo>
                          <a:pt x="34" y="309"/>
                        </a:lnTo>
                        <a:lnTo>
                          <a:pt x="34" y="307"/>
                        </a:lnTo>
                        <a:lnTo>
                          <a:pt x="33" y="305"/>
                        </a:lnTo>
                        <a:lnTo>
                          <a:pt x="31" y="302"/>
                        </a:lnTo>
                        <a:lnTo>
                          <a:pt x="31" y="300"/>
                        </a:lnTo>
                        <a:lnTo>
                          <a:pt x="31" y="299"/>
                        </a:lnTo>
                        <a:lnTo>
                          <a:pt x="30" y="298"/>
                        </a:lnTo>
                        <a:lnTo>
                          <a:pt x="30" y="297"/>
                        </a:lnTo>
                        <a:lnTo>
                          <a:pt x="31" y="297"/>
                        </a:lnTo>
                        <a:lnTo>
                          <a:pt x="31" y="296"/>
                        </a:lnTo>
                        <a:lnTo>
                          <a:pt x="31" y="295"/>
                        </a:lnTo>
                        <a:lnTo>
                          <a:pt x="31" y="293"/>
                        </a:lnTo>
                        <a:lnTo>
                          <a:pt x="31" y="292"/>
                        </a:lnTo>
                        <a:lnTo>
                          <a:pt x="30" y="290"/>
                        </a:lnTo>
                        <a:lnTo>
                          <a:pt x="29" y="289"/>
                        </a:lnTo>
                        <a:lnTo>
                          <a:pt x="29" y="288"/>
                        </a:lnTo>
                        <a:lnTo>
                          <a:pt x="28" y="286"/>
                        </a:lnTo>
                        <a:lnTo>
                          <a:pt x="29" y="286"/>
                        </a:lnTo>
                        <a:lnTo>
                          <a:pt x="29" y="285"/>
                        </a:lnTo>
                        <a:lnTo>
                          <a:pt x="30" y="285"/>
                        </a:lnTo>
                        <a:lnTo>
                          <a:pt x="30" y="284"/>
                        </a:lnTo>
                        <a:lnTo>
                          <a:pt x="29" y="284"/>
                        </a:lnTo>
                        <a:lnTo>
                          <a:pt x="29" y="283"/>
                        </a:lnTo>
                        <a:lnTo>
                          <a:pt x="29" y="280"/>
                        </a:lnTo>
                        <a:lnTo>
                          <a:pt x="30" y="280"/>
                        </a:lnTo>
                        <a:lnTo>
                          <a:pt x="31" y="280"/>
                        </a:lnTo>
                        <a:lnTo>
                          <a:pt x="32" y="281"/>
                        </a:lnTo>
                        <a:lnTo>
                          <a:pt x="33" y="281"/>
                        </a:lnTo>
                        <a:lnTo>
                          <a:pt x="34" y="280"/>
                        </a:lnTo>
                        <a:lnTo>
                          <a:pt x="36" y="280"/>
                        </a:lnTo>
                        <a:lnTo>
                          <a:pt x="36" y="279"/>
                        </a:lnTo>
                        <a:lnTo>
                          <a:pt x="36" y="278"/>
                        </a:lnTo>
                        <a:lnTo>
                          <a:pt x="36" y="276"/>
                        </a:lnTo>
                        <a:lnTo>
                          <a:pt x="37" y="274"/>
                        </a:lnTo>
                        <a:lnTo>
                          <a:pt x="38" y="274"/>
                        </a:lnTo>
                        <a:lnTo>
                          <a:pt x="39" y="272"/>
                        </a:lnTo>
                        <a:lnTo>
                          <a:pt x="39" y="271"/>
                        </a:lnTo>
                        <a:lnTo>
                          <a:pt x="40" y="269"/>
                        </a:lnTo>
                        <a:lnTo>
                          <a:pt x="40" y="268"/>
                        </a:lnTo>
                        <a:lnTo>
                          <a:pt x="41" y="266"/>
                        </a:lnTo>
                        <a:lnTo>
                          <a:pt x="41" y="264"/>
                        </a:lnTo>
                        <a:lnTo>
                          <a:pt x="41" y="262"/>
                        </a:lnTo>
                        <a:lnTo>
                          <a:pt x="42" y="262"/>
                        </a:lnTo>
                        <a:lnTo>
                          <a:pt x="43" y="261"/>
                        </a:lnTo>
                        <a:lnTo>
                          <a:pt x="43" y="260"/>
                        </a:lnTo>
                        <a:lnTo>
                          <a:pt x="43" y="259"/>
                        </a:lnTo>
                        <a:lnTo>
                          <a:pt x="43" y="258"/>
                        </a:lnTo>
                        <a:lnTo>
                          <a:pt x="43" y="257"/>
                        </a:lnTo>
                        <a:lnTo>
                          <a:pt x="45" y="257"/>
                        </a:lnTo>
                        <a:lnTo>
                          <a:pt x="46" y="255"/>
                        </a:lnTo>
                        <a:lnTo>
                          <a:pt x="47" y="253"/>
                        </a:lnTo>
                        <a:lnTo>
                          <a:pt x="47" y="252"/>
                        </a:lnTo>
                        <a:lnTo>
                          <a:pt x="48" y="252"/>
                        </a:lnTo>
                        <a:lnTo>
                          <a:pt x="48" y="251"/>
                        </a:lnTo>
                        <a:lnTo>
                          <a:pt x="49" y="251"/>
                        </a:lnTo>
                        <a:lnTo>
                          <a:pt x="49" y="250"/>
                        </a:lnTo>
                        <a:lnTo>
                          <a:pt x="49" y="249"/>
                        </a:lnTo>
                        <a:lnTo>
                          <a:pt x="49" y="248"/>
                        </a:lnTo>
                        <a:lnTo>
                          <a:pt x="50" y="247"/>
                        </a:lnTo>
                        <a:lnTo>
                          <a:pt x="50" y="246"/>
                        </a:lnTo>
                        <a:lnTo>
                          <a:pt x="51" y="246"/>
                        </a:lnTo>
                        <a:lnTo>
                          <a:pt x="51" y="244"/>
                        </a:lnTo>
                        <a:lnTo>
                          <a:pt x="51" y="242"/>
                        </a:lnTo>
                        <a:lnTo>
                          <a:pt x="51" y="241"/>
                        </a:lnTo>
                        <a:lnTo>
                          <a:pt x="52" y="240"/>
                        </a:lnTo>
                        <a:lnTo>
                          <a:pt x="52" y="239"/>
                        </a:lnTo>
                        <a:lnTo>
                          <a:pt x="52" y="238"/>
                        </a:lnTo>
                        <a:lnTo>
                          <a:pt x="54" y="234"/>
                        </a:lnTo>
                        <a:lnTo>
                          <a:pt x="55" y="234"/>
                        </a:lnTo>
                        <a:lnTo>
                          <a:pt x="55" y="233"/>
                        </a:lnTo>
                        <a:lnTo>
                          <a:pt x="55" y="232"/>
                        </a:lnTo>
                        <a:lnTo>
                          <a:pt x="56" y="232"/>
                        </a:lnTo>
                        <a:lnTo>
                          <a:pt x="56" y="231"/>
                        </a:lnTo>
                        <a:lnTo>
                          <a:pt x="57" y="231"/>
                        </a:lnTo>
                        <a:lnTo>
                          <a:pt x="57" y="230"/>
                        </a:lnTo>
                        <a:lnTo>
                          <a:pt x="57" y="229"/>
                        </a:lnTo>
                        <a:lnTo>
                          <a:pt x="57" y="228"/>
                        </a:lnTo>
                        <a:lnTo>
                          <a:pt x="57" y="227"/>
                        </a:lnTo>
                        <a:lnTo>
                          <a:pt x="57" y="224"/>
                        </a:lnTo>
                        <a:lnTo>
                          <a:pt x="56" y="222"/>
                        </a:lnTo>
                        <a:lnTo>
                          <a:pt x="57" y="222"/>
                        </a:lnTo>
                        <a:lnTo>
                          <a:pt x="58" y="221"/>
                        </a:lnTo>
                        <a:lnTo>
                          <a:pt x="59" y="220"/>
                        </a:lnTo>
                        <a:lnTo>
                          <a:pt x="59" y="218"/>
                        </a:lnTo>
                        <a:lnTo>
                          <a:pt x="60" y="216"/>
                        </a:lnTo>
                        <a:lnTo>
                          <a:pt x="60" y="215"/>
                        </a:lnTo>
                        <a:lnTo>
                          <a:pt x="60" y="214"/>
                        </a:lnTo>
                        <a:lnTo>
                          <a:pt x="60" y="212"/>
                        </a:lnTo>
                        <a:lnTo>
                          <a:pt x="60" y="211"/>
                        </a:lnTo>
                        <a:lnTo>
                          <a:pt x="59" y="210"/>
                        </a:lnTo>
                        <a:lnTo>
                          <a:pt x="59" y="208"/>
                        </a:lnTo>
                        <a:lnTo>
                          <a:pt x="59" y="206"/>
                        </a:lnTo>
                        <a:lnTo>
                          <a:pt x="59" y="205"/>
                        </a:lnTo>
                        <a:lnTo>
                          <a:pt x="59" y="203"/>
                        </a:lnTo>
                        <a:lnTo>
                          <a:pt x="58" y="201"/>
                        </a:lnTo>
                        <a:lnTo>
                          <a:pt x="58" y="200"/>
                        </a:lnTo>
                        <a:lnTo>
                          <a:pt x="58" y="197"/>
                        </a:lnTo>
                        <a:lnTo>
                          <a:pt x="57" y="195"/>
                        </a:lnTo>
                        <a:lnTo>
                          <a:pt x="57" y="194"/>
                        </a:lnTo>
                        <a:lnTo>
                          <a:pt x="57" y="192"/>
                        </a:lnTo>
                        <a:lnTo>
                          <a:pt x="57" y="191"/>
                        </a:lnTo>
                        <a:lnTo>
                          <a:pt x="57" y="190"/>
                        </a:lnTo>
                        <a:lnTo>
                          <a:pt x="57" y="187"/>
                        </a:lnTo>
                        <a:lnTo>
                          <a:pt x="57" y="186"/>
                        </a:lnTo>
                        <a:lnTo>
                          <a:pt x="57" y="185"/>
                        </a:lnTo>
                        <a:lnTo>
                          <a:pt x="57" y="183"/>
                        </a:lnTo>
                        <a:lnTo>
                          <a:pt x="57" y="182"/>
                        </a:lnTo>
                        <a:lnTo>
                          <a:pt x="58" y="182"/>
                        </a:lnTo>
                        <a:lnTo>
                          <a:pt x="58" y="183"/>
                        </a:lnTo>
                        <a:lnTo>
                          <a:pt x="59" y="183"/>
                        </a:lnTo>
                        <a:lnTo>
                          <a:pt x="59" y="182"/>
                        </a:lnTo>
                        <a:lnTo>
                          <a:pt x="60" y="181"/>
                        </a:lnTo>
                        <a:lnTo>
                          <a:pt x="61" y="181"/>
                        </a:lnTo>
                        <a:lnTo>
                          <a:pt x="61" y="177"/>
                        </a:lnTo>
                        <a:lnTo>
                          <a:pt x="62" y="177"/>
                        </a:lnTo>
                        <a:lnTo>
                          <a:pt x="62" y="176"/>
                        </a:lnTo>
                        <a:lnTo>
                          <a:pt x="61" y="175"/>
                        </a:lnTo>
                        <a:lnTo>
                          <a:pt x="61" y="172"/>
                        </a:lnTo>
                        <a:lnTo>
                          <a:pt x="61" y="171"/>
                        </a:lnTo>
                        <a:lnTo>
                          <a:pt x="62" y="171"/>
                        </a:lnTo>
                        <a:lnTo>
                          <a:pt x="61" y="168"/>
                        </a:lnTo>
                        <a:lnTo>
                          <a:pt x="60" y="167"/>
                        </a:lnTo>
                        <a:lnTo>
                          <a:pt x="59" y="167"/>
                        </a:lnTo>
                        <a:lnTo>
                          <a:pt x="59" y="166"/>
                        </a:lnTo>
                        <a:lnTo>
                          <a:pt x="59" y="164"/>
                        </a:lnTo>
                        <a:lnTo>
                          <a:pt x="59" y="163"/>
                        </a:lnTo>
                        <a:lnTo>
                          <a:pt x="60" y="162"/>
                        </a:lnTo>
                        <a:lnTo>
                          <a:pt x="61" y="160"/>
                        </a:lnTo>
                        <a:lnTo>
                          <a:pt x="62" y="159"/>
                        </a:lnTo>
                        <a:lnTo>
                          <a:pt x="62" y="158"/>
                        </a:lnTo>
                        <a:lnTo>
                          <a:pt x="62" y="157"/>
                        </a:lnTo>
                        <a:lnTo>
                          <a:pt x="64" y="157"/>
                        </a:lnTo>
                        <a:lnTo>
                          <a:pt x="64" y="155"/>
                        </a:lnTo>
                        <a:lnTo>
                          <a:pt x="65" y="154"/>
                        </a:lnTo>
                        <a:lnTo>
                          <a:pt x="65" y="152"/>
                        </a:lnTo>
                        <a:lnTo>
                          <a:pt x="65" y="149"/>
                        </a:lnTo>
                        <a:lnTo>
                          <a:pt x="65" y="148"/>
                        </a:lnTo>
                        <a:lnTo>
                          <a:pt x="66" y="147"/>
                        </a:lnTo>
                        <a:lnTo>
                          <a:pt x="66" y="146"/>
                        </a:lnTo>
                        <a:lnTo>
                          <a:pt x="66" y="145"/>
                        </a:lnTo>
                        <a:lnTo>
                          <a:pt x="67" y="145"/>
                        </a:lnTo>
                        <a:lnTo>
                          <a:pt x="68" y="145"/>
                        </a:lnTo>
                        <a:lnTo>
                          <a:pt x="68" y="143"/>
                        </a:lnTo>
                        <a:lnTo>
                          <a:pt x="68" y="141"/>
                        </a:lnTo>
                        <a:lnTo>
                          <a:pt x="67" y="140"/>
                        </a:lnTo>
                        <a:lnTo>
                          <a:pt x="67" y="138"/>
                        </a:lnTo>
                        <a:lnTo>
                          <a:pt x="67" y="137"/>
                        </a:lnTo>
                        <a:lnTo>
                          <a:pt x="68" y="137"/>
                        </a:lnTo>
                        <a:lnTo>
                          <a:pt x="69" y="136"/>
                        </a:lnTo>
                        <a:lnTo>
                          <a:pt x="69" y="135"/>
                        </a:lnTo>
                        <a:lnTo>
                          <a:pt x="69" y="134"/>
                        </a:lnTo>
                        <a:lnTo>
                          <a:pt x="70" y="131"/>
                        </a:lnTo>
                        <a:lnTo>
                          <a:pt x="70" y="130"/>
                        </a:lnTo>
                        <a:lnTo>
                          <a:pt x="70" y="129"/>
                        </a:lnTo>
                        <a:lnTo>
                          <a:pt x="71" y="128"/>
                        </a:lnTo>
                        <a:lnTo>
                          <a:pt x="71" y="126"/>
                        </a:lnTo>
                        <a:lnTo>
                          <a:pt x="71" y="125"/>
                        </a:lnTo>
                        <a:lnTo>
                          <a:pt x="71" y="124"/>
                        </a:lnTo>
                        <a:lnTo>
                          <a:pt x="71" y="122"/>
                        </a:lnTo>
                        <a:lnTo>
                          <a:pt x="71" y="121"/>
                        </a:lnTo>
                        <a:lnTo>
                          <a:pt x="71" y="120"/>
                        </a:lnTo>
                        <a:lnTo>
                          <a:pt x="70" y="120"/>
                        </a:lnTo>
                        <a:lnTo>
                          <a:pt x="70" y="119"/>
                        </a:lnTo>
                        <a:lnTo>
                          <a:pt x="70" y="117"/>
                        </a:lnTo>
                        <a:lnTo>
                          <a:pt x="71" y="117"/>
                        </a:lnTo>
                        <a:lnTo>
                          <a:pt x="71" y="116"/>
                        </a:lnTo>
                        <a:lnTo>
                          <a:pt x="73" y="115"/>
                        </a:lnTo>
                        <a:lnTo>
                          <a:pt x="73" y="113"/>
                        </a:lnTo>
                        <a:lnTo>
                          <a:pt x="75" y="112"/>
                        </a:lnTo>
                        <a:lnTo>
                          <a:pt x="75" y="111"/>
                        </a:lnTo>
                        <a:lnTo>
                          <a:pt x="75" y="110"/>
                        </a:lnTo>
                        <a:lnTo>
                          <a:pt x="74" y="109"/>
                        </a:lnTo>
                        <a:lnTo>
                          <a:pt x="74" y="107"/>
                        </a:lnTo>
                        <a:lnTo>
                          <a:pt x="74" y="106"/>
                        </a:lnTo>
                        <a:lnTo>
                          <a:pt x="73" y="104"/>
                        </a:lnTo>
                        <a:lnTo>
                          <a:pt x="73" y="103"/>
                        </a:lnTo>
                        <a:lnTo>
                          <a:pt x="73" y="101"/>
                        </a:lnTo>
                        <a:lnTo>
                          <a:pt x="73" y="99"/>
                        </a:lnTo>
                        <a:lnTo>
                          <a:pt x="73" y="98"/>
                        </a:lnTo>
                        <a:lnTo>
                          <a:pt x="73" y="97"/>
                        </a:lnTo>
                        <a:lnTo>
                          <a:pt x="74" y="96"/>
                        </a:lnTo>
                        <a:lnTo>
                          <a:pt x="74" y="94"/>
                        </a:lnTo>
                        <a:lnTo>
                          <a:pt x="74" y="93"/>
                        </a:lnTo>
                        <a:lnTo>
                          <a:pt x="74" y="92"/>
                        </a:lnTo>
                        <a:lnTo>
                          <a:pt x="74" y="91"/>
                        </a:lnTo>
                        <a:lnTo>
                          <a:pt x="74" y="90"/>
                        </a:lnTo>
                        <a:lnTo>
                          <a:pt x="75" y="89"/>
                        </a:lnTo>
                        <a:lnTo>
                          <a:pt x="75" y="88"/>
                        </a:lnTo>
                        <a:lnTo>
                          <a:pt x="75" y="87"/>
                        </a:lnTo>
                        <a:lnTo>
                          <a:pt x="75" y="85"/>
                        </a:lnTo>
                        <a:lnTo>
                          <a:pt x="74" y="85"/>
                        </a:lnTo>
                        <a:lnTo>
                          <a:pt x="73" y="87"/>
                        </a:lnTo>
                        <a:lnTo>
                          <a:pt x="71" y="85"/>
                        </a:lnTo>
                        <a:lnTo>
                          <a:pt x="73" y="84"/>
                        </a:lnTo>
                        <a:lnTo>
                          <a:pt x="73" y="82"/>
                        </a:lnTo>
                        <a:lnTo>
                          <a:pt x="73" y="80"/>
                        </a:lnTo>
                        <a:lnTo>
                          <a:pt x="73" y="79"/>
                        </a:lnTo>
                        <a:lnTo>
                          <a:pt x="74" y="79"/>
                        </a:lnTo>
                        <a:lnTo>
                          <a:pt x="74" y="80"/>
                        </a:lnTo>
                        <a:lnTo>
                          <a:pt x="75" y="80"/>
                        </a:lnTo>
                        <a:lnTo>
                          <a:pt x="76" y="80"/>
                        </a:lnTo>
                        <a:lnTo>
                          <a:pt x="76" y="79"/>
                        </a:lnTo>
                        <a:lnTo>
                          <a:pt x="76" y="78"/>
                        </a:lnTo>
                        <a:lnTo>
                          <a:pt x="77" y="78"/>
                        </a:lnTo>
                        <a:lnTo>
                          <a:pt x="77" y="76"/>
                        </a:lnTo>
                        <a:lnTo>
                          <a:pt x="76" y="76"/>
                        </a:lnTo>
                        <a:lnTo>
                          <a:pt x="76" y="75"/>
                        </a:lnTo>
                        <a:lnTo>
                          <a:pt x="77" y="74"/>
                        </a:lnTo>
                        <a:lnTo>
                          <a:pt x="77" y="71"/>
                        </a:lnTo>
                        <a:lnTo>
                          <a:pt x="77" y="69"/>
                        </a:lnTo>
                        <a:lnTo>
                          <a:pt x="77" y="66"/>
                        </a:lnTo>
                        <a:lnTo>
                          <a:pt x="78" y="66"/>
                        </a:lnTo>
                        <a:lnTo>
                          <a:pt x="78" y="65"/>
                        </a:lnTo>
                        <a:lnTo>
                          <a:pt x="78" y="61"/>
                        </a:lnTo>
                        <a:lnTo>
                          <a:pt x="78" y="60"/>
                        </a:lnTo>
                        <a:lnTo>
                          <a:pt x="79" y="60"/>
                        </a:lnTo>
                        <a:lnTo>
                          <a:pt x="79" y="59"/>
                        </a:lnTo>
                        <a:lnTo>
                          <a:pt x="79" y="57"/>
                        </a:lnTo>
                        <a:lnTo>
                          <a:pt x="80" y="56"/>
                        </a:lnTo>
                        <a:lnTo>
                          <a:pt x="79" y="55"/>
                        </a:lnTo>
                        <a:lnTo>
                          <a:pt x="79" y="52"/>
                        </a:lnTo>
                        <a:lnTo>
                          <a:pt x="78" y="51"/>
                        </a:lnTo>
                        <a:lnTo>
                          <a:pt x="78" y="50"/>
                        </a:lnTo>
                        <a:lnTo>
                          <a:pt x="79" y="50"/>
                        </a:lnTo>
                        <a:lnTo>
                          <a:pt x="78" y="48"/>
                        </a:lnTo>
                        <a:lnTo>
                          <a:pt x="78" y="47"/>
                        </a:lnTo>
                        <a:lnTo>
                          <a:pt x="78" y="42"/>
                        </a:lnTo>
                        <a:lnTo>
                          <a:pt x="78" y="41"/>
                        </a:lnTo>
                        <a:lnTo>
                          <a:pt x="79" y="41"/>
                        </a:lnTo>
                        <a:lnTo>
                          <a:pt x="78" y="40"/>
                        </a:lnTo>
                        <a:lnTo>
                          <a:pt x="78" y="38"/>
                        </a:lnTo>
                        <a:lnTo>
                          <a:pt x="79" y="37"/>
                        </a:lnTo>
                        <a:lnTo>
                          <a:pt x="79" y="36"/>
                        </a:lnTo>
                        <a:lnTo>
                          <a:pt x="78" y="35"/>
                        </a:lnTo>
                        <a:lnTo>
                          <a:pt x="78" y="33"/>
                        </a:lnTo>
                        <a:lnTo>
                          <a:pt x="78" y="32"/>
                        </a:lnTo>
                        <a:lnTo>
                          <a:pt x="78" y="29"/>
                        </a:lnTo>
                        <a:lnTo>
                          <a:pt x="77" y="27"/>
                        </a:lnTo>
                        <a:lnTo>
                          <a:pt x="77" y="26"/>
                        </a:lnTo>
                        <a:lnTo>
                          <a:pt x="77" y="25"/>
                        </a:lnTo>
                        <a:lnTo>
                          <a:pt x="77" y="24"/>
                        </a:lnTo>
                        <a:lnTo>
                          <a:pt x="76" y="20"/>
                        </a:lnTo>
                        <a:lnTo>
                          <a:pt x="76" y="19"/>
                        </a:lnTo>
                        <a:lnTo>
                          <a:pt x="76" y="17"/>
                        </a:lnTo>
                        <a:lnTo>
                          <a:pt x="76" y="16"/>
                        </a:lnTo>
                        <a:lnTo>
                          <a:pt x="76" y="14"/>
                        </a:lnTo>
                        <a:lnTo>
                          <a:pt x="76" y="13"/>
                        </a:lnTo>
                        <a:lnTo>
                          <a:pt x="75" y="13"/>
                        </a:lnTo>
                        <a:lnTo>
                          <a:pt x="76" y="13"/>
                        </a:lnTo>
                        <a:lnTo>
                          <a:pt x="77" y="13"/>
                        </a:lnTo>
                        <a:lnTo>
                          <a:pt x="78" y="13"/>
                        </a:lnTo>
                        <a:lnTo>
                          <a:pt x="79" y="13"/>
                        </a:lnTo>
                        <a:lnTo>
                          <a:pt x="80" y="12"/>
                        </a:lnTo>
                        <a:lnTo>
                          <a:pt x="82" y="12"/>
                        </a:lnTo>
                        <a:lnTo>
                          <a:pt x="83" y="10"/>
                        </a:lnTo>
                        <a:lnTo>
                          <a:pt x="83" y="9"/>
                        </a:lnTo>
                        <a:lnTo>
                          <a:pt x="84" y="8"/>
                        </a:lnTo>
                        <a:lnTo>
                          <a:pt x="84" y="7"/>
                        </a:lnTo>
                        <a:lnTo>
                          <a:pt x="84" y="5"/>
                        </a:lnTo>
                        <a:lnTo>
                          <a:pt x="83" y="5"/>
                        </a:lnTo>
                        <a:lnTo>
                          <a:pt x="83" y="4"/>
                        </a:lnTo>
                        <a:lnTo>
                          <a:pt x="84" y="3"/>
                        </a:lnTo>
                        <a:lnTo>
                          <a:pt x="85" y="3"/>
                        </a:lnTo>
                        <a:lnTo>
                          <a:pt x="86" y="3"/>
                        </a:lnTo>
                        <a:lnTo>
                          <a:pt x="88" y="0"/>
                        </a:lnTo>
                        <a:lnTo>
                          <a:pt x="88" y="3"/>
                        </a:lnTo>
                        <a:lnTo>
                          <a:pt x="89" y="4"/>
                        </a:lnTo>
                        <a:lnTo>
                          <a:pt x="91" y="5"/>
                        </a:lnTo>
                        <a:lnTo>
                          <a:pt x="91" y="6"/>
                        </a:lnTo>
                        <a:lnTo>
                          <a:pt x="91" y="7"/>
                        </a:lnTo>
                        <a:lnTo>
                          <a:pt x="93" y="8"/>
                        </a:lnTo>
                        <a:lnTo>
                          <a:pt x="94" y="8"/>
                        </a:lnTo>
                        <a:lnTo>
                          <a:pt x="94" y="9"/>
                        </a:lnTo>
                        <a:lnTo>
                          <a:pt x="93" y="9"/>
                        </a:lnTo>
                        <a:lnTo>
                          <a:pt x="93" y="10"/>
                        </a:lnTo>
                        <a:lnTo>
                          <a:pt x="94" y="12"/>
                        </a:lnTo>
                        <a:lnTo>
                          <a:pt x="94" y="14"/>
                        </a:lnTo>
                        <a:lnTo>
                          <a:pt x="95" y="14"/>
                        </a:lnTo>
                        <a:lnTo>
                          <a:pt x="95" y="15"/>
                        </a:lnTo>
                        <a:lnTo>
                          <a:pt x="95" y="16"/>
                        </a:lnTo>
                        <a:lnTo>
                          <a:pt x="95" y="17"/>
                        </a:lnTo>
                        <a:lnTo>
                          <a:pt x="95" y="18"/>
                        </a:lnTo>
                        <a:lnTo>
                          <a:pt x="96" y="19"/>
                        </a:lnTo>
                        <a:lnTo>
                          <a:pt x="96" y="20"/>
                        </a:lnTo>
                        <a:lnTo>
                          <a:pt x="95" y="22"/>
                        </a:lnTo>
                        <a:lnTo>
                          <a:pt x="96" y="23"/>
                        </a:lnTo>
                        <a:lnTo>
                          <a:pt x="98" y="24"/>
                        </a:lnTo>
                        <a:lnTo>
                          <a:pt x="98" y="25"/>
                        </a:lnTo>
                        <a:lnTo>
                          <a:pt x="99" y="26"/>
                        </a:lnTo>
                        <a:lnTo>
                          <a:pt x="101" y="26"/>
                        </a:lnTo>
                        <a:lnTo>
                          <a:pt x="102" y="26"/>
                        </a:lnTo>
                        <a:lnTo>
                          <a:pt x="102" y="27"/>
                        </a:lnTo>
                        <a:lnTo>
                          <a:pt x="103" y="28"/>
                        </a:lnTo>
                        <a:lnTo>
                          <a:pt x="102" y="29"/>
                        </a:lnTo>
                        <a:lnTo>
                          <a:pt x="101" y="31"/>
                        </a:lnTo>
                        <a:lnTo>
                          <a:pt x="99" y="32"/>
                        </a:lnTo>
                        <a:lnTo>
                          <a:pt x="99" y="33"/>
                        </a:lnTo>
                        <a:lnTo>
                          <a:pt x="101" y="33"/>
                        </a:lnTo>
                        <a:lnTo>
                          <a:pt x="101" y="34"/>
                        </a:lnTo>
                        <a:lnTo>
                          <a:pt x="102" y="35"/>
                        </a:lnTo>
                        <a:lnTo>
                          <a:pt x="101" y="37"/>
                        </a:lnTo>
                        <a:lnTo>
                          <a:pt x="99" y="37"/>
                        </a:lnTo>
                        <a:lnTo>
                          <a:pt x="98" y="37"/>
                        </a:lnTo>
                        <a:lnTo>
                          <a:pt x="98" y="38"/>
                        </a:lnTo>
                        <a:lnTo>
                          <a:pt x="98" y="40"/>
                        </a:lnTo>
                        <a:lnTo>
                          <a:pt x="99" y="41"/>
                        </a:lnTo>
                        <a:lnTo>
                          <a:pt x="98" y="41"/>
                        </a:lnTo>
                        <a:lnTo>
                          <a:pt x="98" y="42"/>
                        </a:lnTo>
                        <a:lnTo>
                          <a:pt x="98" y="43"/>
                        </a:lnTo>
                        <a:lnTo>
                          <a:pt x="99" y="43"/>
                        </a:lnTo>
                        <a:lnTo>
                          <a:pt x="99" y="44"/>
                        </a:lnTo>
                        <a:lnTo>
                          <a:pt x="101" y="44"/>
                        </a:lnTo>
                        <a:lnTo>
                          <a:pt x="102" y="44"/>
                        </a:lnTo>
                        <a:lnTo>
                          <a:pt x="102" y="45"/>
                        </a:lnTo>
                        <a:lnTo>
                          <a:pt x="103" y="45"/>
                        </a:lnTo>
                        <a:lnTo>
                          <a:pt x="102" y="46"/>
                        </a:lnTo>
                        <a:lnTo>
                          <a:pt x="101" y="46"/>
                        </a:lnTo>
                        <a:lnTo>
                          <a:pt x="101" y="48"/>
                        </a:lnTo>
                        <a:lnTo>
                          <a:pt x="102" y="48"/>
                        </a:lnTo>
                        <a:lnTo>
                          <a:pt x="102" y="50"/>
                        </a:lnTo>
                        <a:lnTo>
                          <a:pt x="103" y="50"/>
                        </a:lnTo>
                        <a:lnTo>
                          <a:pt x="106" y="54"/>
                        </a:lnTo>
                        <a:lnTo>
                          <a:pt x="106" y="59"/>
                        </a:lnTo>
                        <a:lnTo>
                          <a:pt x="106" y="60"/>
                        </a:lnTo>
                        <a:lnTo>
                          <a:pt x="107" y="60"/>
                        </a:lnTo>
                        <a:lnTo>
                          <a:pt x="107" y="61"/>
                        </a:lnTo>
                        <a:lnTo>
                          <a:pt x="107" y="62"/>
                        </a:lnTo>
                        <a:lnTo>
                          <a:pt x="108" y="62"/>
                        </a:lnTo>
                        <a:lnTo>
                          <a:pt x="108" y="63"/>
                        </a:lnTo>
                        <a:lnTo>
                          <a:pt x="108" y="64"/>
                        </a:lnTo>
                        <a:lnTo>
                          <a:pt x="110" y="65"/>
                        </a:lnTo>
                        <a:lnTo>
                          <a:pt x="110" y="66"/>
                        </a:lnTo>
                        <a:lnTo>
                          <a:pt x="111" y="68"/>
                        </a:lnTo>
                        <a:lnTo>
                          <a:pt x="111" y="69"/>
                        </a:lnTo>
                        <a:lnTo>
                          <a:pt x="110" y="69"/>
                        </a:lnTo>
                        <a:lnTo>
                          <a:pt x="111" y="71"/>
                        </a:lnTo>
                        <a:lnTo>
                          <a:pt x="112" y="72"/>
                        </a:lnTo>
                        <a:lnTo>
                          <a:pt x="111" y="74"/>
                        </a:lnTo>
                        <a:lnTo>
                          <a:pt x="111" y="76"/>
                        </a:lnTo>
                        <a:lnTo>
                          <a:pt x="112" y="78"/>
                        </a:lnTo>
                        <a:lnTo>
                          <a:pt x="115" y="78"/>
                        </a:lnTo>
                        <a:lnTo>
                          <a:pt x="116" y="78"/>
                        </a:lnTo>
                        <a:lnTo>
                          <a:pt x="119" y="76"/>
                        </a:lnTo>
                        <a:lnTo>
                          <a:pt x="121" y="76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187" name="Freeform 1101">
                    <a:extLst>
                      <a:ext uri="{FF2B5EF4-FFF2-40B4-BE49-F238E27FC236}">
                        <a16:creationId xmlns:a16="http://schemas.microsoft.com/office/drawing/2014/main" id="{A8634BA9-1CA5-46C5-B1B8-03DD2AC2E97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674866" y="5329958"/>
                    <a:ext cx="113858" cy="81327"/>
                  </a:xfrm>
                  <a:custGeom>
                    <a:avLst/>
                    <a:gdLst>
                      <a:gd name="T0" fmla="*/ 77788 w 49"/>
                      <a:gd name="T1" fmla="*/ 15875 h 35"/>
                      <a:gd name="T2" fmla="*/ 77788 w 49"/>
                      <a:gd name="T3" fmla="*/ 30163 h 35"/>
                      <a:gd name="T4" fmla="*/ 77788 w 49"/>
                      <a:gd name="T5" fmla="*/ 50800 h 35"/>
                      <a:gd name="T6" fmla="*/ 74613 w 49"/>
                      <a:gd name="T7" fmla="*/ 52388 h 35"/>
                      <a:gd name="T8" fmla="*/ 71438 w 49"/>
                      <a:gd name="T9" fmla="*/ 53975 h 35"/>
                      <a:gd name="T10" fmla="*/ 66675 w 49"/>
                      <a:gd name="T11" fmla="*/ 55563 h 35"/>
                      <a:gd name="T12" fmla="*/ 53975 w 49"/>
                      <a:gd name="T13" fmla="*/ 52388 h 35"/>
                      <a:gd name="T14" fmla="*/ 52388 w 49"/>
                      <a:gd name="T15" fmla="*/ 52388 h 35"/>
                      <a:gd name="T16" fmla="*/ 38100 w 49"/>
                      <a:gd name="T17" fmla="*/ 52388 h 35"/>
                      <a:gd name="T18" fmla="*/ 38100 w 49"/>
                      <a:gd name="T19" fmla="*/ 50800 h 35"/>
                      <a:gd name="T20" fmla="*/ 28575 w 49"/>
                      <a:gd name="T21" fmla="*/ 52388 h 35"/>
                      <a:gd name="T22" fmla="*/ 30163 w 49"/>
                      <a:gd name="T23" fmla="*/ 50800 h 35"/>
                      <a:gd name="T24" fmla="*/ 33338 w 49"/>
                      <a:gd name="T25" fmla="*/ 47625 h 35"/>
                      <a:gd name="T26" fmla="*/ 28575 w 49"/>
                      <a:gd name="T27" fmla="*/ 50800 h 35"/>
                      <a:gd name="T28" fmla="*/ 26988 w 49"/>
                      <a:gd name="T29" fmla="*/ 49213 h 35"/>
                      <a:gd name="T30" fmla="*/ 23813 w 49"/>
                      <a:gd name="T31" fmla="*/ 50800 h 35"/>
                      <a:gd name="T32" fmla="*/ 22225 w 49"/>
                      <a:gd name="T33" fmla="*/ 49213 h 35"/>
                      <a:gd name="T34" fmla="*/ 14288 w 49"/>
                      <a:gd name="T35" fmla="*/ 46038 h 35"/>
                      <a:gd name="T36" fmla="*/ 6350 w 49"/>
                      <a:gd name="T37" fmla="*/ 47625 h 35"/>
                      <a:gd name="T38" fmla="*/ 0 w 49"/>
                      <a:gd name="T39" fmla="*/ 47625 h 35"/>
                      <a:gd name="T40" fmla="*/ 3175 w 49"/>
                      <a:gd name="T41" fmla="*/ 46038 h 35"/>
                      <a:gd name="T42" fmla="*/ 9525 w 49"/>
                      <a:gd name="T43" fmla="*/ 46038 h 35"/>
                      <a:gd name="T44" fmla="*/ 6350 w 49"/>
                      <a:gd name="T45" fmla="*/ 44450 h 35"/>
                      <a:gd name="T46" fmla="*/ 7938 w 49"/>
                      <a:gd name="T47" fmla="*/ 46038 h 35"/>
                      <a:gd name="T48" fmla="*/ 9525 w 49"/>
                      <a:gd name="T49" fmla="*/ 44450 h 35"/>
                      <a:gd name="T50" fmla="*/ 12700 w 49"/>
                      <a:gd name="T51" fmla="*/ 41275 h 35"/>
                      <a:gd name="T52" fmla="*/ 23813 w 49"/>
                      <a:gd name="T53" fmla="*/ 41275 h 35"/>
                      <a:gd name="T54" fmla="*/ 30163 w 49"/>
                      <a:gd name="T55" fmla="*/ 44450 h 35"/>
                      <a:gd name="T56" fmla="*/ 30163 w 49"/>
                      <a:gd name="T57" fmla="*/ 47625 h 35"/>
                      <a:gd name="T58" fmla="*/ 33338 w 49"/>
                      <a:gd name="T59" fmla="*/ 41275 h 35"/>
                      <a:gd name="T60" fmla="*/ 39688 w 49"/>
                      <a:gd name="T61" fmla="*/ 47625 h 35"/>
                      <a:gd name="T62" fmla="*/ 36513 w 49"/>
                      <a:gd name="T63" fmla="*/ 44450 h 35"/>
                      <a:gd name="T64" fmla="*/ 33338 w 49"/>
                      <a:gd name="T65" fmla="*/ 39688 h 35"/>
                      <a:gd name="T66" fmla="*/ 25400 w 49"/>
                      <a:gd name="T67" fmla="*/ 39688 h 35"/>
                      <a:gd name="T68" fmla="*/ 28575 w 49"/>
                      <a:gd name="T69" fmla="*/ 38100 h 35"/>
                      <a:gd name="T70" fmla="*/ 41275 w 49"/>
                      <a:gd name="T71" fmla="*/ 44450 h 35"/>
                      <a:gd name="T72" fmla="*/ 42863 w 49"/>
                      <a:gd name="T73" fmla="*/ 39688 h 35"/>
                      <a:gd name="T74" fmla="*/ 50800 w 49"/>
                      <a:gd name="T75" fmla="*/ 46038 h 35"/>
                      <a:gd name="T76" fmla="*/ 50800 w 49"/>
                      <a:gd name="T77" fmla="*/ 41275 h 35"/>
                      <a:gd name="T78" fmla="*/ 52388 w 49"/>
                      <a:gd name="T79" fmla="*/ 41275 h 35"/>
                      <a:gd name="T80" fmla="*/ 63500 w 49"/>
                      <a:gd name="T81" fmla="*/ 46038 h 35"/>
                      <a:gd name="T82" fmla="*/ 58738 w 49"/>
                      <a:gd name="T83" fmla="*/ 49213 h 35"/>
                      <a:gd name="T84" fmla="*/ 63500 w 49"/>
                      <a:gd name="T85" fmla="*/ 47625 h 35"/>
                      <a:gd name="T86" fmla="*/ 66675 w 49"/>
                      <a:gd name="T87" fmla="*/ 44450 h 35"/>
                      <a:gd name="T88" fmla="*/ 61913 w 49"/>
                      <a:gd name="T89" fmla="*/ 41275 h 35"/>
                      <a:gd name="T90" fmla="*/ 55563 w 49"/>
                      <a:gd name="T91" fmla="*/ 38100 h 35"/>
                      <a:gd name="T92" fmla="*/ 44450 w 49"/>
                      <a:gd name="T93" fmla="*/ 36513 h 35"/>
                      <a:gd name="T94" fmla="*/ 41275 w 49"/>
                      <a:gd name="T95" fmla="*/ 30163 h 35"/>
                      <a:gd name="T96" fmla="*/ 50800 w 49"/>
                      <a:gd name="T97" fmla="*/ 25400 h 35"/>
                      <a:gd name="T98" fmla="*/ 58738 w 49"/>
                      <a:gd name="T99" fmla="*/ 19050 h 35"/>
                      <a:gd name="T100" fmla="*/ 47625 w 49"/>
                      <a:gd name="T101" fmla="*/ 19050 h 35"/>
                      <a:gd name="T102" fmla="*/ 41275 w 49"/>
                      <a:gd name="T103" fmla="*/ 22225 h 35"/>
                      <a:gd name="T104" fmla="*/ 36513 w 49"/>
                      <a:gd name="T105" fmla="*/ 19050 h 35"/>
                      <a:gd name="T106" fmla="*/ 36513 w 49"/>
                      <a:gd name="T107" fmla="*/ 11113 h 35"/>
                      <a:gd name="T108" fmla="*/ 41275 w 49"/>
                      <a:gd name="T109" fmla="*/ 11113 h 35"/>
                      <a:gd name="T110" fmla="*/ 41275 w 49"/>
                      <a:gd name="T111" fmla="*/ 7938 h 35"/>
                      <a:gd name="T112" fmla="*/ 36513 w 49"/>
                      <a:gd name="T113" fmla="*/ 6350 h 35"/>
                      <a:gd name="T114" fmla="*/ 42863 w 49"/>
                      <a:gd name="T115" fmla="*/ 6350 h 35"/>
                      <a:gd name="T116" fmla="*/ 50800 w 49"/>
                      <a:gd name="T117" fmla="*/ 6350 h 35"/>
                      <a:gd name="T118" fmla="*/ 53975 w 49"/>
                      <a:gd name="T119" fmla="*/ 1588 h 35"/>
                      <a:gd name="T120" fmla="*/ 58738 w 49"/>
                      <a:gd name="T121" fmla="*/ 1588 h 35"/>
                      <a:gd name="T122" fmla="*/ 66675 w 49"/>
                      <a:gd name="T123" fmla="*/ 4763 h 35"/>
                      <a:gd name="T124" fmla="*/ 74613 w 49"/>
                      <a:gd name="T125" fmla="*/ 3175 h 35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  <a:gd name="T180" fmla="*/ 0 60000 65536"/>
                      <a:gd name="T181" fmla="*/ 0 60000 65536"/>
                      <a:gd name="T182" fmla="*/ 0 60000 65536"/>
                      <a:gd name="T183" fmla="*/ 0 60000 65536"/>
                      <a:gd name="T184" fmla="*/ 0 60000 65536"/>
                      <a:gd name="T185" fmla="*/ 0 60000 65536"/>
                      <a:gd name="T186" fmla="*/ 0 60000 65536"/>
                      <a:gd name="T187" fmla="*/ 0 60000 65536"/>
                      <a:gd name="T188" fmla="*/ 0 60000 65536"/>
                    </a:gdLst>
                    <a:ahLst/>
                    <a:cxnLst>
                      <a:cxn ang="T126">
                        <a:pos x="T0" y="T1"/>
                      </a:cxn>
                      <a:cxn ang="T127">
                        <a:pos x="T2" y="T3"/>
                      </a:cxn>
                      <a:cxn ang="T128">
                        <a:pos x="T4" y="T5"/>
                      </a:cxn>
                      <a:cxn ang="T129">
                        <a:pos x="T6" y="T7"/>
                      </a:cxn>
                      <a:cxn ang="T130">
                        <a:pos x="T8" y="T9"/>
                      </a:cxn>
                      <a:cxn ang="T131">
                        <a:pos x="T10" y="T11"/>
                      </a:cxn>
                      <a:cxn ang="T132">
                        <a:pos x="T12" y="T13"/>
                      </a:cxn>
                      <a:cxn ang="T133">
                        <a:pos x="T14" y="T15"/>
                      </a:cxn>
                      <a:cxn ang="T134">
                        <a:pos x="T16" y="T17"/>
                      </a:cxn>
                      <a:cxn ang="T135">
                        <a:pos x="T18" y="T19"/>
                      </a:cxn>
                      <a:cxn ang="T136">
                        <a:pos x="T20" y="T21"/>
                      </a:cxn>
                      <a:cxn ang="T137">
                        <a:pos x="T22" y="T23"/>
                      </a:cxn>
                      <a:cxn ang="T138">
                        <a:pos x="T24" y="T25"/>
                      </a:cxn>
                      <a:cxn ang="T139">
                        <a:pos x="T26" y="T27"/>
                      </a:cxn>
                      <a:cxn ang="T140">
                        <a:pos x="T28" y="T29"/>
                      </a:cxn>
                      <a:cxn ang="T141">
                        <a:pos x="T30" y="T31"/>
                      </a:cxn>
                      <a:cxn ang="T142">
                        <a:pos x="T32" y="T33"/>
                      </a:cxn>
                      <a:cxn ang="T143">
                        <a:pos x="T34" y="T35"/>
                      </a:cxn>
                      <a:cxn ang="T144">
                        <a:pos x="T36" y="T37"/>
                      </a:cxn>
                      <a:cxn ang="T145">
                        <a:pos x="T38" y="T39"/>
                      </a:cxn>
                      <a:cxn ang="T146">
                        <a:pos x="T40" y="T41"/>
                      </a:cxn>
                      <a:cxn ang="T147">
                        <a:pos x="T42" y="T43"/>
                      </a:cxn>
                      <a:cxn ang="T148">
                        <a:pos x="T44" y="T45"/>
                      </a:cxn>
                      <a:cxn ang="T149">
                        <a:pos x="T46" y="T47"/>
                      </a:cxn>
                      <a:cxn ang="T150">
                        <a:pos x="T48" y="T49"/>
                      </a:cxn>
                      <a:cxn ang="T151">
                        <a:pos x="T50" y="T51"/>
                      </a:cxn>
                      <a:cxn ang="T152">
                        <a:pos x="T52" y="T53"/>
                      </a:cxn>
                      <a:cxn ang="T153">
                        <a:pos x="T54" y="T55"/>
                      </a:cxn>
                      <a:cxn ang="T154">
                        <a:pos x="T56" y="T57"/>
                      </a:cxn>
                      <a:cxn ang="T155">
                        <a:pos x="T58" y="T59"/>
                      </a:cxn>
                      <a:cxn ang="T156">
                        <a:pos x="T60" y="T61"/>
                      </a:cxn>
                      <a:cxn ang="T157">
                        <a:pos x="T62" y="T63"/>
                      </a:cxn>
                      <a:cxn ang="T158">
                        <a:pos x="T64" y="T65"/>
                      </a:cxn>
                      <a:cxn ang="T159">
                        <a:pos x="T66" y="T67"/>
                      </a:cxn>
                      <a:cxn ang="T160">
                        <a:pos x="T68" y="T69"/>
                      </a:cxn>
                      <a:cxn ang="T161">
                        <a:pos x="T70" y="T71"/>
                      </a:cxn>
                      <a:cxn ang="T162">
                        <a:pos x="T72" y="T73"/>
                      </a:cxn>
                      <a:cxn ang="T163">
                        <a:pos x="T74" y="T75"/>
                      </a:cxn>
                      <a:cxn ang="T164">
                        <a:pos x="T76" y="T77"/>
                      </a:cxn>
                      <a:cxn ang="T165">
                        <a:pos x="T78" y="T79"/>
                      </a:cxn>
                      <a:cxn ang="T166">
                        <a:pos x="T80" y="T81"/>
                      </a:cxn>
                      <a:cxn ang="T167">
                        <a:pos x="T82" y="T83"/>
                      </a:cxn>
                      <a:cxn ang="T168">
                        <a:pos x="T84" y="T85"/>
                      </a:cxn>
                      <a:cxn ang="T169">
                        <a:pos x="T86" y="T87"/>
                      </a:cxn>
                      <a:cxn ang="T170">
                        <a:pos x="T88" y="T89"/>
                      </a:cxn>
                      <a:cxn ang="T171">
                        <a:pos x="T90" y="T91"/>
                      </a:cxn>
                      <a:cxn ang="T172">
                        <a:pos x="T92" y="T93"/>
                      </a:cxn>
                      <a:cxn ang="T173">
                        <a:pos x="T94" y="T95"/>
                      </a:cxn>
                      <a:cxn ang="T174">
                        <a:pos x="T96" y="T97"/>
                      </a:cxn>
                      <a:cxn ang="T175">
                        <a:pos x="T98" y="T99"/>
                      </a:cxn>
                      <a:cxn ang="T176">
                        <a:pos x="T100" y="T101"/>
                      </a:cxn>
                      <a:cxn ang="T177">
                        <a:pos x="T102" y="T103"/>
                      </a:cxn>
                      <a:cxn ang="T178">
                        <a:pos x="T104" y="T105"/>
                      </a:cxn>
                      <a:cxn ang="T179">
                        <a:pos x="T106" y="T107"/>
                      </a:cxn>
                      <a:cxn ang="T180">
                        <a:pos x="T108" y="T109"/>
                      </a:cxn>
                      <a:cxn ang="T181">
                        <a:pos x="T110" y="T111"/>
                      </a:cxn>
                      <a:cxn ang="T182">
                        <a:pos x="T112" y="T113"/>
                      </a:cxn>
                      <a:cxn ang="T183">
                        <a:pos x="T114" y="T115"/>
                      </a:cxn>
                      <a:cxn ang="T184">
                        <a:pos x="T116" y="T117"/>
                      </a:cxn>
                      <a:cxn ang="T185">
                        <a:pos x="T118" y="T119"/>
                      </a:cxn>
                      <a:cxn ang="T186">
                        <a:pos x="T120" y="T121"/>
                      </a:cxn>
                      <a:cxn ang="T187">
                        <a:pos x="T122" y="T123"/>
                      </a:cxn>
                      <a:cxn ang="T188">
                        <a:pos x="T124" y="T125"/>
                      </a:cxn>
                    </a:cxnLst>
                    <a:rect l="0" t="0" r="r" b="b"/>
                    <a:pathLst>
                      <a:path w="49" h="35">
                        <a:moveTo>
                          <a:pt x="49" y="2"/>
                        </a:moveTo>
                        <a:lnTo>
                          <a:pt x="49" y="3"/>
                        </a:lnTo>
                        <a:lnTo>
                          <a:pt x="49" y="4"/>
                        </a:lnTo>
                        <a:lnTo>
                          <a:pt x="49" y="10"/>
                        </a:lnTo>
                        <a:lnTo>
                          <a:pt x="49" y="11"/>
                        </a:lnTo>
                        <a:lnTo>
                          <a:pt x="49" y="12"/>
                        </a:lnTo>
                        <a:lnTo>
                          <a:pt x="49" y="14"/>
                        </a:lnTo>
                        <a:lnTo>
                          <a:pt x="49" y="19"/>
                        </a:lnTo>
                        <a:lnTo>
                          <a:pt x="49" y="21"/>
                        </a:lnTo>
                        <a:lnTo>
                          <a:pt x="49" y="26"/>
                        </a:lnTo>
                        <a:lnTo>
                          <a:pt x="49" y="29"/>
                        </a:lnTo>
                        <a:lnTo>
                          <a:pt x="49" y="32"/>
                        </a:lnTo>
                        <a:lnTo>
                          <a:pt x="49" y="33"/>
                        </a:lnTo>
                        <a:lnTo>
                          <a:pt x="49" y="34"/>
                        </a:lnTo>
                        <a:lnTo>
                          <a:pt x="47" y="34"/>
                        </a:lnTo>
                        <a:lnTo>
                          <a:pt x="47" y="33"/>
                        </a:lnTo>
                        <a:lnTo>
                          <a:pt x="46" y="33"/>
                        </a:lnTo>
                        <a:lnTo>
                          <a:pt x="44" y="33"/>
                        </a:lnTo>
                        <a:lnTo>
                          <a:pt x="45" y="33"/>
                        </a:lnTo>
                        <a:lnTo>
                          <a:pt x="45" y="34"/>
                        </a:lnTo>
                        <a:lnTo>
                          <a:pt x="46" y="34"/>
                        </a:lnTo>
                        <a:lnTo>
                          <a:pt x="45" y="34"/>
                        </a:lnTo>
                        <a:lnTo>
                          <a:pt x="43" y="34"/>
                        </a:lnTo>
                        <a:lnTo>
                          <a:pt x="42" y="35"/>
                        </a:lnTo>
                        <a:lnTo>
                          <a:pt x="42" y="34"/>
                        </a:lnTo>
                        <a:lnTo>
                          <a:pt x="36" y="33"/>
                        </a:lnTo>
                        <a:lnTo>
                          <a:pt x="35" y="33"/>
                        </a:lnTo>
                        <a:lnTo>
                          <a:pt x="34" y="33"/>
                        </a:lnTo>
                        <a:lnTo>
                          <a:pt x="34" y="32"/>
                        </a:lnTo>
                        <a:lnTo>
                          <a:pt x="34" y="31"/>
                        </a:lnTo>
                        <a:lnTo>
                          <a:pt x="33" y="32"/>
                        </a:lnTo>
                        <a:lnTo>
                          <a:pt x="33" y="33"/>
                        </a:lnTo>
                        <a:lnTo>
                          <a:pt x="27" y="33"/>
                        </a:lnTo>
                        <a:lnTo>
                          <a:pt x="26" y="33"/>
                        </a:lnTo>
                        <a:lnTo>
                          <a:pt x="25" y="33"/>
                        </a:lnTo>
                        <a:lnTo>
                          <a:pt x="24" y="33"/>
                        </a:lnTo>
                        <a:lnTo>
                          <a:pt x="24" y="32"/>
                        </a:lnTo>
                        <a:lnTo>
                          <a:pt x="25" y="32"/>
                        </a:lnTo>
                        <a:lnTo>
                          <a:pt x="25" y="31"/>
                        </a:lnTo>
                        <a:lnTo>
                          <a:pt x="24" y="32"/>
                        </a:lnTo>
                        <a:lnTo>
                          <a:pt x="24" y="33"/>
                        </a:lnTo>
                        <a:lnTo>
                          <a:pt x="23" y="33"/>
                        </a:lnTo>
                        <a:lnTo>
                          <a:pt x="19" y="33"/>
                        </a:lnTo>
                        <a:lnTo>
                          <a:pt x="18" y="33"/>
                        </a:lnTo>
                        <a:lnTo>
                          <a:pt x="17" y="33"/>
                        </a:lnTo>
                        <a:lnTo>
                          <a:pt x="17" y="32"/>
                        </a:lnTo>
                        <a:lnTo>
                          <a:pt x="18" y="32"/>
                        </a:lnTo>
                        <a:lnTo>
                          <a:pt x="19" y="32"/>
                        </a:lnTo>
                        <a:lnTo>
                          <a:pt x="21" y="31"/>
                        </a:lnTo>
                        <a:lnTo>
                          <a:pt x="22" y="31"/>
                        </a:lnTo>
                        <a:lnTo>
                          <a:pt x="22" y="30"/>
                        </a:lnTo>
                        <a:lnTo>
                          <a:pt x="21" y="30"/>
                        </a:lnTo>
                        <a:lnTo>
                          <a:pt x="19" y="31"/>
                        </a:lnTo>
                        <a:lnTo>
                          <a:pt x="21" y="31"/>
                        </a:lnTo>
                        <a:lnTo>
                          <a:pt x="19" y="32"/>
                        </a:lnTo>
                        <a:lnTo>
                          <a:pt x="18" y="32"/>
                        </a:lnTo>
                        <a:lnTo>
                          <a:pt x="17" y="32"/>
                        </a:lnTo>
                        <a:lnTo>
                          <a:pt x="16" y="32"/>
                        </a:lnTo>
                        <a:lnTo>
                          <a:pt x="16" y="31"/>
                        </a:lnTo>
                        <a:lnTo>
                          <a:pt x="17" y="31"/>
                        </a:lnTo>
                        <a:lnTo>
                          <a:pt x="16" y="31"/>
                        </a:lnTo>
                        <a:lnTo>
                          <a:pt x="15" y="32"/>
                        </a:lnTo>
                        <a:lnTo>
                          <a:pt x="14" y="32"/>
                        </a:lnTo>
                        <a:lnTo>
                          <a:pt x="15" y="32"/>
                        </a:lnTo>
                        <a:lnTo>
                          <a:pt x="15" y="31"/>
                        </a:lnTo>
                        <a:lnTo>
                          <a:pt x="15" y="30"/>
                        </a:lnTo>
                        <a:lnTo>
                          <a:pt x="14" y="30"/>
                        </a:lnTo>
                        <a:lnTo>
                          <a:pt x="14" y="31"/>
                        </a:lnTo>
                        <a:lnTo>
                          <a:pt x="12" y="31"/>
                        </a:lnTo>
                        <a:lnTo>
                          <a:pt x="10" y="31"/>
                        </a:lnTo>
                        <a:lnTo>
                          <a:pt x="10" y="30"/>
                        </a:lnTo>
                        <a:lnTo>
                          <a:pt x="9" y="29"/>
                        </a:lnTo>
                        <a:lnTo>
                          <a:pt x="8" y="30"/>
                        </a:lnTo>
                        <a:lnTo>
                          <a:pt x="7" y="31"/>
                        </a:lnTo>
                        <a:lnTo>
                          <a:pt x="5" y="30"/>
                        </a:lnTo>
                        <a:lnTo>
                          <a:pt x="4" y="30"/>
                        </a:lnTo>
                        <a:lnTo>
                          <a:pt x="3" y="31"/>
                        </a:lnTo>
                        <a:lnTo>
                          <a:pt x="2" y="31"/>
                        </a:lnTo>
                        <a:lnTo>
                          <a:pt x="0" y="31"/>
                        </a:lnTo>
                        <a:lnTo>
                          <a:pt x="0" y="30"/>
                        </a:lnTo>
                        <a:lnTo>
                          <a:pt x="0" y="29"/>
                        </a:lnTo>
                        <a:lnTo>
                          <a:pt x="0" y="28"/>
                        </a:lnTo>
                        <a:lnTo>
                          <a:pt x="2" y="28"/>
                        </a:lnTo>
                        <a:lnTo>
                          <a:pt x="2" y="29"/>
                        </a:lnTo>
                        <a:lnTo>
                          <a:pt x="3" y="29"/>
                        </a:lnTo>
                        <a:lnTo>
                          <a:pt x="4" y="30"/>
                        </a:lnTo>
                        <a:lnTo>
                          <a:pt x="5" y="30"/>
                        </a:lnTo>
                        <a:lnTo>
                          <a:pt x="6" y="29"/>
                        </a:lnTo>
                        <a:lnTo>
                          <a:pt x="5" y="28"/>
                        </a:lnTo>
                        <a:lnTo>
                          <a:pt x="4" y="28"/>
                        </a:lnTo>
                        <a:lnTo>
                          <a:pt x="3" y="28"/>
                        </a:lnTo>
                        <a:lnTo>
                          <a:pt x="4" y="28"/>
                        </a:lnTo>
                        <a:lnTo>
                          <a:pt x="4" y="26"/>
                        </a:lnTo>
                        <a:lnTo>
                          <a:pt x="4" y="28"/>
                        </a:lnTo>
                        <a:lnTo>
                          <a:pt x="5" y="28"/>
                        </a:lnTo>
                        <a:lnTo>
                          <a:pt x="5" y="29"/>
                        </a:lnTo>
                        <a:lnTo>
                          <a:pt x="6" y="29"/>
                        </a:lnTo>
                        <a:lnTo>
                          <a:pt x="7" y="29"/>
                        </a:lnTo>
                        <a:lnTo>
                          <a:pt x="7" y="28"/>
                        </a:lnTo>
                        <a:lnTo>
                          <a:pt x="6" y="28"/>
                        </a:lnTo>
                        <a:lnTo>
                          <a:pt x="8" y="28"/>
                        </a:lnTo>
                        <a:lnTo>
                          <a:pt x="9" y="28"/>
                        </a:lnTo>
                        <a:lnTo>
                          <a:pt x="8" y="28"/>
                        </a:lnTo>
                        <a:lnTo>
                          <a:pt x="8" y="26"/>
                        </a:lnTo>
                        <a:lnTo>
                          <a:pt x="9" y="26"/>
                        </a:lnTo>
                        <a:lnTo>
                          <a:pt x="12" y="28"/>
                        </a:lnTo>
                        <a:lnTo>
                          <a:pt x="15" y="28"/>
                        </a:lnTo>
                        <a:lnTo>
                          <a:pt x="15" y="26"/>
                        </a:lnTo>
                        <a:lnTo>
                          <a:pt x="16" y="26"/>
                        </a:lnTo>
                        <a:lnTo>
                          <a:pt x="17" y="26"/>
                        </a:lnTo>
                        <a:lnTo>
                          <a:pt x="19" y="26"/>
                        </a:lnTo>
                        <a:lnTo>
                          <a:pt x="19" y="28"/>
                        </a:lnTo>
                        <a:lnTo>
                          <a:pt x="18" y="28"/>
                        </a:lnTo>
                        <a:lnTo>
                          <a:pt x="18" y="29"/>
                        </a:lnTo>
                        <a:lnTo>
                          <a:pt x="18" y="30"/>
                        </a:lnTo>
                        <a:lnTo>
                          <a:pt x="19" y="30"/>
                        </a:lnTo>
                        <a:lnTo>
                          <a:pt x="18" y="30"/>
                        </a:lnTo>
                        <a:lnTo>
                          <a:pt x="18" y="29"/>
                        </a:lnTo>
                        <a:lnTo>
                          <a:pt x="19" y="28"/>
                        </a:lnTo>
                        <a:lnTo>
                          <a:pt x="21" y="26"/>
                        </a:lnTo>
                        <a:lnTo>
                          <a:pt x="21" y="28"/>
                        </a:lnTo>
                        <a:lnTo>
                          <a:pt x="23" y="29"/>
                        </a:lnTo>
                        <a:lnTo>
                          <a:pt x="24" y="29"/>
                        </a:lnTo>
                        <a:lnTo>
                          <a:pt x="25" y="30"/>
                        </a:lnTo>
                        <a:lnTo>
                          <a:pt x="27" y="29"/>
                        </a:lnTo>
                        <a:lnTo>
                          <a:pt x="25" y="29"/>
                        </a:lnTo>
                        <a:lnTo>
                          <a:pt x="24" y="28"/>
                        </a:lnTo>
                        <a:lnTo>
                          <a:pt x="23" y="28"/>
                        </a:lnTo>
                        <a:lnTo>
                          <a:pt x="22" y="28"/>
                        </a:lnTo>
                        <a:lnTo>
                          <a:pt x="22" y="26"/>
                        </a:lnTo>
                        <a:lnTo>
                          <a:pt x="22" y="25"/>
                        </a:lnTo>
                        <a:lnTo>
                          <a:pt x="21" y="25"/>
                        </a:lnTo>
                        <a:lnTo>
                          <a:pt x="19" y="25"/>
                        </a:lnTo>
                        <a:lnTo>
                          <a:pt x="18" y="25"/>
                        </a:lnTo>
                        <a:lnTo>
                          <a:pt x="17" y="25"/>
                        </a:lnTo>
                        <a:lnTo>
                          <a:pt x="16" y="25"/>
                        </a:lnTo>
                        <a:lnTo>
                          <a:pt x="16" y="24"/>
                        </a:lnTo>
                        <a:lnTo>
                          <a:pt x="16" y="23"/>
                        </a:lnTo>
                        <a:lnTo>
                          <a:pt x="17" y="24"/>
                        </a:lnTo>
                        <a:lnTo>
                          <a:pt x="18" y="24"/>
                        </a:lnTo>
                        <a:lnTo>
                          <a:pt x="19" y="24"/>
                        </a:lnTo>
                        <a:lnTo>
                          <a:pt x="24" y="26"/>
                        </a:lnTo>
                        <a:lnTo>
                          <a:pt x="26" y="26"/>
                        </a:lnTo>
                        <a:lnTo>
                          <a:pt x="26" y="28"/>
                        </a:lnTo>
                        <a:lnTo>
                          <a:pt x="27" y="26"/>
                        </a:lnTo>
                        <a:lnTo>
                          <a:pt x="26" y="26"/>
                        </a:lnTo>
                        <a:lnTo>
                          <a:pt x="26" y="25"/>
                        </a:lnTo>
                        <a:lnTo>
                          <a:pt x="27" y="25"/>
                        </a:lnTo>
                        <a:lnTo>
                          <a:pt x="28" y="25"/>
                        </a:lnTo>
                        <a:lnTo>
                          <a:pt x="30" y="25"/>
                        </a:lnTo>
                        <a:lnTo>
                          <a:pt x="31" y="28"/>
                        </a:lnTo>
                        <a:lnTo>
                          <a:pt x="32" y="29"/>
                        </a:lnTo>
                        <a:lnTo>
                          <a:pt x="32" y="30"/>
                        </a:lnTo>
                        <a:lnTo>
                          <a:pt x="32" y="29"/>
                        </a:lnTo>
                        <a:lnTo>
                          <a:pt x="33" y="29"/>
                        </a:lnTo>
                        <a:lnTo>
                          <a:pt x="32" y="26"/>
                        </a:lnTo>
                        <a:lnTo>
                          <a:pt x="31" y="26"/>
                        </a:lnTo>
                        <a:lnTo>
                          <a:pt x="31" y="25"/>
                        </a:lnTo>
                        <a:lnTo>
                          <a:pt x="32" y="25"/>
                        </a:lnTo>
                        <a:lnTo>
                          <a:pt x="33" y="26"/>
                        </a:lnTo>
                        <a:lnTo>
                          <a:pt x="34" y="26"/>
                        </a:lnTo>
                        <a:lnTo>
                          <a:pt x="37" y="26"/>
                        </a:lnTo>
                        <a:lnTo>
                          <a:pt x="40" y="28"/>
                        </a:lnTo>
                        <a:lnTo>
                          <a:pt x="40" y="29"/>
                        </a:lnTo>
                        <a:lnTo>
                          <a:pt x="39" y="29"/>
                        </a:lnTo>
                        <a:lnTo>
                          <a:pt x="37" y="29"/>
                        </a:lnTo>
                        <a:lnTo>
                          <a:pt x="37" y="30"/>
                        </a:lnTo>
                        <a:lnTo>
                          <a:pt x="37" y="31"/>
                        </a:lnTo>
                        <a:lnTo>
                          <a:pt x="39" y="30"/>
                        </a:lnTo>
                        <a:lnTo>
                          <a:pt x="39" y="29"/>
                        </a:lnTo>
                        <a:lnTo>
                          <a:pt x="40" y="29"/>
                        </a:lnTo>
                        <a:lnTo>
                          <a:pt x="40" y="30"/>
                        </a:lnTo>
                        <a:lnTo>
                          <a:pt x="41" y="30"/>
                        </a:lnTo>
                        <a:lnTo>
                          <a:pt x="41" y="29"/>
                        </a:lnTo>
                        <a:lnTo>
                          <a:pt x="41" y="28"/>
                        </a:lnTo>
                        <a:lnTo>
                          <a:pt x="42" y="28"/>
                        </a:lnTo>
                        <a:lnTo>
                          <a:pt x="43" y="29"/>
                        </a:lnTo>
                        <a:lnTo>
                          <a:pt x="43" y="28"/>
                        </a:lnTo>
                        <a:lnTo>
                          <a:pt x="42" y="26"/>
                        </a:lnTo>
                        <a:lnTo>
                          <a:pt x="39" y="26"/>
                        </a:lnTo>
                        <a:lnTo>
                          <a:pt x="37" y="25"/>
                        </a:lnTo>
                        <a:lnTo>
                          <a:pt x="36" y="25"/>
                        </a:lnTo>
                        <a:lnTo>
                          <a:pt x="35" y="25"/>
                        </a:lnTo>
                        <a:lnTo>
                          <a:pt x="35" y="24"/>
                        </a:lnTo>
                        <a:lnTo>
                          <a:pt x="33" y="24"/>
                        </a:lnTo>
                        <a:lnTo>
                          <a:pt x="32" y="24"/>
                        </a:lnTo>
                        <a:lnTo>
                          <a:pt x="31" y="24"/>
                        </a:lnTo>
                        <a:lnTo>
                          <a:pt x="28" y="23"/>
                        </a:lnTo>
                        <a:lnTo>
                          <a:pt x="27" y="23"/>
                        </a:lnTo>
                        <a:lnTo>
                          <a:pt x="27" y="22"/>
                        </a:lnTo>
                        <a:lnTo>
                          <a:pt x="26" y="20"/>
                        </a:lnTo>
                        <a:lnTo>
                          <a:pt x="26" y="19"/>
                        </a:lnTo>
                        <a:lnTo>
                          <a:pt x="26" y="17"/>
                        </a:lnTo>
                        <a:lnTo>
                          <a:pt x="30" y="16"/>
                        </a:lnTo>
                        <a:lnTo>
                          <a:pt x="31" y="16"/>
                        </a:lnTo>
                        <a:lnTo>
                          <a:pt x="32" y="16"/>
                        </a:lnTo>
                        <a:lnTo>
                          <a:pt x="37" y="14"/>
                        </a:lnTo>
                        <a:lnTo>
                          <a:pt x="39" y="14"/>
                        </a:lnTo>
                        <a:lnTo>
                          <a:pt x="39" y="13"/>
                        </a:lnTo>
                        <a:lnTo>
                          <a:pt x="37" y="12"/>
                        </a:lnTo>
                        <a:lnTo>
                          <a:pt x="35" y="12"/>
                        </a:lnTo>
                        <a:lnTo>
                          <a:pt x="34" y="12"/>
                        </a:lnTo>
                        <a:lnTo>
                          <a:pt x="31" y="12"/>
                        </a:lnTo>
                        <a:lnTo>
                          <a:pt x="30" y="12"/>
                        </a:lnTo>
                        <a:lnTo>
                          <a:pt x="30" y="13"/>
                        </a:lnTo>
                        <a:lnTo>
                          <a:pt x="28" y="13"/>
                        </a:lnTo>
                        <a:lnTo>
                          <a:pt x="27" y="13"/>
                        </a:lnTo>
                        <a:lnTo>
                          <a:pt x="26" y="14"/>
                        </a:lnTo>
                        <a:lnTo>
                          <a:pt x="25" y="14"/>
                        </a:lnTo>
                        <a:lnTo>
                          <a:pt x="25" y="13"/>
                        </a:lnTo>
                        <a:lnTo>
                          <a:pt x="23" y="13"/>
                        </a:lnTo>
                        <a:lnTo>
                          <a:pt x="23" y="12"/>
                        </a:lnTo>
                        <a:lnTo>
                          <a:pt x="22" y="12"/>
                        </a:lnTo>
                        <a:lnTo>
                          <a:pt x="22" y="11"/>
                        </a:lnTo>
                        <a:lnTo>
                          <a:pt x="22" y="7"/>
                        </a:lnTo>
                        <a:lnTo>
                          <a:pt x="23" y="7"/>
                        </a:lnTo>
                        <a:lnTo>
                          <a:pt x="24" y="6"/>
                        </a:lnTo>
                        <a:lnTo>
                          <a:pt x="24" y="7"/>
                        </a:lnTo>
                        <a:lnTo>
                          <a:pt x="25" y="7"/>
                        </a:lnTo>
                        <a:lnTo>
                          <a:pt x="26" y="7"/>
                        </a:lnTo>
                        <a:lnTo>
                          <a:pt x="27" y="7"/>
                        </a:lnTo>
                        <a:lnTo>
                          <a:pt x="27" y="6"/>
                        </a:lnTo>
                        <a:lnTo>
                          <a:pt x="27" y="5"/>
                        </a:lnTo>
                        <a:lnTo>
                          <a:pt x="26" y="5"/>
                        </a:lnTo>
                        <a:lnTo>
                          <a:pt x="25" y="5"/>
                        </a:lnTo>
                        <a:lnTo>
                          <a:pt x="25" y="4"/>
                        </a:lnTo>
                        <a:lnTo>
                          <a:pt x="24" y="4"/>
                        </a:lnTo>
                        <a:lnTo>
                          <a:pt x="23" y="4"/>
                        </a:lnTo>
                        <a:lnTo>
                          <a:pt x="24" y="3"/>
                        </a:lnTo>
                        <a:lnTo>
                          <a:pt x="26" y="3"/>
                        </a:lnTo>
                        <a:lnTo>
                          <a:pt x="27" y="3"/>
                        </a:lnTo>
                        <a:lnTo>
                          <a:pt x="27" y="4"/>
                        </a:lnTo>
                        <a:lnTo>
                          <a:pt x="28" y="4"/>
                        </a:lnTo>
                        <a:lnTo>
                          <a:pt x="28" y="5"/>
                        </a:lnTo>
                        <a:lnTo>
                          <a:pt x="30" y="5"/>
                        </a:lnTo>
                        <a:lnTo>
                          <a:pt x="32" y="4"/>
                        </a:lnTo>
                        <a:lnTo>
                          <a:pt x="33" y="4"/>
                        </a:lnTo>
                        <a:lnTo>
                          <a:pt x="33" y="3"/>
                        </a:lnTo>
                        <a:lnTo>
                          <a:pt x="34" y="2"/>
                        </a:lnTo>
                        <a:lnTo>
                          <a:pt x="34" y="1"/>
                        </a:lnTo>
                        <a:lnTo>
                          <a:pt x="35" y="0"/>
                        </a:lnTo>
                        <a:lnTo>
                          <a:pt x="36" y="0"/>
                        </a:lnTo>
                        <a:lnTo>
                          <a:pt x="37" y="0"/>
                        </a:lnTo>
                        <a:lnTo>
                          <a:pt x="37" y="1"/>
                        </a:lnTo>
                        <a:lnTo>
                          <a:pt x="39" y="1"/>
                        </a:lnTo>
                        <a:lnTo>
                          <a:pt x="40" y="2"/>
                        </a:lnTo>
                        <a:lnTo>
                          <a:pt x="41" y="3"/>
                        </a:lnTo>
                        <a:lnTo>
                          <a:pt x="42" y="3"/>
                        </a:lnTo>
                        <a:lnTo>
                          <a:pt x="43" y="2"/>
                        </a:lnTo>
                        <a:lnTo>
                          <a:pt x="45" y="2"/>
                        </a:lnTo>
                        <a:lnTo>
                          <a:pt x="45" y="1"/>
                        </a:lnTo>
                        <a:lnTo>
                          <a:pt x="47" y="2"/>
                        </a:lnTo>
                        <a:lnTo>
                          <a:pt x="49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188" name="Freeform 1102">
                    <a:extLst>
                      <a:ext uri="{FF2B5EF4-FFF2-40B4-BE49-F238E27FC236}">
                        <a16:creationId xmlns:a16="http://schemas.microsoft.com/office/drawing/2014/main" id="{9C872222-DB64-4FF3-A835-8DE7EF58549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95864" y="4974446"/>
                    <a:ext cx="32531" cy="55767"/>
                  </a:xfrm>
                  <a:custGeom>
                    <a:avLst/>
                    <a:gdLst>
                      <a:gd name="T0" fmla="*/ 9525 w 14"/>
                      <a:gd name="T1" fmla="*/ 36513 h 24"/>
                      <a:gd name="T2" fmla="*/ 6350 w 14"/>
                      <a:gd name="T3" fmla="*/ 36513 h 24"/>
                      <a:gd name="T4" fmla="*/ 1588 w 14"/>
                      <a:gd name="T5" fmla="*/ 34925 h 24"/>
                      <a:gd name="T6" fmla="*/ 1588 w 14"/>
                      <a:gd name="T7" fmla="*/ 30163 h 24"/>
                      <a:gd name="T8" fmla="*/ 4763 w 14"/>
                      <a:gd name="T9" fmla="*/ 26988 h 24"/>
                      <a:gd name="T10" fmla="*/ 6350 w 14"/>
                      <a:gd name="T11" fmla="*/ 20638 h 24"/>
                      <a:gd name="T12" fmla="*/ 4763 w 14"/>
                      <a:gd name="T13" fmla="*/ 14288 h 24"/>
                      <a:gd name="T14" fmla="*/ 6350 w 14"/>
                      <a:gd name="T15" fmla="*/ 11113 h 24"/>
                      <a:gd name="T16" fmla="*/ 7938 w 14"/>
                      <a:gd name="T17" fmla="*/ 9525 h 24"/>
                      <a:gd name="T18" fmla="*/ 7938 w 14"/>
                      <a:gd name="T19" fmla="*/ 4763 h 24"/>
                      <a:gd name="T20" fmla="*/ 7938 w 14"/>
                      <a:gd name="T21" fmla="*/ 0 h 24"/>
                      <a:gd name="T22" fmla="*/ 12700 w 14"/>
                      <a:gd name="T23" fmla="*/ 1588 h 24"/>
                      <a:gd name="T24" fmla="*/ 9525 w 14"/>
                      <a:gd name="T25" fmla="*/ 4763 h 24"/>
                      <a:gd name="T26" fmla="*/ 14288 w 14"/>
                      <a:gd name="T27" fmla="*/ 1588 h 24"/>
                      <a:gd name="T28" fmla="*/ 19050 w 14"/>
                      <a:gd name="T29" fmla="*/ 1588 h 24"/>
                      <a:gd name="T30" fmla="*/ 20638 w 14"/>
                      <a:gd name="T31" fmla="*/ 6350 h 24"/>
                      <a:gd name="T32" fmla="*/ 20638 w 14"/>
                      <a:gd name="T33" fmla="*/ 9525 h 24"/>
                      <a:gd name="T34" fmla="*/ 22225 w 14"/>
                      <a:gd name="T35" fmla="*/ 12700 h 24"/>
                      <a:gd name="T36" fmla="*/ 19050 w 14"/>
                      <a:gd name="T37" fmla="*/ 12700 h 24"/>
                      <a:gd name="T38" fmla="*/ 15875 w 14"/>
                      <a:gd name="T39" fmla="*/ 14288 h 24"/>
                      <a:gd name="T40" fmla="*/ 17463 w 14"/>
                      <a:gd name="T41" fmla="*/ 15875 h 24"/>
                      <a:gd name="T42" fmla="*/ 15875 w 14"/>
                      <a:gd name="T43" fmla="*/ 17463 h 24"/>
                      <a:gd name="T44" fmla="*/ 15875 w 14"/>
                      <a:gd name="T45" fmla="*/ 15875 h 24"/>
                      <a:gd name="T46" fmla="*/ 14288 w 14"/>
                      <a:gd name="T47" fmla="*/ 17463 h 24"/>
                      <a:gd name="T48" fmla="*/ 17463 w 14"/>
                      <a:gd name="T49" fmla="*/ 23813 h 24"/>
                      <a:gd name="T50" fmla="*/ 20638 w 14"/>
                      <a:gd name="T51" fmla="*/ 23813 h 24"/>
                      <a:gd name="T52" fmla="*/ 19050 w 14"/>
                      <a:gd name="T53" fmla="*/ 25400 h 24"/>
                      <a:gd name="T54" fmla="*/ 17463 w 14"/>
                      <a:gd name="T55" fmla="*/ 26988 h 24"/>
                      <a:gd name="T56" fmla="*/ 19050 w 14"/>
                      <a:gd name="T57" fmla="*/ 30163 h 24"/>
                      <a:gd name="T58" fmla="*/ 20638 w 14"/>
                      <a:gd name="T59" fmla="*/ 31750 h 24"/>
                      <a:gd name="T60" fmla="*/ 14288 w 14"/>
                      <a:gd name="T61" fmla="*/ 30163 h 24"/>
                      <a:gd name="T62" fmla="*/ 15875 w 14"/>
                      <a:gd name="T63" fmla="*/ 34925 h 24"/>
                      <a:gd name="T64" fmla="*/ 12700 w 14"/>
                      <a:gd name="T65" fmla="*/ 38100 h 24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0" t="0" r="r" b="b"/>
                    <a:pathLst>
                      <a:path w="14" h="24">
                        <a:moveTo>
                          <a:pt x="8" y="24"/>
                        </a:moveTo>
                        <a:lnTo>
                          <a:pt x="6" y="23"/>
                        </a:lnTo>
                        <a:lnTo>
                          <a:pt x="5" y="23"/>
                        </a:lnTo>
                        <a:lnTo>
                          <a:pt x="4" y="23"/>
                        </a:lnTo>
                        <a:lnTo>
                          <a:pt x="2" y="23"/>
                        </a:lnTo>
                        <a:lnTo>
                          <a:pt x="1" y="22"/>
                        </a:lnTo>
                        <a:lnTo>
                          <a:pt x="0" y="22"/>
                        </a:lnTo>
                        <a:lnTo>
                          <a:pt x="1" y="19"/>
                        </a:lnTo>
                        <a:lnTo>
                          <a:pt x="2" y="18"/>
                        </a:lnTo>
                        <a:lnTo>
                          <a:pt x="3" y="17"/>
                        </a:lnTo>
                        <a:lnTo>
                          <a:pt x="3" y="16"/>
                        </a:lnTo>
                        <a:lnTo>
                          <a:pt x="4" y="13"/>
                        </a:lnTo>
                        <a:lnTo>
                          <a:pt x="3" y="11"/>
                        </a:lnTo>
                        <a:lnTo>
                          <a:pt x="3" y="9"/>
                        </a:lnTo>
                        <a:lnTo>
                          <a:pt x="3" y="7"/>
                        </a:lnTo>
                        <a:lnTo>
                          <a:pt x="4" y="7"/>
                        </a:lnTo>
                        <a:lnTo>
                          <a:pt x="4" y="6"/>
                        </a:lnTo>
                        <a:lnTo>
                          <a:pt x="5" y="6"/>
                        </a:lnTo>
                        <a:lnTo>
                          <a:pt x="5" y="5"/>
                        </a:lnTo>
                        <a:lnTo>
                          <a:pt x="5" y="3"/>
                        </a:lnTo>
                        <a:lnTo>
                          <a:pt x="5" y="1"/>
                        </a:lnTo>
                        <a:lnTo>
                          <a:pt x="5" y="0"/>
                        </a:lnTo>
                        <a:lnTo>
                          <a:pt x="8" y="0"/>
                        </a:lnTo>
                        <a:lnTo>
                          <a:pt x="8" y="1"/>
                        </a:lnTo>
                        <a:lnTo>
                          <a:pt x="6" y="1"/>
                        </a:lnTo>
                        <a:lnTo>
                          <a:pt x="6" y="3"/>
                        </a:lnTo>
                        <a:lnTo>
                          <a:pt x="8" y="3"/>
                        </a:lnTo>
                        <a:lnTo>
                          <a:pt x="9" y="1"/>
                        </a:lnTo>
                        <a:lnTo>
                          <a:pt x="10" y="1"/>
                        </a:lnTo>
                        <a:lnTo>
                          <a:pt x="12" y="1"/>
                        </a:lnTo>
                        <a:lnTo>
                          <a:pt x="13" y="1"/>
                        </a:lnTo>
                        <a:lnTo>
                          <a:pt x="13" y="4"/>
                        </a:lnTo>
                        <a:lnTo>
                          <a:pt x="13" y="5"/>
                        </a:lnTo>
                        <a:lnTo>
                          <a:pt x="13" y="6"/>
                        </a:lnTo>
                        <a:lnTo>
                          <a:pt x="14" y="7"/>
                        </a:lnTo>
                        <a:lnTo>
                          <a:pt x="14" y="8"/>
                        </a:lnTo>
                        <a:lnTo>
                          <a:pt x="13" y="8"/>
                        </a:lnTo>
                        <a:lnTo>
                          <a:pt x="12" y="8"/>
                        </a:lnTo>
                        <a:lnTo>
                          <a:pt x="11" y="9"/>
                        </a:lnTo>
                        <a:lnTo>
                          <a:pt x="10" y="9"/>
                        </a:lnTo>
                        <a:lnTo>
                          <a:pt x="10" y="10"/>
                        </a:lnTo>
                        <a:lnTo>
                          <a:pt x="11" y="10"/>
                        </a:lnTo>
                        <a:lnTo>
                          <a:pt x="11" y="11"/>
                        </a:lnTo>
                        <a:lnTo>
                          <a:pt x="10" y="11"/>
                        </a:lnTo>
                        <a:lnTo>
                          <a:pt x="9" y="11"/>
                        </a:lnTo>
                        <a:lnTo>
                          <a:pt x="10" y="10"/>
                        </a:lnTo>
                        <a:lnTo>
                          <a:pt x="9" y="10"/>
                        </a:lnTo>
                        <a:lnTo>
                          <a:pt x="9" y="11"/>
                        </a:lnTo>
                        <a:lnTo>
                          <a:pt x="9" y="13"/>
                        </a:lnTo>
                        <a:lnTo>
                          <a:pt x="11" y="15"/>
                        </a:lnTo>
                        <a:lnTo>
                          <a:pt x="12" y="15"/>
                        </a:lnTo>
                        <a:lnTo>
                          <a:pt x="13" y="15"/>
                        </a:lnTo>
                        <a:lnTo>
                          <a:pt x="13" y="16"/>
                        </a:lnTo>
                        <a:lnTo>
                          <a:pt x="12" y="16"/>
                        </a:lnTo>
                        <a:lnTo>
                          <a:pt x="11" y="16"/>
                        </a:lnTo>
                        <a:lnTo>
                          <a:pt x="11" y="17"/>
                        </a:lnTo>
                        <a:lnTo>
                          <a:pt x="12" y="18"/>
                        </a:lnTo>
                        <a:lnTo>
                          <a:pt x="12" y="19"/>
                        </a:lnTo>
                        <a:lnTo>
                          <a:pt x="13" y="19"/>
                        </a:lnTo>
                        <a:lnTo>
                          <a:pt x="13" y="20"/>
                        </a:lnTo>
                        <a:lnTo>
                          <a:pt x="10" y="19"/>
                        </a:lnTo>
                        <a:lnTo>
                          <a:pt x="9" y="19"/>
                        </a:lnTo>
                        <a:lnTo>
                          <a:pt x="9" y="22"/>
                        </a:lnTo>
                        <a:lnTo>
                          <a:pt x="10" y="22"/>
                        </a:lnTo>
                        <a:lnTo>
                          <a:pt x="10" y="24"/>
                        </a:lnTo>
                        <a:lnTo>
                          <a:pt x="8" y="2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189" name="Freeform 1103">
                    <a:extLst>
                      <a:ext uri="{FF2B5EF4-FFF2-40B4-BE49-F238E27FC236}">
                        <a16:creationId xmlns:a16="http://schemas.microsoft.com/office/drawing/2014/main" id="{21EEDA5F-6C27-417E-9977-5C3AD4FCBA9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61010" y="5204483"/>
                    <a:ext cx="34853" cy="44149"/>
                  </a:xfrm>
                  <a:custGeom>
                    <a:avLst/>
                    <a:gdLst>
                      <a:gd name="T0" fmla="*/ 14287 w 15"/>
                      <a:gd name="T1" fmla="*/ 30163 h 19"/>
                      <a:gd name="T2" fmla="*/ 14287 w 15"/>
                      <a:gd name="T3" fmla="*/ 28575 h 19"/>
                      <a:gd name="T4" fmla="*/ 17462 w 15"/>
                      <a:gd name="T5" fmla="*/ 28575 h 19"/>
                      <a:gd name="T6" fmla="*/ 15875 w 15"/>
                      <a:gd name="T7" fmla="*/ 28575 h 19"/>
                      <a:gd name="T8" fmla="*/ 12700 w 15"/>
                      <a:gd name="T9" fmla="*/ 28575 h 19"/>
                      <a:gd name="T10" fmla="*/ 12700 w 15"/>
                      <a:gd name="T11" fmla="*/ 25400 h 19"/>
                      <a:gd name="T12" fmla="*/ 12700 w 15"/>
                      <a:gd name="T13" fmla="*/ 19050 h 19"/>
                      <a:gd name="T14" fmla="*/ 15875 w 15"/>
                      <a:gd name="T15" fmla="*/ 17463 h 19"/>
                      <a:gd name="T16" fmla="*/ 15875 w 15"/>
                      <a:gd name="T17" fmla="*/ 15875 h 19"/>
                      <a:gd name="T18" fmla="*/ 11112 w 15"/>
                      <a:gd name="T19" fmla="*/ 19050 h 19"/>
                      <a:gd name="T20" fmla="*/ 11112 w 15"/>
                      <a:gd name="T21" fmla="*/ 19050 h 19"/>
                      <a:gd name="T22" fmla="*/ 11112 w 15"/>
                      <a:gd name="T23" fmla="*/ 22225 h 19"/>
                      <a:gd name="T24" fmla="*/ 11112 w 15"/>
                      <a:gd name="T25" fmla="*/ 26988 h 19"/>
                      <a:gd name="T26" fmla="*/ 7937 w 15"/>
                      <a:gd name="T27" fmla="*/ 26988 h 19"/>
                      <a:gd name="T28" fmla="*/ 3175 w 15"/>
                      <a:gd name="T29" fmla="*/ 20638 h 19"/>
                      <a:gd name="T30" fmla="*/ 3175 w 15"/>
                      <a:gd name="T31" fmla="*/ 17463 h 19"/>
                      <a:gd name="T32" fmla="*/ 0 w 15"/>
                      <a:gd name="T33" fmla="*/ 17463 h 19"/>
                      <a:gd name="T34" fmla="*/ 0 w 15"/>
                      <a:gd name="T35" fmla="*/ 14288 h 19"/>
                      <a:gd name="T36" fmla="*/ 3175 w 15"/>
                      <a:gd name="T37" fmla="*/ 14288 h 19"/>
                      <a:gd name="T38" fmla="*/ 4762 w 15"/>
                      <a:gd name="T39" fmla="*/ 17463 h 19"/>
                      <a:gd name="T40" fmla="*/ 4762 w 15"/>
                      <a:gd name="T41" fmla="*/ 17463 h 19"/>
                      <a:gd name="T42" fmla="*/ 3175 w 15"/>
                      <a:gd name="T43" fmla="*/ 15875 h 19"/>
                      <a:gd name="T44" fmla="*/ 3175 w 15"/>
                      <a:gd name="T45" fmla="*/ 12700 h 19"/>
                      <a:gd name="T46" fmla="*/ 7937 w 15"/>
                      <a:gd name="T47" fmla="*/ 14288 h 19"/>
                      <a:gd name="T48" fmla="*/ 11112 w 15"/>
                      <a:gd name="T49" fmla="*/ 14288 h 19"/>
                      <a:gd name="T50" fmla="*/ 14287 w 15"/>
                      <a:gd name="T51" fmla="*/ 7938 h 19"/>
                      <a:gd name="T52" fmla="*/ 12700 w 15"/>
                      <a:gd name="T53" fmla="*/ 6350 h 19"/>
                      <a:gd name="T54" fmla="*/ 9525 w 15"/>
                      <a:gd name="T55" fmla="*/ 4763 h 19"/>
                      <a:gd name="T56" fmla="*/ 9525 w 15"/>
                      <a:gd name="T57" fmla="*/ 1588 h 19"/>
                      <a:gd name="T58" fmla="*/ 14287 w 15"/>
                      <a:gd name="T59" fmla="*/ 0 h 19"/>
                      <a:gd name="T60" fmla="*/ 22225 w 15"/>
                      <a:gd name="T61" fmla="*/ 0 h 19"/>
                      <a:gd name="T62" fmla="*/ 22225 w 15"/>
                      <a:gd name="T63" fmla="*/ 4763 h 19"/>
                      <a:gd name="T64" fmla="*/ 22225 w 15"/>
                      <a:gd name="T65" fmla="*/ 7938 h 19"/>
                      <a:gd name="T66" fmla="*/ 23812 w 15"/>
                      <a:gd name="T67" fmla="*/ 14288 h 19"/>
                      <a:gd name="T68" fmla="*/ 22225 w 15"/>
                      <a:gd name="T69" fmla="*/ 17463 h 19"/>
                      <a:gd name="T70" fmla="*/ 22225 w 15"/>
                      <a:gd name="T71" fmla="*/ 20638 h 19"/>
                      <a:gd name="T72" fmla="*/ 22225 w 15"/>
                      <a:gd name="T73" fmla="*/ 22225 h 19"/>
                      <a:gd name="T74" fmla="*/ 23812 w 15"/>
                      <a:gd name="T75" fmla="*/ 20638 h 19"/>
                      <a:gd name="T76" fmla="*/ 23812 w 15"/>
                      <a:gd name="T77" fmla="*/ 28575 h 19"/>
                      <a:gd name="T78" fmla="*/ 22225 w 15"/>
                      <a:gd name="T79" fmla="*/ 30163 h 19"/>
                      <a:gd name="T80" fmla="*/ 17462 w 15"/>
                      <a:gd name="T81" fmla="*/ 30163 h 19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</a:gdLst>
                    <a:ahLst/>
                    <a:cxnLst>
                      <a:cxn ang="T82">
                        <a:pos x="T0" y="T1"/>
                      </a:cxn>
                      <a:cxn ang="T83">
                        <a:pos x="T2" y="T3"/>
                      </a:cxn>
                      <a:cxn ang="T84">
                        <a:pos x="T4" y="T5"/>
                      </a:cxn>
                      <a:cxn ang="T85">
                        <a:pos x="T6" y="T7"/>
                      </a:cxn>
                      <a:cxn ang="T86">
                        <a:pos x="T8" y="T9"/>
                      </a:cxn>
                      <a:cxn ang="T87">
                        <a:pos x="T10" y="T11"/>
                      </a:cxn>
                      <a:cxn ang="T88">
                        <a:pos x="T12" y="T13"/>
                      </a:cxn>
                      <a:cxn ang="T89">
                        <a:pos x="T14" y="T15"/>
                      </a:cxn>
                      <a:cxn ang="T90">
                        <a:pos x="T16" y="T17"/>
                      </a:cxn>
                      <a:cxn ang="T91">
                        <a:pos x="T18" y="T19"/>
                      </a:cxn>
                      <a:cxn ang="T92">
                        <a:pos x="T20" y="T21"/>
                      </a:cxn>
                      <a:cxn ang="T93">
                        <a:pos x="T22" y="T23"/>
                      </a:cxn>
                      <a:cxn ang="T94">
                        <a:pos x="T24" y="T25"/>
                      </a:cxn>
                      <a:cxn ang="T95">
                        <a:pos x="T26" y="T27"/>
                      </a:cxn>
                      <a:cxn ang="T96">
                        <a:pos x="T28" y="T29"/>
                      </a:cxn>
                      <a:cxn ang="T97">
                        <a:pos x="T30" y="T31"/>
                      </a:cxn>
                      <a:cxn ang="T98">
                        <a:pos x="T32" y="T33"/>
                      </a:cxn>
                      <a:cxn ang="T99">
                        <a:pos x="T34" y="T35"/>
                      </a:cxn>
                      <a:cxn ang="T100">
                        <a:pos x="T36" y="T37"/>
                      </a:cxn>
                      <a:cxn ang="T101">
                        <a:pos x="T38" y="T39"/>
                      </a:cxn>
                      <a:cxn ang="T102">
                        <a:pos x="T40" y="T41"/>
                      </a:cxn>
                      <a:cxn ang="T103">
                        <a:pos x="T42" y="T43"/>
                      </a:cxn>
                      <a:cxn ang="T104">
                        <a:pos x="T44" y="T45"/>
                      </a:cxn>
                      <a:cxn ang="T105">
                        <a:pos x="T46" y="T47"/>
                      </a:cxn>
                      <a:cxn ang="T106">
                        <a:pos x="T48" y="T49"/>
                      </a:cxn>
                      <a:cxn ang="T107">
                        <a:pos x="T50" y="T51"/>
                      </a:cxn>
                      <a:cxn ang="T108">
                        <a:pos x="T52" y="T53"/>
                      </a:cxn>
                      <a:cxn ang="T109">
                        <a:pos x="T54" y="T55"/>
                      </a:cxn>
                      <a:cxn ang="T110">
                        <a:pos x="T56" y="T57"/>
                      </a:cxn>
                      <a:cxn ang="T111">
                        <a:pos x="T58" y="T59"/>
                      </a:cxn>
                      <a:cxn ang="T112">
                        <a:pos x="T60" y="T61"/>
                      </a:cxn>
                      <a:cxn ang="T113">
                        <a:pos x="T62" y="T63"/>
                      </a:cxn>
                      <a:cxn ang="T114">
                        <a:pos x="T64" y="T65"/>
                      </a:cxn>
                      <a:cxn ang="T115">
                        <a:pos x="T66" y="T67"/>
                      </a:cxn>
                      <a:cxn ang="T116">
                        <a:pos x="T68" y="T69"/>
                      </a:cxn>
                      <a:cxn ang="T117">
                        <a:pos x="T70" y="T71"/>
                      </a:cxn>
                      <a:cxn ang="T118">
                        <a:pos x="T72" y="T73"/>
                      </a:cxn>
                      <a:cxn ang="T119">
                        <a:pos x="T74" y="T75"/>
                      </a:cxn>
                      <a:cxn ang="T120">
                        <a:pos x="T76" y="T77"/>
                      </a:cxn>
                      <a:cxn ang="T121">
                        <a:pos x="T78" y="T79"/>
                      </a:cxn>
                      <a:cxn ang="T122">
                        <a:pos x="T80" y="T81"/>
                      </a:cxn>
                    </a:cxnLst>
                    <a:rect l="0" t="0" r="r" b="b"/>
                    <a:pathLst>
                      <a:path w="15" h="19">
                        <a:moveTo>
                          <a:pt x="10" y="19"/>
                        </a:moveTo>
                        <a:lnTo>
                          <a:pt x="9" y="19"/>
                        </a:lnTo>
                        <a:lnTo>
                          <a:pt x="8" y="19"/>
                        </a:lnTo>
                        <a:lnTo>
                          <a:pt x="9" y="18"/>
                        </a:lnTo>
                        <a:lnTo>
                          <a:pt x="10" y="18"/>
                        </a:lnTo>
                        <a:lnTo>
                          <a:pt x="11" y="18"/>
                        </a:lnTo>
                        <a:lnTo>
                          <a:pt x="10" y="17"/>
                        </a:lnTo>
                        <a:lnTo>
                          <a:pt x="10" y="18"/>
                        </a:lnTo>
                        <a:lnTo>
                          <a:pt x="9" y="18"/>
                        </a:lnTo>
                        <a:lnTo>
                          <a:pt x="8" y="18"/>
                        </a:lnTo>
                        <a:lnTo>
                          <a:pt x="8" y="17"/>
                        </a:lnTo>
                        <a:lnTo>
                          <a:pt x="8" y="16"/>
                        </a:lnTo>
                        <a:lnTo>
                          <a:pt x="8" y="14"/>
                        </a:lnTo>
                        <a:lnTo>
                          <a:pt x="8" y="12"/>
                        </a:lnTo>
                        <a:lnTo>
                          <a:pt x="9" y="11"/>
                        </a:lnTo>
                        <a:lnTo>
                          <a:pt x="10" y="11"/>
                        </a:lnTo>
                        <a:lnTo>
                          <a:pt x="11" y="10"/>
                        </a:lnTo>
                        <a:lnTo>
                          <a:pt x="10" y="10"/>
                        </a:lnTo>
                        <a:lnTo>
                          <a:pt x="8" y="11"/>
                        </a:lnTo>
                        <a:lnTo>
                          <a:pt x="7" y="12"/>
                        </a:lnTo>
                        <a:lnTo>
                          <a:pt x="7" y="11"/>
                        </a:lnTo>
                        <a:lnTo>
                          <a:pt x="7" y="12"/>
                        </a:lnTo>
                        <a:lnTo>
                          <a:pt x="7" y="13"/>
                        </a:lnTo>
                        <a:lnTo>
                          <a:pt x="7" y="14"/>
                        </a:lnTo>
                        <a:lnTo>
                          <a:pt x="7" y="16"/>
                        </a:lnTo>
                        <a:lnTo>
                          <a:pt x="7" y="17"/>
                        </a:lnTo>
                        <a:lnTo>
                          <a:pt x="6" y="17"/>
                        </a:lnTo>
                        <a:lnTo>
                          <a:pt x="5" y="17"/>
                        </a:lnTo>
                        <a:lnTo>
                          <a:pt x="3" y="16"/>
                        </a:lnTo>
                        <a:lnTo>
                          <a:pt x="2" y="13"/>
                        </a:lnTo>
                        <a:lnTo>
                          <a:pt x="2" y="12"/>
                        </a:lnTo>
                        <a:lnTo>
                          <a:pt x="2" y="11"/>
                        </a:lnTo>
                        <a:lnTo>
                          <a:pt x="1" y="11"/>
                        </a:lnTo>
                        <a:lnTo>
                          <a:pt x="0" y="11"/>
                        </a:lnTo>
                        <a:lnTo>
                          <a:pt x="0" y="10"/>
                        </a:lnTo>
                        <a:lnTo>
                          <a:pt x="0" y="9"/>
                        </a:lnTo>
                        <a:lnTo>
                          <a:pt x="1" y="9"/>
                        </a:lnTo>
                        <a:lnTo>
                          <a:pt x="2" y="9"/>
                        </a:lnTo>
                        <a:lnTo>
                          <a:pt x="2" y="10"/>
                        </a:lnTo>
                        <a:lnTo>
                          <a:pt x="3" y="11"/>
                        </a:lnTo>
                        <a:lnTo>
                          <a:pt x="5" y="11"/>
                        </a:lnTo>
                        <a:lnTo>
                          <a:pt x="3" y="11"/>
                        </a:lnTo>
                        <a:lnTo>
                          <a:pt x="3" y="10"/>
                        </a:lnTo>
                        <a:lnTo>
                          <a:pt x="2" y="10"/>
                        </a:lnTo>
                        <a:lnTo>
                          <a:pt x="2" y="9"/>
                        </a:lnTo>
                        <a:lnTo>
                          <a:pt x="2" y="8"/>
                        </a:lnTo>
                        <a:lnTo>
                          <a:pt x="3" y="9"/>
                        </a:lnTo>
                        <a:lnTo>
                          <a:pt x="5" y="9"/>
                        </a:lnTo>
                        <a:lnTo>
                          <a:pt x="6" y="8"/>
                        </a:lnTo>
                        <a:lnTo>
                          <a:pt x="7" y="9"/>
                        </a:lnTo>
                        <a:lnTo>
                          <a:pt x="8" y="9"/>
                        </a:lnTo>
                        <a:lnTo>
                          <a:pt x="9" y="5"/>
                        </a:lnTo>
                        <a:lnTo>
                          <a:pt x="8" y="5"/>
                        </a:lnTo>
                        <a:lnTo>
                          <a:pt x="8" y="4"/>
                        </a:lnTo>
                        <a:lnTo>
                          <a:pt x="7" y="4"/>
                        </a:lnTo>
                        <a:lnTo>
                          <a:pt x="6" y="3"/>
                        </a:lnTo>
                        <a:lnTo>
                          <a:pt x="6" y="2"/>
                        </a:lnTo>
                        <a:lnTo>
                          <a:pt x="6" y="1"/>
                        </a:lnTo>
                        <a:lnTo>
                          <a:pt x="7" y="1"/>
                        </a:lnTo>
                        <a:lnTo>
                          <a:pt x="9" y="0"/>
                        </a:lnTo>
                        <a:lnTo>
                          <a:pt x="10" y="0"/>
                        </a:lnTo>
                        <a:lnTo>
                          <a:pt x="14" y="0"/>
                        </a:lnTo>
                        <a:lnTo>
                          <a:pt x="14" y="1"/>
                        </a:lnTo>
                        <a:lnTo>
                          <a:pt x="14" y="3"/>
                        </a:lnTo>
                        <a:lnTo>
                          <a:pt x="15" y="4"/>
                        </a:lnTo>
                        <a:lnTo>
                          <a:pt x="14" y="5"/>
                        </a:lnTo>
                        <a:lnTo>
                          <a:pt x="15" y="8"/>
                        </a:lnTo>
                        <a:lnTo>
                          <a:pt x="15" y="9"/>
                        </a:lnTo>
                        <a:lnTo>
                          <a:pt x="15" y="10"/>
                        </a:lnTo>
                        <a:lnTo>
                          <a:pt x="14" y="11"/>
                        </a:lnTo>
                        <a:lnTo>
                          <a:pt x="14" y="12"/>
                        </a:lnTo>
                        <a:lnTo>
                          <a:pt x="14" y="13"/>
                        </a:lnTo>
                        <a:lnTo>
                          <a:pt x="12" y="14"/>
                        </a:lnTo>
                        <a:lnTo>
                          <a:pt x="14" y="14"/>
                        </a:lnTo>
                        <a:lnTo>
                          <a:pt x="14" y="13"/>
                        </a:lnTo>
                        <a:lnTo>
                          <a:pt x="15" y="13"/>
                        </a:lnTo>
                        <a:lnTo>
                          <a:pt x="15" y="14"/>
                        </a:lnTo>
                        <a:lnTo>
                          <a:pt x="15" y="18"/>
                        </a:lnTo>
                        <a:lnTo>
                          <a:pt x="14" y="18"/>
                        </a:lnTo>
                        <a:lnTo>
                          <a:pt x="14" y="19"/>
                        </a:lnTo>
                        <a:lnTo>
                          <a:pt x="12" y="19"/>
                        </a:lnTo>
                        <a:lnTo>
                          <a:pt x="11" y="19"/>
                        </a:lnTo>
                        <a:lnTo>
                          <a:pt x="10" y="19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190" name="Freeform 1104">
                    <a:extLst>
                      <a:ext uri="{FF2B5EF4-FFF2-40B4-BE49-F238E27FC236}">
                        <a16:creationId xmlns:a16="http://schemas.microsoft.com/office/drawing/2014/main" id="{7BFA4496-3B4B-46DB-85BA-89CE40660F7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739927" y="5408960"/>
                    <a:ext cx="69708" cy="25560"/>
                  </a:xfrm>
                  <a:custGeom>
                    <a:avLst/>
                    <a:gdLst>
                      <a:gd name="T0" fmla="*/ 42863 w 30"/>
                      <a:gd name="T1" fmla="*/ 17463 h 11"/>
                      <a:gd name="T2" fmla="*/ 39688 w 30"/>
                      <a:gd name="T3" fmla="*/ 14288 h 11"/>
                      <a:gd name="T4" fmla="*/ 36513 w 30"/>
                      <a:gd name="T5" fmla="*/ 14288 h 11"/>
                      <a:gd name="T6" fmla="*/ 33338 w 30"/>
                      <a:gd name="T7" fmla="*/ 12700 h 11"/>
                      <a:gd name="T8" fmla="*/ 26988 w 30"/>
                      <a:gd name="T9" fmla="*/ 14288 h 11"/>
                      <a:gd name="T10" fmla="*/ 23813 w 30"/>
                      <a:gd name="T11" fmla="*/ 12700 h 11"/>
                      <a:gd name="T12" fmla="*/ 26988 w 30"/>
                      <a:gd name="T13" fmla="*/ 11113 h 11"/>
                      <a:gd name="T14" fmla="*/ 28575 w 30"/>
                      <a:gd name="T15" fmla="*/ 9525 h 11"/>
                      <a:gd name="T16" fmla="*/ 25400 w 30"/>
                      <a:gd name="T17" fmla="*/ 9525 h 11"/>
                      <a:gd name="T18" fmla="*/ 23813 w 30"/>
                      <a:gd name="T19" fmla="*/ 7938 h 11"/>
                      <a:gd name="T20" fmla="*/ 20638 w 30"/>
                      <a:gd name="T21" fmla="*/ 7938 h 11"/>
                      <a:gd name="T22" fmla="*/ 19050 w 30"/>
                      <a:gd name="T23" fmla="*/ 6350 h 11"/>
                      <a:gd name="T24" fmla="*/ 17463 w 30"/>
                      <a:gd name="T25" fmla="*/ 6350 h 11"/>
                      <a:gd name="T26" fmla="*/ 14288 w 30"/>
                      <a:gd name="T27" fmla="*/ 7938 h 11"/>
                      <a:gd name="T28" fmla="*/ 17463 w 30"/>
                      <a:gd name="T29" fmla="*/ 11113 h 11"/>
                      <a:gd name="T30" fmla="*/ 19050 w 30"/>
                      <a:gd name="T31" fmla="*/ 12700 h 11"/>
                      <a:gd name="T32" fmla="*/ 20638 w 30"/>
                      <a:gd name="T33" fmla="*/ 14288 h 11"/>
                      <a:gd name="T34" fmla="*/ 14288 w 30"/>
                      <a:gd name="T35" fmla="*/ 12700 h 11"/>
                      <a:gd name="T36" fmla="*/ 14288 w 30"/>
                      <a:gd name="T37" fmla="*/ 11113 h 11"/>
                      <a:gd name="T38" fmla="*/ 11113 w 30"/>
                      <a:gd name="T39" fmla="*/ 11113 h 11"/>
                      <a:gd name="T40" fmla="*/ 7938 w 30"/>
                      <a:gd name="T41" fmla="*/ 9525 h 11"/>
                      <a:gd name="T42" fmla="*/ 9525 w 30"/>
                      <a:gd name="T43" fmla="*/ 7938 h 11"/>
                      <a:gd name="T44" fmla="*/ 12700 w 30"/>
                      <a:gd name="T45" fmla="*/ 6350 h 11"/>
                      <a:gd name="T46" fmla="*/ 9525 w 30"/>
                      <a:gd name="T47" fmla="*/ 7938 h 11"/>
                      <a:gd name="T48" fmla="*/ 4763 w 30"/>
                      <a:gd name="T49" fmla="*/ 7938 h 11"/>
                      <a:gd name="T50" fmla="*/ 4763 w 30"/>
                      <a:gd name="T51" fmla="*/ 7938 h 11"/>
                      <a:gd name="T52" fmla="*/ 0 w 30"/>
                      <a:gd name="T53" fmla="*/ 6350 h 11"/>
                      <a:gd name="T54" fmla="*/ 4763 w 30"/>
                      <a:gd name="T55" fmla="*/ 4763 h 11"/>
                      <a:gd name="T56" fmla="*/ 9525 w 30"/>
                      <a:gd name="T57" fmla="*/ 4763 h 11"/>
                      <a:gd name="T58" fmla="*/ 19050 w 30"/>
                      <a:gd name="T59" fmla="*/ 1588 h 11"/>
                      <a:gd name="T60" fmla="*/ 26988 w 30"/>
                      <a:gd name="T61" fmla="*/ 1588 h 11"/>
                      <a:gd name="T62" fmla="*/ 28575 w 30"/>
                      <a:gd name="T63" fmla="*/ 0 h 11"/>
                      <a:gd name="T64" fmla="*/ 34925 w 30"/>
                      <a:gd name="T65" fmla="*/ 0 h 11"/>
                      <a:gd name="T66" fmla="*/ 38100 w 30"/>
                      <a:gd name="T67" fmla="*/ 1588 h 11"/>
                      <a:gd name="T68" fmla="*/ 33338 w 30"/>
                      <a:gd name="T69" fmla="*/ 6350 h 11"/>
                      <a:gd name="T70" fmla="*/ 28575 w 30"/>
                      <a:gd name="T71" fmla="*/ 6350 h 11"/>
                      <a:gd name="T72" fmla="*/ 26988 w 30"/>
                      <a:gd name="T73" fmla="*/ 4763 h 11"/>
                      <a:gd name="T74" fmla="*/ 23813 w 30"/>
                      <a:gd name="T75" fmla="*/ 1588 h 11"/>
                      <a:gd name="T76" fmla="*/ 22225 w 30"/>
                      <a:gd name="T77" fmla="*/ 4763 h 11"/>
                      <a:gd name="T78" fmla="*/ 25400 w 30"/>
                      <a:gd name="T79" fmla="*/ 6350 h 11"/>
                      <a:gd name="T80" fmla="*/ 33338 w 30"/>
                      <a:gd name="T81" fmla="*/ 6350 h 11"/>
                      <a:gd name="T82" fmla="*/ 38100 w 30"/>
                      <a:gd name="T83" fmla="*/ 7938 h 11"/>
                      <a:gd name="T84" fmla="*/ 41275 w 30"/>
                      <a:gd name="T85" fmla="*/ 9525 h 11"/>
                      <a:gd name="T86" fmla="*/ 33338 w 30"/>
                      <a:gd name="T87" fmla="*/ 9525 h 11"/>
                      <a:gd name="T88" fmla="*/ 30163 w 30"/>
                      <a:gd name="T89" fmla="*/ 7938 h 11"/>
                      <a:gd name="T90" fmla="*/ 33338 w 30"/>
                      <a:gd name="T91" fmla="*/ 11113 h 11"/>
                      <a:gd name="T92" fmla="*/ 34925 w 30"/>
                      <a:gd name="T93" fmla="*/ 9525 h 11"/>
                      <a:gd name="T94" fmla="*/ 38100 w 30"/>
                      <a:gd name="T95" fmla="*/ 11113 h 11"/>
                      <a:gd name="T96" fmla="*/ 42863 w 30"/>
                      <a:gd name="T97" fmla="*/ 12700 h 11"/>
                      <a:gd name="T98" fmla="*/ 42863 w 30"/>
                      <a:gd name="T99" fmla="*/ 12700 h 11"/>
                      <a:gd name="T100" fmla="*/ 42863 w 30"/>
                      <a:gd name="T101" fmla="*/ 14288 h 11"/>
                      <a:gd name="T102" fmla="*/ 47625 w 30"/>
                      <a:gd name="T103" fmla="*/ 15875 h 11"/>
                      <a:gd name="T104" fmla="*/ 44450 w 30"/>
                      <a:gd name="T105" fmla="*/ 17463 h 11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</a:gdLst>
                    <a:ahLst/>
                    <a:cxnLst>
                      <a:cxn ang="T106">
                        <a:pos x="T0" y="T1"/>
                      </a:cxn>
                      <a:cxn ang="T107">
                        <a:pos x="T2" y="T3"/>
                      </a:cxn>
                      <a:cxn ang="T108">
                        <a:pos x="T4" y="T5"/>
                      </a:cxn>
                      <a:cxn ang="T109">
                        <a:pos x="T6" y="T7"/>
                      </a:cxn>
                      <a:cxn ang="T110">
                        <a:pos x="T8" y="T9"/>
                      </a:cxn>
                      <a:cxn ang="T111">
                        <a:pos x="T10" y="T11"/>
                      </a:cxn>
                      <a:cxn ang="T112">
                        <a:pos x="T12" y="T13"/>
                      </a:cxn>
                      <a:cxn ang="T113">
                        <a:pos x="T14" y="T15"/>
                      </a:cxn>
                      <a:cxn ang="T114">
                        <a:pos x="T16" y="T17"/>
                      </a:cxn>
                      <a:cxn ang="T115">
                        <a:pos x="T18" y="T19"/>
                      </a:cxn>
                      <a:cxn ang="T116">
                        <a:pos x="T20" y="T21"/>
                      </a:cxn>
                      <a:cxn ang="T117">
                        <a:pos x="T22" y="T23"/>
                      </a:cxn>
                      <a:cxn ang="T118">
                        <a:pos x="T24" y="T25"/>
                      </a:cxn>
                      <a:cxn ang="T119">
                        <a:pos x="T26" y="T27"/>
                      </a:cxn>
                      <a:cxn ang="T120">
                        <a:pos x="T28" y="T29"/>
                      </a:cxn>
                      <a:cxn ang="T121">
                        <a:pos x="T30" y="T31"/>
                      </a:cxn>
                      <a:cxn ang="T122">
                        <a:pos x="T32" y="T33"/>
                      </a:cxn>
                      <a:cxn ang="T123">
                        <a:pos x="T34" y="T35"/>
                      </a:cxn>
                      <a:cxn ang="T124">
                        <a:pos x="T36" y="T37"/>
                      </a:cxn>
                      <a:cxn ang="T125">
                        <a:pos x="T38" y="T39"/>
                      </a:cxn>
                      <a:cxn ang="T126">
                        <a:pos x="T40" y="T41"/>
                      </a:cxn>
                      <a:cxn ang="T127">
                        <a:pos x="T42" y="T43"/>
                      </a:cxn>
                      <a:cxn ang="T128">
                        <a:pos x="T44" y="T45"/>
                      </a:cxn>
                      <a:cxn ang="T129">
                        <a:pos x="T46" y="T47"/>
                      </a:cxn>
                      <a:cxn ang="T130">
                        <a:pos x="T48" y="T49"/>
                      </a:cxn>
                      <a:cxn ang="T131">
                        <a:pos x="T50" y="T51"/>
                      </a:cxn>
                      <a:cxn ang="T132">
                        <a:pos x="T52" y="T53"/>
                      </a:cxn>
                      <a:cxn ang="T133">
                        <a:pos x="T54" y="T55"/>
                      </a:cxn>
                      <a:cxn ang="T134">
                        <a:pos x="T56" y="T57"/>
                      </a:cxn>
                      <a:cxn ang="T135">
                        <a:pos x="T58" y="T59"/>
                      </a:cxn>
                      <a:cxn ang="T136">
                        <a:pos x="T60" y="T61"/>
                      </a:cxn>
                      <a:cxn ang="T137">
                        <a:pos x="T62" y="T63"/>
                      </a:cxn>
                      <a:cxn ang="T138">
                        <a:pos x="T64" y="T65"/>
                      </a:cxn>
                      <a:cxn ang="T139">
                        <a:pos x="T66" y="T67"/>
                      </a:cxn>
                      <a:cxn ang="T140">
                        <a:pos x="T68" y="T69"/>
                      </a:cxn>
                      <a:cxn ang="T141">
                        <a:pos x="T70" y="T71"/>
                      </a:cxn>
                      <a:cxn ang="T142">
                        <a:pos x="T72" y="T73"/>
                      </a:cxn>
                      <a:cxn ang="T143">
                        <a:pos x="T74" y="T75"/>
                      </a:cxn>
                      <a:cxn ang="T144">
                        <a:pos x="T76" y="T77"/>
                      </a:cxn>
                      <a:cxn ang="T145">
                        <a:pos x="T78" y="T79"/>
                      </a:cxn>
                      <a:cxn ang="T146">
                        <a:pos x="T80" y="T81"/>
                      </a:cxn>
                      <a:cxn ang="T147">
                        <a:pos x="T82" y="T83"/>
                      </a:cxn>
                      <a:cxn ang="T148">
                        <a:pos x="T84" y="T85"/>
                      </a:cxn>
                      <a:cxn ang="T149">
                        <a:pos x="T86" y="T87"/>
                      </a:cxn>
                      <a:cxn ang="T150">
                        <a:pos x="T88" y="T89"/>
                      </a:cxn>
                      <a:cxn ang="T151">
                        <a:pos x="T90" y="T91"/>
                      </a:cxn>
                      <a:cxn ang="T152">
                        <a:pos x="T92" y="T93"/>
                      </a:cxn>
                      <a:cxn ang="T153">
                        <a:pos x="T94" y="T95"/>
                      </a:cxn>
                      <a:cxn ang="T154">
                        <a:pos x="T96" y="T97"/>
                      </a:cxn>
                      <a:cxn ang="T155">
                        <a:pos x="T98" y="T99"/>
                      </a:cxn>
                      <a:cxn ang="T156">
                        <a:pos x="T100" y="T101"/>
                      </a:cxn>
                      <a:cxn ang="T157">
                        <a:pos x="T102" y="T103"/>
                      </a:cxn>
                      <a:cxn ang="T158">
                        <a:pos x="T104" y="T105"/>
                      </a:cxn>
                    </a:cxnLst>
                    <a:rect l="0" t="0" r="r" b="b"/>
                    <a:pathLst>
                      <a:path w="30" h="11">
                        <a:moveTo>
                          <a:pt x="28" y="11"/>
                        </a:moveTo>
                        <a:lnTo>
                          <a:pt x="27" y="11"/>
                        </a:lnTo>
                        <a:lnTo>
                          <a:pt x="26" y="10"/>
                        </a:lnTo>
                        <a:lnTo>
                          <a:pt x="25" y="9"/>
                        </a:lnTo>
                        <a:lnTo>
                          <a:pt x="24" y="8"/>
                        </a:lnTo>
                        <a:lnTo>
                          <a:pt x="23" y="9"/>
                        </a:lnTo>
                        <a:lnTo>
                          <a:pt x="22" y="8"/>
                        </a:lnTo>
                        <a:lnTo>
                          <a:pt x="21" y="8"/>
                        </a:lnTo>
                        <a:lnTo>
                          <a:pt x="18" y="8"/>
                        </a:lnTo>
                        <a:lnTo>
                          <a:pt x="17" y="9"/>
                        </a:lnTo>
                        <a:lnTo>
                          <a:pt x="16" y="8"/>
                        </a:lnTo>
                        <a:lnTo>
                          <a:pt x="15" y="8"/>
                        </a:lnTo>
                        <a:lnTo>
                          <a:pt x="16" y="7"/>
                        </a:lnTo>
                        <a:lnTo>
                          <a:pt x="17" y="7"/>
                        </a:lnTo>
                        <a:lnTo>
                          <a:pt x="18" y="7"/>
                        </a:lnTo>
                        <a:lnTo>
                          <a:pt x="18" y="6"/>
                        </a:lnTo>
                        <a:lnTo>
                          <a:pt x="16" y="7"/>
                        </a:lnTo>
                        <a:lnTo>
                          <a:pt x="16" y="6"/>
                        </a:lnTo>
                        <a:lnTo>
                          <a:pt x="17" y="5"/>
                        </a:lnTo>
                        <a:lnTo>
                          <a:pt x="15" y="5"/>
                        </a:lnTo>
                        <a:lnTo>
                          <a:pt x="15" y="6"/>
                        </a:lnTo>
                        <a:lnTo>
                          <a:pt x="13" y="5"/>
                        </a:lnTo>
                        <a:lnTo>
                          <a:pt x="12" y="5"/>
                        </a:lnTo>
                        <a:lnTo>
                          <a:pt x="12" y="4"/>
                        </a:lnTo>
                        <a:lnTo>
                          <a:pt x="9" y="4"/>
                        </a:lnTo>
                        <a:lnTo>
                          <a:pt x="11" y="4"/>
                        </a:lnTo>
                        <a:lnTo>
                          <a:pt x="12" y="5"/>
                        </a:lnTo>
                        <a:lnTo>
                          <a:pt x="9" y="5"/>
                        </a:lnTo>
                        <a:lnTo>
                          <a:pt x="9" y="6"/>
                        </a:lnTo>
                        <a:lnTo>
                          <a:pt x="11" y="7"/>
                        </a:lnTo>
                        <a:lnTo>
                          <a:pt x="11" y="8"/>
                        </a:lnTo>
                        <a:lnTo>
                          <a:pt x="12" y="8"/>
                        </a:lnTo>
                        <a:lnTo>
                          <a:pt x="13" y="8"/>
                        </a:lnTo>
                        <a:lnTo>
                          <a:pt x="13" y="9"/>
                        </a:lnTo>
                        <a:lnTo>
                          <a:pt x="11" y="8"/>
                        </a:lnTo>
                        <a:lnTo>
                          <a:pt x="9" y="8"/>
                        </a:lnTo>
                        <a:lnTo>
                          <a:pt x="8" y="7"/>
                        </a:lnTo>
                        <a:lnTo>
                          <a:pt x="9" y="7"/>
                        </a:lnTo>
                        <a:lnTo>
                          <a:pt x="8" y="6"/>
                        </a:lnTo>
                        <a:lnTo>
                          <a:pt x="7" y="7"/>
                        </a:lnTo>
                        <a:lnTo>
                          <a:pt x="6" y="6"/>
                        </a:lnTo>
                        <a:lnTo>
                          <a:pt x="5" y="6"/>
                        </a:lnTo>
                        <a:lnTo>
                          <a:pt x="5" y="5"/>
                        </a:lnTo>
                        <a:lnTo>
                          <a:pt x="6" y="5"/>
                        </a:lnTo>
                        <a:lnTo>
                          <a:pt x="7" y="5"/>
                        </a:lnTo>
                        <a:lnTo>
                          <a:pt x="8" y="4"/>
                        </a:lnTo>
                        <a:lnTo>
                          <a:pt x="7" y="4"/>
                        </a:lnTo>
                        <a:lnTo>
                          <a:pt x="6" y="5"/>
                        </a:lnTo>
                        <a:lnTo>
                          <a:pt x="5" y="5"/>
                        </a:lnTo>
                        <a:lnTo>
                          <a:pt x="3" y="5"/>
                        </a:lnTo>
                        <a:lnTo>
                          <a:pt x="2" y="5"/>
                        </a:lnTo>
                        <a:lnTo>
                          <a:pt x="3" y="5"/>
                        </a:lnTo>
                        <a:lnTo>
                          <a:pt x="2" y="4"/>
                        </a:lnTo>
                        <a:lnTo>
                          <a:pt x="0" y="4"/>
                        </a:lnTo>
                        <a:lnTo>
                          <a:pt x="2" y="3"/>
                        </a:lnTo>
                        <a:lnTo>
                          <a:pt x="3" y="3"/>
                        </a:lnTo>
                        <a:lnTo>
                          <a:pt x="4" y="3"/>
                        </a:lnTo>
                        <a:lnTo>
                          <a:pt x="6" y="3"/>
                        </a:lnTo>
                        <a:lnTo>
                          <a:pt x="9" y="1"/>
                        </a:lnTo>
                        <a:lnTo>
                          <a:pt x="12" y="1"/>
                        </a:lnTo>
                        <a:lnTo>
                          <a:pt x="15" y="1"/>
                        </a:lnTo>
                        <a:lnTo>
                          <a:pt x="17" y="1"/>
                        </a:lnTo>
                        <a:lnTo>
                          <a:pt x="18" y="1"/>
                        </a:lnTo>
                        <a:lnTo>
                          <a:pt x="18" y="0"/>
                        </a:lnTo>
                        <a:lnTo>
                          <a:pt x="19" y="0"/>
                        </a:lnTo>
                        <a:lnTo>
                          <a:pt x="22" y="0"/>
                        </a:lnTo>
                        <a:lnTo>
                          <a:pt x="23" y="1"/>
                        </a:lnTo>
                        <a:lnTo>
                          <a:pt x="24" y="1"/>
                        </a:lnTo>
                        <a:lnTo>
                          <a:pt x="24" y="3"/>
                        </a:lnTo>
                        <a:lnTo>
                          <a:pt x="21" y="4"/>
                        </a:lnTo>
                        <a:lnTo>
                          <a:pt x="19" y="4"/>
                        </a:lnTo>
                        <a:lnTo>
                          <a:pt x="18" y="4"/>
                        </a:lnTo>
                        <a:lnTo>
                          <a:pt x="17" y="4"/>
                        </a:lnTo>
                        <a:lnTo>
                          <a:pt x="17" y="3"/>
                        </a:lnTo>
                        <a:lnTo>
                          <a:pt x="16" y="3"/>
                        </a:lnTo>
                        <a:lnTo>
                          <a:pt x="15" y="1"/>
                        </a:lnTo>
                        <a:lnTo>
                          <a:pt x="14" y="1"/>
                        </a:lnTo>
                        <a:lnTo>
                          <a:pt x="14" y="3"/>
                        </a:lnTo>
                        <a:lnTo>
                          <a:pt x="15" y="4"/>
                        </a:lnTo>
                        <a:lnTo>
                          <a:pt x="16" y="4"/>
                        </a:lnTo>
                        <a:lnTo>
                          <a:pt x="18" y="4"/>
                        </a:lnTo>
                        <a:lnTo>
                          <a:pt x="21" y="4"/>
                        </a:lnTo>
                        <a:lnTo>
                          <a:pt x="23" y="4"/>
                        </a:lnTo>
                        <a:lnTo>
                          <a:pt x="24" y="5"/>
                        </a:lnTo>
                        <a:lnTo>
                          <a:pt x="25" y="5"/>
                        </a:lnTo>
                        <a:lnTo>
                          <a:pt x="26" y="6"/>
                        </a:lnTo>
                        <a:lnTo>
                          <a:pt x="22" y="6"/>
                        </a:lnTo>
                        <a:lnTo>
                          <a:pt x="21" y="6"/>
                        </a:lnTo>
                        <a:lnTo>
                          <a:pt x="19" y="6"/>
                        </a:lnTo>
                        <a:lnTo>
                          <a:pt x="19" y="5"/>
                        </a:lnTo>
                        <a:lnTo>
                          <a:pt x="18" y="6"/>
                        </a:lnTo>
                        <a:lnTo>
                          <a:pt x="21" y="7"/>
                        </a:lnTo>
                        <a:lnTo>
                          <a:pt x="22" y="7"/>
                        </a:lnTo>
                        <a:lnTo>
                          <a:pt x="22" y="6"/>
                        </a:lnTo>
                        <a:lnTo>
                          <a:pt x="23" y="6"/>
                        </a:lnTo>
                        <a:lnTo>
                          <a:pt x="24" y="7"/>
                        </a:lnTo>
                        <a:lnTo>
                          <a:pt x="27" y="7"/>
                        </a:lnTo>
                        <a:lnTo>
                          <a:pt x="27" y="8"/>
                        </a:lnTo>
                        <a:lnTo>
                          <a:pt x="26" y="8"/>
                        </a:lnTo>
                        <a:lnTo>
                          <a:pt x="27" y="8"/>
                        </a:lnTo>
                        <a:lnTo>
                          <a:pt x="28" y="8"/>
                        </a:lnTo>
                        <a:lnTo>
                          <a:pt x="27" y="9"/>
                        </a:lnTo>
                        <a:lnTo>
                          <a:pt x="28" y="10"/>
                        </a:lnTo>
                        <a:lnTo>
                          <a:pt x="30" y="10"/>
                        </a:lnTo>
                        <a:lnTo>
                          <a:pt x="30" y="11"/>
                        </a:lnTo>
                        <a:lnTo>
                          <a:pt x="28" y="1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191" name="Freeform 1105">
                    <a:extLst>
                      <a:ext uri="{FF2B5EF4-FFF2-40B4-BE49-F238E27FC236}">
                        <a16:creationId xmlns:a16="http://schemas.microsoft.com/office/drawing/2014/main" id="{511B6961-CB73-45CF-9A0C-FF07D6712F8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621424" y="5360165"/>
                    <a:ext cx="48795" cy="23236"/>
                  </a:xfrm>
                  <a:custGeom>
                    <a:avLst/>
                    <a:gdLst>
                      <a:gd name="T0" fmla="*/ 14287 w 21"/>
                      <a:gd name="T1" fmla="*/ 15875 h 10"/>
                      <a:gd name="T2" fmla="*/ 17462 w 21"/>
                      <a:gd name="T3" fmla="*/ 14288 h 10"/>
                      <a:gd name="T4" fmla="*/ 20637 w 21"/>
                      <a:gd name="T5" fmla="*/ 9525 h 10"/>
                      <a:gd name="T6" fmla="*/ 17462 w 21"/>
                      <a:gd name="T7" fmla="*/ 9525 h 10"/>
                      <a:gd name="T8" fmla="*/ 15875 w 21"/>
                      <a:gd name="T9" fmla="*/ 11113 h 10"/>
                      <a:gd name="T10" fmla="*/ 14287 w 21"/>
                      <a:gd name="T11" fmla="*/ 9525 h 10"/>
                      <a:gd name="T12" fmla="*/ 12700 w 21"/>
                      <a:gd name="T13" fmla="*/ 11113 h 10"/>
                      <a:gd name="T14" fmla="*/ 11112 w 21"/>
                      <a:gd name="T15" fmla="*/ 14288 h 10"/>
                      <a:gd name="T16" fmla="*/ 6350 w 21"/>
                      <a:gd name="T17" fmla="*/ 11113 h 10"/>
                      <a:gd name="T18" fmla="*/ 7937 w 21"/>
                      <a:gd name="T19" fmla="*/ 9525 h 10"/>
                      <a:gd name="T20" fmla="*/ 4762 w 21"/>
                      <a:gd name="T21" fmla="*/ 6350 h 10"/>
                      <a:gd name="T22" fmla="*/ 1587 w 21"/>
                      <a:gd name="T23" fmla="*/ 6350 h 10"/>
                      <a:gd name="T24" fmla="*/ 3175 w 21"/>
                      <a:gd name="T25" fmla="*/ 4763 h 10"/>
                      <a:gd name="T26" fmla="*/ 0 w 21"/>
                      <a:gd name="T27" fmla="*/ 4763 h 10"/>
                      <a:gd name="T28" fmla="*/ 3175 w 21"/>
                      <a:gd name="T29" fmla="*/ 3175 h 10"/>
                      <a:gd name="T30" fmla="*/ 6350 w 21"/>
                      <a:gd name="T31" fmla="*/ 3175 h 10"/>
                      <a:gd name="T32" fmla="*/ 7937 w 21"/>
                      <a:gd name="T33" fmla="*/ 4763 h 10"/>
                      <a:gd name="T34" fmla="*/ 14287 w 21"/>
                      <a:gd name="T35" fmla="*/ 4763 h 10"/>
                      <a:gd name="T36" fmla="*/ 14287 w 21"/>
                      <a:gd name="T37" fmla="*/ 4763 h 10"/>
                      <a:gd name="T38" fmla="*/ 11112 w 21"/>
                      <a:gd name="T39" fmla="*/ 4763 h 10"/>
                      <a:gd name="T40" fmla="*/ 4762 w 21"/>
                      <a:gd name="T41" fmla="*/ 1588 h 10"/>
                      <a:gd name="T42" fmla="*/ 7937 w 21"/>
                      <a:gd name="T43" fmla="*/ 1588 h 10"/>
                      <a:gd name="T44" fmla="*/ 11112 w 21"/>
                      <a:gd name="T45" fmla="*/ 0 h 10"/>
                      <a:gd name="T46" fmla="*/ 14287 w 21"/>
                      <a:gd name="T47" fmla="*/ 0 h 10"/>
                      <a:gd name="T48" fmla="*/ 17462 w 21"/>
                      <a:gd name="T49" fmla="*/ 3175 h 10"/>
                      <a:gd name="T50" fmla="*/ 17462 w 21"/>
                      <a:gd name="T51" fmla="*/ 4763 h 10"/>
                      <a:gd name="T52" fmla="*/ 17462 w 21"/>
                      <a:gd name="T53" fmla="*/ 1588 h 10"/>
                      <a:gd name="T54" fmla="*/ 20637 w 21"/>
                      <a:gd name="T55" fmla="*/ 1588 h 10"/>
                      <a:gd name="T56" fmla="*/ 22225 w 21"/>
                      <a:gd name="T57" fmla="*/ 3175 h 10"/>
                      <a:gd name="T58" fmla="*/ 28575 w 21"/>
                      <a:gd name="T59" fmla="*/ 4763 h 10"/>
                      <a:gd name="T60" fmla="*/ 26987 w 21"/>
                      <a:gd name="T61" fmla="*/ 6350 h 10"/>
                      <a:gd name="T62" fmla="*/ 31750 w 21"/>
                      <a:gd name="T63" fmla="*/ 6350 h 10"/>
                      <a:gd name="T64" fmla="*/ 31750 w 21"/>
                      <a:gd name="T65" fmla="*/ 9525 h 10"/>
                      <a:gd name="T66" fmla="*/ 30162 w 21"/>
                      <a:gd name="T67" fmla="*/ 11113 h 10"/>
                      <a:gd name="T68" fmla="*/ 28575 w 21"/>
                      <a:gd name="T69" fmla="*/ 12700 h 10"/>
                      <a:gd name="T70" fmla="*/ 30162 w 21"/>
                      <a:gd name="T71" fmla="*/ 14288 h 10"/>
                      <a:gd name="T72" fmla="*/ 25400 w 21"/>
                      <a:gd name="T73" fmla="*/ 15875 h 10"/>
                      <a:gd name="T74" fmla="*/ 22225 w 21"/>
                      <a:gd name="T75" fmla="*/ 14288 h 10"/>
                      <a:gd name="T76" fmla="*/ 17462 w 21"/>
                      <a:gd name="T77" fmla="*/ 15875 h 10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</a:gdLst>
                    <a:ahLst/>
                    <a:cxnLst>
                      <a:cxn ang="T78">
                        <a:pos x="T0" y="T1"/>
                      </a:cxn>
                      <a:cxn ang="T79">
                        <a:pos x="T2" y="T3"/>
                      </a:cxn>
                      <a:cxn ang="T80">
                        <a:pos x="T4" y="T5"/>
                      </a:cxn>
                      <a:cxn ang="T81">
                        <a:pos x="T6" y="T7"/>
                      </a:cxn>
                      <a:cxn ang="T82">
                        <a:pos x="T8" y="T9"/>
                      </a:cxn>
                      <a:cxn ang="T83">
                        <a:pos x="T10" y="T11"/>
                      </a:cxn>
                      <a:cxn ang="T84">
                        <a:pos x="T12" y="T13"/>
                      </a:cxn>
                      <a:cxn ang="T85">
                        <a:pos x="T14" y="T15"/>
                      </a:cxn>
                      <a:cxn ang="T86">
                        <a:pos x="T16" y="T17"/>
                      </a:cxn>
                      <a:cxn ang="T87">
                        <a:pos x="T18" y="T19"/>
                      </a:cxn>
                      <a:cxn ang="T88">
                        <a:pos x="T20" y="T21"/>
                      </a:cxn>
                      <a:cxn ang="T89">
                        <a:pos x="T22" y="T23"/>
                      </a:cxn>
                      <a:cxn ang="T90">
                        <a:pos x="T24" y="T25"/>
                      </a:cxn>
                      <a:cxn ang="T91">
                        <a:pos x="T26" y="T27"/>
                      </a:cxn>
                      <a:cxn ang="T92">
                        <a:pos x="T28" y="T29"/>
                      </a:cxn>
                      <a:cxn ang="T93">
                        <a:pos x="T30" y="T31"/>
                      </a:cxn>
                      <a:cxn ang="T94">
                        <a:pos x="T32" y="T33"/>
                      </a:cxn>
                      <a:cxn ang="T95">
                        <a:pos x="T34" y="T35"/>
                      </a:cxn>
                      <a:cxn ang="T96">
                        <a:pos x="T36" y="T37"/>
                      </a:cxn>
                      <a:cxn ang="T97">
                        <a:pos x="T38" y="T39"/>
                      </a:cxn>
                      <a:cxn ang="T98">
                        <a:pos x="T40" y="T41"/>
                      </a:cxn>
                      <a:cxn ang="T99">
                        <a:pos x="T42" y="T43"/>
                      </a:cxn>
                      <a:cxn ang="T100">
                        <a:pos x="T44" y="T45"/>
                      </a:cxn>
                      <a:cxn ang="T101">
                        <a:pos x="T46" y="T47"/>
                      </a:cxn>
                      <a:cxn ang="T102">
                        <a:pos x="T48" y="T49"/>
                      </a:cxn>
                      <a:cxn ang="T103">
                        <a:pos x="T50" y="T51"/>
                      </a:cxn>
                      <a:cxn ang="T104">
                        <a:pos x="T52" y="T53"/>
                      </a:cxn>
                      <a:cxn ang="T105">
                        <a:pos x="T54" y="T55"/>
                      </a:cxn>
                      <a:cxn ang="T106">
                        <a:pos x="T56" y="T57"/>
                      </a:cxn>
                      <a:cxn ang="T107">
                        <a:pos x="T58" y="T59"/>
                      </a:cxn>
                      <a:cxn ang="T108">
                        <a:pos x="T60" y="T61"/>
                      </a:cxn>
                      <a:cxn ang="T109">
                        <a:pos x="T62" y="T63"/>
                      </a:cxn>
                      <a:cxn ang="T110">
                        <a:pos x="T64" y="T65"/>
                      </a:cxn>
                      <a:cxn ang="T111">
                        <a:pos x="T66" y="T67"/>
                      </a:cxn>
                      <a:cxn ang="T112">
                        <a:pos x="T68" y="T69"/>
                      </a:cxn>
                      <a:cxn ang="T113">
                        <a:pos x="T70" y="T71"/>
                      </a:cxn>
                      <a:cxn ang="T114">
                        <a:pos x="T72" y="T73"/>
                      </a:cxn>
                      <a:cxn ang="T115">
                        <a:pos x="T74" y="T75"/>
                      </a:cxn>
                      <a:cxn ang="T116">
                        <a:pos x="T76" y="T77"/>
                      </a:cxn>
                    </a:cxnLst>
                    <a:rect l="0" t="0" r="r" b="b"/>
                    <a:pathLst>
                      <a:path w="21" h="10">
                        <a:moveTo>
                          <a:pt x="11" y="10"/>
                        </a:moveTo>
                        <a:lnTo>
                          <a:pt x="9" y="10"/>
                        </a:lnTo>
                        <a:lnTo>
                          <a:pt x="9" y="9"/>
                        </a:lnTo>
                        <a:lnTo>
                          <a:pt x="11" y="9"/>
                        </a:lnTo>
                        <a:lnTo>
                          <a:pt x="12" y="9"/>
                        </a:lnTo>
                        <a:lnTo>
                          <a:pt x="13" y="6"/>
                        </a:lnTo>
                        <a:lnTo>
                          <a:pt x="12" y="6"/>
                        </a:lnTo>
                        <a:lnTo>
                          <a:pt x="11" y="6"/>
                        </a:lnTo>
                        <a:lnTo>
                          <a:pt x="11" y="7"/>
                        </a:lnTo>
                        <a:lnTo>
                          <a:pt x="10" y="7"/>
                        </a:lnTo>
                        <a:lnTo>
                          <a:pt x="9" y="7"/>
                        </a:lnTo>
                        <a:lnTo>
                          <a:pt x="9" y="6"/>
                        </a:lnTo>
                        <a:lnTo>
                          <a:pt x="8" y="6"/>
                        </a:lnTo>
                        <a:lnTo>
                          <a:pt x="8" y="7"/>
                        </a:lnTo>
                        <a:lnTo>
                          <a:pt x="8" y="8"/>
                        </a:lnTo>
                        <a:lnTo>
                          <a:pt x="7" y="9"/>
                        </a:lnTo>
                        <a:lnTo>
                          <a:pt x="5" y="8"/>
                        </a:lnTo>
                        <a:lnTo>
                          <a:pt x="4" y="7"/>
                        </a:lnTo>
                        <a:lnTo>
                          <a:pt x="4" y="6"/>
                        </a:lnTo>
                        <a:lnTo>
                          <a:pt x="5" y="6"/>
                        </a:lnTo>
                        <a:lnTo>
                          <a:pt x="5" y="4"/>
                        </a:lnTo>
                        <a:lnTo>
                          <a:pt x="3" y="4"/>
                        </a:lnTo>
                        <a:lnTo>
                          <a:pt x="2" y="4"/>
                        </a:lnTo>
                        <a:lnTo>
                          <a:pt x="1" y="4"/>
                        </a:lnTo>
                        <a:lnTo>
                          <a:pt x="2" y="4"/>
                        </a:lnTo>
                        <a:lnTo>
                          <a:pt x="2" y="3"/>
                        </a:lnTo>
                        <a:lnTo>
                          <a:pt x="1" y="3"/>
                        </a:lnTo>
                        <a:lnTo>
                          <a:pt x="0" y="3"/>
                        </a:lnTo>
                        <a:lnTo>
                          <a:pt x="1" y="2"/>
                        </a:lnTo>
                        <a:lnTo>
                          <a:pt x="2" y="2"/>
                        </a:lnTo>
                        <a:lnTo>
                          <a:pt x="3" y="2"/>
                        </a:lnTo>
                        <a:lnTo>
                          <a:pt x="4" y="2"/>
                        </a:lnTo>
                        <a:lnTo>
                          <a:pt x="4" y="3"/>
                        </a:lnTo>
                        <a:lnTo>
                          <a:pt x="5" y="3"/>
                        </a:lnTo>
                        <a:lnTo>
                          <a:pt x="7" y="3"/>
                        </a:lnTo>
                        <a:lnTo>
                          <a:pt x="9" y="3"/>
                        </a:lnTo>
                        <a:lnTo>
                          <a:pt x="10" y="3"/>
                        </a:lnTo>
                        <a:lnTo>
                          <a:pt x="9" y="3"/>
                        </a:lnTo>
                        <a:lnTo>
                          <a:pt x="8" y="3"/>
                        </a:lnTo>
                        <a:lnTo>
                          <a:pt x="7" y="3"/>
                        </a:lnTo>
                        <a:lnTo>
                          <a:pt x="5" y="3"/>
                        </a:lnTo>
                        <a:lnTo>
                          <a:pt x="3" y="1"/>
                        </a:lnTo>
                        <a:lnTo>
                          <a:pt x="4" y="1"/>
                        </a:lnTo>
                        <a:lnTo>
                          <a:pt x="5" y="1"/>
                        </a:lnTo>
                        <a:lnTo>
                          <a:pt x="8" y="1"/>
                        </a:lnTo>
                        <a:lnTo>
                          <a:pt x="7" y="0"/>
                        </a:lnTo>
                        <a:lnTo>
                          <a:pt x="8" y="0"/>
                        </a:lnTo>
                        <a:lnTo>
                          <a:pt x="9" y="0"/>
                        </a:lnTo>
                        <a:lnTo>
                          <a:pt x="10" y="0"/>
                        </a:lnTo>
                        <a:lnTo>
                          <a:pt x="11" y="2"/>
                        </a:lnTo>
                        <a:lnTo>
                          <a:pt x="10" y="3"/>
                        </a:lnTo>
                        <a:lnTo>
                          <a:pt x="11" y="3"/>
                        </a:lnTo>
                        <a:lnTo>
                          <a:pt x="12" y="2"/>
                        </a:lnTo>
                        <a:lnTo>
                          <a:pt x="11" y="1"/>
                        </a:lnTo>
                        <a:lnTo>
                          <a:pt x="12" y="1"/>
                        </a:lnTo>
                        <a:lnTo>
                          <a:pt x="13" y="1"/>
                        </a:lnTo>
                        <a:lnTo>
                          <a:pt x="13" y="2"/>
                        </a:lnTo>
                        <a:lnTo>
                          <a:pt x="14" y="2"/>
                        </a:lnTo>
                        <a:lnTo>
                          <a:pt x="17" y="2"/>
                        </a:lnTo>
                        <a:lnTo>
                          <a:pt x="18" y="3"/>
                        </a:lnTo>
                        <a:lnTo>
                          <a:pt x="17" y="3"/>
                        </a:lnTo>
                        <a:lnTo>
                          <a:pt x="17" y="4"/>
                        </a:lnTo>
                        <a:lnTo>
                          <a:pt x="18" y="4"/>
                        </a:lnTo>
                        <a:lnTo>
                          <a:pt x="20" y="4"/>
                        </a:lnTo>
                        <a:lnTo>
                          <a:pt x="21" y="6"/>
                        </a:lnTo>
                        <a:lnTo>
                          <a:pt x="20" y="6"/>
                        </a:lnTo>
                        <a:lnTo>
                          <a:pt x="20" y="7"/>
                        </a:lnTo>
                        <a:lnTo>
                          <a:pt x="19" y="7"/>
                        </a:lnTo>
                        <a:lnTo>
                          <a:pt x="18" y="7"/>
                        </a:lnTo>
                        <a:lnTo>
                          <a:pt x="18" y="8"/>
                        </a:lnTo>
                        <a:lnTo>
                          <a:pt x="19" y="8"/>
                        </a:lnTo>
                        <a:lnTo>
                          <a:pt x="19" y="9"/>
                        </a:lnTo>
                        <a:lnTo>
                          <a:pt x="17" y="9"/>
                        </a:lnTo>
                        <a:lnTo>
                          <a:pt x="16" y="10"/>
                        </a:lnTo>
                        <a:lnTo>
                          <a:pt x="14" y="10"/>
                        </a:lnTo>
                        <a:lnTo>
                          <a:pt x="14" y="9"/>
                        </a:lnTo>
                        <a:lnTo>
                          <a:pt x="13" y="10"/>
                        </a:lnTo>
                        <a:lnTo>
                          <a:pt x="11" y="10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192" name="Freeform 1106">
                    <a:extLst>
                      <a:ext uri="{FF2B5EF4-FFF2-40B4-BE49-F238E27FC236}">
                        <a16:creationId xmlns:a16="http://schemas.microsoft.com/office/drawing/2014/main" id="{AF563EA1-82E8-4685-B38D-D69E1394868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795694" y="5408960"/>
                    <a:ext cx="44149" cy="13942"/>
                  </a:xfrm>
                  <a:custGeom>
                    <a:avLst/>
                    <a:gdLst>
                      <a:gd name="T0" fmla="*/ 25400 w 19"/>
                      <a:gd name="T1" fmla="*/ 9525 h 6"/>
                      <a:gd name="T2" fmla="*/ 20638 w 19"/>
                      <a:gd name="T3" fmla="*/ 9525 h 6"/>
                      <a:gd name="T4" fmla="*/ 19050 w 19"/>
                      <a:gd name="T5" fmla="*/ 7938 h 6"/>
                      <a:gd name="T6" fmla="*/ 20638 w 19"/>
                      <a:gd name="T7" fmla="*/ 7938 h 6"/>
                      <a:gd name="T8" fmla="*/ 19050 w 19"/>
                      <a:gd name="T9" fmla="*/ 6350 h 6"/>
                      <a:gd name="T10" fmla="*/ 17463 w 19"/>
                      <a:gd name="T11" fmla="*/ 6350 h 6"/>
                      <a:gd name="T12" fmla="*/ 17463 w 19"/>
                      <a:gd name="T13" fmla="*/ 7938 h 6"/>
                      <a:gd name="T14" fmla="*/ 15875 w 19"/>
                      <a:gd name="T15" fmla="*/ 7938 h 6"/>
                      <a:gd name="T16" fmla="*/ 15875 w 19"/>
                      <a:gd name="T17" fmla="*/ 9525 h 6"/>
                      <a:gd name="T18" fmla="*/ 12700 w 19"/>
                      <a:gd name="T19" fmla="*/ 7938 h 6"/>
                      <a:gd name="T20" fmla="*/ 11113 w 19"/>
                      <a:gd name="T21" fmla="*/ 7938 h 6"/>
                      <a:gd name="T22" fmla="*/ 11113 w 19"/>
                      <a:gd name="T23" fmla="*/ 6350 h 6"/>
                      <a:gd name="T24" fmla="*/ 11113 w 19"/>
                      <a:gd name="T25" fmla="*/ 7938 h 6"/>
                      <a:gd name="T26" fmla="*/ 6350 w 19"/>
                      <a:gd name="T27" fmla="*/ 7938 h 6"/>
                      <a:gd name="T28" fmla="*/ 4763 w 19"/>
                      <a:gd name="T29" fmla="*/ 7938 h 6"/>
                      <a:gd name="T30" fmla="*/ 3175 w 19"/>
                      <a:gd name="T31" fmla="*/ 4763 h 6"/>
                      <a:gd name="T32" fmla="*/ 3175 w 19"/>
                      <a:gd name="T33" fmla="*/ 1588 h 6"/>
                      <a:gd name="T34" fmla="*/ 1588 w 19"/>
                      <a:gd name="T35" fmla="*/ 1588 h 6"/>
                      <a:gd name="T36" fmla="*/ 0 w 19"/>
                      <a:gd name="T37" fmla="*/ 1588 h 6"/>
                      <a:gd name="T38" fmla="*/ 0 w 19"/>
                      <a:gd name="T39" fmla="*/ 0 h 6"/>
                      <a:gd name="T40" fmla="*/ 3175 w 19"/>
                      <a:gd name="T41" fmla="*/ 0 h 6"/>
                      <a:gd name="T42" fmla="*/ 6350 w 19"/>
                      <a:gd name="T43" fmla="*/ 0 h 6"/>
                      <a:gd name="T44" fmla="*/ 9525 w 19"/>
                      <a:gd name="T45" fmla="*/ 0 h 6"/>
                      <a:gd name="T46" fmla="*/ 11113 w 19"/>
                      <a:gd name="T47" fmla="*/ 0 h 6"/>
                      <a:gd name="T48" fmla="*/ 12700 w 19"/>
                      <a:gd name="T49" fmla="*/ 0 h 6"/>
                      <a:gd name="T50" fmla="*/ 15875 w 19"/>
                      <a:gd name="T51" fmla="*/ 0 h 6"/>
                      <a:gd name="T52" fmla="*/ 17463 w 19"/>
                      <a:gd name="T53" fmla="*/ 0 h 6"/>
                      <a:gd name="T54" fmla="*/ 20638 w 19"/>
                      <a:gd name="T55" fmla="*/ 0 h 6"/>
                      <a:gd name="T56" fmla="*/ 23813 w 19"/>
                      <a:gd name="T57" fmla="*/ 0 h 6"/>
                      <a:gd name="T58" fmla="*/ 25400 w 19"/>
                      <a:gd name="T59" fmla="*/ 0 h 6"/>
                      <a:gd name="T60" fmla="*/ 25400 w 19"/>
                      <a:gd name="T61" fmla="*/ 1588 h 6"/>
                      <a:gd name="T62" fmla="*/ 26988 w 19"/>
                      <a:gd name="T63" fmla="*/ 1588 h 6"/>
                      <a:gd name="T64" fmla="*/ 30163 w 19"/>
                      <a:gd name="T65" fmla="*/ 4763 h 6"/>
                      <a:gd name="T66" fmla="*/ 30163 w 19"/>
                      <a:gd name="T67" fmla="*/ 6350 h 6"/>
                      <a:gd name="T68" fmla="*/ 28575 w 19"/>
                      <a:gd name="T69" fmla="*/ 6350 h 6"/>
                      <a:gd name="T70" fmla="*/ 28575 w 19"/>
                      <a:gd name="T71" fmla="*/ 7938 h 6"/>
                      <a:gd name="T72" fmla="*/ 25400 w 19"/>
                      <a:gd name="T73" fmla="*/ 9525 h 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</a:gdLst>
                    <a:ahLst/>
                    <a:cxnLst>
                      <a:cxn ang="T74">
                        <a:pos x="T0" y="T1"/>
                      </a:cxn>
                      <a:cxn ang="T75">
                        <a:pos x="T2" y="T3"/>
                      </a:cxn>
                      <a:cxn ang="T76">
                        <a:pos x="T4" y="T5"/>
                      </a:cxn>
                      <a:cxn ang="T77">
                        <a:pos x="T6" y="T7"/>
                      </a:cxn>
                      <a:cxn ang="T78">
                        <a:pos x="T8" y="T9"/>
                      </a:cxn>
                      <a:cxn ang="T79">
                        <a:pos x="T10" y="T11"/>
                      </a:cxn>
                      <a:cxn ang="T80">
                        <a:pos x="T12" y="T13"/>
                      </a:cxn>
                      <a:cxn ang="T81">
                        <a:pos x="T14" y="T15"/>
                      </a:cxn>
                      <a:cxn ang="T82">
                        <a:pos x="T16" y="T17"/>
                      </a:cxn>
                      <a:cxn ang="T83">
                        <a:pos x="T18" y="T19"/>
                      </a:cxn>
                      <a:cxn ang="T84">
                        <a:pos x="T20" y="T21"/>
                      </a:cxn>
                      <a:cxn ang="T85">
                        <a:pos x="T22" y="T23"/>
                      </a:cxn>
                      <a:cxn ang="T86">
                        <a:pos x="T24" y="T25"/>
                      </a:cxn>
                      <a:cxn ang="T87">
                        <a:pos x="T26" y="T27"/>
                      </a:cxn>
                      <a:cxn ang="T88">
                        <a:pos x="T28" y="T29"/>
                      </a:cxn>
                      <a:cxn ang="T89">
                        <a:pos x="T30" y="T31"/>
                      </a:cxn>
                      <a:cxn ang="T90">
                        <a:pos x="T32" y="T33"/>
                      </a:cxn>
                      <a:cxn ang="T91">
                        <a:pos x="T34" y="T35"/>
                      </a:cxn>
                      <a:cxn ang="T92">
                        <a:pos x="T36" y="T37"/>
                      </a:cxn>
                      <a:cxn ang="T93">
                        <a:pos x="T38" y="T39"/>
                      </a:cxn>
                      <a:cxn ang="T94">
                        <a:pos x="T40" y="T41"/>
                      </a:cxn>
                      <a:cxn ang="T95">
                        <a:pos x="T42" y="T43"/>
                      </a:cxn>
                      <a:cxn ang="T96">
                        <a:pos x="T44" y="T45"/>
                      </a:cxn>
                      <a:cxn ang="T97">
                        <a:pos x="T46" y="T47"/>
                      </a:cxn>
                      <a:cxn ang="T98">
                        <a:pos x="T48" y="T49"/>
                      </a:cxn>
                      <a:cxn ang="T99">
                        <a:pos x="T50" y="T51"/>
                      </a:cxn>
                      <a:cxn ang="T100">
                        <a:pos x="T52" y="T53"/>
                      </a:cxn>
                      <a:cxn ang="T101">
                        <a:pos x="T54" y="T55"/>
                      </a:cxn>
                      <a:cxn ang="T102">
                        <a:pos x="T56" y="T57"/>
                      </a:cxn>
                      <a:cxn ang="T103">
                        <a:pos x="T58" y="T59"/>
                      </a:cxn>
                      <a:cxn ang="T104">
                        <a:pos x="T60" y="T61"/>
                      </a:cxn>
                      <a:cxn ang="T105">
                        <a:pos x="T62" y="T63"/>
                      </a:cxn>
                      <a:cxn ang="T106">
                        <a:pos x="T64" y="T65"/>
                      </a:cxn>
                      <a:cxn ang="T107">
                        <a:pos x="T66" y="T67"/>
                      </a:cxn>
                      <a:cxn ang="T108">
                        <a:pos x="T68" y="T69"/>
                      </a:cxn>
                      <a:cxn ang="T109">
                        <a:pos x="T70" y="T71"/>
                      </a:cxn>
                      <a:cxn ang="T110">
                        <a:pos x="T72" y="T73"/>
                      </a:cxn>
                    </a:cxnLst>
                    <a:rect l="0" t="0" r="r" b="b"/>
                    <a:pathLst>
                      <a:path w="19" h="6">
                        <a:moveTo>
                          <a:pt x="16" y="6"/>
                        </a:moveTo>
                        <a:lnTo>
                          <a:pt x="13" y="6"/>
                        </a:lnTo>
                        <a:lnTo>
                          <a:pt x="12" y="5"/>
                        </a:lnTo>
                        <a:lnTo>
                          <a:pt x="13" y="5"/>
                        </a:lnTo>
                        <a:lnTo>
                          <a:pt x="12" y="4"/>
                        </a:lnTo>
                        <a:lnTo>
                          <a:pt x="11" y="4"/>
                        </a:lnTo>
                        <a:lnTo>
                          <a:pt x="11" y="5"/>
                        </a:lnTo>
                        <a:lnTo>
                          <a:pt x="10" y="5"/>
                        </a:lnTo>
                        <a:lnTo>
                          <a:pt x="10" y="6"/>
                        </a:lnTo>
                        <a:lnTo>
                          <a:pt x="8" y="5"/>
                        </a:lnTo>
                        <a:lnTo>
                          <a:pt x="7" y="5"/>
                        </a:lnTo>
                        <a:lnTo>
                          <a:pt x="7" y="4"/>
                        </a:lnTo>
                        <a:lnTo>
                          <a:pt x="7" y="5"/>
                        </a:lnTo>
                        <a:lnTo>
                          <a:pt x="4" y="5"/>
                        </a:lnTo>
                        <a:lnTo>
                          <a:pt x="3" y="5"/>
                        </a:lnTo>
                        <a:lnTo>
                          <a:pt x="2" y="3"/>
                        </a:lnTo>
                        <a:lnTo>
                          <a:pt x="2" y="1"/>
                        </a:ln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2" y="0"/>
                        </a:lnTo>
                        <a:lnTo>
                          <a:pt x="4" y="0"/>
                        </a:lnTo>
                        <a:lnTo>
                          <a:pt x="6" y="0"/>
                        </a:lnTo>
                        <a:lnTo>
                          <a:pt x="7" y="0"/>
                        </a:lnTo>
                        <a:lnTo>
                          <a:pt x="8" y="0"/>
                        </a:lnTo>
                        <a:lnTo>
                          <a:pt x="10" y="0"/>
                        </a:lnTo>
                        <a:lnTo>
                          <a:pt x="11" y="0"/>
                        </a:lnTo>
                        <a:lnTo>
                          <a:pt x="13" y="0"/>
                        </a:lnTo>
                        <a:lnTo>
                          <a:pt x="15" y="0"/>
                        </a:lnTo>
                        <a:lnTo>
                          <a:pt x="16" y="0"/>
                        </a:lnTo>
                        <a:lnTo>
                          <a:pt x="16" y="1"/>
                        </a:lnTo>
                        <a:lnTo>
                          <a:pt x="17" y="1"/>
                        </a:lnTo>
                        <a:lnTo>
                          <a:pt x="19" y="3"/>
                        </a:lnTo>
                        <a:lnTo>
                          <a:pt x="19" y="4"/>
                        </a:lnTo>
                        <a:lnTo>
                          <a:pt x="18" y="4"/>
                        </a:lnTo>
                        <a:lnTo>
                          <a:pt x="18" y="5"/>
                        </a:lnTo>
                        <a:lnTo>
                          <a:pt x="16" y="6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193" name="Freeform 1107">
                    <a:extLst>
                      <a:ext uri="{FF2B5EF4-FFF2-40B4-BE49-F238E27FC236}">
                        <a16:creationId xmlns:a16="http://schemas.microsoft.com/office/drawing/2014/main" id="{8C635796-F8C5-429D-9D6B-B35869096FB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626071" y="5060419"/>
                    <a:ext cx="25559" cy="20913"/>
                  </a:xfrm>
                  <a:custGeom>
                    <a:avLst/>
                    <a:gdLst>
                      <a:gd name="T0" fmla="*/ 4762 w 11"/>
                      <a:gd name="T1" fmla="*/ 14288 h 9"/>
                      <a:gd name="T2" fmla="*/ 3175 w 11"/>
                      <a:gd name="T3" fmla="*/ 12700 h 9"/>
                      <a:gd name="T4" fmla="*/ 1587 w 11"/>
                      <a:gd name="T5" fmla="*/ 11113 h 9"/>
                      <a:gd name="T6" fmla="*/ 3175 w 11"/>
                      <a:gd name="T7" fmla="*/ 11113 h 9"/>
                      <a:gd name="T8" fmla="*/ 4762 w 11"/>
                      <a:gd name="T9" fmla="*/ 11113 h 9"/>
                      <a:gd name="T10" fmla="*/ 7937 w 11"/>
                      <a:gd name="T11" fmla="*/ 11113 h 9"/>
                      <a:gd name="T12" fmla="*/ 4762 w 11"/>
                      <a:gd name="T13" fmla="*/ 9525 h 9"/>
                      <a:gd name="T14" fmla="*/ 3175 w 11"/>
                      <a:gd name="T15" fmla="*/ 9525 h 9"/>
                      <a:gd name="T16" fmla="*/ 3175 w 11"/>
                      <a:gd name="T17" fmla="*/ 11113 h 9"/>
                      <a:gd name="T18" fmla="*/ 1587 w 11"/>
                      <a:gd name="T19" fmla="*/ 11113 h 9"/>
                      <a:gd name="T20" fmla="*/ 1587 w 11"/>
                      <a:gd name="T21" fmla="*/ 9525 h 9"/>
                      <a:gd name="T22" fmla="*/ 0 w 11"/>
                      <a:gd name="T23" fmla="*/ 7938 h 9"/>
                      <a:gd name="T24" fmla="*/ 1587 w 11"/>
                      <a:gd name="T25" fmla="*/ 6350 h 9"/>
                      <a:gd name="T26" fmla="*/ 4762 w 11"/>
                      <a:gd name="T27" fmla="*/ 6350 h 9"/>
                      <a:gd name="T28" fmla="*/ 4762 w 11"/>
                      <a:gd name="T29" fmla="*/ 3175 h 9"/>
                      <a:gd name="T30" fmla="*/ 4762 w 11"/>
                      <a:gd name="T31" fmla="*/ 1588 h 9"/>
                      <a:gd name="T32" fmla="*/ 7937 w 11"/>
                      <a:gd name="T33" fmla="*/ 1588 h 9"/>
                      <a:gd name="T34" fmla="*/ 9525 w 11"/>
                      <a:gd name="T35" fmla="*/ 0 h 9"/>
                      <a:gd name="T36" fmla="*/ 11112 w 11"/>
                      <a:gd name="T37" fmla="*/ 0 h 9"/>
                      <a:gd name="T38" fmla="*/ 14287 w 11"/>
                      <a:gd name="T39" fmla="*/ 1588 h 9"/>
                      <a:gd name="T40" fmla="*/ 15875 w 11"/>
                      <a:gd name="T41" fmla="*/ 1588 h 9"/>
                      <a:gd name="T42" fmla="*/ 15875 w 11"/>
                      <a:gd name="T43" fmla="*/ 3175 h 9"/>
                      <a:gd name="T44" fmla="*/ 17462 w 11"/>
                      <a:gd name="T45" fmla="*/ 3175 h 9"/>
                      <a:gd name="T46" fmla="*/ 17462 w 11"/>
                      <a:gd name="T47" fmla="*/ 6350 h 9"/>
                      <a:gd name="T48" fmla="*/ 15875 w 11"/>
                      <a:gd name="T49" fmla="*/ 7938 h 9"/>
                      <a:gd name="T50" fmla="*/ 14287 w 11"/>
                      <a:gd name="T51" fmla="*/ 7938 h 9"/>
                      <a:gd name="T52" fmla="*/ 12700 w 11"/>
                      <a:gd name="T53" fmla="*/ 7938 h 9"/>
                      <a:gd name="T54" fmla="*/ 12700 w 11"/>
                      <a:gd name="T55" fmla="*/ 6350 h 9"/>
                      <a:gd name="T56" fmla="*/ 11112 w 11"/>
                      <a:gd name="T57" fmla="*/ 6350 h 9"/>
                      <a:gd name="T58" fmla="*/ 12700 w 11"/>
                      <a:gd name="T59" fmla="*/ 7938 h 9"/>
                      <a:gd name="T60" fmla="*/ 14287 w 11"/>
                      <a:gd name="T61" fmla="*/ 7938 h 9"/>
                      <a:gd name="T62" fmla="*/ 14287 w 11"/>
                      <a:gd name="T63" fmla="*/ 9525 h 9"/>
                      <a:gd name="T64" fmla="*/ 12700 w 11"/>
                      <a:gd name="T65" fmla="*/ 9525 h 9"/>
                      <a:gd name="T66" fmla="*/ 12700 w 11"/>
                      <a:gd name="T67" fmla="*/ 11113 h 9"/>
                      <a:gd name="T68" fmla="*/ 11112 w 11"/>
                      <a:gd name="T69" fmla="*/ 11113 h 9"/>
                      <a:gd name="T70" fmla="*/ 9525 w 11"/>
                      <a:gd name="T71" fmla="*/ 12700 h 9"/>
                      <a:gd name="T72" fmla="*/ 7937 w 11"/>
                      <a:gd name="T73" fmla="*/ 12700 h 9"/>
                      <a:gd name="T74" fmla="*/ 4762 w 11"/>
                      <a:gd name="T75" fmla="*/ 12700 h 9"/>
                      <a:gd name="T76" fmla="*/ 4762 w 11"/>
                      <a:gd name="T77" fmla="*/ 14288 h 9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</a:gdLst>
                    <a:ahLst/>
                    <a:cxnLst>
                      <a:cxn ang="T78">
                        <a:pos x="T0" y="T1"/>
                      </a:cxn>
                      <a:cxn ang="T79">
                        <a:pos x="T2" y="T3"/>
                      </a:cxn>
                      <a:cxn ang="T80">
                        <a:pos x="T4" y="T5"/>
                      </a:cxn>
                      <a:cxn ang="T81">
                        <a:pos x="T6" y="T7"/>
                      </a:cxn>
                      <a:cxn ang="T82">
                        <a:pos x="T8" y="T9"/>
                      </a:cxn>
                      <a:cxn ang="T83">
                        <a:pos x="T10" y="T11"/>
                      </a:cxn>
                      <a:cxn ang="T84">
                        <a:pos x="T12" y="T13"/>
                      </a:cxn>
                      <a:cxn ang="T85">
                        <a:pos x="T14" y="T15"/>
                      </a:cxn>
                      <a:cxn ang="T86">
                        <a:pos x="T16" y="T17"/>
                      </a:cxn>
                      <a:cxn ang="T87">
                        <a:pos x="T18" y="T19"/>
                      </a:cxn>
                      <a:cxn ang="T88">
                        <a:pos x="T20" y="T21"/>
                      </a:cxn>
                      <a:cxn ang="T89">
                        <a:pos x="T22" y="T23"/>
                      </a:cxn>
                      <a:cxn ang="T90">
                        <a:pos x="T24" y="T25"/>
                      </a:cxn>
                      <a:cxn ang="T91">
                        <a:pos x="T26" y="T27"/>
                      </a:cxn>
                      <a:cxn ang="T92">
                        <a:pos x="T28" y="T29"/>
                      </a:cxn>
                      <a:cxn ang="T93">
                        <a:pos x="T30" y="T31"/>
                      </a:cxn>
                      <a:cxn ang="T94">
                        <a:pos x="T32" y="T33"/>
                      </a:cxn>
                      <a:cxn ang="T95">
                        <a:pos x="T34" y="T35"/>
                      </a:cxn>
                      <a:cxn ang="T96">
                        <a:pos x="T36" y="T37"/>
                      </a:cxn>
                      <a:cxn ang="T97">
                        <a:pos x="T38" y="T39"/>
                      </a:cxn>
                      <a:cxn ang="T98">
                        <a:pos x="T40" y="T41"/>
                      </a:cxn>
                      <a:cxn ang="T99">
                        <a:pos x="T42" y="T43"/>
                      </a:cxn>
                      <a:cxn ang="T100">
                        <a:pos x="T44" y="T45"/>
                      </a:cxn>
                      <a:cxn ang="T101">
                        <a:pos x="T46" y="T47"/>
                      </a:cxn>
                      <a:cxn ang="T102">
                        <a:pos x="T48" y="T49"/>
                      </a:cxn>
                      <a:cxn ang="T103">
                        <a:pos x="T50" y="T51"/>
                      </a:cxn>
                      <a:cxn ang="T104">
                        <a:pos x="T52" y="T53"/>
                      </a:cxn>
                      <a:cxn ang="T105">
                        <a:pos x="T54" y="T55"/>
                      </a:cxn>
                      <a:cxn ang="T106">
                        <a:pos x="T56" y="T57"/>
                      </a:cxn>
                      <a:cxn ang="T107">
                        <a:pos x="T58" y="T59"/>
                      </a:cxn>
                      <a:cxn ang="T108">
                        <a:pos x="T60" y="T61"/>
                      </a:cxn>
                      <a:cxn ang="T109">
                        <a:pos x="T62" y="T63"/>
                      </a:cxn>
                      <a:cxn ang="T110">
                        <a:pos x="T64" y="T65"/>
                      </a:cxn>
                      <a:cxn ang="T111">
                        <a:pos x="T66" y="T67"/>
                      </a:cxn>
                      <a:cxn ang="T112">
                        <a:pos x="T68" y="T69"/>
                      </a:cxn>
                      <a:cxn ang="T113">
                        <a:pos x="T70" y="T71"/>
                      </a:cxn>
                      <a:cxn ang="T114">
                        <a:pos x="T72" y="T73"/>
                      </a:cxn>
                      <a:cxn ang="T115">
                        <a:pos x="T74" y="T75"/>
                      </a:cxn>
                      <a:cxn ang="T116">
                        <a:pos x="T76" y="T77"/>
                      </a:cxn>
                    </a:cxnLst>
                    <a:rect l="0" t="0" r="r" b="b"/>
                    <a:pathLst>
                      <a:path w="11" h="9">
                        <a:moveTo>
                          <a:pt x="3" y="9"/>
                        </a:moveTo>
                        <a:lnTo>
                          <a:pt x="2" y="8"/>
                        </a:lnTo>
                        <a:lnTo>
                          <a:pt x="1" y="7"/>
                        </a:lnTo>
                        <a:lnTo>
                          <a:pt x="2" y="7"/>
                        </a:lnTo>
                        <a:lnTo>
                          <a:pt x="3" y="7"/>
                        </a:lnTo>
                        <a:lnTo>
                          <a:pt x="5" y="7"/>
                        </a:lnTo>
                        <a:lnTo>
                          <a:pt x="3" y="6"/>
                        </a:lnTo>
                        <a:lnTo>
                          <a:pt x="2" y="6"/>
                        </a:lnTo>
                        <a:lnTo>
                          <a:pt x="2" y="7"/>
                        </a:lnTo>
                        <a:lnTo>
                          <a:pt x="1" y="7"/>
                        </a:lnTo>
                        <a:lnTo>
                          <a:pt x="1" y="6"/>
                        </a:lnTo>
                        <a:lnTo>
                          <a:pt x="0" y="5"/>
                        </a:lnTo>
                        <a:lnTo>
                          <a:pt x="1" y="4"/>
                        </a:lnTo>
                        <a:lnTo>
                          <a:pt x="3" y="4"/>
                        </a:lnTo>
                        <a:lnTo>
                          <a:pt x="3" y="2"/>
                        </a:lnTo>
                        <a:lnTo>
                          <a:pt x="3" y="1"/>
                        </a:lnTo>
                        <a:lnTo>
                          <a:pt x="5" y="1"/>
                        </a:lnTo>
                        <a:lnTo>
                          <a:pt x="6" y="0"/>
                        </a:lnTo>
                        <a:lnTo>
                          <a:pt x="7" y="0"/>
                        </a:lnTo>
                        <a:lnTo>
                          <a:pt x="9" y="1"/>
                        </a:lnTo>
                        <a:lnTo>
                          <a:pt x="10" y="1"/>
                        </a:lnTo>
                        <a:lnTo>
                          <a:pt x="10" y="2"/>
                        </a:lnTo>
                        <a:lnTo>
                          <a:pt x="11" y="2"/>
                        </a:lnTo>
                        <a:lnTo>
                          <a:pt x="11" y="4"/>
                        </a:lnTo>
                        <a:lnTo>
                          <a:pt x="10" y="5"/>
                        </a:lnTo>
                        <a:lnTo>
                          <a:pt x="9" y="5"/>
                        </a:lnTo>
                        <a:lnTo>
                          <a:pt x="8" y="5"/>
                        </a:lnTo>
                        <a:lnTo>
                          <a:pt x="8" y="4"/>
                        </a:lnTo>
                        <a:lnTo>
                          <a:pt x="7" y="4"/>
                        </a:lnTo>
                        <a:lnTo>
                          <a:pt x="8" y="5"/>
                        </a:lnTo>
                        <a:lnTo>
                          <a:pt x="9" y="5"/>
                        </a:lnTo>
                        <a:lnTo>
                          <a:pt x="9" y="6"/>
                        </a:lnTo>
                        <a:lnTo>
                          <a:pt x="8" y="6"/>
                        </a:lnTo>
                        <a:lnTo>
                          <a:pt x="8" y="7"/>
                        </a:lnTo>
                        <a:lnTo>
                          <a:pt x="7" y="7"/>
                        </a:lnTo>
                        <a:lnTo>
                          <a:pt x="6" y="8"/>
                        </a:lnTo>
                        <a:lnTo>
                          <a:pt x="5" y="8"/>
                        </a:lnTo>
                        <a:lnTo>
                          <a:pt x="3" y="8"/>
                        </a:lnTo>
                        <a:lnTo>
                          <a:pt x="3" y="9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194" name="Freeform 1108">
                    <a:extLst>
                      <a:ext uri="{FF2B5EF4-FFF2-40B4-BE49-F238E27FC236}">
                        <a16:creationId xmlns:a16="http://schemas.microsoft.com/office/drawing/2014/main" id="{B808E019-B3BD-4202-AA3D-D8521036167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84246" y="5336929"/>
                    <a:ext cx="55767" cy="20912"/>
                  </a:xfrm>
                  <a:custGeom>
                    <a:avLst/>
                    <a:gdLst>
                      <a:gd name="T0" fmla="*/ 38100 w 24"/>
                      <a:gd name="T1" fmla="*/ 14287 h 9"/>
                      <a:gd name="T2" fmla="*/ 33338 w 24"/>
                      <a:gd name="T3" fmla="*/ 14287 h 9"/>
                      <a:gd name="T4" fmla="*/ 28575 w 24"/>
                      <a:gd name="T5" fmla="*/ 14287 h 9"/>
                      <a:gd name="T6" fmla="*/ 28575 w 24"/>
                      <a:gd name="T7" fmla="*/ 12700 h 9"/>
                      <a:gd name="T8" fmla="*/ 26988 w 24"/>
                      <a:gd name="T9" fmla="*/ 12700 h 9"/>
                      <a:gd name="T10" fmla="*/ 23813 w 24"/>
                      <a:gd name="T11" fmla="*/ 11112 h 9"/>
                      <a:gd name="T12" fmla="*/ 22225 w 24"/>
                      <a:gd name="T13" fmla="*/ 9525 h 9"/>
                      <a:gd name="T14" fmla="*/ 20638 w 24"/>
                      <a:gd name="T15" fmla="*/ 9525 h 9"/>
                      <a:gd name="T16" fmla="*/ 17463 w 24"/>
                      <a:gd name="T17" fmla="*/ 9525 h 9"/>
                      <a:gd name="T18" fmla="*/ 15875 w 24"/>
                      <a:gd name="T19" fmla="*/ 9525 h 9"/>
                      <a:gd name="T20" fmla="*/ 11113 w 24"/>
                      <a:gd name="T21" fmla="*/ 9525 h 9"/>
                      <a:gd name="T22" fmla="*/ 9525 w 24"/>
                      <a:gd name="T23" fmla="*/ 9525 h 9"/>
                      <a:gd name="T24" fmla="*/ 9525 w 24"/>
                      <a:gd name="T25" fmla="*/ 6350 h 9"/>
                      <a:gd name="T26" fmla="*/ 7938 w 24"/>
                      <a:gd name="T27" fmla="*/ 6350 h 9"/>
                      <a:gd name="T28" fmla="*/ 6350 w 24"/>
                      <a:gd name="T29" fmla="*/ 4762 h 9"/>
                      <a:gd name="T30" fmla="*/ 3175 w 24"/>
                      <a:gd name="T31" fmla="*/ 4762 h 9"/>
                      <a:gd name="T32" fmla="*/ 3175 w 24"/>
                      <a:gd name="T33" fmla="*/ 3175 h 9"/>
                      <a:gd name="T34" fmla="*/ 1588 w 24"/>
                      <a:gd name="T35" fmla="*/ 1587 h 9"/>
                      <a:gd name="T36" fmla="*/ 0 w 24"/>
                      <a:gd name="T37" fmla="*/ 1587 h 9"/>
                      <a:gd name="T38" fmla="*/ 1588 w 24"/>
                      <a:gd name="T39" fmla="*/ 0 h 9"/>
                      <a:gd name="T40" fmla="*/ 6350 w 24"/>
                      <a:gd name="T41" fmla="*/ 3175 h 9"/>
                      <a:gd name="T42" fmla="*/ 7938 w 24"/>
                      <a:gd name="T43" fmla="*/ 3175 h 9"/>
                      <a:gd name="T44" fmla="*/ 7938 w 24"/>
                      <a:gd name="T45" fmla="*/ 4762 h 9"/>
                      <a:gd name="T46" fmla="*/ 9525 w 24"/>
                      <a:gd name="T47" fmla="*/ 4762 h 9"/>
                      <a:gd name="T48" fmla="*/ 11113 w 24"/>
                      <a:gd name="T49" fmla="*/ 4762 h 9"/>
                      <a:gd name="T50" fmla="*/ 12700 w 24"/>
                      <a:gd name="T51" fmla="*/ 4762 h 9"/>
                      <a:gd name="T52" fmla="*/ 14288 w 24"/>
                      <a:gd name="T53" fmla="*/ 4762 h 9"/>
                      <a:gd name="T54" fmla="*/ 15875 w 24"/>
                      <a:gd name="T55" fmla="*/ 4762 h 9"/>
                      <a:gd name="T56" fmla="*/ 20638 w 24"/>
                      <a:gd name="T57" fmla="*/ 6350 h 9"/>
                      <a:gd name="T58" fmla="*/ 22225 w 24"/>
                      <a:gd name="T59" fmla="*/ 6350 h 9"/>
                      <a:gd name="T60" fmla="*/ 23813 w 24"/>
                      <a:gd name="T61" fmla="*/ 9525 h 9"/>
                      <a:gd name="T62" fmla="*/ 25400 w 24"/>
                      <a:gd name="T63" fmla="*/ 9525 h 9"/>
                      <a:gd name="T64" fmla="*/ 26988 w 24"/>
                      <a:gd name="T65" fmla="*/ 9525 h 9"/>
                      <a:gd name="T66" fmla="*/ 26988 w 24"/>
                      <a:gd name="T67" fmla="*/ 11112 h 9"/>
                      <a:gd name="T68" fmla="*/ 26988 w 24"/>
                      <a:gd name="T69" fmla="*/ 12700 h 9"/>
                      <a:gd name="T70" fmla="*/ 28575 w 24"/>
                      <a:gd name="T71" fmla="*/ 12700 h 9"/>
                      <a:gd name="T72" fmla="*/ 28575 w 24"/>
                      <a:gd name="T73" fmla="*/ 11112 h 9"/>
                      <a:gd name="T74" fmla="*/ 28575 w 24"/>
                      <a:gd name="T75" fmla="*/ 9525 h 9"/>
                      <a:gd name="T76" fmla="*/ 28575 w 24"/>
                      <a:gd name="T77" fmla="*/ 11112 h 9"/>
                      <a:gd name="T78" fmla="*/ 30163 w 24"/>
                      <a:gd name="T79" fmla="*/ 11112 h 9"/>
                      <a:gd name="T80" fmla="*/ 31750 w 24"/>
                      <a:gd name="T81" fmla="*/ 12700 h 9"/>
                      <a:gd name="T82" fmla="*/ 33338 w 24"/>
                      <a:gd name="T83" fmla="*/ 12700 h 9"/>
                      <a:gd name="T84" fmla="*/ 38100 w 24"/>
                      <a:gd name="T85" fmla="*/ 14287 h 9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</a:gdLst>
                    <a:ahLst/>
                    <a:cxnLst>
                      <a:cxn ang="T86">
                        <a:pos x="T0" y="T1"/>
                      </a:cxn>
                      <a:cxn ang="T87">
                        <a:pos x="T2" y="T3"/>
                      </a:cxn>
                      <a:cxn ang="T88">
                        <a:pos x="T4" y="T5"/>
                      </a:cxn>
                      <a:cxn ang="T89">
                        <a:pos x="T6" y="T7"/>
                      </a:cxn>
                      <a:cxn ang="T90">
                        <a:pos x="T8" y="T9"/>
                      </a:cxn>
                      <a:cxn ang="T91">
                        <a:pos x="T10" y="T11"/>
                      </a:cxn>
                      <a:cxn ang="T92">
                        <a:pos x="T12" y="T13"/>
                      </a:cxn>
                      <a:cxn ang="T93">
                        <a:pos x="T14" y="T15"/>
                      </a:cxn>
                      <a:cxn ang="T94">
                        <a:pos x="T16" y="T17"/>
                      </a:cxn>
                      <a:cxn ang="T95">
                        <a:pos x="T18" y="T19"/>
                      </a:cxn>
                      <a:cxn ang="T96">
                        <a:pos x="T20" y="T21"/>
                      </a:cxn>
                      <a:cxn ang="T97">
                        <a:pos x="T22" y="T23"/>
                      </a:cxn>
                      <a:cxn ang="T98">
                        <a:pos x="T24" y="T25"/>
                      </a:cxn>
                      <a:cxn ang="T99">
                        <a:pos x="T26" y="T27"/>
                      </a:cxn>
                      <a:cxn ang="T100">
                        <a:pos x="T28" y="T29"/>
                      </a:cxn>
                      <a:cxn ang="T101">
                        <a:pos x="T30" y="T31"/>
                      </a:cxn>
                      <a:cxn ang="T102">
                        <a:pos x="T32" y="T33"/>
                      </a:cxn>
                      <a:cxn ang="T103">
                        <a:pos x="T34" y="T35"/>
                      </a:cxn>
                      <a:cxn ang="T104">
                        <a:pos x="T36" y="T37"/>
                      </a:cxn>
                      <a:cxn ang="T105">
                        <a:pos x="T38" y="T39"/>
                      </a:cxn>
                      <a:cxn ang="T106">
                        <a:pos x="T40" y="T41"/>
                      </a:cxn>
                      <a:cxn ang="T107">
                        <a:pos x="T42" y="T43"/>
                      </a:cxn>
                      <a:cxn ang="T108">
                        <a:pos x="T44" y="T45"/>
                      </a:cxn>
                      <a:cxn ang="T109">
                        <a:pos x="T46" y="T47"/>
                      </a:cxn>
                      <a:cxn ang="T110">
                        <a:pos x="T48" y="T49"/>
                      </a:cxn>
                      <a:cxn ang="T111">
                        <a:pos x="T50" y="T51"/>
                      </a:cxn>
                      <a:cxn ang="T112">
                        <a:pos x="T52" y="T53"/>
                      </a:cxn>
                      <a:cxn ang="T113">
                        <a:pos x="T54" y="T55"/>
                      </a:cxn>
                      <a:cxn ang="T114">
                        <a:pos x="T56" y="T57"/>
                      </a:cxn>
                      <a:cxn ang="T115">
                        <a:pos x="T58" y="T59"/>
                      </a:cxn>
                      <a:cxn ang="T116">
                        <a:pos x="T60" y="T61"/>
                      </a:cxn>
                      <a:cxn ang="T117">
                        <a:pos x="T62" y="T63"/>
                      </a:cxn>
                      <a:cxn ang="T118">
                        <a:pos x="T64" y="T65"/>
                      </a:cxn>
                      <a:cxn ang="T119">
                        <a:pos x="T66" y="T67"/>
                      </a:cxn>
                      <a:cxn ang="T120">
                        <a:pos x="T68" y="T69"/>
                      </a:cxn>
                      <a:cxn ang="T121">
                        <a:pos x="T70" y="T71"/>
                      </a:cxn>
                      <a:cxn ang="T122">
                        <a:pos x="T72" y="T73"/>
                      </a:cxn>
                      <a:cxn ang="T123">
                        <a:pos x="T74" y="T75"/>
                      </a:cxn>
                      <a:cxn ang="T124">
                        <a:pos x="T76" y="T77"/>
                      </a:cxn>
                      <a:cxn ang="T125">
                        <a:pos x="T78" y="T79"/>
                      </a:cxn>
                      <a:cxn ang="T126">
                        <a:pos x="T80" y="T81"/>
                      </a:cxn>
                      <a:cxn ang="T127">
                        <a:pos x="T82" y="T83"/>
                      </a:cxn>
                      <a:cxn ang="T128">
                        <a:pos x="T84" y="T85"/>
                      </a:cxn>
                    </a:cxnLst>
                    <a:rect l="0" t="0" r="r" b="b"/>
                    <a:pathLst>
                      <a:path w="24" h="9">
                        <a:moveTo>
                          <a:pt x="24" y="9"/>
                        </a:moveTo>
                        <a:lnTo>
                          <a:pt x="21" y="9"/>
                        </a:lnTo>
                        <a:lnTo>
                          <a:pt x="18" y="9"/>
                        </a:lnTo>
                        <a:lnTo>
                          <a:pt x="18" y="8"/>
                        </a:lnTo>
                        <a:lnTo>
                          <a:pt x="17" y="8"/>
                        </a:lnTo>
                        <a:lnTo>
                          <a:pt x="15" y="7"/>
                        </a:lnTo>
                        <a:lnTo>
                          <a:pt x="14" y="6"/>
                        </a:lnTo>
                        <a:lnTo>
                          <a:pt x="13" y="6"/>
                        </a:lnTo>
                        <a:lnTo>
                          <a:pt x="11" y="6"/>
                        </a:lnTo>
                        <a:lnTo>
                          <a:pt x="10" y="6"/>
                        </a:lnTo>
                        <a:lnTo>
                          <a:pt x="7" y="6"/>
                        </a:lnTo>
                        <a:lnTo>
                          <a:pt x="6" y="6"/>
                        </a:lnTo>
                        <a:lnTo>
                          <a:pt x="6" y="4"/>
                        </a:lnTo>
                        <a:lnTo>
                          <a:pt x="5" y="4"/>
                        </a:lnTo>
                        <a:lnTo>
                          <a:pt x="4" y="3"/>
                        </a:lnTo>
                        <a:lnTo>
                          <a:pt x="2" y="3"/>
                        </a:lnTo>
                        <a:lnTo>
                          <a:pt x="2" y="2"/>
                        </a:ln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1" y="0"/>
                        </a:lnTo>
                        <a:lnTo>
                          <a:pt x="4" y="2"/>
                        </a:lnTo>
                        <a:lnTo>
                          <a:pt x="5" y="2"/>
                        </a:lnTo>
                        <a:lnTo>
                          <a:pt x="5" y="3"/>
                        </a:lnTo>
                        <a:lnTo>
                          <a:pt x="6" y="3"/>
                        </a:lnTo>
                        <a:lnTo>
                          <a:pt x="7" y="3"/>
                        </a:lnTo>
                        <a:lnTo>
                          <a:pt x="8" y="3"/>
                        </a:lnTo>
                        <a:lnTo>
                          <a:pt x="9" y="3"/>
                        </a:lnTo>
                        <a:lnTo>
                          <a:pt x="10" y="3"/>
                        </a:lnTo>
                        <a:lnTo>
                          <a:pt x="13" y="4"/>
                        </a:lnTo>
                        <a:lnTo>
                          <a:pt x="14" y="4"/>
                        </a:lnTo>
                        <a:lnTo>
                          <a:pt x="15" y="6"/>
                        </a:lnTo>
                        <a:lnTo>
                          <a:pt x="16" y="6"/>
                        </a:lnTo>
                        <a:lnTo>
                          <a:pt x="17" y="6"/>
                        </a:lnTo>
                        <a:lnTo>
                          <a:pt x="17" y="7"/>
                        </a:lnTo>
                        <a:lnTo>
                          <a:pt x="17" y="8"/>
                        </a:lnTo>
                        <a:lnTo>
                          <a:pt x="18" y="8"/>
                        </a:lnTo>
                        <a:lnTo>
                          <a:pt x="18" y="7"/>
                        </a:lnTo>
                        <a:lnTo>
                          <a:pt x="18" y="6"/>
                        </a:lnTo>
                        <a:lnTo>
                          <a:pt x="18" y="7"/>
                        </a:lnTo>
                        <a:lnTo>
                          <a:pt x="19" y="7"/>
                        </a:lnTo>
                        <a:lnTo>
                          <a:pt x="20" y="8"/>
                        </a:lnTo>
                        <a:lnTo>
                          <a:pt x="21" y="8"/>
                        </a:lnTo>
                        <a:lnTo>
                          <a:pt x="24" y="9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195" name="Freeform 1109">
                    <a:extLst>
                      <a:ext uri="{FF2B5EF4-FFF2-40B4-BE49-F238E27FC236}">
                        <a16:creationId xmlns:a16="http://schemas.microsoft.com/office/drawing/2014/main" id="{F56B2EE2-149F-47AB-931D-1876C15D8FD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686485" y="5378754"/>
                    <a:ext cx="23236" cy="11617"/>
                  </a:xfrm>
                  <a:custGeom>
                    <a:avLst/>
                    <a:gdLst>
                      <a:gd name="T0" fmla="*/ 12700 w 10"/>
                      <a:gd name="T1" fmla="*/ 7937 h 5"/>
                      <a:gd name="T2" fmla="*/ 11113 w 10"/>
                      <a:gd name="T3" fmla="*/ 7937 h 5"/>
                      <a:gd name="T4" fmla="*/ 7938 w 10"/>
                      <a:gd name="T5" fmla="*/ 7937 h 5"/>
                      <a:gd name="T6" fmla="*/ 6350 w 10"/>
                      <a:gd name="T7" fmla="*/ 6350 h 5"/>
                      <a:gd name="T8" fmla="*/ 4763 w 10"/>
                      <a:gd name="T9" fmla="*/ 4762 h 5"/>
                      <a:gd name="T10" fmla="*/ 6350 w 10"/>
                      <a:gd name="T11" fmla="*/ 4762 h 5"/>
                      <a:gd name="T12" fmla="*/ 6350 w 10"/>
                      <a:gd name="T13" fmla="*/ 3175 h 5"/>
                      <a:gd name="T14" fmla="*/ 4763 w 10"/>
                      <a:gd name="T15" fmla="*/ 3175 h 5"/>
                      <a:gd name="T16" fmla="*/ 3175 w 10"/>
                      <a:gd name="T17" fmla="*/ 3175 h 5"/>
                      <a:gd name="T18" fmla="*/ 3175 w 10"/>
                      <a:gd name="T19" fmla="*/ 4762 h 5"/>
                      <a:gd name="T20" fmla="*/ 3175 w 10"/>
                      <a:gd name="T21" fmla="*/ 6350 h 5"/>
                      <a:gd name="T22" fmla="*/ 0 w 10"/>
                      <a:gd name="T23" fmla="*/ 6350 h 5"/>
                      <a:gd name="T24" fmla="*/ 0 w 10"/>
                      <a:gd name="T25" fmla="*/ 4762 h 5"/>
                      <a:gd name="T26" fmla="*/ 0 w 10"/>
                      <a:gd name="T27" fmla="*/ 3175 h 5"/>
                      <a:gd name="T28" fmla="*/ 0 w 10"/>
                      <a:gd name="T29" fmla="*/ 0 h 5"/>
                      <a:gd name="T30" fmla="*/ 1588 w 10"/>
                      <a:gd name="T31" fmla="*/ 0 h 5"/>
                      <a:gd name="T32" fmla="*/ 4763 w 10"/>
                      <a:gd name="T33" fmla="*/ 0 h 5"/>
                      <a:gd name="T34" fmla="*/ 6350 w 10"/>
                      <a:gd name="T35" fmla="*/ 0 h 5"/>
                      <a:gd name="T36" fmla="*/ 7938 w 10"/>
                      <a:gd name="T37" fmla="*/ 0 h 5"/>
                      <a:gd name="T38" fmla="*/ 7938 w 10"/>
                      <a:gd name="T39" fmla="*/ 1587 h 5"/>
                      <a:gd name="T40" fmla="*/ 11113 w 10"/>
                      <a:gd name="T41" fmla="*/ 3175 h 5"/>
                      <a:gd name="T42" fmla="*/ 12700 w 10"/>
                      <a:gd name="T43" fmla="*/ 1587 h 5"/>
                      <a:gd name="T44" fmla="*/ 14288 w 10"/>
                      <a:gd name="T45" fmla="*/ 3175 h 5"/>
                      <a:gd name="T46" fmla="*/ 15875 w 10"/>
                      <a:gd name="T47" fmla="*/ 4762 h 5"/>
                      <a:gd name="T48" fmla="*/ 15875 w 10"/>
                      <a:gd name="T49" fmla="*/ 6350 h 5"/>
                      <a:gd name="T50" fmla="*/ 12700 w 10"/>
                      <a:gd name="T51" fmla="*/ 7937 h 5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</a:gdLst>
                    <a:ahLst/>
                    <a:cxnLst>
                      <a:cxn ang="T52">
                        <a:pos x="T0" y="T1"/>
                      </a:cxn>
                      <a:cxn ang="T53">
                        <a:pos x="T2" y="T3"/>
                      </a:cxn>
                      <a:cxn ang="T54">
                        <a:pos x="T4" y="T5"/>
                      </a:cxn>
                      <a:cxn ang="T55">
                        <a:pos x="T6" y="T7"/>
                      </a:cxn>
                      <a:cxn ang="T56">
                        <a:pos x="T8" y="T9"/>
                      </a:cxn>
                      <a:cxn ang="T57">
                        <a:pos x="T10" y="T11"/>
                      </a:cxn>
                      <a:cxn ang="T58">
                        <a:pos x="T12" y="T13"/>
                      </a:cxn>
                      <a:cxn ang="T59">
                        <a:pos x="T14" y="T15"/>
                      </a:cxn>
                      <a:cxn ang="T60">
                        <a:pos x="T16" y="T17"/>
                      </a:cxn>
                      <a:cxn ang="T61">
                        <a:pos x="T18" y="T19"/>
                      </a:cxn>
                      <a:cxn ang="T62">
                        <a:pos x="T20" y="T21"/>
                      </a:cxn>
                      <a:cxn ang="T63">
                        <a:pos x="T22" y="T23"/>
                      </a:cxn>
                      <a:cxn ang="T64">
                        <a:pos x="T24" y="T25"/>
                      </a:cxn>
                      <a:cxn ang="T65">
                        <a:pos x="T26" y="T27"/>
                      </a:cxn>
                      <a:cxn ang="T66">
                        <a:pos x="T28" y="T29"/>
                      </a:cxn>
                      <a:cxn ang="T67">
                        <a:pos x="T30" y="T31"/>
                      </a:cxn>
                      <a:cxn ang="T68">
                        <a:pos x="T32" y="T33"/>
                      </a:cxn>
                      <a:cxn ang="T69">
                        <a:pos x="T34" y="T35"/>
                      </a:cxn>
                      <a:cxn ang="T70">
                        <a:pos x="T36" y="T37"/>
                      </a:cxn>
                      <a:cxn ang="T71">
                        <a:pos x="T38" y="T39"/>
                      </a:cxn>
                      <a:cxn ang="T72">
                        <a:pos x="T40" y="T41"/>
                      </a:cxn>
                      <a:cxn ang="T73">
                        <a:pos x="T42" y="T43"/>
                      </a:cxn>
                      <a:cxn ang="T74">
                        <a:pos x="T44" y="T45"/>
                      </a:cxn>
                      <a:cxn ang="T75">
                        <a:pos x="T46" y="T47"/>
                      </a:cxn>
                      <a:cxn ang="T76">
                        <a:pos x="T48" y="T49"/>
                      </a:cxn>
                      <a:cxn ang="T77">
                        <a:pos x="T50" y="T51"/>
                      </a:cxn>
                    </a:cxnLst>
                    <a:rect l="0" t="0" r="r" b="b"/>
                    <a:pathLst>
                      <a:path w="10" h="5">
                        <a:moveTo>
                          <a:pt x="8" y="5"/>
                        </a:moveTo>
                        <a:lnTo>
                          <a:pt x="7" y="5"/>
                        </a:lnTo>
                        <a:lnTo>
                          <a:pt x="5" y="5"/>
                        </a:lnTo>
                        <a:lnTo>
                          <a:pt x="4" y="4"/>
                        </a:lnTo>
                        <a:lnTo>
                          <a:pt x="3" y="3"/>
                        </a:lnTo>
                        <a:lnTo>
                          <a:pt x="4" y="3"/>
                        </a:lnTo>
                        <a:lnTo>
                          <a:pt x="4" y="2"/>
                        </a:lnTo>
                        <a:lnTo>
                          <a:pt x="3" y="2"/>
                        </a:lnTo>
                        <a:lnTo>
                          <a:pt x="2" y="2"/>
                        </a:lnTo>
                        <a:lnTo>
                          <a:pt x="2" y="3"/>
                        </a:lnTo>
                        <a:lnTo>
                          <a:pt x="2" y="4"/>
                        </a:lnTo>
                        <a:lnTo>
                          <a:pt x="0" y="4"/>
                        </a:lnTo>
                        <a:lnTo>
                          <a:pt x="0" y="3"/>
                        </a:lnTo>
                        <a:lnTo>
                          <a:pt x="0" y="2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5" y="0"/>
                        </a:lnTo>
                        <a:lnTo>
                          <a:pt x="5" y="1"/>
                        </a:lnTo>
                        <a:lnTo>
                          <a:pt x="7" y="2"/>
                        </a:lnTo>
                        <a:lnTo>
                          <a:pt x="8" y="1"/>
                        </a:lnTo>
                        <a:lnTo>
                          <a:pt x="9" y="2"/>
                        </a:lnTo>
                        <a:lnTo>
                          <a:pt x="10" y="3"/>
                        </a:lnTo>
                        <a:lnTo>
                          <a:pt x="10" y="4"/>
                        </a:lnTo>
                        <a:lnTo>
                          <a:pt x="8" y="5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196" name="Freeform 1110">
                    <a:extLst>
                      <a:ext uri="{FF2B5EF4-FFF2-40B4-BE49-F238E27FC236}">
                        <a16:creationId xmlns:a16="http://schemas.microsoft.com/office/drawing/2014/main" id="{79BE33DA-E653-4CEC-B246-73F89970FF5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56363" y="5181247"/>
                    <a:ext cx="18589" cy="23236"/>
                  </a:xfrm>
                  <a:custGeom>
                    <a:avLst/>
                    <a:gdLst>
                      <a:gd name="T0" fmla="*/ 7938 w 8"/>
                      <a:gd name="T1" fmla="*/ 15875 h 10"/>
                      <a:gd name="T2" fmla="*/ 6350 w 8"/>
                      <a:gd name="T3" fmla="*/ 14288 h 10"/>
                      <a:gd name="T4" fmla="*/ 6350 w 8"/>
                      <a:gd name="T5" fmla="*/ 12700 h 10"/>
                      <a:gd name="T6" fmla="*/ 6350 w 8"/>
                      <a:gd name="T7" fmla="*/ 9525 h 10"/>
                      <a:gd name="T8" fmla="*/ 4763 w 8"/>
                      <a:gd name="T9" fmla="*/ 7938 h 10"/>
                      <a:gd name="T10" fmla="*/ 3175 w 8"/>
                      <a:gd name="T11" fmla="*/ 9525 h 10"/>
                      <a:gd name="T12" fmla="*/ 1588 w 8"/>
                      <a:gd name="T13" fmla="*/ 9525 h 10"/>
                      <a:gd name="T14" fmla="*/ 1588 w 8"/>
                      <a:gd name="T15" fmla="*/ 7938 h 10"/>
                      <a:gd name="T16" fmla="*/ 3175 w 8"/>
                      <a:gd name="T17" fmla="*/ 7938 h 10"/>
                      <a:gd name="T18" fmla="*/ 4763 w 8"/>
                      <a:gd name="T19" fmla="*/ 7938 h 10"/>
                      <a:gd name="T20" fmla="*/ 4763 w 8"/>
                      <a:gd name="T21" fmla="*/ 6350 h 10"/>
                      <a:gd name="T22" fmla="*/ 1588 w 8"/>
                      <a:gd name="T23" fmla="*/ 6350 h 10"/>
                      <a:gd name="T24" fmla="*/ 0 w 8"/>
                      <a:gd name="T25" fmla="*/ 3175 h 10"/>
                      <a:gd name="T26" fmla="*/ 0 w 8"/>
                      <a:gd name="T27" fmla="*/ 1588 h 10"/>
                      <a:gd name="T28" fmla="*/ 1588 w 8"/>
                      <a:gd name="T29" fmla="*/ 1588 h 10"/>
                      <a:gd name="T30" fmla="*/ 4763 w 8"/>
                      <a:gd name="T31" fmla="*/ 0 h 10"/>
                      <a:gd name="T32" fmla="*/ 6350 w 8"/>
                      <a:gd name="T33" fmla="*/ 1588 h 10"/>
                      <a:gd name="T34" fmla="*/ 6350 w 8"/>
                      <a:gd name="T35" fmla="*/ 3175 h 10"/>
                      <a:gd name="T36" fmla="*/ 6350 w 8"/>
                      <a:gd name="T37" fmla="*/ 4763 h 10"/>
                      <a:gd name="T38" fmla="*/ 7938 w 8"/>
                      <a:gd name="T39" fmla="*/ 6350 h 10"/>
                      <a:gd name="T40" fmla="*/ 7938 w 8"/>
                      <a:gd name="T41" fmla="*/ 7938 h 10"/>
                      <a:gd name="T42" fmla="*/ 11113 w 8"/>
                      <a:gd name="T43" fmla="*/ 7938 h 10"/>
                      <a:gd name="T44" fmla="*/ 11113 w 8"/>
                      <a:gd name="T45" fmla="*/ 9525 h 10"/>
                      <a:gd name="T46" fmla="*/ 12700 w 8"/>
                      <a:gd name="T47" fmla="*/ 12700 h 10"/>
                      <a:gd name="T48" fmla="*/ 12700 w 8"/>
                      <a:gd name="T49" fmla="*/ 14288 h 10"/>
                      <a:gd name="T50" fmla="*/ 7938 w 8"/>
                      <a:gd name="T51" fmla="*/ 15875 h 10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</a:gdLst>
                    <a:ahLst/>
                    <a:cxnLst>
                      <a:cxn ang="T52">
                        <a:pos x="T0" y="T1"/>
                      </a:cxn>
                      <a:cxn ang="T53">
                        <a:pos x="T2" y="T3"/>
                      </a:cxn>
                      <a:cxn ang="T54">
                        <a:pos x="T4" y="T5"/>
                      </a:cxn>
                      <a:cxn ang="T55">
                        <a:pos x="T6" y="T7"/>
                      </a:cxn>
                      <a:cxn ang="T56">
                        <a:pos x="T8" y="T9"/>
                      </a:cxn>
                      <a:cxn ang="T57">
                        <a:pos x="T10" y="T11"/>
                      </a:cxn>
                      <a:cxn ang="T58">
                        <a:pos x="T12" y="T13"/>
                      </a:cxn>
                      <a:cxn ang="T59">
                        <a:pos x="T14" y="T15"/>
                      </a:cxn>
                      <a:cxn ang="T60">
                        <a:pos x="T16" y="T17"/>
                      </a:cxn>
                      <a:cxn ang="T61">
                        <a:pos x="T18" y="T19"/>
                      </a:cxn>
                      <a:cxn ang="T62">
                        <a:pos x="T20" y="T21"/>
                      </a:cxn>
                      <a:cxn ang="T63">
                        <a:pos x="T22" y="T23"/>
                      </a:cxn>
                      <a:cxn ang="T64">
                        <a:pos x="T24" y="T25"/>
                      </a:cxn>
                      <a:cxn ang="T65">
                        <a:pos x="T26" y="T27"/>
                      </a:cxn>
                      <a:cxn ang="T66">
                        <a:pos x="T28" y="T29"/>
                      </a:cxn>
                      <a:cxn ang="T67">
                        <a:pos x="T30" y="T31"/>
                      </a:cxn>
                      <a:cxn ang="T68">
                        <a:pos x="T32" y="T33"/>
                      </a:cxn>
                      <a:cxn ang="T69">
                        <a:pos x="T34" y="T35"/>
                      </a:cxn>
                      <a:cxn ang="T70">
                        <a:pos x="T36" y="T37"/>
                      </a:cxn>
                      <a:cxn ang="T71">
                        <a:pos x="T38" y="T39"/>
                      </a:cxn>
                      <a:cxn ang="T72">
                        <a:pos x="T40" y="T41"/>
                      </a:cxn>
                      <a:cxn ang="T73">
                        <a:pos x="T42" y="T43"/>
                      </a:cxn>
                      <a:cxn ang="T74">
                        <a:pos x="T44" y="T45"/>
                      </a:cxn>
                      <a:cxn ang="T75">
                        <a:pos x="T46" y="T47"/>
                      </a:cxn>
                      <a:cxn ang="T76">
                        <a:pos x="T48" y="T49"/>
                      </a:cxn>
                      <a:cxn ang="T77">
                        <a:pos x="T50" y="T51"/>
                      </a:cxn>
                    </a:cxnLst>
                    <a:rect l="0" t="0" r="r" b="b"/>
                    <a:pathLst>
                      <a:path w="8" h="10">
                        <a:moveTo>
                          <a:pt x="5" y="10"/>
                        </a:moveTo>
                        <a:lnTo>
                          <a:pt x="4" y="9"/>
                        </a:lnTo>
                        <a:lnTo>
                          <a:pt x="4" y="8"/>
                        </a:lnTo>
                        <a:lnTo>
                          <a:pt x="4" y="6"/>
                        </a:lnTo>
                        <a:lnTo>
                          <a:pt x="3" y="5"/>
                        </a:lnTo>
                        <a:lnTo>
                          <a:pt x="2" y="6"/>
                        </a:lnTo>
                        <a:lnTo>
                          <a:pt x="1" y="6"/>
                        </a:lnTo>
                        <a:lnTo>
                          <a:pt x="1" y="5"/>
                        </a:lnTo>
                        <a:lnTo>
                          <a:pt x="2" y="5"/>
                        </a:lnTo>
                        <a:lnTo>
                          <a:pt x="3" y="5"/>
                        </a:lnTo>
                        <a:lnTo>
                          <a:pt x="3" y="4"/>
                        </a:lnTo>
                        <a:lnTo>
                          <a:pt x="1" y="4"/>
                        </a:lnTo>
                        <a:lnTo>
                          <a:pt x="0" y="2"/>
                        </a:lnTo>
                        <a:lnTo>
                          <a:pt x="0" y="1"/>
                        </a:lnTo>
                        <a:lnTo>
                          <a:pt x="1" y="1"/>
                        </a:lnTo>
                        <a:lnTo>
                          <a:pt x="3" y="0"/>
                        </a:lnTo>
                        <a:lnTo>
                          <a:pt x="4" y="1"/>
                        </a:lnTo>
                        <a:lnTo>
                          <a:pt x="4" y="2"/>
                        </a:lnTo>
                        <a:lnTo>
                          <a:pt x="4" y="3"/>
                        </a:lnTo>
                        <a:lnTo>
                          <a:pt x="5" y="4"/>
                        </a:lnTo>
                        <a:lnTo>
                          <a:pt x="5" y="5"/>
                        </a:lnTo>
                        <a:lnTo>
                          <a:pt x="7" y="5"/>
                        </a:lnTo>
                        <a:lnTo>
                          <a:pt x="7" y="6"/>
                        </a:lnTo>
                        <a:lnTo>
                          <a:pt x="8" y="8"/>
                        </a:lnTo>
                        <a:lnTo>
                          <a:pt x="8" y="9"/>
                        </a:lnTo>
                        <a:lnTo>
                          <a:pt x="5" y="10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197" name="Freeform 1111">
                    <a:extLst>
                      <a:ext uri="{FF2B5EF4-FFF2-40B4-BE49-F238E27FC236}">
                        <a16:creationId xmlns:a16="http://schemas.microsoft.com/office/drawing/2014/main" id="{DD8C0245-F37F-409E-995E-986E32033D2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712044" y="5364812"/>
                    <a:ext cx="18589" cy="20912"/>
                  </a:xfrm>
                  <a:custGeom>
                    <a:avLst/>
                    <a:gdLst>
                      <a:gd name="T0" fmla="*/ 9525 w 8"/>
                      <a:gd name="T1" fmla="*/ 14287 h 9"/>
                      <a:gd name="T2" fmla="*/ 7938 w 8"/>
                      <a:gd name="T3" fmla="*/ 14287 h 9"/>
                      <a:gd name="T4" fmla="*/ 4763 w 8"/>
                      <a:gd name="T5" fmla="*/ 14287 h 9"/>
                      <a:gd name="T6" fmla="*/ 3175 w 8"/>
                      <a:gd name="T7" fmla="*/ 14287 h 9"/>
                      <a:gd name="T8" fmla="*/ 1588 w 8"/>
                      <a:gd name="T9" fmla="*/ 12700 h 9"/>
                      <a:gd name="T10" fmla="*/ 0 w 8"/>
                      <a:gd name="T11" fmla="*/ 11112 h 9"/>
                      <a:gd name="T12" fmla="*/ 0 w 8"/>
                      <a:gd name="T13" fmla="*/ 9525 h 9"/>
                      <a:gd name="T14" fmla="*/ 0 w 8"/>
                      <a:gd name="T15" fmla="*/ 7937 h 9"/>
                      <a:gd name="T16" fmla="*/ 1588 w 8"/>
                      <a:gd name="T17" fmla="*/ 7937 h 9"/>
                      <a:gd name="T18" fmla="*/ 1588 w 8"/>
                      <a:gd name="T19" fmla="*/ 6350 h 9"/>
                      <a:gd name="T20" fmla="*/ 3175 w 8"/>
                      <a:gd name="T21" fmla="*/ 7937 h 9"/>
                      <a:gd name="T22" fmla="*/ 4763 w 8"/>
                      <a:gd name="T23" fmla="*/ 7937 h 9"/>
                      <a:gd name="T24" fmla="*/ 7938 w 8"/>
                      <a:gd name="T25" fmla="*/ 7937 h 9"/>
                      <a:gd name="T26" fmla="*/ 7938 w 8"/>
                      <a:gd name="T27" fmla="*/ 6350 h 9"/>
                      <a:gd name="T28" fmla="*/ 4763 w 8"/>
                      <a:gd name="T29" fmla="*/ 6350 h 9"/>
                      <a:gd name="T30" fmla="*/ 3175 w 8"/>
                      <a:gd name="T31" fmla="*/ 6350 h 9"/>
                      <a:gd name="T32" fmla="*/ 3175 w 8"/>
                      <a:gd name="T33" fmla="*/ 3175 h 9"/>
                      <a:gd name="T34" fmla="*/ 4763 w 8"/>
                      <a:gd name="T35" fmla="*/ 1587 h 9"/>
                      <a:gd name="T36" fmla="*/ 7938 w 8"/>
                      <a:gd name="T37" fmla="*/ 1587 h 9"/>
                      <a:gd name="T38" fmla="*/ 7938 w 8"/>
                      <a:gd name="T39" fmla="*/ 0 h 9"/>
                      <a:gd name="T40" fmla="*/ 9525 w 8"/>
                      <a:gd name="T41" fmla="*/ 0 h 9"/>
                      <a:gd name="T42" fmla="*/ 9525 w 8"/>
                      <a:gd name="T43" fmla="*/ 1587 h 9"/>
                      <a:gd name="T44" fmla="*/ 9525 w 8"/>
                      <a:gd name="T45" fmla="*/ 3175 h 9"/>
                      <a:gd name="T46" fmla="*/ 11113 w 8"/>
                      <a:gd name="T47" fmla="*/ 7937 h 9"/>
                      <a:gd name="T48" fmla="*/ 11113 w 8"/>
                      <a:gd name="T49" fmla="*/ 9525 h 9"/>
                      <a:gd name="T50" fmla="*/ 12700 w 8"/>
                      <a:gd name="T51" fmla="*/ 11112 h 9"/>
                      <a:gd name="T52" fmla="*/ 11113 w 8"/>
                      <a:gd name="T53" fmla="*/ 11112 h 9"/>
                      <a:gd name="T54" fmla="*/ 9525 w 8"/>
                      <a:gd name="T55" fmla="*/ 11112 h 9"/>
                      <a:gd name="T56" fmla="*/ 7938 w 8"/>
                      <a:gd name="T57" fmla="*/ 11112 h 9"/>
                      <a:gd name="T58" fmla="*/ 7938 w 8"/>
                      <a:gd name="T59" fmla="*/ 9525 h 9"/>
                      <a:gd name="T60" fmla="*/ 4763 w 8"/>
                      <a:gd name="T61" fmla="*/ 7937 h 9"/>
                      <a:gd name="T62" fmla="*/ 4763 w 8"/>
                      <a:gd name="T63" fmla="*/ 9525 h 9"/>
                      <a:gd name="T64" fmla="*/ 4763 w 8"/>
                      <a:gd name="T65" fmla="*/ 11112 h 9"/>
                      <a:gd name="T66" fmla="*/ 7938 w 8"/>
                      <a:gd name="T67" fmla="*/ 11112 h 9"/>
                      <a:gd name="T68" fmla="*/ 7938 w 8"/>
                      <a:gd name="T69" fmla="*/ 12700 h 9"/>
                      <a:gd name="T70" fmla="*/ 9525 w 8"/>
                      <a:gd name="T71" fmla="*/ 14287 h 9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</a:gdLst>
                    <a:ahLst/>
                    <a:cxnLst>
                      <a:cxn ang="T72">
                        <a:pos x="T0" y="T1"/>
                      </a:cxn>
                      <a:cxn ang="T73">
                        <a:pos x="T2" y="T3"/>
                      </a:cxn>
                      <a:cxn ang="T74">
                        <a:pos x="T4" y="T5"/>
                      </a:cxn>
                      <a:cxn ang="T75">
                        <a:pos x="T6" y="T7"/>
                      </a:cxn>
                      <a:cxn ang="T76">
                        <a:pos x="T8" y="T9"/>
                      </a:cxn>
                      <a:cxn ang="T77">
                        <a:pos x="T10" y="T11"/>
                      </a:cxn>
                      <a:cxn ang="T78">
                        <a:pos x="T12" y="T13"/>
                      </a:cxn>
                      <a:cxn ang="T79">
                        <a:pos x="T14" y="T15"/>
                      </a:cxn>
                      <a:cxn ang="T80">
                        <a:pos x="T16" y="T17"/>
                      </a:cxn>
                      <a:cxn ang="T81">
                        <a:pos x="T18" y="T19"/>
                      </a:cxn>
                      <a:cxn ang="T82">
                        <a:pos x="T20" y="T21"/>
                      </a:cxn>
                      <a:cxn ang="T83">
                        <a:pos x="T22" y="T23"/>
                      </a:cxn>
                      <a:cxn ang="T84">
                        <a:pos x="T24" y="T25"/>
                      </a:cxn>
                      <a:cxn ang="T85">
                        <a:pos x="T26" y="T27"/>
                      </a:cxn>
                      <a:cxn ang="T86">
                        <a:pos x="T28" y="T29"/>
                      </a:cxn>
                      <a:cxn ang="T87">
                        <a:pos x="T30" y="T31"/>
                      </a:cxn>
                      <a:cxn ang="T88">
                        <a:pos x="T32" y="T33"/>
                      </a:cxn>
                      <a:cxn ang="T89">
                        <a:pos x="T34" y="T35"/>
                      </a:cxn>
                      <a:cxn ang="T90">
                        <a:pos x="T36" y="T37"/>
                      </a:cxn>
                      <a:cxn ang="T91">
                        <a:pos x="T38" y="T39"/>
                      </a:cxn>
                      <a:cxn ang="T92">
                        <a:pos x="T40" y="T41"/>
                      </a:cxn>
                      <a:cxn ang="T93">
                        <a:pos x="T42" y="T43"/>
                      </a:cxn>
                      <a:cxn ang="T94">
                        <a:pos x="T44" y="T45"/>
                      </a:cxn>
                      <a:cxn ang="T95">
                        <a:pos x="T46" y="T47"/>
                      </a:cxn>
                      <a:cxn ang="T96">
                        <a:pos x="T48" y="T49"/>
                      </a:cxn>
                      <a:cxn ang="T97">
                        <a:pos x="T50" y="T51"/>
                      </a:cxn>
                      <a:cxn ang="T98">
                        <a:pos x="T52" y="T53"/>
                      </a:cxn>
                      <a:cxn ang="T99">
                        <a:pos x="T54" y="T55"/>
                      </a:cxn>
                      <a:cxn ang="T100">
                        <a:pos x="T56" y="T57"/>
                      </a:cxn>
                      <a:cxn ang="T101">
                        <a:pos x="T58" y="T59"/>
                      </a:cxn>
                      <a:cxn ang="T102">
                        <a:pos x="T60" y="T61"/>
                      </a:cxn>
                      <a:cxn ang="T103">
                        <a:pos x="T62" y="T63"/>
                      </a:cxn>
                      <a:cxn ang="T104">
                        <a:pos x="T64" y="T65"/>
                      </a:cxn>
                      <a:cxn ang="T105">
                        <a:pos x="T66" y="T67"/>
                      </a:cxn>
                      <a:cxn ang="T106">
                        <a:pos x="T68" y="T69"/>
                      </a:cxn>
                      <a:cxn ang="T107">
                        <a:pos x="T70" y="T71"/>
                      </a:cxn>
                    </a:cxnLst>
                    <a:rect l="0" t="0" r="r" b="b"/>
                    <a:pathLst>
                      <a:path w="8" h="9">
                        <a:moveTo>
                          <a:pt x="6" y="9"/>
                        </a:moveTo>
                        <a:lnTo>
                          <a:pt x="5" y="9"/>
                        </a:lnTo>
                        <a:lnTo>
                          <a:pt x="3" y="9"/>
                        </a:lnTo>
                        <a:lnTo>
                          <a:pt x="2" y="9"/>
                        </a:lnTo>
                        <a:lnTo>
                          <a:pt x="1" y="8"/>
                        </a:lnTo>
                        <a:lnTo>
                          <a:pt x="0" y="7"/>
                        </a:lnTo>
                        <a:lnTo>
                          <a:pt x="0" y="6"/>
                        </a:lnTo>
                        <a:lnTo>
                          <a:pt x="0" y="5"/>
                        </a:lnTo>
                        <a:lnTo>
                          <a:pt x="1" y="5"/>
                        </a:lnTo>
                        <a:lnTo>
                          <a:pt x="1" y="4"/>
                        </a:lnTo>
                        <a:lnTo>
                          <a:pt x="2" y="5"/>
                        </a:lnTo>
                        <a:lnTo>
                          <a:pt x="3" y="5"/>
                        </a:lnTo>
                        <a:lnTo>
                          <a:pt x="5" y="5"/>
                        </a:lnTo>
                        <a:lnTo>
                          <a:pt x="5" y="4"/>
                        </a:lnTo>
                        <a:lnTo>
                          <a:pt x="3" y="4"/>
                        </a:lnTo>
                        <a:lnTo>
                          <a:pt x="2" y="4"/>
                        </a:lnTo>
                        <a:lnTo>
                          <a:pt x="2" y="2"/>
                        </a:lnTo>
                        <a:lnTo>
                          <a:pt x="3" y="1"/>
                        </a:lnTo>
                        <a:lnTo>
                          <a:pt x="5" y="1"/>
                        </a:lnTo>
                        <a:lnTo>
                          <a:pt x="5" y="0"/>
                        </a:lnTo>
                        <a:lnTo>
                          <a:pt x="6" y="0"/>
                        </a:lnTo>
                        <a:lnTo>
                          <a:pt x="6" y="1"/>
                        </a:lnTo>
                        <a:lnTo>
                          <a:pt x="6" y="2"/>
                        </a:lnTo>
                        <a:lnTo>
                          <a:pt x="7" y="5"/>
                        </a:lnTo>
                        <a:lnTo>
                          <a:pt x="7" y="6"/>
                        </a:lnTo>
                        <a:lnTo>
                          <a:pt x="8" y="7"/>
                        </a:lnTo>
                        <a:lnTo>
                          <a:pt x="7" y="7"/>
                        </a:lnTo>
                        <a:lnTo>
                          <a:pt x="6" y="7"/>
                        </a:lnTo>
                        <a:lnTo>
                          <a:pt x="5" y="7"/>
                        </a:lnTo>
                        <a:lnTo>
                          <a:pt x="5" y="6"/>
                        </a:lnTo>
                        <a:lnTo>
                          <a:pt x="3" y="5"/>
                        </a:lnTo>
                        <a:lnTo>
                          <a:pt x="3" y="6"/>
                        </a:lnTo>
                        <a:lnTo>
                          <a:pt x="3" y="7"/>
                        </a:lnTo>
                        <a:lnTo>
                          <a:pt x="5" y="7"/>
                        </a:lnTo>
                        <a:lnTo>
                          <a:pt x="5" y="8"/>
                        </a:lnTo>
                        <a:lnTo>
                          <a:pt x="6" y="9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198" name="Freeform 1112">
                    <a:extLst>
                      <a:ext uri="{FF2B5EF4-FFF2-40B4-BE49-F238E27FC236}">
                        <a16:creationId xmlns:a16="http://schemas.microsoft.com/office/drawing/2014/main" id="{EADC9F3C-1C11-4FE7-BE87-2D8258E0AFA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667896" y="5376430"/>
                    <a:ext cx="18589" cy="13942"/>
                  </a:xfrm>
                  <a:custGeom>
                    <a:avLst/>
                    <a:gdLst>
                      <a:gd name="T0" fmla="*/ 9525 w 8"/>
                      <a:gd name="T1" fmla="*/ 9525 h 6"/>
                      <a:gd name="T2" fmla="*/ 7938 w 8"/>
                      <a:gd name="T3" fmla="*/ 9525 h 6"/>
                      <a:gd name="T4" fmla="*/ 4763 w 8"/>
                      <a:gd name="T5" fmla="*/ 7938 h 6"/>
                      <a:gd name="T6" fmla="*/ 7938 w 8"/>
                      <a:gd name="T7" fmla="*/ 7938 h 6"/>
                      <a:gd name="T8" fmla="*/ 3175 w 8"/>
                      <a:gd name="T9" fmla="*/ 6350 h 6"/>
                      <a:gd name="T10" fmla="*/ 3175 w 8"/>
                      <a:gd name="T11" fmla="*/ 4763 h 6"/>
                      <a:gd name="T12" fmla="*/ 0 w 8"/>
                      <a:gd name="T13" fmla="*/ 4763 h 6"/>
                      <a:gd name="T14" fmla="*/ 0 w 8"/>
                      <a:gd name="T15" fmla="*/ 3175 h 6"/>
                      <a:gd name="T16" fmla="*/ 0 w 8"/>
                      <a:gd name="T17" fmla="*/ 1588 h 6"/>
                      <a:gd name="T18" fmla="*/ 0 w 8"/>
                      <a:gd name="T19" fmla="*/ 0 h 6"/>
                      <a:gd name="T20" fmla="*/ 1588 w 8"/>
                      <a:gd name="T21" fmla="*/ 1588 h 6"/>
                      <a:gd name="T22" fmla="*/ 3175 w 8"/>
                      <a:gd name="T23" fmla="*/ 1588 h 6"/>
                      <a:gd name="T24" fmla="*/ 4763 w 8"/>
                      <a:gd name="T25" fmla="*/ 0 h 6"/>
                      <a:gd name="T26" fmla="*/ 7938 w 8"/>
                      <a:gd name="T27" fmla="*/ 0 h 6"/>
                      <a:gd name="T28" fmla="*/ 11113 w 8"/>
                      <a:gd name="T29" fmla="*/ 0 h 6"/>
                      <a:gd name="T30" fmla="*/ 12700 w 8"/>
                      <a:gd name="T31" fmla="*/ 0 h 6"/>
                      <a:gd name="T32" fmla="*/ 12700 w 8"/>
                      <a:gd name="T33" fmla="*/ 1588 h 6"/>
                      <a:gd name="T34" fmla="*/ 11113 w 8"/>
                      <a:gd name="T35" fmla="*/ 1588 h 6"/>
                      <a:gd name="T36" fmla="*/ 12700 w 8"/>
                      <a:gd name="T37" fmla="*/ 1588 h 6"/>
                      <a:gd name="T38" fmla="*/ 12700 w 8"/>
                      <a:gd name="T39" fmla="*/ 3175 h 6"/>
                      <a:gd name="T40" fmla="*/ 12700 w 8"/>
                      <a:gd name="T41" fmla="*/ 4763 h 6"/>
                      <a:gd name="T42" fmla="*/ 11113 w 8"/>
                      <a:gd name="T43" fmla="*/ 4763 h 6"/>
                      <a:gd name="T44" fmla="*/ 11113 w 8"/>
                      <a:gd name="T45" fmla="*/ 6350 h 6"/>
                      <a:gd name="T46" fmla="*/ 9525 w 8"/>
                      <a:gd name="T47" fmla="*/ 4763 h 6"/>
                      <a:gd name="T48" fmla="*/ 7938 w 8"/>
                      <a:gd name="T49" fmla="*/ 3175 h 6"/>
                      <a:gd name="T50" fmla="*/ 4763 w 8"/>
                      <a:gd name="T51" fmla="*/ 3175 h 6"/>
                      <a:gd name="T52" fmla="*/ 7938 w 8"/>
                      <a:gd name="T53" fmla="*/ 4763 h 6"/>
                      <a:gd name="T54" fmla="*/ 9525 w 8"/>
                      <a:gd name="T55" fmla="*/ 4763 h 6"/>
                      <a:gd name="T56" fmla="*/ 11113 w 8"/>
                      <a:gd name="T57" fmla="*/ 6350 h 6"/>
                      <a:gd name="T58" fmla="*/ 11113 w 8"/>
                      <a:gd name="T59" fmla="*/ 7938 h 6"/>
                      <a:gd name="T60" fmla="*/ 9525 w 8"/>
                      <a:gd name="T61" fmla="*/ 9525 h 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</a:gdLst>
                    <a:ahLst/>
                    <a:cxnLst>
                      <a:cxn ang="T62">
                        <a:pos x="T0" y="T1"/>
                      </a:cxn>
                      <a:cxn ang="T63">
                        <a:pos x="T2" y="T3"/>
                      </a:cxn>
                      <a:cxn ang="T64">
                        <a:pos x="T4" y="T5"/>
                      </a:cxn>
                      <a:cxn ang="T65">
                        <a:pos x="T6" y="T7"/>
                      </a:cxn>
                      <a:cxn ang="T66">
                        <a:pos x="T8" y="T9"/>
                      </a:cxn>
                      <a:cxn ang="T67">
                        <a:pos x="T10" y="T11"/>
                      </a:cxn>
                      <a:cxn ang="T68">
                        <a:pos x="T12" y="T13"/>
                      </a:cxn>
                      <a:cxn ang="T69">
                        <a:pos x="T14" y="T15"/>
                      </a:cxn>
                      <a:cxn ang="T70">
                        <a:pos x="T16" y="T17"/>
                      </a:cxn>
                      <a:cxn ang="T71">
                        <a:pos x="T18" y="T19"/>
                      </a:cxn>
                      <a:cxn ang="T72">
                        <a:pos x="T20" y="T21"/>
                      </a:cxn>
                      <a:cxn ang="T73">
                        <a:pos x="T22" y="T23"/>
                      </a:cxn>
                      <a:cxn ang="T74">
                        <a:pos x="T24" y="T25"/>
                      </a:cxn>
                      <a:cxn ang="T75">
                        <a:pos x="T26" y="T27"/>
                      </a:cxn>
                      <a:cxn ang="T76">
                        <a:pos x="T28" y="T29"/>
                      </a:cxn>
                      <a:cxn ang="T77">
                        <a:pos x="T30" y="T31"/>
                      </a:cxn>
                      <a:cxn ang="T78">
                        <a:pos x="T32" y="T33"/>
                      </a:cxn>
                      <a:cxn ang="T79">
                        <a:pos x="T34" y="T35"/>
                      </a:cxn>
                      <a:cxn ang="T80">
                        <a:pos x="T36" y="T37"/>
                      </a:cxn>
                      <a:cxn ang="T81">
                        <a:pos x="T38" y="T39"/>
                      </a:cxn>
                      <a:cxn ang="T82">
                        <a:pos x="T40" y="T41"/>
                      </a:cxn>
                      <a:cxn ang="T83">
                        <a:pos x="T42" y="T43"/>
                      </a:cxn>
                      <a:cxn ang="T84">
                        <a:pos x="T44" y="T45"/>
                      </a:cxn>
                      <a:cxn ang="T85">
                        <a:pos x="T46" y="T47"/>
                      </a:cxn>
                      <a:cxn ang="T86">
                        <a:pos x="T48" y="T49"/>
                      </a:cxn>
                      <a:cxn ang="T87">
                        <a:pos x="T50" y="T51"/>
                      </a:cxn>
                      <a:cxn ang="T88">
                        <a:pos x="T52" y="T53"/>
                      </a:cxn>
                      <a:cxn ang="T89">
                        <a:pos x="T54" y="T55"/>
                      </a:cxn>
                      <a:cxn ang="T90">
                        <a:pos x="T56" y="T57"/>
                      </a:cxn>
                      <a:cxn ang="T91">
                        <a:pos x="T58" y="T59"/>
                      </a:cxn>
                      <a:cxn ang="T92">
                        <a:pos x="T60" y="T61"/>
                      </a:cxn>
                    </a:cxnLst>
                    <a:rect l="0" t="0" r="r" b="b"/>
                    <a:pathLst>
                      <a:path w="8" h="6">
                        <a:moveTo>
                          <a:pt x="6" y="6"/>
                        </a:moveTo>
                        <a:lnTo>
                          <a:pt x="5" y="6"/>
                        </a:lnTo>
                        <a:lnTo>
                          <a:pt x="3" y="5"/>
                        </a:lnTo>
                        <a:lnTo>
                          <a:pt x="5" y="5"/>
                        </a:lnTo>
                        <a:lnTo>
                          <a:pt x="2" y="4"/>
                        </a:lnTo>
                        <a:lnTo>
                          <a:pt x="2" y="3"/>
                        </a:lnTo>
                        <a:lnTo>
                          <a:pt x="0" y="3"/>
                        </a:lnTo>
                        <a:lnTo>
                          <a:pt x="0" y="2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1"/>
                        </a:lnTo>
                        <a:lnTo>
                          <a:pt x="2" y="1"/>
                        </a:lnTo>
                        <a:lnTo>
                          <a:pt x="3" y="0"/>
                        </a:lnTo>
                        <a:lnTo>
                          <a:pt x="5" y="0"/>
                        </a:lnTo>
                        <a:lnTo>
                          <a:pt x="7" y="0"/>
                        </a:lnTo>
                        <a:lnTo>
                          <a:pt x="8" y="0"/>
                        </a:lnTo>
                        <a:lnTo>
                          <a:pt x="8" y="1"/>
                        </a:lnTo>
                        <a:lnTo>
                          <a:pt x="7" y="1"/>
                        </a:lnTo>
                        <a:lnTo>
                          <a:pt x="8" y="1"/>
                        </a:lnTo>
                        <a:lnTo>
                          <a:pt x="8" y="2"/>
                        </a:lnTo>
                        <a:lnTo>
                          <a:pt x="8" y="3"/>
                        </a:lnTo>
                        <a:lnTo>
                          <a:pt x="7" y="3"/>
                        </a:lnTo>
                        <a:lnTo>
                          <a:pt x="7" y="4"/>
                        </a:lnTo>
                        <a:lnTo>
                          <a:pt x="6" y="3"/>
                        </a:lnTo>
                        <a:lnTo>
                          <a:pt x="5" y="2"/>
                        </a:lnTo>
                        <a:lnTo>
                          <a:pt x="3" y="2"/>
                        </a:lnTo>
                        <a:lnTo>
                          <a:pt x="5" y="3"/>
                        </a:lnTo>
                        <a:lnTo>
                          <a:pt x="6" y="3"/>
                        </a:lnTo>
                        <a:lnTo>
                          <a:pt x="7" y="4"/>
                        </a:lnTo>
                        <a:lnTo>
                          <a:pt x="7" y="5"/>
                        </a:lnTo>
                        <a:lnTo>
                          <a:pt x="6" y="6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199" name="Freeform 1113">
                    <a:extLst>
                      <a:ext uri="{FF2B5EF4-FFF2-40B4-BE49-F238E27FC236}">
                        <a16:creationId xmlns:a16="http://schemas.microsoft.com/office/drawing/2014/main" id="{EE0B3BC6-8B81-408A-BB2E-772DB6610A6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74952" y="5185894"/>
                    <a:ext cx="18589" cy="18589"/>
                  </a:xfrm>
                  <a:custGeom>
                    <a:avLst/>
                    <a:gdLst>
                      <a:gd name="T0" fmla="*/ 9525 w 8"/>
                      <a:gd name="T1" fmla="*/ 12700 h 8"/>
                      <a:gd name="T2" fmla="*/ 6350 w 8"/>
                      <a:gd name="T3" fmla="*/ 11113 h 8"/>
                      <a:gd name="T4" fmla="*/ 4763 w 8"/>
                      <a:gd name="T5" fmla="*/ 11113 h 8"/>
                      <a:gd name="T6" fmla="*/ 3175 w 8"/>
                      <a:gd name="T7" fmla="*/ 11113 h 8"/>
                      <a:gd name="T8" fmla="*/ 1588 w 8"/>
                      <a:gd name="T9" fmla="*/ 11113 h 8"/>
                      <a:gd name="T10" fmla="*/ 0 w 8"/>
                      <a:gd name="T11" fmla="*/ 9525 h 8"/>
                      <a:gd name="T12" fmla="*/ 1588 w 8"/>
                      <a:gd name="T13" fmla="*/ 6350 h 8"/>
                      <a:gd name="T14" fmla="*/ 3175 w 8"/>
                      <a:gd name="T15" fmla="*/ 6350 h 8"/>
                      <a:gd name="T16" fmla="*/ 4763 w 8"/>
                      <a:gd name="T17" fmla="*/ 4763 h 8"/>
                      <a:gd name="T18" fmla="*/ 4763 w 8"/>
                      <a:gd name="T19" fmla="*/ 6350 h 8"/>
                      <a:gd name="T20" fmla="*/ 6350 w 8"/>
                      <a:gd name="T21" fmla="*/ 9525 h 8"/>
                      <a:gd name="T22" fmla="*/ 6350 w 8"/>
                      <a:gd name="T23" fmla="*/ 6350 h 8"/>
                      <a:gd name="T24" fmla="*/ 7938 w 8"/>
                      <a:gd name="T25" fmla="*/ 6350 h 8"/>
                      <a:gd name="T26" fmla="*/ 6350 w 8"/>
                      <a:gd name="T27" fmla="*/ 6350 h 8"/>
                      <a:gd name="T28" fmla="*/ 4763 w 8"/>
                      <a:gd name="T29" fmla="*/ 4763 h 8"/>
                      <a:gd name="T30" fmla="*/ 4763 w 8"/>
                      <a:gd name="T31" fmla="*/ 3175 h 8"/>
                      <a:gd name="T32" fmla="*/ 6350 w 8"/>
                      <a:gd name="T33" fmla="*/ 0 h 8"/>
                      <a:gd name="T34" fmla="*/ 7938 w 8"/>
                      <a:gd name="T35" fmla="*/ 0 h 8"/>
                      <a:gd name="T36" fmla="*/ 7938 w 8"/>
                      <a:gd name="T37" fmla="*/ 1588 h 8"/>
                      <a:gd name="T38" fmla="*/ 7938 w 8"/>
                      <a:gd name="T39" fmla="*/ 3175 h 8"/>
                      <a:gd name="T40" fmla="*/ 9525 w 8"/>
                      <a:gd name="T41" fmla="*/ 6350 h 8"/>
                      <a:gd name="T42" fmla="*/ 9525 w 8"/>
                      <a:gd name="T43" fmla="*/ 9525 h 8"/>
                      <a:gd name="T44" fmla="*/ 9525 w 8"/>
                      <a:gd name="T45" fmla="*/ 11113 h 8"/>
                      <a:gd name="T46" fmla="*/ 12700 w 8"/>
                      <a:gd name="T47" fmla="*/ 11113 h 8"/>
                      <a:gd name="T48" fmla="*/ 12700 w 8"/>
                      <a:gd name="T49" fmla="*/ 12700 h 8"/>
                      <a:gd name="T50" fmla="*/ 9525 w 8"/>
                      <a:gd name="T51" fmla="*/ 12700 h 8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</a:gdLst>
                    <a:ahLst/>
                    <a:cxnLst>
                      <a:cxn ang="T52">
                        <a:pos x="T0" y="T1"/>
                      </a:cxn>
                      <a:cxn ang="T53">
                        <a:pos x="T2" y="T3"/>
                      </a:cxn>
                      <a:cxn ang="T54">
                        <a:pos x="T4" y="T5"/>
                      </a:cxn>
                      <a:cxn ang="T55">
                        <a:pos x="T6" y="T7"/>
                      </a:cxn>
                      <a:cxn ang="T56">
                        <a:pos x="T8" y="T9"/>
                      </a:cxn>
                      <a:cxn ang="T57">
                        <a:pos x="T10" y="T11"/>
                      </a:cxn>
                      <a:cxn ang="T58">
                        <a:pos x="T12" y="T13"/>
                      </a:cxn>
                      <a:cxn ang="T59">
                        <a:pos x="T14" y="T15"/>
                      </a:cxn>
                      <a:cxn ang="T60">
                        <a:pos x="T16" y="T17"/>
                      </a:cxn>
                      <a:cxn ang="T61">
                        <a:pos x="T18" y="T19"/>
                      </a:cxn>
                      <a:cxn ang="T62">
                        <a:pos x="T20" y="T21"/>
                      </a:cxn>
                      <a:cxn ang="T63">
                        <a:pos x="T22" y="T23"/>
                      </a:cxn>
                      <a:cxn ang="T64">
                        <a:pos x="T24" y="T25"/>
                      </a:cxn>
                      <a:cxn ang="T65">
                        <a:pos x="T26" y="T27"/>
                      </a:cxn>
                      <a:cxn ang="T66">
                        <a:pos x="T28" y="T29"/>
                      </a:cxn>
                      <a:cxn ang="T67">
                        <a:pos x="T30" y="T31"/>
                      </a:cxn>
                      <a:cxn ang="T68">
                        <a:pos x="T32" y="T33"/>
                      </a:cxn>
                      <a:cxn ang="T69">
                        <a:pos x="T34" y="T35"/>
                      </a:cxn>
                      <a:cxn ang="T70">
                        <a:pos x="T36" y="T37"/>
                      </a:cxn>
                      <a:cxn ang="T71">
                        <a:pos x="T38" y="T39"/>
                      </a:cxn>
                      <a:cxn ang="T72">
                        <a:pos x="T40" y="T41"/>
                      </a:cxn>
                      <a:cxn ang="T73">
                        <a:pos x="T42" y="T43"/>
                      </a:cxn>
                      <a:cxn ang="T74">
                        <a:pos x="T44" y="T45"/>
                      </a:cxn>
                      <a:cxn ang="T75">
                        <a:pos x="T46" y="T47"/>
                      </a:cxn>
                      <a:cxn ang="T76">
                        <a:pos x="T48" y="T49"/>
                      </a:cxn>
                      <a:cxn ang="T77">
                        <a:pos x="T50" y="T51"/>
                      </a:cxn>
                    </a:cxnLst>
                    <a:rect l="0" t="0" r="r" b="b"/>
                    <a:pathLst>
                      <a:path w="8" h="8">
                        <a:moveTo>
                          <a:pt x="6" y="8"/>
                        </a:moveTo>
                        <a:lnTo>
                          <a:pt x="4" y="7"/>
                        </a:lnTo>
                        <a:lnTo>
                          <a:pt x="3" y="7"/>
                        </a:lnTo>
                        <a:lnTo>
                          <a:pt x="2" y="7"/>
                        </a:lnTo>
                        <a:lnTo>
                          <a:pt x="1" y="7"/>
                        </a:lnTo>
                        <a:lnTo>
                          <a:pt x="0" y="6"/>
                        </a:lnTo>
                        <a:lnTo>
                          <a:pt x="1" y="4"/>
                        </a:lnTo>
                        <a:lnTo>
                          <a:pt x="2" y="4"/>
                        </a:lnTo>
                        <a:lnTo>
                          <a:pt x="3" y="3"/>
                        </a:lnTo>
                        <a:lnTo>
                          <a:pt x="3" y="4"/>
                        </a:lnTo>
                        <a:lnTo>
                          <a:pt x="4" y="6"/>
                        </a:lnTo>
                        <a:lnTo>
                          <a:pt x="4" y="4"/>
                        </a:lnTo>
                        <a:lnTo>
                          <a:pt x="5" y="4"/>
                        </a:lnTo>
                        <a:lnTo>
                          <a:pt x="4" y="4"/>
                        </a:lnTo>
                        <a:lnTo>
                          <a:pt x="3" y="3"/>
                        </a:lnTo>
                        <a:lnTo>
                          <a:pt x="3" y="2"/>
                        </a:lnTo>
                        <a:lnTo>
                          <a:pt x="4" y="0"/>
                        </a:lnTo>
                        <a:lnTo>
                          <a:pt x="5" y="0"/>
                        </a:lnTo>
                        <a:lnTo>
                          <a:pt x="5" y="1"/>
                        </a:lnTo>
                        <a:lnTo>
                          <a:pt x="5" y="2"/>
                        </a:lnTo>
                        <a:lnTo>
                          <a:pt x="6" y="4"/>
                        </a:lnTo>
                        <a:lnTo>
                          <a:pt x="6" y="6"/>
                        </a:lnTo>
                        <a:lnTo>
                          <a:pt x="6" y="7"/>
                        </a:lnTo>
                        <a:lnTo>
                          <a:pt x="8" y="7"/>
                        </a:lnTo>
                        <a:lnTo>
                          <a:pt x="8" y="8"/>
                        </a:lnTo>
                        <a:lnTo>
                          <a:pt x="6" y="8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00" name="Freeform 1114">
                    <a:extLst>
                      <a:ext uri="{FF2B5EF4-FFF2-40B4-BE49-F238E27FC236}">
                        <a16:creationId xmlns:a16="http://schemas.microsoft.com/office/drawing/2014/main" id="{921F17A9-0370-4CA6-92DD-A972B677FED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61010" y="5248632"/>
                    <a:ext cx="20912" cy="11617"/>
                  </a:xfrm>
                  <a:custGeom>
                    <a:avLst/>
                    <a:gdLst>
                      <a:gd name="T0" fmla="*/ 4762 w 9"/>
                      <a:gd name="T1" fmla="*/ 7937 h 5"/>
                      <a:gd name="T2" fmla="*/ 3175 w 9"/>
                      <a:gd name="T3" fmla="*/ 7937 h 5"/>
                      <a:gd name="T4" fmla="*/ 4762 w 9"/>
                      <a:gd name="T5" fmla="*/ 6350 h 5"/>
                      <a:gd name="T6" fmla="*/ 3175 w 9"/>
                      <a:gd name="T7" fmla="*/ 6350 h 5"/>
                      <a:gd name="T8" fmla="*/ 0 w 9"/>
                      <a:gd name="T9" fmla="*/ 6350 h 5"/>
                      <a:gd name="T10" fmla="*/ 0 w 9"/>
                      <a:gd name="T11" fmla="*/ 4762 h 5"/>
                      <a:gd name="T12" fmla="*/ 0 w 9"/>
                      <a:gd name="T13" fmla="*/ 3175 h 5"/>
                      <a:gd name="T14" fmla="*/ 1587 w 9"/>
                      <a:gd name="T15" fmla="*/ 3175 h 5"/>
                      <a:gd name="T16" fmla="*/ 3175 w 9"/>
                      <a:gd name="T17" fmla="*/ 3175 h 5"/>
                      <a:gd name="T18" fmla="*/ 4762 w 9"/>
                      <a:gd name="T19" fmla="*/ 3175 h 5"/>
                      <a:gd name="T20" fmla="*/ 3175 w 9"/>
                      <a:gd name="T21" fmla="*/ 3175 h 5"/>
                      <a:gd name="T22" fmla="*/ 1587 w 9"/>
                      <a:gd name="T23" fmla="*/ 3175 h 5"/>
                      <a:gd name="T24" fmla="*/ 3175 w 9"/>
                      <a:gd name="T25" fmla="*/ 3175 h 5"/>
                      <a:gd name="T26" fmla="*/ 3175 w 9"/>
                      <a:gd name="T27" fmla="*/ 4762 h 5"/>
                      <a:gd name="T28" fmla="*/ 4762 w 9"/>
                      <a:gd name="T29" fmla="*/ 4762 h 5"/>
                      <a:gd name="T30" fmla="*/ 7937 w 9"/>
                      <a:gd name="T31" fmla="*/ 4762 h 5"/>
                      <a:gd name="T32" fmla="*/ 7937 w 9"/>
                      <a:gd name="T33" fmla="*/ 3175 h 5"/>
                      <a:gd name="T34" fmla="*/ 4762 w 9"/>
                      <a:gd name="T35" fmla="*/ 3175 h 5"/>
                      <a:gd name="T36" fmla="*/ 3175 w 9"/>
                      <a:gd name="T37" fmla="*/ 1587 h 5"/>
                      <a:gd name="T38" fmla="*/ 1587 w 9"/>
                      <a:gd name="T39" fmla="*/ 1587 h 5"/>
                      <a:gd name="T40" fmla="*/ 1587 w 9"/>
                      <a:gd name="T41" fmla="*/ 0 h 5"/>
                      <a:gd name="T42" fmla="*/ 3175 w 9"/>
                      <a:gd name="T43" fmla="*/ 0 h 5"/>
                      <a:gd name="T44" fmla="*/ 7937 w 9"/>
                      <a:gd name="T45" fmla="*/ 0 h 5"/>
                      <a:gd name="T46" fmla="*/ 11112 w 9"/>
                      <a:gd name="T47" fmla="*/ 1587 h 5"/>
                      <a:gd name="T48" fmla="*/ 9525 w 9"/>
                      <a:gd name="T49" fmla="*/ 3175 h 5"/>
                      <a:gd name="T50" fmla="*/ 14287 w 9"/>
                      <a:gd name="T51" fmla="*/ 3175 h 5"/>
                      <a:gd name="T52" fmla="*/ 14287 w 9"/>
                      <a:gd name="T53" fmla="*/ 1587 h 5"/>
                      <a:gd name="T54" fmla="*/ 14287 w 9"/>
                      <a:gd name="T55" fmla="*/ 3175 h 5"/>
                      <a:gd name="T56" fmla="*/ 11112 w 9"/>
                      <a:gd name="T57" fmla="*/ 4762 h 5"/>
                      <a:gd name="T58" fmla="*/ 9525 w 9"/>
                      <a:gd name="T59" fmla="*/ 4762 h 5"/>
                      <a:gd name="T60" fmla="*/ 9525 w 9"/>
                      <a:gd name="T61" fmla="*/ 6350 h 5"/>
                      <a:gd name="T62" fmla="*/ 4762 w 9"/>
                      <a:gd name="T63" fmla="*/ 7937 h 5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</a:gdLst>
                    <a:ahLst/>
                    <a:cxnLst>
                      <a:cxn ang="T64">
                        <a:pos x="T0" y="T1"/>
                      </a:cxn>
                      <a:cxn ang="T65">
                        <a:pos x="T2" y="T3"/>
                      </a:cxn>
                      <a:cxn ang="T66">
                        <a:pos x="T4" y="T5"/>
                      </a:cxn>
                      <a:cxn ang="T67">
                        <a:pos x="T6" y="T7"/>
                      </a:cxn>
                      <a:cxn ang="T68">
                        <a:pos x="T8" y="T9"/>
                      </a:cxn>
                      <a:cxn ang="T69">
                        <a:pos x="T10" y="T11"/>
                      </a:cxn>
                      <a:cxn ang="T70">
                        <a:pos x="T12" y="T13"/>
                      </a:cxn>
                      <a:cxn ang="T71">
                        <a:pos x="T14" y="T15"/>
                      </a:cxn>
                      <a:cxn ang="T72">
                        <a:pos x="T16" y="T17"/>
                      </a:cxn>
                      <a:cxn ang="T73">
                        <a:pos x="T18" y="T19"/>
                      </a:cxn>
                      <a:cxn ang="T74">
                        <a:pos x="T20" y="T21"/>
                      </a:cxn>
                      <a:cxn ang="T75">
                        <a:pos x="T22" y="T23"/>
                      </a:cxn>
                      <a:cxn ang="T76">
                        <a:pos x="T24" y="T25"/>
                      </a:cxn>
                      <a:cxn ang="T77">
                        <a:pos x="T26" y="T27"/>
                      </a:cxn>
                      <a:cxn ang="T78">
                        <a:pos x="T28" y="T29"/>
                      </a:cxn>
                      <a:cxn ang="T79">
                        <a:pos x="T30" y="T31"/>
                      </a:cxn>
                      <a:cxn ang="T80">
                        <a:pos x="T32" y="T33"/>
                      </a:cxn>
                      <a:cxn ang="T81">
                        <a:pos x="T34" y="T35"/>
                      </a:cxn>
                      <a:cxn ang="T82">
                        <a:pos x="T36" y="T37"/>
                      </a:cxn>
                      <a:cxn ang="T83">
                        <a:pos x="T38" y="T39"/>
                      </a:cxn>
                      <a:cxn ang="T84">
                        <a:pos x="T40" y="T41"/>
                      </a:cxn>
                      <a:cxn ang="T85">
                        <a:pos x="T42" y="T43"/>
                      </a:cxn>
                      <a:cxn ang="T86">
                        <a:pos x="T44" y="T45"/>
                      </a:cxn>
                      <a:cxn ang="T87">
                        <a:pos x="T46" y="T47"/>
                      </a:cxn>
                      <a:cxn ang="T88">
                        <a:pos x="T48" y="T49"/>
                      </a:cxn>
                      <a:cxn ang="T89">
                        <a:pos x="T50" y="T51"/>
                      </a:cxn>
                      <a:cxn ang="T90">
                        <a:pos x="T52" y="T53"/>
                      </a:cxn>
                      <a:cxn ang="T91">
                        <a:pos x="T54" y="T55"/>
                      </a:cxn>
                      <a:cxn ang="T92">
                        <a:pos x="T56" y="T57"/>
                      </a:cxn>
                      <a:cxn ang="T93">
                        <a:pos x="T58" y="T59"/>
                      </a:cxn>
                      <a:cxn ang="T94">
                        <a:pos x="T60" y="T61"/>
                      </a:cxn>
                      <a:cxn ang="T95">
                        <a:pos x="T62" y="T63"/>
                      </a:cxn>
                    </a:cxnLst>
                    <a:rect l="0" t="0" r="r" b="b"/>
                    <a:pathLst>
                      <a:path w="9" h="5">
                        <a:moveTo>
                          <a:pt x="3" y="5"/>
                        </a:moveTo>
                        <a:lnTo>
                          <a:pt x="2" y="5"/>
                        </a:lnTo>
                        <a:lnTo>
                          <a:pt x="3" y="4"/>
                        </a:lnTo>
                        <a:lnTo>
                          <a:pt x="2" y="4"/>
                        </a:lnTo>
                        <a:lnTo>
                          <a:pt x="0" y="4"/>
                        </a:lnTo>
                        <a:lnTo>
                          <a:pt x="0" y="3"/>
                        </a:lnTo>
                        <a:lnTo>
                          <a:pt x="0" y="2"/>
                        </a:lnTo>
                        <a:lnTo>
                          <a:pt x="1" y="2"/>
                        </a:lnTo>
                        <a:lnTo>
                          <a:pt x="2" y="2"/>
                        </a:lnTo>
                        <a:lnTo>
                          <a:pt x="3" y="2"/>
                        </a:lnTo>
                        <a:lnTo>
                          <a:pt x="2" y="2"/>
                        </a:lnTo>
                        <a:lnTo>
                          <a:pt x="1" y="2"/>
                        </a:lnTo>
                        <a:lnTo>
                          <a:pt x="2" y="2"/>
                        </a:lnTo>
                        <a:lnTo>
                          <a:pt x="2" y="3"/>
                        </a:lnTo>
                        <a:lnTo>
                          <a:pt x="3" y="3"/>
                        </a:lnTo>
                        <a:lnTo>
                          <a:pt x="5" y="3"/>
                        </a:lnTo>
                        <a:lnTo>
                          <a:pt x="5" y="2"/>
                        </a:lnTo>
                        <a:lnTo>
                          <a:pt x="3" y="2"/>
                        </a:lnTo>
                        <a:lnTo>
                          <a:pt x="2" y="1"/>
                        </a:lnTo>
                        <a:lnTo>
                          <a:pt x="1" y="1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5" y="0"/>
                        </a:lnTo>
                        <a:lnTo>
                          <a:pt x="7" y="1"/>
                        </a:lnTo>
                        <a:lnTo>
                          <a:pt x="6" y="2"/>
                        </a:lnTo>
                        <a:lnTo>
                          <a:pt x="9" y="2"/>
                        </a:lnTo>
                        <a:lnTo>
                          <a:pt x="9" y="1"/>
                        </a:lnTo>
                        <a:lnTo>
                          <a:pt x="9" y="2"/>
                        </a:lnTo>
                        <a:lnTo>
                          <a:pt x="7" y="3"/>
                        </a:lnTo>
                        <a:lnTo>
                          <a:pt x="6" y="3"/>
                        </a:lnTo>
                        <a:lnTo>
                          <a:pt x="6" y="4"/>
                        </a:lnTo>
                        <a:lnTo>
                          <a:pt x="3" y="5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01" name="Freeform 1115">
                    <a:extLst>
                      <a:ext uri="{FF2B5EF4-FFF2-40B4-BE49-F238E27FC236}">
                        <a16:creationId xmlns:a16="http://schemas.microsoft.com/office/drawing/2014/main" id="{337BAEED-1547-4996-A76E-8057ED8A3E9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77275" y="5271868"/>
                    <a:ext cx="20913" cy="13942"/>
                  </a:xfrm>
                  <a:custGeom>
                    <a:avLst/>
                    <a:gdLst>
                      <a:gd name="T0" fmla="*/ 4763 w 9"/>
                      <a:gd name="T1" fmla="*/ 9525 h 6"/>
                      <a:gd name="T2" fmla="*/ 1588 w 9"/>
                      <a:gd name="T3" fmla="*/ 6350 h 6"/>
                      <a:gd name="T4" fmla="*/ 0 w 9"/>
                      <a:gd name="T5" fmla="*/ 4763 h 6"/>
                      <a:gd name="T6" fmla="*/ 1588 w 9"/>
                      <a:gd name="T7" fmla="*/ 3175 h 6"/>
                      <a:gd name="T8" fmla="*/ 3175 w 9"/>
                      <a:gd name="T9" fmla="*/ 3175 h 6"/>
                      <a:gd name="T10" fmla="*/ 4763 w 9"/>
                      <a:gd name="T11" fmla="*/ 3175 h 6"/>
                      <a:gd name="T12" fmla="*/ 6350 w 9"/>
                      <a:gd name="T13" fmla="*/ 3175 h 6"/>
                      <a:gd name="T14" fmla="*/ 7938 w 9"/>
                      <a:gd name="T15" fmla="*/ 3175 h 6"/>
                      <a:gd name="T16" fmla="*/ 7938 w 9"/>
                      <a:gd name="T17" fmla="*/ 1588 h 6"/>
                      <a:gd name="T18" fmla="*/ 6350 w 9"/>
                      <a:gd name="T19" fmla="*/ 0 h 6"/>
                      <a:gd name="T20" fmla="*/ 7938 w 9"/>
                      <a:gd name="T21" fmla="*/ 0 h 6"/>
                      <a:gd name="T22" fmla="*/ 11113 w 9"/>
                      <a:gd name="T23" fmla="*/ 1588 h 6"/>
                      <a:gd name="T24" fmla="*/ 12700 w 9"/>
                      <a:gd name="T25" fmla="*/ 1588 h 6"/>
                      <a:gd name="T26" fmla="*/ 12700 w 9"/>
                      <a:gd name="T27" fmla="*/ 3175 h 6"/>
                      <a:gd name="T28" fmla="*/ 14288 w 9"/>
                      <a:gd name="T29" fmla="*/ 6350 h 6"/>
                      <a:gd name="T30" fmla="*/ 12700 w 9"/>
                      <a:gd name="T31" fmla="*/ 9525 h 6"/>
                      <a:gd name="T32" fmla="*/ 12700 w 9"/>
                      <a:gd name="T33" fmla="*/ 6350 h 6"/>
                      <a:gd name="T34" fmla="*/ 12700 w 9"/>
                      <a:gd name="T35" fmla="*/ 4763 h 6"/>
                      <a:gd name="T36" fmla="*/ 11113 w 9"/>
                      <a:gd name="T37" fmla="*/ 4763 h 6"/>
                      <a:gd name="T38" fmla="*/ 7938 w 9"/>
                      <a:gd name="T39" fmla="*/ 6350 h 6"/>
                      <a:gd name="T40" fmla="*/ 6350 w 9"/>
                      <a:gd name="T41" fmla="*/ 9525 h 6"/>
                      <a:gd name="T42" fmla="*/ 4763 w 9"/>
                      <a:gd name="T43" fmla="*/ 9525 h 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</a:gdLst>
                    <a:ahLst/>
                    <a:cxnLst>
                      <a:cxn ang="T44">
                        <a:pos x="T0" y="T1"/>
                      </a:cxn>
                      <a:cxn ang="T45">
                        <a:pos x="T2" y="T3"/>
                      </a:cxn>
                      <a:cxn ang="T46">
                        <a:pos x="T4" y="T5"/>
                      </a:cxn>
                      <a:cxn ang="T47">
                        <a:pos x="T6" y="T7"/>
                      </a:cxn>
                      <a:cxn ang="T48">
                        <a:pos x="T8" y="T9"/>
                      </a:cxn>
                      <a:cxn ang="T49">
                        <a:pos x="T10" y="T11"/>
                      </a:cxn>
                      <a:cxn ang="T50">
                        <a:pos x="T12" y="T13"/>
                      </a:cxn>
                      <a:cxn ang="T51">
                        <a:pos x="T14" y="T15"/>
                      </a:cxn>
                      <a:cxn ang="T52">
                        <a:pos x="T16" y="T17"/>
                      </a:cxn>
                      <a:cxn ang="T53">
                        <a:pos x="T18" y="T19"/>
                      </a:cxn>
                      <a:cxn ang="T54">
                        <a:pos x="T20" y="T21"/>
                      </a:cxn>
                      <a:cxn ang="T55">
                        <a:pos x="T22" y="T23"/>
                      </a:cxn>
                      <a:cxn ang="T56">
                        <a:pos x="T24" y="T25"/>
                      </a:cxn>
                      <a:cxn ang="T57">
                        <a:pos x="T26" y="T27"/>
                      </a:cxn>
                      <a:cxn ang="T58">
                        <a:pos x="T28" y="T29"/>
                      </a:cxn>
                      <a:cxn ang="T59">
                        <a:pos x="T30" y="T31"/>
                      </a:cxn>
                      <a:cxn ang="T60">
                        <a:pos x="T32" y="T33"/>
                      </a:cxn>
                      <a:cxn ang="T61">
                        <a:pos x="T34" y="T35"/>
                      </a:cxn>
                      <a:cxn ang="T62">
                        <a:pos x="T36" y="T37"/>
                      </a:cxn>
                      <a:cxn ang="T63">
                        <a:pos x="T38" y="T39"/>
                      </a:cxn>
                      <a:cxn ang="T64">
                        <a:pos x="T40" y="T41"/>
                      </a:cxn>
                      <a:cxn ang="T65">
                        <a:pos x="T42" y="T43"/>
                      </a:cxn>
                    </a:cxnLst>
                    <a:rect l="0" t="0" r="r" b="b"/>
                    <a:pathLst>
                      <a:path w="9" h="6">
                        <a:moveTo>
                          <a:pt x="3" y="6"/>
                        </a:moveTo>
                        <a:lnTo>
                          <a:pt x="1" y="4"/>
                        </a:lnTo>
                        <a:lnTo>
                          <a:pt x="0" y="3"/>
                        </a:lnTo>
                        <a:lnTo>
                          <a:pt x="1" y="2"/>
                        </a:lnTo>
                        <a:lnTo>
                          <a:pt x="2" y="2"/>
                        </a:lnTo>
                        <a:lnTo>
                          <a:pt x="3" y="2"/>
                        </a:lnTo>
                        <a:lnTo>
                          <a:pt x="4" y="2"/>
                        </a:lnTo>
                        <a:lnTo>
                          <a:pt x="5" y="2"/>
                        </a:lnTo>
                        <a:lnTo>
                          <a:pt x="5" y="1"/>
                        </a:lnTo>
                        <a:lnTo>
                          <a:pt x="4" y="0"/>
                        </a:lnTo>
                        <a:lnTo>
                          <a:pt x="5" y="0"/>
                        </a:lnTo>
                        <a:lnTo>
                          <a:pt x="7" y="1"/>
                        </a:lnTo>
                        <a:lnTo>
                          <a:pt x="8" y="1"/>
                        </a:lnTo>
                        <a:lnTo>
                          <a:pt x="8" y="2"/>
                        </a:lnTo>
                        <a:lnTo>
                          <a:pt x="9" y="4"/>
                        </a:lnTo>
                        <a:lnTo>
                          <a:pt x="8" y="6"/>
                        </a:lnTo>
                        <a:lnTo>
                          <a:pt x="8" y="4"/>
                        </a:lnTo>
                        <a:lnTo>
                          <a:pt x="8" y="3"/>
                        </a:lnTo>
                        <a:lnTo>
                          <a:pt x="7" y="3"/>
                        </a:lnTo>
                        <a:lnTo>
                          <a:pt x="5" y="4"/>
                        </a:lnTo>
                        <a:lnTo>
                          <a:pt x="4" y="6"/>
                        </a:lnTo>
                        <a:lnTo>
                          <a:pt x="3" y="6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02" name="Freeform 1116">
                    <a:extLst>
                      <a:ext uri="{FF2B5EF4-FFF2-40B4-BE49-F238E27FC236}">
                        <a16:creationId xmlns:a16="http://schemas.microsoft.com/office/drawing/2014/main" id="{E083A85E-C9D6-4577-BF87-C12A5A5B354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600511" y="5081332"/>
                    <a:ext cx="18589" cy="11617"/>
                  </a:xfrm>
                  <a:custGeom>
                    <a:avLst/>
                    <a:gdLst>
                      <a:gd name="T0" fmla="*/ 12700 w 8"/>
                      <a:gd name="T1" fmla="*/ 7937 h 5"/>
                      <a:gd name="T2" fmla="*/ 11113 w 8"/>
                      <a:gd name="T3" fmla="*/ 7937 h 5"/>
                      <a:gd name="T4" fmla="*/ 11113 w 8"/>
                      <a:gd name="T5" fmla="*/ 6350 h 5"/>
                      <a:gd name="T6" fmla="*/ 9525 w 8"/>
                      <a:gd name="T7" fmla="*/ 6350 h 5"/>
                      <a:gd name="T8" fmla="*/ 6350 w 8"/>
                      <a:gd name="T9" fmla="*/ 6350 h 5"/>
                      <a:gd name="T10" fmla="*/ 4763 w 8"/>
                      <a:gd name="T11" fmla="*/ 6350 h 5"/>
                      <a:gd name="T12" fmla="*/ 3175 w 8"/>
                      <a:gd name="T13" fmla="*/ 3175 h 5"/>
                      <a:gd name="T14" fmla="*/ 1588 w 8"/>
                      <a:gd name="T15" fmla="*/ 3175 h 5"/>
                      <a:gd name="T16" fmla="*/ 0 w 8"/>
                      <a:gd name="T17" fmla="*/ 3175 h 5"/>
                      <a:gd name="T18" fmla="*/ 0 w 8"/>
                      <a:gd name="T19" fmla="*/ 1587 h 5"/>
                      <a:gd name="T20" fmla="*/ 1588 w 8"/>
                      <a:gd name="T21" fmla="*/ 1587 h 5"/>
                      <a:gd name="T22" fmla="*/ 3175 w 8"/>
                      <a:gd name="T23" fmla="*/ 1587 h 5"/>
                      <a:gd name="T24" fmla="*/ 4763 w 8"/>
                      <a:gd name="T25" fmla="*/ 1587 h 5"/>
                      <a:gd name="T26" fmla="*/ 6350 w 8"/>
                      <a:gd name="T27" fmla="*/ 1587 h 5"/>
                      <a:gd name="T28" fmla="*/ 6350 w 8"/>
                      <a:gd name="T29" fmla="*/ 0 h 5"/>
                      <a:gd name="T30" fmla="*/ 9525 w 8"/>
                      <a:gd name="T31" fmla="*/ 0 h 5"/>
                      <a:gd name="T32" fmla="*/ 11113 w 8"/>
                      <a:gd name="T33" fmla="*/ 1587 h 5"/>
                      <a:gd name="T34" fmla="*/ 12700 w 8"/>
                      <a:gd name="T35" fmla="*/ 1587 h 5"/>
                      <a:gd name="T36" fmla="*/ 12700 w 8"/>
                      <a:gd name="T37" fmla="*/ 3175 h 5"/>
                      <a:gd name="T38" fmla="*/ 12700 w 8"/>
                      <a:gd name="T39" fmla="*/ 6350 h 5"/>
                      <a:gd name="T40" fmla="*/ 12700 w 8"/>
                      <a:gd name="T41" fmla="*/ 7937 h 5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</a:gdLst>
                    <a:ahLst/>
                    <a:cxnLst>
                      <a:cxn ang="T42">
                        <a:pos x="T0" y="T1"/>
                      </a:cxn>
                      <a:cxn ang="T43">
                        <a:pos x="T2" y="T3"/>
                      </a:cxn>
                      <a:cxn ang="T44">
                        <a:pos x="T4" y="T5"/>
                      </a:cxn>
                      <a:cxn ang="T45">
                        <a:pos x="T6" y="T7"/>
                      </a:cxn>
                      <a:cxn ang="T46">
                        <a:pos x="T8" y="T9"/>
                      </a:cxn>
                      <a:cxn ang="T47">
                        <a:pos x="T10" y="T11"/>
                      </a:cxn>
                      <a:cxn ang="T48">
                        <a:pos x="T12" y="T13"/>
                      </a:cxn>
                      <a:cxn ang="T49">
                        <a:pos x="T14" y="T15"/>
                      </a:cxn>
                      <a:cxn ang="T50">
                        <a:pos x="T16" y="T17"/>
                      </a:cxn>
                      <a:cxn ang="T51">
                        <a:pos x="T18" y="T19"/>
                      </a:cxn>
                      <a:cxn ang="T52">
                        <a:pos x="T20" y="T21"/>
                      </a:cxn>
                      <a:cxn ang="T53">
                        <a:pos x="T22" y="T23"/>
                      </a:cxn>
                      <a:cxn ang="T54">
                        <a:pos x="T24" y="T25"/>
                      </a:cxn>
                      <a:cxn ang="T55">
                        <a:pos x="T26" y="T27"/>
                      </a:cxn>
                      <a:cxn ang="T56">
                        <a:pos x="T28" y="T29"/>
                      </a:cxn>
                      <a:cxn ang="T57">
                        <a:pos x="T30" y="T31"/>
                      </a:cxn>
                      <a:cxn ang="T58">
                        <a:pos x="T32" y="T33"/>
                      </a:cxn>
                      <a:cxn ang="T59">
                        <a:pos x="T34" y="T35"/>
                      </a:cxn>
                      <a:cxn ang="T60">
                        <a:pos x="T36" y="T37"/>
                      </a:cxn>
                      <a:cxn ang="T61">
                        <a:pos x="T38" y="T39"/>
                      </a:cxn>
                      <a:cxn ang="T62">
                        <a:pos x="T40" y="T41"/>
                      </a:cxn>
                    </a:cxnLst>
                    <a:rect l="0" t="0" r="r" b="b"/>
                    <a:pathLst>
                      <a:path w="8" h="5">
                        <a:moveTo>
                          <a:pt x="8" y="5"/>
                        </a:moveTo>
                        <a:lnTo>
                          <a:pt x="7" y="5"/>
                        </a:lnTo>
                        <a:lnTo>
                          <a:pt x="7" y="4"/>
                        </a:lnTo>
                        <a:lnTo>
                          <a:pt x="6" y="4"/>
                        </a:lnTo>
                        <a:lnTo>
                          <a:pt x="4" y="4"/>
                        </a:lnTo>
                        <a:lnTo>
                          <a:pt x="3" y="4"/>
                        </a:lnTo>
                        <a:lnTo>
                          <a:pt x="2" y="2"/>
                        </a:lnTo>
                        <a:lnTo>
                          <a:pt x="1" y="2"/>
                        </a:lnTo>
                        <a:lnTo>
                          <a:pt x="0" y="2"/>
                        </a:lnTo>
                        <a:lnTo>
                          <a:pt x="0" y="1"/>
                        </a:lnTo>
                        <a:lnTo>
                          <a:pt x="1" y="1"/>
                        </a:lnTo>
                        <a:lnTo>
                          <a:pt x="2" y="1"/>
                        </a:lnTo>
                        <a:lnTo>
                          <a:pt x="3" y="1"/>
                        </a:lnTo>
                        <a:lnTo>
                          <a:pt x="4" y="1"/>
                        </a:lnTo>
                        <a:lnTo>
                          <a:pt x="4" y="0"/>
                        </a:lnTo>
                        <a:lnTo>
                          <a:pt x="6" y="0"/>
                        </a:lnTo>
                        <a:lnTo>
                          <a:pt x="7" y="1"/>
                        </a:lnTo>
                        <a:lnTo>
                          <a:pt x="8" y="1"/>
                        </a:lnTo>
                        <a:lnTo>
                          <a:pt x="8" y="2"/>
                        </a:lnTo>
                        <a:lnTo>
                          <a:pt x="8" y="4"/>
                        </a:lnTo>
                        <a:lnTo>
                          <a:pt x="8" y="5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03" name="Freeform 1117">
                    <a:extLst>
                      <a:ext uri="{FF2B5EF4-FFF2-40B4-BE49-F238E27FC236}">
                        <a16:creationId xmlns:a16="http://schemas.microsoft.com/office/drawing/2014/main" id="{88976493-3748-47EA-BD16-A37301A54A3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67980" y="5183571"/>
                    <a:ext cx="13942" cy="11617"/>
                  </a:xfrm>
                  <a:custGeom>
                    <a:avLst/>
                    <a:gdLst>
                      <a:gd name="T0" fmla="*/ 4763 w 6"/>
                      <a:gd name="T1" fmla="*/ 7937 h 5"/>
                      <a:gd name="T2" fmla="*/ 0 w 6"/>
                      <a:gd name="T3" fmla="*/ 3175 h 5"/>
                      <a:gd name="T4" fmla="*/ 0 w 6"/>
                      <a:gd name="T5" fmla="*/ 1587 h 5"/>
                      <a:gd name="T6" fmla="*/ 0 w 6"/>
                      <a:gd name="T7" fmla="*/ 0 h 5"/>
                      <a:gd name="T8" fmla="*/ 3175 w 6"/>
                      <a:gd name="T9" fmla="*/ 0 h 5"/>
                      <a:gd name="T10" fmla="*/ 4763 w 6"/>
                      <a:gd name="T11" fmla="*/ 1587 h 5"/>
                      <a:gd name="T12" fmla="*/ 6350 w 6"/>
                      <a:gd name="T13" fmla="*/ 1587 h 5"/>
                      <a:gd name="T14" fmla="*/ 7938 w 6"/>
                      <a:gd name="T15" fmla="*/ 1587 h 5"/>
                      <a:gd name="T16" fmla="*/ 9525 w 6"/>
                      <a:gd name="T17" fmla="*/ 3175 h 5"/>
                      <a:gd name="T18" fmla="*/ 9525 w 6"/>
                      <a:gd name="T19" fmla="*/ 6350 h 5"/>
                      <a:gd name="T20" fmla="*/ 7938 w 6"/>
                      <a:gd name="T21" fmla="*/ 6350 h 5"/>
                      <a:gd name="T22" fmla="*/ 6350 w 6"/>
                      <a:gd name="T23" fmla="*/ 7937 h 5"/>
                      <a:gd name="T24" fmla="*/ 4763 w 6"/>
                      <a:gd name="T25" fmla="*/ 7937 h 5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</a:gdLst>
                    <a:ahLst/>
                    <a:cxnLst>
                      <a:cxn ang="T26">
                        <a:pos x="T0" y="T1"/>
                      </a:cxn>
                      <a:cxn ang="T27">
                        <a:pos x="T2" y="T3"/>
                      </a:cxn>
                      <a:cxn ang="T28">
                        <a:pos x="T4" y="T5"/>
                      </a:cxn>
                      <a:cxn ang="T29">
                        <a:pos x="T6" y="T7"/>
                      </a:cxn>
                      <a:cxn ang="T30">
                        <a:pos x="T8" y="T9"/>
                      </a:cxn>
                      <a:cxn ang="T31">
                        <a:pos x="T10" y="T11"/>
                      </a:cxn>
                      <a:cxn ang="T32">
                        <a:pos x="T12" y="T13"/>
                      </a:cxn>
                      <a:cxn ang="T33">
                        <a:pos x="T14" y="T15"/>
                      </a:cxn>
                      <a:cxn ang="T34">
                        <a:pos x="T16" y="T17"/>
                      </a:cxn>
                      <a:cxn ang="T35">
                        <a:pos x="T18" y="T19"/>
                      </a:cxn>
                      <a:cxn ang="T36">
                        <a:pos x="T20" y="T21"/>
                      </a:cxn>
                      <a:cxn ang="T37">
                        <a:pos x="T22" y="T23"/>
                      </a:cxn>
                      <a:cxn ang="T38">
                        <a:pos x="T24" y="T25"/>
                      </a:cxn>
                    </a:cxnLst>
                    <a:rect l="0" t="0" r="r" b="b"/>
                    <a:pathLst>
                      <a:path w="6" h="5">
                        <a:moveTo>
                          <a:pt x="3" y="5"/>
                        </a:moveTo>
                        <a:lnTo>
                          <a:pt x="0" y="2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2" y="0"/>
                        </a:lnTo>
                        <a:lnTo>
                          <a:pt x="3" y="1"/>
                        </a:lnTo>
                        <a:lnTo>
                          <a:pt x="4" y="1"/>
                        </a:lnTo>
                        <a:lnTo>
                          <a:pt x="5" y="1"/>
                        </a:lnTo>
                        <a:lnTo>
                          <a:pt x="6" y="2"/>
                        </a:lnTo>
                        <a:lnTo>
                          <a:pt x="6" y="4"/>
                        </a:lnTo>
                        <a:lnTo>
                          <a:pt x="5" y="4"/>
                        </a:lnTo>
                        <a:lnTo>
                          <a:pt x="4" y="5"/>
                        </a:lnTo>
                        <a:lnTo>
                          <a:pt x="3" y="5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04" name="Freeform 1118">
                    <a:extLst>
                      <a:ext uri="{FF2B5EF4-FFF2-40B4-BE49-F238E27FC236}">
                        <a16:creationId xmlns:a16="http://schemas.microsoft.com/office/drawing/2014/main" id="{0E142534-70BF-4B0B-AE7F-15749B7413F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707397" y="5408960"/>
                    <a:ext cx="25560" cy="11619"/>
                  </a:xfrm>
                  <a:custGeom>
                    <a:avLst/>
                    <a:gdLst>
                      <a:gd name="T0" fmla="*/ 12700 w 11"/>
                      <a:gd name="T1" fmla="*/ 7938 h 5"/>
                      <a:gd name="T2" fmla="*/ 11113 w 11"/>
                      <a:gd name="T3" fmla="*/ 7938 h 5"/>
                      <a:gd name="T4" fmla="*/ 11113 w 11"/>
                      <a:gd name="T5" fmla="*/ 6350 h 5"/>
                      <a:gd name="T6" fmla="*/ 11113 w 11"/>
                      <a:gd name="T7" fmla="*/ 4763 h 5"/>
                      <a:gd name="T8" fmla="*/ 6350 w 11"/>
                      <a:gd name="T9" fmla="*/ 6350 h 5"/>
                      <a:gd name="T10" fmla="*/ 1588 w 11"/>
                      <a:gd name="T11" fmla="*/ 4763 h 5"/>
                      <a:gd name="T12" fmla="*/ 0 w 11"/>
                      <a:gd name="T13" fmla="*/ 4763 h 5"/>
                      <a:gd name="T14" fmla="*/ 0 w 11"/>
                      <a:gd name="T15" fmla="*/ 1588 h 5"/>
                      <a:gd name="T16" fmla="*/ 1588 w 11"/>
                      <a:gd name="T17" fmla="*/ 1588 h 5"/>
                      <a:gd name="T18" fmla="*/ 3175 w 11"/>
                      <a:gd name="T19" fmla="*/ 0 h 5"/>
                      <a:gd name="T20" fmla="*/ 4763 w 11"/>
                      <a:gd name="T21" fmla="*/ 0 h 5"/>
                      <a:gd name="T22" fmla="*/ 6350 w 11"/>
                      <a:gd name="T23" fmla="*/ 1588 h 5"/>
                      <a:gd name="T24" fmla="*/ 11113 w 11"/>
                      <a:gd name="T25" fmla="*/ 1588 h 5"/>
                      <a:gd name="T26" fmla="*/ 7938 w 11"/>
                      <a:gd name="T27" fmla="*/ 1588 h 5"/>
                      <a:gd name="T28" fmla="*/ 7938 w 11"/>
                      <a:gd name="T29" fmla="*/ 0 h 5"/>
                      <a:gd name="T30" fmla="*/ 12700 w 11"/>
                      <a:gd name="T31" fmla="*/ 0 h 5"/>
                      <a:gd name="T32" fmla="*/ 14288 w 11"/>
                      <a:gd name="T33" fmla="*/ 0 h 5"/>
                      <a:gd name="T34" fmla="*/ 15875 w 11"/>
                      <a:gd name="T35" fmla="*/ 0 h 5"/>
                      <a:gd name="T36" fmla="*/ 14288 w 11"/>
                      <a:gd name="T37" fmla="*/ 0 h 5"/>
                      <a:gd name="T38" fmla="*/ 12700 w 11"/>
                      <a:gd name="T39" fmla="*/ 0 h 5"/>
                      <a:gd name="T40" fmla="*/ 12700 w 11"/>
                      <a:gd name="T41" fmla="*/ 1588 h 5"/>
                      <a:gd name="T42" fmla="*/ 11113 w 11"/>
                      <a:gd name="T43" fmla="*/ 1588 h 5"/>
                      <a:gd name="T44" fmla="*/ 7938 w 11"/>
                      <a:gd name="T45" fmla="*/ 1588 h 5"/>
                      <a:gd name="T46" fmla="*/ 6350 w 11"/>
                      <a:gd name="T47" fmla="*/ 1588 h 5"/>
                      <a:gd name="T48" fmla="*/ 7938 w 11"/>
                      <a:gd name="T49" fmla="*/ 4763 h 5"/>
                      <a:gd name="T50" fmla="*/ 12700 w 11"/>
                      <a:gd name="T51" fmla="*/ 4763 h 5"/>
                      <a:gd name="T52" fmla="*/ 15875 w 11"/>
                      <a:gd name="T53" fmla="*/ 4763 h 5"/>
                      <a:gd name="T54" fmla="*/ 17463 w 11"/>
                      <a:gd name="T55" fmla="*/ 4763 h 5"/>
                      <a:gd name="T56" fmla="*/ 17463 w 11"/>
                      <a:gd name="T57" fmla="*/ 6350 h 5"/>
                      <a:gd name="T58" fmla="*/ 15875 w 11"/>
                      <a:gd name="T59" fmla="*/ 6350 h 5"/>
                      <a:gd name="T60" fmla="*/ 14288 w 11"/>
                      <a:gd name="T61" fmla="*/ 4763 h 5"/>
                      <a:gd name="T62" fmla="*/ 14288 w 11"/>
                      <a:gd name="T63" fmla="*/ 6350 h 5"/>
                      <a:gd name="T64" fmla="*/ 15875 w 11"/>
                      <a:gd name="T65" fmla="*/ 6350 h 5"/>
                      <a:gd name="T66" fmla="*/ 14288 w 11"/>
                      <a:gd name="T67" fmla="*/ 6350 h 5"/>
                      <a:gd name="T68" fmla="*/ 12700 w 11"/>
                      <a:gd name="T69" fmla="*/ 7938 h 5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</a:gdLst>
                    <a:ahLst/>
                    <a:cxnLst>
                      <a:cxn ang="T70">
                        <a:pos x="T0" y="T1"/>
                      </a:cxn>
                      <a:cxn ang="T71">
                        <a:pos x="T2" y="T3"/>
                      </a:cxn>
                      <a:cxn ang="T72">
                        <a:pos x="T4" y="T5"/>
                      </a:cxn>
                      <a:cxn ang="T73">
                        <a:pos x="T6" y="T7"/>
                      </a:cxn>
                      <a:cxn ang="T74">
                        <a:pos x="T8" y="T9"/>
                      </a:cxn>
                      <a:cxn ang="T75">
                        <a:pos x="T10" y="T11"/>
                      </a:cxn>
                      <a:cxn ang="T76">
                        <a:pos x="T12" y="T13"/>
                      </a:cxn>
                      <a:cxn ang="T77">
                        <a:pos x="T14" y="T15"/>
                      </a:cxn>
                      <a:cxn ang="T78">
                        <a:pos x="T16" y="T17"/>
                      </a:cxn>
                      <a:cxn ang="T79">
                        <a:pos x="T18" y="T19"/>
                      </a:cxn>
                      <a:cxn ang="T80">
                        <a:pos x="T20" y="T21"/>
                      </a:cxn>
                      <a:cxn ang="T81">
                        <a:pos x="T22" y="T23"/>
                      </a:cxn>
                      <a:cxn ang="T82">
                        <a:pos x="T24" y="T25"/>
                      </a:cxn>
                      <a:cxn ang="T83">
                        <a:pos x="T26" y="T27"/>
                      </a:cxn>
                      <a:cxn ang="T84">
                        <a:pos x="T28" y="T29"/>
                      </a:cxn>
                      <a:cxn ang="T85">
                        <a:pos x="T30" y="T31"/>
                      </a:cxn>
                      <a:cxn ang="T86">
                        <a:pos x="T32" y="T33"/>
                      </a:cxn>
                      <a:cxn ang="T87">
                        <a:pos x="T34" y="T35"/>
                      </a:cxn>
                      <a:cxn ang="T88">
                        <a:pos x="T36" y="T37"/>
                      </a:cxn>
                      <a:cxn ang="T89">
                        <a:pos x="T38" y="T39"/>
                      </a:cxn>
                      <a:cxn ang="T90">
                        <a:pos x="T40" y="T41"/>
                      </a:cxn>
                      <a:cxn ang="T91">
                        <a:pos x="T42" y="T43"/>
                      </a:cxn>
                      <a:cxn ang="T92">
                        <a:pos x="T44" y="T45"/>
                      </a:cxn>
                      <a:cxn ang="T93">
                        <a:pos x="T46" y="T47"/>
                      </a:cxn>
                      <a:cxn ang="T94">
                        <a:pos x="T48" y="T49"/>
                      </a:cxn>
                      <a:cxn ang="T95">
                        <a:pos x="T50" y="T51"/>
                      </a:cxn>
                      <a:cxn ang="T96">
                        <a:pos x="T52" y="T53"/>
                      </a:cxn>
                      <a:cxn ang="T97">
                        <a:pos x="T54" y="T55"/>
                      </a:cxn>
                      <a:cxn ang="T98">
                        <a:pos x="T56" y="T57"/>
                      </a:cxn>
                      <a:cxn ang="T99">
                        <a:pos x="T58" y="T59"/>
                      </a:cxn>
                      <a:cxn ang="T100">
                        <a:pos x="T60" y="T61"/>
                      </a:cxn>
                      <a:cxn ang="T101">
                        <a:pos x="T62" y="T63"/>
                      </a:cxn>
                      <a:cxn ang="T102">
                        <a:pos x="T64" y="T65"/>
                      </a:cxn>
                      <a:cxn ang="T103">
                        <a:pos x="T66" y="T67"/>
                      </a:cxn>
                      <a:cxn ang="T104">
                        <a:pos x="T68" y="T69"/>
                      </a:cxn>
                    </a:cxnLst>
                    <a:rect l="0" t="0" r="r" b="b"/>
                    <a:pathLst>
                      <a:path w="11" h="5">
                        <a:moveTo>
                          <a:pt x="8" y="5"/>
                        </a:moveTo>
                        <a:lnTo>
                          <a:pt x="7" y="5"/>
                        </a:lnTo>
                        <a:lnTo>
                          <a:pt x="7" y="4"/>
                        </a:lnTo>
                        <a:lnTo>
                          <a:pt x="7" y="3"/>
                        </a:lnTo>
                        <a:lnTo>
                          <a:pt x="4" y="4"/>
                        </a:lnTo>
                        <a:lnTo>
                          <a:pt x="1" y="3"/>
                        </a:lnTo>
                        <a:lnTo>
                          <a:pt x="0" y="3"/>
                        </a:lnTo>
                        <a:lnTo>
                          <a:pt x="0" y="1"/>
                        </a:lnTo>
                        <a:lnTo>
                          <a:pt x="1" y="1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4" y="1"/>
                        </a:lnTo>
                        <a:lnTo>
                          <a:pt x="7" y="1"/>
                        </a:lnTo>
                        <a:lnTo>
                          <a:pt x="5" y="1"/>
                        </a:lnTo>
                        <a:lnTo>
                          <a:pt x="5" y="0"/>
                        </a:lnTo>
                        <a:lnTo>
                          <a:pt x="8" y="0"/>
                        </a:lnTo>
                        <a:lnTo>
                          <a:pt x="9" y="0"/>
                        </a:lnTo>
                        <a:lnTo>
                          <a:pt x="10" y="0"/>
                        </a:lnTo>
                        <a:lnTo>
                          <a:pt x="9" y="0"/>
                        </a:lnTo>
                        <a:lnTo>
                          <a:pt x="8" y="0"/>
                        </a:lnTo>
                        <a:lnTo>
                          <a:pt x="8" y="1"/>
                        </a:lnTo>
                        <a:lnTo>
                          <a:pt x="7" y="1"/>
                        </a:lnTo>
                        <a:lnTo>
                          <a:pt x="5" y="1"/>
                        </a:lnTo>
                        <a:lnTo>
                          <a:pt x="4" y="1"/>
                        </a:lnTo>
                        <a:lnTo>
                          <a:pt x="5" y="3"/>
                        </a:lnTo>
                        <a:lnTo>
                          <a:pt x="8" y="3"/>
                        </a:lnTo>
                        <a:lnTo>
                          <a:pt x="10" y="3"/>
                        </a:lnTo>
                        <a:lnTo>
                          <a:pt x="11" y="3"/>
                        </a:lnTo>
                        <a:lnTo>
                          <a:pt x="11" y="4"/>
                        </a:lnTo>
                        <a:lnTo>
                          <a:pt x="10" y="4"/>
                        </a:lnTo>
                        <a:lnTo>
                          <a:pt x="9" y="3"/>
                        </a:lnTo>
                        <a:lnTo>
                          <a:pt x="9" y="4"/>
                        </a:lnTo>
                        <a:lnTo>
                          <a:pt x="10" y="4"/>
                        </a:lnTo>
                        <a:lnTo>
                          <a:pt x="9" y="4"/>
                        </a:lnTo>
                        <a:lnTo>
                          <a:pt x="8" y="5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05" name="Freeform 1119">
                    <a:extLst>
                      <a:ext uri="{FF2B5EF4-FFF2-40B4-BE49-F238E27FC236}">
                        <a16:creationId xmlns:a16="http://schemas.microsoft.com/office/drawing/2014/main" id="{396127C8-5455-4B8C-8F80-72E96442E6B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86569" y="5260249"/>
                    <a:ext cx="16266" cy="16266"/>
                  </a:xfrm>
                  <a:custGeom>
                    <a:avLst/>
                    <a:gdLst>
                      <a:gd name="T0" fmla="*/ 11113 w 7"/>
                      <a:gd name="T1" fmla="*/ 11113 h 7"/>
                      <a:gd name="T2" fmla="*/ 9525 w 7"/>
                      <a:gd name="T3" fmla="*/ 9525 h 7"/>
                      <a:gd name="T4" fmla="*/ 7938 w 7"/>
                      <a:gd name="T5" fmla="*/ 9525 h 7"/>
                      <a:gd name="T6" fmla="*/ 6350 w 7"/>
                      <a:gd name="T7" fmla="*/ 9525 h 7"/>
                      <a:gd name="T8" fmla="*/ 4763 w 7"/>
                      <a:gd name="T9" fmla="*/ 7938 h 7"/>
                      <a:gd name="T10" fmla="*/ 1588 w 7"/>
                      <a:gd name="T11" fmla="*/ 6350 h 7"/>
                      <a:gd name="T12" fmla="*/ 4763 w 7"/>
                      <a:gd name="T13" fmla="*/ 4763 h 7"/>
                      <a:gd name="T14" fmla="*/ 6350 w 7"/>
                      <a:gd name="T15" fmla="*/ 3175 h 7"/>
                      <a:gd name="T16" fmla="*/ 4763 w 7"/>
                      <a:gd name="T17" fmla="*/ 3175 h 7"/>
                      <a:gd name="T18" fmla="*/ 1588 w 7"/>
                      <a:gd name="T19" fmla="*/ 3175 h 7"/>
                      <a:gd name="T20" fmla="*/ 0 w 7"/>
                      <a:gd name="T21" fmla="*/ 3175 h 7"/>
                      <a:gd name="T22" fmla="*/ 1588 w 7"/>
                      <a:gd name="T23" fmla="*/ 0 h 7"/>
                      <a:gd name="T24" fmla="*/ 4763 w 7"/>
                      <a:gd name="T25" fmla="*/ 0 h 7"/>
                      <a:gd name="T26" fmla="*/ 7938 w 7"/>
                      <a:gd name="T27" fmla="*/ 3175 h 7"/>
                      <a:gd name="T28" fmla="*/ 9525 w 7"/>
                      <a:gd name="T29" fmla="*/ 6350 h 7"/>
                      <a:gd name="T30" fmla="*/ 11113 w 7"/>
                      <a:gd name="T31" fmla="*/ 7938 h 7"/>
                      <a:gd name="T32" fmla="*/ 11113 w 7"/>
                      <a:gd name="T33" fmla="*/ 9525 h 7"/>
                      <a:gd name="T34" fmla="*/ 11113 w 7"/>
                      <a:gd name="T35" fmla="*/ 11113 h 7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</a:gdLst>
                    <a:ahLst/>
                    <a:cxnLst>
                      <a:cxn ang="T36">
                        <a:pos x="T0" y="T1"/>
                      </a:cxn>
                      <a:cxn ang="T37">
                        <a:pos x="T2" y="T3"/>
                      </a:cxn>
                      <a:cxn ang="T38">
                        <a:pos x="T4" y="T5"/>
                      </a:cxn>
                      <a:cxn ang="T39">
                        <a:pos x="T6" y="T7"/>
                      </a:cxn>
                      <a:cxn ang="T40">
                        <a:pos x="T8" y="T9"/>
                      </a:cxn>
                      <a:cxn ang="T41">
                        <a:pos x="T10" y="T11"/>
                      </a:cxn>
                      <a:cxn ang="T42">
                        <a:pos x="T12" y="T13"/>
                      </a:cxn>
                      <a:cxn ang="T43">
                        <a:pos x="T14" y="T15"/>
                      </a:cxn>
                      <a:cxn ang="T44">
                        <a:pos x="T16" y="T17"/>
                      </a:cxn>
                      <a:cxn ang="T45">
                        <a:pos x="T18" y="T19"/>
                      </a:cxn>
                      <a:cxn ang="T46">
                        <a:pos x="T20" y="T21"/>
                      </a:cxn>
                      <a:cxn ang="T47">
                        <a:pos x="T22" y="T23"/>
                      </a:cxn>
                      <a:cxn ang="T48">
                        <a:pos x="T24" y="T25"/>
                      </a:cxn>
                      <a:cxn ang="T49">
                        <a:pos x="T26" y="T27"/>
                      </a:cxn>
                      <a:cxn ang="T50">
                        <a:pos x="T28" y="T29"/>
                      </a:cxn>
                      <a:cxn ang="T51">
                        <a:pos x="T30" y="T31"/>
                      </a:cxn>
                      <a:cxn ang="T52">
                        <a:pos x="T32" y="T33"/>
                      </a:cxn>
                      <a:cxn ang="T53">
                        <a:pos x="T34" y="T35"/>
                      </a:cxn>
                    </a:cxnLst>
                    <a:rect l="0" t="0" r="r" b="b"/>
                    <a:pathLst>
                      <a:path w="7" h="7">
                        <a:moveTo>
                          <a:pt x="7" y="7"/>
                        </a:moveTo>
                        <a:lnTo>
                          <a:pt x="6" y="6"/>
                        </a:lnTo>
                        <a:lnTo>
                          <a:pt x="5" y="6"/>
                        </a:lnTo>
                        <a:lnTo>
                          <a:pt x="4" y="6"/>
                        </a:lnTo>
                        <a:lnTo>
                          <a:pt x="3" y="5"/>
                        </a:lnTo>
                        <a:lnTo>
                          <a:pt x="1" y="4"/>
                        </a:lnTo>
                        <a:lnTo>
                          <a:pt x="3" y="3"/>
                        </a:lnTo>
                        <a:lnTo>
                          <a:pt x="4" y="2"/>
                        </a:lnTo>
                        <a:lnTo>
                          <a:pt x="3" y="2"/>
                        </a:lnTo>
                        <a:lnTo>
                          <a:pt x="1" y="2"/>
                        </a:lnTo>
                        <a:lnTo>
                          <a:pt x="0" y="2"/>
                        </a:lnTo>
                        <a:lnTo>
                          <a:pt x="1" y="0"/>
                        </a:lnTo>
                        <a:lnTo>
                          <a:pt x="3" y="0"/>
                        </a:lnTo>
                        <a:lnTo>
                          <a:pt x="5" y="2"/>
                        </a:lnTo>
                        <a:lnTo>
                          <a:pt x="6" y="4"/>
                        </a:lnTo>
                        <a:lnTo>
                          <a:pt x="7" y="5"/>
                        </a:lnTo>
                        <a:lnTo>
                          <a:pt x="7" y="6"/>
                        </a:lnTo>
                        <a:lnTo>
                          <a:pt x="7" y="7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06" name="Freeform 1120">
                    <a:extLst>
                      <a:ext uri="{FF2B5EF4-FFF2-40B4-BE49-F238E27FC236}">
                        <a16:creationId xmlns:a16="http://schemas.microsoft.com/office/drawing/2014/main" id="{0728FDE0-71E0-4F94-A963-8CA4BC879E8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744575" y="5406637"/>
                    <a:ext cx="25560" cy="9294"/>
                  </a:xfrm>
                  <a:custGeom>
                    <a:avLst/>
                    <a:gdLst>
                      <a:gd name="T0" fmla="*/ 0 w 11"/>
                      <a:gd name="T1" fmla="*/ 6350 h 4"/>
                      <a:gd name="T2" fmla="*/ 1588 w 11"/>
                      <a:gd name="T3" fmla="*/ 3175 h 4"/>
                      <a:gd name="T4" fmla="*/ 0 w 11"/>
                      <a:gd name="T5" fmla="*/ 3175 h 4"/>
                      <a:gd name="T6" fmla="*/ 0 w 11"/>
                      <a:gd name="T7" fmla="*/ 1588 h 4"/>
                      <a:gd name="T8" fmla="*/ 1588 w 11"/>
                      <a:gd name="T9" fmla="*/ 1588 h 4"/>
                      <a:gd name="T10" fmla="*/ 4763 w 11"/>
                      <a:gd name="T11" fmla="*/ 0 h 4"/>
                      <a:gd name="T12" fmla="*/ 11113 w 11"/>
                      <a:gd name="T13" fmla="*/ 1588 h 4"/>
                      <a:gd name="T14" fmla="*/ 15875 w 11"/>
                      <a:gd name="T15" fmla="*/ 1588 h 4"/>
                      <a:gd name="T16" fmla="*/ 17463 w 11"/>
                      <a:gd name="T17" fmla="*/ 3175 h 4"/>
                      <a:gd name="T18" fmla="*/ 15875 w 11"/>
                      <a:gd name="T19" fmla="*/ 3175 h 4"/>
                      <a:gd name="T20" fmla="*/ 11113 w 11"/>
                      <a:gd name="T21" fmla="*/ 3175 h 4"/>
                      <a:gd name="T22" fmla="*/ 9525 w 11"/>
                      <a:gd name="T23" fmla="*/ 3175 h 4"/>
                      <a:gd name="T24" fmla="*/ 6350 w 11"/>
                      <a:gd name="T25" fmla="*/ 3175 h 4"/>
                      <a:gd name="T26" fmla="*/ 3175 w 11"/>
                      <a:gd name="T27" fmla="*/ 6350 h 4"/>
                      <a:gd name="T28" fmla="*/ 0 w 11"/>
                      <a:gd name="T29" fmla="*/ 6350 h 4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</a:gdLst>
                    <a:ahLst/>
                    <a:cxnLst>
                      <a:cxn ang="T30">
                        <a:pos x="T0" y="T1"/>
                      </a:cxn>
                      <a:cxn ang="T31">
                        <a:pos x="T2" y="T3"/>
                      </a:cxn>
                      <a:cxn ang="T32">
                        <a:pos x="T4" y="T5"/>
                      </a:cxn>
                      <a:cxn ang="T33">
                        <a:pos x="T6" y="T7"/>
                      </a:cxn>
                      <a:cxn ang="T34">
                        <a:pos x="T8" y="T9"/>
                      </a:cxn>
                      <a:cxn ang="T35">
                        <a:pos x="T10" y="T11"/>
                      </a:cxn>
                      <a:cxn ang="T36">
                        <a:pos x="T12" y="T13"/>
                      </a:cxn>
                      <a:cxn ang="T37">
                        <a:pos x="T14" y="T15"/>
                      </a:cxn>
                      <a:cxn ang="T38">
                        <a:pos x="T16" y="T17"/>
                      </a:cxn>
                      <a:cxn ang="T39">
                        <a:pos x="T18" y="T19"/>
                      </a:cxn>
                      <a:cxn ang="T40">
                        <a:pos x="T20" y="T21"/>
                      </a:cxn>
                      <a:cxn ang="T41">
                        <a:pos x="T22" y="T23"/>
                      </a:cxn>
                      <a:cxn ang="T42">
                        <a:pos x="T24" y="T25"/>
                      </a:cxn>
                      <a:cxn ang="T43">
                        <a:pos x="T26" y="T27"/>
                      </a:cxn>
                      <a:cxn ang="T44">
                        <a:pos x="T28" y="T29"/>
                      </a:cxn>
                    </a:cxnLst>
                    <a:rect l="0" t="0" r="r" b="b"/>
                    <a:pathLst>
                      <a:path w="11" h="4">
                        <a:moveTo>
                          <a:pt x="0" y="4"/>
                        </a:moveTo>
                        <a:lnTo>
                          <a:pt x="1" y="2"/>
                        </a:lnTo>
                        <a:lnTo>
                          <a:pt x="0" y="2"/>
                        </a:lnTo>
                        <a:lnTo>
                          <a:pt x="0" y="1"/>
                        </a:lnTo>
                        <a:lnTo>
                          <a:pt x="1" y="1"/>
                        </a:lnTo>
                        <a:lnTo>
                          <a:pt x="3" y="0"/>
                        </a:lnTo>
                        <a:lnTo>
                          <a:pt x="7" y="1"/>
                        </a:lnTo>
                        <a:lnTo>
                          <a:pt x="10" y="1"/>
                        </a:lnTo>
                        <a:lnTo>
                          <a:pt x="11" y="2"/>
                        </a:lnTo>
                        <a:lnTo>
                          <a:pt x="10" y="2"/>
                        </a:lnTo>
                        <a:lnTo>
                          <a:pt x="7" y="2"/>
                        </a:lnTo>
                        <a:lnTo>
                          <a:pt x="6" y="2"/>
                        </a:lnTo>
                        <a:lnTo>
                          <a:pt x="4" y="2"/>
                        </a:lnTo>
                        <a:lnTo>
                          <a:pt x="2" y="4"/>
                        </a:lnTo>
                        <a:lnTo>
                          <a:pt x="0" y="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07" name="Freeform 1121">
                    <a:extLst>
                      <a:ext uri="{FF2B5EF4-FFF2-40B4-BE49-F238E27FC236}">
                        <a16:creationId xmlns:a16="http://schemas.microsoft.com/office/drawing/2014/main" id="{A17CBE38-C4D0-4ECC-8B8D-2704FF6ADDB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93541" y="5176599"/>
                    <a:ext cx="23236" cy="4647"/>
                  </a:xfrm>
                  <a:custGeom>
                    <a:avLst/>
                    <a:gdLst>
                      <a:gd name="T0" fmla="*/ 3175 w 10"/>
                      <a:gd name="T1" fmla="*/ 3175 h 2"/>
                      <a:gd name="T2" fmla="*/ 1588 w 10"/>
                      <a:gd name="T3" fmla="*/ 3175 h 2"/>
                      <a:gd name="T4" fmla="*/ 0 w 10"/>
                      <a:gd name="T5" fmla="*/ 3175 h 2"/>
                      <a:gd name="T6" fmla="*/ 0 w 10"/>
                      <a:gd name="T7" fmla="*/ 1588 h 2"/>
                      <a:gd name="T8" fmla="*/ 1588 w 10"/>
                      <a:gd name="T9" fmla="*/ 0 h 2"/>
                      <a:gd name="T10" fmla="*/ 3175 w 10"/>
                      <a:gd name="T11" fmla="*/ 0 h 2"/>
                      <a:gd name="T12" fmla="*/ 4763 w 10"/>
                      <a:gd name="T13" fmla="*/ 0 h 2"/>
                      <a:gd name="T14" fmla="*/ 9525 w 10"/>
                      <a:gd name="T15" fmla="*/ 0 h 2"/>
                      <a:gd name="T16" fmla="*/ 11113 w 10"/>
                      <a:gd name="T17" fmla="*/ 1588 h 2"/>
                      <a:gd name="T18" fmla="*/ 14288 w 10"/>
                      <a:gd name="T19" fmla="*/ 1588 h 2"/>
                      <a:gd name="T20" fmla="*/ 15875 w 10"/>
                      <a:gd name="T21" fmla="*/ 1588 h 2"/>
                      <a:gd name="T22" fmla="*/ 15875 w 10"/>
                      <a:gd name="T23" fmla="*/ 3175 h 2"/>
                      <a:gd name="T24" fmla="*/ 14288 w 10"/>
                      <a:gd name="T25" fmla="*/ 3175 h 2"/>
                      <a:gd name="T26" fmla="*/ 11113 w 10"/>
                      <a:gd name="T27" fmla="*/ 3175 h 2"/>
                      <a:gd name="T28" fmla="*/ 9525 w 10"/>
                      <a:gd name="T29" fmla="*/ 3175 h 2"/>
                      <a:gd name="T30" fmla="*/ 7938 w 10"/>
                      <a:gd name="T31" fmla="*/ 3175 h 2"/>
                      <a:gd name="T32" fmla="*/ 4763 w 10"/>
                      <a:gd name="T33" fmla="*/ 3175 h 2"/>
                      <a:gd name="T34" fmla="*/ 3175 w 10"/>
                      <a:gd name="T35" fmla="*/ 3175 h 2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</a:gdLst>
                    <a:ahLst/>
                    <a:cxnLst>
                      <a:cxn ang="T36">
                        <a:pos x="T0" y="T1"/>
                      </a:cxn>
                      <a:cxn ang="T37">
                        <a:pos x="T2" y="T3"/>
                      </a:cxn>
                      <a:cxn ang="T38">
                        <a:pos x="T4" y="T5"/>
                      </a:cxn>
                      <a:cxn ang="T39">
                        <a:pos x="T6" y="T7"/>
                      </a:cxn>
                      <a:cxn ang="T40">
                        <a:pos x="T8" y="T9"/>
                      </a:cxn>
                      <a:cxn ang="T41">
                        <a:pos x="T10" y="T11"/>
                      </a:cxn>
                      <a:cxn ang="T42">
                        <a:pos x="T12" y="T13"/>
                      </a:cxn>
                      <a:cxn ang="T43">
                        <a:pos x="T14" y="T15"/>
                      </a:cxn>
                      <a:cxn ang="T44">
                        <a:pos x="T16" y="T17"/>
                      </a:cxn>
                      <a:cxn ang="T45">
                        <a:pos x="T18" y="T19"/>
                      </a:cxn>
                      <a:cxn ang="T46">
                        <a:pos x="T20" y="T21"/>
                      </a:cxn>
                      <a:cxn ang="T47">
                        <a:pos x="T22" y="T23"/>
                      </a:cxn>
                      <a:cxn ang="T48">
                        <a:pos x="T24" y="T25"/>
                      </a:cxn>
                      <a:cxn ang="T49">
                        <a:pos x="T26" y="T27"/>
                      </a:cxn>
                      <a:cxn ang="T50">
                        <a:pos x="T28" y="T29"/>
                      </a:cxn>
                      <a:cxn ang="T51">
                        <a:pos x="T30" y="T31"/>
                      </a:cxn>
                      <a:cxn ang="T52">
                        <a:pos x="T32" y="T33"/>
                      </a:cxn>
                      <a:cxn ang="T53">
                        <a:pos x="T34" y="T35"/>
                      </a:cxn>
                    </a:cxnLst>
                    <a:rect l="0" t="0" r="r" b="b"/>
                    <a:pathLst>
                      <a:path w="10" h="2">
                        <a:moveTo>
                          <a:pt x="2" y="2"/>
                        </a:moveTo>
                        <a:lnTo>
                          <a:pt x="1" y="2"/>
                        </a:lnTo>
                        <a:lnTo>
                          <a:pt x="0" y="2"/>
                        </a:lnTo>
                        <a:lnTo>
                          <a:pt x="0" y="1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6" y="0"/>
                        </a:lnTo>
                        <a:lnTo>
                          <a:pt x="7" y="1"/>
                        </a:lnTo>
                        <a:lnTo>
                          <a:pt x="9" y="1"/>
                        </a:lnTo>
                        <a:lnTo>
                          <a:pt x="10" y="1"/>
                        </a:lnTo>
                        <a:lnTo>
                          <a:pt x="10" y="2"/>
                        </a:lnTo>
                        <a:lnTo>
                          <a:pt x="9" y="2"/>
                        </a:lnTo>
                        <a:lnTo>
                          <a:pt x="7" y="2"/>
                        </a:lnTo>
                        <a:lnTo>
                          <a:pt x="6" y="2"/>
                        </a:lnTo>
                        <a:lnTo>
                          <a:pt x="5" y="2"/>
                        </a:lnTo>
                        <a:lnTo>
                          <a:pt x="3" y="2"/>
                        </a:lnTo>
                        <a:lnTo>
                          <a:pt x="2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08" name="Freeform 1122">
                    <a:extLst>
                      <a:ext uri="{FF2B5EF4-FFF2-40B4-BE49-F238E27FC236}">
                        <a16:creationId xmlns:a16="http://schemas.microsoft.com/office/drawing/2014/main" id="{1D201105-4352-419A-B3E2-3266A9117F5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95864" y="5069713"/>
                    <a:ext cx="18589" cy="6972"/>
                  </a:xfrm>
                  <a:custGeom>
                    <a:avLst/>
                    <a:gdLst>
                      <a:gd name="T0" fmla="*/ 3175 w 8"/>
                      <a:gd name="T1" fmla="*/ 4763 h 3"/>
                      <a:gd name="T2" fmla="*/ 1588 w 8"/>
                      <a:gd name="T3" fmla="*/ 4763 h 3"/>
                      <a:gd name="T4" fmla="*/ 1588 w 8"/>
                      <a:gd name="T5" fmla="*/ 3175 h 3"/>
                      <a:gd name="T6" fmla="*/ 0 w 8"/>
                      <a:gd name="T7" fmla="*/ 1588 h 3"/>
                      <a:gd name="T8" fmla="*/ 3175 w 8"/>
                      <a:gd name="T9" fmla="*/ 0 h 3"/>
                      <a:gd name="T10" fmla="*/ 4763 w 8"/>
                      <a:gd name="T11" fmla="*/ 0 h 3"/>
                      <a:gd name="T12" fmla="*/ 7938 w 8"/>
                      <a:gd name="T13" fmla="*/ 0 h 3"/>
                      <a:gd name="T14" fmla="*/ 9525 w 8"/>
                      <a:gd name="T15" fmla="*/ 0 h 3"/>
                      <a:gd name="T16" fmla="*/ 9525 w 8"/>
                      <a:gd name="T17" fmla="*/ 1588 h 3"/>
                      <a:gd name="T18" fmla="*/ 12700 w 8"/>
                      <a:gd name="T19" fmla="*/ 1588 h 3"/>
                      <a:gd name="T20" fmla="*/ 7938 w 8"/>
                      <a:gd name="T21" fmla="*/ 3175 h 3"/>
                      <a:gd name="T22" fmla="*/ 4763 w 8"/>
                      <a:gd name="T23" fmla="*/ 3175 h 3"/>
                      <a:gd name="T24" fmla="*/ 4763 w 8"/>
                      <a:gd name="T25" fmla="*/ 4763 h 3"/>
                      <a:gd name="T26" fmla="*/ 3175 w 8"/>
                      <a:gd name="T27" fmla="*/ 4763 h 3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</a:gdLst>
                    <a:ahLst/>
                    <a:cxnLst>
                      <a:cxn ang="T28">
                        <a:pos x="T0" y="T1"/>
                      </a:cxn>
                      <a:cxn ang="T29">
                        <a:pos x="T2" y="T3"/>
                      </a:cxn>
                      <a:cxn ang="T30">
                        <a:pos x="T4" y="T5"/>
                      </a:cxn>
                      <a:cxn ang="T31">
                        <a:pos x="T6" y="T7"/>
                      </a:cxn>
                      <a:cxn ang="T32">
                        <a:pos x="T8" y="T9"/>
                      </a:cxn>
                      <a:cxn ang="T33">
                        <a:pos x="T10" y="T11"/>
                      </a:cxn>
                      <a:cxn ang="T34">
                        <a:pos x="T12" y="T13"/>
                      </a:cxn>
                      <a:cxn ang="T35">
                        <a:pos x="T14" y="T15"/>
                      </a:cxn>
                      <a:cxn ang="T36">
                        <a:pos x="T16" y="T17"/>
                      </a:cxn>
                      <a:cxn ang="T37">
                        <a:pos x="T18" y="T19"/>
                      </a:cxn>
                      <a:cxn ang="T38">
                        <a:pos x="T20" y="T21"/>
                      </a:cxn>
                      <a:cxn ang="T39">
                        <a:pos x="T22" y="T23"/>
                      </a:cxn>
                      <a:cxn ang="T40">
                        <a:pos x="T24" y="T25"/>
                      </a:cxn>
                      <a:cxn ang="T41">
                        <a:pos x="T26" y="T27"/>
                      </a:cxn>
                    </a:cxnLst>
                    <a:rect l="0" t="0" r="r" b="b"/>
                    <a:pathLst>
                      <a:path w="8" h="3">
                        <a:moveTo>
                          <a:pt x="2" y="3"/>
                        </a:moveTo>
                        <a:lnTo>
                          <a:pt x="1" y="3"/>
                        </a:lnTo>
                        <a:lnTo>
                          <a:pt x="1" y="2"/>
                        </a:lnTo>
                        <a:lnTo>
                          <a:pt x="0" y="1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5" y="0"/>
                        </a:lnTo>
                        <a:lnTo>
                          <a:pt x="6" y="0"/>
                        </a:lnTo>
                        <a:lnTo>
                          <a:pt x="6" y="1"/>
                        </a:lnTo>
                        <a:lnTo>
                          <a:pt x="8" y="1"/>
                        </a:lnTo>
                        <a:lnTo>
                          <a:pt x="5" y="2"/>
                        </a:lnTo>
                        <a:lnTo>
                          <a:pt x="3" y="2"/>
                        </a:lnTo>
                        <a:lnTo>
                          <a:pt x="3" y="3"/>
                        </a:lnTo>
                        <a:lnTo>
                          <a:pt x="2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09" name="Freeform 1123">
                    <a:extLst>
                      <a:ext uri="{FF2B5EF4-FFF2-40B4-BE49-F238E27FC236}">
                        <a16:creationId xmlns:a16="http://schemas.microsoft.com/office/drawing/2014/main" id="{8D845887-9E11-4907-A1D4-11ACA44BAFC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72628" y="5106891"/>
                    <a:ext cx="11619" cy="11619"/>
                  </a:xfrm>
                  <a:custGeom>
                    <a:avLst/>
                    <a:gdLst>
                      <a:gd name="T0" fmla="*/ 3175 w 5"/>
                      <a:gd name="T1" fmla="*/ 7938 h 5"/>
                      <a:gd name="T2" fmla="*/ 1588 w 5"/>
                      <a:gd name="T3" fmla="*/ 7938 h 5"/>
                      <a:gd name="T4" fmla="*/ 1588 w 5"/>
                      <a:gd name="T5" fmla="*/ 6350 h 5"/>
                      <a:gd name="T6" fmla="*/ 3175 w 5"/>
                      <a:gd name="T7" fmla="*/ 6350 h 5"/>
                      <a:gd name="T8" fmla="*/ 1588 w 5"/>
                      <a:gd name="T9" fmla="*/ 6350 h 5"/>
                      <a:gd name="T10" fmla="*/ 0 w 5"/>
                      <a:gd name="T11" fmla="*/ 3175 h 5"/>
                      <a:gd name="T12" fmla="*/ 1588 w 5"/>
                      <a:gd name="T13" fmla="*/ 3175 h 5"/>
                      <a:gd name="T14" fmla="*/ 3175 w 5"/>
                      <a:gd name="T15" fmla="*/ 4763 h 5"/>
                      <a:gd name="T16" fmla="*/ 4763 w 5"/>
                      <a:gd name="T17" fmla="*/ 4763 h 5"/>
                      <a:gd name="T18" fmla="*/ 4763 w 5"/>
                      <a:gd name="T19" fmla="*/ 3175 h 5"/>
                      <a:gd name="T20" fmla="*/ 6350 w 5"/>
                      <a:gd name="T21" fmla="*/ 3175 h 5"/>
                      <a:gd name="T22" fmla="*/ 7938 w 5"/>
                      <a:gd name="T23" fmla="*/ 0 h 5"/>
                      <a:gd name="T24" fmla="*/ 7938 w 5"/>
                      <a:gd name="T25" fmla="*/ 3175 h 5"/>
                      <a:gd name="T26" fmla="*/ 7938 w 5"/>
                      <a:gd name="T27" fmla="*/ 6350 h 5"/>
                      <a:gd name="T28" fmla="*/ 6350 w 5"/>
                      <a:gd name="T29" fmla="*/ 6350 h 5"/>
                      <a:gd name="T30" fmla="*/ 4763 w 5"/>
                      <a:gd name="T31" fmla="*/ 7938 h 5"/>
                      <a:gd name="T32" fmla="*/ 3175 w 5"/>
                      <a:gd name="T33" fmla="*/ 7938 h 5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</a:gdLst>
                    <a:ahLst/>
                    <a:cxnLst>
                      <a:cxn ang="T34">
                        <a:pos x="T0" y="T1"/>
                      </a:cxn>
                      <a:cxn ang="T35">
                        <a:pos x="T2" y="T3"/>
                      </a:cxn>
                      <a:cxn ang="T36">
                        <a:pos x="T4" y="T5"/>
                      </a:cxn>
                      <a:cxn ang="T37">
                        <a:pos x="T6" y="T7"/>
                      </a:cxn>
                      <a:cxn ang="T38">
                        <a:pos x="T8" y="T9"/>
                      </a:cxn>
                      <a:cxn ang="T39">
                        <a:pos x="T10" y="T11"/>
                      </a:cxn>
                      <a:cxn ang="T40">
                        <a:pos x="T12" y="T13"/>
                      </a:cxn>
                      <a:cxn ang="T41">
                        <a:pos x="T14" y="T15"/>
                      </a:cxn>
                      <a:cxn ang="T42">
                        <a:pos x="T16" y="T17"/>
                      </a:cxn>
                      <a:cxn ang="T43">
                        <a:pos x="T18" y="T19"/>
                      </a:cxn>
                      <a:cxn ang="T44">
                        <a:pos x="T20" y="T21"/>
                      </a:cxn>
                      <a:cxn ang="T45">
                        <a:pos x="T22" y="T23"/>
                      </a:cxn>
                      <a:cxn ang="T46">
                        <a:pos x="T24" y="T25"/>
                      </a:cxn>
                      <a:cxn ang="T47">
                        <a:pos x="T26" y="T27"/>
                      </a:cxn>
                      <a:cxn ang="T48">
                        <a:pos x="T28" y="T29"/>
                      </a:cxn>
                      <a:cxn ang="T49">
                        <a:pos x="T30" y="T31"/>
                      </a:cxn>
                      <a:cxn ang="T50">
                        <a:pos x="T32" y="T33"/>
                      </a:cxn>
                    </a:cxnLst>
                    <a:rect l="0" t="0" r="r" b="b"/>
                    <a:pathLst>
                      <a:path w="5" h="5">
                        <a:moveTo>
                          <a:pt x="2" y="5"/>
                        </a:moveTo>
                        <a:lnTo>
                          <a:pt x="1" y="5"/>
                        </a:lnTo>
                        <a:lnTo>
                          <a:pt x="1" y="4"/>
                        </a:lnTo>
                        <a:lnTo>
                          <a:pt x="2" y="4"/>
                        </a:lnTo>
                        <a:lnTo>
                          <a:pt x="1" y="4"/>
                        </a:lnTo>
                        <a:lnTo>
                          <a:pt x="0" y="2"/>
                        </a:lnTo>
                        <a:lnTo>
                          <a:pt x="1" y="2"/>
                        </a:lnTo>
                        <a:lnTo>
                          <a:pt x="2" y="3"/>
                        </a:lnTo>
                        <a:lnTo>
                          <a:pt x="3" y="3"/>
                        </a:lnTo>
                        <a:lnTo>
                          <a:pt x="3" y="2"/>
                        </a:lnTo>
                        <a:lnTo>
                          <a:pt x="4" y="2"/>
                        </a:lnTo>
                        <a:lnTo>
                          <a:pt x="5" y="0"/>
                        </a:lnTo>
                        <a:lnTo>
                          <a:pt x="5" y="2"/>
                        </a:lnTo>
                        <a:lnTo>
                          <a:pt x="5" y="4"/>
                        </a:lnTo>
                        <a:lnTo>
                          <a:pt x="4" y="4"/>
                        </a:lnTo>
                        <a:lnTo>
                          <a:pt x="3" y="5"/>
                        </a:lnTo>
                        <a:lnTo>
                          <a:pt x="2" y="5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10" name="Freeform 1124">
                    <a:extLst>
                      <a:ext uri="{FF2B5EF4-FFF2-40B4-BE49-F238E27FC236}">
                        <a16:creationId xmlns:a16="http://schemas.microsoft.com/office/drawing/2014/main" id="{E7413096-3436-4477-A8EE-2B597929B4C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605158" y="5325310"/>
                    <a:ext cx="16266" cy="11619"/>
                  </a:xfrm>
                  <a:custGeom>
                    <a:avLst/>
                    <a:gdLst>
                      <a:gd name="T0" fmla="*/ 6350 w 7"/>
                      <a:gd name="T1" fmla="*/ 7938 h 5"/>
                      <a:gd name="T2" fmla="*/ 3175 w 7"/>
                      <a:gd name="T3" fmla="*/ 7938 h 5"/>
                      <a:gd name="T4" fmla="*/ 1588 w 7"/>
                      <a:gd name="T5" fmla="*/ 6350 h 5"/>
                      <a:gd name="T6" fmla="*/ 0 w 7"/>
                      <a:gd name="T7" fmla="*/ 6350 h 5"/>
                      <a:gd name="T8" fmla="*/ 1588 w 7"/>
                      <a:gd name="T9" fmla="*/ 4763 h 5"/>
                      <a:gd name="T10" fmla="*/ 3175 w 7"/>
                      <a:gd name="T11" fmla="*/ 4763 h 5"/>
                      <a:gd name="T12" fmla="*/ 7938 w 7"/>
                      <a:gd name="T13" fmla="*/ 3175 h 5"/>
                      <a:gd name="T14" fmla="*/ 7938 w 7"/>
                      <a:gd name="T15" fmla="*/ 0 h 5"/>
                      <a:gd name="T16" fmla="*/ 9525 w 7"/>
                      <a:gd name="T17" fmla="*/ 0 h 5"/>
                      <a:gd name="T18" fmla="*/ 11113 w 7"/>
                      <a:gd name="T19" fmla="*/ 3175 h 5"/>
                      <a:gd name="T20" fmla="*/ 9525 w 7"/>
                      <a:gd name="T21" fmla="*/ 6350 h 5"/>
                      <a:gd name="T22" fmla="*/ 7938 w 7"/>
                      <a:gd name="T23" fmla="*/ 7938 h 5"/>
                      <a:gd name="T24" fmla="*/ 6350 w 7"/>
                      <a:gd name="T25" fmla="*/ 7938 h 5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</a:gdLst>
                    <a:ahLst/>
                    <a:cxnLst>
                      <a:cxn ang="T26">
                        <a:pos x="T0" y="T1"/>
                      </a:cxn>
                      <a:cxn ang="T27">
                        <a:pos x="T2" y="T3"/>
                      </a:cxn>
                      <a:cxn ang="T28">
                        <a:pos x="T4" y="T5"/>
                      </a:cxn>
                      <a:cxn ang="T29">
                        <a:pos x="T6" y="T7"/>
                      </a:cxn>
                      <a:cxn ang="T30">
                        <a:pos x="T8" y="T9"/>
                      </a:cxn>
                      <a:cxn ang="T31">
                        <a:pos x="T10" y="T11"/>
                      </a:cxn>
                      <a:cxn ang="T32">
                        <a:pos x="T12" y="T13"/>
                      </a:cxn>
                      <a:cxn ang="T33">
                        <a:pos x="T14" y="T15"/>
                      </a:cxn>
                      <a:cxn ang="T34">
                        <a:pos x="T16" y="T17"/>
                      </a:cxn>
                      <a:cxn ang="T35">
                        <a:pos x="T18" y="T19"/>
                      </a:cxn>
                      <a:cxn ang="T36">
                        <a:pos x="T20" y="T21"/>
                      </a:cxn>
                      <a:cxn ang="T37">
                        <a:pos x="T22" y="T23"/>
                      </a:cxn>
                      <a:cxn ang="T38">
                        <a:pos x="T24" y="T25"/>
                      </a:cxn>
                    </a:cxnLst>
                    <a:rect l="0" t="0" r="r" b="b"/>
                    <a:pathLst>
                      <a:path w="7" h="5">
                        <a:moveTo>
                          <a:pt x="4" y="5"/>
                        </a:moveTo>
                        <a:lnTo>
                          <a:pt x="2" y="5"/>
                        </a:lnTo>
                        <a:lnTo>
                          <a:pt x="1" y="4"/>
                        </a:lnTo>
                        <a:lnTo>
                          <a:pt x="0" y="4"/>
                        </a:lnTo>
                        <a:lnTo>
                          <a:pt x="1" y="3"/>
                        </a:lnTo>
                        <a:lnTo>
                          <a:pt x="2" y="3"/>
                        </a:lnTo>
                        <a:lnTo>
                          <a:pt x="5" y="2"/>
                        </a:lnTo>
                        <a:lnTo>
                          <a:pt x="5" y="0"/>
                        </a:lnTo>
                        <a:lnTo>
                          <a:pt x="6" y="0"/>
                        </a:lnTo>
                        <a:lnTo>
                          <a:pt x="7" y="2"/>
                        </a:lnTo>
                        <a:lnTo>
                          <a:pt x="6" y="4"/>
                        </a:lnTo>
                        <a:lnTo>
                          <a:pt x="5" y="5"/>
                        </a:lnTo>
                        <a:lnTo>
                          <a:pt x="4" y="5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11" name="Freeform 1125">
                    <a:extLst>
                      <a:ext uri="{FF2B5EF4-FFF2-40B4-BE49-F238E27FC236}">
                        <a16:creationId xmlns:a16="http://schemas.microsoft.com/office/drawing/2014/main" id="{94158F4E-1A5D-46F6-AFDE-038812583BB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54039" y="5195188"/>
                    <a:ext cx="11619" cy="9294"/>
                  </a:xfrm>
                  <a:custGeom>
                    <a:avLst/>
                    <a:gdLst>
                      <a:gd name="T0" fmla="*/ 3175 w 5"/>
                      <a:gd name="T1" fmla="*/ 6350 h 4"/>
                      <a:gd name="T2" fmla="*/ 1588 w 5"/>
                      <a:gd name="T3" fmla="*/ 6350 h 4"/>
                      <a:gd name="T4" fmla="*/ 3175 w 5"/>
                      <a:gd name="T5" fmla="*/ 6350 h 4"/>
                      <a:gd name="T6" fmla="*/ 4763 w 5"/>
                      <a:gd name="T7" fmla="*/ 6350 h 4"/>
                      <a:gd name="T8" fmla="*/ 4763 w 5"/>
                      <a:gd name="T9" fmla="*/ 4763 h 4"/>
                      <a:gd name="T10" fmla="*/ 3175 w 5"/>
                      <a:gd name="T11" fmla="*/ 4763 h 4"/>
                      <a:gd name="T12" fmla="*/ 1588 w 5"/>
                      <a:gd name="T13" fmla="*/ 4763 h 4"/>
                      <a:gd name="T14" fmla="*/ 0 w 5"/>
                      <a:gd name="T15" fmla="*/ 4763 h 4"/>
                      <a:gd name="T16" fmla="*/ 1588 w 5"/>
                      <a:gd name="T17" fmla="*/ 0 h 4"/>
                      <a:gd name="T18" fmla="*/ 6350 w 5"/>
                      <a:gd name="T19" fmla="*/ 0 h 4"/>
                      <a:gd name="T20" fmla="*/ 7938 w 5"/>
                      <a:gd name="T21" fmla="*/ 0 h 4"/>
                      <a:gd name="T22" fmla="*/ 7938 w 5"/>
                      <a:gd name="T23" fmla="*/ 4763 h 4"/>
                      <a:gd name="T24" fmla="*/ 6350 w 5"/>
                      <a:gd name="T25" fmla="*/ 4763 h 4"/>
                      <a:gd name="T26" fmla="*/ 4763 w 5"/>
                      <a:gd name="T27" fmla="*/ 6350 h 4"/>
                      <a:gd name="T28" fmla="*/ 3175 w 5"/>
                      <a:gd name="T29" fmla="*/ 6350 h 4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</a:gdLst>
                    <a:ahLst/>
                    <a:cxnLst>
                      <a:cxn ang="T30">
                        <a:pos x="T0" y="T1"/>
                      </a:cxn>
                      <a:cxn ang="T31">
                        <a:pos x="T2" y="T3"/>
                      </a:cxn>
                      <a:cxn ang="T32">
                        <a:pos x="T4" y="T5"/>
                      </a:cxn>
                      <a:cxn ang="T33">
                        <a:pos x="T6" y="T7"/>
                      </a:cxn>
                      <a:cxn ang="T34">
                        <a:pos x="T8" y="T9"/>
                      </a:cxn>
                      <a:cxn ang="T35">
                        <a:pos x="T10" y="T11"/>
                      </a:cxn>
                      <a:cxn ang="T36">
                        <a:pos x="T12" y="T13"/>
                      </a:cxn>
                      <a:cxn ang="T37">
                        <a:pos x="T14" y="T15"/>
                      </a:cxn>
                      <a:cxn ang="T38">
                        <a:pos x="T16" y="T17"/>
                      </a:cxn>
                      <a:cxn ang="T39">
                        <a:pos x="T18" y="T19"/>
                      </a:cxn>
                      <a:cxn ang="T40">
                        <a:pos x="T20" y="T21"/>
                      </a:cxn>
                      <a:cxn ang="T41">
                        <a:pos x="T22" y="T23"/>
                      </a:cxn>
                      <a:cxn ang="T42">
                        <a:pos x="T24" y="T25"/>
                      </a:cxn>
                      <a:cxn ang="T43">
                        <a:pos x="T26" y="T27"/>
                      </a:cxn>
                      <a:cxn ang="T44">
                        <a:pos x="T28" y="T29"/>
                      </a:cxn>
                    </a:cxnLst>
                    <a:rect l="0" t="0" r="r" b="b"/>
                    <a:pathLst>
                      <a:path w="5" h="4">
                        <a:moveTo>
                          <a:pt x="2" y="4"/>
                        </a:moveTo>
                        <a:lnTo>
                          <a:pt x="1" y="4"/>
                        </a:lnTo>
                        <a:lnTo>
                          <a:pt x="2" y="4"/>
                        </a:lnTo>
                        <a:lnTo>
                          <a:pt x="3" y="4"/>
                        </a:lnTo>
                        <a:lnTo>
                          <a:pt x="3" y="3"/>
                        </a:lnTo>
                        <a:lnTo>
                          <a:pt x="2" y="3"/>
                        </a:lnTo>
                        <a:lnTo>
                          <a:pt x="1" y="3"/>
                        </a:lnTo>
                        <a:lnTo>
                          <a:pt x="0" y="3"/>
                        </a:lnTo>
                        <a:lnTo>
                          <a:pt x="1" y="0"/>
                        </a:lnTo>
                        <a:lnTo>
                          <a:pt x="4" y="0"/>
                        </a:lnTo>
                        <a:lnTo>
                          <a:pt x="5" y="0"/>
                        </a:lnTo>
                        <a:lnTo>
                          <a:pt x="5" y="3"/>
                        </a:lnTo>
                        <a:lnTo>
                          <a:pt x="4" y="3"/>
                        </a:lnTo>
                        <a:lnTo>
                          <a:pt x="3" y="4"/>
                        </a:lnTo>
                        <a:lnTo>
                          <a:pt x="2" y="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12" name="Freeform 1126">
                    <a:extLst>
                      <a:ext uri="{FF2B5EF4-FFF2-40B4-BE49-F238E27FC236}">
                        <a16:creationId xmlns:a16="http://schemas.microsoft.com/office/drawing/2014/main" id="{4BE890B2-6FED-49E1-80FC-1BB24E633A8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77275" y="5288133"/>
                    <a:ext cx="16266" cy="6972"/>
                  </a:xfrm>
                  <a:custGeom>
                    <a:avLst/>
                    <a:gdLst>
                      <a:gd name="T0" fmla="*/ 0 w 7"/>
                      <a:gd name="T1" fmla="*/ 4763 h 3"/>
                      <a:gd name="T2" fmla="*/ 1588 w 7"/>
                      <a:gd name="T3" fmla="*/ 4763 h 3"/>
                      <a:gd name="T4" fmla="*/ 1588 w 7"/>
                      <a:gd name="T5" fmla="*/ 3175 h 3"/>
                      <a:gd name="T6" fmla="*/ 3175 w 7"/>
                      <a:gd name="T7" fmla="*/ 3175 h 3"/>
                      <a:gd name="T8" fmla="*/ 3175 w 7"/>
                      <a:gd name="T9" fmla="*/ 1588 h 3"/>
                      <a:gd name="T10" fmla="*/ 1588 w 7"/>
                      <a:gd name="T11" fmla="*/ 3175 h 3"/>
                      <a:gd name="T12" fmla="*/ 0 w 7"/>
                      <a:gd name="T13" fmla="*/ 3175 h 3"/>
                      <a:gd name="T14" fmla="*/ 0 w 7"/>
                      <a:gd name="T15" fmla="*/ 1588 h 3"/>
                      <a:gd name="T16" fmla="*/ 3175 w 7"/>
                      <a:gd name="T17" fmla="*/ 0 h 3"/>
                      <a:gd name="T18" fmla="*/ 4763 w 7"/>
                      <a:gd name="T19" fmla="*/ 0 h 3"/>
                      <a:gd name="T20" fmla="*/ 7938 w 7"/>
                      <a:gd name="T21" fmla="*/ 0 h 3"/>
                      <a:gd name="T22" fmla="*/ 11113 w 7"/>
                      <a:gd name="T23" fmla="*/ 1588 h 3"/>
                      <a:gd name="T24" fmla="*/ 11113 w 7"/>
                      <a:gd name="T25" fmla="*/ 3175 h 3"/>
                      <a:gd name="T26" fmla="*/ 7938 w 7"/>
                      <a:gd name="T27" fmla="*/ 3175 h 3"/>
                      <a:gd name="T28" fmla="*/ 7938 w 7"/>
                      <a:gd name="T29" fmla="*/ 4763 h 3"/>
                      <a:gd name="T30" fmla="*/ 6350 w 7"/>
                      <a:gd name="T31" fmla="*/ 4763 h 3"/>
                      <a:gd name="T32" fmla="*/ 6350 w 7"/>
                      <a:gd name="T33" fmla="*/ 3175 h 3"/>
                      <a:gd name="T34" fmla="*/ 4763 w 7"/>
                      <a:gd name="T35" fmla="*/ 3175 h 3"/>
                      <a:gd name="T36" fmla="*/ 4763 w 7"/>
                      <a:gd name="T37" fmla="*/ 4763 h 3"/>
                      <a:gd name="T38" fmla="*/ 3175 w 7"/>
                      <a:gd name="T39" fmla="*/ 4763 h 3"/>
                      <a:gd name="T40" fmla="*/ 1588 w 7"/>
                      <a:gd name="T41" fmla="*/ 4763 h 3"/>
                      <a:gd name="T42" fmla="*/ 0 w 7"/>
                      <a:gd name="T43" fmla="*/ 4763 h 3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</a:gdLst>
                    <a:ahLst/>
                    <a:cxnLst>
                      <a:cxn ang="T44">
                        <a:pos x="T0" y="T1"/>
                      </a:cxn>
                      <a:cxn ang="T45">
                        <a:pos x="T2" y="T3"/>
                      </a:cxn>
                      <a:cxn ang="T46">
                        <a:pos x="T4" y="T5"/>
                      </a:cxn>
                      <a:cxn ang="T47">
                        <a:pos x="T6" y="T7"/>
                      </a:cxn>
                      <a:cxn ang="T48">
                        <a:pos x="T8" y="T9"/>
                      </a:cxn>
                      <a:cxn ang="T49">
                        <a:pos x="T10" y="T11"/>
                      </a:cxn>
                      <a:cxn ang="T50">
                        <a:pos x="T12" y="T13"/>
                      </a:cxn>
                      <a:cxn ang="T51">
                        <a:pos x="T14" y="T15"/>
                      </a:cxn>
                      <a:cxn ang="T52">
                        <a:pos x="T16" y="T17"/>
                      </a:cxn>
                      <a:cxn ang="T53">
                        <a:pos x="T18" y="T19"/>
                      </a:cxn>
                      <a:cxn ang="T54">
                        <a:pos x="T20" y="T21"/>
                      </a:cxn>
                      <a:cxn ang="T55">
                        <a:pos x="T22" y="T23"/>
                      </a:cxn>
                      <a:cxn ang="T56">
                        <a:pos x="T24" y="T25"/>
                      </a:cxn>
                      <a:cxn ang="T57">
                        <a:pos x="T26" y="T27"/>
                      </a:cxn>
                      <a:cxn ang="T58">
                        <a:pos x="T28" y="T29"/>
                      </a:cxn>
                      <a:cxn ang="T59">
                        <a:pos x="T30" y="T31"/>
                      </a:cxn>
                      <a:cxn ang="T60">
                        <a:pos x="T32" y="T33"/>
                      </a:cxn>
                      <a:cxn ang="T61">
                        <a:pos x="T34" y="T35"/>
                      </a:cxn>
                      <a:cxn ang="T62">
                        <a:pos x="T36" y="T37"/>
                      </a:cxn>
                      <a:cxn ang="T63">
                        <a:pos x="T38" y="T39"/>
                      </a:cxn>
                      <a:cxn ang="T64">
                        <a:pos x="T40" y="T41"/>
                      </a:cxn>
                      <a:cxn ang="T65">
                        <a:pos x="T42" y="T43"/>
                      </a:cxn>
                    </a:cxnLst>
                    <a:rect l="0" t="0" r="r" b="b"/>
                    <a:pathLst>
                      <a:path w="7" h="3">
                        <a:moveTo>
                          <a:pt x="0" y="3"/>
                        </a:moveTo>
                        <a:lnTo>
                          <a:pt x="1" y="3"/>
                        </a:lnTo>
                        <a:lnTo>
                          <a:pt x="1" y="2"/>
                        </a:lnTo>
                        <a:lnTo>
                          <a:pt x="2" y="2"/>
                        </a:lnTo>
                        <a:lnTo>
                          <a:pt x="2" y="1"/>
                        </a:lnTo>
                        <a:lnTo>
                          <a:pt x="1" y="2"/>
                        </a:lnTo>
                        <a:lnTo>
                          <a:pt x="0" y="2"/>
                        </a:lnTo>
                        <a:lnTo>
                          <a:pt x="0" y="1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5" y="0"/>
                        </a:lnTo>
                        <a:lnTo>
                          <a:pt x="7" y="1"/>
                        </a:lnTo>
                        <a:lnTo>
                          <a:pt x="7" y="2"/>
                        </a:lnTo>
                        <a:lnTo>
                          <a:pt x="5" y="2"/>
                        </a:lnTo>
                        <a:lnTo>
                          <a:pt x="5" y="3"/>
                        </a:lnTo>
                        <a:lnTo>
                          <a:pt x="4" y="3"/>
                        </a:lnTo>
                        <a:lnTo>
                          <a:pt x="4" y="2"/>
                        </a:lnTo>
                        <a:lnTo>
                          <a:pt x="3" y="2"/>
                        </a:lnTo>
                        <a:lnTo>
                          <a:pt x="3" y="3"/>
                        </a:lnTo>
                        <a:lnTo>
                          <a:pt x="2" y="3"/>
                        </a:lnTo>
                        <a:lnTo>
                          <a:pt x="1" y="3"/>
                        </a:lnTo>
                        <a:lnTo>
                          <a:pt x="0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13" name="Freeform 1127">
                    <a:extLst>
                      <a:ext uri="{FF2B5EF4-FFF2-40B4-BE49-F238E27FC236}">
                        <a16:creationId xmlns:a16="http://schemas.microsoft.com/office/drawing/2014/main" id="{2F3B06FD-A5E4-48E9-9A08-E576B4F304A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56363" y="5234690"/>
                    <a:ext cx="16265" cy="9294"/>
                  </a:xfrm>
                  <a:custGeom>
                    <a:avLst/>
                    <a:gdLst>
                      <a:gd name="T0" fmla="*/ 11112 w 7"/>
                      <a:gd name="T1" fmla="*/ 6350 h 4"/>
                      <a:gd name="T2" fmla="*/ 7937 w 7"/>
                      <a:gd name="T3" fmla="*/ 6350 h 4"/>
                      <a:gd name="T4" fmla="*/ 6350 w 7"/>
                      <a:gd name="T5" fmla="*/ 6350 h 4"/>
                      <a:gd name="T6" fmla="*/ 4762 w 7"/>
                      <a:gd name="T7" fmla="*/ 6350 h 4"/>
                      <a:gd name="T8" fmla="*/ 4762 w 7"/>
                      <a:gd name="T9" fmla="*/ 4763 h 4"/>
                      <a:gd name="T10" fmla="*/ 3175 w 7"/>
                      <a:gd name="T11" fmla="*/ 4763 h 4"/>
                      <a:gd name="T12" fmla="*/ 1587 w 7"/>
                      <a:gd name="T13" fmla="*/ 6350 h 4"/>
                      <a:gd name="T14" fmla="*/ 0 w 7"/>
                      <a:gd name="T15" fmla="*/ 4763 h 4"/>
                      <a:gd name="T16" fmla="*/ 0 w 7"/>
                      <a:gd name="T17" fmla="*/ 0 h 4"/>
                      <a:gd name="T18" fmla="*/ 1587 w 7"/>
                      <a:gd name="T19" fmla="*/ 0 h 4"/>
                      <a:gd name="T20" fmla="*/ 4762 w 7"/>
                      <a:gd name="T21" fmla="*/ 0 h 4"/>
                      <a:gd name="T22" fmla="*/ 6350 w 7"/>
                      <a:gd name="T23" fmla="*/ 1588 h 4"/>
                      <a:gd name="T24" fmla="*/ 7937 w 7"/>
                      <a:gd name="T25" fmla="*/ 4763 h 4"/>
                      <a:gd name="T26" fmla="*/ 11112 w 7"/>
                      <a:gd name="T27" fmla="*/ 6350 h 4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</a:gdLst>
                    <a:ahLst/>
                    <a:cxnLst>
                      <a:cxn ang="T28">
                        <a:pos x="T0" y="T1"/>
                      </a:cxn>
                      <a:cxn ang="T29">
                        <a:pos x="T2" y="T3"/>
                      </a:cxn>
                      <a:cxn ang="T30">
                        <a:pos x="T4" y="T5"/>
                      </a:cxn>
                      <a:cxn ang="T31">
                        <a:pos x="T6" y="T7"/>
                      </a:cxn>
                      <a:cxn ang="T32">
                        <a:pos x="T8" y="T9"/>
                      </a:cxn>
                      <a:cxn ang="T33">
                        <a:pos x="T10" y="T11"/>
                      </a:cxn>
                      <a:cxn ang="T34">
                        <a:pos x="T12" y="T13"/>
                      </a:cxn>
                      <a:cxn ang="T35">
                        <a:pos x="T14" y="T15"/>
                      </a:cxn>
                      <a:cxn ang="T36">
                        <a:pos x="T16" y="T17"/>
                      </a:cxn>
                      <a:cxn ang="T37">
                        <a:pos x="T18" y="T19"/>
                      </a:cxn>
                      <a:cxn ang="T38">
                        <a:pos x="T20" y="T21"/>
                      </a:cxn>
                      <a:cxn ang="T39">
                        <a:pos x="T22" y="T23"/>
                      </a:cxn>
                      <a:cxn ang="T40">
                        <a:pos x="T24" y="T25"/>
                      </a:cxn>
                      <a:cxn ang="T41">
                        <a:pos x="T26" y="T27"/>
                      </a:cxn>
                    </a:cxnLst>
                    <a:rect l="0" t="0" r="r" b="b"/>
                    <a:pathLst>
                      <a:path w="7" h="4">
                        <a:moveTo>
                          <a:pt x="7" y="4"/>
                        </a:moveTo>
                        <a:lnTo>
                          <a:pt x="5" y="4"/>
                        </a:lnTo>
                        <a:lnTo>
                          <a:pt x="4" y="4"/>
                        </a:lnTo>
                        <a:lnTo>
                          <a:pt x="3" y="4"/>
                        </a:lnTo>
                        <a:lnTo>
                          <a:pt x="3" y="3"/>
                        </a:lnTo>
                        <a:lnTo>
                          <a:pt x="2" y="3"/>
                        </a:lnTo>
                        <a:lnTo>
                          <a:pt x="1" y="4"/>
                        </a:lnTo>
                        <a:lnTo>
                          <a:pt x="0" y="3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3" y="0"/>
                        </a:lnTo>
                        <a:lnTo>
                          <a:pt x="4" y="1"/>
                        </a:lnTo>
                        <a:lnTo>
                          <a:pt x="5" y="3"/>
                        </a:lnTo>
                        <a:lnTo>
                          <a:pt x="7" y="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14" name="Freeform 1128">
                    <a:extLst>
                      <a:ext uri="{FF2B5EF4-FFF2-40B4-BE49-F238E27FC236}">
                        <a16:creationId xmlns:a16="http://schemas.microsoft.com/office/drawing/2014/main" id="{14CE5051-C0D0-43A5-A9A6-092EA66FB4C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58686" y="5264897"/>
                    <a:ext cx="16266" cy="9294"/>
                  </a:xfrm>
                  <a:custGeom>
                    <a:avLst/>
                    <a:gdLst>
                      <a:gd name="T0" fmla="*/ 4763 w 7"/>
                      <a:gd name="T1" fmla="*/ 6350 h 4"/>
                      <a:gd name="T2" fmla="*/ 1588 w 7"/>
                      <a:gd name="T3" fmla="*/ 6350 h 4"/>
                      <a:gd name="T4" fmla="*/ 1588 w 7"/>
                      <a:gd name="T5" fmla="*/ 4763 h 4"/>
                      <a:gd name="T6" fmla="*/ 0 w 7"/>
                      <a:gd name="T7" fmla="*/ 3175 h 4"/>
                      <a:gd name="T8" fmla="*/ 1588 w 7"/>
                      <a:gd name="T9" fmla="*/ 3175 h 4"/>
                      <a:gd name="T10" fmla="*/ 1588 w 7"/>
                      <a:gd name="T11" fmla="*/ 1588 h 4"/>
                      <a:gd name="T12" fmla="*/ 3175 w 7"/>
                      <a:gd name="T13" fmla="*/ 1588 h 4"/>
                      <a:gd name="T14" fmla="*/ 3175 w 7"/>
                      <a:gd name="T15" fmla="*/ 3175 h 4"/>
                      <a:gd name="T16" fmla="*/ 3175 w 7"/>
                      <a:gd name="T17" fmla="*/ 1588 h 4"/>
                      <a:gd name="T18" fmla="*/ 1588 w 7"/>
                      <a:gd name="T19" fmla="*/ 0 h 4"/>
                      <a:gd name="T20" fmla="*/ 3175 w 7"/>
                      <a:gd name="T21" fmla="*/ 0 h 4"/>
                      <a:gd name="T22" fmla="*/ 6350 w 7"/>
                      <a:gd name="T23" fmla="*/ 0 h 4"/>
                      <a:gd name="T24" fmla="*/ 11113 w 7"/>
                      <a:gd name="T25" fmla="*/ 0 h 4"/>
                      <a:gd name="T26" fmla="*/ 6350 w 7"/>
                      <a:gd name="T27" fmla="*/ 1588 h 4"/>
                      <a:gd name="T28" fmla="*/ 4763 w 7"/>
                      <a:gd name="T29" fmla="*/ 1588 h 4"/>
                      <a:gd name="T30" fmla="*/ 4763 w 7"/>
                      <a:gd name="T31" fmla="*/ 3175 h 4"/>
                      <a:gd name="T32" fmla="*/ 4763 w 7"/>
                      <a:gd name="T33" fmla="*/ 4763 h 4"/>
                      <a:gd name="T34" fmla="*/ 4763 w 7"/>
                      <a:gd name="T35" fmla="*/ 6350 h 4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</a:gdLst>
                    <a:ahLst/>
                    <a:cxnLst>
                      <a:cxn ang="T36">
                        <a:pos x="T0" y="T1"/>
                      </a:cxn>
                      <a:cxn ang="T37">
                        <a:pos x="T2" y="T3"/>
                      </a:cxn>
                      <a:cxn ang="T38">
                        <a:pos x="T4" y="T5"/>
                      </a:cxn>
                      <a:cxn ang="T39">
                        <a:pos x="T6" y="T7"/>
                      </a:cxn>
                      <a:cxn ang="T40">
                        <a:pos x="T8" y="T9"/>
                      </a:cxn>
                      <a:cxn ang="T41">
                        <a:pos x="T10" y="T11"/>
                      </a:cxn>
                      <a:cxn ang="T42">
                        <a:pos x="T12" y="T13"/>
                      </a:cxn>
                      <a:cxn ang="T43">
                        <a:pos x="T14" y="T15"/>
                      </a:cxn>
                      <a:cxn ang="T44">
                        <a:pos x="T16" y="T17"/>
                      </a:cxn>
                      <a:cxn ang="T45">
                        <a:pos x="T18" y="T19"/>
                      </a:cxn>
                      <a:cxn ang="T46">
                        <a:pos x="T20" y="T21"/>
                      </a:cxn>
                      <a:cxn ang="T47">
                        <a:pos x="T22" y="T23"/>
                      </a:cxn>
                      <a:cxn ang="T48">
                        <a:pos x="T24" y="T25"/>
                      </a:cxn>
                      <a:cxn ang="T49">
                        <a:pos x="T26" y="T27"/>
                      </a:cxn>
                      <a:cxn ang="T50">
                        <a:pos x="T28" y="T29"/>
                      </a:cxn>
                      <a:cxn ang="T51">
                        <a:pos x="T30" y="T31"/>
                      </a:cxn>
                      <a:cxn ang="T52">
                        <a:pos x="T32" y="T33"/>
                      </a:cxn>
                      <a:cxn ang="T53">
                        <a:pos x="T34" y="T35"/>
                      </a:cxn>
                    </a:cxnLst>
                    <a:rect l="0" t="0" r="r" b="b"/>
                    <a:pathLst>
                      <a:path w="7" h="4">
                        <a:moveTo>
                          <a:pt x="3" y="4"/>
                        </a:moveTo>
                        <a:lnTo>
                          <a:pt x="1" y="4"/>
                        </a:lnTo>
                        <a:lnTo>
                          <a:pt x="1" y="3"/>
                        </a:lnTo>
                        <a:lnTo>
                          <a:pt x="0" y="2"/>
                        </a:lnTo>
                        <a:lnTo>
                          <a:pt x="1" y="2"/>
                        </a:lnTo>
                        <a:lnTo>
                          <a:pt x="1" y="1"/>
                        </a:lnTo>
                        <a:lnTo>
                          <a:pt x="2" y="1"/>
                        </a:lnTo>
                        <a:lnTo>
                          <a:pt x="2" y="2"/>
                        </a:lnTo>
                        <a:lnTo>
                          <a:pt x="2" y="1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4" y="0"/>
                        </a:lnTo>
                        <a:lnTo>
                          <a:pt x="7" y="0"/>
                        </a:lnTo>
                        <a:lnTo>
                          <a:pt x="4" y="1"/>
                        </a:lnTo>
                        <a:lnTo>
                          <a:pt x="3" y="1"/>
                        </a:lnTo>
                        <a:lnTo>
                          <a:pt x="3" y="2"/>
                        </a:lnTo>
                        <a:lnTo>
                          <a:pt x="3" y="3"/>
                        </a:lnTo>
                        <a:lnTo>
                          <a:pt x="3" y="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15" name="Freeform 1129">
                    <a:extLst>
                      <a:ext uri="{FF2B5EF4-FFF2-40B4-BE49-F238E27FC236}">
                        <a16:creationId xmlns:a16="http://schemas.microsoft.com/office/drawing/2014/main" id="{7FC31600-1631-49D1-9360-A94871F55CA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93541" y="5097597"/>
                    <a:ext cx="9294" cy="9294"/>
                  </a:xfrm>
                  <a:custGeom>
                    <a:avLst/>
                    <a:gdLst>
                      <a:gd name="T0" fmla="*/ 1588 w 4"/>
                      <a:gd name="T1" fmla="*/ 6350 h 4"/>
                      <a:gd name="T2" fmla="*/ 0 w 4"/>
                      <a:gd name="T3" fmla="*/ 6350 h 4"/>
                      <a:gd name="T4" fmla="*/ 0 w 4"/>
                      <a:gd name="T5" fmla="*/ 4763 h 4"/>
                      <a:gd name="T6" fmla="*/ 1588 w 4"/>
                      <a:gd name="T7" fmla="*/ 4763 h 4"/>
                      <a:gd name="T8" fmla="*/ 1588 w 4"/>
                      <a:gd name="T9" fmla="*/ 3175 h 4"/>
                      <a:gd name="T10" fmla="*/ 1588 w 4"/>
                      <a:gd name="T11" fmla="*/ 1588 h 4"/>
                      <a:gd name="T12" fmla="*/ 1588 w 4"/>
                      <a:gd name="T13" fmla="*/ 0 h 4"/>
                      <a:gd name="T14" fmla="*/ 4763 w 4"/>
                      <a:gd name="T15" fmla="*/ 0 h 4"/>
                      <a:gd name="T16" fmla="*/ 4763 w 4"/>
                      <a:gd name="T17" fmla="*/ 1588 h 4"/>
                      <a:gd name="T18" fmla="*/ 6350 w 4"/>
                      <a:gd name="T19" fmla="*/ 3175 h 4"/>
                      <a:gd name="T20" fmla="*/ 6350 w 4"/>
                      <a:gd name="T21" fmla="*/ 4763 h 4"/>
                      <a:gd name="T22" fmla="*/ 4763 w 4"/>
                      <a:gd name="T23" fmla="*/ 4763 h 4"/>
                      <a:gd name="T24" fmla="*/ 3175 w 4"/>
                      <a:gd name="T25" fmla="*/ 6350 h 4"/>
                      <a:gd name="T26" fmla="*/ 1588 w 4"/>
                      <a:gd name="T27" fmla="*/ 6350 h 4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</a:gdLst>
                    <a:ahLst/>
                    <a:cxnLst>
                      <a:cxn ang="T28">
                        <a:pos x="T0" y="T1"/>
                      </a:cxn>
                      <a:cxn ang="T29">
                        <a:pos x="T2" y="T3"/>
                      </a:cxn>
                      <a:cxn ang="T30">
                        <a:pos x="T4" y="T5"/>
                      </a:cxn>
                      <a:cxn ang="T31">
                        <a:pos x="T6" y="T7"/>
                      </a:cxn>
                      <a:cxn ang="T32">
                        <a:pos x="T8" y="T9"/>
                      </a:cxn>
                      <a:cxn ang="T33">
                        <a:pos x="T10" y="T11"/>
                      </a:cxn>
                      <a:cxn ang="T34">
                        <a:pos x="T12" y="T13"/>
                      </a:cxn>
                      <a:cxn ang="T35">
                        <a:pos x="T14" y="T15"/>
                      </a:cxn>
                      <a:cxn ang="T36">
                        <a:pos x="T16" y="T17"/>
                      </a:cxn>
                      <a:cxn ang="T37">
                        <a:pos x="T18" y="T19"/>
                      </a:cxn>
                      <a:cxn ang="T38">
                        <a:pos x="T20" y="T21"/>
                      </a:cxn>
                      <a:cxn ang="T39">
                        <a:pos x="T22" y="T23"/>
                      </a:cxn>
                      <a:cxn ang="T40">
                        <a:pos x="T24" y="T25"/>
                      </a:cxn>
                      <a:cxn ang="T41">
                        <a:pos x="T26" y="T27"/>
                      </a:cxn>
                    </a:cxnLst>
                    <a:rect l="0" t="0" r="r" b="b"/>
                    <a:pathLst>
                      <a:path w="4" h="4">
                        <a:moveTo>
                          <a:pt x="1" y="4"/>
                        </a:moveTo>
                        <a:lnTo>
                          <a:pt x="0" y="4"/>
                        </a:lnTo>
                        <a:lnTo>
                          <a:pt x="0" y="3"/>
                        </a:lnTo>
                        <a:lnTo>
                          <a:pt x="1" y="3"/>
                        </a:lnTo>
                        <a:lnTo>
                          <a:pt x="1" y="2"/>
                        </a:lnTo>
                        <a:lnTo>
                          <a:pt x="1" y="1"/>
                        </a:lnTo>
                        <a:lnTo>
                          <a:pt x="1" y="0"/>
                        </a:lnTo>
                        <a:lnTo>
                          <a:pt x="3" y="0"/>
                        </a:lnTo>
                        <a:lnTo>
                          <a:pt x="3" y="1"/>
                        </a:lnTo>
                        <a:lnTo>
                          <a:pt x="4" y="2"/>
                        </a:lnTo>
                        <a:lnTo>
                          <a:pt x="4" y="3"/>
                        </a:lnTo>
                        <a:lnTo>
                          <a:pt x="3" y="3"/>
                        </a:lnTo>
                        <a:lnTo>
                          <a:pt x="2" y="4"/>
                        </a:lnTo>
                        <a:lnTo>
                          <a:pt x="1" y="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16" name="Freeform 1130">
                    <a:extLst>
                      <a:ext uri="{FF2B5EF4-FFF2-40B4-BE49-F238E27FC236}">
                        <a16:creationId xmlns:a16="http://schemas.microsoft.com/office/drawing/2014/main" id="{DFF91167-7A07-49CE-8A3E-AADEE8F04C5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54039" y="5209130"/>
                    <a:ext cx="13942" cy="6972"/>
                  </a:xfrm>
                  <a:custGeom>
                    <a:avLst/>
                    <a:gdLst>
                      <a:gd name="T0" fmla="*/ 9525 w 6"/>
                      <a:gd name="T1" fmla="*/ 4763 h 3"/>
                      <a:gd name="T2" fmla="*/ 7938 w 6"/>
                      <a:gd name="T3" fmla="*/ 3175 h 3"/>
                      <a:gd name="T4" fmla="*/ 7938 w 6"/>
                      <a:gd name="T5" fmla="*/ 1588 h 3"/>
                      <a:gd name="T6" fmla="*/ 4763 w 6"/>
                      <a:gd name="T7" fmla="*/ 3175 h 3"/>
                      <a:gd name="T8" fmla="*/ 4763 w 6"/>
                      <a:gd name="T9" fmla="*/ 4763 h 3"/>
                      <a:gd name="T10" fmla="*/ 3175 w 6"/>
                      <a:gd name="T11" fmla="*/ 4763 h 3"/>
                      <a:gd name="T12" fmla="*/ 1588 w 6"/>
                      <a:gd name="T13" fmla="*/ 3175 h 3"/>
                      <a:gd name="T14" fmla="*/ 1588 w 6"/>
                      <a:gd name="T15" fmla="*/ 1588 h 3"/>
                      <a:gd name="T16" fmla="*/ 0 w 6"/>
                      <a:gd name="T17" fmla="*/ 1588 h 3"/>
                      <a:gd name="T18" fmla="*/ 1588 w 6"/>
                      <a:gd name="T19" fmla="*/ 1588 h 3"/>
                      <a:gd name="T20" fmla="*/ 1588 w 6"/>
                      <a:gd name="T21" fmla="*/ 0 h 3"/>
                      <a:gd name="T22" fmla="*/ 3175 w 6"/>
                      <a:gd name="T23" fmla="*/ 0 h 3"/>
                      <a:gd name="T24" fmla="*/ 6350 w 6"/>
                      <a:gd name="T25" fmla="*/ 0 h 3"/>
                      <a:gd name="T26" fmla="*/ 7938 w 6"/>
                      <a:gd name="T27" fmla="*/ 0 h 3"/>
                      <a:gd name="T28" fmla="*/ 7938 w 6"/>
                      <a:gd name="T29" fmla="*/ 1588 h 3"/>
                      <a:gd name="T30" fmla="*/ 9525 w 6"/>
                      <a:gd name="T31" fmla="*/ 3175 h 3"/>
                      <a:gd name="T32" fmla="*/ 9525 w 6"/>
                      <a:gd name="T33" fmla="*/ 4763 h 3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</a:gdLst>
                    <a:ahLst/>
                    <a:cxnLst>
                      <a:cxn ang="T34">
                        <a:pos x="T0" y="T1"/>
                      </a:cxn>
                      <a:cxn ang="T35">
                        <a:pos x="T2" y="T3"/>
                      </a:cxn>
                      <a:cxn ang="T36">
                        <a:pos x="T4" y="T5"/>
                      </a:cxn>
                      <a:cxn ang="T37">
                        <a:pos x="T6" y="T7"/>
                      </a:cxn>
                      <a:cxn ang="T38">
                        <a:pos x="T8" y="T9"/>
                      </a:cxn>
                      <a:cxn ang="T39">
                        <a:pos x="T10" y="T11"/>
                      </a:cxn>
                      <a:cxn ang="T40">
                        <a:pos x="T12" y="T13"/>
                      </a:cxn>
                      <a:cxn ang="T41">
                        <a:pos x="T14" y="T15"/>
                      </a:cxn>
                      <a:cxn ang="T42">
                        <a:pos x="T16" y="T17"/>
                      </a:cxn>
                      <a:cxn ang="T43">
                        <a:pos x="T18" y="T19"/>
                      </a:cxn>
                      <a:cxn ang="T44">
                        <a:pos x="T20" y="T21"/>
                      </a:cxn>
                      <a:cxn ang="T45">
                        <a:pos x="T22" y="T23"/>
                      </a:cxn>
                      <a:cxn ang="T46">
                        <a:pos x="T24" y="T25"/>
                      </a:cxn>
                      <a:cxn ang="T47">
                        <a:pos x="T26" y="T27"/>
                      </a:cxn>
                      <a:cxn ang="T48">
                        <a:pos x="T28" y="T29"/>
                      </a:cxn>
                      <a:cxn ang="T49">
                        <a:pos x="T30" y="T31"/>
                      </a:cxn>
                      <a:cxn ang="T50">
                        <a:pos x="T32" y="T33"/>
                      </a:cxn>
                    </a:cxnLst>
                    <a:rect l="0" t="0" r="r" b="b"/>
                    <a:pathLst>
                      <a:path w="6" h="3">
                        <a:moveTo>
                          <a:pt x="6" y="3"/>
                        </a:moveTo>
                        <a:lnTo>
                          <a:pt x="5" y="2"/>
                        </a:lnTo>
                        <a:lnTo>
                          <a:pt x="5" y="1"/>
                        </a:lnTo>
                        <a:lnTo>
                          <a:pt x="3" y="2"/>
                        </a:lnTo>
                        <a:lnTo>
                          <a:pt x="3" y="3"/>
                        </a:lnTo>
                        <a:lnTo>
                          <a:pt x="2" y="3"/>
                        </a:lnTo>
                        <a:lnTo>
                          <a:pt x="1" y="2"/>
                        </a:ln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1" y="1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4" y="0"/>
                        </a:lnTo>
                        <a:lnTo>
                          <a:pt x="5" y="0"/>
                        </a:lnTo>
                        <a:lnTo>
                          <a:pt x="5" y="1"/>
                        </a:lnTo>
                        <a:lnTo>
                          <a:pt x="6" y="2"/>
                        </a:lnTo>
                        <a:lnTo>
                          <a:pt x="6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17" name="Freeform 1131">
                    <a:extLst>
                      <a:ext uri="{FF2B5EF4-FFF2-40B4-BE49-F238E27FC236}">
                        <a16:creationId xmlns:a16="http://schemas.microsoft.com/office/drawing/2014/main" id="{74E9AFBB-4E7C-45EC-9FAC-5137ADC2B20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74952" y="5299751"/>
                    <a:ext cx="9294" cy="18589"/>
                  </a:xfrm>
                  <a:custGeom>
                    <a:avLst/>
                    <a:gdLst>
                      <a:gd name="T0" fmla="*/ 1588 w 4"/>
                      <a:gd name="T1" fmla="*/ 12700 h 8"/>
                      <a:gd name="T2" fmla="*/ 1588 w 4"/>
                      <a:gd name="T3" fmla="*/ 11113 h 8"/>
                      <a:gd name="T4" fmla="*/ 0 w 4"/>
                      <a:gd name="T5" fmla="*/ 9525 h 8"/>
                      <a:gd name="T6" fmla="*/ 1588 w 4"/>
                      <a:gd name="T7" fmla="*/ 6350 h 8"/>
                      <a:gd name="T8" fmla="*/ 3175 w 4"/>
                      <a:gd name="T9" fmla="*/ 6350 h 8"/>
                      <a:gd name="T10" fmla="*/ 4763 w 4"/>
                      <a:gd name="T11" fmla="*/ 6350 h 8"/>
                      <a:gd name="T12" fmla="*/ 4763 w 4"/>
                      <a:gd name="T13" fmla="*/ 4763 h 8"/>
                      <a:gd name="T14" fmla="*/ 3175 w 4"/>
                      <a:gd name="T15" fmla="*/ 1588 h 8"/>
                      <a:gd name="T16" fmla="*/ 3175 w 4"/>
                      <a:gd name="T17" fmla="*/ 0 h 8"/>
                      <a:gd name="T18" fmla="*/ 4763 w 4"/>
                      <a:gd name="T19" fmla="*/ 0 h 8"/>
                      <a:gd name="T20" fmla="*/ 4763 w 4"/>
                      <a:gd name="T21" fmla="*/ 1588 h 8"/>
                      <a:gd name="T22" fmla="*/ 6350 w 4"/>
                      <a:gd name="T23" fmla="*/ 1588 h 8"/>
                      <a:gd name="T24" fmla="*/ 6350 w 4"/>
                      <a:gd name="T25" fmla="*/ 4763 h 8"/>
                      <a:gd name="T26" fmla="*/ 6350 w 4"/>
                      <a:gd name="T27" fmla="*/ 6350 h 8"/>
                      <a:gd name="T28" fmla="*/ 4763 w 4"/>
                      <a:gd name="T29" fmla="*/ 7938 h 8"/>
                      <a:gd name="T30" fmla="*/ 3175 w 4"/>
                      <a:gd name="T31" fmla="*/ 11113 h 8"/>
                      <a:gd name="T32" fmla="*/ 1588 w 4"/>
                      <a:gd name="T33" fmla="*/ 11113 h 8"/>
                      <a:gd name="T34" fmla="*/ 1588 w 4"/>
                      <a:gd name="T35" fmla="*/ 12700 h 8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</a:gdLst>
                    <a:ahLst/>
                    <a:cxnLst>
                      <a:cxn ang="T36">
                        <a:pos x="T0" y="T1"/>
                      </a:cxn>
                      <a:cxn ang="T37">
                        <a:pos x="T2" y="T3"/>
                      </a:cxn>
                      <a:cxn ang="T38">
                        <a:pos x="T4" y="T5"/>
                      </a:cxn>
                      <a:cxn ang="T39">
                        <a:pos x="T6" y="T7"/>
                      </a:cxn>
                      <a:cxn ang="T40">
                        <a:pos x="T8" y="T9"/>
                      </a:cxn>
                      <a:cxn ang="T41">
                        <a:pos x="T10" y="T11"/>
                      </a:cxn>
                      <a:cxn ang="T42">
                        <a:pos x="T12" y="T13"/>
                      </a:cxn>
                      <a:cxn ang="T43">
                        <a:pos x="T14" y="T15"/>
                      </a:cxn>
                      <a:cxn ang="T44">
                        <a:pos x="T16" y="T17"/>
                      </a:cxn>
                      <a:cxn ang="T45">
                        <a:pos x="T18" y="T19"/>
                      </a:cxn>
                      <a:cxn ang="T46">
                        <a:pos x="T20" y="T21"/>
                      </a:cxn>
                      <a:cxn ang="T47">
                        <a:pos x="T22" y="T23"/>
                      </a:cxn>
                      <a:cxn ang="T48">
                        <a:pos x="T24" y="T25"/>
                      </a:cxn>
                      <a:cxn ang="T49">
                        <a:pos x="T26" y="T27"/>
                      </a:cxn>
                      <a:cxn ang="T50">
                        <a:pos x="T28" y="T29"/>
                      </a:cxn>
                      <a:cxn ang="T51">
                        <a:pos x="T30" y="T31"/>
                      </a:cxn>
                      <a:cxn ang="T52">
                        <a:pos x="T32" y="T33"/>
                      </a:cxn>
                      <a:cxn ang="T53">
                        <a:pos x="T34" y="T35"/>
                      </a:cxn>
                    </a:cxnLst>
                    <a:rect l="0" t="0" r="r" b="b"/>
                    <a:pathLst>
                      <a:path w="4" h="8">
                        <a:moveTo>
                          <a:pt x="1" y="8"/>
                        </a:moveTo>
                        <a:lnTo>
                          <a:pt x="1" y="7"/>
                        </a:lnTo>
                        <a:lnTo>
                          <a:pt x="0" y="6"/>
                        </a:lnTo>
                        <a:lnTo>
                          <a:pt x="1" y="4"/>
                        </a:lnTo>
                        <a:lnTo>
                          <a:pt x="2" y="4"/>
                        </a:lnTo>
                        <a:lnTo>
                          <a:pt x="3" y="4"/>
                        </a:lnTo>
                        <a:lnTo>
                          <a:pt x="3" y="3"/>
                        </a:lnTo>
                        <a:lnTo>
                          <a:pt x="2" y="1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3" y="1"/>
                        </a:lnTo>
                        <a:lnTo>
                          <a:pt x="4" y="1"/>
                        </a:lnTo>
                        <a:lnTo>
                          <a:pt x="4" y="3"/>
                        </a:lnTo>
                        <a:lnTo>
                          <a:pt x="4" y="4"/>
                        </a:lnTo>
                        <a:lnTo>
                          <a:pt x="3" y="5"/>
                        </a:lnTo>
                        <a:lnTo>
                          <a:pt x="2" y="7"/>
                        </a:lnTo>
                        <a:lnTo>
                          <a:pt x="1" y="7"/>
                        </a:lnTo>
                        <a:lnTo>
                          <a:pt x="1" y="8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18" name="Freeform 1132">
                    <a:extLst>
                      <a:ext uri="{FF2B5EF4-FFF2-40B4-BE49-F238E27FC236}">
                        <a16:creationId xmlns:a16="http://schemas.microsoft.com/office/drawing/2014/main" id="{7D0E72C2-B661-4813-8858-3015D42C7B6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65657" y="5176599"/>
                    <a:ext cx="16265" cy="6972"/>
                  </a:xfrm>
                  <a:custGeom>
                    <a:avLst/>
                    <a:gdLst>
                      <a:gd name="T0" fmla="*/ 9525 w 7"/>
                      <a:gd name="T1" fmla="*/ 4763 h 3"/>
                      <a:gd name="T2" fmla="*/ 7937 w 7"/>
                      <a:gd name="T3" fmla="*/ 4763 h 3"/>
                      <a:gd name="T4" fmla="*/ 6350 w 7"/>
                      <a:gd name="T5" fmla="*/ 4763 h 3"/>
                      <a:gd name="T6" fmla="*/ 7937 w 7"/>
                      <a:gd name="T7" fmla="*/ 3175 h 3"/>
                      <a:gd name="T8" fmla="*/ 6350 w 7"/>
                      <a:gd name="T9" fmla="*/ 3175 h 3"/>
                      <a:gd name="T10" fmla="*/ 4762 w 7"/>
                      <a:gd name="T11" fmla="*/ 3175 h 3"/>
                      <a:gd name="T12" fmla="*/ 4762 w 7"/>
                      <a:gd name="T13" fmla="*/ 4763 h 3"/>
                      <a:gd name="T14" fmla="*/ 1587 w 7"/>
                      <a:gd name="T15" fmla="*/ 4763 h 3"/>
                      <a:gd name="T16" fmla="*/ 0 w 7"/>
                      <a:gd name="T17" fmla="*/ 4763 h 3"/>
                      <a:gd name="T18" fmla="*/ 1587 w 7"/>
                      <a:gd name="T19" fmla="*/ 3175 h 3"/>
                      <a:gd name="T20" fmla="*/ 4762 w 7"/>
                      <a:gd name="T21" fmla="*/ 3175 h 3"/>
                      <a:gd name="T22" fmla="*/ 6350 w 7"/>
                      <a:gd name="T23" fmla="*/ 3175 h 3"/>
                      <a:gd name="T24" fmla="*/ 6350 w 7"/>
                      <a:gd name="T25" fmla="*/ 1588 h 3"/>
                      <a:gd name="T26" fmla="*/ 7937 w 7"/>
                      <a:gd name="T27" fmla="*/ 1588 h 3"/>
                      <a:gd name="T28" fmla="*/ 9525 w 7"/>
                      <a:gd name="T29" fmla="*/ 0 h 3"/>
                      <a:gd name="T30" fmla="*/ 11112 w 7"/>
                      <a:gd name="T31" fmla="*/ 0 h 3"/>
                      <a:gd name="T32" fmla="*/ 11112 w 7"/>
                      <a:gd name="T33" fmla="*/ 1588 h 3"/>
                      <a:gd name="T34" fmla="*/ 11112 w 7"/>
                      <a:gd name="T35" fmla="*/ 4763 h 3"/>
                      <a:gd name="T36" fmla="*/ 9525 w 7"/>
                      <a:gd name="T37" fmla="*/ 4763 h 3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0" t="0" r="r" b="b"/>
                    <a:pathLst>
                      <a:path w="7" h="3">
                        <a:moveTo>
                          <a:pt x="6" y="3"/>
                        </a:moveTo>
                        <a:lnTo>
                          <a:pt x="5" y="3"/>
                        </a:lnTo>
                        <a:lnTo>
                          <a:pt x="4" y="3"/>
                        </a:lnTo>
                        <a:lnTo>
                          <a:pt x="5" y="2"/>
                        </a:lnTo>
                        <a:lnTo>
                          <a:pt x="4" y="2"/>
                        </a:lnTo>
                        <a:lnTo>
                          <a:pt x="3" y="2"/>
                        </a:lnTo>
                        <a:lnTo>
                          <a:pt x="3" y="3"/>
                        </a:lnTo>
                        <a:lnTo>
                          <a:pt x="1" y="3"/>
                        </a:lnTo>
                        <a:lnTo>
                          <a:pt x="0" y="3"/>
                        </a:lnTo>
                        <a:lnTo>
                          <a:pt x="1" y="2"/>
                        </a:lnTo>
                        <a:lnTo>
                          <a:pt x="3" y="2"/>
                        </a:lnTo>
                        <a:lnTo>
                          <a:pt x="4" y="2"/>
                        </a:lnTo>
                        <a:lnTo>
                          <a:pt x="4" y="1"/>
                        </a:lnTo>
                        <a:lnTo>
                          <a:pt x="5" y="1"/>
                        </a:lnTo>
                        <a:lnTo>
                          <a:pt x="6" y="0"/>
                        </a:lnTo>
                        <a:lnTo>
                          <a:pt x="7" y="0"/>
                        </a:lnTo>
                        <a:lnTo>
                          <a:pt x="7" y="1"/>
                        </a:lnTo>
                        <a:lnTo>
                          <a:pt x="7" y="3"/>
                        </a:lnTo>
                        <a:lnTo>
                          <a:pt x="6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19" name="Freeform 1133">
                    <a:extLst>
                      <a:ext uri="{FF2B5EF4-FFF2-40B4-BE49-F238E27FC236}">
                        <a16:creationId xmlns:a16="http://schemas.microsoft.com/office/drawing/2014/main" id="{0FD1493F-E721-4A30-96D2-0DF96D5E1B1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67980" y="5213777"/>
                    <a:ext cx="11619" cy="11619"/>
                  </a:xfrm>
                  <a:custGeom>
                    <a:avLst/>
                    <a:gdLst>
                      <a:gd name="T0" fmla="*/ 7938 w 5"/>
                      <a:gd name="T1" fmla="*/ 7938 h 5"/>
                      <a:gd name="T2" fmla="*/ 6350 w 5"/>
                      <a:gd name="T3" fmla="*/ 7938 h 5"/>
                      <a:gd name="T4" fmla="*/ 4763 w 5"/>
                      <a:gd name="T5" fmla="*/ 6350 h 5"/>
                      <a:gd name="T6" fmla="*/ 0 w 5"/>
                      <a:gd name="T7" fmla="*/ 4763 h 5"/>
                      <a:gd name="T8" fmla="*/ 0 w 5"/>
                      <a:gd name="T9" fmla="*/ 1588 h 5"/>
                      <a:gd name="T10" fmla="*/ 3175 w 5"/>
                      <a:gd name="T11" fmla="*/ 0 h 5"/>
                      <a:gd name="T12" fmla="*/ 6350 w 5"/>
                      <a:gd name="T13" fmla="*/ 0 h 5"/>
                      <a:gd name="T14" fmla="*/ 6350 w 5"/>
                      <a:gd name="T15" fmla="*/ 1588 h 5"/>
                      <a:gd name="T16" fmla="*/ 7938 w 5"/>
                      <a:gd name="T17" fmla="*/ 1588 h 5"/>
                      <a:gd name="T18" fmla="*/ 7938 w 5"/>
                      <a:gd name="T19" fmla="*/ 4763 h 5"/>
                      <a:gd name="T20" fmla="*/ 7938 w 5"/>
                      <a:gd name="T21" fmla="*/ 7938 h 5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5" h="5">
                        <a:moveTo>
                          <a:pt x="5" y="5"/>
                        </a:moveTo>
                        <a:lnTo>
                          <a:pt x="4" y="5"/>
                        </a:lnTo>
                        <a:lnTo>
                          <a:pt x="3" y="4"/>
                        </a:lnTo>
                        <a:lnTo>
                          <a:pt x="0" y="3"/>
                        </a:lnTo>
                        <a:lnTo>
                          <a:pt x="0" y="1"/>
                        </a:lnTo>
                        <a:lnTo>
                          <a:pt x="2" y="0"/>
                        </a:lnTo>
                        <a:lnTo>
                          <a:pt x="4" y="0"/>
                        </a:lnTo>
                        <a:lnTo>
                          <a:pt x="4" y="1"/>
                        </a:lnTo>
                        <a:lnTo>
                          <a:pt x="5" y="1"/>
                        </a:lnTo>
                        <a:lnTo>
                          <a:pt x="5" y="3"/>
                        </a:lnTo>
                        <a:lnTo>
                          <a:pt x="5" y="5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20" name="Freeform 1134">
                    <a:extLst>
                      <a:ext uri="{FF2B5EF4-FFF2-40B4-BE49-F238E27FC236}">
                        <a16:creationId xmlns:a16="http://schemas.microsoft.com/office/drawing/2014/main" id="{528A9E6E-884A-4ECB-8EB0-A2503D0435F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65657" y="5290457"/>
                    <a:ext cx="11617" cy="9294"/>
                  </a:xfrm>
                  <a:custGeom>
                    <a:avLst/>
                    <a:gdLst>
                      <a:gd name="T0" fmla="*/ 0 w 5"/>
                      <a:gd name="T1" fmla="*/ 6350 h 4"/>
                      <a:gd name="T2" fmla="*/ 0 w 5"/>
                      <a:gd name="T3" fmla="*/ 4763 h 4"/>
                      <a:gd name="T4" fmla="*/ 1587 w 5"/>
                      <a:gd name="T5" fmla="*/ 3175 h 4"/>
                      <a:gd name="T6" fmla="*/ 1587 w 5"/>
                      <a:gd name="T7" fmla="*/ 1588 h 4"/>
                      <a:gd name="T8" fmla="*/ 1587 w 5"/>
                      <a:gd name="T9" fmla="*/ 0 h 4"/>
                      <a:gd name="T10" fmla="*/ 4762 w 5"/>
                      <a:gd name="T11" fmla="*/ 0 h 4"/>
                      <a:gd name="T12" fmla="*/ 7937 w 5"/>
                      <a:gd name="T13" fmla="*/ 1588 h 4"/>
                      <a:gd name="T14" fmla="*/ 7937 w 5"/>
                      <a:gd name="T15" fmla="*/ 3175 h 4"/>
                      <a:gd name="T16" fmla="*/ 6350 w 5"/>
                      <a:gd name="T17" fmla="*/ 3175 h 4"/>
                      <a:gd name="T18" fmla="*/ 4762 w 5"/>
                      <a:gd name="T19" fmla="*/ 4763 h 4"/>
                      <a:gd name="T20" fmla="*/ 4762 w 5"/>
                      <a:gd name="T21" fmla="*/ 6350 h 4"/>
                      <a:gd name="T22" fmla="*/ 0 w 5"/>
                      <a:gd name="T23" fmla="*/ 6350 h 4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5" h="4">
                        <a:moveTo>
                          <a:pt x="0" y="4"/>
                        </a:moveTo>
                        <a:lnTo>
                          <a:pt x="0" y="3"/>
                        </a:lnTo>
                        <a:lnTo>
                          <a:pt x="1" y="2"/>
                        </a:lnTo>
                        <a:lnTo>
                          <a:pt x="1" y="1"/>
                        </a:lnTo>
                        <a:lnTo>
                          <a:pt x="1" y="0"/>
                        </a:lnTo>
                        <a:lnTo>
                          <a:pt x="3" y="0"/>
                        </a:lnTo>
                        <a:lnTo>
                          <a:pt x="5" y="1"/>
                        </a:lnTo>
                        <a:lnTo>
                          <a:pt x="5" y="2"/>
                        </a:lnTo>
                        <a:lnTo>
                          <a:pt x="4" y="2"/>
                        </a:lnTo>
                        <a:lnTo>
                          <a:pt x="3" y="3"/>
                        </a:lnTo>
                        <a:lnTo>
                          <a:pt x="3" y="4"/>
                        </a:lnTo>
                        <a:lnTo>
                          <a:pt x="0" y="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21" name="Freeform 1135">
                    <a:extLst>
                      <a:ext uri="{FF2B5EF4-FFF2-40B4-BE49-F238E27FC236}">
                        <a16:creationId xmlns:a16="http://schemas.microsoft.com/office/drawing/2014/main" id="{4724949D-A465-444C-9BBE-7E9CFA5BB20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616777" y="5097597"/>
                    <a:ext cx="6970" cy="9294"/>
                  </a:xfrm>
                  <a:custGeom>
                    <a:avLst/>
                    <a:gdLst>
                      <a:gd name="T0" fmla="*/ 3175 w 3"/>
                      <a:gd name="T1" fmla="*/ 6350 h 4"/>
                      <a:gd name="T2" fmla="*/ 0 w 3"/>
                      <a:gd name="T3" fmla="*/ 4763 h 4"/>
                      <a:gd name="T4" fmla="*/ 0 w 3"/>
                      <a:gd name="T5" fmla="*/ 1588 h 4"/>
                      <a:gd name="T6" fmla="*/ 1587 w 3"/>
                      <a:gd name="T7" fmla="*/ 0 h 4"/>
                      <a:gd name="T8" fmla="*/ 3175 w 3"/>
                      <a:gd name="T9" fmla="*/ 0 h 4"/>
                      <a:gd name="T10" fmla="*/ 4762 w 3"/>
                      <a:gd name="T11" fmla="*/ 0 h 4"/>
                      <a:gd name="T12" fmla="*/ 4762 w 3"/>
                      <a:gd name="T13" fmla="*/ 1588 h 4"/>
                      <a:gd name="T14" fmla="*/ 3175 w 3"/>
                      <a:gd name="T15" fmla="*/ 4763 h 4"/>
                      <a:gd name="T16" fmla="*/ 3175 w 3"/>
                      <a:gd name="T17" fmla="*/ 6350 h 4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3" h="4">
                        <a:moveTo>
                          <a:pt x="2" y="4"/>
                        </a:moveTo>
                        <a:lnTo>
                          <a:pt x="0" y="3"/>
                        </a:lnTo>
                        <a:lnTo>
                          <a:pt x="0" y="1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3" y="1"/>
                        </a:lnTo>
                        <a:lnTo>
                          <a:pt x="2" y="3"/>
                        </a:lnTo>
                        <a:lnTo>
                          <a:pt x="2" y="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22" name="Freeform 1136">
                    <a:extLst>
                      <a:ext uri="{FF2B5EF4-FFF2-40B4-BE49-F238E27FC236}">
                        <a16:creationId xmlns:a16="http://schemas.microsoft.com/office/drawing/2014/main" id="{65DE6888-6C38-4B27-97CA-DF3F5C30A20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95864" y="5316016"/>
                    <a:ext cx="13942" cy="9294"/>
                  </a:xfrm>
                  <a:custGeom>
                    <a:avLst/>
                    <a:gdLst>
                      <a:gd name="T0" fmla="*/ 6350 w 6"/>
                      <a:gd name="T1" fmla="*/ 6350 h 4"/>
                      <a:gd name="T2" fmla="*/ 4763 w 6"/>
                      <a:gd name="T3" fmla="*/ 6350 h 4"/>
                      <a:gd name="T4" fmla="*/ 4763 w 6"/>
                      <a:gd name="T5" fmla="*/ 4763 h 4"/>
                      <a:gd name="T6" fmla="*/ 4763 w 6"/>
                      <a:gd name="T7" fmla="*/ 3175 h 4"/>
                      <a:gd name="T8" fmla="*/ 6350 w 6"/>
                      <a:gd name="T9" fmla="*/ 3175 h 4"/>
                      <a:gd name="T10" fmla="*/ 6350 w 6"/>
                      <a:gd name="T11" fmla="*/ 1588 h 4"/>
                      <a:gd name="T12" fmla="*/ 4763 w 6"/>
                      <a:gd name="T13" fmla="*/ 1588 h 4"/>
                      <a:gd name="T14" fmla="*/ 3175 w 6"/>
                      <a:gd name="T15" fmla="*/ 1588 h 4"/>
                      <a:gd name="T16" fmla="*/ 1588 w 6"/>
                      <a:gd name="T17" fmla="*/ 1588 h 4"/>
                      <a:gd name="T18" fmla="*/ 0 w 6"/>
                      <a:gd name="T19" fmla="*/ 1588 h 4"/>
                      <a:gd name="T20" fmla="*/ 1588 w 6"/>
                      <a:gd name="T21" fmla="*/ 0 h 4"/>
                      <a:gd name="T22" fmla="*/ 3175 w 6"/>
                      <a:gd name="T23" fmla="*/ 0 h 4"/>
                      <a:gd name="T24" fmla="*/ 4763 w 6"/>
                      <a:gd name="T25" fmla="*/ 1588 h 4"/>
                      <a:gd name="T26" fmla="*/ 6350 w 6"/>
                      <a:gd name="T27" fmla="*/ 1588 h 4"/>
                      <a:gd name="T28" fmla="*/ 6350 w 6"/>
                      <a:gd name="T29" fmla="*/ 3175 h 4"/>
                      <a:gd name="T30" fmla="*/ 9525 w 6"/>
                      <a:gd name="T31" fmla="*/ 4763 h 4"/>
                      <a:gd name="T32" fmla="*/ 9525 w 6"/>
                      <a:gd name="T33" fmla="*/ 6350 h 4"/>
                      <a:gd name="T34" fmla="*/ 6350 w 6"/>
                      <a:gd name="T35" fmla="*/ 6350 h 4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</a:gdLst>
                    <a:ahLst/>
                    <a:cxnLst>
                      <a:cxn ang="T36">
                        <a:pos x="T0" y="T1"/>
                      </a:cxn>
                      <a:cxn ang="T37">
                        <a:pos x="T2" y="T3"/>
                      </a:cxn>
                      <a:cxn ang="T38">
                        <a:pos x="T4" y="T5"/>
                      </a:cxn>
                      <a:cxn ang="T39">
                        <a:pos x="T6" y="T7"/>
                      </a:cxn>
                      <a:cxn ang="T40">
                        <a:pos x="T8" y="T9"/>
                      </a:cxn>
                      <a:cxn ang="T41">
                        <a:pos x="T10" y="T11"/>
                      </a:cxn>
                      <a:cxn ang="T42">
                        <a:pos x="T12" y="T13"/>
                      </a:cxn>
                      <a:cxn ang="T43">
                        <a:pos x="T14" y="T15"/>
                      </a:cxn>
                      <a:cxn ang="T44">
                        <a:pos x="T16" y="T17"/>
                      </a:cxn>
                      <a:cxn ang="T45">
                        <a:pos x="T18" y="T19"/>
                      </a:cxn>
                      <a:cxn ang="T46">
                        <a:pos x="T20" y="T21"/>
                      </a:cxn>
                      <a:cxn ang="T47">
                        <a:pos x="T22" y="T23"/>
                      </a:cxn>
                      <a:cxn ang="T48">
                        <a:pos x="T24" y="T25"/>
                      </a:cxn>
                      <a:cxn ang="T49">
                        <a:pos x="T26" y="T27"/>
                      </a:cxn>
                      <a:cxn ang="T50">
                        <a:pos x="T28" y="T29"/>
                      </a:cxn>
                      <a:cxn ang="T51">
                        <a:pos x="T30" y="T31"/>
                      </a:cxn>
                      <a:cxn ang="T52">
                        <a:pos x="T32" y="T33"/>
                      </a:cxn>
                      <a:cxn ang="T53">
                        <a:pos x="T34" y="T35"/>
                      </a:cxn>
                    </a:cxnLst>
                    <a:rect l="0" t="0" r="r" b="b"/>
                    <a:pathLst>
                      <a:path w="6" h="4">
                        <a:moveTo>
                          <a:pt x="4" y="4"/>
                        </a:moveTo>
                        <a:lnTo>
                          <a:pt x="3" y="4"/>
                        </a:lnTo>
                        <a:lnTo>
                          <a:pt x="3" y="3"/>
                        </a:lnTo>
                        <a:lnTo>
                          <a:pt x="3" y="2"/>
                        </a:lnTo>
                        <a:lnTo>
                          <a:pt x="4" y="2"/>
                        </a:lnTo>
                        <a:lnTo>
                          <a:pt x="4" y="1"/>
                        </a:lnTo>
                        <a:lnTo>
                          <a:pt x="3" y="1"/>
                        </a:lnTo>
                        <a:lnTo>
                          <a:pt x="2" y="1"/>
                        </a:ln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1"/>
                        </a:lnTo>
                        <a:lnTo>
                          <a:pt x="4" y="1"/>
                        </a:lnTo>
                        <a:lnTo>
                          <a:pt x="4" y="2"/>
                        </a:lnTo>
                        <a:lnTo>
                          <a:pt x="6" y="3"/>
                        </a:lnTo>
                        <a:lnTo>
                          <a:pt x="6" y="4"/>
                        </a:lnTo>
                        <a:lnTo>
                          <a:pt x="4" y="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23" name="Freeform 1137">
                    <a:extLst>
                      <a:ext uri="{FF2B5EF4-FFF2-40B4-BE49-F238E27FC236}">
                        <a16:creationId xmlns:a16="http://schemas.microsoft.com/office/drawing/2014/main" id="{0BE9F418-4444-4B23-ABC8-CCF1D4BA13A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54039" y="5213777"/>
                    <a:ext cx="11619" cy="9294"/>
                  </a:xfrm>
                  <a:custGeom>
                    <a:avLst/>
                    <a:gdLst>
                      <a:gd name="T0" fmla="*/ 3175 w 5"/>
                      <a:gd name="T1" fmla="*/ 6350 h 4"/>
                      <a:gd name="T2" fmla="*/ 1588 w 5"/>
                      <a:gd name="T3" fmla="*/ 6350 h 4"/>
                      <a:gd name="T4" fmla="*/ 0 w 5"/>
                      <a:gd name="T5" fmla="*/ 6350 h 4"/>
                      <a:gd name="T6" fmla="*/ 1588 w 5"/>
                      <a:gd name="T7" fmla="*/ 4763 h 4"/>
                      <a:gd name="T8" fmla="*/ 3175 w 5"/>
                      <a:gd name="T9" fmla="*/ 4763 h 4"/>
                      <a:gd name="T10" fmla="*/ 3175 w 5"/>
                      <a:gd name="T11" fmla="*/ 1588 h 4"/>
                      <a:gd name="T12" fmla="*/ 3175 w 5"/>
                      <a:gd name="T13" fmla="*/ 4763 h 4"/>
                      <a:gd name="T14" fmla="*/ 4763 w 5"/>
                      <a:gd name="T15" fmla="*/ 1588 h 4"/>
                      <a:gd name="T16" fmla="*/ 6350 w 5"/>
                      <a:gd name="T17" fmla="*/ 0 h 4"/>
                      <a:gd name="T18" fmla="*/ 7938 w 5"/>
                      <a:gd name="T19" fmla="*/ 0 h 4"/>
                      <a:gd name="T20" fmla="*/ 7938 w 5"/>
                      <a:gd name="T21" fmla="*/ 1588 h 4"/>
                      <a:gd name="T22" fmla="*/ 7938 w 5"/>
                      <a:gd name="T23" fmla="*/ 4763 h 4"/>
                      <a:gd name="T24" fmla="*/ 4763 w 5"/>
                      <a:gd name="T25" fmla="*/ 6350 h 4"/>
                      <a:gd name="T26" fmla="*/ 3175 w 5"/>
                      <a:gd name="T27" fmla="*/ 6350 h 4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</a:gdLst>
                    <a:ahLst/>
                    <a:cxnLst>
                      <a:cxn ang="T28">
                        <a:pos x="T0" y="T1"/>
                      </a:cxn>
                      <a:cxn ang="T29">
                        <a:pos x="T2" y="T3"/>
                      </a:cxn>
                      <a:cxn ang="T30">
                        <a:pos x="T4" y="T5"/>
                      </a:cxn>
                      <a:cxn ang="T31">
                        <a:pos x="T6" y="T7"/>
                      </a:cxn>
                      <a:cxn ang="T32">
                        <a:pos x="T8" y="T9"/>
                      </a:cxn>
                      <a:cxn ang="T33">
                        <a:pos x="T10" y="T11"/>
                      </a:cxn>
                      <a:cxn ang="T34">
                        <a:pos x="T12" y="T13"/>
                      </a:cxn>
                      <a:cxn ang="T35">
                        <a:pos x="T14" y="T15"/>
                      </a:cxn>
                      <a:cxn ang="T36">
                        <a:pos x="T16" y="T17"/>
                      </a:cxn>
                      <a:cxn ang="T37">
                        <a:pos x="T18" y="T19"/>
                      </a:cxn>
                      <a:cxn ang="T38">
                        <a:pos x="T20" y="T21"/>
                      </a:cxn>
                      <a:cxn ang="T39">
                        <a:pos x="T22" y="T23"/>
                      </a:cxn>
                      <a:cxn ang="T40">
                        <a:pos x="T24" y="T25"/>
                      </a:cxn>
                      <a:cxn ang="T41">
                        <a:pos x="T26" y="T27"/>
                      </a:cxn>
                    </a:cxnLst>
                    <a:rect l="0" t="0" r="r" b="b"/>
                    <a:pathLst>
                      <a:path w="5" h="4">
                        <a:moveTo>
                          <a:pt x="2" y="4"/>
                        </a:moveTo>
                        <a:lnTo>
                          <a:pt x="1" y="4"/>
                        </a:lnTo>
                        <a:lnTo>
                          <a:pt x="0" y="4"/>
                        </a:lnTo>
                        <a:lnTo>
                          <a:pt x="1" y="3"/>
                        </a:lnTo>
                        <a:lnTo>
                          <a:pt x="2" y="3"/>
                        </a:lnTo>
                        <a:lnTo>
                          <a:pt x="2" y="1"/>
                        </a:lnTo>
                        <a:lnTo>
                          <a:pt x="2" y="3"/>
                        </a:lnTo>
                        <a:lnTo>
                          <a:pt x="3" y="1"/>
                        </a:lnTo>
                        <a:lnTo>
                          <a:pt x="4" y="0"/>
                        </a:lnTo>
                        <a:lnTo>
                          <a:pt x="5" y="0"/>
                        </a:lnTo>
                        <a:lnTo>
                          <a:pt x="5" y="1"/>
                        </a:lnTo>
                        <a:lnTo>
                          <a:pt x="5" y="3"/>
                        </a:lnTo>
                        <a:lnTo>
                          <a:pt x="3" y="4"/>
                        </a:lnTo>
                        <a:lnTo>
                          <a:pt x="2" y="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24" name="Freeform 1138">
                    <a:extLst>
                      <a:ext uri="{FF2B5EF4-FFF2-40B4-BE49-F238E27FC236}">
                        <a16:creationId xmlns:a16="http://schemas.microsoft.com/office/drawing/2014/main" id="{FB949F40-DDDB-4784-901C-A561EF1B764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77275" y="5269544"/>
                    <a:ext cx="9294" cy="6972"/>
                  </a:xfrm>
                  <a:custGeom>
                    <a:avLst/>
                    <a:gdLst>
                      <a:gd name="T0" fmla="*/ 6350 w 4"/>
                      <a:gd name="T1" fmla="*/ 4763 h 3"/>
                      <a:gd name="T2" fmla="*/ 4763 w 4"/>
                      <a:gd name="T3" fmla="*/ 4763 h 3"/>
                      <a:gd name="T4" fmla="*/ 3175 w 4"/>
                      <a:gd name="T5" fmla="*/ 4763 h 3"/>
                      <a:gd name="T6" fmla="*/ 1588 w 4"/>
                      <a:gd name="T7" fmla="*/ 4763 h 3"/>
                      <a:gd name="T8" fmla="*/ 1588 w 4"/>
                      <a:gd name="T9" fmla="*/ 3175 h 3"/>
                      <a:gd name="T10" fmla="*/ 0 w 4"/>
                      <a:gd name="T11" fmla="*/ 3175 h 3"/>
                      <a:gd name="T12" fmla="*/ 0 w 4"/>
                      <a:gd name="T13" fmla="*/ 1588 h 3"/>
                      <a:gd name="T14" fmla="*/ 1588 w 4"/>
                      <a:gd name="T15" fmla="*/ 0 h 3"/>
                      <a:gd name="T16" fmla="*/ 3175 w 4"/>
                      <a:gd name="T17" fmla="*/ 0 h 3"/>
                      <a:gd name="T18" fmla="*/ 4763 w 4"/>
                      <a:gd name="T19" fmla="*/ 1588 h 3"/>
                      <a:gd name="T20" fmla="*/ 6350 w 4"/>
                      <a:gd name="T21" fmla="*/ 3175 h 3"/>
                      <a:gd name="T22" fmla="*/ 6350 w 4"/>
                      <a:gd name="T23" fmla="*/ 4763 h 3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4" h="3">
                        <a:moveTo>
                          <a:pt x="4" y="3"/>
                        </a:moveTo>
                        <a:lnTo>
                          <a:pt x="3" y="3"/>
                        </a:lnTo>
                        <a:lnTo>
                          <a:pt x="2" y="3"/>
                        </a:lnTo>
                        <a:lnTo>
                          <a:pt x="1" y="3"/>
                        </a:lnTo>
                        <a:lnTo>
                          <a:pt x="1" y="2"/>
                        </a:lnTo>
                        <a:lnTo>
                          <a:pt x="0" y="2"/>
                        </a:lnTo>
                        <a:lnTo>
                          <a:pt x="0" y="1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1"/>
                        </a:lnTo>
                        <a:lnTo>
                          <a:pt x="4" y="2"/>
                        </a:lnTo>
                        <a:lnTo>
                          <a:pt x="4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25" name="Freeform 1139">
                    <a:extLst>
                      <a:ext uri="{FF2B5EF4-FFF2-40B4-BE49-F238E27FC236}">
                        <a16:creationId xmlns:a16="http://schemas.microsoft.com/office/drawing/2014/main" id="{62BC17BE-BDE7-4999-97AD-A476D7E5701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98188" y="5079008"/>
                    <a:ext cx="16265" cy="4647"/>
                  </a:xfrm>
                  <a:custGeom>
                    <a:avLst/>
                    <a:gdLst>
                      <a:gd name="T0" fmla="*/ 1587 w 7"/>
                      <a:gd name="T1" fmla="*/ 3175 h 2"/>
                      <a:gd name="T2" fmla="*/ 0 w 7"/>
                      <a:gd name="T3" fmla="*/ 1588 h 2"/>
                      <a:gd name="T4" fmla="*/ 3175 w 7"/>
                      <a:gd name="T5" fmla="*/ 0 h 2"/>
                      <a:gd name="T6" fmla="*/ 4762 w 7"/>
                      <a:gd name="T7" fmla="*/ 0 h 2"/>
                      <a:gd name="T8" fmla="*/ 7937 w 7"/>
                      <a:gd name="T9" fmla="*/ 0 h 2"/>
                      <a:gd name="T10" fmla="*/ 11112 w 7"/>
                      <a:gd name="T11" fmla="*/ 1588 h 2"/>
                      <a:gd name="T12" fmla="*/ 7937 w 7"/>
                      <a:gd name="T13" fmla="*/ 1588 h 2"/>
                      <a:gd name="T14" fmla="*/ 6350 w 7"/>
                      <a:gd name="T15" fmla="*/ 1588 h 2"/>
                      <a:gd name="T16" fmla="*/ 4762 w 7"/>
                      <a:gd name="T17" fmla="*/ 1588 h 2"/>
                      <a:gd name="T18" fmla="*/ 3175 w 7"/>
                      <a:gd name="T19" fmla="*/ 1588 h 2"/>
                      <a:gd name="T20" fmla="*/ 1587 w 7"/>
                      <a:gd name="T21" fmla="*/ 3175 h 2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7" h="2">
                        <a:moveTo>
                          <a:pt x="1" y="2"/>
                        </a:moveTo>
                        <a:lnTo>
                          <a:pt x="0" y="1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5" y="0"/>
                        </a:lnTo>
                        <a:lnTo>
                          <a:pt x="7" y="1"/>
                        </a:lnTo>
                        <a:lnTo>
                          <a:pt x="5" y="1"/>
                        </a:lnTo>
                        <a:lnTo>
                          <a:pt x="4" y="1"/>
                        </a:lnTo>
                        <a:lnTo>
                          <a:pt x="3" y="1"/>
                        </a:lnTo>
                        <a:lnTo>
                          <a:pt x="2" y="1"/>
                        </a:lnTo>
                        <a:lnTo>
                          <a:pt x="1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26" name="Freeform 1140">
                    <a:extLst>
                      <a:ext uri="{FF2B5EF4-FFF2-40B4-BE49-F238E27FC236}">
                        <a16:creationId xmlns:a16="http://schemas.microsoft.com/office/drawing/2014/main" id="{0111E05A-86B3-4510-8664-9CE55D289AC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93541" y="5302074"/>
                    <a:ext cx="11617" cy="9294"/>
                  </a:xfrm>
                  <a:custGeom>
                    <a:avLst/>
                    <a:gdLst>
                      <a:gd name="T0" fmla="*/ 6350 w 5"/>
                      <a:gd name="T1" fmla="*/ 6350 h 4"/>
                      <a:gd name="T2" fmla="*/ 3175 w 5"/>
                      <a:gd name="T3" fmla="*/ 6350 h 4"/>
                      <a:gd name="T4" fmla="*/ 1587 w 5"/>
                      <a:gd name="T5" fmla="*/ 4763 h 4"/>
                      <a:gd name="T6" fmla="*/ 0 w 5"/>
                      <a:gd name="T7" fmla="*/ 0 h 4"/>
                      <a:gd name="T8" fmla="*/ 3175 w 5"/>
                      <a:gd name="T9" fmla="*/ 3175 h 4"/>
                      <a:gd name="T10" fmla="*/ 6350 w 5"/>
                      <a:gd name="T11" fmla="*/ 4763 h 4"/>
                      <a:gd name="T12" fmla="*/ 7937 w 5"/>
                      <a:gd name="T13" fmla="*/ 6350 h 4"/>
                      <a:gd name="T14" fmla="*/ 6350 w 5"/>
                      <a:gd name="T15" fmla="*/ 6350 h 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5" h="4">
                        <a:moveTo>
                          <a:pt x="4" y="4"/>
                        </a:moveTo>
                        <a:lnTo>
                          <a:pt x="2" y="4"/>
                        </a:lnTo>
                        <a:lnTo>
                          <a:pt x="1" y="3"/>
                        </a:lnTo>
                        <a:lnTo>
                          <a:pt x="0" y="0"/>
                        </a:lnTo>
                        <a:lnTo>
                          <a:pt x="2" y="2"/>
                        </a:lnTo>
                        <a:lnTo>
                          <a:pt x="4" y="3"/>
                        </a:lnTo>
                        <a:lnTo>
                          <a:pt x="5" y="4"/>
                        </a:lnTo>
                        <a:lnTo>
                          <a:pt x="4" y="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27" name="Freeform 1141">
                    <a:extLst>
                      <a:ext uri="{FF2B5EF4-FFF2-40B4-BE49-F238E27FC236}">
                        <a16:creationId xmlns:a16="http://schemas.microsoft.com/office/drawing/2014/main" id="{A355E75F-2540-45C7-A64C-B871209BF33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605158" y="5311369"/>
                    <a:ext cx="13942" cy="9294"/>
                  </a:xfrm>
                  <a:custGeom>
                    <a:avLst/>
                    <a:gdLst>
                      <a:gd name="T0" fmla="*/ 9525 w 6"/>
                      <a:gd name="T1" fmla="*/ 6350 h 4"/>
                      <a:gd name="T2" fmla="*/ 9525 w 6"/>
                      <a:gd name="T3" fmla="*/ 4763 h 4"/>
                      <a:gd name="T4" fmla="*/ 7938 w 6"/>
                      <a:gd name="T5" fmla="*/ 4763 h 4"/>
                      <a:gd name="T6" fmla="*/ 6350 w 6"/>
                      <a:gd name="T7" fmla="*/ 3175 h 4"/>
                      <a:gd name="T8" fmla="*/ 3175 w 6"/>
                      <a:gd name="T9" fmla="*/ 3175 h 4"/>
                      <a:gd name="T10" fmla="*/ 1588 w 6"/>
                      <a:gd name="T11" fmla="*/ 3175 h 4"/>
                      <a:gd name="T12" fmla="*/ 0 w 6"/>
                      <a:gd name="T13" fmla="*/ 1588 h 4"/>
                      <a:gd name="T14" fmla="*/ 0 w 6"/>
                      <a:gd name="T15" fmla="*/ 0 h 4"/>
                      <a:gd name="T16" fmla="*/ 1588 w 6"/>
                      <a:gd name="T17" fmla="*/ 0 h 4"/>
                      <a:gd name="T18" fmla="*/ 6350 w 6"/>
                      <a:gd name="T19" fmla="*/ 1588 h 4"/>
                      <a:gd name="T20" fmla="*/ 7938 w 6"/>
                      <a:gd name="T21" fmla="*/ 3175 h 4"/>
                      <a:gd name="T22" fmla="*/ 9525 w 6"/>
                      <a:gd name="T23" fmla="*/ 3175 h 4"/>
                      <a:gd name="T24" fmla="*/ 9525 w 6"/>
                      <a:gd name="T25" fmla="*/ 4763 h 4"/>
                      <a:gd name="T26" fmla="*/ 9525 w 6"/>
                      <a:gd name="T27" fmla="*/ 6350 h 4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</a:gdLst>
                    <a:ahLst/>
                    <a:cxnLst>
                      <a:cxn ang="T28">
                        <a:pos x="T0" y="T1"/>
                      </a:cxn>
                      <a:cxn ang="T29">
                        <a:pos x="T2" y="T3"/>
                      </a:cxn>
                      <a:cxn ang="T30">
                        <a:pos x="T4" y="T5"/>
                      </a:cxn>
                      <a:cxn ang="T31">
                        <a:pos x="T6" y="T7"/>
                      </a:cxn>
                      <a:cxn ang="T32">
                        <a:pos x="T8" y="T9"/>
                      </a:cxn>
                      <a:cxn ang="T33">
                        <a:pos x="T10" y="T11"/>
                      </a:cxn>
                      <a:cxn ang="T34">
                        <a:pos x="T12" y="T13"/>
                      </a:cxn>
                      <a:cxn ang="T35">
                        <a:pos x="T14" y="T15"/>
                      </a:cxn>
                      <a:cxn ang="T36">
                        <a:pos x="T16" y="T17"/>
                      </a:cxn>
                      <a:cxn ang="T37">
                        <a:pos x="T18" y="T19"/>
                      </a:cxn>
                      <a:cxn ang="T38">
                        <a:pos x="T20" y="T21"/>
                      </a:cxn>
                      <a:cxn ang="T39">
                        <a:pos x="T22" y="T23"/>
                      </a:cxn>
                      <a:cxn ang="T40">
                        <a:pos x="T24" y="T25"/>
                      </a:cxn>
                      <a:cxn ang="T41">
                        <a:pos x="T26" y="T27"/>
                      </a:cxn>
                    </a:cxnLst>
                    <a:rect l="0" t="0" r="r" b="b"/>
                    <a:pathLst>
                      <a:path w="6" h="4">
                        <a:moveTo>
                          <a:pt x="6" y="4"/>
                        </a:moveTo>
                        <a:lnTo>
                          <a:pt x="6" y="3"/>
                        </a:lnTo>
                        <a:lnTo>
                          <a:pt x="5" y="3"/>
                        </a:lnTo>
                        <a:lnTo>
                          <a:pt x="4" y="2"/>
                        </a:lnTo>
                        <a:lnTo>
                          <a:pt x="2" y="2"/>
                        </a:lnTo>
                        <a:lnTo>
                          <a:pt x="1" y="2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4" y="1"/>
                        </a:lnTo>
                        <a:lnTo>
                          <a:pt x="5" y="2"/>
                        </a:lnTo>
                        <a:lnTo>
                          <a:pt x="6" y="2"/>
                        </a:lnTo>
                        <a:lnTo>
                          <a:pt x="6" y="3"/>
                        </a:lnTo>
                        <a:lnTo>
                          <a:pt x="6" y="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28" name="Freeform 1142">
                    <a:extLst>
                      <a:ext uri="{FF2B5EF4-FFF2-40B4-BE49-F238E27FC236}">
                        <a16:creationId xmlns:a16="http://schemas.microsoft.com/office/drawing/2014/main" id="{BBA3D287-07BA-414F-B910-96E0A4485E6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693455" y="5406637"/>
                    <a:ext cx="18589" cy="4647"/>
                  </a:xfrm>
                  <a:custGeom>
                    <a:avLst/>
                    <a:gdLst>
                      <a:gd name="T0" fmla="*/ 9525 w 8"/>
                      <a:gd name="T1" fmla="*/ 3175 h 2"/>
                      <a:gd name="T2" fmla="*/ 7938 w 8"/>
                      <a:gd name="T3" fmla="*/ 1588 h 2"/>
                      <a:gd name="T4" fmla="*/ 6350 w 8"/>
                      <a:gd name="T5" fmla="*/ 1588 h 2"/>
                      <a:gd name="T6" fmla="*/ 1588 w 8"/>
                      <a:gd name="T7" fmla="*/ 3175 h 2"/>
                      <a:gd name="T8" fmla="*/ 0 w 8"/>
                      <a:gd name="T9" fmla="*/ 1588 h 2"/>
                      <a:gd name="T10" fmla="*/ 0 w 8"/>
                      <a:gd name="T11" fmla="*/ 0 h 2"/>
                      <a:gd name="T12" fmla="*/ 1588 w 8"/>
                      <a:gd name="T13" fmla="*/ 0 h 2"/>
                      <a:gd name="T14" fmla="*/ 6350 w 8"/>
                      <a:gd name="T15" fmla="*/ 0 h 2"/>
                      <a:gd name="T16" fmla="*/ 7938 w 8"/>
                      <a:gd name="T17" fmla="*/ 0 h 2"/>
                      <a:gd name="T18" fmla="*/ 7938 w 8"/>
                      <a:gd name="T19" fmla="*/ 1588 h 2"/>
                      <a:gd name="T20" fmla="*/ 9525 w 8"/>
                      <a:gd name="T21" fmla="*/ 1588 h 2"/>
                      <a:gd name="T22" fmla="*/ 9525 w 8"/>
                      <a:gd name="T23" fmla="*/ 0 h 2"/>
                      <a:gd name="T24" fmla="*/ 11113 w 8"/>
                      <a:gd name="T25" fmla="*/ 0 h 2"/>
                      <a:gd name="T26" fmla="*/ 11113 w 8"/>
                      <a:gd name="T27" fmla="*/ 1588 h 2"/>
                      <a:gd name="T28" fmla="*/ 12700 w 8"/>
                      <a:gd name="T29" fmla="*/ 1588 h 2"/>
                      <a:gd name="T30" fmla="*/ 11113 w 8"/>
                      <a:gd name="T31" fmla="*/ 1588 h 2"/>
                      <a:gd name="T32" fmla="*/ 9525 w 8"/>
                      <a:gd name="T33" fmla="*/ 3175 h 2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</a:gdLst>
                    <a:ahLst/>
                    <a:cxnLst>
                      <a:cxn ang="T34">
                        <a:pos x="T0" y="T1"/>
                      </a:cxn>
                      <a:cxn ang="T35">
                        <a:pos x="T2" y="T3"/>
                      </a:cxn>
                      <a:cxn ang="T36">
                        <a:pos x="T4" y="T5"/>
                      </a:cxn>
                      <a:cxn ang="T37">
                        <a:pos x="T6" y="T7"/>
                      </a:cxn>
                      <a:cxn ang="T38">
                        <a:pos x="T8" y="T9"/>
                      </a:cxn>
                      <a:cxn ang="T39">
                        <a:pos x="T10" y="T11"/>
                      </a:cxn>
                      <a:cxn ang="T40">
                        <a:pos x="T12" y="T13"/>
                      </a:cxn>
                      <a:cxn ang="T41">
                        <a:pos x="T14" y="T15"/>
                      </a:cxn>
                      <a:cxn ang="T42">
                        <a:pos x="T16" y="T17"/>
                      </a:cxn>
                      <a:cxn ang="T43">
                        <a:pos x="T18" y="T19"/>
                      </a:cxn>
                      <a:cxn ang="T44">
                        <a:pos x="T20" y="T21"/>
                      </a:cxn>
                      <a:cxn ang="T45">
                        <a:pos x="T22" y="T23"/>
                      </a:cxn>
                      <a:cxn ang="T46">
                        <a:pos x="T24" y="T25"/>
                      </a:cxn>
                      <a:cxn ang="T47">
                        <a:pos x="T26" y="T27"/>
                      </a:cxn>
                      <a:cxn ang="T48">
                        <a:pos x="T28" y="T29"/>
                      </a:cxn>
                      <a:cxn ang="T49">
                        <a:pos x="T30" y="T31"/>
                      </a:cxn>
                      <a:cxn ang="T50">
                        <a:pos x="T32" y="T33"/>
                      </a:cxn>
                    </a:cxnLst>
                    <a:rect l="0" t="0" r="r" b="b"/>
                    <a:pathLst>
                      <a:path w="8" h="2">
                        <a:moveTo>
                          <a:pt x="6" y="2"/>
                        </a:moveTo>
                        <a:lnTo>
                          <a:pt x="5" y="1"/>
                        </a:lnTo>
                        <a:lnTo>
                          <a:pt x="4" y="1"/>
                        </a:lnTo>
                        <a:lnTo>
                          <a:pt x="1" y="2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4" y="0"/>
                        </a:lnTo>
                        <a:lnTo>
                          <a:pt x="5" y="0"/>
                        </a:lnTo>
                        <a:lnTo>
                          <a:pt x="5" y="1"/>
                        </a:lnTo>
                        <a:lnTo>
                          <a:pt x="6" y="1"/>
                        </a:lnTo>
                        <a:lnTo>
                          <a:pt x="6" y="0"/>
                        </a:lnTo>
                        <a:lnTo>
                          <a:pt x="7" y="0"/>
                        </a:lnTo>
                        <a:lnTo>
                          <a:pt x="7" y="1"/>
                        </a:lnTo>
                        <a:lnTo>
                          <a:pt x="8" y="1"/>
                        </a:lnTo>
                        <a:lnTo>
                          <a:pt x="7" y="1"/>
                        </a:lnTo>
                        <a:lnTo>
                          <a:pt x="6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29" name="Freeform 1143">
                    <a:extLst>
                      <a:ext uri="{FF2B5EF4-FFF2-40B4-BE49-F238E27FC236}">
                        <a16:creationId xmlns:a16="http://schemas.microsoft.com/office/drawing/2014/main" id="{24D232A7-C019-4696-9638-CEA5EB1F658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600511" y="5297427"/>
                    <a:ext cx="9294" cy="11619"/>
                  </a:xfrm>
                  <a:custGeom>
                    <a:avLst/>
                    <a:gdLst>
                      <a:gd name="T0" fmla="*/ 4763 w 4"/>
                      <a:gd name="T1" fmla="*/ 7938 h 5"/>
                      <a:gd name="T2" fmla="*/ 4763 w 4"/>
                      <a:gd name="T3" fmla="*/ 6350 h 5"/>
                      <a:gd name="T4" fmla="*/ 1588 w 4"/>
                      <a:gd name="T5" fmla="*/ 6350 h 5"/>
                      <a:gd name="T6" fmla="*/ 1588 w 4"/>
                      <a:gd name="T7" fmla="*/ 3175 h 5"/>
                      <a:gd name="T8" fmla="*/ 0 w 4"/>
                      <a:gd name="T9" fmla="*/ 3175 h 5"/>
                      <a:gd name="T10" fmla="*/ 1588 w 4"/>
                      <a:gd name="T11" fmla="*/ 3175 h 5"/>
                      <a:gd name="T12" fmla="*/ 3175 w 4"/>
                      <a:gd name="T13" fmla="*/ 3175 h 5"/>
                      <a:gd name="T14" fmla="*/ 3175 w 4"/>
                      <a:gd name="T15" fmla="*/ 1588 h 5"/>
                      <a:gd name="T16" fmla="*/ 3175 w 4"/>
                      <a:gd name="T17" fmla="*/ 0 h 5"/>
                      <a:gd name="T18" fmla="*/ 4763 w 4"/>
                      <a:gd name="T19" fmla="*/ 0 h 5"/>
                      <a:gd name="T20" fmla="*/ 6350 w 4"/>
                      <a:gd name="T21" fmla="*/ 6350 h 5"/>
                      <a:gd name="T22" fmla="*/ 6350 w 4"/>
                      <a:gd name="T23" fmla="*/ 7938 h 5"/>
                      <a:gd name="T24" fmla="*/ 4763 w 4"/>
                      <a:gd name="T25" fmla="*/ 7938 h 5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</a:gdLst>
                    <a:ahLst/>
                    <a:cxnLst>
                      <a:cxn ang="T26">
                        <a:pos x="T0" y="T1"/>
                      </a:cxn>
                      <a:cxn ang="T27">
                        <a:pos x="T2" y="T3"/>
                      </a:cxn>
                      <a:cxn ang="T28">
                        <a:pos x="T4" y="T5"/>
                      </a:cxn>
                      <a:cxn ang="T29">
                        <a:pos x="T6" y="T7"/>
                      </a:cxn>
                      <a:cxn ang="T30">
                        <a:pos x="T8" y="T9"/>
                      </a:cxn>
                      <a:cxn ang="T31">
                        <a:pos x="T10" y="T11"/>
                      </a:cxn>
                      <a:cxn ang="T32">
                        <a:pos x="T12" y="T13"/>
                      </a:cxn>
                      <a:cxn ang="T33">
                        <a:pos x="T14" y="T15"/>
                      </a:cxn>
                      <a:cxn ang="T34">
                        <a:pos x="T16" y="T17"/>
                      </a:cxn>
                      <a:cxn ang="T35">
                        <a:pos x="T18" y="T19"/>
                      </a:cxn>
                      <a:cxn ang="T36">
                        <a:pos x="T20" y="T21"/>
                      </a:cxn>
                      <a:cxn ang="T37">
                        <a:pos x="T22" y="T23"/>
                      </a:cxn>
                      <a:cxn ang="T38">
                        <a:pos x="T24" y="T25"/>
                      </a:cxn>
                    </a:cxnLst>
                    <a:rect l="0" t="0" r="r" b="b"/>
                    <a:pathLst>
                      <a:path w="4" h="5">
                        <a:moveTo>
                          <a:pt x="3" y="5"/>
                        </a:moveTo>
                        <a:lnTo>
                          <a:pt x="3" y="4"/>
                        </a:lnTo>
                        <a:lnTo>
                          <a:pt x="1" y="4"/>
                        </a:lnTo>
                        <a:lnTo>
                          <a:pt x="1" y="2"/>
                        </a:lnTo>
                        <a:lnTo>
                          <a:pt x="0" y="2"/>
                        </a:lnTo>
                        <a:lnTo>
                          <a:pt x="1" y="2"/>
                        </a:lnTo>
                        <a:lnTo>
                          <a:pt x="2" y="2"/>
                        </a:lnTo>
                        <a:lnTo>
                          <a:pt x="2" y="1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4" y="4"/>
                        </a:lnTo>
                        <a:lnTo>
                          <a:pt x="4" y="5"/>
                        </a:lnTo>
                        <a:lnTo>
                          <a:pt x="3" y="5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30" name="Freeform 1144">
                    <a:extLst>
                      <a:ext uri="{FF2B5EF4-FFF2-40B4-BE49-F238E27FC236}">
                        <a16:creationId xmlns:a16="http://schemas.microsoft.com/office/drawing/2014/main" id="{E220964C-2058-4F52-8824-76BD5D49528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79599" y="5309046"/>
                    <a:ext cx="9294" cy="9294"/>
                  </a:xfrm>
                  <a:custGeom>
                    <a:avLst/>
                    <a:gdLst>
                      <a:gd name="T0" fmla="*/ 0 w 4"/>
                      <a:gd name="T1" fmla="*/ 6350 h 4"/>
                      <a:gd name="T2" fmla="*/ 1588 w 4"/>
                      <a:gd name="T3" fmla="*/ 1588 h 4"/>
                      <a:gd name="T4" fmla="*/ 3175 w 4"/>
                      <a:gd name="T5" fmla="*/ 0 h 4"/>
                      <a:gd name="T6" fmla="*/ 6350 w 4"/>
                      <a:gd name="T7" fmla="*/ 0 h 4"/>
                      <a:gd name="T8" fmla="*/ 3175 w 4"/>
                      <a:gd name="T9" fmla="*/ 4763 h 4"/>
                      <a:gd name="T10" fmla="*/ 1588 w 4"/>
                      <a:gd name="T11" fmla="*/ 6350 h 4"/>
                      <a:gd name="T12" fmla="*/ 0 w 4"/>
                      <a:gd name="T13" fmla="*/ 6350 h 4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4" h="4">
                        <a:moveTo>
                          <a:pt x="0" y="4"/>
                        </a:moveTo>
                        <a:lnTo>
                          <a:pt x="1" y="1"/>
                        </a:lnTo>
                        <a:lnTo>
                          <a:pt x="2" y="0"/>
                        </a:lnTo>
                        <a:lnTo>
                          <a:pt x="4" y="0"/>
                        </a:lnTo>
                        <a:lnTo>
                          <a:pt x="2" y="3"/>
                        </a:lnTo>
                        <a:lnTo>
                          <a:pt x="1" y="4"/>
                        </a:lnTo>
                        <a:lnTo>
                          <a:pt x="0" y="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31" name="Freeform 1145">
                    <a:extLst>
                      <a:ext uri="{FF2B5EF4-FFF2-40B4-BE49-F238E27FC236}">
                        <a16:creationId xmlns:a16="http://schemas.microsoft.com/office/drawing/2014/main" id="{E9E1192B-1222-4FDA-B919-92CD1CE94D0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616777" y="5065066"/>
                    <a:ext cx="6970" cy="9294"/>
                  </a:xfrm>
                  <a:custGeom>
                    <a:avLst/>
                    <a:gdLst>
                      <a:gd name="T0" fmla="*/ 1587 w 3"/>
                      <a:gd name="T1" fmla="*/ 6350 h 4"/>
                      <a:gd name="T2" fmla="*/ 0 w 3"/>
                      <a:gd name="T3" fmla="*/ 4763 h 4"/>
                      <a:gd name="T4" fmla="*/ 0 w 3"/>
                      <a:gd name="T5" fmla="*/ 3175 h 4"/>
                      <a:gd name="T6" fmla="*/ 1587 w 3"/>
                      <a:gd name="T7" fmla="*/ 0 h 4"/>
                      <a:gd name="T8" fmla="*/ 3175 w 3"/>
                      <a:gd name="T9" fmla="*/ 3175 h 4"/>
                      <a:gd name="T10" fmla="*/ 4762 w 3"/>
                      <a:gd name="T11" fmla="*/ 4763 h 4"/>
                      <a:gd name="T12" fmla="*/ 4762 w 3"/>
                      <a:gd name="T13" fmla="*/ 6350 h 4"/>
                      <a:gd name="T14" fmla="*/ 1587 w 3"/>
                      <a:gd name="T15" fmla="*/ 6350 h 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3" h="4">
                        <a:moveTo>
                          <a:pt x="1" y="4"/>
                        </a:moveTo>
                        <a:lnTo>
                          <a:pt x="0" y="3"/>
                        </a:lnTo>
                        <a:lnTo>
                          <a:pt x="0" y="2"/>
                        </a:lnTo>
                        <a:lnTo>
                          <a:pt x="1" y="0"/>
                        </a:lnTo>
                        <a:lnTo>
                          <a:pt x="2" y="2"/>
                        </a:lnTo>
                        <a:lnTo>
                          <a:pt x="3" y="3"/>
                        </a:lnTo>
                        <a:lnTo>
                          <a:pt x="3" y="4"/>
                        </a:lnTo>
                        <a:lnTo>
                          <a:pt x="1" y="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32" name="Freeform 1146">
                    <a:extLst>
                      <a:ext uri="{FF2B5EF4-FFF2-40B4-BE49-F238E27FC236}">
                        <a16:creationId xmlns:a16="http://schemas.microsoft.com/office/drawing/2014/main" id="{ED8E963E-B650-4093-9AFF-5E946409522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602835" y="5041830"/>
                    <a:ext cx="13942" cy="6972"/>
                  </a:xfrm>
                  <a:custGeom>
                    <a:avLst/>
                    <a:gdLst>
                      <a:gd name="T0" fmla="*/ 4763 w 6"/>
                      <a:gd name="T1" fmla="*/ 4763 h 3"/>
                      <a:gd name="T2" fmla="*/ 3175 w 6"/>
                      <a:gd name="T3" fmla="*/ 4763 h 3"/>
                      <a:gd name="T4" fmla="*/ 1588 w 6"/>
                      <a:gd name="T5" fmla="*/ 3175 h 3"/>
                      <a:gd name="T6" fmla="*/ 0 w 6"/>
                      <a:gd name="T7" fmla="*/ 3175 h 3"/>
                      <a:gd name="T8" fmla="*/ 1588 w 6"/>
                      <a:gd name="T9" fmla="*/ 0 h 3"/>
                      <a:gd name="T10" fmla="*/ 3175 w 6"/>
                      <a:gd name="T11" fmla="*/ 0 h 3"/>
                      <a:gd name="T12" fmla="*/ 7938 w 6"/>
                      <a:gd name="T13" fmla="*/ 0 h 3"/>
                      <a:gd name="T14" fmla="*/ 9525 w 6"/>
                      <a:gd name="T15" fmla="*/ 0 h 3"/>
                      <a:gd name="T16" fmla="*/ 9525 w 6"/>
                      <a:gd name="T17" fmla="*/ 3175 h 3"/>
                      <a:gd name="T18" fmla="*/ 7938 w 6"/>
                      <a:gd name="T19" fmla="*/ 3175 h 3"/>
                      <a:gd name="T20" fmla="*/ 4763 w 6"/>
                      <a:gd name="T21" fmla="*/ 3175 h 3"/>
                      <a:gd name="T22" fmla="*/ 4763 w 6"/>
                      <a:gd name="T23" fmla="*/ 4763 h 3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6" h="3">
                        <a:moveTo>
                          <a:pt x="3" y="3"/>
                        </a:moveTo>
                        <a:lnTo>
                          <a:pt x="2" y="3"/>
                        </a:lnTo>
                        <a:lnTo>
                          <a:pt x="1" y="2"/>
                        </a:lnTo>
                        <a:lnTo>
                          <a:pt x="0" y="2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5" y="0"/>
                        </a:lnTo>
                        <a:lnTo>
                          <a:pt x="6" y="0"/>
                        </a:lnTo>
                        <a:lnTo>
                          <a:pt x="6" y="2"/>
                        </a:lnTo>
                        <a:lnTo>
                          <a:pt x="5" y="2"/>
                        </a:lnTo>
                        <a:lnTo>
                          <a:pt x="3" y="2"/>
                        </a:lnTo>
                        <a:lnTo>
                          <a:pt x="3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33" name="Freeform 1147">
                    <a:extLst>
                      <a:ext uri="{FF2B5EF4-FFF2-40B4-BE49-F238E27FC236}">
                        <a16:creationId xmlns:a16="http://schemas.microsoft.com/office/drawing/2014/main" id="{E102708C-4BB5-4B12-A50D-E3C880A728D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658602" y="5381077"/>
                    <a:ext cx="9294" cy="6972"/>
                  </a:xfrm>
                  <a:custGeom>
                    <a:avLst/>
                    <a:gdLst>
                      <a:gd name="T0" fmla="*/ 1588 w 4"/>
                      <a:gd name="T1" fmla="*/ 4763 h 3"/>
                      <a:gd name="T2" fmla="*/ 0 w 4"/>
                      <a:gd name="T3" fmla="*/ 3175 h 3"/>
                      <a:gd name="T4" fmla="*/ 3175 w 4"/>
                      <a:gd name="T5" fmla="*/ 1588 h 3"/>
                      <a:gd name="T6" fmla="*/ 3175 w 4"/>
                      <a:gd name="T7" fmla="*/ 0 h 3"/>
                      <a:gd name="T8" fmla="*/ 4763 w 4"/>
                      <a:gd name="T9" fmla="*/ 0 h 3"/>
                      <a:gd name="T10" fmla="*/ 6350 w 4"/>
                      <a:gd name="T11" fmla="*/ 1588 h 3"/>
                      <a:gd name="T12" fmla="*/ 6350 w 4"/>
                      <a:gd name="T13" fmla="*/ 3175 h 3"/>
                      <a:gd name="T14" fmla="*/ 4763 w 4"/>
                      <a:gd name="T15" fmla="*/ 4763 h 3"/>
                      <a:gd name="T16" fmla="*/ 1588 w 4"/>
                      <a:gd name="T17" fmla="*/ 4763 h 3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4" h="3">
                        <a:moveTo>
                          <a:pt x="1" y="3"/>
                        </a:moveTo>
                        <a:lnTo>
                          <a:pt x="0" y="2"/>
                        </a:lnTo>
                        <a:lnTo>
                          <a:pt x="2" y="1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4" y="1"/>
                        </a:lnTo>
                        <a:lnTo>
                          <a:pt x="4" y="2"/>
                        </a:lnTo>
                        <a:lnTo>
                          <a:pt x="3" y="3"/>
                        </a:lnTo>
                        <a:lnTo>
                          <a:pt x="1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34" name="Freeform 1148">
                    <a:extLst>
                      <a:ext uri="{FF2B5EF4-FFF2-40B4-BE49-F238E27FC236}">
                        <a16:creationId xmlns:a16="http://schemas.microsoft.com/office/drawing/2014/main" id="{8E617851-B76F-454B-971E-959BFC7BF00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602835" y="5090627"/>
                    <a:ext cx="13942" cy="4647"/>
                  </a:xfrm>
                  <a:custGeom>
                    <a:avLst/>
                    <a:gdLst>
                      <a:gd name="T0" fmla="*/ 3175 w 6"/>
                      <a:gd name="T1" fmla="*/ 3175 h 2"/>
                      <a:gd name="T2" fmla="*/ 1588 w 6"/>
                      <a:gd name="T3" fmla="*/ 1588 h 2"/>
                      <a:gd name="T4" fmla="*/ 0 w 6"/>
                      <a:gd name="T5" fmla="*/ 0 h 2"/>
                      <a:gd name="T6" fmla="*/ 1588 w 6"/>
                      <a:gd name="T7" fmla="*/ 0 h 2"/>
                      <a:gd name="T8" fmla="*/ 3175 w 6"/>
                      <a:gd name="T9" fmla="*/ 0 h 2"/>
                      <a:gd name="T10" fmla="*/ 3175 w 6"/>
                      <a:gd name="T11" fmla="*/ 1588 h 2"/>
                      <a:gd name="T12" fmla="*/ 4763 w 6"/>
                      <a:gd name="T13" fmla="*/ 1588 h 2"/>
                      <a:gd name="T14" fmla="*/ 7938 w 6"/>
                      <a:gd name="T15" fmla="*/ 1588 h 2"/>
                      <a:gd name="T16" fmla="*/ 9525 w 6"/>
                      <a:gd name="T17" fmla="*/ 1588 h 2"/>
                      <a:gd name="T18" fmla="*/ 9525 w 6"/>
                      <a:gd name="T19" fmla="*/ 3175 h 2"/>
                      <a:gd name="T20" fmla="*/ 7938 w 6"/>
                      <a:gd name="T21" fmla="*/ 3175 h 2"/>
                      <a:gd name="T22" fmla="*/ 4763 w 6"/>
                      <a:gd name="T23" fmla="*/ 3175 h 2"/>
                      <a:gd name="T24" fmla="*/ 3175 w 6"/>
                      <a:gd name="T25" fmla="*/ 3175 h 2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</a:gdLst>
                    <a:ahLst/>
                    <a:cxnLst>
                      <a:cxn ang="T26">
                        <a:pos x="T0" y="T1"/>
                      </a:cxn>
                      <a:cxn ang="T27">
                        <a:pos x="T2" y="T3"/>
                      </a:cxn>
                      <a:cxn ang="T28">
                        <a:pos x="T4" y="T5"/>
                      </a:cxn>
                      <a:cxn ang="T29">
                        <a:pos x="T6" y="T7"/>
                      </a:cxn>
                      <a:cxn ang="T30">
                        <a:pos x="T8" y="T9"/>
                      </a:cxn>
                      <a:cxn ang="T31">
                        <a:pos x="T10" y="T11"/>
                      </a:cxn>
                      <a:cxn ang="T32">
                        <a:pos x="T12" y="T13"/>
                      </a:cxn>
                      <a:cxn ang="T33">
                        <a:pos x="T14" y="T15"/>
                      </a:cxn>
                      <a:cxn ang="T34">
                        <a:pos x="T16" y="T17"/>
                      </a:cxn>
                      <a:cxn ang="T35">
                        <a:pos x="T18" y="T19"/>
                      </a:cxn>
                      <a:cxn ang="T36">
                        <a:pos x="T20" y="T21"/>
                      </a:cxn>
                      <a:cxn ang="T37">
                        <a:pos x="T22" y="T23"/>
                      </a:cxn>
                      <a:cxn ang="T38">
                        <a:pos x="T24" y="T25"/>
                      </a:cxn>
                    </a:cxnLst>
                    <a:rect l="0" t="0" r="r" b="b"/>
                    <a:pathLst>
                      <a:path w="6" h="2">
                        <a:moveTo>
                          <a:pt x="2" y="2"/>
                        </a:moveTo>
                        <a:lnTo>
                          <a:pt x="1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2" y="1"/>
                        </a:lnTo>
                        <a:lnTo>
                          <a:pt x="3" y="1"/>
                        </a:lnTo>
                        <a:lnTo>
                          <a:pt x="5" y="1"/>
                        </a:lnTo>
                        <a:lnTo>
                          <a:pt x="6" y="1"/>
                        </a:lnTo>
                        <a:lnTo>
                          <a:pt x="6" y="2"/>
                        </a:lnTo>
                        <a:lnTo>
                          <a:pt x="5" y="2"/>
                        </a:lnTo>
                        <a:lnTo>
                          <a:pt x="3" y="2"/>
                        </a:lnTo>
                        <a:lnTo>
                          <a:pt x="2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35" name="Freeform 1149">
                    <a:extLst>
                      <a:ext uri="{FF2B5EF4-FFF2-40B4-BE49-F238E27FC236}">
                        <a16:creationId xmlns:a16="http://schemas.microsoft.com/office/drawing/2014/main" id="{42E85058-84AE-4C84-A80B-9232267EDC6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821254" y="5429874"/>
                    <a:ext cx="11617" cy="9294"/>
                  </a:xfrm>
                  <a:custGeom>
                    <a:avLst/>
                    <a:gdLst>
                      <a:gd name="T0" fmla="*/ 6350 w 5"/>
                      <a:gd name="T1" fmla="*/ 6350 h 4"/>
                      <a:gd name="T2" fmla="*/ 3175 w 5"/>
                      <a:gd name="T3" fmla="*/ 6350 h 4"/>
                      <a:gd name="T4" fmla="*/ 1587 w 5"/>
                      <a:gd name="T5" fmla="*/ 6350 h 4"/>
                      <a:gd name="T6" fmla="*/ 0 w 5"/>
                      <a:gd name="T7" fmla="*/ 6350 h 4"/>
                      <a:gd name="T8" fmla="*/ 0 w 5"/>
                      <a:gd name="T9" fmla="*/ 3175 h 4"/>
                      <a:gd name="T10" fmla="*/ 3175 w 5"/>
                      <a:gd name="T11" fmla="*/ 1588 h 4"/>
                      <a:gd name="T12" fmla="*/ 6350 w 5"/>
                      <a:gd name="T13" fmla="*/ 0 h 4"/>
                      <a:gd name="T14" fmla="*/ 7937 w 5"/>
                      <a:gd name="T15" fmla="*/ 3175 h 4"/>
                      <a:gd name="T16" fmla="*/ 7937 w 5"/>
                      <a:gd name="T17" fmla="*/ 6350 h 4"/>
                      <a:gd name="T18" fmla="*/ 6350 w 5"/>
                      <a:gd name="T19" fmla="*/ 6350 h 4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5" h="4">
                        <a:moveTo>
                          <a:pt x="4" y="4"/>
                        </a:moveTo>
                        <a:lnTo>
                          <a:pt x="2" y="4"/>
                        </a:lnTo>
                        <a:lnTo>
                          <a:pt x="1" y="4"/>
                        </a:lnTo>
                        <a:lnTo>
                          <a:pt x="0" y="4"/>
                        </a:lnTo>
                        <a:lnTo>
                          <a:pt x="0" y="2"/>
                        </a:lnTo>
                        <a:lnTo>
                          <a:pt x="2" y="1"/>
                        </a:lnTo>
                        <a:lnTo>
                          <a:pt x="4" y="0"/>
                        </a:lnTo>
                        <a:lnTo>
                          <a:pt x="5" y="2"/>
                        </a:lnTo>
                        <a:lnTo>
                          <a:pt x="5" y="4"/>
                        </a:lnTo>
                        <a:lnTo>
                          <a:pt x="4" y="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36" name="Freeform 1150">
                    <a:extLst>
                      <a:ext uri="{FF2B5EF4-FFF2-40B4-BE49-F238E27FC236}">
                        <a16:creationId xmlns:a16="http://schemas.microsoft.com/office/drawing/2014/main" id="{D1DEB174-C7A2-46CA-8FED-846A0839CB1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605158" y="5318340"/>
                    <a:ext cx="13942" cy="6970"/>
                  </a:xfrm>
                  <a:custGeom>
                    <a:avLst/>
                    <a:gdLst>
                      <a:gd name="T0" fmla="*/ 7938 w 6"/>
                      <a:gd name="T1" fmla="*/ 4762 h 3"/>
                      <a:gd name="T2" fmla="*/ 6350 w 6"/>
                      <a:gd name="T3" fmla="*/ 4762 h 3"/>
                      <a:gd name="T4" fmla="*/ 6350 w 6"/>
                      <a:gd name="T5" fmla="*/ 3175 h 3"/>
                      <a:gd name="T6" fmla="*/ 1588 w 6"/>
                      <a:gd name="T7" fmla="*/ 1587 h 3"/>
                      <a:gd name="T8" fmla="*/ 0 w 6"/>
                      <a:gd name="T9" fmla="*/ 1587 h 3"/>
                      <a:gd name="T10" fmla="*/ 0 w 6"/>
                      <a:gd name="T11" fmla="*/ 0 h 3"/>
                      <a:gd name="T12" fmla="*/ 1588 w 6"/>
                      <a:gd name="T13" fmla="*/ 0 h 3"/>
                      <a:gd name="T14" fmla="*/ 3175 w 6"/>
                      <a:gd name="T15" fmla="*/ 0 h 3"/>
                      <a:gd name="T16" fmla="*/ 3175 w 6"/>
                      <a:gd name="T17" fmla="*/ 1587 h 3"/>
                      <a:gd name="T18" fmla="*/ 6350 w 6"/>
                      <a:gd name="T19" fmla="*/ 1587 h 3"/>
                      <a:gd name="T20" fmla="*/ 7938 w 6"/>
                      <a:gd name="T21" fmla="*/ 1587 h 3"/>
                      <a:gd name="T22" fmla="*/ 7938 w 6"/>
                      <a:gd name="T23" fmla="*/ 3175 h 3"/>
                      <a:gd name="T24" fmla="*/ 9525 w 6"/>
                      <a:gd name="T25" fmla="*/ 4762 h 3"/>
                      <a:gd name="T26" fmla="*/ 7938 w 6"/>
                      <a:gd name="T27" fmla="*/ 4762 h 3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</a:gdLst>
                    <a:ahLst/>
                    <a:cxnLst>
                      <a:cxn ang="T28">
                        <a:pos x="T0" y="T1"/>
                      </a:cxn>
                      <a:cxn ang="T29">
                        <a:pos x="T2" y="T3"/>
                      </a:cxn>
                      <a:cxn ang="T30">
                        <a:pos x="T4" y="T5"/>
                      </a:cxn>
                      <a:cxn ang="T31">
                        <a:pos x="T6" y="T7"/>
                      </a:cxn>
                      <a:cxn ang="T32">
                        <a:pos x="T8" y="T9"/>
                      </a:cxn>
                      <a:cxn ang="T33">
                        <a:pos x="T10" y="T11"/>
                      </a:cxn>
                      <a:cxn ang="T34">
                        <a:pos x="T12" y="T13"/>
                      </a:cxn>
                      <a:cxn ang="T35">
                        <a:pos x="T14" y="T15"/>
                      </a:cxn>
                      <a:cxn ang="T36">
                        <a:pos x="T16" y="T17"/>
                      </a:cxn>
                      <a:cxn ang="T37">
                        <a:pos x="T18" y="T19"/>
                      </a:cxn>
                      <a:cxn ang="T38">
                        <a:pos x="T20" y="T21"/>
                      </a:cxn>
                      <a:cxn ang="T39">
                        <a:pos x="T22" y="T23"/>
                      </a:cxn>
                      <a:cxn ang="T40">
                        <a:pos x="T24" y="T25"/>
                      </a:cxn>
                      <a:cxn ang="T41">
                        <a:pos x="T26" y="T27"/>
                      </a:cxn>
                    </a:cxnLst>
                    <a:rect l="0" t="0" r="r" b="b"/>
                    <a:pathLst>
                      <a:path w="6" h="3">
                        <a:moveTo>
                          <a:pt x="5" y="3"/>
                        </a:moveTo>
                        <a:lnTo>
                          <a:pt x="4" y="3"/>
                        </a:lnTo>
                        <a:lnTo>
                          <a:pt x="4" y="2"/>
                        </a:ln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2" y="1"/>
                        </a:lnTo>
                        <a:lnTo>
                          <a:pt x="4" y="1"/>
                        </a:lnTo>
                        <a:lnTo>
                          <a:pt x="5" y="1"/>
                        </a:lnTo>
                        <a:lnTo>
                          <a:pt x="5" y="2"/>
                        </a:lnTo>
                        <a:lnTo>
                          <a:pt x="6" y="3"/>
                        </a:lnTo>
                        <a:lnTo>
                          <a:pt x="5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37" name="Freeform 1151">
                    <a:extLst>
                      <a:ext uri="{FF2B5EF4-FFF2-40B4-BE49-F238E27FC236}">
                        <a16:creationId xmlns:a16="http://schemas.microsoft.com/office/drawing/2014/main" id="{24CC2C55-8B47-4019-BBEB-DECB5A36BC8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616777" y="5360165"/>
                    <a:ext cx="11617" cy="4647"/>
                  </a:xfrm>
                  <a:custGeom>
                    <a:avLst/>
                    <a:gdLst>
                      <a:gd name="T0" fmla="*/ 6350 w 5"/>
                      <a:gd name="T1" fmla="*/ 3175 h 2"/>
                      <a:gd name="T2" fmla="*/ 3175 w 5"/>
                      <a:gd name="T3" fmla="*/ 1588 h 2"/>
                      <a:gd name="T4" fmla="*/ 0 w 5"/>
                      <a:gd name="T5" fmla="*/ 1588 h 2"/>
                      <a:gd name="T6" fmla="*/ 0 w 5"/>
                      <a:gd name="T7" fmla="*/ 0 h 2"/>
                      <a:gd name="T8" fmla="*/ 1587 w 5"/>
                      <a:gd name="T9" fmla="*/ 0 h 2"/>
                      <a:gd name="T10" fmla="*/ 1587 w 5"/>
                      <a:gd name="T11" fmla="*/ 1588 h 2"/>
                      <a:gd name="T12" fmla="*/ 3175 w 5"/>
                      <a:gd name="T13" fmla="*/ 1588 h 2"/>
                      <a:gd name="T14" fmla="*/ 4762 w 5"/>
                      <a:gd name="T15" fmla="*/ 1588 h 2"/>
                      <a:gd name="T16" fmla="*/ 4762 w 5"/>
                      <a:gd name="T17" fmla="*/ 0 h 2"/>
                      <a:gd name="T18" fmla="*/ 6350 w 5"/>
                      <a:gd name="T19" fmla="*/ 0 h 2"/>
                      <a:gd name="T20" fmla="*/ 7937 w 5"/>
                      <a:gd name="T21" fmla="*/ 0 h 2"/>
                      <a:gd name="T22" fmla="*/ 6350 w 5"/>
                      <a:gd name="T23" fmla="*/ 1588 h 2"/>
                      <a:gd name="T24" fmla="*/ 7937 w 5"/>
                      <a:gd name="T25" fmla="*/ 1588 h 2"/>
                      <a:gd name="T26" fmla="*/ 7937 w 5"/>
                      <a:gd name="T27" fmla="*/ 3175 h 2"/>
                      <a:gd name="T28" fmla="*/ 6350 w 5"/>
                      <a:gd name="T29" fmla="*/ 3175 h 2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</a:gdLst>
                    <a:ahLst/>
                    <a:cxnLst>
                      <a:cxn ang="T30">
                        <a:pos x="T0" y="T1"/>
                      </a:cxn>
                      <a:cxn ang="T31">
                        <a:pos x="T2" y="T3"/>
                      </a:cxn>
                      <a:cxn ang="T32">
                        <a:pos x="T4" y="T5"/>
                      </a:cxn>
                      <a:cxn ang="T33">
                        <a:pos x="T6" y="T7"/>
                      </a:cxn>
                      <a:cxn ang="T34">
                        <a:pos x="T8" y="T9"/>
                      </a:cxn>
                      <a:cxn ang="T35">
                        <a:pos x="T10" y="T11"/>
                      </a:cxn>
                      <a:cxn ang="T36">
                        <a:pos x="T12" y="T13"/>
                      </a:cxn>
                      <a:cxn ang="T37">
                        <a:pos x="T14" y="T15"/>
                      </a:cxn>
                      <a:cxn ang="T38">
                        <a:pos x="T16" y="T17"/>
                      </a:cxn>
                      <a:cxn ang="T39">
                        <a:pos x="T18" y="T19"/>
                      </a:cxn>
                      <a:cxn ang="T40">
                        <a:pos x="T20" y="T21"/>
                      </a:cxn>
                      <a:cxn ang="T41">
                        <a:pos x="T22" y="T23"/>
                      </a:cxn>
                      <a:cxn ang="T42">
                        <a:pos x="T24" y="T25"/>
                      </a:cxn>
                      <a:cxn ang="T43">
                        <a:pos x="T26" y="T27"/>
                      </a:cxn>
                      <a:cxn ang="T44">
                        <a:pos x="T28" y="T29"/>
                      </a:cxn>
                    </a:cxnLst>
                    <a:rect l="0" t="0" r="r" b="b"/>
                    <a:pathLst>
                      <a:path w="5" h="2">
                        <a:moveTo>
                          <a:pt x="4" y="2"/>
                        </a:moveTo>
                        <a:lnTo>
                          <a:pt x="2" y="1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1" y="1"/>
                        </a:lnTo>
                        <a:lnTo>
                          <a:pt x="2" y="1"/>
                        </a:lnTo>
                        <a:lnTo>
                          <a:pt x="3" y="1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5" y="0"/>
                        </a:lnTo>
                        <a:lnTo>
                          <a:pt x="4" y="1"/>
                        </a:lnTo>
                        <a:lnTo>
                          <a:pt x="5" y="1"/>
                        </a:lnTo>
                        <a:lnTo>
                          <a:pt x="5" y="2"/>
                        </a:lnTo>
                        <a:lnTo>
                          <a:pt x="4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38" name="Freeform 1152">
                    <a:extLst>
                      <a:ext uri="{FF2B5EF4-FFF2-40B4-BE49-F238E27FC236}">
                        <a16:creationId xmlns:a16="http://schemas.microsoft.com/office/drawing/2014/main" id="{E76088FB-4AFE-4B94-A9D2-2151A192AF3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609805" y="5116186"/>
                    <a:ext cx="11619" cy="6972"/>
                  </a:xfrm>
                  <a:custGeom>
                    <a:avLst/>
                    <a:gdLst>
                      <a:gd name="T0" fmla="*/ 4763 w 5"/>
                      <a:gd name="T1" fmla="*/ 4763 h 3"/>
                      <a:gd name="T2" fmla="*/ 4763 w 5"/>
                      <a:gd name="T3" fmla="*/ 3175 h 3"/>
                      <a:gd name="T4" fmla="*/ 0 w 5"/>
                      <a:gd name="T5" fmla="*/ 1588 h 3"/>
                      <a:gd name="T6" fmla="*/ 0 w 5"/>
                      <a:gd name="T7" fmla="*/ 0 h 3"/>
                      <a:gd name="T8" fmla="*/ 3175 w 5"/>
                      <a:gd name="T9" fmla="*/ 0 h 3"/>
                      <a:gd name="T10" fmla="*/ 4763 w 5"/>
                      <a:gd name="T11" fmla="*/ 0 h 3"/>
                      <a:gd name="T12" fmla="*/ 6350 w 5"/>
                      <a:gd name="T13" fmla="*/ 0 h 3"/>
                      <a:gd name="T14" fmla="*/ 6350 w 5"/>
                      <a:gd name="T15" fmla="*/ 1588 h 3"/>
                      <a:gd name="T16" fmla="*/ 7938 w 5"/>
                      <a:gd name="T17" fmla="*/ 1588 h 3"/>
                      <a:gd name="T18" fmla="*/ 6350 w 5"/>
                      <a:gd name="T19" fmla="*/ 1588 h 3"/>
                      <a:gd name="T20" fmla="*/ 6350 w 5"/>
                      <a:gd name="T21" fmla="*/ 3175 h 3"/>
                      <a:gd name="T22" fmla="*/ 6350 w 5"/>
                      <a:gd name="T23" fmla="*/ 4763 h 3"/>
                      <a:gd name="T24" fmla="*/ 4763 w 5"/>
                      <a:gd name="T25" fmla="*/ 4763 h 3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</a:gdLst>
                    <a:ahLst/>
                    <a:cxnLst>
                      <a:cxn ang="T26">
                        <a:pos x="T0" y="T1"/>
                      </a:cxn>
                      <a:cxn ang="T27">
                        <a:pos x="T2" y="T3"/>
                      </a:cxn>
                      <a:cxn ang="T28">
                        <a:pos x="T4" y="T5"/>
                      </a:cxn>
                      <a:cxn ang="T29">
                        <a:pos x="T6" y="T7"/>
                      </a:cxn>
                      <a:cxn ang="T30">
                        <a:pos x="T8" y="T9"/>
                      </a:cxn>
                      <a:cxn ang="T31">
                        <a:pos x="T10" y="T11"/>
                      </a:cxn>
                      <a:cxn ang="T32">
                        <a:pos x="T12" y="T13"/>
                      </a:cxn>
                      <a:cxn ang="T33">
                        <a:pos x="T14" y="T15"/>
                      </a:cxn>
                      <a:cxn ang="T34">
                        <a:pos x="T16" y="T17"/>
                      </a:cxn>
                      <a:cxn ang="T35">
                        <a:pos x="T18" y="T19"/>
                      </a:cxn>
                      <a:cxn ang="T36">
                        <a:pos x="T20" y="T21"/>
                      </a:cxn>
                      <a:cxn ang="T37">
                        <a:pos x="T22" y="T23"/>
                      </a:cxn>
                      <a:cxn ang="T38">
                        <a:pos x="T24" y="T25"/>
                      </a:cxn>
                    </a:cxnLst>
                    <a:rect l="0" t="0" r="r" b="b"/>
                    <a:pathLst>
                      <a:path w="5" h="3">
                        <a:moveTo>
                          <a:pt x="3" y="3"/>
                        </a:moveTo>
                        <a:lnTo>
                          <a:pt x="3" y="2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4" y="1"/>
                        </a:lnTo>
                        <a:lnTo>
                          <a:pt x="5" y="1"/>
                        </a:lnTo>
                        <a:lnTo>
                          <a:pt x="4" y="1"/>
                        </a:lnTo>
                        <a:lnTo>
                          <a:pt x="4" y="2"/>
                        </a:lnTo>
                        <a:lnTo>
                          <a:pt x="4" y="3"/>
                        </a:lnTo>
                        <a:lnTo>
                          <a:pt x="3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39" name="Freeform 1153">
                    <a:extLst>
                      <a:ext uri="{FF2B5EF4-FFF2-40B4-BE49-F238E27FC236}">
                        <a16:creationId xmlns:a16="http://schemas.microsoft.com/office/drawing/2014/main" id="{4A2B6D4F-A778-4037-B7B2-647CE8485BD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88894" y="5185894"/>
                    <a:ext cx="9294" cy="6972"/>
                  </a:xfrm>
                  <a:custGeom>
                    <a:avLst/>
                    <a:gdLst>
                      <a:gd name="T0" fmla="*/ 3175 w 4"/>
                      <a:gd name="T1" fmla="*/ 4763 h 3"/>
                      <a:gd name="T2" fmla="*/ 0 w 4"/>
                      <a:gd name="T3" fmla="*/ 1588 h 3"/>
                      <a:gd name="T4" fmla="*/ 0 w 4"/>
                      <a:gd name="T5" fmla="*/ 0 h 3"/>
                      <a:gd name="T6" fmla="*/ 3175 w 4"/>
                      <a:gd name="T7" fmla="*/ 0 h 3"/>
                      <a:gd name="T8" fmla="*/ 6350 w 4"/>
                      <a:gd name="T9" fmla="*/ 1588 h 3"/>
                      <a:gd name="T10" fmla="*/ 6350 w 4"/>
                      <a:gd name="T11" fmla="*/ 3175 h 3"/>
                      <a:gd name="T12" fmla="*/ 4763 w 4"/>
                      <a:gd name="T13" fmla="*/ 3175 h 3"/>
                      <a:gd name="T14" fmla="*/ 3175 w 4"/>
                      <a:gd name="T15" fmla="*/ 4763 h 3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4" h="3">
                        <a:moveTo>
                          <a:pt x="2" y="3"/>
                        </a:move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2" y="0"/>
                        </a:lnTo>
                        <a:lnTo>
                          <a:pt x="4" y="1"/>
                        </a:lnTo>
                        <a:lnTo>
                          <a:pt x="4" y="2"/>
                        </a:lnTo>
                        <a:lnTo>
                          <a:pt x="3" y="2"/>
                        </a:lnTo>
                        <a:lnTo>
                          <a:pt x="2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40" name="Freeform 1154">
                    <a:extLst>
                      <a:ext uri="{FF2B5EF4-FFF2-40B4-BE49-F238E27FC236}">
                        <a16:creationId xmlns:a16="http://schemas.microsoft.com/office/drawing/2014/main" id="{8373F7FF-76F7-4947-8FD8-2A941F71D63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93541" y="5062743"/>
                    <a:ext cx="9294" cy="6970"/>
                  </a:xfrm>
                  <a:custGeom>
                    <a:avLst/>
                    <a:gdLst>
                      <a:gd name="T0" fmla="*/ 1588 w 4"/>
                      <a:gd name="T1" fmla="*/ 4762 h 3"/>
                      <a:gd name="T2" fmla="*/ 0 w 4"/>
                      <a:gd name="T3" fmla="*/ 1587 h 3"/>
                      <a:gd name="T4" fmla="*/ 0 w 4"/>
                      <a:gd name="T5" fmla="*/ 0 h 3"/>
                      <a:gd name="T6" fmla="*/ 3175 w 4"/>
                      <a:gd name="T7" fmla="*/ 0 h 3"/>
                      <a:gd name="T8" fmla="*/ 4763 w 4"/>
                      <a:gd name="T9" fmla="*/ 0 h 3"/>
                      <a:gd name="T10" fmla="*/ 6350 w 4"/>
                      <a:gd name="T11" fmla="*/ 0 h 3"/>
                      <a:gd name="T12" fmla="*/ 6350 w 4"/>
                      <a:gd name="T13" fmla="*/ 1587 h 3"/>
                      <a:gd name="T14" fmla="*/ 4763 w 4"/>
                      <a:gd name="T15" fmla="*/ 1587 h 3"/>
                      <a:gd name="T16" fmla="*/ 3175 w 4"/>
                      <a:gd name="T17" fmla="*/ 1587 h 3"/>
                      <a:gd name="T18" fmla="*/ 1588 w 4"/>
                      <a:gd name="T19" fmla="*/ 1587 h 3"/>
                      <a:gd name="T20" fmla="*/ 1588 w 4"/>
                      <a:gd name="T21" fmla="*/ 4762 h 3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4" h="3">
                        <a:moveTo>
                          <a:pt x="1" y="3"/>
                        </a:move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4" y="1"/>
                        </a:lnTo>
                        <a:lnTo>
                          <a:pt x="3" y="1"/>
                        </a:lnTo>
                        <a:lnTo>
                          <a:pt x="2" y="1"/>
                        </a:lnTo>
                        <a:lnTo>
                          <a:pt x="1" y="1"/>
                        </a:lnTo>
                        <a:lnTo>
                          <a:pt x="1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41" name="Freeform 1155">
                    <a:extLst>
                      <a:ext uri="{FF2B5EF4-FFF2-40B4-BE49-F238E27FC236}">
                        <a16:creationId xmlns:a16="http://schemas.microsoft.com/office/drawing/2014/main" id="{3CB28F26-A4E7-45E1-BD2C-F271D54FCD0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605158" y="5099921"/>
                    <a:ext cx="9294" cy="4647"/>
                  </a:xfrm>
                  <a:custGeom>
                    <a:avLst/>
                    <a:gdLst>
                      <a:gd name="T0" fmla="*/ 3175 w 4"/>
                      <a:gd name="T1" fmla="*/ 3175 h 2"/>
                      <a:gd name="T2" fmla="*/ 1588 w 4"/>
                      <a:gd name="T3" fmla="*/ 3175 h 2"/>
                      <a:gd name="T4" fmla="*/ 0 w 4"/>
                      <a:gd name="T5" fmla="*/ 3175 h 2"/>
                      <a:gd name="T6" fmla="*/ 0 w 4"/>
                      <a:gd name="T7" fmla="*/ 1588 h 2"/>
                      <a:gd name="T8" fmla="*/ 1588 w 4"/>
                      <a:gd name="T9" fmla="*/ 0 h 2"/>
                      <a:gd name="T10" fmla="*/ 3175 w 4"/>
                      <a:gd name="T11" fmla="*/ 0 h 2"/>
                      <a:gd name="T12" fmla="*/ 6350 w 4"/>
                      <a:gd name="T13" fmla="*/ 1588 h 2"/>
                      <a:gd name="T14" fmla="*/ 6350 w 4"/>
                      <a:gd name="T15" fmla="*/ 3175 h 2"/>
                      <a:gd name="T16" fmla="*/ 3175 w 4"/>
                      <a:gd name="T17" fmla="*/ 3175 h 2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4" h="2">
                        <a:moveTo>
                          <a:pt x="2" y="2"/>
                        </a:moveTo>
                        <a:lnTo>
                          <a:pt x="1" y="2"/>
                        </a:lnTo>
                        <a:lnTo>
                          <a:pt x="0" y="2"/>
                        </a:lnTo>
                        <a:lnTo>
                          <a:pt x="0" y="1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4" y="1"/>
                        </a:lnTo>
                        <a:lnTo>
                          <a:pt x="4" y="2"/>
                        </a:lnTo>
                        <a:lnTo>
                          <a:pt x="2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42" name="Freeform 1156">
                    <a:extLst>
                      <a:ext uri="{FF2B5EF4-FFF2-40B4-BE49-F238E27FC236}">
                        <a16:creationId xmlns:a16="http://schemas.microsoft.com/office/drawing/2014/main" id="{FBAEEC2E-7946-4E5E-9EF0-09E462FBBD4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65657" y="5206807"/>
                    <a:ext cx="9294" cy="6970"/>
                  </a:xfrm>
                  <a:custGeom>
                    <a:avLst/>
                    <a:gdLst>
                      <a:gd name="T0" fmla="*/ 1588 w 4"/>
                      <a:gd name="T1" fmla="*/ 4762 h 3"/>
                      <a:gd name="T2" fmla="*/ 0 w 4"/>
                      <a:gd name="T3" fmla="*/ 0 h 3"/>
                      <a:gd name="T4" fmla="*/ 1588 w 4"/>
                      <a:gd name="T5" fmla="*/ 1587 h 3"/>
                      <a:gd name="T6" fmla="*/ 4763 w 4"/>
                      <a:gd name="T7" fmla="*/ 1587 h 3"/>
                      <a:gd name="T8" fmla="*/ 6350 w 4"/>
                      <a:gd name="T9" fmla="*/ 1587 h 3"/>
                      <a:gd name="T10" fmla="*/ 6350 w 4"/>
                      <a:gd name="T11" fmla="*/ 3175 h 3"/>
                      <a:gd name="T12" fmla="*/ 6350 w 4"/>
                      <a:gd name="T13" fmla="*/ 4762 h 3"/>
                      <a:gd name="T14" fmla="*/ 4763 w 4"/>
                      <a:gd name="T15" fmla="*/ 4762 h 3"/>
                      <a:gd name="T16" fmla="*/ 1588 w 4"/>
                      <a:gd name="T17" fmla="*/ 4762 h 3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4" h="3">
                        <a:moveTo>
                          <a:pt x="1" y="3"/>
                        </a:moveTo>
                        <a:lnTo>
                          <a:pt x="0" y="0"/>
                        </a:lnTo>
                        <a:lnTo>
                          <a:pt x="1" y="1"/>
                        </a:lnTo>
                        <a:lnTo>
                          <a:pt x="3" y="1"/>
                        </a:lnTo>
                        <a:lnTo>
                          <a:pt x="4" y="1"/>
                        </a:lnTo>
                        <a:lnTo>
                          <a:pt x="4" y="2"/>
                        </a:lnTo>
                        <a:lnTo>
                          <a:pt x="4" y="3"/>
                        </a:lnTo>
                        <a:lnTo>
                          <a:pt x="3" y="3"/>
                        </a:lnTo>
                        <a:lnTo>
                          <a:pt x="1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43" name="Freeform 1157">
                    <a:extLst>
                      <a:ext uri="{FF2B5EF4-FFF2-40B4-BE49-F238E27FC236}">
                        <a16:creationId xmlns:a16="http://schemas.microsoft.com/office/drawing/2014/main" id="{C0C2F9A8-D185-4B9B-93D3-42125F80614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54039" y="5202160"/>
                    <a:ext cx="11619" cy="4647"/>
                  </a:xfrm>
                  <a:custGeom>
                    <a:avLst/>
                    <a:gdLst>
                      <a:gd name="T0" fmla="*/ 1588 w 5"/>
                      <a:gd name="T1" fmla="*/ 3175 h 2"/>
                      <a:gd name="T2" fmla="*/ 0 w 5"/>
                      <a:gd name="T3" fmla="*/ 3175 h 2"/>
                      <a:gd name="T4" fmla="*/ 1588 w 5"/>
                      <a:gd name="T5" fmla="*/ 1588 h 2"/>
                      <a:gd name="T6" fmla="*/ 3175 w 5"/>
                      <a:gd name="T7" fmla="*/ 3175 h 2"/>
                      <a:gd name="T8" fmla="*/ 4763 w 5"/>
                      <a:gd name="T9" fmla="*/ 1588 h 2"/>
                      <a:gd name="T10" fmla="*/ 6350 w 5"/>
                      <a:gd name="T11" fmla="*/ 0 h 2"/>
                      <a:gd name="T12" fmla="*/ 7938 w 5"/>
                      <a:gd name="T13" fmla="*/ 1588 h 2"/>
                      <a:gd name="T14" fmla="*/ 7938 w 5"/>
                      <a:gd name="T15" fmla="*/ 3175 h 2"/>
                      <a:gd name="T16" fmla="*/ 4763 w 5"/>
                      <a:gd name="T17" fmla="*/ 3175 h 2"/>
                      <a:gd name="T18" fmla="*/ 1588 w 5"/>
                      <a:gd name="T19" fmla="*/ 3175 h 2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5" h="2">
                        <a:moveTo>
                          <a:pt x="1" y="2"/>
                        </a:moveTo>
                        <a:lnTo>
                          <a:pt x="0" y="2"/>
                        </a:lnTo>
                        <a:lnTo>
                          <a:pt x="1" y="1"/>
                        </a:lnTo>
                        <a:lnTo>
                          <a:pt x="2" y="2"/>
                        </a:lnTo>
                        <a:lnTo>
                          <a:pt x="3" y="1"/>
                        </a:lnTo>
                        <a:lnTo>
                          <a:pt x="4" y="0"/>
                        </a:lnTo>
                        <a:lnTo>
                          <a:pt x="5" y="1"/>
                        </a:lnTo>
                        <a:lnTo>
                          <a:pt x="5" y="2"/>
                        </a:lnTo>
                        <a:lnTo>
                          <a:pt x="3" y="2"/>
                        </a:lnTo>
                        <a:lnTo>
                          <a:pt x="1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44" name="Freeform 1158">
                    <a:extLst>
                      <a:ext uri="{FF2B5EF4-FFF2-40B4-BE49-F238E27FC236}">
                        <a16:creationId xmlns:a16="http://schemas.microsoft.com/office/drawing/2014/main" id="{E42AF384-DC41-4CF7-A639-D26EC0A0F23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605158" y="5097597"/>
                    <a:ext cx="11619" cy="4647"/>
                  </a:xfrm>
                  <a:custGeom>
                    <a:avLst/>
                    <a:gdLst>
                      <a:gd name="T0" fmla="*/ 0 w 5"/>
                      <a:gd name="T1" fmla="*/ 3175 h 2"/>
                      <a:gd name="T2" fmla="*/ 0 w 5"/>
                      <a:gd name="T3" fmla="*/ 1588 h 2"/>
                      <a:gd name="T4" fmla="*/ 0 w 5"/>
                      <a:gd name="T5" fmla="*/ 0 h 2"/>
                      <a:gd name="T6" fmla="*/ 1588 w 5"/>
                      <a:gd name="T7" fmla="*/ 0 h 2"/>
                      <a:gd name="T8" fmla="*/ 3175 w 5"/>
                      <a:gd name="T9" fmla="*/ 0 h 2"/>
                      <a:gd name="T10" fmla="*/ 6350 w 5"/>
                      <a:gd name="T11" fmla="*/ 0 h 2"/>
                      <a:gd name="T12" fmla="*/ 7938 w 5"/>
                      <a:gd name="T13" fmla="*/ 0 h 2"/>
                      <a:gd name="T14" fmla="*/ 7938 w 5"/>
                      <a:gd name="T15" fmla="*/ 1588 h 2"/>
                      <a:gd name="T16" fmla="*/ 6350 w 5"/>
                      <a:gd name="T17" fmla="*/ 1588 h 2"/>
                      <a:gd name="T18" fmla="*/ 3175 w 5"/>
                      <a:gd name="T19" fmla="*/ 1588 h 2"/>
                      <a:gd name="T20" fmla="*/ 1588 w 5"/>
                      <a:gd name="T21" fmla="*/ 1588 h 2"/>
                      <a:gd name="T22" fmla="*/ 0 w 5"/>
                      <a:gd name="T23" fmla="*/ 1588 h 2"/>
                      <a:gd name="T24" fmla="*/ 0 w 5"/>
                      <a:gd name="T25" fmla="*/ 3175 h 2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</a:gdLst>
                    <a:ahLst/>
                    <a:cxnLst>
                      <a:cxn ang="T26">
                        <a:pos x="T0" y="T1"/>
                      </a:cxn>
                      <a:cxn ang="T27">
                        <a:pos x="T2" y="T3"/>
                      </a:cxn>
                      <a:cxn ang="T28">
                        <a:pos x="T4" y="T5"/>
                      </a:cxn>
                      <a:cxn ang="T29">
                        <a:pos x="T6" y="T7"/>
                      </a:cxn>
                      <a:cxn ang="T30">
                        <a:pos x="T8" y="T9"/>
                      </a:cxn>
                      <a:cxn ang="T31">
                        <a:pos x="T10" y="T11"/>
                      </a:cxn>
                      <a:cxn ang="T32">
                        <a:pos x="T12" y="T13"/>
                      </a:cxn>
                      <a:cxn ang="T33">
                        <a:pos x="T14" y="T15"/>
                      </a:cxn>
                      <a:cxn ang="T34">
                        <a:pos x="T16" y="T17"/>
                      </a:cxn>
                      <a:cxn ang="T35">
                        <a:pos x="T18" y="T19"/>
                      </a:cxn>
                      <a:cxn ang="T36">
                        <a:pos x="T20" y="T21"/>
                      </a:cxn>
                      <a:cxn ang="T37">
                        <a:pos x="T22" y="T23"/>
                      </a:cxn>
                      <a:cxn ang="T38">
                        <a:pos x="T24" y="T25"/>
                      </a:cxn>
                    </a:cxnLst>
                    <a:rect l="0" t="0" r="r" b="b"/>
                    <a:pathLst>
                      <a:path w="5" h="2">
                        <a:moveTo>
                          <a:pt x="0" y="2"/>
                        </a:move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4" y="0"/>
                        </a:lnTo>
                        <a:lnTo>
                          <a:pt x="5" y="0"/>
                        </a:lnTo>
                        <a:lnTo>
                          <a:pt x="5" y="1"/>
                        </a:lnTo>
                        <a:lnTo>
                          <a:pt x="4" y="1"/>
                        </a:lnTo>
                        <a:lnTo>
                          <a:pt x="2" y="1"/>
                        </a:ln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0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45" name="Freeform 1159">
                    <a:extLst>
                      <a:ext uri="{FF2B5EF4-FFF2-40B4-BE49-F238E27FC236}">
                        <a16:creationId xmlns:a16="http://schemas.microsoft.com/office/drawing/2014/main" id="{BDE18BF4-E987-4599-852A-363A2A6FBF2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602835" y="5148716"/>
                    <a:ext cx="6970" cy="6972"/>
                  </a:xfrm>
                  <a:custGeom>
                    <a:avLst/>
                    <a:gdLst>
                      <a:gd name="T0" fmla="*/ 0 w 3"/>
                      <a:gd name="T1" fmla="*/ 4763 h 3"/>
                      <a:gd name="T2" fmla="*/ 0 w 3"/>
                      <a:gd name="T3" fmla="*/ 1588 h 3"/>
                      <a:gd name="T4" fmla="*/ 0 w 3"/>
                      <a:gd name="T5" fmla="*/ 0 h 3"/>
                      <a:gd name="T6" fmla="*/ 3175 w 3"/>
                      <a:gd name="T7" fmla="*/ 0 h 3"/>
                      <a:gd name="T8" fmla="*/ 4762 w 3"/>
                      <a:gd name="T9" fmla="*/ 0 h 3"/>
                      <a:gd name="T10" fmla="*/ 3175 w 3"/>
                      <a:gd name="T11" fmla="*/ 1588 h 3"/>
                      <a:gd name="T12" fmla="*/ 1587 w 3"/>
                      <a:gd name="T13" fmla="*/ 4763 h 3"/>
                      <a:gd name="T14" fmla="*/ 0 w 3"/>
                      <a:gd name="T15" fmla="*/ 4763 h 3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3" h="3">
                        <a:moveTo>
                          <a:pt x="0" y="3"/>
                        </a:move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2" y="1"/>
                        </a:lnTo>
                        <a:lnTo>
                          <a:pt x="1" y="3"/>
                        </a:lnTo>
                        <a:lnTo>
                          <a:pt x="0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46" name="Freeform 1160">
                    <a:extLst>
                      <a:ext uri="{FF2B5EF4-FFF2-40B4-BE49-F238E27FC236}">
                        <a16:creationId xmlns:a16="http://schemas.microsoft.com/office/drawing/2014/main" id="{EEE21E5C-C8E2-43BB-AC5C-1CA2F1234ED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88894" y="5281163"/>
                    <a:ext cx="9294" cy="6970"/>
                  </a:xfrm>
                  <a:custGeom>
                    <a:avLst/>
                    <a:gdLst>
                      <a:gd name="T0" fmla="*/ 4763 w 4"/>
                      <a:gd name="T1" fmla="*/ 4762 h 3"/>
                      <a:gd name="T2" fmla="*/ 0 w 4"/>
                      <a:gd name="T3" fmla="*/ 3175 h 3"/>
                      <a:gd name="T4" fmla="*/ 0 w 4"/>
                      <a:gd name="T5" fmla="*/ 0 h 3"/>
                      <a:gd name="T6" fmla="*/ 3175 w 4"/>
                      <a:gd name="T7" fmla="*/ 0 h 3"/>
                      <a:gd name="T8" fmla="*/ 4763 w 4"/>
                      <a:gd name="T9" fmla="*/ 0 h 3"/>
                      <a:gd name="T10" fmla="*/ 4763 w 4"/>
                      <a:gd name="T11" fmla="*/ 3175 h 3"/>
                      <a:gd name="T12" fmla="*/ 6350 w 4"/>
                      <a:gd name="T13" fmla="*/ 3175 h 3"/>
                      <a:gd name="T14" fmla="*/ 6350 w 4"/>
                      <a:gd name="T15" fmla="*/ 4762 h 3"/>
                      <a:gd name="T16" fmla="*/ 4763 w 4"/>
                      <a:gd name="T17" fmla="*/ 4762 h 3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4" h="3">
                        <a:moveTo>
                          <a:pt x="3" y="3"/>
                        </a:moveTo>
                        <a:lnTo>
                          <a:pt x="0" y="2"/>
                        </a:lnTo>
                        <a:lnTo>
                          <a:pt x="0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3" y="2"/>
                        </a:lnTo>
                        <a:lnTo>
                          <a:pt x="4" y="2"/>
                        </a:lnTo>
                        <a:lnTo>
                          <a:pt x="4" y="3"/>
                        </a:lnTo>
                        <a:lnTo>
                          <a:pt x="3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47" name="Freeform 1161">
                    <a:extLst>
                      <a:ext uri="{FF2B5EF4-FFF2-40B4-BE49-F238E27FC236}">
                        <a16:creationId xmlns:a16="http://schemas.microsoft.com/office/drawing/2014/main" id="{8F4E712A-9866-4C84-BDFA-A3FA5D3E1F4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98188" y="5276515"/>
                    <a:ext cx="4647" cy="13942"/>
                  </a:xfrm>
                  <a:custGeom>
                    <a:avLst/>
                    <a:gdLst>
                      <a:gd name="T0" fmla="*/ 1588 w 2"/>
                      <a:gd name="T1" fmla="*/ 9525 h 6"/>
                      <a:gd name="T2" fmla="*/ 1588 w 2"/>
                      <a:gd name="T3" fmla="*/ 7938 h 6"/>
                      <a:gd name="T4" fmla="*/ 0 w 2"/>
                      <a:gd name="T5" fmla="*/ 3175 h 6"/>
                      <a:gd name="T6" fmla="*/ 0 w 2"/>
                      <a:gd name="T7" fmla="*/ 1588 h 6"/>
                      <a:gd name="T8" fmla="*/ 0 w 2"/>
                      <a:gd name="T9" fmla="*/ 0 h 6"/>
                      <a:gd name="T10" fmla="*/ 1588 w 2"/>
                      <a:gd name="T11" fmla="*/ 1588 h 6"/>
                      <a:gd name="T12" fmla="*/ 1588 w 2"/>
                      <a:gd name="T13" fmla="*/ 3175 h 6"/>
                      <a:gd name="T14" fmla="*/ 3175 w 2"/>
                      <a:gd name="T15" fmla="*/ 6350 h 6"/>
                      <a:gd name="T16" fmla="*/ 3175 w 2"/>
                      <a:gd name="T17" fmla="*/ 7938 h 6"/>
                      <a:gd name="T18" fmla="*/ 1588 w 2"/>
                      <a:gd name="T19" fmla="*/ 7938 h 6"/>
                      <a:gd name="T20" fmla="*/ 1588 w 2"/>
                      <a:gd name="T21" fmla="*/ 9525 h 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2" h="6">
                        <a:moveTo>
                          <a:pt x="1" y="6"/>
                        </a:moveTo>
                        <a:lnTo>
                          <a:pt x="1" y="5"/>
                        </a:lnTo>
                        <a:lnTo>
                          <a:pt x="0" y="2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1"/>
                        </a:lnTo>
                        <a:lnTo>
                          <a:pt x="1" y="2"/>
                        </a:lnTo>
                        <a:lnTo>
                          <a:pt x="2" y="4"/>
                        </a:lnTo>
                        <a:lnTo>
                          <a:pt x="2" y="5"/>
                        </a:lnTo>
                        <a:lnTo>
                          <a:pt x="1" y="5"/>
                        </a:lnTo>
                        <a:lnTo>
                          <a:pt x="1" y="6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48" name="Freeform 1162">
                    <a:extLst>
                      <a:ext uri="{FF2B5EF4-FFF2-40B4-BE49-F238E27FC236}">
                        <a16:creationId xmlns:a16="http://schemas.microsoft.com/office/drawing/2014/main" id="{0FBC0415-53E4-4B11-9218-CD1B65FF3DD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609805" y="5074361"/>
                    <a:ext cx="6972" cy="6972"/>
                  </a:xfrm>
                  <a:custGeom>
                    <a:avLst/>
                    <a:gdLst>
                      <a:gd name="T0" fmla="*/ 4763 w 3"/>
                      <a:gd name="T1" fmla="*/ 4763 h 3"/>
                      <a:gd name="T2" fmla="*/ 3175 w 3"/>
                      <a:gd name="T3" fmla="*/ 4763 h 3"/>
                      <a:gd name="T4" fmla="*/ 3175 w 3"/>
                      <a:gd name="T5" fmla="*/ 3175 h 3"/>
                      <a:gd name="T6" fmla="*/ 0 w 3"/>
                      <a:gd name="T7" fmla="*/ 3175 h 3"/>
                      <a:gd name="T8" fmla="*/ 0 w 3"/>
                      <a:gd name="T9" fmla="*/ 1588 h 3"/>
                      <a:gd name="T10" fmla="*/ 3175 w 3"/>
                      <a:gd name="T11" fmla="*/ 0 h 3"/>
                      <a:gd name="T12" fmla="*/ 4763 w 3"/>
                      <a:gd name="T13" fmla="*/ 1588 h 3"/>
                      <a:gd name="T14" fmla="*/ 4763 w 3"/>
                      <a:gd name="T15" fmla="*/ 3175 h 3"/>
                      <a:gd name="T16" fmla="*/ 4763 w 3"/>
                      <a:gd name="T17" fmla="*/ 4763 h 3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3" h="3">
                        <a:moveTo>
                          <a:pt x="3" y="3"/>
                        </a:moveTo>
                        <a:lnTo>
                          <a:pt x="2" y="3"/>
                        </a:lnTo>
                        <a:lnTo>
                          <a:pt x="2" y="2"/>
                        </a:lnTo>
                        <a:lnTo>
                          <a:pt x="0" y="2"/>
                        </a:lnTo>
                        <a:lnTo>
                          <a:pt x="0" y="1"/>
                        </a:lnTo>
                        <a:lnTo>
                          <a:pt x="2" y="0"/>
                        </a:lnTo>
                        <a:lnTo>
                          <a:pt x="3" y="1"/>
                        </a:lnTo>
                        <a:lnTo>
                          <a:pt x="3" y="2"/>
                        </a:lnTo>
                        <a:lnTo>
                          <a:pt x="3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49" name="Freeform 1163">
                    <a:extLst>
                      <a:ext uri="{FF2B5EF4-FFF2-40B4-BE49-F238E27FC236}">
                        <a16:creationId xmlns:a16="http://schemas.microsoft.com/office/drawing/2014/main" id="{AFAC9AC3-8F60-47D0-90D0-E5C65F8F81A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86569" y="5102244"/>
                    <a:ext cx="6972" cy="4647"/>
                  </a:xfrm>
                  <a:custGeom>
                    <a:avLst/>
                    <a:gdLst>
                      <a:gd name="T0" fmla="*/ 1588 w 3"/>
                      <a:gd name="T1" fmla="*/ 3175 h 2"/>
                      <a:gd name="T2" fmla="*/ 0 w 3"/>
                      <a:gd name="T3" fmla="*/ 3175 h 2"/>
                      <a:gd name="T4" fmla="*/ 0 w 3"/>
                      <a:gd name="T5" fmla="*/ 1588 h 2"/>
                      <a:gd name="T6" fmla="*/ 0 w 3"/>
                      <a:gd name="T7" fmla="*/ 0 h 2"/>
                      <a:gd name="T8" fmla="*/ 1588 w 3"/>
                      <a:gd name="T9" fmla="*/ 0 h 2"/>
                      <a:gd name="T10" fmla="*/ 4763 w 3"/>
                      <a:gd name="T11" fmla="*/ 0 h 2"/>
                      <a:gd name="T12" fmla="*/ 4763 w 3"/>
                      <a:gd name="T13" fmla="*/ 1588 h 2"/>
                      <a:gd name="T14" fmla="*/ 1588 w 3"/>
                      <a:gd name="T15" fmla="*/ 3175 h 2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3" h="2">
                        <a:moveTo>
                          <a:pt x="1" y="2"/>
                        </a:moveTo>
                        <a:lnTo>
                          <a:pt x="0" y="2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3" y="0"/>
                        </a:lnTo>
                        <a:lnTo>
                          <a:pt x="3" y="1"/>
                        </a:lnTo>
                        <a:lnTo>
                          <a:pt x="1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50" name="Freeform 1164">
                    <a:extLst>
                      <a:ext uri="{FF2B5EF4-FFF2-40B4-BE49-F238E27FC236}">
                        <a16:creationId xmlns:a16="http://schemas.microsoft.com/office/drawing/2014/main" id="{3F260D18-A5CE-4CEF-98FE-4C07F3AFCB1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93541" y="5190541"/>
                    <a:ext cx="9294" cy="4647"/>
                  </a:xfrm>
                  <a:custGeom>
                    <a:avLst/>
                    <a:gdLst>
                      <a:gd name="T0" fmla="*/ 4763 w 4"/>
                      <a:gd name="T1" fmla="*/ 3175 h 2"/>
                      <a:gd name="T2" fmla="*/ 3175 w 4"/>
                      <a:gd name="T3" fmla="*/ 3175 h 2"/>
                      <a:gd name="T4" fmla="*/ 3175 w 4"/>
                      <a:gd name="T5" fmla="*/ 1588 h 2"/>
                      <a:gd name="T6" fmla="*/ 1588 w 4"/>
                      <a:gd name="T7" fmla="*/ 1588 h 2"/>
                      <a:gd name="T8" fmla="*/ 0 w 4"/>
                      <a:gd name="T9" fmla="*/ 1588 h 2"/>
                      <a:gd name="T10" fmla="*/ 3175 w 4"/>
                      <a:gd name="T11" fmla="*/ 0 h 2"/>
                      <a:gd name="T12" fmla="*/ 4763 w 4"/>
                      <a:gd name="T13" fmla="*/ 0 h 2"/>
                      <a:gd name="T14" fmla="*/ 4763 w 4"/>
                      <a:gd name="T15" fmla="*/ 1588 h 2"/>
                      <a:gd name="T16" fmla="*/ 4763 w 4"/>
                      <a:gd name="T17" fmla="*/ 3175 h 2"/>
                      <a:gd name="T18" fmla="*/ 6350 w 4"/>
                      <a:gd name="T19" fmla="*/ 3175 h 2"/>
                      <a:gd name="T20" fmla="*/ 4763 w 4"/>
                      <a:gd name="T21" fmla="*/ 3175 h 2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4" h="2">
                        <a:moveTo>
                          <a:pt x="3" y="2"/>
                        </a:moveTo>
                        <a:lnTo>
                          <a:pt x="2" y="2"/>
                        </a:lnTo>
                        <a:lnTo>
                          <a:pt x="2" y="1"/>
                        </a:ln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3" y="1"/>
                        </a:lnTo>
                        <a:lnTo>
                          <a:pt x="3" y="2"/>
                        </a:lnTo>
                        <a:lnTo>
                          <a:pt x="4" y="2"/>
                        </a:lnTo>
                        <a:lnTo>
                          <a:pt x="3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51" name="Freeform 1165">
                    <a:extLst>
                      <a:ext uri="{FF2B5EF4-FFF2-40B4-BE49-F238E27FC236}">
                        <a16:creationId xmlns:a16="http://schemas.microsoft.com/office/drawing/2014/main" id="{E7279B8E-6D30-4E92-A65F-F65D4E4DC5E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609805" y="5106891"/>
                    <a:ext cx="9294" cy="9294"/>
                  </a:xfrm>
                  <a:custGeom>
                    <a:avLst/>
                    <a:gdLst>
                      <a:gd name="T0" fmla="*/ 3175 w 4"/>
                      <a:gd name="T1" fmla="*/ 6350 h 4"/>
                      <a:gd name="T2" fmla="*/ 0 w 4"/>
                      <a:gd name="T3" fmla="*/ 6350 h 4"/>
                      <a:gd name="T4" fmla="*/ 0 w 4"/>
                      <a:gd name="T5" fmla="*/ 4763 h 4"/>
                      <a:gd name="T6" fmla="*/ 3175 w 4"/>
                      <a:gd name="T7" fmla="*/ 3175 h 4"/>
                      <a:gd name="T8" fmla="*/ 6350 w 4"/>
                      <a:gd name="T9" fmla="*/ 0 h 4"/>
                      <a:gd name="T10" fmla="*/ 6350 w 4"/>
                      <a:gd name="T11" fmla="*/ 3175 h 4"/>
                      <a:gd name="T12" fmla="*/ 6350 w 4"/>
                      <a:gd name="T13" fmla="*/ 4763 h 4"/>
                      <a:gd name="T14" fmla="*/ 6350 w 4"/>
                      <a:gd name="T15" fmla="*/ 3175 h 4"/>
                      <a:gd name="T16" fmla="*/ 4763 w 4"/>
                      <a:gd name="T17" fmla="*/ 3175 h 4"/>
                      <a:gd name="T18" fmla="*/ 4763 w 4"/>
                      <a:gd name="T19" fmla="*/ 4763 h 4"/>
                      <a:gd name="T20" fmla="*/ 3175 w 4"/>
                      <a:gd name="T21" fmla="*/ 6350 h 4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4" h="4">
                        <a:moveTo>
                          <a:pt x="2" y="4"/>
                        </a:moveTo>
                        <a:lnTo>
                          <a:pt x="0" y="4"/>
                        </a:lnTo>
                        <a:lnTo>
                          <a:pt x="0" y="3"/>
                        </a:lnTo>
                        <a:lnTo>
                          <a:pt x="2" y="2"/>
                        </a:lnTo>
                        <a:lnTo>
                          <a:pt x="4" y="0"/>
                        </a:lnTo>
                        <a:lnTo>
                          <a:pt x="4" y="2"/>
                        </a:lnTo>
                        <a:lnTo>
                          <a:pt x="4" y="3"/>
                        </a:lnTo>
                        <a:lnTo>
                          <a:pt x="4" y="2"/>
                        </a:lnTo>
                        <a:lnTo>
                          <a:pt x="3" y="2"/>
                        </a:lnTo>
                        <a:lnTo>
                          <a:pt x="3" y="3"/>
                        </a:lnTo>
                        <a:lnTo>
                          <a:pt x="2" y="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52" name="Freeform 1166">
                    <a:extLst>
                      <a:ext uri="{FF2B5EF4-FFF2-40B4-BE49-F238E27FC236}">
                        <a16:creationId xmlns:a16="http://schemas.microsoft.com/office/drawing/2014/main" id="{1B79418F-F789-45F1-AAF4-32241A34DA5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725986" y="5383401"/>
                    <a:ext cx="6972" cy="4647"/>
                  </a:xfrm>
                  <a:custGeom>
                    <a:avLst/>
                    <a:gdLst>
                      <a:gd name="T0" fmla="*/ 4763 w 3"/>
                      <a:gd name="T1" fmla="*/ 3175 h 2"/>
                      <a:gd name="T2" fmla="*/ 3175 w 3"/>
                      <a:gd name="T3" fmla="*/ 3175 h 2"/>
                      <a:gd name="T4" fmla="*/ 1588 w 3"/>
                      <a:gd name="T5" fmla="*/ 3175 h 2"/>
                      <a:gd name="T6" fmla="*/ 0 w 3"/>
                      <a:gd name="T7" fmla="*/ 1588 h 2"/>
                      <a:gd name="T8" fmla="*/ 0 w 3"/>
                      <a:gd name="T9" fmla="*/ 0 h 2"/>
                      <a:gd name="T10" fmla="*/ 4763 w 3"/>
                      <a:gd name="T11" fmla="*/ 1588 h 2"/>
                      <a:gd name="T12" fmla="*/ 4763 w 3"/>
                      <a:gd name="T13" fmla="*/ 3175 h 2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3" h="2">
                        <a:moveTo>
                          <a:pt x="3" y="2"/>
                        </a:moveTo>
                        <a:lnTo>
                          <a:pt x="2" y="2"/>
                        </a:lnTo>
                        <a:lnTo>
                          <a:pt x="1" y="2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3" y="1"/>
                        </a:lnTo>
                        <a:lnTo>
                          <a:pt x="3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53" name="Freeform 1167">
                    <a:extLst>
                      <a:ext uri="{FF2B5EF4-FFF2-40B4-BE49-F238E27FC236}">
                        <a16:creationId xmlns:a16="http://schemas.microsoft.com/office/drawing/2014/main" id="{EDE28409-5868-4DD7-A824-BF0F07368DC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640013" y="5311369"/>
                    <a:ext cx="6970" cy="4647"/>
                  </a:xfrm>
                  <a:custGeom>
                    <a:avLst/>
                    <a:gdLst>
                      <a:gd name="T0" fmla="*/ 0 w 3"/>
                      <a:gd name="T1" fmla="*/ 3175 h 2"/>
                      <a:gd name="T2" fmla="*/ 0 w 3"/>
                      <a:gd name="T3" fmla="*/ 1588 h 2"/>
                      <a:gd name="T4" fmla="*/ 0 w 3"/>
                      <a:gd name="T5" fmla="*/ 0 h 2"/>
                      <a:gd name="T6" fmla="*/ 1587 w 3"/>
                      <a:gd name="T7" fmla="*/ 0 h 2"/>
                      <a:gd name="T8" fmla="*/ 3175 w 3"/>
                      <a:gd name="T9" fmla="*/ 0 h 2"/>
                      <a:gd name="T10" fmla="*/ 4762 w 3"/>
                      <a:gd name="T11" fmla="*/ 0 h 2"/>
                      <a:gd name="T12" fmla="*/ 1587 w 3"/>
                      <a:gd name="T13" fmla="*/ 3175 h 2"/>
                      <a:gd name="T14" fmla="*/ 0 w 3"/>
                      <a:gd name="T15" fmla="*/ 3175 h 2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3" h="2">
                        <a:moveTo>
                          <a:pt x="0" y="2"/>
                        </a:move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1" y="2"/>
                        </a:lnTo>
                        <a:lnTo>
                          <a:pt x="0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54" name="Freeform 1168">
                    <a:extLst>
                      <a:ext uri="{FF2B5EF4-FFF2-40B4-BE49-F238E27FC236}">
                        <a16:creationId xmlns:a16="http://schemas.microsoft.com/office/drawing/2014/main" id="{F5D67641-A886-442A-8521-C0CACBF2967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65657" y="5169629"/>
                    <a:ext cx="9294" cy="9294"/>
                  </a:xfrm>
                  <a:custGeom>
                    <a:avLst/>
                    <a:gdLst>
                      <a:gd name="T0" fmla="*/ 1588 w 4"/>
                      <a:gd name="T1" fmla="*/ 6350 h 4"/>
                      <a:gd name="T2" fmla="*/ 1588 w 4"/>
                      <a:gd name="T3" fmla="*/ 4763 h 4"/>
                      <a:gd name="T4" fmla="*/ 4763 w 4"/>
                      <a:gd name="T5" fmla="*/ 4763 h 4"/>
                      <a:gd name="T6" fmla="*/ 1588 w 4"/>
                      <a:gd name="T7" fmla="*/ 4763 h 4"/>
                      <a:gd name="T8" fmla="*/ 0 w 4"/>
                      <a:gd name="T9" fmla="*/ 4763 h 4"/>
                      <a:gd name="T10" fmla="*/ 0 w 4"/>
                      <a:gd name="T11" fmla="*/ 1588 h 4"/>
                      <a:gd name="T12" fmla="*/ 4763 w 4"/>
                      <a:gd name="T13" fmla="*/ 0 h 4"/>
                      <a:gd name="T14" fmla="*/ 4763 w 4"/>
                      <a:gd name="T15" fmla="*/ 1588 h 4"/>
                      <a:gd name="T16" fmla="*/ 6350 w 4"/>
                      <a:gd name="T17" fmla="*/ 1588 h 4"/>
                      <a:gd name="T18" fmla="*/ 6350 w 4"/>
                      <a:gd name="T19" fmla="*/ 4763 h 4"/>
                      <a:gd name="T20" fmla="*/ 4763 w 4"/>
                      <a:gd name="T21" fmla="*/ 4763 h 4"/>
                      <a:gd name="T22" fmla="*/ 1588 w 4"/>
                      <a:gd name="T23" fmla="*/ 6350 h 4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4" h="4">
                        <a:moveTo>
                          <a:pt x="1" y="4"/>
                        </a:moveTo>
                        <a:lnTo>
                          <a:pt x="1" y="3"/>
                        </a:lnTo>
                        <a:lnTo>
                          <a:pt x="3" y="3"/>
                        </a:lnTo>
                        <a:lnTo>
                          <a:pt x="1" y="3"/>
                        </a:lnTo>
                        <a:lnTo>
                          <a:pt x="0" y="3"/>
                        </a:lnTo>
                        <a:lnTo>
                          <a:pt x="0" y="1"/>
                        </a:lnTo>
                        <a:lnTo>
                          <a:pt x="3" y="0"/>
                        </a:lnTo>
                        <a:lnTo>
                          <a:pt x="3" y="1"/>
                        </a:lnTo>
                        <a:lnTo>
                          <a:pt x="4" y="1"/>
                        </a:lnTo>
                        <a:lnTo>
                          <a:pt x="4" y="3"/>
                        </a:lnTo>
                        <a:lnTo>
                          <a:pt x="3" y="3"/>
                        </a:lnTo>
                        <a:lnTo>
                          <a:pt x="1" y="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55" name="Freeform 1169">
                    <a:extLst>
                      <a:ext uri="{FF2B5EF4-FFF2-40B4-BE49-F238E27FC236}">
                        <a16:creationId xmlns:a16="http://schemas.microsoft.com/office/drawing/2014/main" id="{5EE710A1-3FC9-4387-AC92-5725D413857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626071" y="5381077"/>
                    <a:ext cx="11617" cy="2324"/>
                  </a:xfrm>
                  <a:custGeom>
                    <a:avLst/>
                    <a:gdLst>
                      <a:gd name="T0" fmla="*/ 4762 w 5"/>
                      <a:gd name="T1" fmla="*/ 1588 h 1"/>
                      <a:gd name="T2" fmla="*/ 3175 w 5"/>
                      <a:gd name="T3" fmla="*/ 1588 h 1"/>
                      <a:gd name="T4" fmla="*/ 0 w 5"/>
                      <a:gd name="T5" fmla="*/ 0 h 1"/>
                      <a:gd name="T6" fmla="*/ 1587 w 5"/>
                      <a:gd name="T7" fmla="*/ 0 h 1"/>
                      <a:gd name="T8" fmla="*/ 3175 w 5"/>
                      <a:gd name="T9" fmla="*/ 0 h 1"/>
                      <a:gd name="T10" fmla="*/ 4762 w 5"/>
                      <a:gd name="T11" fmla="*/ 0 h 1"/>
                      <a:gd name="T12" fmla="*/ 7937 w 5"/>
                      <a:gd name="T13" fmla="*/ 0 h 1"/>
                      <a:gd name="T14" fmla="*/ 7937 w 5"/>
                      <a:gd name="T15" fmla="*/ 1588 h 1"/>
                      <a:gd name="T16" fmla="*/ 4762 w 5"/>
                      <a:gd name="T17" fmla="*/ 1588 h 1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5" h="1">
                        <a:moveTo>
                          <a:pt x="3" y="1"/>
                        </a:moveTo>
                        <a:lnTo>
                          <a:pt x="2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5" y="0"/>
                        </a:lnTo>
                        <a:lnTo>
                          <a:pt x="5" y="1"/>
                        </a:lnTo>
                        <a:lnTo>
                          <a:pt x="3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56" name="Freeform 1170">
                    <a:extLst>
                      <a:ext uri="{FF2B5EF4-FFF2-40B4-BE49-F238E27FC236}">
                        <a16:creationId xmlns:a16="http://schemas.microsoft.com/office/drawing/2014/main" id="{64D0017D-077B-4CA5-B8DF-8F387423E2F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67980" y="5202160"/>
                    <a:ext cx="6972" cy="6970"/>
                  </a:xfrm>
                  <a:custGeom>
                    <a:avLst/>
                    <a:gdLst>
                      <a:gd name="T0" fmla="*/ 3175 w 3"/>
                      <a:gd name="T1" fmla="*/ 4762 h 3"/>
                      <a:gd name="T2" fmla="*/ 0 w 3"/>
                      <a:gd name="T3" fmla="*/ 3175 h 3"/>
                      <a:gd name="T4" fmla="*/ 0 w 3"/>
                      <a:gd name="T5" fmla="*/ 1587 h 3"/>
                      <a:gd name="T6" fmla="*/ 4763 w 3"/>
                      <a:gd name="T7" fmla="*/ 0 h 3"/>
                      <a:gd name="T8" fmla="*/ 4763 w 3"/>
                      <a:gd name="T9" fmla="*/ 1587 h 3"/>
                      <a:gd name="T10" fmla="*/ 4763 w 3"/>
                      <a:gd name="T11" fmla="*/ 3175 h 3"/>
                      <a:gd name="T12" fmla="*/ 3175 w 3"/>
                      <a:gd name="T13" fmla="*/ 4762 h 3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3" h="3">
                        <a:moveTo>
                          <a:pt x="2" y="3"/>
                        </a:moveTo>
                        <a:lnTo>
                          <a:pt x="0" y="2"/>
                        </a:lnTo>
                        <a:lnTo>
                          <a:pt x="0" y="1"/>
                        </a:lnTo>
                        <a:lnTo>
                          <a:pt x="3" y="0"/>
                        </a:lnTo>
                        <a:lnTo>
                          <a:pt x="3" y="1"/>
                        </a:lnTo>
                        <a:lnTo>
                          <a:pt x="3" y="2"/>
                        </a:lnTo>
                        <a:lnTo>
                          <a:pt x="2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57" name="Freeform 1171">
                    <a:extLst>
                      <a:ext uri="{FF2B5EF4-FFF2-40B4-BE49-F238E27FC236}">
                        <a16:creationId xmlns:a16="http://schemas.microsoft.com/office/drawing/2014/main" id="{9ED94D2D-896F-41A9-A42B-B9AA29FB962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837519" y="5420579"/>
                    <a:ext cx="6972" cy="2323"/>
                  </a:xfrm>
                  <a:custGeom>
                    <a:avLst/>
                    <a:gdLst>
                      <a:gd name="T0" fmla="*/ 4763 w 3"/>
                      <a:gd name="T1" fmla="*/ 1587 h 1"/>
                      <a:gd name="T2" fmla="*/ 3175 w 3"/>
                      <a:gd name="T3" fmla="*/ 1587 h 1"/>
                      <a:gd name="T4" fmla="*/ 1588 w 3"/>
                      <a:gd name="T5" fmla="*/ 1587 h 1"/>
                      <a:gd name="T6" fmla="*/ 0 w 3"/>
                      <a:gd name="T7" fmla="*/ 1587 h 1"/>
                      <a:gd name="T8" fmla="*/ 1588 w 3"/>
                      <a:gd name="T9" fmla="*/ 0 h 1"/>
                      <a:gd name="T10" fmla="*/ 3175 w 3"/>
                      <a:gd name="T11" fmla="*/ 0 h 1"/>
                      <a:gd name="T12" fmla="*/ 4763 w 3"/>
                      <a:gd name="T13" fmla="*/ 0 h 1"/>
                      <a:gd name="T14" fmla="*/ 4763 w 3"/>
                      <a:gd name="T15" fmla="*/ 1587 h 1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3" h="1">
                        <a:moveTo>
                          <a:pt x="3" y="1"/>
                        </a:moveTo>
                        <a:lnTo>
                          <a:pt x="2" y="1"/>
                        </a:ln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3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58" name="Freeform 1172">
                    <a:extLst>
                      <a:ext uri="{FF2B5EF4-FFF2-40B4-BE49-F238E27FC236}">
                        <a16:creationId xmlns:a16="http://schemas.microsoft.com/office/drawing/2014/main" id="{E8DB8817-C89C-4143-97A7-9179BE83D5B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605158" y="5288133"/>
                    <a:ext cx="4647" cy="4647"/>
                  </a:xfrm>
                  <a:custGeom>
                    <a:avLst/>
                    <a:gdLst>
                      <a:gd name="T0" fmla="*/ 1588 w 2"/>
                      <a:gd name="T1" fmla="*/ 3175 h 2"/>
                      <a:gd name="T2" fmla="*/ 0 w 2"/>
                      <a:gd name="T3" fmla="*/ 3175 h 2"/>
                      <a:gd name="T4" fmla="*/ 0 w 2"/>
                      <a:gd name="T5" fmla="*/ 1588 h 2"/>
                      <a:gd name="T6" fmla="*/ 0 w 2"/>
                      <a:gd name="T7" fmla="*/ 0 h 2"/>
                      <a:gd name="T8" fmla="*/ 1588 w 2"/>
                      <a:gd name="T9" fmla="*/ 0 h 2"/>
                      <a:gd name="T10" fmla="*/ 3175 w 2"/>
                      <a:gd name="T11" fmla="*/ 0 h 2"/>
                      <a:gd name="T12" fmla="*/ 3175 w 2"/>
                      <a:gd name="T13" fmla="*/ 1588 h 2"/>
                      <a:gd name="T14" fmla="*/ 3175 w 2"/>
                      <a:gd name="T15" fmla="*/ 3175 h 2"/>
                      <a:gd name="T16" fmla="*/ 1588 w 2"/>
                      <a:gd name="T17" fmla="*/ 3175 h 2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2" h="2">
                        <a:moveTo>
                          <a:pt x="1" y="2"/>
                        </a:moveTo>
                        <a:lnTo>
                          <a:pt x="0" y="2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2" y="1"/>
                        </a:lnTo>
                        <a:lnTo>
                          <a:pt x="2" y="2"/>
                        </a:lnTo>
                        <a:lnTo>
                          <a:pt x="1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59" name="Freeform 1173">
                    <a:extLst>
                      <a:ext uri="{FF2B5EF4-FFF2-40B4-BE49-F238E27FC236}">
                        <a16:creationId xmlns:a16="http://schemas.microsoft.com/office/drawing/2014/main" id="{1A3F1FAC-55F9-4C8E-88AB-28064B363CF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95864" y="5227719"/>
                    <a:ext cx="4647" cy="6972"/>
                  </a:xfrm>
                  <a:custGeom>
                    <a:avLst/>
                    <a:gdLst>
                      <a:gd name="T0" fmla="*/ 0 w 2"/>
                      <a:gd name="T1" fmla="*/ 4763 h 3"/>
                      <a:gd name="T2" fmla="*/ 0 w 2"/>
                      <a:gd name="T3" fmla="*/ 3175 h 3"/>
                      <a:gd name="T4" fmla="*/ 0 w 2"/>
                      <a:gd name="T5" fmla="*/ 1588 h 3"/>
                      <a:gd name="T6" fmla="*/ 0 w 2"/>
                      <a:gd name="T7" fmla="*/ 0 h 3"/>
                      <a:gd name="T8" fmla="*/ 1588 w 2"/>
                      <a:gd name="T9" fmla="*/ 1588 h 3"/>
                      <a:gd name="T10" fmla="*/ 3175 w 2"/>
                      <a:gd name="T11" fmla="*/ 3175 h 3"/>
                      <a:gd name="T12" fmla="*/ 0 w 2"/>
                      <a:gd name="T13" fmla="*/ 4763 h 3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2" h="3">
                        <a:moveTo>
                          <a:pt x="0" y="3"/>
                        </a:moveTo>
                        <a:lnTo>
                          <a:pt x="0" y="2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1"/>
                        </a:lnTo>
                        <a:lnTo>
                          <a:pt x="2" y="2"/>
                        </a:lnTo>
                        <a:lnTo>
                          <a:pt x="0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60" name="Freeform 1174">
                    <a:extLst>
                      <a:ext uri="{FF2B5EF4-FFF2-40B4-BE49-F238E27FC236}">
                        <a16:creationId xmlns:a16="http://schemas.microsoft.com/office/drawing/2014/main" id="{BC3360E4-DA49-40D4-B1B3-815385D0B6D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84246" y="5257926"/>
                    <a:ext cx="9294" cy="6970"/>
                  </a:xfrm>
                  <a:custGeom>
                    <a:avLst/>
                    <a:gdLst>
                      <a:gd name="T0" fmla="*/ 0 w 4"/>
                      <a:gd name="T1" fmla="*/ 4762 h 3"/>
                      <a:gd name="T2" fmla="*/ 0 w 4"/>
                      <a:gd name="T3" fmla="*/ 1587 h 3"/>
                      <a:gd name="T4" fmla="*/ 1588 w 4"/>
                      <a:gd name="T5" fmla="*/ 0 h 3"/>
                      <a:gd name="T6" fmla="*/ 3175 w 4"/>
                      <a:gd name="T7" fmla="*/ 0 h 3"/>
                      <a:gd name="T8" fmla="*/ 6350 w 4"/>
                      <a:gd name="T9" fmla="*/ 1587 h 3"/>
                      <a:gd name="T10" fmla="*/ 3175 w 4"/>
                      <a:gd name="T11" fmla="*/ 1587 h 3"/>
                      <a:gd name="T12" fmla="*/ 1588 w 4"/>
                      <a:gd name="T13" fmla="*/ 1587 h 3"/>
                      <a:gd name="T14" fmla="*/ 0 w 4"/>
                      <a:gd name="T15" fmla="*/ 4762 h 3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4" h="3">
                        <a:moveTo>
                          <a:pt x="0" y="3"/>
                        </a:moveTo>
                        <a:lnTo>
                          <a:pt x="0" y="1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4" y="1"/>
                        </a:lnTo>
                        <a:lnTo>
                          <a:pt x="2" y="1"/>
                        </a:lnTo>
                        <a:lnTo>
                          <a:pt x="1" y="1"/>
                        </a:lnTo>
                        <a:lnTo>
                          <a:pt x="0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62" name="Freeform 1176">
                    <a:extLst>
                      <a:ext uri="{FF2B5EF4-FFF2-40B4-BE49-F238E27FC236}">
                        <a16:creationId xmlns:a16="http://schemas.microsoft.com/office/drawing/2014/main" id="{8721D168-FC0D-4DBB-9995-1DA193FFCE1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93541" y="5074361"/>
                    <a:ext cx="6970" cy="2324"/>
                  </a:xfrm>
                  <a:custGeom>
                    <a:avLst/>
                    <a:gdLst>
                      <a:gd name="T0" fmla="*/ 3175 w 3"/>
                      <a:gd name="T1" fmla="*/ 1588 h 1"/>
                      <a:gd name="T2" fmla="*/ 1587 w 3"/>
                      <a:gd name="T3" fmla="*/ 1588 h 1"/>
                      <a:gd name="T4" fmla="*/ 0 w 3"/>
                      <a:gd name="T5" fmla="*/ 0 h 1"/>
                      <a:gd name="T6" fmla="*/ 1587 w 3"/>
                      <a:gd name="T7" fmla="*/ 0 h 1"/>
                      <a:gd name="T8" fmla="*/ 4762 w 3"/>
                      <a:gd name="T9" fmla="*/ 1588 h 1"/>
                      <a:gd name="T10" fmla="*/ 3175 w 3"/>
                      <a:gd name="T11" fmla="*/ 1588 h 1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3" h="1">
                        <a:moveTo>
                          <a:pt x="2" y="1"/>
                        </a:moveTo>
                        <a:lnTo>
                          <a:pt x="1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3" y="1"/>
                        </a:lnTo>
                        <a:lnTo>
                          <a:pt x="2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63" name="Freeform 1177">
                    <a:extLst>
                      <a:ext uri="{FF2B5EF4-FFF2-40B4-BE49-F238E27FC236}">
                        <a16:creationId xmlns:a16="http://schemas.microsoft.com/office/drawing/2014/main" id="{C4C5D0F7-B822-4258-AEE7-B478399FC86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605158" y="5106891"/>
                    <a:ext cx="4647" cy="6972"/>
                  </a:xfrm>
                  <a:custGeom>
                    <a:avLst/>
                    <a:gdLst>
                      <a:gd name="T0" fmla="*/ 1588 w 2"/>
                      <a:gd name="T1" fmla="*/ 4763 h 3"/>
                      <a:gd name="T2" fmla="*/ 1588 w 2"/>
                      <a:gd name="T3" fmla="*/ 3175 h 3"/>
                      <a:gd name="T4" fmla="*/ 0 w 2"/>
                      <a:gd name="T5" fmla="*/ 3175 h 3"/>
                      <a:gd name="T6" fmla="*/ 0 w 2"/>
                      <a:gd name="T7" fmla="*/ 0 h 3"/>
                      <a:gd name="T8" fmla="*/ 1588 w 2"/>
                      <a:gd name="T9" fmla="*/ 0 h 3"/>
                      <a:gd name="T10" fmla="*/ 3175 w 2"/>
                      <a:gd name="T11" fmla="*/ 0 h 3"/>
                      <a:gd name="T12" fmla="*/ 3175 w 2"/>
                      <a:gd name="T13" fmla="*/ 3175 h 3"/>
                      <a:gd name="T14" fmla="*/ 3175 w 2"/>
                      <a:gd name="T15" fmla="*/ 4763 h 3"/>
                      <a:gd name="T16" fmla="*/ 1588 w 2"/>
                      <a:gd name="T17" fmla="*/ 4763 h 3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2" h="3">
                        <a:moveTo>
                          <a:pt x="1" y="3"/>
                        </a:moveTo>
                        <a:lnTo>
                          <a:pt x="1" y="2"/>
                        </a:lnTo>
                        <a:lnTo>
                          <a:pt x="0" y="2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2" y="2"/>
                        </a:lnTo>
                        <a:lnTo>
                          <a:pt x="2" y="3"/>
                        </a:lnTo>
                        <a:lnTo>
                          <a:pt x="1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64" name="Freeform 1178">
                    <a:extLst>
                      <a:ext uri="{FF2B5EF4-FFF2-40B4-BE49-F238E27FC236}">
                        <a16:creationId xmlns:a16="http://schemas.microsoft.com/office/drawing/2014/main" id="{F7EE57BC-32CA-44B0-8DEB-F00ED2E1A38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72628" y="5302074"/>
                    <a:ext cx="4647" cy="9294"/>
                  </a:xfrm>
                  <a:custGeom>
                    <a:avLst/>
                    <a:gdLst>
                      <a:gd name="T0" fmla="*/ 1588 w 2"/>
                      <a:gd name="T1" fmla="*/ 6350 h 4"/>
                      <a:gd name="T2" fmla="*/ 0 w 2"/>
                      <a:gd name="T3" fmla="*/ 6350 h 4"/>
                      <a:gd name="T4" fmla="*/ 1588 w 2"/>
                      <a:gd name="T5" fmla="*/ 3175 h 4"/>
                      <a:gd name="T6" fmla="*/ 1588 w 2"/>
                      <a:gd name="T7" fmla="*/ 0 h 4"/>
                      <a:gd name="T8" fmla="*/ 3175 w 2"/>
                      <a:gd name="T9" fmla="*/ 0 h 4"/>
                      <a:gd name="T10" fmla="*/ 3175 w 2"/>
                      <a:gd name="T11" fmla="*/ 3175 h 4"/>
                      <a:gd name="T12" fmla="*/ 3175 w 2"/>
                      <a:gd name="T13" fmla="*/ 4763 h 4"/>
                      <a:gd name="T14" fmla="*/ 1588 w 2"/>
                      <a:gd name="T15" fmla="*/ 4763 h 4"/>
                      <a:gd name="T16" fmla="*/ 1588 w 2"/>
                      <a:gd name="T17" fmla="*/ 6350 h 4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2" h="4">
                        <a:moveTo>
                          <a:pt x="1" y="4"/>
                        </a:moveTo>
                        <a:lnTo>
                          <a:pt x="0" y="4"/>
                        </a:lnTo>
                        <a:lnTo>
                          <a:pt x="1" y="2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2" y="2"/>
                        </a:lnTo>
                        <a:lnTo>
                          <a:pt x="2" y="3"/>
                        </a:lnTo>
                        <a:lnTo>
                          <a:pt x="1" y="3"/>
                        </a:lnTo>
                        <a:lnTo>
                          <a:pt x="1" y="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65" name="Freeform 1179">
                    <a:extLst>
                      <a:ext uri="{FF2B5EF4-FFF2-40B4-BE49-F238E27FC236}">
                        <a16:creationId xmlns:a16="http://schemas.microsoft.com/office/drawing/2014/main" id="{EE9C0EB5-372D-4C85-9D96-6A1ED69D658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605158" y="5062743"/>
                    <a:ext cx="4647" cy="6970"/>
                  </a:xfrm>
                  <a:custGeom>
                    <a:avLst/>
                    <a:gdLst>
                      <a:gd name="T0" fmla="*/ 1588 w 2"/>
                      <a:gd name="T1" fmla="*/ 4762 h 3"/>
                      <a:gd name="T2" fmla="*/ 0 w 2"/>
                      <a:gd name="T3" fmla="*/ 4762 h 3"/>
                      <a:gd name="T4" fmla="*/ 0 w 2"/>
                      <a:gd name="T5" fmla="*/ 1587 h 3"/>
                      <a:gd name="T6" fmla="*/ 0 w 2"/>
                      <a:gd name="T7" fmla="*/ 0 h 3"/>
                      <a:gd name="T8" fmla="*/ 1588 w 2"/>
                      <a:gd name="T9" fmla="*/ 0 h 3"/>
                      <a:gd name="T10" fmla="*/ 3175 w 2"/>
                      <a:gd name="T11" fmla="*/ 1587 h 3"/>
                      <a:gd name="T12" fmla="*/ 3175 w 2"/>
                      <a:gd name="T13" fmla="*/ 4762 h 3"/>
                      <a:gd name="T14" fmla="*/ 1588 w 2"/>
                      <a:gd name="T15" fmla="*/ 4762 h 3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" h="3">
                        <a:moveTo>
                          <a:pt x="1" y="3"/>
                        </a:moveTo>
                        <a:lnTo>
                          <a:pt x="0" y="3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1"/>
                        </a:lnTo>
                        <a:lnTo>
                          <a:pt x="2" y="3"/>
                        </a:lnTo>
                        <a:lnTo>
                          <a:pt x="1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66" name="Freeform 1180">
                    <a:extLst>
                      <a:ext uri="{FF2B5EF4-FFF2-40B4-BE49-F238E27FC236}">
                        <a16:creationId xmlns:a16="http://schemas.microsoft.com/office/drawing/2014/main" id="{8D82E6C1-7791-4623-BA47-7D2F3F02F62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600511" y="5290457"/>
                    <a:ext cx="4647" cy="4647"/>
                  </a:xfrm>
                  <a:custGeom>
                    <a:avLst/>
                    <a:gdLst>
                      <a:gd name="T0" fmla="*/ 3175 w 2"/>
                      <a:gd name="T1" fmla="*/ 3175 h 2"/>
                      <a:gd name="T2" fmla="*/ 1588 w 2"/>
                      <a:gd name="T3" fmla="*/ 3175 h 2"/>
                      <a:gd name="T4" fmla="*/ 0 w 2"/>
                      <a:gd name="T5" fmla="*/ 3175 h 2"/>
                      <a:gd name="T6" fmla="*/ 0 w 2"/>
                      <a:gd name="T7" fmla="*/ 1588 h 2"/>
                      <a:gd name="T8" fmla="*/ 0 w 2"/>
                      <a:gd name="T9" fmla="*/ 0 h 2"/>
                      <a:gd name="T10" fmla="*/ 1588 w 2"/>
                      <a:gd name="T11" fmla="*/ 0 h 2"/>
                      <a:gd name="T12" fmla="*/ 3175 w 2"/>
                      <a:gd name="T13" fmla="*/ 1588 h 2"/>
                      <a:gd name="T14" fmla="*/ 3175 w 2"/>
                      <a:gd name="T15" fmla="*/ 3175 h 2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" h="2">
                        <a:moveTo>
                          <a:pt x="2" y="2"/>
                        </a:moveTo>
                        <a:lnTo>
                          <a:pt x="1" y="2"/>
                        </a:lnTo>
                        <a:lnTo>
                          <a:pt x="0" y="2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1"/>
                        </a:lnTo>
                        <a:lnTo>
                          <a:pt x="2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67" name="Freeform 1181">
                    <a:extLst>
                      <a:ext uri="{FF2B5EF4-FFF2-40B4-BE49-F238E27FC236}">
                        <a16:creationId xmlns:a16="http://schemas.microsoft.com/office/drawing/2014/main" id="{F127F8CB-FE55-4257-86F4-7DBDB03CD45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93541" y="5092950"/>
                    <a:ext cx="6970" cy="2324"/>
                  </a:xfrm>
                  <a:custGeom>
                    <a:avLst/>
                    <a:gdLst>
                      <a:gd name="T0" fmla="*/ 3175 w 3"/>
                      <a:gd name="T1" fmla="*/ 1588 h 1"/>
                      <a:gd name="T2" fmla="*/ 0 w 3"/>
                      <a:gd name="T3" fmla="*/ 1588 h 1"/>
                      <a:gd name="T4" fmla="*/ 0 w 3"/>
                      <a:gd name="T5" fmla="*/ 0 h 1"/>
                      <a:gd name="T6" fmla="*/ 1587 w 3"/>
                      <a:gd name="T7" fmla="*/ 0 h 1"/>
                      <a:gd name="T8" fmla="*/ 3175 w 3"/>
                      <a:gd name="T9" fmla="*/ 0 h 1"/>
                      <a:gd name="T10" fmla="*/ 4762 w 3"/>
                      <a:gd name="T11" fmla="*/ 1588 h 1"/>
                      <a:gd name="T12" fmla="*/ 3175 w 3"/>
                      <a:gd name="T13" fmla="*/ 1588 h 1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3" h="1">
                        <a:moveTo>
                          <a:pt x="2" y="1"/>
                        </a:move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1"/>
                        </a:lnTo>
                        <a:lnTo>
                          <a:pt x="2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68" name="Freeform 1182">
                    <a:extLst>
                      <a:ext uri="{FF2B5EF4-FFF2-40B4-BE49-F238E27FC236}">
                        <a16:creationId xmlns:a16="http://schemas.microsoft.com/office/drawing/2014/main" id="{AF98B1B1-B9EE-4971-80D2-FC4D4063105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81922" y="5034860"/>
                    <a:ext cx="4647" cy="2323"/>
                  </a:xfrm>
                  <a:custGeom>
                    <a:avLst/>
                    <a:gdLst>
                      <a:gd name="T0" fmla="*/ 1588 w 2"/>
                      <a:gd name="T1" fmla="*/ 1587 h 1"/>
                      <a:gd name="T2" fmla="*/ 0 w 2"/>
                      <a:gd name="T3" fmla="*/ 1587 h 1"/>
                      <a:gd name="T4" fmla="*/ 0 w 2"/>
                      <a:gd name="T5" fmla="*/ 0 h 1"/>
                      <a:gd name="T6" fmla="*/ 1588 w 2"/>
                      <a:gd name="T7" fmla="*/ 0 h 1"/>
                      <a:gd name="T8" fmla="*/ 3175 w 2"/>
                      <a:gd name="T9" fmla="*/ 0 h 1"/>
                      <a:gd name="T10" fmla="*/ 3175 w 2"/>
                      <a:gd name="T11" fmla="*/ 1587 h 1"/>
                      <a:gd name="T12" fmla="*/ 1588 w 2"/>
                      <a:gd name="T13" fmla="*/ 1587 h 1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2" h="1">
                        <a:moveTo>
                          <a:pt x="1" y="1"/>
                        </a:move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2" y="1"/>
                        </a:lnTo>
                        <a:lnTo>
                          <a:pt x="1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69" name="Freeform 1183">
                    <a:extLst>
                      <a:ext uri="{FF2B5EF4-FFF2-40B4-BE49-F238E27FC236}">
                        <a16:creationId xmlns:a16="http://schemas.microsoft.com/office/drawing/2014/main" id="{7D78BA91-33B8-4039-A4C6-ECFE395F04D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633041" y="5046477"/>
                    <a:ext cx="4647" cy="4647"/>
                  </a:xfrm>
                  <a:custGeom>
                    <a:avLst/>
                    <a:gdLst>
                      <a:gd name="T0" fmla="*/ 3175 w 2"/>
                      <a:gd name="T1" fmla="*/ 3175 h 2"/>
                      <a:gd name="T2" fmla="*/ 0 w 2"/>
                      <a:gd name="T3" fmla="*/ 3175 h 2"/>
                      <a:gd name="T4" fmla="*/ 0 w 2"/>
                      <a:gd name="T5" fmla="*/ 1588 h 2"/>
                      <a:gd name="T6" fmla="*/ 0 w 2"/>
                      <a:gd name="T7" fmla="*/ 0 h 2"/>
                      <a:gd name="T8" fmla="*/ 3175 w 2"/>
                      <a:gd name="T9" fmla="*/ 0 h 2"/>
                      <a:gd name="T10" fmla="*/ 3175 w 2"/>
                      <a:gd name="T11" fmla="*/ 3175 h 2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2" h="2">
                        <a:moveTo>
                          <a:pt x="2" y="2"/>
                        </a:moveTo>
                        <a:lnTo>
                          <a:pt x="0" y="2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2" y="0"/>
                        </a:lnTo>
                        <a:lnTo>
                          <a:pt x="2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70" name="Freeform 1184">
                    <a:extLst>
                      <a:ext uri="{FF2B5EF4-FFF2-40B4-BE49-F238E27FC236}">
                        <a16:creationId xmlns:a16="http://schemas.microsoft.com/office/drawing/2014/main" id="{46C34E48-043A-4B56-991A-020AA5FA0A0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605158" y="5053449"/>
                    <a:ext cx="4647" cy="6970"/>
                  </a:xfrm>
                  <a:custGeom>
                    <a:avLst/>
                    <a:gdLst>
                      <a:gd name="T0" fmla="*/ 1588 w 2"/>
                      <a:gd name="T1" fmla="*/ 4762 h 3"/>
                      <a:gd name="T2" fmla="*/ 1588 w 2"/>
                      <a:gd name="T3" fmla="*/ 3175 h 3"/>
                      <a:gd name="T4" fmla="*/ 0 w 2"/>
                      <a:gd name="T5" fmla="*/ 3175 h 3"/>
                      <a:gd name="T6" fmla="*/ 0 w 2"/>
                      <a:gd name="T7" fmla="*/ 1587 h 3"/>
                      <a:gd name="T8" fmla="*/ 1588 w 2"/>
                      <a:gd name="T9" fmla="*/ 0 h 3"/>
                      <a:gd name="T10" fmla="*/ 1588 w 2"/>
                      <a:gd name="T11" fmla="*/ 1587 h 3"/>
                      <a:gd name="T12" fmla="*/ 3175 w 2"/>
                      <a:gd name="T13" fmla="*/ 1587 h 3"/>
                      <a:gd name="T14" fmla="*/ 3175 w 2"/>
                      <a:gd name="T15" fmla="*/ 3175 h 3"/>
                      <a:gd name="T16" fmla="*/ 1588 w 2"/>
                      <a:gd name="T17" fmla="*/ 3175 h 3"/>
                      <a:gd name="T18" fmla="*/ 1588 w 2"/>
                      <a:gd name="T19" fmla="*/ 4762 h 3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" h="3">
                        <a:moveTo>
                          <a:pt x="1" y="3"/>
                        </a:moveTo>
                        <a:lnTo>
                          <a:pt x="1" y="2"/>
                        </a:lnTo>
                        <a:lnTo>
                          <a:pt x="0" y="2"/>
                        </a:lnTo>
                        <a:lnTo>
                          <a:pt x="0" y="1"/>
                        </a:lnTo>
                        <a:lnTo>
                          <a:pt x="1" y="0"/>
                        </a:lnTo>
                        <a:lnTo>
                          <a:pt x="1" y="1"/>
                        </a:lnTo>
                        <a:lnTo>
                          <a:pt x="2" y="1"/>
                        </a:lnTo>
                        <a:lnTo>
                          <a:pt x="2" y="2"/>
                        </a:lnTo>
                        <a:lnTo>
                          <a:pt x="1" y="2"/>
                        </a:lnTo>
                        <a:lnTo>
                          <a:pt x="1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71" name="Freeform 1185">
                    <a:extLst>
                      <a:ext uri="{FF2B5EF4-FFF2-40B4-BE49-F238E27FC236}">
                        <a16:creationId xmlns:a16="http://schemas.microsoft.com/office/drawing/2014/main" id="{83F444F1-7498-4CEE-B5DD-5333C82CC82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72628" y="5269544"/>
                    <a:ext cx="4647" cy="4647"/>
                  </a:xfrm>
                  <a:custGeom>
                    <a:avLst/>
                    <a:gdLst>
                      <a:gd name="T0" fmla="*/ 3175 w 2"/>
                      <a:gd name="T1" fmla="*/ 3175 h 2"/>
                      <a:gd name="T2" fmla="*/ 1588 w 2"/>
                      <a:gd name="T3" fmla="*/ 3175 h 2"/>
                      <a:gd name="T4" fmla="*/ 0 w 2"/>
                      <a:gd name="T5" fmla="*/ 1588 h 2"/>
                      <a:gd name="T6" fmla="*/ 1588 w 2"/>
                      <a:gd name="T7" fmla="*/ 0 h 2"/>
                      <a:gd name="T8" fmla="*/ 3175 w 2"/>
                      <a:gd name="T9" fmla="*/ 0 h 2"/>
                      <a:gd name="T10" fmla="*/ 3175 w 2"/>
                      <a:gd name="T11" fmla="*/ 3175 h 2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2" h="2">
                        <a:moveTo>
                          <a:pt x="2" y="2"/>
                        </a:moveTo>
                        <a:lnTo>
                          <a:pt x="1" y="2"/>
                        </a:lnTo>
                        <a:lnTo>
                          <a:pt x="0" y="1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2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72" name="Freeform 1186">
                    <a:extLst>
                      <a:ext uri="{FF2B5EF4-FFF2-40B4-BE49-F238E27FC236}">
                        <a16:creationId xmlns:a16="http://schemas.microsoft.com/office/drawing/2014/main" id="{37CA7ABB-D994-4D08-9488-627DFFD4F82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84246" y="5311369"/>
                    <a:ext cx="9294" cy="4647"/>
                  </a:xfrm>
                  <a:custGeom>
                    <a:avLst/>
                    <a:gdLst>
                      <a:gd name="T0" fmla="*/ 0 w 4"/>
                      <a:gd name="T1" fmla="*/ 3175 h 2"/>
                      <a:gd name="T2" fmla="*/ 0 w 4"/>
                      <a:gd name="T3" fmla="*/ 1588 h 2"/>
                      <a:gd name="T4" fmla="*/ 1588 w 4"/>
                      <a:gd name="T5" fmla="*/ 1588 h 2"/>
                      <a:gd name="T6" fmla="*/ 6350 w 4"/>
                      <a:gd name="T7" fmla="*/ 0 h 2"/>
                      <a:gd name="T8" fmla="*/ 6350 w 4"/>
                      <a:gd name="T9" fmla="*/ 1588 h 2"/>
                      <a:gd name="T10" fmla="*/ 3175 w 4"/>
                      <a:gd name="T11" fmla="*/ 1588 h 2"/>
                      <a:gd name="T12" fmla="*/ 1588 w 4"/>
                      <a:gd name="T13" fmla="*/ 3175 h 2"/>
                      <a:gd name="T14" fmla="*/ 0 w 4"/>
                      <a:gd name="T15" fmla="*/ 3175 h 2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4" h="2">
                        <a:moveTo>
                          <a:pt x="0" y="2"/>
                        </a:moveTo>
                        <a:lnTo>
                          <a:pt x="0" y="1"/>
                        </a:lnTo>
                        <a:lnTo>
                          <a:pt x="1" y="1"/>
                        </a:lnTo>
                        <a:lnTo>
                          <a:pt x="4" y="0"/>
                        </a:lnTo>
                        <a:lnTo>
                          <a:pt x="4" y="1"/>
                        </a:lnTo>
                        <a:lnTo>
                          <a:pt x="2" y="1"/>
                        </a:lnTo>
                        <a:lnTo>
                          <a:pt x="1" y="2"/>
                        </a:lnTo>
                        <a:lnTo>
                          <a:pt x="0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73" name="Freeform 1187">
                    <a:extLst>
                      <a:ext uri="{FF2B5EF4-FFF2-40B4-BE49-F238E27FC236}">
                        <a16:creationId xmlns:a16="http://schemas.microsoft.com/office/drawing/2014/main" id="{7F5B0944-FF9A-40ED-A198-CDA362BD177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621424" y="4995358"/>
                    <a:ext cx="6970" cy="4647"/>
                  </a:xfrm>
                  <a:custGeom>
                    <a:avLst/>
                    <a:gdLst>
                      <a:gd name="T0" fmla="*/ 4762 w 3"/>
                      <a:gd name="T1" fmla="*/ 3175 h 2"/>
                      <a:gd name="T2" fmla="*/ 3175 w 3"/>
                      <a:gd name="T3" fmla="*/ 3175 h 2"/>
                      <a:gd name="T4" fmla="*/ 1587 w 3"/>
                      <a:gd name="T5" fmla="*/ 1588 h 2"/>
                      <a:gd name="T6" fmla="*/ 0 w 3"/>
                      <a:gd name="T7" fmla="*/ 1588 h 2"/>
                      <a:gd name="T8" fmla="*/ 0 w 3"/>
                      <a:gd name="T9" fmla="*/ 0 h 2"/>
                      <a:gd name="T10" fmla="*/ 1587 w 3"/>
                      <a:gd name="T11" fmla="*/ 0 h 2"/>
                      <a:gd name="T12" fmla="*/ 4762 w 3"/>
                      <a:gd name="T13" fmla="*/ 3175 h 2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3" h="2">
                        <a:moveTo>
                          <a:pt x="3" y="2"/>
                        </a:moveTo>
                        <a:lnTo>
                          <a:pt x="2" y="2"/>
                        </a:ln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3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74" name="Freeform 1188">
                    <a:extLst>
                      <a:ext uri="{FF2B5EF4-FFF2-40B4-BE49-F238E27FC236}">
                        <a16:creationId xmlns:a16="http://schemas.microsoft.com/office/drawing/2014/main" id="{788F4798-26B9-4B7B-8451-7DC7895482B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716691" y="5406637"/>
                    <a:ext cx="11619" cy="2323"/>
                  </a:xfrm>
                  <a:custGeom>
                    <a:avLst/>
                    <a:gdLst>
                      <a:gd name="T0" fmla="*/ 4763 w 5"/>
                      <a:gd name="T1" fmla="*/ 1587 h 1"/>
                      <a:gd name="T2" fmla="*/ 1588 w 5"/>
                      <a:gd name="T3" fmla="*/ 1587 h 1"/>
                      <a:gd name="T4" fmla="*/ 0 w 5"/>
                      <a:gd name="T5" fmla="*/ 1587 h 1"/>
                      <a:gd name="T6" fmla="*/ 0 w 5"/>
                      <a:gd name="T7" fmla="*/ 0 h 1"/>
                      <a:gd name="T8" fmla="*/ 4763 w 5"/>
                      <a:gd name="T9" fmla="*/ 0 h 1"/>
                      <a:gd name="T10" fmla="*/ 6350 w 5"/>
                      <a:gd name="T11" fmla="*/ 0 h 1"/>
                      <a:gd name="T12" fmla="*/ 7938 w 5"/>
                      <a:gd name="T13" fmla="*/ 0 h 1"/>
                      <a:gd name="T14" fmla="*/ 7938 w 5"/>
                      <a:gd name="T15" fmla="*/ 1587 h 1"/>
                      <a:gd name="T16" fmla="*/ 4763 w 5"/>
                      <a:gd name="T17" fmla="*/ 1587 h 1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5" h="1">
                        <a:moveTo>
                          <a:pt x="3" y="1"/>
                        </a:move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5" y="0"/>
                        </a:lnTo>
                        <a:lnTo>
                          <a:pt x="5" y="1"/>
                        </a:lnTo>
                        <a:lnTo>
                          <a:pt x="3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75" name="Freeform 1189">
                    <a:extLst>
                      <a:ext uri="{FF2B5EF4-FFF2-40B4-BE49-F238E27FC236}">
                        <a16:creationId xmlns:a16="http://schemas.microsoft.com/office/drawing/2014/main" id="{FA0263AD-C36E-4CE0-A020-99ACD9C0D1E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619100" y="5048802"/>
                    <a:ext cx="2324" cy="4647"/>
                  </a:xfrm>
                  <a:custGeom>
                    <a:avLst/>
                    <a:gdLst>
                      <a:gd name="T0" fmla="*/ 1588 w 1"/>
                      <a:gd name="T1" fmla="*/ 3175 h 2"/>
                      <a:gd name="T2" fmla="*/ 0 w 1"/>
                      <a:gd name="T3" fmla="*/ 1588 h 2"/>
                      <a:gd name="T4" fmla="*/ 0 w 1"/>
                      <a:gd name="T5" fmla="*/ 0 h 2"/>
                      <a:gd name="T6" fmla="*/ 1588 w 1"/>
                      <a:gd name="T7" fmla="*/ 1588 h 2"/>
                      <a:gd name="T8" fmla="*/ 1588 w 1"/>
                      <a:gd name="T9" fmla="*/ 3175 h 2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1" h="2">
                        <a:moveTo>
                          <a:pt x="1" y="2"/>
                        </a:move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1"/>
                        </a:lnTo>
                        <a:lnTo>
                          <a:pt x="1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76" name="Freeform 1190">
                    <a:extLst>
                      <a:ext uri="{FF2B5EF4-FFF2-40B4-BE49-F238E27FC236}">
                        <a16:creationId xmlns:a16="http://schemas.microsoft.com/office/drawing/2014/main" id="{2007435B-3BC7-4E8B-BECA-B70B42DBFCE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853785" y="5418255"/>
                    <a:ext cx="6970" cy="4647"/>
                  </a:xfrm>
                  <a:custGeom>
                    <a:avLst/>
                    <a:gdLst>
                      <a:gd name="T0" fmla="*/ 1587 w 3"/>
                      <a:gd name="T1" fmla="*/ 3175 h 2"/>
                      <a:gd name="T2" fmla="*/ 0 w 3"/>
                      <a:gd name="T3" fmla="*/ 3175 h 2"/>
                      <a:gd name="T4" fmla="*/ 0 w 3"/>
                      <a:gd name="T5" fmla="*/ 1588 h 2"/>
                      <a:gd name="T6" fmla="*/ 1587 w 3"/>
                      <a:gd name="T7" fmla="*/ 0 h 2"/>
                      <a:gd name="T8" fmla="*/ 3175 w 3"/>
                      <a:gd name="T9" fmla="*/ 0 h 2"/>
                      <a:gd name="T10" fmla="*/ 4762 w 3"/>
                      <a:gd name="T11" fmla="*/ 0 h 2"/>
                      <a:gd name="T12" fmla="*/ 4762 w 3"/>
                      <a:gd name="T13" fmla="*/ 1588 h 2"/>
                      <a:gd name="T14" fmla="*/ 3175 w 3"/>
                      <a:gd name="T15" fmla="*/ 3175 h 2"/>
                      <a:gd name="T16" fmla="*/ 1587 w 3"/>
                      <a:gd name="T17" fmla="*/ 3175 h 2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3" h="2">
                        <a:moveTo>
                          <a:pt x="1" y="2"/>
                        </a:moveTo>
                        <a:lnTo>
                          <a:pt x="0" y="2"/>
                        </a:lnTo>
                        <a:lnTo>
                          <a:pt x="0" y="1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3" y="1"/>
                        </a:lnTo>
                        <a:lnTo>
                          <a:pt x="2" y="2"/>
                        </a:lnTo>
                        <a:lnTo>
                          <a:pt x="1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77" name="Freeform 1191">
                    <a:extLst>
                      <a:ext uri="{FF2B5EF4-FFF2-40B4-BE49-F238E27FC236}">
                        <a16:creationId xmlns:a16="http://schemas.microsoft.com/office/drawing/2014/main" id="{6DCC80C7-9D9D-479E-89E9-739D3798F93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658602" y="5388049"/>
                    <a:ext cx="6970" cy="6970"/>
                  </a:xfrm>
                  <a:custGeom>
                    <a:avLst/>
                    <a:gdLst>
                      <a:gd name="T0" fmla="*/ 1587 w 3"/>
                      <a:gd name="T1" fmla="*/ 4762 h 3"/>
                      <a:gd name="T2" fmla="*/ 0 w 3"/>
                      <a:gd name="T3" fmla="*/ 1587 h 3"/>
                      <a:gd name="T4" fmla="*/ 1587 w 3"/>
                      <a:gd name="T5" fmla="*/ 0 h 3"/>
                      <a:gd name="T6" fmla="*/ 3175 w 3"/>
                      <a:gd name="T7" fmla="*/ 0 h 3"/>
                      <a:gd name="T8" fmla="*/ 4762 w 3"/>
                      <a:gd name="T9" fmla="*/ 1587 h 3"/>
                      <a:gd name="T10" fmla="*/ 3175 w 3"/>
                      <a:gd name="T11" fmla="*/ 1587 h 3"/>
                      <a:gd name="T12" fmla="*/ 1587 w 3"/>
                      <a:gd name="T13" fmla="*/ 4762 h 3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3" h="3">
                        <a:moveTo>
                          <a:pt x="1" y="3"/>
                        </a:moveTo>
                        <a:lnTo>
                          <a:pt x="0" y="1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1"/>
                        </a:lnTo>
                        <a:lnTo>
                          <a:pt x="2" y="1"/>
                        </a:lnTo>
                        <a:lnTo>
                          <a:pt x="1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78" name="Freeform 1192">
                    <a:extLst>
                      <a:ext uri="{FF2B5EF4-FFF2-40B4-BE49-F238E27FC236}">
                        <a16:creationId xmlns:a16="http://schemas.microsoft.com/office/drawing/2014/main" id="{95E31A08-62CE-4183-BC18-EC4960007D4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725986" y="5381077"/>
                    <a:ext cx="6972" cy="2324"/>
                  </a:xfrm>
                  <a:custGeom>
                    <a:avLst/>
                    <a:gdLst>
                      <a:gd name="T0" fmla="*/ 3175 w 3"/>
                      <a:gd name="T1" fmla="*/ 1588 h 1"/>
                      <a:gd name="T2" fmla="*/ 1588 w 3"/>
                      <a:gd name="T3" fmla="*/ 1588 h 1"/>
                      <a:gd name="T4" fmla="*/ 0 w 3"/>
                      <a:gd name="T5" fmla="*/ 1588 h 1"/>
                      <a:gd name="T6" fmla="*/ 0 w 3"/>
                      <a:gd name="T7" fmla="*/ 0 h 1"/>
                      <a:gd name="T8" fmla="*/ 3175 w 3"/>
                      <a:gd name="T9" fmla="*/ 0 h 1"/>
                      <a:gd name="T10" fmla="*/ 4763 w 3"/>
                      <a:gd name="T11" fmla="*/ 0 h 1"/>
                      <a:gd name="T12" fmla="*/ 4763 w 3"/>
                      <a:gd name="T13" fmla="*/ 1588 h 1"/>
                      <a:gd name="T14" fmla="*/ 3175 w 3"/>
                      <a:gd name="T15" fmla="*/ 1588 h 1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3" h="1">
                        <a:moveTo>
                          <a:pt x="2" y="1"/>
                        </a:move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3" y="1"/>
                        </a:lnTo>
                        <a:lnTo>
                          <a:pt x="2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79" name="Freeform 1193">
                    <a:extLst>
                      <a:ext uri="{FF2B5EF4-FFF2-40B4-BE49-F238E27FC236}">
                        <a16:creationId xmlns:a16="http://schemas.microsoft.com/office/drawing/2014/main" id="{19A5E711-1EE4-43F4-ACB3-69DDECC280A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95864" y="5085979"/>
                    <a:ext cx="4647" cy="6970"/>
                  </a:xfrm>
                  <a:custGeom>
                    <a:avLst/>
                    <a:gdLst>
                      <a:gd name="T0" fmla="*/ 3175 w 2"/>
                      <a:gd name="T1" fmla="*/ 4762 h 3"/>
                      <a:gd name="T2" fmla="*/ 1588 w 2"/>
                      <a:gd name="T3" fmla="*/ 4762 h 3"/>
                      <a:gd name="T4" fmla="*/ 0 w 2"/>
                      <a:gd name="T5" fmla="*/ 4762 h 3"/>
                      <a:gd name="T6" fmla="*/ 0 w 2"/>
                      <a:gd name="T7" fmla="*/ 3175 h 3"/>
                      <a:gd name="T8" fmla="*/ 0 w 2"/>
                      <a:gd name="T9" fmla="*/ 0 h 3"/>
                      <a:gd name="T10" fmla="*/ 1588 w 2"/>
                      <a:gd name="T11" fmla="*/ 0 h 3"/>
                      <a:gd name="T12" fmla="*/ 3175 w 2"/>
                      <a:gd name="T13" fmla="*/ 3175 h 3"/>
                      <a:gd name="T14" fmla="*/ 3175 w 2"/>
                      <a:gd name="T15" fmla="*/ 4762 h 3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" h="3">
                        <a:moveTo>
                          <a:pt x="2" y="3"/>
                        </a:moveTo>
                        <a:lnTo>
                          <a:pt x="1" y="3"/>
                        </a:lnTo>
                        <a:lnTo>
                          <a:pt x="0" y="3"/>
                        </a:lnTo>
                        <a:lnTo>
                          <a:pt x="0" y="2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2"/>
                        </a:lnTo>
                        <a:lnTo>
                          <a:pt x="2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80" name="Freeform 1194">
                    <a:extLst>
                      <a:ext uri="{FF2B5EF4-FFF2-40B4-BE49-F238E27FC236}">
                        <a16:creationId xmlns:a16="http://schemas.microsoft.com/office/drawing/2014/main" id="{8B1E3BE5-8F3A-49EE-9432-F46F22022A9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93541" y="5192865"/>
                    <a:ext cx="6970" cy="6970"/>
                  </a:xfrm>
                  <a:custGeom>
                    <a:avLst/>
                    <a:gdLst>
                      <a:gd name="T0" fmla="*/ 1587 w 3"/>
                      <a:gd name="T1" fmla="*/ 4762 h 3"/>
                      <a:gd name="T2" fmla="*/ 0 w 3"/>
                      <a:gd name="T3" fmla="*/ 1587 h 3"/>
                      <a:gd name="T4" fmla="*/ 0 w 3"/>
                      <a:gd name="T5" fmla="*/ 0 h 3"/>
                      <a:gd name="T6" fmla="*/ 1587 w 3"/>
                      <a:gd name="T7" fmla="*/ 0 h 3"/>
                      <a:gd name="T8" fmla="*/ 3175 w 3"/>
                      <a:gd name="T9" fmla="*/ 1587 h 3"/>
                      <a:gd name="T10" fmla="*/ 4762 w 3"/>
                      <a:gd name="T11" fmla="*/ 1587 h 3"/>
                      <a:gd name="T12" fmla="*/ 4762 w 3"/>
                      <a:gd name="T13" fmla="*/ 4762 h 3"/>
                      <a:gd name="T14" fmla="*/ 3175 w 3"/>
                      <a:gd name="T15" fmla="*/ 4762 h 3"/>
                      <a:gd name="T16" fmla="*/ 1587 w 3"/>
                      <a:gd name="T17" fmla="*/ 4762 h 3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3" h="3">
                        <a:moveTo>
                          <a:pt x="1" y="3"/>
                        </a:move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1"/>
                        </a:lnTo>
                        <a:lnTo>
                          <a:pt x="3" y="1"/>
                        </a:lnTo>
                        <a:lnTo>
                          <a:pt x="3" y="3"/>
                        </a:lnTo>
                        <a:lnTo>
                          <a:pt x="2" y="3"/>
                        </a:lnTo>
                        <a:lnTo>
                          <a:pt x="1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81" name="Freeform 1195">
                    <a:extLst>
                      <a:ext uri="{FF2B5EF4-FFF2-40B4-BE49-F238E27FC236}">
                        <a16:creationId xmlns:a16="http://schemas.microsoft.com/office/drawing/2014/main" id="{FB208765-CED8-4391-B172-CE6F2C07ED9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614453" y="5362488"/>
                    <a:ext cx="4647" cy="2324"/>
                  </a:xfrm>
                  <a:custGeom>
                    <a:avLst/>
                    <a:gdLst>
                      <a:gd name="T0" fmla="*/ 0 w 2"/>
                      <a:gd name="T1" fmla="*/ 1588 h 1"/>
                      <a:gd name="T2" fmla="*/ 0 w 2"/>
                      <a:gd name="T3" fmla="*/ 0 h 1"/>
                      <a:gd name="T4" fmla="*/ 1588 w 2"/>
                      <a:gd name="T5" fmla="*/ 0 h 1"/>
                      <a:gd name="T6" fmla="*/ 3175 w 2"/>
                      <a:gd name="T7" fmla="*/ 0 h 1"/>
                      <a:gd name="T8" fmla="*/ 3175 w 2"/>
                      <a:gd name="T9" fmla="*/ 1588 h 1"/>
                      <a:gd name="T10" fmla="*/ 1588 w 2"/>
                      <a:gd name="T11" fmla="*/ 1588 h 1"/>
                      <a:gd name="T12" fmla="*/ 0 w 2"/>
                      <a:gd name="T13" fmla="*/ 1588 h 1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2" h="1">
                        <a:moveTo>
                          <a:pt x="0" y="1"/>
                        </a:move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2" y="1"/>
                        </a:lnTo>
                        <a:lnTo>
                          <a:pt x="1" y="1"/>
                        </a:lnTo>
                        <a:lnTo>
                          <a:pt x="0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82" name="Freeform 1196">
                    <a:extLst>
                      <a:ext uri="{FF2B5EF4-FFF2-40B4-BE49-F238E27FC236}">
                        <a16:creationId xmlns:a16="http://schemas.microsoft.com/office/drawing/2014/main" id="{2E21B789-99ED-4FC5-B069-2D69A208E93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619100" y="5341576"/>
                    <a:ext cx="9294" cy="2323"/>
                  </a:xfrm>
                  <a:custGeom>
                    <a:avLst/>
                    <a:gdLst>
                      <a:gd name="T0" fmla="*/ 6350 w 4"/>
                      <a:gd name="T1" fmla="*/ 1587 h 1"/>
                      <a:gd name="T2" fmla="*/ 4763 w 4"/>
                      <a:gd name="T3" fmla="*/ 1587 h 1"/>
                      <a:gd name="T4" fmla="*/ 4763 w 4"/>
                      <a:gd name="T5" fmla="*/ 0 h 1"/>
                      <a:gd name="T6" fmla="*/ 3175 w 4"/>
                      <a:gd name="T7" fmla="*/ 0 h 1"/>
                      <a:gd name="T8" fmla="*/ 1588 w 4"/>
                      <a:gd name="T9" fmla="*/ 0 h 1"/>
                      <a:gd name="T10" fmla="*/ 0 w 4"/>
                      <a:gd name="T11" fmla="*/ 0 h 1"/>
                      <a:gd name="T12" fmla="*/ 0 w 4"/>
                      <a:gd name="T13" fmla="*/ 1587 h 1"/>
                      <a:gd name="T14" fmla="*/ 0 w 4"/>
                      <a:gd name="T15" fmla="*/ 0 h 1"/>
                      <a:gd name="T16" fmla="*/ 3175 w 4"/>
                      <a:gd name="T17" fmla="*/ 0 h 1"/>
                      <a:gd name="T18" fmla="*/ 6350 w 4"/>
                      <a:gd name="T19" fmla="*/ 0 h 1"/>
                      <a:gd name="T20" fmla="*/ 6350 w 4"/>
                      <a:gd name="T21" fmla="*/ 1587 h 1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4" h="1">
                        <a:moveTo>
                          <a:pt x="4" y="1"/>
                        </a:moveTo>
                        <a:lnTo>
                          <a:pt x="3" y="1"/>
                        </a:lnTo>
                        <a:lnTo>
                          <a:pt x="3" y="0"/>
                        </a:lnTo>
                        <a:lnTo>
                          <a:pt x="2" y="0"/>
                        </a:lnTo>
                        <a:lnTo>
                          <a:pt x="1" y="0"/>
                        </a:lnTo>
                        <a:lnTo>
                          <a:pt x="0" y="0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2" y="0"/>
                        </a:lnTo>
                        <a:lnTo>
                          <a:pt x="4" y="0"/>
                        </a:lnTo>
                        <a:lnTo>
                          <a:pt x="4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83" name="Freeform 1197">
                    <a:extLst>
                      <a:ext uri="{FF2B5EF4-FFF2-40B4-BE49-F238E27FC236}">
                        <a16:creationId xmlns:a16="http://schemas.microsoft.com/office/drawing/2014/main" id="{05BDF8B9-8885-46DF-8C24-069C416D140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609805" y="5302074"/>
                    <a:ext cx="6972" cy="6972"/>
                  </a:xfrm>
                  <a:custGeom>
                    <a:avLst/>
                    <a:gdLst>
                      <a:gd name="T0" fmla="*/ 4763 w 3"/>
                      <a:gd name="T1" fmla="*/ 4763 h 3"/>
                      <a:gd name="T2" fmla="*/ 3175 w 3"/>
                      <a:gd name="T3" fmla="*/ 4763 h 3"/>
                      <a:gd name="T4" fmla="*/ 0 w 3"/>
                      <a:gd name="T5" fmla="*/ 0 h 3"/>
                      <a:gd name="T6" fmla="*/ 3175 w 3"/>
                      <a:gd name="T7" fmla="*/ 0 h 3"/>
                      <a:gd name="T8" fmla="*/ 4763 w 3"/>
                      <a:gd name="T9" fmla="*/ 3175 h 3"/>
                      <a:gd name="T10" fmla="*/ 4763 w 3"/>
                      <a:gd name="T11" fmla="*/ 4763 h 3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3" h="3">
                        <a:moveTo>
                          <a:pt x="3" y="3"/>
                        </a:moveTo>
                        <a:lnTo>
                          <a:pt x="2" y="3"/>
                        </a:lnTo>
                        <a:lnTo>
                          <a:pt x="0" y="0"/>
                        </a:lnTo>
                        <a:lnTo>
                          <a:pt x="2" y="0"/>
                        </a:lnTo>
                        <a:lnTo>
                          <a:pt x="3" y="2"/>
                        </a:lnTo>
                        <a:lnTo>
                          <a:pt x="3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84" name="Freeform 1198">
                    <a:extLst>
                      <a:ext uri="{FF2B5EF4-FFF2-40B4-BE49-F238E27FC236}">
                        <a16:creationId xmlns:a16="http://schemas.microsoft.com/office/drawing/2014/main" id="{3B4FE668-27D7-48C5-B6E0-5A75DB6AC8F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86569" y="5069713"/>
                    <a:ext cx="9294" cy="2324"/>
                  </a:xfrm>
                  <a:custGeom>
                    <a:avLst/>
                    <a:gdLst>
                      <a:gd name="T0" fmla="*/ 6350 w 4"/>
                      <a:gd name="T1" fmla="*/ 1588 h 1"/>
                      <a:gd name="T2" fmla="*/ 4763 w 4"/>
                      <a:gd name="T3" fmla="*/ 1588 h 1"/>
                      <a:gd name="T4" fmla="*/ 1588 w 4"/>
                      <a:gd name="T5" fmla="*/ 1588 h 1"/>
                      <a:gd name="T6" fmla="*/ 0 w 4"/>
                      <a:gd name="T7" fmla="*/ 1588 h 1"/>
                      <a:gd name="T8" fmla="*/ 1588 w 4"/>
                      <a:gd name="T9" fmla="*/ 1588 h 1"/>
                      <a:gd name="T10" fmla="*/ 1588 w 4"/>
                      <a:gd name="T11" fmla="*/ 0 h 1"/>
                      <a:gd name="T12" fmla="*/ 4763 w 4"/>
                      <a:gd name="T13" fmla="*/ 1588 h 1"/>
                      <a:gd name="T14" fmla="*/ 6350 w 4"/>
                      <a:gd name="T15" fmla="*/ 1588 h 1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4" h="1">
                        <a:moveTo>
                          <a:pt x="4" y="1"/>
                        </a:moveTo>
                        <a:lnTo>
                          <a:pt x="3" y="1"/>
                        </a:ln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1" y="1"/>
                        </a:lnTo>
                        <a:lnTo>
                          <a:pt x="1" y="0"/>
                        </a:lnTo>
                        <a:lnTo>
                          <a:pt x="3" y="1"/>
                        </a:lnTo>
                        <a:lnTo>
                          <a:pt x="4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85" name="Freeform 1199">
                    <a:extLst>
                      <a:ext uri="{FF2B5EF4-FFF2-40B4-BE49-F238E27FC236}">
                        <a16:creationId xmlns:a16="http://schemas.microsoft.com/office/drawing/2014/main" id="{7492BBFA-20EF-4975-B147-9B0E83A8866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93541" y="5148716"/>
                    <a:ext cx="6970" cy="6972"/>
                  </a:xfrm>
                  <a:custGeom>
                    <a:avLst/>
                    <a:gdLst>
                      <a:gd name="T0" fmla="*/ 1587 w 3"/>
                      <a:gd name="T1" fmla="*/ 4763 h 3"/>
                      <a:gd name="T2" fmla="*/ 0 w 3"/>
                      <a:gd name="T3" fmla="*/ 1588 h 3"/>
                      <a:gd name="T4" fmla="*/ 1587 w 3"/>
                      <a:gd name="T5" fmla="*/ 0 h 3"/>
                      <a:gd name="T6" fmla="*/ 3175 w 3"/>
                      <a:gd name="T7" fmla="*/ 0 h 3"/>
                      <a:gd name="T8" fmla="*/ 4762 w 3"/>
                      <a:gd name="T9" fmla="*/ 0 h 3"/>
                      <a:gd name="T10" fmla="*/ 3175 w 3"/>
                      <a:gd name="T11" fmla="*/ 1588 h 3"/>
                      <a:gd name="T12" fmla="*/ 1587 w 3"/>
                      <a:gd name="T13" fmla="*/ 4763 h 3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3" h="3">
                        <a:moveTo>
                          <a:pt x="1" y="3"/>
                        </a:moveTo>
                        <a:lnTo>
                          <a:pt x="0" y="1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2" y="1"/>
                        </a:lnTo>
                        <a:lnTo>
                          <a:pt x="1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86" name="Freeform 1200">
                    <a:extLst>
                      <a:ext uri="{FF2B5EF4-FFF2-40B4-BE49-F238E27FC236}">
                        <a16:creationId xmlns:a16="http://schemas.microsoft.com/office/drawing/2014/main" id="{16A988B3-1513-4F05-B044-65AF44EF0E4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81922" y="5320663"/>
                    <a:ext cx="6972" cy="2324"/>
                  </a:xfrm>
                  <a:custGeom>
                    <a:avLst/>
                    <a:gdLst>
                      <a:gd name="T0" fmla="*/ 1588 w 3"/>
                      <a:gd name="T1" fmla="*/ 1588 h 1"/>
                      <a:gd name="T2" fmla="*/ 0 w 3"/>
                      <a:gd name="T3" fmla="*/ 1588 h 1"/>
                      <a:gd name="T4" fmla="*/ 0 w 3"/>
                      <a:gd name="T5" fmla="*/ 0 h 1"/>
                      <a:gd name="T6" fmla="*/ 3175 w 3"/>
                      <a:gd name="T7" fmla="*/ 0 h 1"/>
                      <a:gd name="T8" fmla="*/ 4763 w 3"/>
                      <a:gd name="T9" fmla="*/ 0 h 1"/>
                      <a:gd name="T10" fmla="*/ 3175 w 3"/>
                      <a:gd name="T11" fmla="*/ 1588 h 1"/>
                      <a:gd name="T12" fmla="*/ 1588 w 3"/>
                      <a:gd name="T13" fmla="*/ 1588 h 1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3" h="1">
                        <a:moveTo>
                          <a:pt x="1" y="1"/>
                        </a:move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2" y="1"/>
                        </a:lnTo>
                        <a:lnTo>
                          <a:pt x="1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87" name="Freeform 1201">
                    <a:extLst>
                      <a:ext uri="{FF2B5EF4-FFF2-40B4-BE49-F238E27FC236}">
                        <a16:creationId xmlns:a16="http://schemas.microsoft.com/office/drawing/2014/main" id="{F042959E-CE26-45F3-AC7C-747DBAC9E91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72628" y="5074361"/>
                    <a:ext cx="4647" cy="4647"/>
                  </a:xfrm>
                  <a:custGeom>
                    <a:avLst/>
                    <a:gdLst>
                      <a:gd name="T0" fmla="*/ 1588 w 2"/>
                      <a:gd name="T1" fmla="*/ 3175 h 2"/>
                      <a:gd name="T2" fmla="*/ 0 w 2"/>
                      <a:gd name="T3" fmla="*/ 3175 h 2"/>
                      <a:gd name="T4" fmla="*/ 0 w 2"/>
                      <a:gd name="T5" fmla="*/ 1588 h 2"/>
                      <a:gd name="T6" fmla="*/ 0 w 2"/>
                      <a:gd name="T7" fmla="*/ 0 h 2"/>
                      <a:gd name="T8" fmla="*/ 1588 w 2"/>
                      <a:gd name="T9" fmla="*/ 0 h 2"/>
                      <a:gd name="T10" fmla="*/ 1588 w 2"/>
                      <a:gd name="T11" fmla="*/ 1588 h 2"/>
                      <a:gd name="T12" fmla="*/ 3175 w 2"/>
                      <a:gd name="T13" fmla="*/ 1588 h 2"/>
                      <a:gd name="T14" fmla="*/ 3175 w 2"/>
                      <a:gd name="T15" fmla="*/ 3175 h 2"/>
                      <a:gd name="T16" fmla="*/ 1588 w 2"/>
                      <a:gd name="T17" fmla="*/ 3175 h 2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2" h="2">
                        <a:moveTo>
                          <a:pt x="1" y="2"/>
                        </a:moveTo>
                        <a:lnTo>
                          <a:pt x="0" y="2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1" y="1"/>
                        </a:lnTo>
                        <a:lnTo>
                          <a:pt x="2" y="1"/>
                        </a:lnTo>
                        <a:lnTo>
                          <a:pt x="2" y="2"/>
                        </a:lnTo>
                        <a:lnTo>
                          <a:pt x="1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88" name="Freeform 1202">
                    <a:extLst>
                      <a:ext uri="{FF2B5EF4-FFF2-40B4-BE49-F238E27FC236}">
                        <a16:creationId xmlns:a16="http://schemas.microsoft.com/office/drawing/2014/main" id="{0C3FD570-6BEE-4598-9A13-E67A3522A79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811960" y="5439168"/>
                    <a:ext cx="11617" cy="4647"/>
                  </a:xfrm>
                  <a:custGeom>
                    <a:avLst/>
                    <a:gdLst>
                      <a:gd name="T0" fmla="*/ 6350 w 5"/>
                      <a:gd name="T1" fmla="*/ 3175 h 2"/>
                      <a:gd name="T2" fmla="*/ 4762 w 5"/>
                      <a:gd name="T3" fmla="*/ 1588 h 2"/>
                      <a:gd name="T4" fmla="*/ 3175 w 5"/>
                      <a:gd name="T5" fmla="*/ 1588 h 2"/>
                      <a:gd name="T6" fmla="*/ 1587 w 5"/>
                      <a:gd name="T7" fmla="*/ 1588 h 2"/>
                      <a:gd name="T8" fmla="*/ 0 w 5"/>
                      <a:gd name="T9" fmla="*/ 1588 h 2"/>
                      <a:gd name="T10" fmla="*/ 1587 w 5"/>
                      <a:gd name="T11" fmla="*/ 1588 h 2"/>
                      <a:gd name="T12" fmla="*/ 1587 w 5"/>
                      <a:gd name="T13" fmla="*/ 0 h 2"/>
                      <a:gd name="T14" fmla="*/ 3175 w 5"/>
                      <a:gd name="T15" fmla="*/ 1588 h 2"/>
                      <a:gd name="T16" fmla="*/ 6350 w 5"/>
                      <a:gd name="T17" fmla="*/ 1588 h 2"/>
                      <a:gd name="T18" fmla="*/ 6350 w 5"/>
                      <a:gd name="T19" fmla="*/ 0 h 2"/>
                      <a:gd name="T20" fmla="*/ 7937 w 5"/>
                      <a:gd name="T21" fmla="*/ 1588 h 2"/>
                      <a:gd name="T22" fmla="*/ 6350 w 5"/>
                      <a:gd name="T23" fmla="*/ 1588 h 2"/>
                      <a:gd name="T24" fmla="*/ 6350 w 5"/>
                      <a:gd name="T25" fmla="*/ 3175 h 2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</a:gdLst>
                    <a:ahLst/>
                    <a:cxnLst>
                      <a:cxn ang="T26">
                        <a:pos x="T0" y="T1"/>
                      </a:cxn>
                      <a:cxn ang="T27">
                        <a:pos x="T2" y="T3"/>
                      </a:cxn>
                      <a:cxn ang="T28">
                        <a:pos x="T4" y="T5"/>
                      </a:cxn>
                      <a:cxn ang="T29">
                        <a:pos x="T6" y="T7"/>
                      </a:cxn>
                      <a:cxn ang="T30">
                        <a:pos x="T8" y="T9"/>
                      </a:cxn>
                      <a:cxn ang="T31">
                        <a:pos x="T10" y="T11"/>
                      </a:cxn>
                      <a:cxn ang="T32">
                        <a:pos x="T12" y="T13"/>
                      </a:cxn>
                      <a:cxn ang="T33">
                        <a:pos x="T14" y="T15"/>
                      </a:cxn>
                      <a:cxn ang="T34">
                        <a:pos x="T16" y="T17"/>
                      </a:cxn>
                      <a:cxn ang="T35">
                        <a:pos x="T18" y="T19"/>
                      </a:cxn>
                      <a:cxn ang="T36">
                        <a:pos x="T20" y="T21"/>
                      </a:cxn>
                      <a:cxn ang="T37">
                        <a:pos x="T22" y="T23"/>
                      </a:cxn>
                      <a:cxn ang="T38">
                        <a:pos x="T24" y="T25"/>
                      </a:cxn>
                    </a:cxnLst>
                    <a:rect l="0" t="0" r="r" b="b"/>
                    <a:pathLst>
                      <a:path w="5" h="2">
                        <a:moveTo>
                          <a:pt x="4" y="2"/>
                        </a:moveTo>
                        <a:lnTo>
                          <a:pt x="3" y="1"/>
                        </a:lnTo>
                        <a:lnTo>
                          <a:pt x="2" y="1"/>
                        </a:ln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1" y="1"/>
                        </a:lnTo>
                        <a:lnTo>
                          <a:pt x="1" y="0"/>
                        </a:lnTo>
                        <a:lnTo>
                          <a:pt x="2" y="1"/>
                        </a:lnTo>
                        <a:lnTo>
                          <a:pt x="4" y="1"/>
                        </a:lnTo>
                        <a:lnTo>
                          <a:pt x="4" y="0"/>
                        </a:lnTo>
                        <a:lnTo>
                          <a:pt x="5" y="1"/>
                        </a:lnTo>
                        <a:lnTo>
                          <a:pt x="4" y="1"/>
                        </a:lnTo>
                        <a:lnTo>
                          <a:pt x="4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89" name="Freeform 1203">
                    <a:extLst>
                      <a:ext uri="{FF2B5EF4-FFF2-40B4-BE49-F238E27FC236}">
                        <a16:creationId xmlns:a16="http://schemas.microsoft.com/office/drawing/2014/main" id="{BBF36D9D-6D21-4F95-B5D0-384CE8FB6E2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605158" y="5060419"/>
                    <a:ext cx="4647" cy="2324"/>
                  </a:xfrm>
                  <a:custGeom>
                    <a:avLst/>
                    <a:gdLst>
                      <a:gd name="T0" fmla="*/ 3175 w 2"/>
                      <a:gd name="T1" fmla="*/ 1588 h 1"/>
                      <a:gd name="T2" fmla="*/ 1588 w 2"/>
                      <a:gd name="T3" fmla="*/ 1588 h 1"/>
                      <a:gd name="T4" fmla="*/ 0 w 2"/>
                      <a:gd name="T5" fmla="*/ 0 h 1"/>
                      <a:gd name="T6" fmla="*/ 3175 w 2"/>
                      <a:gd name="T7" fmla="*/ 0 h 1"/>
                      <a:gd name="T8" fmla="*/ 3175 w 2"/>
                      <a:gd name="T9" fmla="*/ 1588 h 1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2" h="1">
                        <a:moveTo>
                          <a:pt x="2" y="1"/>
                        </a:moveTo>
                        <a:lnTo>
                          <a:pt x="1" y="1"/>
                        </a:lnTo>
                        <a:lnTo>
                          <a:pt x="0" y="0"/>
                        </a:lnTo>
                        <a:lnTo>
                          <a:pt x="2" y="0"/>
                        </a:lnTo>
                        <a:lnTo>
                          <a:pt x="2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90" name="Freeform 1204">
                    <a:extLst>
                      <a:ext uri="{FF2B5EF4-FFF2-40B4-BE49-F238E27FC236}">
                        <a16:creationId xmlns:a16="http://schemas.microsoft.com/office/drawing/2014/main" id="{DA1AB011-9D52-46D8-9C5E-A3726FDF4B9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98188" y="5065066"/>
                    <a:ext cx="6970" cy="4647"/>
                  </a:xfrm>
                  <a:custGeom>
                    <a:avLst/>
                    <a:gdLst>
                      <a:gd name="T0" fmla="*/ 0 w 3"/>
                      <a:gd name="T1" fmla="*/ 3175 h 2"/>
                      <a:gd name="T2" fmla="*/ 0 w 3"/>
                      <a:gd name="T3" fmla="*/ 0 h 2"/>
                      <a:gd name="T4" fmla="*/ 1587 w 3"/>
                      <a:gd name="T5" fmla="*/ 0 h 2"/>
                      <a:gd name="T6" fmla="*/ 3175 w 3"/>
                      <a:gd name="T7" fmla="*/ 0 h 2"/>
                      <a:gd name="T8" fmla="*/ 4762 w 3"/>
                      <a:gd name="T9" fmla="*/ 3175 h 2"/>
                      <a:gd name="T10" fmla="*/ 3175 w 3"/>
                      <a:gd name="T11" fmla="*/ 3175 h 2"/>
                      <a:gd name="T12" fmla="*/ 1587 w 3"/>
                      <a:gd name="T13" fmla="*/ 3175 h 2"/>
                      <a:gd name="T14" fmla="*/ 0 w 3"/>
                      <a:gd name="T15" fmla="*/ 3175 h 2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3" h="2">
                        <a:moveTo>
                          <a:pt x="0" y="2"/>
                        </a:move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2"/>
                        </a:lnTo>
                        <a:lnTo>
                          <a:pt x="2" y="2"/>
                        </a:lnTo>
                        <a:lnTo>
                          <a:pt x="1" y="2"/>
                        </a:lnTo>
                        <a:lnTo>
                          <a:pt x="0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91" name="Freeform 1205">
                    <a:extLst>
                      <a:ext uri="{FF2B5EF4-FFF2-40B4-BE49-F238E27FC236}">
                        <a16:creationId xmlns:a16="http://schemas.microsoft.com/office/drawing/2014/main" id="{E35D7844-A9C8-4DD6-AB54-3635F418117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837519" y="5411285"/>
                    <a:ext cx="9294" cy="6970"/>
                  </a:xfrm>
                  <a:custGeom>
                    <a:avLst/>
                    <a:gdLst>
                      <a:gd name="T0" fmla="*/ 6350 w 4"/>
                      <a:gd name="T1" fmla="*/ 4762 h 3"/>
                      <a:gd name="T2" fmla="*/ 4763 w 4"/>
                      <a:gd name="T3" fmla="*/ 4762 h 3"/>
                      <a:gd name="T4" fmla="*/ 0 w 4"/>
                      <a:gd name="T5" fmla="*/ 0 h 3"/>
                      <a:gd name="T6" fmla="*/ 1588 w 4"/>
                      <a:gd name="T7" fmla="*/ 0 h 3"/>
                      <a:gd name="T8" fmla="*/ 3175 w 4"/>
                      <a:gd name="T9" fmla="*/ 0 h 3"/>
                      <a:gd name="T10" fmla="*/ 4763 w 4"/>
                      <a:gd name="T11" fmla="*/ 3175 h 3"/>
                      <a:gd name="T12" fmla="*/ 6350 w 4"/>
                      <a:gd name="T13" fmla="*/ 4762 h 3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4" h="3">
                        <a:moveTo>
                          <a:pt x="4" y="3"/>
                        </a:moveTo>
                        <a:lnTo>
                          <a:pt x="3" y="3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2"/>
                        </a:lnTo>
                        <a:lnTo>
                          <a:pt x="4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92" name="Freeform 1206">
                    <a:extLst>
                      <a:ext uri="{FF2B5EF4-FFF2-40B4-BE49-F238E27FC236}">
                        <a16:creationId xmlns:a16="http://schemas.microsoft.com/office/drawing/2014/main" id="{42DCCBB2-9038-4A31-AD85-1313452B660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614453" y="5290457"/>
                    <a:ext cx="4647" cy="2323"/>
                  </a:xfrm>
                  <a:custGeom>
                    <a:avLst/>
                    <a:gdLst>
                      <a:gd name="T0" fmla="*/ 1588 w 2"/>
                      <a:gd name="T1" fmla="*/ 1587 h 1"/>
                      <a:gd name="T2" fmla="*/ 0 w 2"/>
                      <a:gd name="T3" fmla="*/ 1587 h 1"/>
                      <a:gd name="T4" fmla="*/ 0 w 2"/>
                      <a:gd name="T5" fmla="*/ 0 h 1"/>
                      <a:gd name="T6" fmla="*/ 1588 w 2"/>
                      <a:gd name="T7" fmla="*/ 0 h 1"/>
                      <a:gd name="T8" fmla="*/ 3175 w 2"/>
                      <a:gd name="T9" fmla="*/ 0 h 1"/>
                      <a:gd name="T10" fmla="*/ 1588 w 2"/>
                      <a:gd name="T11" fmla="*/ 1587 h 1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2" h="1">
                        <a:moveTo>
                          <a:pt x="1" y="1"/>
                        </a:move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1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93" name="Freeform 1207">
                    <a:extLst>
                      <a:ext uri="{FF2B5EF4-FFF2-40B4-BE49-F238E27FC236}">
                        <a16:creationId xmlns:a16="http://schemas.microsoft.com/office/drawing/2014/main" id="{CE312508-2229-4BCE-9408-8B17554E53D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74952" y="5204483"/>
                    <a:ext cx="6970" cy="2324"/>
                  </a:xfrm>
                  <a:custGeom>
                    <a:avLst/>
                    <a:gdLst>
                      <a:gd name="T0" fmla="*/ 1587 w 3"/>
                      <a:gd name="T1" fmla="*/ 1588 h 1"/>
                      <a:gd name="T2" fmla="*/ 0 w 3"/>
                      <a:gd name="T3" fmla="*/ 1588 h 1"/>
                      <a:gd name="T4" fmla="*/ 0 w 3"/>
                      <a:gd name="T5" fmla="*/ 0 h 1"/>
                      <a:gd name="T6" fmla="*/ 1587 w 3"/>
                      <a:gd name="T7" fmla="*/ 0 h 1"/>
                      <a:gd name="T8" fmla="*/ 3175 w 3"/>
                      <a:gd name="T9" fmla="*/ 0 h 1"/>
                      <a:gd name="T10" fmla="*/ 4762 w 3"/>
                      <a:gd name="T11" fmla="*/ 0 h 1"/>
                      <a:gd name="T12" fmla="*/ 3175 w 3"/>
                      <a:gd name="T13" fmla="*/ 0 h 1"/>
                      <a:gd name="T14" fmla="*/ 3175 w 3"/>
                      <a:gd name="T15" fmla="*/ 1588 h 1"/>
                      <a:gd name="T16" fmla="*/ 1587 w 3"/>
                      <a:gd name="T17" fmla="*/ 1588 h 1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3" h="1">
                        <a:moveTo>
                          <a:pt x="1" y="1"/>
                        </a:move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2" y="0"/>
                        </a:lnTo>
                        <a:lnTo>
                          <a:pt x="2" y="1"/>
                        </a:lnTo>
                        <a:lnTo>
                          <a:pt x="1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94" name="Freeform 1208">
                    <a:extLst>
                      <a:ext uri="{FF2B5EF4-FFF2-40B4-BE49-F238E27FC236}">
                        <a16:creationId xmlns:a16="http://schemas.microsoft.com/office/drawing/2014/main" id="{EEECA4AA-C122-420B-A2C0-929192DD4BC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616777" y="5113863"/>
                    <a:ext cx="4647" cy="2323"/>
                  </a:xfrm>
                  <a:custGeom>
                    <a:avLst/>
                    <a:gdLst>
                      <a:gd name="T0" fmla="*/ 1588 w 2"/>
                      <a:gd name="T1" fmla="*/ 1587 h 1"/>
                      <a:gd name="T2" fmla="*/ 0 w 2"/>
                      <a:gd name="T3" fmla="*/ 1587 h 1"/>
                      <a:gd name="T4" fmla="*/ 0 w 2"/>
                      <a:gd name="T5" fmla="*/ 0 h 1"/>
                      <a:gd name="T6" fmla="*/ 1588 w 2"/>
                      <a:gd name="T7" fmla="*/ 0 h 1"/>
                      <a:gd name="T8" fmla="*/ 3175 w 2"/>
                      <a:gd name="T9" fmla="*/ 1587 h 1"/>
                      <a:gd name="T10" fmla="*/ 1588 w 2"/>
                      <a:gd name="T11" fmla="*/ 1587 h 1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2" h="1">
                        <a:moveTo>
                          <a:pt x="1" y="1"/>
                        </a:move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1"/>
                        </a:lnTo>
                        <a:lnTo>
                          <a:pt x="1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95" name="Freeform 1209">
                    <a:extLst>
                      <a:ext uri="{FF2B5EF4-FFF2-40B4-BE49-F238E27FC236}">
                        <a16:creationId xmlns:a16="http://schemas.microsoft.com/office/drawing/2014/main" id="{6C50E890-BB4B-4190-AFD9-D1141CA0559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600511" y="5192865"/>
                    <a:ext cx="6972" cy="6970"/>
                  </a:xfrm>
                  <a:custGeom>
                    <a:avLst/>
                    <a:gdLst>
                      <a:gd name="T0" fmla="*/ 4763 w 3"/>
                      <a:gd name="T1" fmla="*/ 4762 h 3"/>
                      <a:gd name="T2" fmla="*/ 3175 w 3"/>
                      <a:gd name="T3" fmla="*/ 1587 h 3"/>
                      <a:gd name="T4" fmla="*/ 1588 w 3"/>
                      <a:gd name="T5" fmla="*/ 1587 h 3"/>
                      <a:gd name="T6" fmla="*/ 0 w 3"/>
                      <a:gd name="T7" fmla="*/ 0 h 3"/>
                      <a:gd name="T8" fmla="*/ 1588 w 3"/>
                      <a:gd name="T9" fmla="*/ 0 h 3"/>
                      <a:gd name="T10" fmla="*/ 4763 w 3"/>
                      <a:gd name="T11" fmla="*/ 1587 h 3"/>
                      <a:gd name="T12" fmla="*/ 4763 w 3"/>
                      <a:gd name="T13" fmla="*/ 4762 h 3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3" h="3">
                        <a:moveTo>
                          <a:pt x="3" y="3"/>
                        </a:moveTo>
                        <a:lnTo>
                          <a:pt x="2" y="1"/>
                        </a:lnTo>
                        <a:lnTo>
                          <a:pt x="1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3" y="1"/>
                        </a:lnTo>
                        <a:lnTo>
                          <a:pt x="3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96" name="Freeform 1210">
                    <a:extLst>
                      <a:ext uri="{FF2B5EF4-FFF2-40B4-BE49-F238E27FC236}">
                        <a16:creationId xmlns:a16="http://schemas.microsoft.com/office/drawing/2014/main" id="{5C180B8F-8A2E-45C9-A972-9F504868D42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619100" y="5074361"/>
                    <a:ext cx="4647" cy="2324"/>
                  </a:xfrm>
                  <a:custGeom>
                    <a:avLst/>
                    <a:gdLst>
                      <a:gd name="T0" fmla="*/ 1588 w 2"/>
                      <a:gd name="T1" fmla="*/ 1588 h 1"/>
                      <a:gd name="T2" fmla="*/ 0 w 2"/>
                      <a:gd name="T3" fmla="*/ 1588 h 1"/>
                      <a:gd name="T4" fmla="*/ 0 w 2"/>
                      <a:gd name="T5" fmla="*/ 0 h 1"/>
                      <a:gd name="T6" fmla="*/ 1588 w 2"/>
                      <a:gd name="T7" fmla="*/ 0 h 1"/>
                      <a:gd name="T8" fmla="*/ 3175 w 2"/>
                      <a:gd name="T9" fmla="*/ 0 h 1"/>
                      <a:gd name="T10" fmla="*/ 1588 w 2"/>
                      <a:gd name="T11" fmla="*/ 1588 h 1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2" h="1">
                        <a:moveTo>
                          <a:pt x="1" y="1"/>
                        </a:move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1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97" name="Freeform 1211">
                    <a:extLst>
                      <a:ext uri="{FF2B5EF4-FFF2-40B4-BE49-F238E27FC236}">
                        <a16:creationId xmlns:a16="http://schemas.microsoft.com/office/drawing/2014/main" id="{C6902055-74C2-4DF6-859C-8F113800A3D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607482" y="5053449"/>
                    <a:ext cx="9294" cy="2323"/>
                  </a:xfrm>
                  <a:custGeom>
                    <a:avLst/>
                    <a:gdLst>
                      <a:gd name="T0" fmla="*/ 4763 w 4"/>
                      <a:gd name="T1" fmla="*/ 1587 h 1"/>
                      <a:gd name="T2" fmla="*/ 1588 w 4"/>
                      <a:gd name="T3" fmla="*/ 1587 h 1"/>
                      <a:gd name="T4" fmla="*/ 0 w 4"/>
                      <a:gd name="T5" fmla="*/ 1587 h 1"/>
                      <a:gd name="T6" fmla="*/ 0 w 4"/>
                      <a:gd name="T7" fmla="*/ 0 h 1"/>
                      <a:gd name="T8" fmla="*/ 1588 w 4"/>
                      <a:gd name="T9" fmla="*/ 0 h 1"/>
                      <a:gd name="T10" fmla="*/ 4763 w 4"/>
                      <a:gd name="T11" fmla="*/ 0 h 1"/>
                      <a:gd name="T12" fmla="*/ 6350 w 4"/>
                      <a:gd name="T13" fmla="*/ 1587 h 1"/>
                      <a:gd name="T14" fmla="*/ 4763 w 4"/>
                      <a:gd name="T15" fmla="*/ 1587 h 1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4" h="1">
                        <a:moveTo>
                          <a:pt x="3" y="1"/>
                        </a:move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3" y="0"/>
                        </a:lnTo>
                        <a:lnTo>
                          <a:pt x="4" y="1"/>
                        </a:lnTo>
                        <a:lnTo>
                          <a:pt x="3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98" name="Freeform 1212">
                    <a:extLst>
                      <a:ext uri="{FF2B5EF4-FFF2-40B4-BE49-F238E27FC236}">
                        <a16:creationId xmlns:a16="http://schemas.microsoft.com/office/drawing/2014/main" id="{549E7BEF-162D-42EB-9F1D-EF8475DE8EA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81922" y="5316016"/>
                    <a:ext cx="6972" cy="2324"/>
                  </a:xfrm>
                  <a:custGeom>
                    <a:avLst/>
                    <a:gdLst>
                      <a:gd name="T0" fmla="*/ 1588 w 3"/>
                      <a:gd name="T1" fmla="*/ 1588 h 1"/>
                      <a:gd name="T2" fmla="*/ 0 w 3"/>
                      <a:gd name="T3" fmla="*/ 1588 h 1"/>
                      <a:gd name="T4" fmla="*/ 4763 w 3"/>
                      <a:gd name="T5" fmla="*/ 0 h 1"/>
                      <a:gd name="T6" fmla="*/ 3175 w 3"/>
                      <a:gd name="T7" fmla="*/ 1588 h 1"/>
                      <a:gd name="T8" fmla="*/ 1588 w 3"/>
                      <a:gd name="T9" fmla="*/ 1588 h 1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3" h="1">
                        <a:moveTo>
                          <a:pt x="1" y="1"/>
                        </a:moveTo>
                        <a:lnTo>
                          <a:pt x="0" y="1"/>
                        </a:lnTo>
                        <a:lnTo>
                          <a:pt x="3" y="0"/>
                        </a:lnTo>
                        <a:lnTo>
                          <a:pt x="2" y="1"/>
                        </a:lnTo>
                        <a:lnTo>
                          <a:pt x="1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99" name="Freeform 1214">
                    <a:extLst>
                      <a:ext uri="{FF2B5EF4-FFF2-40B4-BE49-F238E27FC236}">
                        <a16:creationId xmlns:a16="http://schemas.microsoft.com/office/drawing/2014/main" id="{621DE44D-10D8-4E4E-BEB8-1A77EDF8940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602835" y="5074361"/>
                    <a:ext cx="6970" cy="2324"/>
                  </a:xfrm>
                  <a:custGeom>
                    <a:avLst/>
                    <a:gdLst>
                      <a:gd name="T0" fmla="*/ 3175 w 3"/>
                      <a:gd name="T1" fmla="*/ 1588 h 1"/>
                      <a:gd name="T2" fmla="*/ 0 w 3"/>
                      <a:gd name="T3" fmla="*/ 1588 h 1"/>
                      <a:gd name="T4" fmla="*/ 1587 w 3"/>
                      <a:gd name="T5" fmla="*/ 1588 h 1"/>
                      <a:gd name="T6" fmla="*/ 3175 w 3"/>
                      <a:gd name="T7" fmla="*/ 1588 h 1"/>
                      <a:gd name="T8" fmla="*/ 3175 w 3"/>
                      <a:gd name="T9" fmla="*/ 0 h 1"/>
                      <a:gd name="T10" fmla="*/ 4762 w 3"/>
                      <a:gd name="T11" fmla="*/ 0 h 1"/>
                      <a:gd name="T12" fmla="*/ 4762 w 3"/>
                      <a:gd name="T13" fmla="*/ 1588 h 1"/>
                      <a:gd name="T14" fmla="*/ 3175 w 3"/>
                      <a:gd name="T15" fmla="*/ 1588 h 1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3" h="1">
                        <a:moveTo>
                          <a:pt x="2" y="1"/>
                        </a:moveTo>
                        <a:lnTo>
                          <a:pt x="0" y="1"/>
                        </a:lnTo>
                        <a:lnTo>
                          <a:pt x="1" y="1"/>
                        </a:lnTo>
                        <a:lnTo>
                          <a:pt x="2" y="1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3" y="1"/>
                        </a:lnTo>
                        <a:lnTo>
                          <a:pt x="2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00" name="Freeform 1215">
                    <a:extLst>
                      <a:ext uri="{FF2B5EF4-FFF2-40B4-BE49-F238E27FC236}">
                        <a16:creationId xmlns:a16="http://schemas.microsoft.com/office/drawing/2014/main" id="{2FFA951C-627D-4912-AB61-AFADEB938B6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816607" y="5427549"/>
                    <a:ext cx="4647" cy="4647"/>
                  </a:xfrm>
                  <a:custGeom>
                    <a:avLst/>
                    <a:gdLst>
                      <a:gd name="T0" fmla="*/ 0 w 2"/>
                      <a:gd name="T1" fmla="*/ 3175 h 2"/>
                      <a:gd name="T2" fmla="*/ 0 w 2"/>
                      <a:gd name="T3" fmla="*/ 1588 h 2"/>
                      <a:gd name="T4" fmla="*/ 1588 w 2"/>
                      <a:gd name="T5" fmla="*/ 1588 h 2"/>
                      <a:gd name="T6" fmla="*/ 1588 w 2"/>
                      <a:gd name="T7" fmla="*/ 0 h 2"/>
                      <a:gd name="T8" fmla="*/ 1588 w 2"/>
                      <a:gd name="T9" fmla="*/ 1588 h 2"/>
                      <a:gd name="T10" fmla="*/ 3175 w 2"/>
                      <a:gd name="T11" fmla="*/ 1588 h 2"/>
                      <a:gd name="T12" fmla="*/ 3175 w 2"/>
                      <a:gd name="T13" fmla="*/ 3175 h 2"/>
                      <a:gd name="T14" fmla="*/ 1588 w 2"/>
                      <a:gd name="T15" fmla="*/ 3175 h 2"/>
                      <a:gd name="T16" fmla="*/ 0 w 2"/>
                      <a:gd name="T17" fmla="*/ 3175 h 2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2" h="2">
                        <a:moveTo>
                          <a:pt x="0" y="2"/>
                        </a:moveTo>
                        <a:lnTo>
                          <a:pt x="0" y="1"/>
                        </a:lnTo>
                        <a:lnTo>
                          <a:pt x="1" y="1"/>
                        </a:lnTo>
                        <a:lnTo>
                          <a:pt x="1" y="0"/>
                        </a:lnTo>
                        <a:lnTo>
                          <a:pt x="1" y="1"/>
                        </a:lnTo>
                        <a:lnTo>
                          <a:pt x="2" y="1"/>
                        </a:lnTo>
                        <a:lnTo>
                          <a:pt x="2" y="2"/>
                        </a:lnTo>
                        <a:lnTo>
                          <a:pt x="1" y="2"/>
                        </a:lnTo>
                        <a:lnTo>
                          <a:pt x="0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01" name="Freeform 1216">
                    <a:extLst>
                      <a:ext uri="{FF2B5EF4-FFF2-40B4-BE49-F238E27FC236}">
                        <a16:creationId xmlns:a16="http://schemas.microsoft.com/office/drawing/2014/main" id="{A1CBF150-FF08-4C04-AFFF-2638E6DCE66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74952" y="5169629"/>
                    <a:ext cx="4647" cy="6970"/>
                  </a:xfrm>
                  <a:custGeom>
                    <a:avLst/>
                    <a:gdLst>
                      <a:gd name="T0" fmla="*/ 1588 w 2"/>
                      <a:gd name="T1" fmla="*/ 4762 h 3"/>
                      <a:gd name="T2" fmla="*/ 0 w 2"/>
                      <a:gd name="T3" fmla="*/ 1587 h 3"/>
                      <a:gd name="T4" fmla="*/ 0 w 2"/>
                      <a:gd name="T5" fmla="*/ 0 h 3"/>
                      <a:gd name="T6" fmla="*/ 1588 w 2"/>
                      <a:gd name="T7" fmla="*/ 1587 h 3"/>
                      <a:gd name="T8" fmla="*/ 3175 w 2"/>
                      <a:gd name="T9" fmla="*/ 1587 h 3"/>
                      <a:gd name="T10" fmla="*/ 1588 w 2"/>
                      <a:gd name="T11" fmla="*/ 4762 h 3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2" h="3">
                        <a:moveTo>
                          <a:pt x="1" y="3"/>
                        </a:move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1"/>
                        </a:lnTo>
                        <a:lnTo>
                          <a:pt x="2" y="1"/>
                        </a:lnTo>
                        <a:lnTo>
                          <a:pt x="1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02" name="Rectangle 1217">
                    <a:extLst>
                      <a:ext uri="{FF2B5EF4-FFF2-40B4-BE49-F238E27FC236}">
                        <a16:creationId xmlns:a16="http://schemas.microsoft.com/office/drawing/2014/main" id="{BF9B73D4-9122-4FAA-A707-964BE355B2F3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581922" y="5069713"/>
                    <a:ext cx="2324" cy="2324"/>
                  </a:xfrm>
                  <a:prstGeom prst="rect">
                    <a:avLst/>
                  </a:pr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5303" name="Freeform 1218">
                    <a:extLst>
                      <a:ext uri="{FF2B5EF4-FFF2-40B4-BE49-F238E27FC236}">
                        <a16:creationId xmlns:a16="http://schemas.microsoft.com/office/drawing/2014/main" id="{0B6AAF1F-EB8F-4C32-8070-EA88E899A93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735280" y="5408960"/>
                    <a:ext cx="9294" cy="2324"/>
                  </a:xfrm>
                  <a:custGeom>
                    <a:avLst/>
                    <a:gdLst>
                      <a:gd name="T0" fmla="*/ 0 w 4"/>
                      <a:gd name="T1" fmla="*/ 1588 h 1"/>
                      <a:gd name="T2" fmla="*/ 3175 w 4"/>
                      <a:gd name="T3" fmla="*/ 0 h 1"/>
                      <a:gd name="T4" fmla="*/ 6350 w 4"/>
                      <a:gd name="T5" fmla="*/ 0 h 1"/>
                      <a:gd name="T6" fmla="*/ 6350 w 4"/>
                      <a:gd name="T7" fmla="*/ 1588 h 1"/>
                      <a:gd name="T8" fmla="*/ 3175 w 4"/>
                      <a:gd name="T9" fmla="*/ 1588 h 1"/>
                      <a:gd name="T10" fmla="*/ 1588 w 4"/>
                      <a:gd name="T11" fmla="*/ 1588 h 1"/>
                      <a:gd name="T12" fmla="*/ 0 w 4"/>
                      <a:gd name="T13" fmla="*/ 1588 h 1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4" h="1">
                        <a:moveTo>
                          <a:pt x="0" y="1"/>
                        </a:moveTo>
                        <a:lnTo>
                          <a:pt x="2" y="0"/>
                        </a:lnTo>
                        <a:lnTo>
                          <a:pt x="4" y="0"/>
                        </a:lnTo>
                        <a:lnTo>
                          <a:pt x="4" y="1"/>
                        </a:lnTo>
                        <a:lnTo>
                          <a:pt x="2" y="1"/>
                        </a:lnTo>
                        <a:lnTo>
                          <a:pt x="1" y="1"/>
                        </a:lnTo>
                        <a:lnTo>
                          <a:pt x="0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04" name="Freeform 1219">
                    <a:extLst>
                      <a:ext uri="{FF2B5EF4-FFF2-40B4-BE49-F238E27FC236}">
                        <a16:creationId xmlns:a16="http://schemas.microsoft.com/office/drawing/2014/main" id="{D6787A22-E00F-42E7-8DE1-BD67E5791FD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607482" y="5095274"/>
                    <a:ext cx="9294" cy="2323"/>
                  </a:xfrm>
                  <a:custGeom>
                    <a:avLst/>
                    <a:gdLst>
                      <a:gd name="T0" fmla="*/ 4763 w 4"/>
                      <a:gd name="T1" fmla="*/ 1587 h 1"/>
                      <a:gd name="T2" fmla="*/ 1588 w 4"/>
                      <a:gd name="T3" fmla="*/ 1587 h 1"/>
                      <a:gd name="T4" fmla="*/ 0 w 4"/>
                      <a:gd name="T5" fmla="*/ 0 h 1"/>
                      <a:gd name="T6" fmla="*/ 1588 w 4"/>
                      <a:gd name="T7" fmla="*/ 0 h 1"/>
                      <a:gd name="T8" fmla="*/ 6350 w 4"/>
                      <a:gd name="T9" fmla="*/ 0 h 1"/>
                      <a:gd name="T10" fmla="*/ 4763 w 4"/>
                      <a:gd name="T11" fmla="*/ 1587 h 1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4" h="1">
                        <a:moveTo>
                          <a:pt x="3" y="1"/>
                        </a:moveTo>
                        <a:lnTo>
                          <a:pt x="1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4" y="0"/>
                        </a:lnTo>
                        <a:lnTo>
                          <a:pt x="3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05" name="Freeform 1220">
                    <a:extLst>
                      <a:ext uri="{FF2B5EF4-FFF2-40B4-BE49-F238E27FC236}">
                        <a16:creationId xmlns:a16="http://schemas.microsoft.com/office/drawing/2014/main" id="{A5C9E4F5-DB64-49FA-94FD-63E4BD9E0DD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600511" y="5355518"/>
                    <a:ext cx="6972" cy="2323"/>
                  </a:xfrm>
                  <a:custGeom>
                    <a:avLst/>
                    <a:gdLst>
                      <a:gd name="T0" fmla="*/ 1588 w 3"/>
                      <a:gd name="T1" fmla="*/ 1587 h 1"/>
                      <a:gd name="T2" fmla="*/ 0 w 3"/>
                      <a:gd name="T3" fmla="*/ 1587 h 1"/>
                      <a:gd name="T4" fmla="*/ 1588 w 3"/>
                      <a:gd name="T5" fmla="*/ 0 h 1"/>
                      <a:gd name="T6" fmla="*/ 3175 w 3"/>
                      <a:gd name="T7" fmla="*/ 0 h 1"/>
                      <a:gd name="T8" fmla="*/ 4763 w 3"/>
                      <a:gd name="T9" fmla="*/ 0 h 1"/>
                      <a:gd name="T10" fmla="*/ 3175 w 3"/>
                      <a:gd name="T11" fmla="*/ 1587 h 1"/>
                      <a:gd name="T12" fmla="*/ 1588 w 3"/>
                      <a:gd name="T13" fmla="*/ 1587 h 1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3" h="1">
                        <a:moveTo>
                          <a:pt x="1" y="1"/>
                        </a:moveTo>
                        <a:lnTo>
                          <a:pt x="0" y="1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2" y="1"/>
                        </a:lnTo>
                        <a:lnTo>
                          <a:pt x="1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06" name="Freeform 1221">
                    <a:extLst>
                      <a:ext uri="{FF2B5EF4-FFF2-40B4-BE49-F238E27FC236}">
                        <a16:creationId xmlns:a16="http://schemas.microsoft.com/office/drawing/2014/main" id="{EF3A571B-B8F6-4FC2-8AAF-61513A85822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609805" y="5058096"/>
                    <a:ext cx="6972" cy="2323"/>
                  </a:xfrm>
                  <a:custGeom>
                    <a:avLst/>
                    <a:gdLst>
                      <a:gd name="T0" fmla="*/ 3175 w 3"/>
                      <a:gd name="T1" fmla="*/ 1587 h 1"/>
                      <a:gd name="T2" fmla="*/ 0 w 3"/>
                      <a:gd name="T3" fmla="*/ 1587 h 1"/>
                      <a:gd name="T4" fmla="*/ 0 w 3"/>
                      <a:gd name="T5" fmla="*/ 0 h 1"/>
                      <a:gd name="T6" fmla="*/ 4763 w 3"/>
                      <a:gd name="T7" fmla="*/ 0 h 1"/>
                      <a:gd name="T8" fmla="*/ 4763 w 3"/>
                      <a:gd name="T9" fmla="*/ 1587 h 1"/>
                      <a:gd name="T10" fmla="*/ 3175 w 3"/>
                      <a:gd name="T11" fmla="*/ 1587 h 1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3" h="1">
                        <a:moveTo>
                          <a:pt x="2" y="1"/>
                        </a:move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3" y="0"/>
                        </a:lnTo>
                        <a:lnTo>
                          <a:pt x="3" y="1"/>
                        </a:lnTo>
                        <a:lnTo>
                          <a:pt x="2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07" name="Freeform 1222">
                    <a:extLst>
                      <a:ext uri="{FF2B5EF4-FFF2-40B4-BE49-F238E27FC236}">
                        <a16:creationId xmlns:a16="http://schemas.microsoft.com/office/drawing/2014/main" id="{C4239995-B16C-4920-83ED-2BA5098654D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609805" y="5306722"/>
                    <a:ext cx="6972" cy="4647"/>
                  </a:xfrm>
                  <a:custGeom>
                    <a:avLst/>
                    <a:gdLst>
                      <a:gd name="T0" fmla="*/ 3175 w 3"/>
                      <a:gd name="T1" fmla="*/ 3175 h 2"/>
                      <a:gd name="T2" fmla="*/ 0 w 3"/>
                      <a:gd name="T3" fmla="*/ 3175 h 2"/>
                      <a:gd name="T4" fmla="*/ 0 w 3"/>
                      <a:gd name="T5" fmla="*/ 1588 h 2"/>
                      <a:gd name="T6" fmla="*/ 3175 w 3"/>
                      <a:gd name="T7" fmla="*/ 0 h 2"/>
                      <a:gd name="T8" fmla="*/ 3175 w 3"/>
                      <a:gd name="T9" fmla="*/ 1588 h 2"/>
                      <a:gd name="T10" fmla="*/ 4763 w 3"/>
                      <a:gd name="T11" fmla="*/ 1588 h 2"/>
                      <a:gd name="T12" fmla="*/ 4763 w 3"/>
                      <a:gd name="T13" fmla="*/ 3175 h 2"/>
                      <a:gd name="T14" fmla="*/ 3175 w 3"/>
                      <a:gd name="T15" fmla="*/ 3175 h 2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3" h="2">
                        <a:moveTo>
                          <a:pt x="2" y="2"/>
                        </a:moveTo>
                        <a:lnTo>
                          <a:pt x="0" y="2"/>
                        </a:lnTo>
                        <a:lnTo>
                          <a:pt x="0" y="1"/>
                        </a:lnTo>
                        <a:lnTo>
                          <a:pt x="2" y="0"/>
                        </a:lnTo>
                        <a:lnTo>
                          <a:pt x="2" y="1"/>
                        </a:lnTo>
                        <a:lnTo>
                          <a:pt x="3" y="1"/>
                        </a:lnTo>
                        <a:lnTo>
                          <a:pt x="3" y="2"/>
                        </a:lnTo>
                        <a:lnTo>
                          <a:pt x="2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08" name="Freeform 1223">
                    <a:extLst>
                      <a:ext uri="{FF2B5EF4-FFF2-40B4-BE49-F238E27FC236}">
                        <a16:creationId xmlns:a16="http://schemas.microsoft.com/office/drawing/2014/main" id="{FF5E6731-EA5D-4F7A-A822-98509FAFD58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825902" y="5439168"/>
                    <a:ext cx="9294" cy="4647"/>
                  </a:xfrm>
                  <a:custGeom>
                    <a:avLst/>
                    <a:gdLst>
                      <a:gd name="T0" fmla="*/ 4763 w 4"/>
                      <a:gd name="T1" fmla="*/ 3175 h 2"/>
                      <a:gd name="T2" fmla="*/ 3175 w 4"/>
                      <a:gd name="T3" fmla="*/ 1588 h 2"/>
                      <a:gd name="T4" fmla="*/ 0 w 4"/>
                      <a:gd name="T5" fmla="*/ 1588 h 2"/>
                      <a:gd name="T6" fmla="*/ 0 w 4"/>
                      <a:gd name="T7" fmla="*/ 0 h 2"/>
                      <a:gd name="T8" fmla="*/ 3175 w 4"/>
                      <a:gd name="T9" fmla="*/ 0 h 2"/>
                      <a:gd name="T10" fmla="*/ 4763 w 4"/>
                      <a:gd name="T11" fmla="*/ 1588 h 2"/>
                      <a:gd name="T12" fmla="*/ 6350 w 4"/>
                      <a:gd name="T13" fmla="*/ 1588 h 2"/>
                      <a:gd name="T14" fmla="*/ 4763 w 4"/>
                      <a:gd name="T15" fmla="*/ 3175 h 2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4" h="2">
                        <a:moveTo>
                          <a:pt x="3" y="2"/>
                        </a:moveTo>
                        <a:lnTo>
                          <a:pt x="2" y="1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2" y="0"/>
                        </a:lnTo>
                        <a:lnTo>
                          <a:pt x="3" y="1"/>
                        </a:lnTo>
                        <a:lnTo>
                          <a:pt x="4" y="1"/>
                        </a:lnTo>
                        <a:lnTo>
                          <a:pt x="3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10" name="Freeform 1225">
                    <a:extLst>
                      <a:ext uri="{FF2B5EF4-FFF2-40B4-BE49-F238E27FC236}">
                        <a16:creationId xmlns:a16="http://schemas.microsoft.com/office/drawing/2014/main" id="{02F92BC8-5D57-4314-9096-DD83D29CC80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774561" y="2862285"/>
                    <a:ext cx="553019" cy="618080"/>
                  </a:xfrm>
                  <a:custGeom>
                    <a:avLst/>
                    <a:gdLst>
                      <a:gd name="T0" fmla="*/ 250825 w 238"/>
                      <a:gd name="T1" fmla="*/ 415925 h 266"/>
                      <a:gd name="T2" fmla="*/ 231775 w 238"/>
                      <a:gd name="T3" fmla="*/ 422275 h 266"/>
                      <a:gd name="T4" fmla="*/ 223838 w 238"/>
                      <a:gd name="T5" fmla="*/ 417513 h 266"/>
                      <a:gd name="T6" fmla="*/ 203200 w 238"/>
                      <a:gd name="T7" fmla="*/ 422275 h 266"/>
                      <a:gd name="T8" fmla="*/ 193675 w 238"/>
                      <a:gd name="T9" fmla="*/ 412750 h 266"/>
                      <a:gd name="T10" fmla="*/ 180975 w 238"/>
                      <a:gd name="T11" fmla="*/ 401638 h 266"/>
                      <a:gd name="T12" fmla="*/ 171450 w 238"/>
                      <a:gd name="T13" fmla="*/ 400050 h 266"/>
                      <a:gd name="T14" fmla="*/ 157163 w 238"/>
                      <a:gd name="T15" fmla="*/ 398463 h 266"/>
                      <a:gd name="T16" fmla="*/ 138113 w 238"/>
                      <a:gd name="T17" fmla="*/ 398463 h 266"/>
                      <a:gd name="T18" fmla="*/ 127000 w 238"/>
                      <a:gd name="T19" fmla="*/ 387350 h 266"/>
                      <a:gd name="T20" fmla="*/ 122238 w 238"/>
                      <a:gd name="T21" fmla="*/ 374650 h 266"/>
                      <a:gd name="T22" fmla="*/ 107950 w 238"/>
                      <a:gd name="T23" fmla="*/ 366713 h 266"/>
                      <a:gd name="T24" fmla="*/ 103188 w 238"/>
                      <a:gd name="T25" fmla="*/ 354013 h 266"/>
                      <a:gd name="T26" fmla="*/ 92075 w 238"/>
                      <a:gd name="T27" fmla="*/ 341313 h 266"/>
                      <a:gd name="T28" fmla="*/ 77788 w 238"/>
                      <a:gd name="T29" fmla="*/ 328613 h 266"/>
                      <a:gd name="T30" fmla="*/ 69850 w 238"/>
                      <a:gd name="T31" fmla="*/ 322263 h 266"/>
                      <a:gd name="T32" fmla="*/ 53975 w 238"/>
                      <a:gd name="T33" fmla="*/ 314325 h 266"/>
                      <a:gd name="T34" fmla="*/ 49213 w 238"/>
                      <a:gd name="T35" fmla="*/ 306388 h 266"/>
                      <a:gd name="T36" fmla="*/ 38100 w 238"/>
                      <a:gd name="T37" fmla="*/ 298450 h 266"/>
                      <a:gd name="T38" fmla="*/ 41275 w 238"/>
                      <a:gd name="T39" fmla="*/ 287338 h 266"/>
                      <a:gd name="T40" fmla="*/ 25400 w 238"/>
                      <a:gd name="T41" fmla="*/ 257175 h 266"/>
                      <a:gd name="T42" fmla="*/ 17463 w 238"/>
                      <a:gd name="T43" fmla="*/ 239713 h 266"/>
                      <a:gd name="T44" fmla="*/ 15875 w 238"/>
                      <a:gd name="T45" fmla="*/ 217488 h 266"/>
                      <a:gd name="T46" fmla="*/ 0 w 238"/>
                      <a:gd name="T47" fmla="*/ 212725 h 266"/>
                      <a:gd name="T48" fmla="*/ 6350 w 238"/>
                      <a:gd name="T49" fmla="*/ 190500 h 266"/>
                      <a:gd name="T50" fmla="*/ 14288 w 238"/>
                      <a:gd name="T51" fmla="*/ 176213 h 266"/>
                      <a:gd name="T52" fmla="*/ 22225 w 238"/>
                      <a:gd name="T53" fmla="*/ 163513 h 266"/>
                      <a:gd name="T54" fmla="*/ 23813 w 238"/>
                      <a:gd name="T55" fmla="*/ 150813 h 266"/>
                      <a:gd name="T56" fmla="*/ 41275 w 238"/>
                      <a:gd name="T57" fmla="*/ 146050 h 266"/>
                      <a:gd name="T58" fmla="*/ 49213 w 238"/>
                      <a:gd name="T59" fmla="*/ 84138 h 266"/>
                      <a:gd name="T60" fmla="*/ 60325 w 238"/>
                      <a:gd name="T61" fmla="*/ 49213 h 266"/>
                      <a:gd name="T62" fmla="*/ 215900 w 238"/>
                      <a:gd name="T63" fmla="*/ 0 h 266"/>
                      <a:gd name="T64" fmla="*/ 339725 w 238"/>
                      <a:gd name="T65" fmla="*/ 11113 h 266"/>
                      <a:gd name="T66" fmla="*/ 347663 w 238"/>
                      <a:gd name="T67" fmla="*/ 28575 h 266"/>
                      <a:gd name="T68" fmla="*/ 347663 w 238"/>
                      <a:gd name="T69" fmla="*/ 34925 h 266"/>
                      <a:gd name="T70" fmla="*/ 347663 w 238"/>
                      <a:gd name="T71" fmla="*/ 55563 h 266"/>
                      <a:gd name="T72" fmla="*/ 350838 w 238"/>
                      <a:gd name="T73" fmla="*/ 71438 h 266"/>
                      <a:gd name="T74" fmla="*/ 365125 w 238"/>
                      <a:gd name="T75" fmla="*/ 85725 h 266"/>
                      <a:gd name="T76" fmla="*/ 377825 w 238"/>
                      <a:gd name="T77" fmla="*/ 95250 h 266"/>
                      <a:gd name="T78" fmla="*/ 363538 w 238"/>
                      <a:gd name="T79" fmla="*/ 107950 h 266"/>
                      <a:gd name="T80" fmla="*/ 347663 w 238"/>
                      <a:gd name="T81" fmla="*/ 117475 h 266"/>
                      <a:gd name="T82" fmla="*/ 341313 w 238"/>
                      <a:gd name="T83" fmla="*/ 131763 h 266"/>
                      <a:gd name="T84" fmla="*/ 331788 w 238"/>
                      <a:gd name="T85" fmla="*/ 155575 h 266"/>
                      <a:gd name="T86" fmla="*/ 328613 w 238"/>
                      <a:gd name="T87" fmla="*/ 193675 h 266"/>
                      <a:gd name="T88" fmla="*/ 323850 w 238"/>
                      <a:gd name="T89" fmla="*/ 214313 h 266"/>
                      <a:gd name="T90" fmla="*/ 301625 w 238"/>
                      <a:gd name="T91" fmla="*/ 234950 h 266"/>
                      <a:gd name="T92" fmla="*/ 298450 w 238"/>
                      <a:gd name="T93" fmla="*/ 249238 h 266"/>
                      <a:gd name="T94" fmla="*/ 285750 w 238"/>
                      <a:gd name="T95" fmla="*/ 257175 h 266"/>
                      <a:gd name="T96" fmla="*/ 277813 w 238"/>
                      <a:gd name="T97" fmla="*/ 280988 h 266"/>
                      <a:gd name="T98" fmla="*/ 274638 w 238"/>
                      <a:gd name="T99" fmla="*/ 311150 h 266"/>
                      <a:gd name="T100" fmla="*/ 258763 w 238"/>
                      <a:gd name="T101" fmla="*/ 311150 h 266"/>
                      <a:gd name="T102" fmla="*/ 254000 w 238"/>
                      <a:gd name="T103" fmla="*/ 325438 h 266"/>
                      <a:gd name="T104" fmla="*/ 277813 w 238"/>
                      <a:gd name="T105" fmla="*/ 339725 h 266"/>
                      <a:gd name="T106" fmla="*/ 288925 w 238"/>
                      <a:gd name="T107" fmla="*/ 350838 h 266"/>
                      <a:gd name="T108" fmla="*/ 296863 w 238"/>
                      <a:gd name="T109" fmla="*/ 368300 h 266"/>
                      <a:gd name="T110" fmla="*/ 306388 w 238"/>
                      <a:gd name="T111" fmla="*/ 381000 h 266"/>
                      <a:gd name="T112" fmla="*/ 314325 w 238"/>
                      <a:gd name="T113" fmla="*/ 392113 h 266"/>
                      <a:gd name="T114" fmla="*/ 306388 w 238"/>
                      <a:gd name="T115" fmla="*/ 390525 h 26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</a:gdLst>
                    <a:ahLst/>
                    <a:cxnLst>
                      <a:cxn ang="T116">
                        <a:pos x="T0" y="T1"/>
                      </a:cxn>
                      <a:cxn ang="T117">
                        <a:pos x="T2" y="T3"/>
                      </a:cxn>
                      <a:cxn ang="T118">
                        <a:pos x="T4" y="T5"/>
                      </a:cxn>
                      <a:cxn ang="T119">
                        <a:pos x="T6" y="T7"/>
                      </a:cxn>
                      <a:cxn ang="T120">
                        <a:pos x="T8" y="T9"/>
                      </a:cxn>
                      <a:cxn ang="T121">
                        <a:pos x="T10" y="T11"/>
                      </a:cxn>
                      <a:cxn ang="T122">
                        <a:pos x="T12" y="T13"/>
                      </a:cxn>
                      <a:cxn ang="T123">
                        <a:pos x="T14" y="T15"/>
                      </a:cxn>
                      <a:cxn ang="T124">
                        <a:pos x="T16" y="T17"/>
                      </a:cxn>
                      <a:cxn ang="T125">
                        <a:pos x="T18" y="T19"/>
                      </a:cxn>
                      <a:cxn ang="T126">
                        <a:pos x="T20" y="T21"/>
                      </a:cxn>
                      <a:cxn ang="T127">
                        <a:pos x="T22" y="T23"/>
                      </a:cxn>
                      <a:cxn ang="T128">
                        <a:pos x="T24" y="T25"/>
                      </a:cxn>
                      <a:cxn ang="T129">
                        <a:pos x="T26" y="T27"/>
                      </a:cxn>
                      <a:cxn ang="T130">
                        <a:pos x="T28" y="T29"/>
                      </a:cxn>
                      <a:cxn ang="T131">
                        <a:pos x="T30" y="T31"/>
                      </a:cxn>
                      <a:cxn ang="T132">
                        <a:pos x="T32" y="T33"/>
                      </a:cxn>
                      <a:cxn ang="T133">
                        <a:pos x="T34" y="T35"/>
                      </a:cxn>
                      <a:cxn ang="T134">
                        <a:pos x="T36" y="T37"/>
                      </a:cxn>
                      <a:cxn ang="T135">
                        <a:pos x="T38" y="T39"/>
                      </a:cxn>
                      <a:cxn ang="T136">
                        <a:pos x="T40" y="T41"/>
                      </a:cxn>
                      <a:cxn ang="T137">
                        <a:pos x="T42" y="T43"/>
                      </a:cxn>
                      <a:cxn ang="T138">
                        <a:pos x="T44" y="T45"/>
                      </a:cxn>
                      <a:cxn ang="T139">
                        <a:pos x="T46" y="T47"/>
                      </a:cxn>
                      <a:cxn ang="T140">
                        <a:pos x="T48" y="T49"/>
                      </a:cxn>
                      <a:cxn ang="T141">
                        <a:pos x="T50" y="T51"/>
                      </a:cxn>
                      <a:cxn ang="T142">
                        <a:pos x="T52" y="T53"/>
                      </a:cxn>
                      <a:cxn ang="T143">
                        <a:pos x="T54" y="T55"/>
                      </a:cxn>
                      <a:cxn ang="T144">
                        <a:pos x="T56" y="T57"/>
                      </a:cxn>
                      <a:cxn ang="T145">
                        <a:pos x="T58" y="T59"/>
                      </a:cxn>
                      <a:cxn ang="T146">
                        <a:pos x="T60" y="T61"/>
                      </a:cxn>
                      <a:cxn ang="T147">
                        <a:pos x="T62" y="T63"/>
                      </a:cxn>
                      <a:cxn ang="T148">
                        <a:pos x="T64" y="T65"/>
                      </a:cxn>
                      <a:cxn ang="T149">
                        <a:pos x="T66" y="T67"/>
                      </a:cxn>
                      <a:cxn ang="T150">
                        <a:pos x="T68" y="T69"/>
                      </a:cxn>
                      <a:cxn ang="T151">
                        <a:pos x="T70" y="T71"/>
                      </a:cxn>
                      <a:cxn ang="T152">
                        <a:pos x="T72" y="T73"/>
                      </a:cxn>
                      <a:cxn ang="T153">
                        <a:pos x="T74" y="T75"/>
                      </a:cxn>
                      <a:cxn ang="T154">
                        <a:pos x="T76" y="T77"/>
                      </a:cxn>
                      <a:cxn ang="T155">
                        <a:pos x="T78" y="T79"/>
                      </a:cxn>
                      <a:cxn ang="T156">
                        <a:pos x="T80" y="T81"/>
                      </a:cxn>
                      <a:cxn ang="T157">
                        <a:pos x="T82" y="T83"/>
                      </a:cxn>
                      <a:cxn ang="T158">
                        <a:pos x="T84" y="T85"/>
                      </a:cxn>
                      <a:cxn ang="T159">
                        <a:pos x="T86" y="T87"/>
                      </a:cxn>
                      <a:cxn ang="T160">
                        <a:pos x="T88" y="T89"/>
                      </a:cxn>
                      <a:cxn ang="T161">
                        <a:pos x="T90" y="T91"/>
                      </a:cxn>
                      <a:cxn ang="T162">
                        <a:pos x="T92" y="T93"/>
                      </a:cxn>
                      <a:cxn ang="T163">
                        <a:pos x="T94" y="T95"/>
                      </a:cxn>
                      <a:cxn ang="T164">
                        <a:pos x="T96" y="T97"/>
                      </a:cxn>
                      <a:cxn ang="T165">
                        <a:pos x="T98" y="T99"/>
                      </a:cxn>
                      <a:cxn ang="T166">
                        <a:pos x="T100" y="T101"/>
                      </a:cxn>
                      <a:cxn ang="T167">
                        <a:pos x="T102" y="T103"/>
                      </a:cxn>
                      <a:cxn ang="T168">
                        <a:pos x="T104" y="T105"/>
                      </a:cxn>
                      <a:cxn ang="T169">
                        <a:pos x="T106" y="T107"/>
                      </a:cxn>
                      <a:cxn ang="T170">
                        <a:pos x="T108" y="T109"/>
                      </a:cxn>
                      <a:cxn ang="T171">
                        <a:pos x="T110" y="T111"/>
                      </a:cxn>
                      <a:cxn ang="T172">
                        <a:pos x="T112" y="T113"/>
                      </a:cxn>
                      <a:cxn ang="T173">
                        <a:pos x="T114" y="T115"/>
                      </a:cxn>
                    </a:cxnLst>
                    <a:rect l="0" t="0" r="r" b="b"/>
                    <a:pathLst>
                      <a:path w="238" h="266">
                        <a:moveTo>
                          <a:pt x="179" y="251"/>
                        </a:moveTo>
                        <a:lnTo>
                          <a:pt x="174" y="254"/>
                        </a:lnTo>
                        <a:lnTo>
                          <a:pt x="173" y="256"/>
                        </a:lnTo>
                        <a:lnTo>
                          <a:pt x="167" y="263"/>
                        </a:lnTo>
                        <a:lnTo>
                          <a:pt x="164" y="263"/>
                        </a:lnTo>
                        <a:lnTo>
                          <a:pt x="162" y="262"/>
                        </a:lnTo>
                        <a:lnTo>
                          <a:pt x="161" y="262"/>
                        </a:lnTo>
                        <a:lnTo>
                          <a:pt x="159" y="261"/>
                        </a:lnTo>
                        <a:lnTo>
                          <a:pt x="158" y="262"/>
                        </a:lnTo>
                        <a:lnTo>
                          <a:pt x="156" y="262"/>
                        </a:lnTo>
                        <a:lnTo>
                          <a:pt x="155" y="263"/>
                        </a:lnTo>
                        <a:lnTo>
                          <a:pt x="154" y="263"/>
                        </a:lnTo>
                        <a:lnTo>
                          <a:pt x="152" y="263"/>
                        </a:lnTo>
                        <a:lnTo>
                          <a:pt x="151" y="263"/>
                        </a:lnTo>
                        <a:lnTo>
                          <a:pt x="147" y="264"/>
                        </a:lnTo>
                        <a:lnTo>
                          <a:pt x="147" y="265"/>
                        </a:lnTo>
                        <a:lnTo>
                          <a:pt x="147" y="266"/>
                        </a:lnTo>
                        <a:lnTo>
                          <a:pt x="146" y="266"/>
                        </a:lnTo>
                        <a:lnTo>
                          <a:pt x="146" y="265"/>
                        </a:lnTo>
                        <a:lnTo>
                          <a:pt x="145" y="265"/>
                        </a:lnTo>
                        <a:lnTo>
                          <a:pt x="144" y="265"/>
                        </a:lnTo>
                        <a:lnTo>
                          <a:pt x="144" y="264"/>
                        </a:lnTo>
                        <a:lnTo>
                          <a:pt x="144" y="263"/>
                        </a:lnTo>
                        <a:lnTo>
                          <a:pt x="143" y="262"/>
                        </a:lnTo>
                        <a:lnTo>
                          <a:pt x="142" y="262"/>
                        </a:lnTo>
                        <a:lnTo>
                          <a:pt x="141" y="262"/>
                        </a:lnTo>
                        <a:lnTo>
                          <a:pt x="141" y="263"/>
                        </a:lnTo>
                        <a:lnTo>
                          <a:pt x="139" y="264"/>
                        </a:lnTo>
                        <a:lnTo>
                          <a:pt x="137" y="263"/>
                        </a:lnTo>
                        <a:lnTo>
                          <a:pt x="136" y="263"/>
                        </a:lnTo>
                        <a:lnTo>
                          <a:pt x="135" y="262"/>
                        </a:lnTo>
                        <a:lnTo>
                          <a:pt x="133" y="262"/>
                        </a:lnTo>
                        <a:lnTo>
                          <a:pt x="131" y="263"/>
                        </a:lnTo>
                        <a:lnTo>
                          <a:pt x="130" y="264"/>
                        </a:lnTo>
                        <a:lnTo>
                          <a:pt x="128" y="265"/>
                        </a:lnTo>
                        <a:lnTo>
                          <a:pt x="128" y="266"/>
                        </a:lnTo>
                        <a:lnTo>
                          <a:pt x="128" y="265"/>
                        </a:lnTo>
                        <a:lnTo>
                          <a:pt x="127" y="264"/>
                        </a:lnTo>
                        <a:lnTo>
                          <a:pt x="125" y="264"/>
                        </a:lnTo>
                        <a:lnTo>
                          <a:pt x="124" y="264"/>
                        </a:lnTo>
                        <a:lnTo>
                          <a:pt x="125" y="264"/>
                        </a:lnTo>
                        <a:lnTo>
                          <a:pt x="125" y="263"/>
                        </a:lnTo>
                        <a:lnTo>
                          <a:pt x="124" y="261"/>
                        </a:lnTo>
                        <a:lnTo>
                          <a:pt x="123" y="261"/>
                        </a:lnTo>
                        <a:lnTo>
                          <a:pt x="122" y="260"/>
                        </a:lnTo>
                        <a:lnTo>
                          <a:pt x="121" y="260"/>
                        </a:lnTo>
                        <a:lnTo>
                          <a:pt x="119" y="260"/>
                        </a:lnTo>
                        <a:lnTo>
                          <a:pt x="118" y="259"/>
                        </a:lnTo>
                        <a:lnTo>
                          <a:pt x="118" y="257"/>
                        </a:lnTo>
                        <a:lnTo>
                          <a:pt x="117" y="257"/>
                        </a:lnTo>
                        <a:lnTo>
                          <a:pt x="116" y="256"/>
                        </a:lnTo>
                        <a:lnTo>
                          <a:pt x="116" y="255"/>
                        </a:lnTo>
                        <a:lnTo>
                          <a:pt x="114" y="254"/>
                        </a:lnTo>
                        <a:lnTo>
                          <a:pt x="114" y="253"/>
                        </a:lnTo>
                        <a:lnTo>
                          <a:pt x="114" y="252"/>
                        </a:lnTo>
                        <a:lnTo>
                          <a:pt x="114" y="251"/>
                        </a:lnTo>
                        <a:lnTo>
                          <a:pt x="112" y="251"/>
                        </a:lnTo>
                        <a:lnTo>
                          <a:pt x="112" y="250"/>
                        </a:lnTo>
                        <a:lnTo>
                          <a:pt x="111" y="250"/>
                        </a:lnTo>
                        <a:lnTo>
                          <a:pt x="109" y="250"/>
                        </a:lnTo>
                        <a:lnTo>
                          <a:pt x="108" y="250"/>
                        </a:lnTo>
                        <a:lnTo>
                          <a:pt x="108" y="251"/>
                        </a:lnTo>
                        <a:lnTo>
                          <a:pt x="108" y="252"/>
                        </a:lnTo>
                        <a:lnTo>
                          <a:pt x="107" y="254"/>
                        </a:lnTo>
                        <a:lnTo>
                          <a:pt x="106" y="254"/>
                        </a:lnTo>
                        <a:lnTo>
                          <a:pt x="105" y="254"/>
                        </a:lnTo>
                        <a:lnTo>
                          <a:pt x="104" y="253"/>
                        </a:lnTo>
                        <a:lnTo>
                          <a:pt x="103" y="252"/>
                        </a:lnTo>
                        <a:lnTo>
                          <a:pt x="102" y="252"/>
                        </a:lnTo>
                        <a:lnTo>
                          <a:pt x="100" y="252"/>
                        </a:lnTo>
                        <a:lnTo>
                          <a:pt x="99" y="252"/>
                        </a:lnTo>
                        <a:lnTo>
                          <a:pt x="99" y="251"/>
                        </a:lnTo>
                        <a:lnTo>
                          <a:pt x="98" y="252"/>
                        </a:lnTo>
                        <a:lnTo>
                          <a:pt x="97" y="253"/>
                        </a:lnTo>
                        <a:lnTo>
                          <a:pt x="96" y="253"/>
                        </a:lnTo>
                        <a:lnTo>
                          <a:pt x="95" y="254"/>
                        </a:lnTo>
                        <a:lnTo>
                          <a:pt x="93" y="255"/>
                        </a:lnTo>
                        <a:lnTo>
                          <a:pt x="90" y="254"/>
                        </a:lnTo>
                        <a:lnTo>
                          <a:pt x="89" y="253"/>
                        </a:lnTo>
                        <a:lnTo>
                          <a:pt x="88" y="252"/>
                        </a:lnTo>
                        <a:lnTo>
                          <a:pt x="87" y="251"/>
                        </a:lnTo>
                        <a:lnTo>
                          <a:pt x="86" y="251"/>
                        </a:lnTo>
                        <a:lnTo>
                          <a:pt x="85" y="251"/>
                        </a:lnTo>
                        <a:lnTo>
                          <a:pt x="85" y="250"/>
                        </a:lnTo>
                        <a:lnTo>
                          <a:pt x="85" y="249"/>
                        </a:lnTo>
                        <a:lnTo>
                          <a:pt x="85" y="247"/>
                        </a:lnTo>
                        <a:lnTo>
                          <a:pt x="83" y="246"/>
                        </a:lnTo>
                        <a:lnTo>
                          <a:pt x="81" y="245"/>
                        </a:lnTo>
                        <a:lnTo>
                          <a:pt x="80" y="245"/>
                        </a:lnTo>
                        <a:lnTo>
                          <a:pt x="80" y="244"/>
                        </a:lnTo>
                        <a:lnTo>
                          <a:pt x="79" y="243"/>
                        </a:lnTo>
                        <a:lnTo>
                          <a:pt x="78" y="242"/>
                        </a:lnTo>
                        <a:lnTo>
                          <a:pt x="78" y="241"/>
                        </a:lnTo>
                        <a:lnTo>
                          <a:pt x="77" y="241"/>
                        </a:lnTo>
                        <a:lnTo>
                          <a:pt x="77" y="238"/>
                        </a:lnTo>
                        <a:lnTo>
                          <a:pt x="77" y="237"/>
                        </a:lnTo>
                        <a:lnTo>
                          <a:pt x="78" y="237"/>
                        </a:lnTo>
                        <a:lnTo>
                          <a:pt x="78" y="236"/>
                        </a:lnTo>
                        <a:lnTo>
                          <a:pt x="77" y="236"/>
                        </a:lnTo>
                        <a:lnTo>
                          <a:pt x="77" y="235"/>
                        </a:lnTo>
                        <a:lnTo>
                          <a:pt x="76" y="234"/>
                        </a:lnTo>
                        <a:lnTo>
                          <a:pt x="74" y="233"/>
                        </a:lnTo>
                        <a:lnTo>
                          <a:pt x="72" y="233"/>
                        </a:lnTo>
                        <a:lnTo>
                          <a:pt x="71" y="232"/>
                        </a:lnTo>
                        <a:lnTo>
                          <a:pt x="71" y="231"/>
                        </a:lnTo>
                        <a:lnTo>
                          <a:pt x="70" y="231"/>
                        </a:lnTo>
                        <a:lnTo>
                          <a:pt x="69" y="231"/>
                        </a:lnTo>
                        <a:lnTo>
                          <a:pt x="68" y="231"/>
                        </a:lnTo>
                        <a:lnTo>
                          <a:pt x="66" y="229"/>
                        </a:lnTo>
                        <a:lnTo>
                          <a:pt x="66" y="228"/>
                        </a:lnTo>
                        <a:lnTo>
                          <a:pt x="67" y="228"/>
                        </a:lnTo>
                        <a:lnTo>
                          <a:pt x="67" y="227"/>
                        </a:lnTo>
                        <a:lnTo>
                          <a:pt x="66" y="226"/>
                        </a:lnTo>
                        <a:lnTo>
                          <a:pt x="65" y="226"/>
                        </a:lnTo>
                        <a:lnTo>
                          <a:pt x="63" y="225"/>
                        </a:lnTo>
                        <a:lnTo>
                          <a:pt x="63" y="224"/>
                        </a:lnTo>
                        <a:lnTo>
                          <a:pt x="65" y="223"/>
                        </a:lnTo>
                        <a:lnTo>
                          <a:pt x="66" y="222"/>
                        </a:lnTo>
                        <a:lnTo>
                          <a:pt x="65" y="221"/>
                        </a:lnTo>
                        <a:lnTo>
                          <a:pt x="63" y="221"/>
                        </a:lnTo>
                        <a:lnTo>
                          <a:pt x="61" y="219"/>
                        </a:lnTo>
                        <a:lnTo>
                          <a:pt x="61" y="218"/>
                        </a:lnTo>
                        <a:lnTo>
                          <a:pt x="60" y="218"/>
                        </a:lnTo>
                        <a:lnTo>
                          <a:pt x="60" y="217"/>
                        </a:lnTo>
                        <a:lnTo>
                          <a:pt x="59" y="216"/>
                        </a:lnTo>
                        <a:lnTo>
                          <a:pt x="58" y="215"/>
                        </a:lnTo>
                        <a:lnTo>
                          <a:pt x="56" y="214"/>
                        </a:lnTo>
                        <a:lnTo>
                          <a:pt x="55" y="214"/>
                        </a:lnTo>
                        <a:lnTo>
                          <a:pt x="52" y="213"/>
                        </a:lnTo>
                        <a:lnTo>
                          <a:pt x="50" y="212"/>
                        </a:lnTo>
                        <a:lnTo>
                          <a:pt x="50" y="210"/>
                        </a:lnTo>
                        <a:lnTo>
                          <a:pt x="49" y="209"/>
                        </a:lnTo>
                        <a:lnTo>
                          <a:pt x="48" y="209"/>
                        </a:lnTo>
                        <a:lnTo>
                          <a:pt x="48" y="208"/>
                        </a:lnTo>
                        <a:lnTo>
                          <a:pt x="49" y="207"/>
                        </a:lnTo>
                        <a:lnTo>
                          <a:pt x="50" y="207"/>
                        </a:lnTo>
                        <a:lnTo>
                          <a:pt x="49" y="206"/>
                        </a:lnTo>
                        <a:lnTo>
                          <a:pt x="49" y="205"/>
                        </a:lnTo>
                        <a:lnTo>
                          <a:pt x="49" y="204"/>
                        </a:lnTo>
                        <a:lnTo>
                          <a:pt x="48" y="204"/>
                        </a:lnTo>
                        <a:lnTo>
                          <a:pt x="47" y="204"/>
                        </a:lnTo>
                        <a:lnTo>
                          <a:pt x="46" y="204"/>
                        </a:lnTo>
                        <a:lnTo>
                          <a:pt x="46" y="203"/>
                        </a:lnTo>
                        <a:lnTo>
                          <a:pt x="44" y="203"/>
                        </a:lnTo>
                        <a:lnTo>
                          <a:pt x="44" y="201"/>
                        </a:lnTo>
                        <a:lnTo>
                          <a:pt x="43" y="200"/>
                        </a:lnTo>
                        <a:lnTo>
                          <a:pt x="43" y="199"/>
                        </a:lnTo>
                        <a:lnTo>
                          <a:pt x="42" y="199"/>
                        </a:lnTo>
                        <a:lnTo>
                          <a:pt x="41" y="199"/>
                        </a:lnTo>
                        <a:lnTo>
                          <a:pt x="40" y="199"/>
                        </a:lnTo>
                        <a:lnTo>
                          <a:pt x="38" y="199"/>
                        </a:lnTo>
                        <a:lnTo>
                          <a:pt x="35" y="198"/>
                        </a:lnTo>
                        <a:lnTo>
                          <a:pt x="34" y="198"/>
                        </a:lnTo>
                        <a:lnTo>
                          <a:pt x="33" y="198"/>
                        </a:lnTo>
                        <a:lnTo>
                          <a:pt x="33" y="197"/>
                        </a:lnTo>
                        <a:lnTo>
                          <a:pt x="33" y="196"/>
                        </a:lnTo>
                        <a:lnTo>
                          <a:pt x="34" y="195"/>
                        </a:lnTo>
                        <a:lnTo>
                          <a:pt x="34" y="194"/>
                        </a:lnTo>
                        <a:lnTo>
                          <a:pt x="34" y="193"/>
                        </a:lnTo>
                        <a:lnTo>
                          <a:pt x="33" y="193"/>
                        </a:lnTo>
                        <a:lnTo>
                          <a:pt x="32" y="193"/>
                        </a:lnTo>
                        <a:lnTo>
                          <a:pt x="31" y="193"/>
                        </a:lnTo>
                        <a:lnTo>
                          <a:pt x="30" y="193"/>
                        </a:lnTo>
                        <a:lnTo>
                          <a:pt x="29" y="191"/>
                        </a:lnTo>
                        <a:lnTo>
                          <a:pt x="28" y="193"/>
                        </a:lnTo>
                        <a:lnTo>
                          <a:pt x="24" y="193"/>
                        </a:lnTo>
                        <a:lnTo>
                          <a:pt x="24" y="191"/>
                        </a:lnTo>
                        <a:lnTo>
                          <a:pt x="24" y="190"/>
                        </a:lnTo>
                        <a:lnTo>
                          <a:pt x="25" y="189"/>
                        </a:lnTo>
                        <a:lnTo>
                          <a:pt x="25" y="188"/>
                        </a:lnTo>
                        <a:lnTo>
                          <a:pt x="24" y="188"/>
                        </a:lnTo>
                        <a:lnTo>
                          <a:pt x="24" y="189"/>
                        </a:lnTo>
                        <a:lnTo>
                          <a:pt x="24" y="188"/>
                        </a:lnTo>
                        <a:lnTo>
                          <a:pt x="23" y="188"/>
                        </a:lnTo>
                        <a:lnTo>
                          <a:pt x="23" y="186"/>
                        </a:lnTo>
                        <a:lnTo>
                          <a:pt x="24" y="186"/>
                        </a:lnTo>
                        <a:lnTo>
                          <a:pt x="25" y="186"/>
                        </a:lnTo>
                        <a:lnTo>
                          <a:pt x="26" y="185"/>
                        </a:lnTo>
                        <a:lnTo>
                          <a:pt x="26" y="182"/>
                        </a:lnTo>
                        <a:lnTo>
                          <a:pt x="26" y="181"/>
                        </a:lnTo>
                        <a:lnTo>
                          <a:pt x="25" y="180"/>
                        </a:lnTo>
                        <a:lnTo>
                          <a:pt x="26" y="180"/>
                        </a:lnTo>
                        <a:lnTo>
                          <a:pt x="26" y="179"/>
                        </a:lnTo>
                        <a:lnTo>
                          <a:pt x="26" y="176"/>
                        </a:lnTo>
                        <a:lnTo>
                          <a:pt x="24" y="172"/>
                        </a:lnTo>
                        <a:lnTo>
                          <a:pt x="21" y="168"/>
                        </a:lnTo>
                        <a:lnTo>
                          <a:pt x="18" y="165"/>
                        </a:lnTo>
                        <a:lnTo>
                          <a:pt x="16" y="163"/>
                        </a:lnTo>
                        <a:lnTo>
                          <a:pt x="16" y="162"/>
                        </a:lnTo>
                        <a:lnTo>
                          <a:pt x="15" y="161"/>
                        </a:lnTo>
                        <a:lnTo>
                          <a:pt x="15" y="160"/>
                        </a:lnTo>
                        <a:lnTo>
                          <a:pt x="16" y="157"/>
                        </a:lnTo>
                        <a:lnTo>
                          <a:pt x="16" y="156"/>
                        </a:lnTo>
                        <a:lnTo>
                          <a:pt x="16" y="153"/>
                        </a:lnTo>
                        <a:lnTo>
                          <a:pt x="14" y="153"/>
                        </a:lnTo>
                        <a:lnTo>
                          <a:pt x="12" y="152"/>
                        </a:lnTo>
                        <a:lnTo>
                          <a:pt x="11" y="152"/>
                        </a:lnTo>
                        <a:lnTo>
                          <a:pt x="11" y="151"/>
                        </a:lnTo>
                        <a:lnTo>
                          <a:pt x="11" y="150"/>
                        </a:lnTo>
                        <a:lnTo>
                          <a:pt x="11" y="149"/>
                        </a:lnTo>
                        <a:lnTo>
                          <a:pt x="11" y="147"/>
                        </a:lnTo>
                        <a:lnTo>
                          <a:pt x="11" y="145"/>
                        </a:lnTo>
                        <a:lnTo>
                          <a:pt x="11" y="144"/>
                        </a:lnTo>
                        <a:lnTo>
                          <a:pt x="10" y="143"/>
                        </a:lnTo>
                        <a:lnTo>
                          <a:pt x="9" y="141"/>
                        </a:lnTo>
                        <a:lnTo>
                          <a:pt x="9" y="139"/>
                        </a:lnTo>
                        <a:lnTo>
                          <a:pt x="10" y="137"/>
                        </a:lnTo>
                        <a:lnTo>
                          <a:pt x="7" y="135"/>
                        </a:lnTo>
                        <a:lnTo>
                          <a:pt x="6" y="134"/>
                        </a:lnTo>
                        <a:lnTo>
                          <a:pt x="5" y="135"/>
                        </a:lnTo>
                        <a:lnTo>
                          <a:pt x="5" y="137"/>
                        </a:lnTo>
                        <a:lnTo>
                          <a:pt x="4" y="137"/>
                        </a:lnTo>
                        <a:lnTo>
                          <a:pt x="3" y="137"/>
                        </a:lnTo>
                        <a:lnTo>
                          <a:pt x="2" y="137"/>
                        </a:lnTo>
                        <a:lnTo>
                          <a:pt x="1" y="135"/>
                        </a:lnTo>
                        <a:lnTo>
                          <a:pt x="0" y="134"/>
                        </a:lnTo>
                        <a:lnTo>
                          <a:pt x="1" y="132"/>
                        </a:lnTo>
                        <a:lnTo>
                          <a:pt x="2" y="131"/>
                        </a:lnTo>
                        <a:lnTo>
                          <a:pt x="3" y="129"/>
                        </a:lnTo>
                        <a:lnTo>
                          <a:pt x="4" y="129"/>
                        </a:lnTo>
                        <a:lnTo>
                          <a:pt x="5" y="129"/>
                        </a:lnTo>
                        <a:lnTo>
                          <a:pt x="6" y="126"/>
                        </a:lnTo>
                        <a:lnTo>
                          <a:pt x="6" y="124"/>
                        </a:lnTo>
                        <a:lnTo>
                          <a:pt x="4" y="122"/>
                        </a:lnTo>
                        <a:lnTo>
                          <a:pt x="4" y="120"/>
                        </a:lnTo>
                        <a:lnTo>
                          <a:pt x="5" y="119"/>
                        </a:lnTo>
                        <a:lnTo>
                          <a:pt x="6" y="117"/>
                        </a:lnTo>
                        <a:lnTo>
                          <a:pt x="7" y="116"/>
                        </a:lnTo>
                        <a:lnTo>
                          <a:pt x="9" y="116"/>
                        </a:lnTo>
                        <a:lnTo>
                          <a:pt x="11" y="115"/>
                        </a:lnTo>
                        <a:lnTo>
                          <a:pt x="11" y="114"/>
                        </a:lnTo>
                        <a:lnTo>
                          <a:pt x="10" y="114"/>
                        </a:lnTo>
                        <a:lnTo>
                          <a:pt x="9" y="112"/>
                        </a:lnTo>
                        <a:lnTo>
                          <a:pt x="9" y="111"/>
                        </a:lnTo>
                        <a:lnTo>
                          <a:pt x="9" y="110"/>
                        </a:lnTo>
                        <a:lnTo>
                          <a:pt x="9" y="109"/>
                        </a:lnTo>
                        <a:lnTo>
                          <a:pt x="10" y="109"/>
                        </a:lnTo>
                        <a:lnTo>
                          <a:pt x="10" y="107"/>
                        </a:lnTo>
                        <a:lnTo>
                          <a:pt x="13" y="107"/>
                        </a:lnTo>
                        <a:lnTo>
                          <a:pt x="12" y="106"/>
                        </a:lnTo>
                        <a:lnTo>
                          <a:pt x="12" y="105"/>
                        </a:lnTo>
                        <a:lnTo>
                          <a:pt x="13" y="103"/>
                        </a:lnTo>
                        <a:lnTo>
                          <a:pt x="14" y="103"/>
                        </a:lnTo>
                        <a:lnTo>
                          <a:pt x="14" y="102"/>
                        </a:lnTo>
                        <a:lnTo>
                          <a:pt x="15" y="102"/>
                        </a:lnTo>
                        <a:lnTo>
                          <a:pt x="15" y="101"/>
                        </a:lnTo>
                        <a:lnTo>
                          <a:pt x="16" y="100"/>
                        </a:lnTo>
                        <a:lnTo>
                          <a:pt x="16" y="98"/>
                        </a:lnTo>
                        <a:lnTo>
                          <a:pt x="16" y="97"/>
                        </a:lnTo>
                        <a:lnTo>
                          <a:pt x="16" y="96"/>
                        </a:lnTo>
                        <a:lnTo>
                          <a:pt x="15" y="96"/>
                        </a:lnTo>
                        <a:lnTo>
                          <a:pt x="15" y="95"/>
                        </a:lnTo>
                        <a:lnTo>
                          <a:pt x="16" y="95"/>
                        </a:lnTo>
                        <a:lnTo>
                          <a:pt x="19" y="93"/>
                        </a:lnTo>
                        <a:lnTo>
                          <a:pt x="20" y="93"/>
                        </a:lnTo>
                        <a:lnTo>
                          <a:pt x="21" y="93"/>
                        </a:lnTo>
                        <a:lnTo>
                          <a:pt x="22" y="93"/>
                        </a:lnTo>
                        <a:lnTo>
                          <a:pt x="23" y="93"/>
                        </a:lnTo>
                        <a:lnTo>
                          <a:pt x="24" y="92"/>
                        </a:lnTo>
                        <a:lnTo>
                          <a:pt x="25" y="92"/>
                        </a:lnTo>
                        <a:lnTo>
                          <a:pt x="26" y="92"/>
                        </a:lnTo>
                        <a:lnTo>
                          <a:pt x="29" y="92"/>
                        </a:lnTo>
                        <a:lnTo>
                          <a:pt x="29" y="93"/>
                        </a:lnTo>
                        <a:lnTo>
                          <a:pt x="30" y="93"/>
                        </a:lnTo>
                        <a:lnTo>
                          <a:pt x="31" y="93"/>
                        </a:lnTo>
                        <a:lnTo>
                          <a:pt x="31" y="91"/>
                        </a:lnTo>
                        <a:lnTo>
                          <a:pt x="31" y="87"/>
                        </a:lnTo>
                        <a:lnTo>
                          <a:pt x="31" y="85"/>
                        </a:lnTo>
                        <a:lnTo>
                          <a:pt x="31" y="56"/>
                        </a:lnTo>
                        <a:lnTo>
                          <a:pt x="31" y="53"/>
                        </a:lnTo>
                        <a:lnTo>
                          <a:pt x="31" y="49"/>
                        </a:lnTo>
                        <a:lnTo>
                          <a:pt x="31" y="48"/>
                        </a:lnTo>
                        <a:lnTo>
                          <a:pt x="31" y="40"/>
                        </a:lnTo>
                        <a:lnTo>
                          <a:pt x="31" y="39"/>
                        </a:lnTo>
                        <a:lnTo>
                          <a:pt x="31" y="33"/>
                        </a:lnTo>
                        <a:lnTo>
                          <a:pt x="31" y="31"/>
                        </a:lnTo>
                        <a:lnTo>
                          <a:pt x="32" y="31"/>
                        </a:lnTo>
                        <a:lnTo>
                          <a:pt x="33" y="31"/>
                        </a:lnTo>
                        <a:lnTo>
                          <a:pt x="38" y="31"/>
                        </a:lnTo>
                        <a:lnTo>
                          <a:pt x="39" y="31"/>
                        </a:lnTo>
                        <a:lnTo>
                          <a:pt x="40" y="31"/>
                        </a:lnTo>
                        <a:lnTo>
                          <a:pt x="42" y="31"/>
                        </a:lnTo>
                        <a:lnTo>
                          <a:pt x="46" y="31"/>
                        </a:lnTo>
                        <a:lnTo>
                          <a:pt x="46" y="18"/>
                        </a:lnTo>
                        <a:lnTo>
                          <a:pt x="46" y="3"/>
                        </a:lnTo>
                        <a:lnTo>
                          <a:pt x="134" y="3"/>
                        </a:lnTo>
                        <a:lnTo>
                          <a:pt x="135" y="2"/>
                        </a:lnTo>
                        <a:lnTo>
                          <a:pt x="136" y="0"/>
                        </a:lnTo>
                        <a:lnTo>
                          <a:pt x="137" y="0"/>
                        </a:lnTo>
                        <a:lnTo>
                          <a:pt x="137" y="1"/>
                        </a:lnTo>
                        <a:lnTo>
                          <a:pt x="137" y="3"/>
                        </a:lnTo>
                        <a:lnTo>
                          <a:pt x="162" y="3"/>
                        </a:lnTo>
                        <a:lnTo>
                          <a:pt x="168" y="7"/>
                        </a:lnTo>
                        <a:lnTo>
                          <a:pt x="174" y="7"/>
                        </a:lnTo>
                        <a:lnTo>
                          <a:pt x="175" y="3"/>
                        </a:lnTo>
                        <a:lnTo>
                          <a:pt x="214" y="3"/>
                        </a:lnTo>
                        <a:lnTo>
                          <a:pt x="214" y="7"/>
                        </a:lnTo>
                        <a:lnTo>
                          <a:pt x="215" y="9"/>
                        </a:lnTo>
                        <a:lnTo>
                          <a:pt x="216" y="11"/>
                        </a:lnTo>
                        <a:lnTo>
                          <a:pt x="217" y="13"/>
                        </a:lnTo>
                        <a:lnTo>
                          <a:pt x="218" y="14"/>
                        </a:lnTo>
                        <a:lnTo>
                          <a:pt x="219" y="14"/>
                        </a:lnTo>
                        <a:lnTo>
                          <a:pt x="219" y="16"/>
                        </a:lnTo>
                        <a:lnTo>
                          <a:pt x="220" y="17"/>
                        </a:lnTo>
                        <a:lnTo>
                          <a:pt x="220" y="18"/>
                        </a:lnTo>
                        <a:lnTo>
                          <a:pt x="219" y="18"/>
                        </a:lnTo>
                        <a:lnTo>
                          <a:pt x="219" y="17"/>
                        </a:lnTo>
                        <a:lnTo>
                          <a:pt x="219" y="16"/>
                        </a:lnTo>
                        <a:lnTo>
                          <a:pt x="218" y="14"/>
                        </a:lnTo>
                        <a:lnTo>
                          <a:pt x="217" y="14"/>
                        </a:lnTo>
                        <a:lnTo>
                          <a:pt x="217" y="16"/>
                        </a:lnTo>
                        <a:lnTo>
                          <a:pt x="218" y="18"/>
                        </a:lnTo>
                        <a:lnTo>
                          <a:pt x="218" y="20"/>
                        </a:lnTo>
                        <a:lnTo>
                          <a:pt x="218" y="22"/>
                        </a:lnTo>
                        <a:lnTo>
                          <a:pt x="219" y="22"/>
                        </a:lnTo>
                        <a:lnTo>
                          <a:pt x="219" y="23"/>
                        </a:lnTo>
                        <a:lnTo>
                          <a:pt x="219" y="26"/>
                        </a:lnTo>
                        <a:lnTo>
                          <a:pt x="218" y="26"/>
                        </a:lnTo>
                        <a:lnTo>
                          <a:pt x="218" y="27"/>
                        </a:lnTo>
                        <a:lnTo>
                          <a:pt x="218" y="29"/>
                        </a:lnTo>
                        <a:lnTo>
                          <a:pt x="218" y="31"/>
                        </a:lnTo>
                        <a:lnTo>
                          <a:pt x="219" y="32"/>
                        </a:lnTo>
                        <a:lnTo>
                          <a:pt x="219" y="33"/>
                        </a:lnTo>
                        <a:lnTo>
                          <a:pt x="219" y="35"/>
                        </a:lnTo>
                        <a:lnTo>
                          <a:pt x="219" y="36"/>
                        </a:lnTo>
                        <a:lnTo>
                          <a:pt x="219" y="37"/>
                        </a:lnTo>
                        <a:lnTo>
                          <a:pt x="219" y="38"/>
                        </a:lnTo>
                        <a:lnTo>
                          <a:pt x="220" y="39"/>
                        </a:lnTo>
                        <a:lnTo>
                          <a:pt x="220" y="40"/>
                        </a:lnTo>
                        <a:lnTo>
                          <a:pt x="220" y="41"/>
                        </a:lnTo>
                        <a:lnTo>
                          <a:pt x="220" y="42"/>
                        </a:lnTo>
                        <a:lnTo>
                          <a:pt x="220" y="44"/>
                        </a:lnTo>
                        <a:lnTo>
                          <a:pt x="221" y="45"/>
                        </a:lnTo>
                        <a:lnTo>
                          <a:pt x="223" y="48"/>
                        </a:lnTo>
                        <a:lnTo>
                          <a:pt x="224" y="50"/>
                        </a:lnTo>
                        <a:lnTo>
                          <a:pt x="225" y="50"/>
                        </a:lnTo>
                        <a:lnTo>
                          <a:pt x="226" y="50"/>
                        </a:lnTo>
                        <a:lnTo>
                          <a:pt x="227" y="50"/>
                        </a:lnTo>
                        <a:lnTo>
                          <a:pt x="228" y="51"/>
                        </a:lnTo>
                        <a:lnTo>
                          <a:pt x="228" y="53"/>
                        </a:lnTo>
                        <a:lnTo>
                          <a:pt x="229" y="53"/>
                        </a:lnTo>
                        <a:lnTo>
                          <a:pt x="230" y="54"/>
                        </a:lnTo>
                        <a:lnTo>
                          <a:pt x="232" y="55"/>
                        </a:lnTo>
                        <a:lnTo>
                          <a:pt x="232" y="56"/>
                        </a:lnTo>
                        <a:lnTo>
                          <a:pt x="233" y="57"/>
                        </a:lnTo>
                        <a:lnTo>
                          <a:pt x="234" y="57"/>
                        </a:lnTo>
                        <a:lnTo>
                          <a:pt x="235" y="57"/>
                        </a:lnTo>
                        <a:lnTo>
                          <a:pt x="236" y="58"/>
                        </a:lnTo>
                        <a:lnTo>
                          <a:pt x="238" y="58"/>
                        </a:lnTo>
                        <a:lnTo>
                          <a:pt x="238" y="59"/>
                        </a:lnTo>
                        <a:lnTo>
                          <a:pt x="238" y="60"/>
                        </a:lnTo>
                        <a:lnTo>
                          <a:pt x="237" y="61"/>
                        </a:lnTo>
                        <a:lnTo>
                          <a:pt x="236" y="63"/>
                        </a:lnTo>
                        <a:lnTo>
                          <a:pt x="235" y="65"/>
                        </a:lnTo>
                        <a:lnTo>
                          <a:pt x="234" y="67"/>
                        </a:lnTo>
                        <a:lnTo>
                          <a:pt x="232" y="67"/>
                        </a:lnTo>
                        <a:lnTo>
                          <a:pt x="230" y="66"/>
                        </a:lnTo>
                        <a:lnTo>
                          <a:pt x="230" y="67"/>
                        </a:lnTo>
                        <a:lnTo>
                          <a:pt x="229" y="67"/>
                        </a:lnTo>
                        <a:lnTo>
                          <a:pt x="229" y="68"/>
                        </a:lnTo>
                        <a:lnTo>
                          <a:pt x="228" y="68"/>
                        </a:lnTo>
                        <a:lnTo>
                          <a:pt x="226" y="69"/>
                        </a:lnTo>
                        <a:lnTo>
                          <a:pt x="225" y="69"/>
                        </a:lnTo>
                        <a:lnTo>
                          <a:pt x="224" y="69"/>
                        </a:lnTo>
                        <a:lnTo>
                          <a:pt x="224" y="70"/>
                        </a:lnTo>
                        <a:lnTo>
                          <a:pt x="224" y="72"/>
                        </a:lnTo>
                        <a:lnTo>
                          <a:pt x="223" y="73"/>
                        </a:lnTo>
                        <a:lnTo>
                          <a:pt x="221" y="74"/>
                        </a:lnTo>
                        <a:lnTo>
                          <a:pt x="219" y="74"/>
                        </a:lnTo>
                        <a:lnTo>
                          <a:pt x="218" y="74"/>
                        </a:lnTo>
                        <a:lnTo>
                          <a:pt x="217" y="74"/>
                        </a:lnTo>
                        <a:lnTo>
                          <a:pt x="216" y="74"/>
                        </a:lnTo>
                        <a:lnTo>
                          <a:pt x="216" y="77"/>
                        </a:lnTo>
                        <a:lnTo>
                          <a:pt x="216" y="78"/>
                        </a:lnTo>
                        <a:lnTo>
                          <a:pt x="215" y="79"/>
                        </a:lnTo>
                        <a:lnTo>
                          <a:pt x="215" y="81"/>
                        </a:lnTo>
                        <a:lnTo>
                          <a:pt x="215" y="82"/>
                        </a:lnTo>
                        <a:lnTo>
                          <a:pt x="215" y="83"/>
                        </a:lnTo>
                        <a:lnTo>
                          <a:pt x="216" y="85"/>
                        </a:lnTo>
                        <a:lnTo>
                          <a:pt x="215" y="85"/>
                        </a:lnTo>
                        <a:lnTo>
                          <a:pt x="215" y="86"/>
                        </a:lnTo>
                        <a:lnTo>
                          <a:pt x="214" y="88"/>
                        </a:lnTo>
                        <a:lnTo>
                          <a:pt x="212" y="92"/>
                        </a:lnTo>
                        <a:lnTo>
                          <a:pt x="211" y="92"/>
                        </a:lnTo>
                        <a:lnTo>
                          <a:pt x="211" y="94"/>
                        </a:lnTo>
                        <a:lnTo>
                          <a:pt x="210" y="96"/>
                        </a:lnTo>
                        <a:lnTo>
                          <a:pt x="209" y="98"/>
                        </a:lnTo>
                        <a:lnTo>
                          <a:pt x="209" y="100"/>
                        </a:lnTo>
                        <a:lnTo>
                          <a:pt x="208" y="101"/>
                        </a:lnTo>
                        <a:lnTo>
                          <a:pt x="208" y="102"/>
                        </a:lnTo>
                        <a:lnTo>
                          <a:pt x="209" y="111"/>
                        </a:lnTo>
                        <a:lnTo>
                          <a:pt x="209" y="113"/>
                        </a:lnTo>
                        <a:lnTo>
                          <a:pt x="208" y="117"/>
                        </a:lnTo>
                        <a:lnTo>
                          <a:pt x="208" y="120"/>
                        </a:lnTo>
                        <a:lnTo>
                          <a:pt x="208" y="122"/>
                        </a:lnTo>
                        <a:lnTo>
                          <a:pt x="207" y="122"/>
                        </a:lnTo>
                        <a:lnTo>
                          <a:pt x="208" y="122"/>
                        </a:lnTo>
                        <a:lnTo>
                          <a:pt x="208" y="123"/>
                        </a:lnTo>
                        <a:lnTo>
                          <a:pt x="207" y="123"/>
                        </a:lnTo>
                        <a:lnTo>
                          <a:pt x="207" y="124"/>
                        </a:lnTo>
                        <a:lnTo>
                          <a:pt x="205" y="126"/>
                        </a:lnTo>
                        <a:lnTo>
                          <a:pt x="204" y="131"/>
                        </a:lnTo>
                        <a:lnTo>
                          <a:pt x="204" y="132"/>
                        </a:lnTo>
                        <a:lnTo>
                          <a:pt x="204" y="133"/>
                        </a:lnTo>
                        <a:lnTo>
                          <a:pt x="204" y="135"/>
                        </a:lnTo>
                        <a:lnTo>
                          <a:pt x="202" y="135"/>
                        </a:lnTo>
                        <a:lnTo>
                          <a:pt x="201" y="135"/>
                        </a:lnTo>
                        <a:lnTo>
                          <a:pt x="198" y="137"/>
                        </a:lnTo>
                        <a:lnTo>
                          <a:pt x="197" y="137"/>
                        </a:lnTo>
                        <a:lnTo>
                          <a:pt x="192" y="143"/>
                        </a:lnTo>
                        <a:lnTo>
                          <a:pt x="191" y="145"/>
                        </a:lnTo>
                        <a:lnTo>
                          <a:pt x="191" y="147"/>
                        </a:lnTo>
                        <a:lnTo>
                          <a:pt x="190" y="147"/>
                        </a:lnTo>
                        <a:lnTo>
                          <a:pt x="190" y="148"/>
                        </a:lnTo>
                        <a:lnTo>
                          <a:pt x="189" y="148"/>
                        </a:lnTo>
                        <a:lnTo>
                          <a:pt x="188" y="149"/>
                        </a:lnTo>
                        <a:lnTo>
                          <a:pt x="188" y="150"/>
                        </a:lnTo>
                        <a:lnTo>
                          <a:pt x="189" y="151"/>
                        </a:lnTo>
                        <a:lnTo>
                          <a:pt x="189" y="152"/>
                        </a:lnTo>
                        <a:lnTo>
                          <a:pt x="188" y="154"/>
                        </a:lnTo>
                        <a:lnTo>
                          <a:pt x="187" y="156"/>
                        </a:lnTo>
                        <a:lnTo>
                          <a:pt x="187" y="157"/>
                        </a:lnTo>
                        <a:lnTo>
                          <a:pt x="188" y="157"/>
                        </a:lnTo>
                        <a:lnTo>
                          <a:pt x="187" y="158"/>
                        </a:lnTo>
                        <a:lnTo>
                          <a:pt x="187" y="160"/>
                        </a:lnTo>
                        <a:lnTo>
                          <a:pt x="187" y="161"/>
                        </a:lnTo>
                        <a:lnTo>
                          <a:pt x="186" y="163"/>
                        </a:lnTo>
                        <a:lnTo>
                          <a:pt x="184" y="163"/>
                        </a:lnTo>
                        <a:lnTo>
                          <a:pt x="183" y="162"/>
                        </a:lnTo>
                        <a:lnTo>
                          <a:pt x="182" y="162"/>
                        </a:lnTo>
                        <a:lnTo>
                          <a:pt x="181" y="161"/>
                        </a:lnTo>
                        <a:lnTo>
                          <a:pt x="180" y="162"/>
                        </a:lnTo>
                        <a:lnTo>
                          <a:pt x="178" y="165"/>
                        </a:lnTo>
                        <a:lnTo>
                          <a:pt x="178" y="166"/>
                        </a:lnTo>
                        <a:lnTo>
                          <a:pt x="178" y="169"/>
                        </a:lnTo>
                        <a:lnTo>
                          <a:pt x="178" y="170"/>
                        </a:lnTo>
                        <a:lnTo>
                          <a:pt x="178" y="172"/>
                        </a:lnTo>
                        <a:lnTo>
                          <a:pt x="177" y="173"/>
                        </a:lnTo>
                        <a:lnTo>
                          <a:pt x="177" y="175"/>
                        </a:lnTo>
                        <a:lnTo>
                          <a:pt x="177" y="176"/>
                        </a:lnTo>
                        <a:lnTo>
                          <a:pt x="175" y="177"/>
                        </a:lnTo>
                        <a:lnTo>
                          <a:pt x="174" y="180"/>
                        </a:lnTo>
                        <a:lnTo>
                          <a:pt x="174" y="181"/>
                        </a:lnTo>
                        <a:lnTo>
                          <a:pt x="174" y="182"/>
                        </a:lnTo>
                        <a:lnTo>
                          <a:pt x="175" y="189"/>
                        </a:lnTo>
                        <a:lnTo>
                          <a:pt x="175" y="190"/>
                        </a:lnTo>
                        <a:lnTo>
                          <a:pt x="175" y="194"/>
                        </a:lnTo>
                        <a:lnTo>
                          <a:pt x="174" y="194"/>
                        </a:lnTo>
                        <a:lnTo>
                          <a:pt x="174" y="195"/>
                        </a:lnTo>
                        <a:lnTo>
                          <a:pt x="173" y="196"/>
                        </a:lnTo>
                        <a:lnTo>
                          <a:pt x="172" y="196"/>
                        </a:lnTo>
                        <a:lnTo>
                          <a:pt x="171" y="196"/>
                        </a:lnTo>
                        <a:lnTo>
                          <a:pt x="170" y="197"/>
                        </a:lnTo>
                        <a:lnTo>
                          <a:pt x="169" y="197"/>
                        </a:lnTo>
                        <a:lnTo>
                          <a:pt x="169" y="196"/>
                        </a:lnTo>
                        <a:lnTo>
                          <a:pt x="168" y="196"/>
                        </a:lnTo>
                        <a:lnTo>
                          <a:pt x="167" y="196"/>
                        </a:lnTo>
                        <a:lnTo>
                          <a:pt x="164" y="196"/>
                        </a:lnTo>
                        <a:lnTo>
                          <a:pt x="163" y="196"/>
                        </a:lnTo>
                        <a:lnTo>
                          <a:pt x="161" y="197"/>
                        </a:lnTo>
                        <a:lnTo>
                          <a:pt x="161" y="198"/>
                        </a:lnTo>
                        <a:lnTo>
                          <a:pt x="162" y="199"/>
                        </a:lnTo>
                        <a:lnTo>
                          <a:pt x="162" y="200"/>
                        </a:lnTo>
                        <a:lnTo>
                          <a:pt x="161" y="200"/>
                        </a:lnTo>
                        <a:lnTo>
                          <a:pt x="160" y="203"/>
                        </a:lnTo>
                        <a:lnTo>
                          <a:pt x="159" y="204"/>
                        </a:lnTo>
                        <a:lnTo>
                          <a:pt x="159" y="205"/>
                        </a:lnTo>
                        <a:lnTo>
                          <a:pt x="160" y="205"/>
                        </a:lnTo>
                        <a:lnTo>
                          <a:pt x="163" y="206"/>
                        </a:lnTo>
                        <a:lnTo>
                          <a:pt x="165" y="206"/>
                        </a:lnTo>
                        <a:lnTo>
                          <a:pt x="168" y="207"/>
                        </a:lnTo>
                        <a:lnTo>
                          <a:pt x="169" y="207"/>
                        </a:lnTo>
                        <a:lnTo>
                          <a:pt x="171" y="209"/>
                        </a:lnTo>
                        <a:lnTo>
                          <a:pt x="173" y="212"/>
                        </a:lnTo>
                        <a:lnTo>
                          <a:pt x="173" y="213"/>
                        </a:lnTo>
                        <a:lnTo>
                          <a:pt x="174" y="214"/>
                        </a:lnTo>
                        <a:lnTo>
                          <a:pt x="175" y="214"/>
                        </a:lnTo>
                        <a:lnTo>
                          <a:pt x="175" y="215"/>
                        </a:lnTo>
                        <a:lnTo>
                          <a:pt x="177" y="216"/>
                        </a:lnTo>
                        <a:lnTo>
                          <a:pt x="177" y="217"/>
                        </a:lnTo>
                        <a:lnTo>
                          <a:pt x="178" y="217"/>
                        </a:lnTo>
                        <a:lnTo>
                          <a:pt x="179" y="217"/>
                        </a:lnTo>
                        <a:lnTo>
                          <a:pt x="180" y="217"/>
                        </a:lnTo>
                        <a:lnTo>
                          <a:pt x="180" y="218"/>
                        </a:lnTo>
                        <a:lnTo>
                          <a:pt x="181" y="221"/>
                        </a:lnTo>
                        <a:lnTo>
                          <a:pt x="182" y="221"/>
                        </a:lnTo>
                        <a:lnTo>
                          <a:pt x="183" y="221"/>
                        </a:lnTo>
                        <a:lnTo>
                          <a:pt x="184" y="222"/>
                        </a:lnTo>
                        <a:lnTo>
                          <a:pt x="186" y="225"/>
                        </a:lnTo>
                        <a:lnTo>
                          <a:pt x="186" y="226"/>
                        </a:lnTo>
                        <a:lnTo>
                          <a:pt x="186" y="227"/>
                        </a:lnTo>
                        <a:lnTo>
                          <a:pt x="187" y="228"/>
                        </a:lnTo>
                        <a:lnTo>
                          <a:pt x="187" y="229"/>
                        </a:lnTo>
                        <a:lnTo>
                          <a:pt x="187" y="231"/>
                        </a:lnTo>
                        <a:lnTo>
                          <a:pt x="187" y="232"/>
                        </a:lnTo>
                        <a:lnTo>
                          <a:pt x="187" y="233"/>
                        </a:lnTo>
                        <a:lnTo>
                          <a:pt x="188" y="233"/>
                        </a:lnTo>
                        <a:lnTo>
                          <a:pt x="189" y="235"/>
                        </a:lnTo>
                        <a:lnTo>
                          <a:pt x="189" y="236"/>
                        </a:lnTo>
                        <a:lnTo>
                          <a:pt x="191" y="237"/>
                        </a:lnTo>
                        <a:lnTo>
                          <a:pt x="191" y="238"/>
                        </a:lnTo>
                        <a:lnTo>
                          <a:pt x="191" y="240"/>
                        </a:lnTo>
                        <a:lnTo>
                          <a:pt x="192" y="240"/>
                        </a:lnTo>
                        <a:lnTo>
                          <a:pt x="193" y="240"/>
                        </a:lnTo>
                        <a:lnTo>
                          <a:pt x="193" y="238"/>
                        </a:lnTo>
                        <a:lnTo>
                          <a:pt x="195" y="238"/>
                        </a:lnTo>
                        <a:lnTo>
                          <a:pt x="198" y="240"/>
                        </a:lnTo>
                        <a:lnTo>
                          <a:pt x="198" y="241"/>
                        </a:lnTo>
                        <a:lnTo>
                          <a:pt x="199" y="241"/>
                        </a:lnTo>
                        <a:lnTo>
                          <a:pt x="199" y="242"/>
                        </a:lnTo>
                        <a:lnTo>
                          <a:pt x="199" y="243"/>
                        </a:lnTo>
                        <a:lnTo>
                          <a:pt x="199" y="244"/>
                        </a:lnTo>
                        <a:lnTo>
                          <a:pt x="198" y="247"/>
                        </a:lnTo>
                        <a:lnTo>
                          <a:pt x="200" y="250"/>
                        </a:lnTo>
                        <a:lnTo>
                          <a:pt x="199" y="250"/>
                        </a:lnTo>
                        <a:lnTo>
                          <a:pt x="198" y="250"/>
                        </a:lnTo>
                        <a:lnTo>
                          <a:pt x="197" y="250"/>
                        </a:lnTo>
                        <a:lnTo>
                          <a:pt x="196" y="250"/>
                        </a:lnTo>
                        <a:lnTo>
                          <a:pt x="195" y="249"/>
                        </a:lnTo>
                        <a:lnTo>
                          <a:pt x="195" y="247"/>
                        </a:lnTo>
                        <a:lnTo>
                          <a:pt x="195" y="246"/>
                        </a:lnTo>
                        <a:lnTo>
                          <a:pt x="193" y="246"/>
                        </a:lnTo>
                        <a:lnTo>
                          <a:pt x="192" y="246"/>
                        </a:lnTo>
                        <a:lnTo>
                          <a:pt x="192" y="245"/>
                        </a:lnTo>
                        <a:lnTo>
                          <a:pt x="192" y="244"/>
                        </a:lnTo>
                        <a:lnTo>
                          <a:pt x="191" y="244"/>
                        </a:lnTo>
                        <a:lnTo>
                          <a:pt x="190" y="244"/>
                        </a:lnTo>
                        <a:lnTo>
                          <a:pt x="189" y="245"/>
                        </a:lnTo>
                        <a:lnTo>
                          <a:pt x="180" y="250"/>
                        </a:lnTo>
                        <a:lnTo>
                          <a:pt x="179" y="25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12" name="Freeform 1227">
                    <a:extLst>
                      <a:ext uri="{FF2B5EF4-FFF2-40B4-BE49-F238E27FC236}">
                        <a16:creationId xmlns:a16="http://schemas.microsoft.com/office/drawing/2014/main" id="{06AA2118-1A3A-4358-916C-BFC219C0EE49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3247322" y="2829754"/>
                    <a:ext cx="357836" cy="113858"/>
                  </a:xfrm>
                  <a:custGeom>
                    <a:avLst/>
                    <a:gdLst>
                      <a:gd name="T0" fmla="*/ 222250 w 154"/>
                      <a:gd name="T1" fmla="*/ 73025 h 49"/>
                      <a:gd name="T2" fmla="*/ 209550 w 154"/>
                      <a:gd name="T3" fmla="*/ 73025 h 49"/>
                      <a:gd name="T4" fmla="*/ 188913 w 154"/>
                      <a:gd name="T5" fmla="*/ 73025 h 49"/>
                      <a:gd name="T6" fmla="*/ 174625 w 154"/>
                      <a:gd name="T7" fmla="*/ 74613 h 49"/>
                      <a:gd name="T8" fmla="*/ 169863 w 154"/>
                      <a:gd name="T9" fmla="*/ 68263 h 49"/>
                      <a:gd name="T10" fmla="*/ 173038 w 154"/>
                      <a:gd name="T11" fmla="*/ 57150 h 49"/>
                      <a:gd name="T12" fmla="*/ 161925 w 154"/>
                      <a:gd name="T13" fmla="*/ 55563 h 49"/>
                      <a:gd name="T14" fmla="*/ 150813 w 154"/>
                      <a:gd name="T15" fmla="*/ 52388 h 49"/>
                      <a:gd name="T16" fmla="*/ 142875 w 154"/>
                      <a:gd name="T17" fmla="*/ 38100 h 49"/>
                      <a:gd name="T18" fmla="*/ 128588 w 154"/>
                      <a:gd name="T19" fmla="*/ 38100 h 49"/>
                      <a:gd name="T20" fmla="*/ 109538 w 154"/>
                      <a:gd name="T21" fmla="*/ 30163 h 49"/>
                      <a:gd name="T22" fmla="*/ 103188 w 154"/>
                      <a:gd name="T23" fmla="*/ 23813 h 49"/>
                      <a:gd name="T24" fmla="*/ 92075 w 154"/>
                      <a:gd name="T25" fmla="*/ 26988 h 49"/>
                      <a:gd name="T26" fmla="*/ 80963 w 154"/>
                      <a:gd name="T27" fmla="*/ 25400 h 49"/>
                      <a:gd name="T28" fmla="*/ 66675 w 154"/>
                      <a:gd name="T29" fmla="*/ 20638 h 49"/>
                      <a:gd name="T30" fmla="*/ 74613 w 154"/>
                      <a:gd name="T31" fmla="*/ 17463 h 49"/>
                      <a:gd name="T32" fmla="*/ 58738 w 154"/>
                      <a:gd name="T33" fmla="*/ 11113 h 49"/>
                      <a:gd name="T34" fmla="*/ 44450 w 154"/>
                      <a:gd name="T35" fmla="*/ 17463 h 49"/>
                      <a:gd name="T36" fmla="*/ 34925 w 154"/>
                      <a:gd name="T37" fmla="*/ 23813 h 49"/>
                      <a:gd name="T38" fmla="*/ 23813 w 154"/>
                      <a:gd name="T39" fmla="*/ 23813 h 49"/>
                      <a:gd name="T40" fmla="*/ 17463 w 154"/>
                      <a:gd name="T41" fmla="*/ 28575 h 49"/>
                      <a:gd name="T42" fmla="*/ 11113 w 154"/>
                      <a:gd name="T43" fmla="*/ 30163 h 49"/>
                      <a:gd name="T44" fmla="*/ 1588 w 154"/>
                      <a:gd name="T45" fmla="*/ 30163 h 49"/>
                      <a:gd name="T46" fmla="*/ 14288 w 154"/>
                      <a:gd name="T47" fmla="*/ 26988 h 49"/>
                      <a:gd name="T48" fmla="*/ 20638 w 154"/>
                      <a:gd name="T49" fmla="*/ 12700 h 49"/>
                      <a:gd name="T50" fmla="*/ 44450 w 154"/>
                      <a:gd name="T51" fmla="*/ 4763 h 49"/>
                      <a:gd name="T52" fmla="*/ 52388 w 154"/>
                      <a:gd name="T53" fmla="*/ 4763 h 49"/>
                      <a:gd name="T54" fmla="*/ 63500 w 154"/>
                      <a:gd name="T55" fmla="*/ 0 h 49"/>
                      <a:gd name="T56" fmla="*/ 76200 w 154"/>
                      <a:gd name="T57" fmla="*/ 0 h 49"/>
                      <a:gd name="T58" fmla="*/ 84138 w 154"/>
                      <a:gd name="T59" fmla="*/ 4763 h 49"/>
                      <a:gd name="T60" fmla="*/ 106363 w 154"/>
                      <a:gd name="T61" fmla="*/ 7938 h 49"/>
                      <a:gd name="T62" fmla="*/ 120650 w 154"/>
                      <a:gd name="T63" fmla="*/ 11113 h 49"/>
                      <a:gd name="T64" fmla="*/ 130175 w 154"/>
                      <a:gd name="T65" fmla="*/ 19050 h 49"/>
                      <a:gd name="T66" fmla="*/ 149225 w 154"/>
                      <a:gd name="T67" fmla="*/ 23813 h 49"/>
                      <a:gd name="T68" fmla="*/ 163513 w 154"/>
                      <a:gd name="T69" fmla="*/ 33338 h 49"/>
                      <a:gd name="T70" fmla="*/ 171450 w 154"/>
                      <a:gd name="T71" fmla="*/ 36513 h 49"/>
                      <a:gd name="T72" fmla="*/ 168275 w 154"/>
                      <a:gd name="T73" fmla="*/ 30163 h 49"/>
                      <a:gd name="T74" fmla="*/ 171450 w 154"/>
                      <a:gd name="T75" fmla="*/ 36513 h 49"/>
                      <a:gd name="T76" fmla="*/ 180975 w 154"/>
                      <a:gd name="T77" fmla="*/ 38100 h 49"/>
                      <a:gd name="T78" fmla="*/ 188913 w 154"/>
                      <a:gd name="T79" fmla="*/ 42863 h 49"/>
                      <a:gd name="T80" fmla="*/ 195263 w 154"/>
                      <a:gd name="T81" fmla="*/ 44450 h 49"/>
                      <a:gd name="T82" fmla="*/ 206375 w 154"/>
                      <a:gd name="T83" fmla="*/ 47625 h 49"/>
                      <a:gd name="T84" fmla="*/ 207963 w 154"/>
                      <a:gd name="T85" fmla="*/ 57150 h 49"/>
                      <a:gd name="T86" fmla="*/ 225425 w 154"/>
                      <a:gd name="T87" fmla="*/ 57150 h 49"/>
                      <a:gd name="T88" fmla="*/ 239713 w 154"/>
                      <a:gd name="T89" fmla="*/ 66675 h 49"/>
                      <a:gd name="T90" fmla="*/ 241300 w 154"/>
                      <a:gd name="T91" fmla="*/ 71438 h 49"/>
                      <a:gd name="T92" fmla="*/ 225425 w 154"/>
                      <a:gd name="T93" fmla="*/ 73025 h 49"/>
                      <a:gd name="T94" fmla="*/ 39688 w 154"/>
                      <a:gd name="T95" fmla="*/ 38100 h 49"/>
                      <a:gd name="T96" fmla="*/ 44450 w 154"/>
                      <a:gd name="T97" fmla="*/ 34925 h 49"/>
                      <a:gd name="T98" fmla="*/ 50800 w 154"/>
                      <a:gd name="T99" fmla="*/ 30163 h 49"/>
                      <a:gd name="T100" fmla="*/ 161925 w 154"/>
                      <a:gd name="T101" fmla="*/ 26988 h 49"/>
                      <a:gd name="T102" fmla="*/ 166688 w 154"/>
                      <a:gd name="T103" fmla="*/ 26988 h 49"/>
                      <a:gd name="T104" fmla="*/ 141288 w 154"/>
                      <a:gd name="T105" fmla="*/ 17463 h 49"/>
                      <a:gd name="T106" fmla="*/ 150813 w 154"/>
                      <a:gd name="T107" fmla="*/ 19050 h 49"/>
                      <a:gd name="T108" fmla="*/ 158750 w 154"/>
                      <a:gd name="T109" fmla="*/ 22225 h 49"/>
                      <a:gd name="T110" fmla="*/ 153988 w 154"/>
                      <a:gd name="T111" fmla="*/ 20638 h 49"/>
                      <a:gd name="T112" fmla="*/ 155575 w 154"/>
                      <a:gd name="T113" fmla="*/ 22225 h 49"/>
                      <a:gd name="T114" fmla="*/ 122238 w 154"/>
                      <a:gd name="T115" fmla="*/ 11113 h 49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</a:gdLst>
                    <a:ahLst/>
                    <a:cxnLst>
                      <a:cxn ang="T116">
                        <a:pos x="T0" y="T1"/>
                      </a:cxn>
                      <a:cxn ang="T117">
                        <a:pos x="T2" y="T3"/>
                      </a:cxn>
                      <a:cxn ang="T118">
                        <a:pos x="T4" y="T5"/>
                      </a:cxn>
                      <a:cxn ang="T119">
                        <a:pos x="T6" y="T7"/>
                      </a:cxn>
                      <a:cxn ang="T120">
                        <a:pos x="T8" y="T9"/>
                      </a:cxn>
                      <a:cxn ang="T121">
                        <a:pos x="T10" y="T11"/>
                      </a:cxn>
                      <a:cxn ang="T122">
                        <a:pos x="T12" y="T13"/>
                      </a:cxn>
                      <a:cxn ang="T123">
                        <a:pos x="T14" y="T15"/>
                      </a:cxn>
                      <a:cxn ang="T124">
                        <a:pos x="T16" y="T17"/>
                      </a:cxn>
                      <a:cxn ang="T125">
                        <a:pos x="T18" y="T19"/>
                      </a:cxn>
                      <a:cxn ang="T126">
                        <a:pos x="T20" y="T21"/>
                      </a:cxn>
                      <a:cxn ang="T127">
                        <a:pos x="T22" y="T23"/>
                      </a:cxn>
                      <a:cxn ang="T128">
                        <a:pos x="T24" y="T25"/>
                      </a:cxn>
                      <a:cxn ang="T129">
                        <a:pos x="T26" y="T27"/>
                      </a:cxn>
                      <a:cxn ang="T130">
                        <a:pos x="T28" y="T29"/>
                      </a:cxn>
                      <a:cxn ang="T131">
                        <a:pos x="T30" y="T31"/>
                      </a:cxn>
                      <a:cxn ang="T132">
                        <a:pos x="T32" y="T33"/>
                      </a:cxn>
                      <a:cxn ang="T133">
                        <a:pos x="T34" y="T35"/>
                      </a:cxn>
                      <a:cxn ang="T134">
                        <a:pos x="T36" y="T37"/>
                      </a:cxn>
                      <a:cxn ang="T135">
                        <a:pos x="T38" y="T39"/>
                      </a:cxn>
                      <a:cxn ang="T136">
                        <a:pos x="T40" y="T41"/>
                      </a:cxn>
                      <a:cxn ang="T137">
                        <a:pos x="T42" y="T43"/>
                      </a:cxn>
                      <a:cxn ang="T138">
                        <a:pos x="T44" y="T45"/>
                      </a:cxn>
                      <a:cxn ang="T139">
                        <a:pos x="T46" y="T47"/>
                      </a:cxn>
                      <a:cxn ang="T140">
                        <a:pos x="T48" y="T49"/>
                      </a:cxn>
                      <a:cxn ang="T141">
                        <a:pos x="T50" y="T51"/>
                      </a:cxn>
                      <a:cxn ang="T142">
                        <a:pos x="T52" y="T53"/>
                      </a:cxn>
                      <a:cxn ang="T143">
                        <a:pos x="T54" y="T55"/>
                      </a:cxn>
                      <a:cxn ang="T144">
                        <a:pos x="T56" y="T57"/>
                      </a:cxn>
                      <a:cxn ang="T145">
                        <a:pos x="T58" y="T59"/>
                      </a:cxn>
                      <a:cxn ang="T146">
                        <a:pos x="T60" y="T61"/>
                      </a:cxn>
                      <a:cxn ang="T147">
                        <a:pos x="T62" y="T63"/>
                      </a:cxn>
                      <a:cxn ang="T148">
                        <a:pos x="T64" y="T65"/>
                      </a:cxn>
                      <a:cxn ang="T149">
                        <a:pos x="T66" y="T67"/>
                      </a:cxn>
                      <a:cxn ang="T150">
                        <a:pos x="T68" y="T69"/>
                      </a:cxn>
                      <a:cxn ang="T151">
                        <a:pos x="T70" y="T71"/>
                      </a:cxn>
                      <a:cxn ang="T152">
                        <a:pos x="T72" y="T73"/>
                      </a:cxn>
                      <a:cxn ang="T153">
                        <a:pos x="T74" y="T75"/>
                      </a:cxn>
                      <a:cxn ang="T154">
                        <a:pos x="T76" y="T77"/>
                      </a:cxn>
                      <a:cxn ang="T155">
                        <a:pos x="T78" y="T79"/>
                      </a:cxn>
                      <a:cxn ang="T156">
                        <a:pos x="T80" y="T81"/>
                      </a:cxn>
                      <a:cxn ang="T157">
                        <a:pos x="T82" y="T83"/>
                      </a:cxn>
                      <a:cxn ang="T158">
                        <a:pos x="T84" y="T85"/>
                      </a:cxn>
                      <a:cxn ang="T159">
                        <a:pos x="T86" y="T87"/>
                      </a:cxn>
                      <a:cxn ang="T160">
                        <a:pos x="T88" y="T89"/>
                      </a:cxn>
                      <a:cxn ang="T161">
                        <a:pos x="T90" y="T91"/>
                      </a:cxn>
                      <a:cxn ang="T162">
                        <a:pos x="T92" y="T93"/>
                      </a:cxn>
                      <a:cxn ang="T163">
                        <a:pos x="T94" y="T95"/>
                      </a:cxn>
                      <a:cxn ang="T164">
                        <a:pos x="T96" y="T97"/>
                      </a:cxn>
                      <a:cxn ang="T165">
                        <a:pos x="T98" y="T99"/>
                      </a:cxn>
                      <a:cxn ang="T166">
                        <a:pos x="T100" y="T101"/>
                      </a:cxn>
                      <a:cxn ang="T167">
                        <a:pos x="T102" y="T103"/>
                      </a:cxn>
                      <a:cxn ang="T168">
                        <a:pos x="T104" y="T105"/>
                      </a:cxn>
                      <a:cxn ang="T169">
                        <a:pos x="T106" y="T107"/>
                      </a:cxn>
                      <a:cxn ang="T170">
                        <a:pos x="T108" y="T109"/>
                      </a:cxn>
                      <a:cxn ang="T171">
                        <a:pos x="T110" y="T111"/>
                      </a:cxn>
                      <a:cxn ang="T172">
                        <a:pos x="T112" y="T113"/>
                      </a:cxn>
                      <a:cxn ang="T173">
                        <a:pos x="T114" y="T115"/>
                      </a:cxn>
                    </a:cxnLst>
                    <a:rect l="0" t="0" r="r" b="b"/>
                    <a:pathLst>
                      <a:path w="154" h="49">
                        <a:moveTo>
                          <a:pt x="141" y="47"/>
                        </a:moveTo>
                        <a:lnTo>
                          <a:pt x="141" y="46"/>
                        </a:lnTo>
                        <a:lnTo>
                          <a:pt x="140" y="46"/>
                        </a:lnTo>
                        <a:lnTo>
                          <a:pt x="141" y="46"/>
                        </a:lnTo>
                        <a:lnTo>
                          <a:pt x="141" y="45"/>
                        </a:lnTo>
                        <a:lnTo>
                          <a:pt x="140" y="45"/>
                        </a:lnTo>
                        <a:lnTo>
                          <a:pt x="140" y="46"/>
                        </a:lnTo>
                        <a:lnTo>
                          <a:pt x="138" y="46"/>
                        </a:lnTo>
                        <a:lnTo>
                          <a:pt x="138" y="47"/>
                        </a:lnTo>
                        <a:lnTo>
                          <a:pt x="137" y="47"/>
                        </a:lnTo>
                        <a:lnTo>
                          <a:pt x="136" y="47"/>
                        </a:lnTo>
                        <a:lnTo>
                          <a:pt x="134" y="47"/>
                        </a:lnTo>
                        <a:lnTo>
                          <a:pt x="133" y="47"/>
                        </a:lnTo>
                        <a:lnTo>
                          <a:pt x="132" y="46"/>
                        </a:lnTo>
                        <a:lnTo>
                          <a:pt x="128" y="46"/>
                        </a:lnTo>
                        <a:lnTo>
                          <a:pt x="126" y="46"/>
                        </a:lnTo>
                        <a:lnTo>
                          <a:pt x="125" y="46"/>
                        </a:lnTo>
                        <a:lnTo>
                          <a:pt x="124" y="46"/>
                        </a:lnTo>
                        <a:lnTo>
                          <a:pt x="122" y="46"/>
                        </a:lnTo>
                        <a:lnTo>
                          <a:pt x="121" y="46"/>
                        </a:lnTo>
                        <a:lnTo>
                          <a:pt x="119" y="46"/>
                        </a:lnTo>
                        <a:lnTo>
                          <a:pt x="118" y="46"/>
                        </a:lnTo>
                        <a:lnTo>
                          <a:pt x="116" y="46"/>
                        </a:lnTo>
                        <a:lnTo>
                          <a:pt x="115" y="47"/>
                        </a:lnTo>
                        <a:lnTo>
                          <a:pt x="114" y="47"/>
                        </a:lnTo>
                        <a:lnTo>
                          <a:pt x="113" y="47"/>
                        </a:lnTo>
                        <a:lnTo>
                          <a:pt x="112" y="47"/>
                        </a:lnTo>
                        <a:lnTo>
                          <a:pt x="110" y="47"/>
                        </a:lnTo>
                        <a:lnTo>
                          <a:pt x="109" y="47"/>
                        </a:lnTo>
                        <a:lnTo>
                          <a:pt x="108" y="47"/>
                        </a:lnTo>
                        <a:lnTo>
                          <a:pt x="104" y="49"/>
                        </a:lnTo>
                        <a:lnTo>
                          <a:pt x="103" y="49"/>
                        </a:lnTo>
                        <a:lnTo>
                          <a:pt x="103" y="47"/>
                        </a:lnTo>
                        <a:lnTo>
                          <a:pt x="105" y="45"/>
                        </a:lnTo>
                        <a:lnTo>
                          <a:pt x="107" y="43"/>
                        </a:lnTo>
                        <a:lnTo>
                          <a:pt x="108" y="43"/>
                        </a:lnTo>
                        <a:lnTo>
                          <a:pt x="109" y="42"/>
                        </a:lnTo>
                        <a:lnTo>
                          <a:pt x="110" y="42"/>
                        </a:lnTo>
                        <a:lnTo>
                          <a:pt x="112" y="41"/>
                        </a:lnTo>
                        <a:lnTo>
                          <a:pt x="112" y="40"/>
                        </a:lnTo>
                        <a:lnTo>
                          <a:pt x="110" y="36"/>
                        </a:lnTo>
                        <a:lnTo>
                          <a:pt x="109" y="36"/>
                        </a:lnTo>
                        <a:lnTo>
                          <a:pt x="108" y="35"/>
                        </a:lnTo>
                        <a:lnTo>
                          <a:pt x="107" y="36"/>
                        </a:lnTo>
                        <a:lnTo>
                          <a:pt x="106" y="36"/>
                        </a:lnTo>
                        <a:lnTo>
                          <a:pt x="104" y="36"/>
                        </a:lnTo>
                        <a:lnTo>
                          <a:pt x="103" y="36"/>
                        </a:lnTo>
                        <a:lnTo>
                          <a:pt x="102" y="36"/>
                        </a:lnTo>
                        <a:lnTo>
                          <a:pt x="102" y="35"/>
                        </a:lnTo>
                        <a:lnTo>
                          <a:pt x="100" y="35"/>
                        </a:lnTo>
                        <a:lnTo>
                          <a:pt x="100" y="36"/>
                        </a:lnTo>
                        <a:lnTo>
                          <a:pt x="98" y="36"/>
                        </a:lnTo>
                        <a:lnTo>
                          <a:pt x="98" y="35"/>
                        </a:lnTo>
                        <a:lnTo>
                          <a:pt x="97" y="34"/>
                        </a:lnTo>
                        <a:lnTo>
                          <a:pt x="96" y="34"/>
                        </a:lnTo>
                        <a:lnTo>
                          <a:pt x="95" y="33"/>
                        </a:lnTo>
                        <a:lnTo>
                          <a:pt x="94" y="32"/>
                        </a:lnTo>
                        <a:lnTo>
                          <a:pt x="91" y="31"/>
                        </a:lnTo>
                        <a:lnTo>
                          <a:pt x="91" y="30"/>
                        </a:lnTo>
                        <a:lnTo>
                          <a:pt x="91" y="27"/>
                        </a:lnTo>
                        <a:lnTo>
                          <a:pt x="91" y="26"/>
                        </a:lnTo>
                        <a:lnTo>
                          <a:pt x="90" y="25"/>
                        </a:lnTo>
                        <a:lnTo>
                          <a:pt x="90" y="24"/>
                        </a:lnTo>
                        <a:lnTo>
                          <a:pt x="89" y="23"/>
                        </a:lnTo>
                        <a:lnTo>
                          <a:pt x="88" y="23"/>
                        </a:lnTo>
                        <a:lnTo>
                          <a:pt x="87" y="23"/>
                        </a:lnTo>
                        <a:lnTo>
                          <a:pt x="86" y="23"/>
                        </a:lnTo>
                        <a:lnTo>
                          <a:pt x="85" y="23"/>
                        </a:lnTo>
                        <a:lnTo>
                          <a:pt x="82" y="24"/>
                        </a:lnTo>
                        <a:lnTo>
                          <a:pt x="81" y="24"/>
                        </a:lnTo>
                        <a:lnTo>
                          <a:pt x="78" y="23"/>
                        </a:lnTo>
                        <a:lnTo>
                          <a:pt x="76" y="22"/>
                        </a:lnTo>
                        <a:lnTo>
                          <a:pt x="73" y="22"/>
                        </a:lnTo>
                        <a:lnTo>
                          <a:pt x="72" y="21"/>
                        </a:lnTo>
                        <a:lnTo>
                          <a:pt x="71" y="22"/>
                        </a:lnTo>
                        <a:lnTo>
                          <a:pt x="70" y="21"/>
                        </a:lnTo>
                        <a:lnTo>
                          <a:pt x="69" y="19"/>
                        </a:lnTo>
                        <a:lnTo>
                          <a:pt x="68" y="19"/>
                        </a:lnTo>
                        <a:lnTo>
                          <a:pt x="67" y="19"/>
                        </a:lnTo>
                        <a:lnTo>
                          <a:pt x="67" y="18"/>
                        </a:lnTo>
                        <a:lnTo>
                          <a:pt x="66" y="17"/>
                        </a:lnTo>
                        <a:lnTo>
                          <a:pt x="65" y="17"/>
                        </a:lnTo>
                        <a:lnTo>
                          <a:pt x="65" y="16"/>
                        </a:lnTo>
                        <a:lnTo>
                          <a:pt x="65" y="15"/>
                        </a:lnTo>
                        <a:lnTo>
                          <a:pt x="63" y="15"/>
                        </a:lnTo>
                        <a:lnTo>
                          <a:pt x="62" y="15"/>
                        </a:lnTo>
                        <a:lnTo>
                          <a:pt x="62" y="16"/>
                        </a:lnTo>
                        <a:lnTo>
                          <a:pt x="61" y="16"/>
                        </a:lnTo>
                        <a:lnTo>
                          <a:pt x="60" y="16"/>
                        </a:lnTo>
                        <a:lnTo>
                          <a:pt x="59" y="16"/>
                        </a:lnTo>
                        <a:lnTo>
                          <a:pt x="58" y="17"/>
                        </a:lnTo>
                        <a:lnTo>
                          <a:pt x="57" y="16"/>
                        </a:lnTo>
                        <a:lnTo>
                          <a:pt x="56" y="16"/>
                        </a:lnTo>
                        <a:lnTo>
                          <a:pt x="54" y="16"/>
                        </a:lnTo>
                        <a:lnTo>
                          <a:pt x="54" y="15"/>
                        </a:lnTo>
                        <a:lnTo>
                          <a:pt x="53" y="16"/>
                        </a:lnTo>
                        <a:lnTo>
                          <a:pt x="52" y="16"/>
                        </a:lnTo>
                        <a:lnTo>
                          <a:pt x="51" y="16"/>
                        </a:lnTo>
                        <a:lnTo>
                          <a:pt x="51" y="15"/>
                        </a:lnTo>
                        <a:lnTo>
                          <a:pt x="48" y="14"/>
                        </a:lnTo>
                        <a:lnTo>
                          <a:pt x="47" y="14"/>
                        </a:lnTo>
                        <a:lnTo>
                          <a:pt x="47" y="15"/>
                        </a:lnTo>
                        <a:lnTo>
                          <a:pt x="45" y="15"/>
                        </a:lnTo>
                        <a:lnTo>
                          <a:pt x="44" y="15"/>
                        </a:lnTo>
                        <a:lnTo>
                          <a:pt x="42" y="13"/>
                        </a:lnTo>
                        <a:lnTo>
                          <a:pt x="41" y="13"/>
                        </a:lnTo>
                        <a:lnTo>
                          <a:pt x="40" y="12"/>
                        </a:lnTo>
                        <a:lnTo>
                          <a:pt x="41" y="12"/>
                        </a:lnTo>
                        <a:lnTo>
                          <a:pt x="42" y="12"/>
                        </a:lnTo>
                        <a:lnTo>
                          <a:pt x="44" y="12"/>
                        </a:lnTo>
                        <a:lnTo>
                          <a:pt x="45" y="12"/>
                        </a:lnTo>
                        <a:lnTo>
                          <a:pt x="47" y="11"/>
                        </a:lnTo>
                        <a:lnTo>
                          <a:pt x="47" y="9"/>
                        </a:lnTo>
                        <a:lnTo>
                          <a:pt x="45" y="8"/>
                        </a:lnTo>
                        <a:lnTo>
                          <a:pt x="44" y="8"/>
                        </a:lnTo>
                        <a:lnTo>
                          <a:pt x="43" y="7"/>
                        </a:lnTo>
                        <a:lnTo>
                          <a:pt x="42" y="7"/>
                        </a:lnTo>
                        <a:lnTo>
                          <a:pt x="40" y="7"/>
                        </a:lnTo>
                        <a:lnTo>
                          <a:pt x="37" y="7"/>
                        </a:lnTo>
                        <a:lnTo>
                          <a:pt x="33" y="7"/>
                        </a:lnTo>
                        <a:lnTo>
                          <a:pt x="32" y="7"/>
                        </a:lnTo>
                        <a:lnTo>
                          <a:pt x="31" y="7"/>
                        </a:lnTo>
                        <a:lnTo>
                          <a:pt x="31" y="8"/>
                        </a:lnTo>
                        <a:lnTo>
                          <a:pt x="30" y="8"/>
                        </a:lnTo>
                        <a:lnTo>
                          <a:pt x="30" y="9"/>
                        </a:lnTo>
                        <a:lnTo>
                          <a:pt x="28" y="11"/>
                        </a:lnTo>
                        <a:lnTo>
                          <a:pt x="26" y="11"/>
                        </a:lnTo>
                        <a:lnTo>
                          <a:pt x="26" y="12"/>
                        </a:lnTo>
                        <a:lnTo>
                          <a:pt x="25" y="13"/>
                        </a:lnTo>
                        <a:lnTo>
                          <a:pt x="24" y="13"/>
                        </a:lnTo>
                        <a:lnTo>
                          <a:pt x="23" y="14"/>
                        </a:lnTo>
                        <a:lnTo>
                          <a:pt x="23" y="15"/>
                        </a:lnTo>
                        <a:lnTo>
                          <a:pt x="22" y="15"/>
                        </a:lnTo>
                        <a:lnTo>
                          <a:pt x="21" y="15"/>
                        </a:lnTo>
                        <a:lnTo>
                          <a:pt x="20" y="15"/>
                        </a:lnTo>
                        <a:lnTo>
                          <a:pt x="20" y="14"/>
                        </a:lnTo>
                        <a:lnTo>
                          <a:pt x="19" y="15"/>
                        </a:lnTo>
                        <a:lnTo>
                          <a:pt x="17" y="15"/>
                        </a:lnTo>
                        <a:lnTo>
                          <a:pt x="16" y="15"/>
                        </a:lnTo>
                        <a:lnTo>
                          <a:pt x="15" y="15"/>
                        </a:lnTo>
                        <a:lnTo>
                          <a:pt x="14" y="15"/>
                        </a:lnTo>
                        <a:lnTo>
                          <a:pt x="14" y="16"/>
                        </a:lnTo>
                        <a:lnTo>
                          <a:pt x="14" y="17"/>
                        </a:lnTo>
                        <a:lnTo>
                          <a:pt x="14" y="18"/>
                        </a:lnTo>
                        <a:lnTo>
                          <a:pt x="13" y="18"/>
                        </a:lnTo>
                        <a:lnTo>
                          <a:pt x="12" y="18"/>
                        </a:lnTo>
                        <a:lnTo>
                          <a:pt x="11" y="18"/>
                        </a:lnTo>
                        <a:lnTo>
                          <a:pt x="10" y="18"/>
                        </a:lnTo>
                        <a:lnTo>
                          <a:pt x="10" y="19"/>
                        </a:lnTo>
                        <a:lnTo>
                          <a:pt x="9" y="19"/>
                        </a:lnTo>
                        <a:lnTo>
                          <a:pt x="7" y="21"/>
                        </a:lnTo>
                        <a:lnTo>
                          <a:pt x="6" y="21"/>
                        </a:lnTo>
                        <a:lnTo>
                          <a:pt x="6" y="19"/>
                        </a:lnTo>
                        <a:lnTo>
                          <a:pt x="7" y="19"/>
                        </a:lnTo>
                        <a:lnTo>
                          <a:pt x="7" y="18"/>
                        </a:lnTo>
                        <a:lnTo>
                          <a:pt x="6" y="18"/>
                        </a:lnTo>
                        <a:lnTo>
                          <a:pt x="5" y="18"/>
                        </a:lnTo>
                        <a:lnTo>
                          <a:pt x="4" y="18"/>
                        </a:lnTo>
                        <a:lnTo>
                          <a:pt x="3" y="19"/>
                        </a:lnTo>
                        <a:lnTo>
                          <a:pt x="2" y="19"/>
                        </a:lnTo>
                        <a:lnTo>
                          <a:pt x="1" y="19"/>
                        </a:lnTo>
                        <a:lnTo>
                          <a:pt x="0" y="19"/>
                        </a:lnTo>
                        <a:lnTo>
                          <a:pt x="1" y="18"/>
                        </a:lnTo>
                        <a:lnTo>
                          <a:pt x="1" y="19"/>
                        </a:lnTo>
                        <a:lnTo>
                          <a:pt x="2" y="18"/>
                        </a:lnTo>
                        <a:lnTo>
                          <a:pt x="6" y="17"/>
                        </a:lnTo>
                        <a:lnTo>
                          <a:pt x="6" y="16"/>
                        </a:lnTo>
                        <a:lnTo>
                          <a:pt x="9" y="17"/>
                        </a:lnTo>
                        <a:lnTo>
                          <a:pt x="10" y="16"/>
                        </a:lnTo>
                        <a:lnTo>
                          <a:pt x="7" y="15"/>
                        </a:lnTo>
                        <a:lnTo>
                          <a:pt x="7" y="14"/>
                        </a:lnTo>
                        <a:lnTo>
                          <a:pt x="9" y="13"/>
                        </a:lnTo>
                        <a:lnTo>
                          <a:pt x="10" y="11"/>
                        </a:lnTo>
                        <a:lnTo>
                          <a:pt x="11" y="9"/>
                        </a:lnTo>
                        <a:lnTo>
                          <a:pt x="13" y="8"/>
                        </a:lnTo>
                        <a:lnTo>
                          <a:pt x="13" y="7"/>
                        </a:lnTo>
                        <a:lnTo>
                          <a:pt x="16" y="7"/>
                        </a:lnTo>
                        <a:lnTo>
                          <a:pt x="17" y="6"/>
                        </a:lnTo>
                        <a:lnTo>
                          <a:pt x="22" y="5"/>
                        </a:lnTo>
                        <a:lnTo>
                          <a:pt x="24" y="3"/>
                        </a:lnTo>
                        <a:lnTo>
                          <a:pt x="25" y="3"/>
                        </a:lnTo>
                        <a:lnTo>
                          <a:pt x="28" y="3"/>
                        </a:lnTo>
                        <a:lnTo>
                          <a:pt x="28" y="4"/>
                        </a:lnTo>
                        <a:lnTo>
                          <a:pt x="29" y="4"/>
                        </a:lnTo>
                        <a:lnTo>
                          <a:pt x="29" y="3"/>
                        </a:lnTo>
                        <a:lnTo>
                          <a:pt x="30" y="3"/>
                        </a:lnTo>
                        <a:lnTo>
                          <a:pt x="31" y="3"/>
                        </a:lnTo>
                        <a:lnTo>
                          <a:pt x="32" y="3"/>
                        </a:lnTo>
                        <a:lnTo>
                          <a:pt x="33" y="3"/>
                        </a:lnTo>
                        <a:lnTo>
                          <a:pt x="34" y="3"/>
                        </a:lnTo>
                        <a:lnTo>
                          <a:pt x="34" y="2"/>
                        </a:lnTo>
                        <a:lnTo>
                          <a:pt x="35" y="2"/>
                        </a:lnTo>
                        <a:lnTo>
                          <a:pt x="37" y="2"/>
                        </a:lnTo>
                        <a:lnTo>
                          <a:pt x="38" y="0"/>
                        </a:lnTo>
                        <a:lnTo>
                          <a:pt x="39" y="0"/>
                        </a:lnTo>
                        <a:lnTo>
                          <a:pt x="40" y="0"/>
                        </a:lnTo>
                        <a:lnTo>
                          <a:pt x="41" y="0"/>
                        </a:lnTo>
                        <a:lnTo>
                          <a:pt x="42" y="0"/>
                        </a:lnTo>
                        <a:lnTo>
                          <a:pt x="43" y="0"/>
                        </a:lnTo>
                        <a:lnTo>
                          <a:pt x="44" y="0"/>
                        </a:lnTo>
                        <a:lnTo>
                          <a:pt x="45" y="0"/>
                        </a:lnTo>
                        <a:lnTo>
                          <a:pt x="47" y="0"/>
                        </a:lnTo>
                        <a:lnTo>
                          <a:pt x="48" y="0"/>
                        </a:lnTo>
                        <a:lnTo>
                          <a:pt x="49" y="2"/>
                        </a:lnTo>
                        <a:lnTo>
                          <a:pt x="49" y="3"/>
                        </a:lnTo>
                        <a:lnTo>
                          <a:pt x="51" y="2"/>
                        </a:lnTo>
                        <a:lnTo>
                          <a:pt x="52" y="2"/>
                        </a:lnTo>
                        <a:lnTo>
                          <a:pt x="53" y="0"/>
                        </a:lnTo>
                        <a:lnTo>
                          <a:pt x="52" y="2"/>
                        </a:lnTo>
                        <a:lnTo>
                          <a:pt x="53" y="3"/>
                        </a:lnTo>
                        <a:lnTo>
                          <a:pt x="54" y="3"/>
                        </a:lnTo>
                        <a:lnTo>
                          <a:pt x="57" y="2"/>
                        </a:lnTo>
                        <a:lnTo>
                          <a:pt x="60" y="2"/>
                        </a:lnTo>
                        <a:lnTo>
                          <a:pt x="61" y="2"/>
                        </a:lnTo>
                        <a:lnTo>
                          <a:pt x="62" y="3"/>
                        </a:lnTo>
                        <a:lnTo>
                          <a:pt x="65" y="4"/>
                        </a:lnTo>
                        <a:lnTo>
                          <a:pt x="67" y="5"/>
                        </a:lnTo>
                        <a:lnTo>
                          <a:pt x="68" y="4"/>
                        </a:lnTo>
                        <a:lnTo>
                          <a:pt x="70" y="4"/>
                        </a:lnTo>
                        <a:lnTo>
                          <a:pt x="70" y="5"/>
                        </a:lnTo>
                        <a:lnTo>
                          <a:pt x="71" y="5"/>
                        </a:lnTo>
                        <a:lnTo>
                          <a:pt x="72" y="6"/>
                        </a:lnTo>
                        <a:lnTo>
                          <a:pt x="75" y="6"/>
                        </a:lnTo>
                        <a:lnTo>
                          <a:pt x="76" y="7"/>
                        </a:lnTo>
                        <a:lnTo>
                          <a:pt x="76" y="8"/>
                        </a:lnTo>
                        <a:lnTo>
                          <a:pt x="77" y="9"/>
                        </a:lnTo>
                        <a:lnTo>
                          <a:pt x="78" y="9"/>
                        </a:lnTo>
                        <a:lnTo>
                          <a:pt x="79" y="11"/>
                        </a:lnTo>
                        <a:lnTo>
                          <a:pt x="80" y="12"/>
                        </a:lnTo>
                        <a:lnTo>
                          <a:pt x="81" y="12"/>
                        </a:lnTo>
                        <a:lnTo>
                          <a:pt x="82" y="12"/>
                        </a:lnTo>
                        <a:lnTo>
                          <a:pt x="84" y="12"/>
                        </a:lnTo>
                        <a:lnTo>
                          <a:pt x="85" y="12"/>
                        </a:lnTo>
                        <a:lnTo>
                          <a:pt x="86" y="12"/>
                        </a:lnTo>
                        <a:lnTo>
                          <a:pt x="88" y="12"/>
                        </a:lnTo>
                        <a:lnTo>
                          <a:pt x="90" y="13"/>
                        </a:lnTo>
                        <a:lnTo>
                          <a:pt x="94" y="14"/>
                        </a:lnTo>
                        <a:lnTo>
                          <a:pt x="94" y="15"/>
                        </a:lnTo>
                        <a:lnTo>
                          <a:pt x="95" y="15"/>
                        </a:lnTo>
                        <a:lnTo>
                          <a:pt x="97" y="16"/>
                        </a:lnTo>
                        <a:lnTo>
                          <a:pt x="98" y="16"/>
                        </a:lnTo>
                        <a:lnTo>
                          <a:pt x="99" y="17"/>
                        </a:lnTo>
                        <a:lnTo>
                          <a:pt x="99" y="18"/>
                        </a:lnTo>
                        <a:lnTo>
                          <a:pt x="100" y="18"/>
                        </a:lnTo>
                        <a:lnTo>
                          <a:pt x="103" y="21"/>
                        </a:lnTo>
                        <a:lnTo>
                          <a:pt x="104" y="21"/>
                        </a:lnTo>
                        <a:lnTo>
                          <a:pt x="105" y="21"/>
                        </a:lnTo>
                        <a:lnTo>
                          <a:pt x="106" y="21"/>
                        </a:lnTo>
                        <a:lnTo>
                          <a:pt x="107" y="21"/>
                        </a:lnTo>
                        <a:lnTo>
                          <a:pt x="107" y="22"/>
                        </a:lnTo>
                        <a:lnTo>
                          <a:pt x="107" y="23"/>
                        </a:lnTo>
                        <a:lnTo>
                          <a:pt x="108" y="23"/>
                        </a:lnTo>
                        <a:lnTo>
                          <a:pt x="108" y="22"/>
                        </a:lnTo>
                        <a:lnTo>
                          <a:pt x="107" y="21"/>
                        </a:lnTo>
                        <a:lnTo>
                          <a:pt x="106" y="19"/>
                        </a:lnTo>
                        <a:lnTo>
                          <a:pt x="105" y="19"/>
                        </a:lnTo>
                        <a:lnTo>
                          <a:pt x="105" y="18"/>
                        </a:lnTo>
                        <a:lnTo>
                          <a:pt x="106" y="18"/>
                        </a:lnTo>
                        <a:lnTo>
                          <a:pt x="106" y="19"/>
                        </a:lnTo>
                        <a:lnTo>
                          <a:pt x="107" y="19"/>
                        </a:lnTo>
                        <a:lnTo>
                          <a:pt x="110" y="22"/>
                        </a:lnTo>
                        <a:lnTo>
                          <a:pt x="112" y="22"/>
                        </a:lnTo>
                        <a:lnTo>
                          <a:pt x="112" y="23"/>
                        </a:lnTo>
                        <a:lnTo>
                          <a:pt x="110" y="23"/>
                        </a:lnTo>
                        <a:lnTo>
                          <a:pt x="109" y="23"/>
                        </a:lnTo>
                        <a:lnTo>
                          <a:pt x="108" y="23"/>
                        </a:lnTo>
                        <a:lnTo>
                          <a:pt x="109" y="25"/>
                        </a:lnTo>
                        <a:lnTo>
                          <a:pt x="110" y="25"/>
                        </a:lnTo>
                        <a:lnTo>
                          <a:pt x="112" y="24"/>
                        </a:lnTo>
                        <a:lnTo>
                          <a:pt x="112" y="23"/>
                        </a:lnTo>
                        <a:lnTo>
                          <a:pt x="113" y="23"/>
                        </a:lnTo>
                        <a:lnTo>
                          <a:pt x="113" y="24"/>
                        </a:lnTo>
                        <a:lnTo>
                          <a:pt x="114" y="24"/>
                        </a:lnTo>
                        <a:lnTo>
                          <a:pt x="114" y="25"/>
                        </a:lnTo>
                        <a:lnTo>
                          <a:pt x="115" y="25"/>
                        </a:lnTo>
                        <a:lnTo>
                          <a:pt x="115" y="26"/>
                        </a:lnTo>
                        <a:lnTo>
                          <a:pt x="115" y="27"/>
                        </a:lnTo>
                        <a:lnTo>
                          <a:pt x="116" y="26"/>
                        </a:lnTo>
                        <a:lnTo>
                          <a:pt x="118" y="26"/>
                        </a:lnTo>
                        <a:lnTo>
                          <a:pt x="119" y="27"/>
                        </a:lnTo>
                        <a:lnTo>
                          <a:pt x="119" y="28"/>
                        </a:lnTo>
                        <a:lnTo>
                          <a:pt x="118" y="28"/>
                        </a:lnTo>
                        <a:lnTo>
                          <a:pt x="119" y="28"/>
                        </a:lnTo>
                        <a:lnTo>
                          <a:pt x="121" y="28"/>
                        </a:lnTo>
                        <a:lnTo>
                          <a:pt x="121" y="27"/>
                        </a:lnTo>
                        <a:lnTo>
                          <a:pt x="122" y="27"/>
                        </a:lnTo>
                        <a:lnTo>
                          <a:pt x="123" y="28"/>
                        </a:lnTo>
                        <a:lnTo>
                          <a:pt x="124" y="28"/>
                        </a:lnTo>
                        <a:lnTo>
                          <a:pt x="125" y="28"/>
                        </a:lnTo>
                        <a:lnTo>
                          <a:pt x="125" y="30"/>
                        </a:lnTo>
                        <a:lnTo>
                          <a:pt x="126" y="30"/>
                        </a:lnTo>
                        <a:lnTo>
                          <a:pt x="127" y="31"/>
                        </a:lnTo>
                        <a:lnTo>
                          <a:pt x="128" y="31"/>
                        </a:lnTo>
                        <a:lnTo>
                          <a:pt x="130" y="30"/>
                        </a:lnTo>
                        <a:lnTo>
                          <a:pt x="132" y="30"/>
                        </a:lnTo>
                        <a:lnTo>
                          <a:pt x="133" y="31"/>
                        </a:lnTo>
                        <a:lnTo>
                          <a:pt x="133" y="32"/>
                        </a:lnTo>
                        <a:lnTo>
                          <a:pt x="133" y="34"/>
                        </a:lnTo>
                        <a:lnTo>
                          <a:pt x="131" y="34"/>
                        </a:lnTo>
                        <a:lnTo>
                          <a:pt x="131" y="35"/>
                        </a:lnTo>
                        <a:lnTo>
                          <a:pt x="131" y="36"/>
                        </a:lnTo>
                        <a:lnTo>
                          <a:pt x="132" y="36"/>
                        </a:lnTo>
                        <a:lnTo>
                          <a:pt x="134" y="36"/>
                        </a:lnTo>
                        <a:lnTo>
                          <a:pt x="135" y="36"/>
                        </a:lnTo>
                        <a:lnTo>
                          <a:pt x="135" y="35"/>
                        </a:lnTo>
                        <a:lnTo>
                          <a:pt x="136" y="35"/>
                        </a:lnTo>
                        <a:lnTo>
                          <a:pt x="138" y="35"/>
                        </a:lnTo>
                        <a:lnTo>
                          <a:pt x="142" y="36"/>
                        </a:lnTo>
                        <a:lnTo>
                          <a:pt x="145" y="37"/>
                        </a:lnTo>
                        <a:lnTo>
                          <a:pt x="146" y="39"/>
                        </a:lnTo>
                        <a:lnTo>
                          <a:pt x="147" y="39"/>
                        </a:lnTo>
                        <a:lnTo>
                          <a:pt x="147" y="40"/>
                        </a:lnTo>
                        <a:lnTo>
                          <a:pt x="149" y="40"/>
                        </a:lnTo>
                        <a:lnTo>
                          <a:pt x="149" y="41"/>
                        </a:lnTo>
                        <a:lnTo>
                          <a:pt x="151" y="42"/>
                        </a:lnTo>
                        <a:lnTo>
                          <a:pt x="152" y="42"/>
                        </a:lnTo>
                        <a:lnTo>
                          <a:pt x="152" y="41"/>
                        </a:lnTo>
                        <a:lnTo>
                          <a:pt x="153" y="41"/>
                        </a:lnTo>
                        <a:lnTo>
                          <a:pt x="154" y="42"/>
                        </a:lnTo>
                        <a:lnTo>
                          <a:pt x="154" y="43"/>
                        </a:lnTo>
                        <a:lnTo>
                          <a:pt x="152" y="44"/>
                        </a:lnTo>
                        <a:lnTo>
                          <a:pt x="152" y="45"/>
                        </a:lnTo>
                        <a:lnTo>
                          <a:pt x="151" y="44"/>
                        </a:lnTo>
                        <a:lnTo>
                          <a:pt x="149" y="45"/>
                        </a:lnTo>
                        <a:lnTo>
                          <a:pt x="147" y="45"/>
                        </a:lnTo>
                        <a:lnTo>
                          <a:pt x="146" y="45"/>
                        </a:lnTo>
                        <a:lnTo>
                          <a:pt x="145" y="45"/>
                        </a:lnTo>
                        <a:lnTo>
                          <a:pt x="144" y="45"/>
                        </a:lnTo>
                        <a:lnTo>
                          <a:pt x="142" y="46"/>
                        </a:lnTo>
                        <a:lnTo>
                          <a:pt x="142" y="47"/>
                        </a:lnTo>
                        <a:lnTo>
                          <a:pt x="141" y="47"/>
                        </a:lnTo>
                        <a:moveTo>
                          <a:pt x="30" y="25"/>
                        </a:moveTo>
                        <a:lnTo>
                          <a:pt x="29" y="25"/>
                        </a:lnTo>
                        <a:lnTo>
                          <a:pt x="28" y="25"/>
                        </a:lnTo>
                        <a:lnTo>
                          <a:pt x="26" y="25"/>
                        </a:lnTo>
                        <a:lnTo>
                          <a:pt x="25" y="24"/>
                        </a:lnTo>
                        <a:lnTo>
                          <a:pt x="25" y="23"/>
                        </a:lnTo>
                        <a:lnTo>
                          <a:pt x="26" y="23"/>
                        </a:lnTo>
                        <a:lnTo>
                          <a:pt x="26" y="24"/>
                        </a:lnTo>
                        <a:lnTo>
                          <a:pt x="28" y="24"/>
                        </a:lnTo>
                        <a:lnTo>
                          <a:pt x="29" y="24"/>
                        </a:lnTo>
                        <a:lnTo>
                          <a:pt x="29" y="23"/>
                        </a:lnTo>
                        <a:lnTo>
                          <a:pt x="28" y="22"/>
                        </a:lnTo>
                        <a:lnTo>
                          <a:pt x="26" y="21"/>
                        </a:lnTo>
                        <a:lnTo>
                          <a:pt x="26" y="19"/>
                        </a:lnTo>
                        <a:lnTo>
                          <a:pt x="29" y="18"/>
                        </a:lnTo>
                        <a:lnTo>
                          <a:pt x="30" y="18"/>
                        </a:lnTo>
                        <a:lnTo>
                          <a:pt x="31" y="18"/>
                        </a:lnTo>
                        <a:lnTo>
                          <a:pt x="32" y="18"/>
                        </a:lnTo>
                        <a:lnTo>
                          <a:pt x="32" y="19"/>
                        </a:lnTo>
                        <a:lnTo>
                          <a:pt x="33" y="21"/>
                        </a:lnTo>
                        <a:lnTo>
                          <a:pt x="34" y="23"/>
                        </a:lnTo>
                        <a:lnTo>
                          <a:pt x="33" y="24"/>
                        </a:lnTo>
                        <a:lnTo>
                          <a:pt x="32" y="25"/>
                        </a:lnTo>
                        <a:lnTo>
                          <a:pt x="30" y="25"/>
                        </a:lnTo>
                        <a:moveTo>
                          <a:pt x="103" y="18"/>
                        </a:moveTo>
                        <a:lnTo>
                          <a:pt x="102" y="17"/>
                        </a:lnTo>
                        <a:lnTo>
                          <a:pt x="100" y="17"/>
                        </a:lnTo>
                        <a:lnTo>
                          <a:pt x="99" y="16"/>
                        </a:lnTo>
                        <a:lnTo>
                          <a:pt x="100" y="16"/>
                        </a:lnTo>
                        <a:lnTo>
                          <a:pt x="102" y="16"/>
                        </a:lnTo>
                        <a:lnTo>
                          <a:pt x="103" y="16"/>
                        </a:lnTo>
                        <a:lnTo>
                          <a:pt x="104" y="16"/>
                        </a:lnTo>
                        <a:lnTo>
                          <a:pt x="105" y="17"/>
                        </a:lnTo>
                        <a:lnTo>
                          <a:pt x="104" y="18"/>
                        </a:lnTo>
                        <a:lnTo>
                          <a:pt x="103" y="18"/>
                        </a:lnTo>
                        <a:moveTo>
                          <a:pt x="93" y="12"/>
                        </a:moveTo>
                        <a:lnTo>
                          <a:pt x="94" y="11"/>
                        </a:lnTo>
                        <a:lnTo>
                          <a:pt x="93" y="11"/>
                        </a:lnTo>
                        <a:lnTo>
                          <a:pt x="91" y="11"/>
                        </a:lnTo>
                        <a:lnTo>
                          <a:pt x="89" y="11"/>
                        </a:lnTo>
                        <a:lnTo>
                          <a:pt x="89" y="9"/>
                        </a:lnTo>
                        <a:lnTo>
                          <a:pt x="90" y="9"/>
                        </a:lnTo>
                        <a:lnTo>
                          <a:pt x="91" y="9"/>
                        </a:lnTo>
                        <a:lnTo>
                          <a:pt x="93" y="9"/>
                        </a:lnTo>
                        <a:lnTo>
                          <a:pt x="94" y="9"/>
                        </a:lnTo>
                        <a:lnTo>
                          <a:pt x="95" y="11"/>
                        </a:lnTo>
                        <a:lnTo>
                          <a:pt x="95" y="12"/>
                        </a:lnTo>
                        <a:lnTo>
                          <a:pt x="94" y="12"/>
                        </a:lnTo>
                        <a:lnTo>
                          <a:pt x="93" y="12"/>
                        </a:lnTo>
                        <a:moveTo>
                          <a:pt x="100" y="16"/>
                        </a:moveTo>
                        <a:lnTo>
                          <a:pt x="99" y="15"/>
                        </a:lnTo>
                        <a:lnTo>
                          <a:pt x="98" y="15"/>
                        </a:lnTo>
                        <a:lnTo>
                          <a:pt x="99" y="13"/>
                        </a:lnTo>
                        <a:lnTo>
                          <a:pt x="100" y="14"/>
                        </a:lnTo>
                        <a:lnTo>
                          <a:pt x="102" y="15"/>
                        </a:lnTo>
                        <a:lnTo>
                          <a:pt x="102" y="16"/>
                        </a:lnTo>
                        <a:lnTo>
                          <a:pt x="100" y="16"/>
                        </a:lnTo>
                        <a:moveTo>
                          <a:pt x="98" y="14"/>
                        </a:moveTo>
                        <a:lnTo>
                          <a:pt x="97" y="13"/>
                        </a:lnTo>
                        <a:lnTo>
                          <a:pt x="96" y="13"/>
                        </a:lnTo>
                        <a:lnTo>
                          <a:pt x="97" y="13"/>
                        </a:lnTo>
                        <a:lnTo>
                          <a:pt x="96" y="13"/>
                        </a:lnTo>
                        <a:lnTo>
                          <a:pt x="96" y="12"/>
                        </a:lnTo>
                        <a:lnTo>
                          <a:pt x="95" y="12"/>
                        </a:lnTo>
                        <a:lnTo>
                          <a:pt x="96" y="12"/>
                        </a:lnTo>
                        <a:lnTo>
                          <a:pt x="97" y="12"/>
                        </a:lnTo>
                        <a:lnTo>
                          <a:pt x="98" y="12"/>
                        </a:lnTo>
                        <a:lnTo>
                          <a:pt x="98" y="14"/>
                        </a:lnTo>
                        <a:moveTo>
                          <a:pt x="80" y="8"/>
                        </a:moveTo>
                        <a:lnTo>
                          <a:pt x="79" y="8"/>
                        </a:lnTo>
                        <a:lnTo>
                          <a:pt x="78" y="7"/>
                        </a:lnTo>
                        <a:lnTo>
                          <a:pt x="77" y="7"/>
                        </a:lnTo>
                        <a:lnTo>
                          <a:pt x="76" y="6"/>
                        </a:lnTo>
                        <a:lnTo>
                          <a:pt x="77" y="6"/>
                        </a:lnTo>
                        <a:lnTo>
                          <a:pt x="77" y="7"/>
                        </a:lnTo>
                        <a:lnTo>
                          <a:pt x="78" y="7"/>
                        </a:lnTo>
                        <a:lnTo>
                          <a:pt x="79" y="7"/>
                        </a:lnTo>
                        <a:lnTo>
                          <a:pt x="79" y="8"/>
                        </a:lnTo>
                        <a:lnTo>
                          <a:pt x="80" y="8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14" name="Freeform 1229">
                    <a:extLst>
                      <a:ext uri="{FF2B5EF4-FFF2-40B4-BE49-F238E27FC236}">
                        <a16:creationId xmlns:a16="http://schemas.microsoft.com/office/drawing/2014/main" id="{D1A663B1-3696-4C0D-8E2A-A36E694C9AA0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3672543" y="2871579"/>
                    <a:ext cx="32531" cy="16266"/>
                  </a:xfrm>
                  <a:custGeom>
                    <a:avLst/>
                    <a:gdLst>
                      <a:gd name="T0" fmla="*/ 9525 w 14"/>
                      <a:gd name="T1" fmla="*/ 4763 h 7"/>
                      <a:gd name="T2" fmla="*/ 9525 w 14"/>
                      <a:gd name="T3" fmla="*/ 4763 h 7"/>
                      <a:gd name="T4" fmla="*/ 9525 w 14"/>
                      <a:gd name="T5" fmla="*/ 4763 h 7"/>
                      <a:gd name="T6" fmla="*/ 7938 w 14"/>
                      <a:gd name="T7" fmla="*/ 4763 h 7"/>
                      <a:gd name="T8" fmla="*/ 7938 w 14"/>
                      <a:gd name="T9" fmla="*/ 4763 h 7"/>
                      <a:gd name="T10" fmla="*/ 7938 w 14"/>
                      <a:gd name="T11" fmla="*/ 4763 h 7"/>
                      <a:gd name="T12" fmla="*/ 6350 w 14"/>
                      <a:gd name="T13" fmla="*/ 4763 h 7"/>
                      <a:gd name="T14" fmla="*/ 6350 w 14"/>
                      <a:gd name="T15" fmla="*/ 4763 h 7"/>
                      <a:gd name="T16" fmla="*/ 6350 w 14"/>
                      <a:gd name="T17" fmla="*/ 4763 h 7"/>
                      <a:gd name="T18" fmla="*/ 6350 w 14"/>
                      <a:gd name="T19" fmla="*/ 4763 h 7"/>
                      <a:gd name="T20" fmla="*/ 6350 w 14"/>
                      <a:gd name="T21" fmla="*/ 1588 h 7"/>
                      <a:gd name="T22" fmla="*/ 6350 w 14"/>
                      <a:gd name="T23" fmla="*/ 1588 h 7"/>
                      <a:gd name="T24" fmla="*/ 9525 w 14"/>
                      <a:gd name="T25" fmla="*/ 1588 h 7"/>
                      <a:gd name="T26" fmla="*/ 9525 w 14"/>
                      <a:gd name="T27" fmla="*/ 1588 h 7"/>
                      <a:gd name="T28" fmla="*/ 9525 w 14"/>
                      <a:gd name="T29" fmla="*/ 1588 h 7"/>
                      <a:gd name="T30" fmla="*/ 9525 w 14"/>
                      <a:gd name="T31" fmla="*/ 1588 h 7"/>
                      <a:gd name="T32" fmla="*/ 9525 w 14"/>
                      <a:gd name="T33" fmla="*/ 4763 h 7"/>
                      <a:gd name="T34" fmla="*/ 11113 w 14"/>
                      <a:gd name="T35" fmla="*/ 4763 h 7"/>
                      <a:gd name="T36" fmla="*/ 9525 w 14"/>
                      <a:gd name="T37" fmla="*/ 4763 h 7"/>
                      <a:gd name="T38" fmla="*/ 9525 w 14"/>
                      <a:gd name="T39" fmla="*/ 4763 h 7"/>
                      <a:gd name="T40" fmla="*/ 9525 w 14"/>
                      <a:gd name="T41" fmla="*/ 4763 h 7"/>
                      <a:gd name="T42" fmla="*/ 22225 w 14"/>
                      <a:gd name="T43" fmla="*/ 11113 h 7"/>
                      <a:gd name="T44" fmla="*/ 22225 w 14"/>
                      <a:gd name="T45" fmla="*/ 11113 h 7"/>
                      <a:gd name="T46" fmla="*/ 22225 w 14"/>
                      <a:gd name="T47" fmla="*/ 9525 h 7"/>
                      <a:gd name="T48" fmla="*/ 22225 w 14"/>
                      <a:gd name="T49" fmla="*/ 11113 h 7"/>
                      <a:gd name="T50" fmla="*/ 22225 w 14"/>
                      <a:gd name="T51" fmla="*/ 11113 h 7"/>
                      <a:gd name="T52" fmla="*/ 4763 w 14"/>
                      <a:gd name="T53" fmla="*/ 1588 h 7"/>
                      <a:gd name="T54" fmla="*/ 4763 w 14"/>
                      <a:gd name="T55" fmla="*/ 1588 h 7"/>
                      <a:gd name="T56" fmla="*/ 4763 w 14"/>
                      <a:gd name="T57" fmla="*/ 1588 h 7"/>
                      <a:gd name="T58" fmla="*/ 0 w 14"/>
                      <a:gd name="T59" fmla="*/ 0 h 7"/>
                      <a:gd name="T60" fmla="*/ 0 w 14"/>
                      <a:gd name="T61" fmla="*/ 0 h 7"/>
                      <a:gd name="T62" fmla="*/ 1588 w 14"/>
                      <a:gd name="T63" fmla="*/ 0 h 7"/>
                      <a:gd name="T64" fmla="*/ 1588 w 14"/>
                      <a:gd name="T65" fmla="*/ 0 h 7"/>
                      <a:gd name="T66" fmla="*/ 1588 w 14"/>
                      <a:gd name="T67" fmla="*/ 0 h 7"/>
                      <a:gd name="T68" fmla="*/ 4763 w 14"/>
                      <a:gd name="T69" fmla="*/ 0 h 7"/>
                      <a:gd name="T70" fmla="*/ 4763 w 14"/>
                      <a:gd name="T71" fmla="*/ 0 h 7"/>
                      <a:gd name="T72" fmla="*/ 4763 w 14"/>
                      <a:gd name="T73" fmla="*/ 0 h 7"/>
                      <a:gd name="T74" fmla="*/ 4763 w 14"/>
                      <a:gd name="T75" fmla="*/ 1588 h 7"/>
                      <a:gd name="T76" fmla="*/ 4763 w 14"/>
                      <a:gd name="T77" fmla="*/ 1588 h 7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</a:gdLst>
                    <a:ahLst/>
                    <a:cxnLst>
                      <a:cxn ang="T78">
                        <a:pos x="T0" y="T1"/>
                      </a:cxn>
                      <a:cxn ang="T79">
                        <a:pos x="T2" y="T3"/>
                      </a:cxn>
                      <a:cxn ang="T80">
                        <a:pos x="T4" y="T5"/>
                      </a:cxn>
                      <a:cxn ang="T81">
                        <a:pos x="T6" y="T7"/>
                      </a:cxn>
                      <a:cxn ang="T82">
                        <a:pos x="T8" y="T9"/>
                      </a:cxn>
                      <a:cxn ang="T83">
                        <a:pos x="T10" y="T11"/>
                      </a:cxn>
                      <a:cxn ang="T84">
                        <a:pos x="T12" y="T13"/>
                      </a:cxn>
                      <a:cxn ang="T85">
                        <a:pos x="T14" y="T15"/>
                      </a:cxn>
                      <a:cxn ang="T86">
                        <a:pos x="T16" y="T17"/>
                      </a:cxn>
                      <a:cxn ang="T87">
                        <a:pos x="T18" y="T19"/>
                      </a:cxn>
                      <a:cxn ang="T88">
                        <a:pos x="T20" y="T21"/>
                      </a:cxn>
                      <a:cxn ang="T89">
                        <a:pos x="T22" y="T23"/>
                      </a:cxn>
                      <a:cxn ang="T90">
                        <a:pos x="T24" y="T25"/>
                      </a:cxn>
                      <a:cxn ang="T91">
                        <a:pos x="T26" y="T27"/>
                      </a:cxn>
                      <a:cxn ang="T92">
                        <a:pos x="T28" y="T29"/>
                      </a:cxn>
                      <a:cxn ang="T93">
                        <a:pos x="T30" y="T31"/>
                      </a:cxn>
                      <a:cxn ang="T94">
                        <a:pos x="T32" y="T33"/>
                      </a:cxn>
                      <a:cxn ang="T95">
                        <a:pos x="T34" y="T35"/>
                      </a:cxn>
                      <a:cxn ang="T96">
                        <a:pos x="T36" y="T37"/>
                      </a:cxn>
                      <a:cxn ang="T97">
                        <a:pos x="T38" y="T39"/>
                      </a:cxn>
                      <a:cxn ang="T98">
                        <a:pos x="T40" y="T41"/>
                      </a:cxn>
                      <a:cxn ang="T99">
                        <a:pos x="T42" y="T43"/>
                      </a:cxn>
                      <a:cxn ang="T100">
                        <a:pos x="T44" y="T45"/>
                      </a:cxn>
                      <a:cxn ang="T101">
                        <a:pos x="T46" y="T47"/>
                      </a:cxn>
                      <a:cxn ang="T102">
                        <a:pos x="T48" y="T49"/>
                      </a:cxn>
                      <a:cxn ang="T103">
                        <a:pos x="T50" y="T51"/>
                      </a:cxn>
                      <a:cxn ang="T104">
                        <a:pos x="T52" y="T53"/>
                      </a:cxn>
                      <a:cxn ang="T105">
                        <a:pos x="T54" y="T55"/>
                      </a:cxn>
                      <a:cxn ang="T106">
                        <a:pos x="T56" y="T57"/>
                      </a:cxn>
                      <a:cxn ang="T107">
                        <a:pos x="T58" y="T59"/>
                      </a:cxn>
                      <a:cxn ang="T108">
                        <a:pos x="T60" y="T61"/>
                      </a:cxn>
                      <a:cxn ang="T109">
                        <a:pos x="T62" y="T63"/>
                      </a:cxn>
                      <a:cxn ang="T110">
                        <a:pos x="T64" y="T65"/>
                      </a:cxn>
                      <a:cxn ang="T111">
                        <a:pos x="T66" y="T67"/>
                      </a:cxn>
                      <a:cxn ang="T112">
                        <a:pos x="T68" y="T69"/>
                      </a:cxn>
                      <a:cxn ang="T113">
                        <a:pos x="T70" y="T71"/>
                      </a:cxn>
                      <a:cxn ang="T114">
                        <a:pos x="T72" y="T73"/>
                      </a:cxn>
                      <a:cxn ang="T115">
                        <a:pos x="T74" y="T75"/>
                      </a:cxn>
                      <a:cxn ang="T116">
                        <a:pos x="T76" y="T77"/>
                      </a:cxn>
                    </a:cxnLst>
                    <a:rect l="0" t="0" r="r" b="b"/>
                    <a:pathLst>
                      <a:path w="14" h="7">
                        <a:moveTo>
                          <a:pt x="6" y="3"/>
                        </a:moveTo>
                        <a:lnTo>
                          <a:pt x="6" y="3"/>
                        </a:lnTo>
                        <a:lnTo>
                          <a:pt x="5" y="3"/>
                        </a:lnTo>
                        <a:lnTo>
                          <a:pt x="4" y="3"/>
                        </a:lnTo>
                        <a:lnTo>
                          <a:pt x="4" y="1"/>
                        </a:lnTo>
                        <a:lnTo>
                          <a:pt x="6" y="1"/>
                        </a:lnTo>
                        <a:lnTo>
                          <a:pt x="6" y="3"/>
                        </a:lnTo>
                        <a:lnTo>
                          <a:pt x="7" y="3"/>
                        </a:lnTo>
                        <a:lnTo>
                          <a:pt x="6" y="3"/>
                        </a:lnTo>
                        <a:moveTo>
                          <a:pt x="14" y="7"/>
                        </a:moveTo>
                        <a:lnTo>
                          <a:pt x="14" y="7"/>
                        </a:lnTo>
                        <a:lnTo>
                          <a:pt x="14" y="6"/>
                        </a:lnTo>
                        <a:lnTo>
                          <a:pt x="14" y="7"/>
                        </a:lnTo>
                        <a:moveTo>
                          <a:pt x="3" y="1"/>
                        </a:moveTo>
                        <a:lnTo>
                          <a:pt x="3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3" y="0"/>
                        </a:lnTo>
                        <a:lnTo>
                          <a:pt x="3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15" name="Freeform 1230">
                    <a:extLst>
                      <a:ext uri="{FF2B5EF4-FFF2-40B4-BE49-F238E27FC236}">
                        <a16:creationId xmlns:a16="http://schemas.microsoft.com/office/drawing/2014/main" id="{07170E69-F884-4820-A571-0C53AFF0A889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3444830" y="2708927"/>
                    <a:ext cx="204478" cy="197507"/>
                  </a:xfrm>
                  <a:custGeom>
                    <a:avLst/>
                    <a:gdLst>
                      <a:gd name="T0" fmla="*/ 14288 w 88"/>
                      <a:gd name="T1" fmla="*/ 52388 h 85"/>
                      <a:gd name="T2" fmla="*/ 17463 w 88"/>
                      <a:gd name="T3" fmla="*/ 50800 h 85"/>
                      <a:gd name="T4" fmla="*/ 19050 w 88"/>
                      <a:gd name="T5" fmla="*/ 42863 h 85"/>
                      <a:gd name="T6" fmla="*/ 20638 w 88"/>
                      <a:gd name="T7" fmla="*/ 38100 h 85"/>
                      <a:gd name="T8" fmla="*/ 28575 w 88"/>
                      <a:gd name="T9" fmla="*/ 47625 h 85"/>
                      <a:gd name="T10" fmla="*/ 23813 w 88"/>
                      <a:gd name="T11" fmla="*/ 57150 h 85"/>
                      <a:gd name="T12" fmla="*/ 120650 w 88"/>
                      <a:gd name="T13" fmla="*/ 131763 h 85"/>
                      <a:gd name="T14" fmla="*/ 128588 w 88"/>
                      <a:gd name="T15" fmla="*/ 130175 h 85"/>
                      <a:gd name="T16" fmla="*/ 134938 w 88"/>
                      <a:gd name="T17" fmla="*/ 130175 h 85"/>
                      <a:gd name="T18" fmla="*/ 122238 w 88"/>
                      <a:gd name="T19" fmla="*/ 134938 h 85"/>
                      <a:gd name="T20" fmla="*/ 28575 w 88"/>
                      <a:gd name="T21" fmla="*/ 71438 h 85"/>
                      <a:gd name="T22" fmla="*/ 30163 w 88"/>
                      <a:gd name="T23" fmla="*/ 68263 h 85"/>
                      <a:gd name="T24" fmla="*/ 26988 w 88"/>
                      <a:gd name="T25" fmla="*/ 61913 h 85"/>
                      <a:gd name="T26" fmla="*/ 28575 w 88"/>
                      <a:gd name="T27" fmla="*/ 63500 h 85"/>
                      <a:gd name="T28" fmla="*/ 31750 w 88"/>
                      <a:gd name="T29" fmla="*/ 61913 h 85"/>
                      <a:gd name="T30" fmla="*/ 38100 w 88"/>
                      <a:gd name="T31" fmla="*/ 22225 h 85"/>
                      <a:gd name="T32" fmla="*/ 39688 w 88"/>
                      <a:gd name="T33" fmla="*/ 15875 h 85"/>
                      <a:gd name="T34" fmla="*/ 42863 w 88"/>
                      <a:gd name="T35" fmla="*/ 6350 h 85"/>
                      <a:gd name="T36" fmla="*/ 33338 w 88"/>
                      <a:gd name="T37" fmla="*/ 1588 h 85"/>
                      <a:gd name="T38" fmla="*/ 26988 w 88"/>
                      <a:gd name="T39" fmla="*/ 0 h 85"/>
                      <a:gd name="T40" fmla="*/ 28575 w 88"/>
                      <a:gd name="T41" fmla="*/ 0 h 85"/>
                      <a:gd name="T42" fmla="*/ 34925 w 88"/>
                      <a:gd name="T43" fmla="*/ 1588 h 85"/>
                      <a:gd name="T44" fmla="*/ 44450 w 88"/>
                      <a:gd name="T45" fmla="*/ 12700 h 85"/>
                      <a:gd name="T46" fmla="*/ 39688 w 88"/>
                      <a:gd name="T47" fmla="*/ 17463 h 85"/>
                      <a:gd name="T48" fmla="*/ 4763 w 88"/>
                      <a:gd name="T49" fmla="*/ 7938 h 85"/>
                      <a:gd name="T50" fmla="*/ 3175 w 88"/>
                      <a:gd name="T51" fmla="*/ 6350 h 85"/>
                      <a:gd name="T52" fmla="*/ 9525 w 88"/>
                      <a:gd name="T53" fmla="*/ 3175 h 85"/>
                      <a:gd name="T54" fmla="*/ 19050 w 88"/>
                      <a:gd name="T55" fmla="*/ 3175 h 85"/>
                      <a:gd name="T56" fmla="*/ 17463 w 88"/>
                      <a:gd name="T57" fmla="*/ 4763 h 85"/>
                      <a:gd name="T58" fmla="*/ 6350 w 88"/>
                      <a:gd name="T59" fmla="*/ 7938 h 85"/>
                      <a:gd name="T60" fmla="*/ 61913 w 88"/>
                      <a:gd name="T61" fmla="*/ 46038 h 85"/>
                      <a:gd name="T62" fmla="*/ 60325 w 88"/>
                      <a:gd name="T63" fmla="*/ 36513 h 85"/>
                      <a:gd name="T64" fmla="*/ 52388 w 88"/>
                      <a:gd name="T65" fmla="*/ 33338 h 85"/>
                      <a:gd name="T66" fmla="*/ 58738 w 88"/>
                      <a:gd name="T67" fmla="*/ 34925 h 85"/>
                      <a:gd name="T68" fmla="*/ 63500 w 88"/>
                      <a:gd name="T69" fmla="*/ 46038 h 85"/>
                      <a:gd name="T70" fmla="*/ 111125 w 88"/>
                      <a:gd name="T71" fmla="*/ 101600 h 85"/>
                      <a:gd name="T72" fmla="*/ 112713 w 88"/>
                      <a:gd name="T73" fmla="*/ 96838 h 85"/>
                      <a:gd name="T74" fmla="*/ 117475 w 88"/>
                      <a:gd name="T75" fmla="*/ 96838 h 85"/>
                      <a:gd name="T76" fmla="*/ 109538 w 88"/>
                      <a:gd name="T77" fmla="*/ 104775 h 85"/>
                      <a:gd name="T78" fmla="*/ 79375 w 88"/>
                      <a:gd name="T79" fmla="*/ 60325 h 85"/>
                      <a:gd name="T80" fmla="*/ 74613 w 88"/>
                      <a:gd name="T81" fmla="*/ 50800 h 85"/>
                      <a:gd name="T82" fmla="*/ 76200 w 88"/>
                      <a:gd name="T83" fmla="*/ 50800 h 85"/>
                      <a:gd name="T84" fmla="*/ 82550 w 88"/>
                      <a:gd name="T85" fmla="*/ 60325 h 85"/>
                      <a:gd name="T86" fmla="*/ 92075 w 88"/>
                      <a:gd name="T87" fmla="*/ 88900 h 85"/>
                      <a:gd name="T88" fmla="*/ 87313 w 88"/>
                      <a:gd name="T89" fmla="*/ 85725 h 85"/>
                      <a:gd name="T90" fmla="*/ 87313 w 88"/>
                      <a:gd name="T91" fmla="*/ 80963 h 85"/>
                      <a:gd name="T92" fmla="*/ 87313 w 88"/>
                      <a:gd name="T93" fmla="*/ 79375 h 85"/>
                      <a:gd name="T94" fmla="*/ 90488 w 88"/>
                      <a:gd name="T95" fmla="*/ 85725 h 85"/>
                      <a:gd name="T96" fmla="*/ 109538 w 88"/>
                      <a:gd name="T97" fmla="*/ 95250 h 85"/>
                      <a:gd name="T98" fmla="*/ 104775 w 88"/>
                      <a:gd name="T99" fmla="*/ 90488 h 85"/>
                      <a:gd name="T100" fmla="*/ 109538 w 88"/>
                      <a:gd name="T101" fmla="*/ 95250 h 85"/>
                      <a:gd name="T102" fmla="*/ 134938 w 88"/>
                      <a:gd name="T103" fmla="*/ 101600 h 85"/>
                      <a:gd name="T104" fmla="*/ 134938 w 88"/>
                      <a:gd name="T105" fmla="*/ 101600 h 85"/>
                      <a:gd name="T106" fmla="*/ 31750 w 88"/>
                      <a:gd name="T107" fmla="*/ 42863 h 85"/>
                      <a:gd name="T108" fmla="*/ 36513 w 88"/>
                      <a:gd name="T109" fmla="*/ 42863 h 85"/>
                      <a:gd name="T110" fmla="*/ 103188 w 88"/>
                      <a:gd name="T111" fmla="*/ 61913 h 85"/>
                      <a:gd name="T112" fmla="*/ 66675 w 88"/>
                      <a:gd name="T113" fmla="*/ 74613 h 85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</a:gdLst>
                    <a:ahLst/>
                    <a:cxnLst>
                      <a:cxn ang="T114">
                        <a:pos x="T0" y="T1"/>
                      </a:cxn>
                      <a:cxn ang="T115">
                        <a:pos x="T2" y="T3"/>
                      </a:cxn>
                      <a:cxn ang="T116">
                        <a:pos x="T4" y="T5"/>
                      </a:cxn>
                      <a:cxn ang="T117">
                        <a:pos x="T6" y="T7"/>
                      </a:cxn>
                      <a:cxn ang="T118">
                        <a:pos x="T8" y="T9"/>
                      </a:cxn>
                      <a:cxn ang="T119">
                        <a:pos x="T10" y="T11"/>
                      </a:cxn>
                      <a:cxn ang="T120">
                        <a:pos x="T12" y="T13"/>
                      </a:cxn>
                      <a:cxn ang="T121">
                        <a:pos x="T14" y="T15"/>
                      </a:cxn>
                      <a:cxn ang="T122">
                        <a:pos x="T16" y="T17"/>
                      </a:cxn>
                      <a:cxn ang="T123">
                        <a:pos x="T18" y="T19"/>
                      </a:cxn>
                      <a:cxn ang="T124">
                        <a:pos x="T20" y="T21"/>
                      </a:cxn>
                      <a:cxn ang="T125">
                        <a:pos x="T22" y="T23"/>
                      </a:cxn>
                      <a:cxn ang="T126">
                        <a:pos x="T24" y="T25"/>
                      </a:cxn>
                      <a:cxn ang="T127">
                        <a:pos x="T26" y="T27"/>
                      </a:cxn>
                      <a:cxn ang="T128">
                        <a:pos x="T28" y="T29"/>
                      </a:cxn>
                      <a:cxn ang="T129">
                        <a:pos x="T30" y="T31"/>
                      </a:cxn>
                      <a:cxn ang="T130">
                        <a:pos x="T32" y="T33"/>
                      </a:cxn>
                      <a:cxn ang="T131">
                        <a:pos x="T34" y="T35"/>
                      </a:cxn>
                      <a:cxn ang="T132">
                        <a:pos x="T36" y="T37"/>
                      </a:cxn>
                      <a:cxn ang="T133">
                        <a:pos x="T38" y="T39"/>
                      </a:cxn>
                      <a:cxn ang="T134">
                        <a:pos x="T40" y="T41"/>
                      </a:cxn>
                      <a:cxn ang="T135">
                        <a:pos x="T42" y="T43"/>
                      </a:cxn>
                      <a:cxn ang="T136">
                        <a:pos x="T44" y="T45"/>
                      </a:cxn>
                      <a:cxn ang="T137">
                        <a:pos x="T46" y="T47"/>
                      </a:cxn>
                      <a:cxn ang="T138">
                        <a:pos x="T48" y="T49"/>
                      </a:cxn>
                      <a:cxn ang="T139">
                        <a:pos x="T50" y="T51"/>
                      </a:cxn>
                      <a:cxn ang="T140">
                        <a:pos x="T52" y="T53"/>
                      </a:cxn>
                      <a:cxn ang="T141">
                        <a:pos x="T54" y="T55"/>
                      </a:cxn>
                      <a:cxn ang="T142">
                        <a:pos x="T56" y="T57"/>
                      </a:cxn>
                      <a:cxn ang="T143">
                        <a:pos x="T58" y="T59"/>
                      </a:cxn>
                      <a:cxn ang="T144">
                        <a:pos x="T60" y="T61"/>
                      </a:cxn>
                      <a:cxn ang="T145">
                        <a:pos x="T62" y="T63"/>
                      </a:cxn>
                      <a:cxn ang="T146">
                        <a:pos x="T64" y="T65"/>
                      </a:cxn>
                      <a:cxn ang="T147">
                        <a:pos x="T66" y="T67"/>
                      </a:cxn>
                      <a:cxn ang="T148">
                        <a:pos x="T68" y="T69"/>
                      </a:cxn>
                      <a:cxn ang="T149">
                        <a:pos x="T70" y="T71"/>
                      </a:cxn>
                      <a:cxn ang="T150">
                        <a:pos x="T72" y="T73"/>
                      </a:cxn>
                      <a:cxn ang="T151">
                        <a:pos x="T74" y="T75"/>
                      </a:cxn>
                      <a:cxn ang="T152">
                        <a:pos x="T76" y="T77"/>
                      </a:cxn>
                      <a:cxn ang="T153">
                        <a:pos x="T78" y="T79"/>
                      </a:cxn>
                      <a:cxn ang="T154">
                        <a:pos x="T80" y="T81"/>
                      </a:cxn>
                      <a:cxn ang="T155">
                        <a:pos x="T82" y="T83"/>
                      </a:cxn>
                      <a:cxn ang="T156">
                        <a:pos x="T84" y="T85"/>
                      </a:cxn>
                      <a:cxn ang="T157">
                        <a:pos x="T86" y="T87"/>
                      </a:cxn>
                      <a:cxn ang="T158">
                        <a:pos x="T88" y="T89"/>
                      </a:cxn>
                      <a:cxn ang="T159">
                        <a:pos x="T90" y="T91"/>
                      </a:cxn>
                      <a:cxn ang="T160">
                        <a:pos x="T92" y="T93"/>
                      </a:cxn>
                      <a:cxn ang="T161">
                        <a:pos x="T94" y="T95"/>
                      </a:cxn>
                      <a:cxn ang="T162">
                        <a:pos x="T96" y="T97"/>
                      </a:cxn>
                      <a:cxn ang="T163">
                        <a:pos x="T98" y="T99"/>
                      </a:cxn>
                      <a:cxn ang="T164">
                        <a:pos x="T100" y="T101"/>
                      </a:cxn>
                      <a:cxn ang="T165">
                        <a:pos x="T102" y="T103"/>
                      </a:cxn>
                      <a:cxn ang="T166">
                        <a:pos x="T104" y="T105"/>
                      </a:cxn>
                      <a:cxn ang="T167">
                        <a:pos x="T106" y="T107"/>
                      </a:cxn>
                      <a:cxn ang="T168">
                        <a:pos x="T108" y="T109"/>
                      </a:cxn>
                      <a:cxn ang="T169">
                        <a:pos x="T110" y="T111"/>
                      </a:cxn>
                      <a:cxn ang="T170">
                        <a:pos x="T112" y="T113"/>
                      </a:cxn>
                    </a:cxnLst>
                    <a:rect l="0" t="0" r="r" b="b"/>
                    <a:pathLst>
                      <a:path w="88" h="85">
                        <a:moveTo>
                          <a:pt x="13" y="37"/>
                        </a:moveTo>
                        <a:lnTo>
                          <a:pt x="13" y="36"/>
                        </a:lnTo>
                        <a:lnTo>
                          <a:pt x="11" y="35"/>
                        </a:lnTo>
                        <a:lnTo>
                          <a:pt x="10" y="33"/>
                        </a:lnTo>
                        <a:lnTo>
                          <a:pt x="9" y="33"/>
                        </a:lnTo>
                        <a:lnTo>
                          <a:pt x="8" y="32"/>
                        </a:lnTo>
                        <a:lnTo>
                          <a:pt x="10" y="31"/>
                        </a:lnTo>
                        <a:lnTo>
                          <a:pt x="10" y="32"/>
                        </a:lnTo>
                        <a:lnTo>
                          <a:pt x="11" y="33"/>
                        </a:lnTo>
                        <a:lnTo>
                          <a:pt x="11" y="32"/>
                        </a:lnTo>
                        <a:lnTo>
                          <a:pt x="10" y="31"/>
                        </a:lnTo>
                        <a:lnTo>
                          <a:pt x="10" y="30"/>
                        </a:lnTo>
                        <a:lnTo>
                          <a:pt x="11" y="29"/>
                        </a:lnTo>
                        <a:lnTo>
                          <a:pt x="11" y="28"/>
                        </a:lnTo>
                        <a:lnTo>
                          <a:pt x="12" y="27"/>
                        </a:lnTo>
                        <a:lnTo>
                          <a:pt x="12" y="26"/>
                        </a:lnTo>
                        <a:lnTo>
                          <a:pt x="11" y="26"/>
                        </a:lnTo>
                        <a:lnTo>
                          <a:pt x="11" y="24"/>
                        </a:lnTo>
                        <a:lnTo>
                          <a:pt x="11" y="23"/>
                        </a:lnTo>
                        <a:lnTo>
                          <a:pt x="13" y="24"/>
                        </a:lnTo>
                        <a:lnTo>
                          <a:pt x="14" y="24"/>
                        </a:lnTo>
                        <a:lnTo>
                          <a:pt x="14" y="27"/>
                        </a:lnTo>
                        <a:lnTo>
                          <a:pt x="15" y="29"/>
                        </a:lnTo>
                        <a:lnTo>
                          <a:pt x="17" y="30"/>
                        </a:lnTo>
                        <a:lnTo>
                          <a:pt x="18" y="30"/>
                        </a:lnTo>
                        <a:lnTo>
                          <a:pt x="18" y="32"/>
                        </a:lnTo>
                        <a:lnTo>
                          <a:pt x="18" y="33"/>
                        </a:lnTo>
                        <a:lnTo>
                          <a:pt x="18" y="35"/>
                        </a:lnTo>
                        <a:lnTo>
                          <a:pt x="17" y="35"/>
                        </a:lnTo>
                        <a:lnTo>
                          <a:pt x="15" y="36"/>
                        </a:lnTo>
                        <a:lnTo>
                          <a:pt x="13" y="37"/>
                        </a:lnTo>
                        <a:moveTo>
                          <a:pt x="76" y="85"/>
                        </a:moveTo>
                        <a:lnTo>
                          <a:pt x="75" y="85"/>
                        </a:lnTo>
                        <a:lnTo>
                          <a:pt x="75" y="84"/>
                        </a:lnTo>
                        <a:lnTo>
                          <a:pt x="76" y="83"/>
                        </a:lnTo>
                        <a:lnTo>
                          <a:pt x="76" y="82"/>
                        </a:lnTo>
                        <a:lnTo>
                          <a:pt x="77" y="80"/>
                        </a:lnTo>
                        <a:lnTo>
                          <a:pt x="79" y="80"/>
                        </a:lnTo>
                        <a:lnTo>
                          <a:pt x="80" y="82"/>
                        </a:lnTo>
                        <a:lnTo>
                          <a:pt x="81" y="82"/>
                        </a:lnTo>
                        <a:lnTo>
                          <a:pt x="83" y="82"/>
                        </a:lnTo>
                        <a:lnTo>
                          <a:pt x="83" y="80"/>
                        </a:lnTo>
                        <a:lnTo>
                          <a:pt x="84" y="79"/>
                        </a:lnTo>
                        <a:lnTo>
                          <a:pt x="85" y="79"/>
                        </a:lnTo>
                        <a:lnTo>
                          <a:pt x="85" y="82"/>
                        </a:lnTo>
                        <a:lnTo>
                          <a:pt x="84" y="84"/>
                        </a:lnTo>
                        <a:lnTo>
                          <a:pt x="83" y="84"/>
                        </a:lnTo>
                        <a:lnTo>
                          <a:pt x="80" y="85"/>
                        </a:lnTo>
                        <a:lnTo>
                          <a:pt x="78" y="85"/>
                        </a:lnTo>
                        <a:lnTo>
                          <a:pt x="77" y="85"/>
                        </a:lnTo>
                        <a:lnTo>
                          <a:pt x="77" y="84"/>
                        </a:lnTo>
                        <a:lnTo>
                          <a:pt x="76" y="84"/>
                        </a:lnTo>
                        <a:lnTo>
                          <a:pt x="76" y="85"/>
                        </a:lnTo>
                        <a:moveTo>
                          <a:pt x="20" y="45"/>
                        </a:moveTo>
                        <a:lnTo>
                          <a:pt x="18" y="45"/>
                        </a:lnTo>
                        <a:lnTo>
                          <a:pt x="18" y="43"/>
                        </a:lnTo>
                        <a:lnTo>
                          <a:pt x="19" y="45"/>
                        </a:lnTo>
                        <a:lnTo>
                          <a:pt x="19" y="43"/>
                        </a:lnTo>
                        <a:lnTo>
                          <a:pt x="20" y="43"/>
                        </a:lnTo>
                        <a:lnTo>
                          <a:pt x="19" y="43"/>
                        </a:lnTo>
                        <a:lnTo>
                          <a:pt x="19" y="45"/>
                        </a:lnTo>
                        <a:lnTo>
                          <a:pt x="18" y="43"/>
                        </a:lnTo>
                        <a:lnTo>
                          <a:pt x="17" y="42"/>
                        </a:lnTo>
                        <a:lnTo>
                          <a:pt x="15" y="40"/>
                        </a:lnTo>
                        <a:lnTo>
                          <a:pt x="17" y="39"/>
                        </a:lnTo>
                        <a:lnTo>
                          <a:pt x="18" y="37"/>
                        </a:lnTo>
                        <a:lnTo>
                          <a:pt x="19" y="37"/>
                        </a:lnTo>
                        <a:lnTo>
                          <a:pt x="19" y="38"/>
                        </a:lnTo>
                        <a:lnTo>
                          <a:pt x="18" y="39"/>
                        </a:lnTo>
                        <a:lnTo>
                          <a:pt x="18" y="40"/>
                        </a:lnTo>
                        <a:lnTo>
                          <a:pt x="19" y="40"/>
                        </a:lnTo>
                        <a:lnTo>
                          <a:pt x="19" y="39"/>
                        </a:lnTo>
                        <a:lnTo>
                          <a:pt x="19" y="38"/>
                        </a:lnTo>
                        <a:lnTo>
                          <a:pt x="20" y="38"/>
                        </a:lnTo>
                        <a:lnTo>
                          <a:pt x="20" y="39"/>
                        </a:lnTo>
                        <a:lnTo>
                          <a:pt x="21" y="42"/>
                        </a:lnTo>
                        <a:lnTo>
                          <a:pt x="21" y="43"/>
                        </a:lnTo>
                        <a:lnTo>
                          <a:pt x="20" y="45"/>
                        </a:lnTo>
                        <a:moveTo>
                          <a:pt x="25" y="14"/>
                        </a:moveTo>
                        <a:lnTo>
                          <a:pt x="24" y="14"/>
                        </a:lnTo>
                        <a:lnTo>
                          <a:pt x="24" y="13"/>
                        </a:lnTo>
                        <a:lnTo>
                          <a:pt x="23" y="12"/>
                        </a:lnTo>
                        <a:lnTo>
                          <a:pt x="22" y="12"/>
                        </a:lnTo>
                        <a:lnTo>
                          <a:pt x="24" y="11"/>
                        </a:lnTo>
                        <a:lnTo>
                          <a:pt x="25" y="10"/>
                        </a:lnTo>
                        <a:lnTo>
                          <a:pt x="25" y="9"/>
                        </a:lnTo>
                        <a:lnTo>
                          <a:pt x="24" y="7"/>
                        </a:lnTo>
                        <a:lnTo>
                          <a:pt x="25" y="7"/>
                        </a:lnTo>
                        <a:lnTo>
                          <a:pt x="25" y="5"/>
                        </a:lnTo>
                        <a:lnTo>
                          <a:pt x="27" y="4"/>
                        </a:lnTo>
                        <a:lnTo>
                          <a:pt x="25" y="4"/>
                        </a:lnTo>
                        <a:lnTo>
                          <a:pt x="24" y="4"/>
                        </a:lnTo>
                        <a:lnTo>
                          <a:pt x="23" y="4"/>
                        </a:lnTo>
                        <a:lnTo>
                          <a:pt x="23" y="3"/>
                        </a:lnTo>
                        <a:lnTo>
                          <a:pt x="21" y="1"/>
                        </a:lnTo>
                        <a:lnTo>
                          <a:pt x="21" y="0"/>
                        </a:lnTo>
                        <a:lnTo>
                          <a:pt x="20" y="0"/>
                        </a:lnTo>
                        <a:lnTo>
                          <a:pt x="19" y="0"/>
                        </a:lnTo>
                        <a:lnTo>
                          <a:pt x="18" y="0"/>
                        </a:lnTo>
                        <a:lnTo>
                          <a:pt x="17" y="0"/>
                        </a:lnTo>
                        <a:lnTo>
                          <a:pt x="15" y="0"/>
                        </a:lnTo>
                        <a:lnTo>
                          <a:pt x="14" y="0"/>
                        </a:lnTo>
                        <a:lnTo>
                          <a:pt x="15" y="0"/>
                        </a:lnTo>
                        <a:lnTo>
                          <a:pt x="17" y="0"/>
                        </a:lnTo>
                        <a:lnTo>
                          <a:pt x="18" y="0"/>
                        </a:lnTo>
                        <a:lnTo>
                          <a:pt x="19" y="0"/>
                        </a:lnTo>
                        <a:lnTo>
                          <a:pt x="20" y="0"/>
                        </a:lnTo>
                        <a:lnTo>
                          <a:pt x="21" y="0"/>
                        </a:lnTo>
                        <a:lnTo>
                          <a:pt x="21" y="1"/>
                        </a:lnTo>
                        <a:lnTo>
                          <a:pt x="22" y="1"/>
                        </a:lnTo>
                        <a:lnTo>
                          <a:pt x="24" y="3"/>
                        </a:lnTo>
                        <a:lnTo>
                          <a:pt x="25" y="4"/>
                        </a:lnTo>
                        <a:lnTo>
                          <a:pt x="27" y="4"/>
                        </a:lnTo>
                        <a:lnTo>
                          <a:pt x="28" y="5"/>
                        </a:lnTo>
                        <a:lnTo>
                          <a:pt x="28" y="8"/>
                        </a:lnTo>
                        <a:lnTo>
                          <a:pt x="27" y="8"/>
                        </a:lnTo>
                        <a:lnTo>
                          <a:pt x="27" y="9"/>
                        </a:lnTo>
                        <a:lnTo>
                          <a:pt x="25" y="9"/>
                        </a:lnTo>
                        <a:lnTo>
                          <a:pt x="25" y="10"/>
                        </a:lnTo>
                        <a:lnTo>
                          <a:pt x="25" y="11"/>
                        </a:lnTo>
                        <a:lnTo>
                          <a:pt x="25" y="12"/>
                        </a:lnTo>
                        <a:lnTo>
                          <a:pt x="25" y="13"/>
                        </a:lnTo>
                        <a:lnTo>
                          <a:pt x="25" y="14"/>
                        </a:lnTo>
                        <a:moveTo>
                          <a:pt x="4" y="5"/>
                        </a:moveTo>
                        <a:lnTo>
                          <a:pt x="3" y="5"/>
                        </a:lnTo>
                        <a:lnTo>
                          <a:pt x="2" y="4"/>
                        </a:lnTo>
                        <a:lnTo>
                          <a:pt x="0" y="3"/>
                        </a:lnTo>
                        <a:lnTo>
                          <a:pt x="0" y="2"/>
                        </a:lnTo>
                        <a:lnTo>
                          <a:pt x="2" y="3"/>
                        </a:lnTo>
                        <a:lnTo>
                          <a:pt x="2" y="4"/>
                        </a:lnTo>
                        <a:lnTo>
                          <a:pt x="3" y="4"/>
                        </a:lnTo>
                        <a:lnTo>
                          <a:pt x="4" y="4"/>
                        </a:lnTo>
                        <a:lnTo>
                          <a:pt x="5" y="3"/>
                        </a:lnTo>
                        <a:lnTo>
                          <a:pt x="5" y="2"/>
                        </a:lnTo>
                        <a:lnTo>
                          <a:pt x="6" y="2"/>
                        </a:lnTo>
                        <a:lnTo>
                          <a:pt x="9" y="3"/>
                        </a:lnTo>
                        <a:lnTo>
                          <a:pt x="10" y="3"/>
                        </a:lnTo>
                        <a:lnTo>
                          <a:pt x="10" y="2"/>
                        </a:lnTo>
                        <a:lnTo>
                          <a:pt x="11" y="2"/>
                        </a:lnTo>
                        <a:lnTo>
                          <a:pt x="12" y="2"/>
                        </a:lnTo>
                        <a:lnTo>
                          <a:pt x="14" y="2"/>
                        </a:lnTo>
                        <a:lnTo>
                          <a:pt x="15" y="2"/>
                        </a:lnTo>
                        <a:lnTo>
                          <a:pt x="15" y="3"/>
                        </a:lnTo>
                        <a:lnTo>
                          <a:pt x="14" y="3"/>
                        </a:lnTo>
                        <a:lnTo>
                          <a:pt x="11" y="3"/>
                        </a:lnTo>
                        <a:lnTo>
                          <a:pt x="10" y="3"/>
                        </a:lnTo>
                        <a:lnTo>
                          <a:pt x="9" y="4"/>
                        </a:lnTo>
                        <a:lnTo>
                          <a:pt x="6" y="4"/>
                        </a:lnTo>
                        <a:lnTo>
                          <a:pt x="5" y="5"/>
                        </a:lnTo>
                        <a:lnTo>
                          <a:pt x="4" y="5"/>
                        </a:lnTo>
                        <a:moveTo>
                          <a:pt x="40" y="31"/>
                        </a:moveTo>
                        <a:lnTo>
                          <a:pt x="39" y="31"/>
                        </a:lnTo>
                        <a:lnTo>
                          <a:pt x="38" y="30"/>
                        </a:lnTo>
                        <a:lnTo>
                          <a:pt x="38" y="29"/>
                        </a:lnTo>
                        <a:lnTo>
                          <a:pt x="39" y="29"/>
                        </a:lnTo>
                        <a:lnTo>
                          <a:pt x="40" y="27"/>
                        </a:lnTo>
                        <a:lnTo>
                          <a:pt x="40" y="26"/>
                        </a:lnTo>
                        <a:lnTo>
                          <a:pt x="40" y="24"/>
                        </a:lnTo>
                        <a:lnTo>
                          <a:pt x="39" y="24"/>
                        </a:lnTo>
                        <a:lnTo>
                          <a:pt x="38" y="23"/>
                        </a:lnTo>
                        <a:lnTo>
                          <a:pt x="38" y="22"/>
                        </a:lnTo>
                        <a:lnTo>
                          <a:pt x="37" y="22"/>
                        </a:lnTo>
                        <a:lnTo>
                          <a:pt x="36" y="22"/>
                        </a:lnTo>
                        <a:lnTo>
                          <a:pt x="34" y="21"/>
                        </a:lnTo>
                        <a:lnTo>
                          <a:pt x="33" y="21"/>
                        </a:lnTo>
                        <a:lnTo>
                          <a:pt x="32" y="20"/>
                        </a:lnTo>
                        <a:lnTo>
                          <a:pt x="32" y="19"/>
                        </a:lnTo>
                        <a:lnTo>
                          <a:pt x="32" y="20"/>
                        </a:lnTo>
                        <a:lnTo>
                          <a:pt x="34" y="21"/>
                        </a:lnTo>
                        <a:lnTo>
                          <a:pt x="37" y="22"/>
                        </a:lnTo>
                        <a:lnTo>
                          <a:pt x="38" y="22"/>
                        </a:lnTo>
                        <a:lnTo>
                          <a:pt x="40" y="24"/>
                        </a:lnTo>
                        <a:lnTo>
                          <a:pt x="41" y="24"/>
                        </a:lnTo>
                        <a:lnTo>
                          <a:pt x="41" y="26"/>
                        </a:lnTo>
                        <a:lnTo>
                          <a:pt x="40" y="29"/>
                        </a:lnTo>
                        <a:lnTo>
                          <a:pt x="40" y="31"/>
                        </a:lnTo>
                        <a:moveTo>
                          <a:pt x="67" y="67"/>
                        </a:moveTo>
                        <a:lnTo>
                          <a:pt x="67" y="66"/>
                        </a:lnTo>
                        <a:lnTo>
                          <a:pt x="68" y="65"/>
                        </a:lnTo>
                        <a:lnTo>
                          <a:pt x="70" y="64"/>
                        </a:lnTo>
                        <a:lnTo>
                          <a:pt x="71" y="63"/>
                        </a:lnTo>
                        <a:lnTo>
                          <a:pt x="73" y="63"/>
                        </a:lnTo>
                        <a:lnTo>
                          <a:pt x="73" y="61"/>
                        </a:lnTo>
                        <a:lnTo>
                          <a:pt x="71" y="60"/>
                        </a:lnTo>
                        <a:lnTo>
                          <a:pt x="71" y="61"/>
                        </a:lnTo>
                        <a:lnTo>
                          <a:pt x="70" y="60"/>
                        </a:lnTo>
                        <a:lnTo>
                          <a:pt x="71" y="60"/>
                        </a:lnTo>
                        <a:lnTo>
                          <a:pt x="71" y="59"/>
                        </a:lnTo>
                        <a:lnTo>
                          <a:pt x="73" y="59"/>
                        </a:lnTo>
                        <a:lnTo>
                          <a:pt x="74" y="61"/>
                        </a:lnTo>
                        <a:lnTo>
                          <a:pt x="73" y="63"/>
                        </a:lnTo>
                        <a:lnTo>
                          <a:pt x="71" y="65"/>
                        </a:lnTo>
                        <a:lnTo>
                          <a:pt x="70" y="65"/>
                        </a:lnTo>
                        <a:lnTo>
                          <a:pt x="69" y="65"/>
                        </a:lnTo>
                        <a:lnTo>
                          <a:pt x="69" y="66"/>
                        </a:lnTo>
                        <a:lnTo>
                          <a:pt x="68" y="66"/>
                        </a:lnTo>
                        <a:lnTo>
                          <a:pt x="67" y="67"/>
                        </a:lnTo>
                        <a:moveTo>
                          <a:pt x="50" y="39"/>
                        </a:moveTo>
                        <a:lnTo>
                          <a:pt x="49" y="39"/>
                        </a:lnTo>
                        <a:lnTo>
                          <a:pt x="50" y="38"/>
                        </a:lnTo>
                        <a:lnTo>
                          <a:pt x="50" y="37"/>
                        </a:lnTo>
                        <a:lnTo>
                          <a:pt x="49" y="36"/>
                        </a:lnTo>
                        <a:lnTo>
                          <a:pt x="48" y="35"/>
                        </a:lnTo>
                        <a:lnTo>
                          <a:pt x="48" y="33"/>
                        </a:lnTo>
                        <a:lnTo>
                          <a:pt x="47" y="32"/>
                        </a:lnTo>
                        <a:lnTo>
                          <a:pt x="46" y="32"/>
                        </a:lnTo>
                        <a:lnTo>
                          <a:pt x="46" y="31"/>
                        </a:lnTo>
                        <a:lnTo>
                          <a:pt x="47" y="31"/>
                        </a:lnTo>
                        <a:lnTo>
                          <a:pt x="48" y="31"/>
                        </a:lnTo>
                        <a:lnTo>
                          <a:pt x="48" y="32"/>
                        </a:lnTo>
                        <a:lnTo>
                          <a:pt x="48" y="33"/>
                        </a:lnTo>
                        <a:lnTo>
                          <a:pt x="49" y="35"/>
                        </a:lnTo>
                        <a:lnTo>
                          <a:pt x="50" y="36"/>
                        </a:lnTo>
                        <a:lnTo>
                          <a:pt x="51" y="37"/>
                        </a:lnTo>
                        <a:lnTo>
                          <a:pt x="52" y="38"/>
                        </a:lnTo>
                        <a:lnTo>
                          <a:pt x="52" y="39"/>
                        </a:lnTo>
                        <a:lnTo>
                          <a:pt x="51" y="39"/>
                        </a:lnTo>
                        <a:lnTo>
                          <a:pt x="50" y="39"/>
                        </a:lnTo>
                        <a:moveTo>
                          <a:pt x="59" y="57"/>
                        </a:moveTo>
                        <a:lnTo>
                          <a:pt x="58" y="56"/>
                        </a:lnTo>
                        <a:lnTo>
                          <a:pt x="58" y="55"/>
                        </a:lnTo>
                        <a:lnTo>
                          <a:pt x="57" y="55"/>
                        </a:lnTo>
                        <a:lnTo>
                          <a:pt x="57" y="54"/>
                        </a:lnTo>
                        <a:lnTo>
                          <a:pt x="56" y="54"/>
                        </a:lnTo>
                        <a:lnTo>
                          <a:pt x="55" y="54"/>
                        </a:lnTo>
                        <a:lnTo>
                          <a:pt x="55" y="52"/>
                        </a:lnTo>
                        <a:lnTo>
                          <a:pt x="55" y="54"/>
                        </a:lnTo>
                        <a:lnTo>
                          <a:pt x="56" y="54"/>
                        </a:lnTo>
                        <a:lnTo>
                          <a:pt x="55" y="52"/>
                        </a:lnTo>
                        <a:lnTo>
                          <a:pt x="55" y="51"/>
                        </a:lnTo>
                        <a:lnTo>
                          <a:pt x="55" y="50"/>
                        </a:lnTo>
                        <a:lnTo>
                          <a:pt x="55" y="49"/>
                        </a:lnTo>
                        <a:lnTo>
                          <a:pt x="53" y="48"/>
                        </a:lnTo>
                        <a:lnTo>
                          <a:pt x="52" y="46"/>
                        </a:lnTo>
                        <a:lnTo>
                          <a:pt x="55" y="50"/>
                        </a:lnTo>
                        <a:lnTo>
                          <a:pt x="56" y="50"/>
                        </a:lnTo>
                        <a:lnTo>
                          <a:pt x="56" y="51"/>
                        </a:lnTo>
                        <a:lnTo>
                          <a:pt x="56" y="52"/>
                        </a:lnTo>
                        <a:lnTo>
                          <a:pt x="56" y="54"/>
                        </a:lnTo>
                        <a:lnTo>
                          <a:pt x="57" y="54"/>
                        </a:lnTo>
                        <a:lnTo>
                          <a:pt x="58" y="54"/>
                        </a:lnTo>
                        <a:lnTo>
                          <a:pt x="59" y="55"/>
                        </a:lnTo>
                        <a:lnTo>
                          <a:pt x="59" y="56"/>
                        </a:lnTo>
                        <a:lnTo>
                          <a:pt x="59" y="57"/>
                        </a:lnTo>
                        <a:moveTo>
                          <a:pt x="69" y="60"/>
                        </a:moveTo>
                        <a:lnTo>
                          <a:pt x="68" y="60"/>
                        </a:lnTo>
                        <a:lnTo>
                          <a:pt x="68" y="59"/>
                        </a:lnTo>
                        <a:lnTo>
                          <a:pt x="67" y="59"/>
                        </a:lnTo>
                        <a:lnTo>
                          <a:pt x="66" y="58"/>
                        </a:lnTo>
                        <a:lnTo>
                          <a:pt x="66" y="57"/>
                        </a:lnTo>
                        <a:lnTo>
                          <a:pt x="67" y="57"/>
                        </a:lnTo>
                        <a:lnTo>
                          <a:pt x="68" y="58"/>
                        </a:lnTo>
                        <a:lnTo>
                          <a:pt x="70" y="59"/>
                        </a:lnTo>
                        <a:lnTo>
                          <a:pt x="70" y="60"/>
                        </a:lnTo>
                        <a:lnTo>
                          <a:pt x="69" y="60"/>
                        </a:lnTo>
                        <a:moveTo>
                          <a:pt x="88" y="65"/>
                        </a:moveTo>
                        <a:lnTo>
                          <a:pt x="87" y="65"/>
                        </a:lnTo>
                        <a:lnTo>
                          <a:pt x="87" y="64"/>
                        </a:lnTo>
                        <a:lnTo>
                          <a:pt x="86" y="64"/>
                        </a:lnTo>
                        <a:lnTo>
                          <a:pt x="85" y="64"/>
                        </a:lnTo>
                        <a:lnTo>
                          <a:pt x="85" y="65"/>
                        </a:lnTo>
                        <a:lnTo>
                          <a:pt x="84" y="65"/>
                        </a:lnTo>
                        <a:lnTo>
                          <a:pt x="83" y="64"/>
                        </a:lnTo>
                        <a:lnTo>
                          <a:pt x="84" y="63"/>
                        </a:lnTo>
                        <a:lnTo>
                          <a:pt x="85" y="64"/>
                        </a:lnTo>
                        <a:lnTo>
                          <a:pt x="87" y="64"/>
                        </a:lnTo>
                        <a:lnTo>
                          <a:pt x="88" y="65"/>
                        </a:lnTo>
                        <a:moveTo>
                          <a:pt x="22" y="27"/>
                        </a:moveTo>
                        <a:lnTo>
                          <a:pt x="21" y="27"/>
                        </a:lnTo>
                        <a:lnTo>
                          <a:pt x="20" y="27"/>
                        </a:lnTo>
                        <a:lnTo>
                          <a:pt x="21" y="26"/>
                        </a:lnTo>
                        <a:lnTo>
                          <a:pt x="22" y="26"/>
                        </a:lnTo>
                        <a:lnTo>
                          <a:pt x="23" y="26"/>
                        </a:lnTo>
                        <a:lnTo>
                          <a:pt x="24" y="26"/>
                        </a:lnTo>
                        <a:lnTo>
                          <a:pt x="23" y="27"/>
                        </a:lnTo>
                        <a:lnTo>
                          <a:pt x="22" y="27"/>
                        </a:lnTo>
                        <a:moveTo>
                          <a:pt x="64" y="41"/>
                        </a:moveTo>
                        <a:lnTo>
                          <a:pt x="64" y="40"/>
                        </a:lnTo>
                        <a:lnTo>
                          <a:pt x="64" y="39"/>
                        </a:lnTo>
                        <a:lnTo>
                          <a:pt x="65" y="39"/>
                        </a:lnTo>
                        <a:lnTo>
                          <a:pt x="65" y="40"/>
                        </a:lnTo>
                        <a:lnTo>
                          <a:pt x="64" y="41"/>
                        </a:lnTo>
                        <a:moveTo>
                          <a:pt x="46" y="48"/>
                        </a:moveTo>
                        <a:lnTo>
                          <a:pt x="43" y="47"/>
                        </a:lnTo>
                        <a:lnTo>
                          <a:pt x="42" y="47"/>
                        </a:lnTo>
                        <a:lnTo>
                          <a:pt x="42" y="46"/>
                        </a:lnTo>
                        <a:lnTo>
                          <a:pt x="43" y="46"/>
                        </a:lnTo>
                        <a:lnTo>
                          <a:pt x="46" y="48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17" name="Freeform 1232">
                    <a:extLst>
                      <a:ext uri="{FF2B5EF4-FFF2-40B4-BE49-F238E27FC236}">
                        <a16:creationId xmlns:a16="http://schemas.microsoft.com/office/drawing/2014/main" id="{5AAF0365-9CE2-4FFC-8177-276D3DC1ADCC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3567980" y="2936640"/>
                    <a:ext cx="6972" cy="2324"/>
                  </a:xfrm>
                  <a:custGeom>
                    <a:avLst/>
                    <a:gdLst>
                      <a:gd name="T0" fmla="*/ 4763 w 3"/>
                      <a:gd name="T1" fmla="*/ 1588 h 1"/>
                      <a:gd name="T2" fmla="*/ 3175 w 3"/>
                      <a:gd name="T3" fmla="*/ 1588 h 1"/>
                      <a:gd name="T4" fmla="*/ 3175 w 3"/>
                      <a:gd name="T5" fmla="*/ 1588 h 1"/>
                      <a:gd name="T6" fmla="*/ 3175 w 3"/>
                      <a:gd name="T7" fmla="*/ 1588 h 1"/>
                      <a:gd name="T8" fmla="*/ 3175 w 3"/>
                      <a:gd name="T9" fmla="*/ 1588 h 1"/>
                      <a:gd name="T10" fmla="*/ 3175 w 3"/>
                      <a:gd name="T11" fmla="*/ 0 h 1"/>
                      <a:gd name="T12" fmla="*/ 4763 w 3"/>
                      <a:gd name="T13" fmla="*/ 0 h 1"/>
                      <a:gd name="T14" fmla="*/ 4763 w 3"/>
                      <a:gd name="T15" fmla="*/ 0 h 1"/>
                      <a:gd name="T16" fmla="*/ 4763 w 3"/>
                      <a:gd name="T17" fmla="*/ 1588 h 1"/>
                      <a:gd name="T18" fmla="*/ 3175 w 3"/>
                      <a:gd name="T19" fmla="*/ 0 h 1"/>
                      <a:gd name="T20" fmla="*/ 3175 w 3"/>
                      <a:gd name="T21" fmla="*/ 0 h 1"/>
                      <a:gd name="T22" fmla="*/ 0 w 3"/>
                      <a:gd name="T23" fmla="*/ 1588 h 1"/>
                      <a:gd name="T24" fmla="*/ 0 w 3"/>
                      <a:gd name="T25" fmla="*/ 0 h 1"/>
                      <a:gd name="T26" fmla="*/ 0 w 3"/>
                      <a:gd name="T27" fmla="*/ 0 h 1"/>
                      <a:gd name="T28" fmla="*/ 3175 w 3"/>
                      <a:gd name="T29" fmla="*/ 0 h 1"/>
                      <a:gd name="T30" fmla="*/ 3175 w 3"/>
                      <a:gd name="T31" fmla="*/ 0 h 1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</a:gdLst>
                    <a:ahLst/>
                    <a:cxnLst>
                      <a:cxn ang="T32">
                        <a:pos x="T0" y="T1"/>
                      </a:cxn>
                      <a:cxn ang="T33">
                        <a:pos x="T2" y="T3"/>
                      </a:cxn>
                      <a:cxn ang="T34">
                        <a:pos x="T4" y="T5"/>
                      </a:cxn>
                      <a:cxn ang="T35">
                        <a:pos x="T6" y="T7"/>
                      </a:cxn>
                      <a:cxn ang="T36">
                        <a:pos x="T8" y="T9"/>
                      </a:cxn>
                      <a:cxn ang="T37">
                        <a:pos x="T10" y="T11"/>
                      </a:cxn>
                      <a:cxn ang="T38">
                        <a:pos x="T12" y="T13"/>
                      </a:cxn>
                      <a:cxn ang="T39">
                        <a:pos x="T14" y="T15"/>
                      </a:cxn>
                      <a:cxn ang="T40">
                        <a:pos x="T16" y="T17"/>
                      </a:cxn>
                      <a:cxn ang="T41">
                        <a:pos x="T18" y="T19"/>
                      </a:cxn>
                      <a:cxn ang="T42">
                        <a:pos x="T20" y="T21"/>
                      </a:cxn>
                      <a:cxn ang="T43">
                        <a:pos x="T22" y="T23"/>
                      </a:cxn>
                      <a:cxn ang="T44">
                        <a:pos x="T24" y="T25"/>
                      </a:cxn>
                      <a:cxn ang="T45">
                        <a:pos x="T26" y="T27"/>
                      </a:cxn>
                      <a:cxn ang="T46">
                        <a:pos x="T28" y="T29"/>
                      </a:cxn>
                      <a:cxn ang="T47">
                        <a:pos x="T30" y="T31"/>
                      </a:cxn>
                    </a:cxnLst>
                    <a:rect l="0" t="0" r="r" b="b"/>
                    <a:pathLst>
                      <a:path w="3" h="1">
                        <a:moveTo>
                          <a:pt x="3" y="1"/>
                        </a:moveTo>
                        <a:lnTo>
                          <a:pt x="2" y="1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3" y="1"/>
                        </a:lnTo>
                        <a:moveTo>
                          <a:pt x="2" y="0"/>
                        </a:moveTo>
                        <a:lnTo>
                          <a:pt x="2" y="0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2" y="0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18" name="Freeform 1233">
                    <a:extLst>
                      <a:ext uri="{FF2B5EF4-FFF2-40B4-BE49-F238E27FC236}">
                        <a16:creationId xmlns:a16="http://schemas.microsoft.com/office/drawing/2014/main" id="{16CC0AF9-7BCF-41B1-BE9E-54C24CE98C2D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5489606" y="2694985"/>
                    <a:ext cx="406631" cy="413602"/>
                  </a:xfrm>
                  <a:custGeom>
                    <a:avLst/>
                    <a:gdLst>
                      <a:gd name="T0" fmla="*/ 242887 w 175"/>
                      <a:gd name="T1" fmla="*/ 52388 h 178"/>
                      <a:gd name="T2" fmla="*/ 241300 w 175"/>
                      <a:gd name="T3" fmla="*/ 76200 h 178"/>
                      <a:gd name="T4" fmla="*/ 246062 w 175"/>
                      <a:gd name="T5" fmla="*/ 122238 h 178"/>
                      <a:gd name="T6" fmla="*/ 249237 w 175"/>
                      <a:gd name="T7" fmla="*/ 161925 h 178"/>
                      <a:gd name="T8" fmla="*/ 252412 w 175"/>
                      <a:gd name="T9" fmla="*/ 195263 h 178"/>
                      <a:gd name="T10" fmla="*/ 265112 w 175"/>
                      <a:gd name="T11" fmla="*/ 247650 h 178"/>
                      <a:gd name="T12" fmla="*/ 260350 w 175"/>
                      <a:gd name="T13" fmla="*/ 266700 h 178"/>
                      <a:gd name="T14" fmla="*/ 219075 w 175"/>
                      <a:gd name="T15" fmla="*/ 265113 h 178"/>
                      <a:gd name="T16" fmla="*/ 192087 w 175"/>
                      <a:gd name="T17" fmla="*/ 266700 h 178"/>
                      <a:gd name="T18" fmla="*/ 174625 w 175"/>
                      <a:gd name="T19" fmla="*/ 265113 h 178"/>
                      <a:gd name="T20" fmla="*/ 165100 w 175"/>
                      <a:gd name="T21" fmla="*/ 266700 h 178"/>
                      <a:gd name="T22" fmla="*/ 157162 w 175"/>
                      <a:gd name="T23" fmla="*/ 268288 h 178"/>
                      <a:gd name="T24" fmla="*/ 144462 w 175"/>
                      <a:gd name="T25" fmla="*/ 266700 h 178"/>
                      <a:gd name="T26" fmla="*/ 139700 w 175"/>
                      <a:gd name="T27" fmla="*/ 274638 h 178"/>
                      <a:gd name="T28" fmla="*/ 131762 w 175"/>
                      <a:gd name="T29" fmla="*/ 268288 h 178"/>
                      <a:gd name="T30" fmla="*/ 127000 w 175"/>
                      <a:gd name="T31" fmla="*/ 263525 h 178"/>
                      <a:gd name="T32" fmla="*/ 120650 w 175"/>
                      <a:gd name="T33" fmla="*/ 266700 h 178"/>
                      <a:gd name="T34" fmla="*/ 119062 w 175"/>
                      <a:gd name="T35" fmla="*/ 276225 h 178"/>
                      <a:gd name="T36" fmla="*/ 112712 w 175"/>
                      <a:gd name="T37" fmla="*/ 282575 h 178"/>
                      <a:gd name="T38" fmla="*/ 103187 w 175"/>
                      <a:gd name="T39" fmla="*/ 277813 h 178"/>
                      <a:gd name="T40" fmla="*/ 95250 w 175"/>
                      <a:gd name="T41" fmla="*/ 273050 h 178"/>
                      <a:gd name="T42" fmla="*/ 93662 w 175"/>
                      <a:gd name="T43" fmla="*/ 268288 h 178"/>
                      <a:gd name="T44" fmla="*/ 84137 w 175"/>
                      <a:gd name="T45" fmla="*/ 255588 h 178"/>
                      <a:gd name="T46" fmla="*/ 76200 w 175"/>
                      <a:gd name="T47" fmla="*/ 250825 h 178"/>
                      <a:gd name="T48" fmla="*/ 60325 w 175"/>
                      <a:gd name="T49" fmla="*/ 239713 h 178"/>
                      <a:gd name="T50" fmla="*/ 49212 w 175"/>
                      <a:gd name="T51" fmla="*/ 239713 h 178"/>
                      <a:gd name="T52" fmla="*/ 44450 w 175"/>
                      <a:gd name="T53" fmla="*/ 239713 h 178"/>
                      <a:gd name="T54" fmla="*/ 30162 w 175"/>
                      <a:gd name="T55" fmla="*/ 244475 h 178"/>
                      <a:gd name="T56" fmla="*/ 22225 w 175"/>
                      <a:gd name="T57" fmla="*/ 244475 h 178"/>
                      <a:gd name="T58" fmla="*/ 15875 w 175"/>
                      <a:gd name="T59" fmla="*/ 247650 h 178"/>
                      <a:gd name="T60" fmla="*/ 12700 w 175"/>
                      <a:gd name="T61" fmla="*/ 247650 h 178"/>
                      <a:gd name="T62" fmla="*/ 14287 w 175"/>
                      <a:gd name="T63" fmla="*/ 239713 h 178"/>
                      <a:gd name="T64" fmla="*/ 17462 w 175"/>
                      <a:gd name="T65" fmla="*/ 231775 h 178"/>
                      <a:gd name="T66" fmla="*/ 23812 w 175"/>
                      <a:gd name="T67" fmla="*/ 219075 h 178"/>
                      <a:gd name="T68" fmla="*/ 23812 w 175"/>
                      <a:gd name="T69" fmla="*/ 201613 h 178"/>
                      <a:gd name="T70" fmla="*/ 22225 w 175"/>
                      <a:gd name="T71" fmla="*/ 193675 h 178"/>
                      <a:gd name="T72" fmla="*/ 17462 w 175"/>
                      <a:gd name="T73" fmla="*/ 185738 h 178"/>
                      <a:gd name="T74" fmla="*/ 12700 w 175"/>
                      <a:gd name="T75" fmla="*/ 179388 h 178"/>
                      <a:gd name="T76" fmla="*/ 15875 w 175"/>
                      <a:gd name="T77" fmla="*/ 174625 h 178"/>
                      <a:gd name="T78" fmla="*/ 14287 w 175"/>
                      <a:gd name="T79" fmla="*/ 174625 h 178"/>
                      <a:gd name="T80" fmla="*/ 17462 w 175"/>
                      <a:gd name="T81" fmla="*/ 158750 h 178"/>
                      <a:gd name="T82" fmla="*/ 12700 w 175"/>
                      <a:gd name="T83" fmla="*/ 147638 h 178"/>
                      <a:gd name="T84" fmla="*/ 4762 w 175"/>
                      <a:gd name="T85" fmla="*/ 139700 h 178"/>
                      <a:gd name="T86" fmla="*/ 0 w 175"/>
                      <a:gd name="T87" fmla="*/ 147638 h 178"/>
                      <a:gd name="T88" fmla="*/ 1587 w 175"/>
                      <a:gd name="T89" fmla="*/ 134938 h 178"/>
                      <a:gd name="T90" fmla="*/ 41275 w 175"/>
                      <a:gd name="T91" fmla="*/ 133350 h 178"/>
                      <a:gd name="T92" fmla="*/ 84137 w 175"/>
                      <a:gd name="T93" fmla="*/ 133350 h 178"/>
                      <a:gd name="T94" fmla="*/ 90487 w 175"/>
                      <a:gd name="T95" fmla="*/ 112713 h 178"/>
                      <a:gd name="T96" fmla="*/ 90487 w 175"/>
                      <a:gd name="T97" fmla="*/ 98425 h 178"/>
                      <a:gd name="T98" fmla="*/ 109537 w 175"/>
                      <a:gd name="T99" fmla="*/ 88900 h 178"/>
                      <a:gd name="T100" fmla="*/ 114300 w 175"/>
                      <a:gd name="T101" fmla="*/ 57150 h 178"/>
                      <a:gd name="T102" fmla="*/ 114300 w 175"/>
                      <a:gd name="T103" fmla="*/ 38100 h 178"/>
                      <a:gd name="T104" fmla="*/ 157162 w 175"/>
                      <a:gd name="T105" fmla="*/ 28575 h 178"/>
                      <a:gd name="T106" fmla="*/ 173037 w 175"/>
                      <a:gd name="T107" fmla="*/ 28575 h 178"/>
                      <a:gd name="T108" fmla="*/ 190500 w 175"/>
                      <a:gd name="T109" fmla="*/ 0 h 178"/>
                      <a:gd name="T110" fmla="*/ 222250 w 175"/>
                      <a:gd name="T111" fmla="*/ 20638 h 178"/>
                      <a:gd name="T112" fmla="*/ 254000 w 175"/>
                      <a:gd name="T113" fmla="*/ 38100 h 178"/>
                      <a:gd name="T114" fmla="*/ 14287 w 175"/>
                      <a:gd name="T115" fmla="*/ 173038 h 178"/>
                      <a:gd name="T116" fmla="*/ 15875 w 175"/>
                      <a:gd name="T117" fmla="*/ 166688 h 178"/>
                      <a:gd name="T118" fmla="*/ 14287 w 175"/>
                      <a:gd name="T119" fmla="*/ 173038 h 178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</a:gdLst>
                    <a:ahLst/>
                    <a:cxnLst>
                      <a:cxn ang="T120">
                        <a:pos x="T0" y="T1"/>
                      </a:cxn>
                      <a:cxn ang="T121">
                        <a:pos x="T2" y="T3"/>
                      </a:cxn>
                      <a:cxn ang="T122">
                        <a:pos x="T4" y="T5"/>
                      </a:cxn>
                      <a:cxn ang="T123">
                        <a:pos x="T6" y="T7"/>
                      </a:cxn>
                      <a:cxn ang="T124">
                        <a:pos x="T8" y="T9"/>
                      </a:cxn>
                      <a:cxn ang="T125">
                        <a:pos x="T10" y="T11"/>
                      </a:cxn>
                      <a:cxn ang="T126">
                        <a:pos x="T12" y="T13"/>
                      </a:cxn>
                      <a:cxn ang="T127">
                        <a:pos x="T14" y="T15"/>
                      </a:cxn>
                      <a:cxn ang="T128">
                        <a:pos x="T16" y="T17"/>
                      </a:cxn>
                      <a:cxn ang="T129">
                        <a:pos x="T18" y="T19"/>
                      </a:cxn>
                      <a:cxn ang="T130">
                        <a:pos x="T20" y="T21"/>
                      </a:cxn>
                      <a:cxn ang="T131">
                        <a:pos x="T22" y="T23"/>
                      </a:cxn>
                      <a:cxn ang="T132">
                        <a:pos x="T24" y="T25"/>
                      </a:cxn>
                      <a:cxn ang="T133">
                        <a:pos x="T26" y="T27"/>
                      </a:cxn>
                      <a:cxn ang="T134">
                        <a:pos x="T28" y="T29"/>
                      </a:cxn>
                      <a:cxn ang="T135">
                        <a:pos x="T30" y="T31"/>
                      </a:cxn>
                      <a:cxn ang="T136">
                        <a:pos x="T32" y="T33"/>
                      </a:cxn>
                      <a:cxn ang="T137">
                        <a:pos x="T34" y="T35"/>
                      </a:cxn>
                      <a:cxn ang="T138">
                        <a:pos x="T36" y="T37"/>
                      </a:cxn>
                      <a:cxn ang="T139">
                        <a:pos x="T38" y="T39"/>
                      </a:cxn>
                      <a:cxn ang="T140">
                        <a:pos x="T40" y="T41"/>
                      </a:cxn>
                      <a:cxn ang="T141">
                        <a:pos x="T42" y="T43"/>
                      </a:cxn>
                      <a:cxn ang="T142">
                        <a:pos x="T44" y="T45"/>
                      </a:cxn>
                      <a:cxn ang="T143">
                        <a:pos x="T46" y="T47"/>
                      </a:cxn>
                      <a:cxn ang="T144">
                        <a:pos x="T48" y="T49"/>
                      </a:cxn>
                      <a:cxn ang="T145">
                        <a:pos x="T50" y="T51"/>
                      </a:cxn>
                      <a:cxn ang="T146">
                        <a:pos x="T52" y="T53"/>
                      </a:cxn>
                      <a:cxn ang="T147">
                        <a:pos x="T54" y="T55"/>
                      </a:cxn>
                      <a:cxn ang="T148">
                        <a:pos x="T56" y="T57"/>
                      </a:cxn>
                      <a:cxn ang="T149">
                        <a:pos x="T58" y="T59"/>
                      </a:cxn>
                      <a:cxn ang="T150">
                        <a:pos x="T60" y="T61"/>
                      </a:cxn>
                      <a:cxn ang="T151">
                        <a:pos x="T62" y="T63"/>
                      </a:cxn>
                      <a:cxn ang="T152">
                        <a:pos x="T64" y="T65"/>
                      </a:cxn>
                      <a:cxn ang="T153">
                        <a:pos x="T66" y="T67"/>
                      </a:cxn>
                      <a:cxn ang="T154">
                        <a:pos x="T68" y="T69"/>
                      </a:cxn>
                      <a:cxn ang="T155">
                        <a:pos x="T70" y="T71"/>
                      </a:cxn>
                      <a:cxn ang="T156">
                        <a:pos x="T72" y="T73"/>
                      </a:cxn>
                      <a:cxn ang="T157">
                        <a:pos x="T74" y="T75"/>
                      </a:cxn>
                      <a:cxn ang="T158">
                        <a:pos x="T76" y="T77"/>
                      </a:cxn>
                      <a:cxn ang="T159">
                        <a:pos x="T78" y="T79"/>
                      </a:cxn>
                      <a:cxn ang="T160">
                        <a:pos x="T80" y="T81"/>
                      </a:cxn>
                      <a:cxn ang="T161">
                        <a:pos x="T82" y="T83"/>
                      </a:cxn>
                      <a:cxn ang="T162">
                        <a:pos x="T84" y="T85"/>
                      </a:cxn>
                      <a:cxn ang="T163">
                        <a:pos x="T86" y="T87"/>
                      </a:cxn>
                      <a:cxn ang="T164">
                        <a:pos x="T88" y="T89"/>
                      </a:cxn>
                      <a:cxn ang="T165">
                        <a:pos x="T90" y="T91"/>
                      </a:cxn>
                      <a:cxn ang="T166">
                        <a:pos x="T92" y="T93"/>
                      </a:cxn>
                      <a:cxn ang="T167">
                        <a:pos x="T94" y="T95"/>
                      </a:cxn>
                      <a:cxn ang="T168">
                        <a:pos x="T96" y="T97"/>
                      </a:cxn>
                      <a:cxn ang="T169">
                        <a:pos x="T98" y="T99"/>
                      </a:cxn>
                      <a:cxn ang="T170">
                        <a:pos x="T100" y="T101"/>
                      </a:cxn>
                      <a:cxn ang="T171">
                        <a:pos x="T102" y="T103"/>
                      </a:cxn>
                      <a:cxn ang="T172">
                        <a:pos x="T104" y="T105"/>
                      </a:cxn>
                      <a:cxn ang="T173">
                        <a:pos x="T106" y="T107"/>
                      </a:cxn>
                      <a:cxn ang="T174">
                        <a:pos x="T108" y="T109"/>
                      </a:cxn>
                      <a:cxn ang="T175">
                        <a:pos x="T110" y="T111"/>
                      </a:cxn>
                      <a:cxn ang="T176">
                        <a:pos x="T112" y="T113"/>
                      </a:cxn>
                      <a:cxn ang="T177">
                        <a:pos x="T114" y="T115"/>
                      </a:cxn>
                      <a:cxn ang="T178">
                        <a:pos x="T116" y="T117"/>
                      </a:cxn>
                      <a:cxn ang="T179">
                        <a:pos x="T118" y="T119"/>
                      </a:cxn>
                    </a:cxnLst>
                    <a:rect l="0" t="0" r="r" b="b"/>
                    <a:pathLst>
                      <a:path w="175" h="178">
                        <a:moveTo>
                          <a:pt x="175" y="33"/>
                        </a:moveTo>
                        <a:lnTo>
                          <a:pt x="174" y="33"/>
                        </a:lnTo>
                        <a:lnTo>
                          <a:pt x="172" y="33"/>
                        </a:lnTo>
                        <a:lnTo>
                          <a:pt x="160" y="33"/>
                        </a:lnTo>
                        <a:lnTo>
                          <a:pt x="156" y="33"/>
                        </a:lnTo>
                        <a:lnTo>
                          <a:pt x="154" y="33"/>
                        </a:lnTo>
                        <a:lnTo>
                          <a:pt x="153" y="33"/>
                        </a:lnTo>
                        <a:lnTo>
                          <a:pt x="150" y="33"/>
                        </a:lnTo>
                        <a:lnTo>
                          <a:pt x="149" y="33"/>
                        </a:lnTo>
                        <a:lnTo>
                          <a:pt x="150" y="38"/>
                        </a:lnTo>
                        <a:lnTo>
                          <a:pt x="150" y="39"/>
                        </a:lnTo>
                        <a:lnTo>
                          <a:pt x="150" y="41"/>
                        </a:lnTo>
                        <a:lnTo>
                          <a:pt x="150" y="45"/>
                        </a:lnTo>
                        <a:lnTo>
                          <a:pt x="152" y="48"/>
                        </a:lnTo>
                        <a:lnTo>
                          <a:pt x="153" y="57"/>
                        </a:lnTo>
                        <a:lnTo>
                          <a:pt x="153" y="61"/>
                        </a:lnTo>
                        <a:lnTo>
                          <a:pt x="153" y="63"/>
                        </a:lnTo>
                        <a:lnTo>
                          <a:pt x="154" y="66"/>
                        </a:lnTo>
                        <a:lnTo>
                          <a:pt x="154" y="75"/>
                        </a:lnTo>
                        <a:lnTo>
                          <a:pt x="155" y="77"/>
                        </a:lnTo>
                        <a:lnTo>
                          <a:pt x="155" y="81"/>
                        </a:lnTo>
                        <a:lnTo>
                          <a:pt x="155" y="84"/>
                        </a:lnTo>
                        <a:lnTo>
                          <a:pt x="156" y="86"/>
                        </a:lnTo>
                        <a:lnTo>
                          <a:pt x="156" y="90"/>
                        </a:lnTo>
                        <a:lnTo>
                          <a:pt x="156" y="93"/>
                        </a:lnTo>
                        <a:lnTo>
                          <a:pt x="157" y="95"/>
                        </a:lnTo>
                        <a:lnTo>
                          <a:pt x="157" y="102"/>
                        </a:lnTo>
                        <a:lnTo>
                          <a:pt x="158" y="105"/>
                        </a:lnTo>
                        <a:lnTo>
                          <a:pt x="158" y="108"/>
                        </a:lnTo>
                        <a:lnTo>
                          <a:pt x="158" y="112"/>
                        </a:lnTo>
                        <a:lnTo>
                          <a:pt x="159" y="114"/>
                        </a:lnTo>
                        <a:lnTo>
                          <a:pt x="159" y="117"/>
                        </a:lnTo>
                        <a:lnTo>
                          <a:pt x="159" y="121"/>
                        </a:lnTo>
                        <a:lnTo>
                          <a:pt x="159" y="123"/>
                        </a:lnTo>
                        <a:lnTo>
                          <a:pt x="160" y="127"/>
                        </a:lnTo>
                        <a:lnTo>
                          <a:pt x="160" y="130"/>
                        </a:lnTo>
                        <a:lnTo>
                          <a:pt x="162" y="135"/>
                        </a:lnTo>
                        <a:lnTo>
                          <a:pt x="162" y="141"/>
                        </a:lnTo>
                        <a:lnTo>
                          <a:pt x="163" y="150"/>
                        </a:lnTo>
                        <a:lnTo>
                          <a:pt x="163" y="154"/>
                        </a:lnTo>
                        <a:lnTo>
                          <a:pt x="167" y="156"/>
                        </a:lnTo>
                        <a:lnTo>
                          <a:pt x="166" y="158"/>
                        </a:lnTo>
                        <a:lnTo>
                          <a:pt x="166" y="159"/>
                        </a:lnTo>
                        <a:lnTo>
                          <a:pt x="166" y="163"/>
                        </a:lnTo>
                        <a:lnTo>
                          <a:pt x="165" y="167"/>
                        </a:lnTo>
                        <a:lnTo>
                          <a:pt x="165" y="168"/>
                        </a:lnTo>
                        <a:lnTo>
                          <a:pt x="164" y="168"/>
                        </a:lnTo>
                        <a:lnTo>
                          <a:pt x="158" y="167"/>
                        </a:lnTo>
                        <a:lnTo>
                          <a:pt x="153" y="168"/>
                        </a:lnTo>
                        <a:lnTo>
                          <a:pt x="153" y="167"/>
                        </a:lnTo>
                        <a:lnTo>
                          <a:pt x="152" y="167"/>
                        </a:lnTo>
                        <a:lnTo>
                          <a:pt x="148" y="167"/>
                        </a:lnTo>
                        <a:lnTo>
                          <a:pt x="143" y="167"/>
                        </a:lnTo>
                        <a:lnTo>
                          <a:pt x="138" y="167"/>
                        </a:lnTo>
                        <a:lnTo>
                          <a:pt x="136" y="167"/>
                        </a:lnTo>
                        <a:lnTo>
                          <a:pt x="134" y="168"/>
                        </a:lnTo>
                        <a:lnTo>
                          <a:pt x="129" y="168"/>
                        </a:lnTo>
                        <a:lnTo>
                          <a:pt x="128" y="168"/>
                        </a:lnTo>
                        <a:lnTo>
                          <a:pt x="122" y="168"/>
                        </a:lnTo>
                        <a:lnTo>
                          <a:pt x="121" y="168"/>
                        </a:lnTo>
                        <a:lnTo>
                          <a:pt x="115" y="168"/>
                        </a:lnTo>
                        <a:lnTo>
                          <a:pt x="113" y="168"/>
                        </a:lnTo>
                        <a:lnTo>
                          <a:pt x="112" y="168"/>
                        </a:lnTo>
                        <a:lnTo>
                          <a:pt x="111" y="168"/>
                        </a:lnTo>
                        <a:lnTo>
                          <a:pt x="110" y="168"/>
                        </a:lnTo>
                        <a:lnTo>
                          <a:pt x="110" y="167"/>
                        </a:lnTo>
                        <a:lnTo>
                          <a:pt x="110" y="165"/>
                        </a:lnTo>
                        <a:lnTo>
                          <a:pt x="109" y="166"/>
                        </a:lnTo>
                        <a:lnTo>
                          <a:pt x="109" y="168"/>
                        </a:lnTo>
                        <a:lnTo>
                          <a:pt x="106" y="168"/>
                        </a:lnTo>
                        <a:lnTo>
                          <a:pt x="104" y="168"/>
                        </a:lnTo>
                        <a:lnTo>
                          <a:pt x="104" y="169"/>
                        </a:lnTo>
                        <a:lnTo>
                          <a:pt x="103" y="169"/>
                        </a:lnTo>
                        <a:lnTo>
                          <a:pt x="100" y="169"/>
                        </a:lnTo>
                        <a:lnTo>
                          <a:pt x="99" y="169"/>
                        </a:lnTo>
                        <a:lnTo>
                          <a:pt x="98" y="169"/>
                        </a:lnTo>
                        <a:lnTo>
                          <a:pt x="97" y="168"/>
                        </a:lnTo>
                        <a:lnTo>
                          <a:pt x="94" y="168"/>
                        </a:lnTo>
                        <a:lnTo>
                          <a:pt x="92" y="168"/>
                        </a:lnTo>
                        <a:lnTo>
                          <a:pt x="91" y="168"/>
                        </a:lnTo>
                        <a:lnTo>
                          <a:pt x="90" y="169"/>
                        </a:lnTo>
                        <a:lnTo>
                          <a:pt x="90" y="170"/>
                        </a:lnTo>
                        <a:lnTo>
                          <a:pt x="89" y="172"/>
                        </a:lnTo>
                        <a:lnTo>
                          <a:pt x="88" y="173"/>
                        </a:lnTo>
                        <a:lnTo>
                          <a:pt x="87" y="172"/>
                        </a:lnTo>
                        <a:lnTo>
                          <a:pt x="84" y="169"/>
                        </a:lnTo>
                        <a:lnTo>
                          <a:pt x="83" y="169"/>
                        </a:lnTo>
                        <a:lnTo>
                          <a:pt x="83" y="168"/>
                        </a:lnTo>
                        <a:lnTo>
                          <a:pt x="82" y="168"/>
                        </a:lnTo>
                        <a:lnTo>
                          <a:pt x="82" y="167"/>
                        </a:lnTo>
                        <a:lnTo>
                          <a:pt x="81" y="167"/>
                        </a:lnTo>
                        <a:lnTo>
                          <a:pt x="81" y="166"/>
                        </a:lnTo>
                        <a:lnTo>
                          <a:pt x="80" y="166"/>
                        </a:lnTo>
                        <a:lnTo>
                          <a:pt x="79" y="166"/>
                        </a:lnTo>
                        <a:lnTo>
                          <a:pt x="78" y="167"/>
                        </a:lnTo>
                        <a:lnTo>
                          <a:pt x="76" y="167"/>
                        </a:lnTo>
                        <a:lnTo>
                          <a:pt x="76" y="168"/>
                        </a:lnTo>
                        <a:lnTo>
                          <a:pt x="75" y="168"/>
                        </a:lnTo>
                        <a:lnTo>
                          <a:pt x="75" y="170"/>
                        </a:lnTo>
                        <a:lnTo>
                          <a:pt x="74" y="172"/>
                        </a:lnTo>
                        <a:lnTo>
                          <a:pt x="74" y="174"/>
                        </a:lnTo>
                        <a:lnTo>
                          <a:pt x="75" y="174"/>
                        </a:lnTo>
                        <a:lnTo>
                          <a:pt x="75" y="175"/>
                        </a:lnTo>
                        <a:lnTo>
                          <a:pt x="75" y="176"/>
                        </a:lnTo>
                        <a:lnTo>
                          <a:pt x="74" y="177"/>
                        </a:lnTo>
                        <a:lnTo>
                          <a:pt x="73" y="178"/>
                        </a:lnTo>
                        <a:lnTo>
                          <a:pt x="71" y="178"/>
                        </a:lnTo>
                        <a:lnTo>
                          <a:pt x="70" y="178"/>
                        </a:lnTo>
                        <a:lnTo>
                          <a:pt x="69" y="178"/>
                        </a:lnTo>
                        <a:lnTo>
                          <a:pt x="66" y="177"/>
                        </a:lnTo>
                        <a:lnTo>
                          <a:pt x="66" y="176"/>
                        </a:lnTo>
                        <a:lnTo>
                          <a:pt x="65" y="176"/>
                        </a:lnTo>
                        <a:lnTo>
                          <a:pt x="65" y="175"/>
                        </a:lnTo>
                        <a:lnTo>
                          <a:pt x="63" y="174"/>
                        </a:lnTo>
                        <a:lnTo>
                          <a:pt x="62" y="174"/>
                        </a:lnTo>
                        <a:lnTo>
                          <a:pt x="61" y="173"/>
                        </a:lnTo>
                        <a:lnTo>
                          <a:pt x="60" y="172"/>
                        </a:lnTo>
                        <a:lnTo>
                          <a:pt x="61" y="170"/>
                        </a:lnTo>
                        <a:lnTo>
                          <a:pt x="60" y="170"/>
                        </a:lnTo>
                        <a:lnTo>
                          <a:pt x="60" y="169"/>
                        </a:lnTo>
                        <a:lnTo>
                          <a:pt x="59" y="169"/>
                        </a:lnTo>
                        <a:lnTo>
                          <a:pt x="59" y="168"/>
                        </a:lnTo>
                        <a:lnTo>
                          <a:pt x="57" y="168"/>
                        </a:lnTo>
                        <a:lnTo>
                          <a:pt x="56" y="168"/>
                        </a:lnTo>
                        <a:lnTo>
                          <a:pt x="56" y="167"/>
                        </a:lnTo>
                        <a:lnTo>
                          <a:pt x="55" y="166"/>
                        </a:lnTo>
                        <a:lnTo>
                          <a:pt x="54" y="165"/>
                        </a:lnTo>
                        <a:lnTo>
                          <a:pt x="53" y="161"/>
                        </a:lnTo>
                        <a:lnTo>
                          <a:pt x="53" y="159"/>
                        </a:lnTo>
                        <a:lnTo>
                          <a:pt x="51" y="159"/>
                        </a:lnTo>
                        <a:lnTo>
                          <a:pt x="50" y="158"/>
                        </a:lnTo>
                        <a:lnTo>
                          <a:pt x="48" y="159"/>
                        </a:lnTo>
                        <a:lnTo>
                          <a:pt x="48" y="158"/>
                        </a:lnTo>
                        <a:lnTo>
                          <a:pt x="46" y="158"/>
                        </a:lnTo>
                        <a:lnTo>
                          <a:pt x="44" y="157"/>
                        </a:lnTo>
                        <a:lnTo>
                          <a:pt x="44" y="156"/>
                        </a:lnTo>
                        <a:lnTo>
                          <a:pt x="43" y="156"/>
                        </a:lnTo>
                        <a:lnTo>
                          <a:pt x="41" y="153"/>
                        </a:lnTo>
                        <a:lnTo>
                          <a:pt x="38" y="151"/>
                        </a:lnTo>
                        <a:lnTo>
                          <a:pt x="37" y="151"/>
                        </a:lnTo>
                        <a:lnTo>
                          <a:pt x="36" y="151"/>
                        </a:lnTo>
                        <a:lnTo>
                          <a:pt x="35" y="151"/>
                        </a:lnTo>
                        <a:lnTo>
                          <a:pt x="33" y="151"/>
                        </a:lnTo>
                        <a:lnTo>
                          <a:pt x="32" y="151"/>
                        </a:lnTo>
                        <a:lnTo>
                          <a:pt x="31" y="151"/>
                        </a:lnTo>
                        <a:lnTo>
                          <a:pt x="29" y="150"/>
                        </a:lnTo>
                        <a:lnTo>
                          <a:pt x="29" y="151"/>
                        </a:lnTo>
                        <a:lnTo>
                          <a:pt x="28" y="151"/>
                        </a:lnTo>
                        <a:lnTo>
                          <a:pt x="26" y="153"/>
                        </a:lnTo>
                        <a:lnTo>
                          <a:pt x="25" y="153"/>
                        </a:lnTo>
                        <a:lnTo>
                          <a:pt x="24" y="153"/>
                        </a:lnTo>
                        <a:lnTo>
                          <a:pt x="23" y="153"/>
                        </a:lnTo>
                        <a:lnTo>
                          <a:pt x="22" y="154"/>
                        </a:lnTo>
                        <a:lnTo>
                          <a:pt x="20" y="154"/>
                        </a:lnTo>
                        <a:lnTo>
                          <a:pt x="19" y="154"/>
                        </a:lnTo>
                        <a:lnTo>
                          <a:pt x="18" y="154"/>
                        </a:lnTo>
                        <a:lnTo>
                          <a:pt x="17" y="154"/>
                        </a:lnTo>
                        <a:lnTo>
                          <a:pt x="16" y="154"/>
                        </a:lnTo>
                        <a:lnTo>
                          <a:pt x="15" y="154"/>
                        </a:lnTo>
                        <a:lnTo>
                          <a:pt x="14" y="154"/>
                        </a:lnTo>
                        <a:lnTo>
                          <a:pt x="14" y="153"/>
                        </a:lnTo>
                        <a:lnTo>
                          <a:pt x="11" y="154"/>
                        </a:lnTo>
                        <a:lnTo>
                          <a:pt x="10" y="154"/>
                        </a:lnTo>
                        <a:lnTo>
                          <a:pt x="10" y="155"/>
                        </a:lnTo>
                        <a:lnTo>
                          <a:pt x="10" y="156"/>
                        </a:lnTo>
                        <a:lnTo>
                          <a:pt x="10" y="157"/>
                        </a:lnTo>
                        <a:lnTo>
                          <a:pt x="8" y="159"/>
                        </a:lnTo>
                        <a:lnTo>
                          <a:pt x="8" y="156"/>
                        </a:lnTo>
                        <a:lnTo>
                          <a:pt x="8" y="155"/>
                        </a:lnTo>
                        <a:lnTo>
                          <a:pt x="8" y="154"/>
                        </a:lnTo>
                        <a:lnTo>
                          <a:pt x="9" y="154"/>
                        </a:lnTo>
                        <a:lnTo>
                          <a:pt x="9" y="153"/>
                        </a:lnTo>
                        <a:lnTo>
                          <a:pt x="9" y="151"/>
                        </a:lnTo>
                        <a:lnTo>
                          <a:pt x="9" y="150"/>
                        </a:lnTo>
                        <a:lnTo>
                          <a:pt x="9" y="149"/>
                        </a:lnTo>
                        <a:lnTo>
                          <a:pt x="10" y="147"/>
                        </a:lnTo>
                        <a:lnTo>
                          <a:pt x="11" y="146"/>
                        </a:lnTo>
                        <a:lnTo>
                          <a:pt x="13" y="144"/>
                        </a:lnTo>
                        <a:lnTo>
                          <a:pt x="14" y="141"/>
                        </a:lnTo>
                        <a:lnTo>
                          <a:pt x="14" y="139"/>
                        </a:lnTo>
                        <a:lnTo>
                          <a:pt x="15" y="138"/>
                        </a:lnTo>
                        <a:lnTo>
                          <a:pt x="15" y="136"/>
                        </a:lnTo>
                        <a:lnTo>
                          <a:pt x="15" y="133"/>
                        </a:lnTo>
                        <a:lnTo>
                          <a:pt x="15" y="131"/>
                        </a:lnTo>
                        <a:lnTo>
                          <a:pt x="15" y="130"/>
                        </a:lnTo>
                        <a:lnTo>
                          <a:pt x="15" y="129"/>
                        </a:lnTo>
                        <a:lnTo>
                          <a:pt x="15" y="127"/>
                        </a:lnTo>
                        <a:lnTo>
                          <a:pt x="15" y="126"/>
                        </a:lnTo>
                        <a:lnTo>
                          <a:pt x="14" y="125"/>
                        </a:lnTo>
                        <a:lnTo>
                          <a:pt x="14" y="123"/>
                        </a:lnTo>
                        <a:lnTo>
                          <a:pt x="14" y="122"/>
                        </a:lnTo>
                        <a:lnTo>
                          <a:pt x="14" y="121"/>
                        </a:lnTo>
                        <a:lnTo>
                          <a:pt x="13" y="120"/>
                        </a:lnTo>
                        <a:lnTo>
                          <a:pt x="13" y="119"/>
                        </a:lnTo>
                        <a:lnTo>
                          <a:pt x="13" y="118"/>
                        </a:lnTo>
                        <a:lnTo>
                          <a:pt x="11" y="117"/>
                        </a:lnTo>
                        <a:lnTo>
                          <a:pt x="10" y="116"/>
                        </a:lnTo>
                        <a:lnTo>
                          <a:pt x="10" y="114"/>
                        </a:lnTo>
                        <a:lnTo>
                          <a:pt x="9" y="114"/>
                        </a:lnTo>
                        <a:lnTo>
                          <a:pt x="8" y="113"/>
                        </a:lnTo>
                        <a:lnTo>
                          <a:pt x="9" y="112"/>
                        </a:lnTo>
                        <a:lnTo>
                          <a:pt x="10" y="112"/>
                        </a:lnTo>
                        <a:lnTo>
                          <a:pt x="11" y="111"/>
                        </a:lnTo>
                        <a:lnTo>
                          <a:pt x="11" y="110"/>
                        </a:lnTo>
                        <a:lnTo>
                          <a:pt x="10" y="110"/>
                        </a:lnTo>
                        <a:lnTo>
                          <a:pt x="9" y="111"/>
                        </a:lnTo>
                        <a:lnTo>
                          <a:pt x="9" y="112"/>
                        </a:lnTo>
                        <a:lnTo>
                          <a:pt x="9" y="111"/>
                        </a:lnTo>
                        <a:lnTo>
                          <a:pt x="9" y="110"/>
                        </a:lnTo>
                        <a:lnTo>
                          <a:pt x="10" y="110"/>
                        </a:lnTo>
                        <a:lnTo>
                          <a:pt x="10" y="109"/>
                        </a:lnTo>
                        <a:lnTo>
                          <a:pt x="13" y="107"/>
                        </a:lnTo>
                        <a:lnTo>
                          <a:pt x="11" y="105"/>
                        </a:lnTo>
                        <a:lnTo>
                          <a:pt x="13" y="103"/>
                        </a:lnTo>
                        <a:lnTo>
                          <a:pt x="13" y="101"/>
                        </a:lnTo>
                        <a:lnTo>
                          <a:pt x="11" y="100"/>
                        </a:lnTo>
                        <a:lnTo>
                          <a:pt x="10" y="99"/>
                        </a:lnTo>
                        <a:lnTo>
                          <a:pt x="10" y="98"/>
                        </a:lnTo>
                        <a:lnTo>
                          <a:pt x="10" y="97"/>
                        </a:lnTo>
                        <a:lnTo>
                          <a:pt x="9" y="95"/>
                        </a:lnTo>
                        <a:lnTo>
                          <a:pt x="9" y="94"/>
                        </a:lnTo>
                        <a:lnTo>
                          <a:pt x="8" y="93"/>
                        </a:lnTo>
                        <a:lnTo>
                          <a:pt x="8" y="94"/>
                        </a:lnTo>
                        <a:lnTo>
                          <a:pt x="8" y="95"/>
                        </a:lnTo>
                        <a:lnTo>
                          <a:pt x="7" y="95"/>
                        </a:lnTo>
                        <a:lnTo>
                          <a:pt x="6" y="94"/>
                        </a:lnTo>
                        <a:lnTo>
                          <a:pt x="3" y="88"/>
                        </a:lnTo>
                        <a:lnTo>
                          <a:pt x="1" y="89"/>
                        </a:lnTo>
                        <a:lnTo>
                          <a:pt x="1" y="90"/>
                        </a:lnTo>
                        <a:lnTo>
                          <a:pt x="0" y="92"/>
                        </a:lnTo>
                        <a:lnTo>
                          <a:pt x="0" y="93"/>
                        </a:lnTo>
                        <a:lnTo>
                          <a:pt x="0" y="91"/>
                        </a:lnTo>
                        <a:lnTo>
                          <a:pt x="0" y="90"/>
                        </a:lnTo>
                        <a:lnTo>
                          <a:pt x="1" y="88"/>
                        </a:lnTo>
                        <a:lnTo>
                          <a:pt x="1" y="85"/>
                        </a:lnTo>
                        <a:lnTo>
                          <a:pt x="1" y="84"/>
                        </a:lnTo>
                        <a:lnTo>
                          <a:pt x="7" y="84"/>
                        </a:lnTo>
                        <a:lnTo>
                          <a:pt x="14" y="84"/>
                        </a:lnTo>
                        <a:lnTo>
                          <a:pt x="15" y="84"/>
                        </a:lnTo>
                        <a:lnTo>
                          <a:pt x="17" y="84"/>
                        </a:lnTo>
                        <a:lnTo>
                          <a:pt x="19" y="84"/>
                        </a:lnTo>
                        <a:lnTo>
                          <a:pt x="26" y="84"/>
                        </a:lnTo>
                        <a:lnTo>
                          <a:pt x="29" y="84"/>
                        </a:lnTo>
                        <a:lnTo>
                          <a:pt x="34" y="84"/>
                        </a:lnTo>
                        <a:lnTo>
                          <a:pt x="37" y="84"/>
                        </a:lnTo>
                        <a:lnTo>
                          <a:pt x="39" y="84"/>
                        </a:lnTo>
                        <a:lnTo>
                          <a:pt x="45" y="84"/>
                        </a:lnTo>
                        <a:lnTo>
                          <a:pt x="53" y="84"/>
                        </a:lnTo>
                        <a:lnTo>
                          <a:pt x="59" y="84"/>
                        </a:lnTo>
                        <a:lnTo>
                          <a:pt x="57" y="83"/>
                        </a:lnTo>
                        <a:lnTo>
                          <a:pt x="57" y="79"/>
                        </a:lnTo>
                        <a:lnTo>
                          <a:pt x="57" y="75"/>
                        </a:lnTo>
                        <a:lnTo>
                          <a:pt x="57" y="74"/>
                        </a:lnTo>
                        <a:lnTo>
                          <a:pt x="57" y="72"/>
                        </a:lnTo>
                        <a:lnTo>
                          <a:pt x="57" y="71"/>
                        </a:lnTo>
                        <a:lnTo>
                          <a:pt x="57" y="69"/>
                        </a:lnTo>
                        <a:lnTo>
                          <a:pt x="57" y="67"/>
                        </a:lnTo>
                        <a:lnTo>
                          <a:pt x="56" y="67"/>
                        </a:lnTo>
                        <a:lnTo>
                          <a:pt x="56" y="64"/>
                        </a:lnTo>
                        <a:lnTo>
                          <a:pt x="56" y="63"/>
                        </a:lnTo>
                        <a:lnTo>
                          <a:pt x="57" y="62"/>
                        </a:lnTo>
                        <a:lnTo>
                          <a:pt x="59" y="61"/>
                        </a:lnTo>
                        <a:lnTo>
                          <a:pt x="62" y="58"/>
                        </a:lnTo>
                        <a:lnTo>
                          <a:pt x="63" y="57"/>
                        </a:lnTo>
                        <a:lnTo>
                          <a:pt x="64" y="57"/>
                        </a:lnTo>
                        <a:lnTo>
                          <a:pt x="68" y="56"/>
                        </a:lnTo>
                        <a:lnTo>
                          <a:pt x="69" y="56"/>
                        </a:lnTo>
                        <a:lnTo>
                          <a:pt x="71" y="55"/>
                        </a:lnTo>
                        <a:lnTo>
                          <a:pt x="72" y="55"/>
                        </a:lnTo>
                        <a:lnTo>
                          <a:pt x="72" y="49"/>
                        </a:lnTo>
                        <a:lnTo>
                          <a:pt x="72" y="47"/>
                        </a:lnTo>
                        <a:lnTo>
                          <a:pt x="72" y="42"/>
                        </a:lnTo>
                        <a:lnTo>
                          <a:pt x="72" y="36"/>
                        </a:lnTo>
                        <a:lnTo>
                          <a:pt x="72" y="35"/>
                        </a:lnTo>
                        <a:lnTo>
                          <a:pt x="72" y="29"/>
                        </a:lnTo>
                        <a:lnTo>
                          <a:pt x="72" y="28"/>
                        </a:lnTo>
                        <a:lnTo>
                          <a:pt x="72" y="24"/>
                        </a:lnTo>
                        <a:lnTo>
                          <a:pt x="72" y="23"/>
                        </a:lnTo>
                        <a:lnTo>
                          <a:pt x="72" y="18"/>
                        </a:lnTo>
                        <a:lnTo>
                          <a:pt x="76" y="18"/>
                        </a:lnTo>
                        <a:lnTo>
                          <a:pt x="83" y="18"/>
                        </a:lnTo>
                        <a:lnTo>
                          <a:pt x="90" y="18"/>
                        </a:lnTo>
                        <a:lnTo>
                          <a:pt x="93" y="18"/>
                        </a:lnTo>
                        <a:lnTo>
                          <a:pt x="99" y="18"/>
                        </a:lnTo>
                        <a:lnTo>
                          <a:pt x="101" y="18"/>
                        </a:lnTo>
                        <a:lnTo>
                          <a:pt x="102" y="18"/>
                        </a:lnTo>
                        <a:lnTo>
                          <a:pt x="104" y="18"/>
                        </a:lnTo>
                        <a:lnTo>
                          <a:pt x="106" y="18"/>
                        </a:lnTo>
                        <a:lnTo>
                          <a:pt x="107" y="18"/>
                        </a:lnTo>
                        <a:lnTo>
                          <a:pt x="109" y="18"/>
                        </a:lnTo>
                        <a:lnTo>
                          <a:pt x="120" y="18"/>
                        </a:lnTo>
                        <a:lnTo>
                          <a:pt x="120" y="17"/>
                        </a:lnTo>
                        <a:lnTo>
                          <a:pt x="120" y="13"/>
                        </a:lnTo>
                        <a:lnTo>
                          <a:pt x="120" y="7"/>
                        </a:lnTo>
                        <a:lnTo>
                          <a:pt x="120" y="5"/>
                        </a:lnTo>
                        <a:lnTo>
                          <a:pt x="120" y="0"/>
                        </a:lnTo>
                        <a:lnTo>
                          <a:pt x="126" y="4"/>
                        </a:lnTo>
                        <a:lnTo>
                          <a:pt x="127" y="5"/>
                        </a:lnTo>
                        <a:lnTo>
                          <a:pt x="134" y="8"/>
                        </a:lnTo>
                        <a:lnTo>
                          <a:pt x="139" y="11"/>
                        </a:lnTo>
                        <a:lnTo>
                          <a:pt x="140" y="13"/>
                        </a:lnTo>
                        <a:lnTo>
                          <a:pt x="144" y="14"/>
                        </a:lnTo>
                        <a:lnTo>
                          <a:pt x="147" y="16"/>
                        </a:lnTo>
                        <a:lnTo>
                          <a:pt x="148" y="17"/>
                        </a:lnTo>
                        <a:lnTo>
                          <a:pt x="154" y="19"/>
                        </a:lnTo>
                        <a:lnTo>
                          <a:pt x="154" y="20"/>
                        </a:lnTo>
                        <a:lnTo>
                          <a:pt x="159" y="24"/>
                        </a:lnTo>
                        <a:lnTo>
                          <a:pt x="160" y="24"/>
                        </a:lnTo>
                        <a:lnTo>
                          <a:pt x="163" y="25"/>
                        </a:lnTo>
                        <a:lnTo>
                          <a:pt x="167" y="28"/>
                        </a:lnTo>
                        <a:lnTo>
                          <a:pt x="173" y="32"/>
                        </a:lnTo>
                        <a:lnTo>
                          <a:pt x="174" y="32"/>
                        </a:lnTo>
                        <a:lnTo>
                          <a:pt x="174" y="33"/>
                        </a:lnTo>
                        <a:lnTo>
                          <a:pt x="175" y="33"/>
                        </a:lnTo>
                        <a:moveTo>
                          <a:pt x="9" y="109"/>
                        </a:moveTo>
                        <a:lnTo>
                          <a:pt x="9" y="109"/>
                        </a:lnTo>
                        <a:lnTo>
                          <a:pt x="9" y="108"/>
                        </a:lnTo>
                        <a:lnTo>
                          <a:pt x="9" y="107"/>
                        </a:lnTo>
                        <a:lnTo>
                          <a:pt x="10" y="105"/>
                        </a:lnTo>
                        <a:lnTo>
                          <a:pt x="10" y="107"/>
                        </a:lnTo>
                        <a:lnTo>
                          <a:pt x="10" y="108"/>
                        </a:lnTo>
                        <a:lnTo>
                          <a:pt x="9" y="109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19" name="Freeform 1234">
                    <a:extLst>
                      <a:ext uri="{FF2B5EF4-FFF2-40B4-BE49-F238E27FC236}">
                        <a16:creationId xmlns:a16="http://schemas.microsoft.com/office/drawing/2014/main" id="{5F477497-01FF-4BFA-94F5-6AA5CB7F200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365827" y="2957554"/>
                    <a:ext cx="6970" cy="2323"/>
                  </a:xfrm>
                  <a:custGeom>
                    <a:avLst/>
                    <a:gdLst>
                      <a:gd name="T0" fmla="*/ 1587 w 3"/>
                      <a:gd name="T1" fmla="*/ 1587 h 1"/>
                      <a:gd name="T2" fmla="*/ 0 w 3"/>
                      <a:gd name="T3" fmla="*/ 1587 h 1"/>
                      <a:gd name="T4" fmla="*/ 0 w 3"/>
                      <a:gd name="T5" fmla="*/ 1587 h 1"/>
                      <a:gd name="T6" fmla="*/ 0 w 3"/>
                      <a:gd name="T7" fmla="*/ 0 h 1"/>
                      <a:gd name="T8" fmla="*/ 0 w 3"/>
                      <a:gd name="T9" fmla="*/ 0 h 1"/>
                      <a:gd name="T10" fmla="*/ 0 w 3"/>
                      <a:gd name="T11" fmla="*/ 0 h 1"/>
                      <a:gd name="T12" fmla="*/ 0 w 3"/>
                      <a:gd name="T13" fmla="*/ 0 h 1"/>
                      <a:gd name="T14" fmla="*/ 0 w 3"/>
                      <a:gd name="T15" fmla="*/ 0 h 1"/>
                      <a:gd name="T16" fmla="*/ 1587 w 3"/>
                      <a:gd name="T17" fmla="*/ 0 h 1"/>
                      <a:gd name="T18" fmla="*/ 1587 w 3"/>
                      <a:gd name="T19" fmla="*/ 0 h 1"/>
                      <a:gd name="T20" fmla="*/ 1587 w 3"/>
                      <a:gd name="T21" fmla="*/ 0 h 1"/>
                      <a:gd name="T22" fmla="*/ 1587 w 3"/>
                      <a:gd name="T23" fmla="*/ 0 h 1"/>
                      <a:gd name="T24" fmla="*/ 1587 w 3"/>
                      <a:gd name="T25" fmla="*/ 0 h 1"/>
                      <a:gd name="T26" fmla="*/ 4762 w 3"/>
                      <a:gd name="T27" fmla="*/ 0 h 1"/>
                      <a:gd name="T28" fmla="*/ 4762 w 3"/>
                      <a:gd name="T29" fmla="*/ 0 h 1"/>
                      <a:gd name="T30" fmla="*/ 4762 w 3"/>
                      <a:gd name="T31" fmla="*/ 0 h 1"/>
                      <a:gd name="T32" fmla="*/ 4762 w 3"/>
                      <a:gd name="T33" fmla="*/ 0 h 1"/>
                      <a:gd name="T34" fmla="*/ 4762 w 3"/>
                      <a:gd name="T35" fmla="*/ 0 h 1"/>
                      <a:gd name="T36" fmla="*/ 4762 w 3"/>
                      <a:gd name="T37" fmla="*/ 0 h 1"/>
                      <a:gd name="T38" fmla="*/ 1587 w 3"/>
                      <a:gd name="T39" fmla="*/ 1587 h 1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</a:gdLst>
                    <a:ahLst/>
                    <a:cxnLst>
                      <a:cxn ang="T40">
                        <a:pos x="T0" y="T1"/>
                      </a:cxn>
                      <a:cxn ang="T41">
                        <a:pos x="T2" y="T3"/>
                      </a:cxn>
                      <a:cxn ang="T42">
                        <a:pos x="T4" y="T5"/>
                      </a:cxn>
                      <a:cxn ang="T43">
                        <a:pos x="T6" y="T7"/>
                      </a:cxn>
                      <a:cxn ang="T44">
                        <a:pos x="T8" y="T9"/>
                      </a:cxn>
                      <a:cxn ang="T45">
                        <a:pos x="T10" y="T11"/>
                      </a:cxn>
                      <a:cxn ang="T46">
                        <a:pos x="T12" y="T13"/>
                      </a:cxn>
                      <a:cxn ang="T47">
                        <a:pos x="T14" y="T15"/>
                      </a:cxn>
                      <a:cxn ang="T48">
                        <a:pos x="T16" y="T17"/>
                      </a:cxn>
                      <a:cxn ang="T49">
                        <a:pos x="T18" y="T19"/>
                      </a:cxn>
                      <a:cxn ang="T50">
                        <a:pos x="T20" y="T21"/>
                      </a:cxn>
                      <a:cxn ang="T51">
                        <a:pos x="T22" y="T23"/>
                      </a:cxn>
                      <a:cxn ang="T52">
                        <a:pos x="T24" y="T25"/>
                      </a:cxn>
                      <a:cxn ang="T53">
                        <a:pos x="T26" y="T27"/>
                      </a:cxn>
                      <a:cxn ang="T54">
                        <a:pos x="T28" y="T29"/>
                      </a:cxn>
                      <a:cxn ang="T55">
                        <a:pos x="T30" y="T31"/>
                      </a:cxn>
                      <a:cxn ang="T56">
                        <a:pos x="T32" y="T33"/>
                      </a:cxn>
                      <a:cxn ang="T57">
                        <a:pos x="T34" y="T35"/>
                      </a:cxn>
                      <a:cxn ang="T58">
                        <a:pos x="T36" y="T37"/>
                      </a:cxn>
                      <a:cxn ang="T59">
                        <a:pos x="T38" y="T39"/>
                      </a:cxn>
                    </a:cxnLst>
                    <a:rect l="0" t="0" r="r" b="b"/>
                    <a:pathLst>
                      <a:path w="3" h="1">
                        <a:moveTo>
                          <a:pt x="1" y="1"/>
                        </a:move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3" y="0"/>
                        </a:lnTo>
                        <a:lnTo>
                          <a:pt x="1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20" name="Freeform 1235">
                    <a:extLst>
                      <a:ext uri="{FF2B5EF4-FFF2-40B4-BE49-F238E27FC236}">
                        <a16:creationId xmlns:a16="http://schemas.microsoft.com/office/drawing/2014/main" id="{0FC99904-F999-4012-8292-3DEBA73EEC6A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3595864" y="2931993"/>
                    <a:ext cx="92944" cy="69708"/>
                  </a:xfrm>
                  <a:custGeom>
                    <a:avLst/>
                    <a:gdLst>
                      <a:gd name="T0" fmla="*/ 60325 w 40"/>
                      <a:gd name="T1" fmla="*/ 11113 h 30"/>
                      <a:gd name="T2" fmla="*/ 60325 w 40"/>
                      <a:gd name="T3" fmla="*/ 12700 h 30"/>
                      <a:gd name="T4" fmla="*/ 61913 w 40"/>
                      <a:gd name="T5" fmla="*/ 15875 h 30"/>
                      <a:gd name="T6" fmla="*/ 61913 w 40"/>
                      <a:gd name="T7" fmla="*/ 19050 h 30"/>
                      <a:gd name="T8" fmla="*/ 63500 w 40"/>
                      <a:gd name="T9" fmla="*/ 22225 h 30"/>
                      <a:gd name="T10" fmla="*/ 60325 w 40"/>
                      <a:gd name="T11" fmla="*/ 28575 h 30"/>
                      <a:gd name="T12" fmla="*/ 60325 w 40"/>
                      <a:gd name="T13" fmla="*/ 31750 h 30"/>
                      <a:gd name="T14" fmla="*/ 60325 w 40"/>
                      <a:gd name="T15" fmla="*/ 31750 h 30"/>
                      <a:gd name="T16" fmla="*/ 57150 w 40"/>
                      <a:gd name="T17" fmla="*/ 33338 h 30"/>
                      <a:gd name="T18" fmla="*/ 53975 w 40"/>
                      <a:gd name="T19" fmla="*/ 33338 h 30"/>
                      <a:gd name="T20" fmla="*/ 57150 w 40"/>
                      <a:gd name="T21" fmla="*/ 38100 h 30"/>
                      <a:gd name="T22" fmla="*/ 60325 w 40"/>
                      <a:gd name="T23" fmla="*/ 41275 h 30"/>
                      <a:gd name="T24" fmla="*/ 60325 w 40"/>
                      <a:gd name="T25" fmla="*/ 44450 h 30"/>
                      <a:gd name="T26" fmla="*/ 58738 w 40"/>
                      <a:gd name="T27" fmla="*/ 46038 h 30"/>
                      <a:gd name="T28" fmla="*/ 57150 w 40"/>
                      <a:gd name="T29" fmla="*/ 42863 h 30"/>
                      <a:gd name="T30" fmla="*/ 49213 w 40"/>
                      <a:gd name="T31" fmla="*/ 42863 h 30"/>
                      <a:gd name="T32" fmla="*/ 42863 w 40"/>
                      <a:gd name="T33" fmla="*/ 42863 h 30"/>
                      <a:gd name="T34" fmla="*/ 36513 w 40"/>
                      <a:gd name="T35" fmla="*/ 44450 h 30"/>
                      <a:gd name="T36" fmla="*/ 36513 w 40"/>
                      <a:gd name="T37" fmla="*/ 44450 h 30"/>
                      <a:gd name="T38" fmla="*/ 28575 w 40"/>
                      <a:gd name="T39" fmla="*/ 42863 h 30"/>
                      <a:gd name="T40" fmla="*/ 20638 w 40"/>
                      <a:gd name="T41" fmla="*/ 42863 h 30"/>
                      <a:gd name="T42" fmla="*/ 14288 w 40"/>
                      <a:gd name="T43" fmla="*/ 44450 h 30"/>
                      <a:gd name="T44" fmla="*/ 14288 w 40"/>
                      <a:gd name="T45" fmla="*/ 46038 h 30"/>
                      <a:gd name="T46" fmla="*/ 12700 w 40"/>
                      <a:gd name="T47" fmla="*/ 47625 h 30"/>
                      <a:gd name="T48" fmla="*/ 9525 w 40"/>
                      <a:gd name="T49" fmla="*/ 44450 h 30"/>
                      <a:gd name="T50" fmla="*/ 4763 w 40"/>
                      <a:gd name="T51" fmla="*/ 41275 h 30"/>
                      <a:gd name="T52" fmla="*/ 1588 w 40"/>
                      <a:gd name="T53" fmla="*/ 41275 h 30"/>
                      <a:gd name="T54" fmla="*/ 0 w 40"/>
                      <a:gd name="T55" fmla="*/ 33338 h 30"/>
                      <a:gd name="T56" fmla="*/ 6350 w 40"/>
                      <a:gd name="T57" fmla="*/ 31750 h 30"/>
                      <a:gd name="T58" fmla="*/ 7938 w 40"/>
                      <a:gd name="T59" fmla="*/ 33338 h 30"/>
                      <a:gd name="T60" fmla="*/ 15875 w 40"/>
                      <a:gd name="T61" fmla="*/ 36513 h 30"/>
                      <a:gd name="T62" fmla="*/ 19050 w 40"/>
                      <a:gd name="T63" fmla="*/ 36513 h 30"/>
                      <a:gd name="T64" fmla="*/ 17463 w 40"/>
                      <a:gd name="T65" fmla="*/ 36513 h 30"/>
                      <a:gd name="T66" fmla="*/ 20638 w 40"/>
                      <a:gd name="T67" fmla="*/ 36513 h 30"/>
                      <a:gd name="T68" fmla="*/ 25400 w 40"/>
                      <a:gd name="T69" fmla="*/ 38100 h 30"/>
                      <a:gd name="T70" fmla="*/ 33338 w 40"/>
                      <a:gd name="T71" fmla="*/ 38100 h 30"/>
                      <a:gd name="T72" fmla="*/ 38100 w 40"/>
                      <a:gd name="T73" fmla="*/ 38100 h 30"/>
                      <a:gd name="T74" fmla="*/ 39688 w 40"/>
                      <a:gd name="T75" fmla="*/ 36513 h 30"/>
                      <a:gd name="T76" fmla="*/ 46038 w 40"/>
                      <a:gd name="T77" fmla="*/ 36513 h 30"/>
                      <a:gd name="T78" fmla="*/ 47625 w 40"/>
                      <a:gd name="T79" fmla="*/ 31750 h 30"/>
                      <a:gd name="T80" fmla="*/ 42863 w 40"/>
                      <a:gd name="T81" fmla="*/ 30163 h 30"/>
                      <a:gd name="T82" fmla="*/ 39688 w 40"/>
                      <a:gd name="T83" fmla="*/ 28575 h 30"/>
                      <a:gd name="T84" fmla="*/ 36513 w 40"/>
                      <a:gd name="T85" fmla="*/ 25400 h 30"/>
                      <a:gd name="T86" fmla="*/ 38100 w 40"/>
                      <a:gd name="T87" fmla="*/ 14288 h 30"/>
                      <a:gd name="T88" fmla="*/ 28575 w 40"/>
                      <a:gd name="T89" fmla="*/ 11113 h 30"/>
                      <a:gd name="T90" fmla="*/ 20638 w 40"/>
                      <a:gd name="T91" fmla="*/ 11113 h 30"/>
                      <a:gd name="T92" fmla="*/ 22225 w 40"/>
                      <a:gd name="T93" fmla="*/ 7938 h 30"/>
                      <a:gd name="T94" fmla="*/ 23813 w 40"/>
                      <a:gd name="T95" fmla="*/ 7938 h 30"/>
                      <a:gd name="T96" fmla="*/ 31750 w 40"/>
                      <a:gd name="T97" fmla="*/ 4763 h 30"/>
                      <a:gd name="T98" fmla="*/ 36513 w 40"/>
                      <a:gd name="T99" fmla="*/ 3175 h 30"/>
                      <a:gd name="T100" fmla="*/ 42863 w 40"/>
                      <a:gd name="T101" fmla="*/ 4763 h 30"/>
                      <a:gd name="T102" fmla="*/ 49213 w 40"/>
                      <a:gd name="T103" fmla="*/ 9525 h 30"/>
                      <a:gd name="T104" fmla="*/ 60325 w 40"/>
                      <a:gd name="T105" fmla="*/ 9525 h 30"/>
                      <a:gd name="T106" fmla="*/ 25400 w 40"/>
                      <a:gd name="T107" fmla="*/ 28575 h 30"/>
                      <a:gd name="T108" fmla="*/ 23813 w 40"/>
                      <a:gd name="T109" fmla="*/ 26988 h 30"/>
                      <a:gd name="T110" fmla="*/ 30163 w 40"/>
                      <a:gd name="T111" fmla="*/ 26988 h 30"/>
                      <a:gd name="T112" fmla="*/ 36513 w 40"/>
                      <a:gd name="T113" fmla="*/ 30163 h 30"/>
                      <a:gd name="T114" fmla="*/ 39688 w 40"/>
                      <a:gd name="T115" fmla="*/ 3175 h 30"/>
                      <a:gd name="T116" fmla="*/ 33338 w 40"/>
                      <a:gd name="T117" fmla="*/ 1588 h 30"/>
                      <a:gd name="T118" fmla="*/ 36513 w 40"/>
                      <a:gd name="T119" fmla="*/ 0 h 30"/>
                      <a:gd name="T120" fmla="*/ 39688 w 40"/>
                      <a:gd name="T121" fmla="*/ 3175 h 30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  <a:gd name="T180" fmla="*/ 0 60000 65536"/>
                      <a:gd name="T181" fmla="*/ 0 60000 65536"/>
                      <a:gd name="T182" fmla="*/ 0 60000 65536"/>
                    </a:gdLst>
                    <a:ahLst/>
                    <a:cxnLst>
                      <a:cxn ang="T122">
                        <a:pos x="T0" y="T1"/>
                      </a:cxn>
                      <a:cxn ang="T123">
                        <a:pos x="T2" y="T3"/>
                      </a:cxn>
                      <a:cxn ang="T124">
                        <a:pos x="T4" y="T5"/>
                      </a:cxn>
                      <a:cxn ang="T125">
                        <a:pos x="T6" y="T7"/>
                      </a:cxn>
                      <a:cxn ang="T126">
                        <a:pos x="T8" y="T9"/>
                      </a:cxn>
                      <a:cxn ang="T127">
                        <a:pos x="T10" y="T11"/>
                      </a:cxn>
                      <a:cxn ang="T128">
                        <a:pos x="T12" y="T13"/>
                      </a:cxn>
                      <a:cxn ang="T129">
                        <a:pos x="T14" y="T15"/>
                      </a:cxn>
                      <a:cxn ang="T130">
                        <a:pos x="T16" y="T17"/>
                      </a:cxn>
                      <a:cxn ang="T131">
                        <a:pos x="T18" y="T19"/>
                      </a:cxn>
                      <a:cxn ang="T132">
                        <a:pos x="T20" y="T21"/>
                      </a:cxn>
                      <a:cxn ang="T133">
                        <a:pos x="T22" y="T23"/>
                      </a:cxn>
                      <a:cxn ang="T134">
                        <a:pos x="T24" y="T25"/>
                      </a:cxn>
                      <a:cxn ang="T135">
                        <a:pos x="T26" y="T27"/>
                      </a:cxn>
                      <a:cxn ang="T136">
                        <a:pos x="T28" y="T29"/>
                      </a:cxn>
                      <a:cxn ang="T137">
                        <a:pos x="T30" y="T31"/>
                      </a:cxn>
                      <a:cxn ang="T138">
                        <a:pos x="T32" y="T33"/>
                      </a:cxn>
                      <a:cxn ang="T139">
                        <a:pos x="T34" y="T35"/>
                      </a:cxn>
                      <a:cxn ang="T140">
                        <a:pos x="T36" y="T37"/>
                      </a:cxn>
                      <a:cxn ang="T141">
                        <a:pos x="T38" y="T39"/>
                      </a:cxn>
                      <a:cxn ang="T142">
                        <a:pos x="T40" y="T41"/>
                      </a:cxn>
                      <a:cxn ang="T143">
                        <a:pos x="T42" y="T43"/>
                      </a:cxn>
                      <a:cxn ang="T144">
                        <a:pos x="T44" y="T45"/>
                      </a:cxn>
                      <a:cxn ang="T145">
                        <a:pos x="T46" y="T47"/>
                      </a:cxn>
                      <a:cxn ang="T146">
                        <a:pos x="T48" y="T49"/>
                      </a:cxn>
                      <a:cxn ang="T147">
                        <a:pos x="T50" y="T51"/>
                      </a:cxn>
                      <a:cxn ang="T148">
                        <a:pos x="T52" y="T53"/>
                      </a:cxn>
                      <a:cxn ang="T149">
                        <a:pos x="T54" y="T55"/>
                      </a:cxn>
                      <a:cxn ang="T150">
                        <a:pos x="T56" y="T57"/>
                      </a:cxn>
                      <a:cxn ang="T151">
                        <a:pos x="T58" y="T59"/>
                      </a:cxn>
                      <a:cxn ang="T152">
                        <a:pos x="T60" y="T61"/>
                      </a:cxn>
                      <a:cxn ang="T153">
                        <a:pos x="T62" y="T63"/>
                      </a:cxn>
                      <a:cxn ang="T154">
                        <a:pos x="T64" y="T65"/>
                      </a:cxn>
                      <a:cxn ang="T155">
                        <a:pos x="T66" y="T67"/>
                      </a:cxn>
                      <a:cxn ang="T156">
                        <a:pos x="T68" y="T69"/>
                      </a:cxn>
                      <a:cxn ang="T157">
                        <a:pos x="T70" y="T71"/>
                      </a:cxn>
                      <a:cxn ang="T158">
                        <a:pos x="T72" y="T73"/>
                      </a:cxn>
                      <a:cxn ang="T159">
                        <a:pos x="T74" y="T75"/>
                      </a:cxn>
                      <a:cxn ang="T160">
                        <a:pos x="T76" y="T77"/>
                      </a:cxn>
                      <a:cxn ang="T161">
                        <a:pos x="T78" y="T79"/>
                      </a:cxn>
                      <a:cxn ang="T162">
                        <a:pos x="T80" y="T81"/>
                      </a:cxn>
                      <a:cxn ang="T163">
                        <a:pos x="T82" y="T83"/>
                      </a:cxn>
                      <a:cxn ang="T164">
                        <a:pos x="T84" y="T85"/>
                      </a:cxn>
                      <a:cxn ang="T165">
                        <a:pos x="T86" y="T87"/>
                      </a:cxn>
                      <a:cxn ang="T166">
                        <a:pos x="T88" y="T89"/>
                      </a:cxn>
                      <a:cxn ang="T167">
                        <a:pos x="T90" y="T91"/>
                      </a:cxn>
                      <a:cxn ang="T168">
                        <a:pos x="T92" y="T93"/>
                      </a:cxn>
                      <a:cxn ang="T169">
                        <a:pos x="T94" y="T95"/>
                      </a:cxn>
                      <a:cxn ang="T170">
                        <a:pos x="T96" y="T97"/>
                      </a:cxn>
                      <a:cxn ang="T171">
                        <a:pos x="T98" y="T99"/>
                      </a:cxn>
                      <a:cxn ang="T172">
                        <a:pos x="T100" y="T101"/>
                      </a:cxn>
                      <a:cxn ang="T173">
                        <a:pos x="T102" y="T103"/>
                      </a:cxn>
                      <a:cxn ang="T174">
                        <a:pos x="T104" y="T105"/>
                      </a:cxn>
                      <a:cxn ang="T175">
                        <a:pos x="T106" y="T107"/>
                      </a:cxn>
                      <a:cxn ang="T176">
                        <a:pos x="T108" y="T109"/>
                      </a:cxn>
                      <a:cxn ang="T177">
                        <a:pos x="T110" y="T111"/>
                      </a:cxn>
                      <a:cxn ang="T178">
                        <a:pos x="T112" y="T113"/>
                      </a:cxn>
                      <a:cxn ang="T179">
                        <a:pos x="T114" y="T115"/>
                      </a:cxn>
                      <a:cxn ang="T180">
                        <a:pos x="T116" y="T117"/>
                      </a:cxn>
                      <a:cxn ang="T181">
                        <a:pos x="T118" y="T119"/>
                      </a:cxn>
                      <a:cxn ang="T182">
                        <a:pos x="T120" y="T121"/>
                      </a:cxn>
                    </a:cxnLst>
                    <a:rect l="0" t="0" r="r" b="b"/>
                    <a:pathLst>
                      <a:path w="40" h="30">
                        <a:moveTo>
                          <a:pt x="38" y="6"/>
                        </a:moveTo>
                        <a:lnTo>
                          <a:pt x="38" y="6"/>
                        </a:lnTo>
                        <a:lnTo>
                          <a:pt x="38" y="7"/>
                        </a:lnTo>
                        <a:lnTo>
                          <a:pt x="38" y="8"/>
                        </a:lnTo>
                        <a:lnTo>
                          <a:pt x="39" y="8"/>
                        </a:lnTo>
                        <a:lnTo>
                          <a:pt x="39" y="9"/>
                        </a:lnTo>
                        <a:lnTo>
                          <a:pt x="39" y="10"/>
                        </a:lnTo>
                        <a:lnTo>
                          <a:pt x="38" y="11"/>
                        </a:lnTo>
                        <a:lnTo>
                          <a:pt x="38" y="12"/>
                        </a:lnTo>
                        <a:lnTo>
                          <a:pt x="39" y="12"/>
                        </a:lnTo>
                        <a:lnTo>
                          <a:pt x="40" y="12"/>
                        </a:lnTo>
                        <a:lnTo>
                          <a:pt x="40" y="14"/>
                        </a:lnTo>
                        <a:lnTo>
                          <a:pt x="39" y="14"/>
                        </a:lnTo>
                        <a:lnTo>
                          <a:pt x="39" y="15"/>
                        </a:lnTo>
                        <a:lnTo>
                          <a:pt x="38" y="16"/>
                        </a:lnTo>
                        <a:lnTo>
                          <a:pt x="38" y="17"/>
                        </a:lnTo>
                        <a:lnTo>
                          <a:pt x="38" y="18"/>
                        </a:lnTo>
                        <a:lnTo>
                          <a:pt x="39" y="19"/>
                        </a:lnTo>
                        <a:lnTo>
                          <a:pt x="38" y="19"/>
                        </a:lnTo>
                        <a:lnTo>
                          <a:pt x="38" y="20"/>
                        </a:lnTo>
                        <a:lnTo>
                          <a:pt x="37" y="21"/>
                        </a:lnTo>
                        <a:lnTo>
                          <a:pt x="36" y="21"/>
                        </a:lnTo>
                        <a:lnTo>
                          <a:pt x="34" y="21"/>
                        </a:lnTo>
                        <a:lnTo>
                          <a:pt x="36" y="23"/>
                        </a:lnTo>
                        <a:lnTo>
                          <a:pt x="36" y="24"/>
                        </a:lnTo>
                        <a:lnTo>
                          <a:pt x="37" y="25"/>
                        </a:lnTo>
                        <a:lnTo>
                          <a:pt x="38" y="25"/>
                        </a:lnTo>
                        <a:lnTo>
                          <a:pt x="38" y="26"/>
                        </a:lnTo>
                        <a:lnTo>
                          <a:pt x="39" y="26"/>
                        </a:lnTo>
                        <a:lnTo>
                          <a:pt x="38" y="26"/>
                        </a:lnTo>
                        <a:lnTo>
                          <a:pt x="38" y="27"/>
                        </a:lnTo>
                        <a:lnTo>
                          <a:pt x="38" y="28"/>
                        </a:lnTo>
                        <a:lnTo>
                          <a:pt x="38" y="29"/>
                        </a:lnTo>
                        <a:lnTo>
                          <a:pt x="37" y="29"/>
                        </a:lnTo>
                        <a:lnTo>
                          <a:pt x="37" y="28"/>
                        </a:lnTo>
                        <a:lnTo>
                          <a:pt x="36" y="28"/>
                        </a:lnTo>
                        <a:lnTo>
                          <a:pt x="36" y="27"/>
                        </a:lnTo>
                        <a:lnTo>
                          <a:pt x="33" y="27"/>
                        </a:lnTo>
                        <a:lnTo>
                          <a:pt x="32" y="27"/>
                        </a:lnTo>
                        <a:lnTo>
                          <a:pt x="31" y="27"/>
                        </a:lnTo>
                        <a:lnTo>
                          <a:pt x="30" y="27"/>
                        </a:lnTo>
                        <a:lnTo>
                          <a:pt x="29" y="27"/>
                        </a:lnTo>
                        <a:lnTo>
                          <a:pt x="27" y="27"/>
                        </a:lnTo>
                        <a:lnTo>
                          <a:pt x="24" y="28"/>
                        </a:lnTo>
                        <a:lnTo>
                          <a:pt x="23" y="28"/>
                        </a:lnTo>
                        <a:lnTo>
                          <a:pt x="22" y="28"/>
                        </a:lnTo>
                        <a:lnTo>
                          <a:pt x="20" y="28"/>
                        </a:lnTo>
                        <a:lnTo>
                          <a:pt x="18" y="27"/>
                        </a:lnTo>
                        <a:lnTo>
                          <a:pt x="16" y="27"/>
                        </a:lnTo>
                        <a:lnTo>
                          <a:pt x="15" y="27"/>
                        </a:lnTo>
                        <a:lnTo>
                          <a:pt x="14" y="26"/>
                        </a:lnTo>
                        <a:lnTo>
                          <a:pt x="13" y="27"/>
                        </a:lnTo>
                        <a:lnTo>
                          <a:pt x="9" y="28"/>
                        </a:lnTo>
                        <a:lnTo>
                          <a:pt x="9" y="29"/>
                        </a:lnTo>
                        <a:lnTo>
                          <a:pt x="9" y="30"/>
                        </a:lnTo>
                        <a:lnTo>
                          <a:pt x="8" y="30"/>
                        </a:lnTo>
                        <a:lnTo>
                          <a:pt x="8" y="29"/>
                        </a:lnTo>
                        <a:lnTo>
                          <a:pt x="6" y="29"/>
                        </a:lnTo>
                        <a:lnTo>
                          <a:pt x="6" y="28"/>
                        </a:lnTo>
                        <a:lnTo>
                          <a:pt x="5" y="27"/>
                        </a:lnTo>
                        <a:lnTo>
                          <a:pt x="4" y="27"/>
                        </a:lnTo>
                        <a:lnTo>
                          <a:pt x="3" y="26"/>
                        </a:lnTo>
                        <a:lnTo>
                          <a:pt x="2" y="26"/>
                        </a:lnTo>
                        <a:lnTo>
                          <a:pt x="1" y="26"/>
                        </a:lnTo>
                        <a:lnTo>
                          <a:pt x="0" y="25"/>
                        </a:lnTo>
                        <a:lnTo>
                          <a:pt x="0" y="24"/>
                        </a:lnTo>
                        <a:lnTo>
                          <a:pt x="0" y="21"/>
                        </a:lnTo>
                        <a:lnTo>
                          <a:pt x="1" y="21"/>
                        </a:lnTo>
                        <a:lnTo>
                          <a:pt x="2" y="20"/>
                        </a:lnTo>
                        <a:lnTo>
                          <a:pt x="3" y="20"/>
                        </a:lnTo>
                        <a:lnTo>
                          <a:pt x="4" y="20"/>
                        </a:lnTo>
                        <a:lnTo>
                          <a:pt x="4" y="21"/>
                        </a:lnTo>
                        <a:lnTo>
                          <a:pt x="5" y="21"/>
                        </a:lnTo>
                        <a:lnTo>
                          <a:pt x="9" y="23"/>
                        </a:lnTo>
                        <a:lnTo>
                          <a:pt x="10" y="23"/>
                        </a:lnTo>
                        <a:lnTo>
                          <a:pt x="11" y="21"/>
                        </a:lnTo>
                        <a:lnTo>
                          <a:pt x="12" y="21"/>
                        </a:lnTo>
                        <a:lnTo>
                          <a:pt x="12" y="23"/>
                        </a:lnTo>
                        <a:lnTo>
                          <a:pt x="11" y="23"/>
                        </a:lnTo>
                        <a:lnTo>
                          <a:pt x="10" y="23"/>
                        </a:lnTo>
                        <a:lnTo>
                          <a:pt x="11" y="23"/>
                        </a:lnTo>
                        <a:lnTo>
                          <a:pt x="11" y="24"/>
                        </a:lnTo>
                        <a:lnTo>
                          <a:pt x="12" y="23"/>
                        </a:lnTo>
                        <a:lnTo>
                          <a:pt x="13" y="23"/>
                        </a:lnTo>
                        <a:lnTo>
                          <a:pt x="14" y="23"/>
                        </a:lnTo>
                        <a:lnTo>
                          <a:pt x="15" y="23"/>
                        </a:lnTo>
                        <a:lnTo>
                          <a:pt x="16" y="24"/>
                        </a:lnTo>
                        <a:lnTo>
                          <a:pt x="19" y="24"/>
                        </a:lnTo>
                        <a:lnTo>
                          <a:pt x="20" y="24"/>
                        </a:lnTo>
                        <a:lnTo>
                          <a:pt x="21" y="24"/>
                        </a:lnTo>
                        <a:lnTo>
                          <a:pt x="22" y="24"/>
                        </a:lnTo>
                        <a:lnTo>
                          <a:pt x="24" y="24"/>
                        </a:lnTo>
                        <a:lnTo>
                          <a:pt x="24" y="23"/>
                        </a:lnTo>
                        <a:lnTo>
                          <a:pt x="25" y="23"/>
                        </a:lnTo>
                        <a:lnTo>
                          <a:pt x="28" y="23"/>
                        </a:lnTo>
                        <a:lnTo>
                          <a:pt x="29" y="23"/>
                        </a:lnTo>
                        <a:lnTo>
                          <a:pt x="30" y="20"/>
                        </a:lnTo>
                        <a:lnTo>
                          <a:pt x="29" y="20"/>
                        </a:lnTo>
                        <a:lnTo>
                          <a:pt x="28" y="20"/>
                        </a:lnTo>
                        <a:lnTo>
                          <a:pt x="27" y="19"/>
                        </a:lnTo>
                        <a:lnTo>
                          <a:pt x="27" y="18"/>
                        </a:lnTo>
                        <a:lnTo>
                          <a:pt x="25" y="18"/>
                        </a:lnTo>
                        <a:lnTo>
                          <a:pt x="25" y="17"/>
                        </a:lnTo>
                        <a:lnTo>
                          <a:pt x="24" y="17"/>
                        </a:lnTo>
                        <a:lnTo>
                          <a:pt x="23" y="16"/>
                        </a:lnTo>
                        <a:lnTo>
                          <a:pt x="23" y="14"/>
                        </a:lnTo>
                        <a:lnTo>
                          <a:pt x="23" y="12"/>
                        </a:lnTo>
                        <a:lnTo>
                          <a:pt x="24" y="10"/>
                        </a:lnTo>
                        <a:lnTo>
                          <a:pt x="24" y="9"/>
                        </a:lnTo>
                        <a:lnTo>
                          <a:pt x="20" y="8"/>
                        </a:lnTo>
                        <a:lnTo>
                          <a:pt x="19" y="7"/>
                        </a:lnTo>
                        <a:lnTo>
                          <a:pt x="18" y="7"/>
                        </a:lnTo>
                        <a:lnTo>
                          <a:pt x="15" y="7"/>
                        </a:lnTo>
                        <a:lnTo>
                          <a:pt x="14" y="7"/>
                        </a:lnTo>
                        <a:lnTo>
                          <a:pt x="13" y="7"/>
                        </a:lnTo>
                        <a:lnTo>
                          <a:pt x="13" y="6"/>
                        </a:lnTo>
                        <a:lnTo>
                          <a:pt x="14" y="5"/>
                        </a:lnTo>
                        <a:lnTo>
                          <a:pt x="15" y="5"/>
                        </a:lnTo>
                        <a:lnTo>
                          <a:pt x="16" y="3"/>
                        </a:lnTo>
                        <a:lnTo>
                          <a:pt x="18" y="3"/>
                        </a:lnTo>
                        <a:lnTo>
                          <a:pt x="18" y="2"/>
                        </a:lnTo>
                        <a:lnTo>
                          <a:pt x="20" y="3"/>
                        </a:lnTo>
                        <a:lnTo>
                          <a:pt x="21" y="2"/>
                        </a:lnTo>
                        <a:lnTo>
                          <a:pt x="22" y="2"/>
                        </a:lnTo>
                        <a:lnTo>
                          <a:pt x="23" y="2"/>
                        </a:lnTo>
                        <a:lnTo>
                          <a:pt x="24" y="2"/>
                        </a:lnTo>
                        <a:lnTo>
                          <a:pt x="27" y="3"/>
                        </a:lnTo>
                        <a:lnTo>
                          <a:pt x="28" y="5"/>
                        </a:lnTo>
                        <a:lnTo>
                          <a:pt x="30" y="5"/>
                        </a:lnTo>
                        <a:lnTo>
                          <a:pt x="31" y="5"/>
                        </a:lnTo>
                        <a:lnTo>
                          <a:pt x="31" y="6"/>
                        </a:lnTo>
                        <a:lnTo>
                          <a:pt x="33" y="6"/>
                        </a:lnTo>
                        <a:lnTo>
                          <a:pt x="34" y="6"/>
                        </a:lnTo>
                        <a:lnTo>
                          <a:pt x="37" y="6"/>
                        </a:lnTo>
                        <a:lnTo>
                          <a:pt x="38" y="6"/>
                        </a:lnTo>
                        <a:moveTo>
                          <a:pt x="22" y="20"/>
                        </a:moveTo>
                        <a:lnTo>
                          <a:pt x="22" y="20"/>
                        </a:lnTo>
                        <a:lnTo>
                          <a:pt x="21" y="19"/>
                        </a:lnTo>
                        <a:lnTo>
                          <a:pt x="19" y="19"/>
                        </a:lnTo>
                        <a:lnTo>
                          <a:pt x="16" y="18"/>
                        </a:lnTo>
                        <a:lnTo>
                          <a:pt x="16" y="17"/>
                        </a:lnTo>
                        <a:lnTo>
                          <a:pt x="15" y="17"/>
                        </a:lnTo>
                        <a:lnTo>
                          <a:pt x="16" y="17"/>
                        </a:lnTo>
                        <a:lnTo>
                          <a:pt x="18" y="17"/>
                        </a:lnTo>
                        <a:lnTo>
                          <a:pt x="19" y="17"/>
                        </a:lnTo>
                        <a:lnTo>
                          <a:pt x="20" y="17"/>
                        </a:lnTo>
                        <a:lnTo>
                          <a:pt x="22" y="18"/>
                        </a:lnTo>
                        <a:lnTo>
                          <a:pt x="22" y="19"/>
                        </a:lnTo>
                        <a:lnTo>
                          <a:pt x="23" y="19"/>
                        </a:lnTo>
                        <a:lnTo>
                          <a:pt x="23" y="20"/>
                        </a:lnTo>
                        <a:lnTo>
                          <a:pt x="22" y="20"/>
                        </a:lnTo>
                        <a:moveTo>
                          <a:pt x="25" y="2"/>
                        </a:moveTo>
                        <a:lnTo>
                          <a:pt x="24" y="2"/>
                        </a:lnTo>
                        <a:lnTo>
                          <a:pt x="22" y="1"/>
                        </a:lnTo>
                        <a:lnTo>
                          <a:pt x="21" y="1"/>
                        </a:lnTo>
                        <a:lnTo>
                          <a:pt x="21" y="0"/>
                        </a:lnTo>
                        <a:lnTo>
                          <a:pt x="22" y="0"/>
                        </a:lnTo>
                        <a:lnTo>
                          <a:pt x="23" y="0"/>
                        </a:lnTo>
                        <a:lnTo>
                          <a:pt x="24" y="1"/>
                        </a:lnTo>
                        <a:lnTo>
                          <a:pt x="25" y="1"/>
                        </a:lnTo>
                        <a:lnTo>
                          <a:pt x="25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21" name="Freeform 1236">
                    <a:extLst>
                      <a:ext uri="{FF2B5EF4-FFF2-40B4-BE49-F238E27FC236}">
                        <a16:creationId xmlns:a16="http://schemas.microsoft.com/office/drawing/2014/main" id="{289C8E50-E3F2-4CC0-809F-97D07EBF652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465742" y="2985437"/>
                    <a:ext cx="69708" cy="27883"/>
                  </a:xfrm>
                  <a:custGeom>
                    <a:avLst/>
                    <a:gdLst>
                      <a:gd name="T0" fmla="*/ 25400 w 30"/>
                      <a:gd name="T1" fmla="*/ 17463 h 12"/>
                      <a:gd name="T2" fmla="*/ 22225 w 30"/>
                      <a:gd name="T3" fmla="*/ 15875 h 12"/>
                      <a:gd name="T4" fmla="*/ 20638 w 30"/>
                      <a:gd name="T5" fmla="*/ 15875 h 12"/>
                      <a:gd name="T6" fmla="*/ 19050 w 30"/>
                      <a:gd name="T7" fmla="*/ 15875 h 12"/>
                      <a:gd name="T8" fmla="*/ 14288 w 30"/>
                      <a:gd name="T9" fmla="*/ 15875 h 12"/>
                      <a:gd name="T10" fmla="*/ 12700 w 30"/>
                      <a:gd name="T11" fmla="*/ 12700 h 12"/>
                      <a:gd name="T12" fmla="*/ 12700 w 30"/>
                      <a:gd name="T13" fmla="*/ 11113 h 12"/>
                      <a:gd name="T14" fmla="*/ 9525 w 30"/>
                      <a:gd name="T15" fmla="*/ 9525 h 12"/>
                      <a:gd name="T16" fmla="*/ 7938 w 30"/>
                      <a:gd name="T17" fmla="*/ 9525 h 12"/>
                      <a:gd name="T18" fmla="*/ 6350 w 30"/>
                      <a:gd name="T19" fmla="*/ 6350 h 12"/>
                      <a:gd name="T20" fmla="*/ 4763 w 30"/>
                      <a:gd name="T21" fmla="*/ 6350 h 12"/>
                      <a:gd name="T22" fmla="*/ 3175 w 30"/>
                      <a:gd name="T23" fmla="*/ 6350 h 12"/>
                      <a:gd name="T24" fmla="*/ 0 w 30"/>
                      <a:gd name="T25" fmla="*/ 6350 h 12"/>
                      <a:gd name="T26" fmla="*/ 0 w 30"/>
                      <a:gd name="T27" fmla="*/ 4763 h 12"/>
                      <a:gd name="T28" fmla="*/ 0 w 30"/>
                      <a:gd name="T29" fmla="*/ 4763 h 12"/>
                      <a:gd name="T30" fmla="*/ 6350 w 30"/>
                      <a:gd name="T31" fmla="*/ 1588 h 12"/>
                      <a:gd name="T32" fmla="*/ 9525 w 30"/>
                      <a:gd name="T33" fmla="*/ 0 h 12"/>
                      <a:gd name="T34" fmla="*/ 12700 w 30"/>
                      <a:gd name="T35" fmla="*/ 0 h 12"/>
                      <a:gd name="T36" fmla="*/ 15875 w 30"/>
                      <a:gd name="T37" fmla="*/ 1588 h 12"/>
                      <a:gd name="T38" fmla="*/ 17463 w 30"/>
                      <a:gd name="T39" fmla="*/ 1588 h 12"/>
                      <a:gd name="T40" fmla="*/ 19050 w 30"/>
                      <a:gd name="T41" fmla="*/ 1588 h 12"/>
                      <a:gd name="T42" fmla="*/ 22225 w 30"/>
                      <a:gd name="T43" fmla="*/ 1588 h 12"/>
                      <a:gd name="T44" fmla="*/ 25400 w 30"/>
                      <a:gd name="T45" fmla="*/ 1588 h 12"/>
                      <a:gd name="T46" fmla="*/ 28575 w 30"/>
                      <a:gd name="T47" fmla="*/ 3175 h 12"/>
                      <a:gd name="T48" fmla="*/ 30163 w 30"/>
                      <a:gd name="T49" fmla="*/ 3175 h 12"/>
                      <a:gd name="T50" fmla="*/ 33338 w 30"/>
                      <a:gd name="T51" fmla="*/ 3175 h 12"/>
                      <a:gd name="T52" fmla="*/ 34925 w 30"/>
                      <a:gd name="T53" fmla="*/ 4763 h 12"/>
                      <a:gd name="T54" fmla="*/ 38100 w 30"/>
                      <a:gd name="T55" fmla="*/ 6350 h 12"/>
                      <a:gd name="T56" fmla="*/ 39688 w 30"/>
                      <a:gd name="T57" fmla="*/ 6350 h 12"/>
                      <a:gd name="T58" fmla="*/ 44450 w 30"/>
                      <a:gd name="T59" fmla="*/ 7938 h 12"/>
                      <a:gd name="T60" fmla="*/ 47625 w 30"/>
                      <a:gd name="T61" fmla="*/ 9525 h 12"/>
                      <a:gd name="T62" fmla="*/ 47625 w 30"/>
                      <a:gd name="T63" fmla="*/ 12700 h 12"/>
                      <a:gd name="T64" fmla="*/ 46038 w 30"/>
                      <a:gd name="T65" fmla="*/ 15875 h 12"/>
                      <a:gd name="T66" fmla="*/ 39688 w 30"/>
                      <a:gd name="T67" fmla="*/ 15875 h 12"/>
                      <a:gd name="T68" fmla="*/ 36513 w 30"/>
                      <a:gd name="T69" fmla="*/ 12700 h 12"/>
                      <a:gd name="T70" fmla="*/ 36513 w 30"/>
                      <a:gd name="T71" fmla="*/ 11113 h 12"/>
                      <a:gd name="T72" fmla="*/ 34925 w 30"/>
                      <a:gd name="T73" fmla="*/ 11113 h 12"/>
                      <a:gd name="T74" fmla="*/ 33338 w 30"/>
                      <a:gd name="T75" fmla="*/ 11113 h 12"/>
                      <a:gd name="T76" fmla="*/ 31750 w 30"/>
                      <a:gd name="T77" fmla="*/ 15875 h 12"/>
                      <a:gd name="T78" fmla="*/ 30163 w 30"/>
                      <a:gd name="T79" fmla="*/ 12700 h 12"/>
                      <a:gd name="T80" fmla="*/ 28575 w 30"/>
                      <a:gd name="T81" fmla="*/ 12700 h 12"/>
                      <a:gd name="T82" fmla="*/ 28575 w 30"/>
                      <a:gd name="T83" fmla="*/ 15875 h 12"/>
                      <a:gd name="T84" fmla="*/ 28575 w 30"/>
                      <a:gd name="T85" fmla="*/ 17463 h 12"/>
                      <a:gd name="T86" fmla="*/ 25400 w 30"/>
                      <a:gd name="T87" fmla="*/ 19050 h 12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</a:gdLst>
                    <a:ahLst/>
                    <a:cxnLst>
                      <a:cxn ang="T88">
                        <a:pos x="T0" y="T1"/>
                      </a:cxn>
                      <a:cxn ang="T89">
                        <a:pos x="T2" y="T3"/>
                      </a:cxn>
                      <a:cxn ang="T90">
                        <a:pos x="T4" y="T5"/>
                      </a:cxn>
                      <a:cxn ang="T91">
                        <a:pos x="T6" y="T7"/>
                      </a:cxn>
                      <a:cxn ang="T92">
                        <a:pos x="T8" y="T9"/>
                      </a:cxn>
                      <a:cxn ang="T93">
                        <a:pos x="T10" y="T11"/>
                      </a:cxn>
                      <a:cxn ang="T94">
                        <a:pos x="T12" y="T13"/>
                      </a:cxn>
                      <a:cxn ang="T95">
                        <a:pos x="T14" y="T15"/>
                      </a:cxn>
                      <a:cxn ang="T96">
                        <a:pos x="T16" y="T17"/>
                      </a:cxn>
                      <a:cxn ang="T97">
                        <a:pos x="T18" y="T19"/>
                      </a:cxn>
                      <a:cxn ang="T98">
                        <a:pos x="T20" y="T21"/>
                      </a:cxn>
                      <a:cxn ang="T99">
                        <a:pos x="T22" y="T23"/>
                      </a:cxn>
                      <a:cxn ang="T100">
                        <a:pos x="T24" y="T25"/>
                      </a:cxn>
                      <a:cxn ang="T101">
                        <a:pos x="T26" y="T27"/>
                      </a:cxn>
                      <a:cxn ang="T102">
                        <a:pos x="T28" y="T29"/>
                      </a:cxn>
                      <a:cxn ang="T103">
                        <a:pos x="T30" y="T31"/>
                      </a:cxn>
                      <a:cxn ang="T104">
                        <a:pos x="T32" y="T33"/>
                      </a:cxn>
                      <a:cxn ang="T105">
                        <a:pos x="T34" y="T35"/>
                      </a:cxn>
                      <a:cxn ang="T106">
                        <a:pos x="T36" y="T37"/>
                      </a:cxn>
                      <a:cxn ang="T107">
                        <a:pos x="T38" y="T39"/>
                      </a:cxn>
                      <a:cxn ang="T108">
                        <a:pos x="T40" y="T41"/>
                      </a:cxn>
                      <a:cxn ang="T109">
                        <a:pos x="T42" y="T43"/>
                      </a:cxn>
                      <a:cxn ang="T110">
                        <a:pos x="T44" y="T45"/>
                      </a:cxn>
                      <a:cxn ang="T111">
                        <a:pos x="T46" y="T47"/>
                      </a:cxn>
                      <a:cxn ang="T112">
                        <a:pos x="T48" y="T49"/>
                      </a:cxn>
                      <a:cxn ang="T113">
                        <a:pos x="T50" y="T51"/>
                      </a:cxn>
                      <a:cxn ang="T114">
                        <a:pos x="T52" y="T53"/>
                      </a:cxn>
                      <a:cxn ang="T115">
                        <a:pos x="T54" y="T55"/>
                      </a:cxn>
                      <a:cxn ang="T116">
                        <a:pos x="T56" y="T57"/>
                      </a:cxn>
                      <a:cxn ang="T117">
                        <a:pos x="T58" y="T59"/>
                      </a:cxn>
                      <a:cxn ang="T118">
                        <a:pos x="T60" y="T61"/>
                      </a:cxn>
                      <a:cxn ang="T119">
                        <a:pos x="T62" y="T63"/>
                      </a:cxn>
                      <a:cxn ang="T120">
                        <a:pos x="T64" y="T65"/>
                      </a:cxn>
                      <a:cxn ang="T121">
                        <a:pos x="T66" y="T67"/>
                      </a:cxn>
                      <a:cxn ang="T122">
                        <a:pos x="T68" y="T69"/>
                      </a:cxn>
                      <a:cxn ang="T123">
                        <a:pos x="T70" y="T71"/>
                      </a:cxn>
                      <a:cxn ang="T124">
                        <a:pos x="T72" y="T73"/>
                      </a:cxn>
                      <a:cxn ang="T125">
                        <a:pos x="T74" y="T75"/>
                      </a:cxn>
                      <a:cxn ang="T126">
                        <a:pos x="T76" y="T77"/>
                      </a:cxn>
                      <a:cxn ang="T127">
                        <a:pos x="T78" y="T79"/>
                      </a:cxn>
                      <a:cxn ang="T128">
                        <a:pos x="T80" y="T81"/>
                      </a:cxn>
                      <a:cxn ang="T129">
                        <a:pos x="T82" y="T83"/>
                      </a:cxn>
                      <a:cxn ang="T130">
                        <a:pos x="T84" y="T85"/>
                      </a:cxn>
                      <a:cxn ang="T131">
                        <a:pos x="T86" y="T87"/>
                      </a:cxn>
                    </a:cxnLst>
                    <a:rect l="0" t="0" r="r" b="b"/>
                    <a:pathLst>
                      <a:path w="30" h="12">
                        <a:moveTo>
                          <a:pt x="16" y="12"/>
                        </a:moveTo>
                        <a:lnTo>
                          <a:pt x="16" y="12"/>
                        </a:lnTo>
                        <a:lnTo>
                          <a:pt x="16" y="11"/>
                        </a:lnTo>
                        <a:lnTo>
                          <a:pt x="15" y="11"/>
                        </a:lnTo>
                        <a:lnTo>
                          <a:pt x="14" y="10"/>
                        </a:lnTo>
                        <a:lnTo>
                          <a:pt x="13" y="10"/>
                        </a:lnTo>
                        <a:lnTo>
                          <a:pt x="12" y="10"/>
                        </a:lnTo>
                        <a:lnTo>
                          <a:pt x="11" y="10"/>
                        </a:lnTo>
                        <a:lnTo>
                          <a:pt x="9" y="10"/>
                        </a:lnTo>
                        <a:lnTo>
                          <a:pt x="8" y="8"/>
                        </a:lnTo>
                        <a:lnTo>
                          <a:pt x="8" y="7"/>
                        </a:lnTo>
                        <a:lnTo>
                          <a:pt x="6" y="7"/>
                        </a:lnTo>
                        <a:lnTo>
                          <a:pt x="6" y="6"/>
                        </a:lnTo>
                        <a:lnTo>
                          <a:pt x="5" y="6"/>
                        </a:lnTo>
                        <a:lnTo>
                          <a:pt x="4" y="4"/>
                        </a:lnTo>
                        <a:lnTo>
                          <a:pt x="3" y="4"/>
                        </a:lnTo>
                        <a:lnTo>
                          <a:pt x="2" y="4"/>
                        </a:lnTo>
                        <a:lnTo>
                          <a:pt x="0" y="4"/>
                        </a:lnTo>
                        <a:lnTo>
                          <a:pt x="0" y="3"/>
                        </a:lnTo>
                        <a:lnTo>
                          <a:pt x="0" y="2"/>
                        </a:lnTo>
                        <a:lnTo>
                          <a:pt x="2" y="1"/>
                        </a:lnTo>
                        <a:lnTo>
                          <a:pt x="4" y="1"/>
                        </a:lnTo>
                        <a:lnTo>
                          <a:pt x="5" y="1"/>
                        </a:lnTo>
                        <a:lnTo>
                          <a:pt x="6" y="1"/>
                        </a:lnTo>
                        <a:lnTo>
                          <a:pt x="6" y="0"/>
                        </a:lnTo>
                        <a:lnTo>
                          <a:pt x="8" y="0"/>
                        </a:lnTo>
                        <a:lnTo>
                          <a:pt x="9" y="0"/>
                        </a:lnTo>
                        <a:lnTo>
                          <a:pt x="10" y="1"/>
                        </a:lnTo>
                        <a:lnTo>
                          <a:pt x="11" y="1"/>
                        </a:lnTo>
                        <a:lnTo>
                          <a:pt x="12" y="1"/>
                        </a:lnTo>
                        <a:lnTo>
                          <a:pt x="13" y="1"/>
                        </a:lnTo>
                        <a:lnTo>
                          <a:pt x="14" y="1"/>
                        </a:lnTo>
                        <a:lnTo>
                          <a:pt x="15" y="1"/>
                        </a:lnTo>
                        <a:lnTo>
                          <a:pt x="16" y="1"/>
                        </a:lnTo>
                        <a:lnTo>
                          <a:pt x="18" y="2"/>
                        </a:lnTo>
                        <a:lnTo>
                          <a:pt x="19" y="2"/>
                        </a:lnTo>
                        <a:lnTo>
                          <a:pt x="20" y="2"/>
                        </a:lnTo>
                        <a:lnTo>
                          <a:pt x="21" y="2"/>
                        </a:lnTo>
                        <a:lnTo>
                          <a:pt x="22" y="3"/>
                        </a:lnTo>
                        <a:lnTo>
                          <a:pt x="23" y="3"/>
                        </a:lnTo>
                        <a:lnTo>
                          <a:pt x="24" y="4"/>
                        </a:lnTo>
                        <a:lnTo>
                          <a:pt x="25" y="4"/>
                        </a:lnTo>
                        <a:lnTo>
                          <a:pt x="27" y="5"/>
                        </a:lnTo>
                        <a:lnTo>
                          <a:pt x="28" y="5"/>
                        </a:lnTo>
                        <a:lnTo>
                          <a:pt x="29" y="5"/>
                        </a:lnTo>
                        <a:lnTo>
                          <a:pt x="29" y="6"/>
                        </a:lnTo>
                        <a:lnTo>
                          <a:pt x="30" y="6"/>
                        </a:lnTo>
                        <a:lnTo>
                          <a:pt x="30" y="7"/>
                        </a:lnTo>
                        <a:lnTo>
                          <a:pt x="30" y="8"/>
                        </a:lnTo>
                        <a:lnTo>
                          <a:pt x="29" y="10"/>
                        </a:lnTo>
                        <a:lnTo>
                          <a:pt x="25" y="10"/>
                        </a:lnTo>
                        <a:lnTo>
                          <a:pt x="24" y="8"/>
                        </a:lnTo>
                        <a:lnTo>
                          <a:pt x="23" y="8"/>
                        </a:lnTo>
                        <a:lnTo>
                          <a:pt x="23" y="7"/>
                        </a:lnTo>
                        <a:lnTo>
                          <a:pt x="22" y="7"/>
                        </a:lnTo>
                        <a:lnTo>
                          <a:pt x="21" y="7"/>
                        </a:lnTo>
                        <a:lnTo>
                          <a:pt x="21" y="8"/>
                        </a:lnTo>
                        <a:lnTo>
                          <a:pt x="21" y="10"/>
                        </a:lnTo>
                        <a:lnTo>
                          <a:pt x="20" y="10"/>
                        </a:lnTo>
                        <a:lnTo>
                          <a:pt x="19" y="10"/>
                        </a:lnTo>
                        <a:lnTo>
                          <a:pt x="19" y="8"/>
                        </a:lnTo>
                        <a:lnTo>
                          <a:pt x="18" y="8"/>
                        </a:lnTo>
                        <a:lnTo>
                          <a:pt x="18" y="10"/>
                        </a:lnTo>
                        <a:lnTo>
                          <a:pt x="16" y="11"/>
                        </a:lnTo>
                        <a:lnTo>
                          <a:pt x="18" y="11"/>
                        </a:lnTo>
                        <a:lnTo>
                          <a:pt x="18" y="12"/>
                        </a:lnTo>
                        <a:lnTo>
                          <a:pt x="16" y="1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22" name="Freeform 1237">
                    <a:extLst>
                      <a:ext uri="{FF2B5EF4-FFF2-40B4-BE49-F238E27FC236}">
                        <a16:creationId xmlns:a16="http://schemas.microsoft.com/office/drawing/2014/main" id="{30CDF87C-B0B9-400E-9F72-9BFAA156130E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3918846" y="2985437"/>
                    <a:ext cx="9294" cy="4647"/>
                  </a:xfrm>
                  <a:custGeom>
                    <a:avLst/>
                    <a:gdLst>
                      <a:gd name="T0" fmla="*/ 0 w 4"/>
                      <a:gd name="T1" fmla="*/ 3175 h 2"/>
                      <a:gd name="T2" fmla="*/ 0 w 4"/>
                      <a:gd name="T3" fmla="*/ 3175 h 2"/>
                      <a:gd name="T4" fmla="*/ 0 w 4"/>
                      <a:gd name="T5" fmla="*/ 3175 h 2"/>
                      <a:gd name="T6" fmla="*/ 0 w 4"/>
                      <a:gd name="T7" fmla="*/ 1588 h 2"/>
                      <a:gd name="T8" fmla="*/ 0 w 4"/>
                      <a:gd name="T9" fmla="*/ 1588 h 2"/>
                      <a:gd name="T10" fmla="*/ 0 w 4"/>
                      <a:gd name="T11" fmla="*/ 1588 h 2"/>
                      <a:gd name="T12" fmla="*/ 1588 w 4"/>
                      <a:gd name="T13" fmla="*/ 1588 h 2"/>
                      <a:gd name="T14" fmla="*/ 1588 w 4"/>
                      <a:gd name="T15" fmla="*/ 1588 h 2"/>
                      <a:gd name="T16" fmla="*/ 1588 w 4"/>
                      <a:gd name="T17" fmla="*/ 1588 h 2"/>
                      <a:gd name="T18" fmla="*/ 1588 w 4"/>
                      <a:gd name="T19" fmla="*/ 1588 h 2"/>
                      <a:gd name="T20" fmla="*/ 1588 w 4"/>
                      <a:gd name="T21" fmla="*/ 1588 h 2"/>
                      <a:gd name="T22" fmla="*/ 1588 w 4"/>
                      <a:gd name="T23" fmla="*/ 3175 h 2"/>
                      <a:gd name="T24" fmla="*/ 0 w 4"/>
                      <a:gd name="T25" fmla="*/ 3175 h 2"/>
                      <a:gd name="T26" fmla="*/ 4763 w 4"/>
                      <a:gd name="T27" fmla="*/ 1588 h 2"/>
                      <a:gd name="T28" fmla="*/ 4763 w 4"/>
                      <a:gd name="T29" fmla="*/ 1588 h 2"/>
                      <a:gd name="T30" fmla="*/ 4763 w 4"/>
                      <a:gd name="T31" fmla="*/ 1588 h 2"/>
                      <a:gd name="T32" fmla="*/ 4763 w 4"/>
                      <a:gd name="T33" fmla="*/ 0 h 2"/>
                      <a:gd name="T34" fmla="*/ 6350 w 4"/>
                      <a:gd name="T35" fmla="*/ 0 h 2"/>
                      <a:gd name="T36" fmla="*/ 6350 w 4"/>
                      <a:gd name="T37" fmla="*/ 1588 h 2"/>
                      <a:gd name="T38" fmla="*/ 4763 w 4"/>
                      <a:gd name="T39" fmla="*/ 1588 h 2"/>
                      <a:gd name="T40" fmla="*/ 4763 w 4"/>
                      <a:gd name="T41" fmla="*/ 1588 h 2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</a:gdLst>
                    <a:ahLst/>
                    <a:cxnLst>
                      <a:cxn ang="T42">
                        <a:pos x="T0" y="T1"/>
                      </a:cxn>
                      <a:cxn ang="T43">
                        <a:pos x="T2" y="T3"/>
                      </a:cxn>
                      <a:cxn ang="T44">
                        <a:pos x="T4" y="T5"/>
                      </a:cxn>
                      <a:cxn ang="T45">
                        <a:pos x="T6" y="T7"/>
                      </a:cxn>
                      <a:cxn ang="T46">
                        <a:pos x="T8" y="T9"/>
                      </a:cxn>
                      <a:cxn ang="T47">
                        <a:pos x="T10" y="T11"/>
                      </a:cxn>
                      <a:cxn ang="T48">
                        <a:pos x="T12" y="T13"/>
                      </a:cxn>
                      <a:cxn ang="T49">
                        <a:pos x="T14" y="T15"/>
                      </a:cxn>
                      <a:cxn ang="T50">
                        <a:pos x="T16" y="T17"/>
                      </a:cxn>
                      <a:cxn ang="T51">
                        <a:pos x="T18" y="T19"/>
                      </a:cxn>
                      <a:cxn ang="T52">
                        <a:pos x="T20" y="T21"/>
                      </a:cxn>
                      <a:cxn ang="T53">
                        <a:pos x="T22" y="T23"/>
                      </a:cxn>
                      <a:cxn ang="T54">
                        <a:pos x="T24" y="T25"/>
                      </a:cxn>
                      <a:cxn ang="T55">
                        <a:pos x="T26" y="T27"/>
                      </a:cxn>
                      <a:cxn ang="T56">
                        <a:pos x="T28" y="T29"/>
                      </a:cxn>
                      <a:cxn ang="T57">
                        <a:pos x="T30" y="T31"/>
                      </a:cxn>
                      <a:cxn ang="T58">
                        <a:pos x="T32" y="T33"/>
                      </a:cxn>
                      <a:cxn ang="T59">
                        <a:pos x="T34" y="T35"/>
                      </a:cxn>
                      <a:cxn ang="T60">
                        <a:pos x="T36" y="T37"/>
                      </a:cxn>
                      <a:cxn ang="T61">
                        <a:pos x="T38" y="T39"/>
                      </a:cxn>
                      <a:cxn ang="T62">
                        <a:pos x="T40" y="T41"/>
                      </a:cxn>
                    </a:cxnLst>
                    <a:rect l="0" t="0" r="r" b="b"/>
                    <a:pathLst>
                      <a:path w="4" h="2">
                        <a:moveTo>
                          <a:pt x="0" y="2"/>
                        </a:moveTo>
                        <a:lnTo>
                          <a:pt x="0" y="2"/>
                        </a:lnTo>
                        <a:lnTo>
                          <a:pt x="0" y="1"/>
                        </a:lnTo>
                        <a:lnTo>
                          <a:pt x="1" y="1"/>
                        </a:lnTo>
                        <a:lnTo>
                          <a:pt x="1" y="2"/>
                        </a:lnTo>
                        <a:lnTo>
                          <a:pt x="0" y="2"/>
                        </a:lnTo>
                        <a:moveTo>
                          <a:pt x="3" y="1"/>
                        </a:moveTo>
                        <a:lnTo>
                          <a:pt x="3" y="1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4" y="1"/>
                        </a:lnTo>
                        <a:lnTo>
                          <a:pt x="3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23" name="Freeform 1238">
                    <a:extLst>
                      <a:ext uri="{FF2B5EF4-FFF2-40B4-BE49-F238E27FC236}">
                        <a16:creationId xmlns:a16="http://schemas.microsoft.com/office/drawing/2014/main" id="{E6962039-094A-4A74-89A4-354194C09E3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967641" y="2992407"/>
                    <a:ext cx="4647" cy="4647"/>
                  </a:xfrm>
                  <a:custGeom>
                    <a:avLst/>
                    <a:gdLst>
                      <a:gd name="T0" fmla="*/ 0 w 2"/>
                      <a:gd name="T1" fmla="*/ 3175 h 2"/>
                      <a:gd name="T2" fmla="*/ 0 w 2"/>
                      <a:gd name="T3" fmla="*/ 3175 h 2"/>
                      <a:gd name="T4" fmla="*/ 0 w 2"/>
                      <a:gd name="T5" fmla="*/ 1588 h 2"/>
                      <a:gd name="T6" fmla="*/ 1588 w 2"/>
                      <a:gd name="T7" fmla="*/ 1588 h 2"/>
                      <a:gd name="T8" fmla="*/ 3175 w 2"/>
                      <a:gd name="T9" fmla="*/ 0 h 2"/>
                      <a:gd name="T10" fmla="*/ 3175 w 2"/>
                      <a:gd name="T11" fmla="*/ 0 h 2"/>
                      <a:gd name="T12" fmla="*/ 3175 w 2"/>
                      <a:gd name="T13" fmla="*/ 1588 h 2"/>
                      <a:gd name="T14" fmla="*/ 3175 w 2"/>
                      <a:gd name="T15" fmla="*/ 1588 h 2"/>
                      <a:gd name="T16" fmla="*/ 3175 w 2"/>
                      <a:gd name="T17" fmla="*/ 1588 h 2"/>
                      <a:gd name="T18" fmla="*/ 3175 w 2"/>
                      <a:gd name="T19" fmla="*/ 1588 h 2"/>
                      <a:gd name="T20" fmla="*/ 1588 w 2"/>
                      <a:gd name="T21" fmla="*/ 1588 h 2"/>
                      <a:gd name="T22" fmla="*/ 0 w 2"/>
                      <a:gd name="T23" fmla="*/ 3175 h 2"/>
                      <a:gd name="T24" fmla="*/ 0 w 2"/>
                      <a:gd name="T25" fmla="*/ 3175 h 2"/>
                      <a:gd name="T26" fmla="*/ 0 w 2"/>
                      <a:gd name="T27" fmla="*/ 3175 h 2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</a:gdLst>
                    <a:ahLst/>
                    <a:cxnLst>
                      <a:cxn ang="T28">
                        <a:pos x="T0" y="T1"/>
                      </a:cxn>
                      <a:cxn ang="T29">
                        <a:pos x="T2" y="T3"/>
                      </a:cxn>
                      <a:cxn ang="T30">
                        <a:pos x="T4" y="T5"/>
                      </a:cxn>
                      <a:cxn ang="T31">
                        <a:pos x="T6" y="T7"/>
                      </a:cxn>
                      <a:cxn ang="T32">
                        <a:pos x="T8" y="T9"/>
                      </a:cxn>
                      <a:cxn ang="T33">
                        <a:pos x="T10" y="T11"/>
                      </a:cxn>
                      <a:cxn ang="T34">
                        <a:pos x="T12" y="T13"/>
                      </a:cxn>
                      <a:cxn ang="T35">
                        <a:pos x="T14" y="T15"/>
                      </a:cxn>
                      <a:cxn ang="T36">
                        <a:pos x="T16" y="T17"/>
                      </a:cxn>
                      <a:cxn ang="T37">
                        <a:pos x="T18" y="T19"/>
                      </a:cxn>
                      <a:cxn ang="T38">
                        <a:pos x="T20" y="T21"/>
                      </a:cxn>
                      <a:cxn ang="T39">
                        <a:pos x="T22" y="T23"/>
                      </a:cxn>
                      <a:cxn ang="T40">
                        <a:pos x="T24" y="T25"/>
                      </a:cxn>
                      <a:cxn ang="T41">
                        <a:pos x="T26" y="T27"/>
                      </a:cxn>
                    </a:cxnLst>
                    <a:rect l="0" t="0" r="r" b="b"/>
                    <a:pathLst>
                      <a:path w="2" h="2">
                        <a:moveTo>
                          <a:pt x="0" y="2"/>
                        </a:moveTo>
                        <a:lnTo>
                          <a:pt x="0" y="2"/>
                        </a:lnTo>
                        <a:lnTo>
                          <a:pt x="0" y="1"/>
                        </a:lnTo>
                        <a:lnTo>
                          <a:pt x="1" y="1"/>
                        </a:lnTo>
                        <a:lnTo>
                          <a:pt x="2" y="0"/>
                        </a:lnTo>
                        <a:lnTo>
                          <a:pt x="2" y="1"/>
                        </a:lnTo>
                        <a:lnTo>
                          <a:pt x="1" y="1"/>
                        </a:lnTo>
                        <a:lnTo>
                          <a:pt x="0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24" name="Freeform 1239">
                    <a:extLst>
                      <a:ext uri="{FF2B5EF4-FFF2-40B4-BE49-F238E27FC236}">
                        <a16:creationId xmlns:a16="http://schemas.microsoft.com/office/drawing/2014/main" id="{A261EC83-2B45-4A33-BB04-D7B4E40ECF3D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3674866" y="2936640"/>
                    <a:ext cx="123152" cy="79003"/>
                  </a:xfrm>
                  <a:custGeom>
                    <a:avLst/>
                    <a:gdLst>
                      <a:gd name="T0" fmla="*/ 6350 w 53"/>
                      <a:gd name="T1" fmla="*/ 38100 h 34"/>
                      <a:gd name="T2" fmla="*/ 4763 w 53"/>
                      <a:gd name="T3" fmla="*/ 36513 h 34"/>
                      <a:gd name="T4" fmla="*/ 3175 w 53"/>
                      <a:gd name="T5" fmla="*/ 33338 h 34"/>
                      <a:gd name="T6" fmla="*/ 3175 w 53"/>
                      <a:gd name="T7" fmla="*/ 30163 h 34"/>
                      <a:gd name="T8" fmla="*/ 6350 w 53"/>
                      <a:gd name="T9" fmla="*/ 28575 h 34"/>
                      <a:gd name="T10" fmla="*/ 6350 w 53"/>
                      <a:gd name="T11" fmla="*/ 26988 h 34"/>
                      <a:gd name="T12" fmla="*/ 7938 w 53"/>
                      <a:gd name="T13" fmla="*/ 20638 h 34"/>
                      <a:gd name="T14" fmla="*/ 7938 w 53"/>
                      <a:gd name="T15" fmla="*/ 15875 h 34"/>
                      <a:gd name="T16" fmla="*/ 7938 w 53"/>
                      <a:gd name="T17" fmla="*/ 12700 h 34"/>
                      <a:gd name="T18" fmla="*/ 6350 w 53"/>
                      <a:gd name="T19" fmla="*/ 9525 h 34"/>
                      <a:gd name="T20" fmla="*/ 6350 w 53"/>
                      <a:gd name="T21" fmla="*/ 6350 h 34"/>
                      <a:gd name="T22" fmla="*/ 6350 w 53"/>
                      <a:gd name="T23" fmla="*/ 4763 h 34"/>
                      <a:gd name="T24" fmla="*/ 11113 w 53"/>
                      <a:gd name="T25" fmla="*/ 1588 h 34"/>
                      <a:gd name="T26" fmla="*/ 14288 w 53"/>
                      <a:gd name="T27" fmla="*/ 1588 h 34"/>
                      <a:gd name="T28" fmla="*/ 20638 w 53"/>
                      <a:gd name="T29" fmla="*/ 1588 h 34"/>
                      <a:gd name="T30" fmla="*/ 26988 w 53"/>
                      <a:gd name="T31" fmla="*/ 1588 h 34"/>
                      <a:gd name="T32" fmla="*/ 33338 w 53"/>
                      <a:gd name="T33" fmla="*/ 6350 h 34"/>
                      <a:gd name="T34" fmla="*/ 36513 w 53"/>
                      <a:gd name="T35" fmla="*/ 6350 h 34"/>
                      <a:gd name="T36" fmla="*/ 41275 w 53"/>
                      <a:gd name="T37" fmla="*/ 7938 h 34"/>
                      <a:gd name="T38" fmla="*/ 42863 w 53"/>
                      <a:gd name="T39" fmla="*/ 7938 h 34"/>
                      <a:gd name="T40" fmla="*/ 49213 w 53"/>
                      <a:gd name="T41" fmla="*/ 7938 h 34"/>
                      <a:gd name="T42" fmla="*/ 49213 w 53"/>
                      <a:gd name="T43" fmla="*/ 12700 h 34"/>
                      <a:gd name="T44" fmla="*/ 52388 w 53"/>
                      <a:gd name="T45" fmla="*/ 15875 h 34"/>
                      <a:gd name="T46" fmla="*/ 57150 w 53"/>
                      <a:gd name="T47" fmla="*/ 14288 h 34"/>
                      <a:gd name="T48" fmla="*/ 65088 w 53"/>
                      <a:gd name="T49" fmla="*/ 14288 h 34"/>
                      <a:gd name="T50" fmla="*/ 58738 w 53"/>
                      <a:gd name="T51" fmla="*/ 19050 h 34"/>
                      <a:gd name="T52" fmla="*/ 53975 w 53"/>
                      <a:gd name="T53" fmla="*/ 20638 h 34"/>
                      <a:gd name="T54" fmla="*/ 57150 w 53"/>
                      <a:gd name="T55" fmla="*/ 20638 h 34"/>
                      <a:gd name="T56" fmla="*/ 58738 w 53"/>
                      <a:gd name="T57" fmla="*/ 20638 h 34"/>
                      <a:gd name="T58" fmla="*/ 65088 w 53"/>
                      <a:gd name="T59" fmla="*/ 22225 h 34"/>
                      <a:gd name="T60" fmla="*/ 73025 w 53"/>
                      <a:gd name="T61" fmla="*/ 23813 h 34"/>
                      <a:gd name="T62" fmla="*/ 77788 w 53"/>
                      <a:gd name="T63" fmla="*/ 26988 h 34"/>
                      <a:gd name="T64" fmla="*/ 84138 w 53"/>
                      <a:gd name="T65" fmla="*/ 30163 h 34"/>
                      <a:gd name="T66" fmla="*/ 79375 w 53"/>
                      <a:gd name="T67" fmla="*/ 36513 h 34"/>
                      <a:gd name="T68" fmla="*/ 77788 w 53"/>
                      <a:gd name="T69" fmla="*/ 39688 h 34"/>
                      <a:gd name="T70" fmla="*/ 73025 w 53"/>
                      <a:gd name="T71" fmla="*/ 39688 h 34"/>
                      <a:gd name="T72" fmla="*/ 71438 w 53"/>
                      <a:gd name="T73" fmla="*/ 36513 h 34"/>
                      <a:gd name="T74" fmla="*/ 66675 w 53"/>
                      <a:gd name="T75" fmla="*/ 36513 h 34"/>
                      <a:gd name="T76" fmla="*/ 57150 w 53"/>
                      <a:gd name="T77" fmla="*/ 36513 h 34"/>
                      <a:gd name="T78" fmla="*/ 49213 w 53"/>
                      <a:gd name="T79" fmla="*/ 34925 h 34"/>
                      <a:gd name="T80" fmla="*/ 44450 w 53"/>
                      <a:gd name="T81" fmla="*/ 34925 h 34"/>
                      <a:gd name="T82" fmla="*/ 41275 w 53"/>
                      <a:gd name="T83" fmla="*/ 39688 h 34"/>
                      <a:gd name="T84" fmla="*/ 36513 w 53"/>
                      <a:gd name="T85" fmla="*/ 39688 h 34"/>
                      <a:gd name="T86" fmla="*/ 33338 w 53"/>
                      <a:gd name="T87" fmla="*/ 39688 h 34"/>
                      <a:gd name="T88" fmla="*/ 33338 w 53"/>
                      <a:gd name="T89" fmla="*/ 36513 h 34"/>
                      <a:gd name="T90" fmla="*/ 28575 w 53"/>
                      <a:gd name="T91" fmla="*/ 36513 h 34"/>
                      <a:gd name="T92" fmla="*/ 28575 w 53"/>
                      <a:gd name="T93" fmla="*/ 36513 h 34"/>
                      <a:gd name="T94" fmla="*/ 22225 w 53"/>
                      <a:gd name="T95" fmla="*/ 38100 h 34"/>
                      <a:gd name="T96" fmla="*/ 20638 w 53"/>
                      <a:gd name="T97" fmla="*/ 39688 h 34"/>
                      <a:gd name="T98" fmla="*/ 19050 w 53"/>
                      <a:gd name="T99" fmla="*/ 46038 h 34"/>
                      <a:gd name="T100" fmla="*/ 14288 w 53"/>
                      <a:gd name="T101" fmla="*/ 53975 h 34"/>
                      <a:gd name="T102" fmla="*/ 7938 w 53"/>
                      <a:gd name="T103" fmla="*/ 44450 h 34"/>
                      <a:gd name="T104" fmla="*/ 77788 w 53"/>
                      <a:gd name="T105" fmla="*/ 41275 h 34"/>
                      <a:gd name="T106" fmla="*/ 74613 w 53"/>
                      <a:gd name="T107" fmla="*/ 41275 h 34"/>
                      <a:gd name="T108" fmla="*/ 77788 w 53"/>
                      <a:gd name="T109" fmla="*/ 41275 h 34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</a:gdLst>
                    <a:ahLst/>
                    <a:cxnLst>
                      <a:cxn ang="T110">
                        <a:pos x="T0" y="T1"/>
                      </a:cxn>
                      <a:cxn ang="T111">
                        <a:pos x="T2" y="T3"/>
                      </a:cxn>
                      <a:cxn ang="T112">
                        <a:pos x="T4" y="T5"/>
                      </a:cxn>
                      <a:cxn ang="T113">
                        <a:pos x="T6" y="T7"/>
                      </a:cxn>
                      <a:cxn ang="T114">
                        <a:pos x="T8" y="T9"/>
                      </a:cxn>
                      <a:cxn ang="T115">
                        <a:pos x="T10" y="T11"/>
                      </a:cxn>
                      <a:cxn ang="T116">
                        <a:pos x="T12" y="T13"/>
                      </a:cxn>
                      <a:cxn ang="T117">
                        <a:pos x="T14" y="T15"/>
                      </a:cxn>
                      <a:cxn ang="T118">
                        <a:pos x="T16" y="T17"/>
                      </a:cxn>
                      <a:cxn ang="T119">
                        <a:pos x="T18" y="T19"/>
                      </a:cxn>
                      <a:cxn ang="T120">
                        <a:pos x="T20" y="T21"/>
                      </a:cxn>
                      <a:cxn ang="T121">
                        <a:pos x="T22" y="T23"/>
                      </a:cxn>
                      <a:cxn ang="T122">
                        <a:pos x="T24" y="T25"/>
                      </a:cxn>
                      <a:cxn ang="T123">
                        <a:pos x="T26" y="T27"/>
                      </a:cxn>
                      <a:cxn ang="T124">
                        <a:pos x="T28" y="T29"/>
                      </a:cxn>
                      <a:cxn ang="T125">
                        <a:pos x="T30" y="T31"/>
                      </a:cxn>
                      <a:cxn ang="T126">
                        <a:pos x="T32" y="T33"/>
                      </a:cxn>
                      <a:cxn ang="T127">
                        <a:pos x="T34" y="T35"/>
                      </a:cxn>
                      <a:cxn ang="T128">
                        <a:pos x="T36" y="T37"/>
                      </a:cxn>
                      <a:cxn ang="T129">
                        <a:pos x="T38" y="T39"/>
                      </a:cxn>
                      <a:cxn ang="T130">
                        <a:pos x="T40" y="T41"/>
                      </a:cxn>
                      <a:cxn ang="T131">
                        <a:pos x="T42" y="T43"/>
                      </a:cxn>
                      <a:cxn ang="T132">
                        <a:pos x="T44" y="T45"/>
                      </a:cxn>
                      <a:cxn ang="T133">
                        <a:pos x="T46" y="T47"/>
                      </a:cxn>
                      <a:cxn ang="T134">
                        <a:pos x="T48" y="T49"/>
                      </a:cxn>
                      <a:cxn ang="T135">
                        <a:pos x="T50" y="T51"/>
                      </a:cxn>
                      <a:cxn ang="T136">
                        <a:pos x="T52" y="T53"/>
                      </a:cxn>
                      <a:cxn ang="T137">
                        <a:pos x="T54" y="T55"/>
                      </a:cxn>
                      <a:cxn ang="T138">
                        <a:pos x="T56" y="T57"/>
                      </a:cxn>
                      <a:cxn ang="T139">
                        <a:pos x="T58" y="T59"/>
                      </a:cxn>
                      <a:cxn ang="T140">
                        <a:pos x="T60" y="T61"/>
                      </a:cxn>
                      <a:cxn ang="T141">
                        <a:pos x="T62" y="T63"/>
                      </a:cxn>
                      <a:cxn ang="T142">
                        <a:pos x="T64" y="T65"/>
                      </a:cxn>
                      <a:cxn ang="T143">
                        <a:pos x="T66" y="T67"/>
                      </a:cxn>
                      <a:cxn ang="T144">
                        <a:pos x="T68" y="T69"/>
                      </a:cxn>
                      <a:cxn ang="T145">
                        <a:pos x="T70" y="T71"/>
                      </a:cxn>
                      <a:cxn ang="T146">
                        <a:pos x="T72" y="T73"/>
                      </a:cxn>
                      <a:cxn ang="T147">
                        <a:pos x="T74" y="T75"/>
                      </a:cxn>
                      <a:cxn ang="T148">
                        <a:pos x="T76" y="T77"/>
                      </a:cxn>
                      <a:cxn ang="T149">
                        <a:pos x="T78" y="T79"/>
                      </a:cxn>
                      <a:cxn ang="T150">
                        <a:pos x="T80" y="T81"/>
                      </a:cxn>
                      <a:cxn ang="T151">
                        <a:pos x="T82" y="T83"/>
                      </a:cxn>
                      <a:cxn ang="T152">
                        <a:pos x="T84" y="T85"/>
                      </a:cxn>
                      <a:cxn ang="T153">
                        <a:pos x="T86" y="T87"/>
                      </a:cxn>
                      <a:cxn ang="T154">
                        <a:pos x="T88" y="T89"/>
                      </a:cxn>
                      <a:cxn ang="T155">
                        <a:pos x="T90" y="T91"/>
                      </a:cxn>
                      <a:cxn ang="T156">
                        <a:pos x="T92" y="T93"/>
                      </a:cxn>
                      <a:cxn ang="T157">
                        <a:pos x="T94" y="T95"/>
                      </a:cxn>
                      <a:cxn ang="T158">
                        <a:pos x="T96" y="T97"/>
                      </a:cxn>
                      <a:cxn ang="T159">
                        <a:pos x="T98" y="T99"/>
                      </a:cxn>
                      <a:cxn ang="T160">
                        <a:pos x="T100" y="T101"/>
                      </a:cxn>
                      <a:cxn ang="T161">
                        <a:pos x="T102" y="T103"/>
                      </a:cxn>
                      <a:cxn ang="T162">
                        <a:pos x="T104" y="T105"/>
                      </a:cxn>
                      <a:cxn ang="T163">
                        <a:pos x="T106" y="T107"/>
                      </a:cxn>
                      <a:cxn ang="T164">
                        <a:pos x="T108" y="T109"/>
                      </a:cxn>
                    </a:cxnLst>
                    <a:rect l="0" t="0" r="r" b="b"/>
                    <a:pathLst>
                      <a:path w="53" h="34">
                        <a:moveTo>
                          <a:pt x="4" y="27"/>
                        </a:moveTo>
                        <a:lnTo>
                          <a:pt x="4" y="27"/>
                        </a:lnTo>
                        <a:lnTo>
                          <a:pt x="4" y="26"/>
                        </a:lnTo>
                        <a:lnTo>
                          <a:pt x="4" y="25"/>
                        </a:lnTo>
                        <a:lnTo>
                          <a:pt x="4" y="24"/>
                        </a:lnTo>
                        <a:lnTo>
                          <a:pt x="5" y="24"/>
                        </a:lnTo>
                        <a:lnTo>
                          <a:pt x="4" y="24"/>
                        </a:lnTo>
                        <a:lnTo>
                          <a:pt x="4" y="23"/>
                        </a:lnTo>
                        <a:lnTo>
                          <a:pt x="3" y="23"/>
                        </a:lnTo>
                        <a:lnTo>
                          <a:pt x="2" y="22"/>
                        </a:lnTo>
                        <a:lnTo>
                          <a:pt x="2" y="21"/>
                        </a:lnTo>
                        <a:lnTo>
                          <a:pt x="0" y="19"/>
                        </a:lnTo>
                        <a:lnTo>
                          <a:pt x="2" y="19"/>
                        </a:lnTo>
                        <a:lnTo>
                          <a:pt x="3" y="19"/>
                        </a:lnTo>
                        <a:lnTo>
                          <a:pt x="4" y="18"/>
                        </a:lnTo>
                        <a:lnTo>
                          <a:pt x="4" y="17"/>
                        </a:lnTo>
                        <a:lnTo>
                          <a:pt x="5" y="17"/>
                        </a:lnTo>
                        <a:lnTo>
                          <a:pt x="4" y="16"/>
                        </a:lnTo>
                        <a:lnTo>
                          <a:pt x="4" y="15"/>
                        </a:lnTo>
                        <a:lnTo>
                          <a:pt x="4" y="14"/>
                        </a:lnTo>
                        <a:lnTo>
                          <a:pt x="5" y="13"/>
                        </a:lnTo>
                        <a:lnTo>
                          <a:pt x="5" y="12"/>
                        </a:lnTo>
                        <a:lnTo>
                          <a:pt x="6" y="12"/>
                        </a:lnTo>
                        <a:lnTo>
                          <a:pt x="6" y="10"/>
                        </a:lnTo>
                        <a:lnTo>
                          <a:pt x="5" y="10"/>
                        </a:lnTo>
                        <a:lnTo>
                          <a:pt x="4" y="10"/>
                        </a:lnTo>
                        <a:lnTo>
                          <a:pt x="4" y="9"/>
                        </a:lnTo>
                        <a:lnTo>
                          <a:pt x="5" y="8"/>
                        </a:lnTo>
                        <a:lnTo>
                          <a:pt x="5" y="7"/>
                        </a:lnTo>
                        <a:lnTo>
                          <a:pt x="5" y="6"/>
                        </a:lnTo>
                        <a:lnTo>
                          <a:pt x="4" y="6"/>
                        </a:lnTo>
                        <a:lnTo>
                          <a:pt x="4" y="5"/>
                        </a:lnTo>
                        <a:lnTo>
                          <a:pt x="4" y="4"/>
                        </a:lnTo>
                        <a:lnTo>
                          <a:pt x="4" y="3"/>
                        </a:lnTo>
                        <a:lnTo>
                          <a:pt x="5" y="1"/>
                        </a:lnTo>
                        <a:lnTo>
                          <a:pt x="6" y="1"/>
                        </a:lnTo>
                        <a:lnTo>
                          <a:pt x="7" y="1"/>
                        </a:lnTo>
                        <a:lnTo>
                          <a:pt x="8" y="1"/>
                        </a:lnTo>
                        <a:lnTo>
                          <a:pt x="9" y="1"/>
                        </a:lnTo>
                        <a:lnTo>
                          <a:pt x="10" y="3"/>
                        </a:lnTo>
                        <a:lnTo>
                          <a:pt x="12" y="3"/>
                        </a:lnTo>
                        <a:lnTo>
                          <a:pt x="13" y="1"/>
                        </a:lnTo>
                        <a:lnTo>
                          <a:pt x="14" y="1"/>
                        </a:lnTo>
                        <a:lnTo>
                          <a:pt x="14" y="0"/>
                        </a:lnTo>
                        <a:lnTo>
                          <a:pt x="15" y="0"/>
                        </a:lnTo>
                        <a:lnTo>
                          <a:pt x="17" y="1"/>
                        </a:lnTo>
                        <a:lnTo>
                          <a:pt x="18" y="3"/>
                        </a:lnTo>
                        <a:lnTo>
                          <a:pt x="19" y="3"/>
                        </a:lnTo>
                        <a:lnTo>
                          <a:pt x="21" y="4"/>
                        </a:lnTo>
                        <a:lnTo>
                          <a:pt x="22" y="4"/>
                        </a:lnTo>
                        <a:lnTo>
                          <a:pt x="22" y="3"/>
                        </a:lnTo>
                        <a:lnTo>
                          <a:pt x="23" y="4"/>
                        </a:lnTo>
                        <a:lnTo>
                          <a:pt x="24" y="4"/>
                        </a:lnTo>
                        <a:lnTo>
                          <a:pt x="24" y="5"/>
                        </a:lnTo>
                        <a:lnTo>
                          <a:pt x="25" y="5"/>
                        </a:lnTo>
                        <a:lnTo>
                          <a:pt x="26" y="5"/>
                        </a:lnTo>
                        <a:lnTo>
                          <a:pt x="27" y="5"/>
                        </a:lnTo>
                        <a:lnTo>
                          <a:pt x="28" y="5"/>
                        </a:lnTo>
                        <a:lnTo>
                          <a:pt x="28" y="4"/>
                        </a:lnTo>
                        <a:lnTo>
                          <a:pt x="30" y="5"/>
                        </a:lnTo>
                        <a:lnTo>
                          <a:pt x="31" y="5"/>
                        </a:lnTo>
                        <a:lnTo>
                          <a:pt x="31" y="6"/>
                        </a:lnTo>
                        <a:lnTo>
                          <a:pt x="31" y="8"/>
                        </a:lnTo>
                        <a:lnTo>
                          <a:pt x="31" y="9"/>
                        </a:lnTo>
                        <a:lnTo>
                          <a:pt x="32" y="9"/>
                        </a:lnTo>
                        <a:lnTo>
                          <a:pt x="33" y="9"/>
                        </a:lnTo>
                        <a:lnTo>
                          <a:pt x="33" y="10"/>
                        </a:lnTo>
                        <a:lnTo>
                          <a:pt x="33" y="9"/>
                        </a:lnTo>
                        <a:lnTo>
                          <a:pt x="35" y="9"/>
                        </a:lnTo>
                        <a:lnTo>
                          <a:pt x="36" y="9"/>
                        </a:lnTo>
                        <a:lnTo>
                          <a:pt x="39" y="9"/>
                        </a:lnTo>
                        <a:lnTo>
                          <a:pt x="40" y="9"/>
                        </a:lnTo>
                        <a:lnTo>
                          <a:pt x="40" y="8"/>
                        </a:lnTo>
                        <a:lnTo>
                          <a:pt x="40" y="9"/>
                        </a:lnTo>
                        <a:lnTo>
                          <a:pt x="41" y="9"/>
                        </a:lnTo>
                        <a:lnTo>
                          <a:pt x="41" y="10"/>
                        </a:lnTo>
                        <a:lnTo>
                          <a:pt x="40" y="12"/>
                        </a:lnTo>
                        <a:lnTo>
                          <a:pt x="37" y="12"/>
                        </a:lnTo>
                        <a:lnTo>
                          <a:pt x="34" y="10"/>
                        </a:lnTo>
                        <a:lnTo>
                          <a:pt x="34" y="13"/>
                        </a:lnTo>
                        <a:lnTo>
                          <a:pt x="35" y="13"/>
                        </a:lnTo>
                        <a:lnTo>
                          <a:pt x="36" y="13"/>
                        </a:lnTo>
                        <a:lnTo>
                          <a:pt x="37" y="13"/>
                        </a:lnTo>
                        <a:lnTo>
                          <a:pt x="40" y="14"/>
                        </a:lnTo>
                        <a:lnTo>
                          <a:pt x="41" y="14"/>
                        </a:lnTo>
                        <a:lnTo>
                          <a:pt x="43" y="14"/>
                        </a:lnTo>
                        <a:lnTo>
                          <a:pt x="44" y="14"/>
                        </a:lnTo>
                        <a:lnTo>
                          <a:pt x="46" y="15"/>
                        </a:lnTo>
                        <a:lnTo>
                          <a:pt x="47" y="15"/>
                        </a:lnTo>
                        <a:lnTo>
                          <a:pt x="47" y="16"/>
                        </a:lnTo>
                        <a:lnTo>
                          <a:pt x="49" y="16"/>
                        </a:lnTo>
                        <a:lnTo>
                          <a:pt x="49" y="17"/>
                        </a:lnTo>
                        <a:lnTo>
                          <a:pt x="50" y="17"/>
                        </a:lnTo>
                        <a:lnTo>
                          <a:pt x="51" y="18"/>
                        </a:lnTo>
                        <a:lnTo>
                          <a:pt x="52" y="19"/>
                        </a:lnTo>
                        <a:lnTo>
                          <a:pt x="53" y="19"/>
                        </a:lnTo>
                        <a:lnTo>
                          <a:pt x="52" y="21"/>
                        </a:lnTo>
                        <a:lnTo>
                          <a:pt x="51" y="23"/>
                        </a:lnTo>
                        <a:lnTo>
                          <a:pt x="50" y="23"/>
                        </a:lnTo>
                        <a:lnTo>
                          <a:pt x="49" y="23"/>
                        </a:lnTo>
                        <a:lnTo>
                          <a:pt x="49" y="25"/>
                        </a:lnTo>
                        <a:lnTo>
                          <a:pt x="47" y="25"/>
                        </a:lnTo>
                        <a:lnTo>
                          <a:pt x="46" y="25"/>
                        </a:lnTo>
                        <a:lnTo>
                          <a:pt x="46" y="24"/>
                        </a:lnTo>
                        <a:lnTo>
                          <a:pt x="45" y="23"/>
                        </a:lnTo>
                        <a:lnTo>
                          <a:pt x="44" y="23"/>
                        </a:lnTo>
                        <a:lnTo>
                          <a:pt x="43" y="23"/>
                        </a:lnTo>
                        <a:lnTo>
                          <a:pt x="42" y="23"/>
                        </a:lnTo>
                        <a:lnTo>
                          <a:pt x="41" y="23"/>
                        </a:lnTo>
                        <a:lnTo>
                          <a:pt x="40" y="22"/>
                        </a:lnTo>
                        <a:lnTo>
                          <a:pt x="37" y="22"/>
                        </a:lnTo>
                        <a:lnTo>
                          <a:pt x="36" y="23"/>
                        </a:lnTo>
                        <a:lnTo>
                          <a:pt x="35" y="23"/>
                        </a:lnTo>
                        <a:lnTo>
                          <a:pt x="33" y="22"/>
                        </a:lnTo>
                        <a:lnTo>
                          <a:pt x="32" y="22"/>
                        </a:lnTo>
                        <a:lnTo>
                          <a:pt x="31" y="22"/>
                        </a:lnTo>
                        <a:lnTo>
                          <a:pt x="30" y="22"/>
                        </a:lnTo>
                        <a:lnTo>
                          <a:pt x="28" y="22"/>
                        </a:lnTo>
                        <a:lnTo>
                          <a:pt x="28" y="23"/>
                        </a:lnTo>
                        <a:lnTo>
                          <a:pt x="27" y="24"/>
                        </a:lnTo>
                        <a:lnTo>
                          <a:pt x="26" y="25"/>
                        </a:lnTo>
                        <a:lnTo>
                          <a:pt x="25" y="25"/>
                        </a:lnTo>
                        <a:lnTo>
                          <a:pt x="24" y="25"/>
                        </a:lnTo>
                        <a:lnTo>
                          <a:pt x="23" y="25"/>
                        </a:lnTo>
                        <a:lnTo>
                          <a:pt x="22" y="25"/>
                        </a:lnTo>
                        <a:lnTo>
                          <a:pt x="21" y="25"/>
                        </a:lnTo>
                        <a:lnTo>
                          <a:pt x="21" y="24"/>
                        </a:lnTo>
                        <a:lnTo>
                          <a:pt x="21" y="23"/>
                        </a:lnTo>
                        <a:lnTo>
                          <a:pt x="19" y="22"/>
                        </a:lnTo>
                        <a:lnTo>
                          <a:pt x="18" y="22"/>
                        </a:lnTo>
                        <a:lnTo>
                          <a:pt x="18" y="23"/>
                        </a:lnTo>
                        <a:lnTo>
                          <a:pt x="16" y="24"/>
                        </a:lnTo>
                        <a:lnTo>
                          <a:pt x="15" y="25"/>
                        </a:lnTo>
                        <a:lnTo>
                          <a:pt x="15" y="24"/>
                        </a:lnTo>
                        <a:lnTo>
                          <a:pt x="14" y="24"/>
                        </a:lnTo>
                        <a:lnTo>
                          <a:pt x="13" y="24"/>
                        </a:lnTo>
                        <a:lnTo>
                          <a:pt x="13" y="25"/>
                        </a:lnTo>
                        <a:lnTo>
                          <a:pt x="14" y="25"/>
                        </a:lnTo>
                        <a:lnTo>
                          <a:pt x="14" y="26"/>
                        </a:lnTo>
                        <a:lnTo>
                          <a:pt x="13" y="27"/>
                        </a:lnTo>
                        <a:lnTo>
                          <a:pt x="12" y="29"/>
                        </a:lnTo>
                        <a:lnTo>
                          <a:pt x="10" y="29"/>
                        </a:lnTo>
                        <a:lnTo>
                          <a:pt x="10" y="31"/>
                        </a:lnTo>
                        <a:lnTo>
                          <a:pt x="9" y="34"/>
                        </a:lnTo>
                        <a:lnTo>
                          <a:pt x="8" y="34"/>
                        </a:lnTo>
                        <a:lnTo>
                          <a:pt x="6" y="31"/>
                        </a:lnTo>
                        <a:lnTo>
                          <a:pt x="5" y="28"/>
                        </a:lnTo>
                        <a:lnTo>
                          <a:pt x="4" y="28"/>
                        </a:lnTo>
                        <a:lnTo>
                          <a:pt x="4" y="27"/>
                        </a:lnTo>
                        <a:moveTo>
                          <a:pt x="49" y="27"/>
                        </a:moveTo>
                        <a:lnTo>
                          <a:pt x="49" y="26"/>
                        </a:lnTo>
                        <a:lnTo>
                          <a:pt x="47" y="26"/>
                        </a:lnTo>
                        <a:lnTo>
                          <a:pt x="46" y="26"/>
                        </a:lnTo>
                        <a:lnTo>
                          <a:pt x="46" y="25"/>
                        </a:lnTo>
                        <a:lnTo>
                          <a:pt x="49" y="26"/>
                        </a:lnTo>
                        <a:lnTo>
                          <a:pt x="49" y="27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25" name="Freeform 1240">
                    <a:extLst>
                      <a:ext uri="{FF2B5EF4-FFF2-40B4-BE49-F238E27FC236}">
                        <a16:creationId xmlns:a16="http://schemas.microsoft.com/office/drawing/2014/main" id="{D696CBD4-F73D-4ECC-8697-A005DA00DD6B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3832872" y="2985437"/>
                    <a:ext cx="65061" cy="18589"/>
                  </a:xfrm>
                  <a:custGeom>
                    <a:avLst/>
                    <a:gdLst>
                      <a:gd name="T0" fmla="*/ 38100 w 28"/>
                      <a:gd name="T1" fmla="*/ 9525 h 8"/>
                      <a:gd name="T2" fmla="*/ 36513 w 28"/>
                      <a:gd name="T3" fmla="*/ 9525 h 8"/>
                      <a:gd name="T4" fmla="*/ 38100 w 28"/>
                      <a:gd name="T5" fmla="*/ 7938 h 8"/>
                      <a:gd name="T6" fmla="*/ 39688 w 28"/>
                      <a:gd name="T7" fmla="*/ 7938 h 8"/>
                      <a:gd name="T8" fmla="*/ 44450 w 28"/>
                      <a:gd name="T9" fmla="*/ 7938 h 8"/>
                      <a:gd name="T10" fmla="*/ 42863 w 28"/>
                      <a:gd name="T11" fmla="*/ 7938 h 8"/>
                      <a:gd name="T12" fmla="*/ 38100 w 28"/>
                      <a:gd name="T13" fmla="*/ 9525 h 8"/>
                      <a:gd name="T14" fmla="*/ 22225 w 28"/>
                      <a:gd name="T15" fmla="*/ 12700 h 8"/>
                      <a:gd name="T16" fmla="*/ 20638 w 28"/>
                      <a:gd name="T17" fmla="*/ 11113 h 8"/>
                      <a:gd name="T18" fmla="*/ 17463 w 28"/>
                      <a:gd name="T19" fmla="*/ 11113 h 8"/>
                      <a:gd name="T20" fmla="*/ 15875 w 28"/>
                      <a:gd name="T21" fmla="*/ 11113 h 8"/>
                      <a:gd name="T22" fmla="*/ 11113 w 28"/>
                      <a:gd name="T23" fmla="*/ 11113 h 8"/>
                      <a:gd name="T24" fmla="*/ 9525 w 28"/>
                      <a:gd name="T25" fmla="*/ 11113 h 8"/>
                      <a:gd name="T26" fmla="*/ 9525 w 28"/>
                      <a:gd name="T27" fmla="*/ 11113 h 8"/>
                      <a:gd name="T28" fmla="*/ 6350 w 28"/>
                      <a:gd name="T29" fmla="*/ 12700 h 8"/>
                      <a:gd name="T30" fmla="*/ 6350 w 28"/>
                      <a:gd name="T31" fmla="*/ 12700 h 8"/>
                      <a:gd name="T32" fmla="*/ 3175 w 28"/>
                      <a:gd name="T33" fmla="*/ 11113 h 8"/>
                      <a:gd name="T34" fmla="*/ 1588 w 28"/>
                      <a:gd name="T35" fmla="*/ 11113 h 8"/>
                      <a:gd name="T36" fmla="*/ 1588 w 28"/>
                      <a:gd name="T37" fmla="*/ 7938 h 8"/>
                      <a:gd name="T38" fmla="*/ 1588 w 28"/>
                      <a:gd name="T39" fmla="*/ 6350 h 8"/>
                      <a:gd name="T40" fmla="*/ 1588 w 28"/>
                      <a:gd name="T41" fmla="*/ 6350 h 8"/>
                      <a:gd name="T42" fmla="*/ 1588 w 28"/>
                      <a:gd name="T43" fmla="*/ 4763 h 8"/>
                      <a:gd name="T44" fmla="*/ 0 w 28"/>
                      <a:gd name="T45" fmla="*/ 4763 h 8"/>
                      <a:gd name="T46" fmla="*/ 0 w 28"/>
                      <a:gd name="T47" fmla="*/ 3175 h 8"/>
                      <a:gd name="T48" fmla="*/ 1588 w 28"/>
                      <a:gd name="T49" fmla="*/ 1588 h 8"/>
                      <a:gd name="T50" fmla="*/ 1588 w 28"/>
                      <a:gd name="T51" fmla="*/ 0 h 8"/>
                      <a:gd name="T52" fmla="*/ 3175 w 28"/>
                      <a:gd name="T53" fmla="*/ 0 h 8"/>
                      <a:gd name="T54" fmla="*/ 4763 w 28"/>
                      <a:gd name="T55" fmla="*/ 0 h 8"/>
                      <a:gd name="T56" fmla="*/ 4763 w 28"/>
                      <a:gd name="T57" fmla="*/ 0 h 8"/>
                      <a:gd name="T58" fmla="*/ 9525 w 28"/>
                      <a:gd name="T59" fmla="*/ 1588 h 8"/>
                      <a:gd name="T60" fmla="*/ 15875 w 28"/>
                      <a:gd name="T61" fmla="*/ 1588 h 8"/>
                      <a:gd name="T62" fmla="*/ 20638 w 28"/>
                      <a:gd name="T63" fmla="*/ 1588 h 8"/>
                      <a:gd name="T64" fmla="*/ 23813 w 28"/>
                      <a:gd name="T65" fmla="*/ 1588 h 8"/>
                      <a:gd name="T66" fmla="*/ 25400 w 28"/>
                      <a:gd name="T67" fmla="*/ 3175 h 8"/>
                      <a:gd name="T68" fmla="*/ 28575 w 28"/>
                      <a:gd name="T69" fmla="*/ 1588 h 8"/>
                      <a:gd name="T70" fmla="*/ 28575 w 28"/>
                      <a:gd name="T71" fmla="*/ 1588 h 8"/>
                      <a:gd name="T72" fmla="*/ 30163 w 28"/>
                      <a:gd name="T73" fmla="*/ 1588 h 8"/>
                      <a:gd name="T74" fmla="*/ 33338 w 28"/>
                      <a:gd name="T75" fmla="*/ 1588 h 8"/>
                      <a:gd name="T76" fmla="*/ 36513 w 28"/>
                      <a:gd name="T77" fmla="*/ 3175 h 8"/>
                      <a:gd name="T78" fmla="*/ 36513 w 28"/>
                      <a:gd name="T79" fmla="*/ 4763 h 8"/>
                      <a:gd name="T80" fmla="*/ 36513 w 28"/>
                      <a:gd name="T81" fmla="*/ 6350 h 8"/>
                      <a:gd name="T82" fmla="*/ 31750 w 28"/>
                      <a:gd name="T83" fmla="*/ 9525 h 8"/>
                      <a:gd name="T84" fmla="*/ 31750 w 28"/>
                      <a:gd name="T85" fmla="*/ 9525 h 8"/>
                      <a:gd name="T86" fmla="*/ 30163 w 28"/>
                      <a:gd name="T87" fmla="*/ 11113 h 8"/>
                      <a:gd name="T88" fmla="*/ 30163 w 28"/>
                      <a:gd name="T89" fmla="*/ 11113 h 8"/>
                      <a:gd name="T90" fmla="*/ 22225 w 28"/>
                      <a:gd name="T91" fmla="*/ 12700 h 8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</a:gdLst>
                    <a:ahLst/>
                    <a:cxnLst>
                      <a:cxn ang="T92">
                        <a:pos x="T0" y="T1"/>
                      </a:cxn>
                      <a:cxn ang="T93">
                        <a:pos x="T2" y="T3"/>
                      </a:cxn>
                      <a:cxn ang="T94">
                        <a:pos x="T4" y="T5"/>
                      </a:cxn>
                      <a:cxn ang="T95">
                        <a:pos x="T6" y="T7"/>
                      </a:cxn>
                      <a:cxn ang="T96">
                        <a:pos x="T8" y="T9"/>
                      </a:cxn>
                      <a:cxn ang="T97">
                        <a:pos x="T10" y="T11"/>
                      </a:cxn>
                      <a:cxn ang="T98">
                        <a:pos x="T12" y="T13"/>
                      </a:cxn>
                      <a:cxn ang="T99">
                        <a:pos x="T14" y="T15"/>
                      </a:cxn>
                      <a:cxn ang="T100">
                        <a:pos x="T16" y="T17"/>
                      </a:cxn>
                      <a:cxn ang="T101">
                        <a:pos x="T18" y="T19"/>
                      </a:cxn>
                      <a:cxn ang="T102">
                        <a:pos x="T20" y="T21"/>
                      </a:cxn>
                      <a:cxn ang="T103">
                        <a:pos x="T22" y="T23"/>
                      </a:cxn>
                      <a:cxn ang="T104">
                        <a:pos x="T24" y="T25"/>
                      </a:cxn>
                      <a:cxn ang="T105">
                        <a:pos x="T26" y="T27"/>
                      </a:cxn>
                      <a:cxn ang="T106">
                        <a:pos x="T28" y="T29"/>
                      </a:cxn>
                      <a:cxn ang="T107">
                        <a:pos x="T30" y="T31"/>
                      </a:cxn>
                      <a:cxn ang="T108">
                        <a:pos x="T32" y="T33"/>
                      </a:cxn>
                      <a:cxn ang="T109">
                        <a:pos x="T34" y="T35"/>
                      </a:cxn>
                      <a:cxn ang="T110">
                        <a:pos x="T36" y="T37"/>
                      </a:cxn>
                      <a:cxn ang="T111">
                        <a:pos x="T38" y="T39"/>
                      </a:cxn>
                      <a:cxn ang="T112">
                        <a:pos x="T40" y="T41"/>
                      </a:cxn>
                      <a:cxn ang="T113">
                        <a:pos x="T42" y="T43"/>
                      </a:cxn>
                      <a:cxn ang="T114">
                        <a:pos x="T44" y="T45"/>
                      </a:cxn>
                      <a:cxn ang="T115">
                        <a:pos x="T46" y="T47"/>
                      </a:cxn>
                      <a:cxn ang="T116">
                        <a:pos x="T48" y="T49"/>
                      </a:cxn>
                      <a:cxn ang="T117">
                        <a:pos x="T50" y="T51"/>
                      </a:cxn>
                      <a:cxn ang="T118">
                        <a:pos x="T52" y="T53"/>
                      </a:cxn>
                      <a:cxn ang="T119">
                        <a:pos x="T54" y="T55"/>
                      </a:cxn>
                      <a:cxn ang="T120">
                        <a:pos x="T56" y="T57"/>
                      </a:cxn>
                      <a:cxn ang="T121">
                        <a:pos x="T58" y="T59"/>
                      </a:cxn>
                      <a:cxn ang="T122">
                        <a:pos x="T60" y="T61"/>
                      </a:cxn>
                      <a:cxn ang="T123">
                        <a:pos x="T62" y="T63"/>
                      </a:cxn>
                      <a:cxn ang="T124">
                        <a:pos x="T64" y="T65"/>
                      </a:cxn>
                      <a:cxn ang="T125">
                        <a:pos x="T66" y="T67"/>
                      </a:cxn>
                      <a:cxn ang="T126">
                        <a:pos x="T68" y="T69"/>
                      </a:cxn>
                      <a:cxn ang="T127">
                        <a:pos x="T70" y="T71"/>
                      </a:cxn>
                      <a:cxn ang="T128">
                        <a:pos x="T72" y="T73"/>
                      </a:cxn>
                      <a:cxn ang="T129">
                        <a:pos x="T74" y="T75"/>
                      </a:cxn>
                      <a:cxn ang="T130">
                        <a:pos x="T76" y="T77"/>
                      </a:cxn>
                      <a:cxn ang="T131">
                        <a:pos x="T78" y="T79"/>
                      </a:cxn>
                      <a:cxn ang="T132">
                        <a:pos x="T80" y="T81"/>
                      </a:cxn>
                      <a:cxn ang="T133">
                        <a:pos x="T82" y="T83"/>
                      </a:cxn>
                      <a:cxn ang="T134">
                        <a:pos x="T84" y="T85"/>
                      </a:cxn>
                      <a:cxn ang="T135">
                        <a:pos x="T86" y="T87"/>
                      </a:cxn>
                      <a:cxn ang="T136">
                        <a:pos x="T88" y="T89"/>
                      </a:cxn>
                      <a:cxn ang="T137">
                        <a:pos x="T90" y="T91"/>
                      </a:cxn>
                    </a:cxnLst>
                    <a:rect l="0" t="0" r="r" b="b"/>
                    <a:pathLst>
                      <a:path w="28" h="8">
                        <a:moveTo>
                          <a:pt x="24" y="6"/>
                        </a:moveTo>
                        <a:lnTo>
                          <a:pt x="24" y="6"/>
                        </a:lnTo>
                        <a:lnTo>
                          <a:pt x="23" y="6"/>
                        </a:lnTo>
                        <a:lnTo>
                          <a:pt x="23" y="5"/>
                        </a:lnTo>
                        <a:lnTo>
                          <a:pt x="24" y="5"/>
                        </a:lnTo>
                        <a:lnTo>
                          <a:pt x="25" y="5"/>
                        </a:lnTo>
                        <a:lnTo>
                          <a:pt x="27" y="5"/>
                        </a:lnTo>
                        <a:lnTo>
                          <a:pt x="28" y="5"/>
                        </a:lnTo>
                        <a:lnTo>
                          <a:pt x="27" y="5"/>
                        </a:lnTo>
                        <a:lnTo>
                          <a:pt x="25" y="6"/>
                        </a:lnTo>
                        <a:lnTo>
                          <a:pt x="24" y="6"/>
                        </a:lnTo>
                        <a:moveTo>
                          <a:pt x="14" y="8"/>
                        </a:moveTo>
                        <a:lnTo>
                          <a:pt x="14" y="8"/>
                        </a:lnTo>
                        <a:lnTo>
                          <a:pt x="13" y="8"/>
                        </a:lnTo>
                        <a:lnTo>
                          <a:pt x="13" y="7"/>
                        </a:lnTo>
                        <a:lnTo>
                          <a:pt x="12" y="7"/>
                        </a:lnTo>
                        <a:lnTo>
                          <a:pt x="11" y="7"/>
                        </a:lnTo>
                        <a:lnTo>
                          <a:pt x="10" y="7"/>
                        </a:lnTo>
                        <a:lnTo>
                          <a:pt x="7" y="7"/>
                        </a:lnTo>
                        <a:lnTo>
                          <a:pt x="6" y="7"/>
                        </a:lnTo>
                        <a:lnTo>
                          <a:pt x="5" y="7"/>
                        </a:lnTo>
                        <a:lnTo>
                          <a:pt x="4" y="8"/>
                        </a:lnTo>
                        <a:lnTo>
                          <a:pt x="2" y="7"/>
                        </a:lnTo>
                        <a:lnTo>
                          <a:pt x="1" y="8"/>
                        </a:lnTo>
                        <a:lnTo>
                          <a:pt x="1" y="7"/>
                        </a:lnTo>
                        <a:lnTo>
                          <a:pt x="1" y="6"/>
                        </a:lnTo>
                        <a:lnTo>
                          <a:pt x="1" y="5"/>
                        </a:lnTo>
                        <a:lnTo>
                          <a:pt x="1" y="4"/>
                        </a:lnTo>
                        <a:lnTo>
                          <a:pt x="1" y="3"/>
                        </a:lnTo>
                        <a:lnTo>
                          <a:pt x="0" y="3"/>
                        </a:lnTo>
                        <a:lnTo>
                          <a:pt x="0" y="2"/>
                        </a:lnTo>
                        <a:lnTo>
                          <a:pt x="1" y="1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6" y="1"/>
                        </a:lnTo>
                        <a:lnTo>
                          <a:pt x="7" y="1"/>
                        </a:lnTo>
                        <a:lnTo>
                          <a:pt x="10" y="1"/>
                        </a:lnTo>
                        <a:lnTo>
                          <a:pt x="11" y="1"/>
                        </a:lnTo>
                        <a:lnTo>
                          <a:pt x="13" y="1"/>
                        </a:lnTo>
                        <a:lnTo>
                          <a:pt x="14" y="1"/>
                        </a:lnTo>
                        <a:lnTo>
                          <a:pt x="15" y="1"/>
                        </a:lnTo>
                        <a:lnTo>
                          <a:pt x="16" y="2"/>
                        </a:lnTo>
                        <a:lnTo>
                          <a:pt x="16" y="1"/>
                        </a:lnTo>
                        <a:lnTo>
                          <a:pt x="18" y="1"/>
                        </a:lnTo>
                        <a:lnTo>
                          <a:pt x="19" y="1"/>
                        </a:lnTo>
                        <a:lnTo>
                          <a:pt x="21" y="1"/>
                        </a:lnTo>
                        <a:lnTo>
                          <a:pt x="23" y="2"/>
                        </a:lnTo>
                        <a:lnTo>
                          <a:pt x="23" y="3"/>
                        </a:lnTo>
                        <a:lnTo>
                          <a:pt x="23" y="4"/>
                        </a:lnTo>
                        <a:lnTo>
                          <a:pt x="22" y="4"/>
                        </a:lnTo>
                        <a:lnTo>
                          <a:pt x="20" y="6"/>
                        </a:lnTo>
                        <a:lnTo>
                          <a:pt x="20" y="7"/>
                        </a:lnTo>
                        <a:lnTo>
                          <a:pt x="19" y="7"/>
                        </a:lnTo>
                        <a:lnTo>
                          <a:pt x="14" y="8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26" name="Freeform 1241">
                    <a:extLst>
                      <a:ext uri="{FF2B5EF4-FFF2-40B4-BE49-F238E27FC236}">
                        <a16:creationId xmlns:a16="http://schemas.microsoft.com/office/drawing/2014/main" id="{77ABBFA1-6623-455A-A5E8-D1A0F98A143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05667" y="3008673"/>
                    <a:ext cx="134769" cy="134769"/>
                  </a:xfrm>
                  <a:custGeom>
                    <a:avLst/>
                    <a:gdLst>
                      <a:gd name="T0" fmla="*/ 69850 w 58"/>
                      <a:gd name="T1" fmla="*/ 17463 h 58"/>
                      <a:gd name="T2" fmla="*/ 68263 w 58"/>
                      <a:gd name="T3" fmla="*/ 44450 h 58"/>
                      <a:gd name="T4" fmla="*/ 76200 w 58"/>
                      <a:gd name="T5" fmla="*/ 44450 h 58"/>
                      <a:gd name="T6" fmla="*/ 79375 w 58"/>
                      <a:gd name="T7" fmla="*/ 44450 h 58"/>
                      <a:gd name="T8" fmla="*/ 82550 w 58"/>
                      <a:gd name="T9" fmla="*/ 47625 h 58"/>
                      <a:gd name="T10" fmla="*/ 84138 w 58"/>
                      <a:gd name="T11" fmla="*/ 41275 h 58"/>
                      <a:gd name="T12" fmla="*/ 92075 w 58"/>
                      <a:gd name="T13" fmla="*/ 47625 h 58"/>
                      <a:gd name="T14" fmla="*/ 90488 w 58"/>
                      <a:gd name="T15" fmla="*/ 47625 h 58"/>
                      <a:gd name="T16" fmla="*/ 80963 w 58"/>
                      <a:gd name="T17" fmla="*/ 53975 h 58"/>
                      <a:gd name="T18" fmla="*/ 69850 w 58"/>
                      <a:gd name="T19" fmla="*/ 61913 h 58"/>
                      <a:gd name="T20" fmla="*/ 69850 w 58"/>
                      <a:gd name="T21" fmla="*/ 63500 h 58"/>
                      <a:gd name="T22" fmla="*/ 69850 w 58"/>
                      <a:gd name="T23" fmla="*/ 65088 h 58"/>
                      <a:gd name="T24" fmla="*/ 69850 w 58"/>
                      <a:gd name="T25" fmla="*/ 69850 h 58"/>
                      <a:gd name="T26" fmla="*/ 66675 w 58"/>
                      <a:gd name="T27" fmla="*/ 76200 h 58"/>
                      <a:gd name="T28" fmla="*/ 61913 w 58"/>
                      <a:gd name="T29" fmla="*/ 76200 h 58"/>
                      <a:gd name="T30" fmla="*/ 61913 w 58"/>
                      <a:gd name="T31" fmla="*/ 79375 h 58"/>
                      <a:gd name="T32" fmla="*/ 58738 w 58"/>
                      <a:gd name="T33" fmla="*/ 80963 h 58"/>
                      <a:gd name="T34" fmla="*/ 57150 w 58"/>
                      <a:gd name="T35" fmla="*/ 82550 h 58"/>
                      <a:gd name="T36" fmla="*/ 55563 w 58"/>
                      <a:gd name="T37" fmla="*/ 84138 h 58"/>
                      <a:gd name="T38" fmla="*/ 49213 w 58"/>
                      <a:gd name="T39" fmla="*/ 88900 h 58"/>
                      <a:gd name="T40" fmla="*/ 49213 w 58"/>
                      <a:gd name="T41" fmla="*/ 92075 h 58"/>
                      <a:gd name="T42" fmla="*/ 42863 w 58"/>
                      <a:gd name="T43" fmla="*/ 90488 h 58"/>
                      <a:gd name="T44" fmla="*/ 38100 w 58"/>
                      <a:gd name="T45" fmla="*/ 88900 h 58"/>
                      <a:gd name="T46" fmla="*/ 34925 w 58"/>
                      <a:gd name="T47" fmla="*/ 88900 h 58"/>
                      <a:gd name="T48" fmla="*/ 26988 w 58"/>
                      <a:gd name="T49" fmla="*/ 88900 h 58"/>
                      <a:gd name="T50" fmla="*/ 20638 w 58"/>
                      <a:gd name="T51" fmla="*/ 85725 h 58"/>
                      <a:gd name="T52" fmla="*/ 14288 w 58"/>
                      <a:gd name="T53" fmla="*/ 84138 h 58"/>
                      <a:gd name="T54" fmla="*/ 12700 w 58"/>
                      <a:gd name="T55" fmla="*/ 82550 h 58"/>
                      <a:gd name="T56" fmla="*/ 7938 w 58"/>
                      <a:gd name="T57" fmla="*/ 79375 h 58"/>
                      <a:gd name="T58" fmla="*/ 3175 w 58"/>
                      <a:gd name="T59" fmla="*/ 74613 h 58"/>
                      <a:gd name="T60" fmla="*/ 0 w 58"/>
                      <a:gd name="T61" fmla="*/ 74613 h 58"/>
                      <a:gd name="T62" fmla="*/ 3175 w 58"/>
                      <a:gd name="T63" fmla="*/ 69850 h 58"/>
                      <a:gd name="T64" fmla="*/ 3175 w 58"/>
                      <a:gd name="T65" fmla="*/ 66675 h 58"/>
                      <a:gd name="T66" fmla="*/ 0 w 58"/>
                      <a:gd name="T67" fmla="*/ 58738 h 58"/>
                      <a:gd name="T68" fmla="*/ 12700 w 58"/>
                      <a:gd name="T69" fmla="*/ 38100 h 58"/>
                      <a:gd name="T70" fmla="*/ 33338 w 58"/>
                      <a:gd name="T71" fmla="*/ 38100 h 58"/>
                      <a:gd name="T72" fmla="*/ 41275 w 58"/>
                      <a:gd name="T73" fmla="*/ 38100 h 58"/>
                      <a:gd name="T74" fmla="*/ 41275 w 58"/>
                      <a:gd name="T75" fmla="*/ 34925 h 58"/>
                      <a:gd name="T76" fmla="*/ 41275 w 58"/>
                      <a:gd name="T77" fmla="*/ 31750 h 58"/>
                      <a:gd name="T78" fmla="*/ 39688 w 58"/>
                      <a:gd name="T79" fmla="*/ 30163 h 58"/>
                      <a:gd name="T80" fmla="*/ 36513 w 58"/>
                      <a:gd name="T81" fmla="*/ 28575 h 58"/>
                      <a:gd name="T82" fmla="*/ 34925 w 58"/>
                      <a:gd name="T83" fmla="*/ 23813 h 58"/>
                      <a:gd name="T84" fmla="*/ 31750 w 58"/>
                      <a:gd name="T85" fmla="*/ 22225 h 58"/>
                      <a:gd name="T86" fmla="*/ 23813 w 58"/>
                      <a:gd name="T87" fmla="*/ 17463 h 58"/>
                      <a:gd name="T88" fmla="*/ 19050 w 58"/>
                      <a:gd name="T89" fmla="*/ 11113 h 58"/>
                      <a:gd name="T90" fmla="*/ 28575 w 58"/>
                      <a:gd name="T91" fmla="*/ 0 h 58"/>
                      <a:gd name="T92" fmla="*/ 38100 w 58"/>
                      <a:gd name="T93" fmla="*/ 0 h 58"/>
                      <a:gd name="T94" fmla="*/ 65088 w 58"/>
                      <a:gd name="T95" fmla="*/ 0 h 58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</a:gdLst>
                    <a:ahLst/>
                    <a:cxnLst>
                      <a:cxn ang="T96">
                        <a:pos x="T0" y="T1"/>
                      </a:cxn>
                      <a:cxn ang="T97">
                        <a:pos x="T2" y="T3"/>
                      </a:cxn>
                      <a:cxn ang="T98">
                        <a:pos x="T4" y="T5"/>
                      </a:cxn>
                      <a:cxn ang="T99">
                        <a:pos x="T6" y="T7"/>
                      </a:cxn>
                      <a:cxn ang="T100">
                        <a:pos x="T8" y="T9"/>
                      </a:cxn>
                      <a:cxn ang="T101">
                        <a:pos x="T10" y="T11"/>
                      </a:cxn>
                      <a:cxn ang="T102">
                        <a:pos x="T12" y="T13"/>
                      </a:cxn>
                      <a:cxn ang="T103">
                        <a:pos x="T14" y="T15"/>
                      </a:cxn>
                      <a:cxn ang="T104">
                        <a:pos x="T16" y="T17"/>
                      </a:cxn>
                      <a:cxn ang="T105">
                        <a:pos x="T18" y="T19"/>
                      </a:cxn>
                      <a:cxn ang="T106">
                        <a:pos x="T20" y="T21"/>
                      </a:cxn>
                      <a:cxn ang="T107">
                        <a:pos x="T22" y="T23"/>
                      </a:cxn>
                      <a:cxn ang="T108">
                        <a:pos x="T24" y="T25"/>
                      </a:cxn>
                      <a:cxn ang="T109">
                        <a:pos x="T26" y="T27"/>
                      </a:cxn>
                      <a:cxn ang="T110">
                        <a:pos x="T28" y="T29"/>
                      </a:cxn>
                      <a:cxn ang="T111">
                        <a:pos x="T30" y="T31"/>
                      </a:cxn>
                      <a:cxn ang="T112">
                        <a:pos x="T32" y="T33"/>
                      </a:cxn>
                      <a:cxn ang="T113">
                        <a:pos x="T34" y="T35"/>
                      </a:cxn>
                      <a:cxn ang="T114">
                        <a:pos x="T36" y="T37"/>
                      </a:cxn>
                      <a:cxn ang="T115">
                        <a:pos x="T38" y="T39"/>
                      </a:cxn>
                      <a:cxn ang="T116">
                        <a:pos x="T40" y="T41"/>
                      </a:cxn>
                      <a:cxn ang="T117">
                        <a:pos x="T42" y="T43"/>
                      </a:cxn>
                      <a:cxn ang="T118">
                        <a:pos x="T44" y="T45"/>
                      </a:cxn>
                      <a:cxn ang="T119">
                        <a:pos x="T46" y="T47"/>
                      </a:cxn>
                      <a:cxn ang="T120">
                        <a:pos x="T48" y="T49"/>
                      </a:cxn>
                      <a:cxn ang="T121">
                        <a:pos x="T50" y="T51"/>
                      </a:cxn>
                      <a:cxn ang="T122">
                        <a:pos x="T52" y="T53"/>
                      </a:cxn>
                      <a:cxn ang="T123">
                        <a:pos x="T54" y="T55"/>
                      </a:cxn>
                      <a:cxn ang="T124">
                        <a:pos x="T56" y="T57"/>
                      </a:cxn>
                      <a:cxn ang="T125">
                        <a:pos x="T58" y="T59"/>
                      </a:cxn>
                      <a:cxn ang="T126">
                        <a:pos x="T60" y="T61"/>
                      </a:cxn>
                      <a:cxn ang="T127">
                        <a:pos x="T62" y="T63"/>
                      </a:cxn>
                      <a:cxn ang="T128">
                        <a:pos x="T64" y="T65"/>
                      </a:cxn>
                      <a:cxn ang="T129">
                        <a:pos x="T66" y="T67"/>
                      </a:cxn>
                      <a:cxn ang="T130">
                        <a:pos x="T68" y="T69"/>
                      </a:cxn>
                      <a:cxn ang="T131">
                        <a:pos x="T70" y="T71"/>
                      </a:cxn>
                      <a:cxn ang="T132">
                        <a:pos x="T72" y="T73"/>
                      </a:cxn>
                      <a:cxn ang="T133">
                        <a:pos x="T74" y="T75"/>
                      </a:cxn>
                      <a:cxn ang="T134">
                        <a:pos x="T76" y="T77"/>
                      </a:cxn>
                      <a:cxn ang="T135">
                        <a:pos x="T78" y="T79"/>
                      </a:cxn>
                      <a:cxn ang="T136">
                        <a:pos x="T80" y="T81"/>
                      </a:cxn>
                      <a:cxn ang="T137">
                        <a:pos x="T82" y="T83"/>
                      </a:cxn>
                      <a:cxn ang="T138">
                        <a:pos x="T84" y="T85"/>
                      </a:cxn>
                      <a:cxn ang="T139">
                        <a:pos x="T86" y="T87"/>
                      </a:cxn>
                      <a:cxn ang="T140">
                        <a:pos x="T88" y="T89"/>
                      </a:cxn>
                      <a:cxn ang="T141">
                        <a:pos x="T90" y="T91"/>
                      </a:cxn>
                      <a:cxn ang="T142">
                        <a:pos x="T92" y="T93"/>
                      </a:cxn>
                      <a:cxn ang="T143">
                        <a:pos x="T94" y="T95"/>
                      </a:cxn>
                    </a:cxnLst>
                    <a:rect l="0" t="0" r="r" b="b"/>
                    <a:pathLst>
                      <a:path w="58" h="58">
                        <a:moveTo>
                          <a:pt x="44" y="0"/>
                        </a:moveTo>
                        <a:lnTo>
                          <a:pt x="44" y="1"/>
                        </a:lnTo>
                        <a:lnTo>
                          <a:pt x="44" y="6"/>
                        </a:lnTo>
                        <a:lnTo>
                          <a:pt x="44" y="11"/>
                        </a:lnTo>
                        <a:lnTo>
                          <a:pt x="44" y="20"/>
                        </a:lnTo>
                        <a:lnTo>
                          <a:pt x="44" y="24"/>
                        </a:lnTo>
                        <a:lnTo>
                          <a:pt x="43" y="26"/>
                        </a:lnTo>
                        <a:lnTo>
                          <a:pt x="43" y="28"/>
                        </a:lnTo>
                        <a:lnTo>
                          <a:pt x="44" y="26"/>
                        </a:lnTo>
                        <a:lnTo>
                          <a:pt x="46" y="26"/>
                        </a:lnTo>
                        <a:lnTo>
                          <a:pt x="48" y="28"/>
                        </a:lnTo>
                        <a:lnTo>
                          <a:pt x="49" y="28"/>
                        </a:lnTo>
                        <a:lnTo>
                          <a:pt x="50" y="28"/>
                        </a:lnTo>
                        <a:lnTo>
                          <a:pt x="51" y="29"/>
                        </a:lnTo>
                        <a:lnTo>
                          <a:pt x="52" y="30"/>
                        </a:lnTo>
                        <a:lnTo>
                          <a:pt x="54" y="28"/>
                        </a:lnTo>
                        <a:lnTo>
                          <a:pt x="53" y="26"/>
                        </a:lnTo>
                        <a:lnTo>
                          <a:pt x="55" y="28"/>
                        </a:lnTo>
                        <a:lnTo>
                          <a:pt x="58" y="30"/>
                        </a:lnTo>
                        <a:lnTo>
                          <a:pt x="57" y="30"/>
                        </a:lnTo>
                        <a:lnTo>
                          <a:pt x="57" y="31"/>
                        </a:lnTo>
                        <a:lnTo>
                          <a:pt x="54" y="32"/>
                        </a:lnTo>
                        <a:lnTo>
                          <a:pt x="53" y="33"/>
                        </a:lnTo>
                        <a:lnTo>
                          <a:pt x="51" y="34"/>
                        </a:lnTo>
                        <a:lnTo>
                          <a:pt x="50" y="35"/>
                        </a:lnTo>
                        <a:lnTo>
                          <a:pt x="49" y="37"/>
                        </a:lnTo>
                        <a:lnTo>
                          <a:pt x="46" y="38"/>
                        </a:lnTo>
                        <a:lnTo>
                          <a:pt x="44" y="39"/>
                        </a:lnTo>
                        <a:lnTo>
                          <a:pt x="44" y="40"/>
                        </a:lnTo>
                        <a:lnTo>
                          <a:pt x="44" y="41"/>
                        </a:lnTo>
                        <a:lnTo>
                          <a:pt x="43" y="42"/>
                        </a:lnTo>
                        <a:lnTo>
                          <a:pt x="44" y="43"/>
                        </a:lnTo>
                        <a:lnTo>
                          <a:pt x="44" y="44"/>
                        </a:lnTo>
                        <a:lnTo>
                          <a:pt x="44" y="46"/>
                        </a:lnTo>
                        <a:lnTo>
                          <a:pt x="43" y="46"/>
                        </a:lnTo>
                        <a:lnTo>
                          <a:pt x="42" y="48"/>
                        </a:lnTo>
                        <a:lnTo>
                          <a:pt x="41" y="48"/>
                        </a:lnTo>
                        <a:lnTo>
                          <a:pt x="40" y="48"/>
                        </a:lnTo>
                        <a:lnTo>
                          <a:pt x="39" y="48"/>
                        </a:lnTo>
                        <a:lnTo>
                          <a:pt x="39" y="49"/>
                        </a:lnTo>
                        <a:lnTo>
                          <a:pt x="39" y="50"/>
                        </a:lnTo>
                        <a:lnTo>
                          <a:pt x="40" y="51"/>
                        </a:lnTo>
                        <a:lnTo>
                          <a:pt x="39" y="51"/>
                        </a:lnTo>
                        <a:lnTo>
                          <a:pt x="37" y="51"/>
                        </a:lnTo>
                        <a:lnTo>
                          <a:pt x="36" y="51"/>
                        </a:lnTo>
                        <a:lnTo>
                          <a:pt x="36" y="52"/>
                        </a:lnTo>
                        <a:lnTo>
                          <a:pt x="36" y="53"/>
                        </a:lnTo>
                        <a:lnTo>
                          <a:pt x="35" y="53"/>
                        </a:lnTo>
                        <a:lnTo>
                          <a:pt x="34" y="53"/>
                        </a:lnTo>
                        <a:lnTo>
                          <a:pt x="32" y="54"/>
                        </a:lnTo>
                        <a:lnTo>
                          <a:pt x="31" y="56"/>
                        </a:lnTo>
                        <a:lnTo>
                          <a:pt x="31" y="57"/>
                        </a:lnTo>
                        <a:lnTo>
                          <a:pt x="31" y="58"/>
                        </a:lnTo>
                        <a:lnTo>
                          <a:pt x="30" y="57"/>
                        </a:lnTo>
                        <a:lnTo>
                          <a:pt x="28" y="57"/>
                        </a:lnTo>
                        <a:lnTo>
                          <a:pt x="27" y="57"/>
                        </a:lnTo>
                        <a:lnTo>
                          <a:pt x="26" y="56"/>
                        </a:lnTo>
                        <a:lnTo>
                          <a:pt x="25" y="56"/>
                        </a:lnTo>
                        <a:lnTo>
                          <a:pt x="24" y="56"/>
                        </a:lnTo>
                        <a:lnTo>
                          <a:pt x="24" y="54"/>
                        </a:lnTo>
                        <a:lnTo>
                          <a:pt x="23" y="54"/>
                        </a:lnTo>
                        <a:lnTo>
                          <a:pt x="22" y="56"/>
                        </a:lnTo>
                        <a:lnTo>
                          <a:pt x="20" y="56"/>
                        </a:lnTo>
                        <a:lnTo>
                          <a:pt x="18" y="56"/>
                        </a:lnTo>
                        <a:lnTo>
                          <a:pt x="17" y="56"/>
                        </a:lnTo>
                        <a:lnTo>
                          <a:pt x="16" y="56"/>
                        </a:lnTo>
                        <a:lnTo>
                          <a:pt x="15" y="56"/>
                        </a:lnTo>
                        <a:lnTo>
                          <a:pt x="14" y="54"/>
                        </a:lnTo>
                        <a:lnTo>
                          <a:pt x="13" y="54"/>
                        </a:lnTo>
                        <a:lnTo>
                          <a:pt x="12" y="53"/>
                        </a:lnTo>
                        <a:lnTo>
                          <a:pt x="11" y="53"/>
                        </a:lnTo>
                        <a:lnTo>
                          <a:pt x="9" y="53"/>
                        </a:lnTo>
                        <a:lnTo>
                          <a:pt x="9" y="52"/>
                        </a:lnTo>
                        <a:lnTo>
                          <a:pt x="8" y="52"/>
                        </a:lnTo>
                        <a:lnTo>
                          <a:pt x="7" y="51"/>
                        </a:lnTo>
                        <a:lnTo>
                          <a:pt x="6" y="51"/>
                        </a:lnTo>
                        <a:lnTo>
                          <a:pt x="5" y="50"/>
                        </a:lnTo>
                        <a:lnTo>
                          <a:pt x="5" y="49"/>
                        </a:lnTo>
                        <a:lnTo>
                          <a:pt x="4" y="49"/>
                        </a:lnTo>
                        <a:lnTo>
                          <a:pt x="3" y="48"/>
                        </a:lnTo>
                        <a:lnTo>
                          <a:pt x="2" y="47"/>
                        </a:lnTo>
                        <a:lnTo>
                          <a:pt x="0" y="47"/>
                        </a:lnTo>
                        <a:lnTo>
                          <a:pt x="0" y="46"/>
                        </a:lnTo>
                        <a:lnTo>
                          <a:pt x="2" y="46"/>
                        </a:lnTo>
                        <a:lnTo>
                          <a:pt x="2" y="44"/>
                        </a:lnTo>
                        <a:lnTo>
                          <a:pt x="2" y="43"/>
                        </a:lnTo>
                        <a:lnTo>
                          <a:pt x="2" y="42"/>
                        </a:lnTo>
                        <a:lnTo>
                          <a:pt x="2" y="41"/>
                        </a:lnTo>
                        <a:lnTo>
                          <a:pt x="3" y="40"/>
                        </a:lnTo>
                        <a:lnTo>
                          <a:pt x="3" y="39"/>
                        </a:lnTo>
                        <a:lnTo>
                          <a:pt x="0" y="37"/>
                        </a:lnTo>
                        <a:lnTo>
                          <a:pt x="3" y="33"/>
                        </a:lnTo>
                        <a:lnTo>
                          <a:pt x="6" y="26"/>
                        </a:lnTo>
                        <a:lnTo>
                          <a:pt x="7" y="26"/>
                        </a:lnTo>
                        <a:lnTo>
                          <a:pt x="8" y="24"/>
                        </a:lnTo>
                        <a:lnTo>
                          <a:pt x="11" y="24"/>
                        </a:lnTo>
                        <a:lnTo>
                          <a:pt x="18" y="24"/>
                        </a:lnTo>
                        <a:lnTo>
                          <a:pt x="21" y="24"/>
                        </a:lnTo>
                        <a:lnTo>
                          <a:pt x="24" y="24"/>
                        </a:lnTo>
                        <a:lnTo>
                          <a:pt x="26" y="24"/>
                        </a:lnTo>
                        <a:lnTo>
                          <a:pt x="26" y="23"/>
                        </a:lnTo>
                        <a:lnTo>
                          <a:pt x="26" y="22"/>
                        </a:lnTo>
                        <a:lnTo>
                          <a:pt x="26" y="21"/>
                        </a:lnTo>
                        <a:lnTo>
                          <a:pt x="27" y="20"/>
                        </a:lnTo>
                        <a:lnTo>
                          <a:pt x="26" y="20"/>
                        </a:lnTo>
                        <a:lnTo>
                          <a:pt x="25" y="19"/>
                        </a:lnTo>
                        <a:lnTo>
                          <a:pt x="24" y="19"/>
                        </a:lnTo>
                        <a:lnTo>
                          <a:pt x="23" y="19"/>
                        </a:lnTo>
                        <a:lnTo>
                          <a:pt x="23" y="18"/>
                        </a:lnTo>
                        <a:lnTo>
                          <a:pt x="23" y="16"/>
                        </a:lnTo>
                        <a:lnTo>
                          <a:pt x="22" y="15"/>
                        </a:lnTo>
                        <a:lnTo>
                          <a:pt x="21" y="14"/>
                        </a:lnTo>
                        <a:lnTo>
                          <a:pt x="20" y="14"/>
                        </a:lnTo>
                        <a:lnTo>
                          <a:pt x="18" y="13"/>
                        </a:lnTo>
                        <a:lnTo>
                          <a:pt x="17" y="12"/>
                        </a:lnTo>
                        <a:lnTo>
                          <a:pt x="15" y="11"/>
                        </a:lnTo>
                        <a:lnTo>
                          <a:pt x="14" y="10"/>
                        </a:lnTo>
                        <a:lnTo>
                          <a:pt x="14" y="9"/>
                        </a:lnTo>
                        <a:lnTo>
                          <a:pt x="12" y="7"/>
                        </a:lnTo>
                        <a:lnTo>
                          <a:pt x="18" y="7"/>
                        </a:lnTo>
                        <a:lnTo>
                          <a:pt x="18" y="3"/>
                        </a:lnTo>
                        <a:lnTo>
                          <a:pt x="18" y="0"/>
                        </a:lnTo>
                        <a:lnTo>
                          <a:pt x="20" y="0"/>
                        </a:lnTo>
                        <a:lnTo>
                          <a:pt x="22" y="0"/>
                        </a:lnTo>
                        <a:lnTo>
                          <a:pt x="24" y="0"/>
                        </a:lnTo>
                        <a:lnTo>
                          <a:pt x="28" y="0"/>
                        </a:lnTo>
                        <a:lnTo>
                          <a:pt x="32" y="0"/>
                        </a:lnTo>
                        <a:lnTo>
                          <a:pt x="36" y="0"/>
                        </a:lnTo>
                        <a:lnTo>
                          <a:pt x="41" y="0"/>
                        </a:lnTo>
                        <a:lnTo>
                          <a:pt x="44" y="0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27" name="Freeform 1242">
                    <a:extLst>
                      <a:ext uri="{FF2B5EF4-FFF2-40B4-BE49-F238E27FC236}">
                        <a16:creationId xmlns:a16="http://schemas.microsoft.com/office/drawing/2014/main" id="{B0E11598-9A84-4C72-A2DC-D60CEE68BDC7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3904904" y="2990084"/>
                    <a:ext cx="16265" cy="23236"/>
                  </a:xfrm>
                  <a:custGeom>
                    <a:avLst/>
                    <a:gdLst>
                      <a:gd name="T0" fmla="*/ 3175 w 7"/>
                      <a:gd name="T1" fmla="*/ 15875 h 10"/>
                      <a:gd name="T2" fmla="*/ 3175 w 7"/>
                      <a:gd name="T3" fmla="*/ 15875 h 10"/>
                      <a:gd name="T4" fmla="*/ 3175 w 7"/>
                      <a:gd name="T5" fmla="*/ 14288 h 10"/>
                      <a:gd name="T6" fmla="*/ 3175 w 7"/>
                      <a:gd name="T7" fmla="*/ 14288 h 10"/>
                      <a:gd name="T8" fmla="*/ 3175 w 7"/>
                      <a:gd name="T9" fmla="*/ 14288 h 10"/>
                      <a:gd name="T10" fmla="*/ 3175 w 7"/>
                      <a:gd name="T11" fmla="*/ 14288 h 10"/>
                      <a:gd name="T12" fmla="*/ 3175 w 7"/>
                      <a:gd name="T13" fmla="*/ 14288 h 10"/>
                      <a:gd name="T14" fmla="*/ 3175 w 7"/>
                      <a:gd name="T15" fmla="*/ 14288 h 10"/>
                      <a:gd name="T16" fmla="*/ 3175 w 7"/>
                      <a:gd name="T17" fmla="*/ 14288 h 10"/>
                      <a:gd name="T18" fmla="*/ 4762 w 7"/>
                      <a:gd name="T19" fmla="*/ 14288 h 10"/>
                      <a:gd name="T20" fmla="*/ 4762 w 7"/>
                      <a:gd name="T21" fmla="*/ 14288 h 10"/>
                      <a:gd name="T22" fmla="*/ 4762 w 7"/>
                      <a:gd name="T23" fmla="*/ 14288 h 10"/>
                      <a:gd name="T24" fmla="*/ 4762 w 7"/>
                      <a:gd name="T25" fmla="*/ 12700 h 10"/>
                      <a:gd name="T26" fmla="*/ 4762 w 7"/>
                      <a:gd name="T27" fmla="*/ 12700 h 10"/>
                      <a:gd name="T28" fmla="*/ 6350 w 7"/>
                      <a:gd name="T29" fmla="*/ 14288 h 10"/>
                      <a:gd name="T30" fmla="*/ 6350 w 7"/>
                      <a:gd name="T31" fmla="*/ 14288 h 10"/>
                      <a:gd name="T32" fmla="*/ 6350 w 7"/>
                      <a:gd name="T33" fmla="*/ 14288 h 10"/>
                      <a:gd name="T34" fmla="*/ 6350 w 7"/>
                      <a:gd name="T35" fmla="*/ 14288 h 10"/>
                      <a:gd name="T36" fmla="*/ 6350 w 7"/>
                      <a:gd name="T37" fmla="*/ 14288 h 10"/>
                      <a:gd name="T38" fmla="*/ 6350 w 7"/>
                      <a:gd name="T39" fmla="*/ 14288 h 10"/>
                      <a:gd name="T40" fmla="*/ 6350 w 7"/>
                      <a:gd name="T41" fmla="*/ 14288 h 10"/>
                      <a:gd name="T42" fmla="*/ 9525 w 7"/>
                      <a:gd name="T43" fmla="*/ 14288 h 10"/>
                      <a:gd name="T44" fmla="*/ 9525 w 7"/>
                      <a:gd name="T45" fmla="*/ 14288 h 10"/>
                      <a:gd name="T46" fmla="*/ 9525 w 7"/>
                      <a:gd name="T47" fmla="*/ 14288 h 10"/>
                      <a:gd name="T48" fmla="*/ 9525 w 7"/>
                      <a:gd name="T49" fmla="*/ 14288 h 10"/>
                      <a:gd name="T50" fmla="*/ 9525 w 7"/>
                      <a:gd name="T51" fmla="*/ 14288 h 10"/>
                      <a:gd name="T52" fmla="*/ 11112 w 7"/>
                      <a:gd name="T53" fmla="*/ 14288 h 10"/>
                      <a:gd name="T54" fmla="*/ 11112 w 7"/>
                      <a:gd name="T55" fmla="*/ 14288 h 10"/>
                      <a:gd name="T56" fmla="*/ 11112 w 7"/>
                      <a:gd name="T57" fmla="*/ 14288 h 10"/>
                      <a:gd name="T58" fmla="*/ 11112 w 7"/>
                      <a:gd name="T59" fmla="*/ 14288 h 10"/>
                      <a:gd name="T60" fmla="*/ 11112 w 7"/>
                      <a:gd name="T61" fmla="*/ 14288 h 10"/>
                      <a:gd name="T62" fmla="*/ 11112 w 7"/>
                      <a:gd name="T63" fmla="*/ 14288 h 10"/>
                      <a:gd name="T64" fmla="*/ 11112 w 7"/>
                      <a:gd name="T65" fmla="*/ 14288 h 10"/>
                      <a:gd name="T66" fmla="*/ 9525 w 7"/>
                      <a:gd name="T67" fmla="*/ 14288 h 10"/>
                      <a:gd name="T68" fmla="*/ 9525 w 7"/>
                      <a:gd name="T69" fmla="*/ 14288 h 10"/>
                      <a:gd name="T70" fmla="*/ 9525 w 7"/>
                      <a:gd name="T71" fmla="*/ 14288 h 10"/>
                      <a:gd name="T72" fmla="*/ 9525 w 7"/>
                      <a:gd name="T73" fmla="*/ 15875 h 10"/>
                      <a:gd name="T74" fmla="*/ 6350 w 7"/>
                      <a:gd name="T75" fmla="*/ 15875 h 10"/>
                      <a:gd name="T76" fmla="*/ 6350 w 7"/>
                      <a:gd name="T77" fmla="*/ 15875 h 10"/>
                      <a:gd name="T78" fmla="*/ 6350 w 7"/>
                      <a:gd name="T79" fmla="*/ 15875 h 10"/>
                      <a:gd name="T80" fmla="*/ 6350 w 7"/>
                      <a:gd name="T81" fmla="*/ 15875 h 10"/>
                      <a:gd name="T82" fmla="*/ 6350 w 7"/>
                      <a:gd name="T83" fmla="*/ 15875 h 10"/>
                      <a:gd name="T84" fmla="*/ 4762 w 7"/>
                      <a:gd name="T85" fmla="*/ 15875 h 10"/>
                      <a:gd name="T86" fmla="*/ 4762 w 7"/>
                      <a:gd name="T87" fmla="*/ 15875 h 10"/>
                      <a:gd name="T88" fmla="*/ 4762 w 7"/>
                      <a:gd name="T89" fmla="*/ 15875 h 10"/>
                      <a:gd name="T90" fmla="*/ 4762 w 7"/>
                      <a:gd name="T91" fmla="*/ 15875 h 10"/>
                      <a:gd name="T92" fmla="*/ 4762 w 7"/>
                      <a:gd name="T93" fmla="*/ 15875 h 10"/>
                      <a:gd name="T94" fmla="*/ 4762 w 7"/>
                      <a:gd name="T95" fmla="*/ 15875 h 10"/>
                      <a:gd name="T96" fmla="*/ 3175 w 7"/>
                      <a:gd name="T97" fmla="*/ 15875 h 10"/>
                      <a:gd name="T98" fmla="*/ 3175 w 7"/>
                      <a:gd name="T99" fmla="*/ 15875 h 10"/>
                      <a:gd name="T100" fmla="*/ 3175 w 7"/>
                      <a:gd name="T101" fmla="*/ 15875 h 10"/>
                      <a:gd name="T102" fmla="*/ 4762 w 7"/>
                      <a:gd name="T103" fmla="*/ 1588 h 10"/>
                      <a:gd name="T104" fmla="*/ 3175 w 7"/>
                      <a:gd name="T105" fmla="*/ 1588 h 10"/>
                      <a:gd name="T106" fmla="*/ 1587 w 7"/>
                      <a:gd name="T107" fmla="*/ 1588 h 10"/>
                      <a:gd name="T108" fmla="*/ 0 w 7"/>
                      <a:gd name="T109" fmla="*/ 0 h 10"/>
                      <a:gd name="T110" fmla="*/ 1587 w 7"/>
                      <a:gd name="T111" fmla="*/ 0 h 10"/>
                      <a:gd name="T112" fmla="*/ 1587 w 7"/>
                      <a:gd name="T113" fmla="*/ 0 h 10"/>
                      <a:gd name="T114" fmla="*/ 4762 w 7"/>
                      <a:gd name="T115" fmla="*/ 1588 h 10"/>
                      <a:gd name="T116" fmla="*/ 4762 w 7"/>
                      <a:gd name="T117" fmla="*/ 1588 h 10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</a:gdLst>
                    <a:ahLst/>
                    <a:cxnLst>
                      <a:cxn ang="T118">
                        <a:pos x="T0" y="T1"/>
                      </a:cxn>
                      <a:cxn ang="T119">
                        <a:pos x="T2" y="T3"/>
                      </a:cxn>
                      <a:cxn ang="T120">
                        <a:pos x="T4" y="T5"/>
                      </a:cxn>
                      <a:cxn ang="T121">
                        <a:pos x="T6" y="T7"/>
                      </a:cxn>
                      <a:cxn ang="T122">
                        <a:pos x="T8" y="T9"/>
                      </a:cxn>
                      <a:cxn ang="T123">
                        <a:pos x="T10" y="T11"/>
                      </a:cxn>
                      <a:cxn ang="T124">
                        <a:pos x="T12" y="T13"/>
                      </a:cxn>
                      <a:cxn ang="T125">
                        <a:pos x="T14" y="T15"/>
                      </a:cxn>
                      <a:cxn ang="T126">
                        <a:pos x="T16" y="T17"/>
                      </a:cxn>
                      <a:cxn ang="T127">
                        <a:pos x="T18" y="T19"/>
                      </a:cxn>
                      <a:cxn ang="T128">
                        <a:pos x="T20" y="T21"/>
                      </a:cxn>
                      <a:cxn ang="T129">
                        <a:pos x="T22" y="T23"/>
                      </a:cxn>
                      <a:cxn ang="T130">
                        <a:pos x="T24" y="T25"/>
                      </a:cxn>
                      <a:cxn ang="T131">
                        <a:pos x="T26" y="T27"/>
                      </a:cxn>
                      <a:cxn ang="T132">
                        <a:pos x="T28" y="T29"/>
                      </a:cxn>
                      <a:cxn ang="T133">
                        <a:pos x="T30" y="T31"/>
                      </a:cxn>
                      <a:cxn ang="T134">
                        <a:pos x="T32" y="T33"/>
                      </a:cxn>
                      <a:cxn ang="T135">
                        <a:pos x="T34" y="T35"/>
                      </a:cxn>
                      <a:cxn ang="T136">
                        <a:pos x="T36" y="T37"/>
                      </a:cxn>
                      <a:cxn ang="T137">
                        <a:pos x="T38" y="T39"/>
                      </a:cxn>
                      <a:cxn ang="T138">
                        <a:pos x="T40" y="T41"/>
                      </a:cxn>
                      <a:cxn ang="T139">
                        <a:pos x="T42" y="T43"/>
                      </a:cxn>
                      <a:cxn ang="T140">
                        <a:pos x="T44" y="T45"/>
                      </a:cxn>
                      <a:cxn ang="T141">
                        <a:pos x="T46" y="T47"/>
                      </a:cxn>
                      <a:cxn ang="T142">
                        <a:pos x="T48" y="T49"/>
                      </a:cxn>
                      <a:cxn ang="T143">
                        <a:pos x="T50" y="T51"/>
                      </a:cxn>
                      <a:cxn ang="T144">
                        <a:pos x="T52" y="T53"/>
                      </a:cxn>
                      <a:cxn ang="T145">
                        <a:pos x="T54" y="T55"/>
                      </a:cxn>
                      <a:cxn ang="T146">
                        <a:pos x="T56" y="T57"/>
                      </a:cxn>
                      <a:cxn ang="T147">
                        <a:pos x="T58" y="T59"/>
                      </a:cxn>
                      <a:cxn ang="T148">
                        <a:pos x="T60" y="T61"/>
                      </a:cxn>
                      <a:cxn ang="T149">
                        <a:pos x="T62" y="T63"/>
                      </a:cxn>
                      <a:cxn ang="T150">
                        <a:pos x="T64" y="T65"/>
                      </a:cxn>
                      <a:cxn ang="T151">
                        <a:pos x="T66" y="T67"/>
                      </a:cxn>
                      <a:cxn ang="T152">
                        <a:pos x="T68" y="T69"/>
                      </a:cxn>
                      <a:cxn ang="T153">
                        <a:pos x="T70" y="T71"/>
                      </a:cxn>
                      <a:cxn ang="T154">
                        <a:pos x="T72" y="T73"/>
                      </a:cxn>
                      <a:cxn ang="T155">
                        <a:pos x="T74" y="T75"/>
                      </a:cxn>
                      <a:cxn ang="T156">
                        <a:pos x="T76" y="T77"/>
                      </a:cxn>
                      <a:cxn ang="T157">
                        <a:pos x="T78" y="T79"/>
                      </a:cxn>
                      <a:cxn ang="T158">
                        <a:pos x="T80" y="T81"/>
                      </a:cxn>
                      <a:cxn ang="T159">
                        <a:pos x="T82" y="T83"/>
                      </a:cxn>
                      <a:cxn ang="T160">
                        <a:pos x="T84" y="T85"/>
                      </a:cxn>
                      <a:cxn ang="T161">
                        <a:pos x="T86" y="T87"/>
                      </a:cxn>
                      <a:cxn ang="T162">
                        <a:pos x="T88" y="T89"/>
                      </a:cxn>
                      <a:cxn ang="T163">
                        <a:pos x="T90" y="T91"/>
                      </a:cxn>
                      <a:cxn ang="T164">
                        <a:pos x="T92" y="T93"/>
                      </a:cxn>
                      <a:cxn ang="T165">
                        <a:pos x="T94" y="T95"/>
                      </a:cxn>
                      <a:cxn ang="T166">
                        <a:pos x="T96" y="T97"/>
                      </a:cxn>
                      <a:cxn ang="T167">
                        <a:pos x="T98" y="T99"/>
                      </a:cxn>
                      <a:cxn ang="T168">
                        <a:pos x="T100" y="T101"/>
                      </a:cxn>
                      <a:cxn ang="T169">
                        <a:pos x="T102" y="T103"/>
                      </a:cxn>
                      <a:cxn ang="T170">
                        <a:pos x="T104" y="T105"/>
                      </a:cxn>
                      <a:cxn ang="T171">
                        <a:pos x="T106" y="T107"/>
                      </a:cxn>
                      <a:cxn ang="T172">
                        <a:pos x="T108" y="T109"/>
                      </a:cxn>
                      <a:cxn ang="T173">
                        <a:pos x="T110" y="T111"/>
                      </a:cxn>
                      <a:cxn ang="T174">
                        <a:pos x="T112" y="T113"/>
                      </a:cxn>
                      <a:cxn ang="T175">
                        <a:pos x="T114" y="T115"/>
                      </a:cxn>
                      <a:cxn ang="T176">
                        <a:pos x="T116" y="T117"/>
                      </a:cxn>
                    </a:cxnLst>
                    <a:rect l="0" t="0" r="r" b="b"/>
                    <a:pathLst>
                      <a:path w="7" h="10">
                        <a:moveTo>
                          <a:pt x="2" y="10"/>
                        </a:moveTo>
                        <a:lnTo>
                          <a:pt x="2" y="10"/>
                        </a:lnTo>
                        <a:lnTo>
                          <a:pt x="2" y="9"/>
                        </a:lnTo>
                        <a:lnTo>
                          <a:pt x="3" y="9"/>
                        </a:lnTo>
                        <a:lnTo>
                          <a:pt x="3" y="8"/>
                        </a:lnTo>
                        <a:lnTo>
                          <a:pt x="4" y="9"/>
                        </a:lnTo>
                        <a:lnTo>
                          <a:pt x="6" y="9"/>
                        </a:lnTo>
                        <a:lnTo>
                          <a:pt x="7" y="9"/>
                        </a:lnTo>
                        <a:lnTo>
                          <a:pt x="6" y="9"/>
                        </a:lnTo>
                        <a:lnTo>
                          <a:pt x="6" y="10"/>
                        </a:lnTo>
                        <a:lnTo>
                          <a:pt x="4" y="10"/>
                        </a:lnTo>
                        <a:lnTo>
                          <a:pt x="3" y="10"/>
                        </a:lnTo>
                        <a:lnTo>
                          <a:pt x="2" y="10"/>
                        </a:lnTo>
                        <a:moveTo>
                          <a:pt x="3" y="1"/>
                        </a:moveTo>
                        <a:lnTo>
                          <a:pt x="2" y="1"/>
                        </a:lnTo>
                        <a:lnTo>
                          <a:pt x="1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3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28" name="Freeform 1243">
                    <a:extLst>
                      <a:ext uri="{FF2B5EF4-FFF2-40B4-BE49-F238E27FC236}">
                        <a16:creationId xmlns:a16="http://schemas.microsoft.com/office/drawing/2014/main" id="{26CA4F63-4C17-448F-926F-96B5FA51DF8A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3105583" y="2987760"/>
                    <a:ext cx="48795" cy="85974"/>
                  </a:xfrm>
                  <a:custGeom>
                    <a:avLst/>
                    <a:gdLst>
                      <a:gd name="T0" fmla="*/ 22225 w 21"/>
                      <a:gd name="T1" fmla="*/ 0 h 37"/>
                      <a:gd name="T2" fmla="*/ 22225 w 21"/>
                      <a:gd name="T3" fmla="*/ 1588 h 37"/>
                      <a:gd name="T4" fmla="*/ 26987 w 21"/>
                      <a:gd name="T5" fmla="*/ 1588 h 37"/>
                      <a:gd name="T6" fmla="*/ 26987 w 21"/>
                      <a:gd name="T7" fmla="*/ 4763 h 37"/>
                      <a:gd name="T8" fmla="*/ 25400 w 21"/>
                      <a:gd name="T9" fmla="*/ 7938 h 37"/>
                      <a:gd name="T10" fmla="*/ 25400 w 21"/>
                      <a:gd name="T11" fmla="*/ 9525 h 37"/>
                      <a:gd name="T12" fmla="*/ 23812 w 21"/>
                      <a:gd name="T13" fmla="*/ 11113 h 37"/>
                      <a:gd name="T14" fmla="*/ 23812 w 21"/>
                      <a:gd name="T15" fmla="*/ 15875 h 37"/>
                      <a:gd name="T16" fmla="*/ 23812 w 21"/>
                      <a:gd name="T17" fmla="*/ 17463 h 37"/>
                      <a:gd name="T18" fmla="*/ 22225 w 21"/>
                      <a:gd name="T19" fmla="*/ 17463 h 37"/>
                      <a:gd name="T20" fmla="*/ 22225 w 21"/>
                      <a:gd name="T21" fmla="*/ 19050 h 37"/>
                      <a:gd name="T22" fmla="*/ 23812 w 21"/>
                      <a:gd name="T23" fmla="*/ 22225 h 37"/>
                      <a:gd name="T24" fmla="*/ 22225 w 21"/>
                      <a:gd name="T25" fmla="*/ 23813 h 37"/>
                      <a:gd name="T26" fmla="*/ 22225 w 21"/>
                      <a:gd name="T27" fmla="*/ 25400 h 37"/>
                      <a:gd name="T28" fmla="*/ 22225 w 21"/>
                      <a:gd name="T29" fmla="*/ 30163 h 37"/>
                      <a:gd name="T30" fmla="*/ 22225 w 21"/>
                      <a:gd name="T31" fmla="*/ 30163 h 37"/>
                      <a:gd name="T32" fmla="*/ 23812 w 21"/>
                      <a:gd name="T33" fmla="*/ 33338 h 37"/>
                      <a:gd name="T34" fmla="*/ 22225 w 21"/>
                      <a:gd name="T35" fmla="*/ 33338 h 37"/>
                      <a:gd name="T36" fmla="*/ 22225 w 21"/>
                      <a:gd name="T37" fmla="*/ 36513 h 37"/>
                      <a:gd name="T38" fmla="*/ 19050 w 21"/>
                      <a:gd name="T39" fmla="*/ 44450 h 37"/>
                      <a:gd name="T40" fmla="*/ 19050 w 21"/>
                      <a:gd name="T41" fmla="*/ 42863 h 37"/>
                      <a:gd name="T42" fmla="*/ 19050 w 21"/>
                      <a:gd name="T43" fmla="*/ 44450 h 37"/>
                      <a:gd name="T44" fmla="*/ 15875 w 21"/>
                      <a:gd name="T45" fmla="*/ 47625 h 37"/>
                      <a:gd name="T46" fmla="*/ 12700 w 21"/>
                      <a:gd name="T47" fmla="*/ 49213 h 37"/>
                      <a:gd name="T48" fmla="*/ 11112 w 21"/>
                      <a:gd name="T49" fmla="*/ 52388 h 37"/>
                      <a:gd name="T50" fmla="*/ 7937 w 21"/>
                      <a:gd name="T51" fmla="*/ 53975 h 37"/>
                      <a:gd name="T52" fmla="*/ 7937 w 21"/>
                      <a:gd name="T53" fmla="*/ 58738 h 37"/>
                      <a:gd name="T54" fmla="*/ 4762 w 21"/>
                      <a:gd name="T55" fmla="*/ 55563 h 37"/>
                      <a:gd name="T56" fmla="*/ 0 w 21"/>
                      <a:gd name="T57" fmla="*/ 58738 h 37"/>
                      <a:gd name="T58" fmla="*/ 1587 w 21"/>
                      <a:gd name="T59" fmla="*/ 52388 h 37"/>
                      <a:gd name="T60" fmla="*/ 1587 w 21"/>
                      <a:gd name="T61" fmla="*/ 31750 h 37"/>
                      <a:gd name="T62" fmla="*/ 1587 w 21"/>
                      <a:gd name="T63" fmla="*/ 15875 h 37"/>
                      <a:gd name="T64" fmla="*/ 1587 w 21"/>
                      <a:gd name="T65" fmla="*/ 9525 h 37"/>
                      <a:gd name="T66" fmla="*/ 3175 w 21"/>
                      <a:gd name="T67" fmla="*/ 9525 h 37"/>
                      <a:gd name="T68" fmla="*/ 4762 w 21"/>
                      <a:gd name="T69" fmla="*/ 9525 h 37"/>
                      <a:gd name="T70" fmla="*/ 9525 w 21"/>
                      <a:gd name="T71" fmla="*/ 11113 h 37"/>
                      <a:gd name="T72" fmla="*/ 11112 w 21"/>
                      <a:gd name="T73" fmla="*/ 9525 h 37"/>
                      <a:gd name="T74" fmla="*/ 12700 w 21"/>
                      <a:gd name="T75" fmla="*/ 6350 h 37"/>
                      <a:gd name="T76" fmla="*/ 14287 w 21"/>
                      <a:gd name="T77" fmla="*/ 4763 h 37"/>
                      <a:gd name="T78" fmla="*/ 15875 w 21"/>
                      <a:gd name="T79" fmla="*/ 0 h 37"/>
                      <a:gd name="T80" fmla="*/ 17462 w 21"/>
                      <a:gd name="T81" fmla="*/ 0 h 37"/>
                      <a:gd name="T82" fmla="*/ 19050 w 21"/>
                      <a:gd name="T83" fmla="*/ 0 h 37"/>
                      <a:gd name="T84" fmla="*/ 22225 w 21"/>
                      <a:gd name="T85" fmla="*/ 0 h 37"/>
                      <a:gd name="T86" fmla="*/ 28575 w 21"/>
                      <a:gd name="T87" fmla="*/ 11113 h 37"/>
                      <a:gd name="T88" fmla="*/ 31750 w 21"/>
                      <a:gd name="T89" fmla="*/ 6350 h 37"/>
                      <a:gd name="T90" fmla="*/ 31750 w 21"/>
                      <a:gd name="T91" fmla="*/ 6350 h 37"/>
                      <a:gd name="T92" fmla="*/ 30162 w 21"/>
                      <a:gd name="T93" fmla="*/ 9525 h 37"/>
                      <a:gd name="T94" fmla="*/ 30162 w 21"/>
                      <a:gd name="T95" fmla="*/ 9525 h 37"/>
                      <a:gd name="T96" fmla="*/ 30162 w 21"/>
                      <a:gd name="T97" fmla="*/ 11113 h 37"/>
                      <a:gd name="T98" fmla="*/ 28575 w 21"/>
                      <a:gd name="T99" fmla="*/ 11113 h 37"/>
                      <a:gd name="T100" fmla="*/ 28575 w 21"/>
                      <a:gd name="T101" fmla="*/ 11113 h 37"/>
                      <a:gd name="T102" fmla="*/ 30162 w 21"/>
                      <a:gd name="T103" fmla="*/ 25400 h 37"/>
                      <a:gd name="T104" fmla="*/ 30162 w 21"/>
                      <a:gd name="T105" fmla="*/ 25400 h 37"/>
                      <a:gd name="T106" fmla="*/ 31750 w 21"/>
                      <a:gd name="T107" fmla="*/ 20638 h 37"/>
                      <a:gd name="T108" fmla="*/ 33337 w 21"/>
                      <a:gd name="T109" fmla="*/ 20638 h 37"/>
                      <a:gd name="T110" fmla="*/ 33337 w 21"/>
                      <a:gd name="T111" fmla="*/ 20638 h 37"/>
                      <a:gd name="T112" fmla="*/ 31750 w 21"/>
                      <a:gd name="T113" fmla="*/ 22225 h 37"/>
                      <a:gd name="T114" fmla="*/ 31750 w 21"/>
                      <a:gd name="T115" fmla="*/ 22225 h 37"/>
                      <a:gd name="T116" fmla="*/ 30162 w 21"/>
                      <a:gd name="T117" fmla="*/ 22225 h 37"/>
                      <a:gd name="T118" fmla="*/ 30162 w 21"/>
                      <a:gd name="T119" fmla="*/ 25400 h 37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</a:gdLst>
                    <a:ahLst/>
                    <a:cxnLst>
                      <a:cxn ang="T120">
                        <a:pos x="T0" y="T1"/>
                      </a:cxn>
                      <a:cxn ang="T121">
                        <a:pos x="T2" y="T3"/>
                      </a:cxn>
                      <a:cxn ang="T122">
                        <a:pos x="T4" y="T5"/>
                      </a:cxn>
                      <a:cxn ang="T123">
                        <a:pos x="T6" y="T7"/>
                      </a:cxn>
                      <a:cxn ang="T124">
                        <a:pos x="T8" y="T9"/>
                      </a:cxn>
                      <a:cxn ang="T125">
                        <a:pos x="T10" y="T11"/>
                      </a:cxn>
                      <a:cxn ang="T126">
                        <a:pos x="T12" y="T13"/>
                      </a:cxn>
                      <a:cxn ang="T127">
                        <a:pos x="T14" y="T15"/>
                      </a:cxn>
                      <a:cxn ang="T128">
                        <a:pos x="T16" y="T17"/>
                      </a:cxn>
                      <a:cxn ang="T129">
                        <a:pos x="T18" y="T19"/>
                      </a:cxn>
                      <a:cxn ang="T130">
                        <a:pos x="T20" y="T21"/>
                      </a:cxn>
                      <a:cxn ang="T131">
                        <a:pos x="T22" y="T23"/>
                      </a:cxn>
                      <a:cxn ang="T132">
                        <a:pos x="T24" y="T25"/>
                      </a:cxn>
                      <a:cxn ang="T133">
                        <a:pos x="T26" y="T27"/>
                      </a:cxn>
                      <a:cxn ang="T134">
                        <a:pos x="T28" y="T29"/>
                      </a:cxn>
                      <a:cxn ang="T135">
                        <a:pos x="T30" y="T31"/>
                      </a:cxn>
                      <a:cxn ang="T136">
                        <a:pos x="T32" y="T33"/>
                      </a:cxn>
                      <a:cxn ang="T137">
                        <a:pos x="T34" y="T35"/>
                      </a:cxn>
                      <a:cxn ang="T138">
                        <a:pos x="T36" y="T37"/>
                      </a:cxn>
                      <a:cxn ang="T139">
                        <a:pos x="T38" y="T39"/>
                      </a:cxn>
                      <a:cxn ang="T140">
                        <a:pos x="T40" y="T41"/>
                      </a:cxn>
                      <a:cxn ang="T141">
                        <a:pos x="T42" y="T43"/>
                      </a:cxn>
                      <a:cxn ang="T142">
                        <a:pos x="T44" y="T45"/>
                      </a:cxn>
                      <a:cxn ang="T143">
                        <a:pos x="T46" y="T47"/>
                      </a:cxn>
                      <a:cxn ang="T144">
                        <a:pos x="T48" y="T49"/>
                      </a:cxn>
                      <a:cxn ang="T145">
                        <a:pos x="T50" y="T51"/>
                      </a:cxn>
                      <a:cxn ang="T146">
                        <a:pos x="T52" y="T53"/>
                      </a:cxn>
                      <a:cxn ang="T147">
                        <a:pos x="T54" y="T55"/>
                      </a:cxn>
                      <a:cxn ang="T148">
                        <a:pos x="T56" y="T57"/>
                      </a:cxn>
                      <a:cxn ang="T149">
                        <a:pos x="T58" y="T59"/>
                      </a:cxn>
                      <a:cxn ang="T150">
                        <a:pos x="T60" y="T61"/>
                      </a:cxn>
                      <a:cxn ang="T151">
                        <a:pos x="T62" y="T63"/>
                      </a:cxn>
                      <a:cxn ang="T152">
                        <a:pos x="T64" y="T65"/>
                      </a:cxn>
                      <a:cxn ang="T153">
                        <a:pos x="T66" y="T67"/>
                      </a:cxn>
                      <a:cxn ang="T154">
                        <a:pos x="T68" y="T69"/>
                      </a:cxn>
                      <a:cxn ang="T155">
                        <a:pos x="T70" y="T71"/>
                      </a:cxn>
                      <a:cxn ang="T156">
                        <a:pos x="T72" y="T73"/>
                      </a:cxn>
                      <a:cxn ang="T157">
                        <a:pos x="T74" y="T75"/>
                      </a:cxn>
                      <a:cxn ang="T158">
                        <a:pos x="T76" y="T77"/>
                      </a:cxn>
                      <a:cxn ang="T159">
                        <a:pos x="T78" y="T79"/>
                      </a:cxn>
                      <a:cxn ang="T160">
                        <a:pos x="T80" y="T81"/>
                      </a:cxn>
                      <a:cxn ang="T161">
                        <a:pos x="T82" y="T83"/>
                      </a:cxn>
                      <a:cxn ang="T162">
                        <a:pos x="T84" y="T85"/>
                      </a:cxn>
                      <a:cxn ang="T163">
                        <a:pos x="T86" y="T87"/>
                      </a:cxn>
                      <a:cxn ang="T164">
                        <a:pos x="T88" y="T89"/>
                      </a:cxn>
                      <a:cxn ang="T165">
                        <a:pos x="T90" y="T91"/>
                      </a:cxn>
                      <a:cxn ang="T166">
                        <a:pos x="T92" y="T93"/>
                      </a:cxn>
                      <a:cxn ang="T167">
                        <a:pos x="T94" y="T95"/>
                      </a:cxn>
                      <a:cxn ang="T168">
                        <a:pos x="T96" y="T97"/>
                      </a:cxn>
                      <a:cxn ang="T169">
                        <a:pos x="T98" y="T99"/>
                      </a:cxn>
                      <a:cxn ang="T170">
                        <a:pos x="T100" y="T101"/>
                      </a:cxn>
                      <a:cxn ang="T171">
                        <a:pos x="T102" y="T103"/>
                      </a:cxn>
                      <a:cxn ang="T172">
                        <a:pos x="T104" y="T105"/>
                      </a:cxn>
                      <a:cxn ang="T173">
                        <a:pos x="T106" y="T107"/>
                      </a:cxn>
                      <a:cxn ang="T174">
                        <a:pos x="T108" y="T109"/>
                      </a:cxn>
                      <a:cxn ang="T175">
                        <a:pos x="T110" y="T111"/>
                      </a:cxn>
                      <a:cxn ang="T176">
                        <a:pos x="T112" y="T113"/>
                      </a:cxn>
                      <a:cxn ang="T177">
                        <a:pos x="T114" y="T115"/>
                      </a:cxn>
                      <a:cxn ang="T178">
                        <a:pos x="T116" y="T117"/>
                      </a:cxn>
                      <a:cxn ang="T179">
                        <a:pos x="T118" y="T119"/>
                      </a:cxn>
                    </a:cxnLst>
                    <a:rect l="0" t="0" r="r" b="b"/>
                    <a:pathLst>
                      <a:path w="21" h="37">
                        <a:moveTo>
                          <a:pt x="14" y="0"/>
                        </a:moveTo>
                        <a:lnTo>
                          <a:pt x="14" y="0"/>
                        </a:lnTo>
                        <a:lnTo>
                          <a:pt x="14" y="1"/>
                        </a:lnTo>
                        <a:lnTo>
                          <a:pt x="15" y="1"/>
                        </a:lnTo>
                        <a:lnTo>
                          <a:pt x="17" y="1"/>
                        </a:lnTo>
                        <a:lnTo>
                          <a:pt x="17" y="2"/>
                        </a:lnTo>
                        <a:lnTo>
                          <a:pt x="17" y="3"/>
                        </a:lnTo>
                        <a:lnTo>
                          <a:pt x="17" y="4"/>
                        </a:lnTo>
                        <a:lnTo>
                          <a:pt x="16" y="5"/>
                        </a:lnTo>
                        <a:lnTo>
                          <a:pt x="16" y="6"/>
                        </a:lnTo>
                        <a:lnTo>
                          <a:pt x="15" y="7"/>
                        </a:lnTo>
                        <a:lnTo>
                          <a:pt x="15" y="9"/>
                        </a:lnTo>
                        <a:lnTo>
                          <a:pt x="15" y="10"/>
                        </a:lnTo>
                        <a:lnTo>
                          <a:pt x="15" y="11"/>
                        </a:lnTo>
                        <a:lnTo>
                          <a:pt x="14" y="11"/>
                        </a:lnTo>
                        <a:lnTo>
                          <a:pt x="14" y="12"/>
                        </a:lnTo>
                        <a:lnTo>
                          <a:pt x="16" y="13"/>
                        </a:lnTo>
                        <a:lnTo>
                          <a:pt x="15" y="14"/>
                        </a:lnTo>
                        <a:lnTo>
                          <a:pt x="14" y="15"/>
                        </a:lnTo>
                        <a:lnTo>
                          <a:pt x="14" y="16"/>
                        </a:lnTo>
                        <a:lnTo>
                          <a:pt x="14" y="18"/>
                        </a:lnTo>
                        <a:lnTo>
                          <a:pt x="14" y="19"/>
                        </a:lnTo>
                        <a:lnTo>
                          <a:pt x="15" y="20"/>
                        </a:lnTo>
                        <a:lnTo>
                          <a:pt x="15" y="21"/>
                        </a:lnTo>
                        <a:lnTo>
                          <a:pt x="14" y="21"/>
                        </a:lnTo>
                        <a:lnTo>
                          <a:pt x="14" y="22"/>
                        </a:lnTo>
                        <a:lnTo>
                          <a:pt x="14" y="23"/>
                        </a:lnTo>
                        <a:lnTo>
                          <a:pt x="14" y="25"/>
                        </a:lnTo>
                        <a:lnTo>
                          <a:pt x="12" y="28"/>
                        </a:lnTo>
                        <a:lnTo>
                          <a:pt x="12" y="27"/>
                        </a:lnTo>
                        <a:lnTo>
                          <a:pt x="12" y="28"/>
                        </a:lnTo>
                        <a:lnTo>
                          <a:pt x="10" y="30"/>
                        </a:lnTo>
                        <a:lnTo>
                          <a:pt x="9" y="31"/>
                        </a:lnTo>
                        <a:lnTo>
                          <a:pt x="8" y="31"/>
                        </a:lnTo>
                        <a:lnTo>
                          <a:pt x="7" y="32"/>
                        </a:lnTo>
                        <a:lnTo>
                          <a:pt x="7" y="33"/>
                        </a:lnTo>
                        <a:lnTo>
                          <a:pt x="6" y="34"/>
                        </a:lnTo>
                        <a:lnTo>
                          <a:pt x="5" y="34"/>
                        </a:lnTo>
                        <a:lnTo>
                          <a:pt x="5" y="35"/>
                        </a:lnTo>
                        <a:lnTo>
                          <a:pt x="5" y="37"/>
                        </a:lnTo>
                        <a:lnTo>
                          <a:pt x="3" y="35"/>
                        </a:lnTo>
                        <a:lnTo>
                          <a:pt x="1" y="35"/>
                        </a:lnTo>
                        <a:lnTo>
                          <a:pt x="0" y="37"/>
                        </a:lnTo>
                        <a:lnTo>
                          <a:pt x="0" y="35"/>
                        </a:lnTo>
                        <a:lnTo>
                          <a:pt x="1" y="33"/>
                        </a:lnTo>
                        <a:lnTo>
                          <a:pt x="1" y="29"/>
                        </a:lnTo>
                        <a:lnTo>
                          <a:pt x="1" y="20"/>
                        </a:lnTo>
                        <a:lnTo>
                          <a:pt x="1" y="15"/>
                        </a:lnTo>
                        <a:lnTo>
                          <a:pt x="1" y="10"/>
                        </a:lnTo>
                        <a:lnTo>
                          <a:pt x="1" y="9"/>
                        </a:lnTo>
                        <a:lnTo>
                          <a:pt x="1" y="6"/>
                        </a:lnTo>
                        <a:lnTo>
                          <a:pt x="2" y="6"/>
                        </a:lnTo>
                        <a:lnTo>
                          <a:pt x="3" y="6"/>
                        </a:lnTo>
                        <a:lnTo>
                          <a:pt x="6" y="7"/>
                        </a:lnTo>
                        <a:lnTo>
                          <a:pt x="7" y="6"/>
                        </a:lnTo>
                        <a:lnTo>
                          <a:pt x="8" y="5"/>
                        </a:lnTo>
                        <a:lnTo>
                          <a:pt x="8" y="4"/>
                        </a:lnTo>
                        <a:lnTo>
                          <a:pt x="8" y="3"/>
                        </a:lnTo>
                        <a:lnTo>
                          <a:pt x="9" y="3"/>
                        </a:lnTo>
                        <a:lnTo>
                          <a:pt x="9" y="2"/>
                        </a:lnTo>
                        <a:lnTo>
                          <a:pt x="10" y="0"/>
                        </a:lnTo>
                        <a:lnTo>
                          <a:pt x="11" y="0"/>
                        </a:lnTo>
                        <a:lnTo>
                          <a:pt x="12" y="0"/>
                        </a:lnTo>
                        <a:lnTo>
                          <a:pt x="14" y="0"/>
                        </a:lnTo>
                        <a:moveTo>
                          <a:pt x="18" y="7"/>
                        </a:moveTo>
                        <a:lnTo>
                          <a:pt x="18" y="7"/>
                        </a:lnTo>
                        <a:lnTo>
                          <a:pt x="19" y="4"/>
                        </a:lnTo>
                        <a:lnTo>
                          <a:pt x="20" y="4"/>
                        </a:lnTo>
                        <a:lnTo>
                          <a:pt x="19" y="5"/>
                        </a:lnTo>
                        <a:lnTo>
                          <a:pt x="19" y="6"/>
                        </a:lnTo>
                        <a:lnTo>
                          <a:pt x="19" y="7"/>
                        </a:lnTo>
                        <a:lnTo>
                          <a:pt x="18" y="7"/>
                        </a:lnTo>
                        <a:moveTo>
                          <a:pt x="19" y="16"/>
                        </a:moveTo>
                        <a:lnTo>
                          <a:pt x="19" y="16"/>
                        </a:lnTo>
                        <a:lnTo>
                          <a:pt x="19" y="14"/>
                        </a:lnTo>
                        <a:lnTo>
                          <a:pt x="20" y="13"/>
                        </a:lnTo>
                        <a:lnTo>
                          <a:pt x="21" y="13"/>
                        </a:lnTo>
                        <a:lnTo>
                          <a:pt x="20" y="14"/>
                        </a:lnTo>
                        <a:lnTo>
                          <a:pt x="19" y="14"/>
                        </a:lnTo>
                        <a:lnTo>
                          <a:pt x="19" y="15"/>
                        </a:lnTo>
                        <a:lnTo>
                          <a:pt x="19" y="16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29" name="Freeform 1244">
                    <a:extLst>
                      <a:ext uri="{FF2B5EF4-FFF2-40B4-BE49-F238E27FC236}">
                        <a16:creationId xmlns:a16="http://schemas.microsoft.com/office/drawing/2014/main" id="{75751B77-9A1A-4140-8519-CFEFF2E3977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976936" y="3020290"/>
                    <a:ext cx="9294" cy="9294"/>
                  </a:xfrm>
                  <a:custGeom>
                    <a:avLst/>
                    <a:gdLst>
                      <a:gd name="T0" fmla="*/ 4763 w 4"/>
                      <a:gd name="T1" fmla="*/ 6350 h 4"/>
                      <a:gd name="T2" fmla="*/ 4763 w 4"/>
                      <a:gd name="T3" fmla="*/ 3175 h 4"/>
                      <a:gd name="T4" fmla="*/ 4763 w 4"/>
                      <a:gd name="T5" fmla="*/ 3175 h 4"/>
                      <a:gd name="T6" fmla="*/ 4763 w 4"/>
                      <a:gd name="T7" fmla="*/ 3175 h 4"/>
                      <a:gd name="T8" fmla="*/ 4763 w 4"/>
                      <a:gd name="T9" fmla="*/ 3175 h 4"/>
                      <a:gd name="T10" fmla="*/ 4763 w 4"/>
                      <a:gd name="T11" fmla="*/ 3175 h 4"/>
                      <a:gd name="T12" fmla="*/ 1588 w 4"/>
                      <a:gd name="T13" fmla="*/ 3175 h 4"/>
                      <a:gd name="T14" fmla="*/ 1588 w 4"/>
                      <a:gd name="T15" fmla="*/ 3175 h 4"/>
                      <a:gd name="T16" fmla="*/ 1588 w 4"/>
                      <a:gd name="T17" fmla="*/ 3175 h 4"/>
                      <a:gd name="T18" fmla="*/ 1588 w 4"/>
                      <a:gd name="T19" fmla="*/ 3175 h 4"/>
                      <a:gd name="T20" fmla="*/ 0 w 4"/>
                      <a:gd name="T21" fmla="*/ 1588 h 4"/>
                      <a:gd name="T22" fmla="*/ 0 w 4"/>
                      <a:gd name="T23" fmla="*/ 1588 h 4"/>
                      <a:gd name="T24" fmla="*/ 0 w 4"/>
                      <a:gd name="T25" fmla="*/ 1588 h 4"/>
                      <a:gd name="T26" fmla="*/ 0 w 4"/>
                      <a:gd name="T27" fmla="*/ 1588 h 4"/>
                      <a:gd name="T28" fmla="*/ 0 w 4"/>
                      <a:gd name="T29" fmla="*/ 0 h 4"/>
                      <a:gd name="T30" fmla="*/ 0 w 4"/>
                      <a:gd name="T31" fmla="*/ 0 h 4"/>
                      <a:gd name="T32" fmla="*/ 1588 w 4"/>
                      <a:gd name="T33" fmla="*/ 1588 h 4"/>
                      <a:gd name="T34" fmla="*/ 4763 w 4"/>
                      <a:gd name="T35" fmla="*/ 1588 h 4"/>
                      <a:gd name="T36" fmla="*/ 6350 w 4"/>
                      <a:gd name="T37" fmla="*/ 3175 h 4"/>
                      <a:gd name="T38" fmla="*/ 6350 w 4"/>
                      <a:gd name="T39" fmla="*/ 6350 h 4"/>
                      <a:gd name="T40" fmla="*/ 4763 w 4"/>
                      <a:gd name="T41" fmla="*/ 6350 h 4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</a:gdLst>
                    <a:ahLst/>
                    <a:cxnLst>
                      <a:cxn ang="T42">
                        <a:pos x="T0" y="T1"/>
                      </a:cxn>
                      <a:cxn ang="T43">
                        <a:pos x="T2" y="T3"/>
                      </a:cxn>
                      <a:cxn ang="T44">
                        <a:pos x="T4" y="T5"/>
                      </a:cxn>
                      <a:cxn ang="T45">
                        <a:pos x="T6" y="T7"/>
                      </a:cxn>
                      <a:cxn ang="T46">
                        <a:pos x="T8" y="T9"/>
                      </a:cxn>
                      <a:cxn ang="T47">
                        <a:pos x="T10" y="T11"/>
                      </a:cxn>
                      <a:cxn ang="T48">
                        <a:pos x="T12" y="T13"/>
                      </a:cxn>
                      <a:cxn ang="T49">
                        <a:pos x="T14" y="T15"/>
                      </a:cxn>
                      <a:cxn ang="T50">
                        <a:pos x="T16" y="T17"/>
                      </a:cxn>
                      <a:cxn ang="T51">
                        <a:pos x="T18" y="T19"/>
                      </a:cxn>
                      <a:cxn ang="T52">
                        <a:pos x="T20" y="T21"/>
                      </a:cxn>
                      <a:cxn ang="T53">
                        <a:pos x="T22" y="T23"/>
                      </a:cxn>
                      <a:cxn ang="T54">
                        <a:pos x="T24" y="T25"/>
                      </a:cxn>
                      <a:cxn ang="T55">
                        <a:pos x="T26" y="T27"/>
                      </a:cxn>
                      <a:cxn ang="T56">
                        <a:pos x="T28" y="T29"/>
                      </a:cxn>
                      <a:cxn ang="T57">
                        <a:pos x="T30" y="T31"/>
                      </a:cxn>
                      <a:cxn ang="T58">
                        <a:pos x="T32" y="T33"/>
                      </a:cxn>
                      <a:cxn ang="T59">
                        <a:pos x="T34" y="T35"/>
                      </a:cxn>
                      <a:cxn ang="T60">
                        <a:pos x="T36" y="T37"/>
                      </a:cxn>
                      <a:cxn ang="T61">
                        <a:pos x="T38" y="T39"/>
                      </a:cxn>
                      <a:cxn ang="T62">
                        <a:pos x="T40" y="T41"/>
                      </a:cxn>
                    </a:cxnLst>
                    <a:rect l="0" t="0" r="r" b="b"/>
                    <a:pathLst>
                      <a:path w="4" h="4">
                        <a:moveTo>
                          <a:pt x="3" y="4"/>
                        </a:moveTo>
                        <a:lnTo>
                          <a:pt x="3" y="2"/>
                        </a:lnTo>
                        <a:lnTo>
                          <a:pt x="1" y="2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1"/>
                        </a:lnTo>
                        <a:lnTo>
                          <a:pt x="3" y="1"/>
                        </a:lnTo>
                        <a:lnTo>
                          <a:pt x="4" y="2"/>
                        </a:lnTo>
                        <a:lnTo>
                          <a:pt x="4" y="4"/>
                        </a:lnTo>
                        <a:lnTo>
                          <a:pt x="3" y="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30" name="Freeform 1245">
                    <a:extLst>
                      <a:ext uri="{FF2B5EF4-FFF2-40B4-BE49-F238E27FC236}">
                        <a16:creationId xmlns:a16="http://schemas.microsoft.com/office/drawing/2014/main" id="{A81D0577-FB79-47BE-A20F-012FDE19EE9E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5217743" y="3029585"/>
                    <a:ext cx="88297" cy="76680"/>
                  </a:xfrm>
                  <a:custGeom>
                    <a:avLst/>
                    <a:gdLst>
                      <a:gd name="T0" fmla="*/ 36513 w 38"/>
                      <a:gd name="T1" fmla="*/ 50800 h 33"/>
                      <a:gd name="T2" fmla="*/ 34925 w 38"/>
                      <a:gd name="T3" fmla="*/ 49213 h 33"/>
                      <a:gd name="T4" fmla="*/ 34925 w 38"/>
                      <a:gd name="T5" fmla="*/ 47625 h 33"/>
                      <a:gd name="T6" fmla="*/ 36513 w 38"/>
                      <a:gd name="T7" fmla="*/ 44450 h 33"/>
                      <a:gd name="T8" fmla="*/ 39688 w 38"/>
                      <a:gd name="T9" fmla="*/ 46038 h 33"/>
                      <a:gd name="T10" fmla="*/ 42863 w 38"/>
                      <a:gd name="T11" fmla="*/ 49213 h 33"/>
                      <a:gd name="T12" fmla="*/ 0 w 38"/>
                      <a:gd name="T13" fmla="*/ 6350 h 33"/>
                      <a:gd name="T14" fmla="*/ 0 w 38"/>
                      <a:gd name="T15" fmla="*/ 3175 h 33"/>
                      <a:gd name="T16" fmla="*/ 3175 w 38"/>
                      <a:gd name="T17" fmla="*/ 0 h 33"/>
                      <a:gd name="T18" fmla="*/ 6350 w 38"/>
                      <a:gd name="T19" fmla="*/ 0 h 33"/>
                      <a:gd name="T20" fmla="*/ 6350 w 38"/>
                      <a:gd name="T21" fmla="*/ 3175 h 33"/>
                      <a:gd name="T22" fmla="*/ 4763 w 38"/>
                      <a:gd name="T23" fmla="*/ 4763 h 33"/>
                      <a:gd name="T24" fmla="*/ 3175 w 38"/>
                      <a:gd name="T25" fmla="*/ 4763 h 33"/>
                      <a:gd name="T26" fmla="*/ 1588 w 38"/>
                      <a:gd name="T27" fmla="*/ 6350 h 33"/>
                      <a:gd name="T28" fmla="*/ 52388 w 38"/>
                      <a:gd name="T29" fmla="*/ 25400 h 33"/>
                      <a:gd name="T30" fmla="*/ 53975 w 38"/>
                      <a:gd name="T31" fmla="*/ 22225 h 33"/>
                      <a:gd name="T32" fmla="*/ 58738 w 38"/>
                      <a:gd name="T33" fmla="*/ 20638 h 33"/>
                      <a:gd name="T34" fmla="*/ 60325 w 38"/>
                      <a:gd name="T35" fmla="*/ 22225 h 33"/>
                      <a:gd name="T36" fmla="*/ 58738 w 38"/>
                      <a:gd name="T37" fmla="*/ 25400 h 33"/>
                      <a:gd name="T38" fmla="*/ 20638 w 38"/>
                      <a:gd name="T39" fmla="*/ 52388 h 33"/>
                      <a:gd name="T40" fmla="*/ 19050 w 38"/>
                      <a:gd name="T41" fmla="*/ 52388 h 33"/>
                      <a:gd name="T42" fmla="*/ 17463 w 38"/>
                      <a:gd name="T43" fmla="*/ 50800 h 33"/>
                      <a:gd name="T44" fmla="*/ 19050 w 38"/>
                      <a:gd name="T45" fmla="*/ 49213 h 33"/>
                      <a:gd name="T46" fmla="*/ 22225 w 38"/>
                      <a:gd name="T47" fmla="*/ 49213 h 33"/>
                      <a:gd name="T48" fmla="*/ 22225 w 38"/>
                      <a:gd name="T49" fmla="*/ 50800 h 33"/>
                      <a:gd name="T50" fmla="*/ 22225 w 38"/>
                      <a:gd name="T51" fmla="*/ 52388 h 33"/>
                      <a:gd name="T52" fmla="*/ 20638 w 38"/>
                      <a:gd name="T53" fmla="*/ 52388 h 33"/>
                      <a:gd name="T54" fmla="*/ 20638 w 38"/>
                      <a:gd name="T55" fmla="*/ 14288 h 33"/>
                      <a:gd name="T56" fmla="*/ 20638 w 38"/>
                      <a:gd name="T57" fmla="*/ 11113 h 33"/>
                      <a:gd name="T58" fmla="*/ 23813 w 38"/>
                      <a:gd name="T59" fmla="*/ 11113 h 33"/>
                      <a:gd name="T60" fmla="*/ 30163 w 38"/>
                      <a:gd name="T61" fmla="*/ 14288 h 33"/>
                      <a:gd name="T62" fmla="*/ 28575 w 38"/>
                      <a:gd name="T63" fmla="*/ 14288 h 33"/>
                      <a:gd name="T64" fmla="*/ 25400 w 38"/>
                      <a:gd name="T65" fmla="*/ 14288 h 33"/>
                      <a:gd name="T66" fmla="*/ 23813 w 38"/>
                      <a:gd name="T67" fmla="*/ 14288 h 33"/>
                      <a:gd name="T68" fmla="*/ 22225 w 38"/>
                      <a:gd name="T69" fmla="*/ 14288 h 33"/>
                      <a:gd name="T70" fmla="*/ 22225 w 38"/>
                      <a:gd name="T71" fmla="*/ 15875 h 33"/>
                      <a:gd name="T72" fmla="*/ 49213 w 38"/>
                      <a:gd name="T73" fmla="*/ 46038 h 33"/>
                      <a:gd name="T74" fmla="*/ 47625 w 38"/>
                      <a:gd name="T75" fmla="*/ 46038 h 33"/>
                      <a:gd name="T76" fmla="*/ 47625 w 38"/>
                      <a:gd name="T77" fmla="*/ 41275 h 33"/>
                      <a:gd name="T78" fmla="*/ 49213 w 38"/>
                      <a:gd name="T79" fmla="*/ 44450 h 33"/>
                      <a:gd name="T80" fmla="*/ 49213 w 38"/>
                      <a:gd name="T81" fmla="*/ 46038 h 33"/>
                      <a:gd name="T82" fmla="*/ 4763 w 38"/>
                      <a:gd name="T83" fmla="*/ 7938 h 33"/>
                      <a:gd name="T84" fmla="*/ 4763 w 38"/>
                      <a:gd name="T85" fmla="*/ 6350 h 33"/>
                      <a:gd name="T86" fmla="*/ 7938 w 38"/>
                      <a:gd name="T87" fmla="*/ 6350 h 33"/>
                      <a:gd name="T88" fmla="*/ 9525 w 38"/>
                      <a:gd name="T89" fmla="*/ 7938 h 33"/>
                      <a:gd name="T90" fmla="*/ 6350 w 38"/>
                      <a:gd name="T91" fmla="*/ 7938 h 33"/>
                      <a:gd name="T92" fmla="*/ 53975 w 38"/>
                      <a:gd name="T93" fmla="*/ 14288 h 33"/>
                      <a:gd name="T94" fmla="*/ 52388 w 38"/>
                      <a:gd name="T95" fmla="*/ 7938 h 33"/>
                      <a:gd name="T96" fmla="*/ 53975 w 38"/>
                      <a:gd name="T97" fmla="*/ 6350 h 33"/>
                      <a:gd name="T98" fmla="*/ 53975 w 38"/>
                      <a:gd name="T99" fmla="*/ 14288 h 33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</a:gdLst>
                    <a:ahLst/>
                    <a:cxnLst>
                      <a:cxn ang="T100">
                        <a:pos x="T0" y="T1"/>
                      </a:cxn>
                      <a:cxn ang="T101">
                        <a:pos x="T2" y="T3"/>
                      </a:cxn>
                      <a:cxn ang="T102">
                        <a:pos x="T4" y="T5"/>
                      </a:cxn>
                      <a:cxn ang="T103">
                        <a:pos x="T6" y="T7"/>
                      </a:cxn>
                      <a:cxn ang="T104">
                        <a:pos x="T8" y="T9"/>
                      </a:cxn>
                      <a:cxn ang="T105">
                        <a:pos x="T10" y="T11"/>
                      </a:cxn>
                      <a:cxn ang="T106">
                        <a:pos x="T12" y="T13"/>
                      </a:cxn>
                      <a:cxn ang="T107">
                        <a:pos x="T14" y="T15"/>
                      </a:cxn>
                      <a:cxn ang="T108">
                        <a:pos x="T16" y="T17"/>
                      </a:cxn>
                      <a:cxn ang="T109">
                        <a:pos x="T18" y="T19"/>
                      </a:cxn>
                      <a:cxn ang="T110">
                        <a:pos x="T20" y="T21"/>
                      </a:cxn>
                      <a:cxn ang="T111">
                        <a:pos x="T22" y="T23"/>
                      </a:cxn>
                      <a:cxn ang="T112">
                        <a:pos x="T24" y="T25"/>
                      </a:cxn>
                      <a:cxn ang="T113">
                        <a:pos x="T26" y="T27"/>
                      </a:cxn>
                      <a:cxn ang="T114">
                        <a:pos x="T28" y="T29"/>
                      </a:cxn>
                      <a:cxn ang="T115">
                        <a:pos x="T30" y="T31"/>
                      </a:cxn>
                      <a:cxn ang="T116">
                        <a:pos x="T32" y="T33"/>
                      </a:cxn>
                      <a:cxn ang="T117">
                        <a:pos x="T34" y="T35"/>
                      </a:cxn>
                      <a:cxn ang="T118">
                        <a:pos x="T36" y="T37"/>
                      </a:cxn>
                      <a:cxn ang="T119">
                        <a:pos x="T38" y="T39"/>
                      </a:cxn>
                      <a:cxn ang="T120">
                        <a:pos x="T40" y="T41"/>
                      </a:cxn>
                      <a:cxn ang="T121">
                        <a:pos x="T42" y="T43"/>
                      </a:cxn>
                      <a:cxn ang="T122">
                        <a:pos x="T44" y="T45"/>
                      </a:cxn>
                      <a:cxn ang="T123">
                        <a:pos x="T46" y="T47"/>
                      </a:cxn>
                      <a:cxn ang="T124">
                        <a:pos x="T48" y="T49"/>
                      </a:cxn>
                      <a:cxn ang="T125">
                        <a:pos x="T50" y="T51"/>
                      </a:cxn>
                      <a:cxn ang="T126">
                        <a:pos x="T52" y="T53"/>
                      </a:cxn>
                      <a:cxn ang="T127">
                        <a:pos x="T54" y="T55"/>
                      </a:cxn>
                      <a:cxn ang="T128">
                        <a:pos x="T56" y="T57"/>
                      </a:cxn>
                      <a:cxn ang="T129">
                        <a:pos x="T58" y="T59"/>
                      </a:cxn>
                      <a:cxn ang="T130">
                        <a:pos x="T60" y="T61"/>
                      </a:cxn>
                      <a:cxn ang="T131">
                        <a:pos x="T62" y="T63"/>
                      </a:cxn>
                      <a:cxn ang="T132">
                        <a:pos x="T64" y="T65"/>
                      </a:cxn>
                      <a:cxn ang="T133">
                        <a:pos x="T66" y="T67"/>
                      </a:cxn>
                      <a:cxn ang="T134">
                        <a:pos x="T68" y="T69"/>
                      </a:cxn>
                      <a:cxn ang="T135">
                        <a:pos x="T70" y="T71"/>
                      </a:cxn>
                      <a:cxn ang="T136">
                        <a:pos x="T72" y="T73"/>
                      </a:cxn>
                      <a:cxn ang="T137">
                        <a:pos x="T74" y="T75"/>
                      </a:cxn>
                      <a:cxn ang="T138">
                        <a:pos x="T76" y="T77"/>
                      </a:cxn>
                      <a:cxn ang="T139">
                        <a:pos x="T78" y="T79"/>
                      </a:cxn>
                      <a:cxn ang="T140">
                        <a:pos x="T80" y="T81"/>
                      </a:cxn>
                      <a:cxn ang="T141">
                        <a:pos x="T82" y="T83"/>
                      </a:cxn>
                      <a:cxn ang="T142">
                        <a:pos x="T84" y="T85"/>
                      </a:cxn>
                      <a:cxn ang="T143">
                        <a:pos x="T86" y="T87"/>
                      </a:cxn>
                      <a:cxn ang="T144">
                        <a:pos x="T88" y="T89"/>
                      </a:cxn>
                      <a:cxn ang="T145">
                        <a:pos x="T90" y="T91"/>
                      </a:cxn>
                      <a:cxn ang="T146">
                        <a:pos x="T92" y="T93"/>
                      </a:cxn>
                      <a:cxn ang="T147">
                        <a:pos x="T94" y="T95"/>
                      </a:cxn>
                      <a:cxn ang="T148">
                        <a:pos x="T96" y="T97"/>
                      </a:cxn>
                      <a:cxn ang="T149">
                        <a:pos x="T98" y="T99"/>
                      </a:cxn>
                    </a:cxnLst>
                    <a:rect l="0" t="0" r="r" b="b"/>
                    <a:pathLst>
                      <a:path w="38" h="33">
                        <a:moveTo>
                          <a:pt x="25" y="32"/>
                        </a:moveTo>
                        <a:lnTo>
                          <a:pt x="24" y="32"/>
                        </a:lnTo>
                        <a:lnTo>
                          <a:pt x="23" y="32"/>
                        </a:lnTo>
                        <a:lnTo>
                          <a:pt x="22" y="31"/>
                        </a:lnTo>
                        <a:lnTo>
                          <a:pt x="22" y="30"/>
                        </a:lnTo>
                        <a:lnTo>
                          <a:pt x="22" y="28"/>
                        </a:lnTo>
                        <a:lnTo>
                          <a:pt x="23" y="26"/>
                        </a:lnTo>
                        <a:lnTo>
                          <a:pt x="23" y="28"/>
                        </a:lnTo>
                        <a:lnTo>
                          <a:pt x="24" y="29"/>
                        </a:lnTo>
                        <a:lnTo>
                          <a:pt x="25" y="29"/>
                        </a:lnTo>
                        <a:lnTo>
                          <a:pt x="27" y="30"/>
                        </a:lnTo>
                        <a:lnTo>
                          <a:pt x="27" y="31"/>
                        </a:lnTo>
                        <a:lnTo>
                          <a:pt x="25" y="32"/>
                        </a:lnTo>
                        <a:moveTo>
                          <a:pt x="1" y="4"/>
                        </a:moveTo>
                        <a:lnTo>
                          <a:pt x="0" y="4"/>
                        </a:lnTo>
                        <a:lnTo>
                          <a:pt x="0" y="3"/>
                        </a:lnTo>
                        <a:lnTo>
                          <a:pt x="0" y="2"/>
                        </a:lnTo>
                        <a:lnTo>
                          <a:pt x="0" y="1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5" y="1"/>
                        </a:lnTo>
                        <a:lnTo>
                          <a:pt x="4" y="2"/>
                        </a:lnTo>
                        <a:lnTo>
                          <a:pt x="3" y="2"/>
                        </a:lnTo>
                        <a:lnTo>
                          <a:pt x="3" y="3"/>
                        </a:lnTo>
                        <a:lnTo>
                          <a:pt x="2" y="3"/>
                        </a:lnTo>
                        <a:lnTo>
                          <a:pt x="2" y="4"/>
                        </a:lnTo>
                        <a:lnTo>
                          <a:pt x="1" y="4"/>
                        </a:lnTo>
                        <a:moveTo>
                          <a:pt x="35" y="16"/>
                        </a:moveTo>
                        <a:lnTo>
                          <a:pt x="34" y="16"/>
                        </a:lnTo>
                        <a:lnTo>
                          <a:pt x="33" y="16"/>
                        </a:lnTo>
                        <a:lnTo>
                          <a:pt x="33" y="15"/>
                        </a:lnTo>
                        <a:lnTo>
                          <a:pt x="34" y="14"/>
                        </a:lnTo>
                        <a:lnTo>
                          <a:pt x="35" y="13"/>
                        </a:lnTo>
                        <a:lnTo>
                          <a:pt x="37" y="13"/>
                        </a:lnTo>
                        <a:lnTo>
                          <a:pt x="37" y="14"/>
                        </a:lnTo>
                        <a:lnTo>
                          <a:pt x="38" y="14"/>
                        </a:lnTo>
                        <a:lnTo>
                          <a:pt x="38" y="15"/>
                        </a:lnTo>
                        <a:lnTo>
                          <a:pt x="37" y="16"/>
                        </a:lnTo>
                        <a:lnTo>
                          <a:pt x="35" y="16"/>
                        </a:lnTo>
                        <a:moveTo>
                          <a:pt x="13" y="33"/>
                        </a:moveTo>
                        <a:lnTo>
                          <a:pt x="13" y="33"/>
                        </a:lnTo>
                        <a:lnTo>
                          <a:pt x="12" y="33"/>
                        </a:lnTo>
                        <a:lnTo>
                          <a:pt x="11" y="32"/>
                        </a:lnTo>
                        <a:lnTo>
                          <a:pt x="12" y="31"/>
                        </a:lnTo>
                        <a:lnTo>
                          <a:pt x="13" y="30"/>
                        </a:lnTo>
                        <a:lnTo>
                          <a:pt x="14" y="31"/>
                        </a:lnTo>
                        <a:lnTo>
                          <a:pt x="14" y="32"/>
                        </a:lnTo>
                        <a:lnTo>
                          <a:pt x="14" y="33"/>
                        </a:lnTo>
                        <a:lnTo>
                          <a:pt x="13" y="33"/>
                        </a:lnTo>
                        <a:moveTo>
                          <a:pt x="14" y="10"/>
                        </a:moveTo>
                        <a:lnTo>
                          <a:pt x="13" y="9"/>
                        </a:lnTo>
                        <a:lnTo>
                          <a:pt x="13" y="7"/>
                        </a:lnTo>
                        <a:lnTo>
                          <a:pt x="12" y="7"/>
                        </a:lnTo>
                        <a:lnTo>
                          <a:pt x="13" y="7"/>
                        </a:lnTo>
                        <a:lnTo>
                          <a:pt x="14" y="7"/>
                        </a:lnTo>
                        <a:lnTo>
                          <a:pt x="15" y="7"/>
                        </a:lnTo>
                        <a:lnTo>
                          <a:pt x="16" y="7"/>
                        </a:lnTo>
                        <a:lnTo>
                          <a:pt x="18" y="7"/>
                        </a:lnTo>
                        <a:lnTo>
                          <a:pt x="19" y="9"/>
                        </a:lnTo>
                        <a:lnTo>
                          <a:pt x="18" y="9"/>
                        </a:lnTo>
                        <a:lnTo>
                          <a:pt x="16" y="9"/>
                        </a:lnTo>
                        <a:lnTo>
                          <a:pt x="15" y="9"/>
                        </a:lnTo>
                        <a:lnTo>
                          <a:pt x="14" y="9"/>
                        </a:lnTo>
                        <a:lnTo>
                          <a:pt x="14" y="10"/>
                        </a:lnTo>
                        <a:moveTo>
                          <a:pt x="31" y="29"/>
                        </a:moveTo>
                        <a:lnTo>
                          <a:pt x="30" y="29"/>
                        </a:lnTo>
                        <a:lnTo>
                          <a:pt x="29" y="29"/>
                        </a:lnTo>
                        <a:lnTo>
                          <a:pt x="30" y="26"/>
                        </a:lnTo>
                        <a:lnTo>
                          <a:pt x="31" y="26"/>
                        </a:lnTo>
                        <a:lnTo>
                          <a:pt x="31" y="28"/>
                        </a:lnTo>
                        <a:lnTo>
                          <a:pt x="31" y="29"/>
                        </a:lnTo>
                        <a:moveTo>
                          <a:pt x="4" y="5"/>
                        </a:moveTo>
                        <a:lnTo>
                          <a:pt x="3" y="5"/>
                        </a:lnTo>
                        <a:lnTo>
                          <a:pt x="3" y="4"/>
                        </a:lnTo>
                        <a:lnTo>
                          <a:pt x="5" y="4"/>
                        </a:lnTo>
                        <a:lnTo>
                          <a:pt x="6" y="4"/>
                        </a:lnTo>
                        <a:lnTo>
                          <a:pt x="6" y="5"/>
                        </a:lnTo>
                        <a:lnTo>
                          <a:pt x="5" y="5"/>
                        </a:lnTo>
                        <a:lnTo>
                          <a:pt x="4" y="5"/>
                        </a:lnTo>
                        <a:moveTo>
                          <a:pt x="34" y="9"/>
                        </a:moveTo>
                        <a:lnTo>
                          <a:pt x="34" y="9"/>
                        </a:lnTo>
                        <a:lnTo>
                          <a:pt x="33" y="6"/>
                        </a:lnTo>
                        <a:lnTo>
                          <a:pt x="33" y="5"/>
                        </a:lnTo>
                        <a:lnTo>
                          <a:pt x="34" y="4"/>
                        </a:lnTo>
                        <a:lnTo>
                          <a:pt x="34" y="5"/>
                        </a:lnTo>
                        <a:lnTo>
                          <a:pt x="34" y="7"/>
                        </a:lnTo>
                        <a:lnTo>
                          <a:pt x="34" y="9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31" name="Freeform 1246">
                    <a:extLst>
                      <a:ext uri="{FF2B5EF4-FFF2-40B4-BE49-F238E27FC236}">
                        <a16:creationId xmlns:a16="http://schemas.microsoft.com/office/drawing/2014/main" id="{C6E610E0-9E9A-441D-A01E-C457240BE161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4009466" y="3010996"/>
                    <a:ext cx="6972" cy="25560"/>
                  </a:xfrm>
                  <a:custGeom>
                    <a:avLst/>
                    <a:gdLst>
                      <a:gd name="T0" fmla="*/ 3175 w 3"/>
                      <a:gd name="T1" fmla="*/ 17463 h 11"/>
                      <a:gd name="T2" fmla="*/ 1588 w 3"/>
                      <a:gd name="T3" fmla="*/ 17463 h 11"/>
                      <a:gd name="T4" fmla="*/ 0 w 3"/>
                      <a:gd name="T5" fmla="*/ 15875 h 11"/>
                      <a:gd name="T6" fmla="*/ 0 w 3"/>
                      <a:gd name="T7" fmla="*/ 15875 h 11"/>
                      <a:gd name="T8" fmla="*/ 0 w 3"/>
                      <a:gd name="T9" fmla="*/ 14288 h 11"/>
                      <a:gd name="T10" fmla="*/ 0 w 3"/>
                      <a:gd name="T11" fmla="*/ 14288 h 11"/>
                      <a:gd name="T12" fmla="*/ 1588 w 3"/>
                      <a:gd name="T13" fmla="*/ 12700 h 11"/>
                      <a:gd name="T14" fmla="*/ 1588 w 3"/>
                      <a:gd name="T15" fmla="*/ 12700 h 11"/>
                      <a:gd name="T16" fmla="*/ 1588 w 3"/>
                      <a:gd name="T17" fmla="*/ 14288 h 11"/>
                      <a:gd name="T18" fmla="*/ 3175 w 3"/>
                      <a:gd name="T19" fmla="*/ 14288 h 11"/>
                      <a:gd name="T20" fmla="*/ 4763 w 3"/>
                      <a:gd name="T21" fmla="*/ 14288 h 11"/>
                      <a:gd name="T22" fmla="*/ 4763 w 3"/>
                      <a:gd name="T23" fmla="*/ 15875 h 11"/>
                      <a:gd name="T24" fmla="*/ 4763 w 3"/>
                      <a:gd name="T25" fmla="*/ 15875 h 11"/>
                      <a:gd name="T26" fmla="*/ 3175 w 3"/>
                      <a:gd name="T27" fmla="*/ 17463 h 11"/>
                      <a:gd name="T28" fmla="*/ 3175 w 3"/>
                      <a:gd name="T29" fmla="*/ 4763 h 11"/>
                      <a:gd name="T30" fmla="*/ 3175 w 3"/>
                      <a:gd name="T31" fmla="*/ 4763 h 11"/>
                      <a:gd name="T32" fmla="*/ 1588 w 3"/>
                      <a:gd name="T33" fmla="*/ 3175 h 11"/>
                      <a:gd name="T34" fmla="*/ 1588 w 3"/>
                      <a:gd name="T35" fmla="*/ 3175 h 11"/>
                      <a:gd name="T36" fmla="*/ 1588 w 3"/>
                      <a:gd name="T37" fmla="*/ 3175 h 11"/>
                      <a:gd name="T38" fmla="*/ 1588 w 3"/>
                      <a:gd name="T39" fmla="*/ 3175 h 11"/>
                      <a:gd name="T40" fmla="*/ 0 w 3"/>
                      <a:gd name="T41" fmla="*/ 1588 h 11"/>
                      <a:gd name="T42" fmla="*/ 0 w 3"/>
                      <a:gd name="T43" fmla="*/ 1588 h 11"/>
                      <a:gd name="T44" fmla="*/ 1588 w 3"/>
                      <a:gd name="T45" fmla="*/ 0 h 11"/>
                      <a:gd name="T46" fmla="*/ 1588 w 3"/>
                      <a:gd name="T47" fmla="*/ 1588 h 11"/>
                      <a:gd name="T48" fmla="*/ 3175 w 3"/>
                      <a:gd name="T49" fmla="*/ 1588 h 11"/>
                      <a:gd name="T50" fmla="*/ 3175 w 3"/>
                      <a:gd name="T51" fmla="*/ 3175 h 11"/>
                      <a:gd name="T52" fmla="*/ 3175 w 3"/>
                      <a:gd name="T53" fmla="*/ 3175 h 11"/>
                      <a:gd name="T54" fmla="*/ 3175 w 3"/>
                      <a:gd name="T55" fmla="*/ 4763 h 11"/>
                      <a:gd name="T56" fmla="*/ 3175 w 3"/>
                      <a:gd name="T57" fmla="*/ 4763 h 11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</a:gdLst>
                    <a:ahLst/>
                    <a:cxnLst>
                      <a:cxn ang="T58">
                        <a:pos x="T0" y="T1"/>
                      </a:cxn>
                      <a:cxn ang="T59">
                        <a:pos x="T2" y="T3"/>
                      </a:cxn>
                      <a:cxn ang="T60">
                        <a:pos x="T4" y="T5"/>
                      </a:cxn>
                      <a:cxn ang="T61">
                        <a:pos x="T6" y="T7"/>
                      </a:cxn>
                      <a:cxn ang="T62">
                        <a:pos x="T8" y="T9"/>
                      </a:cxn>
                      <a:cxn ang="T63">
                        <a:pos x="T10" y="T11"/>
                      </a:cxn>
                      <a:cxn ang="T64">
                        <a:pos x="T12" y="T13"/>
                      </a:cxn>
                      <a:cxn ang="T65">
                        <a:pos x="T14" y="T15"/>
                      </a:cxn>
                      <a:cxn ang="T66">
                        <a:pos x="T16" y="T17"/>
                      </a:cxn>
                      <a:cxn ang="T67">
                        <a:pos x="T18" y="T19"/>
                      </a:cxn>
                      <a:cxn ang="T68">
                        <a:pos x="T20" y="T21"/>
                      </a:cxn>
                      <a:cxn ang="T69">
                        <a:pos x="T22" y="T23"/>
                      </a:cxn>
                      <a:cxn ang="T70">
                        <a:pos x="T24" y="T25"/>
                      </a:cxn>
                      <a:cxn ang="T71">
                        <a:pos x="T26" y="T27"/>
                      </a:cxn>
                      <a:cxn ang="T72">
                        <a:pos x="T28" y="T29"/>
                      </a:cxn>
                      <a:cxn ang="T73">
                        <a:pos x="T30" y="T31"/>
                      </a:cxn>
                      <a:cxn ang="T74">
                        <a:pos x="T32" y="T33"/>
                      </a:cxn>
                      <a:cxn ang="T75">
                        <a:pos x="T34" y="T35"/>
                      </a:cxn>
                      <a:cxn ang="T76">
                        <a:pos x="T36" y="T37"/>
                      </a:cxn>
                      <a:cxn ang="T77">
                        <a:pos x="T38" y="T39"/>
                      </a:cxn>
                      <a:cxn ang="T78">
                        <a:pos x="T40" y="T41"/>
                      </a:cxn>
                      <a:cxn ang="T79">
                        <a:pos x="T42" y="T43"/>
                      </a:cxn>
                      <a:cxn ang="T80">
                        <a:pos x="T44" y="T45"/>
                      </a:cxn>
                      <a:cxn ang="T81">
                        <a:pos x="T46" y="T47"/>
                      </a:cxn>
                      <a:cxn ang="T82">
                        <a:pos x="T48" y="T49"/>
                      </a:cxn>
                      <a:cxn ang="T83">
                        <a:pos x="T50" y="T51"/>
                      </a:cxn>
                      <a:cxn ang="T84">
                        <a:pos x="T52" y="T53"/>
                      </a:cxn>
                      <a:cxn ang="T85">
                        <a:pos x="T54" y="T55"/>
                      </a:cxn>
                      <a:cxn ang="T86">
                        <a:pos x="T56" y="T57"/>
                      </a:cxn>
                    </a:cxnLst>
                    <a:rect l="0" t="0" r="r" b="b"/>
                    <a:pathLst>
                      <a:path w="3" h="11">
                        <a:moveTo>
                          <a:pt x="2" y="11"/>
                        </a:moveTo>
                        <a:lnTo>
                          <a:pt x="1" y="11"/>
                        </a:lnTo>
                        <a:lnTo>
                          <a:pt x="0" y="10"/>
                        </a:lnTo>
                        <a:lnTo>
                          <a:pt x="0" y="9"/>
                        </a:lnTo>
                        <a:lnTo>
                          <a:pt x="1" y="8"/>
                        </a:lnTo>
                        <a:lnTo>
                          <a:pt x="1" y="9"/>
                        </a:lnTo>
                        <a:lnTo>
                          <a:pt x="2" y="9"/>
                        </a:lnTo>
                        <a:lnTo>
                          <a:pt x="3" y="9"/>
                        </a:lnTo>
                        <a:lnTo>
                          <a:pt x="3" y="10"/>
                        </a:lnTo>
                        <a:lnTo>
                          <a:pt x="2" y="11"/>
                        </a:lnTo>
                        <a:moveTo>
                          <a:pt x="2" y="3"/>
                        </a:moveTo>
                        <a:lnTo>
                          <a:pt x="2" y="3"/>
                        </a:lnTo>
                        <a:lnTo>
                          <a:pt x="1" y="2"/>
                        </a:lnTo>
                        <a:lnTo>
                          <a:pt x="0" y="1"/>
                        </a:lnTo>
                        <a:lnTo>
                          <a:pt x="1" y="0"/>
                        </a:lnTo>
                        <a:lnTo>
                          <a:pt x="1" y="1"/>
                        </a:lnTo>
                        <a:lnTo>
                          <a:pt x="2" y="1"/>
                        </a:lnTo>
                        <a:lnTo>
                          <a:pt x="2" y="2"/>
                        </a:lnTo>
                        <a:lnTo>
                          <a:pt x="2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33" name="Freeform 1248">
                    <a:extLst>
                      <a:ext uri="{FF2B5EF4-FFF2-40B4-BE49-F238E27FC236}">
                        <a16:creationId xmlns:a16="http://schemas.microsoft.com/office/drawing/2014/main" id="{8EBF566E-71EA-4691-84B2-5E6C94F155B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997849" y="3041204"/>
                    <a:ext cx="2323" cy="4647"/>
                  </a:xfrm>
                  <a:custGeom>
                    <a:avLst/>
                    <a:gdLst>
                      <a:gd name="T0" fmla="*/ 1587 w 1"/>
                      <a:gd name="T1" fmla="*/ 3175 h 2"/>
                      <a:gd name="T2" fmla="*/ 0 w 1"/>
                      <a:gd name="T3" fmla="*/ 3175 h 2"/>
                      <a:gd name="T4" fmla="*/ 0 w 1"/>
                      <a:gd name="T5" fmla="*/ 3175 h 2"/>
                      <a:gd name="T6" fmla="*/ 0 w 1"/>
                      <a:gd name="T7" fmla="*/ 1588 h 2"/>
                      <a:gd name="T8" fmla="*/ 0 w 1"/>
                      <a:gd name="T9" fmla="*/ 1588 h 2"/>
                      <a:gd name="T10" fmla="*/ 0 w 1"/>
                      <a:gd name="T11" fmla="*/ 1588 h 2"/>
                      <a:gd name="T12" fmla="*/ 0 w 1"/>
                      <a:gd name="T13" fmla="*/ 0 h 2"/>
                      <a:gd name="T14" fmla="*/ 1587 w 1"/>
                      <a:gd name="T15" fmla="*/ 0 h 2"/>
                      <a:gd name="T16" fmla="*/ 1587 w 1"/>
                      <a:gd name="T17" fmla="*/ 1588 h 2"/>
                      <a:gd name="T18" fmla="*/ 1587 w 1"/>
                      <a:gd name="T19" fmla="*/ 1588 h 2"/>
                      <a:gd name="T20" fmla="*/ 1587 w 1"/>
                      <a:gd name="T21" fmla="*/ 3175 h 2"/>
                      <a:gd name="T22" fmla="*/ 1587 w 1"/>
                      <a:gd name="T23" fmla="*/ 3175 h 2"/>
                      <a:gd name="T24" fmla="*/ 1587 w 1"/>
                      <a:gd name="T25" fmla="*/ 3175 h 2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</a:gdLst>
                    <a:ahLst/>
                    <a:cxnLst>
                      <a:cxn ang="T26">
                        <a:pos x="T0" y="T1"/>
                      </a:cxn>
                      <a:cxn ang="T27">
                        <a:pos x="T2" y="T3"/>
                      </a:cxn>
                      <a:cxn ang="T28">
                        <a:pos x="T4" y="T5"/>
                      </a:cxn>
                      <a:cxn ang="T29">
                        <a:pos x="T6" y="T7"/>
                      </a:cxn>
                      <a:cxn ang="T30">
                        <a:pos x="T8" y="T9"/>
                      </a:cxn>
                      <a:cxn ang="T31">
                        <a:pos x="T10" y="T11"/>
                      </a:cxn>
                      <a:cxn ang="T32">
                        <a:pos x="T12" y="T13"/>
                      </a:cxn>
                      <a:cxn ang="T33">
                        <a:pos x="T14" y="T15"/>
                      </a:cxn>
                      <a:cxn ang="T34">
                        <a:pos x="T16" y="T17"/>
                      </a:cxn>
                      <a:cxn ang="T35">
                        <a:pos x="T18" y="T19"/>
                      </a:cxn>
                      <a:cxn ang="T36">
                        <a:pos x="T20" y="T21"/>
                      </a:cxn>
                      <a:cxn ang="T37">
                        <a:pos x="T22" y="T23"/>
                      </a:cxn>
                      <a:cxn ang="T38">
                        <a:pos x="T24" y="T25"/>
                      </a:cxn>
                    </a:cxnLst>
                    <a:rect l="0" t="0" r="r" b="b"/>
                    <a:pathLst>
                      <a:path w="1" h="2">
                        <a:moveTo>
                          <a:pt x="1" y="2"/>
                        </a:moveTo>
                        <a:lnTo>
                          <a:pt x="0" y="2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1" y="1"/>
                        </a:lnTo>
                        <a:lnTo>
                          <a:pt x="1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34" name="Freeform 1249">
                    <a:extLst>
                      <a:ext uri="{FF2B5EF4-FFF2-40B4-BE49-F238E27FC236}">
                        <a16:creationId xmlns:a16="http://schemas.microsoft.com/office/drawing/2014/main" id="{977FA661-BE02-4267-8E90-FFF3BD9F909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475664" y="3043526"/>
                    <a:ext cx="202153" cy="146388"/>
                  </a:xfrm>
                  <a:custGeom>
                    <a:avLst/>
                    <a:gdLst>
                      <a:gd name="T0" fmla="*/ 123825 w 87"/>
                      <a:gd name="T1" fmla="*/ 55563 h 63"/>
                      <a:gd name="T2" fmla="*/ 125412 w 87"/>
                      <a:gd name="T3" fmla="*/ 65088 h 63"/>
                      <a:gd name="T4" fmla="*/ 123825 w 87"/>
                      <a:gd name="T5" fmla="*/ 68263 h 63"/>
                      <a:gd name="T6" fmla="*/ 128587 w 87"/>
                      <a:gd name="T7" fmla="*/ 76200 h 63"/>
                      <a:gd name="T8" fmla="*/ 134937 w 87"/>
                      <a:gd name="T9" fmla="*/ 80963 h 63"/>
                      <a:gd name="T10" fmla="*/ 138112 w 87"/>
                      <a:gd name="T11" fmla="*/ 95250 h 63"/>
                      <a:gd name="T12" fmla="*/ 130175 w 87"/>
                      <a:gd name="T13" fmla="*/ 98425 h 63"/>
                      <a:gd name="T14" fmla="*/ 120650 w 87"/>
                      <a:gd name="T15" fmla="*/ 98425 h 63"/>
                      <a:gd name="T16" fmla="*/ 112712 w 87"/>
                      <a:gd name="T17" fmla="*/ 98425 h 63"/>
                      <a:gd name="T18" fmla="*/ 103187 w 87"/>
                      <a:gd name="T19" fmla="*/ 95250 h 63"/>
                      <a:gd name="T20" fmla="*/ 96837 w 87"/>
                      <a:gd name="T21" fmla="*/ 93663 h 63"/>
                      <a:gd name="T22" fmla="*/ 71437 w 87"/>
                      <a:gd name="T23" fmla="*/ 90488 h 63"/>
                      <a:gd name="T24" fmla="*/ 49212 w 87"/>
                      <a:gd name="T25" fmla="*/ 93663 h 63"/>
                      <a:gd name="T26" fmla="*/ 33337 w 87"/>
                      <a:gd name="T27" fmla="*/ 96838 h 63"/>
                      <a:gd name="T28" fmla="*/ 19050 w 87"/>
                      <a:gd name="T29" fmla="*/ 98425 h 63"/>
                      <a:gd name="T30" fmla="*/ 15875 w 87"/>
                      <a:gd name="T31" fmla="*/ 95250 h 63"/>
                      <a:gd name="T32" fmla="*/ 30162 w 87"/>
                      <a:gd name="T33" fmla="*/ 93663 h 63"/>
                      <a:gd name="T34" fmla="*/ 38100 w 87"/>
                      <a:gd name="T35" fmla="*/ 95250 h 63"/>
                      <a:gd name="T36" fmla="*/ 44450 w 87"/>
                      <a:gd name="T37" fmla="*/ 90488 h 63"/>
                      <a:gd name="T38" fmla="*/ 44450 w 87"/>
                      <a:gd name="T39" fmla="*/ 88900 h 63"/>
                      <a:gd name="T40" fmla="*/ 41275 w 87"/>
                      <a:gd name="T41" fmla="*/ 93663 h 63"/>
                      <a:gd name="T42" fmla="*/ 33337 w 87"/>
                      <a:gd name="T43" fmla="*/ 90488 h 63"/>
                      <a:gd name="T44" fmla="*/ 23812 w 87"/>
                      <a:gd name="T45" fmla="*/ 95250 h 63"/>
                      <a:gd name="T46" fmla="*/ 19050 w 87"/>
                      <a:gd name="T47" fmla="*/ 93663 h 63"/>
                      <a:gd name="T48" fmla="*/ 17462 w 87"/>
                      <a:gd name="T49" fmla="*/ 87313 h 63"/>
                      <a:gd name="T50" fmla="*/ 36512 w 87"/>
                      <a:gd name="T51" fmla="*/ 80963 h 63"/>
                      <a:gd name="T52" fmla="*/ 49212 w 87"/>
                      <a:gd name="T53" fmla="*/ 76200 h 63"/>
                      <a:gd name="T54" fmla="*/ 52387 w 87"/>
                      <a:gd name="T55" fmla="*/ 71438 h 63"/>
                      <a:gd name="T56" fmla="*/ 58737 w 87"/>
                      <a:gd name="T57" fmla="*/ 73025 h 63"/>
                      <a:gd name="T58" fmla="*/ 66675 w 87"/>
                      <a:gd name="T59" fmla="*/ 76200 h 63"/>
                      <a:gd name="T60" fmla="*/ 77787 w 87"/>
                      <a:gd name="T61" fmla="*/ 79375 h 63"/>
                      <a:gd name="T62" fmla="*/ 82550 w 87"/>
                      <a:gd name="T63" fmla="*/ 74613 h 63"/>
                      <a:gd name="T64" fmla="*/ 77787 w 87"/>
                      <a:gd name="T65" fmla="*/ 71438 h 63"/>
                      <a:gd name="T66" fmla="*/ 68262 w 87"/>
                      <a:gd name="T67" fmla="*/ 73025 h 63"/>
                      <a:gd name="T68" fmla="*/ 65087 w 87"/>
                      <a:gd name="T69" fmla="*/ 69850 h 63"/>
                      <a:gd name="T70" fmla="*/ 61912 w 87"/>
                      <a:gd name="T71" fmla="*/ 68263 h 63"/>
                      <a:gd name="T72" fmla="*/ 52387 w 87"/>
                      <a:gd name="T73" fmla="*/ 66675 h 63"/>
                      <a:gd name="T74" fmla="*/ 47625 w 87"/>
                      <a:gd name="T75" fmla="*/ 68263 h 63"/>
                      <a:gd name="T76" fmla="*/ 31750 w 87"/>
                      <a:gd name="T77" fmla="*/ 71438 h 63"/>
                      <a:gd name="T78" fmla="*/ 20637 w 87"/>
                      <a:gd name="T79" fmla="*/ 66675 h 63"/>
                      <a:gd name="T80" fmla="*/ 17462 w 87"/>
                      <a:gd name="T81" fmla="*/ 66675 h 63"/>
                      <a:gd name="T82" fmla="*/ 20637 w 87"/>
                      <a:gd name="T83" fmla="*/ 60325 h 63"/>
                      <a:gd name="T84" fmla="*/ 22225 w 87"/>
                      <a:gd name="T85" fmla="*/ 58738 h 63"/>
                      <a:gd name="T86" fmla="*/ 14287 w 87"/>
                      <a:gd name="T87" fmla="*/ 57150 h 63"/>
                      <a:gd name="T88" fmla="*/ 7937 w 87"/>
                      <a:gd name="T89" fmla="*/ 50800 h 63"/>
                      <a:gd name="T90" fmla="*/ 1587 w 87"/>
                      <a:gd name="T91" fmla="*/ 44450 h 63"/>
                      <a:gd name="T92" fmla="*/ 3175 w 87"/>
                      <a:gd name="T93" fmla="*/ 42863 h 63"/>
                      <a:gd name="T94" fmla="*/ 15875 w 87"/>
                      <a:gd name="T95" fmla="*/ 31750 h 63"/>
                      <a:gd name="T96" fmla="*/ 22225 w 87"/>
                      <a:gd name="T97" fmla="*/ 22225 h 63"/>
                      <a:gd name="T98" fmla="*/ 25400 w 87"/>
                      <a:gd name="T99" fmla="*/ 11113 h 63"/>
                      <a:gd name="T100" fmla="*/ 31750 w 87"/>
                      <a:gd name="T101" fmla="*/ 6350 h 63"/>
                      <a:gd name="T102" fmla="*/ 41275 w 87"/>
                      <a:gd name="T103" fmla="*/ 6350 h 63"/>
                      <a:gd name="T104" fmla="*/ 55562 w 87"/>
                      <a:gd name="T105" fmla="*/ 1588 h 63"/>
                      <a:gd name="T106" fmla="*/ 65087 w 87"/>
                      <a:gd name="T107" fmla="*/ 1588 h 63"/>
                      <a:gd name="T108" fmla="*/ 79375 w 87"/>
                      <a:gd name="T109" fmla="*/ 11113 h 63"/>
                      <a:gd name="T110" fmla="*/ 90487 w 87"/>
                      <a:gd name="T111" fmla="*/ 14288 h 63"/>
                      <a:gd name="T112" fmla="*/ 103187 w 87"/>
                      <a:gd name="T113" fmla="*/ 28575 h 63"/>
                      <a:gd name="T114" fmla="*/ 104775 w 87"/>
                      <a:gd name="T115" fmla="*/ 34925 h 63"/>
                      <a:gd name="T116" fmla="*/ 112712 w 87"/>
                      <a:gd name="T117" fmla="*/ 41275 h 63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</a:gdLst>
                    <a:ahLst/>
                    <a:cxnLst>
                      <a:cxn ang="T118">
                        <a:pos x="T0" y="T1"/>
                      </a:cxn>
                      <a:cxn ang="T119">
                        <a:pos x="T2" y="T3"/>
                      </a:cxn>
                      <a:cxn ang="T120">
                        <a:pos x="T4" y="T5"/>
                      </a:cxn>
                      <a:cxn ang="T121">
                        <a:pos x="T6" y="T7"/>
                      </a:cxn>
                      <a:cxn ang="T122">
                        <a:pos x="T8" y="T9"/>
                      </a:cxn>
                      <a:cxn ang="T123">
                        <a:pos x="T10" y="T11"/>
                      </a:cxn>
                      <a:cxn ang="T124">
                        <a:pos x="T12" y="T13"/>
                      </a:cxn>
                      <a:cxn ang="T125">
                        <a:pos x="T14" y="T15"/>
                      </a:cxn>
                      <a:cxn ang="T126">
                        <a:pos x="T16" y="T17"/>
                      </a:cxn>
                      <a:cxn ang="T127">
                        <a:pos x="T18" y="T19"/>
                      </a:cxn>
                      <a:cxn ang="T128">
                        <a:pos x="T20" y="T21"/>
                      </a:cxn>
                      <a:cxn ang="T129">
                        <a:pos x="T22" y="T23"/>
                      </a:cxn>
                      <a:cxn ang="T130">
                        <a:pos x="T24" y="T25"/>
                      </a:cxn>
                      <a:cxn ang="T131">
                        <a:pos x="T26" y="T27"/>
                      </a:cxn>
                      <a:cxn ang="T132">
                        <a:pos x="T28" y="T29"/>
                      </a:cxn>
                      <a:cxn ang="T133">
                        <a:pos x="T30" y="T31"/>
                      </a:cxn>
                      <a:cxn ang="T134">
                        <a:pos x="T32" y="T33"/>
                      </a:cxn>
                      <a:cxn ang="T135">
                        <a:pos x="T34" y="T35"/>
                      </a:cxn>
                      <a:cxn ang="T136">
                        <a:pos x="T36" y="T37"/>
                      </a:cxn>
                      <a:cxn ang="T137">
                        <a:pos x="T38" y="T39"/>
                      </a:cxn>
                      <a:cxn ang="T138">
                        <a:pos x="T40" y="T41"/>
                      </a:cxn>
                      <a:cxn ang="T139">
                        <a:pos x="T42" y="T43"/>
                      </a:cxn>
                      <a:cxn ang="T140">
                        <a:pos x="T44" y="T45"/>
                      </a:cxn>
                      <a:cxn ang="T141">
                        <a:pos x="T46" y="T47"/>
                      </a:cxn>
                      <a:cxn ang="T142">
                        <a:pos x="T48" y="T49"/>
                      </a:cxn>
                      <a:cxn ang="T143">
                        <a:pos x="T50" y="T51"/>
                      </a:cxn>
                      <a:cxn ang="T144">
                        <a:pos x="T52" y="T53"/>
                      </a:cxn>
                      <a:cxn ang="T145">
                        <a:pos x="T54" y="T55"/>
                      </a:cxn>
                      <a:cxn ang="T146">
                        <a:pos x="T56" y="T57"/>
                      </a:cxn>
                      <a:cxn ang="T147">
                        <a:pos x="T58" y="T59"/>
                      </a:cxn>
                      <a:cxn ang="T148">
                        <a:pos x="T60" y="T61"/>
                      </a:cxn>
                      <a:cxn ang="T149">
                        <a:pos x="T62" y="T63"/>
                      </a:cxn>
                      <a:cxn ang="T150">
                        <a:pos x="T64" y="T65"/>
                      </a:cxn>
                      <a:cxn ang="T151">
                        <a:pos x="T66" y="T67"/>
                      </a:cxn>
                      <a:cxn ang="T152">
                        <a:pos x="T68" y="T69"/>
                      </a:cxn>
                      <a:cxn ang="T153">
                        <a:pos x="T70" y="T71"/>
                      </a:cxn>
                      <a:cxn ang="T154">
                        <a:pos x="T72" y="T73"/>
                      </a:cxn>
                      <a:cxn ang="T155">
                        <a:pos x="T74" y="T75"/>
                      </a:cxn>
                      <a:cxn ang="T156">
                        <a:pos x="T76" y="T77"/>
                      </a:cxn>
                      <a:cxn ang="T157">
                        <a:pos x="T78" y="T79"/>
                      </a:cxn>
                      <a:cxn ang="T158">
                        <a:pos x="T80" y="T81"/>
                      </a:cxn>
                      <a:cxn ang="T159">
                        <a:pos x="T82" y="T83"/>
                      </a:cxn>
                      <a:cxn ang="T160">
                        <a:pos x="T84" y="T85"/>
                      </a:cxn>
                      <a:cxn ang="T161">
                        <a:pos x="T86" y="T87"/>
                      </a:cxn>
                      <a:cxn ang="T162">
                        <a:pos x="T88" y="T89"/>
                      </a:cxn>
                      <a:cxn ang="T163">
                        <a:pos x="T90" y="T91"/>
                      </a:cxn>
                      <a:cxn ang="T164">
                        <a:pos x="T92" y="T93"/>
                      </a:cxn>
                      <a:cxn ang="T165">
                        <a:pos x="T94" y="T95"/>
                      </a:cxn>
                      <a:cxn ang="T166">
                        <a:pos x="T96" y="T97"/>
                      </a:cxn>
                      <a:cxn ang="T167">
                        <a:pos x="T98" y="T99"/>
                      </a:cxn>
                      <a:cxn ang="T168">
                        <a:pos x="T100" y="T101"/>
                      </a:cxn>
                      <a:cxn ang="T169">
                        <a:pos x="T102" y="T103"/>
                      </a:cxn>
                      <a:cxn ang="T170">
                        <a:pos x="T104" y="T105"/>
                      </a:cxn>
                      <a:cxn ang="T171">
                        <a:pos x="T106" y="T107"/>
                      </a:cxn>
                      <a:cxn ang="T172">
                        <a:pos x="T108" y="T109"/>
                      </a:cxn>
                      <a:cxn ang="T173">
                        <a:pos x="T110" y="T111"/>
                      </a:cxn>
                      <a:cxn ang="T174">
                        <a:pos x="T112" y="T113"/>
                      </a:cxn>
                      <a:cxn ang="T175">
                        <a:pos x="T114" y="T115"/>
                      </a:cxn>
                      <a:cxn ang="T176">
                        <a:pos x="T116" y="T117"/>
                      </a:cxn>
                    </a:cxnLst>
                    <a:rect l="0" t="0" r="r" b="b"/>
                    <a:pathLst>
                      <a:path w="87" h="63">
                        <a:moveTo>
                          <a:pt x="75" y="28"/>
                        </a:moveTo>
                        <a:lnTo>
                          <a:pt x="75" y="28"/>
                        </a:lnTo>
                        <a:lnTo>
                          <a:pt x="76" y="31"/>
                        </a:lnTo>
                        <a:lnTo>
                          <a:pt x="75" y="32"/>
                        </a:lnTo>
                        <a:lnTo>
                          <a:pt x="76" y="34"/>
                        </a:lnTo>
                        <a:lnTo>
                          <a:pt x="78" y="35"/>
                        </a:lnTo>
                        <a:lnTo>
                          <a:pt x="78" y="36"/>
                        </a:lnTo>
                        <a:lnTo>
                          <a:pt x="78" y="37"/>
                        </a:lnTo>
                        <a:lnTo>
                          <a:pt x="78" y="38"/>
                        </a:lnTo>
                        <a:lnTo>
                          <a:pt x="78" y="39"/>
                        </a:lnTo>
                        <a:lnTo>
                          <a:pt x="79" y="41"/>
                        </a:lnTo>
                        <a:lnTo>
                          <a:pt x="79" y="42"/>
                        </a:lnTo>
                        <a:lnTo>
                          <a:pt x="78" y="43"/>
                        </a:lnTo>
                        <a:lnTo>
                          <a:pt x="77" y="43"/>
                        </a:lnTo>
                        <a:lnTo>
                          <a:pt x="78" y="44"/>
                        </a:lnTo>
                        <a:lnTo>
                          <a:pt x="78" y="45"/>
                        </a:lnTo>
                        <a:lnTo>
                          <a:pt x="79" y="46"/>
                        </a:lnTo>
                        <a:lnTo>
                          <a:pt x="80" y="47"/>
                        </a:lnTo>
                        <a:lnTo>
                          <a:pt x="81" y="48"/>
                        </a:lnTo>
                        <a:lnTo>
                          <a:pt x="82" y="47"/>
                        </a:lnTo>
                        <a:lnTo>
                          <a:pt x="84" y="47"/>
                        </a:lnTo>
                        <a:lnTo>
                          <a:pt x="84" y="48"/>
                        </a:lnTo>
                        <a:lnTo>
                          <a:pt x="85" y="50"/>
                        </a:lnTo>
                        <a:lnTo>
                          <a:pt x="85" y="51"/>
                        </a:lnTo>
                        <a:lnTo>
                          <a:pt x="85" y="52"/>
                        </a:lnTo>
                        <a:lnTo>
                          <a:pt x="86" y="52"/>
                        </a:lnTo>
                        <a:lnTo>
                          <a:pt x="87" y="53"/>
                        </a:lnTo>
                        <a:lnTo>
                          <a:pt x="87" y="54"/>
                        </a:lnTo>
                        <a:lnTo>
                          <a:pt x="87" y="55"/>
                        </a:lnTo>
                        <a:lnTo>
                          <a:pt x="87" y="59"/>
                        </a:lnTo>
                        <a:lnTo>
                          <a:pt x="87" y="60"/>
                        </a:lnTo>
                        <a:lnTo>
                          <a:pt x="87" y="61"/>
                        </a:lnTo>
                        <a:lnTo>
                          <a:pt x="87" y="62"/>
                        </a:lnTo>
                        <a:lnTo>
                          <a:pt x="86" y="62"/>
                        </a:lnTo>
                        <a:lnTo>
                          <a:pt x="86" y="61"/>
                        </a:lnTo>
                        <a:lnTo>
                          <a:pt x="85" y="61"/>
                        </a:lnTo>
                        <a:lnTo>
                          <a:pt x="84" y="62"/>
                        </a:lnTo>
                        <a:lnTo>
                          <a:pt x="82" y="62"/>
                        </a:lnTo>
                        <a:lnTo>
                          <a:pt x="81" y="62"/>
                        </a:lnTo>
                        <a:lnTo>
                          <a:pt x="80" y="62"/>
                        </a:lnTo>
                        <a:lnTo>
                          <a:pt x="78" y="62"/>
                        </a:lnTo>
                        <a:lnTo>
                          <a:pt x="77" y="62"/>
                        </a:lnTo>
                        <a:lnTo>
                          <a:pt x="76" y="62"/>
                        </a:lnTo>
                        <a:lnTo>
                          <a:pt x="76" y="63"/>
                        </a:lnTo>
                        <a:lnTo>
                          <a:pt x="74" y="63"/>
                        </a:lnTo>
                        <a:lnTo>
                          <a:pt x="72" y="63"/>
                        </a:lnTo>
                        <a:lnTo>
                          <a:pt x="72" y="62"/>
                        </a:lnTo>
                        <a:lnTo>
                          <a:pt x="71" y="62"/>
                        </a:lnTo>
                        <a:lnTo>
                          <a:pt x="70" y="62"/>
                        </a:lnTo>
                        <a:lnTo>
                          <a:pt x="69" y="61"/>
                        </a:lnTo>
                        <a:lnTo>
                          <a:pt x="67" y="61"/>
                        </a:lnTo>
                        <a:lnTo>
                          <a:pt x="66" y="60"/>
                        </a:lnTo>
                        <a:lnTo>
                          <a:pt x="65" y="60"/>
                        </a:lnTo>
                        <a:lnTo>
                          <a:pt x="65" y="61"/>
                        </a:lnTo>
                        <a:lnTo>
                          <a:pt x="63" y="61"/>
                        </a:lnTo>
                        <a:lnTo>
                          <a:pt x="63" y="60"/>
                        </a:lnTo>
                        <a:lnTo>
                          <a:pt x="63" y="59"/>
                        </a:lnTo>
                        <a:lnTo>
                          <a:pt x="61" y="59"/>
                        </a:lnTo>
                        <a:lnTo>
                          <a:pt x="60" y="59"/>
                        </a:lnTo>
                        <a:lnTo>
                          <a:pt x="59" y="59"/>
                        </a:lnTo>
                        <a:lnTo>
                          <a:pt x="56" y="57"/>
                        </a:lnTo>
                        <a:lnTo>
                          <a:pt x="53" y="57"/>
                        </a:lnTo>
                        <a:lnTo>
                          <a:pt x="52" y="57"/>
                        </a:lnTo>
                        <a:lnTo>
                          <a:pt x="50" y="57"/>
                        </a:lnTo>
                        <a:lnTo>
                          <a:pt x="48" y="57"/>
                        </a:lnTo>
                        <a:lnTo>
                          <a:pt x="45" y="57"/>
                        </a:lnTo>
                        <a:lnTo>
                          <a:pt x="44" y="57"/>
                        </a:lnTo>
                        <a:lnTo>
                          <a:pt x="42" y="57"/>
                        </a:lnTo>
                        <a:lnTo>
                          <a:pt x="41" y="57"/>
                        </a:lnTo>
                        <a:lnTo>
                          <a:pt x="38" y="57"/>
                        </a:lnTo>
                        <a:lnTo>
                          <a:pt x="37" y="57"/>
                        </a:lnTo>
                        <a:lnTo>
                          <a:pt x="32" y="57"/>
                        </a:lnTo>
                        <a:lnTo>
                          <a:pt x="31" y="59"/>
                        </a:lnTo>
                        <a:lnTo>
                          <a:pt x="30" y="60"/>
                        </a:lnTo>
                        <a:lnTo>
                          <a:pt x="26" y="61"/>
                        </a:lnTo>
                        <a:lnTo>
                          <a:pt x="25" y="61"/>
                        </a:lnTo>
                        <a:lnTo>
                          <a:pt x="24" y="61"/>
                        </a:lnTo>
                        <a:lnTo>
                          <a:pt x="23" y="61"/>
                        </a:lnTo>
                        <a:lnTo>
                          <a:pt x="22" y="61"/>
                        </a:lnTo>
                        <a:lnTo>
                          <a:pt x="21" y="61"/>
                        </a:lnTo>
                        <a:lnTo>
                          <a:pt x="20" y="61"/>
                        </a:lnTo>
                        <a:lnTo>
                          <a:pt x="19" y="61"/>
                        </a:lnTo>
                        <a:lnTo>
                          <a:pt x="16" y="62"/>
                        </a:lnTo>
                        <a:lnTo>
                          <a:pt x="14" y="63"/>
                        </a:lnTo>
                        <a:lnTo>
                          <a:pt x="14" y="62"/>
                        </a:lnTo>
                        <a:lnTo>
                          <a:pt x="12" y="62"/>
                        </a:lnTo>
                        <a:lnTo>
                          <a:pt x="11" y="63"/>
                        </a:lnTo>
                        <a:lnTo>
                          <a:pt x="10" y="62"/>
                        </a:lnTo>
                        <a:lnTo>
                          <a:pt x="10" y="61"/>
                        </a:lnTo>
                        <a:lnTo>
                          <a:pt x="10" y="60"/>
                        </a:lnTo>
                        <a:lnTo>
                          <a:pt x="11" y="60"/>
                        </a:lnTo>
                        <a:lnTo>
                          <a:pt x="13" y="59"/>
                        </a:lnTo>
                        <a:lnTo>
                          <a:pt x="14" y="59"/>
                        </a:lnTo>
                        <a:lnTo>
                          <a:pt x="15" y="60"/>
                        </a:lnTo>
                        <a:lnTo>
                          <a:pt x="16" y="60"/>
                        </a:lnTo>
                        <a:lnTo>
                          <a:pt x="17" y="59"/>
                        </a:lnTo>
                        <a:lnTo>
                          <a:pt x="19" y="59"/>
                        </a:lnTo>
                        <a:lnTo>
                          <a:pt x="19" y="60"/>
                        </a:lnTo>
                        <a:lnTo>
                          <a:pt x="20" y="59"/>
                        </a:lnTo>
                        <a:lnTo>
                          <a:pt x="21" y="59"/>
                        </a:lnTo>
                        <a:lnTo>
                          <a:pt x="22" y="59"/>
                        </a:lnTo>
                        <a:lnTo>
                          <a:pt x="22" y="60"/>
                        </a:lnTo>
                        <a:lnTo>
                          <a:pt x="24" y="60"/>
                        </a:lnTo>
                        <a:lnTo>
                          <a:pt x="25" y="60"/>
                        </a:lnTo>
                        <a:lnTo>
                          <a:pt x="26" y="60"/>
                        </a:lnTo>
                        <a:lnTo>
                          <a:pt x="28" y="60"/>
                        </a:lnTo>
                        <a:lnTo>
                          <a:pt x="29" y="59"/>
                        </a:lnTo>
                        <a:lnTo>
                          <a:pt x="28" y="57"/>
                        </a:lnTo>
                        <a:lnTo>
                          <a:pt x="28" y="56"/>
                        </a:lnTo>
                        <a:lnTo>
                          <a:pt x="30" y="56"/>
                        </a:lnTo>
                        <a:lnTo>
                          <a:pt x="30" y="55"/>
                        </a:lnTo>
                        <a:lnTo>
                          <a:pt x="28" y="56"/>
                        </a:lnTo>
                        <a:lnTo>
                          <a:pt x="28" y="57"/>
                        </a:lnTo>
                        <a:lnTo>
                          <a:pt x="28" y="59"/>
                        </a:lnTo>
                        <a:lnTo>
                          <a:pt x="26" y="60"/>
                        </a:lnTo>
                        <a:lnTo>
                          <a:pt x="26" y="59"/>
                        </a:lnTo>
                        <a:lnTo>
                          <a:pt x="25" y="59"/>
                        </a:lnTo>
                        <a:lnTo>
                          <a:pt x="24" y="59"/>
                        </a:lnTo>
                        <a:lnTo>
                          <a:pt x="23" y="59"/>
                        </a:lnTo>
                        <a:lnTo>
                          <a:pt x="22" y="59"/>
                        </a:lnTo>
                        <a:lnTo>
                          <a:pt x="21" y="57"/>
                        </a:lnTo>
                        <a:lnTo>
                          <a:pt x="21" y="59"/>
                        </a:lnTo>
                        <a:lnTo>
                          <a:pt x="19" y="59"/>
                        </a:lnTo>
                        <a:lnTo>
                          <a:pt x="17" y="59"/>
                        </a:lnTo>
                        <a:lnTo>
                          <a:pt x="16" y="60"/>
                        </a:lnTo>
                        <a:lnTo>
                          <a:pt x="15" y="60"/>
                        </a:lnTo>
                        <a:lnTo>
                          <a:pt x="15" y="59"/>
                        </a:lnTo>
                        <a:lnTo>
                          <a:pt x="13" y="57"/>
                        </a:lnTo>
                        <a:lnTo>
                          <a:pt x="13" y="56"/>
                        </a:lnTo>
                        <a:lnTo>
                          <a:pt x="12" y="57"/>
                        </a:lnTo>
                        <a:lnTo>
                          <a:pt x="12" y="59"/>
                        </a:lnTo>
                        <a:lnTo>
                          <a:pt x="11" y="60"/>
                        </a:lnTo>
                        <a:lnTo>
                          <a:pt x="10" y="57"/>
                        </a:lnTo>
                        <a:lnTo>
                          <a:pt x="10" y="56"/>
                        </a:lnTo>
                        <a:lnTo>
                          <a:pt x="10" y="55"/>
                        </a:lnTo>
                        <a:lnTo>
                          <a:pt x="11" y="55"/>
                        </a:lnTo>
                        <a:lnTo>
                          <a:pt x="11" y="53"/>
                        </a:lnTo>
                        <a:lnTo>
                          <a:pt x="12" y="51"/>
                        </a:lnTo>
                        <a:lnTo>
                          <a:pt x="13" y="51"/>
                        </a:lnTo>
                        <a:lnTo>
                          <a:pt x="21" y="51"/>
                        </a:lnTo>
                        <a:lnTo>
                          <a:pt x="23" y="51"/>
                        </a:lnTo>
                        <a:lnTo>
                          <a:pt x="24" y="51"/>
                        </a:lnTo>
                        <a:lnTo>
                          <a:pt x="24" y="50"/>
                        </a:lnTo>
                        <a:lnTo>
                          <a:pt x="24" y="48"/>
                        </a:lnTo>
                        <a:lnTo>
                          <a:pt x="30" y="48"/>
                        </a:lnTo>
                        <a:lnTo>
                          <a:pt x="31" y="48"/>
                        </a:lnTo>
                        <a:lnTo>
                          <a:pt x="32" y="47"/>
                        </a:lnTo>
                        <a:lnTo>
                          <a:pt x="33" y="46"/>
                        </a:lnTo>
                        <a:lnTo>
                          <a:pt x="33" y="45"/>
                        </a:lnTo>
                        <a:lnTo>
                          <a:pt x="34" y="45"/>
                        </a:lnTo>
                        <a:lnTo>
                          <a:pt x="35" y="46"/>
                        </a:lnTo>
                        <a:lnTo>
                          <a:pt x="37" y="46"/>
                        </a:lnTo>
                        <a:lnTo>
                          <a:pt x="38" y="47"/>
                        </a:lnTo>
                        <a:lnTo>
                          <a:pt x="39" y="47"/>
                        </a:lnTo>
                        <a:lnTo>
                          <a:pt x="40" y="48"/>
                        </a:lnTo>
                        <a:lnTo>
                          <a:pt x="41" y="48"/>
                        </a:lnTo>
                        <a:lnTo>
                          <a:pt x="42" y="48"/>
                        </a:lnTo>
                        <a:lnTo>
                          <a:pt x="44" y="50"/>
                        </a:lnTo>
                        <a:lnTo>
                          <a:pt x="47" y="50"/>
                        </a:lnTo>
                        <a:lnTo>
                          <a:pt x="48" y="50"/>
                        </a:lnTo>
                        <a:lnTo>
                          <a:pt x="49" y="50"/>
                        </a:lnTo>
                        <a:lnTo>
                          <a:pt x="50" y="48"/>
                        </a:lnTo>
                        <a:lnTo>
                          <a:pt x="51" y="48"/>
                        </a:lnTo>
                        <a:lnTo>
                          <a:pt x="52" y="48"/>
                        </a:lnTo>
                        <a:lnTo>
                          <a:pt x="52" y="47"/>
                        </a:lnTo>
                        <a:lnTo>
                          <a:pt x="52" y="46"/>
                        </a:lnTo>
                        <a:lnTo>
                          <a:pt x="51" y="45"/>
                        </a:lnTo>
                        <a:lnTo>
                          <a:pt x="50" y="45"/>
                        </a:lnTo>
                        <a:lnTo>
                          <a:pt x="49" y="45"/>
                        </a:lnTo>
                        <a:lnTo>
                          <a:pt x="48" y="46"/>
                        </a:lnTo>
                        <a:lnTo>
                          <a:pt x="47" y="46"/>
                        </a:lnTo>
                        <a:lnTo>
                          <a:pt x="45" y="47"/>
                        </a:lnTo>
                        <a:lnTo>
                          <a:pt x="44" y="46"/>
                        </a:lnTo>
                        <a:lnTo>
                          <a:pt x="43" y="46"/>
                        </a:lnTo>
                        <a:lnTo>
                          <a:pt x="43" y="45"/>
                        </a:lnTo>
                        <a:lnTo>
                          <a:pt x="42" y="44"/>
                        </a:lnTo>
                        <a:lnTo>
                          <a:pt x="41" y="44"/>
                        </a:lnTo>
                        <a:lnTo>
                          <a:pt x="40" y="44"/>
                        </a:lnTo>
                        <a:lnTo>
                          <a:pt x="39" y="44"/>
                        </a:lnTo>
                        <a:lnTo>
                          <a:pt x="39" y="43"/>
                        </a:lnTo>
                        <a:lnTo>
                          <a:pt x="38" y="43"/>
                        </a:lnTo>
                        <a:lnTo>
                          <a:pt x="38" y="42"/>
                        </a:lnTo>
                        <a:lnTo>
                          <a:pt x="37" y="42"/>
                        </a:lnTo>
                        <a:lnTo>
                          <a:pt x="34" y="42"/>
                        </a:lnTo>
                        <a:lnTo>
                          <a:pt x="33" y="42"/>
                        </a:lnTo>
                        <a:lnTo>
                          <a:pt x="32" y="43"/>
                        </a:lnTo>
                        <a:lnTo>
                          <a:pt x="32" y="42"/>
                        </a:lnTo>
                        <a:lnTo>
                          <a:pt x="31" y="42"/>
                        </a:lnTo>
                        <a:lnTo>
                          <a:pt x="30" y="43"/>
                        </a:lnTo>
                        <a:lnTo>
                          <a:pt x="29" y="43"/>
                        </a:lnTo>
                        <a:lnTo>
                          <a:pt x="29" y="44"/>
                        </a:lnTo>
                        <a:lnTo>
                          <a:pt x="29" y="45"/>
                        </a:lnTo>
                        <a:lnTo>
                          <a:pt x="28" y="45"/>
                        </a:lnTo>
                        <a:lnTo>
                          <a:pt x="26" y="45"/>
                        </a:lnTo>
                        <a:lnTo>
                          <a:pt x="22" y="45"/>
                        </a:lnTo>
                        <a:lnTo>
                          <a:pt x="20" y="45"/>
                        </a:lnTo>
                        <a:lnTo>
                          <a:pt x="19" y="45"/>
                        </a:lnTo>
                        <a:lnTo>
                          <a:pt x="13" y="45"/>
                        </a:lnTo>
                        <a:lnTo>
                          <a:pt x="13" y="44"/>
                        </a:lnTo>
                        <a:lnTo>
                          <a:pt x="12" y="43"/>
                        </a:lnTo>
                        <a:lnTo>
                          <a:pt x="13" y="42"/>
                        </a:lnTo>
                        <a:lnTo>
                          <a:pt x="14" y="42"/>
                        </a:lnTo>
                        <a:lnTo>
                          <a:pt x="14" y="41"/>
                        </a:lnTo>
                        <a:lnTo>
                          <a:pt x="14" y="39"/>
                        </a:lnTo>
                        <a:lnTo>
                          <a:pt x="13" y="41"/>
                        </a:lnTo>
                        <a:lnTo>
                          <a:pt x="12" y="42"/>
                        </a:lnTo>
                        <a:lnTo>
                          <a:pt x="11" y="42"/>
                        </a:lnTo>
                        <a:lnTo>
                          <a:pt x="11" y="39"/>
                        </a:lnTo>
                        <a:lnTo>
                          <a:pt x="12" y="39"/>
                        </a:lnTo>
                        <a:lnTo>
                          <a:pt x="13" y="39"/>
                        </a:lnTo>
                        <a:lnTo>
                          <a:pt x="13" y="38"/>
                        </a:lnTo>
                        <a:lnTo>
                          <a:pt x="14" y="37"/>
                        </a:lnTo>
                        <a:lnTo>
                          <a:pt x="15" y="37"/>
                        </a:lnTo>
                        <a:lnTo>
                          <a:pt x="16" y="37"/>
                        </a:lnTo>
                        <a:lnTo>
                          <a:pt x="16" y="36"/>
                        </a:lnTo>
                        <a:lnTo>
                          <a:pt x="16" y="37"/>
                        </a:lnTo>
                        <a:lnTo>
                          <a:pt x="15" y="36"/>
                        </a:lnTo>
                        <a:lnTo>
                          <a:pt x="14" y="37"/>
                        </a:lnTo>
                        <a:lnTo>
                          <a:pt x="13" y="38"/>
                        </a:lnTo>
                        <a:lnTo>
                          <a:pt x="12" y="39"/>
                        </a:lnTo>
                        <a:lnTo>
                          <a:pt x="11" y="38"/>
                        </a:lnTo>
                        <a:lnTo>
                          <a:pt x="10" y="37"/>
                        </a:lnTo>
                        <a:lnTo>
                          <a:pt x="9" y="36"/>
                        </a:lnTo>
                        <a:lnTo>
                          <a:pt x="9" y="35"/>
                        </a:lnTo>
                        <a:lnTo>
                          <a:pt x="7" y="34"/>
                        </a:lnTo>
                        <a:lnTo>
                          <a:pt x="7" y="33"/>
                        </a:lnTo>
                        <a:lnTo>
                          <a:pt x="6" y="33"/>
                        </a:lnTo>
                        <a:lnTo>
                          <a:pt x="6" y="32"/>
                        </a:lnTo>
                        <a:lnTo>
                          <a:pt x="5" y="32"/>
                        </a:lnTo>
                        <a:lnTo>
                          <a:pt x="5" y="31"/>
                        </a:lnTo>
                        <a:lnTo>
                          <a:pt x="5" y="29"/>
                        </a:lnTo>
                        <a:lnTo>
                          <a:pt x="4" y="29"/>
                        </a:lnTo>
                        <a:lnTo>
                          <a:pt x="2" y="28"/>
                        </a:lnTo>
                        <a:lnTo>
                          <a:pt x="1" y="28"/>
                        </a:lnTo>
                        <a:lnTo>
                          <a:pt x="1" y="29"/>
                        </a:lnTo>
                        <a:lnTo>
                          <a:pt x="0" y="28"/>
                        </a:lnTo>
                        <a:lnTo>
                          <a:pt x="1" y="28"/>
                        </a:lnTo>
                        <a:lnTo>
                          <a:pt x="2" y="27"/>
                        </a:lnTo>
                        <a:lnTo>
                          <a:pt x="4" y="27"/>
                        </a:lnTo>
                        <a:lnTo>
                          <a:pt x="4" y="26"/>
                        </a:lnTo>
                        <a:lnTo>
                          <a:pt x="5" y="26"/>
                        </a:lnTo>
                        <a:lnTo>
                          <a:pt x="7" y="23"/>
                        </a:lnTo>
                        <a:lnTo>
                          <a:pt x="9" y="22"/>
                        </a:lnTo>
                        <a:lnTo>
                          <a:pt x="10" y="20"/>
                        </a:lnTo>
                        <a:lnTo>
                          <a:pt x="10" y="19"/>
                        </a:lnTo>
                        <a:lnTo>
                          <a:pt x="11" y="19"/>
                        </a:lnTo>
                        <a:lnTo>
                          <a:pt x="11" y="18"/>
                        </a:lnTo>
                        <a:lnTo>
                          <a:pt x="12" y="17"/>
                        </a:lnTo>
                        <a:lnTo>
                          <a:pt x="14" y="14"/>
                        </a:lnTo>
                        <a:lnTo>
                          <a:pt x="14" y="10"/>
                        </a:lnTo>
                        <a:lnTo>
                          <a:pt x="14" y="9"/>
                        </a:lnTo>
                        <a:lnTo>
                          <a:pt x="16" y="7"/>
                        </a:lnTo>
                        <a:lnTo>
                          <a:pt x="16" y="6"/>
                        </a:lnTo>
                        <a:lnTo>
                          <a:pt x="16" y="5"/>
                        </a:lnTo>
                        <a:lnTo>
                          <a:pt x="16" y="4"/>
                        </a:lnTo>
                        <a:lnTo>
                          <a:pt x="17" y="4"/>
                        </a:lnTo>
                        <a:lnTo>
                          <a:pt x="20" y="3"/>
                        </a:lnTo>
                        <a:lnTo>
                          <a:pt x="20" y="4"/>
                        </a:lnTo>
                        <a:lnTo>
                          <a:pt x="21" y="4"/>
                        </a:lnTo>
                        <a:lnTo>
                          <a:pt x="22" y="4"/>
                        </a:lnTo>
                        <a:lnTo>
                          <a:pt x="23" y="4"/>
                        </a:lnTo>
                        <a:lnTo>
                          <a:pt x="24" y="4"/>
                        </a:lnTo>
                        <a:lnTo>
                          <a:pt x="25" y="4"/>
                        </a:lnTo>
                        <a:lnTo>
                          <a:pt x="26" y="4"/>
                        </a:lnTo>
                        <a:lnTo>
                          <a:pt x="28" y="4"/>
                        </a:lnTo>
                        <a:lnTo>
                          <a:pt x="29" y="3"/>
                        </a:lnTo>
                        <a:lnTo>
                          <a:pt x="30" y="3"/>
                        </a:lnTo>
                        <a:lnTo>
                          <a:pt x="31" y="3"/>
                        </a:lnTo>
                        <a:lnTo>
                          <a:pt x="32" y="3"/>
                        </a:lnTo>
                        <a:lnTo>
                          <a:pt x="34" y="1"/>
                        </a:lnTo>
                        <a:lnTo>
                          <a:pt x="35" y="1"/>
                        </a:lnTo>
                        <a:lnTo>
                          <a:pt x="35" y="0"/>
                        </a:lnTo>
                        <a:lnTo>
                          <a:pt x="37" y="1"/>
                        </a:lnTo>
                        <a:lnTo>
                          <a:pt x="38" y="1"/>
                        </a:lnTo>
                        <a:lnTo>
                          <a:pt x="39" y="1"/>
                        </a:lnTo>
                        <a:lnTo>
                          <a:pt x="41" y="1"/>
                        </a:lnTo>
                        <a:lnTo>
                          <a:pt x="42" y="1"/>
                        </a:lnTo>
                        <a:lnTo>
                          <a:pt x="43" y="1"/>
                        </a:lnTo>
                        <a:lnTo>
                          <a:pt x="44" y="1"/>
                        </a:lnTo>
                        <a:lnTo>
                          <a:pt x="47" y="3"/>
                        </a:lnTo>
                        <a:lnTo>
                          <a:pt x="49" y="6"/>
                        </a:lnTo>
                        <a:lnTo>
                          <a:pt x="50" y="6"/>
                        </a:lnTo>
                        <a:lnTo>
                          <a:pt x="50" y="7"/>
                        </a:lnTo>
                        <a:lnTo>
                          <a:pt x="52" y="8"/>
                        </a:lnTo>
                        <a:lnTo>
                          <a:pt x="54" y="8"/>
                        </a:lnTo>
                        <a:lnTo>
                          <a:pt x="54" y="9"/>
                        </a:lnTo>
                        <a:lnTo>
                          <a:pt x="56" y="8"/>
                        </a:lnTo>
                        <a:lnTo>
                          <a:pt x="57" y="9"/>
                        </a:lnTo>
                        <a:lnTo>
                          <a:pt x="59" y="9"/>
                        </a:lnTo>
                        <a:lnTo>
                          <a:pt x="59" y="11"/>
                        </a:lnTo>
                        <a:lnTo>
                          <a:pt x="60" y="15"/>
                        </a:lnTo>
                        <a:lnTo>
                          <a:pt x="61" y="16"/>
                        </a:lnTo>
                        <a:lnTo>
                          <a:pt x="62" y="17"/>
                        </a:lnTo>
                        <a:lnTo>
                          <a:pt x="62" y="18"/>
                        </a:lnTo>
                        <a:lnTo>
                          <a:pt x="63" y="18"/>
                        </a:lnTo>
                        <a:lnTo>
                          <a:pt x="65" y="18"/>
                        </a:lnTo>
                        <a:lnTo>
                          <a:pt x="65" y="19"/>
                        </a:lnTo>
                        <a:lnTo>
                          <a:pt x="66" y="19"/>
                        </a:lnTo>
                        <a:lnTo>
                          <a:pt x="66" y="20"/>
                        </a:lnTo>
                        <a:lnTo>
                          <a:pt x="67" y="20"/>
                        </a:lnTo>
                        <a:lnTo>
                          <a:pt x="66" y="22"/>
                        </a:lnTo>
                        <a:lnTo>
                          <a:pt x="67" y="23"/>
                        </a:lnTo>
                        <a:lnTo>
                          <a:pt x="68" y="24"/>
                        </a:lnTo>
                        <a:lnTo>
                          <a:pt x="69" y="24"/>
                        </a:lnTo>
                        <a:lnTo>
                          <a:pt x="71" y="25"/>
                        </a:lnTo>
                        <a:lnTo>
                          <a:pt x="71" y="26"/>
                        </a:lnTo>
                        <a:lnTo>
                          <a:pt x="72" y="26"/>
                        </a:lnTo>
                        <a:lnTo>
                          <a:pt x="72" y="27"/>
                        </a:lnTo>
                        <a:lnTo>
                          <a:pt x="75" y="28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36" name="Freeform 1251">
                    <a:extLst>
                      <a:ext uri="{FF2B5EF4-FFF2-40B4-BE49-F238E27FC236}">
                        <a16:creationId xmlns:a16="http://schemas.microsoft.com/office/drawing/2014/main" id="{31FA62CB-89D2-4E18-9A53-51FA6D41CD62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3103259" y="3055145"/>
                    <a:ext cx="204478" cy="111533"/>
                  </a:xfrm>
                  <a:custGeom>
                    <a:avLst/>
                    <a:gdLst>
                      <a:gd name="T0" fmla="*/ 61913 w 88"/>
                      <a:gd name="T1" fmla="*/ 1588 h 48"/>
                      <a:gd name="T2" fmla="*/ 69850 w 88"/>
                      <a:gd name="T3" fmla="*/ 0 h 48"/>
                      <a:gd name="T4" fmla="*/ 61913 w 88"/>
                      <a:gd name="T5" fmla="*/ 1588 h 48"/>
                      <a:gd name="T6" fmla="*/ 134938 w 88"/>
                      <a:gd name="T7" fmla="*/ 31750 h 48"/>
                      <a:gd name="T8" fmla="*/ 122238 w 88"/>
                      <a:gd name="T9" fmla="*/ 36513 h 48"/>
                      <a:gd name="T10" fmla="*/ 107950 w 88"/>
                      <a:gd name="T11" fmla="*/ 41275 h 48"/>
                      <a:gd name="T12" fmla="*/ 98425 w 88"/>
                      <a:gd name="T13" fmla="*/ 36513 h 48"/>
                      <a:gd name="T14" fmla="*/ 93663 w 88"/>
                      <a:gd name="T15" fmla="*/ 42863 h 48"/>
                      <a:gd name="T16" fmla="*/ 92075 w 88"/>
                      <a:gd name="T17" fmla="*/ 47625 h 48"/>
                      <a:gd name="T18" fmla="*/ 88900 w 88"/>
                      <a:gd name="T19" fmla="*/ 49213 h 48"/>
                      <a:gd name="T20" fmla="*/ 79375 w 88"/>
                      <a:gd name="T21" fmla="*/ 57150 h 48"/>
                      <a:gd name="T22" fmla="*/ 76200 w 88"/>
                      <a:gd name="T23" fmla="*/ 53975 h 48"/>
                      <a:gd name="T24" fmla="*/ 73025 w 88"/>
                      <a:gd name="T25" fmla="*/ 53975 h 48"/>
                      <a:gd name="T26" fmla="*/ 58738 w 88"/>
                      <a:gd name="T27" fmla="*/ 60325 h 48"/>
                      <a:gd name="T28" fmla="*/ 58738 w 88"/>
                      <a:gd name="T29" fmla="*/ 68263 h 48"/>
                      <a:gd name="T30" fmla="*/ 55563 w 88"/>
                      <a:gd name="T31" fmla="*/ 71438 h 48"/>
                      <a:gd name="T32" fmla="*/ 50800 w 88"/>
                      <a:gd name="T33" fmla="*/ 76200 h 48"/>
                      <a:gd name="T34" fmla="*/ 42863 w 88"/>
                      <a:gd name="T35" fmla="*/ 73025 h 48"/>
                      <a:gd name="T36" fmla="*/ 42863 w 88"/>
                      <a:gd name="T37" fmla="*/ 66675 h 48"/>
                      <a:gd name="T38" fmla="*/ 39688 w 88"/>
                      <a:gd name="T39" fmla="*/ 66675 h 48"/>
                      <a:gd name="T40" fmla="*/ 36513 w 88"/>
                      <a:gd name="T41" fmla="*/ 68263 h 48"/>
                      <a:gd name="T42" fmla="*/ 34925 w 88"/>
                      <a:gd name="T43" fmla="*/ 65088 h 48"/>
                      <a:gd name="T44" fmla="*/ 34925 w 88"/>
                      <a:gd name="T45" fmla="*/ 60325 h 48"/>
                      <a:gd name="T46" fmla="*/ 31750 w 88"/>
                      <a:gd name="T47" fmla="*/ 57150 h 48"/>
                      <a:gd name="T48" fmla="*/ 28575 w 88"/>
                      <a:gd name="T49" fmla="*/ 53975 h 48"/>
                      <a:gd name="T50" fmla="*/ 23813 w 88"/>
                      <a:gd name="T51" fmla="*/ 57150 h 48"/>
                      <a:gd name="T52" fmla="*/ 19050 w 88"/>
                      <a:gd name="T53" fmla="*/ 57150 h 48"/>
                      <a:gd name="T54" fmla="*/ 14288 w 88"/>
                      <a:gd name="T55" fmla="*/ 52388 h 48"/>
                      <a:gd name="T56" fmla="*/ 12700 w 88"/>
                      <a:gd name="T57" fmla="*/ 50800 h 48"/>
                      <a:gd name="T58" fmla="*/ 9525 w 88"/>
                      <a:gd name="T59" fmla="*/ 49213 h 48"/>
                      <a:gd name="T60" fmla="*/ 6350 w 88"/>
                      <a:gd name="T61" fmla="*/ 46038 h 48"/>
                      <a:gd name="T62" fmla="*/ 0 w 88"/>
                      <a:gd name="T63" fmla="*/ 44450 h 48"/>
                      <a:gd name="T64" fmla="*/ 3175 w 88"/>
                      <a:gd name="T65" fmla="*/ 38100 h 48"/>
                      <a:gd name="T66" fmla="*/ 3175 w 88"/>
                      <a:gd name="T67" fmla="*/ 33338 h 48"/>
                      <a:gd name="T68" fmla="*/ 3175 w 88"/>
                      <a:gd name="T69" fmla="*/ 30163 h 48"/>
                      <a:gd name="T70" fmla="*/ 17463 w 88"/>
                      <a:gd name="T71" fmla="*/ 20638 h 48"/>
                      <a:gd name="T72" fmla="*/ 25400 w 88"/>
                      <a:gd name="T73" fmla="*/ 15875 h 48"/>
                      <a:gd name="T74" fmla="*/ 31750 w 88"/>
                      <a:gd name="T75" fmla="*/ 12700 h 48"/>
                      <a:gd name="T76" fmla="*/ 39688 w 88"/>
                      <a:gd name="T77" fmla="*/ 12700 h 48"/>
                      <a:gd name="T78" fmla="*/ 46038 w 88"/>
                      <a:gd name="T79" fmla="*/ 12700 h 48"/>
                      <a:gd name="T80" fmla="*/ 57150 w 88"/>
                      <a:gd name="T81" fmla="*/ 14288 h 48"/>
                      <a:gd name="T82" fmla="*/ 65088 w 88"/>
                      <a:gd name="T83" fmla="*/ 14288 h 48"/>
                      <a:gd name="T84" fmla="*/ 73025 w 88"/>
                      <a:gd name="T85" fmla="*/ 12700 h 48"/>
                      <a:gd name="T86" fmla="*/ 76200 w 88"/>
                      <a:gd name="T87" fmla="*/ 9525 h 48"/>
                      <a:gd name="T88" fmla="*/ 76200 w 88"/>
                      <a:gd name="T89" fmla="*/ 7938 h 48"/>
                      <a:gd name="T90" fmla="*/ 85725 w 88"/>
                      <a:gd name="T91" fmla="*/ 9525 h 48"/>
                      <a:gd name="T92" fmla="*/ 95250 w 88"/>
                      <a:gd name="T93" fmla="*/ 9525 h 48"/>
                      <a:gd name="T94" fmla="*/ 104775 w 88"/>
                      <a:gd name="T95" fmla="*/ 12700 h 48"/>
                      <a:gd name="T96" fmla="*/ 107950 w 88"/>
                      <a:gd name="T97" fmla="*/ 12700 h 48"/>
                      <a:gd name="T98" fmla="*/ 122238 w 88"/>
                      <a:gd name="T99" fmla="*/ 20638 h 48"/>
                      <a:gd name="T100" fmla="*/ 117475 w 88"/>
                      <a:gd name="T101" fmla="*/ 22225 h 48"/>
                      <a:gd name="T102" fmla="*/ 120650 w 88"/>
                      <a:gd name="T103" fmla="*/ 22225 h 48"/>
                      <a:gd name="T104" fmla="*/ 123825 w 88"/>
                      <a:gd name="T105" fmla="*/ 23813 h 48"/>
                      <a:gd name="T106" fmla="*/ 131763 w 88"/>
                      <a:gd name="T107" fmla="*/ 23813 h 48"/>
                      <a:gd name="T108" fmla="*/ 128588 w 88"/>
                      <a:gd name="T109" fmla="*/ 26988 h 48"/>
                      <a:gd name="T110" fmla="*/ 131763 w 88"/>
                      <a:gd name="T111" fmla="*/ 23813 h 48"/>
                      <a:gd name="T112" fmla="*/ 134938 w 88"/>
                      <a:gd name="T113" fmla="*/ 26988 h 48"/>
                      <a:gd name="T114" fmla="*/ 136525 w 88"/>
                      <a:gd name="T115" fmla="*/ 30163 h 48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</a:gdLst>
                    <a:ahLst/>
                    <a:cxnLst>
                      <a:cxn ang="T116">
                        <a:pos x="T0" y="T1"/>
                      </a:cxn>
                      <a:cxn ang="T117">
                        <a:pos x="T2" y="T3"/>
                      </a:cxn>
                      <a:cxn ang="T118">
                        <a:pos x="T4" y="T5"/>
                      </a:cxn>
                      <a:cxn ang="T119">
                        <a:pos x="T6" y="T7"/>
                      </a:cxn>
                      <a:cxn ang="T120">
                        <a:pos x="T8" y="T9"/>
                      </a:cxn>
                      <a:cxn ang="T121">
                        <a:pos x="T10" y="T11"/>
                      </a:cxn>
                      <a:cxn ang="T122">
                        <a:pos x="T12" y="T13"/>
                      </a:cxn>
                      <a:cxn ang="T123">
                        <a:pos x="T14" y="T15"/>
                      </a:cxn>
                      <a:cxn ang="T124">
                        <a:pos x="T16" y="T17"/>
                      </a:cxn>
                      <a:cxn ang="T125">
                        <a:pos x="T18" y="T19"/>
                      </a:cxn>
                      <a:cxn ang="T126">
                        <a:pos x="T20" y="T21"/>
                      </a:cxn>
                      <a:cxn ang="T127">
                        <a:pos x="T22" y="T23"/>
                      </a:cxn>
                      <a:cxn ang="T128">
                        <a:pos x="T24" y="T25"/>
                      </a:cxn>
                      <a:cxn ang="T129">
                        <a:pos x="T26" y="T27"/>
                      </a:cxn>
                      <a:cxn ang="T130">
                        <a:pos x="T28" y="T29"/>
                      </a:cxn>
                      <a:cxn ang="T131">
                        <a:pos x="T30" y="T31"/>
                      </a:cxn>
                      <a:cxn ang="T132">
                        <a:pos x="T32" y="T33"/>
                      </a:cxn>
                      <a:cxn ang="T133">
                        <a:pos x="T34" y="T35"/>
                      </a:cxn>
                      <a:cxn ang="T134">
                        <a:pos x="T36" y="T37"/>
                      </a:cxn>
                      <a:cxn ang="T135">
                        <a:pos x="T38" y="T39"/>
                      </a:cxn>
                      <a:cxn ang="T136">
                        <a:pos x="T40" y="T41"/>
                      </a:cxn>
                      <a:cxn ang="T137">
                        <a:pos x="T42" y="T43"/>
                      </a:cxn>
                      <a:cxn ang="T138">
                        <a:pos x="T44" y="T45"/>
                      </a:cxn>
                      <a:cxn ang="T139">
                        <a:pos x="T46" y="T47"/>
                      </a:cxn>
                      <a:cxn ang="T140">
                        <a:pos x="T48" y="T49"/>
                      </a:cxn>
                      <a:cxn ang="T141">
                        <a:pos x="T50" y="T51"/>
                      </a:cxn>
                      <a:cxn ang="T142">
                        <a:pos x="T52" y="T53"/>
                      </a:cxn>
                      <a:cxn ang="T143">
                        <a:pos x="T54" y="T55"/>
                      </a:cxn>
                      <a:cxn ang="T144">
                        <a:pos x="T56" y="T57"/>
                      </a:cxn>
                      <a:cxn ang="T145">
                        <a:pos x="T58" y="T59"/>
                      </a:cxn>
                      <a:cxn ang="T146">
                        <a:pos x="T60" y="T61"/>
                      </a:cxn>
                      <a:cxn ang="T147">
                        <a:pos x="T62" y="T63"/>
                      </a:cxn>
                      <a:cxn ang="T148">
                        <a:pos x="T64" y="T65"/>
                      </a:cxn>
                      <a:cxn ang="T149">
                        <a:pos x="T66" y="T67"/>
                      </a:cxn>
                      <a:cxn ang="T150">
                        <a:pos x="T68" y="T69"/>
                      </a:cxn>
                      <a:cxn ang="T151">
                        <a:pos x="T70" y="T71"/>
                      </a:cxn>
                      <a:cxn ang="T152">
                        <a:pos x="T72" y="T73"/>
                      </a:cxn>
                      <a:cxn ang="T153">
                        <a:pos x="T74" y="T75"/>
                      </a:cxn>
                      <a:cxn ang="T154">
                        <a:pos x="T76" y="T77"/>
                      </a:cxn>
                      <a:cxn ang="T155">
                        <a:pos x="T78" y="T79"/>
                      </a:cxn>
                      <a:cxn ang="T156">
                        <a:pos x="T80" y="T81"/>
                      </a:cxn>
                      <a:cxn ang="T157">
                        <a:pos x="T82" y="T83"/>
                      </a:cxn>
                      <a:cxn ang="T158">
                        <a:pos x="T84" y="T85"/>
                      </a:cxn>
                      <a:cxn ang="T159">
                        <a:pos x="T86" y="T87"/>
                      </a:cxn>
                      <a:cxn ang="T160">
                        <a:pos x="T88" y="T89"/>
                      </a:cxn>
                      <a:cxn ang="T161">
                        <a:pos x="T90" y="T91"/>
                      </a:cxn>
                      <a:cxn ang="T162">
                        <a:pos x="T92" y="T93"/>
                      </a:cxn>
                      <a:cxn ang="T163">
                        <a:pos x="T94" y="T95"/>
                      </a:cxn>
                      <a:cxn ang="T164">
                        <a:pos x="T96" y="T97"/>
                      </a:cxn>
                      <a:cxn ang="T165">
                        <a:pos x="T98" y="T99"/>
                      </a:cxn>
                      <a:cxn ang="T166">
                        <a:pos x="T100" y="T101"/>
                      </a:cxn>
                      <a:cxn ang="T167">
                        <a:pos x="T102" y="T103"/>
                      </a:cxn>
                      <a:cxn ang="T168">
                        <a:pos x="T104" y="T105"/>
                      </a:cxn>
                      <a:cxn ang="T169">
                        <a:pos x="T106" y="T107"/>
                      </a:cxn>
                      <a:cxn ang="T170">
                        <a:pos x="T108" y="T109"/>
                      </a:cxn>
                      <a:cxn ang="T171">
                        <a:pos x="T110" y="T111"/>
                      </a:cxn>
                      <a:cxn ang="T172">
                        <a:pos x="T112" y="T113"/>
                      </a:cxn>
                      <a:cxn ang="T173">
                        <a:pos x="T114" y="T115"/>
                      </a:cxn>
                    </a:cxnLst>
                    <a:rect l="0" t="0" r="r" b="b"/>
                    <a:pathLst>
                      <a:path w="88" h="48">
                        <a:moveTo>
                          <a:pt x="38" y="2"/>
                        </a:moveTo>
                        <a:lnTo>
                          <a:pt x="38" y="2"/>
                        </a:lnTo>
                        <a:lnTo>
                          <a:pt x="38" y="1"/>
                        </a:lnTo>
                        <a:lnTo>
                          <a:pt x="39" y="1"/>
                        </a:lnTo>
                        <a:lnTo>
                          <a:pt x="41" y="0"/>
                        </a:lnTo>
                        <a:lnTo>
                          <a:pt x="43" y="0"/>
                        </a:lnTo>
                        <a:lnTo>
                          <a:pt x="44" y="0"/>
                        </a:lnTo>
                        <a:lnTo>
                          <a:pt x="43" y="0"/>
                        </a:lnTo>
                        <a:lnTo>
                          <a:pt x="41" y="0"/>
                        </a:lnTo>
                        <a:lnTo>
                          <a:pt x="40" y="1"/>
                        </a:lnTo>
                        <a:lnTo>
                          <a:pt x="39" y="1"/>
                        </a:lnTo>
                        <a:lnTo>
                          <a:pt x="38" y="2"/>
                        </a:lnTo>
                        <a:moveTo>
                          <a:pt x="88" y="20"/>
                        </a:moveTo>
                        <a:lnTo>
                          <a:pt x="87" y="20"/>
                        </a:lnTo>
                        <a:lnTo>
                          <a:pt x="86" y="20"/>
                        </a:lnTo>
                        <a:lnTo>
                          <a:pt x="85" y="20"/>
                        </a:lnTo>
                        <a:lnTo>
                          <a:pt x="84" y="20"/>
                        </a:lnTo>
                        <a:lnTo>
                          <a:pt x="83" y="20"/>
                        </a:lnTo>
                        <a:lnTo>
                          <a:pt x="82" y="21"/>
                        </a:lnTo>
                        <a:lnTo>
                          <a:pt x="78" y="23"/>
                        </a:lnTo>
                        <a:lnTo>
                          <a:pt x="77" y="23"/>
                        </a:lnTo>
                        <a:lnTo>
                          <a:pt x="76" y="23"/>
                        </a:lnTo>
                        <a:lnTo>
                          <a:pt x="75" y="23"/>
                        </a:lnTo>
                        <a:lnTo>
                          <a:pt x="73" y="23"/>
                        </a:lnTo>
                        <a:lnTo>
                          <a:pt x="72" y="24"/>
                        </a:lnTo>
                        <a:lnTo>
                          <a:pt x="68" y="26"/>
                        </a:lnTo>
                        <a:lnTo>
                          <a:pt x="66" y="24"/>
                        </a:lnTo>
                        <a:lnTo>
                          <a:pt x="64" y="22"/>
                        </a:lnTo>
                        <a:lnTo>
                          <a:pt x="63" y="22"/>
                        </a:lnTo>
                        <a:lnTo>
                          <a:pt x="62" y="23"/>
                        </a:lnTo>
                        <a:lnTo>
                          <a:pt x="62" y="24"/>
                        </a:lnTo>
                        <a:lnTo>
                          <a:pt x="62" y="26"/>
                        </a:lnTo>
                        <a:lnTo>
                          <a:pt x="60" y="27"/>
                        </a:lnTo>
                        <a:lnTo>
                          <a:pt x="59" y="27"/>
                        </a:lnTo>
                        <a:lnTo>
                          <a:pt x="59" y="28"/>
                        </a:lnTo>
                        <a:lnTo>
                          <a:pt x="59" y="29"/>
                        </a:lnTo>
                        <a:lnTo>
                          <a:pt x="59" y="30"/>
                        </a:lnTo>
                        <a:lnTo>
                          <a:pt x="58" y="30"/>
                        </a:lnTo>
                        <a:lnTo>
                          <a:pt x="57" y="30"/>
                        </a:lnTo>
                        <a:lnTo>
                          <a:pt x="56" y="31"/>
                        </a:lnTo>
                        <a:lnTo>
                          <a:pt x="56" y="32"/>
                        </a:lnTo>
                        <a:lnTo>
                          <a:pt x="55" y="32"/>
                        </a:lnTo>
                        <a:lnTo>
                          <a:pt x="54" y="33"/>
                        </a:lnTo>
                        <a:lnTo>
                          <a:pt x="51" y="34"/>
                        </a:lnTo>
                        <a:lnTo>
                          <a:pt x="50" y="36"/>
                        </a:lnTo>
                        <a:lnTo>
                          <a:pt x="51" y="36"/>
                        </a:lnTo>
                        <a:lnTo>
                          <a:pt x="51" y="37"/>
                        </a:lnTo>
                        <a:lnTo>
                          <a:pt x="50" y="37"/>
                        </a:lnTo>
                        <a:lnTo>
                          <a:pt x="49" y="36"/>
                        </a:lnTo>
                        <a:lnTo>
                          <a:pt x="48" y="34"/>
                        </a:lnTo>
                        <a:lnTo>
                          <a:pt x="47" y="34"/>
                        </a:lnTo>
                        <a:lnTo>
                          <a:pt x="47" y="33"/>
                        </a:lnTo>
                        <a:lnTo>
                          <a:pt x="46" y="33"/>
                        </a:lnTo>
                        <a:lnTo>
                          <a:pt x="46" y="34"/>
                        </a:lnTo>
                        <a:lnTo>
                          <a:pt x="43" y="38"/>
                        </a:lnTo>
                        <a:lnTo>
                          <a:pt x="41" y="38"/>
                        </a:lnTo>
                        <a:lnTo>
                          <a:pt x="40" y="38"/>
                        </a:lnTo>
                        <a:lnTo>
                          <a:pt x="39" y="37"/>
                        </a:lnTo>
                        <a:lnTo>
                          <a:pt x="37" y="37"/>
                        </a:lnTo>
                        <a:lnTo>
                          <a:pt x="37" y="38"/>
                        </a:lnTo>
                        <a:lnTo>
                          <a:pt x="37" y="40"/>
                        </a:lnTo>
                        <a:lnTo>
                          <a:pt x="37" y="41"/>
                        </a:lnTo>
                        <a:lnTo>
                          <a:pt x="37" y="42"/>
                        </a:lnTo>
                        <a:lnTo>
                          <a:pt x="37" y="43"/>
                        </a:lnTo>
                        <a:lnTo>
                          <a:pt x="37" y="45"/>
                        </a:lnTo>
                        <a:lnTo>
                          <a:pt x="36" y="45"/>
                        </a:lnTo>
                        <a:lnTo>
                          <a:pt x="36" y="43"/>
                        </a:lnTo>
                        <a:lnTo>
                          <a:pt x="35" y="45"/>
                        </a:lnTo>
                        <a:lnTo>
                          <a:pt x="35" y="46"/>
                        </a:lnTo>
                        <a:lnTo>
                          <a:pt x="34" y="47"/>
                        </a:lnTo>
                        <a:lnTo>
                          <a:pt x="34" y="48"/>
                        </a:lnTo>
                        <a:lnTo>
                          <a:pt x="32" y="48"/>
                        </a:lnTo>
                        <a:lnTo>
                          <a:pt x="31" y="48"/>
                        </a:lnTo>
                        <a:lnTo>
                          <a:pt x="29" y="48"/>
                        </a:lnTo>
                        <a:lnTo>
                          <a:pt x="28" y="47"/>
                        </a:lnTo>
                        <a:lnTo>
                          <a:pt x="27" y="46"/>
                        </a:lnTo>
                        <a:lnTo>
                          <a:pt x="26" y="45"/>
                        </a:lnTo>
                        <a:lnTo>
                          <a:pt x="26" y="43"/>
                        </a:lnTo>
                        <a:lnTo>
                          <a:pt x="27" y="43"/>
                        </a:lnTo>
                        <a:lnTo>
                          <a:pt x="28" y="43"/>
                        </a:lnTo>
                        <a:lnTo>
                          <a:pt x="28" y="42"/>
                        </a:lnTo>
                        <a:lnTo>
                          <a:pt x="27" y="42"/>
                        </a:lnTo>
                        <a:lnTo>
                          <a:pt x="27" y="43"/>
                        </a:lnTo>
                        <a:lnTo>
                          <a:pt x="26" y="43"/>
                        </a:lnTo>
                        <a:lnTo>
                          <a:pt x="25" y="43"/>
                        </a:lnTo>
                        <a:lnTo>
                          <a:pt x="25" y="42"/>
                        </a:lnTo>
                        <a:lnTo>
                          <a:pt x="23" y="41"/>
                        </a:lnTo>
                        <a:lnTo>
                          <a:pt x="23" y="42"/>
                        </a:lnTo>
                        <a:lnTo>
                          <a:pt x="23" y="43"/>
                        </a:lnTo>
                        <a:lnTo>
                          <a:pt x="22" y="43"/>
                        </a:lnTo>
                        <a:lnTo>
                          <a:pt x="21" y="42"/>
                        </a:lnTo>
                        <a:lnTo>
                          <a:pt x="22" y="42"/>
                        </a:lnTo>
                        <a:lnTo>
                          <a:pt x="22" y="41"/>
                        </a:lnTo>
                        <a:lnTo>
                          <a:pt x="22" y="40"/>
                        </a:lnTo>
                        <a:lnTo>
                          <a:pt x="22" y="38"/>
                        </a:lnTo>
                        <a:lnTo>
                          <a:pt x="23" y="37"/>
                        </a:lnTo>
                        <a:lnTo>
                          <a:pt x="22" y="37"/>
                        </a:lnTo>
                        <a:lnTo>
                          <a:pt x="22" y="36"/>
                        </a:lnTo>
                        <a:lnTo>
                          <a:pt x="21" y="36"/>
                        </a:lnTo>
                        <a:lnTo>
                          <a:pt x="20" y="36"/>
                        </a:lnTo>
                        <a:lnTo>
                          <a:pt x="19" y="36"/>
                        </a:lnTo>
                        <a:lnTo>
                          <a:pt x="18" y="34"/>
                        </a:lnTo>
                        <a:lnTo>
                          <a:pt x="17" y="34"/>
                        </a:lnTo>
                        <a:lnTo>
                          <a:pt x="16" y="34"/>
                        </a:lnTo>
                        <a:lnTo>
                          <a:pt x="16" y="36"/>
                        </a:lnTo>
                        <a:lnTo>
                          <a:pt x="15" y="36"/>
                        </a:lnTo>
                        <a:lnTo>
                          <a:pt x="13" y="36"/>
                        </a:lnTo>
                        <a:lnTo>
                          <a:pt x="12" y="36"/>
                        </a:lnTo>
                        <a:lnTo>
                          <a:pt x="11" y="36"/>
                        </a:lnTo>
                        <a:lnTo>
                          <a:pt x="12" y="34"/>
                        </a:lnTo>
                        <a:lnTo>
                          <a:pt x="11" y="34"/>
                        </a:lnTo>
                        <a:lnTo>
                          <a:pt x="10" y="33"/>
                        </a:lnTo>
                        <a:lnTo>
                          <a:pt x="9" y="33"/>
                        </a:lnTo>
                        <a:lnTo>
                          <a:pt x="9" y="32"/>
                        </a:lnTo>
                        <a:lnTo>
                          <a:pt x="8" y="32"/>
                        </a:lnTo>
                        <a:lnTo>
                          <a:pt x="7" y="32"/>
                        </a:lnTo>
                        <a:lnTo>
                          <a:pt x="7" y="31"/>
                        </a:lnTo>
                        <a:lnTo>
                          <a:pt x="6" y="31"/>
                        </a:lnTo>
                        <a:lnTo>
                          <a:pt x="4" y="30"/>
                        </a:lnTo>
                        <a:lnTo>
                          <a:pt x="4" y="29"/>
                        </a:lnTo>
                        <a:lnTo>
                          <a:pt x="3" y="29"/>
                        </a:lnTo>
                        <a:lnTo>
                          <a:pt x="2" y="29"/>
                        </a:lnTo>
                        <a:lnTo>
                          <a:pt x="1" y="29"/>
                        </a:lnTo>
                        <a:lnTo>
                          <a:pt x="0" y="28"/>
                        </a:lnTo>
                        <a:lnTo>
                          <a:pt x="1" y="26"/>
                        </a:lnTo>
                        <a:lnTo>
                          <a:pt x="2" y="26"/>
                        </a:lnTo>
                        <a:lnTo>
                          <a:pt x="2" y="24"/>
                        </a:lnTo>
                        <a:lnTo>
                          <a:pt x="2" y="23"/>
                        </a:lnTo>
                        <a:lnTo>
                          <a:pt x="1" y="22"/>
                        </a:lnTo>
                        <a:lnTo>
                          <a:pt x="2" y="21"/>
                        </a:lnTo>
                        <a:lnTo>
                          <a:pt x="2" y="20"/>
                        </a:lnTo>
                        <a:lnTo>
                          <a:pt x="2" y="19"/>
                        </a:lnTo>
                        <a:lnTo>
                          <a:pt x="4" y="18"/>
                        </a:lnTo>
                        <a:lnTo>
                          <a:pt x="7" y="17"/>
                        </a:lnTo>
                        <a:lnTo>
                          <a:pt x="8" y="15"/>
                        </a:lnTo>
                        <a:lnTo>
                          <a:pt x="9" y="14"/>
                        </a:lnTo>
                        <a:lnTo>
                          <a:pt x="11" y="13"/>
                        </a:lnTo>
                        <a:lnTo>
                          <a:pt x="12" y="12"/>
                        </a:lnTo>
                        <a:lnTo>
                          <a:pt x="15" y="11"/>
                        </a:lnTo>
                        <a:lnTo>
                          <a:pt x="15" y="10"/>
                        </a:lnTo>
                        <a:lnTo>
                          <a:pt x="16" y="10"/>
                        </a:lnTo>
                        <a:lnTo>
                          <a:pt x="17" y="10"/>
                        </a:lnTo>
                        <a:lnTo>
                          <a:pt x="18" y="9"/>
                        </a:lnTo>
                        <a:lnTo>
                          <a:pt x="20" y="8"/>
                        </a:lnTo>
                        <a:lnTo>
                          <a:pt x="21" y="8"/>
                        </a:lnTo>
                        <a:lnTo>
                          <a:pt x="21" y="6"/>
                        </a:lnTo>
                        <a:lnTo>
                          <a:pt x="22" y="6"/>
                        </a:lnTo>
                        <a:lnTo>
                          <a:pt x="23" y="6"/>
                        </a:lnTo>
                        <a:lnTo>
                          <a:pt x="25" y="8"/>
                        </a:lnTo>
                        <a:lnTo>
                          <a:pt x="26" y="9"/>
                        </a:lnTo>
                        <a:lnTo>
                          <a:pt x="27" y="9"/>
                        </a:lnTo>
                        <a:lnTo>
                          <a:pt x="28" y="8"/>
                        </a:lnTo>
                        <a:lnTo>
                          <a:pt x="29" y="8"/>
                        </a:lnTo>
                        <a:lnTo>
                          <a:pt x="30" y="9"/>
                        </a:lnTo>
                        <a:lnTo>
                          <a:pt x="34" y="9"/>
                        </a:lnTo>
                        <a:lnTo>
                          <a:pt x="35" y="9"/>
                        </a:lnTo>
                        <a:lnTo>
                          <a:pt x="36" y="9"/>
                        </a:lnTo>
                        <a:lnTo>
                          <a:pt x="37" y="9"/>
                        </a:lnTo>
                        <a:lnTo>
                          <a:pt x="40" y="9"/>
                        </a:lnTo>
                        <a:lnTo>
                          <a:pt x="41" y="9"/>
                        </a:lnTo>
                        <a:lnTo>
                          <a:pt x="43" y="9"/>
                        </a:lnTo>
                        <a:lnTo>
                          <a:pt x="44" y="9"/>
                        </a:lnTo>
                        <a:lnTo>
                          <a:pt x="44" y="8"/>
                        </a:lnTo>
                        <a:lnTo>
                          <a:pt x="45" y="8"/>
                        </a:lnTo>
                        <a:lnTo>
                          <a:pt x="46" y="8"/>
                        </a:lnTo>
                        <a:lnTo>
                          <a:pt x="47" y="8"/>
                        </a:lnTo>
                        <a:lnTo>
                          <a:pt x="47" y="6"/>
                        </a:lnTo>
                        <a:lnTo>
                          <a:pt x="48" y="6"/>
                        </a:lnTo>
                        <a:lnTo>
                          <a:pt x="48" y="5"/>
                        </a:lnTo>
                        <a:lnTo>
                          <a:pt x="47" y="5"/>
                        </a:lnTo>
                        <a:lnTo>
                          <a:pt x="48" y="5"/>
                        </a:lnTo>
                        <a:lnTo>
                          <a:pt x="49" y="5"/>
                        </a:lnTo>
                        <a:lnTo>
                          <a:pt x="50" y="5"/>
                        </a:lnTo>
                        <a:lnTo>
                          <a:pt x="53" y="6"/>
                        </a:lnTo>
                        <a:lnTo>
                          <a:pt x="54" y="6"/>
                        </a:lnTo>
                        <a:lnTo>
                          <a:pt x="55" y="8"/>
                        </a:lnTo>
                        <a:lnTo>
                          <a:pt x="56" y="8"/>
                        </a:lnTo>
                        <a:lnTo>
                          <a:pt x="58" y="6"/>
                        </a:lnTo>
                        <a:lnTo>
                          <a:pt x="59" y="6"/>
                        </a:lnTo>
                        <a:lnTo>
                          <a:pt x="60" y="6"/>
                        </a:lnTo>
                        <a:lnTo>
                          <a:pt x="62" y="5"/>
                        </a:lnTo>
                        <a:lnTo>
                          <a:pt x="63" y="5"/>
                        </a:lnTo>
                        <a:lnTo>
                          <a:pt x="66" y="8"/>
                        </a:lnTo>
                        <a:lnTo>
                          <a:pt x="67" y="8"/>
                        </a:lnTo>
                        <a:lnTo>
                          <a:pt x="67" y="9"/>
                        </a:lnTo>
                        <a:lnTo>
                          <a:pt x="68" y="9"/>
                        </a:lnTo>
                        <a:lnTo>
                          <a:pt x="69" y="8"/>
                        </a:lnTo>
                        <a:lnTo>
                          <a:pt x="68" y="8"/>
                        </a:lnTo>
                        <a:lnTo>
                          <a:pt x="69" y="8"/>
                        </a:lnTo>
                        <a:lnTo>
                          <a:pt x="72" y="8"/>
                        </a:lnTo>
                        <a:lnTo>
                          <a:pt x="74" y="10"/>
                        </a:lnTo>
                        <a:lnTo>
                          <a:pt x="75" y="11"/>
                        </a:lnTo>
                        <a:lnTo>
                          <a:pt x="77" y="13"/>
                        </a:lnTo>
                        <a:lnTo>
                          <a:pt x="76" y="12"/>
                        </a:lnTo>
                        <a:lnTo>
                          <a:pt x="75" y="12"/>
                        </a:lnTo>
                        <a:lnTo>
                          <a:pt x="74" y="12"/>
                        </a:lnTo>
                        <a:lnTo>
                          <a:pt x="73" y="12"/>
                        </a:lnTo>
                        <a:lnTo>
                          <a:pt x="74" y="14"/>
                        </a:lnTo>
                        <a:lnTo>
                          <a:pt x="75" y="14"/>
                        </a:lnTo>
                        <a:lnTo>
                          <a:pt x="77" y="17"/>
                        </a:lnTo>
                        <a:lnTo>
                          <a:pt x="78" y="15"/>
                        </a:lnTo>
                        <a:lnTo>
                          <a:pt x="77" y="15"/>
                        </a:lnTo>
                        <a:lnTo>
                          <a:pt x="76" y="15"/>
                        </a:lnTo>
                        <a:lnTo>
                          <a:pt x="76" y="14"/>
                        </a:lnTo>
                        <a:lnTo>
                          <a:pt x="75" y="14"/>
                        </a:lnTo>
                        <a:lnTo>
                          <a:pt x="76" y="14"/>
                        </a:lnTo>
                        <a:lnTo>
                          <a:pt x="77" y="14"/>
                        </a:lnTo>
                        <a:lnTo>
                          <a:pt x="78" y="15"/>
                        </a:lnTo>
                        <a:lnTo>
                          <a:pt x="79" y="17"/>
                        </a:lnTo>
                        <a:lnTo>
                          <a:pt x="81" y="15"/>
                        </a:lnTo>
                        <a:lnTo>
                          <a:pt x="82" y="17"/>
                        </a:lnTo>
                        <a:lnTo>
                          <a:pt x="83" y="15"/>
                        </a:lnTo>
                        <a:lnTo>
                          <a:pt x="83" y="17"/>
                        </a:lnTo>
                        <a:lnTo>
                          <a:pt x="82" y="17"/>
                        </a:lnTo>
                        <a:lnTo>
                          <a:pt x="81" y="17"/>
                        </a:lnTo>
                        <a:lnTo>
                          <a:pt x="81" y="18"/>
                        </a:lnTo>
                        <a:lnTo>
                          <a:pt x="82" y="18"/>
                        </a:lnTo>
                        <a:lnTo>
                          <a:pt x="83" y="17"/>
                        </a:lnTo>
                        <a:lnTo>
                          <a:pt x="83" y="15"/>
                        </a:lnTo>
                        <a:lnTo>
                          <a:pt x="82" y="15"/>
                        </a:lnTo>
                        <a:lnTo>
                          <a:pt x="81" y="14"/>
                        </a:lnTo>
                        <a:lnTo>
                          <a:pt x="83" y="15"/>
                        </a:lnTo>
                        <a:lnTo>
                          <a:pt x="84" y="15"/>
                        </a:lnTo>
                        <a:lnTo>
                          <a:pt x="84" y="17"/>
                        </a:lnTo>
                        <a:lnTo>
                          <a:pt x="85" y="17"/>
                        </a:lnTo>
                        <a:lnTo>
                          <a:pt x="85" y="18"/>
                        </a:lnTo>
                        <a:lnTo>
                          <a:pt x="85" y="19"/>
                        </a:lnTo>
                        <a:lnTo>
                          <a:pt x="86" y="19"/>
                        </a:lnTo>
                        <a:lnTo>
                          <a:pt x="87" y="20"/>
                        </a:lnTo>
                        <a:lnTo>
                          <a:pt x="88" y="20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37" name="Freeform 1252">
                    <a:extLst>
                      <a:ext uri="{FF2B5EF4-FFF2-40B4-BE49-F238E27FC236}">
                        <a16:creationId xmlns:a16="http://schemas.microsoft.com/office/drawing/2014/main" id="{CF3F1437-378A-4DAE-9E1F-30621D01806B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4011790" y="3052821"/>
                    <a:ext cx="20912" cy="20913"/>
                  </a:xfrm>
                  <a:custGeom>
                    <a:avLst/>
                    <a:gdLst>
                      <a:gd name="T0" fmla="*/ 1587 w 9"/>
                      <a:gd name="T1" fmla="*/ 9525 h 9"/>
                      <a:gd name="T2" fmla="*/ 0 w 9"/>
                      <a:gd name="T3" fmla="*/ 4763 h 9"/>
                      <a:gd name="T4" fmla="*/ 0 w 9"/>
                      <a:gd name="T5" fmla="*/ 3175 h 9"/>
                      <a:gd name="T6" fmla="*/ 1587 w 9"/>
                      <a:gd name="T7" fmla="*/ 3175 h 9"/>
                      <a:gd name="T8" fmla="*/ 1587 w 9"/>
                      <a:gd name="T9" fmla="*/ 3175 h 9"/>
                      <a:gd name="T10" fmla="*/ 4762 w 9"/>
                      <a:gd name="T11" fmla="*/ 4763 h 9"/>
                      <a:gd name="T12" fmla="*/ 4762 w 9"/>
                      <a:gd name="T13" fmla="*/ 4763 h 9"/>
                      <a:gd name="T14" fmla="*/ 6350 w 9"/>
                      <a:gd name="T15" fmla="*/ 3175 h 9"/>
                      <a:gd name="T16" fmla="*/ 6350 w 9"/>
                      <a:gd name="T17" fmla="*/ 1588 h 9"/>
                      <a:gd name="T18" fmla="*/ 6350 w 9"/>
                      <a:gd name="T19" fmla="*/ 0 h 9"/>
                      <a:gd name="T20" fmla="*/ 6350 w 9"/>
                      <a:gd name="T21" fmla="*/ 0 h 9"/>
                      <a:gd name="T22" fmla="*/ 9525 w 9"/>
                      <a:gd name="T23" fmla="*/ 0 h 9"/>
                      <a:gd name="T24" fmla="*/ 9525 w 9"/>
                      <a:gd name="T25" fmla="*/ 1588 h 9"/>
                      <a:gd name="T26" fmla="*/ 9525 w 9"/>
                      <a:gd name="T27" fmla="*/ 1588 h 9"/>
                      <a:gd name="T28" fmla="*/ 11112 w 9"/>
                      <a:gd name="T29" fmla="*/ 3175 h 9"/>
                      <a:gd name="T30" fmla="*/ 11112 w 9"/>
                      <a:gd name="T31" fmla="*/ 3175 h 9"/>
                      <a:gd name="T32" fmla="*/ 12700 w 9"/>
                      <a:gd name="T33" fmla="*/ 3175 h 9"/>
                      <a:gd name="T34" fmla="*/ 12700 w 9"/>
                      <a:gd name="T35" fmla="*/ 3175 h 9"/>
                      <a:gd name="T36" fmla="*/ 14287 w 9"/>
                      <a:gd name="T37" fmla="*/ 4763 h 9"/>
                      <a:gd name="T38" fmla="*/ 9525 w 9"/>
                      <a:gd name="T39" fmla="*/ 6350 h 9"/>
                      <a:gd name="T40" fmla="*/ 6350 w 9"/>
                      <a:gd name="T41" fmla="*/ 6350 h 9"/>
                      <a:gd name="T42" fmla="*/ 6350 w 9"/>
                      <a:gd name="T43" fmla="*/ 4763 h 9"/>
                      <a:gd name="T44" fmla="*/ 6350 w 9"/>
                      <a:gd name="T45" fmla="*/ 4763 h 9"/>
                      <a:gd name="T46" fmla="*/ 4762 w 9"/>
                      <a:gd name="T47" fmla="*/ 6350 h 9"/>
                      <a:gd name="T48" fmla="*/ 4762 w 9"/>
                      <a:gd name="T49" fmla="*/ 6350 h 9"/>
                      <a:gd name="T50" fmla="*/ 4762 w 9"/>
                      <a:gd name="T51" fmla="*/ 9525 h 9"/>
                      <a:gd name="T52" fmla="*/ 4762 w 9"/>
                      <a:gd name="T53" fmla="*/ 9525 h 9"/>
                      <a:gd name="T54" fmla="*/ 3175 w 9"/>
                      <a:gd name="T55" fmla="*/ 11113 h 9"/>
                      <a:gd name="T56" fmla="*/ 12700 w 9"/>
                      <a:gd name="T57" fmla="*/ 14288 h 9"/>
                      <a:gd name="T58" fmla="*/ 12700 w 9"/>
                      <a:gd name="T59" fmla="*/ 14288 h 9"/>
                      <a:gd name="T60" fmla="*/ 11112 w 9"/>
                      <a:gd name="T61" fmla="*/ 11113 h 9"/>
                      <a:gd name="T62" fmla="*/ 12700 w 9"/>
                      <a:gd name="T63" fmla="*/ 9525 h 9"/>
                      <a:gd name="T64" fmla="*/ 12700 w 9"/>
                      <a:gd name="T65" fmla="*/ 9525 h 9"/>
                      <a:gd name="T66" fmla="*/ 14287 w 9"/>
                      <a:gd name="T67" fmla="*/ 11113 h 9"/>
                      <a:gd name="T68" fmla="*/ 14287 w 9"/>
                      <a:gd name="T69" fmla="*/ 14288 h 9"/>
                      <a:gd name="T70" fmla="*/ 12700 w 9"/>
                      <a:gd name="T71" fmla="*/ 14288 h 9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</a:gdLst>
                    <a:ahLst/>
                    <a:cxnLst>
                      <a:cxn ang="T72">
                        <a:pos x="T0" y="T1"/>
                      </a:cxn>
                      <a:cxn ang="T73">
                        <a:pos x="T2" y="T3"/>
                      </a:cxn>
                      <a:cxn ang="T74">
                        <a:pos x="T4" y="T5"/>
                      </a:cxn>
                      <a:cxn ang="T75">
                        <a:pos x="T6" y="T7"/>
                      </a:cxn>
                      <a:cxn ang="T76">
                        <a:pos x="T8" y="T9"/>
                      </a:cxn>
                      <a:cxn ang="T77">
                        <a:pos x="T10" y="T11"/>
                      </a:cxn>
                      <a:cxn ang="T78">
                        <a:pos x="T12" y="T13"/>
                      </a:cxn>
                      <a:cxn ang="T79">
                        <a:pos x="T14" y="T15"/>
                      </a:cxn>
                      <a:cxn ang="T80">
                        <a:pos x="T16" y="T17"/>
                      </a:cxn>
                      <a:cxn ang="T81">
                        <a:pos x="T18" y="T19"/>
                      </a:cxn>
                      <a:cxn ang="T82">
                        <a:pos x="T20" y="T21"/>
                      </a:cxn>
                      <a:cxn ang="T83">
                        <a:pos x="T22" y="T23"/>
                      </a:cxn>
                      <a:cxn ang="T84">
                        <a:pos x="T24" y="T25"/>
                      </a:cxn>
                      <a:cxn ang="T85">
                        <a:pos x="T26" y="T27"/>
                      </a:cxn>
                      <a:cxn ang="T86">
                        <a:pos x="T28" y="T29"/>
                      </a:cxn>
                      <a:cxn ang="T87">
                        <a:pos x="T30" y="T31"/>
                      </a:cxn>
                      <a:cxn ang="T88">
                        <a:pos x="T32" y="T33"/>
                      </a:cxn>
                      <a:cxn ang="T89">
                        <a:pos x="T34" y="T35"/>
                      </a:cxn>
                      <a:cxn ang="T90">
                        <a:pos x="T36" y="T37"/>
                      </a:cxn>
                      <a:cxn ang="T91">
                        <a:pos x="T38" y="T39"/>
                      </a:cxn>
                      <a:cxn ang="T92">
                        <a:pos x="T40" y="T41"/>
                      </a:cxn>
                      <a:cxn ang="T93">
                        <a:pos x="T42" y="T43"/>
                      </a:cxn>
                      <a:cxn ang="T94">
                        <a:pos x="T44" y="T45"/>
                      </a:cxn>
                      <a:cxn ang="T95">
                        <a:pos x="T46" y="T47"/>
                      </a:cxn>
                      <a:cxn ang="T96">
                        <a:pos x="T48" y="T49"/>
                      </a:cxn>
                      <a:cxn ang="T97">
                        <a:pos x="T50" y="T51"/>
                      </a:cxn>
                      <a:cxn ang="T98">
                        <a:pos x="T52" y="T53"/>
                      </a:cxn>
                      <a:cxn ang="T99">
                        <a:pos x="T54" y="T55"/>
                      </a:cxn>
                      <a:cxn ang="T100">
                        <a:pos x="T56" y="T57"/>
                      </a:cxn>
                      <a:cxn ang="T101">
                        <a:pos x="T58" y="T59"/>
                      </a:cxn>
                      <a:cxn ang="T102">
                        <a:pos x="T60" y="T61"/>
                      </a:cxn>
                      <a:cxn ang="T103">
                        <a:pos x="T62" y="T63"/>
                      </a:cxn>
                      <a:cxn ang="T104">
                        <a:pos x="T64" y="T65"/>
                      </a:cxn>
                      <a:cxn ang="T105">
                        <a:pos x="T66" y="T67"/>
                      </a:cxn>
                      <a:cxn ang="T106">
                        <a:pos x="T68" y="T69"/>
                      </a:cxn>
                      <a:cxn ang="T107">
                        <a:pos x="T70" y="T71"/>
                      </a:cxn>
                    </a:cxnLst>
                    <a:rect l="0" t="0" r="r" b="b"/>
                    <a:pathLst>
                      <a:path w="9" h="9">
                        <a:moveTo>
                          <a:pt x="2" y="7"/>
                        </a:moveTo>
                        <a:lnTo>
                          <a:pt x="1" y="6"/>
                        </a:lnTo>
                        <a:lnTo>
                          <a:pt x="0" y="3"/>
                        </a:lnTo>
                        <a:lnTo>
                          <a:pt x="0" y="2"/>
                        </a:lnTo>
                        <a:lnTo>
                          <a:pt x="1" y="2"/>
                        </a:lnTo>
                        <a:lnTo>
                          <a:pt x="2" y="2"/>
                        </a:lnTo>
                        <a:lnTo>
                          <a:pt x="3" y="3"/>
                        </a:lnTo>
                        <a:lnTo>
                          <a:pt x="4" y="3"/>
                        </a:lnTo>
                        <a:lnTo>
                          <a:pt x="4" y="2"/>
                        </a:lnTo>
                        <a:lnTo>
                          <a:pt x="4" y="1"/>
                        </a:lnTo>
                        <a:lnTo>
                          <a:pt x="4" y="0"/>
                        </a:lnTo>
                        <a:lnTo>
                          <a:pt x="6" y="0"/>
                        </a:lnTo>
                        <a:lnTo>
                          <a:pt x="6" y="1"/>
                        </a:lnTo>
                        <a:lnTo>
                          <a:pt x="7" y="2"/>
                        </a:lnTo>
                        <a:lnTo>
                          <a:pt x="8" y="2"/>
                        </a:lnTo>
                        <a:lnTo>
                          <a:pt x="9" y="3"/>
                        </a:lnTo>
                        <a:lnTo>
                          <a:pt x="6" y="4"/>
                        </a:lnTo>
                        <a:lnTo>
                          <a:pt x="4" y="4"/>
                        </a:lnTo>
                        <a:lnTo>
                          <a:pt x="4" y="3"/>
                        </a:lnTo>
                        <a:lnTo>
                          <a:pt x="3" y="3"/>
                        </a:lnTo>
                        <a:lnTo>
                          <a:pt x="3" y="4"/>
                        </a:lnTo>
                        <a:lnTo>
                          <a:pt x="3" y="5"/>
                        </a:lnTo>
                        <a:lnTo>
                          <a:pt x="3" y="6"/>
                        </a:lnTo>
                        <a:lnTo>
                          <a:pt x="2" y="7"/>
                        </a:lnTo>
                        <a:moveTo>
                          <a:pt x="8" y="9"/>
                        </a:moveTo>
                        <a:lnTo>
                          <a:pt x="8" y="9"/>
                        </a:lnTo>
                        <a:lnTo>
                          <a:pt x="7" y="9"/>
                        </a:lnTo>
                        <a:lnTo>
                          <a:pt x="7" y="7"/>
                        </a:lnTo>
                        <a:lnTo>
                          <a:pt x="8" y="7"/>
                        </a:lnTo>
                        <a:lnTo>
                          <a:pt x="8" y="6"/>
                        </a:lnTo>
                        <a:lnTo>
                          <a:pt x="9" y="7"/>
                        </a:lnTo>
                        <a:lnTo>
                          <a:pt x="9" y="9"/>
                        </a:lnTo>
                        <a:lnTo>
                          <a:pt x="8" y="9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38" name="Freeform 1253">
                    <a:extLst>
                      <a:ext uri="{FF2B5EF4-FFF2-40B4-BE49-F238E27FC236}">
                        <a16:creationId xmlns:a16="http://schemas.microsoft.com/office/drawing/2014/main" id="{EC880229-44C8-4EDC-818F-3A35337501D9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7257871" y="3001701"/>
                    <a:ext cx="220744" cy="185889"/>
                  </a:xfrm>
                  <a:custGeom>
                    <a:avLst/>
                    <a:gdLst>
                      <a:gd name="T0" fmla="*/ 142875 w 95"/>
                      <a:gd name="T1" fmla="*/ 127000 h 80"/>
                      <a:gd name="T2" fmla="*/ 136525 w 95"/>
                      <a:gd name="T3" fmla="*/ 123825 h 80"/>
                      <a:gd name="T4" fmla="*/ 127000 w 95"/>
                      <a:gd name="T5" fmla="*/ 117475 h 80"/>
                      <a:gd name="T6" fmla="*/ 85725 w 95"/>
                      <a:gd name="T7" fmla="*/ 82550 h 80"/>
                      <a:gd name="T8" fmla="*/ 77788 w 95"/>
                      <a:gd name="T9" fmla="*/ 80963 h 80"/>
                      <a:gd name="T10" fmla="*/ 69850 w 95"/>
                      <a:gd name="T11" fmla="*/ 77788 h 80"/>
                      <a:gd name="T12" fmla="*/ 68263 w 95"/>
                      <a:gd name="T13" fmla="*/ 79375 h 80"/>
                      <a:gd name="T14" fmla="*/ 63500 w 95"/>
                      <a:gd name="T15" fmla="*/ 79375 h 80"/>
                      <a:gd name="T16" fmla="*/ 58738 w 95"/>
                      <a:gd name="T17" fmla="*/ 77788 h 80"/>
                      <a:gd name="T18" fmla="*/ 42863 w 95"/>
                      <a:gd name="T19" fmla="*/ 79375 h 80"/>
                      <a:gd name="T20" fmla="*/ 34925 w 95"/>
                      <a:gd name="T21" fmla="*/ 73025 h 80"/>
                      <a:gd name="T22" fmla="*/ 33338 w 95"/>
                      <a:gd name="T23" fmla="*/ 69850 h 80"/>
                      <a:gd name="T24" fmla="*/ 17463 w 95"/>
                      <a:gd name="T25" fmla="*/ 80963 h 80"/>
                      <a:gd name="T26" fmla="*/ 14288 w 95"/>
                      <a:gd name="T27" fmla="*/ 84138 h 80"/>
                      <a:gd name="T28" fmla="*/ 3175 w 95"/>
                      <a:gd name="T29" fmla="*/ 84138 h 80"/>
                      <a:gd name="T30" fmla="*/ 0 w 95"/>
                      <a:gd name="T31" fmla="*/ 65088 h 80"/>
                      <a:gd name="T32" fmla="*/ 4763 w 95"/>
                      <a:gd name="T33" fmla="*/ 53975 h 80"/>
                      <a:gd name="T34" fmla="*/ 12700 w 95"/>
                      <a:gd name="T35" fmla="*/ 39688 h 80"/>
                      <a:gd name="T36" fmla="*/ 11113 w 95"/>
                      <a:gd name="T37" fmla="*/ 33338 h 80"/>
                      <a:gd name="T38" fmla="*/ 12700 w 95"/>
                      <a:gd name="T39" fmla="*/ 22225 h 80"/>
                      <a:gd name="T40" fmla="*/ 20638 w 95"/>
                      <a:gd name="T41" fmla="*/ 22225 h 80"/>
                      <a:gd name="T42" fmla="*/ 25400 w 95"/>
                      <a:gd name="T43" fmla="*/ 14288 h 80"/>
                      <a:gd name="T44" fmla="*/ 33338 w 95"/>
                      <a:gd name="T45" fmla="*/ 11113 h 80"/>
                      <a:gd name="T46" fmla="*/ 42863 w 95"/>
                      <a:gd name="T47" fmla="*/ 7938 h 80"/>
                      <a:gd name="T48" fmla="*/ 49213 w 95"/>
                      <a:gd name="T49" fmla="*/ 4763 h 80"/>
                      <a:gd name="T50" fmla="*/ 57150 w 95"/>
                      <a:gd name="T51" fmla="*/ 19050 h 80"/>
                      <a:gd name="T52" fmla="*/ 60325 w 95"/>
                      <a:gd name="T53" fmla="*/ 30163 h 80"/>
                      <a:gd name="T54" fmla="*/ 61913 w 95"/>
                      <a:gd name="T55" fmla="*/ 36513 h 80"/>
                      <a:gd name="T56" fmla="*/ 63500 w 95"/>
                      <a:gd name="T57" fmla="*/ 44450 h 80"/>
                      <a:gd name="T58" fmla="*/ 68263 w 95"/>
                      <a:gd name="T59" fmla="*/ 55563 h 80"/>
                      <a:gd name="T60" fmla="*/ 71438 w 95"/>
                      <a:gd name="T61" fmla="*/ 57150 h 80"/>
                      <a:gd name="T62" fmla="*/ 73025 w 95"/>
                      <a:gd name="T63" fmla="*/ 66675 h 80"/>
                      <a:gd name="T64" fmla="*/ 76200 w 95"/>
                      <a:gd name="T65" fmla="*/ 60325 h 80"/>
                      <a:gd name="T66" fmla="*/ 79375 w 95"/>
                      <a:gd name="T67" fmla="*/ 58738 h 80"/>
                      <a:gd name="T68" fmla="*/ 84138 w 95"/>
                      <a:gd name="T69" fmla="*/ 68263 h 80"/>
                      <a:gd name="T70" fmla="*/ 90488 w 95"/>
                      <a:gd name="T71" fmla="*/ 68263 h 80"/>
                      <a:gd name="T72" fmla="*/ 100013 w 95"/>
                      <a:gd name="T73" fmla="*/ 73025 h 80"/>
                      <a:gd name="T74" fmla="*/ 114300 w 95"/>
                      <a:gd name="T75" fmla="*/ 85725 h 80"/>
                      <a:gd name="T76" fmla="*/ 122238 w 95"/>
                      <a:gd name="T77" fmla="*/ 93663 h 80"/>
                      <a:gd name="T78" fmla="*/ 128588 w 95"/>
                      <a:gd name="T79" fmla="*/ 98425 h 80"/>
                      <a:gd name="T80" fmla="*/ 130175 w 95"/>
                      <a:gd name="T81" fmla="*/ 98425 h 80"/>
                      <a:gd name="T82" fmla="*/ 133350 w 95"/>
                      <a:gd name="T83" fmla="*/ 104775 h 80"/>
                      <a:gd name="T84" fmla="*/ 142875 w 95"/>
                      <a:gd name="T85" fmla="*/ 112713 h 80"/>
                      <a:gd name="T86" fmla="*/ 147638 w 95"/>
                      <a:gd name="T87" fmla="*/ 117475 h 80"/>
                      <a:gd name="T88" fmla="*/ 150813 w 95"/>
                      <a:gd name="T89" fmla="*/ 119063 h 80"/>
                      <a:gd name="T90" fmla="*/ 82550 w 95"/>
                      <a:gd name="T91" fmla="*/ 53975 h 80"/>
                      <a:gd name="T92" fmla="*/ 79375 w 95"/>
                      <a:gd name="T93" fmla="*/ 53975 h 80"/>
                      <a:gd name="T94" fmla="*/ 79375 w 95"/>
                      <a:gd name="T95" fmla="*/ 52388 h 80"/>
                      <a:gd name="T96" fmla="*/ 79375 w 95"/>
                      <a:gd name="T97" fmla="*/ 50800 h 80"/>
                      <a:gd name="T98" fmla="*/ 82550 w 95"/>
                      <a:gd name="T99" fmla="*/ 49213 h 80"/>
                      <a:gd name="T100" fmla="*/ 84138 w 95"/>
                      <a:gd name="T101" fmla="*/ 52388 h 80"/>
                      <a:gd name="T102" fmla="*/ 85725 w 95"/>
                      <a:gd name="T103" fmla="*/ 52388 h 80"/>
                      <a:gd name="T104" fmla="*/ 87313 w 95"/>
                      <a:gd name="T105" fmla="*/ 52388 h 80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</a:gdLst>
                    <a:ahLst/>
                    <a:cxnLst>
                      <a:cxn ang="T106">
                        <a:pos x="T0" y="T1"/>
                      </a:cxn>
                      <a:cxn ang="T107">
                        <a:pos x="T2" y="T3"/>
                      </a:cxn>
                      <a:cxn ang="T108">
                        <a:pos x="T4" y="T5"/>
                      </a:cxn>
                      <a:cxn ang="T109">
                        <a:pos x="T6" y="T7"/>
                      </a:cxn>
                      <a:cxn ang="T110">
                        <a:pos x="T8" y="T9"/>
                      </a:cxn>
                      <a:cxn ang="T111">
                        <a:pos x="T10" y="T11"/>
                      </a:cxn>
                      <a:cxn ang="T112">
                        <a:pos x="T12" y="T13"/>
                      </a:cxn>
                      <a:cxn ang="T113">
                        <a:pos x="T14" y="T15"/>
                      </a:cxn>
                      <a:cxn ang="T114">
                        <a:pos x="T16" y="T17"/>
                      </a:cxn>
                      <a:cxn ang="T115">
                        <a:pos x="T18" y="T19"/>
                      </a:cxn>
                      <a:cxn ang="T116">
                        <a:pos x="T20" y="T21"/>
                      </a:cxn>
                      <a:cxn ang="T117">
                        <a:pos x="T22" y="T23"/>
                      </a:cxn>
                      <a:cxn ang="T118">
                        <a:pos x="T24" y="T25"/>
                      </a:cxn>
                      <a:cxn ang="T119">
                        <a:pos x="T26" y="T27"/>
                      </a:cxn>
                      <a:cxn ang="T120">
                        <a:pos x="T28" y="T29"/>
                      </a:cxn>
                      <a:cxn ang="T121">
                        <a:pos x="T30" y="T31"/>
                      </a:cxn>
                      <a:cxn ang="T122">
                        <a:pos x="T32" y="T33"/>
                      </a:cxn>
                      <a:cxn ang="T123">
                        <a:pos x="T34" y="T35"/>
                      </a:cxn>
                      <a:cxn ang="T124">
                        <a:pos x="T36" y="T37"/>
                      </a:cxn>
                      <a:cxn ang="T125">
                        <a:pos x="T38" y="T39"/>
                      </a:cxn>
                      <a:cxn ang="T126">
                        <a:pos x="T40" y="T41"/>
                      </a:cxn>
                      <a:cxn ang="T127">
                        <a:pos x="T42" y="T43"/>
                      </a:cxn>
                      <a:cxn ang="T128">
                        <a:pos x="T44" y="T45"/>
                      </a:cxn>
                      <a:cxn ang="T129">
                        <a:pos x="T46" y="T47"/>
                      </a:cxn>
                      <a:cxn ang="T130">
                        <a:pos x="T48" y="T49"/>
                      </a:cxn>
                      <a:cxn ang="T131">
                        <a:pos x="T50" y="T51"/>
                      </a:cxn>
                      <a:cxn ang="T132">
                        <a:pos x="T52" y="T53"/>
                      </a:cxn>
                      <a:cxn ang="T133">
                        <a:pos x="T54" y="T55"/>
                      </a:cxn>
                      <a:cxn ang="T134">
                        <a:pos x="T56" y="T57"/>
                      </a:cxn>
                      <a:cxn ang="T135">
                        <a:pos x="T58" y="T59"/>
                      </a:cxn>
                      <a:cxn ang="T136">
                        <a:pos x="T60" y="T61"/>
                      </a:cxn>
                      <a:cxn ang="T137">
                        <a:pos x="T62" y="T63"/>
                      </a:cxn>
                      <a:cxn ang="T138">
                        <a:pos x="T64" y="T65"/>
                      </a:cxn>
                      <a:cxn ang="T139">
                        <a:pos x="T66" y="T67"/>
                      </a:cxn>
                      <a:cxn ang="T140">
                        <a:pos x="T68" y="T69"/>
                      </a:cxn>
                      <a:cxn ang="T141">
                        <a:pos x="T70" y="T71"/>
                      </a:cxn>
                      <a:cxn ang="T142">
                        <a:pos x="T72" y="T73"/>
                      </a:cxn>
                      <a:cxn ang="T143">
                        <a:pos x="T74" y="T75"/>
                      </a:cxn>
                      <a:cxn ang="T144">
                        <a:pos x="T76" y="T77"/>
                      </a:cxn>
                      <a:cxn ang="T145">
                        <a:pos x="T78" y="T79"/>
                      </a:cxn>
                      <a:cxn ang="T146">
                        <a:pos x="T80" y="T81"/>
                      </a:cxn>
                      <a:cxn ang="T147">
                        <a:pos x="T82" y="T83"/>
                      </a:cxn>
                      <a:cxn ang="T148">
                        <a:pos x="T84" y="T85"/>
                      </a:cxn>
                      <a:cxn ang="T149">
                        <a:pos x="T86" y="T87"/>
                      </a:cxn>
                      <a:cxn ang="T150">
                        <a:pos x="T88" y="T89"/>
                      </a:cxn>
                      <a:cxn ang="T151">
                        <a:pos x="T90" y="T91"/>
                      </a:cxn>
                      <a:cxn ang="T152">
                        <a:pos x="T92" y="T93"/>
                      </a:cxn>
                      <a:cxn ang="T153">
                        <a:pos x="T94" y="T95"/>
                      </a:cxn>
                      <a:cxn ang="T154">
                        <a:pos x="T96" y="T97"/>
                      </a:cxn>
                      <a:cxn ang="T155">
                        <a:pos x="T98" y="T99"/>
                      </a:cxn>
                      <a:cxn ang="T156">
                        <a:pos x="T100" y="T101"/>
                      </a:cxn>
                      <a:cxn ang="T157">
                        <a:pos x="T102" y="T103"/>
                      </a:cxn>
                      <a:cxn ang="T158">
                        <a:pos x="T104" y="T105"/>
                      </a:cxn>
                    </a:cxnLst>
                    <a:rect l="0" t="0" r="r" b="b"/>
                    <a:pathLst>
                      <a:path w="95" h="80">
                        <a:moveTo>
                          <a:pt x="95" y="75"/>
                        </a:moveTo>
                        <a:lnTo>
                          <a:pt x="92" y="77"/>
                        </a:lnTo>
                        <a:lnTo>
                          <a:pt x="91" y="78"/>
                        </a:lnTo>
                        <a:lnTo>
                          <a:pt x="91" y="79"/>
                        </a:lnTo>
                        <a:lnTo>
                          <a:pt x="90" y="80"/>
                        </a:lnTo>
                        <a:lnTo>
                          <a:pt x="88" y="80"/>
                        </a:lnTo>
                        <a:lnTo>
                          <a:pt x="87" y="79"/>
                        </a:lnTo>
                        <a:lnTo>
                          <a:pt x="86" y="79"/>
                        </a:lnTo>
                        <a:lnTo>
                          <a:pt x="86" y="78"/>
                        </a:lnTo>
                        <a:lnTo>
                          <a:pt x="85" y="78"/>
                        </a:lnTo>
                        <a:lnTo>
                          <a:pt x="85" y="79"/>
                        </a:lnTo>
                        <a:lnTo>
                          <a:pt x="83" y="77"/>
                        </a:lnTo>
                        <a:lnTo>
                          <a:pt x="82" y="74"/>
                        </a:lnTo>
                        <a:lnTo>
                          <a:pt x="80" y="74"/>
                        </a:lnTo>
                        <a:lnTo>
                          <a:pt x="77" y="70"/>
                        </a:lnTo>
                        <a:lnTo>
                          <a:pt x="73" y="65"/>
                        </a:lnTo>
                        <a:lnTo>
                          <a:pt x="69" y="63"/>
                        </a:lnTo>
                        <a:lnTo>
                          <a:pt x="63" y="55"/>
                        </a:lnTo>
                        <a:lnTo>
                          <a:pt x="54" y="51"/>
                        </a:lnTo>
                        <a:lnTo>
                          <a:pt x="54" y="52"/>
                        </a:lnTo>
                        <a:lnTo>
                          <a:pt x="53" y="50"/>
                        </a:lnTo>
                        <a:lnTo>
                          <a:pt x="52" y="50"/>
                        </a:lnTo>
                        <a:lnTo>
                          <a:pt x="50" y="51"/>
                        </a:lnTo>
                        <a:lnTo>
                          <a:pt x="49" y="51"/>
                        </a:lnTo>
                        <a:lnTo>
                          <a:pt x="48" y="50"/>
                        </a:lnTo>
                        <a:lnTo>
                          <a:pt x="47" y="50"/>
                        </a:lnTo>
                        <a:lnTo>
                          <a:pt x="45" y="49"/>
                        </a:lnTo>
                        <a:lnTo>
                          <a:pt x="44" y="49"/>
                        </a:lnTo>
                        <a:lnTo>
                          <a:pt x="44" y="50"/>
                        </a:lnTo>
                        <a:lnTo>
                          <a:pt x="44" y="51"/>
                        </a:lnTo>
                        <a:lnTo>
                          <a:pt x="43" y="50"/>
                        </a:lnTo>
                        <a:lnTo>
                          <a:pt x="41" y="50"/>
                        </a:lnTo>
                        <a:lnTo>
                          <a:pt x="41" y="51"/>
                        </a:lnTo>
                        <a:lnTo>
                          <a:pt x="40" y="51"/>
                        </a:lnTo>
                        <a:lnTo>
                          <a:pt x="39" y="51"/>
                        </a:lnTo>
                        <a:lnTo>
                          <a:pt x="40" y="50"/>
                        </a:lnTo>
                        <a:lnTo>
                          <a:pt x="39" y="49"/>
                        </a:lnTo>
                        <a:lnTo>
                          <a:pt x="38" y="47"/>
                        </a:lnTo>
                        <a:lnTo>
                          <a:pt x="37" y="49"/>
                        </a:lnTo>
                        <a:lnTo>
                          <a:pt x="36" y="50"/>
                        </a:lnTo>
                        <a:lnTo>
                          <a:pt x="35" y="50"/>
                        </a:lnTo>
                        <a:lnTo>
                          <a:pt x="34" y="51"/>
                        </a:lnTo>
                        <a:lnTo>
                          <a:pt x="30" y="51"/>
                        </a:lnTo>
                        <a:lnTo>
                          <a:pt x="28" y="51"/>
                        </a:lnTo>
                        <a:lnTo>
                          <a:pt x="27" y="50"/>
                        </a:lnTo>
                        <a:lnTo>
                          <a:pt x="27" y="49"/>
                        </a:lnTo>
                        <a:lnTo>
                          <a:pt x="26" y="47"/>
                        </a:lnTo>
                        <a:lnTo>
                          <a:pt x="25" y="47"/>
                        </a:lnTo>
                        <a:lnTo>
                          <a:pt x="22" y="46"/>
                        </a:lnTo>
                        <a:lnTo>
                          <a:pt x="21" y="46"/>
                        </a:lnTo>
                        <a:lnTo>
                          <a:pt x="21" y="45"/>
                        </a:lnTo>
                        <a:lnTo>
                          <a:pt x="21" y="44"/>
                        </a:lnTo>
                        <a:lnTo>
                          <a:pt x="16" y="54"/>
                        </a:lnTo>
                        <a:lnTo>
                          <a:pt x="15" y="53"/>
                        </a:lnTo>
                        <a:lnTo>
                          <a:pt x="13" y="52"/>
                        </a:lnTo>
                        <a:lnTo>
                          <a:pt x="12" y="51"/>
                        </a:lnTo>
                        <a:lnTo>
                          <a:pt x="11" y="51"/>
                        </a:lnTo>
                        <a:lnTo>
                          <a:pt x="10" y="51"/>
                        </a:lnTo>
                        <a:lnTo>
                          <a:pt x="9" y="52"/>
                        </a:lnTo>
                        <a:lnTo>
                          <a:pt x="9" y="53"/>
                        </a:lnTo>
                        <a:lnTo>
                          <a:pt x="8" y="53"/>
                        </a:lnTo>
                        <a:lnTo>
                          <a:pt x="7" y="53"/>
                        </a:lnTo>
                        <a:lnTo>
                          <a:pt x="6" y="52"/>
                        </a:lnTo>
                        <a:lnTo>
                          <a:pt x="4" y="52"/>
                        </a:lnTo>
                        <a:lnTo>
                          <a:pt x="2" y="53"/>
                        </a:lnTo>
                        <a:lnTo>
                          <a:pt x="1" y="53"/>
                        </a:lnTo>
                        <a:lnTo>
                          <a:pt x="1" y="51"/>
                        </a:lnTo>
                        <a:lnTo>
                          <a:pt x="0" y="42"/>
                        </a:lnTo>
                        <a:lnTo>
                          <a:pt x="0" y="41"/>
                        </a:lnTo>
                        <a:lnTo>
                          <a:pt x="1" y="40"/>
                        </a:lnTo>
                        <a:lnTo>
                          <a:pt x="1" y="38"/>
                        </a:lnTo>
                        <a:lnTo>
                          <a:pt x="2" y="36"/>
                        </a:lnTo>
                        <a:lnTo>
                          <a:pt x="3" y="34"/>
                        </a:lnTo>
                        <a:lnTo>
                          <a:pt x="3" y="32"/>
                        </a:lnTo>
                        <a:lnTo>
                          <a:pt x="4" y="32"/>
                        </a:lnTo>
                        <a:lnTo>
                          <a:pt x="6" y="28"/>
                        </a:lnTo>
                        <a:lnTo>
                          <a:pt x="7" y="26"/>
                        </a:lnTo>
                        <a:lnTo>
                          <a:pt x="7" y="25"/>
                        </a:lnTo>
                        <a:lnTo>
                          <a:pt x="8" y="25"/>
                        </a:lnTo>
                        <a:lnTo>
                          <a:pt x="7" y="23"/>
                        </a:lnTo>
                        <a:lnTo>
                          <a:pt x="7" y="22"/>
                        </a:lnTo>
                        <a:lnTo>
                          <a:pt x="7" y="21"/>
                        </a:lnTo>
                        <a:lnTo>
                          <a:pt x="7" y="19"/>
                        </a:lnTo>
                        <a:lnTo>
                          <a:pt x="8" y="18"/>
                        </a:lnTo>
                        <a:lnTo>
                          <a:pt x="8" y="17"/>
                        </a:lnTo>
                        <a:lnTo>
                          <a:pt x="8" y="14"/>
                        </a:lnTo>
                        <a:lnTo>
                          <a:pt x="9" y="14"/>
                        </a:lnTo>
                        <a:lnTo>
                          <a:pt x="10" y="14"/>
                        </a:lnTo>
                        <a:lnTo>
                          <a:pt x="11" y="14"/>
                        </a:lnTo>
                        <a:lnTo>
                          <a:pt x="13" y="14"/>
                        </a:lnTo>
                        <a:lnTo>
                          <a:pt x="15" y="13"/>
                        </a:lnTo>
                        <a:lnTo>
                          <a:pt x="16" y="12"/>
                        </a:lnTo>
                        <a:lnTo>
                          <a:pt x="16" y="10"/>
                        </a:lnTo>
                        <a:lnTo>
                          <a:pt x="16" y="9"/>
                        </a:lnTo>
                        <a:lnTo>
                          <a:pt x="17" y="9"/>
                        </a:lnTo>
                        <a:lnTo>
                          <a:pt x="18" y="9"/>
                        </a:lnTo>
                        <a:lnTo>
                          <a:pt x="20" y="8"/>
                        </a:lnTo>
                        <a:lnTo>
                          <a:pt x="21" y="8"/>
                        </a:lnTo>
                        <a:lnTo>
                          <a:pt x="21" y="7"/>
                        </a:lnTo>
                        <a:lnTo>
                          <a:pt x="22" y="7"/>
                        </a:lnTo>
                        <a:lnTo>
                          <a:pt x="22" y="6"/>
                        </a:lnTo>
                        <a:lnTo>
                          <a:pt x="24" y="7"/>
                        </a:lnTo>
                        <a:lnTo>
                          <a:pt x="26" y="7"/>
                        </a:lnTo>
                        <a:lnTo>
                          <a:pt x="27" y="5"/>
                        </a:lnTo>
                        <a:lnTo>
                          <a:pt x="28" y="3"/>
                        </a:lnTo>
                        <a:lnTo>
                          <a:pt x="29" y="1"/>
                        </a:lnTo>
                        <a:lnTo>
                          <a:pt x="30" y="0"/>
                        </a:lnTo>
                        <a:lnTo>
                          <a:pt x="31" y="3"/>
                        </a:lnTo>
                        <a:lnTo>
                          <a:pt x="32" y="4"/>
                        </a:lnTo>
                        <a:lnTo>
                          <a:pt x="34" y="5"/>
                        </a:lnTo>
                        <a:lnTo>
                          <a:pt x="35" y="8"/>
                        </a:lnTo>
                        <a:lnTo>
                          <a:pt x="36" y="9"/>
                        </a:lnTo>
                        <a:lnTo>
                          <a:pt x="36" y="12"/>
                        </a:lnTo>
                        <a:lnTo>
                          <a:pt x="37" y="14"/>
                        </a:lnTo>
                        <a:lnTo>
                          <a:pt x="38" y="16"/>
                        </a:lnTo>
                        <a:lnTo>
                          <a:pt x="38" y="17"/>
                        </a:lnTo>
                        <a:lnTo>
                          <a:pt x="38" y="19"/>
                        </a:lnTo>
                        <a:lnTo>
                          <a:pt x="38" y="21"/>
                        </a:lnTo>
                        <a:lnTo>
                          <a:pt x="39" y="22"/>
                        </a:lnTo>
                        <a:lnTo>
                          <a:pt x="39" y="23"/>
                        </a:lnTo>
                        <a:lnTo>
                          <a:pt x="39" y="24"/>
                        </a:lnTo>
                        <a:lnTo>
                          <a:pt x="39" y="25"/>
                        </a:lnTo>
                        <a:lnTo>
                          <a:pt x="39" y="26"/>
                        </a:lnTo>
                        <a:lnTo>
                          <a:pt x="39" y="27"/>
                        </a:lnTo>
                        <a:lnTo>
                          <a:pt x="40" y="28"/>
                        </a:lnTo>
                        <a:lnTo>
                          <a:pt x="40" y="29"/>
                        </a:lnTo>
                        <a:lnTo>
                          <a:pt x="41" y="31"/>
                        </a:lnTo>
                        <a:lnTo>
                          <a:pt x="43" y="32"/>
                        </a:lnTo>
                        <a:lnTo>
                          <a:pt x="43" y="34"/>
                        </a:lnTo>
                        <a:lnTo>
                          <a:pt x="43" y="35"/>
                        </a:lnTo>
                        <a:lnTo>
                          <a:pt x="44" y="35"/>
                        </a:lnTo>
                        <a:lnTo>
                          <a:pt x="45" y="35"/>
                        </a:lnTo>
                        <a:lnTo>
                          <a:pt x="45" y="36"/>
                        </a:lnTo>
                        <a:lnTo>
                          <a:pt x="46" y="38"/>
                        </a:lnTo>
                        <a:lnTo>
                          <a:pt x="46" y="40"/>
                        </a:lnTo>
                        <a:lnTo>
                          <a:pt x="46" y="41"/>
                        </a:lnTo>
                        <a:lnTo>
                          <a:pt x="46" y="42"/>
                        </a:lnTo>
                        <a:lnTo>
                          <a:pt x="47" y="42"/>
                        </a:lnTo>
                        <a:lnTo>
                          <a:pt x="48" y="42"/>
                        </a:lnTo>
                        <a:lnTo>
                          <a:pt x="48" y="41"/>
                        </a:lnTo>
                        <a:lnTo>
                          <a:pt x="48" y="40"/>
                        </a:lnTo>
                        <a:lnTo>
                          <a:pt x="48" y="38"/>
                        </a:lnTo>
                        <a:lnTo>
                          <a:pt x="47" y="40"/>
                        </a:lnTo>
                        <a:lnTo>
                          <a:pt x="47" y="37"/>
                        </a:lnTo>
                        <a:lnTo>
                          <a:pt x="48" y="36"/>
                        </a:lnTo>
                        <a:lnTo>
                          <a:pt x="49" y="36"/>
                        </a:lnTo>
                        <a:lnTo>
                          <a:pt x="50" y="37"/>
                        </a:lnTo>
                        <a:lnTo>
                          <a:pt x="52" y="38"/>
                        </a:lnTo>
                        <a:lnTo>
                          <a:pt x="50" y="40"/>
                        </a:lnTo>
                        <a:lnTo>
                          <a:pt x="52" y="40"/>
                        </a:lnTo>
                        <a:lnTo>
                          <a:pt x="52" y="41"/>
                        </a:lnTo>
                        <a:lnTo>
                          <a:pt x="53" y="43"/>
                        </a:lnTo>
                        <a:lnTo>
                          <a:pt x="55" y="44"/>
                        </a:lnTo>
                        <a:lnTo>
                          <a:pt x="56" y="43"/>
                        </a:lnTo>
                        <a:lnTo>
                          <a:pt x="57" y="43"/>
                        </a:lnTo>
                        <a:lnTo>
                          <a:pt x="59" y="44"/>
                        </a:lnTo>
                        <a:lnTo>
                          <a:pt x="60" y="44"/>
                        </a:lnTo>
                        <a:lnTo>
                          <a:pt x="60" y="45"/>
                        </a:lnTo>
                        <a:lnTo>
                          <a:pt x="62" y="47"/>
                        </a:lnTo>
                        <a:lnTo>
                          <a:pt x="63" y="46"/>
                        </a:lnTo>
                        <a:lnTo>
                          <a:pt x="67" y="49"/>
                        </a:lnTo>
                        <a:lnTo>
                          <a:pt x="69" y="51"/>
                        </a:lnTo>
                        <a:lnTo>
                          <a:pt x="71" y="52"/>
                        </a:lnTo>
                        <a:lnTo>
                          <a:pt x="71" y="53"/>
                        </a:lnTo>
                        <a:lnTo>
                          <a:pt x="72" y="54"/>
                        </a:lnTo>
                        <a:lnTo>
                          <a:pt x="74" y="56"/>
                        </a:lnTo>
                        <a:lnTo>
                          <a:pt x="74" y="57"/>
                        </a:lnTo>
                        <a:lnTo>
                          <a:pt x="75" y="59"/>
                        </a:lnTo>
                        <a:lnTo>
                          <a:pt x="77" y="59"/>
                        </a:lnTo>
                        <a:lnTo>
                          <a:pt x="78" y="59"/>
                        </a:lnTo>
                        <a:lnTo>
                          <a:pt x="78" y="60"/>
                        </a:lnTo>
                        <a:lnTo>
                          <a:pt x="80" y="61"/>
                        </a:lnTo>
                        <a:lnTo>
                          <a:pt x="81" y="62"/>
                        </a:lnTo>
                        <a:lnTo>
                          <a:pt x="82" y="63"/>
                        </a:lnTo>
                        <a:lnTo>
                          <a:pt x="82" y="62"/>
                        </a:lnTo>
                        <a:lnTo>
                          <a:pt x="83" y="63"/>
                        </a:lnTo>
                        <a:lnTo>
                          <a:pt x="84" y="65"/>
                        </a:lnTo>
                        <a:lnTo>
                          <a:pt x="84" y="66"/>
                        </a:lnTo>
                        <a:lnTo>
                          <a:pt x="84" y="69"/>
                        </a:lnTo>
                        <a:lnTo>
                          <a:pt x="85" y="69"/>
                        </a:lnTo>
                        <a:lnTo>
                          <a:pt x="86" y="69"/>
                        </a:lnTo>
                        <a:lnTo>
                          <a:pt x="87" y="69"/>
                        </a:lnTo>
                        <a:lnTo>
                          <a:pt x="90" y="71"/>
                        </a:lnTo>
                        <a:lnTo>
                          <a:pt x="90" y="72"/>
                        </a:lnTo>
                        <a:lnTo>
                          <a:pt x="90" y="73"/>
                        </a:lnTo>
                        <a:lnTo>
                          <a:pt x="91" y="73"/>
                        </a:lnTo>
                        <a:lnTo>
                          <a:pt x="92" y="74"/>
                        </a:lnTo>
                        <a:lnTo>
                          <a:pt x="93" y="74"/>
                        </a:lnTo>
                        <a:lnTo>
                          <a:pt x="93" y="73"/>
                        </a:lnTo>
                        <a:lnTo>
                          <a:pt x="94" y="73"/>
                        </a:lnTo>
                        <a:lnTo>
                          <a:pt x="94" y="74"/>
                        </a:lnTo>
                        <a:lnTo>
                          <a:pt x="95" y="75"/>
                        </a:lnTo>
                        <a:moveTo>
                          <a:pt x="56" y="35"/>
                        </a:moveTo>
                        <a:lnTo>
                          <a:pt x="55" y="35"/>
                        </a:lnTo>
                        <a:lnTo>
                          <a:pt x="54" y="34"/>
                        </a:lnTo>
                        <a:lnTo>
                          <a:pt x="53" y="34"/>
                        </a:lnTo>
                        <a:lnTo>
                          <a:pt x="52" y="34"/>
                        </a:lnTo>
                        <a:lnTo>
                          <a:pt x="50" y="34"/>
                        </a:lnTo>
                        <a:lnTo>
                          <a:pt x="50" y="33"/>
                        </a:lnTo>
                        <a:lnTo>
                          <a:pt x="50" y="34"/>
                        </a:lnTo>
                        <a:lnTo>
                          <a:pt x="52" y="34"/>
                        </a:lnTo>
                        <a:lnTo>
                          <a:pt x="52" y="33"/>
                        </a:lnTo>
                        <a:lnTo>
                          <a:pt x="50" y="33"/>
                        </a:lnTo>
                        <a:lnTo>
                          <a:pt x="50" y="32"/>
                        </a:lnTo>
                        <a:lnTo>
                          <a:pt x="49" y="33"/>
                        </a:lnTo>
                        <a:lnTo>
                          <a:pt x="49" y="32"/>
                        </a:lnTo>
                        <a:lnTo>
                          <a:pt x="50" y="32"/>
                        </a:lnTo>
                        <a:lnTo>
                          <a:pt x="50" y="31"/>
                        </a:lnTo>
                        <a:lnTo>
                          <a:pt x="52" y="31"/>
                        </a:lnTo>
                        <a:lnTo>
                          <a:pt x="50" y="31"/>
                        </a:lnTo>
                        <a:lnTo>
                          <a:pt x="52" y="31"/>
                        </a:lnTo>
                        <a:lnTo>
                          <a:pt x="53" y="32"/>
                        </a:lnTo>
                        <a:lnTo>
                          <a:pt x="53" y="33"/>
                        </a:lnTo>
                        <a:lnTo>
                          <a:pt x="53" y="34"/>
                        </a:lnTo>
                        <a:lnTo>
                          <a:pt x="54" y="34"/>
                        </a:lnTo>
                        <a:lnTo>
                          <a:pt x="54" y="33"/>
                        </a:lnTo>
                        <a:lnTo>
                          <a:pt x="55" y="33"/>
                        </a:lnTo>
                        <a:lnTo>
                          <a:pt x="56" y="34"/>
                        </a:lnTo>
                        <a:lnTo>
                          <a:pt x="56" y="35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40" name="Freeform 1255">
                    <a:extLst>
                      <a:ext uri="{FF2B5EF4-FFF2-40B4-BE49-F238E27FC236}">
                        <a16:creationId xmlns:a16="http://schemas.microsoft.com/office/drawing/2014/main" id="{9A912E1C-B03D-4DDD-8EBE-6245D02BC98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870678" y="3099293"/>
                    <a:ext cx="262567" cy="185889"/>
                  </a:xfrm>
                  <a:custGeom>
                    <a:avLst/>
                    <a:gdLst>
                      <a:gd name="T0" fmla="*/ 131762 w 113"/>
                      <a:gd name="T1" fmla="*/ 6350 h 80"/>
                      <a:gd name="T2" fmla="*/ 131762 w 113"/>
                      <a:gd name="T3" fmla="*/ 15875 h 80"/>
                      <a:gd name="T4" fmla="*/ 133350 w 113"/>
                      <a:gd name="T5" fmla="*/ 20638 h 80"/>
                      <a:gd name="T6" fmla="*/ 141287 w 113"/>
                      <a:gd name="T7" fmla="*/ 31750 h 80"/>
                      <a:gd name="T8" fmla="*/ 150812 w 113"/>
                      <a:gd name="T9" fmla="*/ 36513 h 80"/>
                      <a:gd name="T10" fmla="*/ 150812 w 113"/>
                      <a:gd name="T11" fmla="*/ 38100 h 80"/>
                      <a:gd name="T12" fmla="*/ 147637 w 113"/>
                      <a:gd name="T13" fmla="*/ 38100 h 80"/>
                      <a:gd name="T14" fmla="*/ 150812 w 113"/>
                      <a:gd name="T15" fmla="*/ 46038 h 80"/>
                      <a:gd name="T16" fmla="*/ 169862 w 113"/>
                      <a:gd name="T17" fmla="*/ 52388 h 80"/>
                      <a:gd name="T18" fmla="*/ 176212 w 113"/>
                      <a:gd name="T19" fmla="*/ 58738 h 80"/>
                      <a:gd name="T20" fmla="*/ 177800 w 113"/>
                      <a:gd name="T21" fmla="*/ 68263 h 80"/>
                      <a:gd name="T22" fmla="*/ 177800 w 113"/>
                      <a:gd name="T23" fmla="*/ 76200 h 80"/>
                      <a:gd name="T24" fmla="*/ 169862 w 113"/>
                      <a:gd name="T25" fmla="*/ 80963 h 80"/>
                      <a:gd name="T26" fmla="*/ 165100 w 113"/>
                      <a:gd name="T27" fmla="*/ 80963 h 80"/>
                      <a:gd name="T28" fmla="*/ 160337 w 113"/>
                      <a:gd name="T29" fmla="*/ 80963 h 80"/>
                      <a:gd name="T30" fmla="*/ 155575 w 113"/>
                      <a:gd name="T31" fmla="*/ 80963 h 80"/>
                      <a:gd name="T32" fmla="*/ 150812 w 113"/>
                      <a:gd name="T33" fmla="*/ 87313 h 80"/>
                      <a:gd name="T34" fmla="*/ 144462 w 113"/>
                      <a:gd name="T35" fmla="*/ 92075 h 80"/>
                      <a:gd name="T36" fmla="*/ 136525 w 113"/>
                      <a:gd name="T37" fmla="*/ 92075 h 80"/>
                      <a:gd name="T38" fmla="*/ 125412 w 113"/>
                      <a:gd name="T39" fmla="*/ 88900 h 80"/>
                      <a:gd name="T40" fmla="*/ 119062 w 113"/>
                      <a:gd name="T41" fmla="*/ 88900 h 80"/>
                      <a:gd name="T42" fmla="*/ 109537 w 113"/>
                      <a:gd name="T43" fmla="*/ 92075 h 80"/>
                      <a:gd name="T44" fmla="*/ 93662 w 113"/>
                      <a:gd name="T45" fmla="*/ 92075 h 80"/>
                      <a:gd name="T46" fmla="*/ 79375 w 113"/>
                      <a:gd name="T47" fmla="*/ 92075 h 80"/>
                      <a:gd name="T48" fmla="*/ 61912 w 113"/>
                      <a:gd name="T49" fmla="*/ 93663 h 80"/>
                      <a:gd name="T50" fmla="*/ 60325 w 113"/>
                      <a:gd name="T51" fmla="*/ 103188 h 80"/>
                      <a:gd name="T52" fmla="*/ 61912 w 113"/>
                      <a:gd name="T53" fmla="*/ 112713 h 80"/>
                      <a:gd name="T54" fmla="*/ 63500 w 113"/>
                      <a:gd name="T55" fmla="*/ 122238 h 80"/>
                      <a:gd name="T56" fmla="*/ 63500 w 113"/>
                      <a:gd name="T57" fmla="*/ 123825 h 80"/>
                      <a:gd name="T58" fmla="*/ 63500 w 113"/>
                      <a:gd name="T59" fmla="*/ 127000 h 80"/>
                      <a:gd name="T60" fmla="*/ 58737 w 113"/>
                      <a:gd name="T61" fmla="*/ 122238 h 80"/>
                      <a:gd name="T62" fmla="*/ 47625 w 113"/>
                      <a:gd name="T63" fmla="*/ 115888 h 80"/>
                      <a:gd name="T64" fmla="*/ 36512 w 113"/>
                      <a:gd name="T65" fmla="*/ 117475 h 80"/>
                      <a:gd name="T66" fmla="*/ 28575 w 113"/>
                      <a:gd name="T67" fmla="*/ 120650 h 80"/>
                      <a:gd name="T68" fmla="*/ 28575 w 113"/>
                      <a:gd name="T69" fmla="*/ 122238 h 80"/>
                      <a:gd name="T70" fmla="*/ 19050 w 113"/>
                      <a:gd name="T71" fmla="*/ 120650 h 80"/>
                      <a:gd name="T72" fmla="*/ 15875 w 113"/>
                      <a:gd name="T73" fmla="*/ 117475 h 80"/>
                      <a:gd name="T74" fmla="*/ 6350 w 113"/>
                      <a:gd name="T75" fmla="*/ 106363 h 80"/>
                      <a:gd name="T76" fmla="*/ 1587 w 113"/>
                      <a:gd name="T77" fmla="*/ 106363 h 80"/>
                      <a:gd name="T78" fmla="*/ 1587 w 113"/>
                      <a:gd name="T79" fmla="*/ 96838 h 80"/>
                      <a:gd name="T80" fmla="*/ 1587 w 113"/>
                      <a:gd name="T81" fmla="*/ 93663 h 80"/>
                      <a:gd name="T82" fmla="*/ 3175 w 113"/>
                      <a:gd name="T83" fmla="*/ 88900 h 80"/>
                      <a:gd name="T84" fmla="*/ 6350 w 113"/>
                      <a:gd name="T85" fmla="*/ 80963 h 80"/>
                      <a:gd name="T86" fmla="*/ 6350 w 113"/>
                      <a:gd name="T87" fmla="*/ 73025 h 80"/>
                      <a:gd name="T88" fmla="*/ 14287 w 113"/>
                      <a:gd name="T89" fmla="*/ 68263 h 80"/>
                      <a:gd name="T90" fmla="*/ 22225 w 113"/>
                      <a:gd name="T91" fmla="*/ 63500 h 80"/>
                      <a:gd name="T92" fmla="*/ 26987 w 113"/>
                      <a:gd name="T93" fmla="*/ 58738 h 80"/>
                      <a:gd name="T94" fmla="*/ 25400 w 113"/>
                      <a:gd name="T95" fmla="*/ 52388 h 80"/>
                      <a:gd name="T96" fmla="*/ 30162 w 113"/>
                      <a:gd name="T97" fmla="*/ 50800 h 80"/>
                      <a:gd name="T98" fmla="*/ 28575 w 113"/>
                      <a:gd name="T99" fmla="*/ 46038 h 80"/>
                      <a:gd name="T100" fmla="*/ 31750 w 113"/>
                      <a:gd name="T101" fmla="*/ 41275 h 80"/>
                      <a:gd name="T102" fmla="*/ 38100 w 113"/>
                      <a:gd name="T103" fmla="*/ 38100 h 80"/>
                      <a:gd name="T104" fmla="*/ 47625 w 113"/>
                      <a:gd name="T105" fmla="*/ 42863 h 80"/>
                      <a:gd name="T106" fmla="*/ 47625 w 113"/>
                      <a:gd name="T107" fmla="*/ 41275 h 80"/>
                      <a:gd name="T108" fmla="*/ 50800 w 113"/>
                      <a:gd name="T109" fmla="*/ 38100 h 80"/>
                      <a:gd name="T110" fmla="*/ 52387 w 113"/>
                      <a:gd name="T111" fmla="*/ 30163 h 80"/>
                      <a:gd name="T112" fmla="*/ 60325 w 113"/>
                      <a:gd name="T113" fmla="*/ 30163 h 80"/>
                      <a:gd name="T114" fmla="*/ 66675 w 113"/>
                      <a:gd name="T115" fmla="*/ 19050 h 80"/>
                      <a:gd name="T116" fmla="*/ 77787 w 113"/>
                      <a:gd name="T117" fmla="*/ 20638 h 80"/>
                      <a:gd name="T118" fmla="*/ 79375 w 113"/>
                      <a:gd name="T119" fmla="*/ 15875 h 80"/>
                      <a:gd name="T120" fmla="*/ 87312 w 113"/>
                      <a:gd name="T121" fmla="*/ 12700 h 80"/>
                      <a:gd name="T122" fmla="*/ 103187 w 113"/>
                      <a:gd name="T123" fmla="*/ 4763 h 80"/>
                      <a:gd name="T124" fmla="*/ 119062 w 113"/>
                      <a:gd name="T125" fmla="*/ 0 h 80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  <a:gd name="T180" fmla="*/ 0 60000 65536"/>
                      <a:gd name="T181" fmla="*/ 0 60000 65536"/>
                      <a:gd name="T182" fmla="*/ 0 60000 65536"/>
                      <a:gd name="T183" fmla="*/ 0 60000 65536"/>
                      <a:gd name="T184" fmla="*/ 0 60000 65536"/>
                      <a:gd name="T185" fmla="*/ 0 60000 65536"/>
                      <a:gd name="T186" fmla="*/ 0 60000 65536"/>
                      <a:gd name="T187" fmla="*/ 0 60000 65536"/>
                      <a:gd name="T188" fmla="*/ 0 60000 65536"/>
                    </a:gdLst>
                    <a:ahLst/>
                    <a:cxnLst>
                      <a:cxn ang="T126">
                        <a:pos x="T0" y="T1"/>
                      </a:cxn>
                      <a:cxn ang="T127">
                        <a:pos x="T2" y="T3"/>
                      </a:cxn>
                      <a:cxn ang="T128">
                        <a:pos x="T4" y="T5"/>
                      </a:cxn>
                      <a:cxn ang="T129">
                        <a:pos x="T6" y="T7"/>
                      </a:cxn>
                      <a:cxn ang="T130">
                        <a:pos x="T8" y="T9"/>
                      </a:cxn>
                      <a:cxn ang="T131">
                        <a:pos x="T10" y="T11"/>
                      </a:cxn>
                      <a:cxn ang="T132">
                        <a:pos x="T12" y="T13"/>
                      </a:cxn>
                      <a:cxn ang="T133">
                        <a:pos x="T14" y="T15"/>
                      </a:cxn>
                      <a:cxn ang="T134">
                        <a:pos x="T16" y="T17"/>
                      </a:cxn>
                      <a:cxn ang="T135">
                        <a:pos x="T18" y="T19"/>
                      </a:cxn>
                      <a:cxn ang="T136">
                        <a:pos x="T20" y="T21"/>
                      </a:cxn>
                      <a:cxn ang="T137">
                        <a:pos x="T22" y="T23"/>
                      </a:cxn>
                      <a:cxn ang="T138">
                        <a:pos x="T24" y="T25"/>
                      </a:cxn>
                      <a:cxn ang="T139">
                        <a:pos x="T26" y="T27"/>
                      </a:cxn>
                      <a:cxn ang="T140">
                        <a:pos x="T28" y="T29"/>
                      </a:cxn>
                      <a:cxn ang="T141">
                        <a:pos x="T30" y="T31"/>
                      </a:cxn>
                      <a:cxn ang="T142">
                        <a:pos x="T32" y="T33"/>
                      </a:cxn>
                      <a:cxn ang="T143">
                        <a:pos x="T34" y="T35"/>
                      </a:cxn>
                      <a:cxn ang="T144">
                        <a:pos x="T36" y="T37"/>
                      </a:cxn>
                      <a:cxn ang="T145">
                        <a:pos x="T38" y="T39"/>
                      </a:cxn>
                      <a:cxn ang="T146">
                        <a:pos x="T40" y="T41"/>
                      </a:cxn>
                      <a:cxn ang="T147">
                        <a:pos x="T42" y="T43"/>
                      </a:cxn>
                      <a:cxn ang="T148">
                        <a:pos x="T44" y="T45"/>
                      </a:cxn>
                      <a:cxn ang="T149">
                        <a:pos x="T46" y="T47"/>
                      </a:cxn>
                      <a:cxn ang="T150">
                        <a:pos x="T48" y="T49"/>
                      </a:cxn>
                      <a:cxn ang="T151">
                        <a:pos x="T50" y="T51"/>
                      </a:cxn>
                      <a:cxn ang="T152">
                        <a:pos x="T52" y="T53"/>
                      </a:cxn>
                      <a:cxn ang="T153">
                        <a:pos x="T54" y="T55"/>
                      </a:cxn>
                      <a:cxn ang="T154">
                        <a:pos x="T56" y="T57"/>
                      </a:cxn>
                      <a:cxn ang="T155">
                        <a:pos x="T58" y="T59"/>
                      </a:cxn>
                      <a:cxn ang="T156">
                        <a:pos x="T60" y="T61"/>
                      </a:cxn>
                      <a:cxn ang="T157">
                        <a:pos x="T62" y="T63"/>
                      </a:cxn>
                      <a:cxn ang="T158">
                        <a:pos x="T64" y="T65"/>
                      </a:cxn>
                      <a:cxn ang="T159">
                        <a:pos x="T66" y="T67"/>
                      </a:cxn>
                      <a:cxn ang="T160">
                        <a:pos x="T68" y="T69"/>
                      </a:cxn>
                      <a:cxn ang="T161">
                        <a:pos x="T70" y="T71"/>
                      </a:cxn>
                      <a:cxn ang="T162">
                        <a:pos x="T72" y="T73"/>
                      </a:cxn>
                      <a:cxn ang="T163">
                        <a:pos x="T74" y="T75"/>
                      </a:cxn>
                      <a:cxn ang="T164">
                        <a:pos x="T76" y="T77"/>
                      </a:cxn>
                      <a:cxn ang="T165">
                        <a:pos x="T78" y="T79"/>
                      </a:cxn>
                      <a:cxn ang="T166">
                        <a:pos x="T80" y="T81"/>
                      </a:cxn>
                      <a:cxn ang="T167">
                        <a:pos x="T82" y="T83"/>
                      </a:cxn>
                      <a:cxn ang="T168">
                        <a:pos x="T84" y="T85"/>
                      </a:cxn>
                      <a:cxn ang="T169">
                        <a:pos x="T86" y="T87"/>
                      </a:cxn>
                      <a:cxn ang="T170">
                        <a:pos x="T88" y="T89"/>
                      </a:cxn>
                      <a:cxn ang="T171">
                        <a:pos x="T90" y="T91"/>
                      </a:cxn>
                      <a:cxn ang="T172">
                        <a:pos x="T92" y="T93"/>
                      </a:cxn>
                      <a:cxn ang="T173">
                        <a:pos x="T94" y="T95"/>
                      </a:cxn>
                      <a:cxn ang="T174">
                        <a:pos x="T96" y="T97"/>
                      </a:cxn>
                      <a:cxn ang="T175">
                        <a:pos x="T98" y="T99"/>
                      </a:cxn>
                      <a:cxn ang="T176">
                        <a:pos x="T100" y="T101"/>
                      </a:cxn>
                      <a:cxn ang="T177">
                        <a:pos x="T102" y="T103"/>
                      </a:cxn>
                      <a:cxn ang="T178">
                        <a:pos x="T104" y="T105"/>
                      </a:cxn>
                      <a:cxn ang="T179">
                        <a:pos x="T106" y="T107"/>
                      </a:cxn>
                      <a:cxn ang="T180">
                        <a:pos x="T108" y="T109"/>
                      </a:cxn>
                      <a:cxn ang="T181">
                        <a:pos x="T110" y="T111"/>
                      </a:cxn>
                      <a:cxn ang="T182">
                        <a:pos x="T112" y="T113"/>
                      </a:cxn>
                      <a:cxn ang="T183">
                        <a:pos x="T114" y="T115"/>
                      </a:cxn>
                      <a:cxn ang="T184">
                        <a:pos x="T116" y="T117"/>
                      </a:cxn>
                      <a:cxn ang="T185">
                        <a:pos x="T118" y="T119"/>
                      </a:cxn>
                      <a:cxn ang="T186">
                        <a:pos x="T120" y="T121"/>
                      </a:cxn>
                      <a:cxn ang="T187">
                        <a:pos x="T122" y="T123"/>
                      </a:cxn>
                      <a:cxn ang="T188">
                        <a:pos x="T124" y="T125"/>
                      </a:cxn>
                    </a:cxnLst>
                    <a:rect l="0" t="0" r="r" b="b"/>
                    <a:pathLst>
                      <a:path w="113" h="80">
                        <a:moveTo>
                          <a:pt x="82" y="2"/>
                        </a:moveTo>
                        <a:lnTo>
                          <a:pt x="82" y="2"/>
                        </a:lnTo>
                        <a:lnTo>
                          <a:pt x="82" y="3"/>
                        </a:lnTo>
                        <a:lnTo>
                          <a:pt x="83" y="4"/>
                        </a:lnTo>
                        <a:lnTo>
                          <a:pt x="82" y="5"/>
                        </a:lnTo>
                        <a:lnTo>
                          <a:pt x="82" y="8"/>
                        </a:lnTo>
                        <a:lnTo>
                          <a:pt x="82" y="9"/>
                        </a:lnTo>
                        <a:lnTo>
                          <a:pt x="83" y="10"/>
                        </a:lnTo>
                        <a:lnTo>
                          <a:pt x="84" y="10"/>
                        </a:lnTo>
                        <a:lnTo>
                          <a:pt x="84" y="11"/>
                        </a:lnTo>
                        <a:lnTo>
                          <a:pt x="85" y="11"/>
                        </a:lnTo>
                        <a:lnTo>
                          <a:pt x="84" y="12"/>
                        </a:lnTo>
                        <a:lnTo>
                          <a:pt x="84" y="13"/>
                        </a:lnTo>
                        <a:lnTo>
                          <a:pt x="85" y="17"/>
                        </a:lnTo>
                        <a:lnTo>
                          <a:pt x="86" y="17"/>
                        </a:lnTo>
                        <a:lnTo>
                          <a:pt x="87" y="19"/>
                        </a:lnTo>
                        <a:lnTo>
                          <a:pt x="87" y="20"/>
                        </a:lnTo>
                        <a:lnTo>
                          <a:pt x="89" y="20"/>
                        </a:lnTo>
                        <a:lnTo>
                          <a:pt x="93" y="21"/>
                        </a:lnTo>
                        <a:lnTo>
                          <a:pt x="93" y="22"/>
                        </a:lnTo>
                        <a:lnTo>
                          <a:pt x="94" y="22"/>
                        </a:lnTo>
                        <a:lnTo>
                          <a:pt x="95" y="23"/>
                        </a:lnTo>
                        <a:lnTo>
                          <a:pt x="96" y="23"/>
                        </a:lnTo>
                        <a:lnTo>
                          <a:pt x="97" y="24"/>
                        </a:lnTo>
                        <a:lnTo>
                          <a:pt x="95" y="24"/>
                        </a:lnTo>
                        <a:lnTo>
                          <a:pt x="94" y="24"/>
                        </a:lnTo>
                        <a:lnTo>
                          <a:pt x="93" y="24"/>
                        </a:lnTo>
                        <a:lnTo>
                          <a:pt x="93" y="28"/>
                        </a:lnTo>
                        <a:lnTo>
                          <a:pt x="93" y="29"/>
                        </a:lnTo>
                        <a:lnTo>
                          <a:pt x="95" y="29"/>
                        </a:lnTo>
                        <a:lnTo>
                          <a:pt x="97" y="31"/>
                        </a:lnTo>
                        <a:lnTo>
                          <a:pt x="102" y="35"/>
                        </a:lnTo>
                        <a:lnTo>
                          <a:pt x="105" y="35"/>
                        </a:lnTo>
                        <a:lnTo>
                          <a:pt x="106" y="33"/>
                        </a:lnTo>
                        <a:lnTo>
                          <a:pt x="107" y="33"/>
                        </a:lnTo>
                        <a:lnTo>
                          <a:pt x="109" y="33"/>
                        </a:lnTo>
                        <a:lnTo>
                          <a:pt x="110" y="33"/>
                        </a:lnTo>
                        <a:lnTo>
                          <a:pt x="110" y="35"/>
                        </a:lnTo>
                        <a:lnTo>
                          <a:pt x="111" y="35"/>
                        </a:lnTo>
                        <a:lnTo>
                          <a:pt x="111" y="37"/>
                        </a:lnTo>
                        <a:lnTo>
                          <a:pt x="111" y="38"/>
                        </a:lnTo>
                        <a:lnTo>
                          <a:pt x="110" y="38"/>
                        </a:lnTo>
                        <a:lnTo>
                          <a:pt x="109" y="38"/>
                        </a:lnTo>
                        <a:lnTo>
                          <a:pt x="112" y="43"/>
                        </a:lnTo>
                        <a:lnTo>
                          <a:pt x="113" y="45"/>
                        </a:lnTo>
                        <a:lnTo>
                          <a:pt x="112" y="47"/>
                        </a:lnTo>
                        <a:lnTo>
                          <a:pt x="112" y="48"/>
                        </a:lnTo>
                        <a:lnTo>
                          <a:pt x="111" y="48"/>
                        </a:lnTo>
                        <a:lnTo>
                          <a:pt x="110" y="49"/>
                        </a:lnTo>
                        <a:lnTo>
                          <a:pt x="109" y="51"/>
                        </a:lnTo>
                        <a:lnTo>
                          <a:pt x="107" y="51"/>
                        </a:lnTo>
                        <a:lnTo>
                          <a:pt x="106" y="51"/>
                        </a:lnTo>
                        <a:lnTo>
                          <a:pt x="105" y="51"/>
                        </a:lnTo>
                        <a:lnTo>
                          <a:pt x="104" y="51"/>
                        </a:lnTo>
                        <a:lnTo>
                          <a:pt x="102" y="52"/>
                        </a:lnTo>
                        <a:lnTo>
                          <a:pt x="102" y="51"/>
                        </a:lnTo>
                        <a:lnTo>
                          <a:pt x="101" y="51"/>
                        </a:lnTo>
                        <a:lnTo>
                          <a:pt x="100" y="51"/>
                        </a:lnTo>
                        <a:lnTo>
                          <a:pt x="98" y="51"/>
                        </a:lnTo>
                        <a:lnTo>
                          <a:pt x="97" y="52"/>
                        </a:lnTo>
                        <a:lnTo>
                          <a:pt x="98" y="54"/>
                        </a:lnTo>
                        <a:lnTo>
                          <a:pt x="97" y="55"/>
                        </a:lnTo>
                        <a:lnTo>
                          <a:pt x="96" y="54"/>
                        </a:lnTo>
                        <a:lnTo>
                          <a:pt x="95" y="55"/>
                        </a:lnTo>
                        <a:lnTo>
                          <a:pt x="94" y="56"/>
                        </a:lnTo>
                        <a:lnTo>
                          <a:pt x="93" y="57"/>
                        </a:lnTo>
                        <a:lnTo>
                          <a:pt x="92" y="58"/>
                        </a:lnTo>
                        <a:lnTo>
                          <a:pt x="91" y="58"/>
                        </a:lnTo>
                        <a:lnTo>
                          <a:pt x="89" y="58"/>
                        </a:lnTo>
                        <a:lnTo>
                          <a:pt x="88" y="58"/>
                        </a:lnTo>
                        <a:lnTo>
                          <a:pt x="86" y="58"/>
                        </a:lnTo>
                        <a:lnTo>
                          <a:pt x="85" y="57"/>
                        </a:lnTo>
                        <a:lnTo>
                          <a:pt x="82" y="57"/>
                        </a:lnTo>
                        <a:lnTo>
                          <a:pt x="79" y="56"/>
                        </a:lnTo>
                        <a:lnTo>
                          <a:pt x="77" y="56"/>
                        </a:lnTo>
                        <a:lnTo>
                          <a:pt x="76" y="56"/>
                        </a:lnTo>
                        <a:lnTo>
                          <a:pt x="75" y="56"/>
                        </a:lnTo>
                        <a:lnTo>
                          <a:pt x="74" y="57"/>
                        </a:lnTo>
                        <a:lnTo>
                          <a:pt x="70" y="59"/>
                        </a:lnTo>
                        <a:lnTo>
                          <a:pt x="69" y="58"/>
                        </a:lnTo>
                        <a:lnTo>
                          <a:pt x="68" y="58"/>
                        </a:lnTo>
                        <a:lnTo>
                          <a:pt x="66" y="58"/>
                        </a:lnTo>
                        <a:lnTo>
                          <a:pt x="65" y="57"/>
                        </a:lnTo>
                        <a:lnTo>
                          <a:pt x="64" y="58"/>
                        </a:lnTo>
                        <a:lnTo>
                          <a:pt x="59" y="58"/>
                        </a:lnTo>
                        <a:lnTo>
                          <a:pt x="58" y="57"/>
                        </a:lnTo>
                        <a:lnTo>
                          <a:pt x="57" y="57"/>
                        </a:lnTo>
                        <a:lnTo>
                          <a:pt x="57" y="58"/>
                        </a:lnTo>
                        <a:lnTo>
                          <a:pt x="55" y="58"/>
                        </a:lnTo>
                        <a:lnTo>
                          <a:pt x="50" y="58"/>
                        </a:lnTo>
                        <a:lnTo>
                          <a:pt x="46" y="58"/>
                        </a:lnTo>
                        <a:lnTo>
                          <a:pt x="40" y="58"/>
                        </a:lnTo>
                        <a:lnTo>
                          <a:pt x="39" y="58"/>
                        </a:lnTo>
                        <a:lnTo>
                          <a:pt x="39" y="59"/>
                        </a:lnTo>
                        <a:lnTo>
                          <a:pt x="38" y="61"/>
                        </a:lnTo>
                        <a:lnTo>
                          <a:pt x="37" y="61"/>
                        </a:lnTo>
                        <a:lnTo>
                          <a:pt x="37" y="63"/>
                        </a:lnTo>
                        <a:lnTo>
                          <a:pt x="37" y="64"/>
                        </a:lnTo>
                        <a:lnTo>
                          <a:pt x="38" y="65"/>
                        </a:lnTo>
                        <a:lnTo>
                          <a:pt x="39" y="67"/>
                        </a:lnTo>
                        <a:lnTo>
                          <a:pt x="39" y="68"/>
                        </a:lnTo>
                        <a:lnTo>
                          <a:pt x="39" y="69"/>
                        </a:lnTo>
                        <a:lnTo>
                          <a:pt x="39" y="71"/>
                        </a:lnTo>
                        <a:lnTo>
                          <a:pt x="39" y="75"/>
                        </a:lnTo>
                        <a:lnTo>
                          <a:pt x="39" y="76"/>
                        </a:lnTo>
                        <a:lnTo>
                          <a:pt x="40" y="77"/>
                        </a:lnTo>
                        <a:lnTo>
                          <a:pt x="39" y="77"/>
                        </a:lnTo>
                        <a:lnTo>
                          <a:pt x="39" y="78"/>
                        </a:lnTo>
                        <a:lnTo>
                          <a:pt x="40" y="78"/>
                        </a:lnTo>
                        <a:lnTo>
                          <a:pt x="40" y="79"/>
                        </a:lnTo>
                        <a:lnTo>
                          <a:pt x="40" y="80"/>
                        </a:lnTo>
                        <a:lnTo>
                          <a:pt x="39" y="80"/>
                        </a:lnTo>
                        <a:lnTo>
                          <a:pt x="38" y="79"/>
                        </a:lnTo>
                        <a:lnTo>
                          <a:pt x="37" y="78"/>
                        </a:lnTo>
                        <a:lnTo>
                          <a:pt x="37" y="77"/>
                        </a:lnTo>
                        <a:lnTo>
                          <a:pt x="37" y="76"/>
                        </a:lnTo>
                        <a:lnTo>
                          <a:pt x="35" y="74"/>
                        </a:lnTo>
                        <a:lnTo>
                          <a:pt x="33" y="74"/>
                        </a:lnTo>
                        <a:lnTo>
                          <a:pt x="30" y="73"/>
                        </a:lnTo>
                        <a:lnTo>
                          <a:pt x="27" y="73"/>
                        </a:lnTo>
                        <a:lnTo>
                          <a:pt x="26" y="73"/>
                        </a:lnTo>
                        <a:lnTo>
                          <a:pt x="23" y="74"/>
                        </a:lnTo>
                        <a:lnTo>
                          <a:pt x="21" y="75"/>
                        </a:lnTo>
                        <a:lnTo>
                          <a:pt x="20" y="75"/>
                        </a:lnTo>
                        <a:lnTo>
                          <a:pt x="18" y="76"/>
                        </a:lnTo>
                        <a:lnTo>
                          <a:pt x="18" y="77"/>
                        </a:lnTo>
                        <a:lnTo>
                          <a:pt x="16" y="77"/>
                        </a:lnTo>
                        <a:lnTo>
                          <a:pt x="14" y="76"/>
                        </a:lnTo>
                        <a:lnTo>
                          <a:pt x="13" y="76"/>
                        </a:lnTo>
                        <a:lnTo>
                          <a:pt x="12" y="76"/>
                        </a:lnTo>
                        <a:lnTo>
                          <a:pt x="11" y="76"/>
                        </a:lnTo>
                        <a:lnTo>
                          <a:pt x="10" y="75"/>
                        </a:lnTo>
                        <a:lnTo>
                          <a:pt x="11" y="75"/>
                        </a:lnTo>
                        <a:lnTo>
                          <a:pt x="10" y="74"/>
                        </a:lnTo>
                        <a:lnTo>
                          <a:pt x="9" y="73"/>
                        </a:lnTo>
                        <a:lnTo>
                          <a:pt x="8" y="71"/>
                        </a:lnTo>
                        <a:lnTo>
                          <a:pt x="5" y="67"/>
                        </a:lnTo>
                        <a:lnTo>
                          <a:pt x="4" y="67"/>
                        </a:lnTo>
                        <a:lnTo>
                          <a:pt x="3" y="67"/>
                        </a:lnTo>
                        <a:lnTo>
                          <a:pt x="3" y="68"/>
                        </a:lnTo>
                        <a:lnTo>
                          <a:pt x="2" y="68"/>
                        </a:lnTo>
                        <a:lnTo>
                          <a:pt x="1" y="67"/>
                        </a:lnTo>
                        <a:lnTo>
                          <a:pt x="0" y="66"/>
                        </a:lnTo>
                        <a:lnTo>
                          <a:pt x="1" y="65"/>
                        </a:lnTo>
                        <a:lnTo>
                          <a:pt x="1" y="63"/>
                        </a:lnTo>
                        <a:lnTo>
                          <a:pt x="1" y="61"/>
                        </a:lnTo>
                        <a:lnTo>
                          <a:pt x="2" y="60"/>
                        </a:lnTo>
                        <a:lnTo>
                          <a:pt x="2" y="59"/>
                        </a:lnTo>
                        <a:lnTo>
                          <a:pt x="1" y="59"/>
                        </a:lnTo>
                        <a:lnTo>
                          <a:pt x="1" y="58"/>
                        </a:lnTo>
                        <a:lnTo>
                          <a:pt x="1" y="57"/>
                        </a:lnTo>
                        <a:lnTo>
                          <a:pt x="2" y="56"/>
                        </a:lnTo>
                        <a:lnTo>
                          <a:pt x="3" y="56"/>
                        </a:lnTo>
                        <a:lnTo>
                          <a:pt x="4" y="54"/>
                        </a:lnTo>
                        <a:lnTo>
                          <a:pt x="4" y="51"/>
                        </a:lnTo>
                        <a:lnTo>
                          <a:pt x="4" y="50"/>
                        </a:lnTo>
                        <a:lnTo>
                          <a:pt x="4" y="49"/>
                        </a:lnTo>
                        <a:lnTo>
                          <a:pt x="4" y="48"/>
                        </a:lnTo>
                        <a:lnTo>
                          <a:pt x="3" y="47"/>
                        </a:lnTo>
                        <a:lnTo>
                          <a:pt x="4" y="46"/>
                        </a:lnTo>
                        <a:lnTo>
                          <a:pt x="5" y="45"/>
                        </a:lnTo>
                        <a:lnTo>
                          <a:pt x="7" y="43"/>
                        </a:lnTo>
                        <a:lnTo>
                          <a:pt x="9" y="43"/>
                        </a:lnTo>
                        <a:lnTo>
                          <a:pt x="12" y="42"/>
                        </a:lnTo>
                        <a:lnTo>
                          <a:pt x="13" y="42"/>
                        </a:lnTo>
                        <a:lnTo>
                          <a:pt x="13" y="41"/>
                        </a:lnTo>
                        <a:lnTo>
                          <a:pt x="14" y="40"/>
                        </a:lnTo>
                        <a:lnTo>
                          <a:pt x="16" y="39"/>
                        </a:lnTo>
                        <a:lnTo>
                          <a:pt x="16" y="38"/>
                        </a:lnTo>
                        <a:lnTo>
                          <a:pt x="16" y="37"/>
                        </a:lnTo>
                        <a:lnTo>
                          <a:pt x="17" y="37"/>
                        </a:lnTo>
                        <a:lnTo>
                          <a:pt x="17" y="36"/>
                        </a:lnTo>
                        <a:lnTo>
                          <a:pt x="16" y="35"/>
                        </a:lnTo>
                        <a:lnTo>
                          <a:pt x="16" y="33"/>
                        </a:lnTo>
                        <a:lnTo>
                          <a:pt x="18" y="33"/>
                        </a:lnTo>
                        <a:lnTo>
                          <a:pt x="19" y="33"/>
                        </a:lnTo>
                        <a:lnTo>
                          <a:pt x="19" y="32"/>
                        </a:lnTo>
                        <a:lnTo>
                          <a:pt x="19" y="31"/>
                        </a:lnTo>
                        <a:lnTo>
                          <a:pt x="19" y="30"/>
                        </a:lnTo>
                        <a:lnTo>
                          <a:pt x="19" y="29"/>
                        </a:lnTo>
                        <a:lnTo>
                          <a:pt x="18" y="29"/>
                        </a:lnTo>
                        <a:lnTo>
                          <a:pt x="17" y="28"/>
                        </a:lnTo>
                        <a:lnTo>
                          <a:pt x="18" y="27"/>
                        </a:lnTo>
                        <a:lnTo>
                          <a:pt x="19" y="26"/>
                        </a:lnTo>
                        <a:lnTo>
                          <a:pt x="20" y="26"/>
                        </a:lnTo>
                        <a:lnTo>
                          <a:pt x="22" y="22"/>
                        </a:lnTo>
                        <a:lnTo>
                          <a:pt x="23" y="23"/>
                        </a:lnTo>
                        <a:lnTo>
                          <a:pt x="24" y="24"/>
                        </a:lnTo>
                        <a:lnTo>
                          <a:pt x="28" y="26"/>
                        </a:lnTo>
                        <a:lnTo>
                          <a:pt x="28" y="27"/>
                        </a:lnTo>
                        <a:lnTo>
                          <a:pt x="29" y="27"/>
                        </a:lnTo>
                        <a:lnTo>
                          <a:pt x="30" y="27"/>
                        </a:lnTo>
                        <a:lnTo>
                          <a:pt x="30" y="26"/>
                        </a:lnTo>
                        <a:lnTo>
                          <a:pt x="31" y="26"/>
                        </a:lnTo>
                        <a:lnTo>
                          <a:pt x="32" y="26"/>
                        </a:lnTo>
                        <a:lnTo>
                          <a:pt x="32" y="24"/>
                        </a:lnTo>
                        <a:lnTo>
                          <a:pt x="32" y="22"/>
                        </a:lnTo>
                        <a:lnTo>
                          <a:pt x="32" y="21"/>
                        </a:lnTo>
                        <a:lnTo>
                          <a:pt x="32" y="19"/>
                        </a:lnTo>
                        <a:lnTo>
                          <a:pt x="33" y="19"/>
                        </a:lnTo>
                        <a:lnTo>
                          <a:pt x="35" y="20"/>
                        </a:lnTo>
                        <a:lnTo>
                          <a:pt x="37" y="20"/>
                        </a:lnTo>
                        <a:lnTo>
                          <a:pt x="38" y="20"/>
                        </a:lnTo>
                        <a:lnTo>
                          <a:pt x="38" y="19"/>
                        </a:lnTo>
                        <a:lnTo>
                          <a:pt x="38" y="18"/>
                        </a:lnTo>
                        <a:lnTo>
                          <a:pt x="38" y="15"/>
                        </a:lnTo>
                        <a:lnTo>
                          <a:pt x="39" y="14"/>
                        </a:lnTo>
                        <a:lnTo>
                          <a:pt x="41" y="13"/>
                        </a:lnTo>
                        <a:lnTo>
                          <a:pt x="42" y="12"/>
                        </a:lnTo>
                        <a:lnTo>
                          <a:pt x="44" y="11"/>
                        </a:lnTo>
                        <a:lnTo>
                          <a:pt x="45" y="11"/>
                        </a:lnTo>
                        <a:lnTo>
                          <a:pt x="46" y="12"/>
                        </a:lnTo>
                        <a:lnTo>
                          <a:pt x="47" y="12"/>
                        </a:lnTo>
                        <a:lnTo>
                          <a:pt x="49" y="13"/>
                        </a:lnTo>
                        <a:lnTo>
                          <a:pt x="50" y="12"/>
                        </a:lnTo>
                        <a:lnTo>
                          <a:pt x="50" y="11"/>
                        </a:lnTo>
                        <a:lnTo>
                          <a:pt x="50" y="10"/>
                        </a:lnTo>
                        <a:lnTo>
                          <a:pt x="50" y="9"/>
                        </a:lnTo>
                        <a:lnTo>
                          <a:pt x="51" y="8"/>
                        </a:lnTo>
                        <a:lnTo>
                          <a:pt x="54" y="8"/>
                        </a:lnTo>
                        <a:lnTo>
                          <a:pt x="55" y="8"/>
                        </a:lnTo>
                        <a:lnTo>
                          <a:pt x="59" y="5"/>
                        </a:lnTo>
                        <a:lnTo>
                          <a:pt x="60" y="4"/>
                        </a:lnTo>
                        <a:lnTo>
                          <a:pt x="64" y="4"/>
                        </a:lnTo>
                        <a:lnTo>
                          <a:pt x="65" y="3"/>
                        </a:lnTo>
                        <a:lnTo>
                          <a:pt x="68" y="0"/>
                        </a:lnTo>
                        <a:lnTo>
                          <a:pt x="73" y="0"/>
                        </a:lnTo>
                        <a:lnTo>
                          <a:pt x="74" y="1"/>
                        </a:lnTo>
                        <a:lnTo>
                          <a:pt x="75" y="0"/>
                        </a:lnTo>
                        <a:lnTo>
                          <a:pt x="78" y="1"/>
                        </a:lnTo>
                        <a:lnTo>
                          <a:pt x="82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41" name="Freeform 1256">
                    <a:extLst>
                      <a:ext uri="{FF2B5EF4-FFF2-40B4-BE49-F238E27FC236}">
                        <a16:creationId xmlns:a16="http://schemas.microsoft.com/office/drawing/2014/main" id="{096F85F5-ACD9-4BCB-A9DD-1665CAC7BF80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5501223" y="3175973"/>
                    <a:ext cx="99916" cy="60414"/>
                  </a:xfrm>
                  <a:custGeom>
                    <a:avLst/>
                    <a:gdLst>
                      <a:gd name="T0" fmla="*/ 66675 w 43"/>
                      <a:gd name="T1" fmla="*/ 4763 h 26"/>
                      <a:gd name="T2" fmla="*/ 68263 w 43"/>
                      <a:gd name="T3" fmla="*/ 9525 h 26"/>
                      <a:gd name="T4" fmla="*/ 65088 w 43"/>
                      <a:gd name="T5" fmla="*/ 9525 h 26"/>
                      <a:gd name="T6" fmla="*/ 63500 w 43"/>
                      <a:gd name="T7" fmla="*/ 12700 h 26"/>
                      <a:gd name="T8" fmla="*/ 68263 w 43"/>
                      <a:gd name="T9" fmla="*/ 23813 h 26"/>
                      <a:gd name="T10" fmla="*/ 60325 w 43"/>
                      <a:gd name="T11" fmla="*/ 25400 h 26"/>
                      <a:gd name="T12" fmla="*/ 50800 w 43"/>
                      <a:gd name="T13" fmla="*/ 26988 h 26"/>
                      <a:gd name="T14" fmla="*/ 47625 w 43"/>
                      <a:gd name="T15" fmla="*/ 26988 h 26"/>
                      <a:gd name="T16" fmla="*/ 42863 w 43"/>
                      <a:gd name="T17" fmla="*/ 33338 h 26"/>
                      <a:gd name="T18" fmla="*/ 41275 w 43"/>
                      <a:gd name="T19" fmla="*/ 38100 h 26"/>
                      <a:gd name="T20" fmla="*/ 36513 w 43"/>
                      <a:gd name="T21" fmla="*/ 39688 h 26"/>
                      <a:gd name="T22" fmla="*/ 36513 w 43"/>
                      <a:gd name="T23" fmla="*/ 36513 h 26"/>
                      <a:gd name="T24" fmla="*/ 33338 w 43"/>
                      <a:gd name="T25" fmla="*/ 39688 h 26"/>
                      <a:gd name="T26" fmla="*/ 34925 w 43"/>
                      <a:gd name="T27" fmla="*/ 34925 h 26"/>
                      <a:gd name="T28" fmla="*/ 33338 w 43"/>
                      <a:gd name="T29" fmla="*/ 36513 h 26"/>
                      <a:gd name="T30" fmla="*/ 30163 w 43"/>
                      <a:gd name="T31" fmla="*/ 33338 h 26"/>
                      <a:gd name="T32" fmla="*/ 31750 w 43"/>
                      <a:gd name="T33" fmla="*/ 30163 h 26"/>
                      <a:gd name="T34" fmla="*/ 30163 w 43"/>
                      <a:gd name="T35" fmla="*/ 30163 h 26"/>
                      <a:gd name="T36" fmla="*/ 31750 w 43"/>
                      <a:gd name="T37" fmla="*/ 25400 h 26"/>
                      <a:gd name="T38" fmla="*/ 38100 w 43"/>
                      <a:gd name="T39" fmla="*/ 25400 h 26"/>
                      <a:gd name="T40" fmla="*/ 31750 w 43"/>
                      <a:gd name="T41" fmla="*/ 25400 h 26"/>
                      <a:gd name="T42" fmla="*/ 30163 w 43"/>
                      <a:gd name="T43" fmla="*/ 25400 h 26"/>
                      <a:gd name="T44" fmla="*/ 30163 w 43"/>
                      <a:gd name="T45" fmla="*/ 23813 h 26"/>
                      <a:gd name="T46" fmla="*/ 26988 w 43"/>
                      <a:gd name="T47" fmla="*/ 22225 h 26"/>
                      <a:gd name="T48" fmla="*/ 31750 w 43"/>
                      <a:gd name="T49" fmla="*/ 20638 h 26"/>
                      <a:gd name="T50" fmla="*/ 34925 w 43"/>
                      <a:gd name="T51" fmla="*/ 19050 h 26"/>
                      <a:gd name="T52" fmla="*/ 41275 w 43"/>
                      <a:gd name="T53" fmla="*/ 22225 h 26"/>
                      <a:gd name="T54" fmla="*/ 36513 w 43"/>
                      <a:gd name="T55" fmla="*/ 20638 h 26"/>
                      <a:gd name="T56" fmla="*/ 36513 w 43"/>
                      <a:gd name="T57" fmla="*/ 15875 h 26"/>
                      <a:gd name="T58" fmla="*/ 31750 w 43"/>
                      <a:gd name="T59" fmla="*/ 19050 h 26"/>
                      <a:gd name="T60" fmla="*/ 28575 w 43"/>
                      <a:gd name="T61" fmla="*/ 19050 h 26"/>
                      <a:gd name="T62" fmla="*/ 22225 w 43"/>
                      <a:gd name="T63" fmla="*/ 22225 h 26"/>
                      <a:gd name="T64" fmla="*/ 19050 w 43"/>
                      <a:gd name="T65" fmla="*/ 15875 h 26"/>
                      <a:gd name="T66" fmla="*/ 22225 w 43"/>
                      <a:gd name="T67" fmla="*/ 15875 h 26"/>
                      <a:gd name="T68" fmla="*/ 19050 w 43"/>
                      <a:gd name="T69" fmla="*/ 15875 h 26"/>
                      <a:gd name="T70" fmla="*/ 17463 w 43"/>
                      <a:gd name="T71" fmla="*/ 19050 h 26"/>
                      <a:gd name="T72" fmla="*/ 7938 w 43"/>
                      <a:gd name="T73" fmla="*/ 15875 h 26"/>
                      <a:gd name="T74" fmla="*/ 12700 w 43"/>
                      <a:gd name="T75" fmla="*/ 11113 h 26"/>
                      <a:gd name="T76" fmla="*/ 9525 w 43"/>
                      <a:gd name="T77" fmla="*/ 11113 h 26"/>
                      <a:gd name="T78" fmla="*/ 3175 w 43"/>
                      <a:gd name="T79" fmla="*/ 11113 h 26"/>
                      <a:gd name="T80" fmla="*/ 1588 w 43"/>
                      <a:gd name="T81" fmla="*/ 7938 h 26"/>
                      <a:gd name="T82" fmla="*/ 12700 w 43"/>
                      <a:gd name="T83" fmla="*/ 6350 h 26"/>
                      <a:gd name="T84" fmla="*/ 15875 w 43"/>
                      <a:gd name="T85" fmla="*/ 6350 h 26"/>
                      <a:gd name="T86" fmla="*/ 23813 w 43"/>
                      <a:gd name="T87" fmla="*/ 6350 h 26"/>
                      <a:gd name="T88" fmla="*/ 41275 w 43"/>
                      <a:gd name="T89" fmla="*/ 0 h 26"/>
                      <a:gd name="T90" fmla="*/ 53975 w 43"/>
                      <a:gd name="T91" fmla="*/ 0 h 26"/>
                      <a:gd name="T92" fmla="*/ 14288 w 43"/>
                      <a:gd name="T93" fmla="*/ 38100 h 26"/>
                      <a:gd name="T94" fmla="*/ 9525 w 43"/>
                      <a:gd name="T95" fmla="*/ 38100 h 26"/>
                      <a:gd name="T96" fmla="*/ 14288 w 43"/>
                      <a:gd name="T97" fmla="*/ 34925 h 26"/>
                      <a:gd name="T98" fmla="*/ 15875 w 43"/>
                      <a:gd name="T99" fmla="*/ 36513 h 26"/>
                      <a:gd name="T100" fmla="*/ 14288 w 43"/>
                      <a:gd name="T101" fmla="*/ 38100 h 26"/>
                      <a:gd name="T102" fmla="*/ 17463 w 43"/>
                      <a:gd name="T103" fmla="*/ 25400 h 26"/>
                      <a:gd name="T104" fmla="*/ 19050 w 43"/>
                      <a:gd name="T105" fmla="*/ 28575 h 26"/>
                      <a:gd name="T106" fmla="*/ 12700 w 43"/>
                      <a:gd name="T107" fmla="*/ 20638 h 26"/>
                      <a:gd name="T108" fmla="*/ 17463 w 43"/>
                      <a:gd name="T109" fmla="*/ 20638 h 26"/>
                      <a:gd name="T110" fmla="*/ 20638 w 43"/>
                      <a:gd name="T111" fmla="*/ 34925 h 26"/>
                      <a:gd name="T112" fmla="*/ 23813 w 43"/>
                      <a:gd name="T113" fmla="*/ 33338 h 26"/>
                      <a:gd name="T114" fmla="*/ 9525 w 43"/>
                      <a:gd name="T115" fmla="*/ 28575 h 26"/>
                      <a:gd name="T116" fmla="*/ 6350 w 43"/>
                      <a:gd name="T117" fmla="*/ 26988 h 26"/>
                      <a:gd name="T118" fmla="*/ 9525 w 43"/>
                      <a:gd name="T119" fmla="*/ 25400 h 26"/>
                      <a:gd name="T120" fmla="*/ 9525 w 43"/>
                      <a:gd name="T121" fmla="*/ 26988 h 26"/>
                      <a:gd name="T122" fmla="*/ 28575 w 43"/>
                      <a:gd name="T123" fmla="*/ 25400 h 2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  <a:gd name="T180" fmla="*/ 0 60000 65536"/>
                      <a:gd name="T181" fmla="*/ 0 60000 65536"/>
                      <a:gd name="T182" fmla="*/ 0 60000 65536"/>
                      <a:gd name="T183" fmla="*/ 0 60000 65536"/>
                      <a:gd name="T184" fmla="*/ 0 60000 65536"/>
                      <a:gd name="T185" fmla="*/ 0 60000 65536"/>
                    </a:gdLst>
                    <a:ahLst/>
                    <a:cxnLst>
                      <a:cxn ang="T124">
                        <a:pos x="T0" y="T1"/>
                      </a:cxn>
                      <a:cxn ang="T125">
                        <a:pos x="T2" y="T3"/>
                      </a:cxn>
                      <a:cxn ang="T126">
                        <a:pos x="T4" y="T5"/>
                      </a:cxn>
                      <a:cxn ang="T127">
                        <a:pos x="T6" y="T7"/>
                      </a:cxn>
                      <a:cxn ang="T128">
                        <a:pos x="T8" y="T9"/>
                      </a:cxn>
                      <a:cxn ang="T129">
                        <a:pos x="T10" y="T11"/>
                      </a:cxn>
                      <a:cxn ang="T130">
                        <a:pos x="T12" y="T13"/>
                      </a:cxn>
                      <a:cxn ang="T131">
                        <a:pos x="T14" y="T15"/>
                      </a:cxn>
                      <a:cxn ang="T132">
                        <a:pos x="T16" y="T17"/>
                      </a:cxn>
                      <a:cxn ang="T133">
                        <a:pos x="T18" y="T19"/>
                      </a:cxn>
                      <a:cxn ang="T134">
                        <a:pos x="T20" y="T21"/>
                      </a:cxn>
                      <a:cxn ang="T135">
                        <a:pos x="T22" y="T23"/>
                      </a:cxn>
                      <a:cxn ang="T136">
                        <a:pos x="T24" y="T25"/>
                      </a:cxn>
                      <a:cxn ang="T137">
                        <a:pos x="T26" y="T27"/>
                      </a:cxn>
                      <a:cxn ang="T138">
                        <a:pos x="T28" y="T29"/>
                      </a:cxn>
                      <a:cxn ang="T139">
                        <a:pos x="T30" y="T31"/>
                      </a:cxn>
                      <a:cxn ang="T140">
                        <a:pos x="T32" y="T33"/>
                      </a:cxn>
                      <a:cxn ang="T141">
                        <a:pos x="T34" y="T35"/>
                      </a:cxn>
                      <a:cxn ang="T142">
                        <a:pos x="T36" y="T37"/>
                      </a:cxn>
                      <a:cxn ang="T143">
                        <a:pos x="T38" y="T39"/>
                      </a:cxn>
                      <a:cxn ang="T144">
                        <a:pos x="T40" y="T41"/>
                      </a:cxn>
                      <a:cxn ang="T145">
                        <a:pos x="T42" y="T43"/>
                      </a:cxn>
                      <a:cxn ang="T146">
                        <a:pos x="T44" y="T45"/>
                      </a:cxn>
                      <a:cxn ang="T147">
                        <a:pos x="T46" y="T47"/>
                      </a:cxn>
                      <a:cxn ang="T148">
                        <a:pos x="T48" y="T49"/>
                      </a:cxn>
                      <a:cxn ang="T149">
                        <a:pos x="T50" y="T51"/>
                      </a:cxn>
                      <a:cxn ang="T150">
                        <a:pos x="T52" y="T53"/>
                      </a:cxn>
                      <a:cxn ang="T151">
                        <a:pos x="T54" y="T55"/>
                      </a:cxn>
                      <a:cxn ang="T152">
                        <a:pos x="T56" y="T57"/>
                      </a:cxn>
                      <a:cxn ang="T153">
                        <a:pos x="T58" y="T59"/>
                      </a:cxn>
                      <a:cxn ang="T154">
                        <a:pos x="T60" y="T61"/>
                      </a:cxn>
                      <a:cxn ang="T155">
                        <a:pos x="T62" y="T63"/>
                      </a:cxn>
                      <a:cxn ang="T156">
                        <a:pos x="T64" y="T65"/>
                      </a:cxn>
                      <a:cxn ang="T157">
                        <a:pos x="T66" y="T67"/>
                      </a:cxn>
                      <a:cxn ang="T158">
                        <a:pos x="T68" y="T69"/>
                      </a:cxn>
                      <a:cxn ang="T159">
                        <a:pos x="T70" y="T71"/>
                      </a:cxn>
                      <a:cxn ang="T160">
                        <a:pos x="T72" y="T73"/>
                      </a:cxn>
                      <a:cxn ang="T161">
                        <a:pos x="T74" y="T75"/>
                      </a:cxn>
                      <a:cxn ang="T162">
                        <a:pos x="T76" y="T77"/>
                      </a:cxn>
                      <a:cxn ang="T163">
                        <a:pos x="T78" y="T79"/>
                      </a:cxn>
                      <a:cxn ang="T164">
                        <a:pos x="T80" y="T81"/>
                      </a:cxn>
                      <a:cxn ang="T165">
                        <a:pos x="T82" y="T83"/>
                      </a:cxn>
                      <a:cxn ang="T166">
                        <a:pos x="T84" y="T85"/>
                      </a:cxn>
                      <a:cxn ang="T167">
                        <a:pos x="T86" y="T87"/>
                      </a:cxn>
                      <a:cxn ang="T168">
                        <a:pos x="T88" y="T89"/>
                      </a:cxn>
                      <a:cxn ang="T169">
                        <a:pos x="T90" y="T91"/>
                      </a:cxn>
                      <a:cxn ang="T170">
                        <a:pos x="T92" y="T93"/>
                      </a:cxn>
                      <a:cxn ang="T171">
                        <a:pos x="T94" y="T95"/>
                      </a:cxn>
                      <a:cxn ang="T172">
                        <a:pos x="T96" y="T97"/>
                      </a:cxn>
                      <a:cxn ang="T173">
                        <a:pos x="T98" y="T99"/>
                      </a:cxn>
                      <a:cxn ang="T174">
                        <a:pos x="T100" y="T101"/>
                      </a:cxn>
                      <a:cxn ang="T175">
                        <a:pos x="T102" y="T103"/>
                      </a:cxn>
                      <a:cxn ang="T176">
                        <a:pos x="T104" y="T105"/>
                      </a:cxn>
                      <a:cxn ang="T177">
                        <a:pos x="T106" y="T107"/>
                      </a:cxn>
                      <a:cxn ang="T178">
                        <a:pos x="T108" y="T109"/>
                      </a:cxn>
                      <a:cxn ang="T179">
                        <a:pos x="T110" y="T111"/>
                      </a:cxn>
                      <a:cxn ang="T180">
                        <a:pos x="T112" y="T113"/>
                      </a:cxn>
                      <a:cxn ang="T181">
                        <a:pos x="T114" y="T115"/>
                      </a:cxn>
                      <a:cxn ang="T182">
                        <a:pos x="T116" y="T117"/>
                      </a:cxn>
                      <a:cxn ang="T183">
                        <a:pos x="T118" y="T119"/>
                      </a:cxn>
                      <a:cxn ang="T184">
                        <a:pos x="T120" y="T121"/>
                      </a:cxn>
                      <a:cxn ang="T185">
                        <a:pos x="T122" y="T123"/>
                      </a:cxn>
                    </a:cxnLst>
                    <a:rect l="0" t="0" r="r" b="b"/>
                    <a:pathLst>
                      <a:path w="43" h="26">
                        <a:moveTo>
                          <a:pt x="42" y="0"/>
                        </a:moveTo>
                        <a:lnTo>
                          <a:pt x="42" y="2"/>
                        </a:lnTo>
                        <a:lnTo>
                          <a:pt x="42" y="3"/>
                        </a:lnTo>
                        <a:lnTo>
                          <a:pt x="43" y="3"/>
                        </a:lnTo>
                        <a:lnTo>
                          <a:pt x="43" y="4"/>
                        </a:lnTo>
                        <a:lnTo>
                          <a:pt x="43" y="6"/>
                        </a:lnTo>
                        <a:lnTo>
                          <a:pt x="42" y="7"/>
                        </a:lnTo>
                        <a:lnTo>
                          <a:pt x="41" y="7"/>
                        </a:lnTo>
                        <a:lnTo>
                          <a:pt x="41" y="6"/>
                        </a:lnTo>
                        <a:lnTo>
                          <a:pt x="39" y="7"/>
                        </a:lnTo>
                        <a:lnTo>
                          <a:pt x="39" y="8"/>
                        </a:lnTo>
                        <a:lnTo>
                          <a:pt x="40" y="8"/>
                        </a:lnTo>
                        <a:lnTo>
                          <a:pt x="42" y="9"/>
                        </a:lnTo>
                        <a:lnTo>
                          <a:pt x="42" y="10"/>
                        </a:lnTo>
                        <a:lnTo>
                          <a:pt x="43" y="14"/>
                        </a:lnTo>
                        <a:lnTo>
                          <a:pt x="43" y="15"/>
                        </a:lnTo>
                        <a:lnTo>
                          <a:pt x="42" y="15"/>
                        </a:lnTo>
                        <a:lnTo>
                          <a:pt x="39" y="16"/>
                        </a:lnTo>
                        <a:lnTo>
                          <a:pt x="38" y="15"/>
                        </a:lnTo>
                        <a:lnTo>
                          <a:pt x="38" y="16"/>
                        </a:lnTo>
                        <a:lnTo>
                          <a:pt x="37" y="15"/>
                        </a:lnTo>
                        <a:lnTo>
                          <a:pt x="34" y="15"/>
                        </a:lnTo>
                        <a:lnTo>
                          <a:pt x="34" y="16"/>
                        </a:lnTo>
                        <a:lnTo>
                          <a:pt x="33" y="16"/>
                        </a:lnTo>
                        <a:lnTo>
                          <a:pt x="32" y="17"/>
                        </a:lnTo>
                        <a:lnTo>
                          <a:pt x="31" y="17"/>
                        </a:lnTo>
                        <a:lnTo>
                          <a:pt x="30" y="17"/>
                        </a:lnTo>
                        <a:lnTo>
                          <a:pt x="29" y="17"/>
                        </a:lnTo>
                        <a:lnTo>
                          <a:pt x="28" y="19"/>
                        </a:lnTo>
                        <a:lnTo>
                          <a:pt x="27" y="21"/>
                        </a:lnTo>
                        <a:lnTo>
                          <a:pt x="27" y="22"/>
                        </a:lnTo>
                        <a:lnTo>
                          <a:pt x="26" y="24"/>
                        </a:lnTo>
                        <a:lnTo>
                          <a:pt x="24" y="25"/>
                        </a:lnTo>
                        <a:lnTo>
                          <a:pt x="23" y="26"/>
                        </a:lnTo>
                        <a:lnTo>
                          <a:pt x="23" y="25"/>
                        </a:lnTo>
                        <a:lnTo>
                          <a:pt x="23" y="24"/>
                        </a:lnTo>
                        <a:lnTo>
                          <a:pt x="23" y="23"/>
                        </a:lnTo>
                        <a:lnTo>
                          <a:pt x="24" y="23"/>
                        </a:lnTo>
                        <a:lnTo>
                          <a:pt x="24" y="22"/>
                        </a:lnTo>
                        <a:lnTo>
                          <a:pt x="23" y="23"/>
                        </a:lnTo>
                        <a:lnTo>
                          <a:pt x="22" y="24"/>
                        </a:lnTo>
                        <a:lnTo>
                          <a:pt x="22" y="25"/>
                        </a:lnTo>
                        <a:lnTo>
                          <a:pt x="21" y="25"/>
                        </a:lnTo>
                        <a:lnTo>
                          <a:pt x="21" y="24"/>
                        </a:lnTo>
                        <a:lnTo>
                          <a:pt x="22" y="23"/>
                        </a:lnTo>
                        <a:lnTo>
                          <a:pt x="22" y="22"/>
                        </a:lnTo>
                        <a:lnTo>
                          <a:pt x="21" y="22"/>
                        </a:lnTo>
                        <a:lnTo>
                          <a:pt x="21" y="23"/>
                        </a:lnTo>
                        <a:lnTo>
                          <a:pt x="20" y="23"/>
                        </a:lnTo>
                        <a:lnTo>
                          <a:pt x="19" y="22"/>
                        </a:lnTo>
                        <a:lnTo>
                          <a:pt x="19" y="21"/>
                        </a:lnTo>
                        <a:lnTo>
                          <a:pt x="19" y="19"/>
                        </a:lnTo>
                        <a:lnTo>
                          <a:pt x="20" y="19"/>
                        </a:lnTo>
                        <a:lnTo>
                          <a:pt x="21" y="18"/>
                        </a:lnTo>
                        <a:lnTo>
                          <a:pt x="20" y="19"/>
                        </a:lnTo>
                        <a:lnTo>
                          <a:pt x="19" y="19"/>
                        </a:lnTo>
                        <a:lnTo>
                          <a:pt x="18" y="19"/>
                        </a:lnTo>
                        <a:lnTo>
                          <a:pt x="18" y="18"/>
                        </a:lnTo>
                        <a:lnTo>
                          <a:pt x="20" y="16"/>
                        </a:lnTo>
                        <a:lnTo>
                          <a:pt x="21" y="16"/>
                        </a:lnTo>
                        <a:lnTo>
                          <a:pt x="22" y="16"/>
                        </a:lnTo>
                        <a:lnTo>
                          <a:pt x="23" y="16"/>
                        </a:lnTo>
                        <a:lnTo>
                          <a:pt x="24" y="16"/>
                        </a:lnTo>
                        <a:lnTo>
                          <a:pt x="23" y="16"/>
                        </a:lnTo>
                        <a:lnTo>
                          <a:pt x="22" y="15"/>
                        </a:lnTo>
                        <a:lnTo>
                          <a:pt x="21" y="15"/>
                        </a:lnTo>
                        <a:lnTo>
                          <a:pt x="20" y="16"/>
                        </a:lnTo>
                        <a:lnTo>
                          <a:pt x="20" y="15"/>
                        </a:lnTo>
                        <a:lnTo>
                          <a:pt x="19" y="16"/>
                        </a:lnTo>
                        <a:lnTo>
                          <a:pt x="19" y="17"/>
                        </a:lnTo>
                        <a:lnTo>
                          <a:pt x="18" y="16"/>
                        </a:lnTo>
                        <a:lnTo>
                          <a:pt x="19" y="15"/>
                        </a:lnTo>
                        <a:lnTo>
                          <a:pt x="18" y="15"/>
                        </a:lnTo>
                        <a:lnTo>
                          <a:pt x="17" y="15"/>
                        </a:lnTo>
                        <a:lnTo>
                          <a:pt x="17" y="14"/>
                        </a:lnTo>
                        <a:lnTo>
                          <a:pt x="18" y="13"/>
                        </a:lnTo>
                        <a:lnTo>
                          <a:pt x="19" y="12"/>
                        </a:lnTo>
                        <a:lnTo>
                          <a:pt x="20" y="13"/>
                        </a:lnTo>
                        <a:lnTo>
                          <a:pt x="21" y="13"/>
                        </a:lnTo>
                        <a:lnTo>
                          <a:pt x="22" y="13"/>
                        </a:lnTo>
                        <a:lnTo>
                          <a:pt x="22" y="12"/>
                        </a:lnTo>
                        <a:lnTo>
                          <a:pt x="23" y="13"/>
                        </a:lnTo>
                        <a:lnTo>
                          <a:pt x="24" y="14"/>
                        </a:lnTo>
                        <a:lnTo>
                          <a:pt x="26" y="14"/>
                        </a:lnTo>
                        <a:lnTo>
                          <a:pt x="23" y="13"/>
                        </a:lnTo>
                        <a:lnTo>
                          <a:pt x="24" y="12"/>
                        </a:lnTo>
                        <a:lnTo>
                          <a:pt x="24" y="10"/>
                        </a:lnTo>
                        <a:lnTo>
                          <a:pt x="23" y="10"/>
                        </a:lnTo>
                        <a:lnTo>
                          <a:pt x="22" y="12"/>
                        </a:lnTo>
                        <a:lnTo>
                          <a:pt x="21" y="12"/>
                        </a:lnTo>
                        <a:lnTo>
                          <a:pt x="20" y="12"/>
                        </a:lnTo>
                        <a:lnTo>
                          <a:pt x="20" y="10"/>
                        </a:lnTo>
                        <a:lnTo>
                          <a:pt x="19" y="10"/>
                        </a:lnTo>
                        <a:lnTo>
                          <a:pt x="18" y="12"/>
                        </a:lnTo>
                        <a:lnTo>
                          <a:pt x="17" y="12"/>
                        </a:lnTo>
                        <a:lnTo>
                          <a:pt x="17" y="13"/>
                        </a:lnTo>
                        <a:lnTo>
                          <a:pt x="15" y="13"/>
                        </a:lnTo>
                        <a:lnTo>
                          <a:pt x="15" y="14"/>
                        </a:lnTo>
                        <a:lnTo>
                          <a:pt x="14" y="14"/>
                        </a:lnTo>
                        <a:lnTo>
                          <a:pt x="12" y="14"/>
                        </a:lnTo>
                        <a:lnTo>
                          <a:pt x="11" y="14"/>
                        </a:lnTo>
                        <a:lnTo>
                          <a:pt x="11" y="13"/>
                        </a:lnTo>
                        <a:lnTo>
                          <a:pt x="12" y="10"/>
                        </a:lnTo>
                        <a:lnTo>
                          <a:pt x="13" y="10"/>
                        </a:lnTo>
                        <a:lnTo>
                          <a:pt x="14" y="10"/>
                        </a:lnTo>
                        <a:lnTo>
                          <a:pt x="13" y="10"/>
                        </a:lnTo>
                        <a:lnTo>
                          <a:pt x="12" y="10"/>
                        </a:lnTo>
                        <a:lnTo>
                          <a:pt x="11" y="10"/>
                        </a:lnTo>
                        <a:lnTo>
                          <a:pt x="11" y="12"/>
                        </a:lnTo>
                        <a:lnTo>
                          <a:pt x="9" y="12"/>
                        </a:lnTo>
                        <a:lnTo>
                          <a:pt x="8" y="12"/>
                        </a:lnTo>
                        <a:lnTo>
                          <a:pt x="6" y="12"/>
                        </a:lnTo>
                        <a:lnTo>
                          <a:pt x="6" y="10"/>
                        </a:lnTo>
                        <a:lnTo>
                          <a:pt x="5" y="10"/>
                        </a:lnTo>
                        <a:lnTo>
                          <a:pt x="5" y="9"/>
                        </a:lnTo>
                        <a:lnTo>
                          <a:pt x="5" y="8"/>
                        </a:lnTo>
                        <a:lnTo>
                          <a:pt x="6" y="7"/>
                        </a:lnTo>
                        <a:lnTo>
                          <a:pt x="8" y="7"/>
                        </a:lnTo>
                        <a:lnTo>
                          <a:pt x="9" y="6"/>
                        </a:lnTo>
                        <a:lnTo>
                          <a:pt x="8" y="6"/>
                        </a:lnTo>
                        <a:lnTo>
                          <a:pt x="6" y="7"/>
                        </a:lnTo>
                        <a:lnTo>
                          <a:pt x="5" y="7"/>
                        </a:lnTo>
                        <a:lnTo>
                          <a:pt x="4" y="8"/>
                        </a:lnTo>
                        <a:lnTo>
                          <a:pt x="3" y="8"/>
                        </a:lnTo>
                        <a:lnTo>
                          <a:pt x="3" y="7"/>
                        </a:lnTo>
                        <a:lnTo>
                          <a:pt x="2" y="7"/>
                        </a:lnTo>
                        <a:lnTo>
                          <a:pt x="2" y="6"/>
                        </a:lnTo>
                        <a:lnTo>
                          <a:pt x="1" y="6"/>
                        </a:lnTo>
                        <a:lnTo>
                          <a:pt x="0" y="6"/>
                        </a:lnTo>
                        <a:lnTo>
                          <a:pt x="1" y="5"/>
                        </a:lnTo>
                        <a:lnTo>
                          <a:pt x="3" y="5"/>
                        </a:lnTo>
                        <a:lnTo>
                          <a:pt x="3" y="6"/>
                        </a:lnTo>
                        <a:lnTo>
                          <a:pt x="5" y="5"/>
                        </a:lnTo>
                        <a:lnTo>
                          <a:pt x="8" y="4"/>
                        </a:lnTo>
                        <a:lnTo>
                          <a:pt x="9" y="4"/>
                        </a:lnTo>
                        <a:lnTo>
                          <a:pt x="10" y="4"/>
                        </a:lnTo>
                        <a:lnTo>
                          <a:pt x="11" y="4"/>
                        </a:lnTo>
                        <a:lnTo>
                          <a:pt x="12" y="4"/>
                        </a:lnTo>
                        <a:lnTo>
                          <a:pt x="13" y="4"/>
                        </a:lnTo>
                        <a:lnTo>
                          <a:pt x="14" y="4"/>
                        </a:lnTo>
                        <a:lnTo>
                          <a:pt x="15" y="4"/>
                        </a:lnTo>
                        <a:lnTo>
                          <a:pt x="19" y="3"/>
                        </a:lnTo>
                        <a:lnTo>
                          <a:pt x="20" y="2"/>
                        </a:lnTo>
                        <a:lnTo>
                          <a:pt x="21" y="0"/>
                        </a:lnTo>
                        <a:lnTo>
                          <a:pt x="26" y="0"/>
                        </a:lnTo>
                        <a:lnTo>
                          <a:pt x="27" y="0"/>
                        </a:lnTo>
                        <a:lnTo>
                          <a:pt x="30" y="0"/>
                        </a:lnTo>
                        <a:lnTo>
                          <a:pt x="31" y="0"/>
                        </a:lnTo>
                        <a:lnTo>
                          <a:pt x="33" y="0"/>
                        </a:lnTo>
                        <a:lnTo>
                          <a:pt x="34" y="0"/>
                        </a:lnTo>
                        <a:lnTo>
                          <a:pt x="37" y="0"/>
                        </a:lnTo>
                        <a:lnTo>
                          <a:pt x="39" y="0"/>
                        </a:lnTo>
                        <a:lnTo>
                          <a:pt x="41" y="0"/>
                        </a:lnTo>
                        <a:lnTo>
                          <a:pt x="42" y="0"/>
                        </a:lnTo>
                        <a:moveTo>
                          <a:pt x="9" y="24"/>
                        </a:moveTo>
                        <a:lnTo>
                          <a:pt x="8" y="24"/>
                        </a:lnTo>
                        <a:lnTo>
                          <a:pt x="6" y="24"/>
                        </a:lnTo>
                        <a:lnTo>
                          <a:pt x="6" y="23"/>
                        </a:lnTo>
                        <a:lnTo>
                          <a:pt x="8" y="23"/>
                        </a:lnTo>
                        <a:lnTo>
                          <a:pt x="9" y="22"/>
                        </a:lnTo>
                        <a:lnTo>
                          <a:pt x="10" y="22"/>
                        </a:lnTo>
                        <a:lnTo>
                          <a:pt x="10" y="23"/>
                        </a:lnTo>
                        <a:lnTo>
                          <a:pt x="10" y="24"/>
                        </a:lnTo>
                        <a:lnTo>
                          <a:pt x="9" y="24"/>
                        </a:lnTo>
                        <a:moveTo>
                          <a:pt x="10" y="18"/>
                        </a:moveTo>
                        <a:lnTo>
                          <a:pt x="10" y="18"/>
                        </a:lnTo>
                        <a:lnTo>
                          <a:pt x="10" y="17"/>
                        </a:lnTo>
                        <a:lnTo>
                          <a:pt x="11" y="16"/>
                        </a:lnTo>
                        <a:lnTo>
                          <a:pt x="12" y="16"/>
                        </a:lnTo>
                        <a:lnTo>
                          <a:pt x="12" y="17"/>
                        </a:lnTo>
                        <a:lnTo>
                          <a:pt x="12" y="18"/>
                        </a:lnTo>
                        <a:lnTo>
                          <a:pt x="11" y="18"/>
                        </a:lnTo>
                        <a:lnTo>
                          <a:pt x="10" y="18"/>
                        </a:lnTo>
                        <a:moveTo>
                          <a:pt x="9" y="14"/>
                        </a:moveTo>
                        <a:lnTo>
                          <a:pt x="9" y="14"/>
                        </a:lnTo>
                        <a:lnTo>
                          <a:pt x="8" y="13"/>
                        </a:lnTo>
                        <a:lnTo>
                          <a:pt x="11" y="12"/>
                        </a:lnTo>
                        <a:lnTo>
                          <a:pt x="11" y="13"/>
                        </a:lnTo>
                        <a:lnTo>
                          <a:pt x="10" y="14"/>
                        </a:lnTo>
                        <a:lnTo>
                          <a:pt x="9" y="14"/>
                        </a:lnTo>
                        <a:moveTo>
                          <a:pt x="13" y="23"/>
                        </a:moveTo>
                        <a:lnTo>
                          <a:pt x="13" y="23"/>
                        </a:lnTo>
                        <a:lnTo>
                          <a:pt x="13" y="22"/>
                        </a:lnTo>
                        <a:lnTo>
                          <a:pt x="14" y="21"/>
                        </a:lnTo>
                        <a:lnTo>
                          <a:pt x="15" y="21"/>
                        </a:lnTo>
                        <a:lnTo>
                          <a:pt x="15" y="22"/>
                        </a:lnTo>
                        <a:lnTo>
                          <a:pt x="14" y="23"/>
                        </a:lnTo>
                        <a:lnTo>
                          <a:pt x="13" y="23"/>
                        </a:lnTo>
                        <a:moveTo>
                          <a:pt x="6" y="18"/>
                        </a:moveTo>
                        <a:lnTo>
                          <a:pt x="5" y="17"/>
                        </a:lnTo>
                        <a:lnTo>
                          <a:pt x="4" y="17"/>
                        </a:lnTo>
                        <a:lnTo>
                          <a:pt x="4" y="18"/>
                        </a:lnTo>
                        <a:lnTo>
                          <a:pt x="4" y="17"/>
                        </a:lnTo>
                        <a:lnTo>
                          <a:pt x="5" y="17"/>
                        </a:lnTo>
                        <a:lnTo>
                          <a:pt x="6" y="16"/>
                        </a:lnTo>
                        <a:lnTo>
                          <a:pt x="6" y="17"/>
                        </a:lnTo>
                        <a:lnTo>
                          <a:pt x="6" y="18"/>
                        </a:lnTo>
                        <a:moveTo>
                          <a:pt x="17" y="17"/>
                        </a:moveTo>
                        <a:lnTo>
                          <a:pt x="15" y="17"/>
                        </a:lnTo>
                        <a:lnTo>
                          <a:pt x="17" y="16"/>
                        </a:lnTo>
                        <a:lnTo>
                          <a:pt x="18" y="16"/>
                        </a:lnTo>
                        <a:lnTo>
                          <a:pt x="18" y="17"/>
                        </a:lnTo>
                        <a:lnTo>
                          <a:pt x="17" y="17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42" name="Freeform 1257">
                    <a:extLst>
                      <a:ext uri="{FF2B5EF4-FFF2-40B4-BE49-F238E27FC236}">
                        <a16:creationId xmlns:a16="http://schemas.microsoft.com/office/drawing/2014/main" id="{CBD2E609-1175-4573-BF0B-B1E27680A11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554667" y="3175973"/>
                    <a:ext cx="246303" cy="183564"/>
                  </a:xfrm>
                  <a:custGeom>
                    <a:avLst/>
                    <a:gdLst>
                      <a:gd name="T0" fmla="*/ 82550 w 106"/>
                      <a:gd name="T1" fmla="*/ 12700 h 79"/>
                      <a:gd name="T2" fmla="*/ 88900 w 106"/>
                      <a:gd name="T3" fmla="*/ 14287 h 79"/>
                      <a:gd name="T4" fmla="*/ 98425 w 106"/>
                      <a:gd name="T5" fmla="*/ 15875 h 79"/>
                      <a:gd name="T6" fmla="*/ 107950 w 106"/>
                      <a:gd name="T7" fmla="*/ 11112 h 79"/>
                      <a:gd name="T8" fmla="*/ 123825 w 106"/>
                      <a:gd name="T9" fmla="*/ 12700 h 79"/>
                      <a:gd name="T10" fmla="*/ 130175 w 106"/>
                      <a:gd name="T11" fmla="*/ 9525 h 79"/>
                      <a:gd name="T12" fmla="*/ 134938 w 106"/>
                      <a:gd name="T13" fmla="*/ 6350 h 79"/>
                      <a:gd name="T14" fmla="*/ 139700 w 106"/>
                      <a:gd name="T15" fmla="*/ 11112 h 79"/>
                      <a:gd name="T16" fmla="*/ 144463 w 106"/>
                      <a:gd name="T17" fmla="*/ 23812 h 79"/>
                      <a:gd name="T18" fmla="*/ 147638 w 106"/>
                      <a:gd name="T19" fmla="*/ 28575 h 79"/>
                      <a:gd name="T20" fmla="*/ 152400 w 106"/>
                      <a:gd name="T21" fmla="*/ 33337 h 79"/>
                      <a:gd name="T22" fmla="*/ 147638 w 106"/>
                      <a:gd name="T23" fmla="*/ 39687 h 79"/>
                      <a:gd name="T24" fmla="*/ 155575 w 106"/>
                      <a:gd name="T25" fmla="*/ 50800 h 79"/>
                      <a:gd name="T26" fmla="*/ 160338 w 106"/>
                      <a:gd name="T27" fmla="*/ 58737 h 79"/>
                      <a:gd name="T28" fmla="*/ 158750 w 106"/>
                      <a:gd name="T29" fmla="*/ 66675 h 79"/>
                      <a:gd name="T30" fmla="*/ 158750 w 106"/>
                      <a:gd name="T31" fmla="*/ 74612 h 79"/>
                      <a:gd name="T32" fmla="*/ 165100 w 106"/>
                      <a:gd name="T33" fmla="*/ 80962 h 79"/>
                      <a:gd name="T34" fmla="*/ 161925 w 106"/>
                      <a:gd name="T35" fmla="*/ 87312 h 79"/>
                      <a:gd name="T36" fmla="*/ 168275 w 106"/>
                      <a:gd name="T37" fmla="*/ 95250 h 79"/>
                      <a:gd name="T38" fmla="*/ 163513 w 106"/>
                      <a:gd name="T39" fmla="*/ 96837 h 79"/>
                      <a:gd name="T40" fmla="*/ 158750 w 106"/>
                      <a:gd name="T41" fmla="*/ 103187 h 79"/>
                      <a:gd name="T42" fmla="*/ 158750 w 106"/>
                      <a:gd name="T43" fmla="*/ 104775 h 79"/>
                      <a:gd name="T44" fmla="*/ 157163 w 106"/>
                      <a:gd name="T45" fmla="*/ 115887 h 79"/>
                      <a:gd name="T46" fmla="*/ 147638 w 106"/>
                      <a:gd name="T47" fmla="*/ 115887 h 79"/>
                      <a:gd name="T48" fmla="*/ 144463 w 106"/>
                      <a:gd name="T49" fmla="*/ 115887 h 79"/>
                      <a:gd name="T50" fmla="*/ 138113 w 106"/>
                      <a:gd name="T51" fmla="*/ 125412 h 79"/>
                      <a:gd name="T52" fmla="*/ 127000 w 106"/>
                      <a:gd name="T53" fmla="*/ 119062 h 79"/>
                      <a:gd name="T54" fmla="*/ 130175 w 106"/>
                      <a:gd name="T55" fmla="*/ 114300 h 79"/>
                      <a:gd name="T56" fmla="*/ 128588 w 106"/>
                      <a:gd name="T57" fmla="*/ 104775 h 79"/>
                      <a:gd name="T58" fmla="*/ 117475 w 106"/>
                      <a:gd name="T59" fmla="*/ 95250 h 79"/>
                      <a:gd name="T60" fmla="*/ 104775 w 106"/>
                      <a:gd name="T61" fmla="*/ 98425 h 79"/>
                      <a:gd name="T62" fmla="*/ 103188 w 106"/>
                      <a:gd name="T63" fmla="*/ 93662 h 79"/>
                      <a:gd name="T64" fmla="*/ 101600 w 106"/>
                      <a:gd name="T65" fmla="*/ 82550 h 79"/>
                      <a:gd name="T66" fmla="*/ 100013 w 106"/>
                      <a:gd name="T67" fmla="*/ 77787 h 79"/>
                      <a:gd name="T68" fmla="*/ 90488 w 106"/>
                      <a:gd name="T69" fmla="*/ 65087 h 79"/>
                      <a:gd name="T70" fmla="*/ 71438 w 106"/>
                      <a:gd name="T71" fmla="*/ 63500 h 79"/>
                      <a:gd name="T72" fmla="*/ 58738 w 106"/>
                      <a:gd name="T73" fmla="*/ 65087 h 79"/>
                      <a:gd name="T74" fmla="*/ 52388 w 106"/>
                      <a:gd name="T75" fmla="*/ 77787 h 79"/>
                      <a:gd name="T76" fmla="*/ 46038 w 106"/>
                      <a:gd name="T77" fmla="*/ 82550 h 79"/>
                      <a:gd name="T78" fmla="*/ 41275 w 106"/>
                      <a:gd name="T79" fmla="*/ 82550 h 79"/>
                      <a:gd name="T80" fmla="*/ 36513 w 106"/>
                      <a:gd name="T81" fmla="*/ 71437 h 79"/>
                      <a:gd name="T82" fmla="*/ 34925 w 106"/>
                      <a:gd name="T83" fmla="*/ 66675 h 79"/>
                      <a:gd name="T84" fmla="*/ 30163 w 106"/>
                      <a:gd name="T85" fmla="*/ 65087 h 79"/>
                      <a:gd name="T86" fmla="*/ 28575 w 106"/>
                      <a:gd name="T87" fmla="*/ 65087 h 79"/>
                      <a:gd name="T88" fmla="*/ 12700 w 106"/>
                      <a:gd name="T89" fmla="*/ 52387 h 79"/>
                      <a:gd name="T90" fmla="*/ 11113 w 106"/>
                      <a:gd name="T91" fmla="*/ 44450 h 79"/>
                      <a:gd name="T92" fmla="*/ 9525 w 106"/>
                      <a:gd name="T93" fmla="*/ 44450 h 79"/>
                      <a:gd name="T94" fmla="*/ 9525 w 106"/>
                      <a:gd name="T95" fmla="*/ 38100 h 79"/>
                      <a:gd name="T96" fmla="*/ 1588 w 106"/>
                      <a:gd name="T97" fmla="*/ 42862 h 79"/>
                      <a:gd name="T98" fmla="*/ 6350 w 106"/>
                      <a:gd name="T99" fmla="*/ 34925 h 79"/>
                      <a:gd name="T100" fmla="*/ 11113 w 106"/>
                      <a:gd name="T101" fmla="*/ 26987 h 79"/>
                      <a:gd name="T102" fmla="*/ 17463 w 106"/>
                      <a:gd name="T103" fmla="*/ 23812 h 79"/>
                      <a:gd name="T104" fmla="*/ 31750 w 106"/>
                      <a:gd name="T105" fmla="*/ 22225 h 79"/>
                      <a:gd name="T106" fmla="*/ 28575 w 106"/>
                      <a:gd name="T107" fmla="*/ 9525 h 79"/>
                      <a:gd name="T108" fmla="*/ 31750 w 106"/>
                      <a:gd name="T109" fmla="*/ 6350 h 79"/>
                      <a:gd name="T110" fmla="*/ 34925 w 106"/>
                      <a:gd name="T111" fmla="*/ 0 h 79"/>
                      <a:gd name="T112" fmla="*/ 46038 w 106"/>
                      <a:gd name="T113" fmla="*/ 6350 h 79"/>
                      <a:gd name="T114" fmla="*/ 55563 w 106"/>
                      <a:gd name="T115" fmla="*/ 6350 h 79"/>
                      <a:gd name="T116" fmla="*/ 63500 w 106"/>
                      <a:gd name="T117" fmla="*/ 9525 h 79"/>
                      <a:gd name="T118" fmla="*/ 74613 w 106"/>
                      <a:gd name="T119" fmla="*/ 7937 h 79"/>
                      <a:gd name="T120" fmla="*/ 84138 w 106"/>
                      <a:gd name="T121" fmla="*/ 7937 h 79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  <a:gd name="T180" fmla="*/ 0 60000 65536"/>
                      <a:gd name="T181" fmla="*/ 0 60000 65536"/>
                      <a:gd name="T182" fmla="*/ 0 60000 65536"/>
                    </a:gdLst>
                    <a:ahLst/>
                    <a:cxnLst>
                      <a:cxn ang="T122">
                        <a:pos x="T0" y="T1"/>
                      </a:cxn>
                      <a:cxn ang="T123">
                        <a:pos x="T2" y="T3"/>
                      </a:cxn>
                      <a:cxn ang="T124">
                        <a:pos x="T4" y="T5"/>
                      </a:cxn>
                      <a:cxn ang="T125">
                        <a:pos x="T6" y="T7"/>
                      </a:cxn>
                      <a:cxn ang="T126">
                        <a:pos x="T8" y="T9"/>
                      </a:cxn>
                      <a:cxn ang="T127">
                        <a:pos x="T10" y="T11"/>
                      </a:cxn>
                      <a:cxn ang="T128">
                        <a:pos x="T12" y="T13"/>
                      </a:cxn>
                      <a:cxn ang="T129">
                        <a:pos x="T14" y="T15"/>
                      </a:cxn>
                      <a:cxn ang="T130">
                        <a:pos x="T16" y="T17"/>
                      </a:cxn>
                      <a:cxn ang="T131">
                        <a:pos x="T18" y="T19"/>
                      </a:cxn>
                      <a:cxn ang="T132">
                        <a:pos x="T20" y="T21"/>
                      </a:cxn>
                      <a:cxn ang="T133">
                        <a:pos x="T22" y="T23"/>
                      </a:cxn>
                      <a:cxn ang="T134">
                        <a:pos x="T24" y="T25"/>
                      </a:cxn>
                      <a:cxn ang="T135">
                        <a:pos x="T26" y="T27"/>
                      </a:cxn>
                      <a:cxn ang="T136">
                        <a:pos x="T28" y="T29"/>
                      </a:cxn>
                      <a:cxn ang="T137">
                        <a:pos x="T30" y="T31"/>
                      </a:cxn>
                      <a:cxn ang="T138">
                        <a:pos x="T32" y="T33"/>
                      </a:cxn>
                      <a:cxn ang="T139">
                        <a:pos x="T34" y="T35"/>
                      </a:cxn>
                      <a:cxn ang="T140">
                        <a:pos x="T36" y="T37"/>
                      </a:cxn>
                      <a:cxn ang="T141">
                        <a:pos x="T38" y="T39"/>
                      </a:cxn>
                      <a:cxn ang="T142">
                        <a:pos x="T40" y="T41"/>
                      </a:cxn>
                      <a:cxn ang="T143">
                        <a:pos x="T42" y="T43"/>
                      </a:cxn>
                      <a:cxn ang="T144">
                        <a:pos x="T44" y="T45"/>
                      </a:cxn>
                      <a:cxn ang="T145">
                        <a:pos x="T46" y="T47"/>
                      </a:cxn>
                      <a:cxn ang="T146">
                        <a:pos x="T48" y="T49"/>
                      </a:cxn>
                      <a:cxn ang="T147">
                        <a:pos x="T50" y="T51"/>
                      </a:cxn>
                      <a:cxn ang="T148">
                        <a:pos x="T52" y="T53"/>
                      </a:cxn>
                      <a:cxn ang="T149">
                        <a:pos x="T54" y="T55"/>
                      </a:cxn>
                      <a:cxn ang="T150">
                        <a:pos x="T56" y="T57"/>
                      </a:cxn>
                      <a:cxn ang="T151">
                        <a:pos x="T58" y="T59"/>
                      </a:cxn>
                      <a:cxn ang="T152">
                        <a:pos x="T60" y="T61"/>
                      </a:cxn>
                      <a:cxn ang="T153">
                        <a:pos x="T62" y="T63"/>
                      </a:cxn>
                      <a:cxn ang="T154">
                        <a:pos x="T64" y="T65"/>
                      </a:cxn>
                      <a:cxn ang="T155">
                        <a:pos x="T66" y="T67"/>
                      </a:cxn>
                      <a:cxn ang="T156">
                        <a:pos x="T68" y="T69"/>
                      </a:cxn>
                      <a:cxn ang="T157">
                        <a:pos x="T70" y="T71"/>
                      </a:cxn>
                      <a:cxn ang="T158">
                        <a:pos x="T72" y="T73"/>
                      </a:cxn>
                      <a:cxn ang="T159">
                        <a:pos x="T74" y="T75"/>
                      </a:cxn>
                      <a:cxn ang="T160">
                        <a:pos x="T76" y="T77"/>
                      </a:cxn>
                      <a:cxn ang="T161">
                        <a:pos x="T78" y="T79"/>
                      </a:cxn>
                      <a:cxn ang="T162">
                        <a:pos x="T80" y="T81"/>
                      </a:cxn>
                      <a:cxn ang="T163">
                        <a:pos x="T82" y="T83"/>
                      </a:cxn>
                      <a:cxn ang="T164">
                        <a:pos x="T84" y="T85"/>
                      </a:cxn>
                      <a:cxn ang="T165">
                        <a:pos x="T86" y="T87"/>
                      </a:cxn>
                      <a:cxn ang="T166">
                        <a:pos x="T88" y="T89"/>
                      </a:cxn>
                      <a:cxn ang="T167">
                        <a:pos x="T90" y="T91"/>
                      </a:cxn>
                      <a:cxn ang="T168">
                        <a:pos x="T92" y="T93"/>
                      </a:cxn>
                      <a:cxn ang="T169">
                        <a:pos x="T94" y="T95"/>
                      </a:cxn>
                      <a:cxn ang="T170">
                        <a:pos x="T96" y="T97"/>
                      </a:cxn>
                      <a:cxn ang="T171">
                        <a:pos x="T98" y="T99"/>
                      </a:cxn>
                      <a:cxn ang="T172">
                        <a:pos x="T100" y="T101"/>
                      </a:cxn>
                      <a:cxn ang="T173">
                        <a:pos x="T102" y="T103"/>
                      </a:cxn>
                      <a:cxn ang="T174">
                        <a:pos x="T104" y="T105"/>
                      </a:cxn>
                      <a:cxn ang="T175">
                        <a:pos x="T106" y="T107"/>
                      </a:cxn>
                      <a:cxn ang="T176">
                        <a:pos x="T108" y="T109"/>
                      </a:cxn>
                      <a:cxn ang="T177">
                        <a:pos x="T110" y="T111"/>
                      </a:cxn>
                      <a:cxn ang="T178">
                        <a:pos x="T112" y="T113"/>
                      </a:cxn>
                      <a:cxn ang="T179">
                        <a:pos x="T114" y="T115"/>
                      </a:cxn>
                      <a:cxn ang="T180">
                        <a:pos x="T116" y="T117"/>
                      </a:cxn>
                      <a:cxn ang="T181">
                        <a:pos x="T118" y="T119"/>
                      </a:cxn>
                      <a:cxn ang="T182">
                        <a:pos x="T120" y="T121"/>
                      </a:cxn>
                    </a:cxnLst>
                    <a:rect l="0" t="0" r="r" b="b"/>
                    <a:pathLst>
                      <a:path w="106" h="79">
                        <a:moveTo>
                          <a:pt x="53" y="5"/>
                        </a:moveTo>
                        <a:lnTo>
                          <a:pt x="53" y="5"/>
                        </a:lnTo>
                        <a:lnTo>
                          <a:pt x="52" y="7"/>
                        </a:lnTo>
                        <a:lnTo>
                          <a:pt x="52" y="8"/>
                        </a:lnTo>
                        <a:lnTo>
                          <a:pt x="53" y="8"/>
                        </a:lnTo>
                        <a:lnTo>
                          <a:pt x="53" y="9"/>
                        </a:lnTo>
                        <a:lnTo>
                          <a:pt x="54" y="9"/>
                        </a:lnTo>
                        <a:lnTo>
                          <a:pt x="54" y="10"/>
                        </a:lnTo>
                        <a:lnTo>
                          <a:pt x="55" y="10"/>
                        </a:lnTo>
                        <a:lnTo>
                          <a:pt x="56" y="10"/>
                        </a:lnTo>
                        <a:lnTo>
                          <a:pt x="56" y="9"/>
                        </a:lnTo>
                        <a:lnTo>
                          <a:pt x="57" y="8"/>
                        </a:lnTo>
                        <a:lnTo>
                          <a:pt x="57" y="7"/>
                        </a:lnTo>
                        <a:lnTo>
                          <a:pt x="59" y="7"/>
                        </a:lnTo>
                        <a:lnTo>
                          <a:pt x="60" y="7"/>
                        </a:lnTo>
                        <a:lnTo>
                          <a:pt x="61" y="9"/>
                        </a:lnTo>
                        <a:lnTo>
                          <a:pt x="62" y="10"/>
                        </a:lnTo>
                        <a:lnTo>
                          <a:pt x="62" y="12"/>
                        </a:lnTo>
                        <a:lnTo>
                          <a:pt x="63" y="12"/>
                        </a:lnTo>
                        <a:lnTo>
                          <a:pt x="64" y="10"/>
                        </a:lnTo>
                        <a:lnTo>
                          <a:pt x="66" y="8"/>
                        </a:lnTo>
                        <a:lnTo>
                          <a:pt x="68" y="8"/>
                        </a:lnTo>
                        <a:lnTo>
                          <a:pt x="68" y="7"/>
                        </a:lnTo>
                        <a:lnTo>
                          <a:pt x="71" y="8"/>
                        </a:lnTo>
                        <a:lnTo>
                          <a:pt x="74" y="9"/>
                        </a:lnTo>
                        <a:lnTo>
                          <a:pt x="76" y="10"/>
                        </a:lnTo>
                        <a:lnTo>
                          <a:pt x="78" y="9"/>
                        </a:lnTo>
                        <a:lnTo>
                          <a:pt x="78" y="8"/>
                        </a:lnTo>
                        <a:lnTo>
                          <a:pt x="79" y="8"/>
                        </a:lnTo>
                        <a:lnTo>
                          <a:pt x="81" y="7"/>
                        </a:lnTo>
                        <a:lnTo>
                          <a:pt x="82" y="7"/>
                        </a:lnTo>
                        <a:lnTo>
                          <a:pt x="82" y="6"/>
                        </a:lnTo>
                        <a:lnTo>
                          <a:pt x="83" y="5"/>
                        </a:lnTo>
                        <a:lnTo>
                          <a:pt x="82" y="5"/>
                        </a:lnTo>
                        <a:lnTo>
                          <a:pt x="81" y="4"/>
                        </a:lnTo>
                        <a:lnTo>
                          <a:pt x="82" y="4"/>
                        </a:lnTo>
                        <a:lnTo>
                          <a:pt x="83" y="4"/>
                        </a:lnTo>
                        <a:lnTo>
                          <a:pt x="84" y="4"/>
                        </a:lnTo>
                        <a:lnTo>
                          <a:pt x="85" y="4"/>
                        </a:lnTo>
                        <a:lnTo>
                          <a:pt x="87" y="4"/>
                        </a:lnTo>
                        <a:lnTo>
                          <a:pt x="88" y="5"/>
                        </a:lnTo>
                        <a:lnTo>
                          <a:pt x="88" y="6"/>
                        </a:lnTo>
                        <a:lnTo>
                          <a:pt x="88" y="7"/>
                        </a:lnTo>
                        <a:lnTo>
                          <a:pt x="88" y="8"/>
                        </a:lnTo>
                        <a:lnTo>
                          <a:pt x="90" y="10"/>
                        </a:lnTo>
                        <a:lnTo>
                          <a:pt x="90" y="12"/>
                        </a:lnTo>
                        <a:lnTo>
                          <a:pt x="90" y="13"/>
                        </a:lnTo>
                        <a:lnTo>
                          <a:pt x="89" y="15"/>
                        </a:lnTo>
                        <a:lnTo>
                          <a:pt x="90" y="16"/>
                        </a:lnTo>
                        <a:lnTo>
                          <a:pt x="91" y="16"/>
                        </a:lnTo>
                        <a:lnTo>
                          <a:pt x="91" y="15"/>
                        </a:lnTo>
                        <a:lnTo>
                          <a:pt x="91" y="16"/>
                        </a:lnTo>
                        <a:lnTo>
                          <a:pt x="91" y="17"/>
                        </a:lnTo>
                        <a:lnTo>
                          <a:pt x="92" y="17"/>
                        </a:lnTo>
                        <a:lnTo>
                          <a:pt x="92" y="18"/>
                        </a:lnTo>
                        <a:lnTo>
                          <a:pt x="93" y="18"/>
                        </a:lnTo>
                        <a:lnTo>
                          <a:pt x="93" y="17"/>
                        </a:lnTo>
                        <a:lnTo>
                          <a:pt x="93" y="18"/>
                        </a:lnTo>
                        <a:lnTo>
                          <a:pt x="94" y="18"/>
                        </a:lnTo>
                        <a:lnTo>
                          <a:pt x="96" y="19"/>
                        </a:lnTo>
                        <a:lnTo>
                          <a:pt x="96" y="21"/>
                        </a:lnTo>
                        <a:lnTo>
                          <a:pt x="94" y="21"/>
                        </a:lnTo>
                        <a:lnTo>
                          <a:pt x="92" y="23"/>
                        </a:lnTo>
                        <a:lnTo>
                          <a:pt x="91" y="25"/>
                        </a:lnTo>
                        <a:lnTo>
                          <a:pt x="93" y="25"/>
                        </a:lnTo>
                        <a:lnTo>
                          <a:pt x="94" y="24"/>
                        </a:lnTo>
                        <a:lnTo>
                          <a:pt x="97" y="24"/>
                        </a:lnTo>
                        <a:lnTo>
                          <a:pt x="97" y="25"/>
                        </a:lnTo>
                        <a:lnTo>
                          <a:pt x="97" y="27"/>
                        </a:lnTo>
                        <a:lnTo>
                          <a:pt x="97" y="28"/>
                        </a:lnTo>
                        <a:lnTo>
                          <a:pt x="97" y="31"/>
                        </a:lnTo>
                        <a:lnTo>
                          <a:pt x="98" y="32"/>
                        </a:lnTo>
                        <a:lnTo>
                          <a:pt x="98" y="33"/>
                        </a:lnTo>
                        <a:lnTo>
                          <a:pt x="99" y="33"/>
                        </a:lnTo>
                        <a:lnTo>
                          <a:pt x="101" y="34"/>
                        </a:lnTo>
                        <a:lnTo>
                          <a:pt x="102" y="35"/>
                        </a:lnTo>
                        <a:lnTo>
                          <a:pt x="101" y="36"/>
                        </a:lnTo>
                        <a:lnTo>
                          <a:pt x="101" y="37"/>
                        </a:lnTo>
                        <a:lnTo>
                          <a:pt x="100" y="37"/>
                        </a:lnTo>
                        <a:lnTo>
                          <a:pt x="100" y="38"/>
                        </a:lnTo>
                        <a:lnTo>
                          <a:pt x="99" y="40"/>
                        </a:lnTo>
                        <a:lnTo>
                          <a:pt x="99" y="41"/>
                        </a:lnTo>
                        <a:lnTo>
                          <a:pt x="100" y="41"/>
                        </a:lnTo>
                        <a:lnTo>
                          <a:pt x="100" y="42"/>
                        </a:lnTo>
                        <a:lnTo>
                          <a:pt x="99" y="44"/>
                        </a:lnTo>
                        <a:lnTo>
                          <a:pt x="99" y="45"/>
                        </a:lnTo>
                        <a:lnTo>
                          <a:pt x="99" y="46"/>
                        </a:lnTo>
                        <a:lnTo>
                          <a:pt x="100" y="46"/>
                        </a:lnTo>
                        <a:lnTo>
                          <a:pt x="100" y="47"/>
                        </a:lnTo>
                        <a:lnTo>
                          <a:pt x="101" y="47"/>
                        </a:lnTo>
                        <a:lnTo>
                          <a:pt x="103" y="49"/>
                        </a:lnTo>
                        <a:lnTo>
                          <a:pt x="102" y="50"/>
                        </a:lnTo>
                        <a:lnTo>
                          <a:pt x="102" y="51"/>
                        </a:lnTo>
                        <a:lnTo>
                          <a:pt x="104" y="51"/>
                        </a:lnTo>
                        <a:lnTo>
                          <a:pt x="104" y="52"/>
                        </a:lnTo>
                        <a:lnTo>
                          <a:pt x="103" y="52"/>
                        </a:lnTo>
                        <a:lnTo>
                          <a:pt x="102" y="53"/>
                        </a:lnTo>
                        <a:lnTo>
                          <a:pt x="102" y="54"/>
                        </a:lnTo>
                        <a:lnTo>
                          <a:pt x="102" y="55"/>
                        </a:lnTo>
                        <a:lnTo>
                          <a:pt x="102" y="56"/>
                        </a:lnTo>
                        <a:lnTo>
                          <a:pt x="104" y="56"/>
                        </a:lnTo>
                        <a:lnTo>
                          <a:pt x="104" y="58"/>
                        </a:lnTo>
                        <a:lnTo>
                          <a:pt x="106" y="59"/>
                        </a:lnTo>
                        <a:lnTo>
                          <a:pt x="106" y="60"/>
                        </a:lnTo>
                        <a:lnTo>
                          <a:pt x="106" y="61"/>
                        </a:lnTo>
                        <a:lnTo>
                          <a:pt x="106" y="62"/>
                        </a:lnTo>
                        <a:lnTo>
                          <a:pt x="104" y="62"/>
                        </a:lnTo>
                        <a:lnTo>
                          <a:pt x="104" y="61"/>
                        </a:lnTo>
                        <a:lnTo>
                          <a:pt x="103" y="61"/>
                        </a:lnTo>
                        <a:lnTo>
                          <a:pt x="102" y="60"/>
                        </a:lnTo>
                        <a:lnTo>
                          <a:pt x="99" y="60"/>
                        </a:lnTo>
                        <a:lnTo>
                          <a:pt x="98" y="61"/>
                        </a:lnTo>
                        <a:lnTo>
                          <a:pt x="98" y="63"/>
                        </a:lnTo>
                        <a:lnTo>
                          <a:pt x="98" y="64"/>
                        </a:lnTo>
                        <a:lnTo>
                          <a:pt x="99" y="64"/>
                        </a:lnTo>
                        <a:lnTo>
                          <a:pt x="100" y="65"/>
                        </a:lnTo>
                        <a:lnTo>
                          <a:pt x="101" y="64"/>
                        </a:lnTo>
                        <a:lnTo>
                          <a:pt x="101" y="65"/>
                        </a:lnTo>
                        <a:lnTo>
                          <a:pt x="102" y="66"/>
                        </a:lnTo>
                        <a:lnTo>
                          <a:pt x="101" y="66"/>
                        </a:lnTo>
                        <a:lnTo>
                          <a:pt x="100" y="66"/>
                        </a:lnTo>
                        <a:lnTo>
                          <a:pt x="100" y="68"/>
                        </a:lnTo>
                        <a:lnTo>
                          <a:pt x="99" y="69"/>
                        </a:lnTo>
                        <a:lnTo>
                          <a:pt x="100" y="70"/>
                        </a:lnTo>
                        <a:lnTo>
                          <a:pt x="99" y="73"/>
                        </a:lnTo>
                        <a:lnTo>
                          <a:pt x="98" y="73"/>
                        </a:lnTo>
                        <a:lnTo>
                          <a:pt x="97" y="73"/>
                        </a:lnTo>
                        <a:lnTo>
                          <a:pt x="96" y="73"/>
                        </a:lnTo>
                        <a:lnTo>
                          <a:pt x="94" y="73"/>
                        </a:lnTo>
                        <a:lnTo>
                          <a:pt x="93" y="73"/>
                        </a:lnTo>
                        <a:lnTo>
                          <a:pt x="93" y="72"/>
                        </a:lnTo>
                        <a:lnTo>
                          <a:pt x="92" y="72"/>
                        </a:lnTo>
                        <a:lnTo>
                          <a:pt x="91" y="72"/>
                        </a:lnTo>
                        <a:lnTo>
                          <a:pt x="91" y="73"/>
                        </a:lnTo>
                        <a:lnTo>
                          <a:pt x="91" y="74"/>
                        </a:lnTo>
                        <a:lnTo>
                          <a:pt x="90" y="75"/>
                        </a:lnTo>
                        <a:lnTo>
                          <a:pt x="89" y="77"/>
                        </a:lnTo>
                        <a:lnTo>
                          <a:pt x="89" y="78"/>
                        </a:lnTo>
                        <a:lnTo>
                          <a:pt x="88" y="78"/>
                        </a:lnTo>
                        <a:lnTo>
                          <a:pt x="87" y="79"/>
                        </a:lnTo>
                        <a:lnTo>
                          <a:pt x="85" y="79"/>
                        </a:lnTo>
                        <a:lnTo>
                          <a:pt x="85" y="78"/>
                        </a:lnTo>
                        <a:lnTo>
                          <a:pt x="84" y="77"/>
                        </a:lnTo>
                        <a:lnTo>
                          <a:pt x="83" y="77"/>
                        </a:lnTo>
                        <a:lnTo>
                          <a:pt x="82" y="75"/>
                        </a:lnTo>
                        <a:lnTo>
                          <a:pt x="81" y="75"/>
                        </a:lnTo>
                        <a:lnTo>
                          <a:pt x="80" y="75"/>
                        </a:lnTo>
                        <a:lnTo>
                          <a:pt x="80" y="77"/>
                        </a:lnTo>
                        <a:lnTo>
                          <a:pt x="80" y="75"/>
                        </a:lnTo>
                        <a:lnTo>
                          <a:pt x="81" y="74"/>
                        </a:lnTo>
                        <a:lnTo>
                          <a:pt x="81" y="73"/>
                        </a:lnTo>
                        <a:lnTo>
                          <a:pt x="82" y="73"/>
                        </a:lnTo>
                        <a:lnTo>
                          <a:pt x="82" y="72"/>
                        </a:lnTo>
                        <a:lnTo>
                          <a:pt x="82" y="71"/>
                        </a:lnTo>
                        <a:lnTo>
                          <a:pt x="81" y="70"/>
                        </a:lnTo>
                        <a:lnTo>
                          <a:pt x="81" y="69"/>
                        </a:lnTo>
                        <a:lnTo>
                          <a:pt x="81" y="68"/>
                        </a:lnTo>
                        <a:lnTo>
                          <a:pt x="81" y="66"/>
                        </a:lnTo>
                        <a:lnTo>
                          <a:pt x="80" y="65"/>
                        </a:lnTo>
                        <a:lnTo>
                          <a:pt x="80" y="62"/>
                        </a:lnTo>
                        <a:lnTo>
                          <a:pt x="78" y="61"/>
                        </a:lnTo>
                        <a:lnTo>
                          <a:pt x="78" y="60"/>
                        </a:lnTo>
                        <a:lnTo>
                          <a:pt x="75" y="60"/>
                        </a:lnTo>
                        <a:lnTo>
                          <a:pt x="74" y="60"/>
                        </a:lnTo>
                        <a:lnTo>
                          <a:pt x="73" y="61"/>
                        </a:lnTo>
                        <a:lnTo>
                          <a:pt x="70" y="60"/>
                        </a:lnTo>
                        <a:lnTo>
                          <a:pt x="70" y="61"/>
                        </a:lnTo>
                        <a:lnTo>
                          <a:pt x="69" y="61"/>
                        </a:lnTo>
                        <a:lnTo>
                          <a:pt x="69" y="60"/>
                        </a:lnTo>
                        <a:lnTo>
                          <a:pt x="68" y="60"/>
                        </a:lnTo>
                        <a:lnTo>
                          <a:pt x="66" y="61"/>
                        </a:lnTo>
                        <a:lnTo>
                          <a:pt x="66" y="62"/>
                        </a:lnTo>
                        <a:lnTo>
                          <a:pt x="65" y="62"/>
                        </a:lnTo>
                        <a:lnTo>
                          <a:pt x="65" y="63"/>
                        </a:lnTo>
                        <a:lnTo>
                          <a:pt x="63" y="63"/>
                        </a:lnTo>
                        <a:lnTo>
                          <a:pt x="63" y="62"/>
                        </a:lnTo>
                        <a:lnTo>
                          <a:pt x="64" y="60"/>
                        </a:lnTo>
                        <a:lnTo>
                          <a:pt x="64" y="59"/>
                        </a:lnTo>
                        <a:lnTo>
                          <a:pt x="65" y="59"/>
                        </a:lnTo>
                        <a:lnTo>
                          <a:pt x="65" y="58"/>
                        </a:lnTo>
                        <a:lnTo>
                          <a:pt x="64" y="55"/>
                        </a:lnTo>
                        <a:lnTo>
                          <a:pt x="64" y="54"/>
                        </a:lnTo>
                        <a:lnTo>
                          <a:pt x="64" y="53"/>
                        </a:lnTo>
                        <a:lnTo>
                          <a:pt x="64" y="52"/>
                        </a:lnTo>
                        <a:lnTo>
                          <a:pt x="63" y="52"/>
                        </a:lnTo>
                        <a:lnTo>
                          <a:pt x="62" y="52"/>
                        </a:lnTo>
                        <a:lnTo>
                          <a:pt x="62" y="51"/>
                        </a:lnTo>
                        <a:lnTo>
                          <a:pt x="63" y="50"/>
                        </a:lnTo>
                        <a:lnTo>
                          <a:pt x="63" y="49"/>
                        </a:lnTo>
                        <a:lnTo>
                          <a:pt x="62" y="47"/>
                        </a:lnTo>
                        <a:lnTo>
                          <a:pt x="61" y="46"/>
                        </a:lnTo>
                        <a:lnTo>
                          <a:pt x="60" y="44"/>
                        </a:lnTo>
                        <a:lnTo>
                          <a:pt x="59" y="43"/>
                        </a:lnTo>
                        <a:lnTo>
                          <a:pt x="59" y="42"/>
                        </a:lnTo>
                        <a:lnTo>
                          <a:pt x="57" y="42"/>
                        </a:lnTo>
                        <a:lnTo>
                          <a:pt x="57" y="41"/>
                        </a:lnTo>
                        <a:lnTo>
                          <a:pt x="56" y="40"/>
                        </a:lnTo>
                        <a:lnTo>
                          <a:pt x="55" y="38"/>
                        </a:lnTo>
                        <a:lnTo>
                          <a:pt x="52" y="38"/>
                        </a:lnTo>
                        <a:lnTo>
                          <a:pt x="51" y="38"/>
                        </a:lnTo>
                        <a:lnTo>
                          <a:pt x="46" y="38"/>
                        </a:lnTo>
                        <a:lnTo>
                          <a:pt x="45" y="40"/>
                        </a:lnTo>
                        <a:lnTo>
                          <a:pt x="46" y="40"/>
                        </a:lnTo>
                        <a:lnTo>
                          <a:pt x="43" y="41"/>
                        </a:lnTo>
                        <a:lnTo>
                          <a:pt x="42" y="41"/>
                        </a:lnTo>
                        <a:lnTo>
                          <a:pt x="41" y="40"/>
                        </a:lnTo>
                        <a:lnTo>
                          <a:pt x="37" y="41"/>
                        </a:lnTo>
                        <a:lnTo>
                          <a:pt x="36" y="44"/>
                        </a:lnTo>
                        <a:lnTo>
                          <a:pt x="35" y="44"/>
                        </a:lnTo>
                        <a:lnTo>
                          <a:pt x="35" y="45"/>
                        </a:lnTo>
                        <a:lnTo>
                          <a:pt x="35" y="46"/>
                        </a:lnTo>
                        <a:lnTo>
                          <a:pt x="35" y="47"/>
                        </a:lnTo>
                        <a:lnTo>
                          <a:pt x="33" y="49"/>
                        </a:lnTo>
                        <a:lnTo>
                          <a:pt x="32" y="49"/>
                        </a:lnTo>
                        <a:lnTo>
                          <a:pt x="31" y="49"/>
                        </a:lnTo>
                        <a:lnTo>
                          <a:pt x="31" y="50"/>
                        </a:lnTo>
                        <a:lnTo>
                          <a:pt x="31" y="51"/>
                        </a:lnTo>
                        <a:lnTo>
                          <a:pt x="29" y="52"/>
                        </a:lnTo>
                        <a:lnTo>
                          <a:pt x="28" y="52"/>
                        </a:lnTo>
                        <a:lnTo>
                          <a:pt x="27" y="52"/>
                        </a:lnTo>
                        <a:lnTo>
                          <a:pt x="26" y="52"/>
                        </a:lnTo>
                        <a:lnTo>
                          <a:pt x="26" y="53"/>
                        </a:lnTo>
                        <a:lnTo>
                          <a:pt x="26" y="52"/>
                        </a:lnTo>
                        <a:lnTo>
                          <a:pt x="25" y="52"/>
                        </a:lnTo>
                        <a:lnTo>
                          <a:pt x="26" y="51"/>
                        </a:lnTo>
                        <a:lnTo>
                          <a:pt x="26" y="50"/>
                        </a:lnTo>
                        <a:lnTo>
                          <a:pt x="24" y="49"/>
                        </a:lnTo>
                        <a:lnTo>
                          <a:pt x="23" y="46"/>
                        </a:lnTo>
                        <a:lnTo>
                          <a:pt x="23" y="45"/>
                        </a:lnTo>
                        <a:lnTo>
                          <a:pt x="23" y="46"/>
                        </a:lnTo>
                        <a:lnTo>
                          <a:pt x="20" y="45"/>
                        </a:lnTo>
                        <a:lnTo>
                          <a:pt x="22" y="43"/>
                        </a:lnTo>
                        <a:lnTo>
                          <a:pt x="22" y="42"/>
                        </a:lnTo>
                        <a:lnTo>
                          <a:pt x="20" y="41"/>
                        </a:lnTo>
                        <a:lnTo>
                          <a:pt x="20" y="42"/>
                        </a:lnTo>
                        <a:lnTo>
                          <a:pt x="20" y="43"/>
                        </a:lnTo>
                        <a:lnTo>
                          <a:pt x="19" y="43"/>
                        </a:lnTo>
                        <a:lnTo>
                          <a:pt x="19" y="42"/>
                        </a:lnTo>
                        <a:lnTo>
                          <a:pt x="19" y="41"/>
                        </a:lnTo>
                        <a:lnTo>
                          <a:pt x="20" y="41"/>
                        </a:lnTo>
                        <a:lnTo>
                          <a:pt x="20" y="40"/>
                        </a:lnTo>
                        <a:lnTo>
                          <a:pt x="19" y="41"/>
                        </a:lnTo>
                        <a:lnTo>
                          <a:pt x="18" y="41"/>
                        </a:lnTo>
                        <a:lnTo>
                          <a:pt x="17" y="40"/>
                        </a:lnTo>
                        <a:lnTo>
                          <a:pt x="15" y="38"/>
                        </a:lnTo>
                        <a:lnTo>
                          <a:pt x="14" y="38"/>
                        </a:lnTo>
                        <a:lnTo>
                          <a:pt x="13" y="37"/>
                        </a:lnTo>
                        <a:lnTo>
                          <a:pt x="9" y="35"/>
                        </a:lnTo>
                        <a:lnTo>
                          <a:pt x="8" y="33"/>
                        </a:lnTo>
                        <a:lnTo>
                          <a:pt x="8" y="32"/>
                        </a:lnTo>
                        <a:lnTo>
                          <a:pt x="7" y="32"/>
                        </a:lnTo>
                        <a:lnTo>
                          <a:pt x="6" y="32"/>
                        </a:lnTo>
                        <a:lnTo>
                          <a:pt x="7" y="30"/>
                        </a:lnTo>
                        <a:lnTo>
                          <a:pt x="7" y="28"/>
                        </a:lnTo>
                        <a:lnTo>
                          <a:pt x="8" y="27"/>
                        </a:lnTo>
                        <a:lnTo>
                          <a:pt x="7" y="28"/>
                        </a:lnTo>
                        <a:lnTo>
                          <a:pt x="7" y="30"/>
                        </a:lnTo>
                        <a:lnTo>
                          <a:pt x="6" y="30"/>
                        </a:lnTo>
                        <a:lnTo>
                          <a:pt x="6" y="28"/>
                        </a:lnTo>
                        <a:lnTo>
                          <a:pt x="5" y="27"/>
                        </a:lnTo>
                        <a:lnTo>
                          <a:pt x="4" y="26"/>
                        </a:lnTo>
                        <a:lnTo>
                          <a:pt x="5" y="25"/>
                        </a:lnTo>
                        <a:lnTo>
                          <a:pt x="6" y="25"/>
                        </a:lnTo>
                        <a:lnTo>
                          <a:pt x="6" y="24"/>
                        </a:lnTo>
                        <a:lnTo>
                          <a:pt x="5" y="25"/>
                        </a:lnTo>
                        <a:lnTo>
                          <a:pt x="4" y="25"/>
                        </a:lnTo>
                        <a:lnTo>
                          <a:pt x="3" y="26"/>
                        </a:lnTo>
                        <a:lnTo>
                          <a:pt x="3" y="27"/>
                        </a:lnTo>
                        <a:lnTo>
                          <a:pt x="1" y="28"/>
                        </a:lnTo>
                        <a:lnTo>
                          <a:pt x="1" y="27"/>
                        </a:lnTo>
                        <a:lnTo>
                          <a:pt x="0" y="27"/>
                        </a:lnTo>
                        <a:lnTo>
                          <a:pt x="0" y="26"/>
                        </a:lnTo>
                        <a:lnTo>
                          <a:pt x="1" y="25"/>
                        </a:lnTo>
                        <a:lnTo>
                          <a:pt x="3" y="24"/>
                        </a:lnTo>
                        <a:lnTo>
                          <a:pt x="4" y="22"/>
                        </a:lnTo>
                        <a:lnTo>
                          <a:pt x="4" y="21"/>
                        </a:lnTo>
                        <a:lnTo>
                          <a:pt x="5" y="19"/>
                        </a:lnTo>
                        <a:lnTo>
                          <a:pt x="6" y="17"/>
                        </a:lnTo>
                        <a:lnTo>
                          <a:pt x="7" y="17"/>
                        </a:lnTo>
                        <a:lnTo>
                          <a:pt x="8" y="17"/>
                        </a:lnTo>
                        <a:lnTo>
                          <a:pt x="9" y="17"/>
                        </a:lnTo>
                        <a:lnTo>
                          <a:pt x="10" y="16"/>
                        </a:lnTo>
                        <a:lnTo>
                          <a:pt x="11" y="16"/>
                        </a:lnTo>
                        <a:lnTo>
                          <a:pt x="11" y="15"/>
                        </a:lnTo>
                        <a:lnTo>
                          <a:pt x="14" y="15"/>
                        </a:lnTo>
                        <a:lnTo>
                          <a:pt x="15" y="16"/>
                        </a:lnTo>
                        <a:lnTo>
                          <a:pt x="15" y="15"/>
                        </a:lnTo>
                        <a:lnTo>
                          <a:pt x="16" y="16"/>
                        </a:lnTo>
                        <a:lnTo>
                          <a:pt x="19" y="15"/>
                        </a:lnTo>
                        <a:lnTo>
                          <a:pt x="20" y="15"/>
                        </a:lnTo>
                        <a:lnTo>
                          <a:pt x="20" y="14"/>
                        </a:lnTo>
                        <a:lnTo>
                          <a:pt x="19" y="10"/>
                        </a:lnTo>
                        <a:lnTo>
                          <a:pt x="19" y="9"/>
                        </a:lnTo>
                        <a:lnTo>
                          <a:pt x="17" y="8"/>
                        </a:lnTo>
                        <a:lnTo>
                          <a:pt x="16" y="8"/>
                        </a:lnTo>
                        <a:lnTo>
                          <a:pt x="16" y="7"/>
                        </a:lnTo>
                        <a:lnTo>
                          <a:pt x="18" y="6"/>
                        </a:lnTo>
                        <a:lnTo>
                          <a:pt x="18" y="7"/>
                        </a:lnTo>
                        <a:lnTo>
                          <a:pt x="19" y="7"/>
                        </a:lnTo>
                        <a:lnTo>
                          <a:pt x="20" y="6"/>
                        </a:lnTo>
                        <a:lnTo>
                          <a:pt x="20" y="4"/>
                        </a:lnTo>
                        <a:lnTo>
                          <a:pt x="20" y="3"/>
                        </a:lnTo>
                        <a:lnTo>
                          <a:pt x="19" y="3"/>
                        </a:lnTo>
                        <a:lnTo>
                          <a:pt x="19" y="2"/>
                        </a:lnTo>
                        <a:lnTo>
                          <a:pt x="19" y="0"/>
                        </a:lnTo>
                        <a:lnTo>
                          <a:pt x="22" y="0"/>
                        </a:lnTo>
                        <a:lnTo>
                          <a:pt x="25" y="2"/>
                        </a:lnTo>
                        <a:lnTo>
                          <a:pt x="26" y="2"/>
                        </a:lnTo>
                        <a:lnTo>
                          <a:pt x="27" y="2"/>
                        </a:lnTo>
                        <a:lnTo>
                          <a:pt x="29" y="2"/>
                        </a:lnTo>
                        <a:lnTo>
                          <a:pt x="29" y="3"/>
                        </a:lnTo>
                        <a:lnTo>
                          <a:pt x="29" y="4"/>
                        </a:lnTo>
                        <a:lnTo>
                          <a:pt x="31" y="4"/>
                        </a:lnTo>
                        <a:lnTo>
                          <a:pt x="31" y="3"/>
                        </a:lnTo>
                        <a:lnTo>
                          <a:pt x="32" y="3"/>
                        </a:lnTo>
                        <a:lnTo>
                          <a:pt x="33" y="4"/>
                        </a:lnTo>
                        <a:lnTo>
                          <a:pt x="35" y="4"/>
                        </a:lnTo>
                        <a:lnTo>
                          <a:pt x="36" y="5"/>
                        </a:lnTo>
                        <a:lnTo>
                          <a:pt x="37" y="5"/>
                        </a:lnTo>
                        <a:lnTo>
                          <a:pt x="38" y="5"/>
                        </a:lnTo>
                        <a:lnTo>
                          <a:pt x="38" y="6"/>
                        </a:lnTo>
                        <a:lnTo>
                          <a:pt x="40" y="6"/>
                        </a:lnTo>
                        <a:lnTo>
                          <a:pt x="42" y="6"/>
                        </a:lnTo>
                        <a:lnTo>
                          <a:pt x="42" y="5"/>
                        </a:lnTo>
                        <a:lnTo>
                          <a:pt x="43" y="5"/>
                        </a:lnTo>
                        <a:lnTo>
                          <a:pt x="44" y="5"/>
                        </a:lnTo>
                        <a:lnTo>
                          <a:pt x="46" y="5"/>
                        </a:lnTo>
                        <a:lnTo>
                          <a:pt x="47" y="5"/>
                        </a:lnTo>
                        <a:lnTo>
                          <a:pt x="48" y="5"/>
                        </a:lnTo>
                        <a:lnTo>
                          <a:pt x="50" y="5"/>
                        </a:lnTo>
                        <a:lnTo>
                          <a:pt x="51" y="4"/>
                        </a:lnTo>
                        <a:lnTo>
                          <a:pt x="52" y="4"/>
                        </a:lnTo>
                        <a:lnTo>
                          <a:pt x="52" y="5"/>
                        </a:lnTo>
                        <a:lnTo>
                          <a:pt x="53" y="5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43" name="Freeform 1258">
                    <a:extLst>
                      <a:ext uri="{FF2B5EF4-FFF2-40B4-BE49-F238E27FC236}">
                        <a16:creationId xmlns:a16="http://schemas.microsoft.com/office/drawing/2014/main" id="{152DC5ED-B618-44A4-BF7B-C9856B6B1AA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737605" y="3180620"/>
                    <a:ext cx="9294" cy="6970"/>
                  </a:xfrm>
                  <a:custGeom>
                    <a:avLst/>
                    <a:gdLst>
                      <a:gd name="T0" fmla="*/ 6350 w 4"/>
                      <a:gd name="T1" fmla="*/ 4762 h 3"/>
                      <a:gd name="T2" fmla="*/ 4763 w 4"/>
                      <a:gd name="T3" fmla="*/ 3175 h 3"/>
                      <a:gd name="T4" fmla="*/ 0 w 4"/>
                      <a:gd name="T5" fmla="*/ 1587 h 3"/>
                      <a:gd name="T6" fmla="*/ 0 w 4"/>
                      <a:gd name="T7" fmla="*/ 0 h 3"/>
                      <a:gd name="T8" fmla="*/ 1588 w 4"/>
                      <a:gd name="T9" fmla="*/ 0 h 3"/>
                      <a:gd name="T10" fmla="*/ 4763 w 4"/>
                      <a:gd name="T11" fmla="*/ 1587 h 3"/>
                      <a:gd name="T12" fmla="*/ 6350 w 4"/>
                      <a:gd name="T13" fmla="*/ 3175 h 3"/>
                      <a:gd name="T14" fmla="*/ 6350 w 4"/>
                      <a:gd name="T15" fmla="*/ 3175 h 3"/>
                      <a:gd name="T16" fmla="*/ 6350 w 4"/>
                      <a:gd name="T17" fmla="*/ 3175 h 3"/>
                      <a:gd name="T18" fmla="*/ 6350 w 4"/>
                      <a:gd name="T19" fmla="*/ 4762 h 3"/>
                      <a:gd name="T20" fmla="*/ 6350 w 4"/>
                      <a:gd name="T21" fmla="*/ 4762 h 3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4" h="3">
                        <a:moveTo>
                          <a:pt x="4" y="3"/>
                        </a:moveTo>
                        <a:lnTo>
                          <a:pt x="3" y="2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3" y="1"/>
                        </a:lnTo>
                        <a:lnTo>
                          <a:pt x="4" y="2"/>
                        </a:lnTo>
                        <a:lnTo>
                          <a:pt x="4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44" name="Freeform 1259">
                    <a:extLst>
                      <a:ext uri="{FF2B5EF4-FFF2-40B4-BE49-F238E27FC236}">
                        <a16:creationId xmlns:a16="http://schemas.microsoft.com/office/drawing/2014/main" id="{D6B7A3DC-8E4D-4508-BB07-162C24A4BA2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077478" y="3187590"/>
                    <a:ext cx="102239" cy="202155"/>
                  </a:xfrm>
                  <a:custGeom>
                    <a:avLst/>
                    <a:gdLst>
                      <a:gd name="T0" fmla="*/ 63500 w 44"/>
                      <a:gd name="T1" fmla="*/ 20638 h 87"/>
                      <a:gd name="T2" fmla="*/ 68263 w 44"/>
                      <a:gd name="T3" fmla="*/ 28575 h 87"/>
                      <a:gd name="T4" fmla="*/ 68263 w 44"/>
                      <a:gd name="T5" fmla="*/ 33338 h 87"/>
                      <a:gd name="T6" fmla="*/ 69850 w 44"/>
                      <a:gd name="T7" fmla="*/ 36513 h 87"/>
                      <a:gd name="T8" fmla="*/ 69850 w 44"/>
                      <a:gd name="T9" fmla="*/ 44450 h 87"/>
                      <a:gd name="T10" fmla="*/ 66675 w 44"/>
                      <a:gd name="T11" fmla="*/ 44450 h 87"/>
                      <a:gd name="T12" fmla="*/ 66675 w 44"/>
                      <a:gd name="T13" fmla="*/ 49213 h 87"/>
                      <a:gd name="T14" fmla="*/ 65088 w 44"/>
                      <a:gd name="T15" fmla="*/ 57150 h 87"/>
                      <a:gd name="T16" fmla="*/ 58738 w 44"/>
                      <a:gd name="T17" fmla="*/ 58738 h 87"/>
                      <a:gd name="T18" fmla="*/ 58738 w 44"/>
                      <a:gd name="T19" fmla="*/ 60325 h 87"/>
                      <a:gd name="T20" fmla="*/ 53975 w 44"/>
                      <a:gd name="T21" fmla="*/ 66675 h 87"/>
                      <a:gd name="T22" fmla="*/ 53975 w 44"/>
                      <a:gd name="T23" fmla="*/ 74613 h 87"/>
                      <a:gd name="T24" fmla="*/ 47625 w 44"/>
                      <a:gd name="T25" fmla="*/ 74613 h 87"/>
                      <a:gd name="T26" fmla="*/ 44450 w 44"/>
                      <a:gd name="T27" fmla="*/ 80963 h 87"/>
                      <a:gd name="T28" fmla="*/ 44450 w 44"/>
                      <a:gd name="T29" fmla="*/ 87313 h 87"/>
                      <a:gd name="T30" fmla="*/ 44450 w 44"/>
                      <a:gd name="T31" fmla="*/ 88900 h 87"/>
                      <a:gd name="T32" fmla="*/ 44450 w 44"/>
                      <a:gd name="T33" fmla="*/ 95250 h 87"/>
                      <a:gd name="T34" fmla="*/ 44450 w 44"/>
                      <a:gd name="T35" fmla="*/ 101600 h 87"/>
                      <a:gd name="T36" fmla="*/ 44450 w 44"/>
                      <a:gd name="T37" fmla="*/ 104775 h 87"/>
                      <a:gd name="T38" fmla="*/ 47625 w 44"/>
                      <a:gd name="T39" fmla="*/ 115888 h 87"/>
                      <a:gd name="T40" fmla="*/ 44450 w 44"/>
                      <a:gd name="T41" fmla="*/ 122238 h 87"/>
                      <a:gd name="T42" fmla="*/ 44450 w 44"/>
                      <a:gd name="T43" fmla="*/ 133350 h 87"/>
                      <a:gd name="T44" fmla="*/ 41275 w 44"/>
                      <a:gd name="T45" fmla="*/ 136525 h 87"/>
                      <a:gd name="T46" fmla="*/ 38100 w 44"/>
                      <a:gd name="T47" fmla="*/ 136525 h 87"/>
                      <a:gd name="T48" fmla="*/ 31750 w 44"/>
                      <a:gd name="T49" fmla="*/ 136525 h 87"/>
                      <a:gd name="T50" fmla="*/ 22225 w 44"/>
                      <a:gd name="T51" fmla="*/ 138113 h 87"/>
                      <a:gd name="T52" fmla="*/ 20638 w 44"/>
                      <a:gd name="T53" fmla="*/ 138113 h 87"/>
                      <a:gd name="T54" fmla="*/ 23813 w 44"/>
                      <a:gd name="T55" fmla="*/ 136525 h 87"/>
                      <a:gd name="T56" fmla="*/ 22225 w 44"/>
                      <a:gd name="T57" fmla="*/ 131763 h 87"/>
                      <a:gd name="T58" fmla="*/ 19050 w 44"/>
                      <a:gd name="T59" fmla="*/ 128588 h 87"/>
                      <a:gd name="T60" fmla="*/ 20638 w 44"/>
                      <a:gd name="T61" fmla="*/ 123825 h 87"/>
                      <a:gd name="T62" fmla="*/ 20638 w 44"/>
                      <a:gd name="T63" fmla="*/ 114300 h 87"/>
                      <a:gd name="T64" fmla="*/ 22225 w 44"/>
                      <a:gd name="T65" fmla="*/ 109538 h 87"/>
                      <a:gd name="T66" fmla="*/ 20638 w 44"/>
                      <a:gd name="T67" fmla="*/ 100013 h 87"/>
                      <a:gd name="T68" fmla="*/ 20638 w 44"/>
                      <a:gd name="T69" fmla="*/ 85725 h 87"/>
                      <a:gd name="T70" fmla="*/ 20638 w 44"/>
                      <a:gd name="T71" fmla="*/ 74613 h 87"/>
                      <a:gd name="T72" fmla="*/ 17463 w 44"/>
                      <a:gd name="T73" fmla="*/ 71438 h 87"/>
                      <a:gd name="T74" fmla="*/ 14288 w 44"/>
                      <a:gd name="T75" fmla="*/ 69850 h 87"/>
                      <a:gd name="T76" fmla="*/ 14288 w 44"/>
                      <a:gd name="T77" fmla="*/ 65088 h 87"/>
                      <a:gd name="T78" fmla="*/ 14288 w 44"/>
                      <a:gd name="T79" fmla="*/ 61913 h 87"/>
                      <a:gd name="T80" fmla="*/ 11113 w 44"/>
                      <a:gd name="T81" fmla="*/ 50800 h 87"/>
                      <a:gd name="T82" fmla="*/ 0 w 44"/>
                      <a:gd name="T83" fmla="*/ 46038 h 87"/>
                      <a:gd name="T84" fmla="*/ 3175 w 44"/>
                      <a:gd name="T85" fmla="*/ 41275 h 87"/>
                      <a:gd name="T86" fmla="*/ 3175 w 44"/>
                      <a:gd name="T87" fmla="*/ 36513 h 87"/>
                      <a:gd name="T88" fmla="*/ 4763 w 44"/>
                      <a:gd name="T89" fmla="*/ 33338 h 87"/>
                      <a:gd name="T90" fmla="*/ 7938 w 44"/>
                      <a:gd name="T91" fmla="*/ 28575 h 87"/>
                      <a:gd name="T92" fmla="*/ 14288 w 44"/>
                      <a:gd name="T93" fmla="*/ 25400 h 87"/>
                      <a:gd name="T94" fmla="*/ 17463 w 44"/>
                      <a:gd name="T95" fmla="*/ 20638 h 87"/>
                      <a:gd name="T96" fmla="*/ 19050 w 44"/>
                      <a:gd name="T97" fmla="*/ 20638 h 87"/>
                      <a:gd name="T98" fmla="*/ 23813 w 44"/>
                      <a:gd name="T99" fmla="*/ 20638 h 87"/>
                      <a:gd name="T100" fmla="*/ 28575 w 44"/>
                      <a:gd name="T101" fmla="*/ 20638 h 87"/>
                      <a:gd name="T102" fmla="*/ 33338 w 44"/>
                      <a:gd name="T103" fmla="*/ 17463 h 87"/>
                      <a:gd name="T104" fmla="*/ 38100 w 44"/>
                      <a:gd name="T105" fmla="*/ 11113 h 87"/>
                      <a:gd name="T106" fmla="*/ 38100 w 44"/>
                      <a:gd name="T107" fmla="*/ 4763 h 87"/>
                      <a:gd name="T108" fmla="*/ 42863 w 44"/>
                      <a:gd name="T109" fmla="*/ 1588 h 87"/>
                      <a:gd name="T110" fmla="*/ 49213 w 44"/>
                      <a:gd name="T111" fmla="*/ 0 h 87"/>
                      <a:gd name="T112" fmla="*/ 57150 w 44"/>
                      <a:gd name="T113" fmla="*/ 7938 h 87"/>
                      <a:gd name="T114" fmla="*/ 58738 w 44"/>
                      <a:gd name="T115" fmla="*/ 11113 h 87"/>
                      <a:gd name="T116" fmla="*/ 63500 w 44"/>
                      <a:gd name="T117" fmla="*/ 12700 h 87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</a:gdLst>
                    <a:ahLst/>
                    <a:cxnLst>
                      <a:cxn ang="T118">
                        <a:pos x="T0" y="T1"/>
                      </a:cxn>
                      <a:cxn ang="T119">
                        <a:pos x="T2" y="T3"/>
                      </a:cxn>
                      <a:cxn ang="T120">
                        <a:pos x="T4" y="T5"/>
                      </a:cxn>
                      <a:cxn ang="T121">
                        <a:pos x="T6" y="T7"/>
                      </a:cxn>
                      <a:cxn ang="T122">
                        <a:pos x="T8" y="T9"/>
                      </a:cxn>
                      <a:cxn ang="T123">
                        <a:pos x="T10" y="T11"/>
                      </a:cxn>
                      <a:cxn ang="T124">
                        <a:pos x="T12" y="T13"/>
                      </a:cxn>
                      <a:cxn ang="T125">
                        <a:pos x="T14" y="T15"/>
                      </a:cxn>
                      <a:cxn ang="T126">
                        <a:pos x="T16" y="T17"/>
                      </a:cxn>
                      <a:cxn ang="T127">
                        <a:pos x="T18" y="T19"/>
                      </a:cxn>
                      <a:cxn ang="T128">
                        <a:pos x="T20" y="T21"/>
                      </a:cxn>
                      <a:cxn ang="T129">
                        <a:pos x="T22" y="T23"/>
                      </a:cxn>
                      <a:cxn ang="T130">
                        <a:pos x="T24" y="T25"/>
                      </a:cxn>
                      <a:cxn ang="T131">
                        <a:pos x="T26" y="T27"/>
                      </a:cxn>
                      <a:cxn ang="T132">
                        <a:pos x="T28" y="T29"/>
                      </a:cxn>
                      <a:cxn ang="T133">
                        <a:pos x="T30" y="T31"/>
                      </a:cxn>
                      <a:cxn ang="T134">
                        <a:pos x="T32" y="T33"/>
                      </a:cxn>
                      <a:cxn ang="T135">
                        <a:pos x="T34" y="T35"/>
                      </a:cxn>
                      <a:cxn ang="T136">
                        <a:pos x="T36" y="T37"/>
                      </a:cxn>
                      <a:cxn ang="T137">
                        <a:pos x="T38" y="T39"/>
                      </a:cxn>
                      <a:cxn ang="T138">
                        <a:pos x="T40" y="T41"/>
                      </a:cxn>
                      <a:cxn ang="T139">
                        <a:pos x="T42" y="T43"/>
                      </a:cxn>
                      <a:cxn ang="T140">
                        <a:pos x="T44" y="T45"/>
                      </a:cxn>
                      <a:cxn ang="T141">
                        <a:pos x="T46" y="T47"/>
                      </a:cxn>
                      <a:cxn ang="T142">
                        <a:pos x="T48" y="T49"/>
                      </a:cxn>
                      <a:cxn ang="T143">
                        <a:pos x="T50" y="T51"/>
                      </a:cxn>
                      <a:cxn ang="T144">
                        <a:pos x="T52" y="T53"/>
                      </a:cxn>
                      <a:cxn ang="T145">
                        <a:pos x="T54" y="T55"/>
                      </a:cxn>
                      <a:cxn ang="T146">
                        <a:pos x="T56" y="T57"/>
                      </a:cxn>
                      <a:cxn ang="T147">
                        <a:pos x="T58" y="T59"/>
                      </a:cxn>
                      <a:cxn ang="T148">
                        <a:pos x="T60" y="T61"/>
                      </a:cxn>
                      <a:cxn ang="T149">
                        <a:pos x="T62" y="T63"/>
                      </a:cxn>
                      <a:cxn ang="T150">
                        <a:pos x="T64" y="T65"/>
                      </a:cxn>
                      <a:cxn ang="T151">
                        <a:pos x="T66" y="T67"/>
                      </a:cxn>
                      <a:cxn ang="T152">
                        <a:pos x="T68" y="T69"/>
                      </a:cxn>
                      <a:cxn ang="T153">
                        <a:pos x="T70" y="T71"/>
                      </a:cxn>
                      <a:cxn ang="T154">
                        <a:pos x="T72" y="T73"/>
                      </a:cxn>
                      <a:cxn ang="T155">
                        <a:pos x="T74" y="T75"/>
                      </a:cxn>
                      <a:cxn ang="T156">
                        <a:pos x="T76" y="T77"/>
                      </a:cxn>
                      <a:cxn ang="T157">
                        <a:pos x="T78" y="T79"/>
                      </a:cxn>
                      <a:cxn ang="T158">
                        <a:pos x="T80" y="T81"/>
                      </a:cxn>
                      <a:cxn ang="T159">
                        <a:pos x="T82" y="T83"/>
                      </a:cxn>
                      <a:cxn ang="T160">
                        <a:pos x="T84" y="T85"/>
                      </a:cxn>
                      <a:cxn ang="T161">
                        <a:pos x="T86" y="T87"/>
                      </a:cxn>
                      <a:cxn ang="T162">
                        <a:pos x="T88" y="T89"/>
                      </a:cxn>
                      <a:cxn ang="T163">
                        <a:pos x="T90" y="T91"/>
                      </a:cxn>
                      <a:cxn ang="T164">
                        <a:pos x="T92" y="T93"/>
                      </a:cxn>
                      <a:cxn ang="T165">
                        <a:pos x="T94" y="T95"/>
                      </a:cxn>
                      <a:cxn ang="T166">
                        <a:pos x="T96" y="T97"/>
                      </a:cxn>
                      <a:cxn ang="T167">
                        <a:pos x="T98" y="T99"/>
                      </a:cxn>
                      <a:cxn ang="T168">
                        <a:pos x="T100" y="T101"/>
                      </a:cxn>
                      <a:cxn ang="T169">
                        <a:pos x="T102" y="T103"/>
                      </a:cxn>
                      <a:cxn ang="T170">
                        <a:pos x="T104" y="T105"/>
                      </a:cxn>
                      <a:cxn ang="T171">
                        <a:pos x="T106" y="T107"/>
                      </a:cxn>
                      <a:cxn ang="T172">
                        <a:pos x="T108" y="T109"/>
                      </a:cxn>
                      <a:cxn ang="T173">
                        <a:pos x="T110" y="T111"/>
                      </a:cxn>
                      <a:cxn ang="T174">
                        <a:pos x="T112" y="T113"/>
                      </a:cxn>
                      <a:cxn ang="T175">
                        <a:pos x="T114" y="T115"/>
                      </a:cxn>
                      <a:cxn ang="T176">
                        <a:pos x="T116" y="T117"/>
                      </a:cxn>
                    </a:cxnLst>
                    <a:rect l="0" t="0" r="r" b="b"/>
                    <a:pathLst>
                      <a:path w="44" h="87">
                        <a:moveTo>
                          <a:pt x="41" y="10"/>
                        </a:moveTo>
                        <a:lnTo>
                          <a:pt x="41" y="10"/>
                        </a:lnTo>
                        <a:lnTo>
                          <a:pt x="40" y="11"/>
                        </a:lnTo>
                        <a:lnTo>
                          <a:pt x="40" y="13"/>
                        </a:lnTo>
                        <a:lnTo>
                          <a:pt x="41" y="16"/>
                        </a:lnTo>
                        <a:lnTo>
                          <a:pt x="42" y="18"/>
                        </a:lnTo>
                        <a:lnTo>
                          <a:pt x="43" y="18"/>
                        </a:lnTo>
                        <a:lnTo>
                          <a:pt x="43" y="19"/>
                        </a:lnTo>
                        <a:lnTo>
                          <a:pt x="43" y="21"/>
                        </a:lnTo>
                        <a:lnTo>
                          <a:pt x="43" y="22"/>
                        </a:lnTo>
                        <a:lnTo>
                          <a:pt x="44" y="23"/>
                        </a:lnTo>
                        <a:lnTo>
                          <a:pt x="44" y="26"/>
                        </a:lnTo>
                        <a:lnTo>
                          <a:pt x="44" y="28"/>
                        </a:lnTo>
                        <a:lnTo>
                          <a:pt x="43" y="28"/>
                        </a:lnTo>
                        <a:lnTo>
                          <a:pt x="42" y="28"/>
                        </a:lnTo>
                        <a:lnTo>
                          <a:pt x="41" y="30"/>
                        </a:lnTo>
                        <a:lnTo>
                          <a:pt x="42" y="31"/>
                        </a:lnTo>
                        <a:lnTo>
                          <a:pt x="42" y="32"/>
                        </a:lnTo>
                        <a:lnTo>
                          <a:pt x="41" y="35"/>
                        </a:lnTo>
                        <a:lnTo>
                          <a:pt x="41" y="36"/>
                        </a:lnTo>
                        <a:lnTo>
                          <a:pt x="40" y="36"/>
                        </a:lnTo>
                        <a:lnTo>
                          <a:pt x="37" y="37"/>
                        </a:lnTo>
                        <a:lnTo>
                          <a:pt x="37" y="38"/>
                        </a:lnTo>
                        <a:lnTo>
                          <a:pt x="37" y="39"/>
                        </a:lnTo>
                        <a:lnTo>
                          <a:pt x="35" y="41"/>
                        </a:lnTo>
                        <a:lnTo>
                          <a:pt x="34" y="42"/>
                        </a:lnTo>
                        <a:lnTo>
                          <a:pt x="35" y="42"/>
                        </a:lnTo>
                        <a:lnTo>
                          <a:pt x="35" y="44"/>
                        </a:lnTo>
                        <a:lnTo>
                          <a:pt x="34" y="46"/>
                        </a:lnTo>
                        <a:lnTo>
                          <a:pt x="34" y="47"/>
                        </a:lnTo>
                        <a:lnTo>
                          <a:pt x="33" y="47"/>
                        </a:lnTo>
                        <a:lnTo>
                          <a:pt x="32" y="47"/>
                        </a:lnTo>
                        <a:lnTo>
                          <a:pt x="31" y="47"/>
                        </a:lnTo>
                        <a:lnTo>
                          <a:pt x="30" y="47"/>
                        </a:lnTo>
                        <a:lnTo>
                          <a:pt x="30" y="48"/>
                        </a:lnTo>
                        <a:lnTo>
                          <a:pt x="28" y="51"/>
                        </a:lnTo>
                        <a:lnTo>
                          <a:pt x="28" y="53"/>
                        </a:lnTo>
                        <a:lnTo>
                          <a:pt x="28" y="54"/>
                        </a:lnTo>
                        <a:lnTo>
                          <a:pt x="28" y="55"/>
                        </a:lnTo>
                        <a:lnTo>
                          <a:pt x="30" y="55"/>
                        </a:lnTo>
                        <a:lnTo>
                          <a:pt x="28" y="56"/>
                        </a:lnTo>
                        <a:lnTo>
                          <a:pt x="28" y="57"/>
                        </a:lnTo>
                        <a:lnTo>
                          <a:pt x="28" y="59"/>
                        </a:lnTo>
                        <a:lnTo>
                          <a:pt x="28" y="60"/>
                        </a:lnTo>
                        <a:lnTo>
                          <a:pt x="28" y="63"/>
                        </a:lnTo>
                        <a:lnTo>
                          <a:pt x="28" y="64"/>
                        </a:lnTo>
                        <a:lnTo>
                          <a:pt x="28" y="65"/>
                        </a:lnTo>
                        <a:lnTo>
                          <a:pt x="28" y="66"/>
                        </a:lnTo>
                        <a:lnTo>
                          <a:pt x="28" y="67"/>
                        </a:lnTo>
                        <a:lnTo>
                          <a:pt x="28" y="68"/>
                        </a:lnTo>
                        <a:lnTo>
                          <a:pt x="30" y="73"/>
                        </a:lnTo>
                        <a:lnTo>
                          <a:pt x="30" y="75"/>
                        </a:lnTo>
                        <a:lnTo>
                          <a:pt x="28" y="75"/>
                        </a:lnTo>
                        <a:lnTo>
                          <a:pt x="28" y="77"/>
                        </a:lnTo>
                        <a:lnTo>
                          <a:pt x="30" y="79"/>
                        </a:lnTo>
                        <a:lnTo>
                          <a:pt x="30" y="82"/>
                        </a:lnTo>
                        <a:lnTo>
                          <a:pt x="28" y="83"/>
                        </a:lnTo>
                        <a:lnTo>
                          <a:pt x="28" y="84"/>
                        </a:lnTo>
                        <a:lnTo>
                          <a:pt x="28" y="85"/>
                        </a:lnTo>
                        <a:lnTo>
                          <a:pt x="27" y="86"/>
                        </a:lnTo>
                        <a:lnTo>
                          <a:pt x="26" y="86"/>
                        </a:lnTo>
                        <a:lnTo>
                          <a:pt x="25" y="86"/>
                        </a:lnTo>
                        <a:lnTo>
                          <a:pt x="24" y="86"/>
                        </a:lnTo>
                        <a:lnTo>
                          <a:pt x="23" y="86"/>
                        </a:lnTo>
                        <a:lnTo>
                          <a:pt x="22" y="86"/>
                        </a:lnTo>
                        <a:lnTo>
                          <a:pt x="20" y="86"/>
                        </a:lnTo>
                        <a:lnTo>
                          <a:pt x="18" y="87"/>
                        </a:lnTo>
                        <a:lnTo>
                          <a:pt x="17" y="87"/>
                        </a:lnTo>
                        <a:lnTo>
                          <a:pt x="15" y="87"/>
                        </a:lnTo>
                        <a:lnTo>
                          <a:pt x="14" y="87"/>
                        </a:lnTo>
                        <a:lnTo>
                          <a:pt x="13" y="87"/>
                        </a:lnTo>
                        <a:lnTo>
                          <a:pt x="14" y="87"/>
                        </a:lnTo>
                        <a:lnTo>
                          <a:pt x="15" y="87"/>
                        </a:lnTo>
                        <a:lnTo>
                          <a:pt x="15" y="86"/>
                        </a:lnTo>
                        <a:lnTo>
                          <a:pt x="15" y="85"/>
                        </a:lnTo>
                        <a:lnTo>
                          <a:pt x="15" y="84"/>
                        </a:lnTo>
                        <a:lnTo>
                          <a:pt x="14" y="83"/>
                        </a:lnTo>
                        <a:lnTo>
                          <a:pt x="13" y="83"/>
                        </a:lnTo>
                        <a:lnTo>
                          <a:pt x="12" y="81"/>
                        </a:lnTo>
                        <a:lnTo>
                          <a:pt x="13" y="81"/>
                        </a:lnTo>
                        <a:lnTo>
                          <a:pt x="13" y="79"/>
                        </a:lnTo>
                        <a:lnTo>
                          <a:pt x="13" y="78"/>
                        </a:lnTo>
                        <a:lnTo>
                          <a:pt x="12" y="77"/>
                        </a:lnTo>
                        <a:lnTo>
                          <a:pt x="12" y="76"/>
                        </a:lnTo>
                        <a:lnTo>
                          <a:pt x="13" y="76"/>
                        </a:lnTo>
                        <a:lnTo>
                          <a:pt x="13" y="72"/>
                        </a:lnTo>
                        <a:lnTo>
                          <a:pt x="13" y="70"/>
                        </a:lnTo>
                        <a:lnTo>
                          <a:pt x="13" y="69"/>
                        </a:lnTo>
                        <a:lnTo>
                          <a:pt x="14" y="69"/>
                        </a:lnTo>
                        <a:lnTo>
                          <a:pt x="13" y="68"/>
                        </a:lnTo>
                        <a:lnTo>
                          <a:pt x="13" y="67"/>
                        </a:lnTo>
                        <a:lnTo>
                          <a:pt x="13" y="66"/>
                        </a:lnTo>
                        <a:lnTo>
                          <a:pt x="13" y="63"/>
                        </a:lnTo>
                        <a:lnTo>
                          <a:pt x="13" y="57"/>
                        </a:lnTo>
                        <a:lnTo>
                          <a:pt x="13" y="56"/>
                        </a:lnTo>
                        <a:lnTo>
                          <a:pt x="13" y="54"/>
                        </a:lnTo>
                        <a:lnTo>
                          <a:pt x="13" y="51"/>
                        </a:lnTo>
                        <a:lnTo>
                          <a:pt x="13" y="50"/>
                        </a:lnTo>
                        <a:lnTo>
                          <a:pt x="13" y="48"/>
                        </a:lnTo>
                        <a:lnTo>
                          <a:pt x="13" y="47"/>
                        </a:lnTo>
                        <a:lnTo>
                          <a:pt x="12" y="46"/>
                        </a:lnTo>
                        <a:lnTo>
                          <a:pt x="12" y="45"/>
                        </a:lnTo>
                        <a:lnTo>
                          <a:pt x="11" y="45"/>
                        </a:lnTo>
                        <a:lnTo>
                          <a:pt x="11" y="44"/>
                        </a:lnTo>
                        <a:lnTo>
                          <a:pt x="9" y="44"/>
                        </a:lnTo>
                        <a:lnTo>
                          <a:pt x="9" y="42"/>
                        </a:lnTo>
                        <a:lnTo>
                          <a:pt x="9" y="41"/>
                        </a:lnTo>
                        <a:lnTo>
                          <a:pt x="8" y="40"/>
                        </a:lnTo>
                        <a:lnTo>
                          <a:pt x="9" y="39"/>
                        </a:lnTo>
                        <a:lnTo>
                          <a:pt x="9" y="35"/>
                        </a:lnTo>
                        <a:lnTo>
                          <a:pt x="9" y="33"/>
                        </a:lnTo>
                        <a:lnTo>
                          <a:pt x="8" y="33"/>
                        </a:lnTo>
                        <a:lnTo>
                          <a:pt x="7" y="32"/>
                        </a:lnTo>
                        <a:lnTo>
                          <a:pt x="6" y="32"/>
                        </a:lnTo>
                        <a:lnTo>
                          <a:pt x="5" y="31"/>
                        </a:lnTo>
                        <a:lnTo>
                          <a:pt x="4" y="31"/>
                        </a:lnTo>
                        <a:lnTo>
                          <a:pt x="0" y="29"/>
                        </a:lnTo>
                        <a:lnTo>
                          <a:pt x="0" y="27"/>
                        </a:lnTo>
                        <a:lnTo>
                          <a:pt x="2" y="26"/>
                        </a:lnTo>
                        <a:lnTo>
                          <a:pt x="2" y="25"/>
                        </a:lnTo>
                        <a:lnTo>
                          <a:pt x="2" y="23"/>
                        </a:lnTo>
                        <a:lnTo>
                          <a:pt x="3" y="22"/>
                        </a:lnTo>
                        <a:lnTo>
                          <a:pt x="3" y="21"/>
                        </a:lnTo>
                        <a:lnTo>
                          <a:pt x="3" y="20"/>
                        </a:lnTo>
                        <a:lnTo>
                          <a:pt x="4" y="19"/>
                        </a:lnTo>
                        <a:lnTo>
                          <a:pt x="5" y="18"/>
                        </a:lnTo>
                        <a:lnTo>
                          <a:pt x="6" y="17"/>
                        </a:lnTo>
                        <a:lnTo>
                          <a:pt x="7" y="16"/>
                        </a:lnTo>
                        <a:lnTo>
                          <a:pt x="8" y="17"/>
                        </a:lnTo>
                        <a:lnTo>
                          <a:pt x="9" y="16"/>
                        </a:lnTo>
                        <a:lnTo>
                          <a:pt x="8" y="14"/>
                        </a:lnTo>
                        <a:lnTo>
                          <a:pt x="9" y="13"/>
                        </a:lnTo>
                        <a:lnTo>
                          <a:pt x="11" y="13"/>
                        </a:lnTo>
                        <a:lnTo>
                          <a:pt x="12" y="13"/>
                        </a:lnTo>
                        <a:lnTo>
                          <a:pt x="13" y="13"/>
                        </a:lnTo>
                        <a:lnTo>
                          <a:pt x="13" y="14"/>
                        </a:lnTo>
                        <a:lnTo>
                          <a:pt x="15" y="13"/>
                        </a:lnTo>
                        <a:lnTo>
                          <a:pt x="16" y="13"/>
                        </a:lnTo>
                        <a:lnTo>
                          <a:pt x="17" y="13"/>
                        </a:lnTo>
                        <a:lnTo>
                          <a:pt x="18" y="13"/>
                        </a:lnTo>
                        <a:lnTo>
                          <a:pt x="20" y="13"/>
                        </a:lnTo>
                        <a:lnTo>
                          <a:pt x="21" y="11"/>
                        </a:lnTo>
                        <a:lnTo>
                          <a:pt x="22" y="10"/>
                        </a:lnTo>
                        <a:lnTo>
                          <a:pt x="23" y="10"/>
                        </a:lnTo>
                        <a:lnTo>
                          <a:pt x="23" y="9"/>
                        </a:lnTo>
                        <a:lnTo>
                          <a:pt x="24" y="7"/>
                        </a:lnTo>
                        <a:lnTo>
                          <a:pt x="24" y="5"/>
                        </a:lnTo>
                        <a:lnTo>
                          <a:pt x="24" y="4"/>
                        </a:lnTo>
                        <a:lnTo>
                          <a:pt x="24" y="3"/>
                        </a:lnTo>
                        <a:lnTo>
                          <a:pt x="24" y="2"/>
                        </a:lnTo>
                        <a:lnTo>
                          <a:pt x="26" y="1"/>
                        </a:lnTo>
                        <a:lnTo>
                          <a:pt x="27" y="1"/>
                        </a:lnTo>
                        <a:lnTo>
                          <a:pt x="28" y="0"/>
                        </a:lnTo>
                        <a:lnTo>
                          <a:pt x="30" y="0"/>
                        </a:lnTo>
                        <a:lnTo>
                          <a:pt x="31" y="0"/>
                        </a:lnTo>
                        <a:lnTo>
                          <a:pt x="33" y="2"/>
                        </a:lnTo>
                        <a:lnTo>
                          <a:pt x="35" y="4"/>
                        </a:lnTo>
                        <a:lnTo>
                          <a:pt x="36" y="5"/>
                        </a:lnTo>
                        <a:lnTo>
                          <a:pt x="36" y="7"/>
                        </a:lnTo>
                        <a:lnTo>
                          <a:pt x="37" y="7"/>
                        </a:lnTo>
                        <a:lnTo>
                          <a:pt x="40" y="8"/>
                        </a:lnTo>
                        <a:lnTo>
                          <a:pt x="40" y="9"/>
                        </a:lnTo>
                        <a:lnTo>
                          <a:pt x="41" y="9"/>
                        </a:lnTo>
                        <a:lnTo>
                          <a:pt x="41" y="10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45" name="Freeform 1260">
                    <a:extLst>
                      <a:ext uri="{FF2B5EF4-FFF2-40B4-BE49-F238E27FC236}">
                        <a16:creationId xmlns:a16="http://schemas.microsoft.com/office/drawing/2014/main" id="{D06D1988-FC90-4899-84D1-A1AF88C2B9F0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3770135" y="3187590"/>
                    <a:ext cx="30206" cy="11619"/>
                  </a:xfrm>
                  <a:custGeom>
                    <a:avLst/>
                    <a:gdLst>
                      <a:gd name="T0" fmla="*/ 19050 w 13"/>
                      <a:gd name="T1" fmla="*/ 7938 h 5"/>
                      <a:gd name="T2" fmla="*/ 19050 w 13"/>
                      <a:gd name="T3" fmla="*/ 7938 h 5"/>
                      <a:gd name="T4" fmla="*/ 19050 w 13"/>
                      <a:gd name="T5" fmla="*/ 6350 h 5"/>
                      <a:gd name="T6" fmla="*/ 19050 w 13"/>
                      <a:gd name="T7" fmla="*/ 6350 h 5"/>
                      <a:gd name="T8" fmla="*/ 19050 w 13"/>
                      <a:gd name="T9" fmla="*/ 6350 h 5"/>
                      <a:gd name="T10" fmla="*/ 19050 w 13"/>
                      <a:gd name="T11" fmla="*/ 4763 h 5"/>
                      <a:gd name="T12" fmla="*/ 19050 w 13"/>
                      <a:gd name="T13" fmla="*/ 4763 h 5"/>
                      <a:gd name="T14" fmla="*/ 19050 w 13"/>
                      <a:gd name="T15" fmla="*/ 4763 h 5"/>
                      <a:gd name="T16" fmla="*/ 19050 w 13"/>
                      <a:gd name="T17" fmla="*/ 3175 h 5"/>
                      <a:gd name="T18" fmla="*/ 19050 w 13"/>
                      <a:gd name="T19" fmla="*/ 3175 h 5"/>
                      <a:gd name="T20" fmla="*/ 17462 w 13"/>
                      <a:gd name="T21" fmla="*/ 3175 h 5"/>
                      <a:gd name="T22" fmla="*/ 17462 w 13"/>
                      <a:gd name="T23" fmla="*/ 3175 h 5"/>
                      <a:gd name="T24" fmla="*/ 17462 w 13"/>
                      <a:gd name="T25" fmla="*/ 3175 h 5"/>
                      <a:gd name="T26" fmla="*/ 17462 w 13"/>
                      <a:gd name="T27" fmla="*/ 3175 h 5"/>
                      <a:gd name="T28" fmla="*/ 17462 w 13"/>
                      <a:gd name="T29" fmla="*/ 3175 h 5"/>
                      <a:gd name="T30" fmla="*/ 15875 w 13"/>
                      <a:gd name="T31" fmla="*/ 3175 h 5"/>
                      <a:gd name="T32" fmla="*/ 15875 w 13"/>
                      <a:gd name="T33" fmla="*/ 1588 h 5"/>
                      <a:gd name="T34" fmla="*/ 17462 w 13"/>
                      <a:gd name="T35" fmla="*/ 1588 h 5"/>
                      <a:gd name="T36" fmla="*/ 17462 w 13"/>
                      <a:gd name="T37" fmla="*/ 1588 h 5"/>
                      <a:gd name="T38" fmla="*/ 17462 w 13"/>
                      <a:gd name="T39" fmla="*/ 1588 h 5"/>
                      <a:gd name="T40" fmla="*/ 20637 w 13"/>
                      <a:gd name="T41" fmla="*/ 3175 h 5"/>
                      <a:gd name="T42" fmla="*/ 20637 w 13"/>
                      <a:gd name="T43" fmla="*/ 3175 h 5"/>
                      <a:gd name="T44" fmla="*/ 20637 w 13"/>
                      <a:gd name="T45" fmla="*/ 6350 h 5"/>
                      <a:gd name="T46" fmla="*/ 20637 w 13"/>
                      <a:gd name="T47" fmla="*/ 6350 h 5"/>
                      <a:gd name="T48" fmla="*/ 20637 w 13"/>
                      <a:gd name="T49" fmla="*/ 7938 h 5"/>
                      <a:gd name="T50" fmla="*/ 19050 w 13"/>
                      <a:gd name="T51" fmla="*/ 7938 h 5"/>
                      <a:gd name="T52" fmla="*/ 7937 w 13"/>
                      <a:gd name="T53" fmla="*/ 6350 h 5"/>
                      <a:gd name="T54" fmla="*/ 6350 w 13"/>
                      <a:gd name="T55" fmla="*/ 6350 h 5"/>
                      <a:gd name="T56" fmla="*/ 6350 w 13"/>
                      <a:gd name="T57" fmla="*/ 6350 h 5"/>
                      <a:gd name="T58" fmla="*/ 6350 w 13"/>
                      <a:gd name="T59" fmla="*/ 6350 h 5"/>
                      <a:gd name="T60" fmla="*/ 3175 w 13"/>
                      <a:gd name="T61" fmla="*/ 4763 h 5"/>
                      <a:gd name="T62" fmla="*/ 1587 w 13"/>
                      <a:gd name="T63" fmla="*/ 4763 h 5"/>
                      <a:gd name="T64" fmla="*/ 0 w 13"/>
                      <a:gd name="T65" fmla="*/ 1588 h 5"/>
                      <a:gd name="T66" fmla="*/ 0 w 13"/>
                      <a:gd name="T67" fmla="*/ 1588 h 5"/>
                      <a:gd name="T68" fmla="*/ 0 w 13"/>
                      <a:gd name="T69" fmla="*/ 0 h 5"/>
                      <a:gd name="T70" fmla="*/ 0 w 13"/>
                      <a:gd name="T71" fmla="*/ 0 h 5"/>
                      <a:gd name="T72" fmla="*/ 1587 w 13"/>
                      <a:gd name="T73" fmla="*/ 0 h 5"/>
                      <a:gd name="T74" fmla="*/ 1587 w 13"/>
                      <a:gd name="T75" fmla="*/ 1588 h 5"/>
                      <a:gd name="T76" fmla="*/ 1587 w 13"/>
                      <a:gd name="T77" fmla="*/ 1588 h 5"/>
                      <a:gd name="T78" fmla="*/ 1587 w 13"/>
                      <a:gd name="T79" fmla="*/ 1588 h 5"/>
                      <a:gd name="T80" fmla="*/ 1587 w 13"/>
                      <a:gd name="T81" fmla="*/ 1588 h 5"/>
                      <a:gd name="T82" fmla="*/ 1587 w 13"/>
                      <a:gd name="T83" fmla="*/ 3175 h 5"/>
                      <a:gd name="T84" fmla="*/ 1587 w 13"/>
                      <a:gd name="T85" fmla="*/ 3175 h 5"/>
                      <a:gd name="T86" fmla="*/ 3175 w 13"/>
                      <a:gd name="T87" fmla="*/ 3175 h 5"/>
                      <a:gd name="T88" fmla="*/ 3175 w 13"/>
                      <a:gd name="T89" fmla="*/ 3175 h 5"/>
                      <a:gd name="T90" fmla="*/ 3175 w 13"/>
                      <a:gd name="T91" fmla="*/ 3175 h 5"/>
                      <a:gd name="T92" fmla="*/ 3175 w 13"/>
                      <a:gd name="T93" fmla="*/ 3175 h 5"/>
                      <a:gd name="T94" fmla="*/ 4762 w 13"/>
                      <a:gd name="T95" fmla="*/ 4763 h 5"/>
                      <a:gd name="T96" fmla="*/ 4762 w 13"/>
                      <a:gd name="T97" fmla="*/ 4763 h 5"/>
                      <a:gd name="T98" fmla="*/ 6350 w 13"/>
                      <a:gd name="T99" fmla="*/ 4763 h 5"/>
                      <a:gd name="T100" fmla="*/ 6350 w 13"/>
                      <a:gd name="T101" fmla="*/ 4763 h 5"/>
                      <a:gd name="T102" fmla="*/ 6350 w 13"/>
                      <a:gd name="T103" fmla="*/ 4763 h 5"/>
                      <a:gd name="T104" fmla="*/ 6350 w 13"/>
                      <a:gd name="T105" fmla="*/ 4763 h 5"/>
                      <a:gd name="T106" fmla="*/ 7937 w 13"/>
                      <a:gd name="T107" fmla="*/ 6350 h 5"/>
                      <a:gd name="T108" fmla="*/ 7937 w 13"/>
                      <a:gd name="T109" fmla="*/ 6350 h 5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</a:gdLst>
                    <a:ahLst/>
                    <a:cxnLst>
                      <a:cxn ang="T110">
                        <a:pos x="T0" y="T1"/>
                      </a:cxn>
                      <a:cxn ang="T111">
                        <a:pos x="T2" y="T3"/>
                      </a:cxn>
                      <a:cxn ang="T112">
                        <a:pos x="T4" y="T5"/>
                      </a:cxn>
                      <a:cxn ang="T113">
                        <a:pos x="T6" y="T7"/>
                      </a:cxn>
                      <a:cxn ang="T114">
                        <a:pos x="T8" y="T9"/>
                      </a:cxn>
                      <a:cxn ang="T115">
                        <a:pos x="T10" y="T11"/>
                      </a:cxn>
                      <a:cxn ang="T116">
                        <a:pos x="T12" y="T13"/>
                      </a:cxn>
                      <a:cxn ang="T117">
                        <a:pos x="T14" y="T15"/>
                      </a:cxn>
                      <a:cxn ang="T118">
                        <a:pos x="T16" y="T17"/>
                      </a:cxn>
                      <a:cxn ang="T119">
                        <a:pos x="T18" y="T19"/>
                      </a:cxn>
                      <a:cxn ang="T120">
                        <a:pos x="T20" y="T21"/>
                      </a:cxn>
                      <a:cxn ang="T121">
                        <a:pos x="T22" y="T23"/>
                      </a:cxn>
                      <a:cxn ang="T122">
                        <a:pos x="T24" y="T25"/>
                      </a:cxn>
                      <a:cxn ang="T123">
                        <a:pos x="T26" y="T27"/>
                      </a:cxn>
                      <a:cxn ang="T124">
                        <a:pos x="T28" y="T29"/>
                      </a:cxn>
                      <a:cxn ang="T125">
                        <a:pos x="T30" y="T31"/>
                      </a:cxn>
                      <a:cxn ang="T126">
                        <a:pos x="T32" y="T33"/>
                      </a:cxn>
                      <a:cxn ang="T127">
                        <a:pos x="T34" y="T35"/>
                      </a:cxn>
                      <a:cxn ang="T128">
                        <a:pos x="T36" y="T37"/>
                      </a:cxn>
                      <a:cxn ang="T129">
                        <a:pos x="T38" y="T39"/>
                      </a:cxn>
                      <a:cxn ang="T130">
                        <a:pos x="T40" y="T41"/>
                      </a:cxn>
                      <a:cxn ang="T131">
                        <a:pos x="T42" y="T43"/>
                      </a:cxn>
                      <a:cxn ang="T132">
                        <a:pos x="T44" y="T45"/>
                      </a:cxn>
                      <a:cxn ang="T133">
                        <a:pos x="T46" y="T47"/>
                      </a:cxn>
                      <a:cxn ang="T134">
                        <a:pos x="T48" y="T49"/>
                      </a:cxn>
                      <a:cxn ang="T135">
                        <a:pos x="T50" y="T51"/>
                      </a:cxn>
                      <a:cxn ang="T136">
                        <a:pos x="T52" y="T53"/>
                      </a:cxn>
                      <a:cxn ang="T137">
                        <a:pos x="T54" y="T55"/>
                      </a:cxn>
                      <a:cxn ang="T138">
                        <a:pos x="T56" y="T57"/>
                      </a:cxn>
                      <a:cxn ang="T139">
                        <a:pos x="T58" y="T59"/>
                      </a:cxn>
                      <a:cxn ang="T140">
                        <a:pos x="T60" y="T61"/>
                      </a:cxn>
                      <a:cxn ang="T141">
                        <a:pos x="T62" y="T63"/>
                      </a:cxn>
                      <a:cxn ang="T142">
                        <a:pos x="T64" y="T65"/>
                      </a:cxn>
                      <a:cxn ang="T143">
                        <a:pos x="T66" y="T67"/>
                      </a:cxn>
                      <a:cxn ang="T144">
                        <a:pos x="T68" y="T69"/>
                      </a:cxn>
                      <a:cxn ang="T145">
                        <a:pos x="T70" y="T71"/>
                      </a:cxn>
                      <a:cxn ang="T146">
                        <a:pos x="T72" y="T73"/>
                      </a:cxn>
                      <a:cxn ang="T147">
                        <a:pos x="T74" y="T75"/>
                      </a:cxn>
                      <a:cxn ang="T148">
                        <a:pos x="T76" y="T77"/>
                      </a:cxn>
                      <a:cxn ang="T149">
                        <a:pos x="T78" y="T79"/>
                      </a:cxn>
                      <a:cxn ang="T150">
                        <a:pos x="T80" y="T81"/>
                      </a:cxn>
                      <a:cxn ang="T151">
                        <a:pos x="T82" y="T83"/>
                      </a:cxn>
                      <a:cxn ang="T152">
                        <a:pos x="T84" y="T85"/>
                      </a:cxn>
                      <a:cxn ang="T153">
                        <a:pos x="T86" y="T87"/>
                      </a:cxn>
                      <a:cxn ang="T154">
                        <a:pos x="T88" y="T89"/>
                      </a:cxn>
                      <a:cxn ang="T155">
                        <a:pos x="T90" y="T91"/>
                      </a:cxn>
                      <a:cxn ang="T156">
                        <a:pos x="T92" y="T93"/>
                      </a:cxn>
                      <a:cxn ang="T157">
                        <a:pos x="T94" y="T95"/>
                      </a:cxn>
                      <a:cxn ang="T158">
                        <a:pos x="T96" y="T97"/>
                      </a:cxn>
                      <a:cxn ang="T159">
                        <a:pos x="T98" y="T99"/>
                      </a:cxn>
                      <a:cxn ang="T160">
                        <a:pos x="T100" y="T101"/>
                      </a:cxn>
                      <a:cxn ang="T161">
                        <a:pos x="T102" y="T103"/>
                      </a:cxn>
                      <a:cxn ang="T162">
                        <a:pos x="T104" y="T105"/>
                      </a:cxn>
                      <a:cxn ang="T163">
                        <a:pos x="T106" y="T107"/>
                      </a:cxn>
                      <a:cxn ang="T164">
                        <a:pos x="T108" y="T109"/>
                      </a:cxn>
                    </a:cxnLst>
                    <a:rect l="0" t="0" r="r" b="b"/>
                    <a:pathLst>
                      <a:path w="13" h="5">
                        <a:moveTo>
                          <a:pt x="12" y="5"/>
                        </a:moveTo>
                        <a:lnTo>
                          <a:pt x="12" y="5"/>
                        </a:lnTo>
                        <a:lnTo>
                          <a:pt x="12" y="4"/>
                        </a:lnTo>
                        <a:lnTo>
                          <a:pt x="12" y="3"/>
                        </a:lnTo>
                        <a:lnTo>
                          <a:pt x="12" y="2"/>
                        </a:lnTo>
                        <a:lnTo>
                          <a:pt x="11" y="2"/>
                        </a:lnTo>
                        <a:lnTo>
                          <a:pt x="10" y="2"/>
                        </a:lnTo>
                        <a:lnTo>
                          <a:pt x="10" y="1"/>
                        </a:lnTo>
                        <a:lnTo>
                          <a:pt x="11" y="1"/>
                        </a:lnTo>
                        <a:lnTo>
                          <a:pt x="13" y="2"/>
                        </a:lnTo>
                        <a:lnTo>
                          <a:pt x="13" y="4"/>
                        </a:lnTo>
                        <a:lnTo>
                          <a:pt x="13" y="5"/>
                        </a:lnTo>
                        <a:lnTo>
                          <a:pt x="12" y="5"/>
                        </a:lnTo>
                        <a:moveTo>
                          <a:pt x="5" y="4"/>
                        </a:moveTo>
                        <a:lnTo>
                          <a:pt x="4" y="4"/>
                        </a:lnTo>
                        <a:lnTo>
                          <a:pt x="2" y="3"/>
                        </a:lnTo>
                        <a:lnTo>
                          <a:pt x="1" y="3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1" y="1"/>
                        </a:lnTo>
                        <a:lnTo>
                          <a:pt x="1" y="2"/>
                        </a:lnTo>
                        <a:lnTo>
                          <a:pt x="2" y="2"/>
                        </a:lnTo>
                        <a:lnTo>
                          <a:pt x="3" y="3"/>
                        </a:lnTo>
                        <a:lnTo>
                          <a:pt x="4" y="3"/>
                        </a:lnTo>
                        <a:lnTo>
                          <a:pt x="5" y="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47" name="Freeform 1262">
                    <a:extLst>
                      <a:ext uri="{FF2B5EF4-FFF2-40B4-BE49-F238E27FC236}">
                        <a16:creationId xmlns:a16="http://schemas.microsoft.com/office/drawing/2014/main" id="{7770BD81-D8CB-4364-8C02-06747693745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011790" y="3192237"/>
                    <a:ext cx="6970" cy="6972"/>
                  </a:xfrm>
                  <a:custGeom>
                    <a:avLst/>
                    <a:gdLst>
                      <a:gd name="T0" fmla="*/ 1587 w 3"/>
                      <a:gd name="T1" fmla="*/ 4763 h 3"/>
                      <a:gd name="T2" fmla="*/ 0 w 3"/>
                      <a:gd name="T3" fmla="*/ 4763 h 3"/>
                      <a:gd name="T4" fmla="*/ 1587 w 3"/>
                      <a:gd name="T5" fmla="*/ 1588 h 3"/>
                      <a:gd name="T6" fmla="*/ 1587 w 3"/>
                      <a:gd name="T7" fmla="*/ 0 h 3"/>
                      <a:gd name="T8" fmla="*/ 3175 w 3"/>
                      <a:gd name="T9" fmla="*/ 0 h 3"/>
                      <a:gd name="T10" fmla="*/ 3175 w 3"/>
                      <a:gd name="T11" fmla="*/ 0 h 3"/>
                      <a:gd name="T12" fmla="*/ 3175 w 3"/>
                      <a:gd name="T13" fmla="*/ 0 h 3"/>
                      <a:gd name="T14" fmla="*/ 4762 w 3"/>
                      <a:gd name="T15" fmla="*/ 0 h 3"/>
                      <a:gd name="T16" fmla="*/ 4762 w 3"/>
                      <a:gd name="T17" fmla="*/ 0 h 3"/>
                      <a:gd name="T18" fmla="*/ 4762 w 3"/>
                      <a:gd name="T19" fmla="*/ 0 h 3"/>
                      <a:gd name="T20" fmla="*/ 4762 w 3"/>
                      <a:gd name="T21" fmla="*/ 1588 h 3"/>
                      <a:gd name="T22" fmla="*/ 4762 w 3"/>
                      <a:gd name="T23" fmla="*/ 1588 h 3"/>
                      <a:gd name="T24" fmla="*/ 4762 w 3"/>
                      <a:gd name="T25" fmla="*/ 3175 h 3"/>
                      <a:gd name="T26" fmla="*/ 3175 w 3"/>
                      <a:gd name="T27" fmla="*/ 3175 h 3"/>
                      <a:gd name="T28" fmla="*/ 3175 w 3"/>
                      <a:gd name="T29" fmla="*/ 4763 h 3"/>
                      <a:gd name="T30" fmla="*/ 3175 w 3"/>
                      <a:gd name="T31" fmla="*/ 4763 h 3"/>
                      <a:gd name="T32" fmla="*/ 3175 w 3"/>
                      <a:gd name="T33" fmla="*/ 4763 h 3"/>
                      <a:gd name="T34" fmla="*/ 1587 w 3"/>
                      <a:gd name="T35" fmla="*/ 4763 h 3"/>
                      <a:gd name="T36" fmla="*/ 1587 w 3"/>
                      <a:gd name="T37" fmla="*/ 4763 h 3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0" t="0" r="r" b="b"/>
                    <a:pathLst>
                      <a:path w="3" h="3">
                        <a:moveTo>
                          <a:pt x="1" y="3"/>
                        </a:moveTo>
                        <a:lnTo>
                          <a:pt x="0" y="3"/>
                        </a:lnTo>
                        <a:lnTo>
                          <a:pt x="1" y="1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3" y="1"/>
                        </a:lnTo>
                        <a:lnTo>
                          <a:pt x="3" y="2"/>
                        </a:lnTo>
                        <a:lnTo>
                          <a:pt x="2" y="2"/>
                        </a:lnTo>
                        <a:lnTo>
                          <a:pt x="2" y="3"/>
                        </a:lnTo>
                        <a:lnTo>
                          <a:pt x="1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51" name="Freeform 1266">
                    <a:extLst>
                      <a:ext uri="{FF2B5EF4-FFF2-40B4-BE49-F238E27FC236}">
                        <a16:creationId xmlns:a16="http://schemas.microsoft.com/office/drawing/2014/main" id="{25702E24-B26B-46A0-8008-DF2625799BF4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3628394" y="3192237"/>
                    <a:ext cx="450780" cy="383396"/>
                  </a:xfrm>
                  <a:custGeom>
                    <a:avLst/>
                    <a:gdLst>
                      <a:gd name="T0" fmla="*/ 292100 w 194"/>
                      <a:gd name="T1" fmla="*/ 100013 h 165"/>
                      <a:gd name="T2" fmla="*/ 288925 w 194"/>
                      <a:gd name="T3" fmla="*/ 114300 h 165"/>
                      <a:gd name="T4" fmla="*/ 287338 w 194"/>
                      <a:gd name="T5" fmla="*/ 122238 h 165"/>
                      <a:gd name="T6" fmla="*/ 273050 w 194"/>
                      <a:gd name="T7" fmla="*/ 142875 h 165"/>
                      <a:gd name="T8" fmla="*/ 280988 w 194"/>
                      <a:gd name="T9" fmla="*/ 173038 h 165"/>
                      <a:gd name="T10" fmla="*/ 258763 w 194"/>
                      <a:gd name="T11" fmla="*/ 180975 h 165"/>
                      <a:gd name="T12" fmla="*/ 242888 w 194"/>
                      <a:gd name="T13" fmla="*/ 192088 h 165"/>
                      <a:gd name="T14" fmla="*/ 220663 w 194"/>
                      <a:gd name="T15" fmla="*/ 187325 h 165"/>
                      <a:gd name="T16" fmla="*/ 198438 w 194"/>
                      <a:gd name="T17" fmla="*/ 180975 h 165"/>
                      <a:gd name="T18" fmla="*/ 207963 w 194"/>
                      <a:gd name="T19" fmla="*/ 195263 h 165"/>
                      <a:gd name="T20" fmla="*/ 217488 w 194"/>
                      <a:gd name="T21" fmla="*/ 220663 h 165"/>
                      <a:gd name="T22" fmla="*/ 212725 w 194"/>
                      <a:gd name="T23" fmla="*/ 233363 h 165"/>
                      <a:gd name="T24" fmla="*/ 193675 w 194"/>
                      <a:gd name="T25" fmla="*/ 247650 h 165"/>
                      <a:gd name="T26" fmla="*/ 179388 w 194"/>
                      <a:gd name="T27" fmla="*/ 261938 h 165"/>
                      <a:gd name="T28" fmla="*/ 163513 w 194"/>
                      <a:gd name="T29" fmla="*/ 260350 h 165"/>
                      <a:gd name="T30" fmla="*/ 138113 w 194"/>
                      <a:gd name="T31" fmla="*/ 220663 h 165"/>
                      <a:gd name="T32" fmla="*/ 134938 w 194"/>
                      <a:gd name="T33" fmla="*/ 196850 h 165"/>
                      <a:gd name="T34" fmla="*/ 127000 w 194"/>
                      <a:gd name="T35" fmla="*/ 169863 h 165"/>
                      <a:gd name="T36" fmla="*/ 131763 w 194"/>
                      <a:gd name="T37" fmla="*/ 144463 h 165"/>
                      <a:gd name="T38" fmla="*/ 120650 w 194"/>
                      <a:gd name="T39" fmla="*/ 134938 h 165"/>
                      <a:gd name="T40" fmla="*/ 98425 w 194"/>
                      <a:gd name="T41" fmla="*/ 134938 h 165"/>
                      <a:gd name="T42" fmla="*/ 68263 w 194"/>
                      <a:gd name="T43" fmla="*/ 119063 h 165"/>
                      <a:gd name="T44" fmla="*/ 44450 w 194"/>
                      <a:gd name="T45" fmla="*/ 117475 h 165"/>
                      <a:gd name="T46" fmla="*/ 28575 w 194"/>
                      <a:gd name="T47" fmla="*/ 112713 h 165"/>
                      <a:gd name="T48" fmla="*/ 15875 w 194"/>
                      <a:gd name="T49" fmla="*/ 82550 h 165"/>
                      <a:gd name="T50" fmla="*/ 1588 w 194"/>
                      <a:gd name="T51" fmla="*/ 68263 h 165"/>
                      <a:gd name="T52" fmla="*/ 17463 w 194"/>
                      <a:gd name="T53" fmla="*/ 30163 h 165"/>
                      <a:gd name="T54" fmla="*/ 46038 w 194"/>
                      <a:gd name="T55" fmla="*/ 9525 h 165"/>
                      <a:gd name="T56" fmla="*/ 36513 w 194"/>
                      <a:gd name="T57" fmla="*/ 25400 h 165"/>
                      <a:gd name="T58" fmla="*/ 30163 w 194"/>
                      <a:gd name="T59" fmla="*/ 57150 h 165"/>
                      <a:gd name="T60" fmla="*/ 47625 w 194"/>
                      <a:gd name="T61" fmla="*/ 71438 h 165"/>
                      <a:gd name="T62" fmla="*/ 47625 w 194"/>
                      <a:gd name="T63" fmla="*/ 46038 h 165"/>
                      <a:gd name="T64" fmla="*/ 50800 w 194"/>
                      <a:gd name="T65" fmla="*/ 26988 h 165"/>
                      <a:gd name="T66" fmla="*/ 73025 w 194"/>
                      <a:gd name="T67" fmla="*/ 17463 h 165"/>
                      <a:gd name="T68" fmla="*/ 71438 w 194"/>
                      <a:gd name="T69" fmla="*/ 12700 h 165"/>
                      <a:gd name="T70" fmla="*/ 82550 w 194"/>
                      <a:gd name="T71" fmla="*/ 11113 h 165"/>
                      <a:gd name="T72" fmla="*/ 106363 w 194"/>
                      <a:gd name="T73" fmla="*/ 19050 h 165"/>
                      <a:gd name="T74" fmla="*/ 119063 w 194"/>
                      <a:gd name="T75" fmla="*/ 39688 h 165"/>
                      <a:gd name="T76" fmla="*/ 158750 w 194"/>
                      <a:gd name="T77" fmla="*/ 38100 h 165"/>
                      <a:gd name="T78" fmla="*/ 179388 w 194"/>
                      <a:gd name="T79" fmla="*/ 47625 h 165"/>
                      <a:gd name="T80" fmla="*/ 209550 w 194"/>
                      <a:gd name="T81" fmla="*/ 41275 h 165"/>
                      <a:gd name="T82" fmla="*/ 214313 w 194"/>
                      <a:gd name="T83" fmla="*/ 36513 h 165"/>
                      <a:gd name="T84" fmla="*/ 239713 w 194"/>
                      <a:gd name="T85" fmla="*/ 33338 h 165"/>
                      <a:gd name="T86" fmla="*/ 254000 w 194"/>
                      <a:gd name="T87" fmla="*/ 36513 h 165"/>
                      <a:gd name="T88" fmla="*/ 238125 w 194"/>
                      <a:gd name="T89" fmla="*/ 39688 h 165"/>
                      <a:gd name="T90" fmla="*/ 242888 w 194"/>
                      <a:gd name="T91" fmla="*/ 44450 h 165"/>
                      <a:gd name="T92" fmla="*/ 244475 w 194"/>
                      <a:gd name="T93" fmla="*/ 44450 h 165"/>
                      <a:gd name="T94" fmla="*/ 254000 w 194"/>
                      <a:gd name="T95" fmla="*/ 57150 h 165"/>
                      <a:gd name="T96" fmla="*/ 263525 w 194"/>
                      <a:gd name="T97" fmla="*/ 57150 h 165"/>
                      <a:gd name="T98" fmla="*/ 271463 w 194"/>
                      <a:gd name="T99" fmla="*/ 57150 h 165"/>
                      <a:gd name="T100" fmla="*/ 279400 w 194"/>
                      <a:gd name="T101" fmla="*/ 71438 h 165"/>
                      <a:gd name="T102" fmla="*/ 268288 w 194"/>
                      <a:gd name="T103" fmla="*/ 82550 h 165"/>
                      <a:gd name="T104" fmla="*/ 280988 w 194"/>
                      <a:gd name="T105" fmla="*/ 84138 h 165"/>
                      <a:gd name="T106" fmla="*/ 206375 w 194"/>
                      <a:gd name="T107" fmla="*/ 30163 h 165"/>
                      <a:gd name="T108" fmla="*/ 215900 w 194"/>
                      <a:gd name="T109" fmla="*/ 30163 h 165"/>
                      <a:gd name="T110" fmla="*/ 274638 w 194"/>
                      <a:gd name="T111" fmla="*/ 84138 h 165"/>
                      <a:gd name="T112" fmla="*/ 276225 w 194"/>
                      <a:gd name="T113" fmla="*/ 82550 h 165"/>
                      <a:gd name="T114" fmla="*/ 280988 w 194"/>
                      <a:gd name="T115" fmla="*/ 76200 h 165"/>
                      <a:gd name="T116" fmla="*/ 277813 w 194"/>
                      <a:gd name="T117" fmla="*/ 80963 h 165"/>
                      <a:gd name="T118" fmla="*/ 280988 w 194"/>
                      <a:gd name="T119" fmla="*/ 82550 h 165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</a:gdLst>
                    <a:ahLst/>
                    <a:cxnLst>
                      <a:cxn ang="T120">
                        <a:pos x="T0" y="T1"/>
                      </a:cxn>
                      <a:cxn ang="T121">
                        <a:pos x="T2" y="T3"/>
                      </a:cxn>
                      <a:cxn ang="T122">
                        <a:pos x="T4" y="T5"/>
                      </a:cxn>
                      <a:cxn ang="T123">
                        <a:pos x="T6" y="T7"/>
                      </a:cxn>
                      <a:cxn ang="T124">
                        <a:pos x="T8" y="T9"/>
                      </a:cxn>
                      <a:cxn ang="T125">
                        <a:pos x="T10" y="T11"/>
                      </a:cxn>
                      <a:cxn ang="T126">
                        <a:pos x="T12" y="T13"/>
                      </a:cxn>
                      <a:cxn ang="T127">
                        <a:pos x="T14" y="T15"/>
                      </a:cxn>
                      <a:cxn ang="T128">
                        <a:pos x="T16" y="T17"/>
                      </a:cxn>
                      <a:cxn ang="T129">
                        <a:pos x="T18" y="T19"/>
                      </a:cxn>
                      <a:cxn ang="T130">
                        <a:pos x="T20" y="T21"/>
                      </a:cxn>
                      <a:cxn ang="T131">
                        <a:pos x="T22" y="T23"/>
                      </a:cxn>
                      <a:cxn ang="T132">
                        <a:pos x="T24" y="T25"/>
                      </a:cxn>
                      <a:cxn ang="T133">
                        <a:pos x="T26" y="T27"/>
                      </a:cxn>
                      <a:cxn ang="T134">
                        <a:pos x="T28" y="T29"/>
                      </a:cxn>
                      <a:cxn ang="T135">
                        <a:pos x="T30" y="T31"/>
                      </a:cxn>
                      <a:cxn ang="T136">
                        <a:pos x="T32" y="T33"/>
                      </a:cxn>
                      <a:cxn ang="T137">
                        <a:pos x="T34" y="T35"/>
                      </a:cxn>
                      <a:cxn ang="T138">
                        <a:pos x="T36" y="T37"/>
                      </a:cxn>
                      <a:cxn ang="T139">
                        <a:pos x="T38" y="T39"/>
                      </a:cxn>
                      <a:cxn ang="T140">
                        <a:pos x="T40" y="T41"/>
                      </a:cxn>
                      <a:cxn ang="T141">
                        <a:pos x="T42" y="T43"/>
                      </a:cxn>
                      <a:cxn ang="T142">
                        <a:pos x="T44" y="T45"/>
                      </a:cxn>
                      <a:cxn ang="T143">
                        <a:pos x="T46" y="T47"/>
                      </a:cxn>
                      <a:cxn ang="T144">
                        <a:pos x="T48" y="T49"/>
                      </a:cxn>
                      <a:cxn ang="T145">
                        <a:pos x="T50" y="T51"/>
                      </a:cxn>
                      <a:cxn ang="T146">
                        <a:pos x="T52" y="T53"/>
                      </a:cxn>
                      <a:cxn ang="T147">
                        <a:pos x="T54" y="T55"/>
                      </a:cxn>
                      <a:cxn ang="T148">
                        <a:pos x="T56" y="T57"/>
                      </a:cxn>
                      <a:cxn ang="T149">
                        <a:pos x="T58" y="T59"/>
                      </a:cxn>
                      <a:cxn ang="T150">
                        <a:pos x="T60" y="T61"/>
                      </a:cxn>
                      <a:cxn ang="T151">
                        <a:pos x="T62" y="T63"/>
                      </a:cxn>
                      <a:cxn ang="T152">
                        <a:pos x="T64" y="T65"/>
                      </a:cxn>
                      <a:cxn ang="T153">
                        <a:pos x="T66" y="T67"/>
                      </a:cxn>
                      <a:cxn ang="T154">
                        <a:pos x="T68" y="T69"/>
                      </a:cxn>
                      <a:cxn ang="T155">
                        <a:pos x="T70" y="T71"/>
                      </a:cxn>
                      <a:cxn ang="T156">
                        <a:pos x="T72" y="T73"/>
                      </a:cxn>
                      <a:cxn ang="T157">
                        <a:pos x="T74" y="T75"/>
                      </a:cxn>
                      <a:cxn ang="T158">
                        <a:pos x="T76" y="T77"/>
                      </a:cxn>
                      <a:cxn ang="T159">
                        <a:pos x="T78" y="T79"/>
                      </a:cxn>
                      <a:cxn ang="T160">
                        <a:pos x="T80" y="T81"/>
                      </a:cxn>
                      <a:cxn ang="T161">
                        <a:pos x="T82" y="T83"/>
                      </a:cxn>
                      <a:cxn ang="T162">
                        <a:pos x="T84" y="T85"/>
                      </a:cxn>
                      <a:cxn ang="T163">
                        <a:pos x="T86" y="T87"/>
                      </a:cxn>
                      <a:cxn ang="T164">
                        <a:pos x="T88" y="T89"/>
                      </a:cxn>
                      <a:cxn ang="T165">
                        <a:pos x="T90" y="T91"/>
                      </a:cxn>
                      <a:cxn ang="T166">
                        <a:pos x="T92" y="T93"/>
                      </a:cxn>
                      <a:cxn ang="T167">
                        <a:pos x="T94" y="T95"/>
                      </a:cxn>
                      <a:cxn ang="T168">
                        <a:pos x="T96" y="T97"/>
                      </a:cxn>
                      <a:cxn ang="T169">
                        <a:pos x="T98" y="T99"/>
                      </a:cxn>
                      <a:cxn ang="T170">
                        <a:pos x="T100" y="T101"/>
                      </a:cxn>
                      <a:cxn ang="T171">
                        <a:pos x="T102" y="T103"/>
                      </a:cxn>
                      <a:cxn ang="T172">
                        <a:pos x="T104" y="T105"/>
                      </a:cxn>
                      <a:cxn ang="T173">
                        <a:pos x="T106" y="T107"/>
                      </a:cxn>
                      <a:cxn ang="T174">
                        <a:pos x="T108" y="T109"/>
                      </a:cxn>
                      <a:cxn ang="T175">
                        <a:pos x="T110" y="T111"/>
                      </a:cxn>
                      <a:cxn ang="T176">
                        <a:pos x="T112" y="T113"/>
                      </a:cxn>
                      <a:cxn ang="T177">
                        <a:pos x="T114" y="T115"/>
                      </a:cxn>
                      <a:cxn ang="T178">
                        <a:pos x="T116" y="T117"/>
                      </a:cxn>
                      <a:cxn ang="T179">
                        <a:pos x="T118" y="T119"/>
                      </a:cxn>
                    </a:cxnLst>
                    <a:rect l="0" t="0" r="r" b="b"/>
                    <a:pathLst>
                      <a:path w="194" h="165">
                        <a:moveTo>
                          <a:pt x="191" y="53"/>
                        </a:moveTo>
                        <a:lnTo>
                          <a:pt x="193" y="55"/>
                        </a:lnTo>
                        <a:lnTo>
                          <a:pt x="194" y="56"/>
                        </a:lnTo>
                        <a:lnTo>
                          <a:pt x="193" y="57"/>
                        </a:lnTo>
                        <a:lnTo>
                          <a:pt x="192" y="57"/>
                        </a:lnTo>
                        <a:lnTo>
                          <a:pt x="191" y="57"/>
                        </a:lnTo>
                        <a:lnTo>
                          <a:pt x="191" y="58"/>
                        </a:lnTo>
                        <a:lnTo>
                          <a:pt x="191" y="59"/>
                        </a:lnTo>
                        <a:lnTo>
                          <a:pt x="190" y="59"/>
                        </a:lnTo>
                        <a:lnTo>
                          <a:pt x="187" y="61"/>
                        </a:lnTo>
                        <a:lnTo>
                          <a:pt x="187" y="62"/>
                        </a:lnTo>
                        <a:lnTo>
                          <a:pt x="186" y="62"/>
                        </a:lnTo>
                        <a:lnTo>
                          <a:pt x="184" y="63"/>
                        </a:lnTo>
                        <a:lnTo>
                          <a:pt x="183" y="63"/>
                        </a:lnTo>
                        <a:lnTo>
                          <a:pt x="183" y="64"/>
                        </a:lnTo>
                        <a:lnTo>
                          <a:pt x="183" y="65"/>
                        </a:lnTo>
                        <a:lnTo>
                          <a:pt x="182" y="66"/>
                        </a:lnTo>
                        <a:lnTo>
                          <a:pt x="181" y="66"/>
                        </a:lnTo>
                        <a:lnTo>
                          <a:pt x="181" y="67"/>
                        </a:lnTo>
                        <a:lnTo>
                          <a:pt x="181" y="68"/>
                        </a:lnTo>
                        <a:lnTo>
                          <a:pt x="182" y="68"/>
                        </a:lnTo>
                        <a:lnTo>
                          <a:pt x="182" y="70"/>
                        </a:lnTo>
                        <a:lnTo>
                          <a:pt x="183" y="70"/>
                        </a:lnTo>
                        <a:lnTo>
                          <a:pt x="183" y="71"/>
                        </a:lnTo>
                        <a:lnTo>
                          <a:pt x="182" y="71"/>
                        </a:lnTo>
                        <a:lnTo>
                          <a:pt x="182" y="72"/>
                        </a:lnTo>
                        <a:lnTo>
                          <a:pt x="183" y="73"/>
                        </a:lnTo>
                        <a:lnTo>
                          <a:pt x="184" y="73"/>
                        </a:lnTo>
                        <a:lnTo>
                          <a:pt x="184" y="72"/>
                        </a:lnTo>
                        <a:lnTo>
                          <a:pt x="186" y="72"/>
                        </a:lnTo>
                        <a:lnTo>
                          <a:pt x="186" y="73"/>
                        </a:lnTo>
                        <a:lnTo>
                          <a:pt x="187" y="73"/>
                        </a:lnTo>
                        <a:lnTo>
                          <a:pt x="186" y="74"/>
                        </a:lnTo>
                        <a:lnTo>
                          <a:pt x="185" y="75"/>
                        </a:lnTo>
                        <a:lnTo>
                          <a:pt x="184" y="76"/>
                        </a:lnTo>
                        <a:lnTo>
                          <a:pt x="183" y="76"/>
                        </a:lnTo>
                        <a:lnTo>
                          <a:pt x="182" y="76"/>
                        </a:lnTo>
                        <a:lnTo>
                          <a:pt x="182" y="77"/>
                        </a:lnTo>
                        <a:lnTo>
                          <a:pt x="181" y="77"/>
                        </a:lnTo>
                        <a:lnTo>
                          <a:pt x="179" y="77"/>
                        </a:lnTo>
                        <a:lnTo>
                          <a:pt x="178" y="77"/>
                        </a:lnTo>
                        <a:lnTo>
                          <a:pt x="177" y="79"/>
                        </a:lnTo>
                        <a:lnTo>
                          <a:pt x="176" y="79"/>
                        </a:lnTo>
                        <a:lnTo>
                          <a:pt x="175" y="79"/>
                        </a:lnTo>
                        <a:lnTo>
                          <a:pt x="174" y="80"/>
                        </a:lnTo>
                        <a:lnTo>
                          <a:pt x="174" y="81"/>
                        </a:lnTo>
                        <a:lnTo>
                          <a:pt x="175" y="83"/>
                        </a:lnTo>
                        <a:lnTo>
                          <a:pt x="175" y="84"/>
                        </a:lnTo>
                        <a:lnTo>
                          <a:pt x="174" y="86"/>
                        </a:lnTo>
                        <a:lnTo>
                          <a:pt x="173" y="87"/>
                        </a:lnTo>
                        <a:lnTo>
                          <a:pt x="172" y="89"/>
                        </a:lnTo>
                        <a:lnTo>
                          <a:pt x="172" y="90"/>
                        </a:lnTo>
                        <a:lnTo>
                          <a:pt x="175" y="94"/>
                        </a:lnTo>
                        <a:lnTo>
                          <a:pt x="178" y="98"/>
                        </a:lnTo>
                        <a:lnTo>
                          <a:pt x="179" y="100"/>
                        </a:lnTo>
                        <a:lnTo>
                          <a:pt x="181" y="100"/>
                        </a:lnTo>
                        <a:lnTo>
                          <a:pt x="182" y="100"/>
                        </a:lnTo>
                        <a:lnTo>
                          <a:pt x="182" y="101"/>
                        </a:lnTo>
                        <a:lnTo>
                          <a:pt x="183" y="103"/>
                        </a:lnTo>
                        <a:lnTo>
                          <a:pt x="183" y="104"/>
                        </a:lnTo>
                        <a:lnTo>
                          <a:pt x="182" y="105"/>
                        </a:lnTo>
                        <a:lnTo>
                          <a:pt x="181" y="107"/>
                        </a:lnTo>
                        <a:lnTo>
                          <a:pt x="178" y="107"/>
                        </a:lnTo>
                        <a:lnTo>
                          <a:pt x="177" y="108"/>
                        </a:lnTo>
                        <a:lnTo>
                          <a:pt x="177" y="109"/>
                        </a:lnTo>
                        <a:lnTo>
                          <a:pt x="177" y="110"/>
                        </a:lnTo>
                        <a:lnTo>
                          <a:pt x="176" y="110"/>
                        </a:lnTo>
                        <a:lnTo>
                          <a:pt x="174" y="110"/>
                        </a:lnTo>
                        <a:lnTo>
                          <a:pt x="172" y="110"/>
                        </a:lnTo>
                        <a:lnTo>
                          <a:pt x="169" y="111"/>
                        </a:lnTo>
                        <a:lnTo>
                          <a:pt x="169" y="112"/>
                        </a:lnTo>
                        <a:lnTo>
                          <a:pt x="169" y="113"/>
                        </a:lnTo>
                        <a:lnTo>
                          <a:pt x="168" y="113"/>
                        </a:lnTo>
                        <a:lnTo>
                          <a:pt x="167" y="113"/>
                        </a:lnTo>
                        <a:lnTo>
                          <a:pt x="166" y="113"/>
                        </a:lnTo>
                        <a:lnTo>
                          <a:pt x="165" y="114"/>
                        </a:lnTo>
                        <a:lnTo>
                          <a:pt x="164" y="115"/>
                        </a:lnTo>
                        <a:lnTo>
                          <a:pt x="163" y="114"/>
                        </a:lnTo>
                        <a:lnTo>
                          <a:pt x="162" y="115"/>
                        </a:lnTo>
                        <a:lnTo>
                          <a:pt x="160" y="115"/>
                        </a:lnTo>
                        <a:lnTo>
                          <a:pt x="159" y="115"/>
                        </a:lnTo>
                        <a:lnTo>
                          <a:pt x="158" y="115"/>
                        </a:lnTo>
                        <a:lnTo>
                          <a:pt x="157" y="114"/>
                        </a:lnTo>
                        <a:lnTo>
                          <a:pt x="156" y="114"/>
                        </a:lnTo>
                        <a:lnTo>
                          <a:pt x="155" y="115"/>
                        </a:lnTo>
                        <a:lnTo>
                          <a:pt x="154" y="117"/>
                        </a:lnTo>
                        <a:lnTo>
                          <a:pt x="153" y="117"/>
                        </a:lnTo>
                        <a:lnTo>
                          <a:pt x="151" y="117"/>
                        </a:lnTo>
                        <a:lnTo>
                          <a:pt x="151" y="119"/>
                        </a:lnTo>
                        <a:lnTo>
                          <a:pt x="151" y="120"/>
                        </a:lnTo>
                        <a:lnTo>
                          <a:pt x="153" y="121"/>
                        </a:lnTo>
                        <a:lnTo>
                          <a:pt x="151" y="122"/>
                        </a:lnTo>
                        <a:lnTo>
                          <a:pt x="150" y="123"/>
                        </a:lnTo>
                        <a:lnTo>
                          <a:pt x="149" y="123"/>
                        </a:lnTo>
                        <a:lnTo>
                          <a:pt x="148" y="122"/>
                        </a:lnTo>
                        <a:lnTo>
                          <a:pt x="146" y="120"/>
                        </a:lnTo>
                        <a:lnTo>
                          <a:pt x="145" y="119"/>
                        </a:lnTo>
                        <a:lnTo>
                          <a:pt x="144" y="118"/>
                        </a:lnTo>
                        <a:lnTo>
                          <a:pt x="143" y="118"/>
                        </a:lnTo>
                        <a:lnTo>
                          <a:pt x="143" y="119"/>
                        </a:lnTo>
                        <a:lnTo>
                          <a:pt x="141" y="119"/>
                        </a:lnTo>
                        <a:lnTo>
                          <a:pt x="140" y="119"/>
                        </a:lnTo>
                        <a:lnTo>
                          <a:pt x="140" y="118"/>
                        </a:lnTo>
                        <a:lnTo>
                          <a:pt x="139" y="118"/>
                        </a:lnTo>
                        <a:lnTo>
                          <a:pt x="136" y="118"/>
                        </a:lnTo>
                        <a:lnTo>
                          <a:pt x="135" y="119"/>
                        </a:lnTo>
                        <a:lnTo>
                          <a:pt x="134" y="119"/>
                        </a:lnTo>
                        <a:lnTo>
                          <a:pt x="134" y="118"/>
                        </a:lnTo>
                        <a:lnTo>
                          <a:pt x="132" y="117"/>
                        </a:lnTo>
                        <a:lnTo>
                          <a:pt x="132" y="115"/>
                        </a:lnTo>
                        <a:lnTo>
                          <a:pt x="131" y="115"/>
                        </a:lnTo>
                        <a:lnTo>
                          <a:pt x="130" y="115"/>
                        </a:lnTo>
                        <a:lnTo>
                          <a:pt x="129" y="115"/>
                        </a:lnTo>
                        <a:lnTo>
                          <a:pt x="128" y="115"/>
                        </a:lnTo>
                        <a:lnTo>
                          <a:pt x="127" y="115"/>
                        </a:lnTo>
                        <a:lnTo>
                          <a:pt x="126" y="115"/>
                        </a:lnTo>
                        <a:lnTo>
                          <a:pt x="125" y="114"/>
                        </a:lnTo>
                        <a:lnTo>
                          <a:pt x="125" y="113"/>
                        </a:lnTo>
                        <a:lnTo>
                          <a:pt x="123" y="113"/>
                        </a:lnTo>
                        <a:lnTo>
                          <a:pt x="122" y="113"/>
                        </a:lnTo>
                        <a:lnTo>
                          <a:pt x="122" y="114"/>
                        </a:lnTo>
                        <a:lnTo>
                          <a:pt x="123" y="114"/>
                        </a:lnTo>
                        <a:lnTo>
                          <a:pt x="123" y="115"/>
                        </a:lnTo>
                        <a:lnTo>
                          <a:pt x="125" y="115"/>
                        </a:lnTo>
                        <a:lnTo>
                          <a:pt x="125" y="117"/>
                        </a:lnTo>
                        <a:lnTo>
                          <a:pt x="125" y="118"/>
                        </a:lnTo>
                        <a:lnTo>
                          <a:pt x="127" y="119"/>
                        </a:lnTo>
                        <a:lnTo>
                          <a:pt x="128" y="120"/>
                        </a:lnTo>
                        <a:lnTo>
                          <a:pt x="129" y="121"/>
                        </a:lnTo>
                        <a:lnTo>
                          <a:pt x="131" y="123"/>
                        </a:lnTo>
                        <a:lnTo>
                          <a:pt x="131" y="124"/>
                        </a:lnTo>
                        <a:lnTo>
                          <a:pt x="130" y="126"/>
                        </a:lnTo>
                        <a:lnTo>
                          <a:pt x="131" y="127"/>
                        </a:lnTo>
                        <a:lnTo>
                          <a:pt x="131" y="129"/>
                        </a:lnTo>
                        <a:lnTo>
                          <a:pt x="131" y="130"/>
                        </a:lnTo>
                        <a:lnTo>
                          <a:pt x="132" y="131"/>
                        </a:lnTo>
                        <a:lnTo>
                          <a:pt x="132" y="132"/>
                        </a:lnTo>
                        <a:lnTo>
                          <a:pt x="134" y="133"/>
                        </a:lnTo>
                        <a:lnTo>
                          <a:pt x="135" y="136"/>
                        </a:lnTo>
                        <a:lnTo>
                          <a:pt x="134" y="137"/>
                        </a:lnTo>
                        <a:lnTo>
                          <a:pt x="134" y="138"/>
                        </a:lnTo>
                        <a:lnTo>
                          <a:pt x="134" y="139"/>
                        </a:lnTo>
                        <a:lnTo>
                          <a:pt x="137" y="139"/>
                        </a:lnTo>
                        <a:lnTo>
                          <a:pt x="140" y="139"/>
                        </a:lnTo>
                        <a:lnTo>
                          <a:pt x="143" y="140"/>
                        </a:lnTo>
                        <a:lnTo>
                          <a:pt x="144" y="140"/>
                        </a:lnTo>
                        <a:lnTo>
                          <a:pt x="143" y="142"/>
                        </a:lnTo>
                        <a:lnTo>
                          <a:pt x="143" y="143"/>
                        </a:lnTo>
                        <a:lnTo>
                          <a:pt x="141" y="143"/>
                        </a:lnTo>
                        <a:lnTo>
                          <a:pt x="140" y="143"/>
                        </a:lnTo>
                        <a:lnTo>
                          <a:pt x="139" y="145"/>
                        </a:lnTo>
                        <a:lnTo>
                          <a:pt x="138" y="146"/>
                        </a:lnTo>
                        <a:lnTo>
                          <a:pt x="137" y="146"/>
                        </a:lnTo>
                        <a:lnTo>
                          <a:pt x="135" y="146"/>
                        </a:lnTo>
                        <a:lnTo>
                          <a:pt x="134" y="146"/>
                        </a:lnTo>
                        <a:lnTo>
                          <a:pt x="134" y="147"/>
                        </a:lnTo>
                        <a:lnTo>
                          <a:pt x="134" y="148"/>
                        </a:lnTo>
                        <a:lnTo>
                          <a:pt x="134" y="150"/>
                        </a:lnTo>
                        <a:lnTo>
                          <a:pt x="132" y="150"/>
                        </a:lnTo>
                        <a:lnTo>
                          <a:pt x="132" y="151"/>
                        </a:lnTo>
                        <a:lnTo>
                          <a:pt x="130" y="152"/>
                        </a:lnTo>
                        <a:lnTo>
                          <a:pt x="129" y="152"/>
                        </a:lnTo>
                        <a:lnTo>
                          <a:pt x="128" y="152"/>
                        </a:lnTo>
                        <a:lnTo>
                          <a:pt x="127" y="154"/>
                        </a:lnTo>
                        <a:lnTo>
                          <a:pt x="126" y="154"/>
                        </a:lnTo>
                        <a:lnTo>
                          <a:pt x="126" y="155"/>
                        </a:lnTo>
                        <a:lnTo>
                          <a:pt x="125" y="156"/>
                        </a:lnTo>
                        <a:lnTo>
                          <a:pt x="123" y="156"/>
                        </a:lnTo>
                        <a:lnTo>
                          <a:pt x="122" y="156"/>
                        </a:lnTo>
                        <a:lnTo>
                          <a:pt x="120" y="157"/>
                        </a:lnTo>
                        <a:lnTo>
                          <a:pt x="118" y="158"/>
                        </a:lnTo>
                        <a:lnTo>
                          <a:pt x="118" y="159"/>
                        </a:lnTo>
                        <a:lnTo>
                          <a:pt x="118" y="160"/>
                        </a:lnTo>
                        <a:lnTo>
                          <a:pt x="117" y="160"/>
                        </a:lnTo>
                        <a:lnTo>
                          <a:pt x="117" y="161"/>
                        </a:lnTo>
                        <a:lnTo>
                          <a:pt x="116" y="161"/>
                        </a:lnTo>
                        <a:lnTo>
                          <a:pt x="116" y="160"/>
                        </a:lnTo>
                        <a:lnTo>
                          <a:pt x="116" y="161"/>
                        </a:lnTo>
                        <a:lnTo>
                          <a:pt x="115" y="163"/>
                        </a:lnTo>
                        <a:lnTo>
                          <a:pt x="115" y="164"/>
                        </a:lnTo>
                        <a:lnTo>
                          <a:pt x="113" y="164"/>
                        </a:lnTo>
                        <a:lnTo>
                          <a:pt x="113" y="165"/>
                        </a:lnTo>
                        <a:lnTo>
                          <a:pt x="112" y="165"/>
                        </a:lnTo>
                        <a:lnTo>
                          <a:pt x="111" y="164"/>
                        </a:lnTo>
                        <a:lnTo>
                          <a:pt x="112" y="163"/>
                        </a:lnTo>
                        <a:lnTo>
                          <a:pt x="112" y="161"/>
                        </a:lnTo>
                        <a:lnTo>
                          <a:pt x="112" y="160"/>
                        </a:lnTo>
                        <a:lnTo>
                          <a:pt x="111" y="160"/>
                        </a:lnTo>
                        <a:lnTo>
                          <a:pt x="110" y="160"/>
                        </a:lnTo>
                        <a:lnTo>
                          <a:pt x="109" y="160"/>
                        </a:lnTo>
                        <a:lnTo>
                          <a:pt x="108" y="161"/>
                        </a:lnTo>
                        <a:lnTo>
                          <a:pt x="107" y="161"/>
                        </a:lnTo>
                        <a:lnTo>
                          <a:pt x="107" y="163"/>
                        </a:lnTo>
                        <a:lnTo>
                          <a:pt x="106" y="163"/>
                        </a:lnTo>
                        <a:lnTo>
                          <a:pt x="103" y="164"/>
                        </a:lnTo>
                        <a:lnTo>
                          <a:pt x="101" y="164"/>
                        </a:lnTo>
                        <a:lnTo>
                          <a:pt x="94" y="158"/>
                        </a:lnTo>
                        <a:lnTo>
                          <a:pt x="93" y="157"/>
                        </a:lnTo>
                        <a:lnTo>
                          <a:pt x="93" y="156"/>
                        </a:lnTo>
                        <a:lnTo>
                          <a:pt x="92" y="154"/>
                        </a:lnTo>
                        <a:lnTo>
                          <a:pt x="91" y="150"/>
                        </a:lnTo>
                        <a:lnTo>
                          <a:pt x="90" y="146"/>
                        </a:lnTo>
                        <a:lnTo>
                          <a:pt x="89" y="143"/>
                        </a:lnTo>
                        <a:lnTo>
                          <a:pt x="89" y="142"/>
                        </a:lnTo>
                        <a:lnTo>
                          <a:pt x="89" y="141"/>
                        </a:lnTo>
                        <a:lnTo>
                          <a:pt x="89" y="140"/>
                        </a:lnTo>
                        <a:lnTo>
                          <a:pt x="88" y="139"/>
                        </a:lnTo>
                        <a:lnTo>
                          <a:pt x="87" y="139"/>
                        </a:lnTo>
                        <a:lnTo>
                          <a:pt x="84" y="137"/>
                        </a:lnTo>
                        <a:lnTo>
                          <a:pt x="84" y="136"/>
                        </a:lnTo>
                        <a:lnTo>
                          <a:pt x="83" y="135"/>
                        </a:lnTo>
                        <a:lnTo>
                          <a:pt x="82" y="135"/>
                        </a:lnTo>
                        <a:lnTo>
                          <a:pt x="81" y="133"/>
                        </a:lnTo>
                        <a:lnTo>
                          <a:pt x="80" y="133"/>
                        </a:lnTo>
                        <a:lnTo>
                          <a:pt x="82" y="131"/>
                        </a:lnTo>
                        <a:lnTo>
                          <a:pt x="84" y="129"/>
                        </a:lnTo>
                        <a:lnTo>
                          <a:pt x="85" y="128"/>
                        </a:lnTo>
                        <a:lnTo>
                          <a:pt x="87" y="127"/>
                        </a:lnTo>
                        <a:lnTo>
                          <a:pt x="88" y="126"/>
                        </a:lnTo>
                        <a:lnTo>
                          <a:pt x="87" y="124"/>
                        </a:lnTo>
                        <a:lnTo>
                          <a:pt x="85" y="124"/>
                        </a:lnTo>
                        <a:lnTo>
                          <a:pt x="85" y="122"/>
                        </a:lnTo>
                        <a:lnTo>
                          <a:pt x="84" y="121"/>
                        </a:lnTo>
                        <a:lnTo>
                          <a:pt x="83" y="121"/>
                        </a:lnTo>
                        <a:lnTo>
                          <a:pt x="82" y="121"/>
                        </a:lnTo>
                        <a:lnTo>
                          <a:pt x="82" y="120"/>
                        </a:lnTo>
                        <a:lnTo>
                          <a:pt x="82" y="118"/>
                        </a:lnTo>
                        <a:lnTo>
                          <a:pt x="81" y="117"/>
                        </a:lnTo>
                        <a:lnTo>
                          <a:pt x="81" y="115"/>
                        </a:lnTo>
                        <a:lnTo>
                          <a:pt x="80" y="114"/>
                        </a:lnTo>
                        <a:lnTo>
                          <a:pt x="80" y="113"/>
                        </a:lnTo>
                        <a:lnTo>
                          <a:pt x="80" y="112"/>
                        </a:lnTo>
                        <a:lnTo>
                          <a:pt x="79" y="109"/>
                        </a:lnTo>
                        <a:lnTo>
                          <a:pt x="80" y="107"/>
                        </a:lnTo>
                        <a:lnTo>
                          <a:pt x="80" y="105"/>
                        </a:lnTo>
                        <a:lnTo>
                          <a:pt x="80" y="103"/>
                        </a:lnTo>
                        <a:lnTo>
                          <a:pt x="80" y="102"/>
                        </a:lnTo>
                        <a:lnTo>
                          <a:pt x="80" y="101"/>
                        </a:lnTo>
                        <a:lnTo>
                          <a:pt x="80" y="99"/>
                        </a:lnTo>
                        <a:lnTo>
                          <a:pt x="80" y="98"/>
                        </a:lnTo>
                        <a:lnTo>
                          <a:pt x="81" y="98"/>
                        </a:lnTo>
                        <a:lnTo>
                          <a:pt x="82" y="96"/>
                        </a:lnTo>
                        <a:lnTo>
                          <a:pt x="82" y="95"/>
                        </a:lnTo>
                        <a:lnTo>
                          <a:pt x="82" y="94"/>
                        </a:lnTo>
                        <a:lnTo>
                          <a:pt x="82" y="93"/>
                        </a:lnTo>
                        <a:lnTo>
                          <a:pt x="82" y="92"/>
                        </a:lnTo>
                        <a:lnTo>
                          <a:pt x="83" y="91"/>
                        </a:lnTo>
                        <a:lnTo>
                          <a:pt x="84" y="90"/>
                        </a:lnTo>
                        <a:lnTo>
                          <a:pt x="85" y="89"/>
                        </a:lnTo>
                        <a:lnTo>
                          <a:pt x="84" y="87"/>
                        </a:lnTo>
                        <a:lnTo>
                          <a:pt x="84" y="86"/>
                        </a:lnTo>
                        <a:lnTo>
                          <a:pt x="85" y="86"/>
                        </a:lnTo>
                        <a:lnTo>
                          <a:pt x="84" y="86"/>
                        </a:lnTo>
                        <a:lnTo>
                          <a:pt x="84" y="85"/>
                        </a:lnTo>
                        <a:lnTo>
                          <a:pt x="83" y="85"/>
                        </a:lnTo>
                        <a:lnTo>
                          <a:pt x="82" y="84"/>
                        </a:lnTo>
                        <a:lnTo>
                          <a:pt x="80" y="84"/>
                        </a:lnTo>
                        <a:lnTo>
                          <a:pt x="79" y="85"/>
                        </a:lnTo>
                        <a:lnTo>
                          <a:pt x="78" y="85"/>
                        </a:lnTo>
                        <a:lnTo>
                          <a:pt x="76" y="85"/>
                        </a:lnTo>
                        <a:lnTo>
                          <a:pt x="75" y="85"/>
                        </a:lnTo>
                        <a:lnTo>
                          <a:pt x="74" y="85"/>
                        </a:lnTo>
                        <a:lnTo>
                          <a:pt x="74" y="86"/>
                        </a:lnTo>
                        <a:lnTo>
                          <a:pt x="73" y="86"/>
                        </a:lnTo>
                        <a:lnTo>
                          <a:pt x="72" y="86"/>
                        </a:lnTo>
                        <a:lnTo>
                          <a:pt x="71" y="86"/>
                        </a:lnTo>
                        <a:lnTo>
                          <a:pt x="70" y="86"/>
                        </a:lnTo>
                        <a:lnTo>
                          <a:pt x="69" y="86"/>
                        </a:lnTo>
                        <a:lnTo>
                          <a:pt x="67" y="86"/>
                        </a:lnTo>
                        <a:lnTo>
                          <a:pt x="66" y="86"/>
                        </a:lnTo>
                        <a:lnTo>
                          <a:pt x="65" y="86"/>
                        </a:lnTo>
                        <a:lnTo>
                          <a:pt x="63" y="85"/>
                        </a:lnTo>
                        <a:lnTo>
                          <a:pt x="62" y="85"/>
                        </a:lnTo>
                        <a:lnTo>
                          <a:pt x="62" y="86"/>
                        </a:lnTo>
                        <a:lnTo>
                          <a:pt x="61" y="86"/>
                        </a:lnTo>
                        <a:lnTo>
                          <a:pt x="60" y="87"/>
                        </a:lnTo>
                        <a:lnTo>
                          <a:pt x="59" y="87"/>
                        </a:lnTo>
                        <a:lnTo>
                          <a:pt x="59" y="86"/>
                        </a:lnTo>
                        <a:lnTo>
                          <a:pt x="57" y="86"/>
                        </a:lnTo>
                        <a:lnTo>
                          <a:pt x="56" y="87"/>
                        </a:lnTo>
                        <a:lnTo>
                          <a:pt x="53" y="82"/>
                        </a:lnTo>
                        <a:lnTo>
                          <a:pt x="47" y="75"/>
                        </a:lnTo>
                        <a:lnTo>
                          <a:pt x="46" y="75"/>
                        </a:lnTo>
                        <a:lnTo>
                          <a:pt x="45" y="75"/>
                        </a:lnTo>
                        <a:lnTo>
                          <a:pt x="44" y="75"/>
                        </a:lnTo>
                        <a:lnTo>
                          <a:pt x="43" y="75"/>
                        </a:lnTo>
                        <a:lnTo>
                          <a:pt x="43" y="74"/>
                        </a:lnTo>
                        <a:lnTo>
                          <a:pt x="41" y="74"/>
                        </a:lnTo>
                        <a:lnTo>
                          <a:pt x="38" y="73"/>
                        </a:lnTo>
                        <a:lnTo>
                          <a:pt x="37" y="73"/>
                        </a:lnTo>
                        <a:lnTo>
                          <a:pt x="36" y="73"/>
                        </a:lnTo>
                        <a:lnTo>
                          <a:pt x="36" y="74"/>
                        </a:lnTo>
                        <a:lnTo>
                          <a:pt x="35" y="74"/>
                        </a:lnTo>
                        <a:lnTo>
                          <a:pt x="34" y="74"/>
                        </a:lnTo>
                        <a:lnTo>
                          <a:pt x="34" y="75"/>
                        </a:lnTo>
                        <a:lnTo>
                          <a:pt x="32" y="75"/>
                        </a:lnTo>
                        <a:lnTo>
                          <a:pt x="30" y="75"/>
                        </a:lnTo>
                        <a:lnTo>
                          <a:pt x="29" y="74"/>
                        </a:lnTo>
                        <a:lnTo>
                          <a:pt x="28" y="74"/>
                        </a:lnTo>
                        <a:lnTo>
                          <a:pt x="27" y="74"/>
                        </a:lnTo>
                        <a:lnTo>
                          <a:pt x="26" y="74"/>
                        </a:lnTo>
                        <a:lnTo>
                          <a:pt x="25" y="74"/>
                        </a:lnTo>
                        <a:lnTo>
                          <a:pt x="23" y="74"/>
                        </a:lnTo>
                        <a:lnTo>
                          <a:pt x="23" y="75"/>
                        </a:lnTo>
                        <a:lnTo>
                          <a:pt x="22" y="75"/>
                        </a:lnTo>
                        <a:lnTo>
                          <a:pt x="22" y="74"/>
                        </a:lnTo>
                        <a:lnTo>
                          <a:pt x="20" y="74"/>
                        </a:lnTo>
                        <a:lnTo>
                          <a:pt x="19" y="74"/>
                        </a:lnTo>
                        <a:lnTo>
                          <a:pt x="19" y="73"/>
                        </a:lnTo>
                        <a:lnTo>
                          <a:pt x="18" y="73"/>
                        </a:lnTo>
                        <a:lnTo>
                          <a:pt x="18" y="72"/>
                        </a:lnTo>
                        <a:lnTo>
                          <a:pt x="18" y="71"/>
                        </a:lnTo>
                        <a:lnTo>
                          <a:pt x="18" y="70"/>
                        </a:lnTo>
                        <a:lnTo>
                          <a:pt x="17" y="68"/>
                        </a:lnTo>
                        <a:lnTo>
                          <a:pt x="16" y="68"/>
                        </a:lnTo>
                        <a:lnTo>
                          <a:pt x="15" y="68"/>
                        </a:lnTo>
                        <a:lnTo>
                          <a:pt x="14" y="67"/>
                        </a:lnTo>
                        <a:lnTo>
                          <a:pt x="14" y="65"/>
                        </a:lnTo>
                        <a:lnTo>
                          <a:pt x="14" y="62"/>
                        </a:lnTo>
                        <a:lnTo>
                          <a:pt x="15" y="59"/>
                        </a:lnTo>
                        <a:lnTo>
                          <a:pt x="16" y="59"/>
                        </a:lnTo>
                        <a:lnTo>
                          <a:pt x="16" y="58"/>
                        </a:lnTo>
                        <a:lnTo>
                          <a:pt x="15" y="55"/>
                        </a:lnTo>
                        <a:lnTo>
                          <a:pt x="14" y="55"/>
                        </a:lnTo>
                        <a:lnTo>
                          <a:pt x="10" y="52"/>
                        </a:lnTo>
                        <a:lnTo>
                          <a:pt x="10" y="47"/>
                        </a:lnTo>
                        <a:lnTo>
                          <a:pt x="9" y="45"/>
                        </a:lnTo>
                        <a:lnTo>
                          <a:pt x="8" y="45"/>
                        </a:lnTo>
                        <a:lnTo>
                          <a:pt x="7" y="44"/>
                        </a:lnTo>
                        <a:lnTo>
                          <a:pt x="7" y="43"/>
                        </a:lnTo>
                        <a:lnTo>
                          <a:pt x="6" y="43"/>
                        </a:lnTo>
                        <a:lnTo>
                          <a:pt x="6" y="42"/>
                        </a:lnTo>
                        <a:lnTo>
                          <a:pt x="4" y="43"/>
                        </a:lnTo>
                        <a:lnTo>
                          <a:pt x="4" y="44"/>
                        </a:lnTo>
                        <a:lnTo>
                          <a:pt x="2" y="44"/>
                        </a:lnTo>
                        <a:lnTo>
                          <a:pt x="1" y="44"/>
                        </a:lnTo>
                        <a:lnTo>
                          <a:pt x="0" y="44"/>
                        </a:lnTo>
                        <a:lnTo>
                          <a:pt x="1" y="43"/>
                        </a:lnTo>
                        <a:lnTo>
                          <a:pt x="2" y="40"/>
                        </a:lnTo>
                        <a:lnTo>
                          <a:pt x="5" y="38"/>
                        </a:lnTo>
                        <a:lnTo>
                          <a:pt x="5" y="37"/>
                        </a:lnTo>
                        <a:lnTo>
                          <a:pt x="6" y="35"/>
                        </a:lnTo>
                        <a:lnTo>
                          <a:pt x="6" y="34"/>
                        </a:lnTo>
                        <a:lnTo>
                          <a:pt x="6" y="31"/>
                        </a:lnTo>
                        <a:lnTo>
                          <a:pt x="7" y="30"/>
                        </a:lnTo>
                        <a:lnTo>
                          <a:pt x="7" y="27"/>
                        </a:lnTo>
                        <a:lnTo>
                          <a:pt x="7" y="26"/>
                        </a:lnTo>
                        <a:lnTo>
                          <a:pt x="8" y="24"/>
                        </a:lnTo>
                        <a:lnTo>
                          <a:pt x="9" y="24"/>
                        </a:lnTo>
                        <a:lnTo>
                          <a:pt x="10" y="21"/>
                        </a:lnTo>
                        <a:lnTo>
                          <a:pt x="11" y="19"/>
                        </a:lnTo>
                        <a:lnTo>
                          <a:pt x="13" y="17"/>
                        </a:lnTo>
                        <a:lnTo>
                          <a:pt x="14" y="16"/>
                        </a:lnTo>
                        <a:lnTo>
                          <a:pt x="15" y="16"/>
                        </a:lnTo>
                        <a:lnTo>
                          <a:pt x="16" y="16"/>
                        </a:lnTo>
                        <a:lnTo>
                          <a:pt x="17" y="14"/>
                        </a:lnTo>
                        <a:lnTo>
                          <a:pt x="19" y="10"/>
                        </a:lnTo>
                        <a:lnTo>
                          <a:pt x="20" y="8"/>
                        </a:lnTo>
                        <a:lnTo>
                          <a:pt x="24" y="8"/>
                        </a:lnTo>
                        <a:lnTo>
                          <a:pt x="24" y="7"/>
                        </a:lnTo>
                        <a:lnTo>
                          <a:pt x="26" y="7"/>
                        </a:lnTo>
                        <a:lnTo>
                          <a:pt x="28" y="7"/>
                        </a:lnTo>
                        <a:lnTo>
                          <a:pt x="28" y="6"/>
                        </a:lnTo>
                        <a:lnTo>
                          <a:pt x="29" y="6"/>
                        </a:lnTo>
                        <a:lnTo>
                          <a:pt x="29" y="7"/>
                        </a:lnTo>
                        <a:lnTo>
                          <a:pt x="28" y="7"/>
                        </a:lnTo>
                        <a:lnTo>
                          <a:pt x="27" y="8"/>
                        </a:lnTo>
                        <a:lnTo>
                          <a:pt x="25" y="8"/>
                        </a:lnTo>
                        <a:lnTo>
                          <a:pt x="24" y="8"/>
                        </a:lnTo>
                        <a:lnTo>
                          <a:pt x="23" y="8"/>
                        </a:lnTo>
                        <a:lnTo>
                          <a:pt x="20" y="9"/>
                        </a:lnTo>
                        <a:lnTo>
                          <a:pt x="20" y="10"/>
                        </a:lnTo>
                        <a:lnTo>
                          <a:pt x="20" y="11"/>
                        </a:lnTo>
                        <a:lnTo>
                          <a:pt x="22" y="12"/>
                        </a:lnTo>
                        <a:lnTo>
                          <a:pt x="22" y="14"/>
                        </a:lnTo>
                        <a:lnTo>
                          <a:pt x="23" y="15"/>
                        </a:lnTo>
                        <a:lnTo>
                          <a:pt x="23" y="16"/>
                        </a:lnTo>
                        <a:lnTo>
                          <a:pt x="24" y="17"/>
                        </a:lnTo>
                        <a:lnTo>
                          <a:pt x="25" y="20"/>
                        </a:lnTo>
                        <a:lnTo>
                          <a:pt x="26" y="21"/>
                        </a:lnTo>
                        <a:lnTo>
                          <a:pt x="26" y="23"/>
                        </a:lnTo>
                        <a:lnTo>
                          <a:pt x="26" y="25"/>
                        </a:lnTo>
                        <a:lnTo>
                          <a:pt x="25" y="26"/>
                        </a:lnTo>
                        <a:lnTo>
                          <a:pt x="24" y="27"/>
                        </a:lnTo>
                        <a:lnTo>
                          <a:pt x="23" y="27"/>
                        </a:lnTo>
                        <a:lnTo>
                          <a:pt x="23" y="28"/>
                        </a:lnTo>
                        <a:lnTo>
                          <a:pt x="23" y="29"/>
                        </a:lnTo>
                        <a:lnTo>
                          <a:pt x="22" y="30"/>
                        </a:lnTo>
                        <a:lnTo>
                          <a:pt x="18" y="35"/>
                        </a:lnTo>
                        <a:lnTo>
                          <a:pt x="19" y="36"/>
                        </a:lnTo>
                        <a:lnTo>
                          <a:pt x="20" y="37"/>
                        </a:lnTo>
                        <a:lnTo>
                          <a:pt x="22" y="38"/>
                        </a:lnTo>
                        <a:lnTo>
                          <a:pt x="22" y="39"/>
                        </a:lnTo>
                        <a:lnTo>
                          <a:pt x="24" y="40"/>
                        </a:lnTo>
                        <a:lnTo>
                          <a:pt x="24" y="42"/>
                        </a:lnTo>
                        <a:lnTo>
                          <a:pt x="24" y="43"/>
                        </a:lnTo>
                        <a:lnTo>
                          <a:pt x="24" y="45"/>
                        </a:lnTo>
                        <a:lnTo>
                          <a:pt x="25" y="45"/>
                        </a:lnTo>
                        <a:lnTo>
                          <a:pt x="26" y="45"/>
                        </a:lnTo>
                        <a:lnTo>
                          <a:pt x="26" y="46"/>
                        </a:lnTo>
                        <a:lnTo>
                          <a:pt x="27" y="46"/>
                        </a:lnTo>
                        <a:lnTo>
                          <a:pt x="27" y="45"/>
                        </a:lnTo>
                        <a:lnTo>
                          <a:pt x="30" y="45"/>
                        </a:lnTo>
                        <a:lnTo>
                          <a:pt x="30" y="44"/>
                        </a:lnTo>
                        <a:lnTo>
                          <a:pt x="32" y="44"/>
                        </a:lnTo>
                        <a:lnTo>
                          <a:pt x="32" y="43"/>
                        </a:lnTo>
                        <a:lnTo>
                          <a:pt x="33" y="42"/>
                        </a:lnTo>
                        <a:lnTo>
                          <a:pt x="34" y="42"/>
                        </a:lnTo>
                        <a:lnTo>
                          <a:pt x="34" y="40"/>
                        </a:lnTo>
                        <a:lnTo>
                          <a:pt x="33" y="38"/>
                        </a:lnTo>
                        <a:lnTo>
                          <a:pt x="34" y="37"/>
                        </a:lnTo>
                        <a:lnTo>
                          <a:pt x="34" y="36"/>
                        </a:lnTo>
                        <a:lnTo>
                          <a:pt x="34" y="34"/>
                        </a:lnTo>
                        <a:lnTo>
                          <a:pt x="33" y="34"/>
                        </a:lnTo>
                        <a:lnTo>
                          <a:pt x="33" y="33"/>
                        </a:lnTo>
                        <a:lnTo>
                          <a:pt x="30" y="29"/>
                        </a:lnTo>
                        <a:lnTo>
                          <a:pt x="29" y="28"/>
                        </a:lnTo>
                        <a:lnTo>
                          <a:pt x="28" y="27"/>
                        </a:lnTo>
                        <a:lnTo>
                          <a:pt x="28" y="25"/>
                        </a:lnTo>
                        <a:lnTo>
                          <a:pt x="27" y="25"/>
                        </a:lnTo>
                        <a:lnTo>
                          <a:pt x="27" y="24"/>
                        </a:lnTo>
                        <a:lnTo>
                          <a:pt x="27" y="21"/>
                        </a:lnTo>
                        <a:lnTo>
                          <a:pt x="28" y="20"/>
                        </a:lnTo>
                        <a:lnTo>
                          <a:pt x="28" y="19"/>
                        </a:lnTo>
                        <a:lnTo>
                          <a:pt x="27" y="18"/>
                        </a:lnTo>
                        <a:lnTo>
                          <a:pt x="28" y="18"/>
                        </a:lnTo>
                        <a:lnTo>
                          <a:pt x="29" y="18"/>
                        </a:lnTo>
                        <a:lnTo>
                          <a:pt x="30" y="18"/>
                        </a:lnTo>
                        <a:lnTo>
                          <a:pt x="32" y="17"/>
                        </a:lnTo>
                        <a:lnTo>
                          <a:pt x="34" y="17"/>
                        </a:lnTo>
                        <a:lnTo>
                          <a:pt x="34" y="16"/>
                        </a:lnTo>
                        <a:lnTo>
                          <a:pt x="35" y="16"/>
                        </a:lnTo>
                        <a:lnTo>
                          <a:pt x="36" y="15"/>
                        </a:lnTo>
                        <a:lnTo>
                          <a:pt x="37" y="15"/>
                        </a:lnTo>
                        <a:lnTo>
                          <a:pt x="38" y="15"/>
                        </a:lnTo>
                        <a:lnTo>
                          <a:pt x="39" y="15"/>
                        </a:lnTo>
                        <a:lnTo>
                          <a:pt x="41" y="15"/>
                        </a:lnTo>
                        <a:lnTo>
                          <a:pt x="42" y="14"/>
                        </a:lnTo>
                        <a:lnTo>
                          <a:pt x="43" y="14"/>
                        </a:lnTo>
                        <a:lnTo>
                          <a:pt x="44" y="12"/>
                        </a:lnTo>
                        <a:lnTo>
                          <a:pt x="45" y="12"/>
                        </a:lnTo>
                        <a:lnTo>
                          <a:pt x="46" y="11"/>
                        </a:lnTo>
                        <a:lnTo>
                          <a:pt x="47" y="11"/>
                        </a:lnTo>
                        <a:lnTo>
                          <a:pt x="48" y="11"/>
                        </a:lnTo>
                        <a:lnTo>
                          <a:pt x="48" y="10"/>
                        </a:lnTo>
                        <a:lnTo>
                          <a:pt x="51" y="11"/>
                        </a:lnTo>
                        <a:lnTo>
                          <a:pt x="52" y="11"/>
                        </a:lnTo>
                        <a:lnTo>
                          <a:pt x="53" y="10"/>
                        </a:lnTo>
                        <a:lnTo>
                          <a:pt x="52" y="9"/>
                        </a:lnTo>
                        <a:lnTo>
                          <a:pt x="52" y="8"/>
                        </a:lnTo>
                        <a:lnTo>
                          <a:pt x="51" y="8"/>
                        </a:lnTo>
                        <a:lnTo>
                          <a:pt x="48" y="8"/>
                        </a:lnTo>
                        <a:lnTo>
                          <a:pt x="46" y="9"/>
                        </a:lnTo>
                        <a:lnTo>
                          <a:pt x="45" y="9"/>
                        </a:lnTo>
                        <a:lnTo>
                          <a:pt x="45" y="8"/>
                        </a:lnTo>
                        <a:lnTo>
                          <a:pt x="45" y="7"/>
                        </a:lnTo>
                        <a:lnTo>
                          <a:pt x="45" y="6"/>
                        </a:lnTo>
                        <a:lnTo>
                          <a:pt x="45" y="5"/>
                        </a:lnTo>
                        <a:lnTo>
                          <a:pt x="45" y="3"/>
                        </a:lnTo>
                        <a:lnTo>
                          <a:pt x="46" y="2"/>
                        </a:lnTo>
                        <a:lnTo>
                          <a:pt x="47" y="1"/>
                        </a:lnTo>
                        <a:lnTo>
                          <a:pt x="48" y="0"/>
                        </a:lnTo>
                        <a:lnTo>
                          <a:pt x="50" y="1"/>
                        </a:lnTo>
                        <a:lnTo>
                          <a:pt x="51" y="2"/>
                        </a:lnTo>
                        <a:lnTo>
                          <a:pt x="51" y="3"/>
                        </a:lnTo>
                        <a:lnTo>
                          <a:pt x="52" y="5"/>
                        </a:lnTo>
                        <a:lnTo>
                          <a:pt x="52" y="6"/>
                        </a:lnTo>
                        <a:lnTo>
                          <a:pt x="52" y="7"/>
                        </a:lnTo>
                        <a:lnTo>
                          <a:pt x="52" y="8"/>
                        </a:lnTo>
                        <a:lnTo>
                          <a:pt x="53" y="9"/>
                        </a:lnTo>
                        <a:lnTo>
                          <a:pt x="53" y="10"/>
                        </a:lnTo>
                        <a:lnTo>
                          <a:pt x="54" y="11"/>
                        </a:lnTo>
                        <a:lnTo>
                          <a:pt x="55" y="11"/>
                        </a:lnTo>
                        <a:lnTo>
                          <a:pt x="55" y="10"/>
                        </a:lnTo>
                        <a:lnTo>
                          <a:pt x="56" y="10"/>
                        </a:lnTo>
                        <a:lnTo>
                          <a:pt x="57" y="10"/>
                        </a:lnTo>
                        <a:lnTo>
                          <a:pt x="59" y="10"/>
                        </a:lnTo>
                        <a:lnTo>
                          <a:pt x="62" y="10"/>
                        </a:lnTo>
                        <a:lnTo>
                          <a:pt x="64" y="11"/>
                        </a:lnTo>
                        <a:lnTo>
                          <a:pt x="65" y="11"/>
                        </a:lnTo>
                        <a:lnTo>
                          <a:pt x="67" y="12"/>
                        </a:lnTo>
                        <a:lnTo>
                          <a:pt x="69" y="14"/>
                        </a:lnTo>
                        <a:lnTo>
                          <a:pt x="70" y="14"/>
                        </a:lnTo>
                        <a:lnTo>
                          <a:pt x="71" y="15"/>
                        </a:lnTo>
                        <a:lnTo>
                          <a:pt x="72" y="16"/>
                        </a:lnTo>
                        <a:lnTo>
                          <a:pt x="72" y="17"/>
                        </a:lnTo>
                        <a:lnTo>
                          <a:pt x="74" y="19"/>
                        </a:lnTo>
                        <a:lnTo>
                          <a:pt x="73" y="19"/>
                        </a:lnTo>
                        <a:lnTo>
                          <a:pt x="72" y="20"/>
                        </a:lnTo>
                        <a:lnTo>
                          <a:pt x="72" y="21"/>
                        </a:lnTo>
                        <a:lnTo>
                          <a:pt x="73" y="23"/>
                        </a:lnTo>
                        <a:lnTo>
                          <a:pt x="73" y="24"/>
                        </a:lnTo>
                        <a:lnTo>
                          <a:pt x="74" y="25"/>
                        </a:lnTo>
                        <a:lnTo>
                          <a:pt x="75" y="25"/>
                        </a:lnTo>
                        <a:lnTo>
                          <a:pt x="76" y="25"/>
                        </a:lnTo>
                        <a:lnTo>
                          <a:pt x="78" y="25"/>
                        </a:lnTo>
                        <a:lnTo>
                          <a:pt x="79" y="25"/>
                        </a:lnTo>
                        <a:lnTo>
                          <a:pt x="80" y="25"/>
                        </a:lnTo>
                        <a:lnTo>
                          <a:pt x="83" y="25"/>
                        </a:lnTo>
                        <a:lnTo>
                          <a:pt x="84" y="25"/>
                        </a:lnTo>
                        <a:lnTo>
                          <a:pt x="85" y="24"/>
                        </a:lnTo>
                        <a:lnTo>
                          <a:pt x="88" y="24"/>
                        </a:lnTo>
                        <a:lnTo>
                          <a:pt x="90" y="24"/>
                        </a:lnTo>
                        <a:lnTo>
                          <a:pt x="91" y="24"/>
                        </a:lnTo>
                        <a:lnTo>
                          <a:pt x="99" y="23"/>
                        </a:lnTo>
                        <a:lnTo>
                          <a:pt x="100" y="23"/>
                        </a:lnTo>
                        <a:lnTo>
                          <a:pt x="100" y="24"/>
                        </a:lnTo>
                        <a:lnTo>
                          <a:pt x="101" y="24"/>
                        </a:lnTo>
                        <a:lnTo>
                          <a:pt x="101" y="23"/>
                        </a:lnTo>
                        <a:lnTo>
                          <a:pt x="102" y="23"/>
                        </a:lnTo>
                        <a:lnTo>
                          <a:pt x="104" y="24"/>
                        </a:lnTo>
                        <a:lnTo>
                          <a:pt x="103" y="25"/>
                        </a:lnTo>
                        <a:lnTo>
                          <a:pt x="104" y="25"/>
                        </a:lnTo>
                        <a:lnTo>
                          <a:pt x="104" y="26"/>
                        </a:lnTo>
                        <a:lnTo>
                          <a:pt x="107" y="27"/>
                        </a:lnTo>
                        <a:lnTo>
                          <a:pt x="107" y="28"/>
                        </a:lnTo>
                        <a:lnTo>
                          <a:pt x="108" y="28"/>
                        </a:lnTo>
                        <a:lnTo>
                          <a:pt x="109" y="29"/>
                        </a:lnTo>
                        <a:lnTo>
                          <a:pt x="112" y="29"/>
                        </a:lnTo>
                        <a:lnTo>
                          <a:pt x="113" y="30"/>
                        </a:lnTo>
                        <a:lnTo>
                          <a:pt x="116" y="30"/>
                        </a:lnTo>
                        <a:lnTo>
                          <a:pt x="119" y="31"/>
                        </a:lnTo>
                        <a:lnTo>
                          <a:pt x="122" y="30"/>
                        </a:lnTo>
                        <a:lnTo>
                          <a:pt x="123" y="30"/>
                        </a:lnTo>
                        <a:lnTo>
                          <a:pt x="123" y="29"/>
                        </a:lnTo>
                        <a:lnTo>
                          <a:pt x="125" y="28"/>
                        </a:lnTo>
                        <a:lnTo>
                          <a:pt x="126" y="28"/>
                        </a:lnTo>
                        <a:lnTo>
                          <a:pt x="127" y="28"/>
                        </a:lnTo>
                        <a:lnTo>
                          <a:pt x="129" y="28"/>
                        </a:lnTo>
                        <a:lnTo>
                          <a:pt x="128" y="27"/>
                        </a:lnTo>
                        <a:lnTo>
                          <a:pt x="129" y="26"/>
                        </a:lnTo>
                        <a:lnTo>
                          <a:pt x="131" y="26"/>
                        </a:lnTo>
                        <a:lnTo>
                          <a:pt x="132" y="26"/>
                        </a:lnTo>
                        <a:lnTo>
                          <a:pt x="134" y="26"/>
                        </a:lnTo>
                        <a:lnTo>
                          <a:pt x="136" y="26"/>
                        </a:lnTo>
                        <a:lnTo>
                          <a:pt x="137" y="26"/>
                        </a:lnTo>
                        <a:lnTo>
                          <a:pt x="138" y="25"/>
                        </a:lnTo>
                        <a:lnTo>
                          <a:pt x="137" y="25"/>
                        </a:lnTo>
                        <a:lnTo>
                          <a:pt x="136" y="24"/>
                        </a:lnTo>
                        <a:lnTo>
                          <a:pt x="135" y="24"/>
                        </a:lnTo>
                        <a:lnTo>
                          <a:pt x="131" y="24"/>
                        </a:lnTo>
                        <a:lnTo>
                          <a:pt x="131" y="25"/>
                        </a:lnTo>
                        <a:lnTo>
                          <a:pt x="130" y="25"/>
                        </a:lnTo>
                        <a:lnTo>
                          <a:pt x="130" y="23"/>
                        </a:lnTo>
                        <a:lnTo>
                          <a:pt x="132" y="23"/>
                        </a:lnTo>
                        <a:lnTo>
                          <a:pt x="135" y="23"/>
                        </a:lnTo>
                        <a:lnTo>
                          <a:pt x="136" y="23"/>
                        </a:lnTo>
                        <a:lnTo>
                          <a:pt x="138" y="23"/>
                        </a:lnTo>
                        <a:lnTo>
                          <a:pt x="139" y="23"/>
                        </a:lnTo>
                        <a:lnTo>
                          <a:pt x="140" y="23"/>
                        </a:lnTo>
                        <a:lnTo>
                          <a:pt x="141" y="23"/>
                        </a:lnTo>
                        <a:lnTo>
                          <a:pt x="144" y="23"/>
                        </a:lnTo>
                        <a:lnTo>
                          <a:pt x="145" y="23"/>
                        </a:lnTo>
                        <a:lnTo>
                          <a:pt x="146" y="21"/>
                        </a:lnTo>
                        <a:lnTo>
                          <a:pt x="148" y="21"/>
                        </a:lnTo>
                        <a:lnTo>
                          <a:pt x="149" y="21"/>
                        </a:lnTo>
                        <a:lnTo>
                          <a:pt x="149" y="23"/>
                        </a:lnTo>
                        <a:lnTo>
                          <a:pt x="150" y="21"/>
                        </a:lnTo>
                        <a:lnTo>
                          <a:pt x="151" y="21"/>
                        </a:lnTo>
                        <a:lnTo>
                          <a:pt x="153" y="21"/>
                        </a:lnTo>
                        <a:lnTo>
                          <a:pt x="155" y="21"/>
                        </a:lnTo>
                        <a:lnTo>
                          <a:pt x="156" y="21"/>
                        </a:lnTo>
                        <a:lnTo>
                          <a:pt x="157" y="21"/>
                        </a:lnTo>
                        <a:lnTo>
                          <a:pt x="158" y="21"/>
                        </a:lnTo>
                        <a:lnTo>
                          <a:pt x="159" y="23"/>
                        </a:lnTo>
                        <a:lnTo>
                          <a:pt x="160" y="21"/>
                        </a:lnTo>
                        <a:lnTo>
                          <a:pt x="163" y="21"/>
                        </a:lnTo>
                        <a:lnTo>
                          <a:pt x="164" y="21"/>
                        </a:lnTo>
                        <a:lnTo>
                          <a:pt x="164" y="23"/>
                        </a:lnTo>
                        <a:lnTo>
                          <a:pt x="163" y="23"/>
                        </a:lnTo>
                        <a:lnTo>
                          <a:pt x="162" y="23"/>
                        </a:lnTo>
                        <a:lnTo>
                          <a:pt x="160" y="23"/>
                        </a:lnTo>
                        <a:lnTo>
                          <a:pt x="159" y="23"/>
                        </a:lnTo>
                        <a:lnTo>
                          <a:pt x="158" y="24"/>
                        </a:lnTo>
                        <a:lnTo>
                          <a:pt x="158" y="25"/>
                        </a:lnTo>
                        <a:lnTo>
                          <a:pt x="156" y="25"/>
                        </a:lnTo>
                        <a:lnTo>
                          <a:pt x="155" y="24"/>
                        </a:lnTo>
                        <a:lnTo>
                          <a:pt x="154" y="24"/>
                        </a:lnTo>
                        <a:lnTo>
                          <a:pt x="153" y="24"/>
                        </a:lnTo>
                        <a:lnTo>
                          <a:pt x="150" y="24"/>
                        </a:lnTo>
                        <a:lnTo>
                          <a:pt x="149" y="25"/>
                        </a:lnTo>
                        <a:lnTo>
                          <a:pt x="148" y="26"/>
                        </a:lnTo>
                        <a:lnTo>
                          <a:pt x="148" y="25"/>
                        </a:lnTo>
                        <a:lnTo>
                          <a:pt x="149" y="25"/>
                        </a:lnTo>
                        <a:lnTo>
                          <a:pt x="150" y="25"/>
                        </a:lnTo>
                        <a:lnTo>
                          <a:pt x="150" y="26"/>
                        </a:lnTo>
                        <a:lnTo>
                          <a:pt x="149" y="26"/>
                        </a:lnTo>
                        <a:lnTo>
                          <a:pt x="148" y="26"/>
                        </a:lnTo>
                        <a:lnTo>
                          <a:pt x="148" y="28"/>
                        </a:lnTo>
                        <a:lnTo>
                          <a:pt x="149" y="28"/>
                        </a:lnTo>
                        <a:lnTo>
                          <a:pt x="149" y="27"/>
                        </a:lnTo>
                        <a:lnTo>
                          <a:pt x="149" y="26"/>
                        </a:lnTo>
                        <a:lnTo>
                          <a:pt x="150" y="27"/>
                        </a:lnTo>
                        <a:lnTo>
                          <a:pt x="150" y="26"/>
                        </a:lnTo>
                        <a:lnTo>
                          <a:pt x="151" y="26"/>
                        </a:lnTo>
                        <a:lnTo>
                          <a:pt x="151" y="27"/>
                        </a:lnTo>
                        <a:lnTo>
                          <a:pt x="153" y="27"/>
                        </a:lnTo>
                        <a:lnTo>
                          <a:pt x="153" y="28"/>
                        </a:lnTo>
                        <a:lnTo>
                          <a:pt x="154" y="30"/>
                        </a:lnTo>
                        <a:lnTo>
                          <a:pt x="153" y="30"/>
                        </a:lnTo>
                        <a:lnTo>
                          <a:pt x="151" y="31"/>
                        </a:lnTo>
                        <a:lnTo>
                          <a:pt x="150" y="31"/>
                        </a:lnTo>
                        <a:lnTo>
                          <a:pt x="149" y="30"/>
                        </a:lnTo>
                        <a:lnTo>
                          <a:pt x="148" y="30"/>
                        </a:lnTo>
                        <a:lnTo>
                          <a:pt x="149" y="30"/>
                        </a:lnTo>
                        <a:lnTo>
                          <a:pt x="150" y="31"/>
                        </a:lnTo>
                        <a:lnTo>
                          <a:pt x="151" y="31"/>
                        </a:lnTo>
                        <a:lnTo>
                          <a:pt x="153" y="31"/>
                        </a:lnTo>
                        <a:lnTo>
                          <a:pt x="154" y="30"/>
                        </a:lnTo>
                        <a:lnTo>
                          <a:pt x="154" y="29"/>
                        </a:lnTo>
                        <a:lnTo>
                          <a:pt x="154" y="28"/>
                        </a:lnTo>
                        <a:lnTo>
                          <a:pt x="155" y="29"/>
                        </a:lnTo>
                        <a:lnTo>
                          <a:pt x="156" y="29"/>
                        </a:lnTo>
                        <a:lnTo>
                          <a:pt x="156" y="30"/>
                        </a:lnTo>
                        <a:lnTo>
                          <a:pt x="156" y="33"/>
                        </a:lnTo>
                        <a:lnTo>
                          <a:pt x="157" y="34"/>
                        </a:lnTo>
                        <a:lnTo>
                          <a:pt x="158" y="35"/>
                        </a:lnTo>
                        <a:lnTo>
                          <a:pt x="158" y="36"/>
                        </a:lnTo>
                        <a:lnTo>
                          <a:pt x="158" y="35"/>
                        </a:lnTo>
                        <a:lnTo>
                          <a:pt x="159" y="35"/>
                        </a:lnTo>
                        <a:lnTo>
                          <a:pt x="159" y="34"/>
                        </a:lnTo>
                        <a:lnTo>
                          <a:pt x="159" y="33"/>
                        </a:lnTo>
                        <a:lnTo>
                          <a:pt x="159" y="34"/>
                        </a:lnTo>
                        <a:lnTo>
                          <a:pt x="160" y="36"/>
                        </a:lnTo>
                        <a:lnTo>
                          <a:pt x="159" y="37"/>
                        </a:lnTo>
                        <a:lnTo>
                          <a:pt x="160" y="37"/>
                        </a:lnTo>
                        <a:lnTo>
                          <a:pt x="160" y="36"/>
                        </a:lnTo>
                        <a:lnTo>
                          <a:pt x="160" y="35"/>
                        </a:lnTo>
                        <a:lnTo>
                          <a:pt x="162" y="34"/>
                        </a:lnTo>
                        <a:lnTo>
                          <a:pt x="160" y="33"/>
                        </a:lnTo>
                        <a:lnTo>
                          <a:pt x="159" y="33"/>
                        </a:lnTo>
                        <a:lnTo>
                          <a:pt x="159" y="31"/>
                        </a:lnTo>
                        <a:lnTo>
                          <a:pt x="162" y="33"/>
                        </a:lnTo>
                        <a:lnTo>
                          <a:pt x="163" y="33"/>
                        </a:lnTo>
                        <a:lnTo>
                          <a:pt x="165" y="35"/>
                        </a:lnTo>
                        <a:lnTo>
                          <a:pt x="166" y="37"/>
                        </a:lnTo>
                        <a:lnTo>
                          <a:pt x="166" y="36"/>
                        </a:lnTo>
                        <a:lnTo>
                          <a:pt x="166" y="35"/>
                        </a:lnTo>
                        <a:lnTo>
                          <a:pt x="165" y="35"/>
                        </a:lnTo>
                        <a:lnTo>
                          <a:pt x="165" y="34"/>
                        </a:lnTo>
                        <a:lnTo>
                          <a:pt x="166" y="34"/>
                        </a:lnTo>
                        <a:lnTo>
                          <a:pt x="166" y="35"/>
                        </a:lnTo>
                        <a:lnTo>
                          <a:pt x="167" y="35"/>
                        </a:lnTo>
                        <a:lnTo>
                          <a:pt x="168" y="35"/>
                        </a:lnTo>
                        <a:lnTo>
                          <a:pt x="168" y="34"/>
                        </a:lnTo>
                        <a:lnTo>
                          <a:pt x="167" y="34"/>
                        </a:lnTo>
                        <a:lnTo>
                          <a:pt x="168" y="34"/>
                        </a:lnTo>
                        <a:lnTo>
                          <a:pt x="169" y="35"/>
                        </a:lnTo>
                        <a:lnTo>
                          <a:pt x="171" y="35"/>
                        </a:lnTo>
                        <a:lnTo>
                          <a:pt x="171" y="36"/>
                        </a:lnTo>
                        <a:lnTo>
                          <a:pt x="172" y="36"/>
                        </a:lnTo>
                        <a:lnTo>
                          <a:pt x="173" y="38"/>
                        </a:lnTo>
                        <a:lnTo>
                          <a:pt x="174" y="38"/>
                        </a:lnTo>
                        <a:lnTo>
                          <a:pt x="175" y="38"/>
                        </a:lnTo>
                        <a:lnTo>
                          <a:pt x="176" y="38"/>
                        </a:lnTo>
                        <a:lnTo>
                          <a:pt x="177" y="38"/>
                        </a:lnTo>
                        <a:lnTo>
                          <a:pt x="178" y="39"/>
                        </a:lnTo>
                        <a:lnTo>
                          <a:pt x="179" y="40"/>
                        </a:lnTo>
                        <a:lnTo>
                          <a:pt x="179" y="42"/>
                        </a:lnTo>
                        <a:lnTo>
                          <a:pt x="179" y="43"/>
                        </a:lnTo>
                        <a:lnTo>
                          <a:pt x="178" y="43"/>
                        </a:lnTo>
                        <a:lnTo>
                          <a:pt x="177" y="44"/>
                        </a:lnTo>
                        <a:lnTo>
                          <a:pt x="176" y="45"/>
                        </a:lnTo>
                        <a:lnTo>
                          <a:pt x="175" y="45"/>
                        </a:lnTo>
                        <a:lnTo>
                          <a:pt x="176" y="45"/>
                        </a:lnTo>
                        <a:lnTo>
                          <a:pt x="177" y="44"/>
                        </a:lnTo>
                        <a:lnTo>
                          <a:pt x="176" y="46"/>
                        </a:lnTo>
                        <a:lnTo>
                          <a:pt x="175" y="46"/>
                        </a:lnTo>
                        <a:lnTo>
                          <a:pt x="175" y="47"/>
                        </a:lnTo>
                        <a:lnTo>
                          <a:pt x="174" y="49"/>
                        </a:lnTo>
                        <a:lnTo>
                          <a:pt x="174" y="51"/>
                        </a:lnTo>
                        <a:lnTo>
                          <a:pt x="174" y="52"/>
                        </a:lnTo>
                        <a:lnTo>
                          <a:pt x="173" y="52"/>
                        </a:lnTo>
                        <a:lnTo>
                          <a:pt x="172" y="52"/>
                        </a:lnTo>
                        <a:lnTo>
                          <a:pt x="171" y="52"/>
                        </a:lnTo>
                        <a:lnTo>
                          <a:pt x="169" y="52"/>
                        </a:lnTo>
                        <a:lnTo>
                          <a:pt x="168" y="52"/>
                        </a:lnTo>
                        <a:lnTo>
                          <a:pt x="168" y="53"/>
                        </a:lnTo>
                        <a:lnTo>
                          <a:pt x="169" y="53"/>
                        </a:lnTo>
                        <a:lnTo>
                          <a:pt x="171" y="54"/>
                        </a:lnTo>
                        <a:lnTo>
                          <a:pt x="172" y="54"/>
                        </a:lnTo>
                        <a:lnTo>
                          <a:pt x="174" y="54"/>
                        </a:lnTo>
                        <a:lnTo>
                          <a:pt x="174" y="53"/>
                        </a:lnTo>
                        <a:lnTo>
                          <a:pt x="175" y="53"/>
                        </a:lnTo>
                        <a:lnTo>
                          <a:pt x="176" y="54"/>
                        </a:lnTo>
                        <a:lnTo>
                          <a:pt x="175" y="54"/>
                        </a:lnTo>
                        <a:lnTo>
                          <a:pt x="176" y="55"/>
                        </a:lnTo>
                        <a:lnTo>
                          <a:pt x="176" y="54"/>
                        </a:lnTo>
                        <a:lnTo>
                          <a:pt x="177" y="53"/>
                        </a:lnTo>
                        <a:lnTo>
                          <a:pt x="178" y="52"/>
                        </a:lnTo>
                        <a:lnTo>
                          <a:pt x="181" y="52"/>
                        </a:lnTo>
                        <a:lnTo>
                          <a:pt x="182" y="52"/>
                        </a:lnTo>
                        <a:lnTo>
                          <a:pt x="182" y="53"/>
                        </a:lnTo>
                        <a:lnTo>
                          <a:pt x="184" y="53"/>
                        </a:lnTo>
                        <a:lnTo>
                          <a:pt x="185" y="52"/>
                        </a:lnTo>
                        <a:lnTo>
                          <a:pt x="187" y="52"/>
                        </a:lnTo>
                        <a:lnTo>
                          <a:pt x="188" y="52"/>
                        </a:lnTo>
                        <a:lnTo>
                          <a:pt x="191" y="53"/>
                        </a:lnTo>
                        <a:moveTo>
                          <a:pt x="134" y="19"/>
                        </a:moveTo>
                        <a:lnTo>
                          <a:pt x="132" y="18"/>
                        </a:lnTo>
                        <a:lnTo>
                          <a:pt x="131" y="18"/>
                        </a:lnTo>
                        <a:lnTo>
                          <a:pt x="130" y="19"/>
                        </a:lnTo>
                        <a:lnTo>
                          <a:pt x="129" y="18"/>
                        </a:lnTo>
                        <a:lnTo>
                          <a:pt x="128" y="18"/>
                        </a:lnTo>
                        <a:lnTo>
                          <a:pt x="129" y="17"/>
                        </a:lnTo>
                        <a:lnTo>
                          <a:pt x="131" y="17"/>
                        </a:lnTo>
                        <a:lnTo>
                          <a:pt x="132" y="18"/>
                        </a:lnTo>
                        <a:lnTo>
                          <a:pt x="134" y="18"/>
                        </a:lnTo>
                        <a:lnTo>
                          <a:pt x="135" y="17"/>
                        </a:lnTo>
                        <a:lnTo>
                          <a:pt x="135" y="16"/>
                        </a:lnTo>
                        <a:lnTo>
                          <a:pt x="136" y="15"/>
                        </a:lnTo>
                        <a:lnTo>
                          <a:pt x="136" y="16"/>
                        </a:lnTo>
                        <a:lnTo>
                          <a:pt x="137" y="17"/>
                        </a:lnTo>
                        <a:lnTo>
                          <a:pt x="137" y="18"/>
                        </a:lnTo>
                        <a:lnTo>
                          <a:pt x="136" y="19"/>
                        </a:lnTo>
                        <a:lnTo>
                          <a:pt x="135" y="19"/>
                        </a:lnTo>
                        <a:lnTo>
                          <a:pt x="134" y="19"/>
                        </a:lnTo>
                        <a:moveTo>
                          <a:pt x="174" y="51"/>
                        </a:moveTo>
                        <a:lnTo>
                          <a:pt x="175" y="49"/>
                        </a:lnTo>
                        <a:lnTo>
                          <a:pt x="176" y="48"/>
                        </a:lnTo>
                        <a:lnTo>
                          <a:pt x="178" y="48"/>
                        </a:lnTo>
                        <a:lnTo>
                          <a:pt x="177" y="49"/>
                        </a:lnTo>
                        <a:lnTo>
                          <a:pt x="177" y="51"/>
                        </a:lnTo>
                        <a:lnTo>
                          <a:pt x="176" y="51"/>
                        </a:lnTo>
                        <a:lnTo>
                          <a:pt x="175" y="51"/>
                        </a:lnTo>
                        <a:lnTo>
                          <a:pt x="174" y="51"/>
                        </a:lnTo>
                        <a:moveTo>
                          <a:pt x="173" y="54"/>
                        </a:moveTo>
                        <a:lnTo>
                          <a:pt x="173" y="53"/>
                        </a:lnTo>
                        <a:lnTo>
                          <a:pt x="172" y="53"/>
                        </a:lnTo>
                        <a:lnTo>
                          <a:pt x="171" y="54"/>
                        </a:lnTo>
                        <a:lnTo>
                          <a:pt x="169" y="53"/>
                        </a:lnTo>
                        <a:lnTo>
                          <a:pt x="171" y="52"/>
                        </a:lnTo>
                        <a:lnTo>
                          <a:pt x="173" y="52"/>
                        </a:lnTo>
                        <a:lnTo>
                          <a:pt x="173" y="53"/>
                        </a:lnTo>
                        <a:lnTo>
                          <a:pt x="174" y="53"/>
                        </a:lnTo>
                        <a:lnTo>
                          <a:pt x="174" y="54"/>
                        </a:lnTo>
                        <a:lnTo>
                          <a:pt x="173" y="54"/>
                        </a:lnTo>
                        <a:moveTo>
                          <a:pt x="175" y="53"/>
                        </a:moveTo>
                        <a:lnTo>
                          <a:pt x="174" y="53"/>
                        </a:lnTo>
                        <a:lnTo>
                          <a:pt x="173" y="53"/>
                        </a:lnTo>
                        <a:lnTo>
                          <a:pt x="174" y="52"/>
                        </a:lnTo>
                        <a:lnTo>
                          <a:pt x="174" y="53"/>
                        </a:lnTo>
                        <a:lnTo>
                          <a:pt x="175" y="53"/>
                        </a:lnTo>
                        <a:lnTo>
                          <a:pt x="175" y="52"/>
                        </a:lnTo>
                        <a:lnTo>
                          <a:pt x="176" y="52"/>
                        </a:lnTo>
                        <a:lnTo>
                          <a:pt x="177" y="52"/>
                        </a:lnTo>
                        <a:lnTo>
                          <a:pt x="176" y="53"/>
                        </a:lnTo>
                        <a:lnTo>
                          <a:pt x="175" y="53"/>
                        </a:lnTo>
                        <a:moveTo>
                          <a:pt x="176" y="48"/>
                        </a:moveTo>
                        <a:lnTo>
                          <a:pt x="177" y="46"/>
                        </a:lnTo>
                        <a:lnTo>
                          <a:pt x="178" y="46"/>
                        </a:lnTo>
                        <a:lnTo>
                          <a:pt x="178" y="47"/>
                        </a:lnTo>
                        <a:lnTo>
                          <a:pt x="177" y="47"/>
                        </a:lnTo>
                        <a:lnTo>
                          <a:pt x="177" y="48"/>
                        </a:lnTo>
                        <a:lnTo>
                          <a:pt x="176" y="48"/>
                        </a:lnTo>
                        <a:moveTo>
                          <a:pt x="116" y="19"/>
                        </a:moveTo>
                        <a:lnTo>
                          <a:pt x="115" y="19"/>
                        </a:lnTo>
                        <a:lnTo>
                          <a:pt x="113" y="19"/>
                        </a:lnTo>
                        <a:lnTo>
                          <a:pt x="115" y="18"/>
                        </a:lnTo>
                        <a:lnTo>
                          <a:pt x="116" y="18"/>
                        </a:lnTo>
                        <a:lnTo>
                          <a:pt x="117" y="18"/>
                        </a:lnTo>
                        <a:lnTo>
                          <a:pt x="117" y="19"/>
                        </a:lnTo>
                        <a:lnTo>
                          <a:pt x="116" y="19"/>
                        </a:lnTo>
                        <a:moveTo>
                          <a:pt x="176" y="52"/>
                        </a:moveTo>
                        <a:lnTo>
                          <a:pt x="175" y="51"/>
                        </a:lnTo>
                        <a:lnTo>
                          <a:pt x="174" y="51"/>
                        </a:lnTo>
                        <a:lnTo>
                          <a:pt x="175" y="51"/>
                        </a:lnTo>
                        <a:lnTo>
                          <a:pt x="176" y="51"/>
                        </a:lnTo>
                        <a:lnTo>
                          <a:pt x="177" y="51"/>
                        </a:lnTo>
                        <a:lnTo>
                          <a:pt x="176" y="51"/>
                        </a:lnTo>
                        <a:lnTo>
                          <a:pt x="176" y="52"/>
                        </a:lnTo>
                        <a:moveTo>
                          <a:pt x="175" y="47"/>
                        </a:moveTo>
                        <a:lnTo>
                          <a:pt x="176" y="46"/>
                        </a:lnTo>
                        <a:lnTo>
                          <a:pt x="177" y="45"/>
                        </a:lnTo>
                        <a:lnTo>
                          <a:pt x="178" y="45"/>
                        </a:lnTo>
                        <a:lnTo>
                          <a:pt x="177" y="46"/>
                        </a:lnTo>
                        <a:lnTo>
                          <a:pt x="176" y="46"/>
                        </a:lnTo>
                        <a:lnTo>
                          <a:pt x="176" y="47"/>
                        </a:lnTo>
                        <a:lnTo>
                          <a:pt x="175" y="47"/>
                        </a:lnTo>
                        <a:moveTo>
                          <a:pt x="177" y="52"/>
                        </a:moveTo>
                        <a:lnTo>
                          <a:pt x="178" y="49"/>
                        </a:lnTo>
                        <a:lnTo>
                          <a:pt x="179" y="51"/>
                        </a:lnTo>
                        <a:lnTo>
                          <a:pt x="177" y="5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52" name="Freeform 1267">
                    <a:extLst>
                      <a:ext uri="{FF2B5EF4-FFF2-40B4-BE49-F238E27FC236}">
                        <a16:creationId xmlns:a16="http://schemas.microsoft.com/office/drawing/2014/main" id="{F5B2FF1A-F1DB-4653-814A-854ECC76A87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028055" y="3315389"/>
                    <a:ext cx="160330" cy="241655"/>
                  </a:xfrm>
                  <a:custGeom>
                    <a:avLst/>
                    <a:gdLst>
                      <a:gd name="T0" fmla="*/ 92075 w 69"/>
                      <a:gd name="T1" fmla="*/ 74613 h 104"/>
                      <a:gd name="T2" fmla="*/ 92075 w 69"/>
                      <a:gd name="T3" fmla="*/ 76200 h 104"/>
                      <a:gd name="T4" fmla="*/ 82550 w 69"/>
                      <a:gd name="T5" fmla="*/ 79375 h 104"/>
                      <a:gd name="T6" fmla="*/ 76200 w 69"/>
                      <a:gd name="T7" fmla="*/ 82550 h 104"/>
                      <a:gd name="T8" fmla="*/ 76200 w 69"/>
                      <a:gd name="T9" fmla="*/ 93663 h 104"/>
                      <a:gd name="T10" fmla="*/ 74613 w 69"/>
                      <a:gd name="T11" fmla="*/ 96838 h 104"/>
                      <a:gd name="T12" fmla="*/ 77788 w 69"/>
                      <a:gd name="T13" fmla="*/ 106363 h 104"/>
                      <a:gd name="T14" fmla="*/ 79375 w 69"/>
                      <a:gd name="T15" fmla="*/ 109538 h 104"/>
                      <a:gd name="T16" fmla="*/ 82550 w 69"/>
                      <a:gd name="T17" fmla="*/ 115888 h 104"/>
                      <a:gd name="T18" fmla="*/ 92075 w 69"/>
                      <a:gd name="T19" fmla="*/ 117475 h 104"/>
                      <a:gd name="T20" fmla="*/ 93663 w 69"/>
                      <a:gd name="T21" fmla="*/ 123825 h 104"/>
                      <a:gd name="T22" fmla="*/ 98425 w 69"/>
                      <a:gd name="T23" fmla="*/ 136525 h 104"/>
                      <a:gd name="T24" fmla="*/ 107950 w 69"/>
                      <a:gd name="T25" fmla="*/ 147638 h 104"/>
                      <a:gd name="T26" fmla="*/ 106363 w 69"/>
                      <a:gd name="T27" fmla="*/ 149225 h 104"/>
                      <a:gd name="T28" fmla="*/ 96838 w 69"/>
                      <a:gd name="T29" fmla="*/ 149225 h 104"/>
                      <a:gd name="T30" fmla="*/ 93663 w 69"/>
                      <a:gd name="T31" fmla="*/ 147638 h 104"/>
                      <a:gd name="T32" fmla="*/ 88900 w 69"/>
                      <a:gd name="T33" fmla="*/ 149225 h 104"/>
                      <a:gd name="T34" fmla="*/ 82550 w 69"/>
                      <a:gd name="T35" fmla="*/ 153988 h 104"/>
                      <a:gd name="T36" fmla="*/ 76200 w 69"/>
                      <a:gd name="T37" fmla="*/ 155575 h 104"/>
                      <a:gd name="T38" fmla="*/ 63500 w 69"/>
                      <a:gd name="T39" fmla="*/ 160338 h 104"/>
                      <a:gd name="T40" fmla="*/ 60325 w 69"/>
                      <a:gd name="T41" fmla="*/ 163513 h 104"/>
                      <a:gd name="T42" fmla="*/ 53975 w 69"/>
                      <a:gd name="T43" fmla="*/ 165100 h 104"/>
                      <a:gd name="T44" fmla="*/ 49213 w 69"/>
                      <a:gd name="T45" fmla="*/ 161925 h 104"/>
                      <a:gd name="T46" fmla="*/ 38100 w 69"/>
                      <a:gd name="T47" fmla="*/ 152400 h 104"/>
                      <a:gd name="T48" fmla="*/ 34925 w 69"/>
                      <a:gd name="T49" fmla="*/ 149225 h 104"/>
                      <a:gd name="T50" fmla="*/ 31750 w 69"/>
                      <a:gd name="T51" fmla="*/ 138113 h 104"/>
                      <a:gd name="T52" fmla="*/ 30163 w 69"/>
                      <a:gd name="T53" fmla="*/ 131763 h 104"/>
                      <a:gd name="T54" fmla="*/ 33338 w 69"/>
                      <a:gd name="T55" fmla="*/ 119063 h 104"/>
                      <a:gd name="T56" fmla="*/ 34925 w 69"/>
                      <a:gd name="T57" fmla="*/ 109538 h 104"/>
                      <a:gd name="T58" fmla="*/ 36513 w 69"/>
                      <a:gd name="T59" fmla="*/ 96838 h 104"/>
                      <a:gd name="T60" fmla="*/ 31750 w 69"/>
                      <a:gd name="T61" fmla="*/ 90488 h 104"/>
                      <a:gd name="T62" fmla="*/ 28575 w 69"/>
                      <a:gd name="T63" fmla="*/ 88900 h 104"/>
                      <a:gd name="T64" fmla="*/ 30163 w 69"/>
                      <a:gd name="T65" fmla="*/ 77788 h 104"/>
                      <a:gd name="T66" fmla="*/ 25400 w 69"/>
                      <a:gd name="T67" fmla="*/ 73025 h 104"/>
                      <a:gd name="T68" fmla="*/ 17463 w 69"/>
                      <a:gd name="T69" fmla="*/ 74613 h 104"/>
                      <a:gd name="T70" fmla="*/ 4763 w 69"/>
                      <a:gd name="T71" fmla="*/ 65088 h 104"/>
                      <a:gd name="T72" fmla="*/ 1588 w 69"/>
                      <a:gd name="T73" fmla="*/ 53975 h 104"/>
                      <a:gd name="T74" fmla="*/ 3175 w 69"/>
                      <a:gd name="T75" fmla="*/ 44450 h 104"/>
                      <a:gd name="T76" fmla="*/ 9525 w 69"/>
                      <a:gd name="T77" fmla="*/ 38100 h 104"/>
                      <a:gd name="T78" fmla="*/ 15875 w 69"/>
                      <a:gd name="T79" fmla="*/ 36513 h 104"/>
                      <a:gd name="T80" fmla="*/ 22225 w 69"/>
                      <a:gd name="T81" fmla="*/ 33338 h 104"/>
                      <a:gd name="T82" fmla="*/ 19050 w 69"/>
                      <a:gd name="T83" fmla="*/ 30163 h 104"/>
                      <a:gd name="T84" fmla="*/ 15875 w 69"/>
                      <a:gd name="T85" fmla="*/ 28575 h 104"/>
                      <a:gd name="T86" fmla="*/ 14288 w 69"/>
                      <a:gd name="T87" fmla="*/ 23813 h 104"/>
                      <a:gd name="T88" fmla="*/ 17463 w 69"/>
                      <a:gd name="T89" fmla="*/ 17463 h 104"/>
                      <a:gd name="T90" fmla="*/ 28575 w 69"/>
                      <a:gd name="T91" fmla="*/ 9525 h 104"/>
                      <a:gd name="T92" fmla="*/ 31750 w 69"/>
                      <a:gd name="T93" fmla="*/ 6350 h 104"/>
                      <a:gd name="T94" fmla="*/ 33338 w 69"/>
                      <a:gd name="T95" fmla="*/ 3175 h 104"/>
                      <a:gd name="T96" fmla="*/ 33338 w 69"/>
                      <a:gd name="T97" fmla="*/ 1588 h 104"/>
                      <a:gd name="T98" fmla="*/ 34925 w 69"/>
                      <a:gd name="T99" fmla="*/ 3175 h 104"/>
                      <a:gd name="T100" fmla="*/ 49213 w 69"/>
                      <a:gd name="T101" fmla="*/ 9525 h 104"/>
                      <a:gd name="T102" fmla="*/ 58738 w 69"/>
                      <a:gd name="T103" fmla="*/ 19050 h 104"/>
                      <a:gd name="T104" fmla="*/ 65088 w 69"/>
                      <a:gd name="T105" fmla="*/ 31750 h 104"/>
                      <a:gd name="T106" fmla="*/ 61913 w 69"/>
                      <a:gd name="T107" fmla="*/ 34925 h 104"/>
                      <a:gd name="T108" fmla="*/ 60325 w 69"/>
                      <a:gd name="T109" fmla="*/ 47625 h 104"/>
                      <a:gd name="T110" fmla="*/ 61913 w 69"/>
                      <a:gd name="T111" fmla="*/ 44450 h 104"/>
                      <a:gd name="T112" fmla="*/ 65088 w 69"/>
                      <a:gd name="T113" fmla="*/ 36513 h 104"/>
                      <a:gd name="T114" fmla="*/ 74613 w 69"/>
                      <a:gd name="T115" fmla="*/ 38100 h 104"/>
                      <a:gd name="T116" fmla="*/ 77788 w 69"/>
                      <a:gd name="T117" fmla="*/ 41275 h 104"/>
                      <a:gd name="T118" fmla="*/ 87313 w 69"/>
                      <a:gd name="T119" fmla="*/ 50800 h 104"/>
                      <a:gd name="T120" fmla="*/ 92075 w 69"/>
                      <a:gd name="T121" fmla="*/ 52388 h 104"/>
                      <a:gd name="T122" fmla="*/ 93663 w 69"/>
                      <a:gd name="T123" fmla="*/ 65088 h 104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  <a:gd name="T180" fmla="*/ 0 60000 65536"/>
                      <a:gd name="T181" fmla="*/ 0 60000 65536"/>
                      <a:gd name="T182" fmla="*/ 0 60000 65536"/>
                      <a:gd name="T183" fmla="*/ 0 60000 65536"/>
                      <a:gd name="T184" fmla="*/ 0 60000 65536"/>
                      <a:gd name="T185" fmla="*/ 0 60000 65536"/>
                    </a:gdLst>
                    <a:ahLst/>
                    <a:cxnLst>
                      <a:cxn ang="T124">
                        <a:pos x="T0" y="T1"/>
                      </a:cxn>
                      <a:cxn ang="T125">
                        <a:pos x="T2" y="T3"/>
                      </a:cxn>
                      <a:cxn ang="T126">
                        <a:pos x="T4" y="T5"/>
                      </a:cxn>
                      <a:cxn ang="T127">
                        <a:pos x="T6" y="T7"/>
                      </a:cxn>
                      <a:cxn ang="T128">
                        <a:pos x="T8" y="T9"/>
                      </a:cxn>
                      <a:cxn ang="T129">
                        <a:pos x="T10" y="T11"/>
                      </a:cxn>
                      <a:cxn ang="T130">
                        <a:pos x="T12" y="T13"/>
                      </a:cxn>
                      <a:cxn ang="T131">
                        <a:pos x="T14" y="T15"/>
                      </a:cxn>
                      <a:cxn ang="T132">
                        <a:pos x="T16" y="T17"/>
                      </a:cxn>
                      <a:cxn ang="T133">
                        <a:pos x="T18" y="T19"/>
                      </a:cxn>
                      <a:cxn ang="T134">
                        <a:pos x="T20" y="T21"/>
                      </a:cxn>
                      <a:cxn ang="T135">
                        <a:pos x="T22" y="T23"/>
                      </a:cxn>
                      <a:cxn ang="T136">
                        <a:pos x="T24" y="T25"/>
                      </a:cxn>
                      <a:cxn ang="T137">
                        <a:pos x="T26" y="T27"/>
                      </a:cxn>
                      <a:cxn ang="T138">
                        <a:pos x="T28" y="T29"/>
                      </a:cxn>
                      <a:cxn ang="T139">
                        <a:pos x="T30" y="T31"/>
                      </a:cxn>
                      <a:cxn ang="T140">
                        <a:pos x="T32" y="T33"/>
                      </a:cxn>
                      <a:cxn ang="T141">
                        <a:pos x="T34" y="T35"/>
                      </a:cxn>
                      <a:cxn ang="T142">
                        <a:pos x="T36" y="T37"/>
                      </a:cxn>
                      <a:cxn ang="T143">
                        <a:pos x="T38" y="T39"/>
                      </a:cxn>
                      <a:cxn ang="T144">
                        <a:pos x="T40" y="T41"/>
                      </a:cxn>
                      <a:cxn ang="T145">
                        <a:pos x="T42" y="T43"/>
                      </a:cxn>
                      <a:cxn ang="T146">
                        <a:pos x="T44" y="T45"/>
                      </a:cxn>
                      <a:cxn ang="T147">
                        <a:pos x="T46" y="T47"/>
                      </a:cxn>
                      <a:cxn ang="T148">
                        <a:pos x="T48" y="T49"/>
                      </a:cxn>
                      <a:cxn ang="T149">
                        <a:pos x="T50" y="T51"/>
                      </a:cxn>
                      <a:cxn ang="T150">
                        <a:pos x="T52" y="T53"/>
                      </a:cxn>
                      <a:cxn ang="T151">
                        <a:pos x="T54" y="T55"/>
                      </a:cxn>
                      <a:cxn ang="T152">
                        <a:pos x="T56" y="T57"/>
                      </a:cxn>
                      <a:cxn ang="T153">
                        <a:pos x="T58" y="T59"/>
                      </a:cxn>
                      <a:cxn ang="T154">
                        <a:pos x="T60" y="T61"/>
                      </a:cxn>
                      <a:cxn ang="T155">
                        <a:pos x="T62" y="T63"/>
                      </a:cxn>
                      <a:cxn ang="T156">
                        <a:pos x="T64" y="T65"/>
                      </a:cxn>
                      <a:cxn ang="T157">
                        <a:pos x="T66" y="T67"/>
                      </a:cxn>
                      <a:cxn ang="T158">
                        <a:pos x="T68" y="T69"/>
                      </a:cxn>
                      <a:cxn ang="T159">
                        <a:pos x="T70" y="T71"/>
                      </a:cxn>
                      <a:cxn ang="T160">
                        <a:pos x="T72" y="T73"/>
                      </a:cxn>
                      <a:cxn ang="T161">
                        <a:pos x="T74" y="T75"/>
                      </a:cxn>
                      <a:cxn ang="T162">
                        <a:pos x="T76" y="T77"/>
                      </a:cxn>
                      <a:cxn ang="T163">
                        <a:pos x="T78" y="T79"/>
                      </a:cxn>
                      <a:cxn ang="T164">
                        <a:pos x="T80" y="T81"/>
                      </a:cxn>
                      <a:cxn ang="T165">
                        <a:pos x="T82" y="T83"/>
                      </a:cxn>
                      <a:cxn ang="T166">
                        <a:pos x="T84" y="T85"/>
                      </a:cxn>
                      <a:cxn ang="T167">
                        <a:pos x="T86" y="T87"/>
                      </a:cxn>
                      <a:cxn ang="T168">
                        <a:pos x="T88" y="T89"/>
                      </a:cxn>
                      <a:cxn ang="T169">
                        <a:pos x="T90" y="T91"/>
                      </a:cxn>
                      <a:cxn ang="T170">
                        <a:pos x="T92" y="T93"/>
                      </a:cxn>
                      <a:cxn ang="T171">
                        <a:pos x="T94" y="T95"/>
                      </a:cxn>
                      <a:cxn ang="T172">
                        <a:pos x="T96" y="T97"/>
                      </a:cxn>
                      <a:cxn ang="T173">
                        <a:pos x="T98" y="T99"/>
                      </a:cxn>
                      <a:cxn ang="T174">
                        <a:pos x="T100" y="T101"/>
                      </a:cxn>
                      <a:cxn ang="T175">
                        <a:pos x="T102" y="T103"/>
                      </a:cxn>
                      <a:cxn ang="T176">
                        <a:pos x="T104" y="T105"/>
                      </a:cxn>
                      <a:cxn ang="T177">
                        <a:pos x="T106" y="T107"/>
                      </a:cxn>
                      <a:cxn ang="T178">
                        <a:pos x="T108" y="T109"/>
                      </a:cxn>
                      <a:cxn ang="T179">
                        <a:pos x="T110" y="T111"/>
                      </a:cxn>
                      <a:cxn ang="T180">
                        <a:pos x="T112" y="T113"/>
                      </a:cxn>
                      <a:cxn ang="T181">
                        <a:pos x="T114" y="T115"/>
                      </a:cxn>
                      <a:cxn ang="T182">
                        <a:pos x="T116" y="T117"/>
                      </a:cxn>
                      <a:cxn ang="T183">
                        <a:pos x="T118" y="T119"/>
                      </a:cxn>
                      <a:cxn ang="T184">
                        <a:pos x="T120" y="T121"/>
                      </a:cxn>
                      <a:cxn ang="T185">
                        <a:pos x="T122" y="T123"/>
                      </a:cxn>
                    </a:cxnLst>
                    <a:rect l="0" t="0" r="r" b="b"/>
                    <a:pathLst>
                      <a:path w="69" h="104">
                        <a:moveTo>
                          <a:pt x="58" y="43"/>
                        </a:moveTo>
                        <a:lnTo>
                          <a:pt x="58" y="45"/>
                        </a:lnTo>
                        <a:lnTo>
                          <a:pt x="57" y="45"/>
                        </a:lnTo>
                        <a:lnTo>
                          <a:pt x="57" y="46"/>
                        </a:lnTo>
                        <a:lnTo>
                          <a:pt x="58" y="47"/>
                        </a:lnTo>
                        <a:lnTo>
                          <a:pt x="58" y="46"/>
                        </a:lnTo>
                        <a:lnTo>
                          <a:pt x="59" y="47"/>
                        </a:lnTo>
                        <a:lnTo>
                          <a:pt x="59" y="48"/>
                        </a:lnTo>
                        <a:lnTo>
                          <a:pt x="58" y="48"/>
                        </a:lnTo>
                        <a:lnTo>
                          <a:pt x="57" y="48"/>
                        </a:lnTo>
                        <a:lnTo>
                          <a:pt x="57" y="49"/>
                        </a:lnTo>
                        <a:lnTo>
                          <a:pt x="56" y="50"/>
                        </a:lnTo>
                        <a:lnTo>
                          <a:pt x="55" y="50"/>
                        </a:lnTo>
                        <a:lnTo>
                          <a:pt x="52" y="50"/>
                        </a:lnTo>
                        <a:lnTo>
                          <a:pt x="50" y="51"/>
                        </a:lnTo>
                        <a:lnTo>
                          <a:pt x="49" y="52"/>
                        </a:lnTo>
                        <a:lnTo>
                          <a:pt x="48" y="52"/>
                        </a:lnTo>
                        <a:lnTo>
                          <a:pt x="49" y="54"/>
                        </a:lnTo>
                        <a:lnTo>
                          <a:pt x="50" y="55"/>
                        </a:lnTo>
                        <a:lnTo>
                          <a:pt x="49" y="55"/>
                        </a:lnTo>
                        <a:lnTo>
                          <a:pt x="49" y="57"/>
                        </a:lnTo>
                        <a:lnTo>
                          <a:pt x="48" y="59"/>
                        </a:lnTo>
                        <a:lnTo>
                          <a:pt x="48" y="60"/>
                        </a:lnTo>
                        <a:lnTo>
                          <a:pt x="47" y="60"/>
                        </a:lnTo>
                        <a:lnTo>
                          <a:pt x="47" y="61"/>
                        </a:lnTo>
                        <a:lnTo>
                          <a:pt x="47" y="64"/>
                        </a:lnTo>
                        <a:lnTo>
                          <a:pt x="47" y="65"/>
                        </a:lnTo>
                        <a:lnTo>
                          <a:pt x="48" y="65"/>
                        </a:lnTo>
                        <a:lnTo>
                          <a:pt x="48" y="66"/>
                        </a:lnTo>
                        <a:lnTo>
                          <a:pt x="49" y="67"/>
                        </a:lnTo>
                        <a:lnTo>
                          <a:pt x="49" y="68"/>
                        </a:lnTo>
                        <a:lnTo>
                          <a:pt x="50" y="69"/>
                        </a:lnTo>
                        <a:lnTo>
                          <a:pt x="51" y="69"/>
                        </a:lnTo>
                        <a:lnTo>
                          <a:pt x="52" y="70"/>
                        </a:lnTo>
                        <a:lnTo>
                          <a:pt x="52" y="71"/>
                        </a:lnTo>
                        <a:lnTo>
                          <a:pt x="52" y="73"/>
                        </a:lnTo>
                        <a:lnTo>
                          <a:pt x="52" y="74"/>
                        </a:lnTo>
                        <a:lnTo>
                          <a:pt x="53" y="74"/>
                        </a:lnTo>
                        <a:lnTo>
                          <a:pt x="56" y="74"/>
                        </a:lnTo>
                        <a:lnTo>
                          <a:pt x="57" y="73"/>
                        </a:lnTo>
                        <a:lnTo>
                          <a:pt x="58" y="74"/>
                        </a:lnTo>
                        <a:lnTo>
                          <a:pt x="57" y="75"/>
                        </a:lnTo>
                        <a:lnTo>
                          <a:pt x="58" y="76"/>
                        </a:lnTo>
                        <a:lnTo>
                          <a:pt x="58" y="77"/>
                        </a:lnTo>
                        <a:lnTo>
                          <a:pt x="59" y="78"/>
                        </a:lnTo>
                        <a:lnTo>
                          <a:pt x="58" y="80"/>
                        </a:lnTo>
                        <a:lnTo>
                          <a:pt x="59" y="80"/>
                        </a:lnTo>
                        <a:lnTo>
                          <a:pt x="60" y="82"/>
                        </a:lnTo>
                        <a:lnTo>
                          <a:pt x="62" y="86"/>
                        </a:lnTo>
                        <a:lnTo>
                          <a:pt x="64" y="88"/>
                        </a:lnTo>
                        <a:lnTo>
                          <a:pt x="65" y="89"/>
                        </a:lnTo>
                        <a:lnTo>
                          <a:pt x="65" y="90"/>
                        </a:lnTo>
                        <a:lnTo>
                          <a:pt x="66" y="93"/>
                        </a:lnTo>
                        <a:lnTo>
                          <a:pt x="67" y="92"/>
                        </a:lnTo>
                        <a:lnTo>
                          <a:pt x="68" y="93"/>
                        </a:lnTo>
                        <a:lnTo>
                          <a:pt x="69" y="93"/>
                        </a:lnTo>
                        <a:lnTo>
                          <a:pt x="69" y="94"/>
                        </a:lnTo>
                        <a:lnTo>
                          <a:pt x="68" y="94"/>
                        </a:lnTo>
                        <a:lnTo>
                          <a:pt x="67" y="94"/>
                        </a:lnTo>
                        <a:lnTo>
                          <a:pt x="66" y="94"/>
                        </a:lnTo>
                        <a:lnTo>
                          <a:pt x="65" y="94"/>
                        </a:lnTo>
                        <a:lnTo>
                          <a:pt x="64" y="94"/>
                        </a:lnTo>
                        <a:lnTo>
                          <a:pt x="61" y="94"/>
                        </a:lnTo>
                        <a:lnTo>
                          <a:pt x="61" y="93"/>
                        </a:lnTo>
                        <a:lnTo>
                          <a:pt x="60" y="93"/>
                        </a:lnTo>
                        <a:lnTo>
                          <a:pt x="59" y="93"/>
                        </a:lnTo>
                        <a:lnTo>
                          <a:pt x="58" y="93"/>
                        </a:lnTo>
                        <a:lnTo>
                          <a:pt x="57" y="93"/>
                        </a:lnTo>
                        <a:lnTo>
                          <a:pt x="56" y="94"/>
                        </a:lnTo>
                        <a:lnTo>
                          <a:pt x="55" y="95"/>
                        </a:lnTo>
                        <a:lnTo>
                          <a:pt x="55" y="96"/>
                        </a:lnTo>
                        <a:lnTo>
                          <a:pt x="53" y="97"/>
                        </a:lnTo>
                        <a:lnTo>
                          <a:pt x="52" y="97"/>
                        </a:lnTo>
                        <a:lnTo>
                          <a:pt x="51" y="97"/>
                        </a:lnTo>
                        <a:lnTo>
                          <a:pt x="51" y="96"/>
                        </a:lnTo>
                        <a:lnTo>
                          <a:pt x="49" y="97"/>
                        </a:lnTo>
                        <a:lnTo>
                          <a:pt x="48" y="98"/>
                        </a:lnTo>
                        <a:lnTo>
                          <a:pt x="47" y="99"/>
                        </a:lnTo>
                        <a:lnTo>
                          <a:pt x="46" y="99"/>
                        </a:lnTo>
                        <a:lnTo>
                          <a:pt x="43" y="98"/>
                        </a:lnTo>
                        <a:lnTo>
                          <a:pt x="42" y="99"/>
                        </a:lnTo>
                        <a:lnTo>
                          <a:pt x="40" y="101"/>
                        </a:lnTo>
                        <a:lnTo>
                          <a:pt x="41" y="102"/>
                        </a:lnTo>
                        <a:lnTo>
                          <a:pt x="40" y="103"/>
                        </a:lnTo>
                        <a:lnTo>
                          <a:pt x="39" y="103"/>
                        </a:lnTo>
                        <a:lnTo>
                          <a:pt x="38" y="103"/>
                        </a:lnTo>
                        <a:lnTo>
                          <a:pt x="37" y="104"/>
                        </a:lnTo>
                        <a:lnTo>
                          <a:pt x="36" y="104"/>
                        </a:lnTo>
                        <a:lnTo>
                          <a:pt x="34" y="104"/>
                        </a:lnTo>
                        <a:lnTo>
                          <a:pt x="34" y="103"/>
                        </a:lnTo>
                        <a:lnTo>
                          <a:pt x="33" y="103"/>
                        </a:lnTo>
                        <a:lnTo>
                          <a:pt x="33" y="102"/>
                        </a:lnTo>
                        <a:lnTo>
                          <a:pt x="31" y="102"/>
                        </a:lnTo>
                        <a:lnTo>
                          <a:pt x="30" y="102"/>
                        </a:lnTo>
                        <a:lnTo>
                          <a:pt x="28" y="98"/>
                        </a:lnTo>
                        <a:lnTo>
                          <a:pt x="27" y="97"/>
                        </a:lnTo>
                        <a:lnTo>
                          <a:pt x="25" y="97"/>
                        </a:lnTo>
                        <a:lnTo>
                          <a:pt x="24" y="96"/>
                        </a:lnTo>
                        <a:lnTo>
                          <a:pt x="23" y="96"/>
                        </a:lnTo>
                        <a:lnTo>
                          <a:pt x="24" y="95"/>
                        </a:lnTo>
                        <a:lnTo>
                          <a:pt x="23" y="95"/>
                        </a:lnTo>
                        <a:lnTo>
                          <a:pt x="22" y="95"/>
                        </a:lnTo>
                        <a:lnTo>
                          <a:pt x="22" y="94"/>
                        </a:lnTo>
                        <a:lnTo>
                          <a:pt x="22" y="92"/>
                        </a:lnTo>
                        <a:lnTo>
                          <a:pt x="23" y="89"/>
                        </a:lnTo>
                        <a:lnTo>
                          <a:pt x="22" y="88"/>
                        </a:lnTo>
                        <a:lnTo>
                          <a:pt x="21" y="88"/>
                        </a:lnTo>
                        <a:lnTo>
                          <a:pt x="20" y="87"/>
                        </a:lnTo>
                        <a:lnTo>
                          <a:pt x="21" y="87"/>
                        </a:lnTo>
                        <a:lnTo>
                          <a:pt x="20" y="86"/>
                        </a:lnTo>
                        <a:lnTo>
                          <a:pt x="20" y="85"/>
                        </a:lnTo>
                        <a:lnTo>
                          <a:pt x="20" y="84"/>
                        </a:lnTo>
                        <a:lnTo>
                          <a:pt x="19" y="83"/>
                        </a:lnTo>
                        <a:lnTo>
                          <a:pt x="19" y="80"/>
                        </a:lnTo>
                        <a:lnTo>
                          <a:pt x="19" y="79"/>
                        </a:lnTo>
                        <a:lnTo>
                          <a:pt x="20" y="78"/>
                        </a:lnTo>
                        <a:lnTo>
                          <a:pt x="20" y="77"/>
                        </a:lnTo>
                        <a:lnTo>
                          <a:pt x="20" y="76"/>
                        </a:lnTo>
                        <a:lnTo>
                          <a:pt x="21" y="75"/>
                        </a:lnTo>
                        <a:lnTo>
                          <a:pt x="21" y="74"/>
                        </a:lnTo>
                        <a:lnTo>
                          <a:pt x="22" y="74"/>
                        </a:lnTo>
                        <a:lnTo>
                          <a:pt x="21" y="71"/>
                        </a:lnTo>
                        <a:lnTo>
                          <a:pt x="22" y="69"/>
                        </a:lnTo>
                        <a:lnTo>
                          <a:pt x="23" y="68"/>
                        </a:lnTo>
                        <a:lnTo>
                          <a:pt x="25" y="66"/>
                        </a:lnTo>
                        <a:lnTo>
                          <a:pt x="24" y="64"/>
                        </a:lnTo>
                        <a:lnTo>
                          <a:pt x="23" y="61"/>
                        </a:lnTo>
                        <a:lnTo>
                          <a:pt x="23" y="60"/>
                        </a:lnTo>
                        <a:lnTo>
                          <a:pt x="23" y="59"/>
                        </a:lnTo>
                        <a:lnTo>
                          <a:pt x="23" y="58"/>
                        </a:lnTo>
                        <a:lnTo>
                          <a:pt x="22" y="58"/>
                        </a:lnTo>
                        <a:lnTo>
                          <a:pt x="20" y="57"/>
                        </a:lnTo>
                        <a:lnTo>
                          <a:pt x="19" y="57"/>
                        </a:lnTo>
                        <a:lnTo>
                          <a:pt x="16" y="57"/>
                        </a:lnTo>
                        <a:lnTo>
                          <a:pt x="16" y="56"/>
                        </a:lnTo>
                        <a:lnTo>
                          <a:pt x="18" y="56"/>
                        </a:lnTo>
                        <a:lnTo>
                          <a:pt x="19" y="54"/>
                        </a:lnTo>
                        <a:lnTo>
                          <a:pt x="19" y="52"/>
                        </a:lnTo>
                        <a:lnTo>
                          <a:pt x="19" y="49"/>
                        </a:lnTo>
                        <a:lnTo>
                          <a:pt x="19" y="48"/>
                        </a:lnTo>
                        <a:lnTo>
                          <a:pt x="18" y="48"/>
                        </a:lnTo>
                        <a:lnTo>
                          <a:pt x="18" y="47"/>
                        </a:lnTo>
                        <a:lnTo>
                          <a:pt x="16" y="46"/>
                        </a:lnTo>
                        <a:lnTo>
                          <a:pt x="15" y="47"/>
                        </a:lnTo>
                        <a:lnTo>
                          <a:pt x="14" y="47"/>
                        </a:lnTo>
                        <a:lnTo>
                          <a:pt x="11" y="47"/>
                        </a:lnTo>
                        <a:lnTo>
                          <a:pt x="9" y="47"/>
                        </a:lnTo>
                        <a:lnTo>
                          <a:pt x="7" y="47"/>
                        </a:lnTo>
                        <a:lnTo>
                          <a:pt x="6" y="45"/>
                        </a:lnTo>
                        <a:lnTo>
                          <a:pt x="3" y="41"/>
                        </a:lnTo>
                        <a:lnTo>
                          <a:pt x="0" y="37"/>
                        </a:lnTo>
                        <a:lnTo>
                          <a:pt x="0" y="36"/>
                        </a:lnTo>
                        <a:lnTo>
                          <a:pt x="1" y="34"/>
                        </a:lnTo>
                        <a:lnTo>
                          <a:pt x="2" y="33"/>
                        </a:lnTo>
                        <a:lnTo>
                          <a:pt x="3" y="31"/>
                        </a:lnTo>
                        <a:lnTo>
                          <a:pt x="3" y="30"/>
                        </a:lnTo>
                        <a:lnTo>
                          <a:pt x="2" y="28"/>
                        </a:lnTo>
                        <a:lnTo>
                          <a:pt x="2" y="27"/>
                        </a:lnTo>
                        <a:lnTo>
                          <a:pt x="3" y="26"/>
                        </a:lnTo>
                        <a:lnTo>
                          <a:pt x="4" y="26"/>
                        </a:lnTo>
                        <a:lnTo>
                          <a:pt x="5" y="26"/>
                        </a:lnTo>
                        <a:lnTo>
                          <a:pt x="6" y="24"/>
                        </a:lnTo>
                        <a:lnTo>
                          <a:pt x="7" y="24"/>
                        </a:lnTo>
                        <a:lnTo>
                          <a:pt x="9" y="24"/>
                        </a:lnTo>
                        <a:lnTo>
                          <a:pt x="10" y="24"/>
                        </a:lnTo>
                        <a:lnTo>
                          <a:pt x="10" y="23"/>
                        </a:lnTo>
                        <a:lnTo>
                          <a:pt x="11" y="23"/>
                        </a:lnTo>
                        <a:lnTo>
                          <a:pt x="12" y="23"/>
                        </a:lnTo>
                        <a:lnTo>
                          <a:pt x="13" y="22"/>
                        </a:lnTo>
                        <a:lnTo>
                          <a:pt x="14" y="21"/>
                        </a:lnTo>
                        <a:lnTo>
                          <a:pt x="15" y="20"/>
                        </a:lnTo>
                        <a:lnTo>
                          <a:pt x="14" y="20"/>
                        </a:lnTo>
                        <a:lnTo>
                          <a:pt x="14" y="19"/>
                        </a:lnTo>
                        <a:lnTo>
                          <a:pt x="12" y="19"/>
                        </a:lnTo>
                        <a:lnTo>
                          <a:pt x="12" y="20"/>
                        </a:lnTo>
                        <a:lnTo>
                          <a:pt x="11" y="20"/>
                        </a:lnTo>
                        <a:lnTo>
                          <a:pt x="10" y="19"/>
                        </a:lnTo>
                        <a:lnTo>
                          <a:pt x="10" y="18"/>
                        </a:lnTo>
                        <a:lnTo>
                          <a:pt x="11" y="18"/>
                        </a:lnTo>
                        <a:lnTo>
                          <a:pt x="11" y="17"/>
                        </a:lnTo>
                        <a:lnTo>
                          <a:pt x="10" y="17"/>
                        </a:lnTo>
                        <a:lnTo>
                          <a:pt x="10" y="15"/>
                        </a:lnTo>
                        <a:lnTo>
                          <a:pt x="9" y="15"/>
                        </a:lnTo>
                        <a:lnTo>
                          <a:pt x="9" y="14"/>
                        </a:lnTo>
                        <a:lnTo>
                          <a:pt x="9" y="13"/>
                        </a:lnTo>
                        <a:lnTo>
                          <a:pt x="10" y="13"/>
                        </a:lnTo>
                        <a:lnTo>
                          <a:pt x="11" y="12"/>
                        </a:lnTo>
                        <a:lnTo>
                          <a:pt x="11" y="11"/>
                        </a:lnTo>
                        <a:lnTo>
                          <a:pt x="11" y="10"/>
                        </a:lnTo>
                        <a:lnTo>
                          <a:pt x="12" y="10"/>
                        </a:lnTo>
                        <a:lnTo>
                          <a:pt x="14" y="9"/>
                        </a:lnTo>
                        <a:lnTo>
                          <a:pt x="15" y="9"/>
                        </a:lnTo>
                        <a:lnTo>
                          <a:pt x="15" y="8"/>
                        </a:lnTo>
                        <a:lnTo>
                          <a:pt x="18" y="6"/>
                        </a:lnTo>
                        <a:lnTo>
                          <a:pt x="19" y="6"/>
                        </a:lnTo>
                        <a:lnTo>
                          <a:pt x="19" y="5"/>
                        </a:lnTo>
                        <a:lnTo>
                          <a:pt x="19" y="4"/>
                        </a:lnTo>
                        <a:lnTo>
                          <a:pt x="20" y="4"/>
                        </a:lnTo>
                        <a:lnTo>
                          <a:pt x="21" y="4"/>
                        </a:lnTo>
                        <a:lnTo>
                          <a:pt x="22" y="3"/>
                        </a:lnTo>
                        <a:lnTo>
                          <a:pt x="21" y="2"/>
                        </a:lnTo>
                        <a:lnTo>
                          <a:pt x="19" y="0"/>
                        </a:lnTo>
                        <a:lnTo>
                          <a:pt x="20" y="0"/>
                        </a:lnTo>
                        <a:lnTo>
                          <a:pt x="20" y="1"/>
                        </a:lnTo>
                        <a:lnTo>
                          <a:pt x="21" y="1"/>
                        </a:lnTo>
                        <a:lnTo>
                          <a:pt x="21" y="2"/>
                        </a:lnTo>
                        <a:lnTo>
                          <a:pt x="22" y="2"/>
                        </a:lnTo>
                        <a:lnTo>
                          <a:pt x="23" y="2"/>
                        </a:lnTo>
                        <a:lnTo>
                          <a:pt x="24" y="2"/>
                        </a:lnTo>
                        <a:lnTo>
                          <a:pt x="28" y="5"/>
                        </a:lnTo>
                        <a:lnTo>
                          <a:pt x="31" y="6"/>
                        </a:lnTo>
                        <a:lnTo>
                          <a:pt x="32" y="8"/>
                        </a:lnTo>
                        <a:lnTo>
                          <a:pt x="34" y="10"/>
                        </a:lnTo>
                        <a:lnTo>
                          <a:pt x="36" y="11"/>
                        </a:lnTo>
                        <a:lnTo>
                          <a:pt x="37" y="12"/>
                        </a:lnTo>
                        <a:lnTo>
                          <a:pt x="37" y="13"/>
                        </a:lnTo>
                        <a:lnTo>
                          <a:pt x="38" y="13"/>
                        </a:lnTo>
                        <a:lnTo>
                          <a:pt x="40" y="17"/>
                        </a:lnTo>
                        <a:lnTo>
                          <a:pt x="41" y="17"/>
                        </a:lnTo>
                        <a:lnTo>
                          <a:pt x="41" y="20"/>
                        </a:lnTo>
                        <a:lnTo>
                          <a:pt x="40" y="21"/>
                        </a:lnTo>
                        <a:lnTo>
                          <a:pt x="40" y="22"/>
                        </a:lnTo>
                        <a:lnTo>
                          <a:pt x="39" y="22"/>
                        </a:lnTo>
                        <a:lnTo>
                          <a:pt x="39" y="24"/>
                        </a:lnTo>
                        <a:lnTo>
                          <a:pt x="39" y="27"/>
                        </a:lnTo>
                        <a:lnTo>
                          <a:pt x="39" y="29"/>
                        </a:lnTo>
                        <a:lnTo>
                          <a:pt x="38" y="30"/>
                        </a:lnTo>
                        <a:lnTo>
                          <a:pt x="39" y="30"/>
                        </a:lnTo>
                        <a:lnTo>
                          <a:pt x="39" y="29"/>
                        </a:lnTo>
                        <a:lnTo>
                          <a:pt x="39" y="28"/>
                        </a:lnTo>
                        <a:lnTo>
                          <a:pt x="39" y="27"/>
                        </a:lnTo>
                        <a:lnTo>
                          <a:pt x="40" y="26"/>
                        </a:lnTo>
                        <a:lnTo>
                          <a:pt x="40" y="24"/>
                        </a:lnTo>
                        <a:lnTo>
                          <a:pt x="41" y="24"/>
                        </a:lnTo>
                        <a:lnTo>
                          <a:pt x="41" y="23"/>
                        </a:lnTo>
                        <a:lnTo>
                          <a:pt x="42" y="23"/>
                        </a:lnTo>
                        <a:lnTo>
                          <a:pt x="43" y="23"/>
                        </a:lnTo>
                        <a:lnTo>
                          <a:pt x="44" y="23"/>
                        </a:lnTo>
                        <a:lnTo>
                          <a:pt x="44" y="24"/>
                        </a:lnTo>
                        <a:lnTo>
                          <a:pt x="46" y="24"/>
                        </a:lnTo>
                        <a:lnTo>
                          <a:pt x="47" y="24"/>
                        </a:lnTo>
                        <a:lnTo>
                          <a:pt x="48" y="24"/>
                        </a:lnTo>
                        <a:lnTo>
                          <a:pt x="48" y="26"/>
                        </a:lnTo>
                        <a:lnTo>
                          <a:pt x="49" y="26"/>
                        </a:lnTo>
                        <a:lnTo>
                          <a:pt x="49" y="27"/>
                        </a:lnTo>
                        <a:lnTo>
                          <a:pt x="51" y="28"/>
                        </a:lnTo>
                        <a:lnTo>
                          <a:pt x="52" y="29"/>
                        </a:lnTo>
                        <a:lnTo>
                          <a:pt x="53" y="30"/>
                        </a:lnTo>
                        <a:lnTo>
                          <a:pt x="55" y="31"/>
                        </a:lnTo>
                        <a:lnTo>
                          <a:pt x="55" y="32"/>
                        </a:lnTo>
                        <a:lnTo>
                          <a:pt x="55" y="31"/>
                        </a:lnTo>
                        <a:lnTo>
                          <a:pt x="57" y="31"/>
                        </a:lnTo>
                        <a:lnTo>
                          <a:pt x="57" y="32"/>
                        </a:lnTo>
                        <a:lnTo>
                          <a:pt x="58" y="32"/>
                        </a:lnTo>
                        <a:lnTo>
                          <a:pt x="58" y="33"/>
                        </a:lnTo>
                        <a:lnTo>
                          <a:pt x="59" y="33"/>
                        </a:lnTo>
                        <a:lnTo>
                          <a:pt x="59" y="34"/>
                        </a:lnTo>
                        <a:lnTo>
                          <a:pt x="59" y="37"/>
                        </a:lnTo>
                        <a:lnTo>
                          <a:pt x="59" y="41"/>
                        </a:lnTo>
                        <a:lnTo>
                          <a:pt x="59" y="42"/>
                        </a:lnTo>
                        <a:lnTo>
                          <a:pt x="58" y="4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53" name="Freeform 1268">
                    <a:extLst>
                      <a:ext uri="{FF2B5EF4-FFF2-40B4-BE49-F238E27FC236}">
                        <a16:creationId xmlns:a16="http://schemas.microsoft.com/office/drawing/2014/main" id="{BB6D4E95-FC24-435B-BA40-B8F26C08451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675494" y="3315389"/>
                    <a:ext cx="134769" cy="137092"/>
                  </a:xfrm>
                  <a:custGeom>
                    <a:avLst/>
                    <a:gdLst>
                      <a:gd name="T0" fmla="*/ 69850 w 58"/>
                      <a:gd name="T1" fmla="*/ 23812 h 59"/>
                      <a:gd name="T2" fmla="*/ 71438 w 58"/>
                      <a:gd name="T3" fmla="*/ 28575 h 59"/>
                      <a:gd name="T4" fmla="*/ 71438 w 58"/>
                      <a:gd name="T5" fmla="*/ 36512 h 59"/>
                      <a:gd name="T6" fmla="*/ 69850 w 58"/>
                      <a:gd name="T7" fmla="*/ 41275 h 59"/>
                      <a:gd name="T8" fmla="*/ 66675 w 58"/>
                      <a:gd name="T9" fmla="*/ 42862 h 59"/>
                      <a:gd name="T10" fmla="*/ 65088 w 58"/>
                      <a:gd name="T11" fmla="*/ 44450 h 59"/>
                      <a:gd name="T12" fmla="*/ 63500 w 58"/>
                      <a:gd name="T13" fmla="*/ 46037 h 59"/>
                      <a:gd name="T14" fmla="*/ 74613 w 58"/>
                      <a:gd name="T15" fmla="*/ 50800 h 59"/>
                      <a:gd name="T16" fmla="*/ 77788 w 58"/>
                      <a:gd name="T17" fmla="*/ 49212 h 59"/>
                      <a:gd name="T18" fmla="*/ 82550 w 58"/>
                      <a:gd name="T19" fmla="*/ 53975 h 59"/>
                      <a:gd name="T20" fmla="*/ 85725 w 58"/>
                      <a:gd name="T21" fmla="*/ 58737 h 59"/>
                      <a:gd name="T22" fmla="*/ 90488 w 58"/>
                      <a:gd name="T23" fmla="*/ 60325 h 59"/>
                      <a:gd name="T24" fmla="*/ 90488 w 58"/>
                      <a:gd name="T25" fmla="*/ 61912 h 59"/>
                      <a:gd name="T26" fmla="*/ 92075 w 58"/>
                      <a:gd name="T27" fmla="*/ 66675 h 59"/>
                      <a:gd name="T28" fmla="*/ 90488 w 58"/>
                      <a:gd name="T29" fmla="*/ 71437 h 59"/>
                      <a:gd name="T30" fmla="*/ 88900 w 58"/>
                      <a:gd name="T31" fmla="*/ 77787 h 59"/>
                      <a:gd name="T32" fmla="*/ 88900 w 58"/>
                      <a:gd name="T33" fmla="*/ 85725 h 59"/>
                      <a:gd name="T34" fmla="*/ 88900 w 58"/>
                      <a:gd name="T35" fmla="*/ 92075 h 59"/>
                      <a:gd name="T36" fmla="*/ 87313 w 58"/>
                      <a:gd name="T37" fmla="*/ 93662 h 59"/>
                      <a:gd name="T38" fmla="*/ 80963 w 58"/>
                      <a:gd name="T39" fmla="*/ 92075 h 59"/>
                      <a:gd name="T40" fmla="*/ 74613 w 58"/>
                      <a:gd name="T41" fmla="*/ 88900 h 59"/>
                      <a:gd name="T42" fmla="*/ 63500 w 58"/>
                      <a:gd name="T43" fmla="*/ 82550 h 59"/>
                      <a:gd name="T44" fmla="*/ 58738 w 58"/>
                      <a:gd name="T45" fmla="*/ 80962 h 59"/>
                      <a:gd name="T46" fmla="*/ 50800 w 58"/>
                      <a:gd name="T47" fmla="*/ 77787 h 59"/>
                      <a:gd name="T48" fmla="*/ 46038 w 58"/>
                      <a:gd name="T49" fmla="*/ 73025 h 59"/>
                      <a:gd name="T50" fmla="*/ 42863 w 58"/>
                      <a:gd name="T51" fmla="*/ 68262 h 59"/>
                      <a:gd name="T52" fmla="*/ 31750 w 58"/>
                      <a:gd name="T53" fmla="*/ 60325 h 59"/>
                      <a:gd name="T54" fmla="*/ 26988 w 58"/>
                      <a:gd name="T55" fmla="*/ 53975 h 59"/>
                      <a:gd name="T56" fmla="*/ 25400 w 58"/>
                      <a:gd name="T57" fmla="*/ 52387 h 59"/>
                      <a:gd name="T58" fmla="*/ 19050 w 58"/>
                      <a:gd name="T59" fmla="*/ 50800 h 59"/>
                      <a:gd name="T60" fmla="*/ 14288 w 58"/>
                      <a:gd name="T61" fmla="*/ 49212 h 59"/>
                      <a:gd name="T62" fmla="*/ 14288 w 58"/>
                      <a:gd name="T63" fmla="*/ 46037 h 59"/>
                      <a:gd name="T64" fmla="*/ 11113 w 58"/>
                      <a:gd name="T65" fmla="*/ 44450 h 59"/>
                      <a:gd name="T66" fmla="*/ 1588 w 58"/>
                      <a:gd name="T67" fmla="*/ 38100 h 59"/>
                      <a:gd name="T68" fmla="*/ 0 w 58"/>
                      <a:gd name="T69" fmla="*/ 34925 h 59"/>
                      <a:gd name="T70" fmla="*/ 1588 w 58"/>
                      <a:gd name="T71" fmla="*/ 31750 h 59"/>
                      <a:gd name="T72" fmla="*/ 4763 w 58"/>
                      <a:gd name="T73" fmla="*/ 28575 h 59"/>
                      <a:gd name="T74" fmla="*/ 6350 w 58"/>
                      <a:gd name="T75" fmla="*/ 26987 h 59"/>
                      <a:gd name="T76" fmla="*/ 14288 w 58"/>
                      <a:gd name="T77" fmla="*/ 22225 h 59"/>
                      <a:gd name="T78" fmla="*/ 15875 w 58"/>
                      <a:gd name="T79" fmla="*/ 19050 h 59"/>
                      <a:gd name="T80" fmla="*/ 17463 w 58"/>
                      <a:gd name="T81" fmla="*/ 17462 h 59"/>
                      <a:gd name="T82" fmla="*/ 20638 w 58"/>
                      <a:gd name="T83" fmla="*/ 7937 h 59"/>
                      <a:gd name="T84" fmla="*/ 25400 w 58"/>
                      <a:gd name="T85" fmla="*/ 7937 h 59"/>
                      <a:gd name="T86" fmla="*/ 26988 w 58"/>
                      <a:gd name="T87" fmla="*/ 1587 h 59"/>
                      <a:gd name="T88" fmla="*/ 34925 w 58"/>
                      <a:gd name="T89" fmla="*/ 0 h 59"/>
                      <a:gd name="T90" fmla="*/ 41275 w 58"/>
                      <a:gd name="T91" fmla="*/ 0 h 59"/>
                      <a:gd name="T92" fmla="*/ 46038 w 58"/>
                      <a:gd name="T93" fmla="*/ 9525 h 59"/>
                      <a:gd name="T94" fmla="*/ 46038 w 58"/>
                      <a:gd name="T95" fmla="*/ 15875 h 59"/>
                      <a:gd name="T96" fmla="*/ 47625 w 58"/>
                      <a:gd name="T97" fmla="*/ 19050 h 59"/>
                      <a:gd name="T98" fmla="*/ 46038 w 58"/>
                      <a:gd name="T99" fmla="*/ 22225 h 59"/>
                      <a:gd name="T100" fmla="*/ 44450 w 58"/>
                      <a:gd name="T101" fmla="*/ 23812 h 59"/>
                      <a:gd name="T102" fmla="*/ 50800 w 58"/>
                      <a:gd name="T103" fmla="*/ 26987 h 59"/>
                      <a:gd name="T104" fmla="*/ 55563 w 58"/>
                      <a:gd name="T105" fmla="*/ 30162 h 59"/>
                      <a:gd name="T106" fmla="*/ 58738 w 58"/>
                      <a:gd name="T107" fmla="*/ 26987 h 59"/>
                      <a:gd name="T108" fmla="*/ 61913 w 58"/>
                      <a:gd name="T109" fmla="*/ 20637 h 59"/>
                      <a:gd name="T110" fmla="*/ 63500 w 58"/>
                      <a:gd name="T111" fmla="*/ 19050 h 59"/>
                      <a:gd name="T112" fmla="*/ 65088 w 58"/>
                      <a:gd name="T113" fmla="*/ 20637 h 59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</a:gdLst>
                    <a:ahLst/>
                    <a:cxnLst>
                      <a:cxn ang="T114">
                        <a:pos x="T0" y="T1"/>
                      </a:cxn>
                      <a:cxn ang="T115">
                        <a:pos x="T2" y="T3"/>
                      </a:cxn>
                      <a:cxn ang="T116">
                        <a:pos x="T4" y="T5"/>
                      </a:cxn>
                      <a:cxn ang="T117">
                        <a:pos x="T6" y="T7"/>
                      </a:cxn>
                      <a:cxn ang="T118">
                        <a:pos x="T8" y="T9"/>
                      </a:cxn>
                      <a:cxn ang="T119">
                        <a:pos x="T10" y="T11"/>
                      </a:cxn>
                      <a:cxn ang="T120">
                        <a:pos x="T12" y="T13"/>
                      </a:cxn>
                      <a:cxn ang="T121">
                        <a:pos x="T14" y="T15"/>
                      </a:cxn>
                      <a:cxn ang="T122">
                        <a:pos x="T16" y="T17"/>
                      </a:cxn>
                      <a:cxn ang="T123">
                        <a:pos x="T18" y="T19"/>
                      </a:cxn>
                      <a:cxn ang="T124">
                        <a:pos x="T20" y="T21"/>
                      </a:cxn>
                      <a:cxn ang="T125">
                        <a:pos x="T22" y="T23"/>
                      </a:cxn>
                      <a:cxn ang="T126">
                        <a:pos x="T24" y="T25"/>
                      </a:cxn>
                      <a:cxn ang="T127">
                        <a:pos x="T26" y="T27"/>
                      </a:cxn>
                      <a:cxn ang="T128">
                        <a:pos x="T28" y="T29"/>
                      </a:cxn>
                      <a:cxn ang="T129">
                        <a:pos x="T30" y="T31"/>
                      </a:cxn>
                      <a:cxn ang="T130">
                        <a:pos x="T32" y="T33"/>
                      </a:cxn>
                      <a:cxn ang="T131">
                        <a:pos x="T34" y="T35"/>
                      </a:cxn>
                      <a:cxn ang="T132">
                        <a:pos x="T36" y="T37"/>
                      </a:cxn>
                      <a:cxn ang="T133">
                        <a:pos x="T38" y="T39"/>
                      </a:cxn>
                      <a:cxn ang="T134">
                        <a:pos x="T40" y="T41"/>
                      </a:cxn>
                      <a:cxn ang="T135">
                        <a:pos x="T42" y="T43"/>
                      </a:cxn>
                      <a:cxn ang="T136">
                        <a:pos x="T44" y="T45"/>
                      </a:cxn>
                      <a:cxn ang="T137">
                        <a:pos x="T46" y="T47"/>
                      </a:cxn>
                      <a:cxn ang="T138">
                        <a:pos x="T48" y="T49"/>
                      </a:cxn>
                      <a:cxn ang="T139">
                        <a:pos x="T50" y="T51"/>
                      </a:cxn>
                      <a:cxn ang="T140">
                        <a:pos x="T52" y="T53"/>
                      </a:cxn>
                      <a:cxn ang="T141">
                        <a:pos x="T54" y="T55"/>
                      </a:cxn>
                      <a:cxn ang="T142">
                        <a:pos x="T56" y="T57"/>
                      </a:cxn>
                      <a:cxn ang="T143">
                        <a:pos x="T58" y="T59"/>
                      </a:cxn>
                      <a:cxn ang="T144">
                        <a:pos x="T60" y="T61"/>
                      </a:cxn>
                      <a:cxn ang="T145">
                        <a:pos x="T62" y="T63"/>
                      </a:cxn>
                      <a:cxn ang="T146">
                        <a:pos x="T64" y="T65"/>
                      </a:cxn>
                      <a:cxn ang="T147">
                        <a:pos x="T66" y="T67"/>
                      </a:cxn>
                      <a:cxn ang="T148">
                        <a:pos x="T68" y="T69"/>
                      </a:cxn>
                      <a:cxn ang="T149">
                        <a:pos x="T70" y="T71"/>
                      </a:cxn>
                      <a:cxn ang="T150">
                        <a:pos x="T72" y="T73"/>
                      </a:cxn>
                      <a:cxn ang="T151">
                        <a:pos x="T74" y="T75"/>
                      </a:cxn>
                      <a:cxn ang="T152">
                        <a:pos x="T76" y="T77"/>
                      </a:cxn>
                      <a:cxn ang="T153">
                        <a:pos x="T78" y="T79"/>
                      </a:cxn>
                      <a:cxn ang="T154">
                        <a:pos x="T80" y="T81"/>
                      </a:cxn>
                      <a:cxn ang="T155">
                        <a:pos x="T82" y="T83"/>
                      </a:cxn>
                      <a:cxn ang="T156">
                        <a:pos x="T84" y="T85"/>
                      </a:cxn>
                      <a:cxn ang="T157">
                        <a:pos x="T86" y="T87"/>
                      </a:cxn>
                      <a:cxn ang="T158">
                        <a:pos x="T88" y="T89"/>
                      </a:cxn>
                      <a:cxn ang="T159">
                        <a:pos x="T90" y="T91"/>
                      </a:cxn>
                      <a:cxn ang="T160">
                        <a:pos x="T92" y="T93"/>
                      </a:cxn>
                      <a:cxn ang="T161">
                        <a:pos x="T94" y="T95"/>
                      </a:cxn>
                      <a:cxn ang="T162">
                        <a:pos x="T96" y="T97"/>
                      </a:cxn>
                      <a:cxn ang="T163">
                        <a:pos x="T98" y="T99"/>
                      </a:cxn>
                      <a:cxn ang="T164">
                        <a:pos x="T100" y="T101"/>
                      </a:cxn>
                      <a:cxn ang="T165">
                        <a:pos x="T102" y="T103"/>
                      </a:cxn>
                      <a:cxn ang="T166">
                        <a:pos x="T104" y="T105"/>
                      </a:cxn>
                      <a:cxn ang="T167">
                        <a:pos x="T106" y="T107"/>
                      </a:cxn>
                      <a:cxn ang="T168">
                        <a:pos x="T108" y="T109"/>
                      </a:cxn>
                      <a:cxn ang="T169">
                        <a:pos x="T110" y="T111"/>
                      </a:cxn>
                      <a:cxn ang="T170">
                        <a:pos x="T112" y="T113"/>
                      </a:cxn>
                    </a:cxnLst>
                    <a:rect l="0" t="0" r="r" b="b"/>
                    <a:pathLst>
                      <a:path w="58" h="59">
                        <a:moveTo>
                          <a:pt x="42" y="13"/>
                        </a:moveTo>
                        <a:lnTo>
                          <a:pt x="42" y="14"/>
                        </a:lnTo>
                        <a:lnTo>
                          <a:pt x="44" y="14"/>
                        </a:lnTo>
                        <a:lnTo>
                          <a:pt x="44" y="15"/>
                        </a:lnTo>
                        <a:lnTo>
                          <a:pt x="44" y="17"/>
                        </a:lnTo>
                        <a:lnTo>
                          <a:pt x="45" y="18"/>
                        </a:lnTo>
                        <a:lnTo>
                          <a:pt x="45" y="19"/>
                        </a:lnTo>
                        <a:lnTo>
                          <a:pt x="45" y="21"/>
                        </a:lnTo>
                        <a:lnTo>
                          <a:pt x="45" y="23"/>
                        </a:lnTo>
                        <a:lnTo>
                          <a:pt x="45" y="24"/>
                        </a:lnTo>
                        <a:lnTo>
                          <a:pt x="44" y="26"/>
                        </a:lnTo>
                        <a:lnTo>
                          <a:pt x="44" y="27"/>
                        </a:lnTo>
                        <a:lnTo>
                          <a:pt x="42" y="27"/>
                        </a:lnTo>
                        <a:lnTo>
                          <a:pt x="41" y="28"/>
                        </a:lnTo>
                        <a:lnTo>
                          <a:pt x="40" y="28"/>
                        </a:lnTo>
                        <a:lnTo>
                          <a:pt x="40" y="29"/>
                        </a:lnTo>
                        <a:lnTo>
                          <a:pt x="41" y="29"/>
                        </a:lnTo>
                        <a:lnTo>
                          <a:pt x="42" y="30"/>
                        </a:lnTo>
                        <a:lnTo>
                          <a:pt x="44" y="31"/>
                        </a:lnTo>
                        <a:lnTo>
                          <a:pt x="47" y="32"/>
                        </a:lnTo>
                        <a:lnTo>
                          <a:pt x="48" y="31"/>
                        </a:lnTo>
                        <a:lnTo>
                          <a:pt x="49" y="31"/>
                        </a:lnTo>
                        <a:lnTo>
                          <a:pt x="50" y="32"/>
                        </a:lnTo>
                        <a:lnTo>
                          <a:pt x="51" y="32"/>
                        </a:lnTo>
                        <a:lnTo>
                          <a:pt x="52" y="34"/>
                        </a:lnTo>
                        <a:lnTo>
                          <a:pt x="52" y="36"/>
                        </a:lnTo>
                        <a:lnTo>
                          <a:pt x="52" y="37"/>
                        </a:lnTo>
                        <a:lnTo>
                          <a:pt x="54" y="37"/>
                        </a:lnTo>
                        <a:lnTo>
                          <a:pt x="56" y="38"/>
                        </a:lnTo>
                        <a:lnTo>
                          <a:pt x="57" y="38"/>
                        </a:lnTo>
                        <a:lnTo>
                          <a:pt x="57" y="39"/>
                        </a:lnTo>
                        <a:lnTo>
                          <a:pt x="57" y="40"/>
                        </a:lnTo>
                        <a:lnTo>
                          <a:pt x="58" y="41"/>
                        </a:lnTo>
                        <a:lnTo>
                          <a:pt x="58" y="42"/>
                        </a:lnTo>
                        <a:lnTo>
                          <a:pt x="57" y="43"/>
                        </a:lnTo>
                        <a:lnTo>
                          <a:pt x="57" y="45"/>
                        </a:lnTo>
                        <a:lnTo>
                          <a:pt x="58" y="45"/>
                        </a:lnTo>
                        <a:lnTo>
                          <a:pt x="58" y="46"/>
                        </a:lnTo>
                        <a:lnTo>
                          <a:pt x="56" y="49"/>
                        </a:lnTo>
                        <a:lnTo>
                          <a:pt x="55" y="51"/>
                        </a:lnTo>
                        <a:lnTo>
                          <a:pt x="55" y="52"/>
                        </a:lnTo>
                        <a:lnTo>
                          <a:pt x="56" y="54"/>
                        </a:lnTo>
                        <a:lnTo>
                          <a:pt x="56" y="56"/>
                        </a:lnTo>
                        <a:lnTo>
                          <a:pt x="56" y="57"/>
                        </a:lnTo>
                        <a:lnTo>
                          <a:pt x="56" y="58"/>
                        </a:lnTo>
                        <a:lnTo>
                          <a:pt x="56" y="59"/>
                        </a:lnTo>
                        <a:lnTo>
                          <a:pt x="55" y="59"/>
                        </a:lnTo>
                        <a:lnTo>
                          <a:pt x="54" y="59"/>
                        </a:lnTo>
                        <a:lnTo>
                          <a:pt x="52" y="59"/>
                        </a:lnTo>
                        <a:lnTo>
                          <a:pt x="51" y="58"/>
                        </a:lnTo>
                        <a:lnTo>
                          <a:pt x="50" y="57"/>
                        </a:lnTo>
                        <a:lnTo>
                          <a:pt x="48" y="57"/>
                        </a:lnTo>
                        <a:lnTo>
                          <a:pt x="47" y="56"/>
                        </a:lnTo>
                        <a:lnTo>
                          <a:pt x="46" y="56"/>
                        </a:lnTo>
                        <a:lnTo>
                          <a:pt x="45" y="55"/>
                        </a:lnTo>
                        <a:lnTo>
                          <a:pt x="41" y="54"/>
                        </a:lnTo>
                        <a:lnTo>
                          <a:pt x="40" y="52"/>
                        </a:lnTo>
                        <a:lnTo>
                          <a:pt x="39" y="52"/>
                        </a:lnTo>
                        <a:lnTo>
                          <a:pt x="37" y="51"/>
                        </a:lnTo>
                        <a:lnTo>
                          <a:pt x="35" y="50"/>
                        </a:lnTo>
                        <a:lnTo>
                          <a:pt x="32" y="49"/>
                        </a:lnTo>
                        <a:lnTo>
                          <a:pt x="31" y="48"/>
                        </a:lnTo>
                        <a:lnTo>
                          <a:pt x="30" y="47"/>
                        </a:lnTo>
                        <a:lnTo>
                          <a:pt x="29" y="47"/>
                        </a:lnTo>
                        <a:lnTo>
                          <a:pt x="29" y="46"/>
                        </a:lnTo>
                        <a:lnTo>
                          <a:pt x="28" y="46"/>
                        </a:lnTo>
                        <a:lnTo>
                          <a:pt x="28" y="45"/>
                        </a:lnTo>
                        <a:lnTo>
                          <a:pt x="27" y="43"/>
                        </a:lnTo>
                        <a:lnTo>
                          <a:pt x="24" y="41"/>
                        </a:lnTo>
                        <a:lnTo>
                          <a:pt x="23" y="41"/>
                        </a:lnTo>
                        <a:lnTo>
                          <a:pt x="20" y="38"/>
                        </a:lnTo>
                        <a:lnTo>
                          <a:pt x="19" y="37"/>
                        </a:lnTo>
                        <a:lnTo>
                          <a:pt x="18" y="34"/>
                        </a:lnTo>
                        <a:lnTo>
                          <a:pt x="17" y="34"/>
                        </a:lnTo>
                        <a:lnTo>
                          <a:pt x="16" y="34"/>
                        </a:lnTo>
                        <a:lnTo>
                          <a:pt x="16" y="33"/>
                        </a:lnTo>
                        <a:lnTo>
                          <a:pt x="14" y="33"/>
                        </a:lnTo>
                        <a:lnTo>
                          <a:pt x="12" y="32"/>
                        </a:lnTo>
                        <a:lnTo>
                          <a:pt x="11" y="32"/>
                        </a:lnTo>
                        <a:lnTo>
                          <a:pt x="10" y="32"/>
                        </a:lnTo>
                        <a:lnTo>
                          <a:pt x="9" y="31"/>
                        </a:lnTo>
                        <a:lnTo>
                          <a:pt x="10" y="30"/>
                        </a:lnTo>
                        <a:lnTo>
                          <a:pt x="9" y="30"/>
                        </a:lnTo>
                        <a:lnTo>
                          <a:pt x="9" y="29"/>
                        </a:lnTo>
                        <a:lnTo>
                          <a:pt x="8" y="29"/>
                        </a:lnTo>
                        <a:lnTo>
                          <a:pt x="7" y="28"/>
                        </a:lnTo>
                        <a:lnTo>
                          <a:pt x="5" y="28"/>
                        </a:lnTo>
                        <a:lnTo>
                          <a:pt x="1" y="26"/>
                        </a:lnTo>
                        <a:lnTo>
                          <a:pt x="1" y="24"/>
                        </a:lnTo>
                        <a:lnTo>
                          <a:pt x="0" y="23"/>
                        </a:lnTo>
                        <a:lnTo>
                          <a:pt x="0" y="22"/>
                        </a:lnTo>
                        <a:lnTo>
                          <a:pt x="1" y="22"/>
                        </a:lnTo>
                        <a:lnTo>
                          <a:pt x="1" y="21"/>
                        </a:lnTo>
                        <a:lnTo>
                          <a:pt x="1" y="20"/>
                        </a:lnTo>
                        <a:lnTo>
                          <a:pt x="2" y="20"/>
                        </a:lnTo>
                        <a:lnTo>
                          <a:pt x="2" y="19"/>
                        </a:lnTo>
                        <a:lnTo>
                          <a:pt x="3" y="18"/>
                        </a:lnTo>
                        <a:lnTo>
                          <a:pt x="4" y="17"/>
                        </a:lnTo>
                        <a:lnTo>
                          <a:pt x="5" y="17"/>
                        </a:lnTo>
                        <a:lnTo>
                          <a:pt x="8" y="14"/>
                        </a:lnTo>
                        <a:lnTo>
                          <a:pt x="9" y="14"/>
                        </a:lnTo>
                        <a:lnTo>
                          <a:pt x="9" y="13"/>
                        </a:lnTo>
                        <a:lnTo>
                          <a:pt x="10" y="12"/>
                        </a:lnTo>
                        <a:lnTo>
                          <a:pt x="10" y="11"/>
                        </a:lnTo>
                        <a:lnTo>
                          <a:pt x="11" y="11"/>
                        </a:lnTo>
                        <a:lnTo>
                          <a:pt x="12" y="11"/>
                        </a:lnTo>
                        <a:lnTo>
                          <a:pt x="12" y="10"/>
                        </a:lnTo>
                        <a:lnTo>
                          <a:pt x="12" y="6"/>
                        </a:lnTo>
                        <a:lnTo>
                          <a:pt x="13" y="5"/>
                        </a:lnTo>
                        <a:lnTo>
                          <a:pt x="14" y="5"/>
                        </a:lnTo>
                        <a:lnTo>
                          <a:pt x="16" y="5"/>
                        </a:lnTo>
                        <a:lnTo>
                          <a:pt x="17" y="4"/>
                        </a:lnTo>
                        <a:lnTo>
                          <a:pt x="17" y="1"/>
                        </a:lnTo>
                        <a:lnTo>
                          <a:pt x="18" y="1"/>
                        </a:lnTo>
                        <a:lnTo>
                          <a:pt x="18" y="0"/>
                        </a:lnTo>
                        <a:lnTo>
                          <a:pt x="21" y="1"/>
                        </a:lnTo>
                        <a:lnTo>
                          <a:pt x="22" y="0"/>
                        </a:lnTo>
                        <a:lnTo>
                          <a:pt x="23" y="0"/>
                        </a:lnTo>
                        <a:lnTo>
                          <a:pt x="26" y="0"/>
                        </a:lnTo>
                        <a:lnTo>
                          <a:pt x="26" y="1"/>
                        </a:lnTo>
                        <a:lnTo>
                          <a:pt x="28" y="2"/>
                        </a:lnTo>
                        <a:lnTo>
                          <a:pt x="28" y="5"/>
                        </a:lnTo>
                        <a:lnTo>
                          <a:pt x="29" y="6"/>
                        </a:lnTo>
                        <a:lnTo>
                          <a:pt x="29" y="8"/>
                        </a:lnTo>
                        <a:lnTo>
                          <a:pt x="29" y="9"/>
                        </a:lnTo>
                        <a:lnTo>
                          <a:pt x="29" y="10"/>
                        </a:lnTo>
                        <a:lnTo>
                          <a:pt x="30" y="11"/>
                        </a:lnTo>
                        <a:lnTo>
                          <a:pt x="30" y="12"/>
                        </a:lnTo>
                        <a:lnTo>
                          <a:pt x="30" y="13"/>
                        </a:lnTo>
                        <a:lnTo>
                          <a:pt x="29" y="13"/>
                        </a:lnTo>
                        <a:lnTo>
                          <a:pt x="29" y="14"/>
                        </a:lnTo>
                        <a:lnTo>
                          <a:pt x="28" y="15"/>
                        </a:lnTo>
                        <a:lnTo>
                          <a:pt x="28" y="17"/>
                        </a:lnTo>
                        <a:lnTo>
                          <a:pt x="28" y="15"/>
                        </a:lnTo>
                        <a:lnTo>
                          <a:pt x="29" y="15"/>
                        </a:lnTo>
                        <a:lnTo>
                          <a:pt x="30" y="15"/>
                        </a:lnTo>
                        <a:lnTo>
                          <a:pt x="31" y="17"/>
                        </a:lnTo>
                        <a:lnTo>
                          <a:pt x="32" y="17"/>
                        </a:lnTo>
                        <a:lnTo>
                          <a:pt x="33" y="18"/>
                        </a:lnTo>
                        <a:lnTo>
                          <a:pt x="33" y="19"/>
                        </a:lnTo>
                        <a:lnTo>
                          <a:pt x="35" y="19"/>
                        </a:lnTo>
                        <a:lnTo>
                          <a:pt x="36" y="18"/>
                        </a:lnTo>
                        <a:lnTo>
                          <a:pt x="37" y="18"/>
                        </a:lnTo>
                        <a:lnTo>
                          <a:pt x="37" y="17"/>
                        </a:lnTo>
                        <a:lnTo>
                          <a:pt x="38" y="15"/>
                        </a:lnTo>
                        <a:lnTo>
                          <a:pt x="39" y="14"/>
                        </a:lnTo>
                        <a:lnTo>
                          <a:pt x="39" y="13"/>
                        </a:lnTo>
                        <a:lnTo>
                          <a:pt x="39" y="12"/>
                        </a:lnTo>
                        <a:lnTo>
                          <a:pt x="40" y="12"/>
                        </a:lnTo>
                        <a:lnTo>
                          <a:pt x="41" y="12"/>
                        </a:lnTo>
                        <a:lnTo>
                          <a:pt x="41" y="13"/>
                        </a:lnTo>
                        <a:lnTo>
                          <a:pt x="42" y="1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99" name="Freeform 1314">
                    <a:extLst>
                      <a:ext uri="{FF2B5EF4-FFF2-40B4-BE49-F238E27FC236}">
                        <a16:creationId xmlns:a16="http://schemas.microsoft.com/office/drawing/2014/main" id="{FC741592-DBD6-4F87-9D2F-F6CD7C6A194E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3312383" y="3278212"/>
                    <a:ext cx="190536" cy="81326"/>
                  </a:xfrm>
                  <a:custGeom>
                    <a:avLst/>
                    <a:gdLst>
                      <a:gd name="T0" fmla="*/ 125413 w 82"/>
                      <a:gd name="T1" fmla="*/ 26987 h 35"/>
                      <a:gd name="T2" fmla="*/ 128588 w 82"/>
                      <a:gd name="T3" fmla="*/ 31750 h 35"/>
                      <a:gd name="T4" fmla="*/ 127000 w 82"/>
                      <a:gd name="T5" fmla="*/ 39687 h 35"/>
                      <a:gd name="T6" fmla="*/ 120650 w 82"/>
                      <a:gd name="T7" fmla="*/ 46037 h 35"/>
                      <a:gd name="T8" fmla="*/ 119063 w 82"/>
                      <a:gd name="T9" fmla="*/ 46037 h 35"/>
                      <a:gd name="T10" fmla="*/ 114300 w 82"/>
                      <a:gd name="T11" fmla="*/ 53975 h 35"/>
                      <a:gd name="T12" fmla="*/ 106363 w 82"/>
                      <a:gd name="T13" fmla="*/ 42862 h 35"/>
                      <a:gd name="T14" fmla="*/ 104775 w 82"/>
                      <a:gd name="T15" fmla="*/ 33337 h 35"/>
                      <a:gd name="T16" fmla="*/ 107950 w 82"/>
                      <a:gd name="T17" fmla="*/ 31750 h 35"/>
                      <a:gd name="T18" fmla="*/ 111125 w 82"/>
                      <a:gd name="T19" fmla="*/ 30162 h 35"/>
                      <a:gd name="T20" fmla="*/ 117475 w 82"/>
                      <a:gd name="T21" fmla="*/ 33337 h 35"/>
                      <a:gd name="T22" fmla="*/ 111125 w 82"/>
                      <a:gd name="T23" fmla="*/ 28575 h 35"/>
                      <a:gd name="T24" fmla="*/ 104775 w 82"/>
                      <a:gd name="T25" fmla="*/ 28575 h 35"/>
                      <a:gd name="T26" fmla="*/ 98425 w 82"/>
                      <a:gd name="T27" fmla="*/ 22225 h 35"/>
                      <a:gd name="T28" fmla="*/ 88900 w 82"/>
                      <a:gd name="T29" fmla="*/ 14287 h 35"/>
                      <a:gd name="T30" fmla="*/ 88900 w 82"/>
                      <a:gd name="T31" fmla="*/ 12700 h 35"/>
                      <a:gd name="T32" fmla="*/ 80963 w 82"/>
                      <a:gd name="T33" fmla="*/ 14287 h 35"/>
                      <a:gd name="T34" fmla="*/ 74613 w 82"/>
                      <a:gd name="T35" fmla="*/ 17462 h 35"/>
                      <a:gd name="T36" fmla="*/ 66675 w 82"/>
                      <a:gd name="T37" fmla="*/ 28575 h 35"/>
                      <a:gd name="T38" fmla="*/ 58738 w 82"/>
                      <a:gd name="T39" fmla="*/ 30162 h 35"/>
                      <a:gd name="T40" fmla="*/ 58738 w 82"/>
                      <a:gd name="T41" fmla="*/ 34925 h 35"/>
                      <a:gd name="T42" fmla="*/ 63500 w 82"/>
                      <a:gd name="T43" fmla="*/ 42862 h 35"/>
                      <a:gd name="T44" fmla="*/ 63500 w 82"/>
                      <a:gd name="T45" fmla="*/ 49212 h 35"/>
                      <a:gd name="T46" fmla="*/ 53975 w 82"/>
                      <a:gd name="T47" fmla="*/ 53975 h 35"/>
                      <a:gd name="T48" fmla="*/ 47625 w 82"/>
                      <a:gd name="T49" fmla="*/ 55562 h 35"/>
                      <a:gd name="T50" fmla="*/ 46038 w 82"/>
                      <a:gd name="T51" fmla="*/ 44450 h 35"/>
                      <a:gd name="T52" fmla="*/ 39688 w 82"/>
                      <a:gd name="T53" fmla="*/ 41275 h 35"/>
                      <a:gd name="T54" fmla="*/ 38100 w 82"/>
                      <a:gd name="T55" fmla="*/ 44450 h 35"/>
                      <a:gd name="T56" fmla="*/ 31750 w 82"/>
                      <a:gd name="T57" fmla="*/ 38100 h 35"/>
                      <a:gd name="T58" fmla="*/ 30163 w 82"/>
                      <a:gd name="T59" fmla="*/ 34925 h 35"/>
                      <a:gd name="T60" fmla="*/ 17463 w 82"/>
                      <a:gd name="T61" fmla="*/ 31750 h 35"/>
                      <a:gd name="T62" fmla="*/ 11113 w 82"/>
                      <a:gd name="T63" fmla="*/ 30162 h 35"/>
                      <a:gd name="T64" fmla="*/ 4763 w 82"/>
                      <a:gd name="T65" fmla="*/ 30162 h 35"/>
                      <a:gd name="T66" fmla="*/ 3175 w 82"/>
                      <a:gd name="T67" fmla="*/ 34925 h 35"/>
                      <a:gd name="T68" fmla="*/ 1588 w 82"/>
                      <a:gd name="T69" fmla="*/ 30162 h 35"/>
                      <a:gd name="T70" fmla="*/ 3175 w 82"/>
                      <a:gd name="T71" fmla="*/ 26987 h 35"/>
                      <a:gd name="T72" fmla="*/ 3175 w 82"/>
                      <a:gd name="T73" fmla="*/ 17462 h 35"/>
                      <a:gd name="T74" fmla="*/ 3175 w 82"/>
                      <a:gd name="T75" fmla="*/ 12700 h 35"/>
                      <a:gd name="T76" fmla="*/ 4763 w 82"/>
                      <a:gd name="T77" fmla="*/ 1587 h 35"/>
                      <a:gd name="T78" fmla="*/ 9525 w 82"/>
                      <a:gd name="T79" fmla="*/ 1587 h 35"/>
                      <a:gd name="T80" fmla="*/ 17463 w 82"/>
                      <a:gd name="T81" fmla="*/ 14287 h 35"/>
                      <a:gd name="T82" fmla="*/ 23813 w 82"/>
                      <a:gd name="T83" fmla="*/ 12700 h 35"/>
                      <a:gd name="T84" fmla="*/ 30163 w 82"/>
                      <a:gd name="T85" fmla="*/ 15875 h 35"/>
                      <a:gd name="T86" fmla="*/ 41275 w 82"/>
                      <a:gd name="T87" fmla="*/ 19050 h 35"/>
                      <a:gd name="T88" fmla="*/ 49213 w 82"/>
                      <a:gd name="T89" fmla="*/ 17462 h 35"/>
                      <a:gd name="T90" fmla="*/ 58738 w 82"/>
                      <a:gd name="T91" fmla="*/ 11112 h 35"/>
                      <a:gd name="T92" fmla="*/ 66675 w 82"/>
                      <a:gd name="T93" fmla="*/ 7937 h 35"/>
                      <a:gd name="T94" fmla="*/ 76200 w 82"/>
                      <a:gd name="T95" fmla="*/ 1587 h 35"/>
                      <a:gd name="T96" fmla="*/ 88900 w 82"/>
                      <a:gd name="T97" fmla="*/ 1587 h 35"/>
                      <a:gd name="T98" fmla="*/ 88900 w 82"/>
                      <a:gd name="T99" fmla="*/ 3175 h 35"/>
                      <a:gd name="T100" fmla="*/ 103188 w 82"/>
                      <a:gd name="T101" fmla="*/ 4762 h 35"/>
                      <a:gd name="T102" fmla="*/ 114300 w 82"/>
                      <a:gd name="T103" fmla="*/ 12700 h 35"/>
                      <a:gd name="T104" fmla="*/ 123825 w 82"/>
                      <a:gd name="T105" fmla="*/ 19050 h 35"/>
                      <a:gd name="T106" fmla="*/ 31750 w 82"/>
                      <a:gd name="T107" fmla="*/ 52387 h 35"/>
                      <a:gd name="T108" fmla="*/ 25400 w 82"/>
                      <a:gd name="T109" fmla="*/ 47625 h 35"/>
                      <a:gd name="T110" fmla="*/ 30163 w 82"/>
                      <a:gd name="T111" fmla="*/ 47625 h 35"/>
                      <a:gd name="T112" fmla="*/ 31750 w 82"/>
                      <a:gd name="T113" fmla="*/ 52387 h 35"/>
                      <a:gd name="T114" fmla="*/ 93663 w 82"/>
                      <a:gd name="T115" fmla="*/ 26987 h 35"/>
                      <a:gd name="T116" fmla="*/ 93663 w 82"/>
                      <a:gd name="T117" fmla="*/ 30162 h 35"/>
                      <a:gd name="T118" fmla="*/ 17463 w 82"/>
                      <a:gd name="T119" fmla="*/ 4762 h 35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</a:gdLst>
                    <a:ahLst/>
                    <a:cxnLst>
                      <a:cxn ang="T120">
                        <a:pos x="T0" y="T1"/>
                      </a:cxn>
                      <a:cxn ang="T121">
                        <a:pos x="T2" y="T3"/>
                      </a:cxn>
                      <a:cxn ang="T122">
                        <a:pos x="T4" y="T5"/>
                      </a:cxn>
                      <a:cxn ang="T123">
                        <a:pos x="T6" y="T7"/>
                      </a:cxn>
                      <a:cxn ang="T124">
                        <a:pos x="T8" y="T9"/>
                      </a:cxn>
                      <a:cxn ang="T125">
                        <a:pos x="T10" y="T11"/>
                      </a:cxn>
                      <a:cxn ang="T126">
                        <a:pos x="T12" y="T13"/>
                      </a:cxn>
                      <a:cxn ang="T127">
                        <a:pos x="T14" y="T15"/>
                      </a:cxn>
                      <a:cxn ang="T128">
                        <a:pos x="T16" y="T17"/>
                      </a:cxn>
                      <a:cxn ang="T129">
                        <a:pos x="T18" y="T19"/>
                      </a:cxn>
                      <a:cxn ang="T130">
                        <a:pos x="T20" y="T21"/>
                      </a:cxn>
                      <a:cxn ang="T131">
                        <a:pos x="T22" y="T23"/>
                      </a:cxn>
                      <a:cxn ang="T132">
                        <a:pos x="T24" y="T25"/>
                      </a:cxn>
                      <a:cxn ang="T133">
                        <a:pos x="T26" y="T27"/>
                      </a:cxn>
                      <a:cxn ang="T134">
                        <a:pos x="T28" y="T29"/>
                      </a:cxn>
                      <a:cxn ang="T135">
                        <a:pos x="T30" y="T31"/>
                      </a:cxn>
                      <a:cxn ang="T136">
                        <a:pos x="T32" y="T33"/>
                      </a:cxn>
                      <a:cxn ang="T137">
                        <a:pos x="T34" y="T35"/>
                      </a:cxn>
                      <a:cxn ang="T138">
                        <a:pos x="T36" y="T37"/>
                      </a:cxn>
                      <a:cxn ang="T139">
                        <a:pos x="T38" y="T39"/>
                      </a:cxn>
                      <a:cxn ang="T140">
                        <a:pos x="T40" y="T41"/>
                      </a:cxn>
                      <a:cxn ang="T141">
                        <a:pos x="T42" y="T43"/>
                      </a:cxn>
                      <a:cxn ang="T142">
                        <a:pos x="T44" y="T45"/>
                      </a:cxn>
                      <a:cxn ang="T143">
                        <a:pos x="T46" y="T47"/>
                      </a:cxn>
                      <a:cxn ang="T144">
                        <a:pos x="T48" y="T49"/>
                      </a:cxn>
                      <a:cxn ang="T145">
                        <a:pos x="T50" y="T51"/>
                      </a:cxn>
                      <a:cxn ang="T146">
                        <a:pos x="T52" y="T53"/>
                      </a:cxn>
                      <a:cxn ang="T147">
                        <a:pos x="T54" y="T55"/>
                      </a:cxn>
                      <a:cxn ang="T148">
                        <a:pos x="T56" y="T57"/>
                      </a:cxn>
                      <a:cxn ang="T149">
                        <a:pos x="T58" y="T59"/>
                      </a:cxn>
                      <a:cxn ang="T150">
                        <a:pos x="T60" y="T61"/>
                      </a:cxn>
                      <a:cxn ang="T151">
                        <a:pos x="T62" y="T63"/>
                      </a:cxn>
                      <a:cxn ang="T152">
                        <a:pos x="T64" y="T65"/>
                      </a:cxn>
                      <a:cxn ang="T153">
                        <a:pos x="T66" y="T67"/>
                      </a:cxn>
                      <a:cxn ang="T154">
                        <a:pos x="T68" y="T69"/>
                      </a:cxn>
                      <a:cxn ang="T155">
                        <a:pos x="T70" y="T71"/>
                      </a:cxn>
                      <a:cxn ang="T156">
                        <a:pos x="T72" y="T73"/>
                      </a:cxn>
                      <a:cxn ang="T157">
                        <a:pos x="T74" y="T75"/>
                      </a:cxn>
                      <a:cxn ang="T158">
                        <a:pos x="T76" y="T77"/>
                      </a:cxn>
                      <a:cxn ang="T159">
                        <a:pos x="T78" y="T79"/>
                      </a:cxn>
                      <a:cxn ang="T160">
                        <a:pos x="T80" y="T81"/>
                      </a:cxn>
                      <a:cxn ang="T161">
                        <a:pos x="T82" y="T83"/>
                      </a:cxn>
                      <a:cxn ang="T162">
                        <a:pos x="T84" y="T85"/>
                      </a:cxn>
                      <a:cxn ang="T163">
                        <a:pos x="T86" y="T87"/>
                      </a:cxn>
                      <a:cxn ang="T164">
                        <a:pos x="T88" y="T89"/>
                      </a:cxn>
                      <a:cxn ang="T165">
                        <a:pos x="T90" y="T91"/>
                      </a:cxn>
                      <a:cxn ang="T166">
                        <a:pos x="T92" y="T93"/>
                      </a:cxn>
                      <a:cxn ang="T167">
                        <a:pos x="T94" y="T95"/>
                      </a:cxn>
                      <a:cxn ang="T168">
                        <a:pos x="T96" y="T97"/>
                      </a:cxn>
                      <a:cxn ang="T169">
                        <a:pos x="T98" y="T99"/>
                      </a:cxn>
                      <a:cxn ang="T170">
                        <a:pos x="T100" y="T101"/>
                      </a:cxn>
                      <a:cxn ang="T171">
                        <a:pos x="T102" y="T103"/>
                      </a:cxn>
                      <a:cxn ang="T172">
                        <a:pos x="T104" y="T105"/>
                      </a:cxn>
                      <a:cxn ang="T173">
                        <a:pos x="T106" y="T107"/>
                      </a:cxn>
                      <a:cxn ang="T174">
                        <a:pos x="T108" y="T109"/>
                      </a:cxn>
                      <a:cxn ang="T175">
                        <a:pos x="T110" y="T111"/>
                      </a:cxn>
                      <a:cxn ang="T176">
                        <a:pos x="T112" y="T113"/>
                      </a:cxn>
                      <a:cxn ang="T177">
                        <a:pos x="T114" y="T115"/>
                      </a:cxn>
                      <a:cxn ang="T178">
                        <a:pos x="T116" y="T117"/>
                      </a:cxn>
                      <a:cxn ang="T179">
                        <a:pos x="T118" y="T119"/>
                      </a:cxn>
                    </a:cxnLst>
                    <a:rect l="0" t="0" r="r" b="b"/>
                    <a:pathLst>
                      <a:path w="82" h="35">
                        <a:moveTo>
                          <a:pt x="80" y="14"/>
                        </a:moveTo>
                        <a:lnTo>
                          <a:pt x="80" y="15"/>
                        </a:lnTo>
                        <a:lnTo>
                          <a:pt x="79" y="16"/>
                        </a:lnTo>
                        <a:lnTo>
                          <a:pt x="78" y="16"/>
                        </a:lnTo>
                        <a:lnTo>
                          <a:pt x="78" y="17"/>
                        </a:lnTo>
                        <a:lnTo>
                          <a:pt x="79" y="17"/>
                        </a:lnTo>
                        <a:lnTo>
                          <a:pt x="80" y="18"/>
                        </a:lnTo>
                        <a:lnTo>
                          <a:pt x="80" y="19"/>
                        </a:lnTo>
                        <a:lnTo>
                          <a:pt x="81" y="20"/>
                        </a:lnTo>
                        <a:lnTo>
                          <a:pt x="81" y="21"/>
                        </a:lnTo>
                        <a:lnTo>
                          <a:pt x="82" y="22"/>
                        </a:lnTo>
                        <a:lnTo>
                          <a:pt x="82" y="24"/>
                        </a:lnTo>
                        <a:lnTo>
                          <a:pt x="82" y="25"/>
                        </a:lnTo>
                        <a:lnTo>
                          <a:pt x="81" y="25"/>
                        </a:lnTo>
                        <a:lnTo>
                          <a:pt x="80" y="25"/>
                        </a:lnTo>
                        <a:lnTo>
                          <a:pt x="80" y="27"/>
                        </a:lnTo>
                        <a:lnTo>
                          <a:pt x="77" y="30"/>
                        </a:lnTo>
                        <a:lnTo>
                          <a:pt x="77" y="29"/>
                        </a:lnTo>
                        <a:lnTo>
                          <a:pt x="76" y="29"/>
                        </a:lnTo>
                        <a:lnTo>
                          <a:pt x="76" y="28"/>
                        </a:lnTo>
                        <a:lnTo>
                          <a:pt x="75" y="27"/>
                        </a:lnTo>
                        <a:lnTo>
                          <a:pt x="75" y="28"/>
                        </a:lnTo>
                        <a:lnTo>
                          <a:pt x="75" y="29"/>
                        </a:lnTo>
                        <a:lnTo>
                          <a:pt x="75" y="30"/>
                        </a:lnTo>
                        <a:lnTo>
                          <a:pt x="74" y="30"/>
                        </a:lnTo>
                        <a:lnTo>
                          <a:pt x="72" y="34"/>
                        </a:lnTo>
                        <a:lnTo>
                          <a:pt x="71" y="33"/>
                        </a:lnTo>
                        <a:lnTo>
                          <a:pt x="69" y="30"/>
                        </a:lnTo>
                        <a:lnTo>
                          <a:pt x="69" y="29"/>
                        </a:lnTo>
                        <a:lnTo>
                          <a:pt x="68" y="28"/>
                        </a:lnTo>
                        <a:lnTo>
                          <a:pt x="67" y="27"/>
                        </a:lnTo>
                        <a:lnTo>
                          <a:pt x="66" y="25"/>
                        </a:lnTo>
                        <a:lnTo>
                          <a:pt x="65" y="24"/>
                        </a:lnTo>
                        <a:lnTo>
                          <a:pt x="65" y="22"/>
                        </a:lnTo>
                        <a:lnTo>
                          <a:pt x="66" y="21"/>
                        </a:lnTo>
                        <a:lnTo>
                          <a:pt x="66" y="22"/>
                        </a:lnTo>
                        <a:lnTo>
                          <a:pt x="67" y="22"/>
                        </a:lnTo>
                        <a:lnTo>
                          <a:pt x="67" y="21"/>
                        </a:lnTo>
                        <a:lnTo>
                          <a:pt x="68" y="21"/>
                        </a:lnTo>
                        <a:lnTo>
                          <a:pt x="68" y="20"/>
                        </a:lnTo>
                        <a:lnTo>
                          <a:pt x="67" y="20"/>
                        </a:lnTo>
                        <a:lnTo>
                          <a:pt x="67" y="19"/>
                        </a:lnTo>
                        <a:lnTo>
                          <a:pt x="68" y="19"/>
                        </a:lnTo>
                        <a:lnTo>
                          <a:pt x="69" y="18"/>
                        </a:lnTo>
                        <a:lnTo>
                          <a:pt x="70" y="19"/>
                        </a:lnTo>
                        <a:lnTo>
                          <a:pt x="71" y="20"/>
                        </a:lnTo>
                        <a:lnTo>
                          <a:pt x="72" y="20"/>
                        </a:lnTo>
                        <a:lnTo>
                          <a:pt x="74" y="20"/>
                        </a:lnTo>
                        <a:lnTo>
                          <a:pt x="74" y="21"/>
                        </a:lnTo>
                        <a:lnTo>
                          <a:pt x="75" y="21"/>
                        </a:lnTo>
                        <a:lnTo>
                          <a:pt x="72" y="20"/>
                        </a:lnTo>
                        <a:lnTo>
                          <a:pt x="71" y="19"/>
                        </a:lnTo>
                        <a:lnTo>
                          <a:pt x="70" y="18"/>
                        </a:lnTo>
                        <a:lnTo>
                          <a:pt x="69" y="17"/>
                        </a:lnTo>
                        <a:lnTo>
                          <a:pt x="68" y="18"/>
                        </a:lnTo>
                        <a:lnTo>
                          <a:pt x="66" y="18"/>
                        </a:lnTo>
                        <a:lnTo>
                          <a:pt x="65" y="18"/>
                        </a:lnTo>
                        <a:lnTo>
                          <a:pt x="63" y="17"/>
                        </a:lnTo>
                        <a:lnTo>
                          <a:pt x="65" y="16"/>
                        </a:lnTo>
                        <a:lnTo>
                          <a:pt x="63" y="15"/>
                        </a:lnTo>
                        <a:lnTo>
                          <a:pt x="63" y="14"/>
                        </a:lnTo>
                        <a:lnTo>
                          <a:pt x="62" y="14"/>
                        </a:lnTo>
                        <a:lnTo>
                          <a:pt x="61" y="14"/>
                        </a:lnTo>
                        <a:lnTo>
                          <a:pt x="61" y="12"/>
                        </a:lnTo>
                        <a:lnTo>
                          <a:pt x="60" y="12"/>
                        </a:lnTo>
                        <a:lnTo>
                          <a:pt x="58" y="10"/>
                        </a:lnTo>
                        <a:lnTo>
                          <a:pt x="57" y="9"/>
                        </a:lnTo>
                        <a:lnTo>
                          <a:pt x="56" y="9"/>
                        </a:lnTo>
                        <a:lnTo>
                          <a:pt x="56" y="8"/>
                        </a:lnTo>
                        <a:lnTo>
                          <a:pt x="57" y="8"/>
                        </a:lnTo>
                        <a:lnTo>
                          <a:pt x="57" y="7"/>
                        </a:lnTo>
                        <a:lnTo>
                          <a:pt x="56" y="8"/>
                        </a:lnTo>
                        <a:lnTo>
                          <a:pt x="56" y="9"/>
                        </a:lnTo>
                        <a:lnTo>
                          <a:pt x="54" y="9"/>
                        </a:lnTo>
                        <a:lnTo>
                          <a:pt x="53" y="9"/>
                        </a:lnTo>
                        <a:lnTo>
                          <a:pt x="52" y="9"/>
                        </a:lnTo>
                        <a:lnTo>
                          <a:pt x="51" y="9"/>
                        </a:lnTo>
                        <a:lnTo>
                          <a:pt x="50" y="9"/>
                        </a:lnTo>
                        <a:lnTo>
                          <a:pt x="49" y="10"/>
                        </a:lnTo>
                        <a:lnTo>
                          <a:pt x="49" y="11"/>
                        </a:lnTo>
                        <a:lnTo>
                          <a:pt x="48" y="11"/>
                        </a:lnTo>
                        <a:lnTo>
                          <a:pt x="47" y="11"/>
                        </a:lnTo>
                        <a:lnTo>
                          <a:pt x="45" y="12"/>
                        </a:lnTo>
                        <a:lnTo>
                          <a:pt x="47" y="12"/>
                        </a:lnTo>
                        <a:lnTo>
                          <a:pt x="47" y="14"/>
                        </a:lnTo>
                        <a:lnTo>
                          <a:pt x="45" y="15"/>
                        </a:lnTo>
                        <a:lnTo>
                          <a:pt x="43" y="17"/>
                        </a:lnTo>
                        <a:lnTo>
                          <a:pt x="42" y="18"/>
                        </a:lnTo>
                        <a:lnTo>
                          <a:pt x="41" y="18"/>
                        </a:lnTo>
                        <a:lnTo>
                          <a:pt x="39" y="19"/>
                        </a:lnTo>
                        <a:lnTo>
                          <a:pt x="38" y="19"/>
                        </a:lnTo>
                        <a:lnTo>
                          <a:pt x="37" y="19"/>
                        </a:lnTo>
                        <a:lnTo>
                          <a:pt x="35" y="20"/>
                        </a:lnTo>
                        <a:lnTo>
                          <a:pt x="35" y="21"/>
                        </a:lnTo>
                        <a:lnTo>
                          <a:pt x="35" y="22"/>
                        </a:lnTo>
                        <a:lnTo>
                          <a:pt x="37" y="22"/>
                        </a:lnTo>
                        <a:lnTo>
                          <a:pt x="37" y="24"/>
                        </a:lnTo>
                        <a:lnTo>
                          <a:pt x="38" y="24"/>
                        </a:lnTo>
                        <a:lnTo>
                          <a:pt x="38" y="25"/>
                        </a:lnTo>
                        <a:lnTo>
                          <a:pt x="40" y="27"/>
                        </a:lnTo>
                        <a:lnTo>
                          <a:pt x="42" y="28"/>
                        </a:lnTo>
                        <a:lnTo>
                          <a:pt x="42" y="30"/>
                        </a:lnTo>
                        <a:lnTo>
                          <a:pt x="42" y="31"/>
                        </a:lnTo>
                        <a:lnTo>
                          <a:pt x="41" y="31"/>
                        </a:lnTo>
                        <a:lnTo>
                          <a:pt x="40" y="31"/>
                        </a:lnTo>
                        <a:lnTo>
                          <a:pt x="39" y="31"/>
                        </a:lnTo>
                        <a:lnTo>
                          <a:pt x="38" y="31"/>
                        </a:lnTo>
                        <a:lnTo>
                          <a:pt x="38" y="33"/>
                        </a:lnTo>
                        <a:lnTo>
                          <a:pt x="37" y="34"/>
                        </a:lnTo>
                        <a:lnTo>
                          <a:pt x="34" y="34"/>
                        </a:lnTo>
                        <a:lnTo>
                          <a:pt x="33" y="34"/>
                        </a:lnTo>
                        <a:lnTo>
                          <a:pt x="33" y="35"/>
                        </a:lnTo>
                        <a:lnTo>
                          <a:pt x="32" y="35"/>
                        </a:lnTo>
                        <a:lnTo>
                          <a:pt x="31" y="35"/>
                        </a:lnTo>
                        <a:lnTo>
                          <a:pt x="30" y="35"/>
                        </a:lnTo>
                        <a:lnTo>
                          <a:pt x="30" y="34"/>
                        </a:lnTo>
                        <a:lnTo>
                          <a:pt x="30" y="33"/>
                        </a:lnTo>
                        <a:lnTo>
                          <a:pt x="30" y="31"/>
                        </a:lnTo>
                        <a:lnTo>
                          <a:pt x="29" y="29"/>
                        </a:lnTo>
                        <a:lnTo>
                          <a:pt x="29" y="28"/>
                        </a:lnTo>
                        <a:lnTo>
                          <a:pt x="28" y="28"/>
                        </a:lnTo>
                        <a:lnTo>
                          <a:pt x="28" y="27"/>
                        </a:lnTo>
                        <a:lnTo>
                          <a:pt x="28" y="26"/>
                        </a:lnTo>
                        <a:lnTo>
                          <a:pt x="28" y="25"/>
                        </a:lnTo>
                        <a:lnTo>
                          <a:pt x="26" y="26"/>
                        </a:lnTo>
                        <a:lnTo>
                          <a:pt x="25" y="26"/>
                        </a:lnTo>
                        <a:lnTo>
                          <a:pt x="25" y="28"/>
                        </a:lnTo>
                        <a:lnTo>
                          <a:pt x="25" y="29"/>
                        </a:lnTo>
                        <a:lnTo>
                          <a:pt x="24" y="28"/>
                        </a:lnTo>
                        <a:lnTo>
                          <a:pt x="23" y="28"/>
                        </a:lnTo>
                        <a:lnTo>
                          <a:pt x="22" y="28"/>
                        </a:lnTo>
                        <a:lnTo>
                          <a:pt x="21" y="28"/>
                        </a:lnTo>
                        <a:lnTo>
                          <a:pt x="20" y="27"/>
                        </a:lnTo>
                        <a:lnTo>
                          <a:pt x="20" y="26"/>
                        </a:lnTo>
                        <a:lnTo>
                          <a:pt x="20" y="25"/>
                        </a:lnTo>
                        <a:lnTo>
                          <a:pt x="20" y="24"/>
                        </a:lnTo>
                        <a:lnTo>
                          <a:pt x="19" y="24"/>
                        </a:lnTo>
                        <a:lnTo>
                          <a:pt x="19" y="22"/>
                        </a:lnTo>
                        <a:lnTo>
                          <a:pt x="19" y="21"/>
                        </a:lnTo>
                        <a:lnTo>
                          <a:pt x="17" y="21"/>
                        </a:lnTo>
                        <a:lnTo>
                          <a:pt x="15" y="20"/>
                        </a:lnTo>
                        <a:lnTo>
                          <a:pt x="13" y="20"/>
                        </a:lnTo>
                        <a:lnTo>
                          <a:pt x="12" y="20"/>
                        </a:lnTo>
                        <a:lnTo>
                          <a:pt x="11" y="20"/>
                        </a:lnTo>
                        <a:lnTo>
                          <a:pt x="11" y="19"/>
                        </a:lnTo>
                        <a:lnTo>
                          <a:pt x="10" y="19"/>
                        </a:lnTo>
                        <a:lnTo>
                          <a:pt x="9" y="19"/>
                        </a:lnTo>
                        <a:lnTo>
                          <a:pt x="7" y="19"/>
                        </a:lnTo>
                        <a:lnTo>
                          <a:pt x="6" y="19"/>
                        </a:lnTo>
                        <a:lnTo>
                          <a:pt x="5" y="19"/>
                        </a:lnTo>
                        <a:lnTo>
                          <a:pt x="4" y="19"/>
                        </a:lnTo>
                        <a:lnTo>
                          <a:pt x="3" y="19"/>
                        </a:lnTo>
                        <a:lnTo>
                          <a:pt x="2" y="19"/>
                        </a:lnTo>
                        <a:lnTo>
                          <a:pt x="2" y="20"/>
                        </a:lnTo>
                        <a:lnTo>
                          <a:pt x="2" y="21"/>
                        </a:lnTo>
                        <a:lnTo>
                          <a:pt x="2" y="22"/>
                        </a:lnTo>
                        <a:lnTo>
                          <a:pt x="2" y="21"/>
                        </a:lnTo>
                        <a:lnTo>
                          <a:pt x="1" y="19"/>
                        </a:lnTo>
                        <a:lnTo>
                          <a:pt x="0" y="19"/>
                        </a:lnTo>
                        <a:lnTo>
                          <a:pt x="0" y="18"/>
                        </a:lnTo>
                        <a:lnTo>
                          <a:pt x="1" y="18"/>
                        </a:lnTo>
                        <a:lnTo>
                          <a:pt x="1" y="17"/>
                        </a:lnTo>
                        <a:lnTo>
                          <a:pt x="2" y="17"/>
                        </a:lnTo>
                        <a:lnTo>
                          <a:pt x="2" y="15"/>
                        </a:lnTo>
                        <a:lnTo>
                          <a:pt x="2" y="14"/>
                        </a:lnTo>
                        <a:lnTo>
                          <a:pt x="1" y="12"/>
                        </a:lnTo>
                        <a:lnTo>
                          <a:pt x="2" y="11"/>
                        </a:lnTo>
                        <a:lnTo>
                          <a:pt x="3" y="11"/>
                        </a:lnTo>
                        <a:lnTo>
                          <a:pt x="4" y="10"/>
                        </a:lnTo>
                        <a:lnTo>
                          <a:pt x="4" y="9"/>
                        </a:lnTo>
                        <a:lnTo>
                          <a:pt x="2" y="8"/>
                        </a:lnTo>
                        <a:lnTo>
                          <a:pt x="1" y="8"/>
                        </a:lnTo>
                        <a:lnTo>
                          <a:pt x="1" y="6"/>
                        </a:lnTo>
                        <a:lnTo>
                          <a:pt x="1" y="2"/>
                        </a:lnTo>
                        <a:lnTo>
                          <a:pt x="2" y="1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3" y="1"/>
                        </a:lnTo>
                        <a:lnTo>
                          <a:pt x="4" y="1"/>
                        </a:lnTo>
                        <a:lnTo>
                          <a:pt x="4" y="2"/>
                        </a:lnTo>
                        <a:lnTo>
                          <a:pt x="5" y="2"/>
                        </a:lnTo>
                        <a:lnTo>
                          <a:pt x="6" y="1"/>
                        </a:lnTo>
                        <a:lnTo>
                          <a:pt x="9" y="3"/>
                        </a:lnTo>
                        <a:lnTo>
                          <a:pt x="9" y="5"/>
                        </a:lnTo>
                        <a:lnTo>
                          <a:pt x="10" y="7"/>
                        </a:lnTo>
                        <a:lnTo>
                          <a:pt x="10" y="8"/>
                        </a:lnTo>
                        <a:lnTo>
                          <a:pt x="11" y="9"/>
                        </a:lnTo>
                        <a:lnTo>
                          <a:pt x="13" y="10"/>
                        </a:lnTo>
                        <a:lnTo>
                          <a:pt x="14" y="10"/>
                        </a:lnTo>
                        <a:lnTo>
                          <a:pt x="16" y="10"/>
                        </a:lnTo>
                        <a:lnTo>
                          <a:pt x="17" y="9"/>
                        </a:lnTo>
                        <a:lnTo>
                          <a:pt x="16" y="8"/>
                        </a:lnTo>
                        <a:lnTo>
                          <a:pt x="15" y="8"/>
                        </a:lnTo>
                        <a:lnTo>
                          <a:pt x="15" y="7"/>
                        </a:lnTo>
                        <a:lnTo>
                          <a:pt x="16" y="7"/>
                        </a:lnTo>
                        <a:lnTo>
                          <a:pt x="17" y="8"/>
                        </a:lnTo>
                        <a:lnTo>
                          <a:pt x="19" y="9"/>
                        </a:lnTo>
                        <a:lnTo>
                          <a:pt x="19" y="10"/>
                        </a:lnTo>
                        <a:lnTo>
                          <a:pt x="20" y="11"/>
                        </a:lnTo>
                        <a:lnTo>
                          <a:pt x="21" y="11"/>
                        </a:lnTo>
                        <a:lnTo>
                          <a:pt x="21" y="12"/>
                        </a:lnTo>
                        <a:lnTo>
                          <a:pt x="24" y="12"/>
                        </a:lnTo>
                        <a:lnTo>
                          <a:pt x="25" y="12"/>
                        </a:lnTo>
                        <a:lnTo>
                          <a:pt x="26" y="12"/>
                        </a:lnTo>
                        <a:lnTo>
                          <a:pt x="28" y="12"/>
                        </a:lnTo>
                        <a:lnTo>
                          <a:pt x="29" y="11"/>
                        </a:lnTo>
                        <a:lnTo>
                          <a:pt x="30" y="11"/>
                        </a:lnTo>
                        <a:lnTo>
                          <a:pt x="31" y="11"/>
                        </a:lnTo>
                        <a:lnTo>
                          <a:pt x="31" y="10"/>
                        </a:lnTo>
                        <a:lnTo>
                          <a:pt x="32" y="9"/>
                        </a:lnTo>
                        <a:lnTo>
                          <a:pt x="33" y="8"/>
                        </a:lnTo>
                        <a:lnTo>
                          <a:pt x="34" y="8"/>
                        </a:lnTo>
                        <a:lnTo>
                          <a:pt x="35" y="8"/>
                        </a:lnTo>
                        <a:lnTo>
                          <a:pt x="37" y="7"/>
                        </a:lnTo>
                        <a:lnTo>
                          <a:pt x="38" y="7"/>
                        </a:lnTo>
                        <a:lnTo>
                          <a:pt x="39" y="7"/>
                        </a:lnTo>
                        <a:lnTo>
                          <a:pt x="40" y="7"/>
                        </a:lnTo>
                        <a:lnTo>
                          <a:pt x="41" y="6"/>
                        </a:lnTo>
                        <a:lnTo>
                          <a:pt x="42" y="6"/>
                        </a:lnTo>
                        <a:lnTo>
                          <a:pt x="42" y="5"/>
                        </a:lnTo>
                        <a:lnTo>
                          <a:pt x="43" y="5"/>
                        </a:lnTo>
                        <a:lnTo>
                          <a:pt x="43" y="3"/>
                        </a:lnTo>
                        <a:lnTo>
                          <a:pt x="45" y="3"/>
                        </a:lnTo>
                        <a:lnTo>
                          <a:pt x="47" y="3"/>
                        </a:lnTo>
                        <a:lnTo>
                          <a:pt x="47" y="2"/>
                        </a:lnTo>
                        <a:lnTo>
                          <a:pt x="48" y="1"/>
                        </a:lnTo>
                        <a:lnTo>
                          <a:pt x="48" y="0"/>
                        </a:lnTo>
                        <a:lnTo>
                          <a:pt x="49" y="0"/>
                        </a:lnTo>
                        <a:lnTo>
                          <a:pt x="50" y="1"/>
                        </a:lnTo>
                        <a:lnTo>
                          <a:pt x="53" y="1"/>
                        </a:lnTo>
                        <a:lnTo>
                          <a:pt x="54" y="1"/>
                        </a:lnTo>
                        <a:lnTo>
                          <a:pt x="56" y="1"/>
                        </a:lnTo>
                        <a:lnTo>
                          <a:pt x="57" y="1"/>
                        </a:lnTo>
                        <a:lnTo>
                          <a:pt x="58" y="1"/>
                        </a:lnTo>
                        <a:lnTo>
                          <a:pt x="57" y="1"/>
                        </a:lnTo>
                        <a:lnTo>
                          <a:pt x="56" y="2"/>
                        </a:lnTo>
                        <a:lnTo>
                          <a:pt x="56" y="3"/>
                        </a:lnTo>
                        <a:lnTo>
                          <a:pt x="57" y="3"/>
                        </a:lnTo>
                        <a:lnTo>
                          <a:pt x="61" y="3"/>
                        </a:lnTo>
                        <a:lnTo>
                          <a:pt x="63" y="3"/>
                        </a:lnTo>
                        <a:lnTo>
                          <a:pt x="65" y="3"/>
                        </a:lnTo>
                        <a:lnTo>
                          <a:pt x="66" y="5"/>
                        </a:lnTo>
                        <a:lnTo>
                          <a:pt x="68" y="5"/>
                        </a:lnTo>
                        <a:lnTo>
                          <a:pt x="69" y="6"/>
                        </a:lnTo>
                        <a:lnTo>
                          <a:pt x="70" y="6"/>
                        </a:lnTo>
                        <a:lnTo>
                          <a:pt x="71" y="7"/>
                        </a:lnTo>
                        <a:lnTo>
                          <a:pt x="72" y="8"/>
                        </a:lnTo>
                        <a:lnTo>
                          <a:pt x="74" y="8"/>
                        </a:lnTo>
                        <a:lnTo>
                          <a:pt x="75" y="9"/>
                        </a:lnTo>
                        <a:lnTo>
                          <a:pt x="75" y="10"/>
                        </a:lnTo>
                        <a:lnTo>
                          <a:pt x="76" y="11"/>
                        </a:lnTo>
                        <a:lnTo>
                          <a:pt x="78" y="12"/>
                        </a:lnTo>
                        <a:lnTo>
                          <a:pt x="78" y="14"/>
                        </a:lnTo>
                        <a:lnTo>
                          <a:pt x="79" y="14"/>
                        </a:lnTo>
                        <a:lnTo>
                          <a:pt x="80" y="14"/>
                        </a:lnTo>
                        <a:moveTo>
                          <a:pt x="20" y="33"/>
                        </a:moveTo>
                        <a:lnTo>
                          <a:pt x="19" y="33"/>
                        </a:lnTo>
                        <a:lnTo>
                          <a:pt x="17" y="33"/>
                        </a:lnTo>
                        <a:lnTo>
                          <a:pt x="16" y="31"/>
                        </a:lnTo>
                        <a:lnTo>
                          <a:pt x="16" y="30"/>
                        </a:lnTo>
                        <a:lnTo>
                          <a:pt x="17" y="28"/>
                        </a:lnTo>
                        <a:lnTo>
                          <a:pt x="17" y="29"/>
                        </a:lnTo>
                        <a:lnTo>
                          <a:pt x="19" y="29"/>
                        </a:lnTo>
                        <a:lnTo>
                          <a:pt x="19" y="30"/>
                        </a:lnTo>
                        <a:lnTo>
                          <a:pt x="19" y="31"/>
                        </a:lnTo>
                        <a:lnTo>
                          <a:pt x="19" y="33"/>
                        </a:lnTo>
                        <a:lnTo>
                          <a:pt x="20" y="31"/>
                        </a:lnTo>
                        <a:lnTo>
                          <a:pt x="20" y="33"/>
                        </a:lnTo>
                        <a:moveTo>
                          <a:pt x="58" y="19"/>
                        </a:moveTo>
                        <a:lnTo>
                          <a:pt x="58" y="19"/>
                        </a:lnTo>
                        <a:lnTo>
                          <a:pt x="58" y="17"/>
                        </a:lnTo>
                        <a:lnTo>
                          <a:pt x="59" y="17"/>
                        </a:lnTo>
                        <a:lnTo>
                          <a:pt x="59" y="18"/>
                        </a:lnTo>
                        <a:lnTo>
                          <a:pt x="59" y="19"/>
                        </a:lnTo>
                        <a:lnTo>
                          <a:pt x="58" y="19"/>
                        </a:lnTo>
                        <a:moveTo>
                          <a:pt x="11" y="5"/>
                        </a:moveTo>
                        <a:lnTo>
                          <a:pt x="11" y="5"/>
                        </a:lnTo>
                        <a:lnTo>
                          <a:pt x="10" y="3"/>
                        </a:lnTo>
                        <a:lnTo>
                          <a:pt x="11" y="3"/>
                        </a:lnTo>
                        <a:lnTo>
                          <a:pt x="11" y="5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400" name="Freeform 1315">
                    <a:extLst>
                      <a:ext uri="{FF2B5EF4-FFF2-40B4-BE49-F238E27FC236}">
                        <a16:creationId xmlns:a16="http://schemas.microsoft.com/office/drawing/2014/main" id="{986B3F67-F259-4352-BE56-9DF71C6704B0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5615081" y="3264270"/>
                    <a:ext cx="99914" cy="102239"/>
                  </a:xfrm>
                  <a:custGeom>
                    <a:avLst/>
                    <a:gdLst>
                      <a:gd name="T0" fmla="*/ 66675 w 43"/>
                      <a:gd name="T1" fmla="*/ 42863 h 44"/>
                      <a:gd name="T2" fmla="*/ 61912 w 43"/>
                      <a:gd name="T3" fmla="*/ 42863 h 44"/>
                      <a:gd name="T4" fmla="*/ 60325 w 43"/>
                      <a:gd name="T5" fmla="*/ 52388 h 44"/>
                      <a:gd name="T6" fmla="*/ 57150 w 43"/>
                      <a:gd name="T7" fmla="*/ 52388 h 44"/>
                      <a:gd name="T8" fmla="*/ 55562 w 43"/>
                      <a:gd name="T9" fmla="*/ 57150 h 44"/>
                      <a:gd name="T10" fmla="*/ 47625 w 43"/>
                      <a:gd name="T11" fmla="*/ 61913 h 44"/>
                      <a:gd name="T12" fmla="*/ 46037 w 43"/>
                      <a:gd name="T13" fmla="*/ 63500 h 44"/>
                      <a:gd name="T14" fmla="*/ 44450 w 43"/>
                      <a:gd name="T15" fmla="*/ 66675 h 44"/>
                      <a:gd name="T16" fmla="*/ 41275 w 43"/>
                      <a:gd name="T17" fmla="*/ 69850 h 44"/>
                      <a:gd name="T18" fmla="*/ 38100 w 43"/>
                      <a:gd name="T19" fmla="*/ 68263 h 44"/>
                      <a:gd name="T20" fmla="*/ 31750 w 43"/>
                      <a:gd name="T21" fmla="*/ 66675 h 44"/>
                      <a:gd name="T22" fmla="*/ 19050 w 43"/>
                      <a:gd name="T23" fmla="*/ 61913 h 44"/>
                      <a:gd name="T24" fmla="*/ 17462 w 43"/>
                      <a:gd name="T25" fmla="*/ 57150 h 44"/>
                      <a:gd name="T26" fmla="*/ 22225 w 43"/>
                      <a:gd name="T27" fmla="*/ 57150 h 44"/>
                      <a:gd name="T28" fmla="*/ 23812 w 43"/>
                      <a:gd name="T29" fmla="*/ 55563 h 44"/>
                      <a:gd name="T30" fmla="*/ 19050 w 43"/>
                      <a:gd name="T31" fmla="*/ 55563 h 44"/>
                      <a:gd name="T32" fmla="*/ 12700 w 43"/>
                      <a:gd name="T33" fmla="*/ 53975 h 44"/>
                      <a:gd name="T34" fmla="*/ 9525 w 43"/>
                      <a:gd name="T35" fmla="*/ 49213 h 44"/>
                      <a:gd name="T36" fmla="*/ 7937 w 43"/>
                      <a:gd name="T37" fmla="*/ 41275 h 44"/>
                      <a:gd name="T38" fmla="*/ 4762 w 43"/>
                      <a:gd name="T39" fmla="*/ 41275 h 44"/>
                      <a:gd name="T40" fmla="*/ 0 w 43"/>
                      <a:gd name="T41" fmla="*/ 36513 h 44"/>
                      <a:gd name="T42" fmla="*/ 3175 w 43"/>
                      <a:gd name="T43" fmla="*/ 36513 h 44"/>
                      <a:gd name="T44" fmla="*/ 4762 w 43"/>
                      <a:gd name="T45" fmla="*/ 38100 h 44"/>
                      <a:gd name="T46" fmla="*/ 4762 w 43"/>
                      <a:gd name="T47" fmla="*/ 34925 h 44"/>
                      <a:gd name="T48" fmla="*/ 7937 w 43"/>
                      <a:gd name="T49" fmla="*/ 33338 h 44"/>
                      <a:gd name="T50" fmla="*/ 1587 w 43"/>
                      <a:gd name="T51" fmla="*/ 34925 h 44"/>
                      <a:gd name="T52" fmla="*/ 1587 w 43"/>
                      <a:gd name="T53" fmla="*/ 26988 h 44"/>
                      <a:gd name="T54" fmla="*/ 1587 w 43"/>
                      <a:gd name="T55" fmla="*/ 25400 h 44"/>
                      <a:gd name="T56" fmla="*/ 0 w 43"/>
                      <a:gd name="T57" fmla="*/ 22225 h 44"/>
                      <a:gd name="T58" fmla="*/ 3175 w 43"/>
                      <a:gd name="T59" fmla="*/ 22225 h 44"/>
                      <a:gd name="T60" fmla="*/ 7937 w 43"/>
                      <a:gd name="T61" fmla="*/ 20638 h 44"/>
                      <a:gd name="T62" fmla="*/ 9525 w 43"/>
                      <a:gd name="T63" fmla="*/ 17463 h 44"/>
                      <a:gd name="T64" fmla="*/ 14287 w 43"/>
                      <a:gd name="T65" fmla="*/ 12700 h 44"/>
                      <a:gd name="T66" fmla="*/ 15875 w 43"/>
                      <a:gd name="T67" fmla="*/ 9525 h 44"/>
                      <a:gd name="T68" fmla="*/ 23812 w 43"/>
                      <a:gd name="T69" fmla="*/ 3175 h 44"/>
                      <a:gd name="T70" fmla="*/ 26987 w 43"/>
                      <a:gd name="T71" fmla="*/ 4763 h 44"/>
                      <a:gd name="T72" fmla="*/ 39687 w 43"/>
                      <a:gd name="T73" fmla="*/ 0 h 44"/>
                      <a:gd name="T74" fmla="*/ 46037 w 43"/>
                      <a:gd name="T75" fmla="*/ 0 h 44"/>
                      <a:gd name="T76" fmla="*/ 52387 w 43"/>
                      <a:gd name="T77" fmla="*/ 6350 h 44"/>
                      <a:gd name="T78" fmla="*/ 55562 w 43"/>
                      <a:gd name="T79" fmla="*/ 12700 h 44"/>
                      <a:gd name="T80" fmla="*/ 58737 w 43"/>
                      <a:gd name="T81" fmla="*/ 19050 h 44"/>
                      <a:gd name="T82" fmla="*/ 57150 w 43"/>
                      <a:gd name="T83" fmla="*/ 22225 h 44"/>
                      <a:gd name="T84" fmla="*/ 60325 w 43"/>
                      <a:gd name="T85" fmla="*/ 23813 h 44"/>
                      <a:gd name="T86" fmla="*/ 60325 w 43"/>
                      <a:gd name="T87" fmla="*/ 26988 h 44"/>
                      <a:gd name="T88" fmla="*/ 60325 w 43"/>
                      <a:gd name="T89" fmla="*/ 34925 h 44"/>
                      <a:gd name="T90" fmla="*/ 61912 w 43"/>
                      <a:gd name="T91" fmla="*/ 39688 h 44"/>
                      <a:gd name="T92" fmla="*/ 66675 w 43"/>
                      <a:gd name="T93" fmla="*/ 34925 h 44"/>
                      <a:gd name="T94" fmla="*/ 15875 w 43"/>
                      <a:gd name="T95" fmla="*/ 58738 h 44"/>
                      <a:gd name="T96" fmla="*/ 14287 w 43"/>
                      <a:gd name="T97" fmla="*/ 57150 h 44"/>
                      <a:gd name="T98" fmla="*/ 12700 w 43"/>
                      <a:gd name="T99" fmla="*/ 57150 h 44"/>
                      <a:gd name="T100" fmla="*/ 9525 w 43"/>
                      <a:gd name="T101" fmla="*/ 55563 h 44"/>
                      <a:gd name="T102" fmla="*/ 14287 w 43"/>
                      <a:gd name="T103" fmla="*/ 53975 h 44"/>
                      <a:gd name="T104" fmla="*/ 17462 w 43"/>
                      <a:gd name="T105" fmla="*/ 57150 h 44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</a:gdLst>
                    <a:ahLst/>
                    <a:cxnLst>
                      <a:cxn ang="T106">
                        <a:pos x="T0" y="T1"/>
                      </a:cxn>
                      <a:cxn ang="T107">
                        <a:pos x="T2" y="T3"/>
                      </a:cxn>
                      <a:cxn ang="T108">
                        <a:pos x="T4" y="T5"/>
                      </a:cxn>
                      <a:cxn ang="T109">
                        <a:pos x="T6" y="T7"/>
                      </a:cxn>
                      <a:cxn ang="T110">
                        <a:pos x="T8" y="T9"/>
                      </a:cxn>
                      <a:cxn ang="T111">
                        <a:pos x="T10" y="T11"/>
                      </a:cxn>
                      <a:cxn ang="T112">
                        <a:pos x="T12" y="T13"/>
                      </a:cxn>
                      <a:cxn ang="T113">
                        <a:pos x="T14" y="T15"/>
                      </a:cxn>
                      <a:cxn ang="T114">
                        <a:pos x="T16" y="T17"/>
                      </a:cxn>
                      <a:cxn ang="T115">
                        <a:pos x="T18" y="T19"/>
                      </a:cxn>
                      <a:cxn ang="T116">
                        <a:pos x="T20" y="T21"/>
                      </a:cxn>
                      <a:cxn ang="T117">
                        <a:pos x="T22" y="T23"/>
                      </a:cxn>
                      <a:cxn ang="T118">
                        <a:pos x="T24" y="T25"/>
                      </a:cxn>
                      <a:cxn ang="T119">
                        <a:pos x="T26" y="T27"/>
                      </a:cxn>
                      <a:cxn ang="T120">
                        <a:pos x="T28" y="T29"/>
                      </a:cxn>
                      <a:cxn ang="T121">
                        <a:pos x="T30" y="T31"/>
                      </a:cxn>
                      <a:cxn ang="T122">
                        <a:pos x="T32" y="T33"/>
                      </a:cxn>
                      <a:cxn ang="T123">
                        <a:pos x="T34" y="T35"/>
                      </a:cxn>
                      <a:cxn ang="T124">
                        <a:pos x="T36" y="T37"/>
                      </a:cxn>
                      <a:cxn ang="T125">
                        <a:pos x="T38" y="T39"/>
                      </a:cxn>
                      <a:cxn ang="T126">
                        <a:pos x="T40" y="T41"/>
                      </a:cxn>
                      <a:cxn ang="T127">
                        <a:pos x="T42" y="T43"/>
                      </a:cxn>
                      <a:cxn ang="T128">
                        <a:pos x="T44" y="T45"/>
                      </a:cxn>
                      <a:cxn ang="T129">
                        <a:pos x="T46" y="T47"/>
                      </a:cxn>
                      <a:cxn ang="T130">
                        <a:pos x="T48" y="T49"/>
                      </a:cxn>
                      <a:cxn ang="T131">
                        <a:pos x="T50" y="T51"/>
                      </a:cxn>
                      <a:cxn ang="T132">
                        <a:pos x="T52" y="T53"/>
                      </a:cxn>
                      <a:cxn ang="T133">
                        <a:pos x="T54" y="T55"/>
                      </a:cxn>
                      <a:cxn ang="T134">
                        <a:pos x="T56" y="T57"/>
                      </a:cxn>
                      <a:cxn ang="T135">
                        <a:pos x="T58" y="T59"/>
                      </a:cxn>
                      <a:cxn ang="T136">
                        <a:pos x="T60" y="T61"/>
                      </a:cxn>
                      <a:cxn ang="T137">
                        <a:pos x="T62" y="T63"/>
                      </a:cxn>
                      <a:cxn ang="T138">
                        <a:pos x="T64" y="T65"/>
                      </a:cxn>
                      <a:cxn ang="T139">
                        <a:pos x="T66" y="T67"/>
                      </a:cxn>
                      <a:cxn ang="T140">
                        <a:pos x="T68" y="T69"/>
                      </a:cxn>
                      <a:cxn ang="T141">
                        <a:pos x="T70" y="T71"/>
                      </a:cxn>
                      <a:cxn ang="T142">
                        <a:pos x="T72" y="T73"/>
                      </a:cxn>
                      <a:cxn ang="T143">
                        <a:pos x="T74" y="T75"/>
                      </a:cxn>
                      <a:cxn ang="T144">
                        <a:pos x="T76" y="T77"/>
                      </a:cxn>
                      <a:cxn ang="T145">
                        <a:pos x="T78" y="T79"/>
                      </a:cxn>
                      <a:cxn ang="T146">
                        <a:pos x="T80" y="T81"/>
                      </a:cxn>
                      <a:cxn ang="T147">
                        <a:pos x="T82" y="T83"/>
                      </a:cxn>
                      <a:cxn ang="T148">
                        <a:pos x="T84" y="T85"/>
                      </a:cxn>
                      <a:cxn ang="T149">
                        <a:pos x="T86" y="T87"/>
                      </a:cxn>
                      <a:cxn ang="T150">
                        <a:pos x="T88" y="T89"/>
                      </a:cxn>
                      <a:cxn ang="T151">
                        <a:pos x="T90" y="T91"/>
                      </a:cxn>
                      <a:cxn ang="T152">
                        <a:pos x="T92" y="T93"/>
                      </a:cxn>
                      <a:cxn ang="T153">
                        <a:pos x="T94" y="T95"/>
                      </a:cxn>
                      <a:cxn ang="T154">
                        <a:pos x="T96" y="T97"/>
                      </a:cxn>
                      <a:cxn ang="T155">
                        <a:pos x="T98" y="T99"/>
                      </a:cxn>
                      <a:cxn ang="T156">
                        <a:pos x="T100" y="T101"/>
                      </a:cxn>
                      <a:cxn ang="T157">
                        <a:pos x="T102" y="T103"/>
                      </a:cxn>
                      <a:cxn ang="T158">
                        <a:pos x="T104" y="T105"/>
                      </a:cxn>
                    </a:cxnLst>
                    <a:rect l="0" t="0" r="r" b="b"/>
                    <a:pathLst>
                      <a:path w="43" h="44">
                        <a:moveTo>
                          <a:pt x="43" y="23"/>
                        </a:moveTo>
                        <a:lnTo>
                          <a:pt x="43" y="23"/>
                        </a:lnTo>
                        <a:lnTo>
                          <a:pt x="43" y="26"/>
                        </a:lnTo>
                        <a:lnTo>
                          <a:pt x="42" y="27"/>
                        </a:lnTo>
                        <a:lnTo>
                          <a:pt x="40" y="27"/>
                        </a:lnTo>
                        <a:lnTo>
                          <a:pt x="39" y="27"/>
                        </a:lnTo>
                        <a:lnTo>
                          <a:pt x="38" y="28"/>
                        </a:lnTo>
                        <a:lnTo>
                          <a:pt x="38" y="32"/>
                        </a:lnTo>
                        <a:lnTo>
                          <a:pt x="38" y="33"/>
                        </a:lnTo>
                        <a:lnTo>
                          <a:pt x="37" y="33"/>
                        </a:lnTo>
                        <a:lnTo>
                          <a:pt x="36" y="33"/>
                        </a:lnTo>
                        <a:lnTo>
                          <a:pt x="36" y="34"/>
                        </a:lnTo>
                        <a:lnTo>
                          <a:pt x="35" y="35"/>
                        </a:lnTo>
                        <a:lnTo>
                          <a:pt x="35" y="36"/>
                        </a:lnTo>
                        <a:lnTo>
                          <a:pt x="34" y="36"/>
                        </a:lnTo>
                        <a:lnTo>
                          <a:pt x="31" y="39"/>
                        </a:lnTo>
                        <a:lnTo>
                          <a:pt x="30" y="39"/>
                        </a:lnTo>
                        <a:lnTo>
                          <a:pt x="29" y="40"/>
                        </a:lnTo>
                        <a:lnTo>
                          <a:pt x="28" y="41"/>
                        </a:lnTo>
                        <a:lnTo>
                          <a:pt x="28" y="42"/>
                        </a:lnTo>
                        <a:lnTo>
                          <a:pt x="27" y="42"/>
                        </a:lnTo>
                        <a:lnTo>
                          <a:pt x="27" y="43"/>
                        </a:lnTo>
                        <a:lnTo>
                          <a:pt x="27" y="44"/>
                        </a:lnTo>
                        <a:lnTo>
                          <a:pt x="26" y="44"/>
                        </a:lnTo>
                        <a:lnTo>
                          <a:pt x="25" y="44"/>
                        </a:lnTo>
                        <a:lnTo>
                          <a:pt x="24" y="43"/>
                        </a:lnTo>
                        <a:lnTo>
                          <a:pt x="22" y="43"/>
                        </a:lnTo>
                        <a:lnTo>
                          <a:pt x="22" y="42"/>
                        </a:lnTo>
                        <a:lnTo>
                          <a:pt x="21" y="42"/>
                        </a:lnTo>
                        <a:lnTo>
                          <a:pt x="20" y="42"/>
                        </a:lnTo>
                        <a:lnTo>
                          <a:pt x="20" y="41"/>
                        </a:lnTo>
                        <a:lnTo>
                          <a:pt x="14" y="39"/>
                        </a:lnTo>
                        <a:lnTo>
                          <a:pt x="12" y="39"/>
                        </a:lnTo>
                        <a:lnTo>
                          <a:pt x="11" y="39"/>
                        </a:lnTo>
                        <a:lnTo>
                          <a:pt x="11" y="37"/>
                        </a:lnTo>
                        <a:lnTo>
                          <a:pt x="11" y="36"/>
                        </a:lnTo>
                        <a:lnTo>
                          <a:pt x="12" y="36"/>
                        </a:lnTo>
                        <a:lnTo>
                          <a:pt x="14" y="36"/>
                        </a:lnTo>
                        <a:lnTo>
                          <a:pt x="15" y="35"/>
                        </a:lnTo>
                        <a:lnTo>
                          <a:pt x="16" y="35"/>
                        </a:lnTo>
                        <a:lnTo>
                          <a:pt x="15" y="35"/>
                        </a:lnTo>
                        <a:lnTo>
                          <a:pt x="12" y="35"/>
                        </a:lnTo>
                        <a:lnTo>
                          <a:pt x="11" y="35"/>
                        </a:lnTo>
                        <a:lnTo>
                          <a:pt x="10" y="34"/>
                        </a:lnTo>
                        <a:lnTo>
                          <a:pt x="8" y="34"/>
                        </a:lnTo>
                        <a:lnTo>
                          <a:pt x="8" y="33"/>
                        </a:lnTo>
                        <a:lnTo>
                          <a:pt x="6" y="32"/>
                        </a:lnTo>
                        <a:lnTo>
                          <a:pt x="5" y="31"/>
                        </a:lnTo>
                        <a:lnTo>
                          <a:pt x="6" y="31"/>
                        </a:lnTo>
                        <a:lnTo>
                          <a:pt x="6" y="30"/>
                        </a:lnTo>
                        <a:lnTo>
                          <a:pt x="6" y="27"/>
                        </a:lnTo>
                        <a:lnTo>
                          <a:pt x="5" y="27"/>
                        </a:lnTo>
                        <a:lnTo>
                          <a:pt x="5" y="26"/>
                        </a:lnTo>
                        <a:lnTo>
                          <a:pt x="3" y="26"/>
                        </a:lnTo>
                        <a:lnTo>
                          <a:pt x="2" y="26"/>
                        </a:lnTo>
                        <a:lnTo>
                          <a:pt x="1" y="24"/>
                        </a:lnTo>
                        <a:lnTo>
                          <a:pt x="0" y="23"/>
                        </a:lnTo>
                        <a:lnTo>
                          <a:pt x="0" y="22"/>
                        </a:lnTo>
                        <a:lnTo>
                          <a:pt x="1" y="22"/>
                        </a:lnTo>
                        <a:lnTo>
                          <a:pt x="1" y="23"/>
                        </a:lnTo>
                        <a:lnTo>
                          <a:pt x="2" y="23"/>
                        </a:lnTo>
                        <a:lnTo>
                          <a:pt x="3" y="24"/>
                        </a:lnTo>
                        <a:lnTo>
                          <a:pt x="2" y="23"/>
                        </a:lnTo>
                        <a:lnTo>
                          <a:pt x="3" y="22"/>
                        </a:lnTo>
                        <a:lnTo>
                          <a:pt x="5" y="22"/>
                        </a:lnTo>
                        <a:lnTo>
                          <a:pt x="6" y="22"/>
                        </a:lnTo>
                        <a:lnTo>
                          <a:pt x="5" y="21"/>
                        </a:lnTo>
                        <a:lnTo>
                          <a:pt x="3" y="21"/>
                        </a:lnTo>
                        <a:lnTo>
                          <a:pt x="2" y="21"/>
                        </a:lnTo>
                        <a:lnTo>
                          <a:pt x="2" y="22"/>
                        </a:lnTo>
                        <a:lnTo>
                          <a:pt x="1" y="22"/>
                        </a:lnTo>
                        <a:lnTo>
                          <a:pt x="0" y="20"/>
                        </a:lnTo>
                        <a:lnTo>
                          <a:pt x="0" y="18"/>
                        </a:lnTo>
                        <a:lnTo>
                          <a:pt x="1" y="17"/>
                        </a:lnTo>
                        <a:lnTo>
                          <a:pt x="2" y="17"/>
                        </a:lnTo>
                        <a:lnTo>
                          <a:pt x="1" y="16"/>
                        </a:lnTo>
                        <a:lnTo>
                          <a:pt x="0" y="16"/>
                        </a:lnTo>
                        <a:lnTo>
                          <a:pt x="0" y="15"/>
                        </a:lnTo>
                        <a:lnTo>
                          <a:pt x="0" y="14"/>
                        </a:lnTo>
                        <a:lnTo>
                          <a:pt x="1" y="14"/>
                        </a:lnTo>
                        <a:lnTo>
                          <a:pt x="2" y="14"/>
                        </a:lnTo>
                        <a:lnTo>
                          <a:pt x="3" y="14"/>
                        </a:lnTo>
                        <a:lnTo>
                          <a:pt x="5" y="13"/>
                        </a:lnTo>
                        <a:lnTo>
                          <a:pt x="5" y="12"/>
                        </a:lnTo>
                        <a:lnTo>
                          <a:pt x="5" y="11"/>
                        </a:lnTo>
                        <a:lnTo>
                          <a:pt x="6" y="11"/>
                        </a:lnTo>
                        <a:lnTo>
                          <a:pt x="7" y="11"/>
                        </a:lnTo>
                        <a:lnTo>
                          <a:pt x="9" y="9"/>
                        </a:lnTo>
                        <a:lnTo>
                          <a:pt x="9" y="8"/>
                        </a:lnTo>
                        <a:lnTo>
                          <a:pt x="9" y="7"/>
                        </a:lnTo>
                        <a:lnTo>
                          <a:pt x="9" y="6"/>
                        </a:lnTo>
                        <a:lnTo>
                          <a:pt x="10" y="6"/>
                        </a:lnTo>
                        <a:lnTo>
                          <a:pt x="11" y="3"/>
                        </a:lnTo>
                        <a:lnTo>
                          <a:pt x="15" y="2"/>
                        </a:lnTo>
                        <a:lnTo>
                          <a:pt x="16" y="3"/>
                        </a:lnTo>
                        <a:lnTo>
                          <a:pt x="17" y="3"/>
                        </a:lnTo>
                        <a:lnTo>
                          <a:pt x="20" y="2"/>
                        </a:lnTo>
                        <a:lnTo>
                          <a:pt x="19" y="2"/>
                        </a:lnTo>
                        <a:lnTo>
                          <a:pt x="20" y="0"/>
                        </a:lnTo>
                        <a:lnTo>
                          <a:pt x="25" y="0"/>
                        </a:lnTo>
                        <a:lnTo>
                          <a:pt x="26" y="0"/>
                        </a:lnTo>
                        <a:lnTo>
                          <a:pt x="29" y="0"/>
                        </a:lnTo>
                        <a:lnTo>
                          <a:pt x="30" y="2"/>
                        </a:lnTo>
                        <a:lnTo>
                          <a:pt x="31" y="3"/>
                        </a:lnTo>
                        <a:lnTo>
                          <a:pt x="31" y="4"/>
                        </a:lnTo>
                        <a:lnTo>
                          <a:pt x="33" y="4"/>
                        </a:lnTo>
                        <a:lnTo>
                          <a:pt x="33" y="5"/>
                        </a:lnTo>
                        <a:lnTo>
                          <a:pt x="34" y="6"/>
                        </a:lnTo>
                        <a:lnTo>
                          <a:pt x="35" y="8"/>
                        </a:lnTo>
                        <a:lnTo>
                          <a:pt x="36" y="9"/>
                        </a:lnTo>
                        <a:lnTo>
                          <a:pt x="37" y="11"/>
                        </a:lnTo>
                        <a:lnTo>
                          <a:pt x="37" y="12"/>
                        </a:lnTo>
                        <a:lnTo>
                          <a:pt x="36" y="13"/>
                        </a:lnTo>
                        <a:lnTo>
                          <a:pt x="36" y="14"/>
                        </a:lnTo>
                        <a:lnTo>
                          <a:pt x="37" y="14"/>
                        </a:lnTo>
                        <a:lnTo>
                          <a:pt x="38" y="14"/>
                        </a:lnTo>
                        <a:lnTo>
                          <a:pt x="38" y="15"/>
                        </a:lnTo>
                        <a:lnTo>
                          <a:pt x="38" y="16"/>
                        </a:lnTo>
                        <a:lnTo>
                          <a:pt x="38" y="17"/>
                        </a:lnTo>
                        <a:lnTo>
                          <a:pt x="39" y="20"/>
                        </a:lnTo>
                        <a:lnTo>
                          <a:pt x="39" y="21"/>
                        </a:lnTo>
                        <a:lnTo>
                          <a:pt x="38" y="21"/>
                        </a:lnTo>
                        <a:lnTo>
                          <a:pt x="38" y="22"/>
                        </a:lnTo>
                        <a:lnTo>
                          <a:pt x="37" y="24"/>
                        </a:lnTo>
                        <a:lnTo>
                          <a:pt x="37" y="25"/>
                        </a:lnTo>
                        <a:lnTo>
                          <a:pt x="39" y="25"/>
                        </a:lnTo>
                        <a:lnTo>
                          <a:pt x="39" y="24"/>
                        </a:lnTo>
                        <a:lnTo>
                          <a:pt x="40" y="24"/>
                        </a:lnTo>
                        <a:lnTo>
                          <a:pt x="40" y="23"/>
                        </a:lnTo>
                        <a:lnTo>
                          <a:pt x="42" y="22"/>
                        </a:lnTo>
                        <a:lnTo>
                          <a:pt x="43" y="22"/>
                        </a:lnTo>
                        <a:lnTo>
                          <a:pt x="43" y="23"/>
                        </a:lnTo>
                        <a:moveTo>
                          <a:pt x="10" y="37"/>
                        </a:moveTo>
                        <a:lnTo>
                          <a:pt x="10" y="37"/>
                        </a:lnTo>
                        <a:lnTo>
                          <a:pt x="10" y="36"/>
                        </a:lnTo>
                        <a:lnTo>
                          <a:pt x="9" y="36"/>
                        </a:lnTo>
                        <a:lnTo>
                          <a:pt x="8" y="36"/>
                        </a:lnTo>
                        <a:lnTo>
                          <a:pt x="7" y="36"/>
                        </a:lnTo>
                        <a:lnTo>
                          <a:pt x="5" y="35"/>
                        </a:lnTo>
                        <a:lnTo>
                          <a:pt x="6" y="35"/>
                        </a:lnTo>
                        <a:lnTo>
                          <a:pt x="8" y="34"/>
                        </a:lnTo>
                        <a:lnTo>
                          <a:pt x="9" y="34"/>
                        </a:lnTo>
                        <a:lnTo>
                          <a:pt x="10" y="34"/>
                        </a:lnTo>
                        <a:lnTo>
                          <a:pt x="11" y="35"/>
                        </a:lnTo>
                        <a:lnTo>
                          <a:pt x="11" y="36"/>
                        </a:lnTo>
                        <a:lnTo>
                          <a:pt x="11" y="37"/>
                        </a:lnTo>
                        <a:lnTo>
                          <a:pt x="10" y="37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404" name="Freeform 1319">
                    <a:extLst>
                      <a:ext uri="{FF2B5EF4-FFF2-40B4-BE49-F238E27FC236}">
                        <a16:creationId xmlns:a16="http://schemas.microsoft.com/office/drawing/2014/main" id="{2829C337-DABB-4044-9374-5B1D737C5A7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37265" y="3399039"/>
                    <a:ext cx="132445" cy="137092"/>
                  </a:xfrm>
                  <a:custGeom>
                    <a:avLst/>
                    <a:gdLst>
                      <a:gd name="T0" fmla="*/ 84137 w 57"/>
                      <a:gd name="T1" fmla="*/ 15875 h 59"/>
                      <a:gd name="T2" fmla="*/ 80962 w 57"/>
                      <a:gd name="T3" fmla="*/ 19050 h 59"/>
                      <a:gd name="T4" fmla="*/ 79375 w 57"/>
                      <a:gd name="T5" fmla="*/ 23812 h 59"/>
                      <a:gd name="T6" fmla="*/ 80962 w 57"/>
                      <a:gd name="T7" fmla="*/ 31750 h 59"/>
                      <a:gd name="T8" fmla="*/ 80962 w 57"/>
                      <a:gd name="T9" fmla="*/ 34925 h 59"/>
                      <a:gd name="T10" fmla="*/ 82550 w 57"/>
                      <a:gd name="T11" fmla="*/ 44450 h 59"/>
                      <a:gd name="T12" fmla="*/ 88900 w 57"/>
                      <a:gd name="T13" fmla="*/ 49212 h 59"/>
                      <a:gd name="T14" fmla="*/ 88900 w 57"/>
                      <a:gd name="T15" fmla="*/ 60325 h 59"/>
                      <a:gd name="T16" fmla="*/ 87312 w 57"/>
                      <a:gd name="T17" fmla="*/ 63500 h 59"/>
                      <a:gd name="T18" fmla="*/ 87312 w 57"/>
                      <a:gd name="T19" fmla="*/ 68262 h 59"/>
                      <a:gd name="T20" fmla="*/ 84137 w 57"/>
                      <a:gd name="T21" fmla="*/ 74612 h 59"/>
                      <a:gd name="T22" fmla="*/ 82550 w 57"/>
                      <a:gd name="T23" fmla="*/ 79375 h 59"/>
                      <a:gd name="T24" fmla="*/ 76200 w 57"/>
                      <a:gd name="T25" fmla="*/ 82550 h 59"/>
                      <a:gd name="T26" fmla="*/ 76200 w 57"/>
                      <a:gd name="T27" fmla="*/ 79375 h 59"/>
                      <a:gd name="T28" fmla="*/ 73025 w 57"/>
                      <a:gd name="T29" fmla="*/ 79375 h 59"/>
                      <a:gd name="T30" fmla="*/ 65087 w 57"/>
                      <a:gd name="T31" fmla="*/ 77787 h 59"/>
                      <a:gd name="T32" fmla="*/ 47625 w 57"/>
                      <a:gd name="T33" fmla="*/ 79375 h 59"/>
                      <a:gd name="T34" fmla="*/ 46037 w 57"/>
                      <a:gd name="T35" fmla="*/ 77787 h 59"/>
                      <a:gd name="T36" fmla="*/ 44450 w 57"/>
                      <a:gd name="T37" fmla="*/ 84137 h 59"/>
                      <a:gd name="T38" fmla="*/ 46037 w 57"/>
                      <a:gd name="T39" fmla="*/ 93662 h 59"/>
                      <a:gd name="T40" fmla="*/ 42862 w 57"/>
                      <a:gd name="T41" fmla="*/ 93662 h 59"/>
                      <a:gd name="T42" fmla="*/ 34925 w 57"/>
                      <a:gd name="T43" fmla="*/ 92075 h 59"/>
                      <a:gd name="T44" fmla="*/ 31750 w 57"/>
                      <a:gd name="T45" fmla="*/ 88900 h 59"/>
                      <a:gd name="T46" fmla="*/ 26987 w 57"/>
                      <a:gd name="T47" fmla="*/ 82550 h 59"/>
                      <a:gd name="T48" fmla="*/ 19050 w 57"/>
                      <a:gd name="T49" fmla="*/ 69850 h 59"/>
                      <a:gd name="T50" fmla="*/ 17462 w 57"/>
                      <a:gd name="T51" fmla="*/ 65087 h 59"/>
                      <a:gd name="T52" fmla="*/ 15875 w 57"/>
                      <a:gd name="T53" fmla="*/ 61912 h 59"/>
                      <a:gd name="T54" fmla="*/ 9525 w 57"/>
                      <a:gd name="T55" fmla="*/ 60325 h 59"/>
                      <a:gd name="T56" fmla="*/ 7937 w 57"/>
                      <a:gd name="T57" fmla="*/ 55562 h 59"/>
                      <a:gd name="T58" fmla="*/ 6350 w 57"/>
                      <a:gd name="T59" fmla="*/ 52387 h 59"/>
                      <a:gd name="T60" fmla="*/ 3175 w 57"/>
                      <a:gd name="T61" fmla="*/ 50800 h 59"/>
                      <a:gd name="T62" fmla="*/ 1587 w 57"/>
                      <a:gd name="T63" fmla="*/ 47625 h 59"/>
                      <a:gd name="T64" fmla="*/ 0 w 57"/>
                      <a:gd name="T65" fmla="*/ 44450 h 59"/>
                      <a:gd name="T66" fmla="*/ 0 w 57"/>
                      <a:gd name="T67" fmla="*/ 38100 h 59"/>
                      <a:gd name="T68" fmla="*/ 3175 w 57"/>
                      <a:gd name="T69" fmla="*/ 33337 h 59"/>
                      <a:gd name="T70" fmla="*/ 3175 w 57"/>
                      <a:gd name="T71" fmla="*/ 28575 h 59"/>
                      <a:gd name="T72" fmla="*/ 4762 w 57"/>
                      <a:gd name="T73" fmla="*/ 23812 h 59"/>
                      <a:gd name="T74" fmla="*/ 12700 w 57"/>
                      <a:gd name="T75" fmla="*/ 22225 h 59"/>
                      <a:gd name="T76" fmla="*/ 15875 w 57"/>
                      <a:gd name="T77" fmla="*/ 19050 h 59"/>
                      <a:gd name="T78" fmla="*/ 19050 w 57"/>
                      <a:gd name="T79" fmla="*/ 19050 h 59"/>
                      <a:gd name="T80" fmla="*/ 17462 w 57"/>
                      <a:gd name="T81" fmla="*/ 17462 h 59"/>
                      <a:gd name="T82" fmla="*/ 17462 w 57"/>
                      <a:gd name="T83" fmla="*/ 11112 h 59"/>
                      <a:gd name="T84" fmla="*/ 19050 w 57"/>
                      <a:gd name="T85" fmla="*/ 6350 h 59"/>
                      <a:gd name="T86" fmla="*/ 23812 w 57"/>
                      <a:gd name="T87" fmla="*/ 0 h 59"/>
                      <a:gd name="T88" fmla="*/ 34925 w 57"/>
                      <a:gd name="T89" fmla="*/ 1587 h 59"/>
                      <a:gd name="T90" fmla="*/ 47625 w 57"/>
                      <a:gd name="T91" fmla="*/ 6350 h 59"/>
                      <a:gd name="T92" fmla="*/ 47625 w 57"/>
                      <a:gd name="T93" fmla="*/ 6350 h 59"/>
                      <a:gd name="T94" fmla="*/ 49212 w 57"/>
                      <a:gd name="T95" fmla="*/ 1587 h 59"/>
                      <a:gd name="T96" fmla="*/ 58737 w 57"/>
                      <a:gd name="T97" fmla="*/ 1587 h 59"/>
                      <a:gd name="T98" fmla="*/ 61912 w 57"/>
                      <a:gd name="T99" fmla="*/ 1587 h 59"/>
                      <a:gd name="T100" fmla="*/ 65087 w 57"/>
                      <a:gd name="T101" fmla="*/ 3175 h 59"/>
                      <a:gd name="T102" fmla="*/ 68262 w 57"/>
                      <a:gd name="T103" fmla="*/ 3175 h 59"/>
                      <a:gd name="T104" fmla="*/ 68262 w 57"/>
                      <a:gd name="T105" fmla="*/ 3175 h 59"/>
                      <a:gd name="T106" fmla="*/ 66675 w 57"/>
                      <a:gd name="T107" fmla="*/ 0 h 59"/>
                      <a:gd name="T108" fmla="*/ 74612 w 57"/>
                      <a:gd name="T109" fmla="*/ 1587 h 59"/>
                      <a:gd name="T110" fmla="*/ 87312 w 57"/>
                      <a:gd name="T111" fmla="*/ 3175 h 59"/>
                      <a:gd name="T112" fmla="*/ 90487 w 57"/>
                      <a:gd name="T113" fmla="*/ 6350 h 59"/>
                      <a:gd name="T114" fmla="*/ 88900 w 57"/>
                      <a:gd name="T115" fmla="*/ 11112 h 59"/>
                      <a:gd name="T116" fmla="*/ 87312 w 57"/>
                      <a:gd name="T117" fmla="*/ 14287 h 59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</a:gdLst>
                    <a:ahLst/>
                    <a:cxnLst>
                      <a:cxn ang="T118">
                        <a:pos x="T0" y="T1"/>
                      </a:cxn>
                      <a:cxn ang="T119">
                        <a:pos x="T2" y="T3"/>
                      </a:cxn>
                      <a:cxn ang="T120">
                        <a:pos x="T4" y="T5"/>
                      </a:cxn>
                      <a:cxn ang="T121">
                        <a:pos x="T6" y="T7"/>
                      </a:cxn>
                      <a:cxn ang="T122">
                        <a:pos x="T8" y="T9"/>
                      </a:cxn>
                      <a:cxn ang="T123">
                        <a:pos x="T10" y="T11"/>
                      </a:cxn>
                      <a:cxn ang="T124">
                        <a:pos x="T12" y="T13"/>
                      </a:cxn>
                      <a:cxn ang="T125">
                        <a:pos x="T14" y="T15"/>
                      </a:cxn>
                      <a:cxn ang="T126">
                        <a:pos x="T16" y="T17"/>
                      </a:cxn>
                      <a:cxn ang="T127">
                        <a:pos x="T18" y="T19"/>
                      </a:cxn>
                      <a:cxn ang="T128">
                        <a:pos x="T20" y="T21"/>
                      </a:cxn>
                      <a:cxn ang="T129">
                        <a:pos x="T22" y="T23"/>
                      </a:cxn>
                      <a:cxn ang="T130">
                        <a:pos x="T24" y="T25"/>
                      </a:cxn>
                      <a:cxn ang="T131">
                        <a:pos x="T26" y="T27"/>
                      </a:cxn>
                      <a:cxn ang="T132">
                        <a:pos x="T28" y="T29"/>
                      </a:cxn>
                      <a:cxn ang="T133">
                        <a:pos x="T30" y="T31"/>
                      </a:cxn>
                      <a:cxn ang="T134">
                        <a:pos x="T32" y="T33"/>
                      </a:cxn>
                      <a:cxn ang="T135">
                        <a:pos x="T34" y="T35"/>
                      </a:cxn>
                      <a:cxn ang="T136">
                        <a:pos x="T36" y="T37"/>
                      </a:cxn>
                      <a:cxn ang="T137">
                        <a:pos x="T38" y="T39"/>
                      </a:cxn>
                      <a:cxn ang="T138">
                        <a:pos x="T40" y="T41"/>
                      </a:cxn>
                      <a:cxn ang="T139">
                        <a:pos x="T42" y="T43"/>
                      </a:cxn>
                      <a:cxn ang="T140">
                        <a:pos x="T44" y="T45"/>
                      </a:cxn>
                      <a:cxn ang="T141">
                        <a:pos x="T46" y="T47"/>
                      </a:cxn>
                      <a:cxn ang="T142">
                        <a:pos x="T48" y="T49"/>
                      </a:cxn>
                      <a:cxn ang="T143">
                        <a:pos x="T50" y="T51"/>
                      </a:cxn>
                      <a:cxn ang="T144">
                        <a:pos x="T52" y="T53"/>
                      </a:cxn>
                      <a:cxn ang="T145">
                        <a:pos x="T54" y="T55"/>
                      </a:cxn>
                      <a:cxn ang="T146">
                        <a:pos x="T56" y="T57"/>
                      </a:cxn>
                      <a:cxn ang="T147">
                        <a:pos x="T58" y="T59"/>
                      </a:cxn>
                      <a:cxn ang="T148">
                        <a:pos x="T60" y="T61"/>
                      </a:cxn>
                      <a:cxn ang="T149">
                        <a:pos x="T62" y="T63"/>
                      </a:cxn>
                      <a:cxn ang="T150">
                        <a:pos x="T64" y="T65"/>
                      </a:cxn>
                      <a:cxn ang="T151">
                        <a:pos x="T66" y="T67"/>
                      </a:cxn>
                      <a:cxn ang="T152">
                        <a:pos x="T68" y="T69"/>
                      </a:cxn>
                      <a:cxn ang="T153">
                        <a:pos x="T70" y="T71"/>
                      </a:cxn>
                      <a:cxn ang="T154">
                        <a:pos x="T72" y="T73"/>
                      </a:cxn>
                      <a:cxn ang="T155">
                        <a:pos x="T74" y="T75"/>
                      </a:cxn>
                      <a:cxn ang="T156">
                        <a:pos x="T76" y="T77"/>
                      </a:cxn>
                      <a:cxn ang="T157">
                        <a:pos x="T78" y="T79"/>
                      </a:cxn>
                      <a:cxn ang="T158">
                        <a:pos x="T80" y="T81"/>
                      </a:cxn>
                      <a:cxn ang="T159">
                        <a:pos x="T82" y="T83"/>
                      </a:cxn>
                      <a:cxn ang="T160">
                        <a:pos x="T84" y="T85"/>
                      </a:cxn>
                      <a:cxn ang="T161">
                        <a:pos x="T86" y="T87"/>
                      </a:cxn>
                      <a:cxn ang="T162">
                        <a:pos x="T88" y="T89"/>
                      </a:cxn>
                      <a:cxn ang="T163">
                        <a:pos x="T90" y="T91"/>
                      </a:cxn>
                      <a:cxn ang="T164">
                        <a:pos x="T92" y="T93"/>
                      </a:cxn>
                      <a:cxn ang="T165">
                        <a:pos x="T94" y="T95"/>
                      </a:cxn>
                      <a:cxn ang="T166">
                        <a:pos x="T96" y="T97"/>
                      </a:cxn>
                      <a:cxn ang="T167">
                        <a:pos x="T98" y="T99"/>
                      </a:cxn>
                      <a:cxn ang="T168">
                        <a:pos x="T100" y="T101"/>
                      </a:cxn>
                      <a:cxn ang="T169">
                        <a:pos x="T102" y="T103"/>
                      </a:cxn>
                      <a:cxn ang="T170">
                        <a:pos x="T104" y="T105"/>
                      </a:cxn>
                      <a:cxn ang="T171">
                        <a:pos x="T106" y="T107"/>
                      </a:cxn>
                      <a:cxn ang="T172">
                        <a:pos x="T108" y="T109"/>
                      </a:cxn>
                      <a:cxn ang="T173">
                        <a:pos x="T110" y="T111"/>
                      </a:cxn>
                      <a:cxn ang="T174">
                        <a:pos x="T112" y="T113"/>
                      </a:cxn>
                      <a:cxn ang="T175">
                        <a:pos x="T114" y="T115"/>
                      </a:cxn>
                      <a:cxn ang="T176">
                        <a:pos x="T116" y="T117"/>
                      </a:cxn>
                    </a:cxnLst>
                    <a:rect l="0" t="0" r="r" b="b"/>
                    <a:pathLst>
                      <a:path w="57" h="59">
                        <a:moveTo>
                          <a:pt x="55" y="9"/>
                        </a:moveTo>
                        <a:lnTo>
                          <a:pt x="55" y="9"/>
                        </a:lnTo>
                        <a:lnTo>
                          <a:pt x="55" y="10"/>
                        </a:lnTo>
                        <a:lnTo>
                          <a:pt x="53" y="10"/>
                        </a:lnTo>
                        <a:lnTo>
                          <a:pt x="53" y="11"/>
                        </a:lnTo>
                        <a:lnTo>
                          <a:pt x="52" y="11"/>
                        </a:lnTo>
                        <a:lnTo>
                          <a:pt x="52" y="12"/>
                        </a:lnTo>
                        <a:lnTo>
                          <a:pt x="51" y="12"/>
                        </a:lnTo>
                        <a:lnTo>
                          <a:pt x="51" y="13"/>
                        </a:lnTo>
                        <a:lnTo>
                          <a:pt x="50" y="14"/>
                        </a:lnTo>
                        <a:lnTo>
                          <a:pt x="50" y="15"/>
                        </a:lnTo>
                        <a:lnTo>
                          <a:pt x="50" y="18"/>
                        </a:lnTo>
                        <a:lnTo>
                          <a:pt x="51" y="19"/>
                        </a:lnTo>
                        <a:lnTo>
                          <a:pt x="51" y="20"/>
                        </a:lnTo>
                        <a:lnTo>
                          <a:pt x="51" y="21"/>
                        </a:lnTo>
                        <a:lnTo>
                          <a:pt x="51" y="22"/>
                        </a:lnTo>
                        <a:lnTo>
                          <a:pt x="51" y="23"/>
                        </a:lnTo>
                        <a:lnTo>
                          <a:pt x="51" y="24"/>
                        </a:lnTo>
                        <a:lnTo>
                          <a:pt x="52" y="25"/>
                        </a:lnTo>
                        <a:lnTo>
                          <a:pt x="52" y="28"/>
                        </a:lnTo>
                        <a:lnTo>
                          <a:pt x="53" y="29"/>
                        </a:lnTo>
                        <a:lnTo>
                          <a:pt x="55" y="31"/>
                        </a:lnTo>
                        <a:lnTo>
                          <a:pt x="56" y="31"/>
                        </a:lnTo>
                        <a:lnTo>
                          <a:pt x="57" y="33"/>
                        </a:lnTo>
                        <a:lnTo>
                          <a:pt x="57" y="34"/>
                        </a:lnTo>
                        <a:lnTo>
                          <a:pt x="57" y="35"/>
                        </a:lnTo>
                        <a:lnTo>
                          <a:pt x="56" y="38"/>
                        </a:lnTo>
                        <a:lnTo>
                          <a:pt x="56" y="39"/>
                        </a:lnTo>
                        <a:lnTo>
                          <a:pt x="55" y="40"/>
                        </a:lnTo>
                        <a:lnTo>
                          <a:pt x="55" y="41"/>
                        </a:lnTo>
                        <a:lnTo>
                          <a:pt x="55" y="42"/>
                        </a:lnTo>
                        <a:lnTo>
                          <a:pt x="55" y="43"/>
                        </a:lnTo>
                        <a:lnTo>
                          <a:pt x="55" y="46"/>
                        </a:lnTo>
                        <a:lnTo>
                          <a:pt x="53" y="46"/>
                        </a:lnTo>
                        <a:lnTo>
                          <a:pt x="53" y="47"/>
                        </a:lnTo>
                        <a:lnTo>
                          <a:pt x="52" y="48"/>
                        </a:lnTo>
                        <a:lnTo>
                          <a:pt x="52" y="49"/>
                        </a:lnTo>
                        <a:lnTo>
                          <a:pt x="52" y="50"/>
                        </a:lnTo>
                        <a:lnTo>
                          <a:pt x="51" y="50"/>
                        </a:lnTo>
                        <a:lnTo>
                          <a:pt x="50" y="51"/>
                        </a:lnTo>
                        <a:lnTo>
                          <a:pt x="49" y="52"/>
                        </a:lnTo>
                        <a:lnTo>
                          <a:pt x="48" y="52"/>
                        </a:lnTo>
                        <a:lnTo>
                          <a:pt x="47" y="51"/>
                        </a:lnTo>
                        <a:lnTo>
                          <a:pt x="48" y="51"/>
                        </a:lnTo>
                        <a:lnTo>
                          <a:pt x="48" y="50"/>
                        </a:lnTo>
                        <a:lnTo>
                          <a:pt x="47" y="50"/>
                        </a:lnTo>
                        <a:lnTo>
                          <a:pt x="46" y="50"/>
                        </a:lnTo>
                        <a:lnTo>
                          <a:pt x="45" y="50"/>
                        </a:lnTo>
                        <a:lnTo>
                          <a:pt x="43" y="49"/>
                        </a:lnTo>
                        <a:lnTo>
                          <a:pt x="41" y="49"/>
                        </a:lnTo>
                        <a:lnTo>
                          <a:pt x="36" y="50"/>
                        </a:lnTo>
                        <a:lnTo>
                          <a:pt x="33" y="51"/>
                        </a:lnTo>
                        <a:lnTo>
                          <a:pt x="31" y="50"/>
                        </a:lnTo>
                        <a:lnTo>
                          <a:pt x="30" y="50"/>
                        </a:lnTo>
                        <a:lnTo>
                          <a:pt x="30" y="49"/>
                        </a:lnTo>
                        <a:lnTo>
                          <a:pt x="29" y="49"/>
                        </a:lnTo>
                        <a:lnTo>
                          <a:pt x="29" y="50"/>
                        </a:lnTo>
                        <a:lnTo>
                          <a:pt x="28" y="51"/>
                        </a:lnTo>
                        <a:lnTo>
                          <a:pt x="27" y="53"/>
                        </a:lnTo>
                        <a:lnTo>
                          <a:pt x="28" y="53"/>
                        </a:lnTo>
                        <a:lnTo>
                          <a:pt x="30" y="56"/>
                        </a:lnTo>
                        <a:lnTo>
                          <a:pt x="30" y="58"/>
                        </a:lnTo>
                        <a:lnTo>
                          <a:pt x="30" y="59"/>
                        </a:lnTo>
                        <a:lnTo>
                          <a:pt x="29" y="59"/>
                        </a:lnTo>
                        <a:lnTo>
                          <a:pt x="28" y="59"/>
                        </a:lnTo>
                        <a:lnTo>
                          <a:pt x="27" y="59"/>
                        </a:lnTo>
                        <a:lnTo>
                          <a:pt x="25" y="58"/>
                        </a:lnTo>
                        <a:lnTo>
                          <a:pt x="24" y="58"/>
                        </a:lnTo>
                        <a:lnTo>
                          <a:pt x="22" y="58"/>
                        </a:lnTo>
                        <a:lnTo>
                          <a:pt x="22" y="57"/>
                        </a:lnTo>
                        <a:lnTo>
                          <a:pt x="21" y="57"/>
                        </a:lnTo>
                        <a:lnTo>
                          <a:pt x="20" y="56"/>
                        </a:lnTo>
                        <a:lnTo>
                          <a:pt x="19" y="57"/>
                        </a:lnTo>
                        <a:lnTo>
                          <a:pt x="18" y="54"/>
                        </a:lnTo>
                        <a:lnTo>
                          <a:pt x="18" y="53"/>
                        </a:lnTo>
                        <a:lnTo>
                          <a:pt x="17" y="52"/>
                        </a:lnTo>
                        <a:lnTo>
                          <a:pt x="15" y="50"/>
                        </a:lnTo>
                        <a:lnTo>
                          <a:pt x="13" y="46"/>
                        </a:lnTo>
                        <a:lnTo>
                          <a:pt x="12" y="44"/>
                        </a:lnTo>
                        <a:lnTo>
                          <a:pt x="11" y="44"/>
                        </a:lnTo>
                        <a:lnTo>
                          <a:pt x="12" y="42"/>
                        </a:lnTo>
                        <a:lnTo>
                          <a:pt x="11" y="41"/>
                        </a:lnTo>
                        <a:lnTo>
                          <a:pt x="11" y="40"/>
                        </a:lnTo>
                        <a:lnTo>
                          <a:pt x="10" y="39"/>
                        </a:lnTo>
                        <a:lnTo>
                          <a:pt x="11" y="38"/>
                        </a:lnTo>
                        <a:lnTo>
                          <a:pt x="10" y="37"/>
                        </a:lnTo>
                        <a:lnTo>
                          <a:pt x="9" y="38"/>
                        </a:lnTo>
                        <a:lnTo>
                          <a:pt x="6" y="38"/>
                        </a:lnTo>
                        <a:lnTo>
                          <a:pt x="5" y="38"/>
                        </a:lnTo>
                        <a:lnTo>
                          <a:pt x="5" y="37"/>
                        </a:lnTo>
                        <a:lnTo>
                          <a:pt x="5" y="35"/>
                        </a:lnTo>
                        <a:lnTo>
                          <a:pt x="5" y="34"/>
                        </a:lnTo>
                        <a:lnTo>
                          <a:pt x="4" y="33"/>
                        </a:lnTo>
                        <a:lnTo>
                          <a:pt x="3" y="33"/>
                        </a:lnTo>
                        <a:lnTo>
                          <a:pt x="2" y="32"/>
                        </a:lnTo>
                        <a:lnTo>
                          <a:pt x="2" y="31"/>
                        </a:lnTo>
                        <a:lnTo>
                          <a:pt x="1" y="30"/>
                        </a:lnTo>
                        <a:lnTo>
                          <a:pt x="1" y="29"/>
                        </a:lnTo>
                        <a:lnTo>
                          <a:pt x="0" y="29"/>
                        </a:lnTo>
                        <a:lnTo>
                          <a:pt x="0" y="28"/>
                        </a:lnTo>
                        <a:lnTo>
                          <a:pt x="0" y="25"/>
                        </a:lnTo>
                        <a:lnTo>
                          <a:pt x="0" y="24"/>
                        </a:lnTo>
                        <a:lnTo>
                          <a:pt x="1" y="24"/>
                        </a:lnTo>
                        <a:lnTo>
                          <a:pt x="1" y="23"/>
                        </a:lnTo>
                        <a:lnTo>
                          <a:pt x="2" y="21"/>
                        </a:lnTo>
                        <a:lnTo>
                          <a:pt x="2" y="19"/>
                        </a:lnTo>
                        <a:lnTo>
                          <a:pt x="3" y="19"/>
                        </a:lnTo>
                        <a:lnTo>
                          <a:pt x="2" y="18"/>
                        </a:lnTo>
                        <a:lnTo>
                          <a:pt x="1" y="16"/>
                        </a:lnTo>
                        <a:lnTo>
                          <a:pt x="2" y="16"/>
                        </a:lnTo>
                        <a:lnTo>
                          <a:pt x="3" y="15"/>
                        </a:lnTo>
                        <a:lnTo>
                          <a:pt x="5" y="14"/>
                        </a:lnTo>
                        <a:lnTo>
                          <a:pt x="8" y="14"/>
                        </a:lnTo>
                        <a:lnTo>
                          <a:pt x="9" y="14"/>
                        </a:lnTo>
                        <a:lnTo>
                          <a:pt x="10" y="13"/>
                        </a:lnTo>
                        <a:lnTo>
                          <a:pt x="10" y="12"/>
                        </a:lnTo>
                        <a:lnTo>
                          <a:pt x="11" y="12"/>
                        </a:lnTo>
                        <a:lnTo>
                          <a:pt x="12" y="12"/>
                        </a:lnTo>
                        <a:lnTo>
                          <a:pt x="12" y="11"/>
                        </a:lnTo>
                        <a:lnTo>
                          <a:pt x="11" y="10"/>
                        </a:lnTo>
                        <a:lnTo>
                          <a:pt x="11" y="11"/>
                        </a:lnTo>
                        <a:lnTo>
                          <a:pt x="10" y="10"/>
                        </a:lnTo>
                        <a:lnTo>
                          <a:pt x="10" y="9"/>
                        </a:lnTo>
                        <a:lnTo>
                          <a:pt x="11" y="9"/>
                        </a:lnTo>
                        <a:lnTo>
                          <a:pt x="11" y="7"/>
                        </a:lnTo>
                        <a:lnTo>
                          <a:pt x="12" y="6"/>
                        </a:lnTo>
                        <a:lnTo>
                          <a:pt x="12" y="4"/>
                        </a:lnTo>
                        <a:lnTo>
                          <a:pt x="13" y="3"/>
                        </a:lnTo>
                        <a:lnTo>
                          <a:pt x="13" y="1"/>
                        </a:lnTo>
                        <a:lnTo>
                          <a:pt x="14" y="0"/>
                        </a:lnTo>
                        <a:lnTo>
                          <a:pt x="15" y="0"/>
                        </a:lnTo>
                        <a:lnTo>
                          <a:pt x="19" y="1"/>
                        </a:lnTo>
                        <a:lnTo>
                          <a:pt x="20" y="1"/>
                        </a:lnTo>
                        <a:lnTo>
                          <a:pt x="21" y="1"/>
                        </a:lnTo>
                        <a:lnTo>
                          <a:pt x="22" y="1"/>
                        </a:lnTo>
                        <a:lnTo>
                          <a:pt x="25" y="1"/>
                        </a:lnTo>
                        <a:lnTo>
                          <a:pt x="29" y="2"/>
                        </a:lnTo>
                        <a:lnTo>
                          <a:pt x="30" y="3"/>
                        </a:lnTo>
                        <a:lnTo>
                          <a:pt x="30" y="4"/>
                        </a:lnTo>
                        <a:lnTo>
                          <a:pt x="30" y="3"/>
                        </a:lnTo>
                        <a:lnTo>
                          <a:pt x="30" y="2"/>
                        </a:lnTo>
                        <a:lnTo>
                          <a:pt x="31" y="1"/>
                        </a:lnTo>
                        <a:lnTo>
                          <a:pt x="32" y="1"/>
                        </a:lnTo>
                        <a:lnTo>
                          <a:pt x="34" y="0"/>
                        </a:lnTo>
                        <a:lnTo>
                          <a:pt x="36" y="0"/>
                        </a:lnTo>
                        <a:lnTo>
                          <a:pt x="37" y="1"/>
                        </a:lnTo>
                        <a:lnTo>
                          <a:pt x="38" y="1"/>
                        </a:lnTo>
                        <a:lnTo>
                          <a:pt x="39" y="1"/>
                        </a:lnTo>
                        <a:lnTo>
                          <a:pt x="40" y="1"/>
                        </a:lnTo>
                        <a:lnTo>
                          <a:pt x="41" y="2"/>
                        </a:lnTo>
                        <a:lnTo>
                          <a:pt x="42" y="2"/>
                        </a:lnTo>
                        <a:lnTo>
                          <a:pt x="43" y="2"/>
                        </a:lnTo>
                        <a:lnTo>
                          <a:pt x="45" y="2"/>
                        </a:lnTo>
                        <a:lnTo>
                          <a:pt x="43" y="2"/>
                        </a:lnTo>
                        <a:lnTo>
                          <a:pt x="41" y="1"/>
                        </a:lnTo>
                        <a:lnTo>
                          <a:pt x="42" y="0"/>
                        </a:lnTo>
                        <a:lnTo>
                          <a:pt x="43" y="0"/>
                        </a:lnTo>
                        <a:lnTo>
                          <a:pt x="45" y="0"/>
                        </a:lnTo>
                        <a:lnTo>
                          <a:pt x="46" y="0"/>
                        </a:lnTo>
                        <a:lnTo>
                          <a:pt x="47" y="1"/>
                        </a:lnTo>
                        <a:lnTo>
                          <a:pt x="48" y="1"/>
                        </a:lnTo>
                        <a:lnTo>
                          <a:pt x="52" y="1"/>
                        </a:lnTo>
                        <a:lnTo>
                          <a:pt x="55" y="2"/>
                        </a:lnTo>
                        <a:lnTo>
                          <a:pt x="57" y="2"/>
                        </a:lnTo>
                        <a:lnTo>
                          <a:pt x="57" y="3"/>
                        </a:lnTo>
                        <a:lnTo>
                          <a:pt x="57" y="4"/>
                        </a:lnTo>
                        <a:lnTo>
                          <a:pt x="57" y="5"/>
                        </a:lnTo>
                        <a:lnTo>
                          <a:pt x="57" y="6"/>
                        </a:lnTo>
                        <a:lnTo>
                          <a:pt x="56" y="7"/>
                        </a:lnTo>
                        <a:lnTo>
                          <a:pt x="55" y="9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405" name="Freeform 1320">
                    <a:extLst>
                      <a:ext uri="{FF2B5EF4-FFF2-40B4-BE49-F238E27FC236}">
                        <a16:creationId xmlns:a16="http://schemas.microsoft.com/office/drawing/2014/main" id="{8704A841-275B-4C23-9FC4-008E70EE264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251121" y="3406009"/>
                    <a:ext cx="95269" cy="118505"/>
                  </a:xfrm>
                  <a:custGeom>
                    <a:avLst/>
                    <a:gdLst>
                      <a:gd name="T0" fmla="*/ 63500 w 41"/>
                      <a:gd name="T1" fmla="*/ 39688 h 51"/>
                      <a:gd name="T2" fmla="*/ 61913 w 41"/>
                      <a:gd name="T3" fmla="*/ 41275 h 51"/>
                      <a:gd name="T4" fmla="*/ 60325 w 41"/>
                      <a:gd name="T5" fmla="*/ 44450 h 51"/>
                      <a:gd name="T6" fmla="*/ 58738 w 41"/>
                      <a:gd name="T7" fmla="*/ 47625 h 51"/>
                      <a:gd name="T8" fmla="*/ 55563 w 41"/>
                      <a:gd name="T9" fmla="*/ 55563 h 51"/>
                      <a:gd name="T10" fmla="*/ 50800 w 41"/>
                      <a:gd name="T11" fmla="*/ 57150 h 51"/>
                      <a:gd name="T12" fmla="*/ 49213 w 41"/>
                      <a:gd name="T13" fmla="*/ 60325 h 51"/>
                      <a:gd name="T14" fmla="*/ 47625 w 41"/>
                      <a:gd name="T15" fmla="*/ 63500 h 51"/>
                      <a:gd name="T16" fmla="*/ 46038 w 41"/>
                      <a:gd name="T17" fmla="*/ 71438 h 51"/>
                      <a:gd name="T18" fmla="*/ 44450 w 41"/>
                      <a:gd name="T19" fmla="*/ 73025 h 51"/>
                      <a:gd name="T20" fmla="*/ 41275 w 41"/>
                      <a:gd name="T21" fmla="*/ 77788 h 51"/>
                      <a:gd name="T22" fmla="*/ 38100 w 41"/>
                      <a:gd name="T23" fmla="*/ 80963 h 51"/>
                      <a:gd name="T24" fmla="*/ 33338 w 41"/>
                      <a:gd name="T25" fmla="*/ 79375 h 51"/>
                      <a:gd name="T26" fmla="*/ 30163 w 41"/>
                      <a:gd name="T27" fmla="*/ 79375 h 51"/>
                      <a:gd name="T28" fmla="*/ 28575 w 41"/>
                      <a:gd name="T29" fmla="*/ 77788 h 51"/>
                      <a:gd name="T30" fmla="*/ 28575 w 41"/>
                      <a:gd name="T31" fmla="*/ 77788 h 51"/>
                      <a:gd name="T32" fmla="*/ 19050 w 41"/>
                      <a:gd name="T33" fmla="*/ 77788 h 51"/>
                      <a:gd name="T34" fmla="*/ 17463 w 41"/>
                      <a:gd name="T35" fmla="*/ 76200 h 51"/>
                      <a:gd name="T36" fmla="*/ 14288 w 41"/>
                      <a:gd name="T37" fmla="*/ 79375 h 51"/>
                      <a:gd name="T38" fmla="*/ 4763 w 41"/>
                      <a:gd name="T39" fmla="*/ 80963 h 51"/>
                      <a:gd name="T40" fmla="*/ 1588 w 41"/>
                      <a:gd name="T41" fmla="*/ 77788 h 51"/>
                      <a:gd name="T42" fmla="*/ 0 w 41"/>
                      <a:gd name="T43" fmla="*/ 77788 h 51"/>
                      <a:gd name="T44" fmla="*/ 3175 w 41"/>
                      <a:gd name="T45" fmla="*/ 74613 h 51"/>
                      <a:gd name="T46" fmla="*/ 4763 w 41"/>
                      <a:gd name="T47" fmla="*/ 71438 h 51"/>
                      <a:gd name="T48" fmla="*/ 6350 w 41"/>
                      <a:gd name="T49" fmla="*/ 68263 h 51"/>
                      <a:gd name="T50" fmla="*/ 9525 w 41"/>
                      <a:gd name="T51" fmla="*/ 63500 h 51"/>
                      <a:gd name="T52" fmla="*/ 9525 w 41"/>
                      <a:gd name="T53" fmla="*/ 60325 h 51"/>
                      <a:gd name="T54" fmla="*/ 11113 w 41"/>
                      <a:gd name="T55" fmla="*/ 57150 h 51"/>
                      <a:gd name="T56" fmla="*/ 12700 w 41"/>
                      <a:gd name="T57" fmla="*/ 50800 h 51"/>
                      <a:gd name="T58" fmla="*/ 11113 w 41"/>
                      <a:gd name="T59" fmla="*/ 44450 h 51"/>
                      <a:gd name="T60" fmla="*/ 6350 w 41"/>
                      <a:gd name="T61" fmla="*/ 41275 h 51"/>
                      <a:gd name="T62" fmla="*/ 3175 w 41"/>
                      <a:gd name="T63" fmla="*/ 33338 h 51"/>
                      <a:gd name="T64" fmla="*/ 3175 w 41"/>
                      <a:gd name="T65" fmla="*/ 28575 h 51"/>
                      <a:gd name="T66" fmla="*/ 3175 w 41"/>
                      <a:gd name="T67" fmla="*/ 26988 h 51"/>
                      <a:gd name="T68" fmla="*/ 1588 w 41"/>
                      <a:gd name="T69" fmla="*/ 23813 h 51"/>
                      <a:gd name="T70" fmla="*/ 3175 w 41"/>
                      <a:gd name="T71" fmla="*/ 15875 h 51"/>
                      <a:gd name="T72" fmla="*/ 4763 w 41"/>
                      <a:gd name="T73" fmla="*/ 14288 h 51"/>
                      <a:gd name="T74" fmla="*/ 6350 w 41"/>
                      <a:gd name="T75" fmla="*/ 11113 h 51"/>
                      <a:gd name="T76" fmla="*/ 9525 w 41"/>
                      <a:gd name="T77" fmla="*/ 9525 h 51"/>
                      <a:gd name="T78" fmla="*/ 11113 w 41"/>
                      <a:gd name="T79" fmla="*/ 6350 h 51"/>
                      <a:gd name="T80" fmla="*/ 12700 w 41"/>
                      <a:gd name="T81" fmla="*/ 3175 h 51"/>
                      <a:gd name="T82" fmla="*/ 12700 w 41"/>
                      <a:gd name="T83" fmla="*/ 1588 h 51"/>
                      <a:gd name="T84" fmla="*/ 14288 w 41"/>
                      <a:gd name="T85" fmla="*/ 0 h 51"/>
                      <a:gd name="T86" fmla="*/ 20638 w 41"/>
                      <a:gd name="T87" fmla="*/ 1588 h 51"/>
                      <a:gd name="T88" fmla="*/ 25400 w 41"/>
                      <a:gd name="T89" fmla="*/ 4763 h 51"/>
                      <a:gd name="T90" fmla="*/ 28575 w 41"/>
                      <a:gd name="T91" fmla="*/ 4763 h 51"/>
                      <a:gd name="T92" fmla="*/ 34925 w 41"/>
                      <a:gd name="T93" fmla="*/ 6350 h 51"/>
                      <a:gd name="T94" fmla="*/ 41275 w 41"/>
                      <a:gd name="T95" fmla="*/ 9525 h 51"/>
                      <a:gd name="T96" fmla="*/ 44450 w 41"/>
                      <a:gd name="T97" fmla="*/ 14288 h 51"/>
                      <a:gd name="T98" fmla="*/ 49213 w 41"/>
                      <a:gd name="T99" fmla="*/ 17463 h 51"/>
                      <a:gd name="T100" fmla="*/ 57150 w 41"/>
                      <a:gd name="T101" fmla="*/ 25400 h 51"/>
                      <a:gd name="T102" fmla="*/ 58738 w 41"/>
                      <a:gd name="T103" fmla="*/ 26988 h 51"/>
                      <a:gd name="T104" fmla="*/ 58738 w 41"/>
                      <a:gd name="T105" fmla="*/ 30163 h 51"/>
                      <a:gd name="T106" fmla="*/ 57150 w 41"/>
                      <a:gd name="T107" fmla="*/ 31750 h 51"/>
                      <a:gd name="T108" fmla="*/ 58738 w 41"/>
                      <a:gd name="T109" fmla="*/ 31750 h 51"/>
                      <a:gd name="T110" fmla="*/ 60325 w 41"/>
                      <a:gd name="T111" fmla="*/ 30163 h 51"/>
                      <a:gd name="T112" fmla="*/ 60325 w 41"/>
                      <a:gd name="T113" fmla="*/ 26988 h 51"/>
                      <a:gd name="T114" fmla="*/ 60325 w 41"/>
                      <a:gd name="T115" fmla="*/ 25400 h 51"/>
                      <a:gd name="T116" fmla="*/ 63500 w 41"/>
                      <a:gd name="T117" fmla="*/ 28575 h 51"/>
                      <a:gd name="T118" fmla="*/ 63500 w 41"/>
                      <a:gd name="T119" fmla="*/ 30163 h 51"/>
                      <a:gd name="T120" fmla="*/ 63500 w 41"/>
                      <a:gd name="T121" fmla="*/ 33338 h 51"/>
                      <a:gd name="T122" fmla="*/ 65088 w 41"/>
                      <a:gd name="T123" fmla="*/ 34925 h 51"/>
                      <a:gd name="T124" fmla="*/ 65088 w 41"/>
                      <a:gd name="T125" fmla="*/ 36513 h 51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  <a:gd name="T180" fmla="*/ 0 60000 65536"/>
                      <a:gd name="T181" fmla="*/ 0 60000 65536"/>
                      <a:gd name="T182" fmla="*/ 0 60000 65536"/>
                      <a:gd name="T183" fmla="*/ 0 60000 65536"/>
                      <a:gd name="T184" fmla="*/ 0 60000 65536"/>
                      <a:gd name="T185" fmla="*/ 0 60000 65536"/>
                      <a:gd name="T186" fmla="*/ 0 60000 65536"/>
                      <a:gd name="T187" fmla="*/ 0 60000 65536"/>
                      <a:gd name="T188" fmla="*/ 0 60000 65536"/>
                    </a:gdLst>
                    <a:ahLst/>
                    <a:cxnLst>
                      <a:cxn ang="T126">
                        <a:pos x="T0" y="T1"/>
                      </a:cxn>
                      <a:cxn ang="T127">
                        <a:pos x="T2" y="T3"/>
                      </a:cxn>
                      <a:cxn ang="T128">
                        <a:pos x="T4" y="T5"/>
                      </a:cxn>
                      <a:cxn ang="T129">
                        <a:pos x="T6" y="T7"/>
                      </a:cxn>
                      <a:cxn ang="T130">
                        <a:pos x="T8" y="T9"/>
                      </a:cxn>
                      <a:cxn ang="T131">
                        <a:pos x="T10" y="T11"/>
                      </a:cxn>
                      <a:cxn ang="T132">
                        <a:pos x="T12" y="T13"/>
                      </a:cxn>
                      <a:cxn ang="T133">
                        <a:pos x="T14" y="T15"/>
                      </a:cxn>
                      <a:cxn ang="T134">
                        <a:pos x="T16" y="T17"/>
                      </a:cxn>
                      <a:cxn ang="T135">
                        <a:pos x="T18" y="T19"/>
                      </a:cxn>
                      <a:cxn ang="T136">
                        <a:pos x="T20" y="T21"/>
                      </a:cxn>
                      <a:cxn ang="T137">
                        <a:pos x="T22" y="T23"/>
                      </a:cxn>
                      <a:cxn ang="T138">
                        <a:pos x="T24" y="T25"/>
                      </a:cxn>
                      <a:cxn ang="T139">
                        <a:pos x="T26" y="T27"/>
                      </a:cxn>
                      <a:cxn ang="T140">
                        <a:pos x="T28" y="T29"/>
                      </a:cxn>
                      <a:cxn ang="T141">
                        <a:pos x="T30" y="T31"/>
                      </a:cxn>
                      <a:cxn ang="T142">
                        <a:pos x="T32" y="T33"/>
                      </a:cxn>
                      <a:cxn ang="T143">
                        <a:pos x="T34" y="T35"/>
                      </a:cxn>
                      <a:cxn ang="T144">
                        <a:pos x="T36" y="T37"/>
                      </a:cxn>
                      <a:cxn ang="T145">
                        <a:pos x="T38" y="T39"/>
                      </a:cxn>
                      <a:cxn ang="T146">
                        <a:pos x="T40" y="T41"/>
                      </a:cxn>
                      <a:cxn ang="T147">
                        <a:pos x="T42" y="T43"/>
                      </a:cxn>
                      <a:cxn ang="T148">
                        <a:pos x="T44" y="T45"/>
                      </a:cxn>
                      <a:cxn ang="T149">
                        <a:pos x="T46" y="T47"/>
                      </a:cxn>
                      <a:cxn ang="T150">
                        <a:pos x="T48" y="T49"/>
                      </a:cxn>
                      <a:cxn ang="T151">
                        <a:pos x="T50" y="T51"/>
                      </a:cxn>
                      <a:cxn ang="T152">
                        <a:pos x="T52" y="T53"/>
                      </a:cxn>
                      <a:cxn ang="T153">
                        <a:pos x="T54" y="T55"/>
                      </a:cxn>
                      <a:cxn ang="T154">
                        <a:pos x="T56" y="T57"/>
                      </a:cxn>
                      <a:cxn ang="T155">
                        <a:pos x="T58" y="T59"/>
                      </a:cxn>
                      <a:cxn ang="T156">
                        <a:pos x="T60" y="T61"/>
                      </a:cxn>
                      <a:cxn ang="T157">
                        <a:pos x="T62" y="T63"/>
                      </a:cxn>
                      <a:cxn ang="T158">
                        <a:pos x="T64" y="T65"/>
                      </a:cxn>
                      <a:cxn ang="T159">
                        <a:pos x="T66" y="T67"/>
                      </a:cxn>
                      <a:cxn ang="T160">
                        <a:pos x="T68" y="T69"/>
                      </a:cxn>
                      <a:cxn ang="T161">
                        <a:pos x="T70" y="T71"/>
                      </a:cxn>
                      <a:cxn ang="T162">
                        <a:pos x="T72" y="T73"/>
                      </a:cxn>
                      <a:cxn ang="T163">
                        <a:pos x="T74" y="T75"/>
                      </a:cxn>
                      <a:cxn ang="T164">
                        <a:pos x="T76" y="T77"/>
                      </a:cxn>
                      <a:cxn ang="T165">
                        <a:pos x="T78" y="T79"/>
                      </a:cxn>
                      <a:cxn ang="T166">
                        <a:pos x="T80" y="T81"/>
                      </a:cxn>
                      <a:cxn ang="T167">
                        <a:pos x="T82" y="T83"/>
                      </a:cxn>
                      <a:cxn ang="T168">
                        <a:pos x="T84" y="T85"/>
                      </a:cxn>
                      <a:cxn ang="T169">
                        <a:pos x="T86" y="T87"/>
                      </a:cxn>
                      <a:cxn ang="T170">
                        <a:pos x="T88" y="T89"/>
                      </a:cxn>
                      <a:cxn ang="T171">
                        <a:pos x="T90" y="T91"/>
                      </a:cxn>
                      <a:cxn ang="T172">
                        <a:pos x="T92" y="T93"/>
                      </a:cxn>
                      <a:cxn ang="T173">
                        <a:pos x="T94" y="T95"/>
                      </a:cxn>
                      <a:cxn ang="T174">
                        <a:pos x="T96" y="T97"/>
                      </a:cxn>
                      <a:cxn ang="T175">
                        <a:pos x="T98" y="T99"/>
                      </a:cxn>
                      <a:cxn ang="T176">
                        <a:pos x="T100" y="T101"/>
                      </a:cxn>
                      <a:cxn ang="T177">
                        <a:pos x="T102" y="T103"/>
                      </a:cxn>
                      <a:cxn ang="T178">
                        <a:pos x="T104" y="T105"/>
                      </a:cxn>
                      <a:cxn ang="T179">
                        <a:pos x="T106" y="T107"/>
                      </a:cxn>
                      <a:cxn ang="T180">
                        <a:pos x="T108" y="T109"/>
                      </a:cxn>
                      <a:cxn ang="T181">
                        <a:pos x="T110" y="T111"/>
                      </a:cxn>
                      <a:cxn ang="T182">
                        <a:pos x="T112" y="T113"/>
                      </a:cxn>
                      <a:cxn ang="T183">
                        <a:pos x="T114" y="T115"/>
                      </a:cxn>
                      <a:cxn ang="T184">
                        <a:pos x="T116" y="T117"/>
                      </a:cxn>
                      <a:cxn ang="T185">
                        <a:pos x="T118" y="T119"/>
                      </a:cxn>
                      <a:cxn ang="T186">
                        <a:pos x="T120" y="T121"/>
                      </a:cxn>
                      <a:cxn ang="T187">
                        <a:pos x="T122" y="T123"/>
                      </a:cxn>
                      <a:cxn ang="T188">
                        <a:pos x="T124" y="T125"/>
                      </a:cxn>
                    </a:cxnLst>
                    <a:rect l="0" t="0" r="r" b="b"/>
                    <a:pathLst>
                      <a:path w="41" h="51">
                        <a:moveTo>
                          <a:pt x="41" y="25"/>
                        </a:moveTo>
                        <a:lnTo>
                          <a:pt x="40" y="25"/>
                        </a:lnTo>
                        <a:lnTo>
                          <a:pt x="40" y="26"/>
                        </a:lnTo>
                        <a:lnTo>
                          <a:pt x="39" y="26"/>
                        </a:lnTo>
                        <a:lnTo>
                          <a:pt x="39" y="27"/>
                        </a:lnTo>
                        <a:lnTo>
                          <a:pt x="38" y="28"/>
                        </a:lnTo>
                        <a:lnTo>
                          <a:pt x="37" y="29"/>
                        </a:lnTo>
                        <a:lnTo>
                          <a:pt x="37" y="30"/>
                        </a:lnTo>
                        <a:lnTo>
                          <a:pt x="35" y="32"/>
                        </a:lnTo>
                        <a:lnTo>
                          <a:pt x="35" y="35"/>
                        </a:lnTo>
                        <a:lnTo>
                          <a:pt x="34" y="36"/>
                        </a:lnTo>
                        <a:lnTo>
                          <a:pt x="32" y="36"/>
                        </a:lnTo>
                        <a:lnTo>
                          <a:pt x="31" y="37"/>
                        </a:lnTo>
                        <a:lnTo>
                          <a:pt x="31" y="38"/>
                        </a:lnTo>
                        <a:lnTo>
                          <a:pt x="31" y="39"/>
                        </a:lnTo>
                        <a:lnTo>
                          <a:pt x="30" y="40"/>
                        </a:lnTo>
                        <a:lnTo>
                          <a:pt x="30" y="43"/>
                        </a:lnTo>
                        <a:lnTo>
                          <a:pt x="29" y="44"/>
                        </a:lnTo>
                        <a:lnTo>
                          <a:pt x="29" y="45"/>
                        </a:lnTo>
                        <a:lnTo>
                          <a:pt x="29" y="46"/>
                        </a:lnTo>
                        <a:lnTo>
                          <a:pt x="28" y="46"/>
                        </a:lnTo>
                        <a:lnTo>
                          <a:pt x="28" y="47"/>
                        </a:lnTo>
                        <a:lnTo>
                          <a:pt x="27" y="48"/>
                        </a:lnTo>
                        <a:lnTo>
                          <a:pt x="26" y="49"/>
                        </a:lnTo>
                        <a:lnTo>
                          <a:pt x="24" y="50"/>
                        </a:lnTo>
                        <a:lnTo>
                          <a:pt x="24" y="51"/>
                        </a:lnTo>
                        <a:lnTo>
                          <a:pt x="22" y="51"/>
                        </a:lnTo>
                        <a:lnTo>
                          <a:pt x="21" y="50"/>
                        </a:lnTo>
                        <a:lnTo>
                          <a:pt x="19" y="50"/>
                        </a:lnTo>
                        <a:lnTo>
                          <a:pt x="19" y="49"/>
                        </a:lnTo>
                        <a:lnTo>
                          <a:pt x="18" y="49"/>
                        </a:lnTo>
                        <a:lnTo>
                          <a:pt x="18" y="48"/>
                        </a:lnTo>
                        <a:lnTo>
                          <a:pt x="18" y="49"/>
                        </a:lnTo>
                        <a:lnTo>
                          <a:pt x="16" y="50"/>
                        </a:lnTo>
                        <a:lnTo>
                          <a:pt x="15" y="50"/>
                        </a:lnTo>
                        <a:lnTo>
                          <a:pt x="12" y="49"/>
                        </a:lnTo>
                        <a:lnTo>
                          <a:pt x="11" y="48"/>
                        </a:lnTo>
                        <a:lnTo>
                          <a:pt x="9" y="49"/>
                        </a:lnTo>
                        <a:lnTo>
                          <a:pt x="9" y="50"/>
                        </a:lnTo>
                        <a:lnTo>
                          <a:pt x="7" y="51"/>
                        </a:lnTo>
                        <a:lnTo>
                          <a:pt x="3" y="51"/>
                        </a:lnTo>
                        <a:lnTo>
                          <a:pt x="1" y="50"/>
                        </a:lnTo>
                        <a:lnTo>
                          <a:pt x="1" y="49"/>
                        </a:lnTo>
                        <a:lnTo>
                          <a:pt x="0" y="49"/>
                        </a:lnTo>
                        <a:lnTo>
                          <a:pt x="1" y="48"/>
                        </a:lnTo>
                        <a:lnTo>
                          <a:pt x="2" y="47"/>
                        </a:lnTo>
                        <a:lnTo>
                          <a:pt x="3" y="47"/>
                        </a:lnTo>
                        <a:lnTo>
                          <a:pt x="3" y="46"/>
                        </a:lnTo>
                        <a:lnTo>
                          <a:pt x="3" y="45"/>
                        </a:lnTo>
                        <a:lnTo>
                          <a:pt x="4" y="44"/>
                        </a:lnTo>
                        <a:lnTo>
                          <a:pt x="4" y="43"/>
                        </a:lnTo>
                        <a:lnTo>
                          <a:pt x="6" y="43"/>
                        </a:lnTo>
                        <a:lnTo>
                          <a:pt x="6" y="40"/>
                        </a:lnTo>
                        <a:lnTo>
                          <a:pt x="6" y="39"/>
                        </a:lnTo>
                        <a:lnTo>
                          <a:pt x="6" y="38"/>
                        </a:lnTo>
                        <a:lnTo>
                          <a:pt x="6" y="37"/>
                        </a:lnTo>
                        <a:lnTo>
                          <a:pt x="7" y="36"/>
                        </a:lnTo>
                        <a:lnTo>
                          <a:pt x="7" y="35"/>
                        </a:lnTo>
                        <a:lnTo>
                          <a:pt x="8" y="32"/>
                        </a:lnTo>
                        <a:lnTo>
                          <a:pt x="8" y="31"/>
                        </a:lnTo>
                        <a:lnTo>
                          <a:pt x="8" y="30"/>
                        </a:lnTo>
                        <a:lnTo>
                          <a:pt x="7" y="28"/>
                        </a:lnTo>
                        <a:lnTo>
                          <a:pt x="6" y="28"/>
                        </a:lnTo>
                        <a:lnTo>
                          <a:pt x="4" y="26"/>
                        </a:lnTo>
                        <a:lnTo>
                          <a:pt x="3" y="25"/>
                        </a:lnTo>
                        <a:lnTo>
                          <a:pt x="3" y="22"/>
                        </a:lnTo>
                        <a:lnTo>
                          <a:pt x="2" y="21"/>
                        </a:lnTo>
                        <a:lnTo>
                          <a:pt x="2" y="20"/>
                        </a:lnTo>
                        <a:lnTo>
                          <a:pt x="2" y="19"/>
                        </a:lnTo>
                        <a:lnTo>
                          <a:pt x="2" y="18"/>
                        </a:lnTo>
                        <a:lnTo>
                          <a:pt x="2" y="17"/>
                        </a:lnTo>
                        <a:lnTo>
                          <a:pt x="2" y="16"/>
                        </a:lnTo>
                        <a:lnTo>
                          <a:pt x="1" y="15"/>
                        </a:lnTo>
                        <a:lnTo>
                          <a:pt x="1" y="12"/>
                        </a:lnTo>
                        <a:lnTo>
                          <a:pt x="1" y="11"/>
                        </a:lnTo>
                        <a:lnTo>
                          <a:pt x="2" y="10"/>
                        </a:lnTo>
                        <a:lnTo>
                          <a:pt x="2" y="9"/>
                        </a:lnTo>
                        <a:lnTo>
                          <a:pt x="3" y="9"/>
                        </a:lnTo>
                        <a:lnTo>
                          <a:pt x="3" y="8"/>
                        </a:lnTo>
                        <a:lnTo>
                          <a:pt x="4" y="8"/>
                        </a:lnTo>
                        <a:lnTo>
                          <a:pt x="4" y="7"/>
                        </a:lnTo>
                        <a:lnTo>
                          <a:pt x="6" y="7"/>
                        </a:lnTo>
                        <a:lnTo>
                          <a:pt x="6" y="6"/>
                        </a:lnTo>
                        <a:lnTo>
                          <a:pt x="7" y="6"/>
                        </a:lnTo>
                        <a:lnTo>
                          <a:pt x="7" y="4"/>
                        </a:lnTo>
                        <a:lnTo>
                          <a:pt x="8" y="4"/>
                        </a:lnTo>
                        <a:lnTo>
                          <a:pt x="8" y="3"/>
                        </a:lnTo>
                        <a:lnTo>
                          <a:pt x="8" y="2"/>
                        </a:lnTo>
                        <a:lnTo>
                          <a:pt x="8" y="1"/>
                        </a:lnTo>
                        <a:lnTo>
                          <a:pt x="9" y="1"/>
                        </a:lnTo>
                        <a:lnTo>
                          <a:pt x="9" y="0"/>
                        </a:lnTo>
                        <a:lnTo>
                          <a:pt x="10" y="0"/>
                        </a:lnTo>
                        <a:lnTo>
                          <a:pt x="11" y="1"/>
                        </a:lnTo>
                        <a:lnTo>
                          <a:pt x="13" y="1"/>
                        </a:lnTo>
                        <a:lnTo>
                          <a:pt x="15" y="2"/>
                        </a:lnTo>
                        <a:lnTo>
                          <a:pt x="16" y="2"/>
                        </a:lnTo>
                        <a:lnTo>
                          <a:pt x="16" y="3"/>
                        </a:lnTo>
                        <a:lnTo>
                          <a:pt x="17" y="3"/>
                        </a:lnTo>
                        <a:lnTo>
                          <a:pt x="18" y="3"/>
                        </a:lnTo>
                        <a:lnTo>
                          <a:pt x="20" y="3"/>
                        </a:lnTo>
                        <a:lnTo>
                          <a:pt x="21" y="4"/>
                        </a:lnTo>
                        <a:lnTo>
                          <a:pt x="22" y="4"/>
                        </a:lnTo>
                        <a:lnTo>
                          <a:pt x="24" y="4"/>
                        </a:lnTo>
                        <a:lnTo>
                          <a:pt x="26" y="6"/>
                        </a:lnTo>
                        <a:lnTo>
                          <a:pt x="26" y="7"/>
                        </a:lnTo>
                        <a:lnTo>
                          <a:pt x="28" y="9"/>
                        </a:lnTo>
                        <a:lnTo>
                          <a:pt x="28" y="10"/>
                        </a:lnTo>
                        <a:lnTo>
                          <a:pt x="30" y="11"/>
                        </a:lnTo>
                        <a:lnTo>
                          <a:pt x="31" y="11"/>
                        </a:lnTo>
                        <a:lnTo>
                          <a:pt x="32" y="12"/>
                        </a:lnTo>
                        <a:lnTo>
                          <a:pt x="36" y="15"/>
                        </a:lnTo>
                        <a:lnTo>
                          <a:pt x="36" y="16"/>
                        </a:lnTo>
                        <a:lnTo>
                          <a:pt x="37" y="16"/>
                        </a:lnTo>
                        <a:lnTo>
                          <a:pt x="37" y="17"/>
                        </a:lnTo>
                        <a:lnTo>
                          <a:pt x="37" y="18"/>
                        </a:lnTo>
                        <a:lnTo>
                          <a:pt x="37" y="19"/>
                        </a:lnTo>
                        <a:lnTo>
                          <a:pt x="37" y="20"/>
                        </a:lnTo>
                        <a:lnTo>
                          <a:pt x="36" y="20"/>
                        </a:lnTo>
                        <a:lnTo>
                          <a:pt x="37" y="20"/>
                        </a:lnTo>
                        <a:lnTo>
                          <a:pt x="38" y="19"/>
                        </a:lnTo>
                        <a:lnTo>
                          <a:pt x="38" y="18"/>
                        </a:lnTo>
                        <a:lnTo>
                          <a:pt x="38" y="17"/>
                        </a:lnTo>
                        <a:lnTo>
                          <a:pt x="38" y="16"/>
                        </a:lnTo>
                        <a:lnTo>
                          <a:pt x="39" y="17"/>
                        </a:lnTo>
                        <a:lnTo>
                          <a:pt x="40" y="18"/>
                        </a:lnTo>
                        <a:lnTo>
                          <a:pt x="40" y="19"/>
                        </a:lnTo>
                        <a:lnTo>
                          <a:pt x="40" y="21"/>
                        </a:lnTo>
                        <a:lnTo>
                          <a:pt x="41" y="21"/>
                        </a:lnTo>
                        <a:lnTo>
                          <a:pt x="41" y="22"/>
                        </a:lnTo>
                        <a:lnTo>
                          <a:pt x="41" y="23"/>
                        </a:lnTo>
                        <a:lnTo>
                          <a:pt x="41" y="25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407" name="Freeform 1322">
                    <a:extLst>
                      <a:ext uri="{FF2B5EF4-FFF2-40B4-BE49-F238E27FC236}">
                        <a16:creationId xmlns:a16="http://schemas.microsoft.com/office/drawing/2014/main" id="{1F5FD413-DE21-4FC6-8CE1-7CB8A6FEA3A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456227" y="3419951"/>
                    <a:ext cx="632022" cy="620404"/>
                  </a:xfrm>
                  <a:custGeom>
                    <a:avLst/>
                    <a:gdLst>
                      <a:gd name="T0" fmla="*/ 331788 w 272"/>
                      <a:gd name="T1" fmla="*/ 6350 h 267"/>
                      <a:gd name="T2" fmla="*/ 352425 w 272"/>
                      <a:gd name="T3" fmla="*/ 14288 h 267"/>
                      <a:gd name="T4" fmla="*/ 374650 w 272"/>
                      <a:gd name="T5" fmla="*/ 17463 h 267"/>
                      <a:gd name="T6" fmla="*/ 393700 w 272"/>
                      <a:gd name="T7" fmla="*/ 15875 h 267"/>
                      <a:gd name="T8" fmla="*/ 409575 w 272"/>
                      <a:gd name="T9" fmla="*/ 31750 h 267"/>
                      <a:gd name="T10" fmla="*/ 420688 w 272"/>
                      <a:gd name="T11" fmla="*/ 46038 h 267"/>
                      <a:gd name="T12" fmla="*/ 425450 w 272"/>
                      <a:gd name="T13" fmla="*/ 66675 h 267"/>
                      <a:gd name="T14" fmla="*/ 411163 w 272"/>
                      <a:gd name="T15" fmla="*/ 93663 h 267"/>
                      <a:gd name="T16" fmla="*/ 398463 w 272"/>
                      <a:gd name="T17" fmla="*/ 112713 h 267"/>
                      <a:gd name="T18" fmla="*/ 393700 w 272"/>
                      <a:gd name="T19" fmla="*/ 141288 h 267"/>
                      <a:gd name="T20" fmla="*/ 382588 w 272"/>
                      <a:gd name="T21" fmla="*/ 166688 h 267"/>
                      <a:gd name="T22" fmla="*/ 379413 w 272"/>
                      <a:gd name="T23" fmla="*/ 184150 h 267"/>
                      <a:gd name="T24" fmla="*/ 385763 w 272"/>
                      <a:gd name="T25" fmla="*/ 203200 h 267"/>
                      <a:gd name="T26" fmla="*/ 388938 w 272"/>
                      <a:gd name="T27" fmla="*/ 223838 h 267"/>
                      <a:gd name="T28" fmla="*/ 393700 w 272"/>
                      <a:gd name="T29" fmla="*/ 246063 h 267"/>
                      <a:gd name="T30" fmla="*/ 400050 w 272"/>
                      <a:gd name="T31" fmla="*/ 273050 h 267"/>
                      <a:gd name="T32" fmla="*/ 412750 w 272"/>
                      <a:gd name="T33" fmla="*/ 290513 h 267"/>
                      <a:gd name="T34" fmla="*/ 393700 w 272"/>
                      <a:gd name="T35" fmla="*/ 307975 h 267"/>
                      <a:gd name="T36" fmla="*/ 373063 w 272"/>
                      <a:gd name="T37" fmla="*/ 322263 h 267"/>
                      <a:gd name="T38" fmla="*/ 371475 w 272"/>
                      <a:gd name="T39" fmla="*/ 344488 h 267"/>
                      <a:gd name="T40" fmla="*/ 365125 w 272"/>
                      <a:gd name="T41" fmla="*/ 377825 h 267"/>
                      <a:gd name="T42" fmla="*/ 381000 w 272"/>
                      <a:gd name="T43" fmla="*/ 396875 h 267"/>
                      <a:gd name="T44" fmla="*/ 398463 w 272"/>
                      <a:gd name="T45" fmla="*/ 395288 h 267"/>
                      <a:gd name="T46" fmla="*/ 390525 w 272"/>
                      <a:gd name="T47" fmla="*/ 419100 h 267"/>
                      <a:gd name="T48" fmla="*/ 371475 w 272"/>
                      <a:gd name="T49" fmla="*/ 409575 h 267"/>
                      <a:gd name="T50" fmla="*/ 350838 w 272"/>
                      <a:gd name="T51" fmla="*/ 396875 h 267"/>
                      <a:gd name="T52" fmla="*/ 334963 w 272"/>
                      <a:gd name="T53" fmla="*/ 387350 h 267"/>
                      <a:gd name="T54" fmla="*/ 300038 w 272"/>
                      <a:gd name="T55" fmla="*/ 385763 h 267"/>
                      <a:gd name="T56" fmla="*/ 287338 w 272"/>
                      <a:gd name="T57" fmla="*/ 374650 h 267"/>
                      <a:gd name="T58" fmla="*/ 268288 w 272"/>
                      <a:gd name="T59" fmla="*/ 365125 h 267"/>
                      <a:gd name="T60" fmla="*/ 246063 w 272"/>
                      <a:gd name="T61" fmla="*/ 371475 h 267"/>
                      <a:gd name="T62" fmla="*/ 225425 w 272"/>
                      <a:gd name="T63" fmla="*/ 369888 h 267"/>
                      <a:gd name="T64" fmla="*/ 225425 w 272"/>
                      <a:gd name="T65" fmla="*/ 346075 h 267"/>
                      <a:gd name="T66" fmla="*/ 219075 w 272"/>
                      <a:gd name="T67" fmla="*/ 319088 h 267"/>
                      <a:gd name="T68" fmla="*/ 217488 w 272"/>
                      <a:gd name="T69" fmla="*/ 296863 h 267"/>
                      <a:gd name="T70" fmla="*/ 182563 w 272"/>
                      <a:gd name="T71" fmla="*/ 276225 h 267"/>
                      <a:gd name="T72" fmla="*/ 163513 w 272"/>
                      <a:gd name="T73" fmla="*/ 296863 h 267"/>
                      <a:gd name="T74" fmla="*/ 134938 w 272"/>
                      <a:gd name="T75" fmla="*/ 301625 h 267"/>
                      <a:gd name="T76" fmla="*/ 115888 w 272"/>
                      <a:gd name="T77" fmla="*/ 296863 h 267"/>
                      <a:gd name="T78" fmla="*/ 106363 w 272"/>
                      <a:gd name="T79" fmla="*/ 274638 h 267"/>
                      <a:gd name="T80" fmla="*/ 93663 w 272"/>
                      <a:gd name="T81" fmla="*/ 252413 h 267"/>
                      <a:gd name="T82" fmla="*/ 42863 w 272"/>
                      <a:gd name="T83" fmla="*/ 254000 h 267"/>
                      <a:gd name="T84" fmla="*/ 12700 w 272"/>
                      <a:gd name="T85" fmla="*/ 255588 h 267"/>
                      <a:gd name="T86" fmla="*/ 12700 w 272"/>
                      <a:gd name="T87" fmla="*/ 231775 h 267"/>
                      <a:gd name="T88" fmla="*/ 34925 w 272"/>
                      <a:gd name="T89" fmla="*/ 223838 h 267"/>
                      <a:gd name="T90" fmla="*/ 49213 w 272"/>
                      <a:gd name="T91" fmla="*/ 228600 h 267"/>
                      <a:gd name="T92" fmla="*/ 66675 w 272"/>
                      <a:gd name="T93" fmla="*/ 219075 h 267"/>
                      <a:gd name="T94" fmla="*/ 85725 w 272"/>
                      <a:gd name="T95" fmla="*/ 209550 h 267"/>
                      <a:gd name="T96" fmla="*/ 90488 w 272"/>
                      <a:gd name="T97" fmla="*/ 174625 h 267"/>
                      <a:gd name="T98" fmla="*/ 103188 w 272"/>
                      <a:gd name="T99" fmla="*/ 152400 h 267"/>
                      <a:gd name="T100" fmla="*/ 125413 w 272"/>
                      <a:gd name="T101" fmla="*/ 130175 h 267"/>
                      <a:gd name="T102" fmla="*/ 131763 w 272"/>
                      <a:gd name="T103" fmla="*/ 109538 h 267"/>
                      <a:gd name="T104" fmla="*/ 133350 w 272"/>
                      <a:gd name="T105" fmla="*/ 85725 h 267"/>
                      <a:gd name="T106" fmla="*/ 138113 w 272"/>
                      <a:gd name="T107" fmla="*/ 61913 h 267"/>
                      <a:gd name="T108" fmla="*/ 146050 w 272"/>
                      <a:gd name="T109" fmla="*/ 31750 h 267"/>
                      <a:gd name="T110" fmla="*/ 153988 w 272"/>
                      <a:gd name="T111" fmla="*/ 9525 h 267"/>
                      <a:gd name="T112" fmla="*/ 187325 w 272"/>
                      <a:gd name="T113" fmla="*/ 19050 h 267"/>
                      <a:gd name="T114" fmla="*/ 222250 w 272"/>
                      <a:gd name="T115" fmla="*/ 23813 h 267"/>
                      <a:gd name="T116" fmla="*/ 238125 w 272"/>
                      <a:gd name="T117" fmla="*/ 17463 h 267"/>
                      <a:gd name="T118" fmla="*/ 263525 w 272"/>
                      <a:gd name="T119" fmla="*/ 11113 h 267"/>
                      <a:gd name="T120" fmla="*/ 284163 w 272"/>
                      <a:gd name="T121" fmla="*/ 9525 h 267"/>
                      <a:gd name="T122" fmla="*/ 306388 w 272"/>
                      <a:gd name="T123" fmla="*/ 1588 h 267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  <a:gd name="T180" fmla="*/ 0 60000 65536"/>
                      <a:gd name="T181" fmla="*/ 0 60000 65536"/>
                      <a:gd name="T182" fmla="*/ 0 60000 65536"/>
                      <a:gd name="T183" fmla="*/ 0 60000 65536"/>
                      <a:gd name="T184" fmla="*/ 0 60000 65536"/>
                      <a:gd name="T185" fmla="*/ 0 60000 65536"/>
                    </a:gdLst>
                    <a:ahLst/>
                    <a:cxnLst>
                      <a:cxn ang="T124">
                        <a:pos x="T0" y="T1"/>
                      </a:cxn>
                      <a:cxn ang="T125">
                        <a:pos x="T2" y="T3"/>
                      </a:cxn>
                      <a:cxn ang="T126">
                        <a:pos x="T4" y="T5"/>
                      </a:cxn>
                      <a:cxn ang="T127">
                        <a:pos x="T6" y="T7"/>
                      </a:cxn>
                      <a:cxn ang="T128">
                        <a:pos x="T8" y="T9"/>
                      </a:cxn>
                      <a:cxn ang="T129">
                        <a:pos x="T10" y="T11"/>
                      </a:cxn>
                      <a:cxn ang="T130">
                        <a:pos x="T12" y="T13"/>
                      </a:cxn>
                      <a:cxn ang="T131">
                        <a:pos x="T14" y="T15"/>
                      </a:cxn>
                      <a:cxn ang="T132">
                        <a:pos x="T16" y="T17"/>
                      </a:cxn>
                      <a:cxn ang="T133">
                        <a:pos x="T18" y="T19"/>
                      </a:cxn>
                      <a:cxn ang="T134">
                        <a:pos x="T20" y="T21"/>
                      </a:cxn>
                      <a:cxn ang="T135">
                        <a:pos x="T22" y="T23"/>
                      </a:cxn>
                      <a:cxn ang="T136">
                        <a:pos x="T24" y="T25"/>
                      </a:cxn>
                      <a:cxn ang="T137">
                        <a:pos x="T26" y="T27"/>
                      </a:cxn>
                      <a:cxn ang="T138">
                        <a:pos x="T28" y="T29"/>
                      </a:cxn>
                      <a:cxn ang="T139">
                        <a:pos x="T30" y="T31"/>
                      </a:cxn>
                      <a:cxn ang="T140">
                        <a:pos x="T32" y="T33"/>
                      </a:cxn>
                      <a:cxn ang="T141">
                        <a:pos x="T34" y="T35"/>
                      </a:cxn>
                      <a:cxn ang="T142">
                        <a:pos x="T36" y="T37"/>
                      </a:cxn>
                      <a:cxn ang="T143">
                        <a:pos x="T38" y="T39"/>
                      </a:cxn>
                      <a:cxn ang="T144">
                        <a:pos x="T40" y="T41"/>
                      </a:cxn>
                      <a:cxn ang="T145">
                        <a:pos x="T42" y="T43"/>
                      </a:cxn>
                      <a:cxn ang="T146">
                        <a:pos x="T44" y="T45"/>
                      </a:cxn>
                      <a:cxn ang="T147">
                        <a:pos x="T46" y="T47"/>
                      </a:cxn>
                      <a:cxn ang="T148">
                        <a:pos x="T48" y="T49"/>
                      </a:cxn>
                      <a:cxn ang="T149">
                        <a:pos x="T50" y="T51"/>
                      </a:cxn>
                      <a:cxn ang="T150">
                        <a:pos x="T52" y="T53"/>
                      </a:cxn>
                      <a:cxn ang="T151">
                        <a:pos x="T54" y="T55"/>
                      </a:cxn>
                      <a:cxn ang="T152">
                        <a:pos x="T56" y="T57"/>
                      </a:cxn>
                      <a:cxn ang="T153">
                        <a:pos x="T58" y="T59"/>
                      </a:cxn>
                      <a:cxn ang="T154">
                        <a:pos x="T60" y="T61"/>
                      </a:cxn>
                      <a:cxn ang="T155">
                        <a:pos x="T62" y="T63"/>
                      </a:cxn>
                      <a:cxn ang="T156">
                        <a:pos x="T64" y="T65"/>
                      </a:cxn>
                      <a:cxn ang="T157">
                        <a:pos x="T66" y="T67"/>
                      </a:cxn>
                      <a:cxn ang="T158">
                        <a:pos x="T68" y="T69"/>
                      </a:cxn>
                      <a:cxn ang="T159">
                        <a:pos x="T70" y="T71"/>
                      </a:cxn>
                      <a:cxn ang="T160">
                        <a:pos x="T72" y="T73"/>
                      </a:cxn>
                      <a:cxn ang="T161">
                        <a:pos x="T74" y="T75"/>
                      </a:cxn>
                      <a:cxn ang="T162">
                        <a:pos x="T76" y="T77"/>
                      </a:cxn>
                      <a:cxn ang="T163">
                        <a:pos x="T78" y="T79"/>
                      </a:cxn>
                      <a:cxn ang="T164">
                        <a:pos x="T80" y="T81"/>
                      </a:cxn>
                      <a:cxn ang="T165">
                        <a:pos x="T82" y="T83"/>
                      </a:cxn>
                      <a:cxn ang="T166">
                        <a:pos x="T84" y="T85"/>
                      </a:cxn>
                      <a:cxn ang="T167">
                        <a:pos x="T86" y="T87"/>
                      </a:cxn>
                      <a:cxn ang="T168">
                        <a:pos x="T88" y="T89"/>
                      </a:cxn>
                      <a:cxn ang="T169">
                        <a:pos x="T90" y="T91"/>
                      </a:cxn>
                      <a:cxn ang="T170">
                        <a:pos x="T92" y="T93"/>
                      </a:cxn>
                      <a:cxn ang="T171">
                        <a:pos x="T94" y="T95"/>
                      </a:cxn>
                      <a:cxn ang="T172">
                        <a:pos x="T96" y="T97"/>
                      </a:cxn>
                      <a:cxn ang="T173">
                        <a:pos x="T98" y="T99"/>
                      </a:cxn>
                      <a:cxn ang="T174">
                        <a:pos x="T100" y="T101"/>
                      </a:cxn>
                      <a:cxn ang="T175">
                        <a:pos x="T102" y="T103"/>
                      </a:cxn>
                      <a:cxn ang="T176">
                        <a:pos x="T104" y="T105"/>
                      </a:cxn>
                      <a:cxn ang="T177">
                        <a:pos x="T106" y="T107"/>
                      </a:cxn>
                      <a:cxn ang="T178">
                        <a:pos x="T108" y="T109"/>
                      </a:cxn>
                      <a:cxn ang="T179">
                        <a:pos x="T110" y="T111"/>
                      </a:cxn>
                      <a:cxn ang="T180">
                        <a:pos x="T112" y="T113"/>
                      </a:cxn>
                      <a:cxn ang="T181">
                        <a:pos x="T114" y="T115"/>
                      </a:cxn>
                      <a:cxn ang="T182">
                        <a:pos x="T116" y="T117"/>
                      </a:cxn>
                      <a:cxn ang="T183">
                        <a:pos x="T118" y="T119"/>
                      </a:cxn>
                      <a:cxn ang="T184">
                        <a:pos x="T120" y="T121"/>
                      </a:cxn>
                      <a:cxn ang="T185">
                        <a:pos x="T122" y="T123"/>
                      </a:cxn>
                    </a:cxnLst>
                    <a:rect l="0" t="0" r="r" b="b"/>
                    <a:pathLst>
                      <a:path w="272" h="267">
                        <a:moveTo>
                          <a:pt x="195" y="2"/>
                        </a:moveTo>
                        <a:lnTo>
                          <a:pt x="195" y="3"/>
                        </a:lnTo>
                        <a:lnTo>
                          <a:pt x="197" y="2"/>
                        </a:lnTo>
                        <a:lnTo>
                          <a:pt x="198" y="2"/>
                        </a:lnTo>
                        <a:lnTo>
                          <a:pt x="199" y="2"/>
                        </a:lnTo>
                        <a:lnTo>
                          <a:pt x="202" y="3"/>
                        </a:lnTo>
                        <a:lnTo>
                          <a:pt x="203" y="4"/>
                        </a:lnTo>
                        <a:lnTo>
                          <a:pt x="204" y="4"/>
                        </a:lnTo>
                        <a:lnTo>
                          <a:pt x="205" y="4"/>
                        </a:lnTo>
                        <a:lnTo>
                          <a:pt x="206" y="4"/>
                        </a:lnTo>
                        <a:lnTo>
                          <a:pt x="207" y="4"/>
                        </a:lnTo>
                        <a:lnTo>
                          <a:pt x="208" y="4"/>
                        </a:lnTo>
                        <a:lnTo>
                          <a:pt x="209" y="4"/>
                        </a:lnTo>
                        <a:lnTo>
                          <a:pt x="209" y="3"/>
                        </a:lnTo>
                        <a:lnTo>
                          <a:pt x="211" y="3"/>
                        </a:lnTo>
                        <a:lnTo>
                          <a:pt x="211" y="2"/>
                        </a:lnTo>
                        <a:lnTo>
                          <a:pt x="212" y="2"/>
                        </a:lnTo>
                        <a:lnTo>
                          <a:pt x="213" y="2"/>
                        </a:lnTo>
                        <a:lnTo>
                          <a:pt x="215" y="3"/>
                        </a:lnTo>
                        <a:lnTo>
                          <a:pt x="216" y="4"/>
                        </a:lnTo>
                        <a:lnTo>
                          <a:pt x="217" y="4"/>
                        </a:lnTo>
                        <a:lnTo>
                          <a:pt x="217" y="5"/>
                        </a:lnTo>
                        <a:lnTo>
                          <a:pt x="218" y="5"/>
                        </a:lnTo>
                        <a:lnTo>
                          <a:pt x="220" y="6"/>
                        </a:lnTo>
                        <a:lnTo>
                          <a:pt x="222" y="7"/>
                        </a:lnTo>
                        <a:lnTo>
                          <a:pt x="222" y="9"/>
                        </a:lnTo>
                        <a:lnTo>
                          <a:pt x="222" y="10"/>
                        </a:lnTo>
                        <a:lnTo>
                          <a:pt x="222" y="11"/>
                        </a:lnTo>
                        <a:lnTo>
                          <a:pt x="223" y="11"/>
                        </a:lnTo>
                        <a:lnTo>
                          <a:pt x="224" y="11"/>
                        </a:lnTo>
                        <a:lnTo>
                          <a:pt x="225" y="12"/>
                        </a:lnTo>
                        <a:lnTo>
                          <a:pt x="226" y="13"/>
                        </a:lnTo>
                        <a:lnTo>
                          <a:pt x="227" y="14"/>
                        </a:lnTo>
                        <a:lnTo>
                          <a:pt x="230" y="15"/>
                        </a:lnTo>
                        <a:lnTo>
                          <a:pt x="232" y="14"/>
                        </a:lnTo>
                        <a:lnTo>
                          <a:pt x="233" y="13"/>
                        </a:lnTo>
                        <a:lnTo>
                          <a:pt x="234" y="13"/>
                        </a:lnTo>
                        <a:lnTo>
                          <a:pt x="235" y="12"/>
                        </a:lnTo>
                        <a:lnTo>
                          <a:pt x="236" y="11"/>
                        </a:lnTo>
                        <a:lnTo>
                          <a:pt x="236" y="12"/>
                        </a:lnTo>
                        <a:lnTo>
                          <a:pt x="237" y="12"/>
                        </a:lnTo>
                        <a:lnTo>
                          <a:pt x="239" y="12"/>
                        </a:lnTo>
                        <a:lnTo>
                          <a:pt x="240" y="12"/>
                        </a:lnTo>
                        <a:lnTo>
                          <a:pt x="241" y="13"/>
                        </a:lnTo>
                        <a:lnTo>
                          <a:pt x="242" y="14"/>
                        </a:lnTo>
                        <a:lnTo>
                          <a:pt x="243" y="14"/>
                        </a:lnTo>
                        <a:lnTo>
                          <a:pt x="244" y="14"/>
                        </a:lnTo>
                        <a:lnTo>
                          <a:pt x="245" y="12"/>
                        </a:lnTo>
                        <a:lnTo>
                          <a:pt x="245" y="11"/>
                        </a:lnTo>
                        <a:lnTo>
                          <a:pt x="245" y="10"/>
                        </a:lnTo>
                        <a:lnTo>
                          <a:pt x="246" y="10"/>
                        </a:lnTo>
                        <a:lnTo>
                          <a:pt x="248" y="10"/>
                        </a:lnTo>
                        <a:lnTo>
                          <a:pt x="249" y="10"/>
                        </a:lnTo>
                        <a:lnTo>
                          <a:pt x="249" y="11"/>
                        </a:lnTo>
                        <a:lnTo>
                          <a:pt x="251" y="11"/>
                        </a:lnTo>
                        <a:lnTo>
                          <a:pt x="251" y="12"/>
                        </a:lnTo>
                        <a:lnTo>
                          <a:pt x="251" y="13"/>
                        </a:lnTo>
                        <a:lnTo>
                          <a:pt x="251" y="14"/>
                        </a:lnTo>
                        <a:lnTo>
                          <a:pt x="253" y="15"/>
                        </a:lnTo>
                        <a:lnTo>
                          <a:pt x="253" y="16"/>
                        </a:lnTo>
                        <a:lnTo>
                          <a:pt x="254" y="17"/>
                        </a:lnTo>
                        <a:lnTo>
                          <a:pt x="255" y="17"/>
                        </a:lnTo>
                        <a:lnTo>
                          <a:pt x="255" y="19"/>
                        </a:lnTo>
                        <a:lnTo>
                          <a:pt x="256" y="20"/>
                        </a:lnTo>
                        <a:lnTo>
                          <a:pt x="258" y="20"/>
                        </a:lnTo>
                        <a:lnTo>
                          <a:pt x="259" y="20"/>
                        </a:lnTo>
                        <a:lnTo>
                          <a:pt x="260" y="21"/>
                        </a:lnTo>
                        <a:lnTo>
                          <a:pt x="261" y="21"/>
                        </a:lnTo>
                        <a:lnTo>
                          <a:pt x="262" y="23"/>
                        </a:lnTo>
                        <a:lnTo>
                          <a:pt x="262" y="24"/>
                        </a:lnTo>
                        <a:lnTo>
                          <a:pt x="261" y="24"/>
                        </a:lnTo>
                        <a:lnTo>
                          <a:pt x="262" y="24"/>
                        </a:lnTo>
                        <a:lnTo>
                          <a:pt x="264" y="24"/>
                        </a:lnTo>
                        <a:lnTo>
                          <a:pt x="265" y="25"/>
                        </a:lnTo>
                        <a:lnTo>
                          <a:pt x="265" y="26"/>
                        </a:lnTo>
                        <a:lnTo>
                          <a:pt x="267" y="26"/>
                        </a:lnTo>
                        <a:lnTo>
                          <a:pt x="267" y="28"/>
                        </a:lnTo>
                        <a:lnTo>
                          <a:pt x="265" y="29"/>
                        </a:lnTo>
                        <a:lnTo>
                          <a:pt x="265" y="30"/>
                        </a:lnTo>
                        <a:lnTo>
                          <a:pt x="264" y="32"/>
                        </a:lnTo>
                        <a:lnTo>
                          <a:pt x="264" y="33"/>
                        </a:lnTo>
                        <a:lnTo>
                          <a:pt x="265" y="34"/>
                        </a:lnTo>
                        <a:lnTo>
                          <a:pt x="265" y="35"/>
                        </a:lnTo>
                        <a:lnTo>
                          <a:pt x="265" y="37"/>
                        </a:lnTo>
                        <a:lnTo>
                          <a:pt x="264" y="38"/>
                        </a:lnTo>
                        <a:lnTo>
                          <a:pt x="264" y="39"/>
                        </a:lnTo>
                        <a:lnTo>
                          <a:pt x="263" y="41"/>
                        </a:lnTo>
                        <a:lnTo>
                          <a:pt x="265" y="43"/>
                        </a:lnTo>
                        <a:lnTo>
                          <a:pt x="267" y="43"/>
                        </a:lnTo>
                        <a:lnTo>
                          <a:pt x="267" y="42"/>
                        </a:lnTo>
                        <a:lnTo>
                          <a:pt x="268" y="42"/>
                        </a:lnTo>
                        <a:lnTo>
                          <a:pt x="269" y="43"/>
                        </a:lnTo>
                        <a:lnTo>
                          <a:pt x="270" y="44"/>
                        </a:lnTo>
                        <a:lnTo>
                          <a:pt x="271" y="45"/>
                        </a:lnTo>
                        <a:lnTo>
                          <a:pt x="272" y="45"/>
                        </a:lnTo>
                        <a:lnTo>
                          <a:pt x="271" y="48"/>
                        </a:lnTo>
                        <a:lnTo>
                          <a:pt x="268" y="51"/>
                        </a:lnTo>
                        <a:lnTo>
                          <a:pt x="265" y="53"/>
                        </a:lnTo>
                        <a:lnTo>
                          <a:pt x="263" y="54"/>
                        </a:lnTo>
                        <a:lnTo>
                          <a:pt x="263" y="56"/>
                        </a:lnTo>
                        <a:lnTo>
                          <a:pt x="261" y="57"/>
                        </a:lnTo>
                        <a:lnTo>
                          <a:pt x="260" y="58"/>
                        </a:lnTo>
                        <a:lnTo>
                          <a:pt x="260" y="59"/>
                        </a:lnTo>
                        <a:lnTo>
                          <a:pt x="259" y="59"/>
                        </a:lnTo>
                        <a:lnTo>
                          <a:pt x="258" y="59"/>
                        </a:lnTo>
                        <a:lnTo>
                          <a:pt x="256" y="60"/>
                        </a:lnTo>
                        <a:lnTo>
                          <a:pt x="256" y="61"/>
                        </a:lnTo>
                        <a:lnTo>
                          <a:pt x="256" y="62"/>
                        </a:lnTo>
                        <a:lnTo>
                          <a:pt x="255" y="63"/>
                        </a:lnTo>
                        <a:lnTo>
                          <a:pt x="254" y="63"/>
                        </a:lnTo>
                        <a:lnTo>
                          <a:pt x="253" y="63"/>
                        </a:lnTo>
                        <a:lnTo>
                          <a:pt x="253" y="65"/>
                        </a:lnTo>
                        <a:lnTo>
                          <a:pt x="252" y="67"/>
                        </a:lnTo>
                        <a:lnTo>
                          <a:pt x="253" y="68"/>
                        </a:lnTo>
                        <a:lnTo>
                          <a:pt x="253" y="69"/>
                        </a:lnTo>
                        <a:lnTo>
                          <a:pt x="252" y="70"/>
                        </a:lnTo>
                        <a:lnTo>
                          <a:pt x="251" y="71"/>
                        </a:lnTo>
                        <a:lnTo>
                          <a:pt x="251" y="72"/>
                        </a:lnTo>
                        <a:lnTo>
                          <a:pt x="251" y="73"/>
                        </a:lnTo>
                        <a:lnTo>
                          <a:pt x="250" y="73"/>
                        </a:lnTo>
                        <a:lnTo>
                          <a:pt x="250" y="75"/>
                        </a:lnTo>
                        <a:lnTo>
                          <a:pt x="250" y="76"/>
                        </a:lnTo>
                        <a:lnTo>
                          <a:pt x="249" y="77"/>
                        </a:lnTo>
                        <a:lnTo>
                          <a:pt x="249" y="79"/>
                        </a:lnTo>
                        <a:lnTo>
                          <a:pt x="249" y="80"/>
                        </a:lnTo>
                        <a:lnTo>
                          <a:pt x="249" y="82"/>
                        </a:lnTo>
                        <a:lnTo>
                          <a:pt x="249" y="85"/>
                        </a:lnTo>
                        <a:lnTo>
                          <a:pt x="248" y="87"/>
                        </a:lnTo>
                        <a:lnTo>
                          <a:pt x="249" y="87"/>
                        </a:lnTo>
                        <a:lnTo>
                          <a:pt x="248" y="89"/>
                        </a:lnTo>
                        <a:lnTo>
                          <a:pt x="248" y="93"/>
                        </a:lnTo>
                        <a:lnTo>
                          <a:pt x="248" y="94"/>
                        </a:lnTo>
                        <a:lnTo>
                          <a:pt x="248" y="95"/>
                        </a:lnTo>
                        <a:lnTo>
                          <a:pt x="248" y="96"/>
                        </a:lnTo>
                        <a:lnTo>
                          <a:pt x="246" y="96"/>
                        </a:lnTo>
                        <a:lnTo>
                          <a:pt x="246" y="97"/>
                        </a:lnTo>
                        <a:lnTo>
                          <a:pt x="245" y="97"/>
                        </a:lnTo>
                        <a:lnTo>
                          <a:pt x="244" y="97"/>
                        </a:lnTo>
                        <a:lnTo>
                          <a:pt x="243" y="99"/>
                        </a:lnTo>
                        <a:lnTo>
                          <a:pt x="241" y="101"/>
                        </a:lnTo>
                        <a:lnTo>
                          <a:pt x="241" y="103"/>
                        </a:lnTo>
                        <a:lnTo>
                          <a:pt x="241" y="104"/>
                        </a:lnTo>
                        <a:lnTo>
                          <a:pt x="241" y="105"/>
                        </a:lnTo>
                        <a:lnTo>
                          <a:pt x="242" y="105"/>
                        </a:lnTo>
                        <a:lnTo>
                          <a:pt x="242" y="106"/>
                        </a:lnTo>
                        <a:lnTo>
                          <a:pt x="241" y="107"/>
                        </a:lnTo>
                        <a:lnTo>
                          <a:pt x="241" y="108"/>
                        </a:lnTo>
                        <a:lnTo>
                          <a:pt x="239" y="109"/>
                        </a:lnTo>
                        <a:lnTo>
                          <a:pt x="237" y="109"/>
                        </a:lnTo>
                        <a:lnTo>
                          <a:pt x="237" y="110"/>
                        </a:lnTo>
                        <a:lnTo>
                          <a:pt x="237" y="112"/>
                        </a:lnTo>
                        <a:lnTo>
                          <a:pt x="237" y="114"/>
                        </a:lnTo>
                        <a:lnTo>
                          <a:pt x="239" y="114"/>
                        </a:lnTo>
                        <a:lnTo>
                          <a:pt x="240" y="115"/>
                        </a:lnTo>
                        <a:lnTo>
                          <a:pt x="239" y="115"/>
                        </a:lnTo>
                        <a:lnTo>
                          <a:pt x="239" y="116"/>
                        </a:lnTo>
                        <a:lnTo>
                          <a:pt x="241" y="118"/>
                        </a:lnTo>
                        <a:lnTo>
                          <a:pt x="242" y="119"/>
                        </a:lnTo>
                        <a:lnTo>
                          <a:pt x="243" y="119"/>
                        </a:lnTo>
                        <a:lnTo>
                          <a:pt x="243" y="121"/>
                        </a:lnTo>
                        <a:lnTo>
                          <a:pt x="242" y="121"/>
                        </a:lnTo>
                        <a:lnTo>
                          <a:pt x="242" y="122"/>
                        </a:lnTo>
                        <a:lnTo>
                          <a:pt x="242" y="123"/>
                        </a:lnTo>
                        <a:lnTo>
                          <a:pt x="242" y="124"/>
                        </a:lnTo>
                        <a:lnTo>
                          <a:pt x="242" y="125"/>
                        </a:lnTo>
                        <a:lnTo>
                          <a:pt x="243" y="125"/>
                        </a:lnTo>
                        <a:lnTo>
                          <a:pt x="243" y="126"/>
                        </a:lnTo>
                        <a:lnTo>
                          <a:pt x="243" y="127"/>
                        </a:lnTo>
                        <a:lnTo>
                          <a:pt x="243" y="128"/>
                        </a:lnTo>
                        <a:lnTo>
                          <a:pt x="242" y="128"/>
                        </a:lnTo>
                        <a:lnTo>
                          <a:pt x="242" y="129"/>
                        </a:lnTo>
                        <a:lnTo>
                          <a:pt x="242" y="132"/>
                        </a:lnTo>
                        <a:lnTo>
                          <a:pt x="243" y="132"/>
                        </a:lnTo>
                        <a:lnTo>
                          <a:pt x="243" y="133"/>
                        </a:lnTo>
                        <a:lnTo>
                          <a:pt x="244" y="133"/>
                        </a:lnTo>
                        <a:lnTo>
                          <a:pt x="244" y="134"/>
                        </a:lnTo>
                        <a:lnTo>
                          <a:pt x="244" y="135"/>
                        </a:lnTo>
                        <a:lnTo>
                          <a:pt x="244" y="136"/>
                        </a:lnTo>
                        <a:lnTo>
                          <a:pt x="245" y="137"/>
                        </a:lnTo>
                        <a:lnTo>
                          <a:pt x="245" y="138"/>
                        </a:lnTo>
                        <a:lnTo>
                          <a:pt x="245" y="140"/>
                        </a:lnTo>
                        <a:lnTo>
                          <a:pt x="245" y="141"/>
                        </a:lnTo>
                        <a:lnTo>
                          <a:pt x="245" y="142"/>
                        </a:lnTo>
                        <a:lnTo>
                          <a:pt x="244" y="143"/>
                        </a:lnTo>
                        <a:lnTo>
                          <a:pt x="244" y="144"/>
                        </a:lnTo>
                        <a:lnTo>
                          <a:pt x="244" y="145"/>
                        </a:lnTo>
                        <a:lnTo>
                          <a:pt x="244" y="146"/>
                        </a:lnTo>
                        <a:lnTo>
                          <a:pt x="244" y="147"/>
                        </a:lnTo>
                        <a:lnTo>
                          <a:pt x="245" y="149"/>
                        </a:lnTo>
                        <a:lnTo>
                          <a:pt x="245" y="150"/>
                        </a:lnTo>
                        <a:lnTo>
                          <a:pt x="246" y="151"/>
                        </a:lnTo>
                        <a:lnTo>
                          <a:pt x="246" y="153"/>
                        </a:lnTo>
                        <a:lnTo>
                          <a:pt x="246" y="154"/>
                        </a:lnTo>
                        <a:lnTo>
                          <a:pt x="248" y="154"/>
                        </a:lnTo>
                        <a:lnTo>
                          <a:pt x="248" y="155"/>
                        </a:lnTo>
                        <a:lnTo>
                          <a:pt x="248" y="156"/>
                        </a:lnTo>
                        <a:lnTo>
                          <a:pt x="249" y="157"/>
                        </a:lnTo>
                        <a:lnTo>
                          <a:pt x="248" y="157"/>
                        </a:lnTo>
                        <a:lnTo>
                          <a:pt x="248" y="159"/>
                        </a:lnTo>
                        <a:lnTo>
                          <a:pt x="246" y="160"/>
                        </a:lnTo>
                        <a:lnTo>
                          <a:pt x="246" y="161"/>
                        </a:lnTo>
                        <a:lnTo>
                          <a:pt x="246" y="162"/>
                        </a:lnTo>
                        <a:lnTo>
                          <a:pt x="246" y="165"/>
                        </a:lnTo>
                        <a:lnTo>
                          <a:pt x="248" y="166"/>
                        </a:lnTo>
                        <a:lnTo>
                          <a:pt x="249" y="170"/>
                        </a:lnTo>
                        <a:lnTo>
                          <a:pt x="250" y="170"/>
                        </a:lnTo>
                        <a:lnTo>
                          <a:pt x="250" y="171"/>
                        </a:lnTo>
                        <a:lnTo>
                          <a:pt x="252" y="172"/>
                        </a:lnTo>
                        <a:lnTo>
                          <a:pt x="253" y="172"/>
                        </a:lnTo>
                        <a:lnTo>
                          <a:pt x="253" y="173"/>
                        </a:lnTo>
                        <a:lnTo>
                          <a:pt x="254" y="173"/>
                        </a:lnTo>
                        <a:lnTo>
                          <a:pt x="255" y="174"/>
                        </a:lnTo>
                        <a:lnTo>
                          <a:pt x="256" y="175"/>
                        </a:lnTo>
                        <a:lnTo>
                          <a:pt x="256" y="177"/>
                        </a:lnTo>
                        <a:lnTo>
                          <a:pt x="258" y="178"/>
                        </a:lnTo>
                        <a:lnTo>
                          <a:pt x="259" y="179"/>
                        </a:lnTo>
                        <a:lnTo>
                          <a:pt x="259" y="180"/>
                        </a:lnTo>
                        <a:lnTo>
                          <a:pt x="259" y="181"/>
                        </a:lnTo>
                        <a:lnTo>
                          <a:pt x="260" y="181"/>
                        </a:lnTo>
                        <a:lnTo>
                          <a:pt x="260" y="182"/>
                        </a:lnTo>
                        <a:lnTo>
                          <a:pt x="260" y="183"/>
                        </a:lnTo>
                        <a:lnTo>
                          <a:pt x="260" y="184"/>
                        </a:lnTo>
                        <a:lnTo>
                          <a:pt x="261" y="185"/>
                        </a:lnTo>
                        <a:lnTo>
                          <a:pt x="262" y="187"/>
                        </a:lnTo>
                        <a:lnTo>
                          <a:pt x="262" y="188"/>
                        </a:lnTo>
                        <a:lnTo>
                          <a:pt x="263" y="189"/>
                        </a:lnTo>
                        <a:lnTo>
                          <a:pt x="263" y="190"/>
                        </a:lnTo>
                        <a:lnTo>
                          <a:pt x="264" y="192"/>
                        </a:lnTo>
                        <a:lnTo>
                          <a:pt x="261" y="193"/>
                        </a:lnTo>
                        <a:lnTo>
                          <a:pt x="260" y="193"/>
                        </a:lnTo>
                        <a:lnTo>
                          <a:pt x="256" y="193"/>
                        </a:lnTo>
                        <a:lnTo>
                          <a:pt x="254" y="194"/>
                        </a:lnTo>
                        <a:lnTo>
                          <a:pt x="252" y="194"/>
                        </a:lnTo>
                        <a:lnTo>
                          <a:pt x="248" y="194"/>
                        </a:lnTo>
                        <a:lnTo>
                          <a:pt x="248" y="196"/>
                        </a:lnTo>
                        <a:lnTo>
                          <a:pt x="245" y="196"/>
                        </a:lnTo>
                        <a:lnTo>
                          <a:pt x="242" y="196"/>
                        </a:lnTo>
                        <a:lnTo>
                          <a:pt x="239" y="197"/>
                        </a:lnTo>
                        <a:lnTo>
                          <a:pt x="237" y="197"/>
                        </a:lnTo>
                        <a:lnTo>
                          <a:pt x="239" y="197"/>
                        </a:lnTo>
                        <a:lnTo>
                          <a:pt x="239" y="198"/>
                        </a:lnTo>
                        <a:lnTo>
                          <a:pt x="239" y="199"/>
                        </a:lnTo>
                        <a:lnTo>
                          <a:pt x="239" y="200"/>
                        </a:lnTo>
                        <a:lnTo>
                          <a:pt x="237" y="201"/>
                        </a:lnTo>
                        <a:lnTo>
                          <a:pt x="237" y="202"/>
                        </a:lnTo>
                        <a:lnTo>
                          <a:pt x="236" y="202"/>
                        </a:lnTo>
                        <a:lnTo>
                          <a:pt x="235" y="203"/>
                        </a:lnTo>
                        <a:lnTo>
                          <a:pt x="235" y="205"/>
                        </a:lnTo>
                        <a:lnTo>
                          <a:pt x="234" y="206"/>
                        </a:lnTo>
                        <a:lnTo>
                          <a:pt x="233" y="206"/>
                        </a:lnTo>
                        <a:lnTo>
                          <a:pt x="232" y="207"/>
                        </a:lnTo>
                        <a:lnTo>
                          <a:pt x="231" y="207"/>
                        </a:lnTo>
                        <a:lnTo>
                          <a:pt x="231" y="208"/>
                        </a:lnTo>
                        <a:lnTo>
                          <a:pt x="231" y="209"/>
                        </a:lnTo>
                        <a:lnTo>
                          <a:pt x="232" y="209"/>
                        </a:lnTo>
                        <a:lnTo>
                          <a:pt x="233" y="210"/>
                        </a:lnTo>
                        <a:lnTo>
                          <a:pt x="234" y="215"/>
                        </a:lnTo>
                        <a:lnTo>
                          <a:pt x="235" y="216"/>
                        </a:lnTo>
                        <a:lnTo>
                          <a:pt x="234" y="216"/>
                        </a:lnTo>
                        <a:lnTo>
                          <a:pt x="234" y="217"/>
                        </a:lnTo>
                        <a:lnTo>
                          <a:pt x="234" y="218"/>
                        </a:lnTo>
                        <a:lnTo>
                          <a:pt x="234" y="220"/>
                        </a:lnTo>
                        <a:lnTo>
                          <a:pt x="233" y="221"/>
                        </a:lnTo>
                        <a:lnTo>
                          <a:pt x="234" y="226"/>
                        </a:lnTo>
                        <a:lnTo>
                          <a:pt x="235" y="227"/>
                        </a:lnTo>
                        <a:lnTo>
                          <a:pt x="234" y="228"/>
                        </a:lnTo>
                        <a:lnTo>
                          <a:pt x="233" y="229"/>
                        </a:lnTo>
                        <a:lnTo>
                          <a:pt x="233" y="230"/>
                        </a:lnTo>
                        <a:lnTo>
                          <a:pt x="233" y="231"/>
                        </a:lnTo>
                        <a:lnTo>
                          <a:pt x="232" y="235"/>
                        </a:lnTo>
                        <a:lnTo>
                          <a:pt x="232" y="236"/>
                        </a:lnTo>
                        <a:lnTo>
                          <a:pt x="231" y="238"/>
                        </a:lnTo>
                        <a:lnTo>
                          <a:pt x="230" y="238"/>
                        </a:lnTo>
                        <a:lnTo>
                          <a:pt x="230" y="239"/>
                        </a:lnTo>
                        <a:lnTo>
                          <a:pt x="230" y="240"/>
                        </a:lnTo>
                        <a:lnTo>
                          <a:pt x="231" y="240"/>
                        </a:lnTo>
                        <a:lnTo>
                          <a:pt x="231" y="241"/>
                        </a:lnTo>
                        <a:lnTo>
                          <a:pt x="231" y="243"/>
                        </a:lnTo>
                        <a:lnTo>
                          <a:pt x="231" y="244"/>
                        </a:lnTo>
                        <a:lnTo>
                          <a:pt x="232" y="245"/>
                        </a:lnTo>
                        <a:lnTo>
                          <a:pt x="234" y="246"/>
                        </a:lnTo>
                        <a:lnTo>
                          <a:pt x="235" y="246"/>
                        </a:lnTo>
                        <a:lnTo>
                          <a:pt x="236" y="248"/>
                        </a:lnTo>
                        <a:lnTo>
                          <a:pt x="237" y="249"/>
                        </a:lnTo>
                        <a:lnTo>
                          <a:pt x="239" y="249"/>
                        </a:lnTo>
                        <a:lnTo>
                          <a:pt x="240" y="250"/>
                        </a:lnTo>
                        <a:lnTo>
                          <a:pt x="240" y="252"/>
                        </a:lnTo>
                        <a:lnTo>
                          <a:pt x="241" y="252"/>
                        </a:lnTo>
                        <a:lnTo>
                          <a:pt x="242" y="252"/>
                        </a:lnTo>
                        <a:lnTo>
                          <a:pt x="243" y="252"/>
                        </a:lnTo>
                        <a:lnTo>
                          <a:pt x="245" y="253"/>
                        </a:lnTo>
                        <a:lnTo>
                          <a:pt x="246" y="253"/>
                        </a:lnTo>
                        <a:lnTo>
                          <a:pt x="246" y="252"/>
                        </a:lnTo>
                        <a:lnTo>
                          <a:pt x="245" y="252"/>
                        </a:lnTo>
                        <a:lnTo>
                          <a:pt x="246" y="250"/>
                        </a:lnTo>
                        <a:lnTo>
                          <a:pt x="248" y="249"/>
                        </a:lnTo>
                        <a:lnTo>
                          <a:pt x="250" y="248"/>
                        </a:lnTo>
                        <a:lnTo>
                          <a:pt x="251" y="248"/>
                        </a:lnTo>
                        <a:lnTo>
                          <a:pt x="251" y="249"/>
                        </a:lnTo>
                        <a:lnTo>
                          <a:pt x="251" y="253"/>
                        </a:lnTo>
                        <a:lnTo>
                          <a:pt x="251" y="254"/>
                        </a:lnTo>
                        <a:lnTo>
                          <a:pt x="251" y="257"/>
                        </a:lnTo>
                        <a:lnTo>
                          <a:pt x="251" y="263"/>
                        </a:lnTo>
                        <a:lnTo>
                          <a:pt x="251" y="266"/>
                        </a:lnTo>
                        <a:lnTo>
                          <a:pt x="251" y="267"/>
                        </a:lnTo>
                        <a:lnTo>
                          <a:pt x="250" y="267"/>
                        </a:lnTo>
                        <a:lnTo>
                          <a:pt x="249" y="267"/>
                        </a:lnTo>
                        <a:lnTo>
                          <a:pt x="249" y="266"/>
                        </a:lnTo>
                        <a:lnTo>
                          <a:pt x="248" y="266"/>
                        </a:lnTo>
                        <a:lnTo>
                          <a:pt x="249" y="265"/>
                        </a:lnTo>
                        <a:lnTo>
                          <a:pt x="248" y="264"/>
                        </a:lnTo>
                        <a:lnTo>
                          <a:pt x="246" y="264"/>
                        </a:lnTo>
                        <a:lnTo>
                          <a:pt x="246" y="265"/>
                        </a:lnTo>
                        <a:lnTo>
                          <a:pt x="245" y="265"/>
                        </a:lnTo>
                        <a:lnTo>
                          <a:pt x="243" y="266"/>
                        </a:lnTo>
                        <a:lnTo>
                          <a:pt x="242" y="267"/>
                        </a:lnTo>
                        <a:lnTo>
                          <a:pt x="241" y="266"/>
                        </a:lnTo>
                        <a:lnTo>
                          <a:pt x="240" y="266"/>
                        </a:lnTo>
                        <a:lnTo>
                          <a:pt x="239" y="266"/>
                        </a:lnTo>
                        <a:lnTo>
                          <a:pt x="239" y="265"/>
                        </a:lnTo>
                        <a:lnTo>
                          <a:pt x="239" y="264"/>
                        </a:lnTo>
                        <a:lnTo>
                          <a:pt x="237" y="263"/>
                        </a:lnTo>
                        <a:lnTo>
                          <a:pt x="236" y="262"/>
                        </a:lnTo>
                        <a:lnTo>
                          <a:pt x="235" y="259"/>
                        </a:lnTo>
                        <a:lnTo>
                          <a:pt x="234" y="258"/>
                        </a:lnTo>
                        <a:lnTo>
                          <a:pt x="233" y="259"/>
                        </a:lnTo>
                        <a:lnTo>
                          <a:pt x="232" y="257"/>
                        </a:lnTo>
                        <a:lnTo>
                          <a:pt x="232" y="256"/>
                        </a:lnTo>
                        <a:lnTo>
                          <a:pt x="233" y="256"/>
                        </a:lnTo>
                        <a:lnTo>
                          <a:pt x="231" y="254"/>
                        </a:lnTo>
                        <a:lnTo>
                          <a:pt x="230" y="253"/>
                        </a:lnTo>
                        <a:lnTo>
                          <a:pt x="228" y="253"/>
                        </a:lnTo>
                        <a:lnTo>
                          <a:pt x="227" y="253"/>
                        </a:lnTo>
                        <a:lnTo>
                          <a:pt x="225" y="252"/>
                        </a:lnTo>
                        <a:lnTo>
                          <a:pt x="224" y="250"/>
                        </a:lnTo>
                        <a:lnTo>
                          <a:pt x="223" y="250"/>
                        </a:lnTo>
                        <a:lnTo>
                          <a:pt x="222" y="250"/>
                        </a:lnTo>
                        <a:lnTo>
                          <a:pt x="221" y="250"/>
                        </a:lnTo>
                        <a:lnTo>
                          <a:pt x="220" y="250"/>
                        </a:lnTo>
                        <a:lnTo>
                          <a:pt x="220" y="249"/>
                        </a:lnTo>
                        <a:lnTo>
                          <a:pt x="218" y="249"/>
                        </a:lnTo>
                        <a:lnTo>
                          <a:pt x="217" y="247"/>
                        </a:lnTo>
                        <a:lnTo>
                          <a:pt x="217" y="246"/>
                        </a:lnTo>
                        <a:lnTo>
                          <a:pt x="216" y="245"/>
                        </a:lnTo>
                        <a:lnTo>
                          <a:pt x="214" y="244"/>
                        </a:lnTo>
                        <a:lnTo>
                          <a:pt x="214" y="243"/>
                        </a:lnTo>
                        <a:lnTo>
                          <a:pt x="214" y="241"/>
                        </a:lnTo>
                        <a:lnTo>
                          <a:pt x="214" y="240"/>
                        </a:lnTo>
                        <a:lnTo>
                          <a:pt x="212" y="240"/>
                        </a:lnTo>
                        <a:lnTo>
                          <a:pt x="211" y="243"/>
                        </a:lnTo>
                        <a:lnTo>
                          <a:pt x="211" y="244"/>
                        </a:lnTo>
                        <a:lnTo>
                          <a:pt x="211" y="245"/>
                        </a:lnTo>
                        <a:lnTo>
                          <a:pt x="209" y="246"/>
                        </a:lnTo>
                        <a:lnTo>
                          <a:pt x="207" y="246"/>
                        </a:lnTo>
                        <a:lnTo>
                          <a:pt x="206" y="246"/>
                        </a:lnTo>
                        <a:lnTo>
                          <a:pt x="205" y="246"/>
                        </a:lnTo>
                        <a:lnTo>
                          <a:pt x="203" y="246"/>
                        </a:lnTo>
                        <a:lnTo>
                          <a:pt x="203" y="245"/>
                        </a:lnTo>
                        <a:lnTo>
                          <a:pt x="199" y="245"/>
                        </a:lnTo>
                        <a:lnTo>
                          <a:pt x="197" y="245"/>
                        </a:lnTo>
                        <a:lnTo>
                          <a:pt x="196" y="245"/>
                        </a:lnTo>
                        <a:lnTo>
                          <a:pt x="194" y="244"/>
                        </a:lnTo>
                        <a:lnTo>
                          <a:pt x="193" y="244"/>
                        </a:lnTo>
                        <a:lnTo>
                          <a:pt x="189" y="243"/>
                        </a:lnTo>
                        <a:lnTo>
                          <a:pt x="187" y="241"/>
                        </a:lnTo>
                        <a:lnTo>
                          <a:pt x="187" y="240"/>
                        </a:lnTo>
                        <a:lnTo>
                          <a:pt x="187" y="239"/>
                        </a:lnTo>
                        <a:lnTo>
                          <a:pt x="186" y="237"/>
                        </a:lnTo>
                        <a:lnTo>
                          <a:pt x="187" y="237"/>
                        </a:lnTo>
                        <a:lnTo>
                          <a:pt x="187" y="236"/>
                        </a:lnTo>
                        <a:lnTo>
                          <a:pt x="187" y="235"/>
                        </a:lnTo>
                        <a:lnTo>
                          <a:pt x="186" y="235"/>
                        </a:lnTo>
                        <a:lnTo>
                          <a:pt x="186" y="236"/>
                        </a:lnTo>
                        <a:lnTo>
                          <a:pt x="185" y="236"/>
                        </a:lnTo>
                        <a:lnTo>
                          <a:pt x="184" y="236"/>
                        </a:lnTo>
                        <a:lnTo>
                          <a:pt x="183" y="236"/>
                        </a:lnTo>
                        <a:lnTo>
                          <a:pt x="181" y="236"/>
                        </a:lnTo>
                        <a:lnTo>
                          <a:pt x="178" y="237"/>
                        </a:lnTo>
                        <a:lnTo>
                          <a:pt x="177" y="238"/>
                        </a:lnTo>
                        <a:lnTo>
                          <a:pt x="176" y="238"/>
                        </a:lnTo>
                        <a:lnTo>
                          <a:pt x="176" y="239"/>
                        </a:lnTo>
                        <a:lnTo>
                          <a:pt x="175" y="239"/>
                        </a:lnTo>
                        <a:lnTo>
                          <a:pt x="174" y="238"/>
                        </a:lnTo>
                        <a:lnTo>
                          <a:pt x="174" y="237"/>
                        </a:lnTo>
                        <a:lnTo>
                          <a:pt x="174" y="236"/>
                        </a:lnTo>
                        <a:lnTo>
                          <a:pt x="174" y="234"/>
                        </a:lnTo>
                        <a:lnTo>
                          <a:pt x="172" y="233"/>
                        </a:lnTo>
                        <a:lnTo>
                          <a:pt x="170" y="233"/>
                        </a:lnTo>
                        <a:lnTo>
                          <a:pt x="170" y="231"/>
                        </a:lnTo>
                        <a:lnTo>
                          <a:pt x="169" y="230"/>
                        </a:lnTo>
                        <a:lnTo>
                          <a:pt x="168" y="230"/>
                        </a:lnTo>
                        <a:lnTo>
                          <a:pt x="167" y="231"/>
                        </a:lnTo>
                        <a:lnTo>
                          <a:pt x="167" y="233"/>
                        </a:lnTo>
                        <a:lnTo>
                          <a:pt x="166" y="233"/>
                        </a:lnTo>
                        <a:lnTo>
                          <a:pt x="163" y="233"/>
                        </a:lnTo>
                        <a:lnTo>
                          <a:pt x="162" y="233"/>
                        </a:lnTo>
                        <a:lnTo>
                          <a:pt x="161" y="231"/>
                        </a:lnTo>
                        <a:lnTo>
                          <a:pt x="160" y="231"/>
                        </a:lnTo>
                        <a:lnTo>
                          <a:pt x="159" y="231"/>
                        </a:lnTo>
                        <a:lnTo>
                          <a:pt x="159" y="233"/>
                        </a:lnTo>
                        <a:lnTo>
                          <a:pt x="158" y="233"/>
                        </a:lnTo>
                        <a:lnTo>
                          <a:pt x="157" y="234"/>
                        </a:lnTo>
                        <a:lnTo>
                          <a:pt x="155" y="234"/>
                        </a:lnTo>
                        <a:lnTo>
                          <a:pt x="153" y="234"/>
                        </a:lnTo>
                        <a:lnTo>
                          <a:pt x="152" y="234"/>
                        </a:lnTo>
                        <a:lnTo>
                          <a:pt x="152" y="233"/>
                        </a:lnTo>
                        <a:lnTo>
                          <a:pt x="151" y="234"/>
                        </a:lnTo>
                        <a:lnTo>
                          <a:pt x="150" y="234"/>
                        </a:lnTo>
                        <a:lnTo>
                          <a:pt x="149" y="234"/>
                        </a:lnTo>
                        <a:lnTo>
                          <a:pt x="148" y="233"/>
                        </a:lnTo>
                        <a:lnTo>
                          <a:pt x="147" y="233"/>
                        </a:lnTo>
                        <a:lnTo>
                          <a:pt x="147" y="234"/>
                        </a:lnTo>
                        <a:lnTo>
                          <a:pt x="143" y="236"/>
                        </a:lnTo>
                        <a:lnTo>
                          <a:pt x="143" y="235"/>
                        </a:lnTo>
                        <a:lnTo>
                          <a:pt x="143" y="234"/>
                        </a:lnTo>
                        <a:lnTo>
                          <a:pt x="142" y="233"/>
                        </a:lnTo>
                        <a:lnTo>
                          <a:pt x="142" y="231"/>
                        </a:lnTo>
                        <a:lnTo>
                          <a:pt x="142" y="230"/>
                        </a:lnTo>
                        <a:lnTo>
                          <a:pt x="142" y="229"/>
                        </a:lnTo>
                        <a:lnTo>
                          <a:pt x="143" y="229"/>
                        </a:lnTo>
                        <a:lnTo>
                          <a:pt x="144" y="228"/>
                        </a:lnTo>
                        <a:lnTo>
                          <a:pt x="144" y="227"/>
                        </a:lnTo>
                        <a:lnTo>
                          <a:pt x="143" y="226"/>
                        </a:lnTo>
                        <a:lnTo>
                          <a:pt x="144" y="224"/>
                        </a:lnTo>
                        <a:lnTo>
                          <a:pt x="143" y="222"/>
                        </a:lnTo>
                        <a:lnTo>
                          <a:pt x="143" y="221"/>
                        </a:lnTo>
                        <a:lnTo>
                          <a:pt x="142" y="220"/>
                        </a:lnTo>
                        <a:lnTo>
                          <a:pt x="142" y="219"/>
                        </a:lnTo>
                        <a:lnTo>
                          <a:pt x="142" y="218"/>
                        </a:lnTo>
                        <a:lnTo>
                          <a:pt x="142" y="217"/>
                        </a:lnTo>
                        <a:lnTo>
                          <a:pt x="141" y="217"/>
                        </a:lnTo>
                        <a:lnTo>
                          <a:pt x="140" y="217"/>
                        </a:lnTo>
                        <a:lnTo>
                          <a:pt x="140" y="216"/>
                        </a:lnTo>
                        <a:lnTo>
                          <a:pt x="138" y="213"/>
                        </a:lnTo>
                        <a:lnTo>
                          <a:pt x="138" y="212"/>
                        </a:lnTo>
                        <a:lnTo>
                          <a:pt x="137" y="210"/>
                        </a:lnTo>
                        <a:lnTo>
                          <a:pt x="137" y="209"/>
                        </a:lnTo>
                        <a:lnTo>
                          <a:pt x="137" y="208"/>
                        </a:lnTo>
                        <a:lnTo>
                          <a:pt x="138" y="206"/>
                        </a:lnTo>
                        <a:lnTo>
                          <a:pt x="138" y="205"/>
                        </a:lnTo>
                        <a:lnTo>
                          <a:pt x="138" y="203"/>
                        </a:lnTo>
                        <a:lnTo>
                          <a:pt x="138" y="201"/>
                        </a:lnTo>
                        <a:lnTo>
                          <a:pt x="138" y="200"/>
                        </a:lnTo>
                        <a:lnTo>
                          <a:pt x="139" y="198"/>
                        </a:lnTo>
                        <a:lnTo>
                          <a:pt x="139" y="197"/>
                        </a:lnTo>
                        <a:lnTo>
                          <a:pt x="139" y="196"/>
                        </a:lnTo>
                        <a:lnTo>
                          <a:pt x="138" y="194"/>
                        </a:lnTo>
                        <a:lnTo>
                          <a:pt x="139" y="194"/>
                        </a:lnTo>
                        <a:lnTo>
                          <a:pt x="138" y="193"/>
                        </a:lnTo>
                        <a:lnTo>
                          <a:pt x="138" y="192"/>
                        </a:lnTo>
                        <a:lnTo>
                          <a:pt x="138" y="191"/>
                        </a:lnTo>
                        <a:lnTo>
                          <a:pt x="137" y="190"/>
                        </a:lnTo>
                        <a:lnTo>
                          <a:pt x="135" y="189"/>
                        </a:lnTo>
                        <a:lnTo>
                          <a:pt x="137" y="188"/>
                        </a:lnTo>
                        <a:lnTo>
                          <a:pt x="137" y="187"/>
                        </a:lnTo>
                        <a:lnTo>
                          <a:pt x="137" y="184"/>
                        </a:lnTo>
                        <a:lnTo>
                          <a:pt x="138" y="184"/>
                        </a:lnTo>
                        <a:lnTo>
                          <a:pt x="138" y="182"/>
                        </a:lnTo>
                        <a:lnTo>
                          <a:pt x="138" y="181"/>
                        </a:lnTo>
                        <a:lnTo>
                          <a:pt x="137" y="180"/>
                        </a:lnTo>
                        <a:lnTo>
                          <a:pt x="134" y="180"/>
                        </a:lnTo>
                        <a:lnTo>
                          <a:pt x="129" y="180"/>
                        </a:lnTo>
                        <a:lnTo>
                          <a:pt x="119" y="180"/>
                        </a:lnTo>
                        <a:lnTo>
                          <a:pt x="119" y="179"/>
                        </a:lnTo>
                        <a:lnTo>
                          <a:pt x="119" y="178"/>
                        </a:lnTo>
                        <a:lnTo>
                          <a:pt x="120" y="175"/>
                        </a:lnTo>
                        <a:lnTo>
                          <a:pt x="120" y="174"/>
                        </a:lnTo>
                        <a:lnTo>
                          <a:pt x="115" y="174"/>
                        </a:lnTo>
                        <a:lnTo>
                          <a:pt x="115" y="175"/>
                        </a:lnTo>
                        <a:lnTo>
                          <a:pt x="111" y="175"/>
                        </a:lnTo>
                        <a:lnTo>
                          <a:pt x="104" y="175"/>
                        </a:lnTo>
                        <a:lnTo>
                          <a:pt x="104" y="178"/>
                        </a:lnTo>
                        <a:lnTo>
                          <a:pt x="104" y="180"/>
                        </a:lnTo>
                        <a:lnTo>
                          <a:pt x="104" y="181"/>
                        </a:lnTo>
                        <a:lnTo>
                          <a:pt x="104" y="182"/>
                        </a:lnTo>
                        <a:lnTo>
                          <a:pt x="104" y="183"/>
                        </a:lnTo>
                        <a:lnTo>
                          <a:pt x="103" y="183"/>
                        </a:lnTo>
                        <a:lnTo>
                          <a:pt x="102" y="183"/>
                        </a:lnTo>
                        <a:lnTo>
                          <a:pt x="102" y="184"/>
                        </a:lnTo>
                        <a:lnTo>
                          <a:pt x="103" y="185"/>
                        </a:lnTo>
                        <a:lnTo>
                          <a:pt x="103" y="187"/>
                        </a:lnTo>
                        <a:lnTo>
                          <a:pt x="102" y="187"/>
                        </a:lnTo>
                        <a:lnTo>
                          <a:pt x="102" y="188"/>
                        </a:lnTo>
                        <a:lnTo>
                          <a:pt x="102" y="189"/>
                        </a:lnTo>
                        <a:lnTo>
                          <a:pt x="102" y="190"/>
                        </a:lnTo>
                        <a:lnTo>
                          <a:pt x="97" y="190"/>
                        </a:lnTo>
                        <a:lnTo>
                          <a:pt x="94" y="190"/>
                        </a:lnTo>
                        <a:lnTo>
                          <a:pt x="94" y="189"/>
                        </a:lnTo>
                        <a:lnTo>
                          <a:pt x="91" y="189"/>
                        </a:lnTo>
                        <a:lnTo>
                          <a:pt x="90" y="189"/>
                        </a:lnTo>
                        <a:lnTo>
                          <a:pt x="91" y="190"/>
                        </a:lnTo>
                        <a:lnTo>
                          <a:pt x="88" y="190"/>
                        </a:lnTo>
                        <a:lnTo>
                          <a:pt x="87" y="190"/>
                        </a:lnTo>
                        <a:lnTo>
                          <a:pt x="85" y="190"/>
                        </a:lnTo>
                        <a:lnTo>
                          <a:pt x="84" y="190"/>
                        </a:lnTo>
                        <a:lnTo>
                          <a:pt x="84" y="191"/>
                        </a:lnTo>
                        <a:lnTo>
                          <a:pt x="83" y="191"/>
                        </a:lnTo>
                        <a:lnTo>
                          <a:pt x="82" y="191"/>
                        </a:lnTo>
                        <a:lnTo>
                          <a:pt x="82" y="190"/>
                        </a:lnTo>
                        <a:lnTo>
                          <a:pt x="79" y="191"/>
                        </a:lnTo>
                        <a:lnTo>
                          <a:pt x="78" y="191"/>
                        </a:lnTo>
                        <a:lnTo>
                          <a:pt x="77" y="191"/>
                        </a:lnTo>
                        <a:lnTo>
                          <a:pt x="76" y="191"/>
                        </a:lnTo>
                        <a:lnTo>
                          <a:pt x="76" y="190"/>
                        </a:lnTo>
                        <a:lnTo>
                          <a:pt x="75" y="188"/>
                        </a:lnTo>
                        <a:lnTo>
                          <a:pt x="74" y="188"/>
                        </a:lnTo>
                        <a:lnTo>
                          <a:pt x="73" y="187"/>
                        </a:lnTo>
                        <a:lnTo>
                          <a:pt x="73" y="185"/>
                        </a:lnTo>
                        <a:lnTo>
                          <a:pt x="72" y="183"/>
                        </a:lnTo>
                        <a:lnTo>
                          <a:pt x="71" y="182"/>
                        </a:lnTo>
                        <a:lnTo>
                          <a:pt x="71" y="181"/>
                        </a:lnTo>
                        <a:lnTo>
                          <a:pt x="69" y="181"/>
                        </a:lnTo>
                        <a:lnTo>
                          <a:pt x="69" y="180"/>
                        </a:lnTo>
                        <a:lnTo>
                          <a:pt x="68" y="180"/>
                        </a:lnTo>
                        <a:lnTo>
                          <a:pt x="67" y="179"/>
                        </a:lnTo>
                        <a:lnTo>
                          <a:pt x="67" y="177"/>
                        </a:lnTo>
                        <a:lnTo>
                          <a:pt x="68" y="177"/>
                        </a:lnTo>
                        <a:lnTo>
                          <a:pt x="68" y="175"/>
                        </a:lnTo>
                        <a:lnTo>
                          <a:pt x="67" y="174"/>
                        </a:lnTo>
                        <a:lnTo>
                          <a:pt x="67" y="173"/>
                        </a:lnTo>
                        <a:lnTo>
                          <a:pt x="66" y="172"/>
                        </a:lnTo>
                        <a:lnTo>
                          <a:pt x="65" y="171"/>
                        </a:lnTo>
                        <a:lnTo>
                          <a:pt x="65" y="168"/>
                        </a:lnTo>
                        <a:lnTo>
                          <a:pt x="64" y="168"/>
                        </a:lnTo>
                        <a:lnTo>
                          <a:pt x="64" y="166"/>
                        </a:lnTo>
                        <a:lnTo>
                          <a:pt x="65" y="164"/>
                        </a:lnTo>
                        <a:lnTo>
                          <a:pt x="64" y="163"/>
                        </a:lnTo>
                        <a:lnTo>
                          <a:pt x="63" y="162"/>
                        </a:lnTo>
                        <a:lnTo>
                          <a:pt x="63" y="161"/>
                        </a:lnTo>
                        <a:lnTo>
                          <a:pt x="63" y="160"/>
                        </a:lnTo>
                        <a:lnTo>
                          <a:pt x="62" y="160"/>
                        </a:lnTo>
                        <a:lnTo>
                          <a:pt x="59" y="160"/>
                        </a:lnTo>
                        <a:lnTo>
                          <a:pt x="59" y="159"/>
                        </a:lnTo>
                        <a:lnTo>
                          <a:pt x="57" y="159"/>
                        </a:lnTo>
                        <a:lnTo>
                          <a:pt x="56" y="160"/>
                        </a:lnTo>
                        <a:lnTo>
                          <a:pt x="54" y="160"/>
                        </a:lnTo>
                        <a:lnTo>
                          <a:pt x="51" y="160"/>
                        </a:lnTo>
                        <a:lnTo>
                          <a:pt x="50" y="160"/>
                        </a:lnTo>
                        <a:lnTo>
                          <a:pt x="41" y="160"/>
                        </a:lnTo>
                        <a:lnTo>
                          <a:pt x="38" y="160"/>
                        </a:lnTo>
                        <a:lnTo>
                          <a:pt x="37" y="160"/>
                        </a:lnTo>
                        <a:lnTo>
                          <a:pt x="36" y="160"/>
                        </a:lnTo>
                        <a:lnTo>
                          <a:pt x="35" y="160"/>
                        </a:lnTo>
                        <a:lnTo>
                          <a:pt x="30" y="160"/>
                        </a:lnTo>
                        <a:lnTo>
                          <a:pt x="29" y="160"/>
                        </a:lnTo>
                        <a:lnTo>
                          <a:pt x="27" y="160"/>
                        </a:lnTo>
                        <a:lnTo>
                          <a:pt x="26" y="159"/>
                        </a:lnTo>
                        <a:lnTo>
                          <a:pt x="25" y="159"/>
                        </a:lnTo>
                        <a:lnTo>
                          <a:pt x="22" y="160"/>
                        </a:lnTo>
                        <a:lnTo>
                          <a:pt x="19" y="160"/>
                        </a:lnTo>
                        <a:lnTo>
                          <a:pt x="18" y="159"/>
                        </a:lnTo>
                        <a:lnTo>
                          <a:pt x="18" y="160"/>
                        </a:lnTo>
                        <a:lnTo>
                          <a:pt x="16" y="160"/>
                        </a:lnTo>
                        <a:lnTo>
                          <a:pt x="14" y="160"/>
                        </a:lnTo>
                        <a:lnTo>
                          <a:pt x="13" y="160"/>
                        </a:lnTo>
                        <a:lnTo>
                          <a:pt x="11" y="159"/>
                        </a:lnTo>
                        <a:lnTo>
                          <a:pt x="10" y="159"/>
                        </a:lnTo>
                        <a:lnTo>
                          <a:pt x="8" y="160"/>
                        </a:lnTo>
                        <a:lnTo>
                          <a:pt x="8" y="161"/>
                        </a:lnTo>
                        <a:lnTo>
                          <a:pt x="7" y="161"/>
                        </a:lnTo>
                        <a:lnTo>
                          <a:pt x="4" y="161"/>
                        </a:lnTo>
                        <a:lnTo>
                          <a:pt x="3" y="162"/>
                        </a:lnTo>
                        <a:lnTo>
                          <a:pt x="1" y="160"/>
                        </a:lnTo>
                        <a:lnTo>
                          <a:pt x="1" y="159"/>
                        </a:lnTo>
                        <a:lnTo>
                          <a:pt x="0" y="157"/>
                        </a:lnTo>
                        <a:lnTo>
                          <a:pt x="1" y="157"/>
                        </a:lnTo>
                        <a:lnTo>
                          <a:pt x="2" y="157"/>
                        </a:lnTo>
                        <a:lnTo>
                          <a:pt x="4" y="157"/>
                        </a:lnTo>
                        <a:lnTo>
                          <a:pt x="6" y="151"/>
                        </a:lnTo>
                        <a:lnTo>
                          <a:pt x="6" y="149"/>
                        </a:lnTo>
                        <a:lnTo>
                          <a:pt x="6" y="147"/>
                        </a:lnTo>
                        <a:lnTo>
                          <a:pt x="8" y="146"/>
                        </a:lnTo>
                        <a:lnTo>
                          <a:pt x="8" y="145"/>
                        </a:lnTo>
                        <a:lnTo>
                          <a:pt x="9" y="143"/>
                        </a:lnTo>
                        <a:lnTo>
                          <a:pt x="10" y="143"/>
                        </a:lnTo>
                        <a:lnTo>
                          <a:pt x="12" y="142"/>
                        </a:lnTo>
                        <a:lnTo>
                          <a:pt x="13" y="142"/>
                        </a:lnTo>
                        <a:lnTo>
                          <a:pt x="13" y="141"/>
                        </a:lnTo>
                        <a:lnTo>
                          <a:pt x="14" y="142"/>
                        </a:lnTo>
                        <a:lnTo>
                          <a:pt x="14" y="143"/>
                        </a:lnTo>
                        <a:lnTo>
                          <a:pt x="18" y="145"/>
                        </a:lnTo>
                        <a:lnTo>
                          <a:pt x="19" y="144"/>
                        </a:lnTo>
                        <a:lnTo>
                          <a:pt x="20" y="144"/>
                        </a:lnTo>
                        <a:lnTo>
                          <a:pt x="21" y="143"/>
                        </a:lnTo>
                        <a:lnTo>
                          <a:pt x="22" y="141"/>
                        </a:lnTo>
                        <a:lnTo>
                          <a:pt x="22" y="140"/>
                        </a:lnTo>
                        <a:lnTo>
                          <a:pt x="22" y="138"/>
                        </a:lnTo>
                        <a:lnTo>
                          <a:pt x="23" y="138"/>
                        </a:lnTo>
                        <a:lnTo>
                          <a:pt x="23" y="140"/>
                        </a:lnTo>
                        <a:lnTo>
                          <a:pt x="25" y="140"/>
                        </a:lnTo>
                        <a:lnTo>
                          <a:pt x="26" y="140"/>
                        </a:lnTo>
                        <a:lnTo>
                          <a:pt x="30" y="137"/>
                        </a:lnTo>
                        <a:lnTo>
                          <a:pt x="31" y="137"/>
                        </a:lnTo>
                        <a:lnTo>
                          <a:pt x="32" y="138"/>
                        </a:lnTo>
                        <a:lnTo>
                          <a:pt x="32" y="140"/>
                        </a:lnTo>
                        <a:lnTo>
                          <a:pt x="31" y="141"/>
                        </a:lnTo>
                        <a:lnTo>
                          <a:pt x="31" y="142"/>
                        </a:lnTo>
                        <a:lnTo>
                          <a:pt x="31" y="144"/>
                        </a:lnTo>
                        <a:lnTo>
                          <a:pt x="31" y="145"/>
                        </a:lnTo>
                        <a:lnTo>
                          <a:pt x="32" y="145"/>
                        </a:lnTo>
                        <a:lnTo>
                          <a:pt x="34" y="145"/>
                        </a:lnTo>
                        <a:lnTo>
                          <a:pt x="35" y="145"/>
                        </a:lnTo>
                        <a:lnTo>
                          <a:pt x="36" y="145"/>
                        </a:lnTo>
                        <a:lnTo>
                          <a:pt x="38" y="144"/>
                        </a:lnTo>
                        <a:lnTo>
                          <a:pt x="38" y="143"/>
                        </a:lnTo>
                        <a:lnTo>
                          <a:pt x="39" y="142"/>
                        </a:lnTo>
                        <a:lnTo>
                          <a:pt x="40" y="141"/>
                        </a:lnTo>
                        <a:lnTo>
                          <a:pt x="41" y="141"/>
                        </a:lnTo>
                        <a:lnTo>
                          <a:pt x="41" y="140"/>
                        </a:lnTo>
                        <a:lnTo>
                          <a:pt x="42" y="140"/>
                        </a:lnTo>
                        <a:lnTo>
                          <a:pt x="42" y="138"/>
                        </a:lnTo>
                        <a:lnTo>
                          <a:pt x="42" y="137"/>
                        </a:lnTo>
                        <a:lnTo>
                          <a:pt x="44" y="137"/>
                        </a:lnTo>
                        <a:lnTo>
                          <a:pt x="45" y="137"/>
                        </a:lnTo>
                        <a:lnTo>
                          <a:pt x="46" y="137"/>
                        </a:lnTo>
                        <a:lnTo>
                          <a:pt x="47" y="136"/>
                        </a:lnTo>
                        <a:lnTo>
                          <a:pt x="47" y="135"/>
                        </a:lnTo>
                        <a:lnTo>
                          <a:pt x="47" y="134"/>
                        </a:lnTo>
                        <a:lnTo>
                          <a:pt x="48" y="134"/>
                        </a:lnTo>
                        <a:lnTo>
                          <a:pt x="48" y="133"/>
                        </a:lnTo>
                        <a:lnTo>
                          <a:pt x="50" y="133"/>
                        </a:lnTo>
                        <a:lnTo>
                          <a:pt x="51" y="133"/>
                        </a:lnTo>
                        <a:lnTo>
                          <a:pt x="53" y="132"/>
                        </a:lnTo>
                        <a:lnTo>
                          <a:pt x="54" y="132"/>
                        </a:lnTo>
                        <a:lnTo>
                          <a:pt x="54" y="129"/>
                        </a:lnTo>
                        <a:lnTo>
                          <a:pt x="55" y="127"/>
                        </a:lnTo>
                        <a:lnTo>
                          <a:pt x="56" y="127"/>
                        </a:lnTo>
                        <a:lnTo>
                          <a:pt x="56" y="126"/>
                        </a:lnTo>
                        <a:lnTo>
                          <a:pt x="57" y="125"/>
                        </a:lnTo>
                        <a:lnTo>
                          <a:pt x="57" y="124"/>
                        </a:lnTo>
                        <a:lnTo>
                          <a:pt x="57" y="123"/>
                        </a:lnTo>
                        <a:lnTo>
                          <a:pt x="57" y="121"/>
                        </a:lnTo>
                        <a:lnTo>
                          <a:pt x="57" y="118"/>
                        </a:lnTo>
                        <a:lnTo>
                          <a:pt x="57" y="117"/>
                        </a:lnTo>
                        <a:lnTo>
                          <a:pt x="57" y="115"/>
                        </a:lnTo>
                        <a:lnTo>
                          <a:pt x="57" y="112"/>
                        </a:lnTo>
                        <a:lnTo>
                          <a:pt x="57" y="110"/>
                        </a:lnTo>
                        <a:lnTo>
                          <a:pt x="57" y="109"/>
                        </a:lnTo>
                        <a:lnTo>
                          <a:pt x="57" y="108"/>
                        </a:lnTo>
                        <a:lnTo>
                          <a:pt x="57" y="107"/>
                        </a:lnTo>
                        <a:lnTo>
                          <a:pt x="58" y="106"/>
                        </a:lnTo>
                        <a:lnTo>
                          <a:pt x="59" y="105"/>
                        </a:lnTo>
                        <a:lnTo>
                          <a:pt x="60" y="104"/>
                        </a:lnTo>
                        <a:lnTo>
                          <a:pt x="62" y="103"/>
                        </a:lnTo>
                        <a:lnTo>
                          <a:pt x="62" y="101"/>
                        </a:lnTo>
                        <a:lnTo>
                          <a:pt x="63" y="100"/>
                        </a:lnTo>
                        <a:lnTo>
                          <a:pt x="64" y="99"/>
                        </a:lnTo>
                        <a:lnTo>
                          <a:pt x="64" y="98"/>
                        </a:lnTo>
                        <a:lnTo>
                          <a:pt x="65" y="97"/>
                        </a:lnTo>
                        <a:lnTo>
                          <a:pt x="65" y="96"/>
                        </a:lnTo>
                        <a:lnTo>
                          <a:pt x="66" y="95"/>
                        </a:lnTo>
                        <a:lnTo>
                          <a:pt x="66" y="94"/>
                        </a:lnTo>
                        <a:lnTo>
                          <a:pt x="67" y="94"/>
                        </a:lnTo>
                        <a:lnTo>
                          <a:pt x="68" y="93"/>
                        </a:lnTo>
                        <a:lnTo>
                          <a:pt x="71" y="91"/>
                        </a:lnTo>
                        <a:lnTo>
                          <a:pt x="72" y="90"/>
                        </a:lnTo>
                        <a:lnTo>
                          <a:pt x="73" y="90"/>
                        </a:lnTo>
                        <a:lnTo>
                          <a:pt x="74" y="89"/>
                        </a:lnTo>
                        <a:lnTo>
                          <a:pt x="76" y="87"/>
                        </a:lnTo>
                        <a:lnTo>
                          <a:pt x="77" y="86"/>
                        </a:lnTo>
                        <a:lnTo>
                          <a:pt x="78" y="85"/>
                        </a:lnTo>
                        <a:lnTo>
                          <a:pt x="78" y="84"/>
                        </a:lnTo>
                        <a:lnTo>
                          <a:pt x="79" y="82"/>
                        </a:lnTo>
                        <a:lnTo>
                          <a:pt x="79" y="81"/>
                        </a:lnTo>
                        <a:lnTo>
                          <a:pt x="79" y="80"/>
                        </a:lnTo>
                        <a:lnTo>
                          <a:pt x="78" y="80"/>
                        </a:lnTo>
                        <a:lnTo>
                          <a:pt x="78" y="79"/>
                        </a:lnTo>
                        <a:lnTo>
                          <a:pt x="78" y="78"/>
                        </a:lnTo>
                        <a:lnTo>
                          <a:pt x="79" y="77"/>
                        </a:lnTo>
                        <a:lnTo>
                          <a:pt x="79" y="76"/>
                        </a:lnTo>
                        <a:lnTo>
                          <a:pt x="79" y="75"/>
                        </a:lnTo>
                        <a:lnTo>
                          <a:pt x="79" y="73"/>
                        </a:lnTo>
                        <a:lnTo>
                          <a:pt x="81" y="72"/>
                        </a:lnTo>
                        <a:lnTo>
                          <a:pt x="82" y="71"/>
                        </a:lnTo>
                        <a:lnTo>
                          <a:pt x="82" y="70"/>
                        </a:lnTo>
                        <a:lnTo>
                          <a:pt x="83" y="69"/>
                        </a:lnTo>
                        <a:lnTo>
                          <a:pt x="82" y="69"/>
                        </a:lnTo>
                        <a:lnTo>
                          <a:pt x="82" y="68"/>
                        </a:lnTo>
                        <a:lnTo>
                          <a:pt x="82" y="67"/>
                        </a:lnTo>
                        <a:lnTo>
                          <a:pt x="82" y="66"/>
                        </a:lnTo>
                        <a:lnTo>
                          <a:pt x="82" y="65"/>
                        </a:lnTo>
                        <a:lnTo>
                          <a:pt x="82" y="63"/>
                        </a:lnTo>
                        <a:lnTo>
                          <a:pt x="81" y="62"/>
                        </a:lnTo>
                        <a:lnTo>
                          <a:pt x="81" y="61"/>
                        </a:lnTo>
                        <a:lnTo>
                          <a:pt x="82" y="61"/>
                        </a:lnTo>
                        <a:lnTo>
                          <a:pt x="82" y="60"/>
                        </a:lnTo>
                        <a:lnTo>
                          <a:pt x="82" y="59"/>
                        </a:lnTo>
                        <a:lnTo>
                          <a:pt x="83" y="58"/>
                        </a:lnTo>
                        <a:lnTo>
                          <a:pt x="84" y="54"/>
                        </a:lnTo>
                        <a:lnTo>
                          <a:pt x="84" y="53"/>
                        </a:lnTo>
                        <a:lnTo>
                          <a:pt x="84" y="52"/>
                        </a:lnTo>
                        <a:lnTo>
                          <a:pt x="84" y="51"/>
                        </a:lnTo>
                        <a:lnTo>
                          <a:pt x="84" y="49"/>
                        </a:lnTo>
                        <a:lnTo>
                          <a:pt x="84" y="47"/>
                        </a:lnTo>
                        <a:lnTo>
                          <a:pt x="84" y="44"/>
                        </a:lnTo>
                        <a:lnTo>
                          <a:pt x="84" y="43"/>
                        </a:lnTo>
                        <a:lnTo>
                          <a:pt x="85" y="43"/>
                        </a:lnTo>
                        <a:lnTo>
                          <a:pt x="86" y="42"/>
                        </a:lnTo>
                        <a:lnTo>
                          <a:pt x="86" y="41"/>
                        </a:lnTo>
                        <a:lnTo>
                          <a:pt x="86" y="40"/>
                        </a:lnTo>
                        <a:lnTo>
                          <a:pt x="87" y="40"/>
                        </a:lnTo>
                        <a:lnTo>
                          <a:pt x="87" y="39"/>
                        </a:lnTo>
                        <a:lnTo>
                          <a:pt x="88" y="38"/>
                        </a:lnTo>
                        <a:lnTo>
                          <a:pt x="88" y="37"/>
                        </a:lnTo>
                        <a:lnTo>
                          <a:pt x="90" y="34"/>
                        </a:lnTo>
                        <a:lnTo>
                          <a:pt x="91" y="32"/>
                        </a:lnTo>
                        <a:lnTo>
                          <a:pt x="92" y="31"/>
                        </a:lnTo>
                        <a:lnTo>
                          <a:pt x="92" y="29"/>
                        </a:lnTo>
                        <a:lnTo>
                          <a:pt x="92" y="26"/>
                        </a:lnTo>
                        <a:lnTo>
                          <a:pt x="92" y="25"/>
                        </a:lnTo>
                        <a:lnTo>
                          <a:pt x="92" y="24"/>
                        </a:lnTo>
                        <a:lnTo>
                          <a:pt x="91" y="23"/>
                        </a:lnTo>
                        <a:lnTo>
                          <a:pt x="91" y="22"/>
                        </a:lnTo>
                        <a:lnTo>
                          <a:pt x="92" y="21"/>
                        </a:lnTo>
                        <a:lnTo>
                          <a:pt x="92" y="20"/>
                        </a:lnTo>
                        <a:lnTo>
                          <a:pt x="92" y="19"/>
                        </a:lnTo>
                        <a:lnTo>
                          <a:pt x="92" y="17"/>
                        </a:lnTo>
                        <a:lnTo>
                          <a:pt x="91" y="16"/>
                        </a:lnTo>
                        <a:lnTo>
                          <a:pt x="91" y="15"/>
                        </a:lnTo>
                        <a:lnTo>
                          <a:pt x="91" y="14"/>
                        </a:lnTo>
                        <a:lnTo>
                          <a:pt x="92" y="14"/>
                        </a:lnTo>
                        <a:lnTo>
                          <a:pt x="93" y="14"/>
                        </a:lnTo>
                        <a:lnTo>
                          <a:pt x="94" y="13"/>
                        </a:lnTo>
                        <a:lnTo>
                          <a:pt x="94" y="12"/>
                        </a:lnTo>
                        <a:lnTo>
                          <a:pt x="95" y="11"/>
                        </a:lnTo>
                        <a:lnTo>
                          <a:pt x="96" y="9"/>
                        </a:lnTo>
                        <a:lnTo>
                          <a:pt x="97" y="7"/>
                        </a:lnTo>
                        <a:lnTo>
                          <a:pt x="97" y="6"/>
                        </a:lnTo>
                        <a:lnTo>
                          <a:pt x="99" y="6"/>
                        </a:lnTo>
                        <a:lnTo>
                          <a:pt x="100" y="5"/>
                        </a:lnTo>
                        <a:lnTo>
                          <a:pt x="103" y="3"/>
                        </a:lnTo>
                        <a:lnTo>
                          <a:pt x="105" y="3"/>
                        </a:lnTo>
                        <a:lnTo>
                          <a:pt x="106" y="3"/>
                        </a:lnTo>
                        <a:lnTo>
                          <a:pt x="107" y="3"/>
                        </a:lnTo>
                        <a:lnTo>
                          <a:pt x="109" y="4"/>
                        </a:lnTo>
                        <a:lnTo>
                          <a:pt x="110" y="5"/>
                        </a:lnTo>
                        <a:lnTo>
                          <a:pt x="111" y="5"/>
                        </a:lnTo>
                        <a:lnTo>
                          <a:pt x="114" y="6"/>
                        </a:lnTo>
                        <a:lnTo>
                          <a:pt x="116" y="9"/>
                        </a:lnTo>
                        <a:lnTo>
                          <a:pt x="118" y="11"/>
                        </a:lnTo>
                        <a:lnTo>
                          <a:pt x="118" y="12"/>
                        </a:lnTo>
                        <a:lnTo>
                          <a:pt x="120" y="13"/>
                        </a:lnTo>
                        <a:lnTo>
                          <a:pt x="121" y="13"/>
                        </a:lnTo>
                        <a:lnTo>
                          <a:pt x="123" y="13"/>
                        </a:lnTo>
                        <a:lnTo>
                          <a:pt x="125" y="13"/>
                        </a:lnTo>
                        <a:lnTo>
                          <a:pt x="127" y="14"/>
                        </a:lnTo>
                        <a:lnTo>
                          <a:pt x="128" y="15"/>
                        </a:lnTo>
                        <a:lnTo>
                          <a:pt x="129" y="15"/>
                        </a:lnTo>
                        <a:lnTo>
                          <a:pt x="132" y="15"/>
                        </a:lnTo>
                        <a:lnTo>
                          <a:pt x="133" y="15"/>
                        </a:lnTo>
                        <a:lnTo>
                          <a:pt x="134" y="15"/>
                        </a:lnTo>
                        <a:lnTo>
                          <a:pt x="135" y="15"/>
                        </a:lnTo>
                        <a:lnTo>
                          <a:pt x="138" y="15"/>
                        </a:lnTo>
                        <a:lnTo>
                          <a:pt x="140" y="15"/>
                        </a:lnTo>
                        <a:lnTo>
                          <a:pt x="140" y="16"/>
                        </a:lnTo>
                        <a:lnTo>
                          <a:pt x="141" y="16"/>
                        </a:lnTo>
                        <a:lnTo>
                          <a:pt x="142" y="16"/>
                        </a:lnTo>
                        <a:lnTo>
                          <a:pt x="142" y="17"/>
                        </a:lnTo>
                        <a:lnTo>
                          <a:pt x="143" y="17"/>
                        </a:lnTo>
                        <a:lnTo>
                          <a:pt x="144" y="17"/>
                        </a:lnTo>
                        <a:lnTo>
                          <a:pt x="146" y="17"/>
                        </a:lnTo>
                        <a:lnTo>
                          <a:pt x="147" y="16"/>
                        </a:lnTo>
                        <a:lnTo>
                          <a:pt x="148" y="14"/>
                        </a:lnTo>
                        <a:lnTo>
                          <a:pt x="148" y="13"/>
                        </a:lnTo>
                        <a:lnTo>
                          <a:pt x="148" y="12"/>
                        </a:lnTo>
                        <a:lnTo>
                          <a:pt x="149" y="12"/>
                        </a:lnTo>
                        <a:lnTo>
                          <a:pt x="150" y="11"/>
                        </a:lnTo>
                        <a:lnTo>
                          <a:pt x="150" y="10"/>
                        </a:lnTo>
                        <a:lnTo>
                          <a:pt x="151" y="9"/>
                        </a:lnTo>
                        <a:lnTo>
                          <a:pt x="152" y="7"/>
                        </a:lnTo>
                        <a:lnTo>
                          <a:pt x="153" y="7"/>
                        </a:lnTo>
                        <a:lnTo>
                          <a:pt x="155" y="9"/>
                        </a:lnTo>
                        <a:lnTo>
                          <a:pt x="156" y="9"/>
                        </a:lnTo>
                        <a:lnTo>
                          <a:pt x="157" y="10"/>
                        </a:lnTo>
                        <a:lnTo>
                          <a:pt x="158" y="11"/>
                        </a:lnTo>
                        <a:lnTo>
                          <a:pt x="159" y="11"/>
                        </a:lnTo>
                        <a:lnTo>
                          <a:pt x="160" y="11"/>
                        </a:lnTo>
                        <a:lnTo>
                          <a:pt x="160" y="10"/>
                        </a:lnTo>
                        <a:lnTo>
                          <a:pt x="162" y="9"/>
                        </a:lnTo>
                        <a:lnTo>
                          <a:pt x="166" y="7"/>
                        </a:lnTo>
                        <a:lnTo>
                          <a:pt x="167" y="7"/>
                        </a:lnTo>
                        <a:lnTo>
                          <a:pt x="169" y="6"/>
                        </a:lnTo>
                        <a:lnTo>
                          <a:pt x="170" y="6"/>
                        </a:lnTo>
                        <a:lnTo>
                          <a:pt x="171" y="5"/>
                        </a:lnTo>
                        <a:lnTo>
                          <a:pt x="174" y="5"/>
                        </a:lnTo>
                        <a:lnTo>
                          <a:pt x="174" y="4"/>
                        </a:lnTo>
                        <a:lnTo>
                          <a:pt x="174" y="3"/>
                        </a:lnTo>
                        <a:lnTo>
                          <a:pt x="175" y="3"/>
                        </a:lnTo>
                        <a:lnTo>
                          <a:pt x="175" y="4"/>
                        </a:lnTo>
                        <a:lnTo>
                          <a:pt x="176" y="4"/>
                        </a:lnTo>
                        <a:lnTo>
                          <a:pt x="177" y="5"/>
                        </a:lnTo>
                        <a:lnTo>
                          <a:pt x="178" y="6"/>
                        </a:lnTo>
                        <a:lnTo>
                          <a:pt x="179" y="6"/>
                        </a:lnTo>
                        <a:lnTo>
                          <a:pt x="181" y="5"/>
                        </a:lnTo>
                        <a:lnTo>
                          <a:pt x="183" y="5"/>
                        </a:lnTo>
                        <a:lnTo>
                          <a:pt x="184" y="5"/>
                        </a:lnTo>
                        <a:lnTo>
                          <a:pt x="185" y="5"/>
                        </a:lnTo>
                        <a:lnTo>
                          <a:pt x="186" y="5"/>
                        </a:lnTo>
                        <a:lnTo>
                          <a:pt x="186" y="4"/>
                        </a:lnTo>
                        <a:lnTo>
                          <a:pt x="187" y="4"/>
                        </a:lnTo>
                        <a:lnTo>
                          <a:pt x="187" y="3"/>
                        </a:lnTo>
                        <a:lnTo>
                          <a:pt x="187" y="2"/>
                        </a:lnTo>
                        <a:lnTo>
                          <a:pt x="187" y="1"/>
                        </a:lnTo>
                        <a:lnTo>
                          <a:pt x="190" y="0"/>
                        </a:lnTo>
                        <a:lnTo>
                          <a:pt x="192" y="1"/>
                        </a:lnTo>
                        <a:lnTo>
                          <a:pt x="193" y="1"/>
                        </a:lnTo>
                        <a:lnTo>
                          <a:pt x="194" y="2"/>
                        </a:lnTo>
                        <a:lnTo>
                          <a:pt x="195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408" name="Freeform 1323">
                    <a:extLst>
                      <a:ext uri="{FF2B5EF4-FFF2-40B4-BE49-F238E27FC236}">
                        <a16:creationId xmlns:a16="http://schemas.microsoft.com/office/drawing/2014/main" id="{E3951676-7E5F-4161-95BC-8E949C24F169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5768439" y="3241034"/>
                    <a:ext cx="204478" cy="211448"/>
                  </a:xfrm>
                  <a:custGeom>
                    <a:avLst/>
                    <a:gdLst>
                      <a:gd name="T0" fmla="*/ 76200 w 88"/>
                      <a:gd name="T1" fmla="*/ 9525 h 91"/>
                      <a:gd name="T2" fmla="*/ 85725 w 88"/>
                      <a:gd name="T3" fmla="*/ 22225 h 91"/>
                      <a:gd name="T4" fmla="*/ 98425 w 88"/>
                      <a:gd name="T5" fmla="*/ 25400 h 91"/>
                      <a:gd name="T6" fmla="*/ 106363 w 88"/>
                      <a:gd name="T7" fmla="*/ 20637 h 91"/>
                      <a:gd name="T8" fmla="*/ 125413 w 88"/>
                      <a:gd name="T9" fmla="*/ 20637 h 91"/>
                      <a:gd name="T10" fmla="*/ 133350 w 88"/>
                      <a:gd name="T11" fmla="*/ 30162 h 91"/>
                      <a:gd name="T12" fmla="*/ 131763 w 88"/>
                      <a:gd name="T13" fmla="*/ 38100 h 91"/>
                      <a:gd name="T14" fmla="*/ 136525 w 88"/>
                      <a:gd name="T15" fmla="*/ 44450 h 91"/>
                      <a:gd name="T16" fmla="*/ 131763 w 88"/>
                      <a:gd name="T17" fmla="*/ 63500 h 91"/>
                      <a:gd name="T18" fmla="*/ 125413 w 88"/>
                      <a:gd name="T19" fmla="*/ 84137 h 91"/>
                      <a:gd name="T20" fmla="*/ 122238 w 88"/>
                      <a:gd name="T21" fmla="*/ 96837 h 91"/>
                      <a:gd name="T22" fmla="*/ 127000 w 88"/>
                      <a:gd name="T23" fmla="*/ 111125 h 91"/>
                      <a:gd name="T24" fmla="*/ 131763 w 88"/>
                      <a:gd name="T25" fmla="*/ 115887 h 91"/>
                      <a:gd name="T26" fmla="*/ 133350 w 88"/>
                      <a:gd name="T27" fmla="*/ 128587 h 91"/>
                      <a:gd name="T28" fmla="*/ 127000 w 88"/>
                      <a:gd name="T29" fmla="*/ 127000 h 91"/>
                      <a:gd name="T30" fmla="*/ 122238 w 88"/>
                      <a:gd name="T31" fmla="*/ 122237 h 91"/>
                      <a:gd name="T32" fmla="*/ 117475 w 88"/>
                      <a:gd name="T33" fmla="*/ 127000 h 91"/>
                      <a:gd name="T34" fmla="*/ 104775 w 88"/>
                      <a:gd name="T35" fmla="*/ 125412 h 91"/>
                      <a:gd name="T36" fmla="*/ 111125 w 88"/>
                      <a:gd name="T37" fmla="*/ 122237 h 91"/>
                      <a:gd name="T38" fmla="*/ 106363 w 88"/>
                      <a:gd name="T39" fmla="*/ 123825 h 91"/>
                      <a:gd name="T40" fmla="*/ 87313 w 88"/>
                      <a:gd name="T41" fmla="*/ 125412 h 91"/>
                      <a:gd name="T42" fmla="*/ 95250 w 88"/>
                      <a:gd name="T43" fmla="*/ 125412 h 91"/>
                      <a:gd name="T44" fmla="*/ 103188 w 88"/>
                      <a:gd name="T45" fmla="*/ 123825 h 91"/>
                      <a:gd name="T46" fmla="*/ 88900 w 88"/>
                      <a:gd name="T47" fmla="*/ 127000 h 91"/>
                      <a:gd name="T48" fmla="*/ 82550 w 88"/>
                      <a:gd name="T49" fmla="*/ 127000 h 91"/>
                      <a:gd name="T50" fmla="*/ 76200 w 88"/>
                      <a:gd name="T51" fmla="*/ 125412 h 91"/>
                      <a:gd name="T52" fmla="*/ 74613 w 88"/>
                      <a:gd name="T53" fmla="*/ 125412 h 91"/>
                      <a:gd name="T54" fmla="*/ 76200 w 88"/>
                      <a:gd name="T55" fmla="*/ 125412 h 91"/>
                      <a:gd name="T56" fmla="*/ 74613 w 88"/>
                      <a:gd name="T57" fmla="*/ 128587 h 91"/>
                      <a:gd name="T58" fmla="*/ 60325 w 88"/>
                      <a:gd name="T59" fmla="*/ 130175 h 91"/>
                      <a:gd name="T60" fmla="*/ 46038 w 88"/>
                      <a:gd name="T61" fmla="*/ 136525 h 91"/>
                      <a:gd name="T62" fmla="*/ 39688 w 88"/>
                      <a:gd name="T63" fmla="*/ 138112 h 91"/>
                      <a:gd name="T64" fmla="*/ 30163 w 88"/>
                      <a:gd name="T65" fmla="*/ 142875 h 91"/>
                      <a:gd name="T66" fmla="*/ 25400 w 88"/>
                      <a:gd name="T67" fmla="*/ 142875 h 91"/>
                      <a:gd name="T68" fmla="*/ 25400 w 88"/>
                      <a:gd name="T69" fmla="*/ 128587 h 91"/>
                      <a:gd name="T70" fmla="*/ 28575 w 88"/>
                      <a:gd name="T71" fmla="*/ 117475 h 91"/>
                      <a:gd name="T72" fmla="*/ 26988 w 88"/>
                      <a:gd name="T73" fmla="*/ 111125 h 91"/>
                      <a:gd name="T74" fmla="*/ 19050 w 88"/>
                      <a:gd name="T75" fmla="*/ 104775 h 91"/>
                      <a:gd name="T76" fmla="*/ 11113 w 88"/>
                      <a:gd name="T77" fmla="*/ 101600 h 91"/>
                      <a:gd name="T78" fmla="*/ 1588 w 88"/>
                      <a:gd name="T79" fmla="*/ 95250 h 91"/>
                      <a:gd name="T80" fmla="*/ 6350 w 88"/>
                      <a:gd name="T81" fmla="*/ 92075 h 91"/>
                      <a:gd name="T82" fmla="*/ 7938 w 88"/>
                      <a:gd name="T83" fmla="*/ 79375 h 91"/>
                      <a:gd name="T84" fmla="*/ 6350 w 88"/>
                      <a:gd name="T85" fmla="*/ 71437 h 91"/>
                      <a:gd name="T86" fmla="*/ 12700 w 88"/>
                      <a:gd name="T87" fmla="*/ 66675 h 91"/>
                      <a:gd name="T88" fmla="*/ 15875 w 88"/>
                      <a:gd name="T89" fmla="*/ 60325 h 91"/>
                      <a:gd name="T90" fmla="*/ 9525 w 88"/>
                      <a:gd name="T91" fmla="*/ 55562 h 91"/>
                      <a:gd name="T92" fmla="*/ 19050 w 88"/>
                      <a:gd name="T93" fmla="*/ 53975 h 91"/>
                      <a:gd name="T94" fmla="*/ 19050 w 88"/>
                      <a:gd name="T95" fmla="*/ 44450 h 91"/>
                      <a:gd name="T96" fmla="*/ 15875 w 88"/>
                      <a:gd name="T97" fmla="*/ 39687 h 91"/>
                      <a:gd name="T98" fmla="*/ 15875 w 88"/>
                      <a:gd name="T99" fmla="*/ 34925 h 91"/>
                      <a:gd name="T100" fmla="*/ 11113 w 88"/>
                      <a:gd name="T101" fmla="*/ 26987 h 91"/>
                      <a:gd name="T102" fmla="*/ 11113 w 88"/>
                      <a:gd name="T103" fmla="*/ 19050 h 91"/>
                      <a:gd name="T104" fmla="*/ 14288 w 88"/>
                      <a:gd name="T105" fmla="*/ 12700 h 91"/>
                      <a:gd name="T106" fmla="*/ 22225 w 88"/>
                      <a:gd name="T107" fmla="*/ 7937 h 91"/>
                      <a:gd name="T108" fmla="*/ 36513 w 88"/>
                      <a:gd name="T109" fmla="*/ 12700 h 91"/>
                      <a:gd name="T110" fmla="*/ 38100 w 88"/>
                      <a:gd name="T111" fmla="*/ 11112 h 91"/>
                      <a:gd name="T112" fmla="*/ 44450 w 88"/>
                      <a:gd name="T113" fmla="*/ 7937 h 91"/>
                      <a:gd name="T114" fmla="*/ 46038 w 88"/>
                      <a:gd name="T115" fmla="*/ 4762 h 91"/>
                      <a:gd name="T116" fmla="*/ 55563 w 88"/>
                      <a:gd name="T117" fmla="*/ 3175 h 91"/>
                      <a:gd name="T118" fmla="*/ 57150 w 88"/>
                      <a:gd name="T119" fmla="*/ 12700 h 91"/>
                      <a:gd name="T120" fmla="*/ 63500 w 88"/>
                      <a:gd name="T121" fmla="*/ 7937 h 91"/>
                      <a:gd name="T122" fmla="*/ 125413 w 88"/>
                      <a:gd name="T123" fmla="*/ 128587 h 91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  <a:gd name="T180" fmla="*/ 0 60000 65536"/>
                      <a:gd name="T181" fmla="*/ 0 60000 65536"/>
                      <a:gd name="T182" fmla="*/ 0 60000 65536"/>
                      <a:gd name="T183" fmla="*/ 0 60000 65536"/>
                      <a:gd name="T184" fmla="*/ 0 60000 65536"/>
                      <a:gd name="T185" fmla="*/ 0 60000 65536"/>
                    </a:gdLst>
                    <a:ahLst/>
                    <a:cxnLst>
                      <a:cxn ang="T124">
                        <a:pos x="T0" y="T1"/>
                      </a:cxn>
                      <a:cxn ang="T125">
                        <a:pos x="T2" y="T3"/>
                      </a:cxn>
                      <a:cxn ang="T126">
                        <a:pos x="T4" y="T5"/>
                      </a:cxn>
                      <a:cxn ang="T127">
                        <a:pos x="T6" y="T7"/>
                      </a:cxn>
                      <a:cxn ang="T128">
                        <a:pos x="T8" y="T9"/>
                      </a:cxn>
                      <a:cxn ang="T129">
                        <a:pos x="T10" y="T11"/>
                      </a:cxn>
                      <a:cxn ang="T130">
                        <a:pos x="T12" y="T13"/>
                      </a:cxn>
                      <a:cxn ang="T131">
                        <a:pos x="T14" y="T15"/>
                      </a:cxn>
                      <a:cxn ang="T132">
                        <a:pos x="T16" y="T17"/>
                      </a:cxn>
                      <a:cxn ang="T133">
                        <a:pos x="T18" y="T19"/>
                      </a:cxn>
                      <a:cxn ang="T134">
                        <a:pos x="T20" y="T21"/>
                      </a:cxn>
                      <a:cxn ang="T135">
                        <a:pos x="T22" y="T23"/>
                      </a:cxn>
                      <a:cxn ang="T136">
                        <a:pos x="T24" y="T25"/>
                      </a:cxn>
                      <a:cxn ang="T137">
                        <a:pos x="T26" y="T27"/>
                      </a:cxn>
                      <a:cxn ang="T138">
                        <a:pos x="T28" y="T29"/>
                      </a:cxn>
                      <a:cxn ang="T139">
                        <a:pos x="T30" y="T31"/>
                      </a:cxn>
                      <a:cxn ang="T140">
                        <a:pos x="T32" y="T33"/>
                      </a:cxn>
                      <a:cxn ang="T141">
                        <a:pos x="T34" y="T35"/>
                      </a:cxn>
                      <a:cxn ang="T142">
                        <a:pos x="T36" y="T37"/>
                      </a:cxn>
                      <a:cxn ang="T143">
                        <a:pos x="T38" y="T39"/>
                      </a:cxn>
                      <a:cxn ang="T144">
                        <a:pos x="T40" y="T41"/>
                      </a:cxn>
                      <a:cxn ang="T145">
                        <a:pos x="T42" y="T43"/>
                      </a:cxn>
                      <a:cxn ang="T146">
                        <a:pos x="T44" y="T45"/>
                      </a:cxn>
                      <a:cxn ang="T147">
                        <a:pos x="T46" y="T47"/>
                      </a:cxn>
                      <a:cxn ang="T148">
                        <a:pos x="T48" y="T49"/>
                      </a:cxn>
                      <a:cxn ang="T149">
                        <a:pos x="T50" y="T51"/>
                      </a:cxn>
                      <a:cxn ang="T150">
                        <a:pos x="T52" y="T53"/>
                      </a:cxn>
                      <a:cxn ang="T151">
                        <a:pos x="T54" y="T55"/>
                      </a:cxn>
                      <a:cxn ang="T152">
                        <a:pos x="T56" y="T57"/>
                      </a:cxn>
                      <a:cxn ang="T153">
                        <a:pos x="T58" y="T59"/>
                      </a:cxn>
                      <a:cxn ang="T154">
                        <a:pos x="T60" y="T61"/>
                      </a:cxn>
                      <a:cxn ang="T155">
                        <a:pos x="T62" y="T63"/>
                      </a:cxn>
                      <a:cxn ang="T156">
                        <a:pos x="T64" y="T65"/>
                      </a:cxn>
                      <a:cxn ang="T157">
                        <a:pos x="T66" y="T67"/>
                      </a:cxn>
                      <a:cxn ang="T158">
                        <a:pos x="T68" y="T69"/>
                      </a:cxn>
                      <a:cxn ang="T159">
                        <a:pos x="T70" y="T71"/>
                      </a:cxn>
                      <a:cxn ang="T160">
                        <a:pos x="T72" y="T73"/>
                      </a:cxn>
                      <a:cxn ang="T161">
                        <a:pos x="T74" y="T75"/>
                      </a:cxn>
                      <a:cxn ang="T162">
                        <a:pos x="T76" y="T77"/>
                      </a:cxn>
                      <a:cxn ang="T163">
                        <a:pos x="T78" y="T79"/>
                      </a:cxn>
                      <a:cxn ang="T164">
                        <a:pos x="T80" y="T81"/>
                      </a:cxn>
                      <a:cxn ang="T165">
                        <a:pos x="T82" y="T83"/>
                      </a:cxn>
                      <a:cxn ang="T166">
                        <a:pos x="T84" y="T85"/>
                      </a:cxn>
                      <a:cxn ang="T167">
                        <a:pos x="T86" y="T87"/>
                      </a:cxn>
                      <a:cxn ang="T168">
                        <a:pos x="T88" y="T89"/>
                      </a:cxn>
                      <a:cxn ang="T169">
                        <a:pos x="T90" y="T91"/>
                      </a:cxn>
                      <a:cxn ang="T170">
                        <a:pos x="T92" y="T93"/>
                      </a:cxn>
                      <a:cxn ang="T171">
                        <a:pos x="T94" y="T95"/>
                      </a:cxn>
                      <a:cxn ang="T172">
                        <a:pos x="T96" y="T97"/>
                      </a:cxn>
                      <a:cxn ang="T173">
                        <a:pos x="T98" y="T99"/>
                      </a:cxn>
                      <a:cxn ang="T174">
                        <a:pos x="T100" y="T101"/>
                      </a:cxn>
                      <a:cxn ang="T175">
                        <a:pos x="T102" y="T103"/>
                      </a:cxn>
                      <a:cxn ang="T176">
                        <a:pos x="T104" y="T105"/>
                      </a:cxn>
                      <a:cxn ang="T177">
                        <a:pos x="T106" y="T107"/>
                      </a:cxn>
                      <a:cxn ang="T178">
                        <a:pos x="T108" y="T109"/>
                      </a:cxn>
                      <a:cxn ang="T179">
                        <a:pos x="T110" y="T111"/>
                      </a:cxn>
                      <a:cxn ang="T180">
                        <a:pos x="T112" y="T113"/>
                      </a:cxn>
                      <a:cxn ang="T181">
                        <a:pos x="T114" y="T115"/>
                      </a:cxn>
                      <a:cxn ang="T182">
                        <a:pos x="T116" y="T117"/>
                      </a:cxn>
                      <a:cxn ang="T183">
                        <a:pos x="T118" y="T119"/>
                      </a:cxn>
                      <a:cxn ang="T184">
                        <a:pos x="T120" y="T121"/>
                      </a:cxn>
                      <a:cxn ang="T185">
                        <a:pos x="T122" y="T123"/>
                      </a:cxn>
                    </a:cxnLst>
                    <a:rect l="0" t="0" r="r" b="b"/>
                    <a:pathLst>
                      <a:path w="88" h="91">
                        <a:moveTo>
                          <a:pt x="44" y="5"/>
                        </a:moveTo>
                        <a:lnTo>
                          <a:pt x="44" y="5"/>
                        </a:lnTo>
                        <a:lnTo>
                          <a:pt x="45" y="6"/>
                        </a:lnTo>
                        <a:lnTo>
                          <a:pt x="46" y="7"/>
                        </a:lnTo>
                        <a:lnTo>
                          <a:pt x="47" y="7"/>
                        </a:lnTo>
                        <a:lnTo>
                          <a:pt x="47" y="6"/>
                        </a:lnTo>
                        <a:lnTo>
                          <a:pt x="48" y="6"/>
                        </a:lnTo>
                        <a:lnTo>
                          <a:pt x="49" y="6"/>
                        </a:lnTo>
                        <a:lnTo>
                          <a:pt x="52" y="10"/>
                        </a:lnTo>
                        <a:lnTo>
                          <a:pt x="53" y="12"/>
                        </a:lnTo>
                        <a:lnTo>
                          <a:pt x="54" y="13"/>
                        </a:lnTo>
                        <a:lnTo>
                          <a:pt x="55" y="14"/>
                        </a:lnTo>
                        <a:lnTo>
                          <a:pt x="54" y="14"/>
                        </a:lnTo>
                        <a:lnTo>
                          <a:pt x="55" y="15"/>
                        </a:lnTo>
                        <a:lnTo>
                          <a:pt x="56" y="15"/>
                        </a:lnTo>
                        <a:lnTo>
                          <a:pt x="57" y="15"/>
                        </a:lnTo>
                        <a:lnTo>
                          <a:pt x="58" y="15"/>
                        </a:lnTo>
                        <a:lnTo>
                          <a:pt x="60" y="16"/>
                        </a:lnTo>
                        <a:lnTo>
                          <a:pt x="62" y="16"/>
                        </a:lnTo>
                        <a:lnTo>
                          <a:pt x="62" y="15"/>
                        </a:lnTo>
                        <a:lnTo>
                          <a:pt x="64" y="14"/>
                        </a:lnTo>
                        <a:lnTo>
                          <a:pt x="65" y="14"/>
                        </a:lnTo>
                        <a:lnTo>
                          <a:pt x="67" y="13"/>
                        </a:lnTo>
                        <a:lnTo>
                          <a:pt x="70" y="12"/>
                        </a:lnTo>
                        <a:lnTo>
                          <a:pt x="71" y="12"/>
                        </a:lnTo>
                        <a:lnTo>
                          <a:pt x="74" y="12"/>
                        </a:lnTo>
                        <a:lnTo>
                          <a:pt x="77" y="13"/>
                        </a:lnTo>
                        <a:lnTo>
                          <a:pt x="79" y="13"/>
                        </a:lnTo>
                        <a:lnTo>
                          <a:pt x="81" y="15"/>
                        </a:lnTo>
                        <a:lnTo>
                          <a:pt x="81" y="16"/>
                        </a:lnTo>
                        <a:lnTo>
                          <a:pt x="81" y="17"/>
                        </a:lnTo>
                        <a:lnTo>
                          <a:pt x="82" y="18"/>
                        </a:lnTo>
                        <a:lnTo>
                          <a:pt x="83" y="19"/>
                        </a:lnTo>
                        <a:lnTo>
                          <a:pt x="84" y="19"/>
                        </a:lnTo>
                        <a:lnTo>
                          <a:pt x="84" y="18"/>
                        </a:lnTo>
                        <a:lnTo>
                          <a:pt x="85" y="18"/>
                        </a:lnTo>
                        <a:lnTo>
                          <a:pt x="85" y="19"/>
                        </a:lnTo>
                        <a:lnTo>
                          <a:pt x="84" y="22"/>
                        </a:lnTo>
                        <a:lnTo>
                          <a:pt x="83" y="23"/>
                        </a:lnTo>
                        <a:lnTo>
                          <a:pt x="83" y="24"/>
                        </a:lnTo>
                        <a:lnTo>
                          <a:pt x="84" y="25"/>
                        </a:lnTo>
                        <a:lnTo>
                          <a:pt x="85" y="25"/>
                        </a:lnTo>
                        <a:lnTo>
                          <a:pt x="85" y="26"/>
                        </a:lnTo>
                        <a:lnTo>
                          <a:pt x="86" y="27"/>
                        </a:lnTo>
                        <a:lnTo>
                          <a:pt x="85" y="28"/>
                        </a:lnTo>
                        <a:lnTo>
                          <a:pt x="86" y="28"/>
                        </a:lnTo>
                        <a:lnTo>
                          <a:pt x="86" y="30"/>
                        </a:lnTo>
                        <a:lnTo>
                          <a:pt x="86" y="31"/>
                        </a:lnTo>
                        <a:lnTo>
                          <a:pt x="88" y="36"/>
                        </a:lnTo>
                        <a:lnTo>
                          <a:pt x="86" y="37"/>
                        </a:lnTo>
                        <a:lnTo>
                          <a:pt x="85" y="38"/>
                        </a:lnTo>
                        <a:lnTo>
                          <a:pt x="83" y="40"/>
                        </a:lnTo>
                        <a:lnTo>
                          <a:pt x="83" y="42"/>
                        </a:lnTo>
                        <a:lnTo>
                          <a:pt x="82" y="43"/>
                        </a:lnTo>
                        <a:lnTo>
                          <a:pt x="81" y="45"/>
                        </a:lnTo>
                        <a:lnTo>
                          <a:pt x="81" y="47"/>
                        </a:lnTo>
                        <a:lnTo>
                          <a:pt x="81" y="50"/>
                        </a:lnTo>
                        <a:lnTo>
                          <a:pt x="80" y="52"/>
                        </a:lnTo>
                        <a:lnTo>
                          <a:pt x="79" y="53"/>
                        </a:lnTo>
                        <a:lnTo>
                          <a:pt x="77" y="56"/>
                        </a:lnTo>
                        <a:lnTo>
                          <a:pt x="77" y="58"/>
                        </a:lnTo>
                        <a:lnTo>
                          <a:pt x="76" y="59"/>
                        </a:lnTo>
                        <a:lnTo>
                          <a:pt x="76" y="60"/>
                        </a:lnTo>
                        <a:lnTo>
                          <a:pt x="77" y="61"/>
                        </a:lnTo>
                        <a:lnTo>
                          <a:pt x="77" y="63"/>
                        </a:lnTo>
                        <a:lnTo>
                          <a:pt x="77" y="64"/>
                        </a:lnTo>
                        <a:lnTo>
                          <a:pt x="79" y="64"/>
                        </a:lnTo>
                        <a:lnTo>
                          <a:pt x="79" y="65"/>
                        </a:lnTo>
                        <a:lnTo>
                          <a:pt x="79" y="66"/>
                        </a:lnTo>
                        <a:lnTo>
                          <a:pt x="80" y="68"/>
                        </a:lnTo>
                        <a:lnTo>
                          <a:pt x="80" y="70"/>
                        </a:lnTo>
                        <a:lnTo>
                          <a:pt x="80" y="72"/>
                        </a:lnTo>
                        <a:lnTo>
                          <a:pt x="81" y="73"/>
                        </a:lnTo>
                        <a:lnTo>
                          <a:pt x="82" y="73"/>
                        </a:lnTo>
                        <a:lnTo>
                          <a:pt x="83" y="73"/>
                        </a:lnTo>
                        <a:lnTo>
                          <a:pt x="84" y="75"/>
                        </a:lnTo>
                        <a:lnTo>
                          <a:pt x="83" y="77"/>
                        </a:lnTo>
                        <a:lnTo>
                          <a:pt x="83" y="78"/>
                        </a:lnTo>
                        <a:lnTo>
                          <a:pt x="83" y="79"/>
                        </a:lnTo>
                        <a:lnTo>
                          <a:pt x="84" y="80"/>
                        </a:lnTo>
                        <a:lnTo>
                          <a:pt x="84" y="81"/>
                        </a:lnTo>
                        <a:lnTo>
                          <a:pt x="81" y="81"/>
                        </a:lnTo>
                        <a:lnTo>
                          <a:pt x="81" y="80"/>
                        </a:lnTo>
                        <a:lnTo>
                          <a:pt x="82" y="80"/>
                        </a:lnTo>
                        <a:lnTo>
                          <a:pt x="82" y="79"/>
                        </a:lnTo>
                        <a:lnTo>
                          <a:pt x="81" y="80"/>
                        </a:lnTo>
                        <a:lnTo>
                          <a:pt x="80" y="80"/>
                        </a:lnTo>
                        <a:lnTo>
                          <a:pt x="79" y="80"/>
                        </a:lnTo>
                        <a:lnTo>
                          <a:pt x="77" y="79"/>
                        </a:lnTo>
                        <a:lnTo>
                          <a:pt x="77" y="78"/>
                        </a:lnTo>
                        <a:lnTo>
                          <a:pt x="79" y="78"/>
                        </a:lnTo>
                        <a:lnTo>
                          <a:pt x="79" y="77"/>
                        </a:lnTo>
                        <a:lnTo>
                          <a:pt x="77" y="77"/>
                        </a:lnTo>
                        <a:lnTo>
                          <a:pt x="76" y="78"/>
                        </a:lnTo>
                        <a:lnTo>
                          <a:pt x="76" y="79"/>
                        </a:lnTo>
                        <a:lnTo>
                          <a:pt x="76" y="80"/>
                        </a:lnTo>
                        <a:lnTo>
                          <a:pt x="75" y="80"/>
                        </a:lnTo>
                        <a:lnTo>
                          <a:pt x="74" y="80"/>
                        </a:lnTo>
                        <a:lnTo>
                          <a:pt x="73" y="80"/>
                        </a:lnTo>
                        <a:lnTo>
                          <a:pt x="72" y="80"/>
                        </a:lnTo>
                        <a:lnTo>
                          <a:pt x="71" y="80"/>
                        </a:lnTo>
                        <a:lnTo>
                          <a:pt x="70" y="79"/>
                        </a:lnTo>
                        <a:lnTo>
                          <a:pt x="68" y="79"/>
                        </a:lnTo>
                        <a:lnTo>
                          <a:pt x="66" y="79"/>
                        </a:lnTo>
                        <a:lnTo>
                          <a:pt x="67" y="78"/>
                        </a:lnTo>
                        <a:lnTo>
                          <a:pt x="68" y="78"/>
                        </a:lnTo>
                        <a:lnTo>
                          <a:pt x="70" y="79"/>
                        </a:lnTo>
                        <a:lnTo>
                          <a:pt x="70" y="78"/>
                        </a:lnTo>
                        <a:lnTo>
                          <a:pt x="70" y="77"/>
                        </a:lnTo>
                        <a:lnTo>
                          <a:pt x="68" y="77"/>
                        </a:lnTo>
                        <a:lnTo>
                          <a:pt x="70" y="78"/>
                        </a:lnTo>
                        <a:lnTo>
                          <a:pt x="68" y="78"/>
                        </a:lnTo>
                        <a:lnTo>
                          <a:pt x="67" y="78"/>
                        </a:lnTo>
                        <a:lnTo>
                          <a:pt x="65" y="78"/>
                        </a:lnTo>
                        <a:lnTo>
                          <a:pt x="62" y="78"/>
                        </a:lnTo>
                        <a:lnTo>
                          <a:pt x="60" y="78"/>
                        </a:lnTo>
                        <a:lnTo>
                          <a:pt x="58" y="79"/>
                        </a:lnTo>
                        <a:lnTo>
                          <a:pt x="57" y="79"/>
                        </a:lnTo>
                        <a:lnTo>
                          <a:pt x="55" y="79"/>
                        </a:lnTo>
                        <a:lnTo>
                          <a:pt x="54" y="80"/>
                        </a:lnTo>
                        <a:lnTo>
                          <a:pt x="55" y="80"/>
                        </a:lnTo>
                        <a:lnTo>
                          <a:pt x="55" y="79"/>
                        </a:lnTo>
                        <a:lnTo>
                          <a:pt x="56" y="79"/>
                        </a:lnTo>
                        <a:lnTo>
                          <a:pt x="58" y="79"/>
                        </a:lnTo>
                        <a:lnTo>
                          <a:pt x="60" y="79"/>
                        </a:lnTo>
                        <a:lnTo>
                          <a:pt x="61" y="79"/>
                        </a:lnTo>
                        <a:lnTo>
                          <a:pt x="62" y="79"/>
                        </a:lnTo>
                        <a:lnTo>
                          <a:pt x="63" y="79"/>
                        </a:lnTo>
                        <a:lnTo>
                          <a:pt x="64" y="78"/>
                        </a:lnTo>
                        <a:lnTo>
                          <a:pt x="65" y="78"/>
                        </a:lnTo>
                        <a:lnTo>
                          <a:pt x="66" y="79"/>
                        </a:lnTo>
                        <a:lnTo>
                          <a:pt x="63" y="79"/>
                        </a:lnTo>
                        <a:lnTo>
                          <a:pt x="62" y="79"/>
                        </a:lnTo>
                        <a:lnTo>
                          <a:pt x="61" y="79"/>
                        </a:lnTo>
                        <a:lnTo>
                          <a:pt x="57" y="80"/>
                        </a:lnTo>
                        <a:lnTo>
                          <a:pt x="56" y="80"/>
                        </a:lnTo>
                        <a:lnTo>
                          <a:pt x="55" y="80"/>
                        </a:lnTo>
                        <a:lnTo>
                          <a:pt x="54" y="80"/>
                        </a:lnTo>
                        <a:lnTo>
                          <a:pt x="53" y="80"/>
                        </a:lnTo>
                        <a:lnTo>
                          <a:pt x="52" y="80"/>
                        </a:lnTo>
                        <a:lnTo>
                          <a:pt x="52" y="79"/>
                        </a:lnTo>
                        <a:lnTo>
                          <a:pt x="51" y="79"/>
                        </a:lnTo>
                        <a:lnTo>
                          <a:pt x="49" y="79"/>
                        </a:lnTo>
                        <a:lnTo>
                          <a:pt x="48" y="79"/>
                        </a:lnTo>
                        <a:lnTo>
                          <a:pt x="47" y="79"/>
                        </a:lnTo>
                        <a:lnTo>
                          <a:pt x="47" y="80"/>
                        </a:lnTo>
                        <a:lnTo>
                          <a:pt x="46" y="80"/>
                        </a:lnTo>
                        <a:lnTo>
                          <a:pt x="48" y="80"/>
                        </a:lnTo>
                        <a:lnTo>
                          <a:pt x="48" y="79"/>
                        </a:lnTo>
                        <a:lnTo>
                          <a:pt x="49" y="79"/>
                        </a:lnTo>
                        <a:lnTo>
                          <a:pt x="49" y="80"/>
                        </a:lnTo>
                        <a:lnTo>
                          <a:pt x="51" y="80"/>
                        </a:lnTo>
                        <a:lnTo>
                          <a:pt x="51" y="79"/>
                        </a:lnTo>
                        <a:lnTo>
                          <a:pt x="52" y="80"/>
                        </a:lnTo>
                        <a:lnTo>
                          <a:pt x="47" y="81"/>
                        </a:lnTo>
                        <a:lnTo>
                          <a:pt x="46" y="81"/>
                        </a:lnTo>
                        <a:lnTo>
                          <a:pt x="45" y="81"/>
                        </a:lnTo>
                        <a:lnTo>
                          <a:pt x="40" y="81"/>
                        </a:lnTo>
                        <a:lnTo>
                          <a:pt x="39" y="81"/>
                        </a:lnTo>
                        <a:lnTo>
                          <a:pt x="39" y="82"/>
                        </a:lnTo>
                        <a:lnTo>
                          <a:pt x="38" y="82"/>
                        </a:lnTo>
                        <a:lnTo>
                          <a:pt x="37" y="82"/>
                        </a:lnTo>
                        <a:lnTo>
                          <a:pt x="36" y="83"/>
                        </a:lnTo>
                        <a:lnTo>
                          <a:pt x="35" y="83"/>
                        </a:lnTo>
                        <a:lnTo>
                          <a:pt x="34" y="83"/>
                        </a:lnTo>
                        <a:lnTo>
                          <a:pt x="34" y="84"/>
                        </a:lnTo>
                        <a:lnTo>
                          <a:pt x="33" y="84"/>
                        </a:lnTo>
                        <a:lnTo>
                          <a:pt x="32" y="84"/>
                        </a:lnTo>
                        <a:lnTo>
                          <a:pt x="29" y="86"/>
                        </a:lnTo>
                        <a:lnTo>
                          <a:pt x="27" y="87"/>
                        </a:lnTo>
                        <a:lnTo>
                          <a:pt x="26" y="87"/>
                        </a:lnTo>
                        <a:lnTo>
                          <a:pt x="25" y="87"/>
                        </a:lnTo>
                        <a:lnTo>
                          <a:pt x="23" y="89"/>
                        </a:lnTo>
                        <a:lnTo>
                          <a:pt x="21" y="89"/>
                        </a:lnTo>
                        <a:lnTo>
                          <a:pt x="20" y="89"/>
                        </a:lnTo>
                        <a:lnTo>
                          <a:pt x="19" y="90"/>
                        </a:lnTo>
                        <a:lnTo>
                          <a:pt x="18" y="90"/>
                        </a:lnTo>
                        <a:lnTo>
                          <a:pt x="17" y="91"/>
                        </a:lnTo>
                        <a:lnTo>
                          <a:pt x="16" y="91"/>
                        </a:lnTo>
                        <a:lnTo>
                          <a:pt x="16" y="90"/>
                        </a:lnTo>
                        <a:lnTo>
                          <a:pt x="16" y="89"/>
                        </a:lnTo>
                        <a:lnTo>
                          <a:pt x="16" y="88"/>
                        </a:lnTo>
                        <a:lnTo>
                          <a:pt x="16" y="86"/>
                        </a:lnTo>
                        <a:lnTo>
                          <a:pt x="15" y="84"/>
                        </a:lnTo>
                        <a:lnTo>
                          <a:pt x="15" y="83"/>
                        </a:lnTo>
                        <a:lnTo>
                          <a:pt x="16" y="81"/>
                        </a:lnTo>
                        <a:lnTo>
                          <a:pt x="18" y="78"/>
                        </a:lnTo>
                        <a:lnTo>
                          <a:pt x="18" y="77"/>
                        </a:lnTo>
                        <a:lnTo>
                          <a:pt x="17" y="77"/>
                        </a:lnTo>
                        <a:lnTo>
                          <a:pt x="17" y="75"/>
                        </a:lnTo>
                        <a:lnTo>
                          <a:pt x="18" y="74"/>
                        </a:lnTo>
                        <a:lnTo>
                          <a:pt x="18" y="73"/>
                        </a:lnTo>
                        <a:lnTo>
                          <a:pt x="17" y="72"/>
                        </a:lnTo>
                        <a:lnTo>
                          <a:pt x="17" y="71"/>
                        </a:lnTo>
                        <a:lnTo>
                          <a:pt x="17" y="70"/>
                        </a:lnTo>
                        <a:lnTo>
                          <a:pt x="16" y="70"/>
                        </a:lnTo>
                        <a:lnTo>
                          <a:pt x="14" y="69"/>
                        </a:lnTo>
                        <a:lnTo>
                          <a:pt x="12" y="69"/>
                        </a:lnTo>
                        <a:lnTo>
                          <a:pt x="12" y="68"/>
                        </a:lnTo>
                        <a:lnTo>
                          <a:pt x="12" y="66"/>
                        </a:lnTo>
                        <a:lnTo>
                          <a:pt x="11" y="64"/>
                        </a:lnTo>
                        <a:lnTo>
                          <a:pt x="10" y="64"/>
                        </a:lnTo>
                        <a:lnTo>
                          <a:pt x="9" y="63"/>
                        </a:lnTo>
                        <a:lnTo>
                          <a:pt x="8" y="63"/>
                        </a:lnTo>
                        <a:lnTo>
                          <a:pt x="7" y="64"/>
                        </a:lnTo>
                        <a:lnTo>
                          <a:pt x="4" y="63"/>
                        </a:lnTo>
                        <a:lnTo>
                          <a:pt x="2" y="62"/>
                        </a:lnTo>
                        <a:lnTo>
                          <a:pt x="1" y="61"/>
                        </a:lnTo>
                        <a:lnTo>
                          <a:pt x="0" y="61"/>
                        </a:lnTo>
                        <a:lnTo>
                          <a:pt x="0" y="60"/>
                        </a:lnTo>
                        <a:lnTo>
                          <a:pt x="1" y="60"/>
                        </a:lnTo>
                        <a:lnTo>
                          <a:pt x="2" y="59"/>
                        </a:lnTo>
                        <a:lnTo>
                          <a:pt x="4" y="59"/>
                        </a:lnTo>
                        <a:lnTo>
                          <a:pt x="4" y="58"/>
                        </a:lnTo>
                        <a:lnTo>
                          <a:pt x="5" y="56"/>
                        </a:lnTo>
                        <a:lnTo>
                          <a:pt x="5" y="55"/>
                        </a:lnTo>
                        <a:lnTo>
                          <a:pt x="5" y="53"/>
                        </a:lnTo>
                        <a:lnTo>
                          <a:pt x="5" y="51"/>
                        </a:lnTo>
                        <a:lnTo>
                          <a:pt x="5" y="50"/>
                        </a:lnTo>
                        <a:lnTo>
                          <a:pt x="4" y="49"/>
                        </a:lnTo>
                        <a:lnTo>
                          <a:pt x="4" y="47"/>
                        </a:lnTo>
                        <a:lnTo>
                          <a:pt x="4" y="46"/>
                        </a:lnTo>
                        <a:lnTo>
                          <a:pt x="2" y="46"/>
                        </a:lnTo>
                        <a:lnTo>
                          <a:pt x="2" y="45"/>
                        </a:lnTo>
                        <a:lnTo>
                          <a:pt x="4" y="45"/>
                        </a:lnTo>
                        <a:lnTo>
                          <a:pt x="5" y="45"/>
                        </a:lnTo>
                        <a:lnTo>
                          <a:pt x="6" y="45"/>
                        </a:lnTo>
                        <a:lnTo>
                          <a:pt x="7" y="45"/>
                        </a:lnTo>
                        <a:lnTo>
                          <a:pt x="8" y="42"/>
                        </a:lnTo>
                        <a:lnTo>
                          <a:pt x="7" y="41"/>
                        </a:lnTo>
                        <a:lnTo>
                          <a:pt x="8" y="40"/>
                        </a:lnTo>
                        <a:lnTo>
                          <a:pt x="8" y="38"/>
                        </a:lnTo>
                        <a:lnTo>
                          <a:pt x="9" y="38"/>
                        </a:lnTo>
                        <a:lnTo>
                          <a:pt x="10" y="38"/>
                        </a:lnTo>
                        <a:lnTo>
                          <a:pt x="9" y="37"/>
                        </a:lnTo>
                        <a:lnTo>
                          <a:pt x="9" y="36"/>
                        </a:lnTo>
                        <a:lnTo>
                          <a:pt x="8" y="37"/>
                        </a:lnTo>
                        <a:lnTo>
                          <a:pt x="7" y="36"/>
                        </a:lnTo>
                        <a:lnTo>
                          <a:pt x="6" y="36"/>
                        </a:lnTo>
                        <a:lnTo>
                          <a:pt x="6" y="35"/>
                        </a:lnTo>
                        <a:lnTo>
                          <a:pt x="6" y="33"/>
                        </a:lnTo>
                        <a:lnTo>
                          <a:pt x="7" y="32"/>
                        </a:lnTo>
                        <a:lnTo>
                          <a:pt x="10" y="32"/>
                        </a:lnTo>
                        <a:lnTo>
                          <a:pt x="11" y="33"/>
                        </a:lnTo>
                        <a:lnTo>
                          <a:pt x="12" y="33"/>
                        </a:lnTo>
                        <a:lnTo>
                          <a:pt x="12" y="34"/>
                        </a:lnTo>
                        <a:lnTo>
                          <a:pt x="14" y="34"/>
                        </a:lnTo>
                        <a:lnTo>
                          <a:pt x="14" y="33"/>
                        </a:lnTo>
                        <a:lnTo>
                          <a:pt x="14" y="32"/>
                        </a:lnTo>
                        <a:lnTo>
                          <a:pt x="14" y="31"/>
                        </a:lnTo>
                        <a:lnTo>
                          <a:pt x="12" y="30"/>
                        </a:lnTo>
                        <a:lnTo>
                          <a:pt x="12" y="28"/>
                        </a:lnTo>
                        <a:lnTo>
                          <a:pt x="10" y="28"/>
                        </a:lnTo>
                        <a:lnTo>
                          <a:pt x="10" y="27"/>
                        </a:lnTo>
                        <a:lnTo>
                          <a:pt x="10" y="26"/>
                        </a:lnTo>
                        <a:lnTo>
                          <a:pt x="10" y="25"/>
                        </a:lnTo>
                        <a:lnTo>
                          <a:pt x="11" y="24"/>
                        </a:lnTo>
                        <a:lnTo>
                          <a:pt x="12" y="24"/>
                        </a:lnTo>
                        <a:lnTo>
                          <a:pt x="12" y="23"/>
                        </a:lnTo>
                        <a:lnTo>
                          <a:pt x="10" y="23"/>
                        </a:lnTo>
                        <a:lnTo>
                          <a:pt x="10" y="22"/>
                        </a:lnTo>
                        <a:lnTo>
                          <a:pt x="11" y="21"/>
                        </a:lnTo>
                        <a:lnTo>
                          <a:pt x="9" y="19"/>
                        </a:lnTo>
                        <a:lnTo>
                          <a:pt x="8" y="19"/>
                        </a:lnTo>
                        <a:lnTo>
                          <a:pt x="8" y="18"/>
                        </a:lnTo>
                        <a:lnTo>
                          <a:pt x="7" y="18"/>
                        </a:lnTo>
                        <a:lnTo>
                          <a:pt x="7" y="17"/>
                        </a:lnTo>
                        <a:lnTo>
                          <a:pt x="7" y="16"/>
                        </a:lnTo>
                        <a:lnTo>
                          <a:pt x="8" y="14"/>
                        </a:lnTo>
                        <a:lnTo>
                          <a:pt x="8" y="13"/>
                        </a:lnTo>
                        <a:lnTo>
                          <a:pt x="7" y="13"/>
                        </a:lnTo>
                        <a:lnTo>
                          <a:pt x="7" y="12"/>
                        </a:lnTo>
                        <a:lnTo>
                          <a:pt x="8" y="10"/>
                        </a:lnTo>
                        <a:lnTo>
                          <a:pt x="8" y="9"/>
                        </a:lnTo>
                        <a:lnTo>
                          <a:pt x="9" y="9"/>
                        </a:lnTo>
                        <a:lnTo>
                          <a:pt x="9" y="8"/>
                        </a:lnTo>
                        <a:lnTo>
                          <a:pt x="10" y="8"/>
                        </a:lnTo>
                        <a:lnTo>
                          <a:pt x="11" y="8"/>
                        </a:lnTo>
                        <a:lnTo>
                          <a:pt x="12" y="7"/>
                        </a:lnTo>
                        <a:lnTo>
                          <a:pt x="12" y="6"/>
                        </a:lnTo>
                        <a:lnTo>
                          <a:pt x="14" y="5"/>
                        </a:lnTo>
                        <a:lnTo>
                          <a:pt x="15" y="5"/>
                        </a:lnTo>
                        <a:lnTo>
                          <a:pt x="17" y="5"/>
                        </a:lnTo>
                        <a:lnTo>
                          <a:pt x="18" y="6"/>
                        </a:lnTo>
                        <a:lnTo>
                          <a:pt x="19" y="7"/>
                        </a:lnTo>
                        <a:lnTo>
                          <a:pt x="20" y="7"/>
                        </a:lnTo>
                        <a:lnTo>
                          <a:pt x="21" y="8"/>
                        </a:lnTo>
                        <a:lnTo>
                          <a:pt x="23" y="8"/>
                        </a:lnTo>
                        <a:lnTo>
                          <a:pt x="23" y="9"/>
                        </a:lnTo>
                        <a:lnTo>
                          <a:pt x="24" y="8"/>
                        </a:lnTo>
                        <a:lnTo>
                          <a:pt x="24" y="7"/>
                        </a:lnTo>
                        <a:lnTo>
                          <a:pt x="24" y="6"/>
                        </a:lnTo>
                        <a:lnTo>
                          <a:pt x="27" y="6"/>
                        </a:lnTo>
                        <a:lnTo>
                          <a:pt x="28" y="6"/>
                        </a:lnTo>
                        <a:lnTo>
                          <a:pt x="28" y="5"/>
                        </a:lnTo>
                        <a:lnTo>
                          <a:pt x="28" y="4"/>
                        </a:lnTo>
                        <a:lnTo>
                          <a:pt x="28" y="3"/>
                        </a:lnTo>
                        <a:lnTo>
                          <a:pt x="28" y="2"/>
                        </a:lnTo>
                        <a:lnTo>
                          <a:pt x="29" y="2"/>
                        </a:lnTo>
                        <a:lnTo>
                          <a:pt x="29" y="3"/>
                        </a:lnTo>
                        <a:lnTo>
                          <a:pt x="30" y="3"/>
                        </a:lnTo>
                        <a:lnTo>
                          <a:pt x="32" y="3"/>
                        </a:lnTo>
                        <a:lnTo>
                          <a:pt x="32" y="2"/>
                        </a:lnTo>
                        <a:lnTo>
                          <a:pt x="34" y="0"/>
                        </a:lnTo>
                        <a:lnTo>
                          <a:pt x="35" y="0"/>
                        </a:lnTo>
                        <a:lnTo>
                          <a:pt x="35" y="2"/>
                        </a:lnTo>
                        <a:lnTo>
                          <a:pt x="35" y="3"/>
                        </a:lnTo>
                        <a:lnTo>
                          <a:pt x="35" y="4"/>
                        </a:lnTo>
                        <a:lnTo>
                          <a:pt x="35" y="5"/>
                        </a:lnTo>
                        <a:lnTo>
                          <a:pt x="35" y="6"/>
                        </a:lnTo>
                        <a:lnTo>
                          <a:pt x="35" y="7"/>
                        </a:lnTo>
                        <a:lnTo>
                          <a:pt x="36" y="8"/>
                        </a:lnTo>
                        <a:lnTo>
                          <a:pt x="37" y="8"/>
                        </a:lnTo>
                        <a:lnTo>
                          <a:pt x="38" y="8"/>
                        </a:lnTo>
                        <a:lnTo>
                          <a:pt x="38" y="7"/>
                        </a:lnTo>
                        <a:lnTo>
                          <a:pt x="39" y="6"/>
                        </a:lnTo>
                        <a:lnTo>
                          <a:pt x="40" y="5"/>
                        </a:lnTo>
                        <a:lnTo>
                          <a:pt x="42" y="5"/>
                        </a:lnTo>
                        <a:lnTo>
                          <a:pt x="43" y="5"/>
                        </a:lnTo>
                        <a:lnTo>
                          <a:pt x="44" y="5"/>
                        </a:lnTo>
                        <a:moveTo>
                          <a:pt x="79" y="81"/>
                        </a:moveTo>
                        <a:lnTo>
                          <a:pt x="79" y="81"/>
                        </a:lnTo>
                        <a:lnTo>
                          <a:pt x="77" y="80"/>
                        </a:lnTo>
                        <a:lnTo>
                          <a:pt x="79" y="80"/>
                        </a:lnTo>
                        <a:lnTo>
                          <a:pt x="79" y="8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410" name="Freeform 1325">
                    <a:extLst>
                      <a:ext uri="{FF2B5EF4-FFF2-40B4-BE49-F238E27FC236}">
                        <a16:creationId xmlns:a16="http://schemas.microsoft.com/office/drawing/2014/main" id="{5FD39AAA-19EB-4A57-AD07-1793B307286E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6142539" y="3138795"/>
                    <a:ext cx="395014" cy="316011"/>
                  </a:xfrm>
                  <a:custGeom>
                    <a:avLst/>
                    <a:gdLst>
                      <a:gd name="T0" fmla="*/ 87313 w 170"/>
                      <a:gd name="T1" fmla="*/ 9525 h 136"/>
                      <a:gd name="T2" fmla="*/ 106363 w 170"/>
                      <a:gd name="T3" fmla="*/ 17463 h 136"/>
                      <a:gd name="T4" fmla="*/ 128588 w 170"/>
                      <a:gd name="T5" fmla="*/ 17463 h 136"/>
                      <a:gd name="T6" fmla="*/ 147638 w 170"/>
                      <a:gd name="T7" fmla="*/ 22225 h 136"/>
                      <a:gd name="T8" fmla="*/ 169863 w 170"/>
                      <a:gd name="T9" fmla="*/ 14288 h 136"/>
                      <a:gd name="T10" fmla="*/ 184150 w 170"/>
                      <a:gd name="T11" fmla="*/ 9525 h 136"/>
                      <a:gd name="T12" fmla="*/ 195263 w 170"/>
                      <a:gd name="T13" fmla="*/ 9525 h 136"/>
                      <a:gd name="T14" fmla="*/ 219075 w 170"/>
                      <a:gd name="T15" fmla="*/ 17463 h 136"/>
                      <a:gd name="T16" fmla="*/ 233363 w 170"/>
                      <a:gd name="T17" fmla="*/ 6350 h 136"/>
                      <a:gd name="T18" fmla="*/ 254000 w 170"/>
                      <a:gd name="T19" fmla="*/ 11113 h 136"/>
                      <a:gd name="T20" fmla="*/ 261938 w 170"/>
                      <a:gd name="T21" fmla="*/ 33338 h 136"/>
                      <a:gd name="T22" fmla="*/ 269875 w 170"/>
                      <a:gd name="T23" fmla="*/ 46038 h 136"/>
                      <a:gd name="T24" fmla="*/ 261938 w 170"/>
                      <a:gd name="T25" fmla="*/ 55563 h 136"/>
                      <a:gd name="T26" fmla="*/ 249238 w 170"/>
                      <a:gd name="T27" fmla="*/ 65088 h 136"/>
                      <a:gd name="T28" fmla="*/ 242888 w 170"/>
                      <a:gd name="T29" fmla="*/ 80963 h 136"/>
                      <a:gd name="T30" fmla="*/ 239713 w 170"/>
                      <a:gd name="T31" fmla="*/ 96838 h 136"/>
                      <a:gd name="T32" fmla="*/ 230188 w 170"/>
                      <a:gd name="T33" fmla="*/ 109538 h 136"/>
                      <a:gd name="T34" fmla="*/ 219075 w 170"/>
                      <a:gd name="T35" fmla="*/ 120650 h 136"/>
                      <a:gd name="T36" fmla="*/ 214313 w 170"/>
                      <a:gd name="T37" fmla="*/ 130175 h 136"/>
                      <a:gd name="T38" fmla="*/ 209550 w 170"/>
                      <a:gd name="T39" fmla="*/ 144463 h 136"/>
                      <a:gd name="T40" fmla="*/ 200025 w 170"/>
                      <a:gd name="T41" fmla="*/ 157163 h 136"/>
                      <a:gd name="T42" fmla="*/ 195263 w 170"/>
                      <a:gd name="T43" fmla="*/ 166688 h 136"/>
                      <a:gd name="T44" fmla="*/ 188913 w 170"/>
                      <a:gd name="T45" fmla="*/ 161925 h 136"/>
                      <a:gd name="T46" fmla="*/ 176213 w 170"/>
                      <a:gd name="T47" fmla="*/ 157163 h 136"/>
                      <a:gd name="T48" fmla="*/ 158750 w 170"/>
                      <a:gd name="T49" fmla="*/ 163513 h 136"/>
                      <a:gd name="T50" fmla="*/ 150813 w 170"/>
                      <a:gd name="T51" fmla="*/ 171450 h 136"/>
                      <a:gd name="T52" fmla="*/ 141288 w 170"/>
                      <a:gd name="T53" fmla="*/ 187325 h 136"/>
                      <a:gd name="T54" fmla="*/ 134938 w 170"/>
                      <a:gd name="T55" fmla="*/ 203200 h 136"/>
                      <a:gd name="T56" fmla="*/ 127000 w 170"/>
                      <a:gd name="T57" fmla="*/ 206375 h 136"/>
                      <a:gd name="T58" fmla="*/ 109538 w 170"/>
                      <a:gd name="T59" fmla="*/ 211138 h 136"/>
                      <a:gd name="T60" fmla="*/ 98425 w 170"/>
                      <a:gd name="T61" fmla="*/ 207963 h 136"/>
                      <a:gd name="T62" fmla="*/ 96838 w 170"/>
                      <a:gd name="T63" fmla="*/ 209550 h 136"/>
                      <a:gd name="T64" fmla="*/ 98425 w 170"/>
                      <a:gd name="T65" fmla="*/ 214313 h 136"/>
                      <a:gd name="T66" fmla="*/ 92075 w 170"/>
                      <a:gd name="T67" fmla="*/ 214313 h 136"/>
                      <a:gd name="T68" fmla="*/ 85725 w 170"/>
                      <a:gd name="T69" fmla="*/ 214313 h 136"/>
                      <a:gd name="T70" fmla="*/ 77788 w 170"/>
                      <a:gd name="T71" fmla="*/ 215900 h 136"/>
                      <a:gd name="T72" fmla="*/ 65088 w 170"/>
                      <a:gd name="T73" fmla="*/ 206375 h 136"/>
                      <a:gd name="T74" fmla="*/ 63500 w 170"/>
                      <a:gd name="T75" fmla="*/ 196850 h 136"/>
                      <a:gd name="T76" fmla="*/ 63500 w 170"/>
                      <a:gd name="T77" fmla="*/ 192088 h 136"/>
                      <a:gd name="T78" fmla="*/ 63500 w 170"/>
                      <a:gd name="T79" fmla="*/ 184150 h 136"/>
                      <a:gd name="T80" fmla="*/ 47625 w 170"/>
                      <a:gd name="T81" fmla="*/ 173038 h 136"/>
                      <a:gd name="T82" fmla="*/ 28575 w 170"/>
                      <a:gd name="T83" fmla="*/ 168275 h 136"/>
                      <a:gd name="T84" fmla="*/ 19050 w 170"/>
                      <a:gd name="T85" fmla="*/ 166688 h 136"/>
                      <a:gd name="T86" fmla="*/ 14288 w 170"/>
                      <a:gd name="T87" fmla="*/ 168275 h 136"/>
                      <a:gd name="T88" fmla="*/ 3175 w 170"/>
                      <a:gd name="T89" fmla="*/ 163513 h 136"/>
                      <a:gd name="T90" fmla="*/ 0 w 170"/>
                      <a:gd name="T91" fmla="*/ 138113 h 136"/>
                      <a:gd name="T92" fmla="*/ 3175 w 170"/>
                      <a:gd name="T93" fmla="*/ 120650 h 136"/>
                      <a:gd name="T94" fmla="*/ 6350 w 170"/>
                      <a:gd name="T95" fmla="*/ 107950 h 136"/>
                      <a:gd name="T96" fmla="*/ 14288 w 170"/>
                      <a:gd name="T97" fmla="*/ 95250 h 136"/>
                      <a:gd name="T98" fmla="*/ 20638 w 170"/>
                      <a:gd name="T99" fmla="*/ 80963 h 136"/>
                      <a:gd name="T100" fmla="*/ 23813 w 170"/>
                      <a:gd name="T101" fmla="*/ 63500 h 136"/>
                      <a:gd name="T102" fmla="*/ 22225 w 170"/>
                      <a:gd name="T103" fmla="*/ 46038 h 136"/>
                      <a:gd name="T104" fmla="*/ 28575 w 170"/>
                      <a:gd name="T105" fmla="*/ 23813 h 136"/>
                      <a:gd name="T106" fmla="*/ 39688 w 170"/>
                      <a:gd name="T107" fmla="*/ 4763 h 136"/>
                      <a:gd name="T108" fmla="*/ 61913 w 170"/>
                      <a:gd name="T109" fmla="*/ 1588 h 136"/>
                      <a:gd name="T110" fmla="*/ 101600 w 170"/>
                      <a:gd name="T111" fmla="*/ 211138 h 1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</a:gdLst>
                    <a:ahLst/>
                    <a:cxnLst>
                      <a:cxn ang="T112">
                        <a:pos x="T0" y="T1"/>
                      </a:cxn>
                      <a:cxn ang="T113">
                        <a:pos x="T2" y="T3"/>
                      </a:cxn>
                      <a:cxn ang="T114">
                        <a:pos x="T4" y="T5"/>
                      </a:cxn>
                      <a:cxn ang="T115">
                        <a:pos x="T6" y="T7"/>
                      </a:cxn>
                      <a:cxn ang="T116">
                        <a:pos x="T8" y="T9"/>
                      </a:cxn>
                      <a:cxn ang="T117">
                        <a:pos x="T10" y="T11"/>
                      </a:cxn>
                      <a:cxn ang="T118">
                        <a:pos x="T12" y="T13"/>
                      </a:cxn>
                      <a:cxn ang="T119">
                        <a:pos x="T14" y="T15"/>
                      </a:cxn>
                      <a:cxn ang="T120">
                        <a:pos x="T16" y="T17"/>
                      </a:cxn>
                      <a:cxn ang="T121">
                        <a:pos x="T18" y="T19"/>
                      </a:cxn>
                      <a:cxn ang="T122">
                        <a:pos x="T20" y="T21"/>
                      </a:cxn>
                      <a:cxn ang="T123">
                        <a:pos x="T22" y="T23"/>
                      </a:cxn>
                      <a:cxn ang="T124">
                        <a:pos x="T24" y="T25"/>
                      </a:cxn>
                      <a:cxn ang="T125">
                        <a:pos x="T26" y="T27"/>
                      </a:cxn>
                      <a:cxn ang="T126">
                        <a:pos x="T28" y="T29"/>
                      </a:cxn>
                      <a:cxn ang="T127">
                        <a:pos x="T30" y="T31"/>
                      </a:cxn>
                      <a:cxn ang="T128">
                        <a:pos x="T32" y="T33"/>
                      </a:cxn>
                      <a:cxn ang="T129">
                        <a:pos x="T34" y="T35"/>
                      </a:cxn>
                      <a:cxn ang="T130">
                        <a:pos x="T36" y="T37"/>
                      </a:cxn>
                      <a:cxn ang="T131">
                        <a:pos x="T38" y="T39"/>
                      </a:cxn>
                      <a:cxn ang="T132">
                        <a:pos x="T40" y="T41"/>
                      </a:cxn>
                      <a:cxn ang="T133">
                        <a:pos x="T42" y="T43"/>
                      </a:cxn>
                      <a:cxn ang="T134">
                        <a:pos x="T44" y="T45"/>
                      </a:cxn>
                      <a:cxn ang="T135">
                        <a:pos x="T46" y="T47"/>
                      </a:cxn>
                      <a:cxn ang="T136">
                        <a:pos x="T48" y="T49"/>
                      </a:cxn>
                      <a:cxn ang="T137">
                        <a:pos x="T50" y="T51"/>
                      </a:cxn>
                      <a:cxn ang="T138">
                        <a:pos x="T52" y="T53"/>
                      </a:cxn>
                      <a:cxn ang="T139">
                        <a:pos x="T54" y="T55"/>
                      </a:cxn>
                      <a:cxn ang="T140">
                        <a:pos x="T56" y="T57"/>
                      </a:cxn>
                      <a:cxn ang="T141">
                        <a:pos x="T58" y="T59"/>
                      </a:cxn>
                      <a:cxn ang="T142">
                        <a:pos x="T60" y="T61"/>
                      </a:cxn>
                      <a:cxn ang="T143">
                        <a:pos x="T62" y="T63"/>
                      </a:cxn>
                      <a:cxn ang="T144">
                        <a:pos x="T64" y="T65"/>
                      </a:cxn>
                      <a:cxn ang="T145">
                        <a:pos x="T66" y="T67"/>
                      </a:cxn>
                      <a:cxn ang="T146">
                        <a:pos x="T68" y="T69"/>
                      </a:cxn>
                      <a:cxn ang="T147">
                        <a:pos x="T70" y="T71"/>
                      </a:cxn>
                      <a:cxn ang="T148">
                        <a:pos x="T72" y="T73"/>
                      </a:cxn>
                      <a:cxn ang="T149">
                        <a:pos x="T74" y="T75"/>
                      </a:cxn>
                      <a:cxn ang="T150">
                        <a:pos x="T76" y="T77"/>
                      </a:cxn>
                      <a:cxn ang="T151">
                        <a:pos x="T78" y="T79"/>
                      </a:cxn>
                      <a:cxn ang="T152">
                        <a:pos x="T80" y="T81"/>
                      </a:cxn>
                      <a:cxn ang="T153">
                        <a:pos x="T82" y="T83"/>
                      </a:cxn>
                      <a:cxn ang="T154">
                        <a:pos x="T84" y="T85"/>
                      </a:cxn>
                      <a:cxn ang="T155">
                        <a:pos x="T86" y="T87"/>
                      </a:cxn>
                      <a:cxn ang="T156">
                        <a:pos x="T88" y="T89"/>
                      </a:cxn>
                      <a:cxn ang="T157">
                        <a:pos x="T90" y="T91"/>
                      </a:cxn>
                      <a:cxn ang="T158">
                        <a:pos x="T92" y="T93"/>
                      </a:cxn>
                      <a:cxn ang="T159">
                        <a:pos x="T94" y="T95"/>
                      </a:cxn>
                      <a:cxn ang="T160">
                        <a:pos x="T96" y="T97"/>
                      </a:cxn>
                      <a:cxn ang="T161">
                        <a:pos x="T98" y="T99"/>
                      </a:cxn>
                      <a:cxn ang="T162">
                        <a:pos x="T100" y="T101"/>
                      </a:cxn>
                      <a:cxn ang="T163">
                        <a:pos x="T102" y="T103"/>
                      </a:cxn>
                      <a:cxn ang="T164">
                        <a:pos x="T104" y="T105"/>
                      </a:cxn>
                      <a:cxn ang="T165">
                        <a:pos x="T106" y="T107"/>
                      </a:cxn>
                      <a:cxn ang="T166">
                        <a:pos x="T108" y="T109"/>
                      </a:cxn>
                      <a:cxn ang="T167">
                        <a:pos x="T110" y="T111"/>
                      </a:cxn>
                    </a:cxnLst>
                    <a:rect l="0" t="0" r="r" b="b"/>
                    <a:pathLst>
                      <a:path w="170" h="136">
                        <a:moveTo>
                          <a:pt x="45" y="2"/>
                        </a:moveTo>
                        <a:lnTo>
                          <a:pt x="46" y="2"/>
                        </a:lnTo>
                        <a:lnTo>
                          <a:pt x="48" y="2"/>
                        </a:lnTo>
                        <a:lnTo>
                          <a:pt x="49" y="3"/>
                        </a:lnTo>
                        <a:lnTo>
                          <a:pt x="51" y="3"/>
                        </a:lnTo>
                        <a:lnTo>
                          <a:pt x="53" y="3"/>
                        </a:lnTo>
                        <a:lnTo>
                          <a:pt x="53" y="4"/>
                        </a:lnTo>
                        <a:lnTo>
                          <a:pt x="55" y="6"/>
                        </a:lnTo>
                        <a:lnTo>
                          <a:pt x="57" y="7"/>
                        </a:lnTo>
                        <a:lnTo>
                          <a:pt x="59" y="10"/>
                        </a:lnTo>
                        <a:lnTo>
                          <a:pt x="59" y="11"/>
                        </a:lnTo>
                        <a:lnTo>
                          <a:pt x="61" y="12"/>
                        </a:lnTo>
                        <a:lnTo>
                          <a:pt x="62" y="12"/>
                        </a:lnTo>
                        <a:lnTo>
                          <a:pt x="63" y="12"/>
                        </a:lnTo>
                        <a:lnTo>
                          <a:pt x="64" y="11"/>
                        </a:lnTo>
                        <a:lnTo>
                          <a:pt x="67" y="11"/>
                        </a:lnTo>
                        <a:lnTo>
                          <a:pt x="73" y="7"/>
                        </a:lnTo>
                        <a:lnTo>
                          <a:pt x="77" y="7"/>
                        </a:lnTo>
                        <a:lnTo>
                          <a:pt x="78" y="7"/>
                        </a:lnTo>
                        <a:lnTo>
                          <a:pt x="78" y="9"/>
                        </a:lnTo>
                        <a:lnTo>
                          <a:pt x="79" y="9"/>
                        </a:lnTo>
                        <a:lnTo>
                          <a:pt x="79" y="10"/>
                        </a:lnTo>
                        <a:lnTo>
                          <a:pt x="80" y="10"/>
                        </a:lnTo>
                        <a:lnTo>
                          <a:pt x="81" y="11"/>
                        </a:lnTo>
                        <a:lnTo>
                          <a:pt x="82" y="11"/>
                        </a:lnTo>
                        <a:lnTo>
                          <a:pt x="83" y="11"/>
                        </a:lnTo>
                        <a:lnTo>
                          <a:pt x="85" y="12"/>
                        </a:lnTo>
                        <a:lnTo>
                          <a:pt x="85" y="13"/>
                        </a:lnTo>
                        <a:lnTo>
                          <a:pt x="87" y="14"/>
                        </a:lnTo>
                        <a:lnTo>
                          <a:pt x="90" y="14"/>
                        </a:lnTo>
                        <a:lnTo>
                          <a:pt x="91" y="14"/>
                        </a:lnTo>
                        <a:lnTo>
                          <a:pt x="93" y="14"/>
                        </a:lnTo>
                        <a:lnTo>
                          <a:pt x="96" y="15"/>
                        </a:lnTo>
                        <a:lnTo>
                          <a:pt x="99" y="15"/>
                        </a:lnTo>
                        <a:lnTo>
                          <a:pt x="100" y="14"/>
                        </a:lnTo>
                        <a:lnTo>
                          <a:pt x="102" y="11"/>
                        </a:lnTo>
                        <a:lnTo>
                          <a:pt x="104" y="11"/>
                        </a:lnTo>
                        <a:lnTo>
                          <a:pt x="104" y="10"/>
                        </a:lnTo>
                        <a:lnTo>
                          <a:pt x="106" y="9"/>
                        </a:lnTo>
                        <a:lnTo>
                          <a:pt x="107" y="9"/>
                        </a:lnTo>
                        <a:lnTo>
                          <a:pt x="109" y="7"/>
                        </a:lnTo>
                        <a:lnTo>
                          <a:pt x="110" y="7"/>
                        </a:lnTo>
                        <a:lnTo>
                          <a:pt x="111" y="7"/>
                        </a:lnTo>
                        <a:lnTo>
                          <a:pt x="113" y="7"/>
                        </a:lnTo>
                        <a:lnTo>
                          <a:pt x="114" y="7"/>
                        </a:lnTo>
                        <a:lnTo>
                          <a:pt x="114" y="6"/>
                        </a:lnTo>
                        <a:lnTo>
                          <a:pt x="115" y="6"/>
                        </a:lnTo>
                        <a:lnTo>
                          <a:pt x="116" y="6"/>
                        </a:lnTo>
                        <a:lnTo>
                          <a:pt x="117" y="6"/>
                        </a:lnTo>
                        <a:lnTo>
                          <a:pt x="117" y="7"/>
                        </a:lnTo>
                        <a:lnTo>
                          <a:pt x="118" y="7"/>
                        </a:lnTo>
                        <a:lnTo>
                          <a:pt x="119" y="7"/>
                        </a:lnTo>
                        <a:lnTo>
                          <a:pt x="120" y="7"/>
                        </a:lnTo>
                        <a:lnTo>
                          <a:pt x="121" y="7"/>
                        </a:lnTo>
                        <a:lnTo>
                          <a:pt x="121" y="6"/>
                        </a:lnTo>
                        <a:lnTo>
                          <a:pt x="123" y="6"/>
                        </a:lnTo>
                        <a:lnTo>
                          <a:pt x="124" y="6"/>
                        </a:lnTo>
                        <a:lnTo>
                          <a:pt x="125" y="7"/>
                        </a:lnTo>
                        <a:lnTo>
                          <a:pt x="126" y="7"/>
                        </a:lnTo>
                        <a:lnTo>
                          <a:pt x="130" y="9"/>
                        </a:lnTo>
                        <a:lnTo>
                          <a:pt x="133" y="10"/>
                        </a:lnTo>
                        <a:lnTo>
                          <a:pt x="135" y="11"/>
                        </a:lnTo>
                        <a:lnTo>
                          <a:pt x="137" y="11"/>
                        </a:lnTo>
                        <a:lnTo>
                          <a:pt x="138" y="11"/>
                        </a:lnTo>
                        <a:lnTo>
                          <a:pt x="139" y="11"/>
                        </a:lnTo>
                        <a:lnTo>
                          <a:pt x="141" y="10"/>
                        </a:lnTo>
                        <a:lnTo>
                          <a:pt x="141" y="9"/>
                        </a:lnTo>
                        <a:lnTo>
                          <a:pt x="142" y="9"/>
                        </a:lnTo>
                        <a:lnTo>
                          <a:pt x="143" y="7"/>
                        </a:lnTo>
                        <a:lnTo>
                          <a:pt x="144" y="6"/>
                        </a:lnTo>
                        <a:lnTo>
                          <a:pt x="145" y="5"/>
                        </a:lnTo>
                        <a:lnTo>
                          <a:pt x="147" y="4"/>
                        </a:lnTo>
                        <a:lnTo>
                          <a:pt x="148" y="5"/>
                        </a:lnTo>
                        <a:lnTo>
                          <a:pt x="149" y="5"/>
                        </a:lnTo>
                        <a:lnTo>
                          <a:pt x="151" y="4"/>
                        </a:lnTo>
                        <a:lnTo>
                          <a:pt x="152" y="2"/>
                        </a:lnTo>
                        <a:lnTo>
                          <a:pt x="155" y="2"/>
                        </a:lnTo>
                        <a:lnTo>
                          <a:pt x="156" y="2"/>
                        </a:lnTo>
                        <a:lnTo>
                          <a:pt x="157" y="5"/>
                        </a:lnTo>
                        <a:lnTo>
                          <a:pt x="160" y="7"/>
                        </a:lnTo>
                        <a:lnTo>
                          <a:pt x="162" y="11"/>
                        </a:lnTo>
                        <a:lnTo>
                          <a:pt x="162" y="13"/>
                        </a:lnTo>
                        <a:lnTo>
                          <a:pt x="163" y="18"/>
                        </a:lnTo>
                        <a:lnTo>
                          <a:pt x="164" y="19"/>
                        </a:lnTo>
                        <a:lnTo>
                          <a:pt x="164" y="20"/>
                        </a:lnTo>
                        <a:lnTo>
                          <a:pt x="163" y="21"/>
                        </a:lnTo>
                        <a:lnTo>
                          <a:pt x="164" y="21"/>
                        </a:lnTo>
                        <a:lnTo>
                          <a:pt x="165" y="21"/>
                        </a:lnTo>
                        <a:lnTo>
                          <a:pt x="166" y="21"/>
                        </a:lnTo>
                        <a:lnTo>
                          <a:pt x="167" y="22"/>
                        </a:lnTo>
                        <a:lnTo>
                          <a:pt x="169" y="22"/>
                        </a:lnTo>
                        <a:lnTo>
                          <a:pt x="169" y="23"/>
                        </a:lnTo>
                        <a:lnTo>
                          <a:pt x="170" y="24"/>
                        </a:lnTo>
                        <a:lnTo>
                          <a:pt x="170" y="26"/>
                        </a:lnTo>
                        <a:lnTo>
                          <a:pt x="170" y="28"/>
                        </a:lnTo>
                        <a:lnTo>
                          <a:pt x="170" y="29"/>
                        </a:lnTo>
                        <a:lnTo>
                          <a:pt x="170" y="30"/>
                        </a:lnTo>
                        <a:lnTo>
                          <a:pt x="170" y="31"/>
                        </a:lnTo>
                        <a:lnTo>
                          <a:pt x="170" y="32"/>
                        </a:lnTo>
                        <a:lnTo>
                          <a:pt x="170" y="33"/>
                        </a:lnTo>
                        <a:lnTo>
                          <a:pt x="167" y="34"/>
                        </a:lnTo>
                        <a:lnTo>
                          <a:pt x="167" y="35"/>
                        </a:lnTo>
                        <a:lnTo>
                          <a:pt x="166" y="35"/>
                        </a:lnTo>
                        <a:lnTo>
                          <a:pt x="165" y="35"/>
                        </a:lnTo>
                        <a:lnTo>
                          <a:pt x="164" y="37"/>
                        </a:lnTo>
                        <a:lnTo>
                          <a:pt x="164" y="38"/>
                        </a:lnTo>
                        <a:lnTo>
                          <a:pt x="163" y="38"/>
                        </a:lnTo>
                        <a:lnTo>
                          <a:pt x="162" y="37"/>
                        </a:lnTo>
                        <a:lnTo>
                          <a:pt x="161" y="37"/>
                        </a:lnTo>
                        <a:lnTo>
                          <a:pt x="160" y="38"/>
                        </a:lnTo>
                        <a:lnTo>
                          <a:pt x="158" y="40"/>
                        </a:lnTo>
                        <a:lnTo>
                          <a:pt x="157" y="41"/>
                        </a:lnTo>
                        <a:lnTo>
                          <a:pt x="157" y="42"/>
                        </a:lnTo>
                        <a:lnTo>
                          <a:pt x="156" y="43"/>
                        </a:lnTo>
                        <a:lnTo>
                          <a:pt x="156" y="44"/>
                        </a:lnTo>
                        <a:lnTo>
                          <a:pt x="155" y="44"/>
                        </a:lnTo>
                        <a:lnTo>
                          <a:pt x="155" y="46"/>
                        </a:lnTo>
                        <a:lnTo>
                          <a:pt x="154" y="47"/>
                        </a:lnTo>
                        <a:lnTo>
                          <a:pt x="154" y="48"/>
                        </a:lnTo>
                        <a:lnTo>
                          <a:pt x="153" y="51"/>
                        </a:lnTo>
                        <a:lnTo>
                          <a:pt x="153" y="52"/>
                        </a:lnTo>
                        <a:lnTo>
                          <a:pt x="153" y="53"/>
                        </a:lnTo>
                        <a:lnTo>
                          <a:pt x="152" y="53"/>
                        </a:lnTo>
                        <a:lnTo>
                          <a:pt x="151" y="53"/>
                        </a:lnTo>
                        <a:lnTo>
                          <a:pt x="151" y="54"/>
                        </a:lnTo>
                        <a:lnTo>
                          <a:pt x="149" y="57"/>
                        </a:lnTo>
                        <a:lnTo>
                          <a:pt x="151" y="58"/>
                        </a:lnTo>
                        <a:lnTo>
                          <a:pt x="151" y="61"/>
                        </a:lnTo>
                        <a:lnTo>
                          <a:pt x="149" y="61"/>
                        </a:lnTo>
                        <a:lnTo>
                          <a:pt x="148" y="61"/>
                        </a:lnTo>
                        <a:lnTo>
                          <a:pt x="148" y="62"/>
                        </a:lnTo>
                        <a:lnTo>
                          <a:pt x="147" y="62"/>
                        </a:lnTo>
                        <a:lnTo>
                          <a:pt x="146" y="62"/>
                        </a:lnTo>
                        <a:lnTo>
                          <a:pt x="145" y="65"/>
                        </a:lnTo>
                        <a:lnTo>
                          <a:pt x="144" y="68"/>
                        </a:lnTo>
                        <a:lnTo>
                          <a:pt x="145" y="69"/>
                        </a:lnTo>
                        <a:lnTo>
                          <a:pt x="144" y="71"/>
                        </a:lnTo>
                        <a:lnTo>
                          <a:pt x="144" y="72"/>
                        </a:lnTo>
                        <a:lnTo>
                          <a:pt x="142" y="74"/>
                        </a:lnTo>
                        <a:lnTo>
                          <a:pt x="142" y="75"/>
                        </a:lnTo>
                        <a:lnTo>
                          <a:pt x="141" y="75"/>
                        </a:lnTo>
                        <a:lnTo>
                          <a:pt x="139" y="75"/>
                        </a:lnTo>
                        <a:lnTo>
                          <a:pt x="138" y="75"/>
                        </a:lnTo>
                        <a:lnTo>
                          <a:pt x="138" y="76"/>
                        </a:lnTo>
                        <a:lnTo>
                          <a:pt x="137" y="77"/>
                        </a:lnTo>
                        <a:lnTo>
                          <a:pt x="136" y="77"/>
                        </a:lnTo>
                        <a:lnTo>
                          <a:pt x="136" y="78"/>
                        </a:lnTo>
                        <a:lnTo>
                          <a:pt x="136" y="79"/>
                        </a:lnTo>
                        <a:lnTo>
                          <a:pt x="136" y="80"/>
                        </a:lnTo>
                        <a:lnTo>
                          <a:pt x="136" y="81"/>
                        </a:lnTo>
                        <a:lnTo>
                          <a:pt x="135" y="81"/>
                        </a:lnTo>
                        <a:lnTo>
                          <a:pt x="135" y="82"/>
                        </a:lnTo>
                        <a:lnTo>
                          <a:pt x="135" y="84"/>
                        </a:lnTo>
                        <a:lnTo>
                          <a:pt x="135" y="85"/>
                        </a:lnTo>
                        <a:lnTo>
                          <a:pt x="134" y="86"/>
                        </a:lnTo>
                        <a:lnTo>
                          <a:pt x="134" y="87"/>
                        </a:lnTo>
                        <a:lnTo>
                          <a:pt x="133" y="87"/>
                        </a:lnTo>
                        <a:lnTo>
                          <a:pt x="133" y="88"/>
                        </a:lnTo>
                        <a:lnTo>
                          <a:pt x="133" y="89"/>
                        </a:lnTo>
                        <a:lnTo>
                          <a:pt x="132" y="91"/>
                        </a:lnTo>
                        <a:lnTo>
                          <a:pt x="130" y="91"/>
                        </a:lnTo>
                        <a:lnTo>
                          <a:pt x="130" y="93"/>
                        </a:lnTo>
                        <a:lnTo>
                          <a:pt x="129" y="94"/>
                        </a:lnTo>
                        <a:lnTo>
                          <a:pt x="130" y="96"/>
                        </a:lnTo>
                        <a:lnTo>
                          <a:pt x="129" y="97"/>
                        </a:lnTo>
                        <a:lnTo>
                          <a:pt x="128" y="98"/>
                        </a:lnTo>
                        <a:lnTo>
                          <a:pt x="127" y="98"/>
                        </a:lnTo>
                        <a:lnTo>
                          <a:pt x="126" y="99"/>
                        </a:lnTo>
                        <a:lnTo>
                          <a:pt x="126" y="100"/>
                        </a:lnTo>
                        <a:lnTo>
                          <a:pt x="127" y="100"/>
                        </a:lnTo>
                        <a:lnTo>
                          <a:pt x="126" y="102"/>
                        </a:lnTo>
                        <a:lnTo>
                          <a:pt x="126" y="103"/>
                        </a:lnTo>
                        <a:lnTo>
                          <a:pt x="125" y="103"/>
                        </a:lnTo>
                        <a:lnTo>
                          <a:pt x="125" y="104"/>
                        </a:lnTo>
                        <a:lnTo>
                          <a:pt x="124" y="105"/>
                        </a:lnTo>
                        <a:lnTo>
                          <a:pt x="123" y="105"/>
                        </a:lnTo>
                        <a:lnTo>
                          <a:pt x="123" y="106"/>
                        </a:lnTo>
                        <a:lnTo>
                          <a:pt x="121" y="106"/>
                        </a:lnTo>
                        <a:lnTo>
                          <a:pt x="120" y="106"/>
                        </a:lnTo>
                        <a:lnTo>
                          <a:pt x="120" y="105"/>
                        </a:lnTo>
                        <a:lnTo>
                          <a:pt x="119" y="105"/>
                        </a:lnTo>
                        <a:lnTo>
                          <a:pt x="119" y="104"/>
                        </a:lnTo>
                        <a:lnTo>
                          <a:pt x="119" y="103"/>
                        </a:lnTo>
                        <a:lnTo>
                          <a:pt x="119" y="102"/>
                        </a:lnTo>
                        <a:lnTo>
                          <a:pt x="118" y="100"/>
                        </a:lnTo>
                        <a:lnTo>
                          <a:pt x="117" y="100"/>
                        </a:lnTo>
                        <a:lnTo>
                          <a:pt x="117" y="99"/>
                        </a:lnTo>
                        <a:lnTo>
                          <a:pt x="116" y="98"/>
                        </a:lnTo>
                        <a:lnTo>
                          <a:pt x="115" y="97"/>
                        </a:lnTo>
                        <a:lnTo>
                          <a:pt x="113" y="97"/>
                        </a:lnTo>
                        <a:lnTo>
                          <a:pt x="111" y="97"/>
                        </a:lnTo>
                        <a:lnTo>
                          <a:pt x="111" y="99"/>
                        </a:lnTo>
                        <a:lnTo>
                          <a:pt x="108" y="99"/>
                        </a:lnTo>
                        <a:lnTo>
                          <a:pt x="107" y="99"/>
                        </a:lnTo>
                        <a:lnTo>
                          <a:pt x="107" y="98"/>
                        </a:lnTo>
                        <a:lnTo>
                          <a:pt x="107" y="97"/>
                        </a:lnTo>
                        <a:lnTo>
                          <a:pt x="106" y="98"/>
                        </a:lnTo>
                        <a:lnTo>
                          <a:pt x="102" y="100"/>
                        </a:lnTo>
                        <a:lnTo>
                          <a:pt x="101" y="100"/>
                        </a:lnTo>
                        <a:lnTo>
                          <a:pt x="100" y="103"/>
                        </a:lnTo>
                        <a:lnTo>
                          <a:pt x="100" y="104"/>
                        </a:lnTo>
                        <a:lnTo>
                          <a:pt x="99" y="104"/>
                        </a:lnTo>
                        <a:lnTo>
                          <a:pt x="98" y="105"/>
                        </a:lnTo>
                        <a:lnTo>
                          <a:pt x="97" y="106"/>
                        </a:lnTo>
                        <a:lnTo>
                          <a:pt x="96" y="106"/>
                        </a:lnTo>
                        <a:lnTo>
                          <a:pt x="96" y="107"/>
                        </a:lnTo>
                        <a:lnTo>
                          <a:pt x="95" y="107"/>
                        </a:lnTo>
                        <a:lnTo>
                          <a:pt x="95" y="108"/>
                        </a:lnTo>
                        <a:lnTo>
                          <a:pt x="93" y="109"/>
                        </a:lnTo>
                        <a:lnTo>
                          <a:pt x="91" y="112"/>
                        </a:lnTo>
                        <a:lnTo>
                          <a:pt x="89" y="113"/>
                        </a:lnTo>
                        <a:lnTo>
                          <a:pt x="88" y="114"/>
                        </a:lnTo>
                        <a:lnTo>
                          <a:pt x="88" y="116"/>
                        </a:lnTo>
                        <a:lnTo>
                          <a:pt x="88" y="117"/>
                        </a:lnTo>
                        <a:lnTo>
                          <a:pt x="89" y="117"/>
                        </a:lnTo>
                        <a:lnTo>
                          <a:pt x="89" y="118"/>
                        </a:lnTo>
                        <a:lnTo>
                          <a:pt x="88" y="118"/>
                        </a:lnTo>
                        <a:lnTo>
                          <a:pt x="88" y="121"/>
                        </a:lnTo>
                        <a:lnTo>
                          <a:pt x="88" y="122"/>
                        </a:lnTo>
                        <a:lnTo>
                          <a:pt x="87" y="123"/>
                        </a:lnTo>
                        <a:lnTo>
                          <a:pt x="87" y="124"/>
                        </a:lnTo>
                        <a:lnTo>
                          <a:pt x="86" y="126"/>
                        </a:lnTo>
                        <a:lnTo>
                          <a:pt x="85" y="127"/>
                        </a:lnTo>
                        <a:lnTo>
                          <a:pt x="85" y="128"/>
                        </a:lnTo>
                        <a:lnTo>
                          <a:pt x="83" y="128"/>
                        </a:lnTo>
                        <a:lnTo>
                          <a:pt x="83" y="130"/>
                        </a:lnTo>
                        <a:lnTo>
                          <a:pt x="83" y="131"/>
                        </a:lnTo>
                        <a:lnTo>
                          <a:pt x="82" y="131"/>
                        </a:lnTo>
                        <a:lnTo>
                          <a:pt x="81" y="130"/>
                        </a:lnTo>
                        <a:lnTo>
                          <a:pt x="80" y="128"/>
                        </a:lnTo>
                        <a:lnTo>
                          <a:pt x="79" y="128"/>
                        </a:lnTo>
                        <a:lnTo>
                          <a:pt x="80" y="130"/>
                        </a:lnTo>
                        <a:lnTo>
                          <a:pt x="81" y="131"/>
                        </a:lnTo>
                        <a:lnTo>
                          <a:pt x="80" y="133"/>
                        </a:lnTo>
                        <a:lnTo>
                          <a:pt x="79" y="133"/>
                        </a:lnTo>
                        <a:lnTo>
                          <a:pt x="78" y="132"/>
                        </a:lnTo>
                        <a:lnTo>
                          <a:pt x="76" y="132"/>
                        </a:lnTo>
                        <a:lnTo>
                          <a:pt x="72" y="133"/>
                        </a:lnTo>
                        <a:lnTo>
                          <a:pt x="71" y="133"/>
                        </a:lnTo>
                        <a:lnTo>
                          <a:pt x="69" y="133"/>
                        </a:lnTo>
                        <a:lnTo>
                          <a:pt x="69" y="132"/>
                        </a:lnTo>
                        <a:lnTo>
                          <a:pt x="69" y="131"/>
                        </a:lnTo>
                        <a:lnTo>
                          <a:pt x="69" y="132"/>
                        </a:lnTo>
                        <a:lnTo>
                          <a:pt x="68" y="132"/>
                        </a:lnTo>
                        <a:lnTo>
                          <a:pt x="65" y="132"/>
                        </a:lnTo>
                        <a:lnTo>
                          <a:pt x="64" y="132"/>
                        </a:lnTo>
                        <a:lnTo>
                          <a:pt x="62" y="130"/>
                        </a:lnTo>
                        <a:lnTo>
                          <a:pt x="62" y="131"/>
                        </a:lnTo>
                        <a:lnTo>
                          <a:pt x="63" y="131"/>
                        </a:lnTo>
                        <a:lnTo>
                          <a:pt x="63" y="132"/>
                        </a:lnTo>
                        <a:lnTo>
                          <a:pt x="64" y="132"/>
                        </a:lnTo>
                        <a:lnTo>
                          <a:pt x="64" y="133"/>
                        </a:lnTo>
                        <a:lnTo>
                          <a:pt x="63" y="133"/>
                        </a:lnTo>
                        <a:lnTo>
                          <a:pt x="62" y="134"/>
                        </a:lnTo>
                        <a:lnTo>
                          <a:pt x="62" y="133"/>
                        </a:lnTo>
                        <a:lnTo>
                          <a:pt x="61" y="132"/>
                        </a:lnTo>
                        <a:lnTo>
                          <a:pt x="62" y="132"/>
                        </a:lnTo>
                        <a:lnTo>
                          <a:pt x="62" y="131"/>
                        </a:lnTo>
                        <a:lnTo>
                          <a:pt x="61" y="131"/>
                        </a:lnTo>
                        <a:lnTo>
                          <a:pt x="61" y="130"/>
                        </a:lnTo>
                        <a:lnTo>
                          <a:pt x="60" y="131"/>
                        </a:lnTo>
                        <a:lnTo>
                          <a:pt x="61" y="133"/>
                        </a:lnTo>
                        <a:lnTo>
                          <a:pt x="61" y="134"/>
                        </a:lnTo>
                        <a:lnTo>
                          <a:pt x="62" y="135"/>
                        </a:lnTo>
                        <a:lnTo>
                          <a:pt x="61" y="135"/>
                        </a:lnTo>
                        <a:lnTo>
                          <a:pt x="60" y="134"/>
                        </a:lnTo>
                        <a:lnTo>
                          <a:pt x="59" y="133"/>
                        </a:lnTo>
                        <a:lnTo>
                          <a:pt x="58" y="130"/>
                        </a:lnTo>
                        <a:lnTo>
                          <a:pt x="59" y="133"/>
                        </a:lnTo>
                        <a:lnTo>
                          <a:pt x="59" y="134"/>
                        </a:lnTo>
                        <a:lnTo>
                          <a:pt x="59" y="135"/>
                        </a:lnTo>
                        <a:lnTo>
                          <a:pt x="58" y="135"/>
                        </a:lnTo>
                        <a:lnTo>
                          <a:pt x="58" y="134"/>
                        </a:lnTo>
                        <a:lnTo>
                          <a:pt x="58" y="133"/>
                        </a:lnTo>
                        <a:lnTo>
                          <a:pt x="58" y="132"/>
                        </a:lnTo>
                        <a:lnTo>
                          <a:pt x="57" y="133"/>
                        </a:lnTo>
                        <a:lnTo>
                          <a:pt x="57" y="134"/>
                        </a:lnTo>
                        <a:lnTo>
                          <a:pt x="57" y="135"/>
                        </a:lnTo>
                        <a:lnTo>
                          <a:pt x="55" y="135"/>
                        </a:lnTo>
                        <a:lnTo>
                          <a:pt x="54" y="135"/>
                        </a:lnTo>
                        <a:lnTo>
                          <a:pt x="53" y="136"/>
                        </a:lnTo>
                        <a:lnTo>
                          <a:pt x="51" y="136"/>
                        </a:lnTo>
                        <a:lnTo>
                          <a:pt x="51" y="135"/>
                        </a:lnTo>
                        <a:lnTo>
                          <a:pt x="52" y="134"/>
                        </a:lnTo>
                        <a:lnTo>
                          <a:pt x="51" y="134"/>
                        </a:lnTo>
                        <a:lnTo>
                          <a:pt x="51" y="135"/>
                        </a:lnTo>
                        <a:lnTo>
                          <a:pt x="50" y="136"/>
                        </a:lnTo>
                        <a:lnTo>
                          <a:pt x="49" y="136"/>
                        </a:lnTo>
                        <a:lnTo>
                          <a:pt x="48" y="136"/>
                        </a:lnTo>
                        <a:lnTo>
                          <a:pt x="46" y="135"/>
                        </a:lnTo>
                        <a:lnTo>
                          <a:pt x="45" y="135"/>
                        </a:lnTo>
                        <a:lnTo>
                          <a:pt x="43" y="133"/>
                        </a:lnTo>
                        <a:lnTo>
                          <a:pt x="42" y="132"/>
                        </a:lnTo>
                        <a:lnTo>
                          <a:pt x="42" y="131"/>
                        </a:lnTo>
                        <a:lnTo>
                          <a:pt x="41" y="131"/>
                        </a:lnTo>
                        <a:lnTo>
                          <a:pt x="41" y="130"/>
                        </a:lnTo>
                        <a:lnTo>
                          <a:pt x="40" y="128"/>
                        </a:lnTo>
                        <a:lnTo>
                          <a:pt x="40" y="127"/>
                        </a:lnTo>
                        <a:lnTo>
                          <a:pt x="39" y="124"/>
                        </a:lnTo>
                        <a:lnTo>
                          <a:pt x="40" y="124"/>
                        </a:lnTo>
                        <a:lnTo>
                          <a:pt x="40" y="125"/>
                        </a:lnTo>
                        <a:lnTo>
                          <a:pt x="40" y="124"/>
                        </a:lnTo>
                        <a:lnTo>
                          <a:pt x="40" y="123"/>
                        </a:lnTo>
                        <a:lnTo>
                          <a:pt x="40" y="124"/>
                        </a:lnTo>
                        <a:lnTo>
                          <a:pt x="39" y="124"/>
                        </a:lnTo>
                        <a:lnTo>
                          <a:pt x="37" y="122"/>
                        </a:lnTo>
                        <a:lnTo>
                          <a:pt x="40" y="121"/>
                        </a:lnTo>
                        <a:lnTo>
                          <a:pt x="41" y="121"/>
                        </a:lnTo>
                        <a:lnTo>
                          <a:pt x="42" y="118"/>
                        </a:lnTo>
                        <a:lnTo>
                          <a:pt x="41" y="118"/>
                        </a:lnTo>
                        <a:lnTo>
                          <a:pt x="40" y="119"/>
                        </a:lnTo>
                        <a:lnTo>
                          <a:pt x="40" y="121"/>
                        </a:lnTo>
                        <a:lnTo>
                          <a:pt x="39" y="121"/>
                        </a:lnTo>
                        <a:lnTo>
                          <a:pt x="36" y="119"/>
                        </a:lnTo>
                        <a:lnTo>
                          <a:pt x="35" y="118"/>
                        </a:lnTo>
                        <a:lnTo>
                          <a:pt x="36" y="117"/>
                        </a:lnTo>
                        <a:lnTo>
                          <a:pt x="37" y="117"/>
                        </a:lnTo>
                        <a:lnTo>
                          <a:pt x="39" y="118"/>
                        </a:lnTo>
                        <a:lnTo>
                          <a:pt x="40" y="117"/>
                        </a:lnTo>
                        <a:lnTo>
                          <a:pt x="40" y="116"/>
                        </a:lnTo>
                        <a:lnTo>
                          <a:pt x="39" y="117"/>
                        </a:lnTo>
                        <a:lnTo>
                          <a:pt x="35" y="117"/>
                        </a:lnTo>
                        <a:lnTo>
                          <a:pt x="34" y="116"/>
                        </a:lnTo>
                        <a:lnTo>
                          <a:pt x="34" y="115"/>
                        </a:lnTo>
                        <a:lnTo>
                          <a:pt x="33" y="114"/>
                        </a:lnTo>
                        <a:lnTo>
                          <a:pt x="32" y="113"/>
                        </a:lnTo>
                        <a:lnTo>
                          <a:pt x="31" y="112"/>
                        </a:lnTo>
                        <a:lnTo>
                          <a:pt x="30" y="109"/>
                        </a:lnTo>
                        <a:lnTo>
                          <a:pt x="28" y="109"/>
                        </a:lnTo>
                        <a:lnTo>
                          <a:pt x="26" y="107"/>
                        </a:lnTo>
                        <a:lnTo>
                          <a:pt x="25" y="107"/>
                        </a:lnTo>
                        <a:lnTo>
                          <a:pt x="24" y="107"/>
                        </a:lnTo>
                        <a:lnTo>
                          <a:pt x="24" y="106"/>
                        </a:lnTo>
                        <a:lnTo>
                          <a:pt x="23" y="106"/>
                        </a:lnTo>
                        <a:lnTo>
                          <a:pt x="20" y="106"/>
                        </a:lnTo>
                        <a:lnTo>
                          <a:pt x="18" y="106"/>
                        </a:lnTo>
                        <a:lnTo>
                          <a:pt x="16" y="106"/>
                        </a:lnTo>
                        <a:lnTo>
                          <a:pt x="15" y="106"/>
                        </a:lnTo>
                        <a:lnTo>
                          <a:pt x="14" y="106"/>
                        </a:lnTo>
                        <a:lnTo>
                          <a:pt x="13" y="106"/>
                        </a:lnTo>
                        <a:lnTo>
                          <a:pt x="12" y="106"/>
                        </a:lnTo>
                        <a:lnTo>
                          <a:pt x="11" y="106"/>
                        </a:lnTo>
                        <a:lnTo>
                          <a:pt x="11" y="105"/>
                        </a:lnTo>
                        <a:lnTo>
                          <a:pt x="12" y="105"/>
                        </a:lnTo>
                        <a:lnTo>
                          <a:pt x="15" y="104"/>
                        </a:lnTo>
                        <a:lnTo>
                          <a:pt x="16" y="103"/>
                        </a:lnTo>
                        <a:lnTo>
                          <a:pt x="15" y="103"/>
                        </a:lnTo>
                        <a:lnTo>
                          <a:pt x="14" y="104"/>
                        </a:lnTo>
                        <a:lnTo>
                          <a:pt x="12" y="104"/>
                        </a:lnTo>
                        <a:lnTo>
                          <a:pt x="11" y="104"/>
                        </a:lnTo>
                        <a:lnTo>
                          <a:pt x="9" y="105"/>
                        </a:lnTo>
                        <a:lnTo>
                          <a:pt x="9" y="106"/>
                        </a:lnTo>
                        <a:lnTo>
                          <a:pt x="6" y="106"/>
                        </a:lnTo>
                        <a:lnTo>
                          <a:pt x="5" y="106"/>
                        </a:lnTo>
                        <a:lnTo>
                          <a:pt x="4" y="106"/>
                        </a:lnTo>
                        <a:lnTo>
                          <a:pt x="3" y="106"/>
                        </a:lnTo>
                        <a:lnTo>
                          <a:pt x="0" y="106"/>
                        </a:lnTo>
                        <a:lnTo>
                          <a:pt x="0" y="105"/>
                        </a:lnTo>
                        <a:lnTo>
                          <a:pt x="0" y="104"/>
                        </a:lnTo>
                        <a:lnTo>
                          <a:pt x="2" y="103"/>
                        </a:lnTo>
                        <a:lnTo>
                          <a:pt x="2" y="100"/>
                        </a:lnTo>
                        <a:lnTo>
                          <a:pt x="0" y="98"/>
                        </a:lnTo>
                        <a:lnTo>
                          <a:pt x="0" y="96"/>
                        </a:lnTo>
                        <a:lnTo>
                          <a:pt x="2" y="96"/>
                        </a:lnTo>
                        <a:lnTo>
                          <a:pt x="2" y="94"/>
                        </a:lnTo>
                        <a:lnTo>
                          <a:pt x="0" y="89"/>
                        </a:lnTo>
                        <a:lnTo>
                          <a:pt x="0" y="88"/>
                        </a:lnTo>
                        <a:lnTo>
                          <a:pt x="0" y="87"/>
                        </a:lnTo>
                        <a:lnTo>
                          <a:pt x="0" y="86"/>
                        </a:lnTo>
                        <a:lnTo>
                          <a:pt x="0" y="85"/>
                        </a:lnTo>
                        <a:lnTo>
                          <a:pt x="0" y="84"/>
                        </a:lnTo>
                        <a:lnTo>
                          <a:pt x="0" y="81"/>
                        </a:lnTo>
                        <a:lnTo>
                          <a:pt x="0" y="80"/>
                        </a:lnTo>
                        <a:lnTo>
                          <a:pt x="0" y="78"/>
                        </a:lnTo>
                        <a:lnTo>
                          <a:pt x="0" y="77"/>
                        </a:lnTo>
                        <a:lnTo>
                          <a:pt x="2" y="76"/>
                        </a:lnTo>
                        <a:lnTo>
                          <a:pt x="0" y="76"/>
                        </a:lnTo>
                        <a:lnTo>
                          <a:pt x="0" y="75"/>
                        </a:lnTo>
                        <a:lnTo>
                          <a:pt x="0" y="74"/>
                        </a:lnTo>
                        <a:lnTo>
                          <a:pt x="0" y="72"/>
                        </a:lnTo>
                        <a:lnTo>
                          <a:pt x="2" y="69"/>
                        </a:lnTo>
                        <a:lnTo>
                          <a:pt x="2" y="68"/>
                        </a:lnTo>
                        <a:lnTo>
                          <a:pt x="3" y="68"/>
                        </a:lnTo>
                        <a:lnTo>
                          <a:pt x="4" y="68"/>
                        </a:lnTo>
                        <a:lnTo>
                          <a:pt x="5" y="68"/>
                        </a:lnTo>
                        <a:lnTo>
                          <a:pt x="6" y="68"/>
                        </a:lnTo>
                        <a:lnTo>
                          <a:pt x="6" y="67"/>
                        </a:lnTo>
                        <a:lnTo>
                          <a:pt x="7" y="65"/>
                        </a:lnTo>
                        <a:lnTo>
                          <a:pt x="7" y="63"/>
                        </a:lnTo>
                        <a:lnTo>
                          <a:pt x="6" y="63"/>
                        </a:lnTo>
                        <a:lnTo>
                          <a:pt x="7" y="62"/>
                        </a:lnTo>
                        <a:lnTo>
                          <a:pt x="9" y="60"/>
                        </a:lnTo>
                        <a:lnTo>
                          <a:pt x="9" y="59"/>
                        </a:lnTo>
                        <a:lnTo>
                          <a:pt x="9" y="58"/>
                        </a:lnTo>
                        <a:lnTo>
                          <a:pt x="12" y="57"/>
                        </a:lnTo>
                        <a:lnTo>
                          <a:pt x="13" y="57"/>
                        </a:lnTo>
                        <a:lnTo>
                          <a:pt x="13" y="56"/>
                        </a:lnTo>
                        <a:lnTo>
                          <a:pt x="14" y="53"/>
                        </a:lnTo>
                        <a:lnTo>
                          <a:pt x="14" y="52"/>
                        </a:lnTo>
                        <a:lnTo>
                          <a:pt x="13" y="51"/>
                        </a:lnTo>
                        <a:lnTo>
                          <a:pt x="14" y="49"/>
                        </a:lnTo>
                        <a:lnTo>
                          <a:pt x="15" y="49"/>
                        </a:lnTo>
                        <a:lnTo>
                          <a:pt x="16" y="49"/>
                        </a:lnTo>
                        <a:lnTo>
                          <a:pt x="16" y="47"/>
                        </a:lnTo>
                        <a:lnTo>
                          <a:pt x="16" y="44"/>
                        </a:lnTo>
                        <a:lnTo>
                          <a:pt x="15" y="43"/>
                        </a:lnTo>
                        <a:lnTo>
                          <a:pt x="15" y="42"/>
                        </a:lnTo>
                        <a:lnTo>
                          <a:pt x="15" y="40"/>
                        </a:lnTo>
                        <a:lnTo>
                          <a:pt x="15" y="39"/>
                        </a:lnTo>
                        <a:lnTo>
                          <a:pt x="14" y="39"/>
                        </a:lnTo>
                        <a:lnTo>
                          <a:pt x="13" y="37"/>
                        </a:lnTo>
                        <a:lnTo>
                          <a:pt x="12" y="34"/>
                        </a:lnTo>
                        <a:lnTo>
                          <a:pt x="12" y="32"/>
                        </a:lnTo>
                        <a:lnTo>
                          <a:pt x="13" y="31"/>
                        </a:lnTo>
                        <a:lnTo>
                          <a:pt x="14" y="30"/>
                        </a:lnTo>
                        <a:lnTo>
                          <a:pt x="14" y="29"/>
                        </a:lnTo>
                        <a:lnTo>
                          <a:pt x="13" y="28"/>
                        </a:lnTo>
                        <a:lnTo>
                          <a:pt x="14" y="26"/>
                        </a:lnTo>
                        <a:lnTo>
                          <a:pt x="14" y="25"/>
                        </a:lnTo>
                        <a:lnTo>
                          <a:pt x="14" y="23"/>
                        </a:lnTo>
                        <a:lnTo>
                          <a:pt x="14" y="20"/>
                        </a:lnTo>
                        <a:lnTo>
                          <a:pt x="14" y="19"/>
                        </a:lnTo>
                        <a:lnTo>
                          <a:pt x="17" y="16"/>
                        </a:lnTo>
                        <a:lnTo>
                          <a:pt x="18" y="15"/>
                        </a:lnTo>
                        <a:lnTo>
                          <a:pt x="20" y="13"/>
                        </a:lnTo>
                        <a:lnTo>
                          <a:pt x="21" y="12"/>
                        </a:lnTo>
                        <a:lnTo>
                          <a:pt x="21" y="10"/>
                        </a:lnTo>
                        <a:lnTo>
                          <a:pt x="21" y="9"/>
                        </a:lnTo>
                        <a:lnTo>
                          <a:pt x="21" y="6"/>
                        </a:lnTo>
                        <a:lnTo>
                          <a:pt x="21" y="5"/>
                        </a:lnTo>
                        <a:lnTo>
                          <a:pt x="22" y="5"/>
                        </a:lnTo>
                        <a:lnTo>
                          <a:pt x="25" y="3"/>
                        </a:lnTo>
                        <a:lnTo>
                          <a:pt x="27" y="2"/>
                        </a:lnTo>
                        <a:lnTo>
                          <a:pt x="31" y="1"/>
                        </a:lnTo>
                        <a:lnTo>
                          <a:pt x="32" y="2"/>
                        </a:lnTo>
                        <a:lnTo>
                          <a:pt x="33" y="2"/>
                        </a:lnTo>
                        <a:lnTo>
                          <a:pt x="36" y="2"/>
                        </a:lnTo>
                        <a:lnTo>
                          <a:pt x="37" y="2"/>
                        </a:lnTo>
                        <a:lnTo>
                          <a:pt x="37" y="1"/>
                        </a:lnTo>
                        <a:lnTo>
                          <a:pt x="39" y="1"/>
                        </a:lnTo>
                        <a:lnTo>
                          <a:pt x="41" y="0"/>
                        </a:lnTo>
                        <a:lnTo>
                          <a:pt x="42" y="1"/>
                        </a:lnTo>
                        <a:lnTo>
                          <a:pt x="43" y="1"/>
                        </a:lnTo>
                        <a:lnTo>
                          <a:pt x="45" y="2"/>
                        </a:lnTo>
                        <a:moveTo>
                          <a:pt x="64" y="135"/>
                        </a:moveTo>
                        <a:lnTo>
                          <a:pt x="63" y="135"/>
                        </a:lnTo>
                        <a:lnTo>
                          <a:pt x="63" y="134"/>
                        </a:lnTo>
                        <a:lnTo>
                          <a:pt x="64" y="133"/>
                        </a:lnTo>
                        <a:lnTo>
                          <a:pt x="65" y="133"/>
                        </a:lnTo>
                        <a:lnTo>
                          <a:pt x="65" y="134"/>
                        </a:lnTo>
                        <a:lnTo>
                          <a:pt x="64" y="135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411" name="Freeform 1326">
                    <a:extLst>
                      <a:ext uri="{FF2B5EF4-FFF2-40B4-BE49-F238E27FC236}">
                        <a16:creationId xmlns:a16="http://schemas.microsoft.com/office/drawing/2014/main" id="{1BC7859F-0BB4-48C0-BC1C-7369DFB36CF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7032482" y="3457129"/>
                    <a:ext cx="178917" cy="188213"/>
                  </a:xfrm>
                  <a:custGeom>
                    <a:avLst/>
                    <a:gdLst>
                      <a:gd name="T0" fmla="*/ 109537 w 77"/>
                      <a:gd name="T1" fmla="*/ 12700 h 81"/>
                      <a:gd name="T2" fmla="*/ 109537 w 77"/>
                      <a:gd name="T3" fmla="*/ 22225 h 81"/>
                      <a:gd name="T4" fmla="*/ 111125 w 77"/>
                      <a:gd name="T5" fmla="*/ 26988 h 81"/>
                      <a:gd name="T6" fmla="*/ 115887 w 77"/>
                      <a:gd name="T7" fmla="*/ 30163 h 81"/>
                      <a:gd name="T8" fmla="*/ 119062 w 77"/>
                      <a:gd name="T9" fmla="*/ 38100 h 81"/>
                      <a:gd name="T10" fmla="*/ 120650 w 77"/>
                      <a:gd name="T11" fmla="*/ 44450 h 81"/>
                      <a:gd name="T12" fmla="*/ 120650 w 77"/>
                      <a:gd name="T13" fmla="*/ 58738 h 81"/>
                      <a:gd name="T14" fmla="*/ 119062 w 77"/>
                      <a:gd name="T15" fmla="*/ 63500 h 81"/>
                      <a:gd name="T16" fmla="*/ 115887 w 77"/>
                      <a:gd name="T17" fmla="*/ 66675 h 81"/>
                      <a:gd name="T18" fmla="*/ 115887 w 77"/>
                      <a:gd name="T19" fmla="*/ 68263 h 81"/>
                      <a:gd name="T20" fmla="*/ 111125 w 77"/>
                      <a:gd name="T21" fmla="*/ 69850 h 81"/>
                      <a:gd name="T22" fmla="*/ 109537 w 77"/>
                      <a:gd name="T23" fmla="*/ 73025 h 81"/>
                      <a:gd name="T24" fmla="*/ 104775 w 77"/>
                      <a:gd name="T25" fmla="*/ 80963 h 81"/>
                      <a:gd name="T26" fmla="*/ 98425 w 77"/>
                      <a:gd name="T27" fmla="*/ 90488 h 81"/>
                      <a:gd name="T28" fmla="*/ 96837 w 77"/>
                      <a:gd name="T29" fmla="*/ 96838 h 81"/>
                      <a:gd name="T30" fmla="*/ 96837 w 77"/>
                      <a:gd name="T31" fmla="*/ 115888 h 81"/>
                      <a:gd name="T32" fmla="*/ 84137 w 77"/>
                      <a:gd name="T33" fmla="*/ 117475 h 81"/>
                      <a:gd name="T34" fmla="*/ 74612 w 77"/>
                      <a:gd name="T35" fmla="*/ 117475 h 81"/>
                      <a:gd name="T36" fmla="*/ 50800 w 77"/>
                      <a:gd name="T37" fmla="*/ 117475 h 81"/>
                      <a:gd name="T38" fmla="*/ 38100 w 77"/>
                      <a:gd name="T39" fmla="*/ 117475 h 81"/>
                      <a:gd name="T40" fmla="*/ 23812 w 77"/>
                      <a:gd name="T41" fmla="*/ 117475 h 81"/>
                      <a:gd name="T42" fmla="*/ 17462 w 77"/>
                      <a:gd name="T43" fmla="*/ 119063 h 81"/>
                      <a:gd name="T44" fmla="*/ 11112 w 77"/>
                      <a:gd name="T45" fmla="*/ 125413 h 81"/>
                      <a:gd name="T46" fmla="*/ 6350 w 77"/>
                      <a:gd name="T47" fmla="*/ 128588 h 81"/>
                      <a:gd name="T48" fmla="*/ 4762 w 77"/>
                      <a:gd name="T49" fmla="*/ 125413 h 81"/>
                      <a:gd name="T50" fmla="*/ 0 w 77"/>
                      <a:gd name="T51" fmla="*/ 127000 h 81"/>
                      <a:gd name="T52" fmla="*/ 0 w 77"/>
                      <a:gd name="T53" fmla="*/ 115888 h 81"/>
                      <a:gd name="T54" fmla="*/ 1587 w 77"/>
                      <a:gd name="T55" fmla="*/ 109538 h 81"/>
                      <a:gd name="T56" fmla="*/ 1587 w 77"/>
                      <a:gd name="T57" fmla="*/ 100013 h 81"/>
                      <a:gd name="T58" fmla="*/ 3175 w 77"/>
                      <a:gd name="T59" fmla="*/ 93663 h 81"/>
                      <a:gd name="T60" fmla="*/ 6350 w 77"/>
                      <a:gd name="T61" fmla="*/ 85725 h 81"/>
                      <a:gd name="T62" fmla="*/ 7937 w 77"/>
                      <a:gd name="T63" fmla="*/ 77788 h 81"/>
                      <a:gd name="T64" fmla="*/ 9525 w 77"/>
                      <a:gd name="T65" fmla="*/ 74613 h 81"/>
                      <a:gd name="T66" fmla="*/ 12700 w 77"/>
                      <a:gd name="T67" fmla="*/ 71438 h 81"/>
                      <a:gd name="T68" fmla="*/ 19050 w 77"/>
                      <a:gd name="T69" fmla="*/ 68263 h 81"/>
                      <a:gd name="T70" fmla="*/ 23812 w 77"/>
                      <a:gd name="T71" fmla="*/ 63500 h 81"/>
                      <a:gd name="T72" fmla="*/ 38100 w 77"/>
                      <a:gd name="T73" fmla="*/ 46038 h 81"/>
                      <a:gd name="T74" fmla="*/ 31750 w 77"/>
                      <a:gd name="T75" fmla="*/ 41275 h 81"/>
                      <a:gd name="T76" fmla="*/ 30162 w 77"/>
                      <a:gd name="T77" fmla="*/ 42863 h 81"/>
                      <a:gd name="T78" fmla="*/ 25400 w 77"/>
                      <a:gd name="T79" fmla="*/ 34925 h 81"/>
                      <a:gd name="T80" fmla="*/ 26987 w 77"/>
                      <a:gd name="T81" fmla="*/ 28575 h 81"/>
                      <a:gd name="T82" fmla="*/ 26987 w 77"/>
                      <a:gd name="T83" fmla="*/ 22225 h 81"/>
                      <a:gd name="T84" fmla="*/ 30162 w 77"/>
                      <a:gd name="T85" fmla="*/ 15875 h 81"/>
                      <a:gd name="T86" fmla="*/ 31750 w 77"/>
                      <a:gd name="T87" fmla="*/ 11113 h 81"/>
                      <a:gd name="T88" fmla="*/ 41275 w 77"/>
                      <a:gd name="T89" fmla="*/ 11113 h 81"/>
                      <a:gd name="T90" fmla="*/ 49212 w 77"/>
                      <a:gd name="T91" fmla="*/ 9525 h 81"/>
                      <a:gd name="T92" fmla="*/ 53975 w 77"/>
                      <a:gd name="T93" fmla="*/ 14288 h 81"/>
                      <a:gd name="T94" fmla="*/ 55562 w 77"/>
                      <a:gd name="T95" fmla="*/ 15875 h 81"/>
                      <a:gd name="T96" fmla="*/ 65087 w 77"/>
                      <a:gd name="T97" fmla="*/ 11113 h 81"/>
                      <a:gd name="T98" fmla="*/ 74612 w 77"/>
                      <a:gd name="T99" fmla="*/ 9525 h 81"/>
                      <a:gd name="T100" fmla="*/ 79375 w 77"/>
                      <a:gd name="T101" fmla="*/ 9525 h 81"/>
                      <a:gd name="T102" fmla="*/ 88900 w 77"/>
                      <a:gd name="T103" fmla="*/ 11113 h 81"/>
                      <a:gd name="T104" fmla="*/ 100012 w 77"/>
                      <a:gd name="T105" fmla="*/ 1588 h 81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</a:gdLst>
                    <a:ahLst/>
                    <a:cxnLst>
                      <a:cxn ang="T106">
                        <a:pos x="T0" y="T1"/>
                      </a:cxn>
                      <a:cxn ang="T107">
                        <a:pos x="T2" y="T3"/>
                      </a:cxn>
                      <a:cxn ang="T108">
                        <a:pos x="T4" y="T5"/>
                      </a:cxn>
                      <a:cxn ang="T109">
                        <a:pos x="T6" y="T7"/>
                      </a:cxn>
                      <a:cxn ang="T110">
                        <a:pos x="T8" y="T9"/>
                      </a:cxn>
                      <a:cxn ang="T111">
                        <a:pos x="T10" y="T11"/>
                      </a:cxn>
                      <a:cxn ang="T112">
                        <a:pos x="T12" y="T13"/>
                      </a:cxn>
                      <a:cxn ang="T113">
                        <a:pos x="T14" y="T15"/>
                      </a:cxn>
                      <a:cxn ang="T114">
                        <a:pos x="T16" y="T17"/>
                      </a:cxn>
                      <a:cxn ang="T115">
                        <a:pos x="T18" y="T19"/>
                      </a:cxn>
                      <a:cxn ang="T116">
                        <a:pos x="T20" y="T21"/>
                      </a:cxn>
                      <a:cxn ang="T117">
                        <a:pos x="T22" y="T23"/>
                      </a:cxn>
                      <a:cxn ang="T118">
                        <a:pos x="T24" y="T25"/>
                      </a:cxn>
                      <a:cxn ang="T119">
                        <a:pos x="T26" y="T27"/>
                      </a:cxn>
                      <a:cxn ang="T120">
                        <a:pos x="T28" y="T29"/>
                      </a:cxn>
                      <a:cxn ang="T121">
                        <a:pos x="T30" y="T31"/>
                      </a:cxn>
                      <a:cxn ang="T122">
                        <a:pos x="T32" y="T33"/>
                      </a:cxn>
                      <a:cxn ang="T123">
                        <a:pos x="T34" y="T35"/>
                      </a:cxn>
                      <a:cxn ang="T124">
                        <a:pos x="T36" y="T37"/>
                      </a:cxn>
                      <a:cxn ang="T125">
                        <a:pos x="T38" y="T39"/>
                      </a:cxn>
                      <a:cxn ang="T126">
                        <a:pos x="T40" y="T41"/>
                      </a:cxn>
                      <a:cxn ang="T127">
                        <a:pos x="T42" y="T43"/>
                      </a:cxn>
                      <a:cxn ang="T128">
                        <a:pos x="T44" y="T45"/>
                      </a:cxn>
                      <a:cxn ang="T129">
                        <a:pos x="T46" y="T47"/>
                      </a:cxn>
                      <a:cxn ang="T130">
                        <a:pos x="T48" y="T49"/>
                      </a:cxn>
                      <a:cxn ang="T131">
                        <a:pos x="T50" y="T51"/>
                      </a:cxn>
                      <a:cxn ang="T132">
                        <a:pos x="T52" y="T53"/>
                      </a:cxn>
                      <a:cxn ang="T133">
                        <a:pos x="T54" y="T55"/>
                      </a:cxn>
                      <a:cxn ang="T134">
                        <a:pos x="T56" y="T57"/>
                      </a:cxn>
                      <a:cxn ang="T135">
                        <a:pos x="T58" y="T59"/>
                      </a:cxn>
                      <a:cxn ang="T136">
                        <a:pos x="T60" y="T61"/>
                      </a:cxn>
                      <a:cxn ang="T137">
                        <a:pos x="T62" y="T63"/>
                      </a:cxn>
                      <a:cxn ang="T138">
                        <a:pos x="T64" y="T65"/>
                      </a:cxn>
                      <a:cxn ang="T139">
                        <a:pos x="T66" y="T67"/>
                      </a:cxn>
                      <a:cxn ang="T140">
                        <a:pos x="T68" y="T69"/>
                      </a:cxn>
                      <a:cxn ang="T141">
                        <a:pos x="T70" y="T71"/>
                      </a:cxn>
                      <a:cxn ang="T142">
                        <a:pos x="T72" y="T73"/>
                      </a:cxn>
                      <a:cxn ang="T143">
                        <a:pos x="T74" y="T75"/>
                      </a:cxn>
                      <a:cxn ang="T144">
                        <a:pos x="T76" y="T77"/>
                      </a:cxn>
                      <a:cxn ang="T145">
                        <a:pos x="T78" y="T79"/>
                      </a:cxn>
                      <a:cxn ang="T146">
                        <a:pos x="T80" y="T81"/>
                      </a:cxn>
                      <a:cxn ang="T147">
                        <a:pos x="T82" y="T83"/>
                      </a:cxn>
                      <a:cxn ang="T148">
                        <a:pos x="T84" y="T85"/>
                      </a:cxn>
                      <a:cxn ang="T149">
                        <a:pos x="T86" y="T87"/>
                      </a:cxn>
                      <a:cxn ang="T150">
                        <a:pos x="T88" y="T89"/>
                      </a:cxn>
                      <a:cxn ang="T151">
                        <a:pos x="T90" y="T91"/>
                      </a:cxn>
                      <a:cxn ang="T152">
                        <a:pos x="T92" y="T93"/>
                      </a:cxn>
                      <a:cxn ang="T153">
                        <a:pos x="T94" y="T95"/>
                      </a:cxn>
                      <a:cxn ang="T154">
                        <a:pos x="T96" y="T97"/>
                      </a:cxn>
                      <a:cxn ang="T155">
                        <a:pos x="T98" y="T99"/>
                      </a:cxn>
                      <a:cxn ang="T156">
                        <a:pos x="T100" y="T101"/>
                      </a:cxn>
                      <a:cxn ang="T157">
                        <a:pos x="T102" y="T103"/>
                      </a:cxn>
                      <a:cxn ang="T158">
                        <a:pos x="T104" y="T105"/>
                      </a:cxn>
                    </a:cxnLst>
                    <a:rect l="0" t="0" r="r" b="b"/>
                    <a:pathLst>
                      <a:path w="77" h="81">
                        <a:moveTo>
                          <a:pt x="66" y="6"/>
                        </a:moveTo>
                        <a:lnTo>
                          <a:pt x="68" y="7"/>
                        </a:lnTo>
                        <a:lnTo>
                          <a:pt x="69" y="8"/>
                        </a:lnTo>
                        <a:lnTo>
                          <a:pt x="69" y="10"/>
                        </a:lnTo>
                        <a:lnTo>
                          <a:pt x="68" y="10"/>
                        </a:lnTo>
                        <a:lnTo>
                          <a:pt x="68" y="12"/>
                        </a:lnTo>
                        <a:lnTo>
                          <a:pt x="69" y="14"/>
                        </a:lnTo>
                        <a:lnTo>
                          <a:pt x="69" y="15"/>
                        </a:lnTo>
                        <a:lnTo>
                          <a:pt x="70" y="16"/>
                        </a:lnTo>
                        <a:lnTo>
                          <a:pt x="70" y="17"/>
                        </a:lnTo>
                        <a:lnTo>
                          <a:pt x="70" y="18"/>
                        </a:lnTo>
                        <a:lnTo>
                          <a:pt x="71" y="19"/>
                        </a:lnTo>
                        <a:lnTo>
                          <a:pt x="72" y="19"/>
                        </a:lnTo>
                        <a:lnTo>
                          <a:pt x="73" y="19"/>
                        </a:lnTo>
                        <a:lnTo>
                          <a:pt x="73" y="21"/>
                        </a:lnTo>
                        <a:lnTo>
                          <a:pt x="73" y="22"/>
                        </a:lnTo>
                        <a:lnTo>
                          <a:pt x="75" y="23"/>
                        </a:lnTo>
                        <a:lnTo>
                          <a:pt x="75" y="24"/>
                        </a:lnTo>
                        <a:lnTo>
                          <a:pt x="75" y="26"/>
                        </a:lnTo>
                        <a:lnTo>
                          <a:pt x="76" y="27"/>
                        </a:lnTo>
                        <a:lnTo>
                          <a:pt x="76" y="28"/>
                        </a:lnTo>
                        <a:lnTo>
                          <a:pt x="77" y="31"/>
                        </a:lnTo>
                        <a:lnTo>
                          <a:pt x="77" y="33"/>
                        </a:lnTo>
                        <a:lnTo>
                          <a:pt x="77" y="36"/>
                        </a:lnTo>
                        <a:lnTo>
                          <a:pt x="76" y="37"/>
                        </a:lnTo>
                        <a:lnTo>
                          <a:pt x="75" y="38"/>
                        </a:lnTo>
                        <a:lnTo>
                          <a:pt x="75" y="40"/>
                        </a:lnTo>
                        <a:lnTo>
                          <a:pt x="73" y="40"/>
                        </a:lnTo>
                        <a:lnTo>
                          <a:pt x="73" y="41"/>
                        </a:lnTo>
                        <a:lnTo>
                          <a:pt x="73" y="42"/>
                        </a:lnTo>
                        <a:lnTo>
                          <a:pt x="73" y="43"/>
                        </a:lnTo>
                        <a:lnTo>
                          <a:pt x="72" y="43"/>
                        </a:lnTo>
                        <a:lnTo>
                          <a:pt x="71" y="44"/>
                        </a:lnTo>
                        <a:lnTo>
                          <a:pt x="70" y="44"/>
                        </a:lnTo>
                        <a:lnTo>
                          <a:pt x="69" y="45"/>
                        </a:lnTo>
                        <a:lnTo>
                          <a:pt x="69" y="46"/>
                        </a:lnTo>
                        <a:lnTo>
                          <a:pt x="69" y="47"/>
                        </a:lnTo>
                        <a:lnTo>
                          <a:pt x="68" y="49"/>
                        </a:lnTo>
                        <a:lnTo>
                          <a:pt x="66" y="51"/>
                        </a:lnTo>
                        <a:lnTo>
                          <a:pt x="64" y="52"/>
                        </a:lnTo>
                        <a:lnTo>
                          <a:pt x="63" y="54"/>
                        </a:lnTo>
                        <a:lnTo>
                          <a:pt x="63" y="55"/>
                        </a:lnTo>
                        <a:lnTo>
                          <a:pt x="62" y="56"/>
                        </a:lnTo>
                        <a:lnTo>
                          <a:pt x="62" y="57"/>
                        </a:lnTo>
                        <a:lnTo>
                          <a:pt x="61" y="59"/>
                        </a:lnTo>
                        <a:lnTo>
                          <a:pt x="61" y="60"/>
                        </a:lnTo>
                        <a:lnTo>
                          <a:pt x="61" y="61"/>
                        </a:lnTo>
                        <a:lnTo>
                          <a:pt x="62" y="62"/>
                        </a:lnTo>
                        <a:lnTo>
                          <a:pt x="61" y="64"/>
                        </a:lnTo>
                        <a:lnTo>
                          <a:pt x="61" y="66"/>
                        </a:lnTo>
                        <a:lnTo>
                          <a:pt x="61" y="73"/>
                        </a:lnTo>
                        <a:lnTo>
                          <a:pt x="61" y="74"/>
                        </a:lnTo>
                        <a:lnTo>
                          <a:pt x="54" y="74"/>
                        </a:lnTo>
                        <a:lnTo>
                          <a:pt x="53" y="74"/>
                        </a:lnTo>
                        <a:lnTo>
                          <a:pt x="52" y="74"/>
                        </a:lnTo>
                        <a:lnTo>
                          <a:pt x="51" y="74"/>
                        </a:lnTo>
                        <a:lnTo>
                          <a:pt x="50" y="74"/>
                        </a:lnTo>
                        <a:lnTo>
                          <a:pt x="48" y="74"/>
                        </a:lnTo>
                        <a:lnTo>
                          <a:pt x="47" y="74"/>
                        </a:lnTo>
                        <a:lnTo>
                          <a:pt x="44" y="74"/>
                        </a:lnTo>
                        <a:lnTo>
                          <a:pt x="43" y="74"/>
                        </a:lnTo>
                        <a:lnTo>
                          <a:pt x="42" y="74"/>
                        </a:lnTo>
                        <a:lnTo>
                          <a:pt x="41" y="74"/>
                        </a:lnTo>
                        <a:lnTo>
                          <a:pt x="32" y="74"/>
                        </a:lnTo>
                        <a:lnTo>
                          <a:pt x="31" y="74"/>
                        </a:lnTo>
                        <a:lnTo>
                          <a:pt x="29" y="74"/>
                        </a:lnTo>
                        <a:lnTo>
                          <a:pt x="28" y="74"/>
                        </a:lnTo>
                        <a:lnTo>
                          <a:pt x="24" y="74"/>
                        </a:lnTo>
                        <a:lnTo>
                          <a:pt x="23" y="74"/>
                        </a:lnTo>
                        <a:lnTo>
                          <a:pt x="21" y="74"/>
                        </a:lnTo>
                        <a:lnTo>
                          <a:pt x="17" y="74"/>
                        </a:lnTo>
                        <a:lnTo>
                          <a:pt x="16" y="74"/>
                        </a:lnTo>
                        <a:lnTo>
                          <a:pt x="15" y="74"/>
                        </a:lnTo>
                        <a:lnTo>
                          <a:pt x="14" y="75"/>
                        </a:lnTo>
                        <a:lnTo>
                          <a:pt x="12" y="75"/>
                        </a:lnTo>
                        <a:lnTo>
                          <a:pt x="11" y="75"/>
                        </a:lnTo>
                        <a:lnTo>
                          <a:pt x="10" y="77"/>
                        </a:lnTo>
                        <a:lnTo>
                          <a:pt x="10" y="78"/>
                        </a:lnTo>
                        <a:lnTo>
                          <a:pt x="8" y="78"/>
                        </a:lnTo>
                        <a:lnTo>
                          <a:pt x="7" y="79"/>
                        </a:lnTo>
                        <a:lnTo>
                          <a:pt x="7" y="80"/>
                        </a:lnTo>
                        <a:lnTo>
                          <a:pt x="5" y="81"/>
                        </a:lnTo>
                        <a:lnTo>
                          <a:pt x="4" y="81"/>
                        </a:lnTo>
                        <a:lnTo>
                          <a:pt x="4" y="80"/>
                        </a:lnTo>
                        <a:lnTo>
                          <a:pt x="3" y="79"/>
                        </a:lnTo>
                        <a:lnTo>
                          <a:pt x="2" y="79"/>
                        </a:lnTo>
                        <a:lnTo>
                          <a:pt x="1" y="80"/>
                        </a:lnTo>
                        <a:lnTo>
                          <a:pt x="0" y="80"/>
                        </a:lnTo>
                        <a:lnTo>
                          <a:pt x="0" y="79"/>
                        </a:lnTo>
                        <a:lnTo>
                          <a:pt x="0" y="78"/>
                        </a:lnTo>
                        <a:lnTo>
                          <a:pt x="0" y="77"/>
                        </a:lnTo>
                        <a:lnTo>
                          <a:pt x="0" y="73"/>
                        </a:lnTo>
                        <a:lnTo>
                          <a:pt x="1" y="71"/>
                        </a:lnTo>
                        <a:lnTo>
                          <a:pt x="0" y="71"/>
                        </a:lnTo>
                        <a:lnTo>
                          <a:pt x="1" y="69"/>
                        </a:lnTo>
                        <a:lnTo>
                          <a:pt x="1" y="66"/>
                        </a:lnTo>
                        <a:lnTo>
                          <a:pt x="1" y="64"/>
                        </a:lnTo>
                        <a:lnTo>
                          <a:pt x="1" y="63"/>
                        </a:lnTo>
                        <a:lnTo>
                          <a:pt x="1" y="61"/>
                        </a:lnTo>
                        <a:lnTo>
                          <a:pt x="2" y="60"/>
                        </a:lnTo>
                        <a:lnTo>
                          <a:pt x="2" y="59"/>
                        </a:lnTo>
                        <a:lnTo>
                          <a:pt x="2" y="57"/>
                        </a:lnTo>
                        <a:lnTo>
                          <a:pt x="3" y="57"/>
                        </a:lnTo>
                        <a:lnTo>
                          <a:pt x="3" y="56"/>
                        </a:lnTo>
                        <a:lnTo>
                          <a:pt x="3" y="55"/>
                        </a:lnTo>
                        <a:lnTo>
                          <a:pt x="4" y="54"/>
                        </a:lnTo>
                        <a:lnTo>
                          <a:pt x="5" y="53"/>
                        </a:lnTo>
                        <a:lnTo>
                          <a:pt x="5" y="52"/>
                        </a:lnTo>
                        <a:lnTo>
                          <a:pt x="4" y="51"/>
                        </a:lnTo>
                        <a:lnTo>
                          <a:pt x="5" y="49"/>
                        </a:lnTo>
                        <a:lnTo>
                          <a:pt x="5" y="47"/>
                        </a:lnTo>
                        <a:lnTo>
                          <a:pt x="6" y="47"/>
                        </a:lnTo>
                        <a:lnTo>
                          <a:pt x="7" y="47"/>
                        </a:lnTo>
                        <a:lnTo>
                          <a:pt x="8" y="46"/>
                        </a:lnTo>
                        <a:lnTo>
                          <a:pt x="8" y="45"/>
                        </a:lnTo>
                        <a:lnTo>
                          <a:pt x="8" y="44"/>
                        </a:lnTo>
                        <a:lnTo>
                          <a:pt x="10" y="43"/>
                        </a:lnTo>
                        <a:lnTo>
                          <a:pt x="11" y="43"/>
                        </a:lnTo>
                        <a:lnTo>
                          <a:pt x="12" y="43"/>
                        </a:lnTo>
                        <a:lnTo>
                          <a:pt x="12" y="42"/>
                        </a:lnTo>
                        <a:lnTo>
                          <a:pt x="13" y="41"/>
                        </a:lnTo>
                        <a:lnTo>
                          <a:pt x="15" y="40"/>
                        </a:lnTo>
                        <a:lnTo>
                          <a:pt x="15" y="38"/>
                        </a:lnTo>
                        <a:lnTo>
                          <a:pt x="17" y="37"/>
                        </a:lnTo>
                        <a:lnTo>
                          <a:pt x="20" y="35"/>
                        </a:lnTo>
                        <a:lnTo>
                          <a:pt x="23" y="32"/>
                        </a:lnTo>
                        <a:lnTo>
                          <a:pt x="24" y="29"/>
                        </a:lnTo>
                        <a:lnTo>
                          <a:pt x="23" y="29"/>
                        </a:lnTo>
                        <a:lnTo>
                          <a:pt x="22" y="28"/>
                        </a:lnTo>
                        <a:lnTo>
                          <a:pt x="21" y="27"/>
                        </a:lnTo>
                        <a:lnTo>
                          <a:pt x="20" y="26"/>
                        </a:lnTo>
                        <a:lnTo>
                          <a:pt x="19" y="26"/>
                        </a:lnTo>
                        <a:lnTo>
                          <a:pt x="19" y="27"/>
                        </a:lnTo>
                        <a:lnTo>
                          <a:pt x="17" y="27"/>
                        </a:lnTo>
                        <a:lnTo>
                          <a:pt x="15" y="25"/>
                        </a:lnTo>
                        <a:lnTo>
                          <a:pt x="16" y="23"/>
                        </a:lnTo>
                        <a:lnTo>
                          <a:pt x="16" y="22"/>
                        </a:lnTo>
                        <a:lnTo>
                          <a:pt x="17" y="21"/>
                        </a:lnTo>
                        <a:lnTo>
                          <a:pt x="17" y="19"/>
                        </a:lnTo>
                        <a:lnTo>
                          <a:pt x="17" y="18"/>
                        </a:lnTo>
                        <a:lnTo>
                          <a:pt x="16" y="17"/>
                        </a:lnTo>
                        <a:lnTo>
                          <a:pt x="16" y="16"/>
                        </a:lnTo>
                        <a:lnTo>
                          <a:pt x="17" y="14"/>
                        </a:lnTo>
                        <a:lnTo>
                          <a:pt x="17" y="13"/>
                        </a:lnTo>
                        <a:lnTo>
                          <a:pt x="19" y="12"/>
                        </a:lnTo>
                        <a:lnTo>
                          <a:pt x="19" y="10"/>
                        </a:lnTo>
                        <a:lnTo>
                          <a:pt x="17" y="10"/>
                        </a:lnTo>
                        <a:lnTo>
                          <a:pt x="17" y="9"/>
                        </a:lnTo>
                        <a:lnTo>
                          <a:pt x="19" y="8"/>
                        </a:lnTo>
                        <a:lnTo>
                          <a:pt x="20" y="7"/>
                        </a:lnTo>
                        <a:lnTo>
                          <a:pt x="22" y="6"/>
                        </a:lnTo>
                        <a:lnTo>
                          <a:pt x="24" y="6"/>
                        </a:lnTo>
                        <a:lnTo>
                          <a:pt x="25" y="7"/>
                        </a:lnTo>
                        <a:lnTo>
                          <a:pt x="26" y="7"/>
                        </a:lnTo>
                        <a:lnTo>
                          <a:pt x="28" y="8"/>
                        </a:lnTo>
                        <a:lnTo>
                          <a:pt x="30" y="7"/>
                        </a:lnTo>
                        <a:lnTo>
                          <a:pt x="30" y="6"/>
                        </a:lnTo>
                        <a:lnTo>
                          <a:pt x="31" y="6"/>
                        </a:lnTo>
                        <a:lnTo>
                          <a:pt x="32" y="6"/>
                        </a:lnTo>
                        <a:lnTo>
                          <a:pt x="33" y="7"/>
                        </a:lnTo>
                        <a:lnTo>
                          <a:pt x="33" y="8"/>
                        </a:lnTo>
                        <a:lnTo>
                          <a:pt x="33" y="9"/>
                        </a:lnTo>
                        <a:lnTo>
                          <a:pt x="34" y="9"/>
                        </a:lnTo>
                        <a:lnTo>
                          <a:pt x="35" y="9"/>
                        </a:lnTo>
                        <a:lnTo>
                          <a:pt x="35" y="10"/>
                        </a:lnTo>
                        <a:lnTo>
                          <a:pt x="36" y="10"/>
                        </a:lnTo>
                        <a:lnTo>
                          <a:pt x="36" y="9"/>
                        </a:lnTo>
                        <a:lnTo>
                          <a:pt x="36" y="8"/>
                        </a:lnTo>
                        <a:lnTo>
                          <a:pt x="40" y="7"/>
                        </a:lnTo>
                        <a:lnTo>
                          <a:pt x="41" y="7"/>
                        </a:lnTo>
                        <a:lnTo>
                          <a:pt x="43" y="7"/>
                        </a:lnTo>
                        <a:lnTo>
                          <a:pt x="44" y="7"/>
                        </a:lnTo>
                        <a:lnTo>
                          <a:pt x="45" y="6"/>
                        </a:lnTo>
                        <a:lnTo>
                          <a:pt x="47" y="6"/>
                        </a:lnTo>
                        <a:lnTo>
                          <a:pt x="48" y="5"/>
                        </a:lnTo>
                        <a:lnTo>
                          <a:pt x="50" y="6"/>
                        </a:lnTo>
                        <a:lnTo>
                          <a:pt x="51" y="6"/>
                        </a:lnTo>
                        <a:lnTo>
                          <a:pt x="53" y="7"/>
                        </a:lnTo>
                        <a:lnTo>
                          <a:pt x="56" y="7"/>
                        </a:lnTo>
                        <a:lnTo>
                          <a:pt x="62" y="0"/>
                        </a:lnTo>
                        <a:lnTo>
                          <a:pt x="63" y="0"/>
                        </a:lnTo>
                        <a:lnTo>
                          <a:pt x="63" y="1"/>
                        </a:lnTo>
                        <a:lnTo>
                          <a:pt x="64" y="4"/>
                        </a:lnTo>
                        <a:lnTo>
                          <a:pt x="64" y="6"/>
                        </a:lnTo>
                        <a:lnTo>
                          <a:pt x="66" y="6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412" name="Freeform 1327">
                    <a:extLst>
                      <a:ext uri="{FF2B5EF4-FFF2-40B4-BE49-F238E27FC236}">
                        <a16:creationId xmlns:a16="http://schemas.microsoft.com/office/drawing/2014/main" id="{319EA5A8-8C5B-46F1-A3F2-B797E4AA81E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421372" y="3473395"/>
                    <a:ext cx="248627" cy="288128"/>
                  </a:xfrm>
                  <a:custGeom>
                    <a:avLst/>
                    <a:gdLst>
                      <a:gd name="T0" fmla="*/ 163513 w 107"/>
                      <a:gd name="T1" fmla="*/ 22225 h 124"/>
                      <a:gd name="T2" fmla="*/ 160338 w 107"/>
                      <a:gd name="T3" fmla="*/ 30163 h 124"/>
                      <a:gd name="T4" fmla="*/ 157163 w 107"/>
                      <a:gd name="T5" fmla="*/ 44450 h 124"/>
                      <a:gd name="T6" fmla="*/ 153988 w 107"/>
                      <a:gd name="T7" fmla="*/ 58738 h 124"/>
                      <a:gd name="T8" fmla="*/ 153988 w 107"/>
                      <a:gd name="T9" fmla="*/ 68263 h 124"/>
                      <a:gd name="T10" fmla="*/ 153988 w 107"/>
                      <a:gd name="T11" fmla="*/ 76200 h 124"/>
                      <a:gd name="T12" fmla="*/ 147638 w 107"/>
                      <a:gd name="T13" fmla="*/ 87313 h 124"/>
                      <a:gd name="T14" fmla="*/ 147638 w 107"/>
                      <a:gd name="T15" fmla="*/ 96838 h 124"/>
                      <a:gd name="T16" fmla="*/ 138113 w 107"/>
                      <a:gd name="T17" fmla="*/ 106363 h 124"/>
                      <a:gd name="T18" fmla="*/ 127000 w 107"/>
                      <a:gd name="T19" fmla="*/ 115888 h 124"/>
                      <a:gd name="T20" fmla="*/ 122238 w 107"/>
                      <a:gd name="T21" fmla="*/ 127000 h 124"/>
                      <a:gd name="T22" fmla="*/ 114300 w 107"/>
                      <a:gd name="T23" fmla="*/ 136525 h 124"/>
                      <a:gd name="T24" fmla="*/ 114300 w 107"/>
                      <a:gd name="T25" fmla="*/ 155575 h 124"/>
                      <a:gd name="T26" fmla="*/ 111125 w 107"/>
                      <a:gd name="T27" fmla="*/ 165100 h 124"/>
                      <a:gd name="T28" fmla="*/ 100013 w 107"/>
                      <a:gd name="T29" fmla="*/ 174625 h 124"/>
                      <a:gd name="T30" fmla="*/ 95250 w 107"/>
                      <a:gd name="T31" fmla="*/ 180975 h 124"/>
                      <a:gd name="T32" fmla="*/ 88900 w 107"/>
                      <a:gd name="T33" fmla="*/ 187325 h 124"/>
                      <a:gd name="T34" fmla="*/ 79375 w 107"/>
                      <a:gd name="T35" fmla="*/ 193675 h 124"/>
                      <a:gd name="T36" fmla="*/ 73025 w 107"/>
                      <a:gd name="T37" fmla="*/ 187325 h 124"/>
                      <a:gd name="T38" fmla="*/ 63500 w 107"/>
                      <a:gd name="T39" fmla="*/ 185738 h 124"/>
                      <a:gd name="T40" fmla="*/ 57150 w 107"/>
                      <a:gd name="T41" fmla="*/ 190500 h 124"/>
                      <a:gd name="T42" fmla="*/ 44450 w 107"/>
                      <a:gd name="T43" fmla="*/ 187325 h 124"/>
                      <a:gd name="T44" fmla="*/ 38100 w 107"/>
                      <a:gd name="T45" fmla="*/ 182563 h 124"/>
                      <a:gd name="T46" fmla="*/ 28575 w 107"/>
                      <a:gd name="T47" fmla="*/ 190500 h 124"/>
                      <a:gd name="T48" fmla="*/ 19050 w 107"/>
                      <a:gd name="T49" fmla="*/ 195263 h 124"/>
                      <a:gd name="T50" fmla="*/ 12700 w 107"/>
                      <a:gd name="T51" fmla="*/ 185738 h 124"/>
                      <a:gd name="T52" fmla="*/ 1588 w 107"/>
                      <a:gd name="T53" fmla="*/ 174625 h 124"/>
                      <a:gd name="T54" fmla="*/ 9525 w 107"/>
                      <a:gd name="T55" fmla="*/ 163513 h 124"/>
                      <a:gd name="T56" fmla="*/ 15875 w 107"/>
                      <a:gd name="T57" fmla="*/ 165100 h 124"/>
                      <a:gd name="T58" fmla="*/ 14288 w 107"/>
                      <a:gd name="T59" fmla="*/ 152400 h 124"/>
                      <a:gd name="T60" fmla="*/ 9525 w 107"/>
                      <a:gd name="T61" fmla="*/ 146050 h 124"/>
                      <a:gd name="T62" fmla="*/ 11113 w 107"/>
                      <a:gd name="T63" fmla="*/ 136525 h 124"/>
                      <a:gd name="T64" fmla="*/ 20638 w 107"/>
                      <a:gd name="T65" fmla="*/ 136525 h 124"/>
                      <a:gd name="T66" fmla="*/ 28575 w 107"/>
                      <a:gd name="T67" fmla="*/ 127000 h 124"/>
                      <a:gd name="T68" fmla="*/ 36513 w 107"/>
                      <a:gd name="T69" fmla="*/ 127000 h 124"/>
                      <a:gd name="T70" fmla="*/ 41275 w 107"/>
                      <a:gd name="T71" fmla="*/ 134938 h 124"/>
                      <a:gd name="T72" fmla="*/ 49213 w 107"/>
                      <a:gd name="T73" fmla="*/ 136525 h 124"/>
                      <a:gd name="T74" fmla="*/ 58738 w 107"/>
                      <a:gd name="T75" fmla="*/ 131763 h 124"/>
                      <a:gd name="T76" fmla="*/ 68263 w 107"/>
                      <a:gd name="T77" fmla="*/ 141288 h 124"/>
                      <a:gd name="T78" fmla="*/ 71438 w 107"/>
                      <a:gd name="T79" fmla="*/ 130175 h 124"/>
                      <a:gd name="T80" fmla="*/ 74613 w 107"/>
                      <a:gd name="T81" fmla="*/ 127000 h 124"/>
                      <a:gd name="T82" fmla="*/ 74613 w 107"/>
                      <a:gd name="T83" fmla="*/ 111125 h 124"/>
                      <a:gd name="T84" fmla="*/ 77788 w 107"/>
                      <a:gd name="T85" fmla="*/ 100013 h 124"/>
                      <a:gd name="T86" fmla="*/ 68263 w 107"/>
                      <a:gd name="T87" fmla="*/ 93663 h 124"/>
                      <a:gd name="T88" fmla="*/ 63500 w 107"/>
                      <a:gd name="T89" fmla="*/ 90488 h 124"/>
                      <a:gd name="T90" fmla="*/ 63500 w 107"/>
                      <a:gd name="T91" fmla="*/ 79375 h 124"/>
                      <a:gd name="T92" fmla="*/ 69850 w 107"/>
                      <a:gd name="T93" fmla="*/ 71438 h 124"/>
                      <a:gd name="T94" fmla="*/ 71438 w 107"/>
                      <a:gd name="T95" fmla="*/ 58738 h 124"/>
                      <a:gd name="T96" fmla="*/ 66675 w 107"/>
                      <a:gd name="T97" fmla="*/ 53975 h 124"/>
                      <a:gd name="T98" fmla="*/ 52388 w 107"/>
                      <a:gd name="T99" fmla="*/ 55563 h 124"/>
                      <a:gd name="T100" fmla="*/ 46038 w 107"/>
                      <a:gd name="T101" fmla="*/ 52388 h 124"/>
                      <a:gd name="T102" fmla="*/ 46038 w 107"/>
                      <a:gd name="T103" fmla="*/ 42863 h 124"/>
                      <a:gd name="T104" fmla="*/ 58738 w 107"/>
                      <a:gd name="T105" fmla="*/ 34925 h 124"/>
                      <a:gd name="T106" fmla="*/ 82550 w 107"/>
                      <a:gd name="T107" fmla="*/ 38100 h 124"/>
                      <a:gd name="T108" fmla="*/ 93663 w 107"/>
                      <a:gd name="T109" fmla="*/ 38100 h 124"/>
                      <a:gd name="T110" fmla="*/ 109538 w 107"/>
                      <a:gd name="T111" fmla="*/ 44450 h 124"/>
                      <a:gd name="T112" fmla="*/ 112713 w 107"/>
                      <a:gd name="T113" fmla="*/ 38100 h 124"/>
                      <a:gd name="T114" fmla="*/ 119063 w 107"/>
                      <a:gd name="T115" fmla="*/ 25400 h 124"/>
                      <a:gd name="T116" fmla="*/ 122238 w 107"/>
                      <a:gd name="T117" fmla="*/ 11113 h 124"/>
                      <a:gd name="T118" fmla="*/ 130175 w 107"/>
                      <a:gd name="T119" fmla="*/ 3175 h 124"/>
                      <a:gd name="T120" fmla="*/ 144463 w 107"/>
                      <a:gd name="T121" fmla="*/ 1588 h 124"/>
                      <a:gd name="T122" fmla="*/ 153988 w 107"/>
                      <a:gd name="T123" fmla="*/ 3175 h 124"/>
                      <a:gd name="T124" fmla="*/ 160338 w 107"/>
                      <a:gd name="T125" fmla="*/ 3175 h 124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  <a:gd name="T180" fmla="*/ 0 60000 65536"/>
                      <a:gd name="T181" fmla="*/ 0 60000 65536"/>
                      <a:gd name="T182" fmla="*/ 0 60000 65536"/>
                      <a:gd name="T183" fmla="*/ 0 60000 65536"/>
                      <a:gd name="T184" fmla="*/ 0 60000 65536"/>
                      <a:gd name="T185" fmla="*/ 0 60000 65536"/>
                      <a:gd name="T186" fmla="*/ 0 60000 65536"/>
                      <a:gd name="T187" fmla="*/ 0 60000 65536"/>
                      <a:gd name="T188" fmla="*/ 0 60000 65536"/>
                    </a:gdLst>
                    <a:ahLst/>
                    <a:cxnLst>
                      <a:cxn ang="T126">
                        <a:pos x="T0" y="T1"/>
                      </a:cxn>
                      <a:cxn ang="T127">
                        <a:pos x="T2" y="T3"/>
                      </a:cxn>
                      <a:cxn ang="T128">
                        <a:pos x="T4" y="T5"/>
                      </a:cxn>
                      <a:cxn ang="T129">
                        <a:pos x="T6" y="T7"/>
                      </a:cxn>
                      <a:cxn ang="T130">
                        <a:pos x="T8" y="T9"/>
                      </a:cxn>
                      <a:cxn ang="T131">
                        <a:pos x="T10" y="T11"/>
                      </a:cxn>
                      <a:cxn ang="T132">
                        <a:pos x="T12" y="T13"/>
                      </a:cxn>
                      <a:cxn ang="T133">
                        <a:pos x="T14" y="T15"/>
                      </a:cxn>
                      <a:cxn ang="T134">
                        <a:pos x="T16" y="T17"/>
                      </a:cxn>
                      <a:cxn ang="T135">
                        <a:pos x="T18" y="T19"/>
                      </a:cxn>
                      <a:cxn ang="T136">
                        <a:pos x="T20" y="T21"/>
                      </a:cxn>
                      <a:cxn ang="T137">
                        <a:pos x="T22" y="T23"/>
                      </a:cxn>
                      <a:cxn ang="T138">
                        <a:pos x="T24" y="T25"/>
                      </a:cxn>
                      <a:cxn ang="T139">
                        <a:pos x="T26" y="T27"/>
                      </a:cxn>
                      <a:cxn ang="T140">
                        <a:pos x="T28" y="T29"/>
                      </a:cxn>
                      <a:cxn ang="T141">
                        <a:pos x="T30" y="T31"/>
                      </a:cxn>
                      <a:cxn ang="T142">
                        <a:pos x="T32" y="T33"/>
                      </a:cxn>
                      <a:cxn ang="T143">
                        <a:pos x="T34" y="T35"/>
                      </a:cxn>
                      <a:cxn ang="T144">
                        <a:pos x="T36" y="T37"/>
                      </a:cxn>
                      <a:cxn ang="T145">
                        <a:pos x="T38" y="T39"/>
                      </a:cxn>
                      <a:cxn ang="T146">
                        <a:pos x="T40" y="T41"/>
                      </a:cxn>
                      <a:cxn ang="T147">
                        <a:pos x="T42" y="T43"/>
                      </a:cxn>
                      <a:cxn ang="T148">
                        <a:pos x="T44" y="T45"/>
                      </a:cxn>
                      <a:cxn ang="T149">
                        <a:pos x="T46" y="T47"/>
                      </a:cxn>
                      <a:cxn ang="T150">
                        <a:pos x="T48" y="T49"/>
                      </a:cxn>
                      <a:cxn ang="T151">
                        <a:pos x="T50" y="T51"/>
                      </a:cxn>
                      <a:cxn ang="T152">
                        <a:pos x="T52" y="T53"/>
                      </a:cxn>
                      <a:cxn ang="T153">
                        <a:pos x="T54" y="T55"/>
                      </a:cxn>
                      <a:cxn ang="T154">
                        <a:pos x="T56" y="T57"/>
                      </a:cxn>
                      <a:cxn ang="T155">
                        <a:pos x="T58" y="T59"/>
                      </a:cxn>
                      <a:cxn ang="T156">
                        <a:pos x="T60" y="T61"/>
                      </a:cxn>
                      <a:cxn ang="T157">
                        <a:pos x="T62" y="T63"/>
                      </a:cxn>
                      <a:cxn ang="T158">
                        <a:pos x="T64" y="T65"/>
                      </a:cxn>
                      <a:cxn ang="T159">
                        <a:pos x="T66" y="T67"/>
                      </a:cxn>
                      <a:cxn ang="T160">
                        <a:pos x="T68" y="T69"/>
                      </a:cxn>
                      <a:cxn ang="T161">
                        <a:pos x="T70" y="T71"/>
                      </a:cxn>
                      <a:cxn ang="T162">
                        <a:pos x="T72" y="T73"/>
                      </a:cxn>
                      <a:cxn ang="T163">
                        <a:pos x="T74" y="T75"/>
                      </a:cxn>
                      <a:cxn ang="T164">
                        <a:pos x="T76" y="T77"/>
                      </a:cxn>
                      <a:cxn ang="T165">
                        <a:pos x="T78" y="T79"/>
                      </a:cxn>
                      <a:cxn ang="T166">
                        <a:pos x="T80" y="T81"/>
                      </a:cxn>
                      <a:cxn ang="T167">
                        <a:pos x="T82" y="T83"/>
                      </a:cxn>
                      <a:cxn ang="T168">
                        <a:pos x="T84" y="T85"/>
                      </a:cxn>
                      <a:cxn ang="T169">
                        <a:pos x="T86" y="T87"/>
                      </a:cxn>
                      <a:cxn ang="T170">
                        <a:pos x="T88" y="T89"/>
                      </a:cxn>
                      <a:cxn ang="T171">
                        <a:pos x="T90" y="T91"/>
                      </a:cxn>
                      <a:cxn ang="T172">
                        <a:pos x="T92" y="T93"/>
                      </a:cxn>
                      <a:cxn ang="T173">
                        <a:pos x="T94" y="T95"/>
                      </a:cxn>
                      <a:cxn ang="T174">
                        <a:pos x="T96" y="T97"/>
                      </a:cxn>
                      <a:cxn ang="T175">
                        <a:pos x="T98" y="T99"/>
                      </a:cxn>
                      <a:cxn ang="T176">
                        <a:pos x="T100" y="T101"/>
                      </a:cxn>
                      <a:cxn ang="T177">
                        <a:pos x="T102" y="T103"/>
                      </a:cxn>
                      <a:cxn ang="T178">
                        <a:pos x="T104" y="T105"/>
                      </a:cxn>
                      <a:cxn ang="T179">
                        <a:pos x="T106" y="T107"/>
                      </a:cxn>
                      <a:cxn ang="T180">
                        <a:pos x="T108" y="T109"/>
                      </a:cxn>
                      <a:cxn ang="T181">
                        <a:pos x="T110" y="T111"/>
                      </a:cxn>
                      <a:cxn ang="T182">
                        <a:pos x="T112" y="T113"/>
                      </a:cxn>
                      <a:cxn ang="T183">
                        <a:pos x="T114" y="T115"/>
                      </a:cxn>
                      <a:cxn ang="T184">
                        <a:pos x="T116" y="T117"/>
                      </a:cxn>
                      <a:cxn ang="T185">
                        <a:pos x="T118" y="T119"/>
                      </a:cxn>
                      <a:cxn ang="T186">
                        <a:pos x="T120" y="T121"/>
                      </a:cxn>
                      <a:cxn ang="T187">
                        <a:pos x="T122" y="T123"/>
                      </a:cxn>
                      <a:cxn ang="T188">
                        <a:pos x="T124" y="T125"/>
                      </a:cxn>
                    </a:cxnLst>
                    <a:rect l="0" t="0" r="r" b="b"/>
                    <a:pathLst>
                      <a:path w="107" h="124">
                        <a:moveTo>
                          <a:pt x="107" y="3"/>
                        </a:moveTo>
                        <a:lnTo>
                          <a:pt x="107" y="6"/>
                        </a:lnTo>
                        <a:lnTo>
                          <a:pt x="107" y="8"/>
                        </a:lnTo>
                        <a:lnTo>
                          <a:pt x="106" y="9"/>
                        </a:lnTo>
                        <a:lnTo>
                          <a:pt x="105" y="11"/>
                        </a:lnTo>
                        <a:lnTo>
                          <a:pt x="103" y="14"/>
                        </a:lnTo>
                        <a:lnTo>
                          <a:pt x="103" y="15"/>
                        </a:lnTo>
                        <a:lnTo>
                          <a:pt x="102" y="16"/>
                        </a:lnTo>
                        <a:lnTo>
                          <a:pt x="102" y="17"/>
                        </a:lnTo>
                        <a:lnTo>
                          <a:pt x="101" y="17"/>
                        </a:lnTo>
                        <a:lnTo>
                          <a:pt x="101" y="18"/>
                        </a:lnTo>
                        <a:lnTo>
                          <a:pt x="101" y="19"/>
                        </a:lnTo>
                        <a:lnTo>
                          <a:pt x="100" y="20"/>
                        </a:lnTo>
                        <a:lnTo>
                          <a:pt x="99" y="20"/>
                        </a:lnTo>
                        <a:lnTo>
                          <a:pt x="99" y="21"/>
                        </a:lnTo>
                        <a:lnTo>
                          <a:pt x="99" y="24"/>
                        </a:lnTo>
                        <a:lnTo>
                          <a:pt x="99" y="26"/>
                        </a:lnTo>
                        <a:lnTo>
                          <a:pt x="99" y="28"/>
                        </a:lnTo>
                        <a:lnTo>
                          <a:pt x="99" y="29"/>
                        </a:lnTo>
                        <a:lnTo>
                          <a:pt x="99" y="30"/>
                        </a:lnTo>
                        <a:lnTo>
                          <a:pt x="99" y="31"/>
                        </a:lnTo>
                        <a:lnTo>
                          <a:pt x="98" y="35"/>
                        </a:lnTo>
                        <a:lnTo>
                          <a:pt x="97" y="36"/>
                        </a:lnTo>
                        <a:lnTo>
                          <a:pt x="97" y="37"/>
                        </a:lnTo>
                        <a:lnTo>
                          <a:pt x="97" y="38"/>
                        </a:lnTo>
                        <a:lnTo>
                          <a:pt x="96" y="38"/>
                        </a:lnTo>
                        <a:lnTo>
                          <a:pt x="96" y="39"/>
                        </a:lnTo>
                        <a:lnTo>
                          <a:pt x="97" y="40"/>
                        </a:lnTo>
                        <a:lnTo>
                          <a:pt x="97" y="42"/>
                        </a:lnTo>
                        <a:lnTo>
                          <a:pt x="97" y="43"/>
                        </a:lnTo>
                        <a:lnTo>
                          <a:pt x="97" y="44"/>
                        </a:lnTo>
                        <a:lnTo>
                          <a:pt x="97" y="45"/>
                        </a:lnTo>
                        <a:lnTo>
                          <a:pt x="97" y="46"/>
                        </a:lnTo>
                        <a:lnTo>
                          <a:pt x="98" y="46"/>
                        </a:lnTo>
                        <a:lnTo>
                          <a:pt x="97" y="47"/>
                        </a:lnTo>
                        <a:lnTo>
                          <a:pt x="97" y="48"/>
                        </a:lnTo>
                        <a:lnTo>
                          <a:pt x="96" y="49"/>
                        </a:lnTo>
                        <a:lnTo>
                          <a:pt x="94" y="50"/>
                        </a:lnTo>
                        <a:lnTo>
                          <a:pt x="94" y="52"/>
                        </a:lnTo>
                        <a:lnTo>
                          <a:pt x="94" y="53"/>
                        </a:lnTo>
                        <a:lnTo>
                          <a:pt x="94" y="54"/>
                        </a:lnTo>
                        <a:lnTo>
                          <a:pt x="93" y="55"/>
                        </a:lnTo>
                        <a:lnTo>
                          <a:pt x="93" y="56"/>
                        </a:lnTo>
                        <a:lnTo>
                          <a:pt x="93" y="57"/>
                        </a:lnTo>
                        <a:lnTo>
                          <a:pt x="94" y="57"/>
                        </a:lnTo>
                        <a:lnTo>
                          <a:pt x="94" y="58"/>
                        </a:lnTo>
                        <a:lnTo>
                          <a:pt x="94" y="59"/>
                        </a:lnTo>
                        <a:lnTo>
                          <a:pt x="93" y="61"/>
                        </a:lnTo>
                        <a:lnTo>
                          <a:pt x="93" y="62"/>
                        </a:lnTo>
                        <a:lnTo>
                          <a:pt x="92" y="63"/>
                        </a:lnTo>
                        <a:lnTo>
                          <a:pt x="91" y="64"/>
                        </a:lnTo>
                        <a:lnTo>
                          <a:pt x="89" y="66"/>
                        </a:lnTo>
                        <a:lnTo>
                          <a:pt x="88" y="67"/>
                        </a:lnTo>
                        <a:lnTo>
                          <a:pt x="87" y="67"/>
                        </a:lnTo>
                        <a:lnTo>
                          <a:pt x="86" y="68"/>
                        </a:lnTo>
                        <a:lnTo>
                          <a:pt x="83" y="70"/>
                        </a:lnTo>
                        <a:lnTo>
                          <a:pt x="82" y="71"/>
                        </a:lnTo>
                        <a:lnTo>
                          <a:pt x="81" y="71"/>
                        </a:lnTo>
                        <a:lnTo>
                          <a:pt x="81" y="72"/>
                        </a:lnTo>
                        <a:lnTo>
                          <a:pt x="80" y="73"/>
                        </a:lnTo>
                        <a:lnTo>
                          <a:pt x="80" y="74"/>
                        </a:lnTo>
                        <a:lnTo>
                          <a:pt x="79" y="75"/>
                        </a:lnTo>
                        <a:lnTo>
                          <a:pt x="79" y="76"/>
                        </a:lnTo>
                        <a:lnTo>
                          <a:pt x="78" y="77"/>
                        </a:lnTo>
                        <a:lnTo>
                          <a:pt x="77" y="78"/>
                        </a:lnTo>
                        <a:lnTo>
                          <a:pt x="77" y="80"/>
                        </a:lnTo>
                        <a:lnTo>
                          <a:pt x="75" y="81"/>
                        </a:lnTo>
                        <a:lnTo>
                          <a:pt x="74" y="82"/>
                        </a:lnTo>
                        <a:lnTo>
                          <a:pt x="73" y="83"/>
                        </a:lnTo>
                        <a:lnTo>
                          <a:pt x="72" y="84"/>
                        </a:lnTo>
                        <a:lnTo>
                          <a:pt x="72" y="85"/>
                        </a:lnTo>
                        <a:lnTo>
                          <a:pt x="72" y="86"/>
                        </a:lnTo>
                        <a:lnTo>
                          <a:pt x="72" y="87"/>
                        </a:lnTo>
                        <a:lnTo>
                          <a:pt x="72" y="89"/>
                        </a:lnTo>
                        <a:lnTo>
                          <a:pt x="72" y="92"/>
                        </a:lnTo>
                        <a:lnTo>
                          <a:pt x="72" y="94"/>
                        </a:lnTo>
                        <a:lnTo>
                          <a:pt x="72" y="95"/>
                        </a:lnTo>
                        <a:lnTo>
                          <a:pt x="72" y="98"/>
                        </a:lnTo>
                        <a:lnTo>
                          <a:pt x="72" y="100"/>
                        </a:lnTo>
                        <a:lnTo>
                          <a:pt x="72" y="101"/>
                        </a:lnTo>
                        <a:lnTo>
                          <a:pt x="72" y="102"/>
                        </a:lnTo>
                        <a:lnTo>
                          <a:pt x="71" y="103"/>
                        </a:lnTo>
                        <a:lnTo>
                          <a:pt x="71" y="104"/>
                        </a:lnTo>
                        <a:lnTo>
                          <a:pt x="70" y="104"/>
                        </a:lnTo>
                        <a:lnTo>
                          <a:pt x="69" y="106"/>
                        </a:lnTo>
                        <a:lnTo>
                          <a:pt x="69" y="109"/>
                        </a:lnTo>
                        <a:lnTo>
                          <a:pt x="68" y="109"/>
                        </a:lnTo>
                        <a:lnTo>
                          <a:pt x="66" y="110"/>
                        </a:lnTo>
                        <a:lnTo>
                          <a:pt x="65" y="110"/>
                        </a:lnTo>
                        <a:lnTo>
                          <a:pt x="63" y="110"/>
                        </a:lnTo>
                        <a:lnTo>
                          <a:pt x="63" y="111"/>
                        </a:lnTo>
                        <a:lnTo>
                          <a:pt x="62" y="111"/>
                        </a:lnTo>
                        <a:lnTo>
                          <a:pt x="62" y="112"/>
                        </a:lnTo>
                        <a:lnTo>
                          <a:pt x="62" y="113"/>
                        </a:lnTo>
                        <a:lnTo>
                          <a:pt x="61" y="114"/>
                        </a:lnTo>
                        <a:lnTo>
                          <a:pt x="60" y="114"/>
                        </a:lnTo>
                        <a:lnTo>
                          <a:pt x="59" y="114"/>
                        </a:lnTo>
                        <a:lnTo>
                          <a:pt x="57" y="114"/>
                        </a:lnTo>
                        <a:lnTo>
                          <a:pt x="57" y="115"/>
                        </a:lnTo>
                        <a:lnTo>
                          <a:pt x="57" y="117"/>
                        </a:lnTo>
                        <a:lnTo>
                          <a:pt x="56" y="117"/>
                        </a:lnTo>
                        <a:lnTo>
                          <a:pt x="56" y="118"/>
                        </a:lnTo>
                        <a:lnTo>
                          <a:pt x="55" y="118"/>
                        </a:lnTo>
                        <a:lnTo>
                          <a:pt x="54" y="119"/>
                        </a:lnTo>
                        <a:lnTo>
                          <a:pt x="53" y="120"/>
                        </a:lnTo>
                        <a:lnTo>
                          <a:pt x="53" y="121"/>
                        </a:lnTo>
                        <a:lnTo>
                          <a:pt x="51" y="122"/>
                        </a:lnTo>
                        <a:lnTo>
                          <a:pt x="50" y="122"/>
                        </a:lnTo>
                        <a:lnTo>
                          <a:pt x="49" y="122"/>
                        </a:lnTo>
                        <a:lnTo>
                          <a:pt x="47" y="122"/>
                        </a:lnTo>
                        <a:lnTo>
                          <a:pt x="46" y="122"/>
                        </a:lnTo>
                        <a:lnTo>
                          <a:pt x="46" y="121"/>
                        </a:lnTo>
                        <a:lnTo>
                          <a:pt x="46" y="119"/>
                        </a:lnTo>
                        <a:lnTo>
                          <a:pt x="46" y="118"/>
                        </a:lnTo>
                        <a:lnTo>
                          <a:pt x="47" y="117"/>
                        </a:lnTo>
                        <a:lnTo>
                          <a:pt x="47" y="115"/>
                        </a:lnTo>
                        <a:lnTo>
                          <a:pt x="46" y="114"/>
                        </a:lnTo>
                        <a:lnTo>
                          <a:pt x="45" y="114"/>
                        </a:lnTo>
                        <a:lnTo>
                          <a:pt x="41" y="117"/>
                        </a:lnTo>
                        <a:lnTo>
                          <a:pt x="40" y="117"/>
                        </a:lnTo>
                        <a:lnTo>
                          <a:pt x="38" y="117"/>
                        </a:lnTo>
                        <a:lnTo>
                          <a:pt x="38" y="115"/>
                        </a:lnTo>
                        <a:lnTo>
                          <a:pt x="37" y="115"/>
                        </a:lnTo>
                        <a:lnTo>
                          <a:pt x="37" y="117"/>
                        </a:lnTo>
                        <a:lnTo>
                          <a:pt x="37" y="118"/>
                        </a:lnTo>
                        <a:lnTo>
                          <a:pt x="36" y="120"/>
                        </a:lnTo>
                        <a:lnTo>
                          <a:pt x="35" y="121"/>
                        </a:lnTo>
                        <a:lnTo>
                          <a:pt x="34" y="121"/>
                        </a:lnTo>
                        <a:lnTo>
                          <a:pt x="33" y="122"/>
                        </a:lnTo>
                        <a:lnTo>
                          <a:pt x="29" y="120"/>
                        </a:lnTo>
                        <a:lnTo>
                          <a:pt x="29" y="119"/>
                        </a:lnTo>
                        <a:lnTo>
                          <a:pt x="28" y="118"/>
                        </a:lnTo>
                        <a:lnTo>
                          <a:pt x="28" y="119"/>
                        </a:lnTo>
                        <a:lnTo>
                          <a:pt x="27" y="119"/>
                        </a:lnTo>
                        <a:lnTo>
                          <a:pt x="27" y="118"/>
                        </a:lnTo>
                        <a:lnTo>
                          <a:pt x="25" y="117"/>
                        </a:lnTo>
                        <a:lnTo>
                          <a:pt x="25" y="115"/>
                        </a:lnTo>
                        <a:lnTo>
                          <a:pt x="24" y="115"/>
                        </a:lnTo>
                        <a:lnTo>
                          <a:pt x="23" y="115"/>
                        </a:lnTo>
                        <a:lnTo>
                          <a:pt x="23" y="117"/>
                        </a:lnTo>
                        <a:lnTo>
                          <a:pt x="22" y="118"/>
                        </a:lnTo>
                        <a:lnTo>
                          <a:pt x="19" y="119"/>
                        </a:lnTo>
                        <a:lnTo>
                          <a:pt x="18" y="119"/>
                        </a:lnTo>
                        <a:lnTo>
                          <a:pt x="18" y="120"/>
                        </a:lnTo>
                        <a:lnTo>
                          <a:pt x="17" y="121"/>
                        </a:lnTo>
                        <a:lnTo>
                          <a:pt x="16" y="121"/>
                        </a:lnTo>
                        <a:lnTo>
                          <a:pt x="15" y="121"/>
                        </a:lnTo>
                        <a:lnTo>
                          <a:pt x="15" y="122"/>
                        </a:lnTo>
                        <a:lnTo>
                          <a:pt x="13" y="124"/>
                        </a:lnTo>
                        <a:lnTo>
                          <a:pt x="12" y="123"/>
                        </a:lnTo>
                        <a:lnTo>
                          <a:pt x="10" y="121"/>
                        </a:lnTo>
                        <a:lnTo>
                          <a:pt x="9" y="121"/>
                        </a:lnTo>
                        <a:lnTo>
                          <a:pt x="9" y="120"/>
                        </a:lnTo>
                        <a:lnTo>
                          <a:pt x="9" y="119"/>
                        </a:lnTo>
                        <a:lnTo>
                          <a:pt x="9" y="118"/>
                        </a:lnTo>
                        <a:lnTo>
                          <a:pt x="8" y="117"/>
                        </a:lnTo>
                        <a:lnTo>
                          <a:pt x="7" y="115"/>
                        </a:lnTo>
                        <a:lnTo>
                          <a:pt x="6" y="114"/>
                        </a:lnTo>
                        <a:lnTo>
                          <a:pt x="4" y="112"/>
                        </a:lnTo>
                        <a:lnTo>
                          <a:pt x="4" y="111"/>
                        </a:lnTo>
                        <a:lnTo>
                          <a:pt x="3" y="111"/>
                        </a:lnTo>
                        <a:lnTo>
                          <a:pt x="1" y="110"/>
                        </a:lnTo>
                        <a:lnTo>
                          <a:pt x="0" y="109"/>
                        </a:lnTo>
                        <a:lnTo>
                          <a:pt x="0" y="108"/>
                        </a:lnTo>
                        <a:lnTo>
                          <a:pt x="1" y="105"/>
                        </a:lnTo>
                        <a:lnTo>
                          <a:pt x="3" y="104"/>
                        </a:lnTo>
                        <a:lnTo>
                          <a:pt x="5" y="103"/>
                        </a:lnTo>
                        <a:lnTo>
                          <a:pt x="6" y="103"/>
                        </a:lnTo>
                        <a:lnTo>
                          <a:pt x="7" y="104"/>
                        </a:lnTo>
                        <a:lnTo>
                          <a:pt x="8" y="105"/>
                        </a:lnTo>
                        <a:lnTo>
                          <a:pt x="10" y="105"/>
                        </a:lnTo>
                        <a:lnTo>
                          <a:pt x="12" y="105"/>
                        </a:lnTo>
                        <a:lnTo>
                          <a:pt x="12" y="104"/>
                        </a:lnTo>
                        <a:lnTo>
                          <a:pt x="10" y="104"/>
                        </a:lnTo>
                        <a:lnTo>
                          <a:pt x="12" y="101"/>
                        </a:lnTo>
                        <a:lnTo>
                          <a:pt x="12" y="100"/>
                        </a:lnTo>
                        <a:lnTo>
                          <a:pt x="9" y="99"/>
                        </a:lnTo>
                        <a:lnTo>
                          <a:pt x="8" y="99"/>
                        </a:lnTo>
                        <a:lnTo>
                          <a:pt x="8" y="96"/>
                        </a:lnTo>
                        <a:lnTo>
                          <a:pt x="9" y="96"/>
                        </a:lnTo>
                        <a:lnTo>
                          <a:pt x="9" y="95"/>
                        </a:lnTo>
                        <a:lnTo>
                          <a:pt x="7" y="93"/>
                        </a:lnTo>
                        <a:lnTo>
                          <a:pt x="6" y="93"/>
                        </a:lnTo>
                        <a:lnTo>
                          <a:pt x="6" y="94"/>
                        </a:lnTo>
                        <a:lnTo>
                          <a:pt x="6" y="93"/>
                        </a:lnTo>
                        <a:lnTo>
                          <a:pt x="6" y="92"/>
                        </a:lnTo>
                        <a:lnTo>
                          <a:pt x="7" y="92"/>
                        </a:lnTo>
                        <a:lnTo>
                          <a:pt x="7" y="91"/>
                        </a:lnTo>
                        <a:lnTo>
                          <a:pt x="7" y="90"/>
                        </a:lnTo>
                        <a:lnTo>
                          <a:pt x="7" y="87"/>
                        </a:lnTo>
                        <a:lnTo>
                          <a:pt x="6" y="86"/>
                        </a:lnTo>
                        <a:lnTo>
                          <a:pt x="7" y="86"/>
                        </a:lnTo>
                        <a:lnTo>
                          <a:pt x="8" y="86"/>
                        </a:lnTo>
                        <a:lnTo>
                          <a:pt x="8" y="87"/>
                        </a:lnTo>
                        <a:lnTo>
                          <a:pt x="9" y="87"/>
                        </a:lnTo>
                        <a:lnTo>
                          <a:pt x="9" y="86"/>
                        </a:lnTo>
                        <a:lnTo>
                          <a:pt x="12" y="86"/>
                        </a:lnTo>
                        <a:lnTo>
                          <a:pt x="13" y="86"/>
                        </a:lnTo>
                        <a:lnTo>
                          <a:pt x="13" y="87"/>
                        </a:lnTo>
                        <a:lnTo>
                          <a:pt x="19" y="86"/>
                        </a:lnTo>
                        <a:lnTo>
                          <a:pt x="19" y="84"/>
                        </a:lnTo>
                        <a:lnTo>
                          <a:pt x="19" y="83"/>
                        </a:lnTo>
                        <a:lnTo>
                          <a:pt x="18" y="82"/>
                        </a:lnTo>
                        <a:lnTo>
                          <a:pt x="18" y="80"/>
                        </a:lnTo>
                        <a:lnTo>
                          <a:pt x="19" y="80"/>
                        </a:lnTo>
                        <a:lnTo>
                          <a:pt x="19" y="81"/>
                        </a:lnTo>
                        <a:lnTo>
                          <a:pt x="19" y="80"/>
                        </a:lnTo>
                        <a:lnTo>
                          <a:pt x="21" y="78"/>
                        </a:lnTo>
                        <a:lnTo>
                          <a:pt x="22" y="78"/>
                        </a:lnTo>
                        <a:lnTo>
                          <a:pt x="23" y="80"/>
                        </a:lnTo>
                        <a:lnTo>
                          <a:pt x="24" y="80"/>
                        </a:lnTo>
                        <a:lnTo>
                          <a:pt x="24" y="81"/>
                        </a:lnTo>
                        <a:lnTo>
                          <a:pt x="25" y="81"/>
                        </a:lnTo>
                        <a:lnTo>
                          <a:pt x="25" y="83"/>
                        </a:lnTo>
                        <a:lnTo>
                          <a:pt x="26" y="84"/>
                        </a:lnTo>
                        <a:lnTo>
                          <a:pt x="26" y="85"/>
                        </a:lnTo>
                        <a:lnTo>
                          <a:pt x="27" y="85"/>
                        </a:lnTo>
                        <a:lnTo>
                          <a:pt x="27" y="86"/>
                        </a:lnTo>
                        <a:lnTo>
                          <a:pt x="26" y="86"/>
                        </a:lnTo>
                        <a:lnTo>
                          <a:pt x="27" y="86"/>
                        </a:lnTo>
                        <a:lnTo>
                          <a:pt x="29" y="86"/>
                        </a:lnTo>
                        <a:lnTo>
                          <a:pt x="31" y="86"/>
                        </a:lnTo>
                        <a:lnTo>
                          <a:pt x="32" y="87"/>
                        </a:lnTo>
                        <a:lnTo>
                          <a:pt x="34" y="87"/>
                        </a:lnTo>
                        <a:lnTo>
                          <a:pt x="35" y="86"/>
                        </a:lnTo>
                        <a:lnTo>
                          <a:pt x="36" y="84"/>
                        </a:lnTo>
                        <a:lnTo>
                          <a:pt x="37" y="84"/>
                        </a:lnTo>
                        <a:lnTo>
                          <a:pt x="37" y="83"/>
                        </a:lnTo>
                        <a:lnTo>
                          <a:pt x="38" y="83"/>
                        </a:lnTo>
                        <a:lnTo>
                          <a:pt x="40" y="86"/>
                        </a:lnTo>
                        <a:lnTo>
                          <a:pt x="38" y="87"/>
                        </a:lnTo>
                        <a:lnTo>
                          <a:pt x="40" y="89"/>
                        </a:lnTo>
                        <a:lnTo>
                          <a:pt x="42" y="89"/>
                        </a:lnTo>
                        <a:lnTo>
                          <a:pt x="43" y="89"/>
                        </a:lnTo>
                        <a:lnTo>
                          <a:pt x="43" y="87"/>
                        </a:lnTo>
                        <a:lnTo>
                          <a:pt x="43" y="86"/>
                        </a:lnTo>
                        <a:lnTo>
                          <a:pt x="44" y="86"/>
                        </a:lnTo>
                        <a:lnTo>
                          <a:pt x="44" y="85"/>
                        </a:lnTo>
                        <a:lnTo>
                          <a:pt x="44" y="83"/>
                        </a:lnTo>
                        <a:lnTo>
                          <a:pt x="45" y="82"/>
                        </a:lnTo>
                        <a:lnTo>
                          <a:pt x="44" y="82"/>
                        </a:lnTo>
                        <a:lnTo>
                          <a:pt x="44" y="81"/>
                        </a:lnTo>
                        <a:lnTo>
                          <a:pt x="45" y="81"/>
                        </a:lnTo>
                        <a:lnTo>
                          <a:pt x="46" y="81"/>
                        </a:lnTo>
                        <a:lnTo>
                          <a:pt x="46" y="80"/>
                        </a:lnTo>
                        <a:lnTo>
                          <a:pt x="47" y="80"/>
                        </a:lnTo>
                        <a:lnTo>
                          <a:pt x="46" y="80"/>
                        </a:lnTo>
                        <a:lnTo>
                          <a:pt x="46" y="76"/>
                        </a:lnTo>
                        <a:lnTo>
                          <a:pt x="47" y="75"/>
                        </a:lnTo>
                        <a:lnTo>
                          <a:pt x="47" y="73"/>
                        </a:lnTo>
                        <a:lnTo>
                          <a:pt x="47" y="71"/>
                        </a:lnTo>
                        <a:lnTo>
                          <a:pt x="47" y="70"/>
                        </a:lnTo>
                        <a:lnTo>
                          <a:pt x="47" y="68"/>
                        </a:lnTo>
                        <a:lnTo>
                          <a:pt x="46" y="67"/>
                        </a:lnTo>
                        <a:lnTo>
                          <a:pt x="47" y="66"/>
                        </a:lnTo>
                        <a:lnTo>
                          <a:pt x="47" y="64"/>
                        </a:lnTo>
                        <a:lnTo>
                          <a:pt x="47" y="63"/>
                        </a:lnTo>
                        <a:lnTo>
                          <a:pt x="49" y="63"/>
                        </a:lnTo>
                        <a:lnTo>
                          <a:pt x="49" y="62"/>
                        </a:lnTo>
                        <a:lnTo>
                          <a:pt x="47" y="61"/>
                        </a:lnTo>
                        <a:lnTo>
                          <a:pt x="46" y="59"/>
                        </a:lnTo>
                        <a:lnTo>
                          <a:pt x="45" y="59"/>
                        </a:lnTo>
                        <a:lnTo>
                          <a:pt x="44" y="59"/>
                        </a:lnTo>
                        <a:lnTo>
                          <a:pt x="43" y="59"/>
                        </a:lnTo>
                        <a:lnTo>
                          <a:pt x="43" y="58"/>
                        </a:lnTo>
                        <a:lnTo>
                          <a:pt x="43" y="57"/>
                        </a:lnTo>
                        <a:lnTo>
                          <a:pt x="42" y="56"/>
                        </a:lnTo>
                        <a:lnTo>
                          <a:pt x="41" y="56"/>
                        </a:lnTo>
                        <a:lnTo>
                          <a:pt x="40" y="56"/>
                        </a:lnTo>
                        <a:lnTo>
                          <a:pt x="40" y="57"/>
                        </a:lnTo>
                        <a:lnTo>
                          <a:pt x="38" y="56"/>
                        </a:lnTo>
                        <a:lnTo>
                          <a:pt x="38" y="55"/>
                        </a:lnTo>
                        <a:lnTo>
                          <a:pt x="40" y="54"/>
                        </a:lnTo>
                        <a:lnTo>
                          <a:pt x="41" y="53"/>
                        </a:lnTo>
                        <a:lnTo>
                          <a:pt x="40" y="52"/>
                        </a:lnTo>
                        <a:lnTo>
                          <a:pt x="40" y="50"/>
                        </a:lnTo>
                        <a:lnTo>
                          <a:pt x="40" y="49"/>
                        </a:lnTo>
                        <a:lnTo>
                          <a:pt x="41" y="48"/>
                        </a:lnTo>
                        <a:lnTo>
                          <a:pt x="42" y="46"/>
                        </a:lnTo>
                        <a:lnTo>
                          <a:pt x="42" y="45"/>
                        </a:lnTo>
                        <a:lnTo>
                          <a:pt x="43" y="45"/>
                        </a:lnTo>
                        <a:lnTo>
                          <a:pt x="44" y="45"/>
                        </a:lnTo>
                        <a:lnTo>
                          <a:pt x="45" y="45"/>
                        </a:lnTo>
                        <a:lnTo>
                          <a:pt x="46" y="44"/>
                        </a:lnTo>
                        <a:lnTo>
                          <a:pt x="47" y="42"/>
                        </a:lnTo>
                        <a:lnTo>
                          <a:pt x="47" y="40"/>
                        </a:lnTo>
                        <a:lnTo>
                          <a:pt x="47" y="39"/>
                        </a:lnTo>
                        <a:lnTo>
                          <a:pt x="45" y="37"/>
                        </a:lnTo>
                        <a:lnTo>
                          <a:pt x="45" y="36"/>
                        </a:lnTo>
                        <a:lnTo>
                          <a:pt x="45" y="35"/>
                        </a:lnTo>
                        <a:lnTo>
                          <a:pt x="45" y="34"/>
                        </a:lnTo>
                        <a:lnTo>
                          <a:pt x="44" y="34"/>
                        </a:lnTo>
                        <a:lnTo>
                          <a:pt x="43" y="34"/>
                        </a:lnTo>
                        <a:lnTo>
                          <a:pt x="42" y="34"/>
                        </a:lnTo>
                        <a:lnTo>
                          <a:pt x="41" y="33"/>
                        </a:lnTo>
                        <a:lnTo>
                          <a:pt x="40" y="33"/>
                        </a:lnTo>
                        <a:lnTo>
                          <a:pt x="38" y="33"/>
                        </a:lnTo>
                        <a:lnTo>
                          <a:pt x="37" y="34"/>
                        </a:lnTo>
                        <a:lnTo>
                          <a:pt x="35" y="35"/>
                        </a:lnTo>
                        <a:lnTo>
                          <a:pt x="33" y="35"/>
                        </a:lnTo>
                        <a:lnTo>
                          <a:pt x="32" y="35"/>
                        </a:lnTo>
                        <a:lnTo>
                          <a:pt x="31" y="36"/>
                        </a:lnTo>
                        <a:lnTo>
                          <a:pt x="29" y="36"/>
                        </a:lnTo>
                        <a:lnTo>
                          <a:pt x="29" y="35"/>
                        </a:lnTo>
                        <a:lnTo>
                          <a:pt x="31" y="34"/>
                        </a:lnTo>
                        <a:lnTo>
                          <a:pt x="29" y="33"/>
                        </a:lnTo>
                        <a:lnTo>
                          <a:pt x="29" y="31"/>
                        </a:lnTo>
                        <a:lnTo>
                          <a:pt x="28" y="31"/>
                        </a:lnTo>
                        <a:lnTo>
                          <a:pt x="28" y="30"/>
                        </a:lnTo>
                        <a:lnTo>
                          <a:pt x="28" y="29"/>
                        </a:lnTo>
                        <a:lnTo>
                          <a:pt x="29" y="28"/>
                        </a:lnTo>
                        <a:lnTo>
                          <a:pt x="29" y="27"/>
                        </a:lnTo>
                        <a:lnTo>
                          <a:pt x="29" y="26"/>
                        </a:lnTo>
                        <a:lnTo>
                          <a:pt x="29" y="25"/>
                        </a:lnTo>
                        <a:lnTo>
                          <a:pt x="31" y="24"/>
                        </a:lnTo>
                        <a:lnTo>
                          <a:pt x="31" y="22"/>
                        </a:lnTo>
                        <a:lnTo>
                          <a:pt x="36" y="22"/>
                        </a:lnTo>
                        <a:lnTo>
                          <a:pt x="37" y="22"/>
                        </a:lnTo>
                        <a:lnTo>
                          <a:pt x="43" y="22"/>
                        </a:lnTo>
                        <a:lnTo>
                          <a:pt x="45" y="22"/>
                        </a:lnTo>
                        <a:lnTo>
                          <a:pt x="47" y="22"/>
                        </a:lnTo>
                        <a:lnTo>
                          <a:pt x="49" y="22"/>
                        </a:lnTo>
                        <a:lnTo>
                          <a:pt x="51" y="22"/>
                        </a:lnTo>
                        <a:lnTo>
                          <a:pt x="52" y="24"/>
                        </a:lnTo>
                        <a:lnTo>
                          <a:pt x="53" y="24"/>
                        </a:lnTo>
                        <a:lnTo>
                          <a:pt x="53" y="25"/>
                        </a:lnTo>
                        <a:lnTo>
                          <a:pt x="55" y="25"/>
                        </a:lnTo>
                        <a:lnTo>
                          <a:pt x="56" y="25"/>
                        </a:lnTo>
                        <a:lnTo>
                          <a:pt x="57" y="24"/>
                        </a:lnTo>
                        <a:lnTo>
                          <a:pt x="59" y="24"/>
                        </a:lnTo>
                        <a:lnTo>
                          <a:pt x="60" y="25"/>
                        </a:lnTo>
                        <a:lnTo>
                          <a:pt x="62" y="25"/>
                        </a:lnTo>
                        <a:lnTo>
                          <a:pt x="64" y="26"/>
                        </a:lnTo>
                        <a:lnTo>
                          <a:pt x="65" y="26"/>
                        </a:lnTo>
                        <a:lnTo>
                          <a:pt x="68" y="27"/>
                        </a:lnTo>
                        <a:lnTo>
                          <a:pt x="69" y="28"/>
                        </a:lnTo>
                        <a:lnTo>
                          <a:pt x="70" y="28"/>
                        </a:lnTo>
                        <a:lnTo>
                          <a:pt x="70" y="29"/>
                        </a:lnTo>
                        <a:lnTo>
                          <a:pt x="72" y="28"/>
                        </a:lnTo>
                        <a:lnTo>
                          <a:pt x="71" y="27"/>
                        </a:lnTo>
                        <a:lnTo>
                          <a:pt x="71" y="25"/>
                        </a:lnTo>
                        <a:lnTo>
                          <a:pt x="71" y="24"/>
                        </a:lnTo>
                        <a:lnTo>
                          <a:pt x="71" y="22"/>
                        </a:lnTo>
                        <a:lnTo>
                          <a:pt x="71" y="21"/>
                        </a:lnTo>
                        <a:lnTo>
                          <a:pt x="72" y="21"/>
                        </a:lnTo>
                        <a:lnTo>
                          <a:pt x="73" y="19"/>
                        </a:lnTo>
                        <a:lnTo>
                          <a:pt x="73" y="18"/>
                        </a:lnTo>
                        <a:lnTo>
                          <a:pt x="75" y="16"/>
                        </a:lnTo>
                        <a:lnTo>
                          <a:pt x="75" y="15"/>
                        </a:lnTo>
                        <a:lnTo>
                          <a:pt x="77" y="14"/>
                        </a:lnTo>
                        <a:lnTo>
                          <a:pt x="77" y="12"/>
                        </a:lnTo>
                        <a:lnTo>
                          <a:pt x="75" y="11"/>
                        </a:lnTo>
                        <a:lnTo>
                          <a:pt x="77" y="8"/>
                        </a:lnTo>
                        <a:lnTo>
                          <a:pt x="77" y="7"/>
                        </a:lnTo>
                        <a:lnTo>
                          <a:pt x="78" y="6"/>
                        </a:lnTo>
                        <a:lnTo>
                          <a:pt x="78" y="5"/>
                        </a:lnTo>
                        <a:lnTo>
                          <a:pt x="78" y="3"/>
                        </a:lnTo>
                        <a:lnTo>
                          <a:pt x="79" y="3"/>
                        </a:lnTo>
                        <a:lnTo>
                          <a:pt x="79" y="2"/>
                        </a:lnTo>
                        <a:lnTo>
                          <a:pt x="82" y="2"/>
                        </a:lnTo>
                        <a:lnTo>
                          <a:pt x="83" y="2"/>
                        </a:lnTo>
                        <a:lnTo>
                          <a:pt x="86" y="2"/>
                        </a:lnTo>
                        <a:lnTo>
                          <a:pt x="89" y="1"/>
                        </a:lnTo>
                        <a:lnTo>
                          <a:pt x="90" y="0"/>
                        </a:lnTo>
                        <a:lnTo>
                          <a:pt x="91" y="0"/>
                        </a:lnTo>
                        <a:lnTo>
                          <a:pt x="91" y="1"/>
                        </a:lnTo>
                        <a:lnTo>
                          <a:pt x="92" y="1"/>
                        </a:lnTo>
                        <a:lnTo>
                          <a:pt x="93" y="1"/>
                        </a:lnTo>
                        <a:lnTo>
                          <a:pt x="94" y="1"/>
                        </a:lnTo>
                        <a:lnTo>
                          <a:pt x="96" y="1"/>
                        </a:lnTo>
                        <a:lnTo>
                          <a:pt x="96" y="2"/>
                        </a:lnTo>
                        <a:lnTo>
                          <a:pt x="97" y="2"/>
                        </a:lnTo>
                        <a:lnTo>
                          <a:pt x="98" y="2"/>
                        </a:lnTo>
                        <a:lnTo>
                          <a:pt x="99" y="2"/>
                        </a:lnTo>
                        <a:lnTo>
                          <a:pt x="100" y="2"/>
                        </a:lnTo>
                        <a:lnTo>
                          <a:pt x="100" y="3"/>
                        </a:lnTo>
                        <a:lnTo>
                          <a:pt x="101" y="3"/>
                        </a:lnTo>
                        <a:lnTo>
                          <a:pt x="101" y="2"/>
                        </a:lnTo>
                        <a:lnTo>
                          <a:pt x="105" y="1"/>
                        </a:lnTo>
                        <a:lnTo>
                          <a:pt x="106" y="2"/>
                        </a:lnTo>
                        <a:lnTo>
                          <a:pt x="106" y="3"/>
                        </a:lnTo>
                        <a:lnTo>
                          <a:pt x="107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414" name="Freeform 1329">
                    <a:extLst>
                      <a:ext uri="{FF2B5EF4-FFF2-40B4-BE49-F238E27FC236}">
                        <a16:creationId xmlns:a16="http://schemas.microsoft.com/office/drawing/2014/main" id="{201CB598-D760-4AAE-A00A-7BEAE141836D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3356533" y="3180620"/>
                    <a:ext cx="487958" cy="555342"/>
                  </a:xfrm>
                  <a:custGeom>
                    <a:avLst/>
                    <a:gdLst>
                      <a:gd name="T0" fmla="*/ 209550 w 210"/>
                      <a:gd name="T1" fmla="*/ 33337 h 239"/>
                      <a:gd name="T2" fmla="*/ 195263 w 210"/>
                      <a:gd name="T3" fmla="*/ 61912 h 239"/>
                      <a:gd name="T4" fmla="*/ 195263 w 210"/>
                      <a:gd name="T5" fmla="*/ 74612 h 239"/>
                      <a:gd name="T6" fmla="*/ 211138 w 210"/>
                      <a:gd name="T7" fmla="*/ 101600 h 239"/>
                      <a:gd name="T8" fmla="*/ 214313 w 210"/>
                      <a:gd name="T9" fmla="*/ 123825 h 239"/>
                      <a:gd name="T10" fmla="*/ 230188 w 210"/>
                      <a:gd name="T11" fmla="*/ 125412 h 239"/>
                      <a:gd name="T12" fmla="*/ 250825 w 210"/>
                      <a:gd name="T13" fmla="*/ 125412 h 239"/>
                      <a:gd name="T14" fmla="*/ 279400 w 210"/>
                      <a:gd name="T15" fmla="*/ 146050 h 239"/>
                      <a:gd name="T16" fmla="*/ 298450 w 210"/>
                      <a:gd name="T17" fmla="*/ 144462 h 239"/>
                      <a:gd name="T18" fmla="*/ 317500 w 210"/>
                      <a:gd name="T19" fmla="*/ 142875 h 239"/>
                      <a:gd name="T20" fmla="*/ 315913 w 210"/>
                      <a:gd name="T21" fmla="*/ 157162 h 239"/>
                      <a:gd name="T22" fmla="*/ 311150 w 210"/>
                      <a:gd name="T23" fmla="*/ 180975 h 239"/>
                      <a:gd name="T24" fmla="*/ 320675 w 210"/>
                      <a:gd name="T25" fmla="*/ 201612 h 239"/>
                      <a:gd name="T26" fmla="*/ 317500 w 210"/>
                      <a:gd name="T27" fmla="*/ 222250 h 239"/>
                      <a:gd name="T28" fmla="*/ 331788 w 210"/>
                      <a:gd name="T29" fmla="*/ 252412 h 239"/>
                      <a:gd name="T30" fmla="*/ 328613 w 210"/>
                      <a:gd name="T31" fmla="*/ 244475 h 239"/>
                      <a:gd name="T32" fmla="*/ 314325 w 210"/>
                      <a:gd name="T33" fmla="*/ 242887 h 239"/>
                      <a:gd name="T34" fmla="*/ 301625 w 210"/>
                      <a:gd name="T35" fmla="*/ 242887 h 239"/>
                      <a:gd name="T36" fmla="*/ 266700 w 210"/>
                      <a:gd name="T37" fmla="*/ 246062 h 239"/>
                      <a:gd name="T38" fmla="*/ 282575 w 210"/>
                      <a:gd name="T39" fmla="*/ 269875 h 239"/>
                      <a:gd name="T40" fmla="*/ 261938 w 210"/>
                      <a:gd name="T41" fmla="*/ 279400 h 239"/>
                      <a:gd name="T42" fmla="*/ 271463 w 210"/>
                      <a:gd name="T43" fmla="*/ 300037 h 239"/>
                      <a:gd name="T44" fmla="*/ 271463 w 210"/>
                      <a:gd name="T45" fmla="*/ 336550 h 239"/>
                      <a:gd name="T46" fmla="*/ 255588 w 210"/>
                      <a:gd name="T47" fmla="*/ 368300 h 239"/>
                      <a:gd name="T48" fmla="*/ 260350 w 210"/>
                      <a:gd name="T49" fmla="*/ 346075 h 239"/>
                      <a:gd name="T50" fmla="*/ 242888 w 210"/>
                      <a:gd name="T51" fmla="*/ 333375 h 239"/>
                      <a:gd name="T52" fmla="*/ 222250 w 210"/>
                      <a:gd name="T53" fmla="*/ 334962 h 239"/>
                      <a:gd name="T54" fmla="*/ 196850 w 210"/>
                      <a:gd name="T55" fmla="*/ 338137 h 239"/>
                      <a:gd name="T56" fmla="*/ 185738 w 210"/>
                      <a:gd name="T57" fmla="*/ 323850 h 239"/>
                      <a:gd name="T58" fmla="*/ 179388 w 210"/>
                      <a:gd name="T59" fmla="*/ 314325 h 239"/>
                      <a:gd name="T60" fmla="*/ 165100 w 210"/>
                      <a:gd name="T61" fmla="*/ 296862 h 239"/>
                      <a:gd name="T62" fmla="*/ 147638 w 210"/>
                      <a:gd name="T63" fmla="*/ 285750 h 239"/>
                      <a:gd name="T64" fmla="*/ 128588 w 210"/>
                      <a:gd name="T65" fmla="*/ 279400 h 239"/>
                      <a:gd name="T66" fmla="*/ 109538 w 210"/>
                      <a:gd name="T67" fmla="*/ 277812 h 239"/>
                      <a:gd name="T68" fmla="*/ 92075 w 210"/>
                      <a:gd name="T69" fmla="*/ 269875 h 239"/>
                      <a:gd name="T70" fmla="*/ 77788 w 210"/>
                      <a:gd name="T71" fmla="*/ 260350 h 239"/>
                      <a:gd name="T72" fmla="*/ 60325 w 210"/>
                      <a:gd name="T73" fmla="*/ 247650 h 239"/>
                      <a:gd name="T74" fmla="*/ 66675 w 210"/>
                      <a:gd name="T75" fmla="*/ 233362 h 239"/>
                      <a:gd name="T76" fmla="*/ 82550 w 210"/>
                      <a:gd name="T77" fmla="*/ 227012 h 239"/>
                      <a:gd name="T78" fmla="*/ 95250 w 210"/>
                      <a:gd name="T79" fmla="*/ 209550 h 239"/>
                      <a:gd name="T80" fmla="*/ 100013 w 210"/>
                      <a:gd name="T81" fmla="*/ 196850 h 239"/>
                      <a:gd name="T82" fmla="*/ 95250 w 210"/>
                      <a:gd name="T83" fmla="*/ 193675 h 239"/>
                      <a:gd name="T84" fmla="*/ 96838 w 210"/>
                      <a:gd name="T85" fmla="*/ 177800 h 239"/>
                      <a:gd name="T86" fmla="*/ 96838 w 210"/>
                      <a:gd name="T87" fmla="*/ 157162 h 239"/>
                      <a:gd name="T88" fmla="*/ 96838 w 210"/>
                      <a:gd name="T89" fmla="*/ 136525 h 239"/>
                      <a:gd name="T90" fmla="*/ 88900 w 210"/>
                      <a:gd name="T91" fmla="*/ 111125 h 239"/>
                      <a:gd name="T92" fmla="*/ 100013 w 210"/>
                      <a:gd name="T93" fmla="*/ 101600 h 239"/>
                      <a:gd name="T94" fmla="*/ 98425 w 210"/>
                      <a:gd name="T95" fmla="*/ 90487 h 239"/>
                      <a:gd name="T96" fmla="*/ 107950 w 210"/>
                      <a:gd name="T97" fmla="*/ 101600 h 239"/>
                      <a:gd name="T98" fmla="*/ 107950 w 210"/>
                      <a:gd name="T99" fmla="*/ 92075 h 239"/>
                      <a:gd name="T100" fmla="*/ 125413 w 210"/>
                      <a:gd name="T101" fmla="*/ 74612 h 239"/>
                      <a:gd name="T102" fmla="*/ 136525 w 210"/>
                      <a:gd name="T103" fmla="*/ 57150 h 239"/>
                      <a:gd name="T104" fmla="*/ 142875 w 210"/>
                      <a:gd name="T105" fmla="*/ 41275 h 239"/>
                      <a:gd name="T106" fmla="*/ 161925 w 210"/>
                      <a:gd name="T107" fmla="*/ 36512 h 239"/>
                      <a:gd name="T108" fmla="*/ 165100 w 210"/>
                      <a:gd name="T109" fmla="*/ 39687 h 239"/>
                      <a:gd name="T110" fmla="*/ 176213 w 210"/>
                      <a:gd name="T111" fmla="*/ 30162 h 239"/>
                      <a:gd name="T112" fmla="*/ 200025 w 210"/>
                      <a:gd name="T113" fmla="*/ 20637 h 239"/>
                      <a:gd name="T114" fmla="*/ 217488 w 210"/>
                      <a:gd name="T115" fmla="*/ 9525 h 239"/>
                      <a:gd name="T116" fmla="*/ 228600 w 210"/>
                      <a:gd name="T117" fmla="*/ 3175 h 239"/>
                      <a:gd name="T118" fmla="*/ 95250 w 210"/>
                      <a:gd name="T119" fmla="*/ 185737 h 239"/>
                      <a:gd name="T120" fmla="*/ 79375 w 210"/>
                      <a:gd name="T121" fmla="*/ 228600 h 239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  <a:gd name="T180" fmla="*/ 0 60000 65536"/>
                      <a:gd name="T181" fmla="*/ 0 60000 65536"/>
                      <a:gd name="T182" fmla="*/ 0 60000 65536"/>
                    </a:gdLst>
                    <a:ahLst/>
                    <a:cxnLst>
                      <a:cxn ang="T122">
                        <a:pos x="T0" y="T1"/>
                      </a:cxn>
                      <a:cxn ang="T123">
                        <a:pos x="T2" y="T3"/>
                      </a:cxn>
                      <a:cxn ang="T124">
                        <a:pos x="T4" y="T5"/>
                      </a:cxn>
                      <a:cxn ang="T125">
                        <a:pos x="T6" y="T7"/>
                      </a:cxn>
                      <a:cxn ang="T126">
                        <a:pos x="T8" y="T9"/>
                      </a:cxn>
                      <a:cxn ang="T127">
                        <a:pos x="T10" y="T11"/>
                      </a:cxn>
                      <a:cxn ang="T128">
                        <a:pos x="T12" y="T13"/>
                      </a:cxn>
                      <a:cxn ang="T129">
                        <a:pos x="T14" y="T15"/>
                      </a:cxn>
                      <a:cxn ang="T130">
                        <a:pos x="T16" y="T17"/>
                      </a:cxn>
                      <a:cxn ang="T131">
                        <a:pos x="T18" y="T19"/>
                      </a:cxn>
                      <a:cxn ang="T132">
                        <a:pos x="T20" y="T21"/>
                      </a:cxn>
                      <a:cxn ang="T133">
                        <a:pos x="T22" y="T23"/>
                      </a:cxn>
                      <a:cxn ang="T134">
                        <a:pos x="T24" y="T25"/>
                      </a:cxn>
                      <a:cxn ang="T135">
                        <a:pos x="T26" y="T27"/>
                      </a:cxn>
                      <a:cxn ang="T136">
                        <a:pos x="T28" y="T29"/>
                      </a:cxn>
                      <a:cxn ang="T137">
                        <a:pos x="T30" y="T31"/>
                      </a:cxn>
                      <a:cxn ang="T138">
                        <a:pos x="T32" y="T33"/>
                      </a:cxn>
                      <a:cxn ang="T139">
                        <a:pos x="T34" y="T35"/>
                      </a:cxn>
                      <a:cxn ang="T140">
                        <a:pos x="T36" y="T37"/>
                      </a:cxn>
                      <a:cxn ang="T141">
                        <a:pos x="T38" y="T39"/>
                      </a:cxn>
                      <a:cxn ang="T142">
                        <a:pos x="T40" y="T41"/>
                      </a:cxn>
                      <a:cxn ang="T143">
                        <a:pos x="T42" y="T43"/>
                      </a:cxn>
                      <a:cxn ang="T144">
                        <a:pos x="T44" y="T45"/>
                      </a:cxn>
                      <a:cxn ang="T145">
                        <a:pos x="T46" y="T47"/>
                      </a:cxn>
                      <a:cxn ang="T146">
                        <a:pos x="T48" y="T49"/>
                      </a:cxn>
                      <a:cxn ang="T147">
                        <a:pos x="T50" y="T51"/>
                      </a:cxn>
                      <a:cxn ang="T148">
                        <a:pos x="T52" y="T53"/>
                      </a:cxn>
                      <a:cxn ang="T149">
                        <a:pos x="T54" y="T55"/>
                      </a:cxn>
                      <a:cxn ang="T150">
                        <a:pos x="T56" y="T57"/>
                      </a:cxn>
                      <a:cxn ang="T151">
                        <a:pos x="T58" y="T59"/>
                      </a:cxn>
                      <a:cxn ang="T152">
                        <a:pos x="T60" y="T61"/>
                      </a:cxn>
                      <a:cxn ang="T153">
                        <a:pos x="T62" y="T63"/>
                      </a:cxn>
                      <a:cxn ang="T154">
                        <a:pos x="T64" y="T65"/>
                      </a:cxn>
                      <a:cxn ang="T155">
                        <a:pos x="T66" y="T67"/>
                      </a:cxn>
                      <a:cxn ang="T156">
                        <a:pos x="T68" y="T69"/>
                      </a:cxn>
                      <a:cxn ang="T157">
                        <a:pos x="T70" y="T71"/>
                      </a:cxn>
                      <a:cxn ang="T158">
                        <a:pos x="T72" y="T73"/>
                      </a:cxn>
                      <a:cxn ang="T159">
                        <a:pos x="T74" y="T75"/>
                      </a:cxn>
                      <a:cxn ang="T160">
                        <a:pos x="T76" y="T77"/>
                      </a:cxn>
                      <a:cxn ang="T161">
                        <a:pos x="T78" y="T79"/>
                      </a:cxn>
                      <a:cxn ang="T162">
                        <a:pos x="T80" y="T81"/>
                      </a:cxn>
                      <a:cxn ang="T163">
                        <a:pos x="T82" y="T83"/>
                      </a:cxn>
                      <a:cxn ang="T164">
                        <a:pos x="T84" y="T85"/>
                      </a:cxn>
                      <a:cxn ang="T165">
                        <a:pos x="T86" y="T87"/>
                      </a:cxn>
                      <a:cxn ang="T166">
                        <a:pos x="T88" y="T89"/>
                      </a:cxn>
                      <a:cxn ang="T167">
                        <a:pos x="T90" y="T91"/>
                      </a:cxn>
                      <a:cxn ang="T168">
                        <a:pos x="T92" y="T93"/>
                      </a:cxn>
                      <a:cxn ang="T169">
                        <a:pos x="T94" y="T95"/>
                      </a:cxn>
                      <a:cxn ang="T170">
                        <a:pos x="T96" y="T97"/>
                      </a:cxn>
                      <a:cxn ang="T171">
                        <a:pos x="T98" y="T99"/>
                      </a:cxn>
                      <a:cxn ang="T172">
                        <a:pos x="T100" y="T101"/>
                      </a:cxn>
                      <a:cxn ang="T173">
                        <a:pos x="T102" y="T103"/>
                      </a:cxn>
                      <a:cxn ang="T174">
                        <a:pos x="T104" y="T105"/>
                      </a:cxn>
                      <a:cxn ang="T175">
                        <a:pos x="T106" y="T107"/>
                      </a:cxn>
                      <a:cxn ang="T176">
                        <a:pos x="T108" y="T109"/>
                      </a:cxn>
                      <a:cxn ang="T177">
                        <a:pos x="T110" y="T111"/>
                      </a:cxn>
                      <a:cxn ang="T178">
                        <a:pos x="T112" y="T113"/>
                      </a:cxn>
                      <a:cxn ang="T179">
                        <a:pos x="T114" y="T115"/>
                      </a:cxn>
                      <a:cxn ang="T180">
                        <a:pos x="T116" y="T117"/>
                      </a:cxn>
                      <a:cxn ang="T181">
                        <a:pos x="T118" y="T119"/>
                      </a:cxn>
                      <a:cxn ang="T182">
                        <a:pos x="T120" y="T121"/>
                      </a:cxn>
                    </a:cxnLst>
                    <a:rect l="0" t="0" r="r" b="b"/>
                    <a:pathLst>
                      <a:path w="210" h="239">
                        <a:moveTo>
                          <a:pt x="146" y="11"/>
                        </a:moveTo>
                        <a:lnTo>
                          <a:pt x="145" y="11"/>
                        </a:lnTo>
                        <a:lnTo>
                          <a:pt x="145" y="12"/>
                        </a:lnTo>
                        <a:lnTo>
                          <a:pt x="143" y="12"/>
                        </a:lnTo>
                        <a:lnTo>
                          <a:pt x="141" y="12"/>
                        </a:lnTo>
                        <a:lnTo>
                          <a:pt x="141" y="13"/>
                        </a:lnTo>
                        <a:lnTo>
                          <a:pt x="137" y="13"/>
                        </a:lnTo>
                        <a:lnTo>
                          <a:pt x="136" y="15"/>
                        </a:lnTo>
                        <a:lnTo>
                          <a:pt x="134" y="19"/>
                        </a:lnTo>
                        <a:lnTo>
                          <a:pt x="133" y="21"/>
                        </a:lnTo>
                        <a:lnTo>
                          <a:pt x="132" y="21"/>
                        </a:lnTo>
                        <a:lnTo>
                          <a:pt x="131" y="21"/>
                        </a:lnTo>
                        <a:lnTo>
                          <a:pt x="130" y="22"/>
                        </a:lnTo>
                        <a:lnTo>
                          <a:pt x="128" y="24"/>
                        </a:lnTo>
                        <a:lnTo>
                          <a:pt x="127" y="26"/>
                        </a:lnTo>
                        <a:lnTo>
                          <a:pt x="126" y="29"/>
                        </a:lnTo>
                        <a:lnTo>
                          <a:pt x="125" y="29"/>
                        </a:lnTo>
                        <a:lnTo>
                          <a:pt x="124" y="31"/>
                        </a:lnTo>
                        <a:lnTo>
                          <a:pt x="124" y="32"/>
                        </a:lnTo>
                        <a:lnTo>
                          <a:pt x="124" y="35"/>
                        </a:lnTo>
                        <a:lnTo>
                          <a:pt x="123" y="36"/>
                        </a:lnTo>
                        <a:lnTo>
                          <a:pt x="123" y="39"/>
                        </a:lnTo>
                        <a:lnTo>
                          <a:pt x="123" y="40"/>
                        </a:lnTo>
                        <a:lnTo>
                          <a:pt x="122" y="42"/>
                        </a:lnTo>
                        <a:lnTo>
                          <a:pt x="122" y="43"/>
                        </a:lnTo>
                        <a:lnTo>
                          <a:pt x="119" y="45"/>
                        </a:lnTo>
                        <a:lnTo>
                          <a:pt x="118" y="48"/>
                        </a:lnTo>
                        <a:lnTo>
                          <a:pt x="117" y="49"/>
                        </a:lnTo>
                        <a:lnTo>
                          <a:pt x="118" y="49"/>
                        </a:lnTo>
                        <a:lnTo>
                          <a:pt x="119" y="49"/>
                        </a:lnTo>
                        <a:lnTo>
                          <a:pt x="121" y="49"/>
                        </a:lnTo>
                        <a:lnTo>
                          <a:pt x="121" y="48"/>
                        </a:lnTo>
                        <a:lnTo>
                          <a:pt x="123" y="47"/>
                        </a:lnTo>
                        <a:lnTo>
                          <a:pt x="123" y="48"/>
                        </a:lnTo>
                        <a:lnTo>
                          <a:pt x="124" y="48"/>
                        </a:lnTo>
                        <a:lnTo>
                          <a:pt x="124" y="49"/>
                        </a:lnTo>
                        <a:lnTo>
                          <a:pt x="125" y="50"/>
                        </a:lnTo>
                        <a:lnTo>
                          <a:pt x="126" y="50"/>
                        </a:lnTo>
                        <a:lnTo>
                          <a:pt x="127" y="52"/>
                        </a:lnTo>
                        <a:lnTo>
                          <a:pt x="127" y="57"/>
                        </a:lnTo>
                        <a:lnTo>
                          <a:pt x="131" y="60"/>
                        </a:lnTo>
                        <a:lnTo>
                          <a:pt x="132" y="60"/>
                        </a:lnTo>
                        <a:lnTo>
                          <a:pt x="133" y="63"/>
                        </a:lnTo>
                        <a:lnTo>
                          <a:pt x="133" y="64"/>
                        </a:lnTo>
                        <a:lnTo>
                          <a:pt x="132" y="64"/>
                        </a:lnTo>
                        <a:lnTo>
                          <a:pt x="131" y="67"/>
                        </a:lnTo>
                        <a:lnTo>
                          <a:pt x="131" y="70"/>
                        </a:lnTo>
                        <a:lnTo>
                          <a:pt x="131" y="72"/>
                        </a:lnTo>
                        <a:lnTo>
                          <a:pt x="132" y="73"/>
                        </a:lnTo>
                        <a:lnTo>
                          <a:pt x="133" y="73"/>
                        </a:lnTo>
                        <a:lnTo>
                          <a:pt x="134" y="73"/>
                        </a:lnTo>
                        <a:lnTo>
                          <a:pt x="135" y="75"/>
                        </a:lnTo>
                        <a:lnTo>
                          <a:pt x="135" y="76"/>
                        </a:lnTo>
                        <a:lnTo>
                          <a:pt x="135" y="77"/>
                        </a:lnTo>
                        <a:lnTo>
                          <a:pt x="135" y="78"/>
                        </a:lnTo>
                        <a:lnTo>
                          <a:pt x="136" y="78"/>
                        </a:lnTo>
                        <a:lnTo>
                          <a:pt x="136" y="79"/>
                        </a:lnTo>
                        <a:lnTo>
                          <a:pt x="137" y="79"/>
                        </a:lnTo>
                        <a:lnTo>
                          <a:pt x="139" y="79"/>
                        </a:lnTo>
                        <a:lnTo>
                          <a:pt x="139" y="80"/>
                        </a:lnTo>
                        <a:lnTo>
                          <a:pt x="140" y="80"/>
                        </a:lnTo>
                        <a:lnTo>
                          <a:pt x="140" y="79"/>
                        </a:lnTo>
                        <a:lnTo>
                          <a:pt x="142" y="79"/>
                        </a:lnTo>
                        <a:lnTo>
                          <a:pt x="143" y="79"/>
                        </a:lnTo>
                        <a:lnTo>
                          <a:pt x="144" y="79"/>
                        </a:lnTo>
                        <a:lnTo>
                          <a:pt x="145" y="79"/>
                        </a:lnTo>
                        <a:lnTo>
                          <a:pt x="146" y="79"/>
                        </a:lnTo>
                        <a:lnTo>
                          <a:pt x="147" y="80"/>
                        </a:lnTo>
                        <a:lnTo>
                          <a:pt x="149" y="80"/>
                        </a:lnTo>
                        <a:lnTo>
                          <a:pt x="151" y="80"/>
                        </a:lnTo>
                        <a:lnTo>
                          <a:pt x="151" y="79"/>
                        </a:lnTo>
                        <a:lnTo>
                          <a:pt x="152" y="79"/>
                        </a:lnTo>
                        <a:lnTo>
                          <a:pt x="153" y="79"/>
                        </a:lnTo>
                        <a:lnTo>
                          <a:pt x="153" y="78"/>
                        </a:lnTo>
                        <a:lnTo>
                          <a:pt x="154" y="78"/>
                        </a:lnTo>
                        <a:lnTo>
                          <a:pt x="155" y="78"/>
                        </a:lnTo>
                        <a:lnTo>
                          <a:pt x="158" y="79"/>
                        </a:lnTo>
                        <a:lnTo>
                          <a:pt x="160" y="79"/>
                        </a:lnTo>
                        <a:lnTo>
                          <a:pt x="160" y="80"/>
                        </a:lnTo>
                        <a:lnTo>
                          <a:pt x="161" y="80"/>
                        </a:lnTo>
                        <a:lnTo>
                          <a:pt x="162" y="80"/>
                        </a:lnTo>
                        <a:lnTo>
                          <a:pt x="163" y="80"/>
                        </a:lnTo>
                        <a:lnTo>
                          <a:pt x="164" y="80"/>
                        </a:lnTo>
                        <a:lnTo>
                          <a:pt x="170" y="87"/>
                        </a:lnTo>
                        <a:lnTo>
                          <a:pt x="173" y="92"/>
                        </a:lnTo>
                        <a:lnTo>
                          <a:pt x="174" y="91"/>
                        </a:lnTo>
                        <a:lnTo>
                          <a:pt x="176" y="91"/>
                        </a:lnTo>
                        <a:lnTo>
                          <a:pt x="176" y="92"/>
                        </a:lnTo>
                        <a:lnTo>
                          <a:pt x="177" y="92"/>
                        </a:lnTo>
                        <a:lnTo>
                          <a:pt x="178" y="91"/>
                        </a:lnTo>
                        <a:lnTo>
                          <a:pt x="179" y="91"/>
                        </a:lnTo>
                        <a:lnTo>
                          <a:pt x="179" y="90"/>
                        </a:lnTo>
                        <a:lnTo>
                          <a:pt x="180" y="90"/>
                        </a:lnTo>
                        <a:lnTo>
                          <a:pt x="182" y="91"/>
                        </a:lnTo>
                        <a:lnTo>
                          <a:pt x="183" y="91"/>
                        </a:lnTo>
                        <a:lnTo>
                          <a:pt x="184" y="91"/>
                        </a:lnTo>
                        <a:lnTo>
                          <a:pt x="186" y="91"/>
                        </a:lnTo>
                        <a:lnTo>
                          <a:pt x="187" y="91"/>
                        </a:lnTo>
                        <a:lnTo>
                          <a:pt x="188" y="91"/>
                        </a:lnTo>
                        <a:lnTo>
                          <a:pt x="189" y="91"/>
                        </a:lnTo>
                        <a:lnTo>
                          <a:pt x="190" y="91"/>
                        </a:lnTo>
                        <a:lnTo>
                          <a:pt x="191" y="91"/>
                        </a:lnTo>
                        <a:lnTo>
                          <a:pt x="191" y="90"/>
                        </a:lnTo>
                        <a:lnTo>
                          <a:pt x="192" y="90"/>
                        </a:lnTo>
                        <a:lnTo>
                          <a:pt x="193" y="90"/>
                        </a:lnTo>
                        <a:lnTo>
                          <a:pt x="195" y="90"/>
                        </a:lnTo>
                        <a:lnTo>
                          <a:pt x="196" y="90"/>
                        </a:lnTo>
                        <a:lnTo>
                          <a:pt x="197" y="89"/>
                        </a:lnTo>
                        <a:lnTo>
                          <a:pt x="199" y="89"/>
                        </a:lnTo>
                        <a:lnTo>
                          <a:pt x="200" y="90"/>
                        </a:lnTo>
                        <a:lnTo>
                          <a:pt x="201" y="90"/>
                        </a:lnTo>
                        <a:lnTo>
                          <a:pt x="201" y="91"/>
                        </a:lnTo>
                        <a:lnTo>
                          <a:pt x="202" y="91"/>
                        </a:lnTo>
                        <a:lnTo>
                          <a:pt x="201" y="91"/>
                        </a:lnTo>
                        <a:lnTo>
                          <a:pt x="201" y="92"/>
                        </a:lnTo>
                        <a:lnTo>
                          <a:pt x="202" y="94"/>
                        </a:lnTo>
                        <a:lnTo>
                          <a:pt x="201" y="95"/>
                        </a:lnTo>
                        <a:lnTo>
                          <a:pt x="200" y="96"/>
                        </a:lnTo>
                        <a:lnTo>
                          <a:pt x="199" y="97"/>
                        </a:lnTo>
                        <a:lnTo>
                          <a:pt x="199" y="98"/>
                        </a:lnTo>
                        <a:lnTo>
                          <a:pt x="199" y="99"/>
                        </a:lnTo>
                        <a:lnTo>
                          <a:pt x="199" y="100"/>
                        </a:lnTo>
                        <a:lnTo>
                          <a:pt x="199" y="101"/>
                        </a:lnTo>
                        <a:lnTo>
                          <a:pt x="198" y="103"/>
                        </a:lnTo>
                        <a:lnTo>
                          <a:pt x="197" y="103"/>
                        </a:lnTo>
                        <a:lnTo>
                          <a:pt x="197" y="104"/>
                        </a:lnTo>
                        <a:lnTo>
                          <a:pt x="197" y="106"/>
                        </a:lnTo>
                        <a:lnTo>
                          <a:pt x="197" y="107"/>
                        </a:lnTo>
                        <a:lnTo>
                          <a:pt x="197" y="108"/>
                        </a:lnTo>
                        <a:lnTo>
                          <a:pt x="197" y="110"/>
                        </a:lnTo>
                        <a:lnTo>
                          <a:pt x="197" y="112"/>
                        </a:lnTo>
                        <a:lnTo>
                          <a:pt x="196" y="114"/>
                        </a:lnTo>
                        <a:lnTo>
                          <a:pt x="197" y="117"/>
                        </a:lnTo>
                        <a:lnTo>
                          <a:pt x="197" y="118"/>
                        </a:lnTo>
                        <a:lnTo>
                          <a:pt x="197" y="119"/>
                        </a:lnTo>
                        <a:lnTo>
                          <a:pt x="198" y="120"/>
                        </a:lnTo>
                        <a:lnTo>
                          <a:pt x="198" y="122"/>
                        </a:lnTo>
                        <a:lnTo>
                          <a:pt x="199" y="123"/>
                        </a:lnTo>
                        <a:lnTo>
                          <a:pt x="199" y="125"/>
                        </a:lnTo>
                        <a:lnTo>
                          <a:pt x="199" y="126"/>
                        </a:lnTo>
                        <a:lnTo>
                          <a:pt x="200" y="126"/>
                        </a:lnTo>
                        <a:lnTo>
                          <a:pt x="201" y="126"/>
                        </a:lnTo>
                        <a:lnTo>
                          <a:pt x="202" y="127"/>
                        </a:lnTo>
                        <a:lnTo>
                          <a:pt x="202" y="129"/>
                        </a:lnTo>
                        <a:lnTo>
                          <a:pt x="204" y="129"/>
                        </a:lnTo>
                        <a:lnTo>
                          <a:pt x="205" y="131"/>
                        </a:lnTo>
                        <a:lnTo>
                          <a:pt x="204" y="132"/>
                        </a:lnTo>
                        <a:lnTo>
                          <a:pt x="202" y="133"/>
                        </a:lnTo>
                        <a:lnTo>
                          <a:pt x="201" y="134"/>
                        </a:lnTo>
                        <a:lnTo>
                          <a:pt x="199" y="136"/>
                        </a:lnTo>
                        <a:lnTo>
                          <a:pt x="197" y="138"/>
                        </a:lnTo>
                        <a:lnTo>
                          <a:pt x="198" y="138"/>
                        </a:lnTo>
                        <a:lnTo>
                          <a:pt x="199" y="140"/>
                        </a:lnTo>
                        <a:lnTo>
                          <a:pt x="200" y="140"/>
                        </a:lnTo>
                        <a:lnTo>
                          <a:pt x="201" y="141"/>
                        </a:lnTo>
                        <a:lnTo>
                          <a:pt x="201" y="142"/>
                        </a:lnTo>
                        <a:lnTo>
                          <a:pt x="204" y="144"/>
                        </a:lnTo>
                        <a:lnTo>
                          <a:pt x="205" y="144"/>
                        </a:lnTo>
                        <a:lnTo>
                          <a:pt x="206" y="145"/>
                        </a:lnTo>
                        <a:lnTo>
                          <a:pt x="206" y="146"/>
                        </a:lnTo>
                        <a:lnTo>
                          <a:pt x="206" y="147"/>
                        </a:lnTo>
                        <a:lnTo>
                          <a:pt x="206" y="148"/>
                        </a:lnTo>
                        <a:lnTo>
                          <a:pt x="207" y="151"/>
                        </a:lnTo>
                        <a:lnTo>
                          <a:pt x="208" y="155"/>
                        </a:lnTo>
                        <a:lnTo>
                          <a:pt x="209" y="159"/>
                        </a:lnTo>
                        <a:lnTo>
                          <a:pt x="210" y="161"/>
                        </a:lnTo>
                        <a:lnTo>
                          <a:pt x="210" y="162"/>
                        </a:lnTo>
                        <a:lnTo>
                          <a:pt x="208" y="162"/>
                        </a:lnTo>
                        <a:lnTo>
                          <a:pt x="207" y="162"/>
                        </a:lnTo>
                        <a:lnTo>
                          <a:pt x="207" y="161"/>
                        </a:lnTo>
                        <a:lnTo>
                          <a:pt x="207" y="160"/>
                        </a:lnTo>
                        <a:lnTo>
                          <a:pt x="207" y="159"/>
                        </a:lnTo>
                        <a:lnTo>
                          <a:pt x="208" y="159"/>
                        </a:lnTo>
                        <a:lnTo>
                          <a:pt x="208" y="157"/>
                        </a:lnTo>
                        <a:lnTo>
                          <a:pt x="207" y="156"/>
                        </a:lnTo>
                        <a:lnTo>
                          <a:pt x="207" y="154"/>
                        </a:lnTo>
                        <a:lnTo>
                          <a:pt x="206" y="153"/>
                        </a:lnTo>
                        <a:lnTo>
                          <a:pt x="206" y="152"/>
                        </a:lnTo>
                        <a:lnTo>
                          <a:pt x="205" y="152"/>
                        </a:lnTo>
                        <a:lnTo>
                          <a:pt x="204" y="150"/>
                        </a:lnTo>
                        <a:lnTo>
                          <a:pt x="204" y="148"/>
                        </a:lnTo>
                        <a:lnTo>
                          <a:pt x="202" y="148"/>
                        </a:lnTo>
                        <a:lnTo>
                          <a:pt x="201" y="148"/>
                        </a:lnTo>
                        <a:lnTo>
                          <a:pt x="200" y="150"/>
                        </a:lnTo>
                        <a:lnTo>
                          <a:pt x="199" y="151"/>
                        </a:lnTo>
                        <a:lnTo>
                          <a:pt x="199" y="152"/>
                        </a:lnTo>
                        <a:lnTo>
                          <a:pt x="198" y="153"/>
                        </a:lnTo>
                        <a:lnTo>
                          <a:pt x="197" y="154"/>
                        </a:lnTo>
                        <a:lnTo>
                          <a:pt x="196" y="154"/>
                        </a:lnTo>
                        <a:lnTo>
                          <a:pt x="195" y="154"/>
                        </a:lnTo>
                        <a:lnTo>
                          <a:pt x="193" y="154"/>
                        </a:lnTo>
                        <a:lnTo>
                          <a:pt x="193" y="153"/>
                        </a:lnTo>
                        <a:lnTo>
                          <a:pt x="193" y="152"/>
                        </a:lnTo>
                        <a:lnTo>
                          <a:pt x="192" y="152"/>
                        </a:lnTo>
                        <a:lnTo>
                          <a:pt x="192" y="151"/>
                        </a:lnTo>
                        <a:lnTo>
                          <a:pt x="191" y="151"/>
                        </a:lnTo>
                        <a:lnTo>
                          <a:pt x="191" y="152"/>
                        </a:lnTo>
                        <a:lnTo>
                          <a:pt x="190" y="153"/>
                        </a:lnTo>
                        <a:lnTo>
                          <a:pt x="191" y="154"/>
                        </a:lnTo>
                        <a:lnTo>
                          <a:pt x="192" y="154"/>
                        </a:lnTo>
                        <a:lnTo>
                          <a:pt x="182" y="154"/>
                        </a:lnTo>
                        <a:lnTo>
                          <a:pt x="179" y="154"/>
                        </a:lnTo>
                        <a:lnTo>
                          <a:pt x="177" y="154"/>
                        </a:lnTo>
                        <a:lnTo>
                          <a:pt x="174" y="154"/>
                        </a:lnTo>
                        <a:lnTo>
                          <a:pt x="173" y="154"/>
                        </a:lnTo>
                        <a:lnTo>
                          <a:pt x="172" y="154"/>
                        </a:lnTo>
                        <a:lnTo>
                          <a:pt x="170" y="154"/>
                        </a:lnTo>
                        <a:lnTo>
                          <a:pt x="169" y="155"/>
                        </a:lnTo>
                        <a:lnTo>
                          <a:pt x="168" y="155"/>
                        </a:lnTo>
                        <a:lnTo>
                          <a:pt x="168" y="164"/>
                        </a:lnTo>
                        <a:lnTo>
                          <a:pt x="170" y="164"/>
                        </a:lnTo>
                        <a:lnTo>
                          <a:pt x="171" y="164"/>
                        </a:lnTo>
                        <a:lnTo>
                          <a:pt x="173" y="164"/>
                        </a:lnTo>
                        <a:lnTo>
                          <a:pt x="174" y="164"/>
                        </a:lnTo>
                        <a:lnTo>
                          <a:pt x="176" y="164"/>
                        </a:lnTo>
                        <a:lnTo>
                          <a:pt x="177" y="164"/>
                        </a:lnTo>
                        <a:lnTo>
                          <a:pt x="177" y="165"/>
                        </a:lnTo>
                        <a:lnTo>
                          <a:pt x="178" y="166"/>
                        </a:lnTo>
                        <a:lnTo>
                          <a:pt x="178" y="169"/>
                        </a:lnTo>
                        <a:lnTo>
                          <a:pt x="178" y="170"/>
                        </a:lnTo>
                        <a:lnTo>
                          <a:pt x="177" y="170"/>
                        </a:lnTo>
                        <a:lnTo>
                          <a:pt x="176" y="170"/>
                        </a:lnTo>
                        <a:lnTo>
                          <a:pt x="173" y="169"/>
                        </a:lnTo>
                        <a:lnTo>
                          <a:pt x="170" y="170"/>
                        </a:lnTo>
                        <a:lnTo>
                          <a:pt x="169" y="170"/>
                        </a:lnTo>
                        <a:lnTo>
                          <a:pt x="169" y="171"/>
                        </a:lnTo>
                        <a:lnTo>
                          <a:pt x="167" y="171"/>
                        </a:lnTo>
                        <a:lnTo>
                          <a:pt x="165" y="171"/>
                        </a:lnTo>
                        <a:lnTo>
                          <a:pt x="165" y="172"/>
                        </a:lnTo>
                        <a:lnTo>
                          <a:pt x="165" y="174"/>
                        </a:lnTo>
                        <a:lnTo>
                          <a:pt x="165" y="176"/>
                        </a:lnTo>
                        <a:lnTo>
                          <a:pt x="165" y="179"/>
                        </a:lnTo>
                        <a:lnTo>
                          <a:pt x="165" y="180"/>
                        </a:lnTo>
                        <a:lnTo>
                          <a:pt x="165" y="181"/>
                        </a:lnTo>
                        <a:lnTo>
                          <a:pt x="165" y="182"/>
                        </a:lnTo>
                        <a:lnTo>
                          <a:pt x="167" y="183"/>
                        </a:lnTo>
                        <a:lnTo>
                          <a:pt x="170" y="185"/>
                        </a:lnTo>
                        <a:lnTo>
                          <a:pt x="171" y="185"/>
                        </a:lnTo>
                        <a:lnTo>
                          <a:pt x="171" y="187"/>
                        </a:lnTo>
                        <a:lnTo>
                          <a:pt x="172" y="188"/>
                        </a:lnTo>
                        <a:lnTo>
                          <a:pt x="172" y="189"/>
                        </a:lnTo>
                        <a:lnTo>
                          <a:pt x="171" y="189"/>
                        </a:lnTo>
                        <a:lnTo>
                          <a:pt x="171" y="190"/>
                        </a:lnTo>
                        <a:lnTo>
                          <a:pt x="172" y="192"/>
                        </a:lnTo>
                        <a:lnTo>
                          <a:pt x="173" y="192"/>
                        </a:lnTo>
                        <a:lnTo>
                          <a:pt x="173" y="193"/>
                        </a:lnTo>
                        <a:lnTo>
                          <a:pt x="174" y="196"/>
                        </a:lnTo>
                        <a:lnTo>
                          <a:pt x="174" y="197"/>
                        </a:lnTo>
                        <a:lnTo>
                          <a:pt x="174" y="198"/>
                        </a:lnTo>
                        <a:lnTo>
                          <a:pt x="174" y="199"/>
                        </a:lnTo>
                        <a:lnTo>
                          <a:pt x="173" y="201"/>
                        </a:lnTo>
                        <a:lnTo>
                          <a:pt x="172" y="207"/>
                        </a:lnTo>
                        <a:lnTo>
                          <a:pt x="171" y="212"/>
                        </a:lnTo>
                        <a:lnTo>
                          <a:pt x="171" y="213"/>
                        </a:lnTo>
                        <a:lnTo>
                          <a:pt x="171" y="215"/>
                        </a:lnTo>
                        <a:lnTo>
                          <a:pt x="169" y="228"/>
                        </a:lnTo>
                        <a:lnTo>
                          <a:pt x="168" y="235"/>
                        </a:lnTo>
                        <a:lnTo>
                          <a:pt x="167" y="239"/>
                        </a:lnTo>
                        <a:lnTo>
                          <a:pt x="165" y="238"/>
                        </a:lnTo>
                        <a:lnTo>
                          <a:pt x="164" y="237"/>
                        </a:lnTo>
                        <a:lnTo>
                          <a:pt x="163" y="236"/>
                        </a:lnTo>
                        <a:lnTo>
                          <a:pt x="163" y="235"/>
                        </a:lnTo>
                        <a:lnTo>
                          <a:pt x="162" y="234"/>
                        </a:lnTo>
                        <a:lnTo>
                          <a:pt x="161" y="232"/>
                        </a:lnTo>
                        <a:lnTo>
                          <a:pt x="160" y="232"/>
                        </a:lnTo>
                        <a:lnTo>
                          <a:pt x="160" y="234"/>
                        </a:lnTo>
                        <a:lnTo>
                          <a:pt x="159" y="234"/>
                        </a:lnTo>
                        <a:lnTo>
                          <a:pt x="158" y="234"/>
                        </a:lnTo>
                        <a:lnTo>
                          <a:pt x="155" y="232"/>
                        </a:lnTo>
                        <a:lnTo>
                          <a:pt x="156" y="231"/>
                        </a:lnTo>
                        <a:lnTo>
                          <a:pt x="156" y="230"/>
                        </a:lnTo>
                        <a:lnTo>
                          <a:pt x="158" y="229"/>
                        </a:lnTo>
                        <a:lnTo>
                          <a:pt x="160" y="227"/>
                        </a:lnTo>
                        <a:lnTo>
                          <a:pt x="160" y="226"/>
                        </a:lnTo>
                        <a:lnTo>
                          <a:pt x="164" y="218"/>
                        </a:lnTo>
                        <a:lnTo>
                          <a:pt x="164" y="217"/>
                        </a:lnTo>
                        <a:lnTo>
                          <a:pt x="164" y="218"/>
                        </a:lnTo>
                        <a:lnTo>
                          <a:pt x="163" y="217"/>
                        </a:lnTo>
                        <a:lnTo>
                          <a:pt x="163" y="216"/>
                        </a:lnTo>
                        <a:lnTo>
                          <a:pt x="162" y="216"/>
                        </a:lnTo>
                        <a:lnTo>
                          <a:pt x="161" y="215"/>
                        </a:lnTo>
                        <a:lnTo>
                          <a:pt x="160" y="215"/>
                        </a:lnTo>
                        <a:lnTo>
                          <a:pt x="158" y="215"/>
                        </a:lnTo>
                        <a:lnTo>
                          <a:pt x="156" y="213"/>
                        </a:lnTo>
                        <a:lnTo>
                          <a:pt x="156" y="212"/>
                        </a:lnTo>
                        <a:lnTo>
                          <a:pt x="153" y="210"/>
                        </a:lnTo>
                        <a:lnTo>
                          <a:pt x="152" y="211"/>
                        </a:lnTo>
                        <a:lnTo>
                          <a:pt x="150" y="212"/>
                        </a:lnTo>
                        <a:lnTo>
                          <a:pt x="149" y="212"/>
                        </a:lnTo>
                        <a:lnTo>
                          <a:pt x="146" y="212"/>
                        </a:lnTo>
                        <a:lnTo>
                          <a:pt x="145" y="211"/>
                        </a:lnTo>
                        <a:lnTo>
                          <a:pt x="144" y="211"/>
                        </a:lnTo>
                        <a:lnTo>
                          <a:pt x="143" y="211"/>
                        </a:lnTo>
                        <a:lnTo>
                          <a:pt x="142" y="210"/>
                        </a:lnTo>
                        <a:lnTo>
                          <a:pt x="142" y="209"/>
                        </a:lnTo>
                        <a:lnTo>
                          <a:pt x="141" y="210"/>
                        </a:lnTo>
                        <a:lnTo>
                          <a:pt x="140" y="211"/>
                        </a:lnTo>
                        <a:lnTo>
                          <a:pt x="139" y="212"/>
                        </a:lnTo>
                        <a:lnTo>
                          <a:pt x="137" y="212"/>
                        </a:lnTo>
                        <a:lnTo>
                          <a:pt x="136" y="213"/>
                        </a:lnTo>
                        <a:lnTo>
                          <a:pt x="134" y="215"/>
                        </a:lnTo>
                        <a:lnTo>
                          <a:pt x="133" y="215"/>
                        </a:lnTo>
                        <a:lnTo>
                          <a:pt x="131" y="213"/>
                        </a:lnTo>
                        <a:lnTo>
                          <a:pt x="128" y="213"/>
                        </a:lnTo>
                        <a:lnTo>
                          <a:pt x="127" y="213"/>
                        </a:lnTo>
                        <a:lnTo>
                          <a:pt x="126" y="215"/>
                        </a:lnTo>
                        <a:lnTo>
                          <a:pt x="125" y="215"/>
                        </a:lnTo>
                        <a:lnTo>
                          <a:pt x="124" y="213"/>
                        </a:lnTo>
                        <a:lnTo>
                          <a:pt x="123" y="213"/>
                        </a:lnTo>
                        <a:lnTo>
                          <a:pt x="122" y="212"/>
                        </a:lnTo>
                        <a:lnTo>
                          <a:pt x="122" y="211"/>
                        </a:lnTo>
                        <a:lnTo>
                          <a:pt x="122" y="210"/>
                        </a:lnTo>
                        <a:lnTo>
                          <a:pt x="122" y="209"/>
                        </a:lnTo>
                        <a:lnTo>
                          <a:pt x="122" y="207"/>
                        </a:lnTo>
                        <a:lnTo>
                          <a:pt x="121" y="206"/>
                        </a:lnTo>
                        <a:lnTo>
                          <a:pt x="121" y="204"/>
                        </a:lnTo>
                        <a:lnTo>
                          <a:pt x="119" y="206"/>
                        </a:lnTo>
                        <a:lnTo>
                          <a:pt x="118" y="206"/>
                        </a:lnTo>
                        <a:lnTo>
                          <a:pt x="117" y="204"/>
                        </a:lnTo>
                        <a:lnTo>
                          <a:pt x="116" y="204"/>
                        </a:lnTo>
                        <a:lnTo>
                          <a:pt x="116" y="203"/>
                        </a:lnTo>
                        <a:lnTo>
                          <a:pt x="116" y="202"/>
                        </a:lnTo>
                        <a:lnTo>
                          <a:pt x="117" y="202"/>
                        </a:lnTo>
                        <a:lnTo>
                          <a:pt x="116" y="201"/>
                        </a:lnTo>
                        <a:lnTo>
                          <a:pt x="116" y="200"/>
                        </a:lnTo>
                        <a:lnTo>
                          <a:pt x="115" y="200"/>
                        </a:lnTo>
                        <a:lnTo>
                          <a:pt x="115" y="199"/>
                        </a:lnTo>
                        <a:lnTo>
                          <a:pt x="114" y="198"/>
                        </a:lnTo>
                        <a:lnTo>
                          <a:pt x="113" y="197"/>
                        </a:lnTo>
                        <a:lnTo>
                          <a:pt x="113" y="198"/>
                        </a:lnTo>
                        <a:lnTo>
                          <a:pt x="112" y="197"/>
                        </a:lnTo>
                        <a:lnTo>
                          <a:pt x="111" y="197"/>
                        </a:lnTo>
                        <a:lnTo>
                          <a:pt x="107" y="194"/>
                        </a:lnTo>
                        <a:lnTo>
                          <a:pt x="106" y="193"/>
                        </a:lnTo>
                        <a:lnTo>
                          <a:pt x="105" y="193"/>
                        </a:lnTo>
                        <a:lnTo>
                          <a:pt x="105" y="192"/>
                        </a:lnTo>
                        <a:lnTo>
                          <a:pt x="105" y="191"/>
                        </a:lnTo>
                        <a:lnTo>
                          <a:pt x="104" y="190"/>
                        </a:lnTo>
                        <a:lnTo>
                          <a:pt x="104" y="189"/>
                        </a:lnTo>
                        <a:lnTo>
                          <a:pt x="104" y="188"/>
                        </a:lnTo>
                        <a:lnTo>
                          <a:pt x="104" y="187"/>
                        </a:lnTo>
                        <a:lnTo>
                          <a:pt x="103" y="187"/>
                        </a:lnTo>
                        <a:lnTo>
                          <a:pt x="100" y="185"/>
                        </a:lnTo>
                        <a:lnTo>
                          <a:pt x="100" y="184"/>
                        </a:lnTo>
                        <a:lnTo>
                          <a:pt x="99" y="184"/>
                        </a:lnTo>
                        <a:lnTo>
                          <a:pt x="98" y="184"/>
                        </a:lnTo>
                        <a:lnTo>
                          <a:pt x="98" y="183"/>
                        </a:lnTo>
                        <a:lnTo>
                          <a:pt x="98" y="182"/>
                        </a:lnTo>
                        <a:lnTo>
                          <a:pt x="97" y="182"/>
                        </a:lnTo>
                        <a:lnTo>
                          <a:pt x="96" y="182"/>
                        </a:lnTo>
                        <a:lnTo>
                          <a:pt x="95" y="181"/>
                        </a:lnTo>
                        <a:lnTo>
                          <a:pt x="93" y="180"/>
                        </a:lnTo>
                        <a:lnTo>
                          <a:pt x="91" y="180"/>
                        </a:lnTo>
                        <a:lnTo>
                          <a:pt x="91" y="181"/>
                        </a:lnTo>
                        <a:lnTo>
                          <a:pt x="90" y="181"/>
                        </a:lnTo>
                        <a:lnTo>
                          <a:pt x="90" y="180"/>
                        </a:lnTo>
                        <a:lnTo>
                          <a:pt x="89" y="180"/>
                        </a:lnTo>
                        <a:lnTo>
                          <a:pt x="88" y="180"/>
                        </a:lnTo>
                        <a:lnTo>
                          <a:pt x="87" y="179"/>
                        </a:lnTo>
                        <a:lnTo>
                          <a:pt x="86" y="179"/>
                        </a:lnTo>
                        <a:lnTo>
                          <a:pt x="85" y="179"/>
                        </a:lnTo>
                        <a:lnTo>
                          <a:pt x="84" y="179"/>
                        </a:lnTo>
                        <a:lnTo>
                          <a:pt x="81" y="176"/>
                        </a:lnTo>
                        <a:lnTo>
                          <a:pt x="80" y="175"/>
                        </a:lnTo>
                        <a:lnTo>
                          <a:pt x="80" y="174"/>
                        </a:lnTo>
                        <a:lnTo>
                          <a:pt x="78" y="174"/>
                        </a:lnTo>
                        <a:lnTo>
                          <a:pt x="77" y="173"/>
                        </a:lnTo>
                        <a:lnTo>
                          <a:pt x="75" y="173"/>
                        </a:lnTo>
                        <a:lnTo>
                          <a:pt x="75" y="175"/>
                        </a:lnTo>
                        <a:lnTo>
                          <a:pt x="74" y="175"/>
                        </a:lnTo>
                        <a:lnTo>
                          <a:pt x="72" y="175"/>
                        </a:lnTo>
                        <a:lnTo>
                          <a:pt x="71" y="175"/>
                        </a:lnTo>
                        <a:lnTo>
                          <a:pt x="70" y="175"/>
                        </a:lnTo>
                        <a:lnTo>
                          <a:pt x="69" y="175"/>
                        </a:lnTo>
                        <a:lnTo>
                          <a:pt x="68" y="175"/>
                        </a:lnTo>
                        <a:lnTo>
                          <a:pt x="66" y="174"/>
                        </a:lnTo>
                        <a:lnTo>
                          <a:pt x="65" y="174"/>
                        </a:lnTo>
                        <a:lnTo>
                          <a:pt x="63" y="174"/>
                        </a:lnTo>
                        <a:lnTo>
                          <a:pt x="61" y="174"/>
                        </a:lnTo>
                        <a:lnTo>
                          <a:pt x="61" y="173"/>
                        </a:lnTo>
                        <a:lnTo>
                          <a:pt x="60" y="173"/>
                        </a:lnTo>
                        <a:lnTo>
                          <a:pt x="60" y="171"/>
                        </a:lnTo>
                        <a:lnTo>
                          <a:pt x="60" y="170"/>
                        </a:lnTo>
                        <a:lnTo>
                          <a:pt x="59" y="170"/>
                        </a:lnTo>
                        <a:lnTo>
                          <a:pt x="58" y="170"/>
                        </a:lnTo>
                        <a:lnTo>
                          <a:pt x="57" y="169"/>
                        </a:lnTo>
                        <a:lnTo>
                          <a:pt x="57" y="168"/>
                        </a:lnTo>
                        <a:lnTo>
                          <a:pt x="56" y="168"/>
                        </a:lnTo>
                        <a:lnTo>
                          <a:pt x="55" y="168"/>
                        </a:lnTo>
                        <a:lnTo>
                          <a:pt x="53" y="168"/>
                        </a:lnTo>
                        <a:lnTo>
                          <a:pt x="53" y="166"/>
                        </a:lnTo>
                        <a:lnTo>
                          <a:pt x="52" y="166"/>
                        </a:lnTo>
                        <a:lnTo>
                          <a:pt x="51" y="166"/>
                        </a:lnTo>
                        <a:lnTo>
                          <a:pt x="50" y="166"/>
                        </a:lnTo>
                        <a:lnTo>
                          <a:pt x="50" y="165"/>
                        </a:lnTo>
                        <a:lnTo>
                          <a:pt x="49" y="164"/>
                        </a:lnTo>
                        <a:lnTo>
                          <a:pt x="48" y="164"/>
                        </a:lnTo>
                        <a:lnTo>
                          <a:pt x="47" y="164"/>
                        </a:lnTo>
                        <a:lnTo>
                          <a:pt x="46" y="163"/>
                        </a:lnTo>
                        <a:lnTo>
                          <a:pt x="46" y="162"/>
                        </a:lnTo>
                        <a:lnTo>
                          <a:pt x="44" y="162"/>
                        </a:lnTo>
                        <a:lnTo>
                          <a:pt x="43" y="161"/>
                        </a:lnTo>
                        <a:lnTo>
                          <a:pt x="42" y="161"/>
                        </a:lnTo>
                        <a:lnTo>
                          <a:pt x="40" y="159"/>
                        </a:lnTo>
                        <a:lnTo>
                          <a:pt x="40" y="157"/>
                        </a:lnTo>
                        <a:lnTo>
                          <a:pt x="39" y="156"/>
                        </a:lnTo>
                        <a:lnTo>
                          <a:pt x="38" y="156"/>
                        </a:lnTo>
                        <a:lnTo>
                          <a:pt x="37" y="156"/>
                        </a:lnTo>
                        <a:lnTo>
                          <a:pt x="38" y="154"/>
                        </a:lnTo>
                        <a:lnTo>
                          <a:pt x="40" y="153"/>
                        </a:lnTo>
                        <a:lnTo>
                          <a:pt x="41" y="153"/>
                        </a:lnTo>
                        <a:lnTo>
                          <a:pt x="43" y="154"/>
                        </a:lnTo>
                        <a:lnTo>
                          <a:pt x="44" y="152"/>
                        </a:lnTo>
                        <a:lnTo>
                          <a:pt x="43" y="151"/>
                        </a:lnTo>
                        <a:lnTo>
                          <a:pt x="43" y="150"/>
                        </a:lnTo>
                        <a:lnTo>
                          <a:pt x="42" y="150"/>
                        </a:lnTo>
                        <a:lnTo>
                          <a:pt x="42" y="148"/>
                        </a:lnTo>
                        <a:lnTo>
                          <a:pt x="42" y="147"/>
                        </a:lnTo>
                        <a:lnTo>
                          <a:pt x="43" y="146"/>
                        </a:lnTo>
                        <a:lnTo>
                          <a:pt x="43" y="145"/>
                        </a:lnTo>
                        <a:lnTo>
                          <a:pt x="44" y="144"/>
                        </a:lnTo>
                        <a:lnTo>
                          <a:pt x="44" y="145"/>
                        </a:lnTo>
                        <a:lnTo>
                          <a:pt x="44" y="144"/>
                        </a:lnTo>
                        <a:lnTo>
                          <a:pt x="46" y="144"/>
                        </a:lnTo>
                        <a:lnTo>
                          <a:pt x="46" y="143"/>
                        </a:lnTo>
                        <a:lnTo>
                          <a:pt x="47" y="144"/>
                        </a:lnTo>
                        <a:lnTo>
                          <a:pt x="48" y="143"/>
                        </a:lnTo>
                        <a:lnTo>
                          <a:pt x="50" y="144"/>
                        </a:lnTo>
                        <a:lnTo>
                          <a:pt x="52" y="143"/>
                        </a:lnTo>
                        <a:lnTo>
                          <a:pt x="52" y="142"/>
                        </a:lnTo>
                        <a:lnTo>
                          <a:pt x="53" y="142"/>
                        </a:lnTo>
                        <a:lnTo>
                          <a:pt x="53" y="143"/>
                        </a:lnTo>
                        <a:lnTo>
                          <a:pt x="55" y="143"/>
                        </a:lnTo>
                        <a:lnTo>
                          <a:pt x="56" y="142"/>
                        </a:lnTo>
                        <a:lnTo>
                          <a:pt x="56" y="140"/>
                        </a:lnTo>
                        <a:lnTo>
                          <a:pt x="56" y="138"/>
                        </a:lnTo>
                        <a:lnTo>
                          <a:pt x="58" y="136"/>
                        </a:lnTo>
                        <a:lnTo>
                          <a:pt x="58" y="135"/>
                        </a:lnTo>
                        <a:lnTo>
                          <a:pt x="60" y="133"/>
                        </a:lnTo>
                        <a:lnTo>
                          <a:pt x="60" y="132"/>
                        </a:lnTo>
                        <a:lnTo>
                          <a:pt x="59" y="132"/>
                        </a:lnTo>
                        <a:lnTo>
                          <a:pt x="60" y="132"/>
                        </a:lnTo>
                        <a:lnTo>
                          <a:pt x="61" y="131"/>
                        </a:lnTo>
                        <a:lnTo>
                          <a:pt x="62" y="128"/>
                        </a:lnTo>
                        <a:lnTo>
                          <a:pt x="63" y="128"/>
                        </a:lnTo>
                        <a:lnTo>
                          <a:pt x="65" y="127"/>
                        </a:lnTo>
                        <a:lnTo>
                          <a:pt x="65" y="126"/>
                        </a:lnTo>
                        <a:lnTo>
                          <a:pt x="65" y="125"/>
                        </a:lnTo>
                        <a:lnTo>
                          <a:pt x="66" y="124"/>
                        </a:lnTo>
                        <a:lnTo>
                          <a:pt x="65" y="124"/>
                        </a:lnTo>
                        <a:lnTo>
                          <a:pt x="63" y="124"/>
                        </a:lnTo>
                        <a:lnTo>
                          <a:pt x="62" y="125"/>
                        </a:lnTo>
                        <a:lnTo>
                          <a:pt x="62" y="124"/>
                        </a:lnTo>
                        <a:lnTo>
                          <a:pt x="62" y="123"/>
                        </a:lnTo>
                        <a:lnTo>
                          <a:pt x="63" y="123"/>
                        </a:lnTo>
                        <a:lnTo>
                          <a:pt x="63" y="122"/>
                        </a:lnTo>
                        <a:lnTo>
                          <a:pt x="63" y="120"/>
                        </a:lnTo>
                        <a:lnTo>
                          <a:pt x="62" y="120"/>
                        </a:lnTo>
                        <a:lnTo>
                          <a:pt x="62" y="122"/>
                        </a:lnTo>
                        <a:lnTo>
                          <a:pt x="61" y="122"/>
                        </a:lnTo>
                        <a:lnTo>
                          <a:pt x="61" y="123"/>
                        </a:lnTo>
                        <a:lnTo>
                          <a:pt x="60" y="122"/>
                        </a:lnTo>
                        <a:lnTo>
                          <a:pt x="60" y="120"/>
                        </a:lnTo>
                        <a:lnTo>
                          <a:pt x="60" y="119"/>
                        </a:lnTo>
                        <a:lnTo>
                          <a:pt x="61" y="119"/>
                        </a:lnTo>
                        <a:lnTo>
                          <a:pt x="62" y="119"/>
                        </a:lnTo>
                        <a:lnTo>
                          <a:pt x="62" y="118"/>
                        </a:lnTo>
                        <a:lnTo>
                          <a:pt x="61" y="118"/>
                        </a:lnTo>
                        <a:lnTo>
                          <a:pt x="61" y="117"/>
                        </a:lnTo>
                        <a:lnTo>
                          <a:pt x="61" y="116"/>
                        </a:lnTo>
                        <a:lnTo>
                          <a:pt x="61" y="115"/>
                        </a:lnTo>
                        <a:lnTo>
                          <a:pt x="61" y="113"/>
                        </a:lnTo>
                        <a:lnTo>
                          <a:pt x="61" y="112"/>
                        </a:lnTo>
                        <a:lnTo>
                          <a:pt x="61" y="110"/>
                        </a:lnTo>
                        <a:lnTo>
                          <a:pt x="61" y="109"/>
                        </a:lnTo>
                        <a:lnTo>
                          <a:pt x="61" y="107"/>
                        </a:lnTo>
                        <a:lnTo>
                          <a:pt x="61" y="106"/>
                        </a:lnTo>
                        <a:lnTo>
                          <a:pt x="61" y="105"/>
                        </a:lnTo>
                        <a:lnTo>
                          <a:pt x="61" y="104"/>
                        </a:lnTo>
                        <a:lnTo>
                          <a:pt x="60" y="101"/>
                        </a:lnTo>
                        <a:lnTo>
                          <a:pt x="59" y="100"/>
                        </a:lnTo>
                        <a:lnTo>
                          <a:pt x="59" y="99"/>
                        </a:lnTo>
                        <a:lnTo>
                          <a:pt x="60" y="99"/>
                        </a:lnTo>
                        <a:lnTo>
                          <a:pt x="61" y="99"/>
                        </a:lnTo>
                        <a:lnTo>
                          <a:pt x="62" y="98"/>
                        </a:lnTo>
                        <a:lnTo>
                          <a:pt x="62" y="97"/>
                        </a:lnTo>
                        <a:lnTo>
                          <a:pt x="61" y="94"/>
                        </a:lnTo>
                        <a:lnTo>
                          <a:pt x="60" y="92"/>
                        </a:lnTo>
                        <a:lnTo>
                          <a:pt x="60" y="91"/>
                        </a:lnTo>
                        <a:lnTo>
                          <a:pt x="59" y="91"/>
                        </a:lnTo>
                        <a:lnTo>
                          <a:pt x="59" y="90"/>
                        </a:lnTo>
                        <a:lnTo>
                          <a:pt x="60" y="90"/>
                        </a:lnTo>
                        <a:lnTo>
                          <a:pt x="61" y="90"/>
                        </a:lnTo>
                        <a:lnTo>
                          <a:pt x="61" y="88"/>
                        </a:lnTo>
                        <a:lnTo>
                          <a:pt x="61" y="86"/>
                        </a:lnTo>
                        <a:lnTo>
                          <a:pt x="60" y="84"/>
                        </a:lnTo>
                        <a:lnTo>
                          <a:pt x="59" y="84"/>
                        </a:lnTo>
                        <a:lnTo>
                          <a:pt x="57" y="81"/>
                        </a:lnTo>
                        <a:lnTo>
                          <a:pt x="57" y="80"/>
                        </a:lnTo>
                        <a:lnTo>
                          <a:pt x="57" y="79"/>
                        </a:lnTo>
                        <a:lnTo>
                          <a:pt x="55" y="77"/>
                        </a:lnTo>
                        <a:lnTo>
                          <a:pt x="53" y="76"/>
                        </a:lnTo>
                        <a:lnTo>
                          <a:pt x="55" y="72"/>
                        </a:lnTo>
                        <a:lnTo>
                          <a:pt x="56" y="72"/>
                        </a:lnTo>
                        <a:lnTo>
                          <a:pt x="56" y="71"/>
                        </a:lnTo>
                        <a:lnTo>
                          <a:pt x="56" y="70"/>
                        </a:lnTo>
                        <a:lnTo>
                          <a:pt x="56" y="69"/>
                        </a:lnTo>
                        <a:lnTo>
                          <a:pt x="57" y="70"/>
                        </a:lnTo>
                        <a:lnTo>
                          <a:pt x="57" y="71"/>
                        </a:lnTo>
                        <a:lnTo>
                          <a:pt x="58" y="71"/>
                        </a:lnTo>
                        <a:lnTo>
                          <a:pt x="58" y="72"/>
                        </a:lnTo>
                        <a:lnTo>
                          <a:pt x="61" y="69"/>
                        </a:lnTo>
                        <a:lnTo>
                          <a:pt x="61" y="67"/>
                        </a:lnTo>
                        <a:lnTo>
                          <a:pt x="62" y="67"/>
                        </a:lnTo>
                        <a:lnTo>
                          <a:pt x="63" y="67"/>
                        </a:lnTo>
                        <a:lnTo>
                          <a:pt x="63" y="66"/>
                        </a:lnTo>
                        <a:lnTo>
                          <a:pt x="63" y="64"/>
                        </a:lnTo>
                        <a:lnTo>
                          <a:pt x="62" y="63"/>
                        </a:lnTo>
                        <a:lnTo>
                          <a:pt x="62" y="62"/>
                        </a:lnTo>
                        <a:lnTo>
                          <a:pt x="61" y="61"/>
                        </a:lnTo>
                        <a:lnTo>
                          <a:pt x="61" y="60"/>
                        </a:lnTo>
                        <a:lnTo>
                          <a:pt x="60" y="59"/>
                        </a:lnTo>
                        <a:lnTo>
                          <a:pt x="59" y="59"/>
                        </a:lnTo>
                        <a:lnTo>
                          <a:pt x="59" y="58"/>
                        </a:lnTo>
                        <a:lnTo>
                          <a:pt x="60" y="58"/>
                        </a:lnTo>
                        <a:lnTo>
                          <a:pt x="61" y="57"/>
                        </a:lnTo>
                        <a:lnTo>
                          <a:pt x="61" y="56"/>
                        </a:lnTo>
                        <a:lnTo>
                          <a:pt x="62" y="57"/>
                        </a:lnTo>
                        <a:lnTo>
                          <a:pt x="62" y="58"/>
                        </a:lnTo>
                        <a:lnTo>
                          <a:pt x="62" y="59"/>
                        </a:lnTo>
                        <a:lnTo>
                          <a:pt x="63" y="59"/>
                        </a:lnTo>
                        <a:lnTo>
                          <a:pt x="65" y="60"/>
                        </a:lnTo>
                        <a:lnTo>
                          <a:pt x="65" y="61"/>
                        </a:lnTo>
                        <a:lnTo>
                          <a:pt x="67" y="62"/>
                        </a:lnTo>
                        <a:lnTo>
                          <a:pt x="67" y="63"/>
                        </a:lnTo>
                        <a:lnTo>
                          <a:pt x="68" y="63"/>
                        </a:lnTo>
                        <a:lnTo>
                          <a:pt x="69" y="63"/>
                        </a:lnTo>
                        <a:lnTo>
                          <a:pt x="69" y="64"/>
                        </a:lnTo>
                        <a:lnTo>
                          <a:pt x="68" y="64"/>
                        </a:lnTo>
                        <a:lnTo>
                          <a:pt x="67" y="64"/>
                        </a:lnTo>
                        <a:lnTo>
                          <a:pt x="67" y="66"/>
                        </a:lnTo>
                        <a:lnTo>
                          <a:pt x="67" y="67"/>
                        </a:lnTo>
                        <a:lnTo>
                          <a:pt x="68" y="67"/>
                        </a:lnTo>
                        <a:lnTo>
                          <a:pt x="69" y="67"/>
                        </a:lnTo>
                        <a:lnTo>
                          <a:pt x="70" y="67"/>
                        </a:lnTo>
                        <a:lnTo>
                          <a:pt x="70" y="64"/>
                        </a:lnTo>
                        <a:lnTo>
                          <a:pt x="70" y="62"/>
                        </a:lnTo>
                        <a:lnTo>
                          <a:pt x="69" y="60"/>
                        </a:lnTo>
                        <a:lnTo>
                          <a:pt x="69" y="59"/>
                        </a:lnTo>
                        <a:lnTo>
                          <a:pt x="68" y="58"/>
                        </a:lnTo>
                        <a:lnTo>
                          <a:pt x="67" y="58"/>
                        </a:lnTo>
                        <a:lnTo>
                          <a:pt x="68" y="57"/>
                        </a:lnTo>
                        <a:lnTo>
                          <a:pt x="69" y="57"/>
                        </a:lnTo>
                        <a:lnTo>
                          <a:pt x="71" y="56"/>
                        </a:lnTo>
                        <a:lnTo>
                          <a:pt x="75" y="53"/>
                        </a:lnTo>
                        <a:lnTo>
                          <a:pt x="75" y="52"/>
                        </a:lnTo>
                        <a:lnTo>
                          <a:pt x="76" y="52"/>
                        </a:lnTo>
                        <a:lnTo>
                          <a:pt x="77" y="51"/>
                        </a:lnTo>
                        <a:lnTo>
                          <a:pt x="78" y="49"/>
                        </a:lnTo>
                        <a:lnTo>
                          <a:pt x="78" y="48"/>
                        </a:lnTo>
                        <a:lnTo>
                          <a:pt x="79" y="47"/>
                        </a:lnTo>
                        <a:lnTo>
                          <a:pt x="81" y="45"/>
                        </a:lnTo>
                        <a:lnTo>
                          <a:pt x="83" y="44"/>
                        </a:lnTo>
                        <a:lnTo>
                          <a:pt x="85" y="45"/>
                        </a:lnTo>
                        <a:lnTo>
                          <a:pt x="86" y="44"/>
                        </a:lnTo>
                        <a:lnTo>
                          <a:pt x="86" y="43"/>
                        </a:lnTo>
                        <a:lnTo>
                          <a:pt x="86" y="42"/>
                        </a:lnTo>
                        <a:lnTo>
                          <a:pt x="86" y="41"/>
                        </a:lnTo>
                        <a:lnTo>
                          <a:pt x="85" y="40"/>
                        </a:lnTo>
                        <a:lnTo>
                          <a:pt x="86" y="40"/>
                        </a:lnTo>
                        <a:lnTo>
                          <a:pt x="86" y="38"/>
                        </a:lnTo>
                        <a:lnTo>
                          <a:pt x="86" y="36"/>
                        </a:lnTo>
                        <a:lnTo>
                          <a:pt x="86" y="35"/>
                        </a:lnTo>
                        <a:lnTo>
                          <a:pt x="87" y="35"/>
                        </a:lnTo>
                        <a:lnTo>
                          <a:pt x="87" y="34"/>
                        </a:lnTo>
                        <a:lnTo>
                          <a:pt x="87" y="33"/>
                        </a:lnTo>
                        <a:lnTo>
                          <a:pt x="87" y="31"/>
                        </a:lnTo>
                        <a:lnTo>
                          <a:pt x="88" y="31"/>
                        </a:lnTo>
                        <a:lnTo>
                          <a:pt x="88" y="30"/>
                        </a:lnTo>
                        <a:lnTo>
                          <a:pt x="87" y="29"/>
                        </a:lnTo>
                        <a:lnTo>
                          <a:pt x="88" y="29"/>
                        </a:lnTo>
                        <a:lnTo>
                          <a:pt x="89" y="28"/>
                        </a:lnTo>
                        <a:lnTo>
                          <a:pt x="90" y="26"/>
                        </a:lnTo>
                        <a:lnTo>
                          <a:pt x="91" y="26"/>
                        </a:lnTo>
                        <a:lnTo>
                          <a:pt x="90" y="26"/>
                        </a:lnTo>
                        <a:lnTo>
                          <a:pt x="90" y="25"/>
                        </a:lnTo>
                        <a:lnTo>
                          <a:pt x="91" y="25"/>
                        </a:lnTo>
                        <a:lnTo>
                          <a:pt x="94" y="24"/>
                        </a:lnTo>
                        <a:lnTo>
                          <a:pt x="94" y="23"/>
                        </a:lnTo>
                        <a:lnTo>
                          <a:pt x="95" y="23"/>
                        </a:lnTo>
                        <a:lnTo>
                          <a:pt x="96" y="22"/>
                        </a:lnTo>
                        <a:lnTo>
                          <a:pt x="96" y="21"/>
                        </a:lnTo>
                        <a:lnTo>
                          <a:pt x="97" y="21"/>
                        </a:lnTo>
                        <a:lnTo>
                          <a:pt x="102" y="23"/>
                        </a:lnTo>
                        <a:lnTo>
                          <a:pt x="103" y="23"/>
                        </a:lnTo>
                        <a:lnTo>
                          <a:pt x="104" y="23"/>
                        </a:lnTo>
                        <a:lnTo>
                          <a:pt x="105" y="23"/>
                        </a:lnTo>
                        <a:lnTo>
                          <a:pt x="104" y="23"/>
                        </a:lnTo>
                        <a:lnTo>
                          <a:pt x="103" y="23"/>
                        </a:lnTo>
                        <a:lnTo>
                          <a:pt x="100" y="24"/>
                        </a:lnTo>
                        <a:lnTo>
                          <a:pt x="100" y="25"/>
                        </a:lnTo>
                        <a:lnTo>
                          <a:pt x="102" y="25"/>
                        </a:lnTo>
                        <a:lnTo>
                          <a:pt x="103" y="26"/>
                        </a:lnTo>
                        <a:lnTo>
                          <a:pt x="104" y="26"/>
                        </a:lnTo>
                        <a:lnTo>
                          <a:pt x="104" y="25"/>
                        </a:lnTo>
                        <a:lnTo>
                          <a:pt x="104" y="24"/>
                        </a:lnTo>
                        <a:lnTo>
                          <a:pt x="105" y="23"/>
                        </a:lnTo>
                        <a:lnTo>
                          <a:pt x="105" y="22"/>
                        </a:lnTo>
                        <a:lnTo>
                          <a:pt x="106" y="21"/>
                        </a:lnTo>
                        <a:lnTo>
                          <a:pt x="105" y="20"/>
                        </a:lnTo>
                        <a:lnTo>
                          <a:pt x="106" y="19"/>
                        </a:lnTo>
                        <a:lnTo>
                          <a:pt x="107" y="17"/>
                        </a:lnTo>
                        <a:lnTo>
                          <a:pt x="108" y="17"/>
                        </a:lnTo>
                        <a:lnTo>
                          <a:pt x="109" y="17"/>
                        </a:lnTo>
                        <a:lnTo>
                          <a:pt x="109" y="19"/>
                        </a:lnTo>
                        <a:lnTo>
                          <a:pt x="111" y="19"/>
                        </a:lnTo>
                        <a:lnTo>
                          <a:pt x="112" y="19"/>
                        </a:lnTo>
                        <a:lnTo>
                          <a:pt x="114" y="19"/>
                        </a:lnTo>
                        <a:lnTo>
                          <a:pt x="115" y="19"/>
                        </a:lnTo>
                        <a:lnTo>
                          <a:pt x="116" y="19"/>
                        </a:lnTo>
                        <a:lnTo>
                          <a:pt x="117" y="19"/>
                        </a:lnTo>
                        <a:lnTo>
                          <a:pt x="118" y="19"/>
                        </a:lnTo>
                        <a:lnTo>
                          <a:pt x="119" y="19"/>
                        </a:lnTo>
                        <a:lnTo>
                          <a:pt x="121" y="17"/>
                        </a:lnTo>
                        <a:lnTo>
                          <a:pt x="121" y="16"/>
                        </a:lnTo>
                        <a:lnTo>
                          <a:pt x="123" y="15"/>
                        </a:lnTo>
                        <a:lnTo>
                          <a:pt x="126" y="13"/>
                        </a:lnTo>
                        <a:lnTo>
                          <a:pt x="127" y="13"/>
                        </a:lnTo>
                        <a:lnTo>
                          <a:pt x="130" y="12"/>
                        </a:lnTo>
                        <a:lnTo>
                          <a:pt x="131" y="12"/>
                        </a:lnTo>
                        <a:lnTo>
                          <a:pt x="132" y="12"/>
                        </a:lnTo>
                        <a:lnTo>
                          <a:pt x="133" y="11"/>
                        </a:lnTo>
                        <a:lnTo>
                          <a:pt x="134" y="10"/>
                        </a:lnTo>
                        <a:lnTo>
                          <a:pt x="135" y="7"/>
                        </a:lnTo>
                        <a:lnTo>
                          <a:pt x="135" y="6"/>
                        </a:lnTo>
                        <a:lnTo>
                          <a:pt x="135" y="5"/>
                        </a:lnTo>
                        <a:lnTo>
                          <a:pt x="137" y="5"/>
                        </a:lnTo>
                        <a:lnTo>
                          <a:pt x="137" y="6"/>
                        </a:lnTo>
                        <a:lnTo>
                          <a:pt x="139" y="6"/>
                        </a:lnTo>
                        <a:lnTo>
                          <a:pt x="140" y="5"/>
                        </a:lnTo>
                        <a:lnTo>
                          <a:pt x="140" y="4"/>
                        </a:lnTo>
                        <a:lnTo>
                          <a:pt x="142" y="3"/>
                        </a:lnTo>
                        <a:lnTo>
                          <a:pt x="143" y="3"/>
                        </a:lnTo>
                        <a:lnTo>
                          <a:pt x="142" y="2"/>
                        </a:lnTo>
                        <a:lnTo>
                          <a:pt x="141" y="3"/>
                        </a:lnTo>
                        <a:lnTo>
                          <a:pt x="141" y="2"/>
                        </a:lnTo>
                        <a:lnTo>
                          <a:pt x="142" y="2"/>
                        </a:lnTo>
                        <a:lnTo>
                          <a:pt x="143" y="2"/>
                        </a:lnTo>
                        <a:lnTo>
                          <a:pt x="144" y="2"/>
                        </a:lnTo>
                        <a:lnTo>
                          <a:pt x="147" y="4"/>
                        </a:lnTo>
                        <a:lnTo>
                          <a:pt x="149" y="4"/>
                        </a:lnTo>
                        <a:lnTo>
                          <a:pt x="150" y="7"/>
                        </a:lnTo>
                        <a:lnTo>
                          <a:pt x="150" y="8"/>
                        </a:lnTo>
                        <a:lnTo>
                          <a:pt x="149" y="8"/>
                        </a:lnTo>
                        <a:lnTo>
                          <a:pt x="149" y="10"/>
                        </a:lnTo>
                        <a:lnTo>
                          <a:pt x="147" y="10"/>
                        </a:lnTo>
                        <a:lnTo>
                          <a:pt x="146" y="11"/>
                        </a:lnTo>
                        <a:moveTo>
                          <a:pt x="58" y="119"/>
                        </a:moveTo>
                        <a:lnTo>
                          <a:pt x="59" y="119"/>
                        </a:lnTo>
                        <a:lnTo>
                          <a:pt x="60" y="117"/>
                        </a:lnTo>
                        <a:lnTo>
                          <a:pt x="61" y="118"/>
                        </a:lnTo>
                        <a:lnTo>
                          <a:pt x="59" y="119"/>
                        </a:lnTo>
                        <a:lnTo>
                          <a:pt x="58" y="119"/>
                        </a:lnTo>
                        <a:moveTo>
                          <a:pt x="50" y="144"/>
                        </a:moveTo>
                        <a:lnTo>
                          <a:pt x="50" y="143"/>
                        </a:lnTo>
                        <a:lnTo>
                          <a:pt x="49" y="143"/>
                        </a:lnTo>
                        <a:lnTo>
                          <a:pt x="49" y="142"/>
                        </a:lnTo>
                        <a:lnTo>
                          <a:pt x="50" y="142"/>
                        </a:lnTo>
                        <a:lnTo>
                          <a:pt x="51" y="143"/>
                        </a:lnTo>
                        <a:lnTo>
                          <a:pt x="50" y="143"/>
                        </a:lnTo>
                        <a:lnTo>
                          <a:pt x="50" y="144"/>
                        </a:lnTo>
                        <a:moveTo>
                          <a:pt x="0" y="2"/>
                        </a:move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0" y="1"/>
                        </a:lnTo>
                        <a:lnTo>
                          <a:pt x="0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415" name="Freeform 1330">
                    <a:extLst>
                      <a:ext uri="{FF2B5EF4-FFF2-40B4-BE49-F238E27FC236}">
                        <a16:creationId xmlns:a16="http://schemas.microsoft.com/office/drawing/2014/main" id="{A6985AE7-F48A-456D-927C-402014F68BE5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6330752" y="3471070"/>
                    <a:ext cx="99914" cy="92944"/>
                  </a:xfrm>
                  <a:custGeom>
                    <a:avLst/>
                    <a:gdLst>
                      <a:gd name="T0" fmla="*/ 66675 w 43"/>
                      <a:gd name="T1" fmla="*/ 36513 h 40"/>
                      <a:gd name="T2" fmla="*/ 66675 w 43"/>
                      <a:gd name="T3" fmla="*/ 41275 h 40"/>
                      <a:gd name="T4" fmla="*/ 66675 w 43"/>
                      <a:gd name="T5" fmla="*/ 44450 h 40"/>
                      <a:gd name="T6" fmla="*/ 66675 w 43"/>
                      <a:gd name="T7" fmla="*/ 47625 h 40"/>
                      <a:gd name="T8" fmla="*/ 68262 w 43"/>
                      <a:gd name="T9" fmla="*/ 53975 h 40"/>
                      <a:gd name="T10" fmla="*/ 63500 w 43"/>
                      <a:gd name="T11" fmla="*/ 63500 h 40"/>
                      <a:gd name="T12" fmla="*/ 57150 w 43"/>
                      <a:gd name="T13" fmla="*/ 63500 h 40"/>
                      <a:gd name="T14" fmla="*/ 47625 w 43"/>
                      <a:gd name="T15" fmla="*/ 63500 h 40"/>
                      <a:gd name="T16" fmla="*/ 46037 w 43"/>
                      <a:gd name="T17" fmla="*/ 63500 h 40"/>
                      <a:gd name="T18" fmla="*/ 42862 w 43"/>
                      <a:gd name="T19" fmla="*/ 63500 h 40"/>
                      <a:gd name="T20" fmla="*/ 41275 w 43"/>
                      <a:gd name="T21" fmla="*/ 63500 h 40"/>
                      <a:gd name="T22" fmla="*/ 36512 w 43"/>
                      <a:gd name="T23" fmla="*/ 63500 h 40"/>
                      <a:gd name="T24" fmla="*/ 36512 w 43"/>
                      <a:gd name="T25" fmla="*/ 63500 h 40"/>
                      <a:gd name="T26" fmla="*/ 33337 w 43"/>
                      <a:gd name="T27" fmla="*/ 63500 h 40"/>
                      <a:gd name="T28" fmla="*/ 31750 w 43"/>
                      <a:gd name="T29" fmla="*/ 63500 h 40"/>
                      <a:gd name="T30" fmla="*/ 31750 w 43"/>
                      <a:gd name="T31" fmla="*/ 61913 h 40"/>
                      <a:gd name="T32" fmla="*/ 31750 w 43"/>
                      <a:gd name="T33" fmla="*/ 60325 h 40"/>
                      <a:gd name="T34" fmla="*/ 30162 w 43"/>
                      <a:gd name="T35" fmla="*/ 60325 h 40"/>
                      <a:gd name="T36" fmla="*/ 26987 w 43"/>
                      <a:gd name="T37" fmla="*/ 61913 h 40"/>
                      <a:gd name="T38" fmla="*/ 25400 w 43"/>
                      <a:gd name="T39" fmla="*/ 60325 h 40"/>
                      <a:gd name="T40" fmla="*/ 23812 w 43"/>
                      <a:gd name="T41" fmla="*/ 60325 h 40"/>
                      <a:gd name="T42" fmla="*/ 22225 w 43"/>
                      <a:gd name="T43" fmla="*/ 58738 h 40"/>
                      <a:gd name="T44" fmla="*/ 25400 w 43"/>
                      <a:gd name="T45" fmla="*/ 55563 h 40"/>
                      <a:gd name="T46" fmla="*/ 26987 w 43"/>
                      <a:gd name="T47" fmla="*/ 50800 h 40"/>
                      <a:gd name="T48" fmla="*/ 26987 w 43"/>
                      <a:gd name="T49" fmla="*/ 49213 h 40"/>
                      <a:gd name="T50" fmla="*/ 28575 w 43"/>
                      <a:gd name="T51" fmla="*/ 47625 h 40"/>
                      <a:gd name="T52" fmla="*/ 30162 w 43"/>
                      <a:gd name="T53" fmla="*/ 46038 h 40"/>
                      <a:gd name="T54" fmla="*/ 31750 w 43"/>
                      <a:gd name="T55" fmla="*/ 42863 h 40"/>
                      <a:gd name="T56" fmla="*/ 31750 w 43"/>
                      <a:gd name="T57" fmla="*/ 36513 h 40"/>
                      <a:gd name="T58" fmla="*/ 31750 w 43"/>
                      <a:gd name="T59" fmla="*/ 31750 h 40"/>
                      <a:gd name="T60" fmla="*/ 31750 w 43"/>
                      <a:gd name="T61" fmla="*/ 34925 h 40"/>
                      <a:gd name="T62" fmla="*/ 36512 w 43"/>
                      <a:gd name="T63" fmla="*/ 34925 h 40"/>
                      <a:gd name="T64" fmla="*/ 38100 w 43"/>
                      <a:gd name="T65" fmla="*/ 36513 h 40"/>
                      <a:gd name="T66" fmla="*/ 41275 w 43"/>
                      <a:gd name="T67" fmla="*/ 36513 h 40"/>
                      <a:gd name="T68" fmla="*/ 44450 w 43"/>
                      <a:gd name="T69" fmla="*/ 36513 h 40"/>
                      <a:gd name="T70" fmla="*/ 46037 w 43"/>
                      <a:gd name="T71" fmla="*/ 36513 h 40"/>
                      <a:gd name="T72" fmla="*/ 47625 w 43"/>
                      <a:gd name="T73" fmla="*/ 36513 h 40"/>
                      <a:gd name="T74" fmla="*/ 52387 w 43"/>
                      <a:gd name="T75" fmla="*/ 36513 h 40"/>
                      <a:gd name="T76" fmla="*/ 63500 w 43"/>
                      <a:gd name="T77" fmla="*/ 36513 h 40"/>
                      <a:gd name="T78" fmla="*/ 7937 w 43"/>
                      <a:gd name="T79" fmla="*/ 14288 h 40"/>
                      <a:gd name="T80" fmla="*/ 1587 w 43"/>
                      <a:gd name="T81" fmla="*/ 12700 h 40"/>
                      <a:gd name="T82" fmla="*/ 1587 w 43"/>
                      <a:gd name="T83" fmla="*/ 12700 h 40"/>
                      <a:gd name="T84" fmla="*/ 0 w 43"/>
                      <a:gd name="T85" fmla="*/ 11113 h 40"/>
                      <a:gd name="T86" fmla="*/ 0 w 43"/>
                      <a:gd name="T87" fmla="*/ 9525 h 40"/>
                      <a:gd name="T88" fmla="*/ 1587 w 43"/>
                      <a:gd name="T89" fmla="*/ 9525 h 40"/>
                      <a:gd name="T90" fmla="*/ 1587 w 43"/>
                      <a:gd name="T91" fmla="*/ 6350 h 40"/>
                      <a:gd name="T92" fmla="*/ 3175 w 43"/>
                      <a:gd name="T93" fmla="*/ 6350 h 40"/>
                      <a:gd name="T94" fmla="*/ 3175 w 43"/>
                      <a:gd name="T95" fmla="*/ 6350 h 40"/>
                      <a:gd name="T96" fmla="*/ 3175 w 43"/>
                      <a:gd name="T97" fmla="*/ 6350 h 40"/>
                      <a:gd name="T98" fmla="*/ 3175 w 43"/>
                      <a:gd name="T99" fmla="*/ 6350 h 40"/>
                      <a:gd name="T100" fmla="*/ 6350 w 43"/>
                      <a:gd name="T101" fmla="*/ 4763 h 40"/>
                      <a:gd name="T102" fmla="*/ 6350 w 43"/>
                      <a:gd name="T103" fmla="*/ 3175 h 40"/>
                      <a:gd name="T104" fmla="*/ 7937 w 43"/>
                      <a:gd name="T105" fmla="*/ 1588 h 40"/>
                      <a:gd name="T106" fmla="*/ 12700 w 43"/>
                      <a:gd name="T107" fmla="*/ 1588 h 40"/>
                      <a:gd name="T108" fmla="*/ 12700 w 43"/>
                      <a:gd name="T109" fmla="*/ 1588 h 40"/>
                      <a:gd name="T110" fmla="*/ 12700 w 43"/>
                      <a:gd name="T111" fmla="*/ 3175 h 40"/>
                      <a:gd name="T112" fmla="*/ 12700 w 43"/>
                      <a:gd name="T113" fmla="*/ 3175 h 40"/>
                      <a:gd name="T114" fmla="*/ 12700 w 43"/>
                      <a:gd name="T115" fmla="*/ 3175 h 40"/>
                      <a:gd name="T116" fmla="*/ 11112 w 43"/>
                      <a:gd name="T117" fmla="*/ 4763 h 40"/>
                      <a:gd name="T118" fmla="*/ 11112 w 43"/>
                      <a:gd name="T119" fmla="*/ 6350 h 40"/>
                      <a:gd name="T120" fmla="*/ 9525 w 43"/>
                      <a:gd name="T121" fmla="*/ 11113 h 40"/>
                      <a:gd name="T122" fmla="*/ 9525 w 43"/>
                      <a:gd name="T123" fmla="*/ 11113 h 40"/>
                      <a:gd name="T124" fmla="*/ 7937 w 43"/>
                      <a:gd name="T125" fmla="*/ 14288 h 40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  <a:gd name="T180" fmla="*/ 0 60000 65536"/>
                      <a:gd name="T181" fmla="*/ 0 60000 65536"/>
                      <a:gd name="T182" fmla="*/ 0 60000 65536"/>
                      <a:gd name="T183" fmla="*/ 0 60000 65536"/>
                      <a:gd name="T184" fmla="*/ 0 60000 65536"/>
                      <a:gd name="T185" fmla="*/ 0 60000 65536"/>
                      <a:gd name="T186" fmla="*/ 0 60000 65536"/>
                      <a:gd name="T187" fmla="*/ 0 60000 65536"/>
                      <a:gd name="T188" fmla="*/ 0 60000 65536"/>
                    </a:gdLst>
                    <a:ahLst/>
                    <a:cxnLst>
                      <a:cxn ang="T126">
                        <a:pos x="T0" y="T1"/>
                      </a:cxn>
                      <a:cxn ang="T127">
                        <a:pos x="T2" y="T3"/>
                      </a:cxn>
                      <a:cxn ang="T128">
                        <a:pos x="T4" y="T5"/>
                      </a:cxn>
                      <a:cxn ang="T129">
                        <a:pos x="T6" y="T7"/>
                      </a:cxn>
                      <a:cxn ang="T130">
                        <a:pos x="T8" y="T9"/>
                      </a:cxn>
                      <a:cxn ang="T131">
                        <a:pos x="T10" y="T11"/>
                      </a:cxn>
                      <a:cxn ang="T132">
                        <a:pos x="T12" y="T13"/>
                      </a:cxn>
                      <a:cxn ang="T133">
                        <a:pos x="T14" y="T15"/>
                      </a:cxn>
                      <a:cxn ang="T134">
                        <a:pos x="T16" y="T17"/>
                      </a:cxn>
                      <a:cxn ang="T135">
                        <a:pos x="T18" y="T19"/>
                      </a:cxn>
                      <a:cxn ang="T136">
                        <a:pos x="T20" y="T21"/>
                      </a:cxn>
                      <a:cxn ang="T137">
                        <a:pos x="T22" y="T23"/>
                      </a:cxn>
                      <a:cxn ang="T138">
                        <a:pos x="T24" y="T25"/>
                      </a:cxn>
                      <a:cxn ang="T139">
                        <a:pos x="T26" y="T27"/>
                      </a:cxn>
                      <a:cxn ang="T140">
                        <a:pos x="T28" y="T29"/>
                      </a:cxn>
                      <a:cxn ang="T141">
                        <a:pos x="T30" y="T31"/>
                      </a:cxn>
                      <a:cxn ang="T142">
                        <a:pos x="T32" y="T33"/>
                      </a:cxn>
                      <a:cxn ang="T143">
                        <a:pos x="T34" y="T35"/>
                      </a:cxn>
                      <a:cxn ang="T144">
                        <a:pos x="T36" y="T37"/>
                      </a:cxn>
                      <a:cxn ang="T145">
                        <a:pos x="T38" y="T39"/>
                      </a:cxn>
                      <a:cxn ang="T146">
                        <a:pos x="T40" y="T41"/>
                      </a:cxn>
                      <a:cxn ang="T147">
                        <a:pos x="T42" y="T43"/>
                      </a:cxn>
                      <a:cxn ang="T148">
                        <a:pos x="T44" y="T45"/>
                      </a:cxn>
                      <a:cxn ang="T149">
                        <a:pos x="T46" y="T47"/>
                      </a:cxn>
                      <a:cxn ang="T150">
                        <a:pos x="T48" y="T49"/>
                      </a:cxn>
                      <a:cxn ang="T151">
                        <a:pos x="T50" y="T51"/>
                      </a:cxn>
                      <a:cxn ang="T152">
                        <a:pos x="T52" y="T53"/>
                      </a:cxn>
                      <a:cxn ang="T153">
                        <a:pos x="T54" y="T55"/>
                      </a:cxn>
                      <a:cxn ang="T154">
                        <a:pos x="T56" y="T57"/>
                      </a:cxn>
                      <a:cxn ang="T155">
                        <a:pos x="T58" y="T59"/>
                      </a:cxn>
                      <a:cxn ang="T156">
                        <a:pos x="T60" y="T61"/>
                      </a:cxn>
                      <a:cxn ang="T157">
                        <a:pos x="T62" y="T63"/>
                      </a:cxn>
                      <a:cxn ang="T158">
                        <a:pos x="T64" y="T65"/>
                      </a:cxn>
                      <a:cxn ang="T159">
                        <a:pos x="T66" y="T67"/>
                      </a:cxn>
                      <a:cxn ang="T160">
                        <a:pos x="T68" y="T69"/>
                      </a:cxn>
                      <a:cxn ang="T161">
                        <a:pos x="T70" y="T71"/>
                      </a:cxn>
                      <a:cxn ang="T162">
                        <a:pos x="T72" y="T73"/>
                      </a:cxn>
                      <a:cxn ang="T163">
                        <a:pos x="T74" y="T75"/>
                      </a:cxn>
                      <a:cxn ang="T164">
                        <a:pos x="T76" y="T77"/>
                      </a:cxn>
                      <a:cxn ang="T165">
                        <a:pos x="T78" y="T79"/>
                      </a:cxn>
                      <a:cxn ang="T166">
                        <a:pos x="T80" y="T81"/>
                      </a:cxn>
                      <a:cxn ang="T167">
                        <a:pos x="T82" y="T83"/>
                      </a:cxn>
                      <a:cxn ang="T168">
                        <a:pos x="T84" y="T85"/>
                      </a:cxn>
                      <a:cxn ang="T169">
                        <a:pos x="T86" y="T87"/>
                      </a:cxn>
                      <a:cxn ang="T170">
                        <a:pos x="T88" y="T89"/>
                      </a:cxn>
                      <a:cxn ang="T171">
                        <a:pos x="T90" y="T91"/>
                      </a:cxn>
                      <a:cxn ang="T172">
                        <a:pos x="T92" y="T93"/>
                      </a:cxn>
                      <a:cxn ang="T173">
                        <a:pos x="T94" y="T95"/>
                      </a:cxn>
                      <a:cxn ang="T174">
                        <a:pos x="T96" y="T97"/>
                      </a:cxn>
                      <a:cxn ang="T175">
                        <a:pos x="T98" y="T99"/>
                      </a:cxn>
                      <a:cxn ang="T176">
                        <a:pos x="T100" y="T101"/>
                      </a:cxn>
                      <a:cxn ang="T177">
                        <a:pos x="T102" y="T103"/>
                      </a:cxn>
                      <a:cxn ang="T178">
                        <a:pos x="T104" y="T105"/>
                      </a:cxn>
                      <a:cxn ang="T179">
                        <a:pos x="T106" y="T107"/>
                      </a:cxn>
                      <a:cxn ang="T180">
                        <a:pos x="T108" y="T109"/>
                      </a:cxn>
                      <a:cxn ang="T181">
                        <a:pos x="T110" y="T111"/>
                      </a:cxn>
                      <a:cxn ang="T182">
                        <a:pos x="T112" y="T113"/>
                      </a:cxn>
                      <a:cxn ang="T183">
                        <a:pos x="T114" y="T115"/>
                      </a:cxn>
                      <a:cxn ang="T184">
                        <a:pos x="T116" y="T117"/>
                      </a:cxn>
                      <a:cxn ang="T185">
                        <a:pos x="T118" y="T119"/>
                      </a:cxn>
                      <a:cxn ang="T186">
                        <a:pos x="T120" y="T121"/>
                      </a:cxn>
                      <a:cxn ang="T187">
                        <a:pos x="T122" y="T123"/>
                      </a:cxn>
                      <a:cxn ang="T188">
                        <a:pos x="T124" y="T125"/>
                      </a:cxn>
                    </a:cxnLst>
                    <a:rect l="0" t="0" r="r" b="b"/>
                    <a:pathLst>
                      <a:path w="43" h="40">
                        <a:moveTo>
                          <a:pt x="42" y="23"/>
                        </a:moveTo>
                        <a:lnTo>
                          <a:pt x="42" y="23"/>
                        </a:lnTo>
                        <a:lnTo>
                          <a:pt x="42" y="26"/>
                        </a:lnTo>
                        <a:lnTo>
                          <a:pt x="42" y="27"/>
                        </a:lnTo>
                        <a:lnTo>
                          <a:pt x="42" y="28"/>
                        </a:lnTo>
                        <a:lnTo>
                          <a:pt x="42" y="29"/>
                        </a:lnTo>
                        <a:lnTo>
                          <a:pt x="42" y="30"/>
                        </a:lnTo>
                        <a:lnTo>
                          <a:pt x="43" y="31"/>
                        </a:lnTo>
                        <a:lnTo>
                          <a:pt x="43" y="34"/>
                        </a:lnTo>
                        <a:lnTo>
                          <a:pt x="43" y="40"/>
                        </a:lnTo>
                        <a:lnTo>
                          <a:pt x="40" y="40"/>
                        </a:lnTo>
                        <a:lnTo>
                          <a:pt x="37" y="39"/>
                        </a:lnTo>
                        <a:lnTo>
                          <a:pt x="36" y="40"/>
                        </a:lnTo>
                        <a:lnTo>
                          <a:pt x="34" y="40"/>
                        </a:lnTo>
                        <a:lnTo>
                          <a:pt x="30" y="40"/>
                        </a:lnTo>
                        <a:lnTo>
                          <a:pt x="29" y="40"/>
                        </a:lnTo>
                        <a:lnTo>
                          <a:pt x="27" y="40"/>
                        </a:lnTo>
                        <a:lnTo>
                          <a:pt x="26" y="40"/>
                        </a:lnTo>
                        <a:lnTo>
                          <a:pt x="24" y="40"/>
                        </a:lnTo>
                        <a:lnTo>
                          <a:pt x="23" y="40"/>
                        </a:lnTo>
                        <a:lnTo>
                          <a:pt x="21" y="40"/>
                        </a:lnTo>
                        <a:lnTo>
                          <a:pt x="20" y="40"/>
                        </a:lnTo>
                        <a:lnTo>
                          <a:pt x="20" y="39"/>
                        </a:lnTo>
                        <a:lnTo>
                          <a:pt x="20" y="38"/>
                        </a:lnTo>
                        <a:lnTo>
                          <a:pt x="19" y="38"/>
                        </a:lnTo>
                        <a:lnTo>
                          <a:pt x="18" y="38"/>
                        </a:lnTo>
                        <a:lnTo>
                          <a:pt x="17" y="39"/>
                        </a:lnTo>
                        <a:lnTo>
                          <a:pt x="17" y="38"/>
                        </a:lnTo>
                        <a:lnTo>
                          <a:pt x="16" y="38"/>
                        </a:lnTo>
                        <a:lnTo>
                          <a:pt x="15" y="38"/>
                        </a:lnTo>
                        <a:lnTo>
                          <a:pt x="14" y="38"/>
                        </a:lnTo>
                        <a:lnTo>
                          <a:pt x="14" y="37"/>
                        </a:lnTo>
                        <a:lnTo>
                          <a:pt x="15" y="36"/>
                        </a:lnTo>
                        <a:lnTo>
                          <a:pt x="16" y="35"/>
                        </a:lnTo>
                        <a:lnTo>
                          <a:pt x="16" y="34"/>
                        </a:lnTo>
                        <a:lnTo>
                          <a:pt x="17" y="32"/>
                        </a:lnTo>
                        <a:lnTo>
                          <a:pt x="18" y="31"/>
                        </a:lnTo>
                        <a:lnTo>
                          <a:pt x="17" y="31"/>
                        </a:lnTo>
                        <a:lnTo>
                          <a:pt x="17" y="30"/>
                        </a:lnTo>
                        <a:lnTo>
                          <a:pt x="18" y="30"/>
                        </a:lnTo>
                        <a:lnTo>
                          <a:pt x="18" y="29"/>
                        </a:lnTo>
                        <a:lnTo>
                          <a:pt x="19" y="29"/>
                        </a:lnTo>
                        <a:lnTo>
                          <a:pt x="20" y="27"/>
                        </a:lnTo>
                        <a:lnTo>
                          <a:pt x="20" y="26"/>
                        </a:lnTo>
                        <a:lnTo>
                          <a:pt x="20" y="23"/>
                        </a:lnTo>
                        <a:lnTo>
                          <a:pt x="20" y="21"/>
                        </a:lnTo>
                        <a:lnTo>
                          <a:pt x="20" y="20"/>
                        </a:lnTo>
                        <a:lnTo>
                          <a:pt x="20" y="21"/>
                        </a:lnTo>
                        <a:lnTo>
                          <a:pt x="20" y="22"/>
                        </a:lnTo>
                        <a:lnTo>
                          <a:pt x="21" y="22"/>
                        </a:lnTo>
                        <a:lnTo>
                          <a:pt x="23" y="22"/>
                        </a:lnTo>
                        <a:lnTo>
                          <a:pt x="23" y="23"/>
                        </a:lnTo>
                        <a:lnTo>
                          <a:pt x="24" y="23"/>
                        </a:lnTo>
                        <a:lnTo>
                          <a:pt x="26" y="23"/>
                        </a:lnTo>
                        <a:lnTo>
                          <a:pt x="27" y="23"/>
                        </a:lnTo>
                        <a:lnTo>
                          <a:pt x="28" y="23"/>
                        </a:lnTo>
                        <a:lnTo>
                          <a:pt x="29" y="23"/>
                        </a:lnTo>
                        <a:lnTo>
                          <a:pt x="30" y="23"/>
                        </a:lnTo>
                        <a:lnTo>
                          <a:pt x="32" y="23"/>
                        </a:lnTo>
                        <a:lnTo>
                          <a:pt x="33" y="23"/>
                        </a:lnTo>
                        <a:lnTo>
                          <a:pt x="38" y="23"/>
                        </a:lnTo>
                        <a:lnTo>
                          <a:pt x="40" y="23"/>
                        </a:lnTo>
                        <a:lnTo>
                          <a:pt x="42" y="23"/>
                        </a:lnTo>
                        <a:moveTo>
                          <a:pt x="5" y="9"/>
                        </a:moveTo>
                        <a:lnTo>
                          <a:pt x="1" y="8"/>
                        </a:lnTo>
                        <a:lnTo>
                          <a:pt x="0" y="7"/>
                        </a:lnTo>
                        <a:lnTo>
                          <a:pt x="0" y="6"/>
                        </a:lnTo>
                        <a:lnTo>
                          <a:pt x="1" y="6"/>
                        </a:lnTo>
                        <a:lnTo>
                          <a:pt x="1" y="4"/>
                        </a:lnTo>
                        <a:lnTo>
                          <a:pt x="2" y="4"/>
                        </a:lnTo>
                        <a:lnTo>
                          <a:pt x="4" y="3"/>
                        </a:lnTo>
                        <a:lnTo>
                          <a:pt x="4" y="2"/>
                        </a:lnTo>
                        <a:lnTo>
                          <a:pt x="4" y="1"/>
                        </a:lnTo>
                        <a:lnTo>
                          <a:pt x="5" y="1"/>
                        </a:lnTo>
                        <a:lnTo>
                          <a:pt x="5" y="0"/>
                        </a:lnTo>
                        <a:lnTo>
                          <a:pt x="8" y="1"/>
                        </a:lnTo>
                        <a:lnTo>
                          <a:pt x="8" y="2"/>
                        </a:lnTo>
                        <a:lnTo>
                          <a:pt x="8" y="3"/>
                        </a:lnTo>
                        <a:lnTo>
                          <a:pt x="7" y="3"/>
                        </a:lnTo>
                        <a:lnTo>
                          <a:pt x="7" y="4"/>
                        </a:lnTo>
                        <a:lnTo>
                          <a:pt x="6" y="6"/>
                        </a:lnTo>
                        <a:lnTo>
                          <a:pt x="6" y="7"/>
                        </a:lnTo>
                        <a:lnTo>
                          <a:pt x="5" y="9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416" name="Freeform 1331">
                    <a:extLst>
                      <a:ext uri="{FF2B5EF4-FFF2-40B4-BE49-F238E27FC236}">
                        <a16:creationId xmlns:a16="http://schemas.microsoft.com/office/drawing/2014/main" id="{494601ED-80F2-4382-9F75-67FE644B5710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6268014" y="3540779"/>
                    <a:ext cx="32531" cy="55767"/>
                  </a:xfrm>
                  <a:custGeom>
                    <a:avLst/>
                    <a:gdLst>
                      <a:gd name="T0" fmla="*/ 20638 w 14"/>
                      <a:gd name="T1" fmla="*/ 3175 h 24"/>
                      <a:gd name="T2" fmla="*/ 20638 w 14"/>
                      <a:gd name="T3" fmla="*/ 1588 h 24"/>
                      <a:gd name="T4" fmla="*/ 20638 w 14"/>
                      <a:gd name="T5" fmla="*/ 1588 h 24"/>
                      <a:gd name="T6" fmla="*/ 17463 w 14"/>
                      <a:gd name="T7" fmla="*/ 1588 h 24"/>
                      <a:gd name="T8" fmla="*/ 20638 w 14"/>
                      <a:gd name="T9" fmla="*/ 0 h 24"/>
                      <a:gd name="T10" fmla="*/ 20638 w 14"/>
                      <a:gd name="T11" fmla="*/ 0 h 24"/>
                      <a:gd name="T12" fmla="*/ 22225 w 14"/>
                      <a:gd name="T13" fmla="*/ 0 h 24"/>
                      <a:gd name="T14" fmla="*/ 22225 w 14"/>
                      <a:gd name="T15" fmla="*/ 0 h 24"/>
                      <a:gd name="T16" fmla="*/ 22225 w 14"/>
                      <a:gd name="T17" fmla="*/ 0 h 24"/>
                      <a:gd name="T18" fmla="*/ 22225 w 14"/>
                      <a:gd name="T19" fmla="*/ 1588 h 24"/>
                      <a:gd name="T20" fmla="*/ 20638 w 14"/>
                      <a:gd name="T21" fmla="*/ 3175 h 24"/>
                      <a:gd name="T22" fmla="*/ 0 w 14"/>
                      <a:gd name="T23" fmla="*/ 38100 h 24"/>
                      <a:gd name="T24" fmla="*/ 0 w 14"/>
                      <a:gd name="T25" fmla="*/ 38100 h 24"/>
                      <a:gd name="T26" fmla="*/ 0 w 14"/>
                      <a:gd name="T27" fmla="*/ 38100 h 24"/>
                      <a:gd name="T28" fmla="*/ 0 w 14"/>
                      <a:gd name="T29" fmla="*/ 33338 h 24"/>
                      <a:gd name="T30" fmla="*/ 0 w 14"/>
                      <a:gd name="T31" fmla="*/ 31750 h 24"/>
                      <a:gd name="T32" fmla="*/ 0 w 14"/>
                      <a:gd name="T33" fmla="*/ 30163 h 24"/>
                      <a:gd name="T34" fmla="*/ 0 w 14"/>
                      <a:gd name="T35" fmla="*/ 30163 h 24"/>
                      <a:gd name="T36" fmla="*/ 1588 w 14"/>
                      <a:gd name="T37" fmla="*/ 28575 h 24"/>
                      <a:gd name="T38" fmla="*/ 4763 w 14"/>
                      <a:gd name="T39" fmla="*/ 28575 h 24"/>
                      <a:gd name="T40" fmla="*/ 4763 w 14"/>
                      <a:gd name="T41" fmla="*/ 28575 h 24"/>
                      <a:gd name="T42" fmla="*/ 6350 w 14"/>
                      <a:gd name="T43" fmla="*/ 28575 h 24"/>
                      <a:gd name="T44" fmla="*/ 6350 w 14"/>
                      <a:gd name="T45" fmla="*/ 30163 h 24"/>
                      <a:gd name="T46" fmla="*/ 6350 w 14"/>
                      <a:gd name="T47" fmla="*/ 31750 h 24"/>
                      <a:gd name="T48" fmla="*/ 6350 w 14"/>
                      <a:gd name="T49" fmla="*/ 31750 h 24"/>
                      <a:gd name="T50" fmla="*/ 6350 w 14"/>
                      <a:gd name="T51" fmla="*/ 31750 h 24"/>
                      <a:gd name="T52" fmla="*/ 6350 w 14"/>
                      <a:gd name="T53" fmla="*/ 33338 h 24"/>
                      <a:gd name="T54" fmla="*/ 4763 w 14"/>
                      <a:gd name="T55" fmla="*/ 36513 h 24"/>
                      <a:gd name="T56" fmla="*/ 1588 w 14"/>
                      <a:gd name="T57" fmla="*/ 38100 h 24"/>
                      <a:gd name="T58" fmla="*/ 0 w 14"/>
                      <a:gd name="T59" fmla="*/ 38100 h 24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</a:gdLst>
                    <a:ahLst/>
                    <a:cxnLst>
                      <a:cxn ang="T60">
                        <a:pos x="T0" y="T1"/>
                      </a:cxn>
                      <a:cxn ang="T61">
                        <a:pos x="T2" y="T3"/>
                      </a:cxn>
                      <a:cxn ang="T62">
                        <a:pos x="T4" y="T5"/>
                      </a:cxn>
                      <a:cxn ang="T63">
                        <a:pos x="T6" y="T7"/>
                      </a:cxn>
                      <a:cxn ang="T64">
                        <a:pos x="T8" y="T9"/>
                      </a:cxn>
                      <a:cxn ang="T65">
                        <a:pos x="T10" y="T11"/>
                      </a:cxn>
                      <a:cxn ang="T66">
                        <a:pos x="T12" y="T13"/>
                      </a:cxn>
                      <a:cxn ang="T67">
                        <a:pos x="T14" y="T15"/>
                      </a:cxn>
                      <a:cxn ang="T68">
                        <a:pos x="T16" y="T17"/>
                      </a:cxn>
                      <a:cxn ang="T69">
                        <a:pos x="T18" y="T19"/>
                      </a:cxn>
                      <a:cxn ang="T70">
                        <a:pos x="T20" y="T21"/>
                      </a:cxn>
                      <a:cxn ang="T71">
                        <a:pos x="T22" y="T23"/>
                      </a:cxn>
                      <a:cxn ang="T72">
                        <a:pos x="T24" y="T25"/>
                      </a:cxn>
                      <a:cxn ang="T73">
                        <a:pos x="T26" y="T27"/>
                      </a:cxn>
                      <a:cxn ang="T74">
                        <a:pos x="T28" y="T29"/>
                      </a:cxn>
                      <a:cxn ang="T75">
                        <a:pos x="T30" y="T31"/>
                      </a:cxn>
                      <a:cxn ang="T76">
                        <a:pos x="T32" y="T33"/>
                      </a:cxn>
                      <a:cxn ang="T77">
                        <a:pos x="T34" y="T35"/>
                      </a:cxn>
                      <a:cxn ang="T78">
                        <a:pos x="T36" y="T37"/>
                      </a:cxn>
                      <a:cxn ang="T79">
                        <a:pos x="T38" y="T39"/>
                      </a:cxn>
                      <a:cxn ang="T80">
                        <a:pos x="T40" y="T41"/>
                      </a:cxn>
                      <a:cxn ang="T81">
                        <a:pos x="T42" y="T43"/>
                      </a:cxn>
                      <a:cxn ang="T82">
                        <a:pos x="T44" y="T45"/>
                      </a:cxn>
                      <a:cxn ang="T83">
                        <a:pos x="T46" y="T47"/>
                      </a:cxn>
                      <a:cxn ang="T84">
                        <a:pos x="T48" y="T49"/>
                      </a:cxn>
                      <a:cxn ang="T85">
                        <a:pos x="T50" y="T51"/>
                      </a:cxn>
                      <a:cxn ang="T86">
                        <a:pos x="T52" y="T53"/>
                      </a:cxn>
                      <a:cxn ang="T87">
                        <a:pos x="T54" y="T55"/>
                      </a:cxn>
                      <a:cxn ang="T88">
                        <a:pos x="T56" y="T57"/>
                      </a:cxn>
                      <a:cxn ang="T89">
                        <a:pos x="T58" y="T59"/>
                      </a:cxn>
                    </a:cxnLst>
                    <a:rect l="0" t="0" r="r" b="b"/>
                    <a:pathLst>
                      <a:path w="14" h="24">
                        <a:moveTo>
                          <a:pt x="13" y="2"/>
                        </a:moveTo>
                        <a:lnTo>
                          <a:pt x="13" y="1"/>
                        </a:lnTo>
                        <a:lnTo>
                          <a:pt x="11" y="1"/>
                        </a:lnTo>
                        <a:lnTo>
                          <a:pt x="13" y="0"/>
                        </a:lnTo>
                        <a:lnTo>
                          <a:pt x="14" y="0"/>
                        </a:lnTo>
                        <a:lnTo>
                          <a:pt x="14" y="1"/>
                        </a:lnTo>
                        <a:lnTo>
                          <a:pt x="13" y="2"/>
                        </a:lnTo>
                        <a:moveTo>
                          <a:pt x="0" y="24"/>
                        </a:moveTo>
                        <a:lnTo>
                          <a:pt x="0" y="24"/>
                        </a:lnTo>
                        <a:lnTo>
                          <a:pt x="0" y="21"/>
                        </a:lnTo>
                        <a:lnTo>
                          <a:pt x="0" y="20"/>
                        </a:lnTo>
                        <a:lnTo>
                          <a:pt x="0" y="19"/>
                        </a:lnTo>
                        <a:lnTo>
                          <a:pt x="1" y="18"/>
                        </a:lnTo>
                        <a:lnTo>
                          <a:pt x="3" y="18"/>
                        </a:lnTo>
                        <a:lnTo>
                          <a:pt x="4" y="18"/>
                        </a:lnTo>
                        <a:lnTo>
                          <a:pt x="4" y="19"/>
                        </a:lnTo>
                        <a:lnTo>
                          <a:pt x="4" y="20"/>
                        </a:lnTo>
                        <a:lnTo>
                          <a:pt x="4" y="21"/>
                        </a:lnTo>
                        <a:lnTo>
                          <a:pt x="3" y="23"/>
                        </a:lnTo>
                        <a:lnTo>
                          <a:pt x="1" y="24"/>
                        </a:lnTo>
                        <a:lnTo>
                          <a:pt x="0" y="2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422" name="Freeform 1337">
                    <a:extLst>
                      <a:ext uri="{FF2B5EF4-FFF2-40B4-BE49-F238E27FC236}">
                        <a16:creationId xmlns:a16="http://schemas.microsoft.com/office/drawing/2014/main" id="{30C5E07E-89F8-40DE-A0A0-4F84E0B1EA24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6342369" y="3519867"/>
                    <a:ext cx="192860" cy="206800"/>
                  </a:xfrm>
                  <a:custGeom>
                    <a:avLst/>
                    <a:gdLst>
                      <a:gd name="T0" fmla="*/ 100013 w 83"/>
                      <a:gd name="T1" fmla="*/ 11112 h 89"/>
                      <a:gd name="T2" fmla="*/ 103188 w 83"/>
                      <a:gd name="T3" fmla="*/ 22225 h 89"/>
                      <a:gd name="T4" fmla="*/ 103188 w 83"/>
                      <a:gd name="T5" fmla="*/ 25400 h 89"/>
                      <a:gd name="T6" fmla="*/ 120650 w 83"/>
                      <a:gd name="T7" fmla="*/ 22225 h 89"/>
                      <a:gd name="T8" fmla="*/ 125413 w 83"/>
                      <a:gd name="T9" fmla="*/ 25400 h 89"/>
                      <a:gd name="T10" fmla="*/ 123825 w 83"/>
                      <a:gd name="T11" fmla="*/ 39687 h 89"/>
                      <a:gd name="T12" fmla="*/ 117475 w 83"/>
                      <a:gd name="T13" fmla="*/ 50800 h 89"/>
                      <a:gd name="T14" fmla="*/ 117475 w 83"/>
                      <a:gd name="T15" fmla="*/ 57150 h 89"/>
                      <a:gd name="T16" fmla="*/ 123825 w 83"/>
                      <a:gd name="T17" fmla="*/ 61912 h 89"/>
                      <a:gd name="T18" fmla="*/ 128588 w 83"/>
                      <a:gd name="T19" fmla="*/ 69850 h 89"/>
                      <a:gd name="T20" fmla="*/ 128588 w 83"/>
                      <a:gd name="T21" fmla="*/ 87312 h 89"/>
                      <a:gd name="T22" fmla="*/ 127000 w 83"/>
                      <a:gd name="T23" fmla="*/ 96837 h 89"/>
                      <a:gd name="T24" fmla="*/ 122238 w 83"/>
                      <a:gd name="T25" fmla="*/ 104775 h 89"/>
                      <a:gd name="T26" fmla="*/ 117475 w 83"/>
                      <a:gd name="T27" fmla="*/ 104775 h 89"/>
                      <a:gd name="T28" fmla="*/ 107950 w 83"/>
                      <a:gd name="T29" fmla="*/ 106362 h 89"/>
                      <a:gd name="T30" fmla="*/ 96838 w 83"/>
                      <a:gd name="T31" fmla="*/ 104775 h 89"/>
                      <a:gd name="T32" fmla="*/ 92075 w 83"/>
                      <a:gd name="T33" fmla="*/ 95250 h 89"/>
                      <a:gd name="T34" fmla="*/ 84138 w 83"/>
                      <a:gd name="T35" fmla="*/ 95250 h 89"/>
                      <a:gd name="T36" fmla="*/ 84138 w 83"/>
                      <a:gd name="T37" fmla="*/ 104775 h 89"/>
                      <a:gd name="T38" fmla="*/ 68263 w 83"/>
                      <a:gd name="T39" fmla="*/ 106362 h 89"/>
                      <a:gd name="T40" fmla="*/ 65088 w 83"/>
                      <a:gd name="T41" fmla="*/ 111125 h 89"/>
                      <a:gd name="T42" fmla="*/ 63500 w 83"/>
                      <a:gd name="T43" fmla="*/ 117475 h 89"/>
                      <a:gd name="T44" fmla="*/ 66675 w 83"/>
                      <a:gd name="T45" fmla="*/ 120650 h 89"/>
                      <a:gd name="T46" fmla="*/ 73025 w 83"/>
                      <a:gd name="T47" fmla="*/ 128587 h 89"/>
                      <a:gd name="T48" fmla="*/ 69850 w 83"/>
                      <a:gd name="T49" fmla="*/ 134937 h 89"/>
                      <a:gd name="T50" fmla="*/ 63500 w 83"/>
                      <a:gd name="T51" fmla="*/ 131762 h 89"/>
                      <a:gd name="T52" fmla="*/ 50800 w 83"/>
                      <a:gd name="T53" fmla="*/ 139700 h 89"/>
                      <a:gd name="T54" fmla="*/ 46038 w 83"/>
                      <a:gd name="T55" fmla="*/ 131762 h 89"/>
                      <a:gd name="T56" fmla="*/ 33338 w 83"/>
                      <a:gd name="T57" fmla="*/ 117475 h 89"/>
                      <a:gd name="T58" fmla="*/ 22225 w 83"/>
                      <a:gd name="T59" fmla="*/ 109537 h 89"/>
                      <a:gd name="T60" fmla="*/ 30163 w 83"/>
                      <a:gd name="T61" fmla="*/ 112712 h 89"/>
                      <a:gd name="T62" fmla="*/ 25400 w 83"/>
                      <a:gd name="T63" fmla="*/ 106362 h 89"/>
                      <a:gd name="T64" fmla="*/ 19050 w 83"/>
                      <a:gd name="T65" fmla="*/ 104775 h 89"/>
                      <a:gd name="T66" fmla="*/ 15875 w 83"/>
                      <a:gd name="T67" fmla="*/ 98425 h 89"/>
                      <a:gd name="T68" fmla="*/ 19050 w 83"/>
                      <a:gd name="T69" fmla="*/ 98425 h 89"/>
                      <a:gd name="T70" fmla="*/ 11113 w 83"/>
                      <a:gd name="T71" fmla="*/ 92075 h 89"/>
                      <a:gd name="T72" fmla="*/ 7938 w 83"/>
                      <a:gd name="T73" fmla="*/ 84137 h 89"/>
                      <a:gd name="T74" fmla="*/ 7938 w 83"/>
                      <a:gd name="T75" fmla="*/ 82550 h 89"/>
                      <a:gd name="T76" fmla="*/ 15875 w 83"/>
                      <a:gd name="T77" fmla="*/ 88900 h 89"/>
                      <a:gd name="T78" fmla="*/ 11113 w 83"/>
                      <a:gd name="T79" fmla="*/ 87312 h 89"/>
                      <a:gd name="T80" fmla="*/ 14288 w 83"/>
                      <a:gd name="T81" fmla="*/ 82550 h 89"/>
                      <a:gd name="T82" fmla="*/ 6350 w 83"/>
                      <a:gd name="T83" fmla="*/ 80962 h 89"/>
                      <a:gd name="T84" fmla="*/ 1588 w 83"/>
                      <a:gd name="T85" fmla="*/ 66675 h 89"/>
                      <a:gd name="T86" fmla="*/ 7938 w 83"/>
                      <a:gd name="T87" fmla="*/ 66675 h 89"/>
                      <a:gd name="T88" fmla="*/ 14288 w 83"/>
                      <a:gd name="T89" fmla="*/ 58737 h 89"/>
                      <a:gd name="T90" fmla="*/ 14288 w 83"/>
                      <a:gd name="T91" fmla="*/ 53975 h 89"/>
                      <a:gd name="T92" fmla="*/ 14288 w 83"/>
                      <a:gd name="T93" fmla="*/ 44450 h 89"/>
                      <a:gd name="T94" fmla="*/ 23813 w 83"/>
                      <a:gd name="T95" fmla="*/ 50800 h 89"/>
                      <a:gd name="T96" fmla="*/ 19050 w 83"/>
                      <a:gd name="T97" fmla="*/ 44450 h 89"/>
                      <a:gd name="T98" fmla="*/ 14288 w 83"/>
                      <a:gd name="T99" fmla="*/ 41275 h 89"/>
                      <a:gd name="T100" fmla="*/ 19050 w 83"/>
                      <a:gd name="T101" fmla="*/ 41275 h 89"/>
                      <a:gd name="T102" fmla="*/ 19050 w 83"/>
                      <a:gd name="T103" fmla="*/ 30162 h 89"/>
                      <a:gd name="T104" fmla="*/ 25400 w 83"/>
                      <a:gd name="T105" fmla="*/ 30162 h 89"/>
                      <a:gd name="T106" fmla="*/ 34925 w 83"/>
                      <a:gd name="T107" fmla="*/ 30162 h 89"/>
                      <a:gd name="T108" fmla="*/ 50800 w 83"/>
                      <a:gd name="T109" fmla="*/ 28575 h 89"/>
                      <a:gd name="T110" fmla="*/ 58738 w 83"/>
                      <a:gd name="T111" fmla="*/ 9525 h 89"/>
                      <a:gd name="T112" fmla="*/ 66675 w 83"/>
                      <a:gd name="T113" fmla="*/ 0 h 89"/>
                      <a:gd name="T114" fmla="*/ 87313 w 83"/>
                      <a:gd name="T115" fmla="*/ 1587 h 89"/>
                      <a:gd name="T116" fmla="*/ 103188 w 83"/>
                      <a:gd name="T117" fmla="*/ 1587 h 89"/>
                      <a:gd name="T118" fmla="*/ 4763 w 83"/>
                      <a:gd name="T119" fmla="*/ 68262 h 89"/>
                      <a:gd name="T120" fmla="*/ 6350 w 83"/>
                      <a:gd name="T121" fmla="*/ 69850 h 89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  <a:gd name="T180" fmla="*/ 0 60000 65536"/>
                      <a:gd name="T181" fmla="*/ 0 60000 65536"/>
                      <a:gd name="T182" fmla="*/ 0 60000 65536"/>
                    </a:gdLst>
                    <a:ahLst/>
                    <a:cxnLst>
                      <a:cxn ang="T122">
                        <a:pos x="T0" y="T1"/>
                      </a:cxn>
                      <a:cxn ang="T123">
                        <a:pos x="T2" y="T3"/>
                      </a:cxn>
                      <a:cxn ang="T124">
                        <a:pos x="T4" y="T5"/>
                      </a:cxn>
                      <a:cxn ang="T125">
                        <a:pos x="T6" y="T7"/>
                      </a:cxn>
                      <a:cxn ang="T126">
                        <a:pos x="T8" y="T9"/>
                      </a:cxn>
                      <a:cxn ang="T127">
                        <a:pos x="T10" y="T11"/>
                      </a:cxn>
                      <a:cxn ang="T128">
                        <a:pos x="T12" y="T13"/>
                      </a:cxn>
                      <a:cxn ang="T129">
                        <a:pos x="T14" y="T15"/>
                      </a:cxn>
                      <a:cxn ang="T130">
                        <a:pos x="T16" y="T17"/>
                      </a:cxn>
                      <a:cxn ang="T131">
                        <a:pos x="T18" y="T19"/>
                      </a:cxn>
                      <a:cxn ang="T132">
                        <a:pos x="T20" y="T21"/>
                      </a:cxn>
                      <a:cxn ang="T133">
                        <a:pos x="T22" y="T23"/>
                      </a:cxn>
                      <a:cxn ang="T134">
                        <a:pos x="T24" y="T25"/>
                      </a:cxn>
                      <a:cxn ang="T135">
                        <a:pos x="T26" y="T27"/>
                      </a:cxn>
                      <a:cxn ang="T136">
                        <a:pos x="T28" y="T29"/>
                      </a:cxn>
                      <a:cxn ang="T137">
                        <a:pos x="T30" y="T31"/>
                      </a:cxn>
                      <a:cxn ang="T138">
                        <a:pos x="T32" y="T33"/>
                      </a:cxn>
                      <a:cxn ang="T139">
                        <a:pos x="T34" y="T35"/>
                      </a:cxn>
                      <a:cxn ang="T140">
                        <a:pos x="T36" y="T37"/>
                      </a:cxn>
                      <a:cxn ang="T141">
                        <a:pos x="T38" y="T39"/>
                      </a:cxn>
                      <a:cxn ang="T142">
                        <a:pos x="T40" y="T41"/>
                      </a:cxn>
                      <a:cxn ang="T143">
                        <a:pos x="T42" y="T43"/>
                      </a:cxn>
                      <a:cxn ang="T144">
                        <a:pos x="T44" y="T45"/>
                      </a:cxn>
                      <a:cxn ang="T145">
                        <a:pos x="T46" y="T47"/>
                      </a:cxn>
                      <a:cxn ang="T146">
                        <a:pos x="T48" y="T49"/>
                      </a:cxn>
                      <a:cxn ang="T147">
                        <a:pos x="T50" y="T51"/>
                      </a:cxn>
                      <a:cxn ang="T148">
                        <a:pos x="T52" y="T53"/>
                      </a:cxn>
                      <a:cxn ang="T149">
                        <a:pos x="T54" y="T55"/>
                      </a:cxn>
                      <a:cxn ang="T150">
                        <a:pos x="T56" y="T57"/>
                      </a:cxn>
                      <a:cxn ang="T151">
                        <a:pos x="T58" y="T59"/>
                      </a:cxn>
                      <a:cxn ang="T152">
                        <a:pos x="T60" y="T61"/>
                      </a:cxn>
                      <a:cxn ang="T153">
                        <a:pos x="T62" y="T63"/>
                      </a:cxn>
                      <a:cxn ang="T154">
                        <a:pos x="T64" y="T65"/>
                      </a:cxn>
                      <a:cxn ang="T155">
                        <a:pos x="T66" y="T67"/>
                      </a:cxn>
                      <a:cxn ang="T156">
                        <a:pos x="T68" y="T69"/>
                      </a:cxn>
                      <a:cxn ang="T157">
                        <a:pos x="T70" y="T71"/>
                      </a:cxn>
                      <a:cxn ang="T158">
                        <a:pos x="T72" y="T73"/>
                      </a:cxn>
                      <a:cxn ang="T159">
                        <a:pos x="T74" y="T75"/>
                      </a:cxn>
                      <a:cxn ang="T160">
                        <a:pos x="T76" y="T77"/>
                      </a:cxn>
                      <a:cxn ang="T161">
                        <a:pos x="T78" y="T79"/>
                      </a:cxn>
                      <a:cxn ang="T162">
                        <a:pos x="T80" y="T81"/>
                      </a:cxn>
                      <a:cxn ang="T163">
                        <a:pos x="T82" y="T83"/>
                      </a:cxn>
                      <a:cxn ang="T164">
                        <a:pos x="T84" y="T85"/>
                      </a:cxn>
                      <a:cxn ang="T165">
                        <a:pos x="T86" y="T87"/>
                      </a:cxn>
                      <a:cxn ang="T166">
                        <a:pos x="T88" y="T89"/>
                      </a:cxn>
                      <a:cxn ang="T167">
                        <a:pos x="T90" y="T91"/>
                      </a:cxn>
                      <a:cxn ang="T168">
                        <a:pos x="T92" y="T93"/>
                      </a:cxn>
                      <a:cxn ang="T169">
                        <a:pos x="T94" y="T95"/>
                      </a:cxn>
                      <a:cxn ang="T170">
                        <a:pos x="T96" y="T97"/>
                      </a:cxn>
                      <a:cxn ang="T171">
                        <a:pos x="T98" y="T99"/>
                      </a:cxn>
                      <a:cxn ang="T172">
                        <a:pos x="T100" y="T101"/>
                      </a:cxn>
                      <a:cxn ang="T173">
                        <a:pos x="T102" y="T103"/>
                      </a:cxn>
                      <a:cxn ang="T174">
                        <a:pos x="T104" y="T105"/>
                      </a:cxn>
                      <a:cxn ang="T175">
                        <a:pos x="T106" y="T107"/>
                      </a:cxn>
                      <a:cxn ang="T176">
                        <a:pos x="T108" y="T109"/>
                      </a:cxn>
                      <a:cxn ang="T177">
                        <a:pos x="T110" y="T111"/>
                      </a:cxn>
                      <a:cxn ang="T178">
                        <a:pos x="T112" y="T113"/>
                      </a:cxn>
                      <a:cxn ang="T179">
                        <a:pos x="T114" y="T115"/>
                      </a:cxn>
                      <a:cxn ang="T180">
                        <a:pos x="T116" y="T117"/>
                      </a:cxn>
                      <a:cxn ang="T181">
                        <a:pos x="T118" y="T119"/>
                      </a:cxn>
                      <a:cxn ang="T182">
                        <a:pos x="T120" y="T121"/>
                      </a:cxn>
                    </a:cxnLst>
                    <a:rect l="0" t="0" r="r" b="b"/>
                    <a:pathLst>
                      <a:path w="83" h="89">
                        <a:moveTo>
                          <a:pt x="65" y="2"/>
                        </a:moveTo>
                        <a:lnTo>
                          <a:pt x="65" y="4"/>
                        </a:lnTo>
                        <a:lnTo>
                          <a:pt x="63" y="5"/>
                        </a:lnTo>
                        <a:lnTo>
                          <a:pt x="63" y="6"/>
                        </a:lnTo>
                        <a:lnTo>
                          <a:pt x="63" y="7"/>
                        </a:lnTo>
                        <a:lnTo>
                          <a:pt x="63" y="8"/>
                        </a:lnTo>
                        <a:lnTo>
                          <a:pt x="62" y="9"/>
                        </a:lnTo>
                        <a:lnTo>
                          <a:pt x="62" y="10"/>
                        </a:lnTo>
                        <a:lnTo>
                          <a:pt x="62" y="11"/>
                        </a:lnTo>
                        <a:lnTo>
                          <a:pt x="63" y="11"/>
                        </a:lnTo>
                        <a:lnTo>
                          <a:pt x="63" y="13"/>
                        </a:lnTo>
                        <a:lnTo>
                          <a:pt x="65" y="14"/>
                        </a:lnTo>
                        <a:lnTo>
                          <a:pt x="63" y="15"/>
                        </a:lnTo>
                        <a:lnTo>
                          <a:pt x="63" y="16"/>
                        </a:lnTo>
                        <a:lnTo>
                          <a:pt x="65" y="16"/>
                        </a:lnTo>
                        <a:lnTo>
                          <a:pt x="66" y="15"/>
                        </a:lnTo>
                        <a:lnTo>
                          <a:pt x="67" y="15"/>
                        </a:lnTo>
                        <a:lnTo>
                          <a:pt x="69" y="15"/>
                        </a:lnTo>
                        <a:lnTo>
                          <a:pt x="71" y="14"/>
                        </a:lnTo>
                        <a:lnTo>
                          <a:pt x="72" y="13"/>
                        </a:lnTo>
                        <a:lnTo>
                          <a:pt x="74" y="13"/>
                        </a:lnTo>
                        <a:lnTo>
                          <a:pt x="75" y="13"/>
                        </a:lnTo>
                        <a:lnTo>
                          <a:pt x="76" y="14"/>
                        </a:lnTo>
                        <a:lnTo>
                          <a:pt x="77" y="14"/>
                        </a:lnTo>
                        <a:lnTo>
                          <a:pt x="78" y="14"/>
                        </a:lnTo>
                        <a:lnTo>
                          <a:pt x="79" y="14"/>
                        </a:lnTo>
                        <a:lnTo>
                          <a:pt x="79" y="15"/>
                        </a:lnTo>
                        <a:lnTo>
                          <a:pt x="79" y="16"/>
                        </a:lnTo>
                        <a:lnTo>
                          <a:pt x="79" y="17"/>
                        </a:lnTo>
                        <a:lnTo>
                          <a:pt x="81" y="19"/>
                        </a:lnTo>
                        <a:lnTo>
                          <a:pt x="81" y="20"/>
                        </a:lnTo>
                        <a:lnTo>
                          <a:pt x="81" y="22"/>
                        </a:lnTo>
                        <a:lnTo>
                          <a:pt x="80" y="24"/>
                        </a:lnTo>
                        <a:lnTo>
                          <a:pt x="79" y="25"/>
                        </a:lnTo>
                        <a:lnTo>
                          <a:pt x="78" y="25"/>
                        </a:lnTo>
                        <a:lnTo>
                          <a:pt x="77" y="25"/>
                        </a:lnTo>
                        <a:lnTo>
                          <a:pt x="76" y="25"/>
                        </a:lnTo>
                        <a:lnTo>
                          <a:pt x="76" y="26"/>
                        </a:lnTo>
                        <a:lnTo>
                          <a:pt x="75" y="28"/>
                        </a:lnTo>
                        <a:lnTo>
                          <a:pt x="74" y="29"/>
                        </a:lnTo>
                        <a:lnTo>
                          <a:pt x="74" y="30"/>
                        </a:lnTo>
                        <a:lnTo>
                          <a:pt x="74" y="32"/>
                        </a:lnTo>
                        <a:lnTo>
                          <a:pt x="75" y="33"/>
                        </a:lnTo>
                        <a:lnTo>
                          <a:pt x="74" y="34"/>
                        </a:lnTo>
                        <a:lnTo>
                          <a:pt x="72" y="35"/>
                        </a:lnTo>
                        <a:lnTo>
                          <a:pt x="72" y="36"/>
                        </a:lnTo>
                        <a:lnTo>
                          <a:pt x="74" y="37"/>
                        </a:lnTo>
                        <a:lnTo>
                          <a:pt x="74" y="36"/>
                        </a:lnTo>
                        <a:lnTo>
                          <a:pt x="75" y="36"/>
                        </a:lnTo>
                        <a:lnTo>
                          <a:pt x="76" y="36"/>
                        </a:lnTo>
                        <a:lnTo>
                          <a:pt x="77" y="37"/>
                        </a:lnTo>
                        <a:lnTo>
                          <a:pt x="77" y="38"/>
                        </a:lnTo>
                        <a:lnTo>
                          <a:pt x="77" y="39"/>
                        </a:lnTo>
                        <a:lnTo>
                          <a:pt x="78" y="39"/>
                        </a:lnTo>
                        <a:lnTo>
                          <a:pt x="79" y="39"/>
                        </a:lnTo>
                        <a:lnTo>
                          <a:pt x="80" y="39"/>
                        </a:lnTo>
                        <a:lnTo>
                          <a:pt x="81" y="41"/>
                        </a:lnTo>
                        <a:lnTo>
                          <a:pt x="83" y="42"/>
                        </a:lnTo>
                        <a:lnTo>
                          <a:pt x="83" y="43"/>
                        </a:lnTo>
                        <a:lnTo>
                          <a:pt x="81" y="43"/>
                        </a:lnTo>
                        <a:lnTo>
                          <a:pt x="81" y="44"/>
                        </a:lnTo>
                        <a:lnTo>
                          <a:pt x="81" y="46"/>
                        </a:lnTo>
                        <a:lnTo>
                          <a:pt x="80" y="47"/>
                        </a:lnTo>
                        <a:lnTo>
                          <a:pt x="81" y="48"/>
                        </a:lnTo>
                        <a:lnTo>
                          <a:pt x="81" y="50"/>
                        </a:lnTo>
                        <a:lnTo>
                          <a:pt x="81" y="51"/>
                        </a:lnTo>
                        <a:lnTo>
                          <a:pt x="81" y="53"/>
                        </a:lnTo>
                        <a:lnTo>
                          <a:pt x="81" y="55"/>
                        </a:lnTo>
                        <a:lnTo>
                          <a:pt x="80" y="56"/>
                        </a:lnTo>
                        <a:lnTo>
                          <a:pt x="80" y="60"/>
                        </a:lnTo>
                        <a:lnTo>
                          <a:pt x="81" y="60"/>
                        </a:lnTo>
                        <a:lnTo>
                          <a:pt x="80" y="60"/>
                        </a:lnTo>
                        <a:lnTo>
                          <a:pt x="80" y="61"/>
                        </a:lnTo>
                        <a:lnTo>
                          <a:pt x="79" y="61"/>
                        </a:lnTo>
                        <a:lnTo>
                          <a:pt x="78" y="61"/>
                        </a:lnTo>
                        <a:lnTo>
                          <a:pt x="78" y="62"/>
                        </a:lnTo>
                        <a:lnTo>
                          <a:pt x="79" y="62"/>
                        </a:lnTo>
                        <a:lnTo>
                          <a:pt x="78" y="63"/>
                        </a:lnTo>
                        <a:lnTo>
                          <a:pt x="78" y="65"/>
                        </a:lnTo>
                        <a:lnTo>
                          <a:pt x="78" y="66"/>
                        </a:lnTo>
                        <a:lnTo>
                          <a:pt x="77" y="66"/>
                        </a:lnTo>
                        <a:lnTo>
                          <a:pt x="77" y="67"/>
                        </a:lnTo>
                        <a:lnTo>
                          <a:pt x="77" y="69"/>
                        </a:lnTo>
                        <a:lnTo>
                          <a:pt x="76" y="69"/>
                        </a:lnTo>
                        <a:lnTo>
                          <a:pt x="74" y="69"/>
                        </a:lnTo>
                        <a:lnTo>
                          <a:pt x="72" y="67"/>
                        </a:lnTo>
                        <a:lnTo>
                          <a:pt x="74" y="66"/>
                        </a:lnTo>
                        <a:lnTo>
                          <a:pt x="72" y="63"/>
                        </a:lnTo>
                        <a:lnTo>
                          <a:pt x="71" y="63"/>
                        </a:lnTo>
                        <a:lnTo>
                          <a:pt x="71" y="64"/>
                        </a:lnTo>
                        <a:lnTo>
                          <a:pt x="70" y="64"/>
                        </a:lnTo>
                        <a:lnTo>
                          <a:pt x="69" y="66"/>
                        </a:lnTo>
                        <a:lnTo>
                          <a:pt x="68" y="67"/>
                        </a:lnTo>
                        <a:lnTo>
                          <a:pt x="66" y="67"/>
                        </a:lnTo>
                        <a:lnTo>
                          <a:pt x="65" y="66"/>
                        </a:lnTo>
                        <a:lnTo>
                          <a:pt x="63" y="66"/>
                        </a:lnTo>
                        <a:lnTo>
                          <a:pt x="61" y="66"/>
                        </a:lnTo>
                        <a:lnTo>
                          <a:pt x="60" y="66"/>
                        </a:lnTo>
                        <a:lnTo>
                          <a:pt x="61" y="66"/>
                        </a:lnTo>
                        <a:lnTo>
                          <a:pt x="61" y="65"/>
                        </a:lnTo>
                        <a:lnTo>
                          <a:pt x="60" y="65"/>
                        </a:lnTo>
                        <a:lnTo>
                          <a:pt x="60" y="64"/>
                        </a:lnTo>
                        <a:lnTo>
                          <a:pt x="59" y="63"/>
                        </a:lnTo>
                        <a:lnTo>
                          <a:pt x="59" y="61"/>
                        </a:lnTo>
                        <a:lnTo>
                          <a:pt x="58" y="61"/>
                        </a:lnTo>
                        <a:lnTo>
                          <a:pt x="58" y="60"/>
                        </a:lnTo>
                        <a:lnTo>
                          <a:pt x="57" y="60"/>
                        </a:lnTo>
                        <a:lnTo>
                          <a:pt x="56" y="58"/>
                        </a:lnTo>
                        <a:lnTo>
                          <a:pt x="55" y="58"/>
                        </a:lnTo>
                        <a:lnTo>
                          <a:pt x="53" y="60"/>
                        </a:lnTo>
                        <a:lnTo>
                          <a:pt x="53" y="61"/>
                        </a:lnTo>
                        <a:lnTo>
                          <a:pt x="53" y="60"/>
                        </a:lnTo>
                        <a:lnTo>
                          <a:pt x="52" y="60"/>
                        </a:lnTo>
                        <a:lnTo>
                          <a:pt x="52" y="62"/>
                        </a:lnTo>
                        <a:lnTo>
                          <a:pt x="53" y="63"/>
                        </a:lnTo>
                        <a:lnTo>
                          <a:pt x="53" y="64"/>
                        </a:lnTo>
                        <a:lnTo>
                          <a:pt x="53" y="66"/>
                        </a:lnTo>
                        <a:lnTo>
                          <a:pt x="47" y="67"/>
                        </a:lnTo>
                        <a:lnTo>
                          <a:pt x="47" y="66"/>
                        </a:lnTo>
                        <a:lnTo>
                          <a:pt x="46" y="66"/>
                        </a:lnTo>
                        <a:lnTo>
                          <a:pt x="43" y="66"/>
                        </a:lnTo>
                        <a:lnTo>
                          <a:pt x="43" y="67"/>
                        </a:lnTo>
                        <a:lnTo>
                          <a:pt x="42" y="67"/>
                        </a:lnTo>
                        <a:lnTo>
                          <a:pt x="42" y="66"/>
                        </a:lnTo>
                        <a:lnTo>
                          <a:pt x="41" y="66"/>
                        </a:lnTo>
                        <a:lnTo>
                          <a:pt x="40" y="66"/>
                        </a:lnTo>
                        <a:lnTo>
                          <a:pt x="41" y="67"/>
                        </a:lnTo>
                        <a:lnTo>
                          <a:pt x="41" y="70"/>
                        </a:lnTo>
                        <a:lnTo>
                          <a:pt x="41" y="71"/>
                        </a:lnTo>
                        <a:lnTo>
                          <a:pt x="41" y="72"/>
                        </a:lnTo>
                        <a:lnTo>
                          <a:pt x="40" y="72"/>
                        </a:lnTo>
                        <a:lnTo>
                          <a:pt x="40" y="73"/>
                        </a:lnTo>
                        <a:lnTo>
                          <a:pt x="40" y="74"/>
                        </a:lnTo>
                        <a:lnTo>
                          <a:pt x="40" y="73"/>
                        </a:lnTo>
                        <a:lnTo>
                          <a:pt x="41" y="73"/>
                        </a:lnTo>
                        <a:lnTo>
                          <a:pt x="43" y="75"/>
                        </a:lnTo>
                        <a:lnTo>
                          <a:pt x="43" y="76"/>
                        </a:lnTo>
                        <a:lnTo>
                          <a:pt x="42" y="76"/>
                        </a:lnTo>
                        <a:lnTo>
                          <a:pt x="42" y="79"/>
                        </a:lnTo>
                        <a:lnTo>
                          <a:pt x="43" y="79"/>
                        </a:lnTo>
                        <a:lnTo>
                          <a:pt x="46" y="80"/>
                        </a:lnTo>
                        <a:lnTo>
                          <a:pt x="46" y="81"/>
                        </a:lnTo>
                        <a:lnTo>
                          <a:pt x="44" y="84"/>
                        </a:lnTo>
                        <a:lnTo>
                          <a:pt x="46" y="84"/>
                        </a:lnTo>
                        <a:lnTo>
                          <a:pt x="46" y="85"/>
                        </a:lnTo>
                        <a:lnTo>
                          <a:pt x="44" y="85"/>
                        </a:lnTo>
                        <a:lnTo>
                          <a:pt x="42" y="85"/>
                        </a:lnTo>
                        <a:lnTo>
                          <a:pt x="41" y="84"/>
                        </a:lnTo>
                        <a:lnTo>
                          <a:pt x="40" y="83"/>
                        </a:lnTo>
                        <a:lnTo>
                          <a:pt x="39" y="83"/>
                        </a:lnTo>
                        <a:lnTo>
                          <a:pt x="37" y="84"/>
                        </a:lnTo>
                        <a:lnTo>
                          <a:pt x="35" y="85"/>
                        </a:lnTo>
                        <a:lnTo>
                          <a:pt x="34" y="88"/>
                        </a:lnTo>
                        <a:lnTo>
                          <a:pt x="34" y="89"/>
                        </a:lnTo>
                        <a:lnTo>
                          <a:pt x="33" y="88"/>
                        </a:lnTo>
                        <a:lnTo>
                          <a:pt x="32" y="88"/>
                        </a:lnTo>
                        <a:lnTo>
                          <a:pt x="32" y="86"/>
                        </a:lnTo>
                        <a:lnTo>
                          <a:pt x="32" y="85"/>
                        </a:lnTo>
                        <a:lnTo>
                          <a:pt x="31" y="84"/>
                        </a:lnTo>
                        <a:lnTo>
                          <a:pt x="30" y="83"/>
                        </a:lnTo>
                        <a:lnTo>
                          <a:pt x="29" y="83"/>
                        </a:lnTo>
                        <a:lnTo>
                          <a:pt x="28" y="82"/>
                        </a:lnTo>
                        <a:lnTo>
                          <a:pt x="28" y="81"/>
                        </a:lnTo>
                        <a:lnTo>
                          <a:pt x="27" y="80"/>
                        </a:lnTo>
                        <a:lnTo>
                          <a:pt x="25" y="78"/>
                        </a:lnTo>
                        <a:lnTo>
                          <a:pt x="24" y="78"/>
                        </a:lnTo>
                        <a:lnTo>
                          <a:pt x="22" y="75"/>
                        </a:lnTo>
                        <a:lnTo>
                          <a:pt x="21" y="74"/>
                        </a:lnTo>
                        <a:lnTo>
                          <a:pt x="19" y="73"/>
                        </a:lnTo>
                        <a:lnTo>
                          <a:pt x="18" y="72"/>
                        </a:lnTo>
                        <a:lnTo>
                          <a:pt x="18" y="71"/>
                        </a:lnTo>
                        <a:lnTo>
                          <a:pt x="16" y="71"/>
                        </a:lnTo>
                        <a:lnTo>
                          <a:pt x="14" y="69"/>
                        </a:lnTo>
                        <a:lnTo>
                          <a:pt x="14" y="67"/>
                        </a:lnTo>
                        <a:lnTo>
                          <a:pt x="14" y="69"/>
                        </a:lnTo>
                        <a:lnTo>
                          <a:pt x="15" y="69"/>
                        </a:lnTo>
                        <a:lnTo>
                          <a:pt x="18" y="70"/>
                        </a:lnTo>
                        <a:lnTo>
                          <a:pt x="19" y="71"/>
                        </a:lnTo>
                        <a:lnTo>
                          <a:pt x="20" y="70"/>
                        </a:lnTo>
                        <a:lnTo>
                          <a:pt x="20" y="69"/>
                        </a:lnTo>
                        <a:lnTo>
                          <a:pt x="19" y="69"/>
                        </a:lnTo>
                        <a:lnTo>
                          <a:pt x="18" y="69"/>
                        </a:lnTo>
                        <a:lnTo>
                          <a:pt x="18" y="70"/>
                        </a:lnTo>
                        <a:lnTo>
                          <a:pt x="16" y="69"/>
                        </a:lnTo>
                        <a:lnTo>
                          <a:pt x="16" y="67"/>
                        </a:lnTo>
                        <a:lnTo>
                          <a:pt x="15" y="67"/>
                        </a:lnTo>
                        <a:lnTo>
                          <a:pt x="14" y="69"/>
                        </a:lnTo>
                        <a:lnTo>
                          <a:pt x="14" y="67"/>
                        </a:lnTo>
                        <a:lnTo>
                          <a:pt x="13" y="67"/>
                        </a:lnTo>
                        <a:lnTo>
                          <a:pt x="12" y="66"/>
                        </a:lnTo>
                        <a:lnTo>
                          <a:pt x="12" y="65"/>
                        </a:lnTo>
                        <a:lnTo>
                          <a:pt x="12" y="64"/>
                        </a:lnTo>
                        <a:lnTo>
                          <a:pt x="11" y="63"/>
                        </a:lnTo>
                        <a:lnTo>
                          <a:pt x="10" y="63"/>
                        </a:lnTo>
                        <a:lnTo>
                          <a:pt x="10" y="62"/>
                        </a:lnTo>
                        <a:lnTo>
                          <a:pt x="9" y="62"/>
                        </a:lnTo>
                        <a:lnTo>
                          <a:pt x="9" y="61"/>
                        </a:lnTo>
                        <a:lnTo>
                          <a:pt x="9" y="60"/>
                        </a:lnTo>
                        <a:lnTo>
                          <a:pt x="10" y="61"/>
                        </a:lnTo>
                        <a:lnTo>
                          <a:pt x="11" y="61"/>
                        </a:lnTo>
                        <a:lnTo>
                          <a:pt x="11" y="62"/>
                        </a:lnTo>
                        <a:lnTo>
                          <a:pt x="12" y="62"/>
                        </a:lnTo>
                        <a:lnTo>
                          <a:pt x="11" y="61"/>
                        </a:lnTo>
                        <a:lnTo>
                          <a:pt x="11" y="60"/>
                        </a:lnTo>
                        <a:lnTo>
                          <a:pt x="9" y="58"/>
                        </a:lnTo>
                        <a:lnTo>
                          <a:pt x="9" y="60"/>
                        </a:lnTo>
                        <a:lnTo>
                          <a:pt x="7" y="60"/>
                        </a:lnTo>
                        <a:lnTo>
                          <a:pt x="7" y="58"/>
                        </a:lnTo>
                        <a:lnTo>
                          <a:pt x="7" y="57"/>
                        </a:lnTo>
                        <a:lnTo>
                          <a:pt x="7" y="56"/>
                        </a:lnTo>
                        <a:lnTo>
                          <a:pt x="7" y="55"/>
                        </a:lnTo>
                        <a:lnTo>
                          <a:pt x="6" y="55"/>
                        </a:lnTo>
                        <a:lnTo>
                          <a:pt x="5" y="54"/>
                        </a:lnTo>
                        <a:lnTo>
                          <a:pt x="5" y="53"/>
                        </a:lnTo>
                        <a:lnTo>
                          <a:pt x="4" y="53"/>
                        </a:lnTo>
                        <a:lnTo>
                          <a:pt x="4" y="52"/>
                        </a:lnTo>
                        <a:lnTo>
                          <a:pt x="4" y="51"/>
                        </a:lnTo>
                        <a:lnTo>
                          <a:pt x="4" y="52"/>
                        </a:lnTo>
                        <a:lnTo>
                          <a:pt x="5" y="52"/>
                        </a:lnTo>
                        <a:lnTo>
                          <a:pt x="5" y="53"/>
                        </a:lnTo>
                        <a:lnTo>
                          <a:pt x="7" y="55"/>
                        </a:lnTo>
                        <a:lnTo>
                          <a:pt x="7" y="56"/>
                        </a:lnTo>
                        <a:lnTo>
                          <a:pt x="9" y="56"/>
                        </a:lnTo>
                        <a:lnTo>
                          <a:pt x="10" y="56"/>
                        </a:lnTo>
                        <a:lnTo>
                          <a:pt x="11" y="56"/>
                        </a:lnTo>
                        <a:lnTo>
                          <a:pt x="11" y="55"/>
                        </a:lnTo>
                        <a:lnTo>
                          <a:pt x="10" y="54"/>
                        </a:lnTo>
                        <a:lnTo>
                          <a:pt x="10" y="55"/>
                        </a:lnTo>
                        <a:lnTo>
                          <a:pt x="9" y="55"/>
                        </a:lnTo>
                        <a:lnTo>
                          <a:pt x="7" y="55"/>
                        </a:lnTo>
                        <a:lnTo>
                          <a:pt x="7" y="54"/>
                        </a:lnTo>
                        <a:lnTo>
                          <a:pt x="9" y="53"/>
                        </a:lnTo>
                        <a:lnTo>
                          <a:pt x="9" y="52"/>
                        </a:lnTo>
                        <a:lnTo>
                          <a:pt x="9" y="53"/>
                        </a:lnTo>
                        <a:lnTo>
                          <a:pt x="7" y="53"/>
                        </a:lnTo>
                        <a:lnTo>
                          <a:pt x="6" y="53"/>
                        </a:lnTo>
                        <a:lnTo>
                          <a:pt x="4" y="52"/>
                        </a:lnTo>
                        <a:lnTo>
                          <a:pt x="4" y="51"/>
                        </a:lnTo>
                        <a:lnTo>
                          <a:pt x="4" y="50"/>
                        </a:lnTo>
                        <a:lnTo>
                          <a:pt x="2" y="47"/>
                        </a:lnTo>
                        <a:lnTo>
                          <a:pt x="1" y="45"/>
                        </a:lnTo>
                        <a:lnTo>
                          <a:pt x="0" y="42"/>
                        </a:lnTo>
                        <a:lnTo>
                          <a:pt x="1" y="42"/>
                        </a:lnTo>
                        <a:lnTo>
                          <a:pt x="1" y="43"/>
                        </a:lnTo>
                        <a:lnTo>
                          <a:pt x="2" y="43"/>
                        </a:lnTo>
                        <a:lnTo>
                          <a:pt x="3" y="44"/>
                        </a:lnTo>
                        <a:lnTo>
                          <a:pt x="4" y="45"/>
                        </a:lnTo>
                        <a:lnTo>
                          <a:pt x="5" y="43"/>
                        </a:lnTo>
                        <a:lnTo>
                          <a:pt x="5" y="42"/>
                        </a:lnTo>
                        <a:lnTo>
                          <a:pt x="5" y="41"/>
                        </a:lnTo>
                        <a:lnTo>
                          <a:pt x="6" y="41"/>
                        </a:lnTo>
                        <a:lnTo>
                          <a:pt x="7" y="38"/>
                        </a:lnTo>
                        <a:lnTo>
                          <a:pt x="9" y="38"/>
                        </a:lnTo>
                        <a:lnTo>
                          <a:pt x="9" y="37"/>
                        </a:lnTo>
                        <a:lnTo>
                          <a:pt x="9" y="36"/>
                        </a:lnTo>
                        <a:lnTo>
                          <a:pt x="9" y="35"/>
                        </a:lnTo>
                        <a:lnTo>
                          <a:pt x="9" y="34"/>
                        </a:lnTo>
                        <a:lnTo>
                          <a:pt x="9" y="33"/>
                        </a:lnTo>
                        <a:lnTo>
                          <a:pt x="9" y="32"/>
                        </a:lnTo>
                        <a:lnTo>
                          <a:pt x="9" y="30"/>
                        </a:lnTo>
                        <a:lnTo>
                          <a:pt x="9" y="29"/>
                        </a:lnTo>
                        <a:lnTo>
                          <a:pt x="9" y="28"/>
                        </a:lnTo>
                        <a:lnTo>
                          <a:pt x="10" y="30"/>
                        </a:lnTo>
                        <a:lnTo>
                          <a:pt x="11" y="30"/>
                        </a:lnTo>
                        <a:lnTo>
                          <a:pt x="12" y="30"/>
                        </a:lnTo>
                        <a:lnTo>
                          <a:pt x="14" y="32"/>
                        </a:lnTo>
                        <a:lnTo>
                          <a:pt x="15" y="32"/>
                        </a:lnTo>
                        <a:lnTo>
                          <a:pt x="16" y="30"/>
                        </a:lnTo>
                        <a:lnTo>
                          <a:pt x="15" y="30"/>
                        </a:lnTo>
                        <a:lnTo>
                          <a:pt x="14" y="30"/>
                        </a:lnTo>
                        <a:lnTo>
                          <a:pt x="13" y="29"/>
                        </a:lnTo>
                        <a:lnTo>
                          <a:pt x="12" y="29"/>
                        </a:lnTo>
                        <a:lnTo>
                          <a:pt x="12" y="28"/>
                        </a:lnTo>
                        <a:lnTo>
                          <a:pt x="11" y="29"/>
                        </a:lnTo>
                        <a:lnTo>
                          <a:pt x="11" y="28"/>
                        </a:lnTo>
                        <a:lnTo>
                          <a:pt x="10" y="27"/>
                        </a:lnTo>
                        <a:lnTo>
                          <a:pt x="10" y="26"/>
                        </a:lnTo>
                        <a:lnTo>
                          <a:pt x="9" y="26"/>
                        </a:lnTo>
                        <a:lnTo>
                          <a:pt x="9" y="25"/>
                        </a:lnTo>
                        <a:lnTo>
                          <a:pt x="9" y="24"/>
                        </a:lnTo>
                        <a:lnTo>
                          <a:pt x="11" y="24"/>
                        </a:lnTo>
                        <a:lnTo>
                          <a:pt x="12" y="24"/>
                        </a:lnTo>
                        <a:lnTo>
                          <a:pt x="12" y="25"/>
                        </a:lnTo>
                        <a:lnTo>
                          <a:pt x="12" y="26"/>
                        </a:lnTo>
                        <a:lnTo>
                          <a:pt x="13" y="25"/>
                        </a:lnTo>
                        <a:lnTo>
                          <a:pt x="13" y="22"/>
                        </a:lnTo>
                        <a:lnTo>
                          <a:pt x="12" y="22"/>
                        </a:lnTo>
                        <a:lnTo>
                          <a:pt x="12" y="19"/>
                        </a:lnTo>
                        <a:lnTo>
                          <a:pt x="12" y="18"/>
                        </a:lnTo>
                        <a:lnTo>
                          <a:pt x="13" y="18"/>
                        </a:lnTo>
                        <a:lnTo>
                          <a:pt x="14" y="18"/>
                        </a:lnTo>
                        <a:lnTo>
                          <a:pt x="15" y="19"/>
                        </a:lnTo>
                        <a:lnTo>
                          <a:pt x="16" y="19"/>
                        </a:lnTo>
                        <a:lnTo>
                          <a:pt x="18" y="19"/>
                        </a:lnTo>
                        <a:lnTo>
                          <a:pt x="19" y="19"/>
                        </a:lnTo>
                        <a:lnTo>
                          <a:pt x="21" y="19"/>
                        </a:lnTo>
                        <a:lnTo>
                          <a:pt x="22" y="19"/>
                        </a:lnTo>
                        <a:lnTo>
                          <a:pt x="24" y="19"/>
                        </a:lnTo>
                        <a:lnTo>
                          <a:pt x="25" y="19"/>
                        </a:lnTo>
                        <a:lnTo>
                          <a:pt x="29" y="19"/>
                        </a:lnTo>
                        <a:lnTo>
                          <a:pt x="31" y="19"/>
                        </a:lnTo>
                        <a:lnTo>
                          <a:pt x="32" y="18"/>
                        </a:lnTo>
                        <a:lnTo>
                          <a:pt x="35" y="19"/>
                        </a:lnTo>
                        <a:lnTo>
                          <a:pt x="38" y="19"/>
                        </a:lnTo>
                        <a:lnTo>
                          <a:pt x="38" y="13"/>
                        </a:lnTo>
                        <a:lnTo>
                          <a:pt x="38" y="10"/>
                        </a:lnTo>
                        <a:lnTo>
                          <a:pt x="37" y="9"/>
                        </a:lnTo>
                        <a:lnTo>
                          <a:pt x="37" y="8"/>
                        </a:lnTo>
                        <a:lnTo>
                          <a:pt x="37" y="7"/>
                        </a:lnTo>
                        <a:lnTo>
                          <a:pt x="37" y="6"/>
                        </a:lnTo>
                        <a:lnTo>
                          <a:pt x="37" y="5"/>
                        </a:lnTo>
                        <a:lnTo>
                          <a:pt x="37" y="2"/>
                        </a:lnTo>
                        <a:lnTo>
                          <a:pt x="38" y="1"/>
                        </a:lnTo>
                        <a:lnTo>
                          <a:pt x="38" y="0"/>
                        </a:lnTo>
                        <a:lnTo>
                          <a:pt x="40" y="0"/>
                        </a:lnTo>
                        <a:lnTo>
                          <a:pt x="42" y="0"/>
                        </a:lnTo>
                        <a:lnTo>
                          <a:pt x="43" y="0"/>
                        </a:lnTo>
                        <a:lnTo>
                          <a:pt x="50" y="0"/>
                        </a:lnTo>
                        <a:lnTo>
                          <a:pt x="51" y="0"/>
                        </a:lnTo>
                        <a:lnTo>
                          <a:pt x="53" y="0"/>
                        </a:lnTo>
                        <a:lnTo>
                          <a:pt x="55" y="1"/>
                        </a:lnTo>
                        <a:lnTo>
                          <a:pt x="56" y="1"/>
                        </a:lnTo>
                        <a:lnTo>
                          <a:pt x="57" y="1"/>
                        </a:lnTo>
                        <a:lnTo>
                          <a:pt x="59" y="1"/>
                        </a:lnTo>
                        <a:lnTo>
                          <a:pt x="60" y="1"/>
                        </a:lnTo>
                        <a:lnTo>
                          <a:pt x="62" y="0"/>
                        </a:lnTo>
                        <a:lnTo>
                          <a:pt x="63" y="0"/>
                        </a:lnTo>
                        <a:lnTo>
                          <a:pt x="65" y="0"/>
                        </a:lnTo>
                        <a:lnTo>
                          <a:pt x="65" y="1"/>
                        </a:lnTo>
                        <a:lnTo>
                          <a:pt x="65" y="2"/>
                        </a:lnTo>
                        <a:moveTo>
                          <a:pt x="4" y="44"/>
                        </a:moveTo>
                        <a:lnTo>
                          <a:pt x="4" y="44"/>
                        </a:lnTo>
                        <a:lnTo>
                          <a:pt x="3" y="44"/>
                        </a:lnTo>
                        <a:lnTo>
                          <a:pt x="3" y="43"/>
                        </a:lnTo>
                        <a:lnTo>
                          <a:pt x="3" y="42"/>
                        </a:lnTo>
                        <a:lnTo>
                          <a:pt x="4" y="42"/>
                        </a:lnTo>
                        <a:lnTo>
                          <a:pt x="4" y="43"/>
                        </a:lnTo>
                        <a:lnTo>
                          <a:pt x="4" y="4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423" name="Freeform 1338">
                    <a:extLst>
                      <a:ext uri="{FF2B5EF4-FFF2-40B4-BE49-F238E27FC236}">
                        <a16:creationId xmlns:a16="http://schemas.microsoft.com/office/drawing/2014/main" id="{2C29FC5F-566B-4D4B-B682-0A8BF736B7F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7006922" y="3631400"/>
                    <a:ext cx="69708" cy="58089"/>
                  </a:xfrm>
                  <a:custGeom>
                    <a:avLst/>
                    <a:gdLst>
                      <a:gd name="T0" fmla="*/ 36513 w 30"/>
                      <a:gd name="T1" fmla="*/ 0 h 25"/>
                      <a:gd name="T2" fmla="*/ 39688 w 30"/>
                      <a:gd name="T3" fmla="*/ 7937 h 25"/>
                      <a:gd name="T4" fmla="*/ 42863 w 30"/>
                      <a:gd name="T5" fmla="*/ 9525 h 25"/>
                      <a:gd name="T6" fmla="*/ 44450 w 30"/>
                      <a:gd name="T7" fmla="*/ 14287 h 25"/>
                      <a:gd name="T8" fmla="*/ 42863 w 30"/>
                      <a:gd name="T9" fmla="*/ 20637 h 25"/>
                      <a:gd name="T10" fmla="*/ 44450 w 30"/>
                      <a:gd name="T11" fmla="*/ 23812 h 25"/>
                      <a:gd name="T12" fmla="*/ 44450 w 30"/>
                      <a:gd name="T13" fmla="*/ 26987 h 25"/>
                      <a:gd name="T14" fmla="*/ 44450 w 30"/>
                      <a:gd name="T15" fmla="*/ 28575 h 25"/>
                      <a:gd name="T16" fmla="*/ 41275 w 30"/>
                      <a:gd name="T17" fmla="*/ 28575 h 25"/>
                      <a:gd name="T18" fmla="*/ 38100 w 30"/>
                      <a:gd name="T19" fmla="*/ 30162 h 25"/>
                      <a:gd name="T20" fmla="*/ 36513 w 30"/>
                      <a:gd name="T21" fmla="*/ 28575 h 25"/>
                      <a:gd name="T22" fmla="*/ 33338 w 30"/>
                      <a:gd name="T23" fmla="*/ 28575 h 25"/>
                      <a:gd name="T24" fmla="*/ 26988 w 30"/>
                      <a:gd name="T25" fmla="*/ 30162 h 25"/>
                      <a:gd name="T26" fmla="*/ 25400 w 30"/>
                      <a:gd name="T27" fmla="*/ 28575 h 25"/>
                      <a:gd name="T28" fmla="*/ 23813 w 30"/>
                      <a:gd name="T29" fmla="*/ 36512 h 25"/>
                      <a:gd name="T30" fmla="*/ 23813 w 30"/>
                      <a:gd name="T31" fmla="*/ 38100 h 25"/>
                      <a:gd name="T32" fmla="*/ 20638 w 30"/>
                      <a:gd name="T33" fmla="*/ 39687 h 25"/>
                      <a:gd name="T34" fmla="*/ 17463 w 30"/>
                      <a:gd name="T35" fmla="*/ 39687 h 25"/>
                      <a:gd name="T36" fmla="*/ 14288 w 30"/>
                      <a:gd name="T37" fmla="*/ 39687 h 25"/>
                      <a:gd name="T38" fmla="*/ 11113 w 30"/>
                      <a:gd name="T39" fmla="*/ 39687 h 25"/>
                      <a:gd name="T40" fmla="*/ 11113 w 30"/>
                      <a:gd name="T41" fmla="*/ 38100 h 25"/>
                      <a:gd name="T42" fmla="*/ 11113 w 30"/>
                      <a:gd name="T43" fmla="*/ 36512 h 25"/>
                      <a:gd name="T44" fmla="*/ 6350 w 30"/>
                      <a:gd name="T45" fmla="*/ 34925 h 25"/>
                      <a:gd name="T46" fmla="*/ 4763 w 30"/>
                      <a:gd name="T47" fmla="*/ 36512 h 25"/>
                      <a:gd name="T48" fmla="*/ 4763 w 30"/>
                      <a:gd name="T49" fmla="*/ 38100 h 25"/>
                      <a:gd name="T50" fmla="*/ 3175 w 30"/>
                      <a:gd name="T51" fmla="*/ 36512 h 25"/>
                      <a:gd name="T52" fmla="*/ 0 w 30"/>
                      <a:gd name="T53" fmla="*/ 30162 h 25"/>
                      <a:gd name="T54" fmla="*/ 6350 w 30"/>
                      <a:gd name="T55" fmla="*/ 26987 h 25"/>
                      <a:gd name="T56" fmla="*/ 6350 w 30"/>
                      <a:gd name="T57" fmla="*/ 25400 h 25"/>
                      <a:gd name="T58" fmla="*/ 7938 w 30"/>
                      <a:gd name="T59" fmla="*/ 23812 h 25"/>
                      <a:gd name="T60" fmla="*/ 6350 w 30"/>
                      <a:gd name="T61" fmla="*/ 20637 h 25"/>
                      <a:gd name="T62" fmla="*/ 6350 w 30"/>
                      <a:gd name="T63" fmla="*/ 19050 h 25"/>
                      <a:gd name="T64" fmla="*/ 9525 w 30"/>
                      <a:gd name="T65" fmla="*/ 12700 h 25"/>
                      <a:gd name="T66" fmla="*/ 12700 w 30"/>
                      <a:gd name="T67" fmla="*/ 9525 h 25"/>
                      <a:gd name="T68" fmla="*/ 14288 w 30"/>
                      <a:gd name="T69" fmla="*/ 7937 h 25"/>
                      <a:gd name="T70" fmla="*/ 17463 w 30"/>
                      <a:gd name="T71" fmla="*/ 7937 h 25"/>
                      <a:gd name="T72" fmla="*/ 19050 w 30"/>
                      <a:gd name="T73" fmla="*/ 7937 h 25"/>
                      <a:gd name="T74" fmla="*/ 22225 w 30"/>
                      <a:gd name="T75" fmla="*/ 6350 h 25"/>
                      <a:gd name="T76" fmla="*/ 23813 w 30"/>
                      <a:gd name="T77" fmla="*/ 7937 h 25"/>
                      <a:gd name="T78" fmla="*/ 23813 w 30"/>
                      <a:gd name="T79" fmla="*/ 9525 h 25"/>
                      <a:gd name="T80" fmla="*/ 28575 w 30"/>
                      <a:gd name="T81" fmla="*/ 6350 h 25"/>
                      <a:gd name="T82" fmla="*/ 33338 w 30"/>
                      <a:gd name="T83" fmla="*/ 3175 h 25"/>
                      <a:gd name="T84" fmla="*/ 36513 w 30"/>
                      <a:gd name="T85" fmla="*/ 0 h 25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</a:gdLst>
                    <a:ahLst/>
                    <a:cxnLst>
                      <a:cxn ang="T86">
                        <a:pos x="T0" y="T1"/>
                      </a:cxn>
                      <a:cxn ang="T87">
                        <a:pos x="T2" y="T3"/>
                      </a:cxn>
                      <a:cxn ang="T88">
                        <a:pos x="T4" y="T5"/>
                      </a:cxn>
                      <a:cxn ang="T89">
                        <a:pos x="T6" y="T7"/>
                      </a:cxn>
                      <a:cxn ang="T90">
                        <a:pos x="T8" y="T9"/>
                      </a:cxn>
                      <a:cxn ang="T91">
                        <a:pos x="T10" y="T11"/>
                      </a:cxn>
                      <a:cxn ang="T92">
                        <a:pos x="T12" y="T13"/>
                      </a:cxn>
                      <a:cxn ang="T93">
                        <a:pos x="T14" y="T15"/>
                      </a:cxn>
                      <a:cxn ang="T94">
                        <a:pos x="T16" y="T17"/>
                      </a:cxn>
                      <a:cxn ang="T95">
                        <a:pos x="T18" y="T19"/>
                      </a:cxn>
                      <a:cxn ang="T96">
                        <a:pos x="T20" y="T21"/>
                      </a:cxn>
                      <a:cxn ang="T97">
                        <a:pos x="T22" y="T23"/>
                      </a:cxn>
                      <a:cxn ang="T98">
                        <a:pos x="T24" y="T25"/>
                      </a:cxn>
                      <a:cxn ang="T99">
                        <a:pos x="T26" y="T27"/>
                      </a:cxn>
                      <a:cxn ang="T100">
                        <a:pos x="T28" y="T29"/>
                      </a:cxn>
                      <a:cxn ang="T101">
                        <a:pos x="T30" y="T31"/>
                      </a:cxn>
                      <a:cxn ang="T102">
                        <a:pos x="T32" y="T33"/>
                      </a:cxn>
                      <a:cxn ang="T103">
                        <a:pos x="T34" y="T35"/>
                      </a:cxn>
                      <a:cxn ang="T104">
                        <a:pos x="T36" y="T37"/>
                      </a:cxn>
                      <a:cxn ang="T105">
                        <a:pos x="T38" y="T39"/>
                      </a:cxn>
                      <a:cxn ang="T106">
                        <a:pos x="T40" y="T41"/>
                      </a:cxn>
                      <a:cxn ang="T107">
                        <a:pos x="T42" y="T43"/>
                      </a:cxn>
                      <a:cxn ang="T108">
                        <a:pos x="T44" y="T45"/>
                      </a:cxn>
                      <a:cxn ang="T109">
                        <a:pos x="T46" y="T47"/>
                      </a:cxn>
                      <a:cxn ang="T110">
                        <a:pos x="T48" y="T49"/>
                      </a:cxn>
                      <a:cxn ang="T111">
                        <a:pos x="T50" y="T51"/>
                      </a:cxn>
                      <a:cxn ang="T112">
                        <a:pos x="T52" y="T53"/>
                      </a:cxn>
                      <a:cxn ang="T113">
                        <a:pos x="T54" y="T55"/>
                      </a:cxn>
                      <a:cxn ang="T114">
                        <a:pos x="T56" y="T57"/>
                      </a:cxn>
                      <a:cxn ang="T115">
                        <a:pos x="T58" y="T59"/>
                      </a:cxn>
                      <a:cxn ang="T116">
                        <a:pos x="T60" y="T61"/>
                      </a:cxn>
                      <a:cxn ang="T117">
                        <a:pos x="T62" y="T63"/>
                      </a:cxn>
                      <a:cxn ang="T118">
                        <a:pos x="T64" y="T65"/>
                      </a:cxn>
                      <a:cxn ang="T119">
                        <a:pos x="T66" y="T67"/>
                      </a:cxn>
                      <a:cxn ang="T120">
                        <a:pos x="T68" y="T69"/>
                      </a:cxn>
                      <a:cxn ang="T121">
                        <a:pos x="T70" y="T71"/>
                      </a:cxn>
                      <a:cxn ang="T122">
                        <a:pos x="T72" y="T73"/>
                      </a:cxn>
                      <a:cxn ang="T123">
                        <a:pos x="T74" y="T75"/>
                      </a:cxn>
                      <a:cxn ang="T124">
                        <a:pos x="T76" y="T77"/>
                      </a:cxn>
                      <a:cxn ang="T125">
                        <a:pos x="T78" y="T79"/>
                      </a:cxn>
                      <a:cxn ang="T126">
                        <a:pos x="T80" y="T81"/>
                      </a:cxn>
                      <a:cxn ang="T127">
                        <a:pos x="T82" y="T83"/>
                      </a:cxn>
                      <a:cxn ang="T128">
                        <a:pos x="T84" y="T85"/>
                      </a:cxn>
                    </a:cxnLst>
                    <a:rect l="0" t="0" r="r" b="b"/>
                    <a:pathLst>
                      <a:path w="30" h="25">
                        <a:moveTo>
                          <a:pt x="23" y="0"/>
                        </a:moveTo>
                        <a:lnTo>
                          <a:pt x="23" y="0"/>
                        </a:lnTo>
                        <a:lnTo>
                          <a:pt x="23" y="2"/>
                        </a:lnTo>
                        <a:lnTo>
                          <a:pt x="24" y="4"/>
                        </a:lnTo>
                        <a:lnTo>
                          <a:pt x="25" y="5"/>
                        </a:lnTo>
                        <a:lnTo>
                          <a:pt x="26" y="5"/>
                        </a:lnTo>
                        <a:lnTo>
                          <a:pt x="27" y="5"/>
                        </a:lnTo>
                        <a:lnTo>
                          <a:pt x="27" y="6"/>
                        </a:lnTo>
                        <a:lnTo>
                          <a:pt x="28" y="8"/>
                        </a:lnTo>
                        <a:lnTo>
                          <a:pt x="27" y="9"/>
                        </a:lnTo>
                        <a:lnTo>
                          <a:pt x="28" y="9"/>
                        </a:lnTo>
                        <a:lnTo>
                          <a:pt x="28" y="10"/>
                        </a:lnTo>
                        <a:lnTo>
                          <a:pt x="28" y="12"/>
                        </a:lnTo>
                        <a:lnTo>
                          <a:pt x="27" y="13"/>
                        </a:lnTo>
                        <a:lnTo>
                          <a:pt x="28" y="14"/>
                        </a:lnTo>
                        <a:lnTo>
                          <a:pt x="30" y="15"/>
                        </a:lnTo>
                        <a:lnTo>
                          <a:pt x="28" y="15"/>
                        </a:lnTo>
                        <a:lnTo>
                          <a:pt x="28" y="16"/>
                        </a:lnTo>
                        <a:lnTo>
                          <a:pt x="28" y="17"/>
                        </a:lnTo>
                        <a:lnTo>
                          <a:pt x="28" y="18"/>
                        </a:lnTo>
                        <a:lnTo>
                          <a:pt x="27" y="18"/>
                        </a:lnTo>
                        <a:lnTo>
                          <a:pt x="26" y="18"/>
                        </a:lnTo>
                        <a:lnTo>
                          <a:pt x="25" y="19"/>
                        </a:lnTo>
                        <a:lnTo>
                          <a:pt x="24" y="19"/>
                        </a:lnTo>
                        <a:lnTo>
                          <a:pt x="24" y="18"/>
                        </a:lnTo>
                        <a:lnTo>
                          <a:pt x="23" y="18"/>
                        </a:lnTo>
                        <a:lnTo>
                          <a:pt x="22" y="17"/>
                        </a:lnTo>
                        <a:lnTo>
                          <a:pt x="22" y="18"/>
                        </a:lnTo>
                        <a:lnTo>
                          <a:pt x="21" y="18"/>
                        </a:lnTo>
                        <a:lnTo>
                          <a:pt x="18" y="19"/>
                        </a:lnTo>
                        <a:lnTo>
                          <a:pt x="17" y="19"/>
                        </a:lnTo>
                        <a:lnTo>
                          <a:pt x="16" y="18"/>
                        </a:lnTo>
                        <a:lnTo>
                          <a:pt x="15" y="18"/>
                        </a:lnTo>
                        <a:lnTo>
                          <a:pt x="15" y="22"/>
                        </a:lnTo>
                        <a:lnTo>
                          <a:pt x="15" y="23"/>
                        </a:lnTo>
                        <a:lnTo>
                          <a:pt x="15" y="24"/>
                        </a:lnTo>
                        <a:lnTo>
                          <a:pt x="14" y="24"/>
                        </a:lnTo>
                        <a:lnTo>
                          <a:pt x="13" y="25"/>
                        </a:lnTo>
                        <a:lnTo>
                          <a:pt x="12" y="25"/>
                        </a:lnTo>
                        <a:lnTo>
                          <a:pt x="11" y="25"/>
                        </a:lnTo>
                        <a:lnTo>
                          <a:pt x="9" y="25"/>
                        </a:lnTo>
                        <a:lnTo>
                          <a:pt x="8" y="25"/>
                        </a:lnTo>
                        <a:lnTo>
                          <a:pt x="7" y="25"/>
                        </a:lnTo>
                        <a:lnTo>
                          <a:pt x="7" y="24"/>
                        </a:lnTo>
                        <a:lnTo>
                          <a:pt x="7" y="23"/>
                        </a:lnTo>
                        <a:lnTo>
                          <a:pt x="6" y="23"/>
                        </a:lnTo>
                        <a:lnTo>
                          <a:pt x="4" y="22"/>
                        </a:lnTo>
                        <a:lnTo>
                          <a:pt x="3" y="22"/>
                        </a:lnTo>
                        <a:lnTo>
                          <a:pt x="3" y="23"/>
                        </a:lnTo>
                        <a:lnTo>
                          <a:pt x="3" y="24"/>
                        </a:lnTo>
                        <a:lnTo>
                          <a:pt x="2" y="23"/>
                        </a:lnTo>
                        <a:lnTo>
                          <a:pt x="0" y="23"/>
                        </a:lnTo>
                        <a:lnTo>
                          <a:pt x="0" y="21"/>
                        </a:lnTo>
                        <a:lnTo>
                          <a:pt x="0" y="19"/>
                        </a:lnTo>
                        <a:lnTo>
                          <a:pt x="0" y="18"/>
                        </a:lnTo>
                        <a:lnTo>
                          <a:pt x="2" y="18"/>
                        </a:lnTo>
                        <a:lnTo>
                          <a:pt x="4" y="17"/>
                        </a:lnTo>
                        <a:lnTo>
                          <a:pt x="4" y="16"/>
                        </a:lnTo>
                        <a:lnTo>
                          <a:pt x="5" y="15"/>
                        </a:lnTo>
                        <a:lnTo>
                          <a:pt x="5" y="14"/>
                        </a:lnTo>
                        <a:lnTo>
                          <a:pt x="4" y="14"/>
                        </a:lnTo>
                        <a:lnTo>
                          <a:pt x="4" y="13"/>
                        </a:lnTo>
                        <a:lnTo>
                          <a:pt x="4" y="12"/>
                        </a:lnTo>
                        <a:lnTo>
                          <a:pt x="4" y="10"/>
                        </a:lnTo>
                        <a:lnTo>
                          <a:pt x="6" y="8"/>
                        </a:lnTo>
                        <a:lnTo>
                          <a:pt x="7" y="6"/>
                        </a:lnTo>
                        <a:lnTo>
                          <a:pt x="8" y="6"/>
                        </a:lnTo>
                        <a:lnTo>
                          <a:pt x="9" y="6"/>
                        </a:lnTo>
                        <a:lnTo>
                          <a:pt x="9" y="5"/>
                        </a:lnTo>
                        <a:lnTo>
                          <a:pt x="11" y="5"/>
                        </a:lnTo>
                        <a:lnTo>
                          <a:pt x="12" y="5"/>
                        </a:lnTo>
                        <a:lnTo>
                          <a:pt x="13" y="4"/>
                        </a:lnTo>
                        <a:lnTo>
                          <a:pt x="14" y="4"/>
                        </a:lnTo>
                        <a:lnTo>
                          <a:pt x="15" y="5"/>
                        </a:lnTo>
                        <a:lnTo>
                          <a:pt x="15" y="6"/>
                        </a:lnTo>
                        <a:lnTo>
                          <a:pt x="16" y="6"/>
                        </a:lnTo>
                        <a:lnTo>
                          <a:pt x="18" y="5"/>
                        </a:lnTo>
                        <a:lnTo>
                          <a:pt x="18" y="4"/>
                        </a:lnTo>
                        <a:lnTo>
                          <a:pt x="19" y="3"/>
                        </a:lnTo>
                        <a:lnTo>
                          <a:pt x="21" y="3"/>
                        </a:lnTo>
                        <a:lnTo>
                          <a:pt x="21" y="2"/>
                        </a:lnTo>
                        <a:lnTo>
                          <a:pt x="22" y="0"/>
                        </a:lnTo>
                        <a:lnTo>
                          <a:pt x="23" y="0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424" name="Freeform 1339">
                    <a:extLst>
                      <a:ext uri="{FF2B5EF4-FFF2-40B4-BE49-F238E27FC236}">
                        <a16:creationId xmlns:a16="http://schemas.microsoft.com/office/drawing/2014/main" id="{E6AED6A8-3F2C-40AB-B44F-CBCEF0B6DF32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7174221" y="3445511"/>
                    <a:ext cx="262569" cy="304392"/>
                  </a:xfrm>
                  <a:custGeom>
                    <a:avLst/>
                    <a:gdLst>
                      <a:gd name="T0" fmla="*/ 160338 w 113"/>
                      <a:gd name="T1" fmla="*/ 150812 h 131"/>
                      <a:gd name="T2" fmla="*/ 163513 w 113"/>
                      <a:gd name="T3" fmla="*/ 150812 h 131"/>
                      <a:gd name="T4" fmla="*/ 161925 w 113"/>
                      <a:gd name="T5" fmla="*/ 150812 h 131"/>
                      <a:gd name="T6" fmla="*/ 39688 w 113"/>
                      <a:gd name="T7" fmla="*/ 0 h 131"/>
                      <a:gd name="T8" fmla="*/ 52388 w 113"/>
                      <a:gd name="T9" fmla="*/ 3175 h 131"/>
                      <a:gd name="T10" fmla="*/ 61913 w 113"/>
                      <a:gd name="T11" fmla="*/ 3175 h 131"/>
                      <a:gd name="T12" fmla="*/ 73025 w 113"/>
                      <a:gd name="T13" fmla="*/ 6350 h 131"/>
                      <a:gd name="T14" fmla="*/ 95250 w 113"/>
                      <a:gd name="T15" fmla="*/ 20637 h 131"/>
                      <a:gd name="T16" fmla="*/ 107950 w 113"/>
                      <a:gd name="T17" fmla="*/ 22225 h 131"/>
                      <a:gd name="T18" fmla="*/ 115888 w 113"/>
                      <a:gd name="T19" fmla="*/ 22225 h 131"/>
                      <a:gd name="T20" fmla="*/ 120650 w 113"/>
                      <a:gd name="T21" fmla="*/ 23812 h 131"/>
                      <a:gd name="T22" fmla="*/ 127000 w 113"/>
                      <a:gd name="T23" fmla="*/ 23812 h 131"/>
                      <a:gd name="T24" fmla="*/ 131763 w 113"/>
                      <a:gd name="T25" fmla="*/ 20637 h 131"/>
                      <a:gd name="T26" fmla="*/ 146050 w 113"/>
                      <a:gd name="T27" fmla="*/ 9525 h 131"/>
                      <a:gd name="T28" fmla="*/ 160338 w 113"/>
                      <a:gd name="T29" fmla="*/ 9525 h 131"/>
                      <a:gd name="T30" fmla="*/ 161925 w 113"/>
                      <a:gd name="T31" fmla="*/ 14287 h 131"/>
                      <a:gd name="T32" fmla="*/ 171450 w 113"/>
                      <a:gd name="T33" fmla="*/ 14287 h 131"/>
                      <a:gd name="T34" fmla="*/ 177800 w 113"/>
                      <a:gd name="T35" fmla="*/ 14287 h 131"/>
                      <a:gd name="T36" fmla="*/ 177800 w 113"/>
                      <a:gd name="T37" fmla="*/ 17462 h 131"/>
                      <a:gd name="T38" fmla="*/ 160338 w 113"/>
                      <a:gd name="T39" fmla="*/ 50800 h 131"/>
                      <a:gd name="T40" fmla="*/ 169863 w 113"/>
                      <a:gd name="T41" fmla="*/ 134937 h 131"/>
                      <a:gd name="T42" fmla="*/ 171450 w 113"/>
                      <a:gd name="T43" fmla="*/ 142875 h 131"/>
                      <a:gd name="T44" fmla="*/ 165100 w 113"/>
                      <a:gd name="T45" fmla="*/ 147637 h 131"/>
                      <a:gd name="T46" fmla="*/ 158750 w 113"/>
                      <a:gd name="T47" fmla="*/ 150812 h 131"/>
                      <a:gd name="T48" fmla="*/ 158750 w 113"/>
                      <a:gd name="T49" fmla="*/ 155575 h 131"/>
                      <a:gd name="T50" fmla="*/ 155575 w 113"/>
                      <a:gd name="T51" fmla="*/ 153987 h 131"/>
                      <a:gd name="T52" fmla="*/ 150813 w 113"/>
                      <a:gd name="T53" fmla="*/ 161925 h 131"/>
                      <a:gd name="T54" fmla="*/ 146050 w 113"/>
                      <a:gd name="T55" fmla="*/ 161925 h 131"/>
                      <a:gd name="T56" fmla="*/ 142875 w 113"/>
                      <a:gd name="T57" fmla="*/ 163512 h 131"/>
                      <a:gd name="T58" fmla="*/ 141288 w 113"/>
                      <a:gd name="T59" fmla="*/ 169862 h 131"/>
                      <a:gd name="T60" fmla="*/ 139700 w 113"/>
                      <a:gd name="T61" fmla="*/ 177800 h 131"/>
                      <a:gd name="T62" fmla="*/ 133350 w 113"/>
                      <a:gd name="T63" fmla="*/ 184150 h 131"/>
                      <a:gd name="T64" fmla="*/ 133350 w 113"/>
                      <a:gd name="T65" fmla="*/ 190500 h 131"/>
                      <a:gd name="T66" fmla="*/ 130175 w 113"/>
                      <a:gd name="T67" fmla="*/ 195262 h 131"/>
                      <a:gd name="T68" fmla="*/ 120650 w 113"/>
                      <a:gd name="T69" fmla="*/ 207962 h 131"/>
                      <a:gd name="T70" fmla="*/ 106363 w 113"/>
                      <a:gd name="T71" fmla="*/ 198437 h 131"/>
                      <a:gd name="T72" fmla="*/ 87313 w 113"/>
                      <a:gd name="T73" fmla="*/ 184150 h 131"/>
                      <a:gd name="T74" fmla="*/ 84138 w 113"/>
                      <a:gd name="T75" fmla="*/ 182562 h 131"/>
                      <a:gd name="T76" fmla="*/ 85725 w 113"/>
                      <a:gd name="T77" fmla="*/ 177800 h 131"/>
                      <a:gd name="T78" fmla="*/ 82550 w 113"/>
                      <a:gd name="T79" fmla="*/ 169862 h 131"/>
                      <a:gd name="T80" fmla="*/ 73025 w 113"/>
                      <a:gd name="T81" fmla="*/ 165100 h 131"/>
                      <a:gd name="T82" fmla="*/ 44450 w 113"/>
                      <a:gd name="T83" fmla="*/ 149225 h 131"/>
                      <a:gd name="T84" fmla="*/ 11113 w 113"/>
                      <a:gd name="T85" fmla="*/ 131762 h 131"/>
                      <a:gd name="T86" fmla="*/ 0 w 113"/>
                      <a:gd name="T87" fmla="*/ 125412 h 131"/>
                      <a:gd name="T88" fmla="*/ 1588 w 113"/>
                      <a:gd name="T89" fmla="*/ 106362 h 131"/>
                      <a:gd name="T90" fmla="*/ 0 w 113"/>
                      <a:gd name="T91" fmla="*/ 101600 h 131"/>
                      <a:gd name="T92" fmla="*/ 4763 w 113"/>
                      <a:gd name="T93" fmla="*/ 90487 h 131"/>
                      <a:gd name="T94" fmla="*/ 12700 w 113"/>
                      <a:gd name="T95" fmla="*/ 82550 h 131"/>
                      <a:gd name="T96" fmla="*/ 12700 w 113"/>
                      <a:gd name="T97" fmla="*/ 79375 h 131"/>
                      <a:gd name="T98" fmla="*/ 17463 w 113"/>
                      <a:gd name="T99" fmla="*/ 76200 h 131"/>
                      <a:gd name="T100" fmla="*/ 19050 w 113"/>
                      <a:gd name="T101" fmla="*/ 74612 h 131"/>
                      <a:gd name="T102" fmla="*/ 22225 w 113"/>
                      <a:gd name="T103" fmla="*/ 71437 h 131"/>
                      <a:gd name="T104" fmla="*/ 23813 w 113"/>
                      <a:gd name="T105" fmla="*/ 66675 h 131"/>
                      <a:gd name="T106" fmla="*/ 25400 w 113"/>
                      <a:gd name="T107" fmla="*/ 57150 h 131"/>
                      <a:gd name="T108" fmla="*/ 22225 w 113"/>
                      <a:gd name="T109" fmla="*/ 49212 h 131"/>
                      <a:gd name="T110" fmla="*/ 19050 w 113"/>
                      <a:gd name="T111" fmla="*/ 41275 h 131"/>
                      <a:gd name="T112" fmla="*/ 14288 w 113"/>
                      <a:gd name="T113" fmla="*/ 36512 h 131"/>
                      <a:gd name="T114" fmla="*/ 12700 w 113"/>
                      <a:gd name="T115" fmla="*/ 31750 h 131"/>
                      <a:gd name="T116" fmla="*/ 12700 w 113"/>
                      <a:gd name="T117" fmla="*/ 23812 h 131"/>
                      <a:gd name="T118" fmla="*/ 7938 w 113"/>
                      <a:gd name="T119" fmla="*/ 17462 h 131"/>
                      <a:gd name="T120" fmla="*/ 3175 w 113"/>
                      <a:gd name="T121" fmla="*/ 7937 h 131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  <a:gd name="T180" fmla="*/ 0 60000 65536"/>
                      <a:gd name="T181" fmla="*/ 0 60000 65536"/>
                      <a:gd name="T182" fmla="*/ 0 60000 65536"/>
                    </a:gdLst>
                    <a:ahLst/>
                    <a:cxnLst>
                      <a:cxn ang="T122">
                        <a:pos x="T0" y="T1"/>
                      </a:cxn>
                      <a:cxn ang="T123">
                        <a:pos x="T2" y="T3"/>
                      </a:cxn>
                      <a:cxn ang="T124">
                        <a:pos x="T4" y="T5"/>
                      </a:cxn>
                      <a:cxn ang="T125">
                        <a:pos x="T6" y="T7"/>
                      </a:cxn>
                      <a:cxn ang="T126">
                        <a:pos x="T8" y="T9"/>
                      </a:cxn>
                      <a:cxn ang="T127">
                        <a:pos x="T10" y="T11"/>
                      </a:cxn>
                      <a:cxn ang="T128">
                        <a:pos x="T12" y="T13"/>
                      </a:cxn>
                      <a:cxn ang="T129">
                        <a:pos x="T14" y="T15"/>
                      </a:cxn>
                      <a:cxn ang="T130">
                        <a:pos x="T16" y="T17"/>
                      </a:cxn>
                      <a:cxn ang="T131">
                        <a:pos x="T18" y="T19"/>
                      </a:cxn>
                      <a:cxn ang="T132">
                        <a:pos x="T20" y="T21"/>
                      </a:cxn>
                      <a:cxn ang="T133">
                        <a:pos x="T22" y="T23"/>
                      </a:cxn>
                      <a:cxn ang="T134">
                        <a:pos x="T24" y="T25"/>
                      </a:cxn>
                      <a:cxn ang="T135">
                        <a:pos x="T26" y="T27"/>
                      </a:cxn>
                      <a:cxn ang="T136">
                        <a:pos x="T28" y="T29"/>
                      </a:cxn>
                      <a:cxn ang="T137">
                        <a:pos x="T30" y="T31"/>
                      </a:cxn>
                      <a:cxn ang="T138">
                        <a:pos x="T32" y="T33"/>
                      </a:cxn>
                      <a:cxn ang="T139">
                        <a:pos x="T34" y="T35"/>
                      </a:cxn>
                      <a:cxn ang="T140">
                        <a:pos x="T36" y="T37"/>
                      </a:cxn>
                      <a:cxn ang="T141">
                        <a:pos x="T38" y="T39"/>
                      </a:cxn>
                      <a:cxn ang="T142">
                        <a:pos x="T40" y="T41"/>
                      </a:cxn>
                      <a:cxn ang="T143">
                        <a:pos x="T42" y="T43"/>
                      </a:cxn>
                      <a:cxn ang="T144">
                        <a:pos x="T44" y="T45"/>
                      </a:cxn>
                      <a:cxn ang="T145">
                        <a:pos x="T46" y="T47"/>
                      </a:cxn>
                      <a:cxn ang="T146">
                        <a:pos x="T48" y="T49"/>
                      </a:cxn>
                      <a:cxn ang="T147">
                        <a:pos x="T50" y="T51"/>
                      </a:cxn>
                      <a:cxn ang="T148">
                        <a:pos x="T52" y="T53"/>
                      </a:cxn>
                      <a:cxn ang="T149">
                        <a:pos x="T54" y="T55"/>
                      </a:cxn>
                      <a:cxn ang="T150">
                        <a:pos x="T56" y="T57"/>
                      </a:cxn>
                      <a:cxn ang="T151">
                        <a:pos x="T58" y="T59"/>
                      </a:cxn>
                      <a:cxn ang="T152">
                        <a:pos x="T60" y="T61"/>
                      </a:cxn>
                      <a:cxn ang="T153">
                        <a:pos x="T62" y="T63"/>
                      </a:cxn>
                      <a:cxn ang="T154">
                        <a:pos x="T64" y="T65"/>
                      </a:cxn>
                      <a:cxn ang="T155">
                        <a:pos x="T66" y="T67"/>
                      </a:cxn>
                      <a:cxn ang="T156">
                        <a:pos x="T68" y="T69"/>
                      </a:cxn>
                      <a:cxn ang="T157">
                        <a:pos x="T70" y="T71"/>
                      </a:cxn>
                      <a:cxn ang="T158">
                        <a:pos x="T72" y="T73"/>
                      </a:cxn>
                      <a:cxn ang="T159">
                        <a:pos x="T74" y="T75"/>
                      </a:cxn>
                      <a:cxn ang="T160">
                        <a:pos x="T76" y="T77"/>
                      </a:cxn>
                      <a:cxn ang="T161">
                        <a:pos x="T78" y="T79"/>
                      </a:cxn>
                      <a:cxn ang="T162">
                        <a:pos x="T80" y="T81"/>
                      </a:cxn>
                      <a:cxn ang="T163">
                        <a:pos x="T82" y="T83"/>
                      </a:cxn>
                      <a:cxn ang="T164">
                        <a:pos x="T84" y="T85"/>
                      </a:cxn>
                      <a:cxn ang="T165">
                        <a:pos x="T86" y="T87"/>
                      </a:cxn>
                      <a:cxn ang="T166">
                        <a:pos x="T88" y="T89"/>
                      </a:cxn>
                      <a:cxn ang="T167">
                        <a:pos x="T90" y="T91"/>
                      </a:cxn>
                      <a:cxn ang="T168">
                        <a:pos x="T92" y="T93"/>
                      </a:cxn>
                      <a:cxn ang="T169">
                        <a:pos x="T94" y="T95"/>
                      </a:cxn>
                      <a:cxn ang="T170">
                        <a:pos x="T96" y="T97"/>
                      </a:cxn>
                      <a:cxn ang="T171">
                        <a:pos x="T98" y="T99"/>
                      </a:cxn>
                      <a:cxn ang="T172">
                        <a:pos x="T100" y="T101"/>
                      </a:cxn>
                      <a:cxn ang="T173">
                        <a:pos x="T102" y="T103"/>
                      </a:cxn>
                      <a:cxn ang="T174">
                        <a:pos x="T104" y="T105"/>
                      </a:cxn>
                      <a:cxn ang="T175">
                        <a:pos x="T106" y="T107"/>
                      </a:cxn>
                      <a:cxn ang="T176">
                        <a:pos x="T108" y="T109"/>
                      </a:cxn>
                      <a:cxn ang="T177">
                        <a:pos x="T110" y="T111"/>
                      </a:cxn>
                      <a:cxn ang="T178">
                        <a:pos x="T112" y="T113"/>
                      </a:cxn>
                      <a:cxn ang="T179">
                        <a:pos x="T114" y="T115"/>
                      </a:cxn>
                      <a:cxn ang="T180">
                        <a:pos x="T116" y="T117"/>
                      </a:cxn>
                      <a:cxn ang="T181">
                        <a:pos x="T118" y="T119"/>
                      </a:cxn>
                      <a:cxn ang="T182">
                        <a:pos x="T120" y="T121"/>
                      </a:cxn>
                    </a:cxnLst>
                    <a:rect l="0" t="0" r="r" b="b"/>
                    <a:pathLst>
                      <a:path w="113" h="131">
                        <a:moveTo>
                          <a:pt x="101" y="96"/>
                        </a:moveTo>
                        <a:lnTo>
                          <a:pt x="101" y="96"/>
                        </a:lnTo>
                        <a:lnTo>
                          <a:pt x="100" y="96"/>
                        </a:lnTo>
                        <a:lnTo>
                          <a:pt x="100" y="95"/>
                        </a:lnTo>
                        <a:lnTo>
                          <a:pt x="101" y="95"/>
                        </a:lnTo>
                        <a:lnTo>
                          <a:pt x="102" y="94"/>
                        </a:lnTo>
                        <a:lnTo>
                          <a:pt x="103" y="95"/>
                        </a:lnTo>
                        <a:lnTo>
                          <a:pt x="102" y="95"/>
                        </a:lnTo>
                        <a:lnTo>
                          <a:pt x="101" y="95"/>
                        </a:lnTo>
                        <a:lnTo>
                          <a:pt x="101" y="96"/>
                        </a:lnTo>
                        <a:moveTo>
                          <a:pt x="7" y="0"/>
                        </a:moveTo>
                        <a:lnTo>
                          <a:pt x="25" y="0"/>
                        </a:lnTo>
                        <a:lnTo>
                          <a:pt x="29" y="0"/>
                        </a:lnTo>
                        <a:lnTo>
                          <a:pt x="29" y="1"/>
                        </a:lnTo>
                        <a:lnTo>
                          <a:pt x="30" y="2"/>
                        </a:lnTo>
                        <a:lnTo>
                          <a:pt x="33" y="2"/>
                        </a:lnTo>
                        <a:lnTo>
                          <a:pt x="34" y="2"/>
                        </a:lnTo>
                        <a:lnTo>
                          <a:pt x="36" y="2"/>
                        </a:lnTo>
                        <a:lnTo>
                          <a:pt x="39" y="2"/>
                        </a:lnTo>
                        <a:lnTo>
                          <a:pt x="43" y="2"/>
                        </a:lnTo>
                        <a:lnTo>
                          <a:pt x="45" y="3"/>
                        </a:lnTo>
                        <a:lnTo>
                          <a:pt x="46" y="4"/>
                        </a:lnTo>
                        <a:lnTo>
                          <a:pt x="48" y="5"/>
                        </a:lnTo>
                        <a:lnTo>
                          <a:pt x="58" y="12"/>
                        </a:lnTo>
                        <a:lnTo>
                          <a:pt x="58" y="13"/>
                        </a:lnTo>
                        <a:lnTo>
                          <a:pt x="60" y="13"/>
                        </a:lnTo>
                        <a:lnTo>
                          <a:pt x="63" y="13"/>
                        </a:lnTo>
                        <a:lnTo>
                          <a:pt x="64" y="14"/>
                        </a:lnTo>
                        <a:lnTo>
                          <a:pt x="65" y="13"/>
                        </a:lnTo>
                        <a:lnTo>
                          <a:pt x="67" y="14"/>
                        </a:lnTo>
                        <a:lnTo>
                          <a:pt x="68" y="14"/>
                        </a:lnTo>
                        <a:lnTo>
                          <a:pt x="70" y="14"/>
                        </a:lnTo>
                        <a:lnTo>
                          <a:pt x="71" y="15"/>
                        </a:lnTo>
                        <a:lnTo>
                          <a:pt x="72" y="15"/>
                        </a:lnTo>
                        <a:lnTo>
                          <a:pt x="73" y="14"/>
                        </a:lnTo>
                        <a:lnTo>
                          <a:pt x="74" y="15"/>
                        </a:lnTo>
                        <a:lnTo>
                          <a:pt x="75" y="15"/>
                        </a:lnTo>
                        <a:lnTo>
                          <a:pt x="76" y="15"/>
                        </a:lnTo>
                        <a:lnTo>
                          <a:pt x="77" y="15"/>
                        </a:lnTo>
                        <a:lnTo>
                          <a:pt x="79" y="15"/>
                        </a:lnTo>
                        <a:lnTo>
                          <a:pt x="80" y="15"/>
                        </a:lnTo>
                        <a:lnTo>
                          <a:pt x="80" y="17"/>
                        </a:lnTo>
                        <a:lnTo>
                          <a:pt x="81" y="15"/>
                        </a:lnTo>
                        <a:lnTo>
                          <a:pt x="83" y="13"/>
                        </a:lnTo>
                        <a:lnTo>
                          <a:pt x="84" y="10"/>
                        </a:lnTo>
                        <a:lnTo>
                          <a:pt x="86" y="9"/>
                        </a:lnTo>
                        <a:lnTo>
                          <a:pt x="89" y="8"/>
                        </a:lnTo>
                        <a:lnTo>
                          <a:pt x="92" y="6"/>
                        </a:lnTo>
                        <a:lnTo>
                          <a:pt x="96" y="5"/>
                        </a:lnTo>
                        <a:lnTo>
                          <a:pt x="98" y="4"/>
                        </a:lnTo>
                        <a:lnTo>
                          <a:pt x="99" y="4"/>
                        </a:lnTo>
                        <a:lnTo>
                          <a:pt x="99" y="5"/>
                        </a:lnTo>
                        <a:lnTo>
                          <a:pt x="101" y="6"/>
                        </a:lnTo>
                        <a:lnTo>
                          <a:pt x="101" y="8"/>
                        </a:lnTo>
                        <a:lnTo>
                          <a:pt x="102" y="8"/>
                        </a:lnTo>
                        <a:lnTo>
                          <a:pt x="102" y="9"/>
                        </a:lnTo>
                        <a:lnTo>
                          <a:pt x="103" y="9"/>
                        </a:lnTo>
                        <a:lnTo>
                          <a:pt x="104" y="9"/>
                        </a:lnTo>
                        <a:lnTo>
                          <a:pt x="108" y="9"/>
                        </a:lnTo>
                        <a:lnTo>
                          <a:pt x="109" y="9"/>
                        </a:lnTo>
                        <a:lnTo>
                          <a:pt x="110" y="9"/>
                        </a:lnTo>
                        <a:lnTo>
                          <a:pt x="111" y="8"/>
                        </a:lnTo>
                        <a:lnTo>
                          <a:pt x="112" y="9"/>
                        </a:lnTo>
                        <a:lnTo>
                          <a:pt x="113" y="9"/>
                        </a:lnTo>
                        <a:lnTo>
                          <a:pt x="112" y="11"/>
                        </a:lnTo>
                        <a:lnTo>
                          <a:pt x="105" y="20"/>
                        </a:lnTo>
                        <a:lnTo>
                          <a:pt x="104" y="21"/>
                        </a:lnTo>
                        <a:lnTo>
                          <a:pt x="101" y="24"/>
                        </a:lnTo>
                        <a:lnTo>
                          <a:pt x="101" y="27"/>
                        </a:lnTo>
                        <a:lnTo>
                          <a:pt x="101" y="32"/>
                        </a:lnTo>
                        <a:lnTo>
                          <a:pt x="101" y="47"/>
                        </a:lnTo>
                        <a:lnTo>
                          <a:pt x="101" y="65"/>
                        </a:lnTo>
                        <a:lnTo>
                          <a:pt x="101" y="77"/>
                        </a:lnTo>
                        <a:lnTo>
                          <a:pt x="103" y="80"/>
                        </a:lnTo>
                        <a:lnTo>
                          <a:pt x="107" y="85"/>
                        </a:lnTo>
                        <a:lnTo>
                          <a:pt x="109" y="87"/>
                        </a:lnTo>
                        <a:lnTo>
                          <a:pt x="109" y="88"/>
                        </a:lnTo>
                        <a:lnTo>
                          <a:pt x="109" y="89"/>
                        </a:lnTo>
                        <a:lnTo>
                          <a:pt x="108" y="89"/>
                        </a:lnTo>
                        <a:lnTo>
                          <a:pt x="108" y="90"/>
                        </a:lnTo>
                        <a:lnTo>
                          <a:pt x="107" y="90"/>
                        </a:lnTo>
                        <a:lnTo>
                          <a:pt x="107" y="92"/>
                        </a:lnTo>
                        <a:lnTo>
                          <a:pt x="105" y="93"/>
                        </a:lnTo>
                        <a:lnTo>
                          <a:pt x="104" y="93"/>
                        </a:lnTo>
                        <a:lnTo>
                          <a:pt x="103" y="93"/>
                        </a:lnTo>
                        <a:lnTo>
                          <a:pt x="102" y="93"/>
                        </a:lnTo>
                        <a:lnTo>
                          <a:pt x="101" y="94"/>
                        </a:lnTo>
                        <a:lnTo>
                          <a:pt x="99" y="94"/>
                        </a:lnTo>
                        <a:lnTo>
                          <a:pt x="100" y="95"/>
                        </a:lnTo>
                        <a:lnTo>
                          <a:pt x="100" y="96"/>
                        </a:lnTo>
                        <a:lnTo>
                          <a:pt x="100" y="97"/>
                        </a:lnTo>
                        <a:lnTo>
                          <a:pt x="101" y="97"/>
                        </a:lnTo>
                        <a:lnTo>
                          <a:pt x="100" y="97"/>
                        </a:lnTo>
                        <a:lnTo>
                          <a:pt x="100" y="98"/>
                        </a:lnTo>
                        <a:lnTo>
                          <a:pt x="100" y="97"/>
                        </a:lnTo>
                        <a:lnTo>
                          <a:pt x="99" y="96"/>
                        </a:lnTo>
                        <a:lnTo>
                          <a:pt x="99" y="97"/>
                        </a:lnTo>
                        <a:lnTo>
                          <a:pt x="98" y="97"/>
                        </a:lnTo>
                        <a:lnTo>
                          <a:pt x="98" y="98"/>
                        </a:lnTo>
                        <a:lnTo>
                          <a:pt x="99" y="98"/>
                        </a:lnTo>
                        <a:lnTo>
                          <a:pt x="98" y="99"/>
                        </a:lnTo>
                        <a:lnTo>
                          <a:pt x="95" y="102"/>
                        </a:lnTo>
                        <a:lnTo>
                          <a:pt x="94" y="101"/>
                        </a:lnTo>
                        <a:lnTo>
                          <a:pt x="93" y="101"/>
                        </a:lnTo>
                        <a:lnTo>
                          <a:pt x="92" y="102"/>
                        </a:lnTo>
                        <a:lnTo>
                          <a:pt x="91" y="102"/>
                        </a:lnTo>
                        <a:lnTo>
                          <a:pt x="91" y="103"/>
                        </a:lnTo>
                        <a:lnTo>
                          <a:pt x="90" y="103"/>
                        </a:lnTo>
                        <a:lnTo>
                          <a:pt x="89" y="104"/>
                        </a:lnTo>
                        <a:lnTo>
                          <a:pt x="89" y="105"/>
                        </a:lnTo>
                        <a:lnTo>
                          <a:pt x="89" y="106"/>
                        </a:lnTo>
                        <a:lnTo>
                          <a:pt x="89" y="107"/>
                        </a:lnTo>
                        <a:lnTo>
                          <a:pt x="89" y="108"/>
                        </a:lnTo>
                        <a:lnTo>
                          <a:pt x="89" y="111"/>
                        </a:lnTo>
                        <a:lnTo>
                          <a:pt x="89" y="112"/>
                        </a:lnTo>
                        <a:lnTo>
                          <a:pt x="88" y="112"/>
                        </a:lnTo>
                        <a:lnTo>
                          <a:pt x="86" y="113"/>
                        </a:lnTo>
                        <a:lnTo>
                          <a:pt x="85" y="114"/>
                        </a:lnTo>
                        <a:lnTo>
                          <a:pt x="84" y="116"/>
                        </a:lnTo>
                        <a:lnTo>
                          <a:pt x="84" y="117"/>
                        </a:lnTo>
                        <a:lnTo>
                          <a:pt x="84" y="118"/>
                        </a:lnTo>
                        <a:lnTo>
                          <a:pt x="84" y="120"/>
                        </a:lnTo>
                        <a:lnTo>
                          <a:pt x="83" y="121"/>
                        </a:lnTo>
                        <a:lnTo>
                          <a:pt x="83" y="122"/>
                        </a:lnTo>
                        <a:lnTo>
                          <a:pt x="82" y="123"/>
                        </a:lnTo>
                        <a:lnTo>
                          <a:pt x="80" y="127"/>
                        </a:lnTo>
                        <a:lnTo>
                          <a:pt x="77" y="131"/>
                        </a:lnTo>
                        <a:lnTo>
                          <a:pt x="76" y="131"/>
                        </a:lnTo>
                        <a:lnTo>
                          <a:pt x="75" y="131"/>
                        </a:lnTo>
                        <a:lnTo>
                          <a:pt x="74" y="131"/>
                        </a:lnTo>
                        <a:lnTo>
                          <a:pt x="73" y="130"/>
                        </a:lnTo>
                        <a:lnTo>
                          <a:pt x="68" y="126"/>
                        </a:lnTo>
                        <a:lnTo>
                          <a:pt x="67" y="125"/>
                        </a:lnTo>
                        <a:lnTo>
                          <a:pt x="65" y="124"/>
                        </a:lnTo>
                        <a:lnTo>
                          <a:pt x="64" y="123"/>
                        </a:lnTo>
                        <a:lnTo>
                          <a:pt x="56" y="117"/>
                        </a:lnTo>
                        <a:lnTo>
                          <a:pt x="55" y="117"/>
                        </a:lnTo>
                        <a:lnTo>
                          <a:pt x="55" y="116"/>
                        </a:lnTo>
                        <a:lnTo>
                          <a:pt x="55" y="115"/>
                        </a:lnTo>
                        <a:lnTo>
                          <a:pt x="54" y="115"/>
                        </a:lnTo>
                        <a:lnTo>
                          <a:pt x="53" y="115"/>
                        </a:lnTo>
                        <a:lnTo>
                          <a:pt x="53" y="114"/>
                        </a:lnTo>
                        <a:lnTo>
                          <a:pt x="53" y="113"/>
                        </a:lnTo>
                        <a:lnTo>
                          <a:pt x="54" y="112"/>
                        </a:lnTo>
                        <a:lnTo>
                          <a:pt x="54" y="111"/>
                        </a:lnTo>
                        <a:lnTo>
                          <a:pt x="54" y="108"/>
                        </a:lnTo>
                        <a:lnTo>
                          <a:pt x="53" y="107"/>
                        </a:lnTo>
                        <a:lnTo>
                          <a:pt x="52" y="107"/>
                        </a:lnTo>
                        <a:lnTo>
                          <a:pt x="51" y="107"/>
                        </a:lnTo>
                        <a:lnTo>
                          <a:pt x="49" y="106"/>
                        </a:lnTo>
                        <a:lnTo>
                          <a:pt x="48" y="105"/>
                        </a:lnTo>
                        <a:lnTo>
                          <a:pt x="47" y="105"/>
                        </a:lnTo>
                        <a:lnTo>
                          <a:pt x="46" y="104"/>
                        </a:lnTo>
                        <a:lnTo>
                          <a:pt x="39" y="101"/>
                        </a:lnTo>
                        <a:lnTo>
                          <a:pt x="34" y="97"/>
                        </a:lnTo>
                        <a:lnTo>
                          <a:pt x="32" y="96"/>
                        </a:lnTo>
                        <a:lnTo>
                          <a:pt x="30" y="95"/>
                        </a:lnTo>
                        <a:lnTo>
                          <a:pt x="28" y="94"/>
                        </a:lnTo>
                        <a:lnTo>
                          <a:pt x="25" y="93"/>
                        </a:lnTo>
                        <a:lnTo>
                          <a:pt x="19" y="89"/>
                        </a:lnTo>
                        <a:lnTo>
                          <a:pt x="11" y="85"/>
                        </a:lnTo>
                        <a:lnTo>
                          <a:pt x="8" y="83"/>
                        </a:lnTo>
                        <a:lnTo>
                          <a:pt x="7" y="83"/>
                        </a:lnTo>
                        <a:lnTo>
                          <a:pt x="2" y="79"/>
                        </a:lnTo>
                        <a:lnTo>
                          <a:pt x="1" y="79"/>
                        </a:lnTo>
                        <a:lnTo>
                          <a:pt x="0" y="79"/>
                        </a:lnTo>
                        <a:lnTo>
                          <a:pt x="0" y="78"/>
                        </a:lnTo>
                        <a:lnTo>
                          <a:pt x="0" y="71"/>
                        </a:lnTo>
                        <a:lnTo>
                          <a:pt x="0" y="69"/>
                        </a:lnTo>
                        <a:lnTo>
                          <a:pt x="1" y="67"/>
                        </a:lnTo>
                        <a:lnTo>
                          <a:pt x="0" y="66"/>
                        </a:lnTo>
                        <a:lnTo>
                          <a:pt x="0" y="65"/>
                        </a:lnTo>
                        <a:lnTo>
                          <a:pt x="0" y="64"/>
                        </a:lnTo>
                        <a:lnTo>
                          <a:pt x="1" y="62"/>
                        </a:lnTo>
                        <a:lnTo>
                          <a:pt x="1" y="61"/>
                        </a:lnTo>
                        <a:lnTo>
                          <a:pt x="2" y="60"/>
                        </a:lnTo>
                        <a:lnTo>
                          <a:pt x="2" y="59"/>
                        </a:lnTo>
                        <a:lnTo>
                          <a:pt x="3" y="57"/>
                        </a:lnTo>
                        <a:lnTo>
                          <a:pt x="5" y="56"/>
                        </a:lnTo>
                        <a:lnTo>
                          <a:pt x="7" y="54"/>
                        </a:lnTo>
                        <a:lnTo>
                          <a:pt x="8" y="52"/>
                        </a:lnTo>
                        <a:lnTo>
                          <a:pt x="8" y="51"/>
                        </a:lnTo>
                        <a:lnTo>
                          <a:pt x="8" y="50"/>
                        </a:lnTo>
                        <a:lnTo>
                          <a:pt x="9" y="49"/>
                        </a:lnTo>
                        <a:lnTo>
                          <a:pt x="10" y="49"/>
                        </a:lnTo>
                        <a:lnTo>
                          <a:pt x="11" y="48"/>
                        </a:lnTo>
                        <a:lnTo>
                          <a:pt x="12" y="48"/>
                        </a:lnTo>
                        <a:lnTo>
                          <a:pt x="12" y="47"/>
                        </a:lnTo>
                        <a:lnTo>
                          <a:pt x="12" y="46"/>
                        </a:lnTo>
                        <a:lnTo>
                          <a:pt x="12" y="45"/>
                        </a:lnTo>
                        <a:lnTo>
                          <a:pt x="14" y="45"/>
                        </a:lnTo>
                        <a:lnTo>
                          <a:pt x="14" y="43"/>
                        </a:lnTo>
                        <a:lnTo>
                          <a:pt x="15" y="42"/>
                        </a:lnTo>
                        <a:lnTo>
                          <a:pt x="16" y="41"/>
                        </a:lnTo>
                        <a:lnTo>
                          <a:pt x="16" y="38"/>
                        </a:lnTo>
                        <a:lnTo>
                          <a:pt x="16" y="36"/>
                        </a:lnTo>
                        <a:lnTo>
                          <a:pt x="15" y="33"/>
                        </a:lnTo>
                        <a:lnTo>
                          <a:pt x="15" y="32"/>
                        </a:lnTo>
                        <a:lnTo>
                          <a:pt x="14" y="31"/>
                        </a:lnTo>
                        <a:lnTo>
                          <a:pt x="14" y="29"/>
                        </a:lnTo>
                        <a:lnTo>
                          <a:pt x="14" y="28"/>
                        </a:lnTo>
                        <a:lnTo>
                          <a:pt x="12" y="27"/>
                        </a:lnTo>
                        <a:lnTo>
                          <a:pt x="12" y="26"/>
                        </a:lnTo>
                        <a:lnTo>
                          <a:pt x="12" y="24"/>
                        </a:lnTo>
                        <a:lnTo>
                          <a:pt x="11" y="24"/>
                        </a:lnTo>
                        <a:lnTo>
                          <a:pt x="10" y="24"/>
                        </a:lnTo>
                        <a:lnTo>
                          <a:pt x="9" y="23"/>
                        </a:lnTo>
                        <a:lnTo>
                          <a:pt x="9" y="22"/>
                        </a:lnTo>
                        <a:lnTo>
                          <a:pt x="9" y="21"/>
                        </a:lnTo>
                        <a:lnTo>
                          <a:pt x="8" y="20"/>
                        </a:lnTo>
                        <a:lnTo>
                          <a:pt x="8" y="19"/>
                        </a:lnTo>
                        <a:lnTo>
                          <a:pt x="7" y="17"/>
                        </a:lnTo>
                        <a:lnTo>
                          <a:pt x="7" y="15"/>
                        </a:lnTo>
                        <a:lnTo>
                          <a:pt x="8" y="15"/>
                        </a:lnTo>
                        <a:lnTo>
                          <a:pt x="8" y="13"/>
                        </a:lnTo>
                        <a:lnTo>
                          <a:pt x="7" y="12"/>
                        </a:lnTo>
                        <a:lnTo>
                          <a:pt x="5" y="11"/>
                        </a:lnTo>
                        <a:lnTo>
                          <a:pt x="3" y="11"/>
                        </a:lnTo>
                        <a:lnTo>
                          <a:pt x="3" y="9"/>
                        </a:lnTo>
                        <a:lnTo>
                          <a:pt x="2" y="6"/>
                        </a:lnTo>
                        <a:lnTo>
                          <a:pt x="2" y="5"/>
                        </a:lnTo>
                        <a:lnTo>
                          <a:pt x="1" y="5"/>
                        </a:lnTo>
                        <a:lnTo>
                          <a:pt x="2" y="3"/>
                        </a:lnTo>
                        <a:lnTo>
                          <a:pt x="7" y="0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425" name="Freeform 1340">
                    <a:extLst>
                      <a:ext uri="{FF2B5EF4-FFF2-40B4-BE49-F238E27FC236}">
                        <a16:creationId xmlns:a16="http://schemas.microsoft.com/office/drawing/2014/main" id="{44D8C76D-3102-40F1-84A9-40A988C1344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7011569" y="3670901"/>
                    <a:ext cx="60414" cy="74355"/>
                  </a:xfrm>
                  <a:custGeom>
                    <a:avLst/>
                    <a:gdLst>
                      <a:gd name="T0" fmla="*/ 34925 w 26"/>
                      <a:gd name="T1" fmla="*/ 3175 h 32"/>
                      <a:gd name="T2" fmla="*/ 31750 w 26"/>
                      <a:gd name="T3" fmla="*/ 12700 h 32"/>
                      <a:gd name="T4" fmla="*/ 34925 w 26"/>
                      <a:gd name="T5" fmla="*/ 14288 h 32"/>
                      <a:gd name="T6" fmla="*/ 38100 w 26"/>
                      <a:gd name="T7" fmla="*/ 15875 h 32"/>
                      <a:gd name="T8" fmla="*/ 41275 w 26"/>
                      <a:gd name="T9" fmla="*/ 15875 h 32"/>
                      <a:gd name="T10" fmla="*/ 41275 w 26"/>
                      <a:gd name="T11" fmla="*/ 23813 h 32"/>
                      <a:gd name="T12" fmla="*/ 39688 w 26"/>
                      <a:gd name="T13" fmla="*/ 23813 h 32"/>
                      <a:gd name="T14" fmla="*/ 36513 w 26"/>
                      <a:gd name="T15" fmla="*/ 25400 h 32"/>
                      <a:gd name="T16" fmla="*/ 38100 w 26"/>
                      <a:gd name="T17" fmla="*/ 25400 h 32"/>
                      <a:gd name="T18" fmla="*/ 36513 w 26"/>
                      <a:gd name="T19" fmla="*/ 26988 h 32"/>
                      <a:gd name="T20" fmla="*/ 33338 w 26"/>
                      <a:gd name="T21" fmla="*/ 28575 h 32"/>
                      <a:gd name="T22" fmla="*/ 31750 w 26"/>
                      <a:gd name="T23" fmla="*/ 33338 h 32"/>
                      <a:gd name="T24" fmla="*/ 31750 w 26"/>
                      <a:gd name="T25" fmla="*/ 33338 h 32"/>
                      <a:gd name="T26" fmla="*/ 26988 w 26"/>
                      <a:gd name="T27" fmla="*/ 39688 h 32"/>
                      <a:gd name="T28" fmla="*/ 20638 w 26"/>
                      <a:gd name="T29" fmla="*/ 46038 h 32"/>
                      <a:gd name="T30" fmla="*/ 15875 w 26"/>
                      <a:gd name="T31" fmla="*/ 50800 h 32"/>
                      <a:gd name="T32" fmla="*/ 9525 w 26"/>
                      <a:gd name="T33" fmla="*/ 47625 h 32"/>
                      <a:gd name="T34" fmla="*/ 7938 w 26"/>
                      <a:gd name="T35" fmla="*/ 42863 h 32"/>
                      <a:gd name="T36" fmla="*/ 7938 w 26"/>
                      <a:gd name="T37" fmla="*/ 41275 h 32"/>
                      <a:gd name="T38" fmla="*/ 6350 w 26"/>
                      <a:gd name="T39" fmla="*/ 39688 h 32"/>
                      <a:gd name="T40" fmla="*/ 6350 w 26"/>
                      <a:gd name="T41" fmla="*/ 38100 h 32"/>
                      <a:gd name="T42" fmla="*/ 4763 w 26"/>
                      <a:gd name="T43" fmla="*/ 33338 h 32"/>
                      <a:gd name="T44" fmla="*/ 6350 w 26"/>
                      <a:gd name="T45" fmla="*/ 31750 h 32"/>
                      <a:gd name="T46" fmla="*/ 6350 w 26"/>
                      <a:gd name="T47" fmla="*/ 26988 h 32"/>
                      <a:gd name="T48" fmla="*/ 4763 w 26"/>
                      <a:gd name="T49" fmla="*/ 25400 h 32"/>
                      <a:gd name="T50" fmla="*/ 4763 w 26"/>
                      <a:gd name="T51" fmla="*/ 23813 h 32"/>
                      <a:gd name="T52" fmla="*/ 4763 w 26"/>
                      <a:gd name="T53" fmla="*/ 20638 h 32"/>
                      <a:gd name="T54" fmla="*/ 4763 w 26"/>
                      <a:gd name="T55" fmla="*/ 17463 h 32"/>
                      <a:gd name="T56" fmla="*/ 0 w 26"/>
                      <a:gd name="T57" fmla="*/ 12700 h 32"/>
                      <a:gd name="T58" fmla="*/ 1588 w 26"/>
                      <a:gd name="T59" fmla="*/ 11113 h 32"/>
                      <a:gd name="T60" fmla="*/ 1588 w 26"/>
                      <a:gd name="T61" fmla="*/ 9525 h 32"/>
                      <a:gd name="T62" fmla="*/ 3175 w 26"/>
                      <a:gd name="T63" fmla="*/ 7938 h 32"/>
                      <a:gd name="T64" fmla="*/ 7938 w 26"/>
                      <a:gd name="T65" fmla="*/ 9525 h 32"/>
                      <a:gd name="T66" fmla="*/ 7938 w 26"/>
                      <a:gd name="T67" fmla="*/ 11113 h 32"/>
                      <a:gd name="T68" fmla="*/ 9525 w 26"/>
                      <a:gd name="T69" fmla="*/ 12700 h 32"/>
                      <a:gd name="T70" fmla="*/ 14288 w 26"/>
                      <a:gd name="T71" fmla="*/ 12700 h 32"/>
                      <a:gd name="T72" fmla="*/ 14288 w 26"/>
                      <a:gd name="T73" fmla="*/ 12700 h 32"/>
                      <a:gd name="T74" fmla="*/ 19050 w 26"/>
                      <a:gd name="T75" fmla="*/ 11113 h 32"/>
                      <a:gd name="T76" fmla="*/ 20638 w 26"/>
                      <a:gd name="T77" fmla="*/ 9525 h 32"/>
                      <a:gd name="T78" fmla="*/ 20638 w 26"/>
                      <a:gd name="T79" fmla="*/ 7938 h 32"/>
                      <a:gd name="T80" fmla="*/ 22225 w 26"/>
                      <a:gd name="T81" fmla="*/ 1588 h 32"/>
                      <a:gd name="T82" fmla="*/ 25400 w 26"/>
                      <a:gd name="T83" fmla="*/ 3175 h 32"/>
                      <a:gd name="T84" fmla="*/ 31750 w 26"/>
                      <a:gd name="T85" fmla="*/ 1588 h 32"/>
                      <a:gd name="T86" fmla="*/ 33338 w 26"/>
                      <a:gd name="T87" fmla="*/ 1588 h 32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</a:gdLst>
                    <a:ahLst/>
                    <a:cxnLst>
                      <a:cxn ang="T88">
                        <a:pos x="T0" y="T1"/>
                      </a:cxn>
                      <a:cxn ang="T89">
                        <a:pos x="T2" y="T3"/>
                      </a:cxn>
                      <a:cxn ang="T90">
                        <a:pos x="T4" y="T5"/>
                      </a:cxn>
                      <a:cxn ang="T91">
                        <a:pos x="T6" y="T7"/>
                      </a:cxn>
                      <a:cxn ang="T92">
                        <a:pos x="T8" y="T9"/>
                      </a:cxn>
                      <a:cxn ang="T93">
                        <a:pos x="T10" y="T11"/>
                      </a:cxn>
                      <a:cxn ang="T94">
                        <a:pos x="T12" y="T13"/>
                      </a:cxn>
                      <a:cxn ang="T95">
                        <a:pos x="T14" y="T15"/>
                      </a:cxn>
                      <a:cxn ang="T96">
                        <a:pos x="T16" y="T17"/>
                      </a:cxn>
                      <a:cxn ang="T97">
                        <a:pos x="T18" y="T19"/>
                      </a:cxn>
                      <a:cxn ang="T98">
                        <a:pos x="T20" y="T21"/>
                      </a:cxn>
                      <a:cxn ang="T99">
                        <a:pos x="T22" y="T23"/>
                      </a:cxn>
                      <a:cxn ang="T100">
                        <a:pos x="T24" y="T25"/>
                      </a:cxn>
                      <a:cxn ang="T101">
                        <a:pos x="T26" y="T27"/>
                      </a:cxn>
                      <a:cxn ang="T102">
                        <a:pos x="T28" y="T29"/>
                      </a:cxn>
                      <a:cxn ang="T103">
                        <a:pos x="T30" y="T31"/>
                      </a:cxn>
                      <a:cxn ang="T104">
                        <a:pos x="T32" y="T33"/>
                      </a:cxn>
                      <a:cxn ang="T105">
                        <a:pos x="T34" y="T35"/>
                      </a:cxn>
                      <a:cxn ang="T106">
                        <a:pos x="T36" y="T37"/>
                      </a:cxn>
                      <a:cxn ang="T107">
                        <a:pos x="T38" y="T39"/>
                      </a:cxn>
                      <a:cxn ang="T108">
                        <a:pos x="T40" y="T41"/>
                      </a:cxn>
                      <a:cxn ang="T109">
                        <a:pos x="T42" y="T43"/>
                      </a:cxn>
                      <a:cxn ang="T110">
                        <a:pos x="T44" y="T45"/>
                      </a:cxn>
                      <a:cxn ang="T111">
                        <a:pos x="T46" y="T47"/>
                      </a:cxn>
                      <a:cxn ang="T112">
                        <a:pos x="T48" y="T49"/>
                      </a:cxn>
                      <a:cxn ang="T113">
                        <a:pos x="T50" y="T51"/>
                      </a:cxn>
                      <a:cxn ang="T114">
                        <a:pos x="T52" y="T53"/>
                      </a:cxn>
                      <a:cxn ang="T115">
                        <a:pos x="T54" y="T55"/>
                      </a:cxn>
                      <a:cxn ang="T116">
                        <a:pos x="T56" y="T57"/>
                      </a:cxn>
                      <a:cxn ang="T117">
                        <a:pos x="T58" y="T59"/>
                      </a:cxn>
                      <a:cxn ang="T118">
                        <a:pos x="T60" y="T61"/>
                      </a:cxn>
                      <a:cxn ang="T119">
                        <a:pos x="T62" y="T63"/>
                      </a:cxn>
                      <a:cxn ang="T120">
                        <a:pos x="T64" y="T65"/>
                      </a:cxn>
                      <a:cxn ang="T121">
                        <a:pos x="T66" y="T67"/>
                      </a:cxn>
                      <a:cxn ang="T122">
                        <a:pos x="T68" y="T69"/>
                      </a:cxn>
                      <a:cxn ang="T123">
                        <a:pos x="T70" y="T71"/>
                      </a:cxn>
                      <a:cxn ang="T124">
                        <a:pos x="T72" y="T73"/>
                      </a:cxn>
                      <a:cxn ang="T125">
                        <a:pos x="T74" y="T75"/>
                      </a:cxn>
                      <a:cxn ang="T126">
                        <a:pos x="T76" y="T77"/>
                      </a:cxn>
                      <a:cxn ang="T127">
                        <a:pos x="T78" y="T79"/>
                      </a:cxn>
                      <a:cxn ang="T128">
                        <a:pos x="T80" y="T81"/>
                      </a:cxn>
                      <a:cxn ang="T129">
                        <a:pos x="T82" y="T83"/>
                      </a:cxn>
                      <a:cxn ang="T130">
                        <a:pos x="T84" y="T85"/>
                      </a:cxn>
                      <a:cxn ang="T131">
                        <a:pos x="T86" y="T87"/>
                      </a:cxn>
                    </a:cxnLst>
                    <a:rect l="0" t="0" r="r" b="b"/>
                    <a:pathLst>
                      <a:path w="26" h="32">
                        <a:moveTo>
                          <a:pt x="22" y="1"/>
                        </a:moveTo>
                        <a:lnTo>
                          <a:pt x="22" y="2"/>
                        </a:lnTo>
                        <a:lnTo>
                          <a:pt x="21" y="5"/>
                        </a:lnTo>
                        <a:lnTo>
                          <a:pt x="20" y="8"/>
                        </a:lnTo>
                        <a:lnTo>
                          <a:pt x="21" y="10"/>
                        </a:lnTo>
                        <a:lnTo>
                          <a:pt x="22" y="9"/>
                        </a:lnTo>
                        <a:lnTo>
                          <a:pt x="23" y="9"/>
                        </a:lnTo>
                        <a:lnTo>
                          <a:pt x="23" y="10"/>
                        </a:lnTo>
                        <a:lnTo>
                          <a:pt x="24" y="10"/>
                        </a:lnTo>
                        <a:lnTo>
                          <a:pt x="25" y="10"/>
                        </a:lnTo>
                        <a:lnTo>
                          <a:pt x="26" y="10"/>
                        </a:lnTo>
                        <a:lnTo>
                          <a:pt x="26" y="11"/>
                        </a:lnTo>
                        <a:lnTo>
                          <a:pt x="26" y="13"/>
                        </a:lnTo>
                        <a:lnTo>
                          <a:pt x="26" y="15"/>
                        </a:lnTo>
                        <a:lnTo>
                          <a:pt x="25" y="15"/>
                        </a:lnTo>
                        <a:lnTo>
                          <a:pt x="23" y="16"/>
                        </a:lnTo>
                        <a:lnTo>
                          <a:pt x="24" y="16"/>
                        </a:lnTo>
                        <a:lnTo>
                          <a:pt x="24" y="17"/>
                        </a:lnTo>
                        <a:lnTo>
                          <a:pt x="23" y="17"/>
                        </a:lnTo>
                        <a:lnTo>
                          <a:pt x="22" y="18"/>
                        </a:lnTo>
                        <a:lnTo>
                          <a:pt x="21" y="18"/>
                        </a:lnTo>
                        <a:lnTo>
                          <a:pt x="20" y="20"/>
                        </a:lnTo>
                        <a:lnTo>
                          <a:pt x="20" y="21"/>
                        </a:lnTo>
                        <a:lnTo>
                          <a:pt x="19" y="21"/>
                        </a:lnTo>
                        <a:lnTo>
                          <a:pt x="17" y="24"/>
                        </a:lnTo>
                        <a:lnTo>
                          <a:pt x="17" y="25"/>
                        </a:lnTo>
                        <a:lnTo>
                          <a:pt x="16" y="26"/>
                        </a:lnTo>
                        <a:lnTo>
                          <a:pt x="15" y="28"/>
                        </a:lnTo>
                        <a:lnTo>
                          <a:pt x="13" y="29"/>
                        </a:lnTo>
                        <a:lnTo>
                          <a:pt x="11" y="32"/>
                        </a:lnTo>
                        <a:lnTo>
                          <a:pt x="10" y="32"/>
                        </a:lnTo>
                        <a:lnTo>
                          <a:pt x="6" y="32"/>
                        </a:lnTo>
                        <a:lnTo>
                          <a:pt x="6" y="30"/>
                        </a:lnTo>
                        <a:lnTo>
                          <a:pt x="6" y="29"/>
                        </a:lnTo>
                        <a:lnTo>
                          <a:pt x="5" y="28"/>
                        </a:lnTo>
                        <a:lnTo>
                          <a:pt x="5" y="27"/>
                        </a:lnTo>
                        <a:lnTo>
                          <a:pt x="5" y="26"/>
                        </a:lnTo>
                        <a:lnTo>
                          <a:pt x="5" y="25"/>
                        </a:lnTo>
                        <a:lnTo>
                          <a:pt x="4" y="25"/>
                        </a:lnTo>
                        <a:lnTo>
                          <a:pt x="4" y="24"/>
                        </a:lnTo>
                        <a:lnTo>
                          <a:pt x="3" y="24"/>
                        </a:lnTo>
                        <a:lnTo>
                          <a:pt x="3" y="21"/>
                        </a:lnTo>
                        <a:lnTo>
                          <a:pt x="3" y="20"/>
                        </a:lnTo>
                        <a:lnTo>
                          <a:pt x="4" y="20"/>
                        </a:lnTo>
                        <a:lnTo>
                          <a:pt x="4" y="19"/>
                        </a:lnTo>
                        <a:lnTo>
                          <a:pt x="4" y="18"/>
                        </a:lnTo>
                        <a:lnTo>
                          <a:pt x="4" y="17"/>
                        </a:lnTo>
                        <a:lnTo>
                          <a:pt x="3" y="17"/>
                        </a:lnTo>
                        <a:lnTo>
                          <a:pt x="3" y="16"/>
                        </a:lnTo>
                        <a:lnTo>
                          <a:pt x="3" y="15"/>
                        </a:lnTo>
                        <a:lnTo>
                          <a:pt x="3" y="14"/>
                        </a:lnTo>
                        <a:lnTo>
                          <a:pt x="3" y="13"/>
                        </a:lnTo>
                        <a:lnTo>
                          <a:pt x="4" y="13"/>
                        </a:lnTo>
                        <a:lnTo>
                          <a:pt x="4" y="11"/>
                        </a:lnTo>
                        <a:lnTo>
                          <a:pt x="3" y="11"/>
                        </a:lnTo>
                        <a:lnTo>
                          <a:pt x="2" y="10"/>
                        </a:lnTo>
                        <a:lnTo>
                          <a:pt x="0" y="8"/>
                        </a:lnTo>
                        <a:lnTo>
                          <a:pt x="0" y="7"/>
                        </a:lnTo>
                        <a:lnTo>
                          <a:pt x="1" y="7"/>
                        </a:lnTo>
                        <a:lnTo>
                          <a:pt x="1" y="6"/>
                        </a:lnTo>
                        <a:lnTo>
                          <a:pt x="1" y="5"/>
                        </a:lnTo>
                        <a:lnTo>
                          <a:pt x="2" y="5"/>
                        </a:lnTo>
                        <a:lnTo>
                          <a:pt x="4" y="6"/>
                        </a:lnTo>
                        <a:lnTo>
                          <a:pt x="5" y="6"/>
                        </a:lnTo>
                        <a:lnTo>
                          <a:pt x="5" y="7"/>
                        </a:lnTo>
                        <a:lnTo>
                          <a:pt x="5" y="8"/>
                        </a:lnTo>
                        <a:lnTo>
                          <a:pt x="6" y="8"/>
                        </a:lnTo>
                        <a:lnTo>
                          <a:pt x="7" y="8"/>
                        </a:lnTo>
                        <a:lnTo>
                          <a:pt x="9" y="8"/>
                        </a:lnTo>
                        <a:lnTo>
                          <a:pt x="10" y="8"/>
                        </a:lnTo>
                        <a:lnTo>
                          <a:pt x="11" y="8"/>
                        </a:lnTo>
                        <a:lnTo>
                          <a:pt x="12" y="7"/>
                        </a:lnTo>
                        <a:lnTo>
                          <a:pt x="13" y="7"/>
                        </a:lnTo>
                        <a:lnTo>
                          <a:pt x="13" y="6"/>
                        </a:lnTo>
                        <a:lnTo>
                          <a:pt x="13" y="5"/>
                        </a:lnTo>
                        <a:lnTo>
                          <a:pt x="13" y="1"/>
                        </a:lnTo>
                        <a:lnTo>
                          <a:pt x="14" y="1"/>
                        </a:lnTo>
                        <a:lnTo>
                          <a:pt x="15" y="2"/>
                        </a:lnTo>
                        <a:lnTo>
                          <a:pt x="16" y="2"/>
                        </a:lnTo>
                        <a:lnTo>
                          <a:pt x="19" y="1"/>
                        </a:lnTo>
                        <a:lnTo>
                          <a:pt x="20" y="1"/>
                        </a:lnTo>
                        <a:lnTo>
                          <a:pt x="20" y="0"/>
                        </a:lnTo>
                        <a:lnTo>
                          <a:pt x="21" y="1"/>
                        </a:lnTo>
                        <a:lnTo>
                          <a:pt x="22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427" name="Freeform 1342">
                    <a:extLst>
                      <a:ext uri="{FF2B5EF4-FFF2-40B4-BE49-F238E27FC236}">
                        <a16:creationId xmlns:a16="http://schemas.microsoft.com/office/drawing/2014/main" id="{7C677D07-47A9-4527-9889-B1BC444C973A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6439961" y="3740609"/>
                    <a:ext cx="408955" cy="450780"/>
                  </a:xfrm>
                  <a:custGeom>
                    <a:avLst/>
                    <a:gdLst>
                      <a:gd name="T0" fmla="*/ 277813 w 176"/>
                      <a:gd name="T1" fmla="*/ 166688 h 194"/>
                      <a:gd name="T2" fmla="*/ 276225 w 176"/>
                      <a:gd name="T3" fmla="*/ 188913 h 194"/>
                      <a:gd name="T4" fmla="*/ 261938 w 176"/>
                      <a:gd name="T5" fmla="*/ 195263 h 194"/>
                      <a:gd name="T6" fmla="*/ 233363 w 176"/>
                      <a:gd name="T7" fmla="*/ 217488 h 194"/>
                      <a:gd name="T8" fmla="*/ 233363 w 176"/>
                      <a:gd name="T9" fmla="*/ 265113 h 194"/>
                      <a:gd name="T10" fmla="*/ 244475 w 176"/>
                      <a:gd name="T11" fmla="*/ 279400 h 194"/>
                      <a:gd name="T12" fmla="*/ 252413 w 176"/>
                      <a:gd name="T13" fmla="*/ 301625 h 194"/>
                      <a:gd name="T14" fmla="*/ 207963 w 176"/>
                      <a:gd name="T15" fmla="*/ 306388 h 194"/>
                      <a:gd name="T16" fmla="*/ 192088 w 176"/>
                      <a:gd name="T17" fmla="*/ 304800 h 194"/>
                      <a:gd name="T18" fmla="*/ 174625 w 176"/>
                      <a:gd name="T19" fmla="*/ 304800 h 194"/>
                      <a:gd name="T20" fmla="*/ 158750 w 176"/>
                      <a:gd name="T21" fmla="*/ 301625 h 194"/>
                      <a:gd name="T22" fmla="*/ 142875 w 176"/>
                      <a:gd name="T23" fmla="*/ 293688 h 194"/>
                      <a:gd name="T24" fmla="*/ 85725 w 176"/>
                      <a:gd name="T25" fmla="*/ 293688 h 194"/>
                      <a:gd name="T26" fmla="*/ 52388 w 176"/>
                      <a:gd name="T27" fmla="*/ 293688 h 194"/>
                      <a:gd name="T28" fmla="*/ 36513 w 176"/>
                      <a:gd name="T29" fmla="*/ 285750 h 194"/>
                      <a:gd name="T30" fmla="*/ 25400 w 176"/>
                      <a:gd name="T31" fmla="*/ 287338 h 194"/>
                      <a:gd name="T32" fmla="*/ 6350 w 176"/>
                      <a:gd name="T33" fmla="*/ 288925 h 194"/>
                      <a:gd name="T34" fmla="*/ 3175 w 176"/>
                      <a:gd name="T35" fmla="*/ 277813 h 194"/>
                      <a:gd name="T36" fmla="*/ 0 w 176"/>
                      <a:gd name="T37" fmla="*/ 260350 h 194"/>
                      <a:gd name="T38" fmla="*/ 7938 w 176"/>
                      <a:gd name="T39" fmla="*/ 249238 h 194"/>
                      <a:gd name="T40" fmla="*/ 14288 w 176"/>
                      <a:gd name="T41" fmla="*/ 230188 h 194"/>
                      <a:gd name="T42" fmla="*/ 15875 w 176"/>
                      <a:gd name="T43" fmla="*/ 215900 h 194"/>
                      <a:gd name="T44" fmla="*/ 26988 w 176"/>
                      <a:gd name="T45" fmla="*/ 196850 h 194"/>
                      <a:gd name="T46" fmla="*/ 39688 w 176"/>
                      <a:gd name="T47" fmla="*/ 184150 h 194"/>
                      <a:gd name="T48" fmla="*/ 47625 w 176"/>
                      <a:gd name="T49" fmla="*/ 168275 h 194"/>
                      <a:gd name="T50" fmla="*/ 47625 w 176"/>
                      <a:gd name="T51" fmla="*/ 147638 h 194"/>
                      <a:gd name="T52" fmla="*/ 41275 w 176"/>
                      <a:gd name="T53" fmla="*/ 133350 h 194"/>
                      <a:gd name="T54" fmla="*/ 33338 w 176"/>
                      <a:gd name="T55" fmla="*/ 117475 h 194"/>
                      <a:gd name="T56" fmla="*/ 31750 w 176"/>
                      <a:gd name="T57" fmla="*/ 103188 h 194"/>
                      <a:gd name="T58" fmla="*/ 33338 w 176"/>
                      <a:gd name="T59" fmla="*/ 100013 h 194"/>
                      <a:gd name="T60" fmla="*/ 38100 w 176"/>
                      <a:gd name="T61" fmla="*/ 87313 h 194"/>
                      <a:gd name="T62" fmla="*/ 28575 w 176"/>
                      <a:gd name="T63" fmla="*/ 71438 h 194"/>
                      <a:gd name="T64" fmla="*/ 20638 w 176"/>
                      <a:gd name="T65" fmla="*/ 50800 h 194"/>
                      <a:gd name="T66" fmla="*/ 15875 w 176"/>
                      <a:gd name="T67" fmla="*/ 38100 h 194"/>
                      <a:gd name="T68" fmla="*/ 28575 w 176"/>
                      <a:gd name="T69" fmla="*/ 34925 h 194"/>
                      <a:gd name="T70" fmla="*/ 46038 w 176"/>
                      <a:gd name="T71" fmla="*/ 34925 h 194"/>
                      <a:gd name="T72" fmla="*/ 69850 w 176"/>
                      <a:gd name="T73" fmla="*/ 34925 h 194"/>
                      <a:gd name="T74" fmla="*/ 104775 w 176"/>
                      <a:gd name="T75" fmla="*/ 33338 h 194"/>
                      <a:gd name="T76" fmla="*/ 112713 w 176"/>
                      <a:gd name="T77" fmla="*/ 44450 h 194"/>
                      <a:gd name="T78" fmla="*/ 119063 w 176"/>
                      <a:gd name="T79" fmla="*/ 61913 h 194"/>
                      <a:gd name="T80" fmla="*/ 125413 w 176"/>
                      <a:gd name="T81" fmla="*/ 71438 h 194"/>
                      <a:gd name="T82" fmla="*/ 134938 w 176"/>
                      <a:gd name="T83" fmla="*/ 84138 h 194"/>
                      <a:gd name="T84" fmla="*/ 149225 w 176"/>
                      <a:gd name="T85" fmla="*/ 82550 h 194"/>
                      <a:gd name="T86" fmla="*/ 173038 w 176"/>
                      <a:gd name="T87" fmla="*/ 82550 h 194"/>
                      <a:gd name="T88" fmla="*/ 174625 w 176"/>
                      <a:gd name="T89" fmla="*/ 71438 h 194"/>
                      <a:gd name="T90" fmla="*/ 193675 w 176"/>
                      <a:gd name="T91" fmla="*/ 58738 h 194"/>
                      <a:gd name="T92" fmla="*/ 223838 w 176"/>
                      <a:gd name="T93" fmla="*/ 66675 h 194"/>
                      <a:gd name="T94" fmla="*/ 225425 w 176"/>
                      <a:gd name="T95" fmla="*/ 80963 h 194"/>
                      <a:gd name="T96" fmla="*/ 231775 w 176"/>
                      <a:gd name="T97" fmla="*/ 93663 h 194"/>
                      <a:gd name="T98" fmla="*/ 228600 w 176"/>
                      <a:gd name="T99" fmla="*/ 112713 h 194"/>
                      <a:gd name="T100" fmla="*/ 236538 w 176"/>
                      <a:gd name="T101" fmla="*/ 127000 h 194"/>
                      <a:gd name="T102" fmla="*/ 239713 w 176"/>
                      <a:gd name="T103" fmla="*/ 142875 h 194"/>
                      <a:gd name="T104" fmla="*/ 238125 w 176"/>
                      <a:gd name="T105" fmla="*/ 155575 h 194"/>
                      <a:gd name="T106" fmla="*/ 252413 w 176"/>
                      <a:gd name="T107" fmla="*/ 152400 h 194"/>
                      <a:gd name="T108" fmla="*/ 266700 w 176"/>
                      <a:gd name="T109" fmla="*/ 147638 h 194"/>
                      <a:gd name="T110" fmla="*/ 30163 w 176"/>
                      <a:gd name="T111" fmla="*/ 6350 h 194"/>
                      <a:gd name="T112" fmla="*/ 17463 w 176"/>
                      <a:gd name="T113" fmla="*/ 30163 h 194"/>
                      <a:gd name="T114" fmla="*/ 11113 w 176"/>
                      <a:gd name="T115" fmla="*/ 20638 h 194"/>
                      <a:gd name="T116" fmla="*/ 12700 w 176"/>
                      <a:gd name="T117" fmla="*/ 9525 h 194"/>
                      <a:gd name="T118" fmla="*/ 25400 w 176"/>
                      <a:gd name="T119" fmla="*/ 0 h 194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</a:gdLst>
                    <a:ahLst/>
                    <a:cxnLst>
                      <a:cxn ang="T120">
                        <a:pos x="T0" y="T1"/>
                      </a:cxn>
                      <a:cxn ang="T121">
                        <a:pos x="T2" y="T3"/>
                      </a:cxn>
                      <a:cxn ang="T122">
                        <a:pos x="T4" y="T5"/>
                      </a:cxn>
                      <a:cxn ang="T123">
                        <a:pos x="T6" y="T7"/>
                      </a:cxn>
                      <a:cxn ang="T124">
                        <a:pos x="T8" y="T9"/>
                      </a:cxn>
                      <a:cxn ang="T125">
                        <a:pos x="T10" y="T11"/>
                      </a:cxn>
                      <a:cxn ang="T126">
                        <a:pos x="T12" y="T13"/>
                      </a:cxn>
                      <a:cxn ang="T127">
                        <a:pos x="T14" y="T15"/>
                      </a:cxn>
                      <a:cxn ang="T128">
                        <a:pos x="T16" y="T17"/>
                      </a:cxn>
                      <a:cxn ang="T129">
                        <a:pos x="T18" y="T19"/>
                      </a:cxn>
                      <a:cxn ang="T130">
                        <a:pos x="T20" y="T21"/>
                      </a:cxn>
                      <a:cxn ang="T131">
                        <a:pos x="T22" y="T23"/>
                      </a:cxn>
                      <a:cxn ang="T132">
                        <a:pos x="T24" y="T25"/>
                      </a:cxn>
                      <a:cxn ang="T133">
                        <a:pos x="T26" y="T27"/>
                      </a:cxn>
                      <a:cxn ang="T134">
                        <a:pos x="T28" y="T29"/>
                      </a:cxn>
                      <a:cxn ang="T135">
                        <a:pos x="T30" y="T31"/>
                      </a:cxn>
                      <a:cxn ang="T136">
                        <a:pos x="T32" y="T33"/>
                      </a:cxn>
                      <a:cxn ang="T137">
                        <a:pos x="T34" y="T35"/>
                      </a:cxn>
                      <a:cxn ang="T138">
                        <a:pos x="T36" y="T37"/>
                      </a:cxn>
                      <a:cxn ang="T139">
                        <a:pos x="T38" y="T39"/>
                      </a:cxn>
                      <a:cxn ang="T140">
                        <a:pos x="T40" y="T41"/>
                      </a:cxn>
                      <a:cxn ang="T141">
                        <a:pos x="T42" y="T43"/>
                      </a:cxn>
                      <a:cxn ang="T142">
                        <a:pos x="T44" y="T45"/>
                      </a:cxn>
                      <a:cxn ang="T143">
                        <a:pos x="T46" y="T47"/>
                      </a:cxn>
                      <a:cxn ang="T144">
                        <a:pos x="T48" y="T49"/>
                      </a:cxn>
                      <a:cxn ang="T145">
                        <a:pos x="T50" y="T51"/>
                      </a:cxn>
                      <a:cxn ang="T146">
                        <a:pos x="T52" y="T53"/>
                      </a:cxn>
                      <a:cxn ang="T147">
                        <a:pos x="T54" y="T55"/>
                      </a:cxn>
                      <a:cxn ang="T148">
                        <a:pos x="T56" y="T57"/>
                      </a:cxn>
                      <a:cxn ang="T149">
                        <a:pos x="T58" y="T59"/>
                      </a:cxn>
                      <a:cxn ang="T150">
                        <a:pos x="T60" y="T61"/>
                      </a:cxn>
                      <a:cxn ang="T151">
                        <a:pos x="T62" y="T63"/>
                      </a:cxn>
                      <a:cxn ang="T152">
                        <a:pos x="T64" y="T65"/>
                      </a:cxn>
                      <a:cxn ang="T153">
                        <a:pos x="T66" y="T67"/>
                      </a:cxn>
                      <a:cxn ang="T154">
                        <a:pos x="T68" y="T69"/>
                      </a:cxn>
                      <a:cxn ang="T155">
                        <a:pos x="T70" y="T71"/>
                      </a:cxn>
                      <a:cxn ang="T156">
                        <a:pos x="T72" y="T73"/>
                      </a:cxn>
                      <a:cxn ang="T157">
                        <a:pos x="T74" y="T75"/>
                      </a:cxn>
                      <a:cxn ang="T158">
                        <a:pos x="T76" y="T77"/>
                      </a:cxn>
                      <a:cxn ang="T159">
                        <a:pos x="T78" y="T79"/>
                      </a:cxn>
                      <a:cxn ang="T160">
                        <a:pos x="T80" y="T81"/>
                      </a:cxn>
                      <a:cxn ang="T161">
                        <a:pos x="T82" y="T83"/>
                      </a:cxn>
                      <a:cxn ang="T162">
                        <a:pos x="T84" y="T85"/>
                      </a:cxn>
                      <a:cxn ang="T163">
                        <a:pos x="T86" y="T87"/>
                      </a:cxn>
                      <a:cxn ang="T164">
                        <a:pos x="T88" y="T89"/>
                      </a:cxn>
                      <a:cxn ang="T165">
                        <a:pos x="T90" y="T91"/>
                      </a:cxn>
                      <a:cxn ang="T166">
                        <a:pos x="T92" y="T93"/>
                      </a:cxn>
                      <a:cxn ang="T167">
                        <a:pos x="T94" y="T95"/>
                      </a:cxn>
                      <a:cxn ang="T168">
                        <a:pos x="T96" y="T97"/>
                      </a:cxn>
                      <a:cxn ang="T169">
                        <a:pos x="T98" y="T99"/>
                      </a:cxn>
                      <a:cxn ang="T170">
                        <a:pos x="T100" y="T101"/>
                      </a:cxn>
                      <a:cxn ang="T171">
                        <a:pos x="T102" y="T103"/>
                      </a:cxn>
                      <a:cxn ang="T172">
                        <a:pos x="T104" y="T105"/>
                      </a:cxn>
                      <a:cxn ang="T173">
                        <a:pos x="T106" y="T107"/>
                      </a:cxn>
                      <a:cxn ang="T174">
                        <a:pos x="T108" y="T109"/>
                      </a:cxn>
                      <a:cxn ang="T175">
                        <a:pos x="T110" y="T111"/>
                      </a:cxn>
                      <a:cxn ang="T176">
                        <a:pos x="T112" y="T113"/>
                      </a:cxn>
                      <a:cxn ang="T177">
                        <a:pos x="T114" y="T115"/>
                      </a:cxn>
                      <a:cxn ang="T178">
                        <a:pos x="T116" y="T117"/>
                      </a:cxn>
                      <a:cxn ang="T179">
                        <a:pos x="T118" y="T119"/>
                      </a:cxn>
                    </a:cxnLst>
                    <a:rect l="0" t="0" r="r" b="b"/>
                    <a:pathLst>
                      <a:path w="176" h="194">
                        <a:moveTo>
                          <a:pt x="175" y="92"/>
                        </a:moveTo>
                        <a:lnTo>
                          <a:pt x="175" y="93"/>
                        </a:lnTo>
                        <a:lnTo>
                          <a:pt x="175" y="96"/>
                        </a:lnTo>
                        <a:lnTo>
                          <a:pt x="175" y="98"/>
                        </a:lnTo>
                        <a:lnTo>
                          <a:pt x="176" y="100"/>
                        </a:lnTo>
                        <a:lnTo>
                          <a:pt x="175" y="101"/>
                        </a:lnTo>
                        <a:lnTo>
                          <a:pt x="175" y="103"/>
                        </a:lnTo>
                        <a:lnTo>
                          <a:pt x="175" y="105"/>
                        </a:lnTo>
                        <a:lnTo>
                          <a:pt x="175" y="106"/>
                        </a:lnTo>
                        <a:lnTo>
                          <a:pt x="175" y="107"/>
                        </a:lnTo>
                        <a:lnTo>
                          <a:pt x="175" y="111"/>
                        </a:lnTo>
                        <a:lnTo>
                          <a:pt x="175" y="112"/>
                        </a:lnTo>
                        <a:lnTo>
                          <a:pt x="176" y="112"/>
                        </a:lnTo>
                        <a:lnTo>
                          <a:pt x="176" y="114"/>
                        </a:lnTo>
                        <a:lnTo>
                          <a:pt x="175" y="116"/>
                        </a:lnTo>
                        <a:lnTo>
                          <a:pt x="174" y="119"/>
                        </a:lnTo>
                        <a:lnTo>
                          <a:pt x="174" y="120"/>
                        </a:lnTo>
                        <a:lnTo>
                          <a:pt x="174" y="121"/>
                        </a:lnTo>
                        <a:lnTo>
                          <a:pt x="175" y="121"/>
                        </a:lnTo>
                        <a:lnTo>
                          <a:pt x="175" y="123"/>
                        </a:lnTo>
                        <a:lnTo>
                          <a:pt x="174" y="123"/>
                        </a:lnTo>
                        <a:lnTo>
                          <a:pt x="169" y="123"/>
                        </a:lnTo>
                        <a:lnTo>
                          <a:pt x="167" y="123"/>
                        </a:lnTo>
                        <a:lnTo>
                          <a:pt x="165" y="123"/>
                        </a:lnTo>
                        <a:lnTo>
                          <a:pt x="160" y="123"/>
                        </a:lnTo>
                        <a:lnTo>
                          <a:pt x="154" y="123"/>
                        </a:lnTo>
                        <a:lnTo>
                          <a:pt x="147" y="123"/>
                        </a:lnTo>
                        <a:lnTo>
                          <a:pt x="147" y="127"/>
                        </a:lnTo>
                        <a:lnTo>
                          <a:pt x="147" y="129"/>
                        </a:lnTo>
                        <a:lnTo>
                          <a:pt x="147" y="133"/>
                        </a:lnTo>
                        <a:lnTo>
                          <a:pt x="147" y="136"/>
                        </a:lnTo>
                        <a:lnTo>
                          <a:pt x="147" y="137"/>
                        </a:lnTo>
                        <a:lnTo>
                          <a:pt x="147" y="144"/>
                        </a:lnTo>
                        <a:lnTo>
                          <a:pt x="147" y="147"/>
                        </a:lnTo>
                        <a:lnTo>
                          <a:pt x="147" y="149"/>
                        </a:lnTo>
                        <a:lnTo>
                          <a:pt x="147" y="150"/>
                        </a:lnTo>
                        <a:lnTo>
                          <a:pt x="147" y="157"/>
                        </a:lnTo>
                        <a:lnTo>
                          <a:pt x="147" y="159"/>
                        </a:lnTo>
                        <a:lnTo>
                          <a:pt x="147" y="165"/>
                        </a:lnTo>
                        <a:lnTo>
                          <a:pt x="147" y="167"/>
                        </a:lnTo>
                        <a:lnTo>
                          <a:pt x="147" y="168"/>
                        </a:lnTo>
                        <a:lnTo>
                          <a:pt x="148" y="168"/>
                        </a:lnTo>
                        <a:lnTo>
                          <a:pt x="148" y="170"/>
                        </a:lnTo>
                        <a:lnTo>
                          <a:pt x="148" y="171"/>
                        </a:lnTo>
                        <a:lnTo>
                          <a:pt x="148" y="172"/>
                        </a:lnTo>
                        <a:lnTo>
                          <a:pt x="149" y="173"/>
                        </a:lnTo>
                        <a:lnTo>
                          <a:pt x="150" y="174"/>
                        </a:lnTo>
                        <a:lnTo>
                          <a:pt x="154" y="176"/>
                        </a:lnTo>
                        <a:lnTo>
                          <a:pt x="157" y="180"/>
                        </a:lnTo>
                        <a:lnTo>
                          <a:pt x="157" y="181"/>
                        </a:lnTo>
                        <a:lnTo>
                          <a:pt x="162" y="184"/>
                        </a:lnTo>
                        <a:lnTo>
                          <a:pt x="164" y="186"/>
                        </a:lnTo>
                        <a:lnTo>
                          <a:pt x="167" y="189"/>
                        </a:lnTo>
                        <a:lnTo>
                          <a:pt x="165" y="189"/>
                        </a:lnTo>
                        <a:lnTo>
                          <a:pt x="160" y="190"/>
                        </a:lnTo>
                        <a:lnTo>
                          <a:pt x="159" y="190"/>
                        </a:lnTo>
                        <a:lnTo>
                          <a:pt x="155" y="191"/>
                        </a:lnTo>
                        <a:lnTo>
                          <a:pt x="150" y="192"/>
                        </a:lnTo>
                        <a:lnTo>
                          <a:pt x="144" y="193"/>
                        </a:lnTo>
                        <a:lnTo>
                          <a:pt x="138" y="194"/>
                        </a:lnTo>
                        <a:lnTo>
                          <a:pt x="136" y="193"/>
                        </a:lnTo>
                        <a:lnTo>
                          <a:pt x="135" y="193"/>
                        </a:lnTo>
                        <a:lnTo>
                          <a:pt x="132" y="193"/>
                        </a:lnTo>
                        <a:lnTo>
                          <a:pt x="131" y="193"/>
                        </a:lnTo>
                        <a:lnTo>
                          <a:pt x="131" y="194"/>
                        </a:lnTo>
                        <a:lnTo>
                          <a:pt x="130" y="194"/>
                        </a:lnTo>
                        <a:lnTo>
                          <a:pt x="129" y="194"/>
                        </a:lnTo>
                        <a:lnTo>
                          <a:pt x="127" y="193"/>
                        </a:lnTo>
                        <a:lnTo>
                          <a:pt x="126" y="193"/>
                        </a:lnTo>
                        <a:lnTo>
                          <a:pt x="125" y="192"/>
                        </a:lnTo>
                        <a:lnTo>
                          <a:pt x="122" y="192"/>
                        </a:lnTo>
                        <a:lnTo>
                          <a:pt x="121" y="192"/>
                        </a:lnTo>
                        <a:lnTo>
                          <a:pt x="120" y="192"/>
                        </a:lnTo>
                        <a:lnTo>
                          <a:pt x="119" y="192"/>
                        </a:lnTo>
                        <a:lnTo>
                          <a:pt x="118" y="192"/>
                        </a:lnTo>
                        <a:lnTo>
                          <a:pt x="117" y="192"/>
                        </a:lnTo>
                        <a:lnTo>
                          <a:pt x="116" y="192"/>
                        </a:lnTo>
                        <a:lnTo>
                          <a:pt x="113" y="192"/>
                        </a:lnTo>
                        <a:lnTo>
                          <a:pt x="112" y="192"/>
                        </a:lnTo>
                        <a:lnTo>
                          <a:pt x="110" y="192"/>
                        </a:lnTo>
                        <a:lnTo>
                          <a:pt x="109" y="192"/>
                        </a:lnTo>
                        <a:lnTo>
                          <a:pt x="108" y="191"/>
                        </a:lnTo>
                        <a:lnTo>
                          <a:pt x="107" y="191"/>
                        </a:lnTo>
                        <a:lnTo>
                          <a:pt x="106" y="191"/>
                        </a:lnTo>
                        <a:lnTo>
                          <a:pt x="104" y="191"/>
                        </a:lnTo>
                        <a:lnTo>
                          <a:pt x="103" y="191"/>
                        </a:lnTo>
                        <a:lnTo>
                          <a:pt x="101" y="191"/>
                        </a:lnTo>
                        <a:lnTo>
                          <a:pt x="100" y="190"/>
                        </a:lnTo>
                        <a:lnTo>
                          <a:pt x="99" y="189"/>
                        </a:lnTo>
                        <a:lnTo>
                          <a:pt x="98" y="187"/>
                        </a:lnTo>
                        <a:lnTo>
                          <a:pt x="97" y="186"/>
                        </a:lnTo>
                        <a:lnTo>
                          <a:pt x="97" y="185"/>
                        </a:lnTo>
                        <a:lnTo>
                          <a:pt x="95" y="185"/>
                        </a:lnTo>
                        <a:lnTo>
                          <a:pt x="92" y="185"/>
                        </a:lnTo>
                        <a:lnTo>
                          <a:pt x="91" y="185"/>
                        </a:lnTo>
                        <a:lnTo>
                          <a:pt x="90" y="185"/>
                        </a:lnTo>
                        <a:lnTo>
                          <a:pt x="86" y="185"/>
                        </a:lnTo>
                        <a:lnTo>
                          <a:pt x="83" y="185"/>
                        </a:lnTo>
                        <a:lnTo>
                          <a:pt x="80" y="185"/>
                        </a:lnTo>
                        <a:lnTo>
                          <a:pt x="70" y="185"/>
                        </a:lnTo>
                        <a:lnTo>
                          <a:pt x="62" y="185"/>
                        </a:lnTo>
                        <a:lnTo>
                          <a:pt x="61" y="185"/>
                        </a:lnTo>
                        <a:lnTo>
                          <a:pt x="55" y="185"/>
                        </a:lnTo>
                        <a:lnTo>
                          <a:pt x="54" y="185"/>
                        </a:lnTo>
                        <a:lnTo>
                          <a:pt x="47" y="185"/>
                        </a:lnTo>
                        <a:lnTo>
                          <a:pt x="42" y="185"/>
                        </a:lnTo>
                        <a:lnTo>
                          <a:pt x="39" y="185"/>
                        </a:lnTo>
                        <a:lnTo>
                          <a:pt x="38" y="185"/>
                        </a:lnTo>
                        <a:lnTo>
                          <a:pt x="36" y="185"/>
                        </a:lnTo>
                        <a:lnTo>
                          <a:pt x="35" y="185"/>
                        </a:lnTo>
                        <a:lnTo>
                          <a:pt x="34" y="185"/>
                        </a:lnTo>
                        <a:lnTo>
                          <a:pt x="33" y="185"/>
                        </a:lnTo>
                        <a:lnTo>
                          <a:pt x="32" y="185"/>
                        </a:lnTo>
                        <a:lnTo>
                          <a:pt x="30" y="184"/>
                        </a:lnTo>
                        <a:lnTo>
                          <a:pt x="28" y="183"/>
                        </a:lnTo>
                        <a:lnTo>
                          <a:pt x="26" y="181"/>
                        </a:lnTo>
                        <a:lnTo>
                          <a:pt x="26" y="180"/>
                        </a:lnTo>
                        <a:lnTo>
                          <a:pt x="25" y="180"/>
                        </a:lnTo>
                        <a:lnTo>
                          <a:pt x="24" y="180"/>
                        </a:lnTo>
                        <a:lnTo>
                          <a:pt x="23" y="180"/>
                        </a:lnTo>
                        <a:lnTo>
                          <a:pt x="21" y="180"/>
                        </a:lnTo>
                        <a:lnTo>
                          <a:pt x="21" y="178"/>
                        </a:lnTo>
                        <a:lnTo>
                          <a:pt x="20" y="178"/>
                        </a:lnTo>
                        <a:lnTo>
                          <a:pt x="19" y="180"/>
                        </a:lnTo>
                        <a:lnTo>
                          <a:pt x="18" y="180"/>
                        </a:lnTo>
                        <a:lnTo>
                          <a:pt x="17" y="180"/>
                        </a:lnTo>
                        <a:lnTo>
                          <a:pt x="17" y="181"/>
                        </a:lnTo>
                        <a:lnTo>
                          <a:pt x="16" y="181"/>
                        </a:lnTo>
                        <a:lnTo>
                          <a:pt x="13" y="183"/>
                        </a:lnTo>
                        <a:lnTo>
                          <a:pt x="11" y="183"/>
                        </a:lnTo>
                        <a:lnTo>
                          <a:pt x="10" y="183"/>
                        </a:lnTo>
                        <a:lnTo>
                          <a:pt x="8" y="183"/>
                        </a:lnTo>
                        <a:lnTo>
                          <a:pt x="7" y="182"/>
                        </a:lnTo>
                        <a:lnTo>
                          <a:pt x="6" y="182"/>
                        </a:lnTo>
                        <a:lnTo>
                          <a:pt x="5" y="182"/>
                        </a:lnTo>
                        <a:lnTo>
                          <a:pt x="4" y="182"/>
                        </a:lnTo>
                        <a:lnTo>
                          <a:pt x="4" y="183"/>
                        </a:lnTo>
                        <a:lnTo>
                          <a:pt x="2" y="183"/>
                        </a:lnTo>
                        <a:lnTo>
                          <a:pt x="1" y="183"/>
                        </a:lnTo>
                        <a:lnTo>
                          <a:pt x="1" y="182"/>
                        </a:lnTo>
                        <a:lnTo>
                          <a:pt x="1" y="180"/>
                        </a:lnTo>
                        <a:lnTo>
                          <a:pt x="1" y="177"/>
                        </a:lnTo>
                        <a:lnTo>
                          <a:pt x="1" y="176"/>
                        </a:lnTo>
                        <a:lnTo>
                          <a:pt x="2" y="175"/>
                        </a:lnTo>
                        <a:lnTo>
                          <a:pt x="1" y="173"/>
                        </a:lnTo>
                        <a:lnTo>
                          <a:pt x="1" y="172"/>
                        </a:lnTo>
                        <a:lnTo>
                          <a:pt x="1" y="171"/>
                        </a:lnTo>
                        <a:lnTo>
                          <a:pt x="1" y="168"/>
                        </a:lnTo>
                        <a:lnTo>
                          <a:pt x="1" y="166"/>
                        </a:lnTo>
                        <a:lnTo>
                          <a:pt x="1" y="165"/>
                        </a:lnTo>
                        <a:lnTo>
                          <a:pt x="1" y="164"/>
                        </a:lnTo>
                        <a:lnTo>
                          <a:pt x="0" y="164"/>
                        </a:lnTo>
                        <a:lnTo>
                          <a:pt x="0" y="163"/>
                        </a:lnTo>
                        <a:lnTo>
                          <a:pt x="1" y="163"/>
                        </a:lnTo>
                        <a:lnTo>
                          <a:pt x="1" y="162"/>
                        </a:lnTo>
                        <a:lnTo>
                          <a:pt x="2" y="163"/>
                        </a:lnTo>
                        <a:lnTo>
                          <a:pt x="2" y="162"/>
                        </a:lnTo>
                        <a:lnTo>
                          <a:pt x="5" y="159"/>
                        </a:lnTo>
                        <a:lnTo>
                          <a:pt x="5" y="158"/>
                        </a:lnTo>
                        <a:lnTo>
                          <a:pt x="5" y="157"/>
                        </a:lnTo>
                        <a:lnTo>
                          <a:pt x="6" y="154"/>
                        </a:lnTo>
                        <a:lnTo>
                          <a:pt x="6" y="153"/>
                        </a:lnTo>
                        <a:lnTo>
                          <a:pt x="7" y="150"/>
                        </a:lnTo>
                        <a:lnTo>
                          <a:pt x="7" y="149"/>
                        </a:lnTo>
                        <a:lnTo>
                          <a:pt x="8" y="148"/>
                        </a:lnTo>
                        <a:lnTo>
                          <a:pt x="8" y="147"/>
                        </a:lnTo>
                        <a:lnTo>
                          <a:pt x="8" y="146"/>
                        </a:lnTo>
                        <a:lnTo>
                          <a:pt x="9" y="145"/>
                        </a:lnTo>
                        <a:lnTo>
                          <a:pt x="9" y="144"/>
                        </a:lnTo>
                        <a:lnTo>
                          <a:pt x="9" y="143"/>
                        </a:lnTo>
                        <a:lnTo>
                          <a:pt x="9" y="142"/>
                        </a:lnTo>
                        <a:lnTo>
                          <a:pt x="9" y="140"/>
                        </a:lnTo>
                        <a:lnTo>
                          <a:pt x="9" y="139"/>
                        </a:lnTo>
                        <a:lnTo>
                          <a:pt x="9" y="138"/>
                        </a:lnTo>
                        <a:lnTo>
                          <a:pt x="9" y="137"/>
                        </a:lnTo>
                        <a:lnTo>
                          <a:pt x="10" y="136"/>
                        </a:lnTo>
                        <a:lnTo>
                          <a:pt x="11" y="135"/>
                        </a:lnTo>
                        <a:lnTo>
                          <a:pt x="13" y="131"/>
                        </a:lnTo>
                        <a:lnTo>
                          <a:pt x="13" y="130"/>
                        </a:lnTo>
                        <a:lnTo>
                          <a:pt x="11" y="130"/>
                        </a:lnTo>
                        <a:lnTo>
                          <a:pt x="11" y="129"/>
                        </a:lnTo>
                        <a:lnTo>
                          <a:pt x="13" y="128"/>
                        </a:lnTo>
                        <a:lnTo>
                          <a:pt x="16" y="126"/>
                        </a:lnTo>
                        <a:lnTo>
                          <a:pt x="17" y="124"/>
                        </a:lnTo>
                        <a:lnTo>
                          <a:pt x="18" y="123"/>
                        </a:lnTo>
                        <a:lnTo>
                          <a:pt x="18" y="121"/>
                        </a:lnTo>
                        <a:lnTo>
                          <a:pt x="18" y="120"/>
                        </a:lnTo>
                        <a:lnTo>
                          <a:pt x="18" y="119"/>
                        </a:lnTo>
                        <a:lnTo>
                          <a:pt x="20" y="118"/>
                        </a:lnTo>
                        <a:lnTo>
                          <a:pt x="21" y="117"/>
                        </a:lnTo>
                        <a:lnTo>
                          <a:pt x="24" y="117"/>
                        </a:lnTo>
                        <a:lnTo>
                          <a:pt x="25" y="116"/>
                        </a:lnTo>
                        <a:lnTo>
                          <a:pt x="25" y="115"/>
                        </a:lnTo>
                        <a:lnTo>
                          <a:pt x="26" y="115"/>
                        </a:lnTo>
                        <a:lnTo>
                          <a:pt x="26" y="114"/>
                        </a:lnTo>
                        <a:lnTo>
                          <a:pt x="27" y="114"/>
                        </a:lnTo>
                        <a:lnTo>
                          <a:pt x="27" y="112"/>
                        </a:lnTo>
                        <a:lnTo>
                          <a:pt x="28" y="111"/>
                        </a:lnTo>
                        <a:lnTo>
                          <a:pt x="29" y="108"/>
                        </a:lnTo>
                        <a:lnTo>
                          <a:pt x="30" y="106"/>
                        </a:lnTo>
                        <a:lnTo>
                          <a:pt x="30" y="105"/>
                        </a:lnTo>
                        <a:lnTo>
                          <a:pt x="29" y="105"/>
                        </a:lnTo>
                        <a:lnTo>
                          <a:pt x="29" y="102"/>
                        </a:lnTo>
                        <a:lnTo>
                          <a:pt x="29" y="101"/>
                        </a:lnTo>
                        <a:lnTo>
                          <a:pt x="30" y="99"/>
                        </a:lnTo>
                        <a:lnTo>
                          <a:pt x="30" y="96"/>
                        </a:lnTo>
                        <a:lnTo>
                          <a:pt x="30" y="95"/>
                        </a:lnTo>
                        <a:lnTo>
                          <a:pt x="30" y="93"/>
                        </a:lnTo>
                        <a:lnTo>
                          <a:pt x="29" y="92"/>
                        </a:lnTo>
                        <a:lnTo>
                          <a:pt x="29" y="91"/>
                        </a:lnTo>
                        <a:lnTo>
                          <a:pt x="29" y="90"/>
                        </a:lnTo>
                        <a:lnTo>
                          <a:pt x="29" y="89"/>
                        </a:lnTo>
                        <a:lnTo>
                          <a:pt x="28" y="88"/>
                        </a:lnTo>
                        <a:lnTo>
                          <a:pt x="26" y="87"/>
                        </a:lnTo>
                        <a:lnTo>
                          <a:pt x="26" y="86"/>
                        </a:lnTo>
                        <a:lnTo>
                          <a:pt x="26" y="84"/>
                        </a:lnTo>
                        <a:lnTo>
                          <a:pt x="26" y="83"/>
                        </a:lnTo>
                        <a:lnTo>
                          <a:pt x="25" y="83"/>
                        </a:lnTo>
                        <a:lnTo>
                          <a:pt x="23" y="80"/>
                        </a:lnTo>
                        <a:lnTo>
                          <a:pt x="24" y="79"/>
                        </a:lnTo>
                        <a:lnTo>
                          <a:pt x="23" y="78"/>
                        </a:lnTo>
                        <a:lnTo>
                          <a:pt x="23" y="77"/>
                        </a:lnTo>
                        <a:lnTo>
                          <a:pt x="21" y="75"/>
                        </a:lnTo>
                        <a:lnTo>
                          <a:pt x="21" y="74"/>
                        </a:lnTo>
                        <a:lnTo>
                          <a:pt x="21" y="72"/>
                        </a:lnTo>
                        <a:lnTo>
                          <a:pt x="20" y="71"/>
                        </a:lnTo>
                        <a:lnTo>
                          <a:pt x="20" y="70"/>
                        </a:lnTo>
                        <a:lnTo>
                          <a:pt x="18" y="67"/>
                        </a:lnTo>
                        <a:lnTo>
                          <a:pt x="19" y="65"/>
                        </a:lnTo>
                        <a:lnTo>
                          <a:pt x="19" y="64"/>
                        </a:lnTo>
                        <a:lnTo>
                          <a:pt x="20" y="64"/>
                        </a:lnTo>
                        <a:lnTo>
                          <a:pt x="20" y="65"/>
                        </a:lnTo>
                        <a:lnTo>
                          <a:pt x="19" y="65"/>
                        </a:lnTo>
                        <a:lnTo>
                          <a:pt x="19" y="67"/>
                        </a:lnTo>
                        <a:lnTo>
                          <a:pt x="18" y="67"/>
                        </a:lnTo>
                        <a:lnTo>
                          <a:pt x="19" y="68"/>
                        </a:lnTo>
                        <a:lnTo>
                          <a:pt x="19" y="67"/>
                        </a:lnTo>
                        <a:lnTo>
                          <a:pt x="20" y="65"/>
                        </a:lnTo>
                        <a:lnTo>
                          <a:pt x="21" y="64"/>
                        </a:lnTo>
                        <a:lnTo>
                          <a:pt x="21" y="63"/>
                        </a:lnTo>
                        <a:lnTo>
                          <a:pt x="23" y="63"/>
                        </a:lnTo>
                        <a:lnTo>
                          <a:pt x="24" y="62"/>
                        </a:lnTo>
                        <a:lnTo>
                          <a:pt x="25" y="61"/>
                        </a:lnTo>
                        <a:lnTo>
                          <a:pt x="24" y="60"/>
                        </a:lnTo>
                        <a:lnTo>
                          <a:pt x="24" y="59"/>
                        </a:lnTo>
                        <a:lnTo>
                          <a:pt x="24" y="58"/>
                        </a:lnTo>
                        <a:lnTo>
                          <a:pt x="24" y="56"/>
                        </a:lnTo>
                        <a:lnTo>
                          <a:pt x="24" y="55"/>
                        </a:lnTo>
                        <a:lnTo>
                          <a:pt x="23" y="54"/>
                        </a:lnTo>
                        <a:lnTo>
                          <a:pt x="21" y="53"/>
                        </a:lnTo>
                        <a:lnTo>
                          <a:pt x="21" y="52"/>
                        </a:lnTo>
                        <a:lnTo>
                          <a:pt x="20" y="51"/>
                        </a:lnTo>
                        <a:lnTo>
                          <a:pt x="20" y="49"/>
                        </a:lnTo>
                        <a:lnTo>
                          <a:pt x="19" y="49"/>
                        </a:lnTo>
                        <a:lnTo>
                          <a:pt x="19" y="46"/>
                        </a:lnTo>
                        <a:lnTo>
                          <a:pt x="18" y="45"/>
                        </a:lnTo>
                        <a:lnTo>
                          <a:pt x="18" y="44"/>
                        </a:lnTo>
                        <a:lnTo>
                          <a:pt x="17" y="41"/>
                        </a:lnTo>
                        <a:lnTo>
                          <a:pt x="16" y="39"/>
                        </a:lnTo>
                        <a:lnTo>
                          <a:pt x="16" y="37"/>
                        </a:lnTo>
                        <a:lnTo>
                          <a:pt x="16" y="36"/>
                        </a:lnTo>
                        <a:lnTo>
                          <a:pt x="14" y="34"/>
                        </a:lnTo>
                        <a:lnTo>
                          <a:pt x="13" y="33"/>
                        </a:lnTo>
                        <a:lnTo>
                          <a:pt x="13" y="32"/>
                        </a:lnTo>
                        <a:lnTo>
                          <a:pt x="11" y="30"/>
                        </a:lnTo>
                        <a:lnTo>
                          <a:pt x="9" y="27"/>
                        </a:lnTo>
                        <a:lnTo>
                          <a:pt x="9" y="26"/>
                        </a:lnTo>
                        <a:lnTo>
                          <a:pt x="8" y="25"/>
                        </a:lnTo>
                        <a:lnTo>
                          <a:pt x="8" y="24"/>
                        </a:lnTo>
                        <a:lnTo>
                          <a:pt x="9" y="24"/>
                        </a:lnTo>
                        <a:lnTo>
                          <a:pt x="9" y="25"/>
                        </a:lnTo>
                        <a:lnTo>
                          <a:pt x="10" y="24"/>
                        </a:lnTo>
                        <a:lnTo>
                          <a:pt x="11" y="24"/>
                        </a:lnTo>
                        <a:lnTo>
                          <a:pt x="13" y="24"/>
                        </a:lnTo>
                        <a:lnTo>
                          <a:pt x="15" y="24"/>
                        </a:lnTo>
                        <a:lnTo>
                          <a:pt x="16" y="24"/>
                        </a:lnTo>
                        <a:lnTo>
                          <a:pt x="16" y="23"/>
                        </a:lnTo>
                        <a:lnTo>
                          <a:pt x="17" y="23"/>
                        </a:lnTo>
                        <a:lnTo>
                          <a:pt x="18" y="23"/>
                        </a:lnTo>
                        <a:lnTo>
                          <a:pt x="18" y="22"/>
                        </a:lnTo>
                        <a:lnTo>
                          <a:pt x="19" y="22"/>
                        </a:lnTo>
                        <a:lnTo>
                          <a:pt x="20" y="22"/>
                        </a:lnTo>
                        <a:lnTo>
                          <a:pt x="21" y="22"/>
                        </a:lnTo>
                        <a:lnTo>
                          <a:pt x="23" y="22"/>
                        </a:lnTo>
                        <a:lnTo>
                          <a:pt x="25" y="22"/>
                        </a:lnTo>
                        <a:lnTo>
                          <a:pt x="25" y="21"/>
                        </a:lnTo>
                        <a:lnTo>
                          <a:pt x="26" y="22"/>
                        </a:lnTo>
                        <a:lnTo>
                          <a:pt x="29" y="22"/>
                        </a:lnTo>
                        <a:lnTo>
                          <a:pt x="32" y="21"/>
                        </a:lnTo>
                        <a:lnTo>
                          <a:pt x="33" y="21"/>
                        </a:lnTo>
                        <a:lnTo>
                          <a:pt x="34" y="22"/>
                        </a:lnTo>
                        <a:lnTo>
                          <a:pt x="36" y="22"/>
                        </a:lnTo>
                        <a:lnTo>
                          <a:pt x="37" y="22"/>
                        </a:lnTo>
                        <a:lnTo>
                          <a:pt x="42" y="22"/>
                        </a:lnTo>
                        <a:lnTo>
                          <a:pt x="43" y="22"/>
                        </a:lnTo>
                        <a:lnTo>
                          <a:pt x="44" y="22"/>
                        </a:lnTo>
                        <a:lnTo>
                          <a:pt x="45" y="22"/>
                        </a:lnTo>
                        <a:lnTo>
                          <a:pt x="48" y="22"/>
                        </a:lnTo>
                        <a:lnTo>
                          <a:pt x="57" y="22"/>
                        </a:lnTo>
                        <a:lnTo>
                          <a:pt x="58" y="22"/>
                        </a:lnTo>
                        <a:lnTo>
                          <a:pt x="61" y="22"/>
                        </a:lnTo>
                        <a:lnTo>
                          <a:pt x="63" y="22"/>
                        </a:lnTo>
                        <a:lnTo>
                          <a:pt x="64" y="21"/>
                        </a:lnTo>
                        <a:lnTo>
                          <a:pt x="66" y="21"/>
                        </a:lnTo>
                        <a:lnTo>
                          <a:pt x="66" y="22"/>
                        </a:lnTo>
                        <a:lnTo>
                          <a:pt x="69" y="22"/>
                        </a:lnTo>
                        <a:lnTo>
                          <a:pt x="70" y="22"/>
                        </a:lnTo>
                        <a:lnTo>
                          <a:pt x="70" y="23"/>
                        </a:lnTo>
                        <a:lnTo>
                          <a:pt x="70" y="24"/>
                        </a:lnTo>
                        <a:lnTo>
                          <a:pt x="71" y="25"/>
                        </a:lnTo>
                        <a:lnTo>
                          <a:pt x="72" y="26"/>
                        </a:lnTo>
                        <a:lnTo>
                          <a:pt x="71" y="28"/>
                        </a:lnTo>
                        <a:lnTo>
                          <a:pt x="71" y="30"/>
                        </a:lnTo>
                        <a:lnTo>
                          <a:pt x="72" y="30"/>
                        </a:lnTo>
                        <a:lnTo>
                          <a:pt x="72" y="33"/>
                        </a:lnTo>
                        <a:lnTo>
                          <a:pt x="73" y="34"/>
                        </a:lnTo>
                        <a:lnTo>
                          <a:pt x="74" y="35"/>
                        </a:lnTo>
                        <a:lnTo>
                          <a:pt x="74" y="36"/>
                        </a:lnTo>
                        <a:lnTo>
                          <a:pt x="75" y="37"/>
                        </a:lnTo>
                        <a:lnTo>
                          <a:pt x="75" y="39"/>
                        </a:lnTo>
                        <a:lnTo>
                          <a:pt x="74" y="39"/>
                        </a:lnTo>
                        <a:lnTo>
                          <a:pt x="74" y="41"/>
                        </a:lnTo>
                        <a:lnTo>
                          <a:pt x="75" y="42"/>
                        </a:lnTo>
                        <a:lnTo>
                          <a:pt x="76" y="42"/>
                        </a:lnTo>
                        <a:lnTo>
                          <a:pt x="76" y="43"/>
                        </a:lnTo>
                        <a:lnTo>
                          <a:pt x="78" y="43"/>
                        </a:lnTo>
                        <a:lnTo>
                          <a:pt x="78" y="44"/>
                        </a:lnTo>
                        <a:lnTo>
                          <a:pt x="79" y="45"/>
                        </a:lnTo>
                        <a:lnTo>
                          <a:pt x="80" y="47"/>
                        </a:lnTo>
                        <a:lnTo>
                          <a:pt x="80" y="49"/>
                        </a:lnTo>
                        <a:lnTo>
                          <a:pt x="81" y="50"/>
                        </a:lnTo>
                        <a:lnTo>
                          <a:pt x="82" y="50"/>
                        </a:lnTo>
                        <a:lnTo>
                          <a:pt x="83" y="52"/>
                        </a:lnTo>
                        <a:lnTo>
                          <a:pt x="83" y="53"/>
                        </a:lnTo>
                        <a:lnTo>
                          <a:pt x="84" y="53"/>
                        </a:lnTo>
                        <a:lnTo>
                          <a:pt x="85" y="53"/>
                        </a:lnTo>
                        <a:lnTo>
                          <a:pt x="86" y="53"/>
                        </a:lnTo>
                        <a:lnTo>
                          <a:pt x="89" y="52"/>
                        </a:lnTo>
                        <a:lnTo>
                          <a:pt x="89" y="53"/>
                        </a:lnTo>
                        <a:lnTo>
                          <a:pt x="90" y="53"/>
                        </a:lnTo>
                        <a:lnTo>
                          <a:pt x="91" y="53"/>
                        </a:lnTo>
                        <a:lnTo>
                          <a:pt x="91" y="52"/>
                        </a:lnTo>
                        <a:lnTo>
                          <a:pt x="92" y="52"/>
                        </a:lnTo>
                        <a:lnTo>
                          <a:pt x="94" y="52"/>
                        </a:lnTo>
                        <a:lnTo>
                          <a:pt x="95" y="52"/>
                        </a:lnTo>
                        <a:lnTo>
                          <a:pt x="98" y="52"/>
                        </a:lnTo>
                        <a:lnTo>
                          <a:pt x="97" y="51"/>
                        </a:lnTo>
                        <a:lnTo>
                          <a:pt x="98" y="51"/>
                        </a:lnTo>
                        <a:lnTo>
                          <a:pt x="101" y="51"/>
                        </a:lnTo>
                        <a:lnTo>
                          <a:pt x="101" y="52"/>
                        </a:lnTo>
                        <a:lnTo>
                          <a:pt x="104" y="52"/>
                        </a:lnTo>
                        <a:lnTo>
                          <a:pt x="109" y="52"/>
                        </a:lnTo>
                        <a:lnTo>
                          <a:pt x="109" y="51"/>
                        </a:lnTo>
                        <a:lnTo>
                          <a:pt x="109" y="50"/>
                        </a:lnTo>
                        <a:lnTo>
                          <a:pt x="109" y="49"/>
                        </a:lnTo>
                        <a:lnTo>
                          <a:pt x="110" y="49"/>
                        </a:lnTo>
                        <a:lnTo>
                          <a:pt x="110" y="47"/>
                        </a:lnTo>
                        <a:lnTo>
                          <a:pt x="109" y="46"/>
                        </a:lnTo>
                        <a:lnTo>
                          <a:pt x="109" y="45"/>
                        </a:lnTo>
                        <a:lnTo>
                          <a:pt x="110" y="45"/>
                        </a:lnTo>
                        <a:lnTo>
                          <a:pt x="111" y="45"/>
                        </a:lnTo>
                        <a:lnTo>
                          <a:pt x="111" y="44"/>
                        </a:lnTo>
                        <a:lnTo>
                          <a:pt x="111" y="43"/>
                        </a:lnTo>
                        <a:lnTo>
                          <a:pt x="111" y="42"/>
                        </a:lnTo>
                        <a:lnTo>
                          <a:pt x="111" y="40"/>
                        </a:lnTo>
                        <a:lnTo>
                          <a:pt x="111" y="37"/>
                        </a:lnTo>
                        <a:lnTo>
                          <a:pt x="118" y="37"/>
                        </a:lnTo>
                        <a:lnTo>
                          <a:pt x="122" y="37"/>
                        </a:lnTo>
                        <a:lnTo>
                          <a:pt x="122" y="36"/>
                        </a:lnTo>
                        <a:lnTo>
                          <a:pt x="127" y="36"/>
                        </a:lnTo>
                        <a:lnTo>
                          <a:pt x="127" y="37"/>
                        </a:lnTo>
                        <a:lnTo>
                          <a:pt x="126" y="40"/>
                        </a:lnTo>
                        <a:lnTo>
                          <a:pt x="126" y="41"/>
                        </a:lnTo>
                        <a:lnTo>
                          <a:pt x="126" y="42"/>
                        </a:lnTo>
                        <a:lnTo>
                          <a:pt x="136" y="42"/>
                        </a:lnTo>
                        <a:lnTo>
                          <a:pt x="141" y="42"/>
                        </a:lnTo>
                        <a:lnTo>
                          <a:pt x="144" y="42"/>
                        </a:lnTo>
                        <a:lnTo>
                          <a:pt x="145" y="43"/>
                        </a:lnTo>
                        <a:lnTo>
                          <a:pt x="145" y="44"/>
                        </a:lnTo>
                        <a:lnTo>
                          <a:pt x="145" y="46"/>
                        </a:lnTo>
                        <a:lnTo>
                          <a:pt x="144" y="46"/>
                        </a:lnTo>
                        <a:lnTo>
                          <a:pt x="144" y="49"/>
                        </a:lnTo>
                        <a:lnTo>
                          <a:pt x="144" y="50"/>
                        </a:lnTo>
                        <a:lnTo>
                          <a:pt x="142" y="51"/>
                        </a:lnTo>
                        <a:lnTo>
                          <a:pt x="144" y="52"/>
                        </a:lnTo>
                        <a:lnTo>
                          <a:pt x="145" y="53"/>
                        </a:lnTo>
                        <a:lnTo>
                          <a:pt x="145" y="54"/>
                        </a:lnTo>
                        <a:lnTo>
                          <a:pt x="145" y="55"/>
                        </a:lnTo>
                        <a:lnTo>
                          <a:pt x="146" y="56"/>
                        </a:lnTo>
                        <a:lnTo>
                          <a:pt x="145" y="56"/>
                        </a:lnTo>
                        <a:lnTo>
                          <a:pt x="146" y="58"/>
                        </a:lnTo>
                        <a:lnTo>
                          <a:pt x="146" y="59"/>
                        </a:lnTo>
                        <a:lnTo>
                          <a:pt x="146" y="60"/>
                        </a:lnTo>
                        <a:lnTo>
                          <a:pt x="145" y="62"/>
                        </a:lnTo>
                        <a:lnTo>
                          <a:pt x="145" y="63"/>
                        </a:lnTo>
                        <a:lnTo>
                          <a:pt x="145" y="65"/>
                        </a:lnTo>
                        <a:lnTo>
                          <a:pt x="145" y="67"/>
                        </a:lnTo>
                        <a:lnTo>
                          <a:pt x="145" y="68"/>
                        </a:lnTo>
                        <a:lnTo>
                          <a:pt x="144" y="70"/>
                        </a:lnTo>
                        <a:lnTo>
                          <a:pt x="144" y="71"/>
                        </a:lnTo>
                        <a:lnTo>
                          <a:pt x="144" y="72"/>
                        </a:lnTo>
                        <a:lnTo>
                          <a:pt x="145" y="74"/>
                        </a:lnTo>
                        <a:lnTo>
                          <a:pt x="145" y="75"/>
                        </a:lnTo>
                        <a:lnTo>
                          <a:pt x="147" y="78"/>
                        </a:lnTo>
                        <a:lnTo>
                          <a:pt x="147" y="79"/>
                        </a:lnTo>
                        <a:lnTo>
                          <a:pt x="148" y="79"/>
                        </a:lnTo>
                        <a:lnTo>
                          <a:pt x="149" y="79"/>
                        </a:lnTo>
                        <a:lnTo>
                          <a:pt x="149" y="80"/>
                        </a:lnTo>
                        <a:lnTo>
                          <a:pt x="149" y="81"/>
                        </a:lnTo>
                        <a:lnTo>
                          <a:pt x="149" y="82"/>
                        </a:lnTo>
                        <a:lnTo>
                          <a:pt x="150" y="83"/>
                        </a:lnTo>
                        <a:lnTo>
                          <a:pt x="150" y="84"/>
                        </a:lnTo>
                        <a:lnTo>
                          <a:pt x="151" y="86"/>
                        </a:lnTo>
                        <a:lnTo>
                          <a:pt x="150" y="88"/>
                        </a:lnTo>
                        <a:lnTo>
                          <a:pt x="151" y="89"/>
                        </a:lnTo>
                        <a:lnTo>
                          <a:pt x="151" y="90"/>
                        </a:lnTo>
                        <a:lnTo>
                          <a:pt x="150" y="91"/>
                        </a:lnTo>
                        <a:lnTo>
                          <a:pt x="149" y="91"/>
                        </a:lnTo>
                        <a:lnTo>
                          <a:pt x="149" y="92"/>
                        </a:lnTo>
                        <a:lnTo>
                          <a:pt x="149" y="93"/>
                        </a:lnTo>
                        <a:lnTo>
                          <a:pt x="149" y="95"/>
                        </a:lnTo>
                        <a:lnTo>
                          <a:pt x="150" y="96"/>
                        </a:lnTo>
                        <a:lnTo>
                          <a:pt x="150" y="97"/>
                        </a:lnTo>
                        <a:lnTo>
                          <a:pt x="150" y="98"/>
                        </a:lnTo>
                        <a:lnTo>
                          <a:pt x="154" y="96"/>
                        </a:lnTo>
                        <a:lnTo>
                          <a:pt x="154" y="95"/>
                        </a:lnTo>
                        <a:lnTo>
                          <a:pt x="155" y="95"/>
                        </a:lnTo>
                        <a:lnTo>
                          <a:pt x="156" y="96"/>
                        </a:lnTo>
                        <a:lnTo>
                          <a:pt x="157" y="96"/>
                        </a:lnTo>
                        <a:lnTo>
                          <a:pt x="158" y="96"/>
                        </a:lnTo>
                        <a:lnTo>
                          <a:pt x="159" y="95"/>
                        </a:lnTo>
                        <a:lnTo>
                          <a:pt x="159" y="96"/>
                        </a:lnTo>
                        <a:lnTo>
                          <a:pt x="160" y="96"/>
                        </a:lnTo>
                        <a:lnTo>
                          <a:pt x="162" y="96"/>
                        </a:lnTo>
                        <a:lnTo>
                          <a:pt x="164" y="96"/>
                        </a:lnTo>
                        <a:lnTo>
                          <a:pt x="165" y="95"/>
                        </a:lnTo>
                        <a:lnTo>
                          <a:pt x="166" y="95"/>
                        </a:lnTo>
                        <a:lnTo>
                          <a:pt x="166" y="93"/>
                        </a:lnTo>
                        <a:lnTo>
                          <a:pt x="167" y="93"/>
                        </a:lnTo>
                        <a:lnTo>
                          <a:pt x="168" y="93"/>
                        </a:lnTo>
                        <a:lnTo>
                          <a:pt x="169" y="95"/>
                        </a:lnTo>
                        <a:lnTo>
                          <a:pt x="170" y="95"/>
                        </a:lnTo>
                        <a:lnTo>
                          <a:pt x="173" y="95"/>
                        </a:lnTo>
                        <a:lnTo>
                          <a:pt x="174" y="95"/>
                        </a:lnTo>
                        <a:lnTo>
                          <a:pt x="174" y="93"/>
                        </a:lnTo>
                        <a:lnTo>
                          <a:pt x="175" y="92"/>
                        </a:lnTo>
                        <a:moveTo>
                          <a:pt x="20" y="4"/>
                        </a:moveTo>
                        <a:lnTo>
                          <a:pt x="19" y="4"/>
                        </a:lnTo>
                        <a:lnTo>
                          <a:pt x="17" y="5"/>
                        </a:lnTo>
                        <a:lnTo>
                          <a:pt x="16" y="5"/>
                        </a:lnTo>
                        <a:lnTo>
                          <a:pt x="15" y="7"/>
                        </a:lnTo>
                        <a:lnTo>
                          <a:pt x="15" y="8"/>
                        </a:lnTo>
                        <a:lnTo>
                          <a:pt x="13" y="9"/>
                        </a:lnTo>
                        <a:lnTo>
                          <a:pt x="13" y="11"/>
                        </a:lnTo>
                        <a:lnTo>
                          <a:pt x="13" y="13"/>
                        </a:lnTo>
                        <a:lnTo>
                          <a:pt x="11" y="19"/>
                        </a:lnTo>
                        <a:lnTo>
                          <a:pt x="9" y="19"/>
                        </a:lnTo>
                        <a:lnTo>
                          <a:pt x="8" y="19"/>
                        </a:lnTo>
                        <a:lnTo>
                          <a:pt x="7" y="19"/>
                        </a:lnTo>
                        <a:lnTo>
                          <a:pt x="7" y="18"/>
                        </a:lnTo>
                        <a:lnTo>
                          <a:pt x="7" y="17"/>
                        </a:lnTo>
                        <a:lnTo>
                          <a:pt x="8" y="16"/>
                        </a:lnTo>
                        <a:lnTo>
                          <a:pt x="7" y="14"/>
                        </a:lnTo>
                        <a:lnTo>
                          <a:pt x="7" y="13"/>
                        </a:lnTo>
                        <a:lnTo>
                          <a:pt x="6" y="13"/>
                        </a:lnTo>
                        <a:lnTo>
                          <a:pt x="6" y="12"/>
                        </a:lnTo>
                        <a:lnTo>
                          <a:pt x="6" y="11"/>
                        </a:lnTo>
                        <a:lnTo>
                          <a:pt x="5" y="11"/>
                        </a:lnTo>
                        <a:lnTo>
                          <a:pt x="5" y="9"/>
                        </a:lnTo>
                        <a:lnTo>
                          <a:pt x="7" y="7"/>
                        </a:lnTo>
                        <a:lnTo>
                          <a:pt x="7" y="6"/>
                        </a:lnTo>
                        <a:lnTo>
                          <a:pt x="8" y="6"/>
                        </a:lnTo>
                        <a:lnTo>
                          <a:pt x="9" y="6"/>
                        </a:lnTo>
                        <a:lnTo>
                          <a:pt x="10" y="5"/>
                        </a:lnTo>
                        <a:lnTo>
                          <a:pt x="10" y="4"/>
                        </a:lnTo>
                        <a:lnTo>
                          <a:pt x="11" y="4"/>
                        </a:lnTo>
                        <a:lnTo>
                          <a:pt x="14" y="3"/>
                        </a:lnTo>
                        <a:lnTo>
                          <a:pt x="15" y="2"/>
                        </a:lnTo>
                        <a:lnTo>
                          <a:pt x="15" y="0"/>
                        </a:lnTo>
                        <a:lnTo>
                          <a:pt x="16" y="0"/>
                        </a:lnTo>
                        <a:lnTo>
                          <a:pt x="17" y="0"/>
                        </a:lnTo>
                        <a:lnTo>
                          <a:pt x="17" y="2"/>
                        </a:lnTo>
                        <a:lnTo>
                          <a:pt x="19" y="3"/>
                        </a:lnTo>
                        <a:lnTo>
                          <a:pt x="19" y="4"/>
                        </a:lnTo>
                        <a:lnTo>
                          <a:pt x="20" y="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430" name="Freeform 1345">
                    <a:extLst>
                      <a:ext uri="{FF2B5EF4-FFF2-40B4-BE49-F238E27FC236}">
                        <a16:creationId xmlns:a16="http://schemas.microsoft.com/office/drawing/2014/main" id="{34847446-11EF-442D-9E6D-C35C23E2297B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7023188" y="3629076"/>
                    <a:ext cx="367130" cy="355513"/>
                  </a:xfrm>
                  <a:custGeom>
                    <a:avLst/>
                    <a:gdLst>
                      <a:gd name="T0" fmla="*/ 82550 w 158"/>
                      <a:gd name="T1" fmla="*/ 0 h 153"/>
                      <a:gd name="T2" fmla="*/ 104775 w 158"/>
                      <a:gd name="T3" fmla="*/ 0 h 153"/>
                      <a:gd name="T4" fmla="*/ 147638 w 158"/>
                      <a:gd name="T5" fmla="*/ 23813 h 153"/>
                      <a:gd name="T6" fmla="*/ 179388 w 158"/>
                      <a:gd name="T7" fmla="*/ 41275 h 153"/>
                      <a:gd name="T8" fmla="*/ 188913 w 158"/>
                      <a:gd name="T9" fmla="*/ 52388 h 153"/>
                      <a:gd name="T10" fmla="*/ 190500 w 158"/>
                      <a:gd name="T11" fmla="*/ 60325 h 153"/>
                      <a:gd name="T12" fmla="*/ 220663 w 158"/>
                      <a:gd name="T13" fmla="*/ 82550 h 153"/>
                      <a:gd name="T14" fmla="*/ 222250 w 158"/>
                      <a:gd name="T15" fmla="*/ 87313 h 153"/>
                      <a:gd name="T16" fmla="*/ 217488 w 158"/>
                      <a:gd name="T17" fmla="*/ 103188 h 153"/>
                      <a:gd name="T18" fmla="*/ 215900 w 158"/>
                      <a:gd name="T19" fmla="*/ 120650 h 153"/>
                      <a:gd name="T20" fmla="*/ 222250 w 158"/>
                      <a:gd name="T21" fmla="*/ 130175 h 153"/>
                      <a:gd name="T22" fmla="*/ 230188 w 158"/>
                      <a:gd name="T23" fmla="*/ 139700 h 153"/>
                      <a:gd name="T24" fmla="*/ 223838 w 158"/>
                      <a:gd name="T25" fmla="*/ 153988 h 153"/>
                      <a:gd name="T26" fmla="*/ 223838 w 158"/>
                      <a:gd name="T27" fmla="*/ 165100 h 153"/>
                      <a:gd name="T28" fmla="*/ 228600 w 158"/>
                      <a:gd name="T29" fmla="*/ 177800 h 153"/>
                      <a:gd name="T30" fmla="*/ 234950 w 158"/>
                      <a:gd name="T31" fmla="*/ 195263 h 153"/>
                      <a:gd name="T32" fmla="*/ 238125 w 158"/>
                      <a:gd name="T33" fmla="*/ 204788 h 153"/>
                      <a:gd name="T34" fmla="*/ 246063 w 158"/>
                      <a:gd name="T35" fmla="*/ 209550 h 153"/>
                      <a:gd name="T36" fmla="*/ 239713 w 158"/>
                      <a:gd name="T37" fmla="*/ 220663 h 153"/>
                      <a:gd name="T38" fmla="*/ 225425 w 158"/>
                      <a:gd name="T39" fmla="*/ 228600 h 153"/>
                      <a:gd name="T40" fmla="*/ 209550 w 158"/>
                      <a:gd name="T41" fmla="*/ 233363 h 153"/>
                      <a:gd name="T42" fmla="*/ 198438 w 158"/>
                      <a:gd name="T43" fmla="*/ 231775 h 153"/>
                      <a:gd name="T44" fmla="*/ 187325 w 158"/>
                      <a:gd name="T45" fmla="*/ 239713 h 153"/>
                      <a:gd name="T46" fmla="*/ 169863 w 158"/>
                      <a:gd name="T47" fmla="*/ 238125 h 153"/>
                      <a:gd name="T48" fmla="*/ 155575 w 158"/>
                      <a:gd name="T49" fmla="*/ 242888 h 153"/>
                      <a:gd name="T50" fmla="*/ 141288 w 158"/>
                      <a:gd name="T51" fmla="*/ 239713 h 153"/>
                      <a:gd name="T52" fmla="*/ 125413 w 158"/>
                      <a:gd name="T53" fmla="*/ 233363 h 153"/>
                      <a:gd name="T54" fmla="*/ 119063 w 158"/>
                      <a:gd name="T55" fmla="*/ 223838 h 153"/>
                      <a:gd name="T56" fmla="*/ 117475 w 158"/>
                      <a:gd name="T57" fmla="*/ 204788 h 153"/>
                      <a:gd name="T58" fmla="*/ 107950 w 158"/>
                      <a:gd name="T59" fmla="*/ 193675 h 153"/>
                      <a:gd name="T60" fmla="*/ 100013 w 158"/>
                      <a:gd name="T61" fmla="*/ 193675 h 153"/>
                      <a:gd name="T62" fmla="*/ 85725 w 158"/>
                      <a:gd name="T63" fmla="*/ 192088 h 153"/>
                      <a:gd name="T64" fmla="*/ 77788 w 158"/>
                      <a:gd name="T65" fmla="*/ 188913 h 153"/>
                      <a:gd name="T66" fmla="*/ 66675 w 158"/>
                      <a:gd name="T67" fmla="*/ 184150 h 153"/>
                      <a:gd name="T68" fmla="*/ 57150 w 158"/>
                      <a:gd name="T69" fmla="*/ 177800 h 153"/>
                      <a:gd name="T70" fmla="*/ 44450 w 158"/>
                      <a:gd name="T71" fmla="*/ 173038 h 153"/>
                      <a:gd name="T72" fmla="*/ 36513 w 158"/>
                      <a:gd name="T73" fmla="*/ 169863 h 153"/>
                      <a:gd name="T74" fmla="*/ 28575 w 158"/>
                      <a:gd name="T75" fmla="*/ 155575 h 153"/>
                      <a:gd name="T76" fmla="*/ 23813 w 158"/>
                      <a:gd name="T77" fmla="*/ 144463 h 153"/>
                      <a:gd name="T78" fmla="*/ 15875 w 158"/>
                      <a:gd name="T79" fmla="*/ 131763 h 153"/>
                      <a:gd name="T80" fmla="*/ 6350 w 158"/>
                      <a:gd name="T81" fmla="*/ 120650 h 153"/>
                      <a:gd name="T82" fmla="*/ 7938 w 158"/>
                      <a:gd name="T83" fmla="*/ 106363 h 153"/>
                      <a:gd name="T84" fmla="*/ 1588 w 158"/>
                      <a:gd name="T85" fmla="*/ 95250 h 153"/>
                      <a:gd name="T86" fmla="*/ 1588 w 158"/>
                      <a:gd name="T87" fmla="*/ 82550 h 153"/>
                      <a:gd name="T88" fmla="*/ 17463 w 158"/>
                      <a:gd name="T89" fmla="*/ 69850 h 153"/>
                      <a:gd name="T90" fmla="*/ 26988 w 158"/>
                      <a:gd name="T91" fmla="*/ 57150 h 153"/>
                      <a:gd name="T92" fmla="*/ 33338 w 158"/>
                      <a:gd name="T93" fmla="*/ 49213 h 153"/>
                      <a:gd name="T94" fmla="*/ 26988 w 158"/>
                      <a:gd name="T95" fmla="*/ 42863 h 153"/>
                      <a:gd name="T96" fmla="*/ 31750 w 158"/>
                      <a:gd name="T97" fmla="*/ 30163 h 153"/>
                      <a:gd name="T98" fmla="*/ 31750 w 158"/>
                      <a:gd name="T99" fmla="*/ 22225 h 153"/>
                      <a:gd name="T100" fmla="*/ 31750 w 158"/>
                      <a:gd name="T101" fmla="*/ 9525 h 153"/>
                      <a:gd name="T102" fmla="*/ 30163 w 158"/>
                      <a:gd name="T103" fmla="*/ 0 h 153"/>
                      <a:gd name="T104" fmla="*/ 52388 w 158"/>
                      <a:gd name="T105" fmla="*/ 0 h 153"/>
                      <a:gd name="T106" fmla="*/ 223838 w 158"/>
                      <a:gd name="T107" fmla="*/ 117475 h 153"/>
                      <a:gd name="T108" fmla="*/ 223838 w 158"/>
                      <a:gd name="T109" fmla="*/ 106363 h 153"/>
                      <a:gd name="T110" fmla="*/ 228600 w 158"/>
                      <a:gd name="T111" fmla="*/ 115888 h 153"/>
                      <a:gd name="T112" fmla="*/ 230188 w 158"/>
                      <a:gd name="T113" fmla="*/ 123825 h 153"/>
                      <a:gd name="T114" fmla="*/ 233363 w 158"/>
                      <a:gd name="T115" fmla="*/ 93663 h 153"/>
                      <a:gd name="T116" fmla="*/ 236538 w 158"/>
                      <a:gd name="T117" fmla="*/ 95250 h 153"/>
                      <a:gd name="T118" fmla="*/ 233363 w 158"/>
                      <a:gd name="T119" fmla="*/ 157163 h 153"/>
                      <a:gd name="T120" fmla="*/ 236538 w 158"/>
                      <a:gd name="T121" fmla="*/ 155575 h 153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  <a:gd name="T180" fmla="*/ 0 60000 65536"/>
                      <a:gd name="T181" fmla="*/ 0 60000 65536"/>
                      <a:gd name="T182" fmla="*/ 0 60000 65536"/>
                    </a:gdLst>
                    <a:ahLst/>
                    <a:cxnLst>
                      <a:cxn ang="T122">
                        <a:pos x="T0" y="T1"/>
                      </a:cxn>
                      <a:cxn ang="T123">
                        <a:pos x="T2" y="T3"/>
                      </a:cxn>
                      <a:cxn ang="T124">
                        <a:pos x="T4" y="T5"/>
                      </a:cxn>
                      <a:cxn ang="T125">
                        <a:pos x="T6" y="T7"/>
                      </a:cxn>
                      <a:cxn ang="T126">
                        <a:pos x="T8" y="T9"/>
                      </a:cxn>
                      <a:cxn ang="T127">
                        <a:pos x="T10" y="T11"/>
                      </a:cxn>
                      <a:cxn ang="T128">
                        <a:pos x="T12" y="T13"/>
                      </a:cxn>
                      <a:cxn ang="T129">
                        <a:pos x="T14" y="T15"/>
                      </a:cxn>
                      <a:cxn ang="T130">
                        <a:pos x="T16" y="T17"/>
                      </a:cxn>
                      <a:cxn ang="T131">
                        <a:pos x="T18" y="T19"/>
                      </a:cxn>
                      <a:cxn ang="T132">
                        <a:pos x="T20" y="T21"/>
                      </a:cxn>
                      <a:cxn ang="T133">
                        <a:pos x="T22" y="T23"/>
                      </a:cxn>
                      <a:cxn ang="T134">
                        <a:pos x="T24" y="T25"/>
                      </a:cxn>
                      <a:cxn ang="T135">
                        <a:pos x="T26" y="T27"/>
                      </a:cxn>
                      <a:cxn ang="T136">
                        <a:pos x="T28" y="T29"/>
                      </a:cxn>
                      <a:cxn ang="T137">
                        <a:pos x="T30" y="T31"/>
                      </a:cxn>
                      <a:cxn ang="T138">
                        <a:pos x="T32" y="T33"/>
                      </a:cxn>
                      <a:cxn ang="T139">
                        <a:pos x="T34" y="T35"/>
                      </a:cxn>
                      <a:cxn ang="T140">
                        <a:pos x="T36" y="T37"/>
                      </a:cxn>
                      <a:cxn ang="T141">
                        <a:pos x="T38" y="T39"/>
                      </a:cxn>
                      <a:cxn ang="T142">
                        <a:pos x="T40" y="T41"/>
                      </a:cxn>
                      <a:cxn ang="T143">
                        <a:pos x="T42" y="T43"/>
                      </a:cxn>
                      <a:cxn ang="T144">
                        <a:pos x="T44" y="T45"/>
                      </a:cxn>
                      <a:cxn ang="T145">
                        <a:pos x="T46" y="T47"/>
                      </a:cxn>
                      <a:cxn ang="T146">
                        <a:pos x="T48" y="T49"/>
                      </a:cxn>
                      <a:cxn ang="T147">
                        <a:pos x="T50" y="T51"/>
                      </a:cxn>
                      <a:cxn ang="T148">
                        <a:pos x="T52" y="T53"/>
                      </a:cxn>
                      <a:cxn ang="T149">
                        <a:pos x="T54" y="T55"/>
                      </a:cxn>
                      <a:cxn ang="T150">
                        <a:pos x="T56" y="T57"/>
                      </a:cxn>
                      <a:cxn ang="T151">
                        <a:pos x="T58" y="T59"/>
                      </a:cxn>
                      <a:cxn ang="T152">
                        <a:pos x="T60" y="T61"/>
                      </a:cxn>
                      <a:cxn ang="T153">
                        <a:pos x="T62" y="T63"/>
                      </a:cxn>
                      <a:cxn ang="T154">
                        <a:pos x="T64" y="T65"/>
                      </a:cxn>
                      <a:cxn ang="T155">
                        <a:pos x="T66" y="T67"/>
                      </a:cxn>
                      <a:cxn ang="T156">
                        <a:pos x="T68" y="T69"/>
                      </a:cxn>
                      <a:cxn ang="T157">
                        <a:pos x="T70" y="T71"/>
                      </a:cxn>
                      <a:cxn ang="T158">
                        <a:pos x="T72" y="T73"/>
                      </a:cxn>
                      <a:cxn ang="T159">
                        <a:pos x="T74" y="T75"/>
                      </a:cxn>
                      <a:cxn ang="T160">
                        <a:pos x="T76" y="T77"/>
                      </a:cxn>
                      <a:cxn ang="T161">
                        <a:pos x="T78" y="T79"/>
                      </a:cxn>
                      <a:cxn ang="T162">
                        <a:pos x="T80" y="T81"/>
                      </a:cxn>
                      <a:cxn ang="T163">
                        <a:pos x="T82" y="T83"/>
                      </a:cxn>
                      <a:cxn ang="T164">
                        <a:pos x="T84" y="T85"/>
                      </a:cxn>
                      <a:cxn ang="T165">
                        <a:pos x="T86" y="T87"/>
                      </a:cxn>
                      <a:cxn ang="T166">
                        <a:pos x="T88" y="T89"/>
                      </a:cxn>
                      <a:cxn ang="T167">
                        <a:pos x="T90" y="T91"/>
                      </a:cxn>
                      <a:cxn ang="T168">
                        <a:pos x="T92" y="T93"/>
                      </a:cxn>
                      <a:cxn ang="T169">
                        <a:pos x="T94" y="T95"/>
                      </a:cxn>
                      <a:cxn ang="T170">
                        <a:pos x="T96" y="T97"/>
                      </a:cxn>
                      <a:cxn ang="T171">
                        <a:pos x="T98" y="T99"/>
                      </a:cxn>
                      <a:cxn ang="T172">
                        <a:pos x="T100" y="T101"/>
                      </a:cxn>
                      <a:cxn ang="T173">
                        <a:pos x="T102" y="T103"/>
                      </a:cxn>
                      <a:cxn ang="T174">
                        <a:pos x="T104" y="T105"/>
                      </a:cxn>
                      <a:cxn ang="T175">
                        <a:pos x="T106" y="T107"/>
                      </a:cxn>
                      <a:cxn ang="T176">
                        <a:pos x="T108" y="T109"/>
                      </a:cxn>
                      <a:cxn ang="T177">
                        <a:pos x="T110" y="T111"/>
                      </a:cxn>
                      <a:cxn ang="T178">
                        <a:pos x="T112" y="T113"/>
                      </a:cxn>
                      <a:cxn ang="T179">
                        <a:pos x="T114" y="T115"/>
                      </a:cxn>
                      <a:cxn ang="T180">
                        <a:pos x="T116" y="T117"/>
                      </a:cxn>
                      <a:cxn ang="T181">
                        <a:pos x="T118" y="T119"/>
                      </a:cxn>
                      <a:cxn ang="T182">
                        <a:pos x="T120" y="T121"/>
                      </a:cxn>
                    </a:cxnLst>
                    <a:rect l="0" t="0" r="r" b="b"/>
                    <a:pathLst>
                      <a:path w="158" h="153">
                        <a:moveTo>
                          <a:pt x="36" y="0"/>
                        </a:moveTo>
                        <a:lnTo>
                          <a:pt x="45" y="0"/>
                        </a:lnTo>
                        <a:lnTo>
                          <a:pt x="46" y="0"/>
                        </a:lnTo>
                        <a:lnTo>
                          <a:pt x="47" y="0"/>
                        </a:lnTo>
                        <a:lnTo>
                          <a:pt x="48" y="0"/>
                        </a:lnTo>
                        <a:lnTo>
                          <a:pt x="51" y="0"/>
                        </a:lnTo>
                        <a:lnTo>
                          <a:pt x="52" y="0"/>
                        </a:lnTo>
                        <a:lnTo>
                          <a:pt x="54" y="0"/>
                        </a:lnTo>
                        <a:lnTo>
                          <a:pt x="55" y="0"/>
                        </a:lnTo>
                        <a:lnTo>
                          <a:pt x="56" y="0"/>
                        </a:lnTo>
                        <a:lnTo>
                          <a:pt x="57" y="0"/>
                        </a:lnTo>
                        <a:lnTo>
                          <a:pt x="58" y="0"/>
                        </a:lnTo>
                        <a:lnTo>
                          <a:pt x="65" y="0"/>
                        </a:lnTo>
                        <a:lnTo>
                          <a:pt x="66" y="0"/>
                        </a:lnTo>
                        <a:lnTo>
                          <a:pt x="67" y="0"/>
                        </a:lnTo>
                        <a:lnTo>
                          <a:pt x="72" y="4"/>
                        </a:lnTo>
                        <a:lnTo>
                          <a:pt x="73" y="4"/>
                        </a:lnTo>
                        <a:lnTo>
                          <a:pt x="76" y="6"/>
                        </a:lnTo>
                        <a:lnTo>
                          <a:pt x="84" y="10"/>
                        </a:lnTo>
                        <a:lnTo>
                          <a:pt x="90" y="14"/>
                        </a:lnTo>
                        <a:lnTo>
                          <a:pt x="93" y="15"/>
                        </a:lnTo>
                        <a:lnTo>
                          <a:pt x="95" y="16"/>
                        </a:lnTo>
                        <a:lnTo>
                          <a:pt x="97" y="17"/>
                        </a:lnTo>
                        <a:lnTo>
                          <a:pt x="99" y="18"/>
                        </a:lnTo>
                        <a:lnTo>
                          <a:pt x="104" y="22"/>
                        </a:lnTo>
                        <a:lnTo>
                          <a:pt x="111" y="25"/>
                        </a:lnTo>
                        <a:lnTo>
                          <a:pt x="112" y="26"/>
                        </a:lnTo>
                        <a:lnTo>
                          <a:pt x="113" y="26"/>
                        </a:lnTo>
                        <a:lnTo>
                          <a:pt x="114" y="27"/>
                        </a:lnTo>
                        <a:lnTo>
                          <a:pt x="116" y="28"/>
                        </a:lnTo>
                        <a:lnTo>
                          <a:pt x="117" y="28"/>
                        </a:lnTo>
                        <a:lnTo>
                          <a:pt x="118" y="28"/>
                        </a:lnTo>
                        <a:lnTo>
                          <a:pt x="119" y="29"/>
                        </a:lnTo>
                        <a:lnTo>
                          <a:pt x="119" y="32"/>
                        </a:lnTo>
                        <a:lnTo>
                          <a:pt x="119" y="33"/>
                        </a:lnTo>
                        <a:lnTo>
                          <a:pt x="118" y="34"/>
                        </a:lnTo>
                        <a:lnTo>
                          <a:pt x="118" y="35"/>
                        </a:lnTo>
                        <a:lnTo>
                          <a:pt x="118" y="36"/>
                        </a:lnTo>
                        <a:lnTo>
                          <a:pt x="119" y="36"/>
                        </a:lnTo>
                        <a:lnTo>
                          <a:pt x="120" y="36"/>
                        </a:lnTo>
                        <a:lnTo>
                          <a:pt x="120" y="37"/>
                        </a:lnTo>
                        <a:lnTo>
                          <a:pt x="120" y="38"/>
                        </a:lnTo>
                        <a:lnTo>
                          <a:pt x="121" y="38"/>
                        </a:lnTo>
                        <a:lnTo>
                          <a:pt x="129" y="44"/>
                        </a:lnTo>
                        <a:lnTo>
                          <a:pt x="130" y="45"/>
                        </a:lnTo>
                        <a:lnTo>
                          <a:pt x="132" y="46"/>
                        </a:lnTo>
                        <a:lnTo>
                          <a:pt x="133" y="47"/>
                        </a:lnTo>
                        <a:lnTo>
                          <a:pt x="138" y="51"/>
                        </a:lnTo>
                        <a:lnTo>
                          <a:pt x="139" y="52"/>
                        </a:lnTo>
                        <a:lnTo>
                          <a:pt x="140" y="52"/>
                        </a:lnTo>
                        <a:lnTo>
                          <a:pt x="140" y="53"/>
                        </a:lnTo>
                        <a:lnTo>
                          <a:pt x="140" y="55"/>
                        </a:lnTo>
                        <a:lnTo>
                          <a:pt x="140" y="56"/>
                        </a:lnTo>
                        <a:lnTo>
                          <a:pt x="139" y="56"/>
                        </a:lnTo>
                        <a:lnTo>
                          <a:pt x="139" y="55"/>
                        </a:lnTo>
                        <a:lnTo>
                          <a:pt x="140" y="55"/>
                        </a:lnTo>
                        <a:lnTo>
                          <a:pt x="139" y="55"/>
                        </a:lnTo>
                        <a:lnTo>
                          <a:pt x="139" y="56"/>
                        </a:lnTo>
                        <a:lnTo>
                          <a:pt x="139" y="57"/>
                        </a:lnTo>
                        <a:lnTo>
                          <a:pt x="138" y="61"/>
                        </a:lnTo>
                        <a:lnTo>
                          <a:pt x="138" y="62"/>
                        </a:lnTo>
                        <a:lnTo>
                          <a:pt x="137" y="64"/>
                        </a:lnTo>
                        <a:lnTo>
                          <a:pt x="137" y="65"/>
                        </a:lnTo>
                        <a:lnTo>
                          <a:pt x="136" y="65"/>
                        </a:lnTo>
                        <a:lnTo>
                          <a:pt x="136" y="67"/>
                        </a:lnTo>
                        <a:lnTo>
                          <a:pt x="135" y="71"/>
                        </a:lnTo>
                        <a:lnTo>
                          <a:pt x="135" y="72"/>
                        </a:lnTo>
                        <a:lnTo>
                          <a:pt x="135" y="73"/>
                        </a:lnTo>
                        <a:lnTo>
                          <a:pt x="135" y="75"/>
                        </a:lnTo>
                        <a:lnTo>
                          <a:pt x="136" y="76"/>
                        </a:lnTo>
                        <a:lnTo>
                          <a:pt x="136" y="78"/>
                        </a:lnTo>
                        <a:lnTo>
                          <a:pt x="137" y="78"/>
                        </a:lnTo>
                        <a:lnTo>
                          <a:pt x="138" y="79"/>
                        </a:lnTo>
                        <a:lnTo>
                          <a:pt x="138" y="78"/>
                        </a:lnTo>
                        <a:lnTo>
                          <a:pt x="139" y="80"/>
                        </a:lnTo>
                        <a:lnTo>
                          <a:pt x="140" y="80"/>
                        </a:lnTo>
                        <a:lnTo>
                          <a:pt x="140" y="82"/>
                        </a:lnTo>
                        <a:lnTo>
                          <a:pt x="141" y="83"/>
                        </a:lnTo>
                        <a:lnTo>
                          <a:pt x="142" y="83"/>
                        </a:lnTo>
                        <a:lnTo>
                          <a:pt x="144" y="83"/>
                        </a:lnTo>
                        <a:lnTo>
                          <a:pt x="145" y="84"/>
                        </a:lnTo>
                        <a:lnTo>
                          <a:pt x="145" y="85"/>
                        </a:lnTo>
                        <a:lnTo>
                          <a:pt x="145" y="87"/>
                        </a:lnTo>
                        <a:lnTo>
                          <a:pt x="145" y="88"/>
                        </a:lnTo>
                        <a:lnTo>
                          <a:pt x="144" y="89"/>
                        </a:lnTo>
                        <a:lnTo>
                          <a:pt x="142" y="89"/>
                        </a:lnTo>
                        <a:lnTo>
                          <a:pt x="142" y="90"/>
                        </a:lnTo>
                        <a:lnTo>
                          <a:pt x="141" y="92"/>
                        </a:lnTo>
                        <a:lnTo>
                          <a:pt x="141" y="93"/>
                        </a:lnTo>
                        <a:lnTo>
                          <a:pt x="141" y="94"/>
                        </a:lnTo>
                        <a:lnTo>
                          <a:pt x="141" y="97"/>
                        </a:lnTo>
                        <a:lnTo>
                          <a:pt x="141" y="95"/>
                        </a:lnTo>
                        <a:lnTo>
                          <a:pt x="142" y="95"/>
                        </a:lnTo>
                        <a:lnTo>
                          <a:pt x="144" y="97"/>
                        </a:lnTo>
                        <a:lnTo>
                          <a:pt x="144" y="100"/>
                        </a:lnTo>
                        <a:lnTo>
                          <a:pt x="142" y="103"/>
                        </a:lnTo>
                        <a:lnTo>
                          <a:pt x="141" y="103"/>
                        </a:lnTo>
                        <a:lnTo>
                          <a:pt x="141" y="104"/>
                        </a:lnTo>
                        <a:lnTo>
                          <a:pt x="141" y="106"/>
                        </a:lnTo>
                        <a:lnTo>
                          <a:pt x="142" y="108"/>
                        </a:lnTo>
                        <a:lnTo>
                          <a:pt x="142" y="109"/>
                        </a:lnTo>
                        <a:lnTo>
                          <a:pt x="142" y="110"/>
                        </a:lnTo>
                        <a:lnTo>
                          <a:pt x="144" y="111"/>
                        </a:lnTo>
                        <a:lnTo>
                          <a:pt x="145" y="112"/>
                        </a:lnTo>
                        <a:lnTo>
                          <a:pt x="144" y="112"/>
                        </a:lnTo>
                        <a:lnTo>
                          <a:pt x="142" y="112"/>
                        </a:lnTo>
                        <a:lnTo>
                          <a:pt x="144" y="113"/>
                        </a:lnTo>
                        <a:lnTo>
                          <a:pt x="146" y="117"/>
                        </a:lnTo>
                        <a:lnTo>
                          <a:pt x="147" y="117"/>
                        </a:lnTo>
                        <a:lnTo>
                          <a:pt x="147" y="119"/>
                        </a:lnTo>
                        <a:lnTo>
                          <a:pt x="147" y="122"/>
                        </a:lnTo>
                        <a:lnTo>
                          <a:pt x="148" y="123"/>
                        </a:lnTo>
                        <a:lnTo>
                          <a:pt x="148" y="125"/>
                        </a:lnTo>
                        <a:lnTo>
                          <a:pt x="148" y="126"/>
                        </a:lnTo>
                        <a:lnTo>
                          <a:pt x="149" y="126"/>
                        </a:lnTo>
                        <a:lnTo>
                          <a:pt x="148" y="127"/>
                        </a:lnTo>
                        <a:lnTo>
                          <a:pt x="149" y="128"/>
                        </a:lnTo>
                        <a:lnTo>
                          <a:pt x="150" y="128"/>
                        </a:lnTo>
                        <a:lnTo>
                          <a:pt x="150" y="129"/>
                        </a:lnTo>
                        <a:lnTo>
                          <a:pt x="151" y="130"/>
                        </a:lnTo>
                        <a:lnTo>
                          <a:pt x="151" y="131"/>
                        </a:lnTo>
                        <a:lnTo>
                          <a:pt x="151" y="130"/>
                        </a:lnTo>
                        <a:lnTo>
                          <a:pt x="153" y="130"/>
                        </a:lnTo>
                        <a:lnTo>
                          <a:pt x="154" y="130"/>
                        </a:lnTo>
                        <a:lnTo>
                          <a:pt x="154" y="131"/>
                        </a:lnTo>
                        <a:lnTo>
                          <a:pt x="155" y="132"/>
                        </a:lnTo>
                        <a:lnTo>
                          <a:pt x="155" y="131"/>
                        </a:lnTo>
                        <a:lnTo>
                          <a:pt x="157" y="134"/>
                        </a:lnTo>
                        <a:lnTo>
                          <a:pt x="158" y="135"/>
                        </a:lnTo>
                        <a:lnTo>
                          <a:pt x="157" y="136"/>
                        </a:lnTo>
                        <a:lnTo>
                          <a:pt x="156" y="136"/>
                        </a:lnTo>
                        <a:lnTo>
                          <a:pt x="154" y="138"/>
                        </a:lnTo>
                        <a:lnTo>
                          <a:pt x="151" y="139"/>
                        </a:lnTo>
                        <a:lnTo>
                          <a:pt x="150" y="139"/>
                        </a:lnTo>
                        <a:lnTo>
                          <a:pt x="150" y="140"/>
                        </a:lnTo>
                        <a:lnTo>
                          <a:pt x="149" y="140"/>
                        </a:lnTo>
                        <a:lnTo>
                          <a:pt x="148" y="141"/>
                        </a:lnTo>
                        <a:lnTo>
                          <a:pt x="147" y="141"/>
                        </a:lnTo>
                        <a:lnTo>
                          <a:pt x="145" y="143"/>
                        </a:lnTo>
                        <a:lnTo>
                          <a:pt x="142" y="144"/>
                        </a:lnTo>
                        <a:lnTo>
                          <a:pt x="141" y="145"/>
                        </a:lnTo>
                        <a:lnTo>
                          <a:pt x="140" y="145"/>
                        </a:lnTo>
                        <a:lnTo>
                          <a:pt x="139" y="145"/>
                        </a:lnTo>
                        <a:lnTo>
                          <a:pt x="137" y="145"/>
                        </a:lnTo>
                        <a:lnTo>
                          <a:pt x="136" y="145"/>
                        </a:lnTo>
                        <a:lnTo>
                          <a:pt x="132" y="146"/>
                        </a:lnTo>
                        <a:lnTo>
                          <a:pt x="132" y="147"/>
                        </a:lnTo>
                        <a:lnTo>
                          <a:pt x="131" y="147"/>
                        </a:lnTo>
                        <a:lnTo>
                          <a:pt x="130" y="148"/>
                        </a:lnTo>
                        <a:lnTo>
                          <a:pt x="129" y="148"/>
                        </a:lnTo>
                        <a:lnTo>
                          <a:pt x="128" y="148"/>
                        </a:lnTo>
                        <a:lnTo>
                          <a:pt x="128" y="147"/>
                        </a:lnTo>
                        <a:lnTo>
                          <a:pt x="126" y="146"/>
                        </a:lnTo>
                        <a:lnTo>
                          <a:pt x="125" y="146"/>
                        </a:lnTo>
                        <a:lnTo>
                          <a:pt x="123" y="146"/>
                        </a:lnTo>
                        <a:lnTo>
                          <a:pt x="122" y="146"/>
                        </a:lnTo>
                        <a:lnTo>
                          <a:pt x="121" y="147"/>
                        </a:lnTo>
                        <a:lnTo>
                          <a:pt x="120" y="149"/>
                        </a:lnTo>
                        <a:lnTo>
                          <a:pt x="120" y="150"/>
                        </a:lnTo>
                        <a:lnTo>
                          <a:pt x="119" y="150"/>
                        </a:lnTo>
                        <a:lnTo>
                          <a:pt x="118" y="151"/>
                        </a:lnTo>
                        <a:lnTo>
                          <a:pt x="116" y="153"/>
                        </a:lnTo>
                        <a:lnTo>
                          <a:pt x="114" y="153"/>
                        </a:lnTo>
                        <a:lnTo>
                          <a:pt x="112" y="153"/>
                        </a:lnTo>
                        <a:lnTo>
                          <a:pt x="111" y="153"/>
                        </a:lnTo>
                        <a:lnTo>
                          <a:pt x="111" y="151"/>
                        </a:lnTo>
                        <a:lnTo>
                          <a:pt x="109" y="150"/>
                        </a:lnTo>
                        <a:lnTo>
                          <a:pt x="107" y="150"/>
                        </a:lnTo>
                        <a:lnTo>
                          <a:pt x="105" y="151"/>
                        </a:lnTo>
                        <a:lnTo>
                          <a:pt x="104" y="153"/>
                        </a:lnTo>
                        <a:lnTo>
                          <a:pt x="102" y="153"/>
                        </a:lnTo>
                        <a:lnTo>
                          <a:pt x="100" y="151"/>
                        </a:lnTo>
                        <a:lnTo>
                          <a:pt x="100" y="153"/>
                        </a:lnTo>
                        <a:lnTo>
                          <a:pt x="99" y="153"/>
                        </a:lnTo>
                        <a:lnTo>
                          <a:pt x="98" y="153"/>
                        </a:lnTo>
                        <a:lnTo>
                          <a:pt x="98" y="151"/>
                        </a:lnTo>
                        <a:lnTo>
                          <a:pt x="97" y="150"/>
                        </a:lnTo>
                        <a:lnTo>
                          <a:pt x="94" y="148"/>
                        </a:lnTo>
                        <a:lnTo>
                          <a:pt x="92" y="148"/>
                        </a:lnTo>
                        <a:lnTo>
                          <a:pt x="91" y="149"/>
                        </a:lnTo>
                        <a:lnTo>
                          <a:pt x="90" y="150"/>
                        </a:lnTo>
                        <a:lnTo>
                          <a:pt x="89" y="151"/>
                        </a:lnTo>
                        <a:lnTo>
                          <a:pt x="86" y="150"/>
                        </a:lnTo>
                        <a:lnTo>
                          <a:pt x="84" y="150"/>
                        </a:lnTo>
                        <a:lnTo>
                          <a:pt x="81" y="150"/>
                        </a:lnTo>
                        <a:lnTo>
                          <a:pt x="80" y="150"/>
                        </a:lnTo>
                        <a:lnTo>
                          <a:pt x="80" y="149"/>
                        </a:lnTo>
                        <a:lnTo>
                          <a:pt x="79" y="148"/>
                        </a:lnTo>
                        <a:lnTo>
                          <a:pt x="79" y="147"/>
                        </a:lnTo>
                        <a:lnTo>
                          <a:pt x="77" y="147"/>
                        </a:lnTo>
                        <a:lnTo>
                          <a:pt x="76" y="145"/>
                        </a:lnTo>
                        <a:lnTo>
                          <a:pt x="75" y="145"/>
                        </a:lnTo>
                        <a:lnTo>
                          <a:pt x="75" y="144"/>
                        </a:lnTo>
                        <a:lnTo>
                          <a:pt x="74" y="143"/>
                        </a:lnTo>
                        <a:lnTo>
                          <a:pt x="75" y="143"/>
                        </a:lnTo>
                        <a:lnTo>
                          <a:pt x="75" y="141"/>
                        </a:lnTo>
                        <a:lnTo>
                          <a:pt x="75" y="140"/>
                        </a:lnTo>
                        <a:lnTo>
                          <a:pt x="75" y="139"/>
                        </a:lnTo>
                        <a:lnTo>
                          <a:pt x="75" y="138"/>
                        </a:lnTo>
                        <a:lnTo>
                          <a:pt x="75" y="137"/>
                        </a:lnTo>
                        <a:lnTo>
                          <a:pt x="74" y="136"/>
                        </a:lnTo>
                        <a:lnTo>
                          <a:pt x="74" y="134"/>
                        </a:lnTo>
                        <a:lnTo>
                          <a:pt x="74" y="129"/>
                        </a:lnTo>
                        <a:lnTo>
                          <a:pt x="74" y="128"/>
                        </a:lnTo>
                        <a:lnTo>
                          <a:pt x="73" y="128"/>
                        </a:lnTo>
                        <a:lnTo>
                          <a:pt x="72" y="127"/>
                        </a:lnTo>
                        <a:lnTo>
                          <a:pt x="72" y="126"/>
                        </a:lnTo>
                        <a:lnTo>
                          <a:pt x="71" y="125"/>
                        </a:lnTo>
                        <a:lnTo>
                          <a:pt x="70" y="122"/>
                        </a:lnTo>
                        <a:lnTo>
                          <a:pt x="68" y="122"/>
                        </a:lnTo>
                        <a:lnTo>
                          <a:pt x="67" y="121"/>
                        </a:lnTo>
                        <a:lnTo>
                          <a:pt x="66" y="121"/>
                        </a:lnTo>
                        <a:lnTo>
                          <a:pt x="65" y="121"/>
                        </a:lnTo>
                        <a:lnTo>
                          <a:pt x="65" y="122"/>
                        </a:lnTo>
                        <a:lnTo>
                          <a:pt x="65" y="123"/>
                        </a:lnTo>
                        <a:lnTo>
                          <a:pt x="64" y="123"/>
                        </a:lnTo>
                        <a:lnTo>
                          <a:pt x="63" y="122"/>
                        </a:lnTo>
                        <a:lnTo>
                          <a:pt x="61" y="122"/>
                        </a:lnTo>
                        <a:lnTo>
                          <a:pt x="60" y="122"/>
                        </a:lnTo>
                        <a:lnTo>
                          <a:pt x="58" y="122"/>
                        </a:lnTo>
                        <a:lnTo>
                          <a:pt x="57" y="121"/>
                        </a:lnTo>
                        <a:lnTo>
                          <a:pt x="56" y="121"/>
                        </a:lnTo>
                        <a:lnTo>
                          <a:pt x="55" y="121"/>
                        </a:lnTo>
                        <a:lnTo>
                          <a:pt x="54" y="121"/>
                        </a:lnTo>
                        <a:lnTo>
                          <a:pt x="53" y="120"/>
                        </a:lnTo>
                        <a:lnTo>
                          <a:pt x="52" y="120"/>
                        </a:lnTo>
                        <a:lnTo>
                          <a:pt x="52" y="119"/>
                        </a:lnTo>
                        <a:lnTo>
                          <a:pt x="52" y="120"/>
                        </a:lnTo>
                        <a:lnTo>
                          <a:pt x="51" y="120"/>
                        </a:lnTo>
                        <a:lnTo>
                          <a:pt x="51" y="119"/>
                        </a:lnTo>
                        <a:lnTo>
                          <a:pt x="49" y="119"/>
                        </a:lnTo>
                        <a:lnTo>
                          <a:pt x="48" y="119"/>
                        </a:lnTo>
                        <a:lnTo>
                          <a:pt x="47" y="118"/>
                        </a:lnTo>
                        <a:lnTo>
                          <a:pt x="45" y="118"/>
                        </a:lnTo>
                        <a:lnTo>
                          <a:pt x="45" y="117"/>
                        </a:lnTo>
                        <a:lnTo>
                          <a:pt x="44" y="116"/>
                        </a:lnTo>
                        <a:lnTo>
                          <a:pt x="43" y="116"/>
                        </a:lnTo>
                        <a:lnTo>
                          <a:pt x="42" y="116"/>
                        </a:lnTo>
                        <a:lnTo>
                          <a:pt x="40" y="116"/>
                        </a:lnTo>
                        <a:lnTo>
                          <a:pt x="40" y="115"/>
                        </a:lnTo>
                        <a:lnTo>
                          <a:pt x="39" y="115"/>
                        </a:lnTo>
                        <a:lnTo>
                          <a:pt x="38" y="115"/>
                        </a:lnTo>
                        <a:lnTo>
                          <a:pt x="37" y="115"/>
                        </a:lnTo>
                        <a:lnTo>
                          <a:pt x="37" y="113"/>
                        </a:lnTo>
                        <a:lnTo>
                          <a:pt x="36" y="112"/>
                        </a:lnTo>
                        <a:lnTo>
                          <a:pt x="35" y="112"/>
                        </a:lnTo>
                        <a:lnTo>
                          <a:pt x="34" y="112"/>
                        </a:lnTo>
                        <a:lnTo>
                          <a:pt x="32" y="111"/>
                        </a:lnTo>
                        <a:lnTo>
                          <a:pt x="32" y="110"/>
                        </a:lnTo>
                        <a:lnTo>
                          <a:pt x="30" y="109"/>
                        </a:lnTo>
                        <a:lnTo>
                          <a:pt x="29" y="109"/>
                        </a:lnTo>
                        <a:lnTo>
                          <a:pt x="28" y="109"/>
                        </a:lnTo>
                        <a:lnTo>
                          <a:pt x="27" y="108"/>
                        </a:lnTo>
                        <a:lnTo>
                          <a:pt x="26" y="108"/>
                        </a:lnTo>
                        <a:lnTo>
                          <a:pt x="26" y="109"/>
                        </a:lnTo>
                        <a:lnTo>
                          <a:pt x="25" y="109"/>
                        </a:lnTo>
                        <a:lnTo>
                          <a:pt x="25" y="108"/>
                        </a:lnTo>
                        <a:lnTo>
                          <a:pt x="24" y="108"/>
                        </a:lnTo>
                        <a:lnTo>
                          <a:pt x="23" y="107"/>
                        </a:lnTo>
                        <a:lnTo>
                          <a:pt x="21" y="106"/>
                        </a:lnTo>
                        <a:lnTo>
                          <a:pt x="21" y="104"/>
                        </a:lnTo>
                        <a:lnTo>
                          <a:pt x="20" y="103"/>
                        </a:lnTo>
                        <a:lnTo>
                          <a:pt x="20" y="102"/>
                        </a:lnTo>
                        <a:lnTo>
                          <a:pt x="19" y="100"/>
                        </a:lnTo>
                        <a:lnTo>
                          <a:pt x="19" y="99"/>
                        </a:lnTo>
                        <a:lnTo>
                          <a:pt x="18" y="98"/>
                        </a:lnTo>
                        <a:lnTo>
                          <a:pt x="18" y="97"/>
                        </a:lnTo>
                        <a:lnTo>
                          <a:pt x="17" y="95"/>
                        </a:lnTo>
                        <a:lnTo>
                          <a:pt x="16" y="94"/>
                        </a:lnTo>
                        <a:lnTo>
                          <a:pt x="16" y="93"/>
                        </a:lnTo>
                        <a:lnTo>
                          <a:pt x="16" y="92"/>
                        </a:lnTo>
                        <a:lnTo>
                          <a:pt x="16" y="91"/>
                        </a:lnTo>
                        <a:lnTo>
                          <a:pt x="15" y="91"/>
                        </a:lnTo>
                        <a:lnTo>
                          <a:pt x="15" y="90"/>
                        </a:lnTo>
                        <a:lnTo>
                          <a:pt x="15" y="89"/>
                        </a:lnTo>
                        <a:lnTo>
                          <a:pt x="14" y="88"/>
                        </a:lnTo>
                        <a:lnTo>
                          <a:pt x="12" y="87"/>
                        </a:lnTo>
                        <a:lnTo>
                          <a:pt x="12" y="85"/>
                        </a:lnTo>
                        <a:lnTo>
                          <a:pt x="11" y="84"/>
                        </a:lnTo>
                        <a:lnTo>
                          <a:pt x="10" y="83"/>
                        </a:lnTo>
                        <a:lnTo>
                          <a:pt x="9" y="83"/>
                        </a:lnTo>
                        <a:lnTo>
                          <a:pt x="9" y="82"/>
                        </a:lnTo>
                        <a:lnTo>
                          <a:pt x="8" y="82"/>
                        </a:lnTo>
                        <a:lnTo>
                          <a:pt x="6" y="81"/>
                        </a:lnTo>
                        <a:lnTo>
                          <a:pt x="6" y="80"/>
                        </a:lnTo>
                        <a:lnTo>
                          <a:pt x="5" y="80"/>
                        </a:lnTo>
                        <a:lnTo>
                          <a:pt x="4" y="76"/>
                        </a:lnTo>
                        <a:lnTo>
                          <a:pt x="2" y="75"/>
                        </a:lnTo>
                        <a:lnTo>
                          <a:pt x="2" y="72"/>
                        </a:lnTo>
                        <a:lnTo>
                          <a:pt x="2" y="71"/>
                        </a:lnTo>
                        <a:lnTo>
                          <a:pt x="2" y="70"/>
                        </a:lnTo>
                        <a:lnTo>
                          <a:pt x="4" y="69"/>
                        </a:lnTo>
                        <a:lnTo>
                          <a:pt x="4" y="67"/>
                        </a:lnTo>
                        <a:lnTo>
                          <a:pt x="5" y="67"/>
                        </a:lnTo>
                        <a:lnTo>
                          <a:pt x="4" y="66"/>
                        </a:lnTo>
                        <a:lnTo>
                          <a:pt x="4" y="65"/>
                        </a:lnTo>
                        <a:lnTo>
                          <a:pt x="4" y="64"/>
                        </a:lnTo>
                        <a:lnTo>
                          <a:pt x="2" y="64"/>
                        </a:lnTo>
                        <a:lnTo>
                          <a:pt x="2" y="63"/>
                        </a:lnTo>
                        <a:lnTo>
                          <a:pt x="2" y="61"/>
                        </a:lnTo>
                        <a:lnTo>
                          <a:pt x="1" y="60"/>
                        </a:lnTo>
                        <a:lnTo>
                          <a:pt x="1" y="59"/>
                        </a:lnTo>
                        <a:lnTo>
                          <a:pt x="0" y="57"/>
                        </a:lnTo>
                        <a:lnTo>
                          <a:pt x="0" y="56"/>
                        </a:lnTo>
                        <a:lnTo>
                          <a:pt x="0" y="55"/>
                        </a:lnTo>
                        <a:lnTo>
                          <a:pt x="0" y="54"/>
                        </a:lnTo>
                        <a:lnTo>
                          <a:pt x="0" y="53"/>
                        </a:lnTo>
                        <a:lnTo>
                          <a:pt x="1" y="52"/>
                        </a:lnTo>
                        <a:lnTo>
                          <a:pt x="1" y="51"/>
                        </a:lnTo>
                        <a:lnTo>
                          <a:pt x="1" y="50"/>
                        </a:lnTo>
                        <a:lnTo>
                          <a:pt x="5" y="50"/>
                        </a:lnTo>
                        <a:lnTo>
                          <a:pt x="6" y="50"/>
                        </a:lnTo>
                        <a:lnTo>
                          <a:pt x="8" y="47"/>
                        </a:lnTo>
                        <a:lnTo>
                          <a:pt x="10" y="46"/>
                        </a:lnTo>
                        <a:lnTo>
                          <a:pt x="11" y="44"/>
                        </a:lnTo>
                        <a:lnTo>
                          <a:pt x="12" y="43"/>
                        </a:lnTo>
                        <a:lnTo>
                          <a:pt x="12" y="42"/>
                        </a:lnTo>
                        <a:lnTo>
                          <a:pt x="14" y="39"/>
                        </a:lnTo>
                        <a:lnTo>
                          <a:pt x="15" y="39"/>
                        </a:lnTo>
                        <a:lnTo>
                          <a:pt x="15" y="38"/>
                        </a:lnTo>
                        <a:lnTo>
                          <a:pt x="16" y="36"/>
                        </a:lnTo>
                        <a:lnTo>
                          <a:pt x="17" y="36"/>
                        </a:lnTo>
                        <a:lnTo>
                          <a:pt x="18" y="35"/>
                        </a:lnTo>
                        <a:lnTo>
                          <a:pt x="19" y="35"/>
                        </a:lnTo>
                        <a:lnTo>
                          <a:pt x="19" y="34"/>
                        </a:lnTo>
                        <a:lnTo>
                          <a:pt x="18" y="34"/>
                        </a:lnTo>
                        <a:lnTo>
                          <a:pt x="20" y="33"/>
                        </a:lnTo>
                        <a:lnTo>
                          <a:pt x="21" y="33"/>
                        </a:lnTo>
                        <a:lnTo>
                          <a:pt x="21" y="31"/>
                        </a:lnTo>
                        <a:lnTo>
                          <a:pt x="21" y="29"/>
                        </a:lnTo>
                        <a:lnTo>
                          <a:pt x="21" y="28"/>
                        </a:lnTo>
                        <a:lnTo>
                          <a:pt x="20" y="28"/>
                        </a:lnTo>
                        <a:lnTo>
                          <a:pt x="19" y="28"/>
                        </a:lnTo>
                        <a:lnTo>
                          <a:pt x="18" y="28"/>
                        </a:lnTo>
                        <a:lnTo>
                          <a:pt x="18" y="27"/>
                        </a:lnTo>
                        <a:lnTo>
                          <a:pt x="17" y="27"/>
                        </a:lnTo>
                        <a:lnTo>
                          <a:pt x="16" y="28"/>
                        </a:lnTo>
                        <a:lnTo>
                          <a:pt x="15" y="26"/>
                        </a:lnTo>
                        <a:lnTo>
                          <a:pt x="16" y="23"/>
                        </a:lnTo>
                        <a:lnTo>
                          <a:pt x="17" y="20"/>
                        </a:lnTo>
                        <a:lnTo>
                          <a:pt x="18" y="20"/>
                        </a:lnTo>
                        <a:lnTo>
                          <a:pt x="19" y="19"/>
                        </a:lnTo>
                        <a:lnTo>
                          <a:pt x="20" y="19"/>
                        </a:lnTo>
                        <a:lnTo>
                          <a:pt x="21" y="19"/>
                        </a:lnTo>
                        <a:lnTo>
                          <a:pt x="21" y="18"/>
                        </a:lnTo>
                        <a:lnTo>
                          <a:pt x="21" y="17"/>
                        </a:lnTo>
                        <a:lnTo>
                          <a:pt x="21" y="16"/>
                        </a:lnTo>
                        <a:lnTo>
                          <a:pt x="23" y="16"/>
                        </a:lnTo>
                        <a:lnTo>
                          <a:pt x="21" y="15"/>
                        </a:lnTo>
                        <a:lnTo>
                          <a:pt x="20" y="14"/>
                        </a:lnTo>
                        <a:lnTo>
                          <a:pt x="21" y="13"/>
                        </a:lnTo>
                        <a:lnTo>
                          <a:pt x="21" y="11"/>
                        </a:lnTo>
                        <a:lnTo>
                          <a:pt x="21" y="10"/>
                        </a:lnTo>
                        <a:lnTo>
                          <a:pt x="20" y="10"/>
                        </a:lnTo>
                        <a:lnTo>
                          <a:pt x="21" y="9"/>
                        </a:lnTo>
                        <a:lnTo>
                          <a:pt x="20" y="7"/>
                        </a:lnTo>
                        <a:lnTo>
                          <a:pt x="20" y="6"/>
                        </a:lnTo>
                        <a:lnTo>
                          <a:pt x="19" y="6"/>
                        </a:lnTo>
                        <a:lnTo>
                          <a:pt x="18" y="6"/>
                        </a:lnTo>
                        <a:lnTo>
                          <a:pt x="17" y="5"/>
                        </a:lnTo>
                        <a:lnTo>
                          <a:pt x="16" y="3"/>
                        </a:lnTo>
                        <a:lnTo>
                          <a:pt x="16" y="1"/>
                        </a:lnTo>
                        <a:lnTo>
                          <a:pt x="18" y="1"/>
                        </a:lnTo>
                        <a:lnTo>
                          <a:pt x="19" y="0"/>
                        </a:lnTo>
                        <a:lnTo>
                          <a:pt x="20" y="0"/>
                        </a:lnTo>
                        <a:lnTo>
                          <a:pt x="21" y="0"/>
                        </a:lnTo>
                        <a:lnTo>
                          <a:pt x="25" y="0"/>
                        </a:lnTo>
                        <a:lnTo>
                          <a:pt x="27" y="0"/>
                        </a:lnTo>
                        <a:lnTo>
                          <a:pt x="28" y="0"/>
                        </a:lnTo>
                        <a:lnTo>
                          <a:pt x="32" y="0"/>
                        </a:lnTo>
                        <a:lnTo>
                          <a:pt x="33" y="0"/>
                        </a:lnTo>
                        <a:lnTo>
                          <a:pt x="35" y="0"/>
                        </a:lnTo>
                        <a:lnTo>
                          <a:pt x="36" y="0"/>
                        </a:lnTo>
                        <a:moveTo>
                          <a:pt x="145" y="78"/>
                        </a:moveTo>
                        <a:lnTo>
                          <a:pt x="144" y="78"/>
                        </a:lnTo>
                        <a:lnTo>
                          <a:pt x="144" y="76"/>
                        </a:lnTo>
                        <a:lnTo>
                          <a:pt x="142" y="75"/>
                        </a:lnTo>
                        <a:lnTo>
                          <a:pt x="141" y="74"/>
                        </a:lnTo>
                        <a:lnTo>
                          <a:pt x="141" y="75"/>
                        </a:lnTo>
                        <a:lnTo>
                          <a:pt x="140" y="74"/>
                        </a:lnTo>
                        <a:lnTo>
                          <a:pt x="140" y="73"/>
                        </a:lnTo>
                        <a:lnTo>
                          <a:pt x="140" y="72"/>
                        </a:lnTo>
                        <a:lnTo>
                          <a:pt x="140" y="71"/>
                        </a:lnTo>
                        <a:lnTo>
                          <a:pt x="140" y="70"/>
                        </a:lnTo>
                        <a:lnTo>
                          <a:pt x="141" y="67"/>
                        </a:lnTo>
                        <a:lnTo>
                          <a:pt x="142" y="67"/>
                        </a:lnTo>
                        <a:lnTo>
                          <a:pt x="142" y="69"/>
                        </a:lnTo>
                        <a:lnTo>
                          <a:pt x="142" y="70"/>
                        </a:lnTo>
                        <a:lnTo>
                          <a:pt x="142" y="71"/>
                        </a:lnTo>
                        <a:lnTo>
                          <a:pt x="142" y="72"/>
                        </a:lnTo>
                        <a:lnTo>
                          <a:pt x="144" y="72"/>
                        </a:lnTo>
                        <a:lnTo>
                          <a:pt x="144" y="73"/>
                        </a:lnTo>
                        <a:lnTo>
                          <a:pt x="144" y="74"/>
                        </a:lnTo>
                        <a:lnTo>
                          <a:pt x="145" y="74"/>
                        </a:lnTo>
                        <a:lnTo>
                          <a:pt x="145" y="73"/>
                        </a:lnTo>
                        <a:lnTo>
                          <a:pt x="145" y="74"/>
                        </a:lnTo>
                        <a:lnTo>
                          <a:pt x="146" y="76"/>
                        </a:lnTo>
                        <a:lnTo>
                          <a:pt x="146" y="78"/>
                        </a:lnTo>
                        <a:lnTo>
                          <a:pt x="145" y="78"/>
                        </a:lnTo>
                        <a:moveTo>
                          <a:pt x="148" y="64"/>
                        </a:moveTo>
                        <a:lnTo>
                          <a:pt x="147" y="63"/>
                        </a:lnTo>
                        <a:lnTo>
                          <a:pt x="147" y="62"/>
                        </a:lnTo>
                        <a:lnTo>
                          <a:pt x="147" y="61"/>
                        </a:lnTo>
                        <a:lnTo>
                          <a:pt x="148" y="61"/>
                        </a:lnTo>
                        <a:lnTo>
                          <a:pt x="148" y="60"/>
                        </a:lnTo>
                        <a:lnTo>
                          <a:pt x="147" y="59"/>
                        </a:lnTo>
                        <a:lnTo>
                          <a:pt x="147" y="57"/>
                        </a:lnTo>
                        <a:lnTo>
                          <a:pt x="147" y="56"/>
                        </a:lnTo>
                        <a:lnTo>
                          <a:pt x="147" y="55"/>
                        </a:lnTo>
                        <a:lnTo>
                          <a:pt x="149" y="56"/>
                        </a:lnTo>
                        <a:lnTo>
                          <a:pt x="149" y="57"/>
                        </a:lnTo>
                        <a:lnTo>
                          <a:pt x="149" y="59"/>
                        </a:lnTo>
                        <a:lnTo>
                          <a:pt x="149" y="60"/>
                        </a:lnTo>
                        <a:lnTo>
                          <a:pt x="149" y="61"/>
                        </a:lnTo>
                        <a:lnTo>
                          <a:pt x="149" y="63"/>
                        </a:lnTo>
                        <a:lnTo>
                          <a:pt x="148" y="63"/>
                        </a:lnTo>
                        <a:lnTo>
                          <a:pt x="148" y="64"/>
                        </a:lnTo>
                        <a:moveTo>
                          <a:pt x="147" y="100"/>
                        </a:moveTo>
                        <a:lnTo>
                          <a:pt x="146" y="99"/>
                        </a:lnTo>
                        <a:lnTo>
                          <a:pt x="147" y="99"/>
                        </a:lnTo>
                        <a:lnTo>
                          <a:pt x="149" y="97"/>
                        </a:lnTo>
                        <a:lnTo>
                          <a:pt x="149" y="95"/>
                        </a:lnTo>
                        <a:lnTo>
                          <a:pt x="150" y="95"/>
                        </a:lnTo>
                        <a:lnTo>
                          <a:pt x="150" y="94"/>
                        </a:lnTo>
                        <a:lnTo>
                          <a:pt x="150" y="95"/>
                        </a:lnTo>
                        <a:lnTo>
                          <a:pt x="150" y="97"/>
                        </a:lnTo>
                        <a:lnTo>
                          <a:pt x="149" y="98"/>
                        </a:lnTo>
                        <a:lnTo>
                          <a:pt x="149" y="99"/>
                        </a:lnTo>
                        <a:lnTo>
                          <a:pt x="148" y="99"/>
                        </a:lnTo>
                        <a:lnTo>
                          <a:pt x="147" y="100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433" name="Freeform 1348">
                    <a:extLst>
                      <a:ext uri="{FF2B5EF4-FFF2-40B4-BE49-F238E27FC236}">
                        <a16:creationId xmlns:a16="http://schemas.microsoft.com/office/drawing/2014/main" id="{30EC55A1-A3D6-4E88-BF65-1E85D646ABC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7132396" y="3905586"/>
                    <a:ext cx="106886" cy="257920"/>
                  </a:xfrm>
                  <a:custGeom>
                    <a:avLst/>
                    <a:gdLst>
                      <a:gd name="T0" fmla="*/ 17463 w 46"/>
                      <a:gd name="T1" fmla="*/ 4762 h 111"/>
                      <a:gd name="T2" fmla="*/ 25400 w 46"/>
                      <a:gd name="T3" fmla="*/ 4762 h 111"/>
                      <a:gd name="T4" fmla="*/ 28575 w 46"/>
                      <a:gd name="T5" fmla="*/ 4762 h 111"/>
                      <a:gd name="T6" fmla="*/ 31750 w 46"/>
                      <a:gd name="T7" fmla="*/ 3175 h 111"/>
                      <a:gd name="T8" fmla="*/ 39688 w 46"/>
                      <a:gd name="T9" fmla="*/ 12700 h 111"/>
                      <a:gd name="T10" fmla="*/ 42863 w 46"/>
                      <a:gd name="T11" fmla="*/ 23812 h 111"/>
                      <a:gd name="T12" fmla="*/ 44450 w 46"/>
                      <a:gd name="T13" fmla="*/ 28575 h 111"/>
                      <a:gd name="T14" fmla="*/ 44450 w 46"/>
                      <a:gd name="T15" fmla="*/ 34925 h 111"/>
                      <a:gd name="T16" fmla="*/ 46038 w 46"/>
                      <a:gd name="T17" fmla="*/ 41275 h 111"/>
                      <a:gd name="T18" fmla="*/ 52388 w 46"/>
                      <a:gd name="T19" fmla="*/ 49212 h 111"/>
                      <a:gd name="T20" fmla="*/ 44450 w 46"/>
                      <a:gd name="T21" fmla="*/ 50800 h 111"/>
                      <a:gd name="T22" fmla="*/ 42863 w 46"/>
                      <a:gd name="T23" fmla="*/ 57150 h 111"/>
                      <a:gd name="T24" fmla="*/ 39688 w 46"/>
                      <a:gd name="T25" fmla="*/ 63500 h 111"/>
                      <a:gd name="T26" fmla="*/ 41275 w 46"/>
                      <a:gd name="T27" fmla="*/ 73025 h 111"/>
                      <a:gd name="T28" fmla="*/ 42863 w 46"/>
                      <a:gd name="T29" fmla="*/ 76200 h 111"/>
                      <a:gd name="T30" fmla="*/ 42863 w 46"/>
                      <a:gd name="T31" fmla="*/ 88900 h 111"/>
                      <a:gd name="T32" fmla="*/ 50800 w 46"/>
                      <a:gd name="T33" fmla="*/ 93662 h 111"/>
                      <a:gd name="T34" fmla="*/ 65088 w 46"/>
                      <a:gd name="T35" fmla="*/ 107950 h 111"/>
                      <a:gd name="T36" fmla="*/ 73025 w 46"/>
                      <a:gd name="T37" fmla="*/ 122237 h 111"/>
                      <a:gd name="T38" fmla="*/ 71438 w 46"/>
                      <a:gd name="T39" fmla="*/ 134937 h 111"/>
                      <a:gd name="T40" fmla="*/ 71438 w 46"/>
                      <a:gd name="T41" fmla="*/ 149225 h 111"/>
                      <a:gd name="T42" fmla="*/ 61913 w 46"/>
                      <a:gd name="T43" fmla="*/ 152400 h 111"/>
                      <a:gd name="T44" fmla="*/ 57150 w 46"/>
                      <a:gd name="T45" fmla="*/ 161925 h 111"/>
                      <a:gd name="T46" fmla="*/ 58738 w 46"/>
                      <a:gd name="T47" fmla="*/ 165100 h 111"/>
                      <a:gd name="T48" fmla="*/ 60325 w 46"/>
                      <a:gd name="T49" fmla="*/ 174625 h 111"/>
                      <a:gd name="T50" fmla="*/ 53975 w 46"/>
                      <a:gd name="T51" fmla="*/ 173037 h 111"/>
                      <a:gd name="T52" fmla="*/ 55563 w 46"/>
                      <a:gd name="T53" fmla="*/ 168275 h 111"/>
                      <a:gd name="T54" fmla="*/ 47625 w 46"/>
                      <a:gd name="T55" fmla="*/ 161925 h 111"/>
                      <a:gd name="T56" fmla="*/ 42863 w 46"/>
                      <a:gd name="T57" fmla="*/ 157162 h 111"/>
                      <a:gd name="T58" fmla="*/ 39688 w 46"/>
                      <a:gd name="T59" fmla="*/ 152400 h 111"/>
                      <a:gd name="T60" fmla="*/ 38100 w 46"/>
                      <a:gd name="T61" fmla="*/ 147637 h 111"/>
                      <a:gd name="T62" fmla="*/ 38100 w 46"/>
                      <a:gd name="T63" fmla="*/ 144462 h 111"/>
                      <a:gd name="T64" fmla="*/ 41275 w 46"/>
                      <a:gd name="T65" fmla="*/ 139700 h 111"/>
                      <a:gd name="T66" fmla="*/ 42863 w 46"/>
                      <a:gd name="T67" fmla="*/ 134937 h 111"/>
                      <a:gd name="T68" fmla="*/ 42863 w 46"/>
                      <a:gd name="T69" fmla="*/ 130175 h 111"/>
                      <a:gd name="T70" fmla="*/ 42863 w 46"/>
                      <a:gd name="T71" fmla="*/ 117475 h 111"/>
                      <a:gd name="T72" fmla="*/ 39688 w 46"/>
                      <a:gd name="T73" fmla="*/ 114300 h 111"/>
                      <a:gd name="T74" fmla="*/ 22225 w 46"/>
                      <a:gd name="T75" fmla="*/ 117475 h 111"/>
                      <a:gd name="T76" fmla="*/ 12700 w 46"/>
                      <a:gd name="T77" fmla="*/ 104775 h 111"/>
                      <a:gd name="T78" fmla="*/ 6350 w 46"/>
                      <a:gd name="T79" fmla="*/ 101600 h 111"/>
                      <a:gd name="T80" fmla="*/ 0 w 46"/>
                      <a:gd name="T81" fmla="*/ 93662 h 111"/>
                      <a:gd name="T82" fmla="*/ 7938 w 46"/>
                      <a:gd name="T83" fmla="*/ 87312 h 111"/>
                      <a:gd name="T84" fmla="*/ 9525 w 46"/>
                      <a:gd name="T85" fmla="*/ 82550 h 111"/>
                      <a:gd name="T86" fmla="*/ 9525 w 46"/>
                      <a:gd name="T87" fmla="*/ 73025 h 111"/>
                      <a:gd name="T88" fmla="*/ 17463 w 46"/>
                      <a:gd name="T89" fmla="*/ 69850 h 111"/>
                      <a:gd name="T90" fmla="*/ 17463 w 46"/>
                      <a:gd name="T91" fmla="*/ 65087 h 111"/>
                      <a:gd name="T92" fmla="*/ 14288 w 46"/>
                      <a:gd name="T93" fmla="*/ 61912 h 111"/>
                      <a:gd name="T94" fmla="*/ 14288 w 46"/>
                      <a:gd name="T95" fmla="*/ 49212 h 111"/>
                      <a:gd name="T96" fmla="*/ 15875 w 46"/>
                      <a:gd name="T97" fmla="*/ 42862 h 111"/>
                      <a:gd name="T98" fmla="*/ 14288 w 46"/>
                      <a:gd name="T99" fmla="*/ 33337 h 111"/>
                      <a:gd name="T100" fmla="*/ 20638 w 46"/>
                      <a:gd name="T101" fmla="*/ 31750 h 111"/>
                      <a:gd name="T102" fmla="*/ 23813 w 46"/>
                      <a:gd name="T103" fmla="*/ 26987 h 111"/>
                      <a:gd name="T104" fmla="*/ 20638 w 46"/>
                      <a:gd name="T105" fmla="*/ 20637 h 111"/>
                      <a:gd name="T106" fmla="*/ 14288 w 46"/>
                      <a:gd name="T107" fmla="*/ 14287 h 111"/>
                      <a:gd name="T108" fmla="*/ 12700 w 46"/>
                      <a:gd name="T109" fmla="*/ 6350 h 111"/>
                      <a:gd name="T110" fmla="*/ 9525 w 46"/>
                      <a:gd name="T111" fmla="*/ 4762 h 111"/>
                      <a:gd name="T112" fmla="*/ 6350 w 46"/>
                      <a:gd name="T113" fmla="*/ 1587 h 111"/>
                      <a:gd name="T114" fmla="*/ 11113 w 46"/>
                      <a:gd name="T115" fmla="*/ 3175 h 111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</a:gdLst>
                    <a:ahLst/>
                    <a:cxnLst>
                      <a:cxn ang="T116">
                        <a:pos x="T0" y="T1"/>
                      </a:cxn>
                      <a:cxn ang="T117">
                        <a:pos x="T2" y="T3"/>
                      </a:cxn>
                      <a:cxn ang="T118">
                        <a:pos x="T4" y="T5"/>
                      </a:cxn>
                      <a:cxn ang="T119">
                        <a:pos x="T6" y="T7"/>
                      </a:cxn>
                      <a:cxn ang="T120">
                        <a:pos x="T8" y="T9"/>
                      </a:cxn>
                      <a:cxn ang="T121">
                        <a:pos x="T10" y="T11"/>
                      </a:cxn>
                      <a:cxn ang="T122">
                        <a:pos x="T12" y="T13"/>
                      </a:cxn>
                      <a:cxn ang="T123">
                        <a:pos x="T14" y="T15"/>
                      </a:cxn>
                      <a:cxn ang="T124">
                        <a:pos x="T16" y="T17"/>
                      </a:cxn>
                      <a:cxn ang="T125">
                        <a:pos x="T18" y="T19"/>
                      </a:cxn>
                      <a:cxn ang="T126">
                        <a:pos x="T20" y="T21"/>
                      </a:cxn>
                      <a:cxn ang="T127">
                        <a:pos x="T22" y="T23"/>
                      </a:cxn>
                      <a:cxn ang="T128">
                        <a:pos x="T24" y="T25"/>
                      </a:cxn>
                      <a:cxn ang="T129">
                        <a:pos x="T26" y="T27"/>
                      </a:cxn>
                      <a:cxn ang="T130">
                        <a:pos x="T28" y="T29"/>
                      </a:cxn>
                      <a:cxn ang="T131">
                        <a:pos x="T30" y="T31"/>
                      </a:cxn>
                      <a:cxn ang="T132">
                        <a:pos x="T32" y="T33"/>
                      </a:cxn>
                      <a:cxn ang="T133">
                        <a:pos x="T34" y="T35"/>
                      </a:cxn>
                      <a:cxn ang="T134">
                        <a:pos x="T36" y="T37"/>
                      </a:cxn>
                      <a:cxn ang="T135">
                        <a:pos x="T38" y="T39"/>
                      </a:cxn>
                      <a:cxn ang="T136">
                        <a:pos x="T40" y="T41"/>
                      </a:cxn>
                      <a:cxn ang="T137">
                        <a:pos x="T42" y="T43"/>
                      </a:cxn>
                      <a:cxn ang="T138">
                        <a:pos x="T44" y="T45"/>
                      </a:cxn>
                      <a:cxn ang="T139">
                        <a:pos x="T46" y="T47"/>
                      </a:cxn>
                      <a:cxn ang="T140">
                        <a:pos x="T48" y="T49"/>
                      </a:cxn>
                      <a:cxn ang="T141">
                        <a:pos x="T50" y="T51"/>
                      </a:cxn>
                      <a:cxn ang="T142">
                        <a:pos x="T52" y="T53"/>
                      </a:cxn>
                      <a:cxn ang="T143">
                        <a:pos x="T54" y="T55"/>
                      </a:cxn>
                      <a:cxn ang="T144">
                        <a:pos x="T56" y="T57"/>
                      </a:cxn>
                      <a:cxn ang="T145">
                        <a:pos x="T58" y="T59"/>
                      </a:cxn>
                      <a:cxn ang="T146">
                        <a:pos x="T60" y="T61"/>
                      </a:cxn>
                      <a:cxn ang="T147">
                        <a:pos x="T62" y="T63"/>
                      </a:cxn>
                      <a:cxn ang="T148">
                        <a:pos x="T64" y="T65"/>
                      </a:cxn>
                      <a:cxn ang="T149">
                        <a:pos x="T66" y="T67"/>
                      </a:cxn>
                      <a:cxn ang="T150">
                        <a:pos x="T68" y="T69"/>
                      </a:cxn>
                      <a:cxn ang="T151">
                        <a:pos x="T70" y="T71"/>
                      </a:cxn>
                      <a:cxn ang="T152">
                        <a:pos x="T72" y="T73"/>
                      </a:cxn>
                      <a:cxn ang="T153">
                        <a:pos x="T74" y="T75"/>
                      </a:cxn>
                      <a:cxn ang="T154">
                        <a:pos x="T76" y="T77"/>
                      </a:cxn>
                      <a:cxn ang="T155">
                        <a:pos x="T78" y="T79"/>
                      </a:cxn>
                      <a:cxn ang="T156">
                        <a:pos x="T80" y="T81"/>
                      </a:cxn>
                      <a:cxn ang="T157">
                        <a:pos x="T82" y="T83"/>
                      </a:cxn>
                      <a:cxn ang="T158">
                        <a:pos x="T84" y="T85"/>
                      </a:cxn>
                      <a:cxn ang="T159">
                        <a:pos x="T86" y="T87"/>
                      </a:cxn>
                      <a:cxn ang="T160">
                        <a:pos x="T88" y="T89"/>
                      </a:cxn>
                      <a:cxn ang="T161">
                        <a:pos x="T90" y="T91"/>
                      </a:cxn>
                      <a:cxn ang="T162">
                        <a:pos x="T92" y="T93"/>
                      </a:cxn>
                      <a:cxn ang="T163">
                        <a:pos x="T94" y="T95"/>
                      </a:cxn>
                      <a:cxn ang="T164">
                        <a:pos x="T96" y="T97"/>
                      </a:cxn>
                      <a:cxn ang="T165">
                        <a:pos x="T98" y="T99"/>
                      </a:cxn>
                      <a:cxn ang="T166">
                        <a:pos x="T100" y="T101"/>
                      </a:cxn>
                      <a:cxn ang="T167">
                        <a:pos x="T102" y="T103"/>
                      </a:cxn>
                      <a:cxn ang="T168">
                        <a:pos x="T104" y="T105"/>
                      </a:cxn>
                      <a:cxn ang="T169">
                        <a:pos x="T106" y="T107"/>
                      </a:cxn>
                      <a:cxn ang="T170">
                        <a:pos x="T108" y="T109"/>
                      </a:cxn>
                      <a:cxn ang="T171">
                        <a:pos x="T110" y="T111"/>
                      </a:cxn>
                      <a:cxn ang="T172">
                        <a:pos x="T112" y="T113"/>
                      </a:cxn>
                      <a:cxn ang="T173">
                        <a:pos x="T114" y="T115"/>
                      </a:cxn>
                    </a:cxnLst>
                    <a:rect l="0" t="0" r="r" b="b"/>
                    <a:pathLst>
                      <a:path w="46" h="111">
                        <a:moveTo>
                          <a:pt x="7" y="2"/>
                        </a:moveTo>
                        <a:lnTo>
                          <a:pt x="8" y="2"/>
                        </a:lnTo>
                        <a:lnTo>
                          <a:pt x="9" y="2"/>
                        </a:lnTo>
                        <a:lnTo>
                          <a:pt x="10" y="2"/>
                        </a:lnTo>
                        <a:lnTo>
                          <a:pt x="11" y="3"/>
                        </a:lnTo>
                        <a:lnTo>
                          <a:pt x="13" y="3"/>
                        </a:lnTo>
                        <a:lnTo>
                          <a:pt x="14" y="3"/>
                        </a:lnTo>
                        <a:lnTo>
                          <a:pt x="16" y="3"/>
                        </a:lnTo>
                        <a:lnTo>
                          <a:pt x="17" y="4"/>
                        </a:lnTo>
                        <a:lnTo>
                          <a:pt x="18" y="4"/>
                        </a:lnTo>
                        <a:lnTo>
                          <a:pt x="18" y="3"/>
                        </a:lnTo>
                        <a:lnTo>
                          <a:pt x="18" y="2"/>
                        </a:lnTo>
                        <a:lnTo>
                          <a:pt x="19" y="2"/>
                        </a:lnTo>
                        <a:lnTo>
                          <a:pt x="20" y="2"/>
                        </a:lnTo>
                        <a:lnTo>
                          <a:pt x="21" y="3"/>
                        </a:lnTo>
                        <a:lnTo>
                          <a:pt x="23" y="3"/>
                        </a:lnTo>
                        <a:lnTo>
                          <a:pt x="24" y="6"/>
                        </a:lnTo>
                        <a:lnTo>
                          <a:pt x="25" y="7"/>
                        </a:lnTo>
                        <a:lnTo>
                          <a:pt x="25" y="8"/>
                        </a:lnTo>
                        <a:lnTo>
                          <a:pt x="26" y="9"/>
                        </a:lnTo>
                        <a:lnTo>
                          <a:pt x="27" y="9"/>
                        </a:lnTo>
                        <a:lnTo>
                          <a:pt x="27" y="10"/>
                        </a:lnTo>
                        <a:lnTo>
                          <a:pt x="27" y="15"/>
                        </a:lnTo>
                        <a:lnTo>
                          <a:pt x="27" y="17"/>
                        </a:lnTo>
                        <a:lnTo>
                          <a:pt x="28" y="18"/>
                        </a:lnTo>
                        <a:lnTo>
                          <a:pt x="28" y="19"/>
                        </a:lnTo>
                        <a:lnTo>
                          <a:pt x="28" y="20"/>
                        </a:lnTo>
                        <a:lnTo>
                          <a:pt x="28" y="21"/>
                        </a:lnTo>
                        <a:lnTo>
                          <a:pt x="28" y="22"/>
                        </a:lnTo>
                        <a:lnTo>
                          <a:pt x="28" y="24"/>
                        </a:lnTo>
                        <a:lnTo>
                          <a:pt x="27" y="24"/>
                        </a:lnTo>
                        <a:lnTo>
                          <a:pt x="28" y="25"/>
                        </a:lnTo>
                        <a:lnTo>
                          <a:pt x="28" y="26"/>
                        </a:lnTo>
                        <a:lnTo>
                          <a:pt x="29" y="26"/>
                        </a:lnTo>
                        <a:lnTo>
                          <a:pt x="30" y="28"/>
                        </a:lnTo>
                        <a:lnTo>
                          <a:pt x="32" y="28"/>
                        </a:lnTo>
                        <a:lnTo>
                          <a:pt x="32" y="29"/>
                        </a:lnTo>
                        <a:lnTo>
                          <a:pt x="33" y="30"/>
                        </a:lnTo>
                        <a:lnTo>
                          <a:pt x="33" y="31"/>
                        </a:lnTo>
                        <a:lnTo>
                          <a:pt x="32" y="31"/>
                        </a:lnTo>
                        <a:lnTo>
                          <a:pt x="29" y="31"/>
                        </a:lnTo>
                        <a:lnTo>
                          <a:pt x="28" y="31"/>
                        </a:lnTo>
                        <a:lnTo>
                          <a:pt x="28" y="32"/>
                        </a:lnTo>
                        <a:lnTo>
                          <a:pt x="28" y="34"/>
                        </a:lnTo>
                        <a:lnTo>
                          <a:pt x="28" y="35"/>
                        </a:lnTo>
                        <a:lnTo>
                          <a:pt x="27" y="36"/>
                        </a:lnTo>
                        <a:lnTo>
                          <a:pt x="26" y="37"/>
                        </a:lnTo>
                        <a:lnTo>
                          <a:pt x="25" y="39"/>
                        </a:lnTo>
                        <a:lnTo>
                          <a:pt x="25" y="40"/>
                        </a:lnTo>
                        <a:lnTo>
                          <a:pt x="25" y="41"/>
                        </a:lnTo>
                        <a:lnTo>
                          <a:pt x="25" y="43"/>
                        </a:lnTo>
                        <a:lnTo>
                          <a:pt x="25" y="44"/>
                        </a:lnTo>
                        <a:lnTo>
                          <a:pt x="26" y="45"/>
                        </a:lnTo>
                        <a:lnTo>
                          <a:pt x="26" y="46"/>
                        </a:lnTo>
                        <a:lnTo>
                          <a:pt x="26" y="47"/>
                        </a:lnTo>
                        <a:lnTo>
                          <a:pt x="27" y="48"/>
                        </a:lnTo>
                        <a:lnTo>
                          <a:pt x="27" y="49"/>
                        </a:lnTo>
                        <a:lnTo>
                          <a:pt x="27" y="50"/>
                        </a:lnTo>
                        <a:lnTo>
                          <a:pt x="27" y="52"/>
                        </a:lnTo>
                        <a:lnTo>
                          <a:pt x="27" y="53"/>
                        </a:lnTo>
                        <a:lnTo>
                          <a:pt x="27" y="56"/>
                        </a:lnTo>
                        <a:lnTo>
                          <a:pt x="27" y="57"/>
                        </a:lnTo>
                        <a:lnTo>
                          <a:pt x="28" y="58"/>
                        </a:lnTo>
                        <a:lnTo>
                          <a:pt x="30" y="58"/>
                        </a:lnTo>
                        <a:lnTo>
                          <a:pt x="32" y="59"/>
                        </a:lnTo>
                        <a:lnTo>
                          <a:pt x="35" y="62"/>
                        </a:lnTo>
                        <a:lnTo>
                          <a:pt x="36" y="63"/>
                        </a:lnTo>
                        <a:lnTo>
                          <a:pt x="36" y="64"/>
                        </a:lnTo>
                        <a:lnTo>
                          <a:pt x="41" y="68"/>
                        </a:lnTo>
                        <a:lnTo>
                          <a:pt x="41" y="69"/>
                        </a:lnTo>
                        <a:lnTo>
                          <a:pt x="42" y="69"/>
                        </a:lnTo>
                        <a:lnTo>
                          <a:pt x="45" y="75"/>
                        </a:lnTo>
                        <a:lnTo>
                          <a:pt x="46" y="75"/>
                        </a:lnTo>
                        <a:lnTo>
                          <a:pt x="46" y="76"/>
                        </a:lnTo>
                        <a:lnTo>
                          <a:pt x="46" y="77"/>
                        </a:lnTo>
                        <a:lnTo>
                          <a:pt x="46" y="78"/>
                        </a:lnTo>
                        <a:lnTo>
                          <a:pt x="46" y="81"/>
                        </a:lnTo>
                        <a:lnTo>
                          <a:pt x="45" y="83"/>
                        </a:lnTo>
                        <a:lnTo>
                          <a:pt x="45" y="85"/>
                        </a:lnTo>
                        <a:lnTo>
                          <a:pt x="46" y="86"/>
                        </a:lnTo>
                        <a:lnTo>
                          <a:pt x="46" y="87"/>
                        </a:lnTo>
                        <a:lnTo>
                          <a:pt x="45" y="92"/>
                        </a:lnTo>
                        <a:lnTo>
                          <a:pt x="45" y="94"/>
                        </a:lnTo>
                        <a:lnTo>
                          <a:pt x="45" y="95"/>
                        </a:lnTo>
                        <a:lnTo>
                          <a:pt x="44" y="95"/>
                        </a:lnTo>
                        <a:lnTo>
                          <a:pt x="44" y="96"/>
                        </a:lnTo>
                        <a:lnTo>
                          <a:pt x="41" y="96"/>
                        </a:lnTo>
                        <a:lnTo>
                          <a:pt x="39" y="96"/>
                        </a:lnTo>
                        <a:lnTo>
                          <a:pt x="37" y="97"/>
                        </a:lnTo>
                        <a:lnTo>
                          <a:pt x="37" y="99"/>
                        </a:lnTo>
                        <a:lnTo>
                          <a:pt x="37" y="100"/>
                        </a:lnTo>
                        <a:lnTo>
                          <a:pt x="37" y="101"/>
                        </a:lnTo>
                        <a:lnTo>
                          <a:pt x="36" y="102"/>
                        </a:lnTo>
                        <a:lnTo>
                          <a:pt x="35" y="102"/>
                        </a:lnTo>
                        <a:lnTo>
                          <a:pt x="36" y="103"/>
                        </a:lnTo>
                        <a:lnTo>
                          <a:pt x="37" y="104"/>
                        </a:lnTo>
                        <a:lnTo>
                          <a:pt x="37" y="106"/>
                        </a:lnTo>
                        <a:lnTo>
                          <a:pt x="37" y="109"/>
                        </a:lnTo>
                        <a:lnTo>
                          <a:pt x="38" y="110"/>
                        </a:lnTo>
                        <a:lnTo>
                          <a:pt x="37" y="110"/>
                        </a:lnTo>
                        <a:lnTo>
                          <a:pt x="37" y="111"/>
                        </a:lnTo>
                        <a:lnTo>
                          <a:pt x="35" y="111"/>
                        </a:lnTo>
                        <a:lnTo>
                          <a:pt x="34" y="109"/>
                        </a:lnTo>
                        <a:lnTo>
                          <a:pt x="35" y="109"/>
                        </a:lnTo>
                        <a:lnTo>
                          <a:pt x="35" y="107"/>
                        </a:lnTo>
                        <a:lnTo>
                          <a:pt x="35" y="106"/>
                        </a:lnTo>
                        <a:lnTo>
                          <a:pt x="34" y="106"/>
                        </a:lnTo>
                        <a:lnTo>
                          <a:pt x="34" y="105"/>
                        </a:lnTo>
                        <a:lnTo>
                          <a:pt x="32" y="103"/>
                        </a:lnTo>
                        <a:lnTo>
                          <a:pt x="30" y="102"/>
                        </a:lnTo>
                        <a:lnTo>
                          <a:pt x="29" y="102"/>
                        </a:lnTo>
                        <a:lnTo>
                          <a:pt x="28" y="101"/>
                        </a:lnTo>
                        <a:lnTo>
                          <a:pt x="27" y="100"/>
                        </a:lnTo>
                        <a:lnTo>
                          <a:pt x="27" y="99"/>
                        </a:lnTo>
                        <a:lnTo>
                          <a:pt x="26" y="99"/>
                        </a:lnTo>
                        <a:lnTo>
                          <a:pt x="25" y="99"/>
                        </a:lnTo>
                        <a:lnTo>
                          <a:pt x="25" y="97"/>
                        </a:lnTo>
                        <a:lnTo>
                          <a:pt x="25" y="96"/>
                        </a:lnTo>
                        <a:lnTo>
                          <a:pt x="25" y="95"/>
                        </a:lnTo>
                        <a:lnTo>
                          <a:pt x="24" y="94"/>
                        </a:lnTo>
                        <a:lnTo>
                          <a:pt x="24" y="93"/>
                        </a:lnTo>
                        <a:lnTo>
                          <a:pt x="23" y="93"/>
                        </a:lnTo>
                        <a:lnTo>
                          <a:pt x="23" y="92"/>
                        </a:lnTo>
                        <a:lnTo>
                          <a:pt x="23" y="91"/>
                        </a:lnTo>
                        <a:lnTo>
                          <a:pt x="24" y="91"/>
                        </a:lnTo>
                        <a:lnTo>
                          <a:pt x="25" y="91"/>
                        </a:lnTo>
                        <a:lnTo>
                          <a:pt x="25" y="90"/>
                        </a:lnTo>
                        <a:lnTo>
                          <a:pt x="26" y="88"/>
                        </a:lnTo>
                        <a:lnTo>
                          <a:pt x="25" y="87"/>
                        </a:lnTo>
                        <a:lnTo>
                          <a:pt x="27" y="85"/>
                        </a:lnTo>
                        <a:lnTo>
                          <a:pt x="27" y="84"/>
                        </a:lnTo>
                        <a:lnTo>
                          <a:pt x="27" y="83"/>
                        </a:lnTo>
                        <a:lnTo>
                          <a:pt x="27" y="82"/>
                        </a:lnTo>
                        <a:lnTo>
                          <a:pt x="27" y="81"/>
                        </a:lnTo>
                        <a:lnTo>
                          <a:pt x="27" y="79"/>
                        </a:lnTo>
                        <a:lnTo>
                          <a:pt x="27" y="77"/>
                        </a:lnTo>
                        <a:lnTo>
                          <a:pt x="27" y="75"/>
                        </a:lnTo>
                        <a:lnTo>
                          <a:pt x="27" y="74"/>
                        </a:lnTo>
                        <a:lnTo>
                          <a:pt x="26" y="74"/>
                        </a:lnTo>
                        <a:lnTo>
                          <a:pt x="26" y="73"/>
                        </a:lnTo>
                        <a:lnTo>
                          <a:pt x="25" y="73"/>
                        </a:lnTo>
                        <a:lnTo>
                          <a:pt x="25" y="72"/>
                        </a:lnTo>
                        <a:lnTo>
                          <a:pt x="21" y="73"/>
                        </a:lnTo>
                        <a:lnTo>
                          <a:pt x="18" y="73"/>
                        </a:lnTo>
                        <a:lnTo>
                          <a:pt x="16" y="73"/>
                        </a:lnTo>
                        <a:lnTo>
                          <a:pt x="15" y="74"/>
                        </a:lnTo>
                        <a:lnTo>
                          <a:pt x="14" y="74"/>
                        </a:lnTo>
                        <a:lnTo>
                          <a:pt x="13" y="72"/>
                        </a:lnTo>
                        <a:lnTo>
                          <a:pt x="11" y="71"/>
                        </a:lnTo>
                        <a:lnTo>
                          <a:pt x="10" y="69"/>
                        </a:lnTo>
                        <a:lnTo>
                          <a:pt x="9" y="68"/>
                        </a:lnTo>
                        <a:lnTo>
                          <a:pt x="9" y="66"/>
                        </a:lnTo>
                        <a:lnTo>
                          <a:pt x="8" y="66"/>
                        </a:lnTo>
                        <a:lnTo>
                          <a:pt x="7" y="65"/>
                        </a:lnTo>
                        <a:lnTo>
                          <a:pt x="6" y="66"/>
                        </a:lnTo>
                        <a:lnTo>
                          <a:pt x="5" y="65"/>
                        </a:lnTo>
                        <a:lnTo>
                          <a:pt x="4" y="64"/>
                        </a:lnTo>
                        <a:lnTo>
                          <a:pt x="2" y="62"/>
                        </a:lnTo>
                        <a:lnTo>
                          <a:pt x="1" y="60"/>
                        </a:lnTo>
                        <a:lnTo>
                          <a:pt x="0" y="60"/>
                        </a:lnTo>
                        <a:lnTo>
                          <a:pt x="0" y="59"/>
                        </a:lnTo>
                        <a:lnTo>
                          <a:pt x="1" y="59"/>
                        </a:lnTo>
                        <a:lnTo>
                          <a:pt x="2" y="59"/>
                        </a:lnTo>
                        <a:lnTo>
                          <a:pt x="4" y="58"/>
                        </a:lnTo>
                        <a:lnTo>
                          <a:pt x="4" y="57"/>
                        </a:lnTo>
                        <a:lnTo>
                          <a:pt x="5" y="55"/>
                        </a:lnTo>
                        <a:lnTo>
                          <a:pt x="5" y="54"/>
                        </a:lnTo>
                        <a:lnTo>
                          <a:pt x="5" y="53"/>
                        </a:lnTo>
                        <a:lnTo>
                          <a:pt x="5" y="52"/>
                        </a:lnTo>
                        <a:lnTo>
                          <a:pt x="6" y="52"/>
                        </a:lnTo>
                        <a:lnTo>
                          <a:pt x="6" y="50"/>
                        </a:lnTo>
                        <a:lnTo>
                          <a:pt x="5" y="49"/>
                        </a:lnTo>
                        <a:lnTo>
                          <a:pt x="5" y="48"/>
                        </a:lnTo>
                        <a:lnTo>
                          <a:pt x="6" y="46"/>
                        </a:lnTo>
                        <a:lnTo>
                          <a:pt x="7" y="46"/>
                        </a:lnTo>
                        <a:lnTo>
                          <a:pt x="8" y="46"/>
                        </a:lnTo>
                        <a:lnTo>
                          <a:pt x="10" y="45"/>
                        </a:lnTo>
                        <a:lnTo>
                          <a:pt x="11" y="44"/>
                        </a:lnTo>
                        <a:lnTo>
                          <a:pt x="13" y="43"/>
                        </a:lnTo>
                        <a:lnTo>
                          <a:pt x="11" y="41"/>
                        </a:lnTo>
                        <a:lnTo>
                          <a:pt x="11" y="43"/>
                        </a:lnTo>
                        <a:lnTo>
                          <a:pt x="10" y="43"/>
                        </a:lnTo>
                        <a:lnTo>
                          <a:pt x="10" y="41"/>
                        </a:lnTo>
                        <a:lnTo>
                          <a:pt x="9" y="39"/>
                        </a:lnTo>
                        <a:lnTo>
                          <a:pt x="9" y="38"/>
                        </a:lnTo>
                        <a:lnTo>
                          <a:pt x="9" y="36"/>
                        </a:lnTo>
                        <a:lnTo>
                          <a:pt x="9" y="34"/>
                        </a:lnTo>
                        <a:lnTo>
                          <a:pt x="9" y="32"/>
                        </a:lnTo>
                        <a:lnTo>
                          <a:pt x="9" y="31"/>
                        </a:lnTo>
                        <a:lnTo>
                          <a:pt x="8" y="30"/>
                        </a:lnTo>
                        <a:lnTo>
                          <a:pt x="8" y="29"/>
                        </a:lnTo>
                        <a:lnTo>
                          <a:pt x="9" y="28"/>
                        </a:lnTo>
                        <a:lnTo>
                          <a:pt x="10" y="28"/>
                        </a:lnTo>
                        <a:lnTo>
                          <a:pt x="10" y="27"/>
                        </a:lnTo>
                        <a:lnTo>
                          <a:pt x="10" y="26"/>
                        </a:lnTo>
                        <a:lnTo>
                          <a:pt x="10" y="25"/>
                        </a:lnTo>
                        <a:lnTo>
                          <a:pt x="8" y="21"/>
                        </a:lnTo>
                        <a:lnTo>
                          <a:pt x="9" y="21"/>
                        </a:lnTo>
                        <a:lnTo>
                          <a:pt x="10" y="20"/>
                        </a:lnTo>
                        <a:lnTo>
                          <a:pt x="11" y="20"/>
                        </a:lnTo>
                        <a:lnTo>
                          <a:pt x="13" y="20"/>
                        </a:lnTo>
                        <a:lnTo>
                          <a:pt x="13" y="19"/>
                        </a:lnTo>
                        <a:lnTo>
                          <a:pt x="14" y="18"/>
                        </a:lnTo>
                        <a:lnTo>
                          <a:pt x="15" y="18"/>
                        </a:lnTo>
                        <a:lnTo>
                          <a:pt x="15" y="17"/>
                        </a:lnTo>
                        <a:lnTo>
                          <a:pt x="14" y="16"/>
                        </a:lnTo>
                        <a:lnTo>
                          <a:pt x="13" y="15"/>
                        </a:lnTo>
                        <a:lnTo>
                          <a:pt x="13" y="13"/>
                        </a:lnTo>
                        <a:lnTo>
                          <a:pt x="13" y="12"/>
                        </a:lnTo>
                        <a:lnTo>
                          <a:pt x="11" y="11"/>
                        </a:lnTo>
                        <a:lnTo>
                          <a:pt x="9" y="10"/>
                        </a:lnTo>
                        <a:lnTo>
                          <a:pt x="9" y="9"/>
                        </a:lnTo>
                        <a:lnTo>
                          <a:pt x="10" y="8"/>
                        </a:lnTo>
                        <a:lnTo>
                          <a:pt x="9" y="7"/>
                        </a:lnTo>
                        <a:lnTo>
                          <a:pt x="8" y="6"/>
                        </a:lnTo>
                        <a:lnTo>
                          <a:pt x="8" y="4"/>
                        </a:lnTo>
                        <a:lnTo>
                          <a:pt x="8" y="3"/>
                        </a:lnTo>
                        <a:lnTo>
                          <a:pt x="7" y="3"/>
                        </a:lnTo>
                        <a:lnTo>
                          <a:pt x="6" y="3"/>
                        </a:lnTo>
                        <a:lnTo>
                          <a:pt x="5" y="3"/>
                        </a:lnTo>
                        <a:lnTo>
                          <a:pt x="5" y="1"/>
                        </a:lnTo>
                        <a:lnTo>
                          <a:pt x="4" y="1"/>
                        </a:lnTo>
                        <a:lnTo>
                          <a:pt x="5" y="1"/>
                        </a:lnTo>
                        <a:lnTo>
                          <a:pt x="5" y="0"/>
                        </a:lnTo>
                        <a:lnTo>
                          <a:pt x="5" y="1"/>
                        </a:lnTo>
                        <a:lnTo>
                          <a:pt x="6" y="1"/>
                        </a:lnTo>
                        <a:lnTo>
                          <a:pt x="7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434" name="Freeform 1349">
                    <a:extLst>
                      <a:ext uri="{FF2B5EF4-FFF2-40B4-BE49-F238E27FC236}">
                        <a16:creationId xmlns:a16="http://schemas.microsoft.com/office/drawing/2014/main" id="{6DB12FC9-856A-45F0-A6D3-05A98D43814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753869" y="3914880"/>
                    <a:ext cx="401985" cy="439161"/>
                  </a:xfrm>
                  <a:custGeom>
                    <a:avLst/>
                    <a:gdLst>
                      <a:gd name="T0" fmla="*/ 98425 w 173"/>
                      <a:gd name="T1" fmla="*/ 14287 h 189"/>
                      <a:gd name="T2" fmla="*/ 98425 w 173"/>
                      <a:gd name="T3" fmla="*/ 31750 h 189"/>
                      <a:gd name="T4" fmla="*/ 100013 w 173"/>
                      <a:gd name="T5" fmla="*/ 44450 h 189"/>
                      <a:gd name="T6" fmla="*/ 104775 w 173"/>
                      <a:gd name="T7" fmla="*/ 52387 h 189"/>
                      <a:gd name="T8" fmla="*/ 117475 w 173"/>
                      <a:gd name="T9" fmla="*/ 63500 h 189"/>
                      <a:gd name="T10" fmla="*/ 131763 w 173"/>
                      <a:gd name="T11" fmla="*/ 63500 h 189"/>
                      <a:gd name="T12" fmla="*/ 147638 w 173"/>
                      <a:gd name="T13" fmla="*/ 69850 h 189"/>
                      <a:gd name="T14" fmla="*/ 161925 w 173"/>
                      <a:gd name="T15" fmla="*/ 79375 h 189"/>
                      <a:gd name="T16" fmla="*/ 174625 w 173"/>
                      <a:gd name="T17" fmla="*/ 85725 h 189"/>
                      <a:gd name="T18" fmla="*/ 195263 w 173"/>
                      <a:gd name="T19" fmla="*/ 88900 h 189"/>
                      <a:gd name="T20" fmla="*/ 206375 w 173"/>
                      <a:gd name="T21" fmla="*/ 100012 h 189"/>
                      <a:gd name="T22" fmla="*/ 211138 w 173"/>
                      <a:gd name="T23" fmla="*/ 122237 h 189"/>
                      <a:gd name="T24" fmla="*/ 212725 w 173"/>
                      <a:gd name="T25" fmla="*/ 150812 h 189"/>
                      <a:gd name="T26" fmla="*/ 254000 w 173"/>
                      <a:gd name="T27" fmla="*/ 150812 h 189"/>
                      <a:gd name="T28" fmla="*/ 252413 w 173"/>
                      <a:gd name="T29" fmla="*/ 168275 h 189"/>
                      <a:gd name="T30" fmla="*/ 261938 w 173"/>
                      <a:gd name="T31" fmla="*/ 176212 h 189"/>
                      <a:gd name="T32" fmla="*/ 268288 w 173"/>
                      <a:gd name="T33" fmla="*/ 185737 h 189"/>
                      <a:gd name="T34" fmla="*/ 266700 w 173"/>
                      <a:gd name="T35" fmla="*/ 212725 h 189"/>
                      <a:gd name="T36" fmla="*/ 257175 w 173"/>
                      <a:gd name="T37" fmla="*/ 236537 h 189"/>
                      <a:gd name="T38" fmla="*/ 238125 w 173"/>
                      <a:gd name="T39" fmla="*/ 219075 h 189"/>
                      <a:gd name="T40" fmla="*/ 203200 w 173"/>
                      <a:gd name="T41" fmla="*/ 220662 h 189"/>
                      <a:gd name="T42" fmla="*/ 168275 w 173"/>
                      <a:gd name="T43" fmla="*/ 241300 h 189"/>
                      <a:gd name="T44" fmla="*/ 161925 w 173"/>
                      <a:gd name="T45" fmla="*/ 273050 h 189"/>
                      <a:gd name="T46" fmla="*/ 146050 w 173"/>
                      <a:gd name="T47" fmla="*/ 277812 h 189"/>
                      <a:gd name="T48" fmla="*/ 122238 w 173"/>
                      <a:gd name="T49" fmla="*/ 290512 h 189"/>
                      <a:gd name="T50" fmla="*/ 117475 w 173"/>
                      <a:gd name="T51" fmla="*/ 293687 h 189"/>
                      <a:gd name="T52" fmla="*/ 109538 w 173"/>
                      <a:gd name="T53" fmla="*/ 284162 h 189"/>
                      <a:gd name="T54" fmla="*/ 84138 w 173"/>
                      <a:gd name="T55" fmla="*/ 277812 h 189"/>
                      <a:gd name="T56" fmla="*/ 73025 w 173"/>
                      <a:gd name="T57" fmla="*/ 280987 h 189"/>
                      <a:gd name="T58" fmla="*/ 60325 w 173"/>
                      <a:gd name="T59" fmla="*/ 288925 h 189"/>
                      <a:gd name="T60" fmla="*/ 41275 w 173"/>
                      <a:gd name="T61" fmla="*/ 300037 h 189"/>
                      <a:gd name="T62" fmla="*/ 38100 w 173"/>
                      <a:gd name="T63" fmla="*/ 280987 h 189"/>
                      <a:gd name="T64" fmla="*/ 31750 w 173"/>
                      <a:gd name="T65" fmla="*/ 271462 h 189"/>
                      <a:gd name="T66" fmla="*/ 25400 w 173"/>
                      <a:gd name="T67" fmla="*/ 249237 h 189"/>
                      <a:gd name="T68" fmla="*/ 19050 w 173"/>
                      <a:gd name="T69" fmla="*/ 242887 h 189"/>
                      <a:gd name="T70" fmla="*/ 25400 w 173"/>
                      <a:gd name="T71" fmla="*/ 231775 h 189"/>
                      <a:gd name="T72" fmla="*/ 25400 w 173"/>
                      <a:gd name="T73" fmla="*/ 219075 h 189"/>
                      <a:gd name="T74" fmla="*/ 15875 w 173"/>
                      <a:gd name="T75" fmla="*/ 207962 h 189"/>
                      <a:gd name="T76" fmla="*/ 12700 w 173"/>
                      <a:gd name="T77" fmla="*/ 195262 h 189"/>
                      <a:gd name="T78" fmla="*/ 7938 w 173"/>
                      <a:gd name="T79" fmla="*/ 184150 h 189"/>
                      <a:gd name="T80" fmla="*/ 0 w 173"/>
                      <a:gd name="T81" fmla="*/ 169862 h 189"/>
                      <a:gd name="T82" fmla="*/ 14288 w 173"/>
                      <a:gd name="T83" fmla="*/ 157162 h 189"/>
                      <a:gd name="T84" fmla="*/ 14288 w 173"/>
                      <a:gd name="T85" fmla="*/ 147637 h 189"/>
                      <a:gd name="T86" fmla="*/ 9525 w 173"/>
                      <a:gd name="T87" fmla="*/ 127000 h 189"/>
                      <a:gd name="T88" fmla="*/ 9525 w 173"/>
                      <a:gd name="T89" fmla="*/ 114300 h 189"/>
                      <a:gd name="T90" fmla="*/ 17463 w 173"/>
                      <a:gd name="T91" fmla="*/ 101600 h 189"/>
                      <a:gd name="T92" fmla="*/ 14288 w 173"/>
                      <a:gd name="T93" fmla="*/ 87312 h 189"/>
                      <a:gd name="T94" fmla="*/ 15875 w 173"/>
                      <a:gd name="T95" fmla="*/ 69850 h 189"/>
                      <a:gd name="T96" fmla="*/ 15875 w 173"/>
                      <a:gd name="T97" fmla="*/ 55562 h 189"/>
                      <a:gd name="T98" fmla="*/ 3175 w 173"/>
                      <a:gd name="T99" fmla="*/ 34925 h 189"/>
                      <a:gd name="T100" fmla="*/ 19050 w 173"/>
                      <a:gd name="T101" fmla="*/ 31750 h 189"/>
                      <a:gd name="T102" fmla="*/ 31750 w 173"/>
                      <a:gd name="T103" fmla="*/ 28575 h 189"/>
                      <a:gd name="T104" fmla="*/ 44450 w 173"/>
                      <a:gd name="T105" fmla="*/ 22225 h 189"/>
                      <a:gd name="T106" fmla="*/ 57150 w 173"/>
                      <a:gd name="T107" fmla="*/ 14287 h 189"/>
                      <a:gd name="T108" fmla="*/ 71438 w 173"/>
                      <a:gd name="T109" fmla="*/ 6350 h 189"/>
                      <a:gd name="T110" fmla="*/ 92075 w 173"/>
                      <a:gd name="T111" fmla="*/ 3175 h 189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</a:gdLst>
                    <a:ahLst/>
                    <a:cxnLst>
                      <a:cxn ang="T112">
                        <a:pos x="T0" y="T1"/>
                      </a:cxn>
                      <a:cxn ang="T113">
                        <a:pos x="T2" y="T3"/>
                      </a:cxn>
                      <a:cxn ang="T114">
                        <a:pos x="T4" y="T5"/>
                      </a:cxn>
                      <a:cxn ang="T115">
                        <a:pos x="T6" y="T7"/>
                      </a:cxn>
                      <a:cxn ang="T116">
                        <a:pos x="T8" y="T9"/>
                      </a:cxn>
                      <a:cxn ang="T117">
                        <a:pos x="T10" y="T11"/>
                      </a:cxn>
                      <a:cxn ang="T118">
                        <a:pos x="T12" y="T13"/>
                      </a:cxn>
                      <a:cxn ang="T119">
                        <a:pos x="T14" y="T15"/>
                      </a:cxn>
                      <a:cxn ang="T120">
                        <a:pos x="T16" y="T17"/>
                      </a:cxn>
                      <a:cxn ang="T121">
                        <a:pos x="T18" y="T19"/>
                      </a:cxn>
                      <a:cxn ang="T122">
                        <a:pos x="T20" y="T21"/>
                      </a:cxn>
                      <a:cxn ang="T123">
                        <a:pos x="T22" y="T23"/>
                      </a:cxn>
                      <a:cxn ang="T124">
                        <a:pos x="T24" y="T25"/>
                      </a:cxn>
                      <a:cxn ang="T125">
                        <a:pos x="T26" y="T27"/>
                      </a:cxn>
                      <a:cxn ang="T126">
                        <a:pos x="T28" y="T29"/>
                      </a:cxn>
                      <a:cxn ang="T127">
                        <a:pos x="T30" y="T31"/>
                      </a:cxn>
                      <a:cxn ang="T128">
                        <a:pos x="T32" y="T33"/>
                      </a:cxn>
                      <a:cxn ang="T129">
                        <a:pos x="T34" y="T35"/>
                      </a:cxn>
                      <a:cxn ang="T130">
                        <a:pos x="T36" y="T37"/>
                      </a:cxn>
                      <a:cxn ang="T131">
                        <a:pos x="T38" y="T39"/>
                      </a:cxn>
                      <a:cxn ang="T132">
                        <a:pos x="T40" y="T41"/>
                      </a:cxn>
                      <a:cxn ang="T133">
                        <a:pos x="T42" y="T43"/>
                      </a:cxn>
                      <a:cxn ang="T134">
                        <a:pos x="T44" y="T45"/>
                      </a:cxn>
                      <a:cxn ang="T135">
                        <a:pos x="T46" y="T47"/>
                      </a:cxn>
                      <a:cxn ang="T136">
                        <a:pos x="T48" y="T49"/>
                      </a:cxn>
                      <a:cxn ang="T137">
                        <a:pos x="T50" y="T51"/>
                      </a:cxn>
                      <a:cxn ang="T138">
                        <a:pos x="T52" y="T53"/>
                      </a:cxn>
                      <a:cxn ang="T139">
                        <a:pos x="T54" y="T55"/>
                      </a:cxn>
                      <a:cxn ang="T140">
                        <a:pos x="T56" y="T57"/>
                      </a:cxn>
                      <a:cxn ang="T141">
                        <a:pos x="T58" y="T59"/>
                      </a:cxn>
                      <a:cxn ang="T142">
                        <a:pos x="T60" y="T61"/>
                      </a:cxn>
                      <a:cxn ang="T143">
                        <a:pos x="T62" y="T63"/>
                      </a:cxn>
                      <a:cxn ang="T144">
                        <a:pos x="T64" y="T65"/>
                      </a:cxn>
                      <a:cxn ang="T145">
                        <a:pos x="T66" y="T67"/>
                      </a:cxn>
                      <a:cxn ang="T146">
                        <a:pos x="T68" y="T69"/>
                      </a:cxn>
                      <a:cxn ang="T147">
                        <a:pos x="T70" y="T71"/>
                      </a:cxn>
                      <a:cxn ang="T148">
                        <a:pos x="T72" y="T73"/>
                      </a:cxn>
                      <a:cxn ang="T149">
                        <a:pos x="T74" y="T75"/>
                      </a:cxn>
                      <a:cxn ang="T150">
                        <a:pos x="T76" y="T77"/>
                      </a:cxn>
                      <a:cxn ang="T151">
                        <a:pos x="T78" y="T79"/>
                      </a:cxn>
                      <a:cxn ang="T152">
                        <a:pos x="T80" y="T81"/>
                      </a:cxn>
                      <a:cxn ang="T153">
                        <a:pos x="T82" y="T83"/>
                      </a:cxn>
                      <a:cxn ang="T154">
                        <a:pos x="T84" y="T85"/>
                      </a:cxn>
                      <a:cxn ang="T155">
                        <a:pos x="T86" y="T87"/>
                      </a:cxn>
                      <a:cxn ang="T156">
                        <a:pos x="T88" y="T89"/>
                      </a:cxn>
                      <a:cxn ang="T157">
                        <a:pos x="T90" y="T91"/>
                      </a:cxn>
                      <a:cxn ang="T158">
                        <a:pos x="T92" y="T93"/>
                      </a:cxn>
                      <a:cxn ang="T159">
                        <a:pos x="T94" y="T95"/>
                      </a:cxn>
                      <a:cxn ang="T160">
                        <a:pos x="T96" y="T97"/>
                      </a:cxn>
                      <a:cxn ang="T161">
                        <a:pos x="T98" y="T99"/>
                      </a:cxn>
                      <a:cxn ang="T162">
                        <a:pos x="T100" y="T101"/>
                      </a:cxn>
                      <a:cxn ang="T163">
                        <a:pos x="T102" y="T103"/>
                      </a:cxn>
                      <a:cxn ang="T164">
                        <a:pos x="T104" y="T105"/>
                      </a:cxn>
                      <a:cxn ang="T165">
                        <a:pos x="T106" y="T107"/>
                      </a:cxn>
                      <a:cxn ang="T166">
                        <a:pos x="T108" y="T109"/>
                      </a:cxn>
                      <a:cxn ang="T167">
                        <a:pos x="T110" y="T111"/>
                      </a:cxn>
                    </a:cxnLst>
                    <a:rect l="0" t="0" r="r" b="b"/>
                    <a:pathLst>
                      <a:path w="173" h="189">
                        <a:moveTo>
                          <a:pt x="61" y="2"/>
                        </a:moveTo>
                        <a:lnTo>
                          <a:pt x="62" y="3"/>
                        </a:lnTo>
                        <a:lnTo>
                          <a:pt x="62" y="4"/>
                        </a:lnTo>
                        <a:lnTo>
                          <a:pt x="61" y="4"/>
                        </a:lnTo>
                        <a:lnTo>
                          <a:pt x="61" y="6"/>
                        </a:lnTo>
                        <a:lnTo>
                          <a:pt x="62" y="6"/>
                        </a:lnTo>
                        <a:lnTo>
                          <a:pt x="62" y="8"/>
                        </a:lnTo>
                        <a:lnTo>
                          <a:pt x="62" y="9"/>
                        </a:lnTo>
                        <a:lnTo>
                          <a:pt x="61" y="9"/>
                        </a:lnTo>
                        <a:lnTo>
                          <a:pt x="61" y="11"/>
                        </a:lnTo>
                        <a:lnTo>
                          <a:pt x="61" y="12"/>
                        </a:lnTo>
                        <a:lnTo>
                          <a:pt x="59" y="12"/>
                        </a:lnTo>
                        <a:lnTo>
                          <a:pt x="59" y="14"/>
                        </a:lnTo>
                        <a:lnTo>
                          <a:pt x="61" y="16"/>
                        </a:lnTo>
                        <a:lnTo>
                          <a:pt x="62" y="17"/>
                        </a:lnTo>
                        <a:lnTo>
                          <a:pt x="62" y="20"/>
                        </a:lnTo>
                        <a:lnTo>
                          <a:pt x="61" y="21"/>
                        </a:lnTo>
                        <a:lnTo>
                          <a:pt x="61" y="22"/>
                        </a:lnTo>
                        <a:lnTo>
                          <a:pt x="61" y="23"/>
                        </a:lnTo>
                        <a:lnTo>
                          <a:pt x="61" y="25"/>
                        </a:lnTo>
                        <a:lnTo>
                          <a:pt x="62" y="26"/>
                        </a:lnTo>
                        <a:lnTo>
                          <a:pt x="63" y="26"/>
                        </a:lnTo>
                        <a:lnTo>
                          <a:pt x="64" y="28"/>
                        </a:lnTo>
                        <a:lnTo>
                          <a:pt x="63" y="28"/>
                        </a:lnTo>
                        <a:lnTo>
                          <a:pt x="63" y="30"/>
                        </a:lnTo>
                        <a:lnTo>
                          <a:pt x="64" y="31"/>
                        </a:lnTo>
                        <a:lnTo>
                          <a:pt x="64" y="30"/>
                        </a:lnTo>
                        <a:lnTo>
                          <a:pt x="65" y="30"/>
                        </a:lnTo>
                        <a:lnTo>
                          <a:pt x="65" y="31"/>
                        </a:lnTo>
                        <a:lnTo>
                          <a:pt x="65" y="32"/>
                        </a:lnTo>
                        <a:lnTo>
                          <a:pt x="65" y="33"/>
                        </a:lnTo>
                        <a:lnTo>
                          <a:pt x="66" y="33"/>
                        </a:lnTo>
                        <a:lnTo>
                          <a:pt x="66" y="34"/>
                        </a:lnTo>
                        <a:lnTo>
                          <a:pt x="67" y="34"/>
                        </a:lnTo>
                        <a:lnTo>
                          <a:pt x="68" y="34"/>
                        </a:lnTo>
                        <a:lnTo>
                          <a:pt x="69" y="35"/>
                        </a:lnTo>
                        <a:lnTo>
                          <a:pt x="72" y="36"/>
                        </a:lnTo>
                        <a:lnTo>
                          <a:pt x="73" y="37"/>
                        </a:lnTo>
                        <a:lnTo>
                          <a:pt x="73" y="39"/>
                        </a:lnTo>
                        <a:lnTo>
                          <a:pt x="74" y="40"/>
                        </a:lnTo>
                        <a:lnTo>
                          <a:pt x="75" y="40"/>
                        </a:lnTo>
                        <a:lnTo>
                          <a:pt x="76" y="41"/>
                        </a:lnTo>
                        <a:lnTo>
                          <a:pt x="77" y="41"/>
                        </a:lnTo>
                        <a:lnTo>
                          <a:pt x="80" y="41"/>
                        </a:lnTo>
                        <a:lnTo>
                          <a:pt x="81" y="41"/>
                        </a:lnTo>
                        <a:lnTo>
                          <a:pt x="82" y="41"/>
                        </a:lnTo>
                        <a:lnTo>
                          <a:pt x="83" y="41"/>
                        </a:lnTo>
                        <a:lnTo>
                          <a:pt x="83" y="40"/>
                        </a:lnTo>
                        <a:lnTo>
                          <a:pt x="85" y="40"/>
                        </a:lnTo>
                        <a:lnTo>
                          <a:pt x="87" y="42"/>
                        </a:lnTo>
                        <a:lnTo>
                          <a:pt x="89" y="43"/>
                        </a:lnTo>
                        <a:lnTo>
                          <a:pt x="90" y="43"/>
                        </a:lnTo>
                        <a:lnTo>
                          <a:pt x="91" y="43"/>
                        </a:lnTo>
                        <a:lnTo>
                          <a:pt x="92" y="43"/>
                        </a:lnTo>
                        <a:lnTo>
                          <a:pt x="93" y="43"/>
                        </a:lnTo>
                        <a:lnTo>
                          <a:pt x="93" y="44"/>
                        </a:lnTo>
                        <a:lnTo>
                          <a:pt x="94" y="45"/>
                        </a:lnTo>
                        <a:lnTo>
                          <a:pt x="95" y="46"/>
                        </a:lnTo>
                        <a:lnTo>
                          <a:pt x="96" y="46"/>
                        </a:lnTo>
                        <a:lnTo>
                          <a:pt x="97" y="48"/>
                        </a:lnTo>
                        <a:lnTo>
                          <a:pt x="99" y="48"/>
                        </a:lnTo>
                        <a:lnTo>
                          <a:pt x="100" y="48"/>
                        </a:lnTo>
                        <a:lnTo>
                          <a:pt x="100" y="49"/>
                        </a:lnTo>
                        <a:lnTo>
                          <a:pt x="102" y="50"/>
                        </a:lnTo>
                        <a:lnTo>
                          <a:pt x="103" y="50"/>
                        </a:lnTo>
                        <a:lnTo>
                          <a:pt x="104" y="50"/>
                        </a:lnTo>
                        <a:lnTo>
                          <a:pt x="105" y="50"/>
                        </a:lnTo>
                        <a:lnTo>
                          <a:pt x="106" y="50"/>
                        </a:lnTo>
                        <a:lnTo>
                          <a:pt x="106" y="51"/>
                        </a:lnTo>
                        <a:lnTo>
                          <a:pt x="108" y="52"/>
                        </a:lnTo>
                        <a:lnTo>
                          <a:pt x="109" y="53"/>
                        </a:lnTo>
                        <a:lnTo>
                          <a:pt x="110" y="54"/>
                        </a:lnTo>
                        <a:lnTo>
                          <a:pt x="111" y="55"/>
                        </a:lnTo>
                        <a:lnTo>
                          <a:pt x="112" y="55"/>
                        </a:lnTo>
                        <a:lnTo>
                          <a:pt x="114" y="55"/>
                        </a:lnTo>
                        <a:lnTo>
                          <a:pt x="115" y="55"/>
                        </a:lnTo>
                        <a:lnTo>
                          <a:pt x="119" y="55"/>
                        </a:lnTo>
                        <a:lnTo>
                          <a:pt x="122" y="54"/>
                        </a:lnTo>
                        <a:lnTo>
                          <a:pt x="122" y="55"/>
                        </a:lnTo>
                        <a:lnTo>
                          <a:pt x="123" y="56"/>
                        </a:lnTo>
                        <a:lnTo>
                          <a:pt x="125" y="58"/>
                        </a:lnTo>
                        <a:lnTo>
                          <a:pt x="127" y="58"/>
                        </a:lnTo>
                        <a:lnTo>
                          <a:pt x="128" y="59"/>
                        </a:lnTo>
                        <a:lnTo>
                          <a:pt x="129" y="59"/>
                        </a:lnTo>
                        <a:lnTo>
                          <a:pt x="130" y="59"/>
                        </a:lnTo>
                        <a:lnTo>
                          <a:pt x="131" y="62"/>
                        </a:lnTo>
                        <a:lnTo>
                          <a:pt x="131" y="63"/>
                        </a:lnTo>
                        <a:lnTo>
                          <a:pt x="130" y="63"/>
                        </a:lnTo>
                        <a:lnTo>
                          <a:pt x="130" y="64"/>
                        </a:lnTo>
                        <a:lnTo>
                          <a:pt x="130" y="67"/>
                        </a:lnTo>
                        <a:lnTo>
                          <a:pt x="131" y="67"/>
                        </a:lnTo>
                        <a:lnTo>
                          <a:pt x="132" y="69"/>
                        </a:lnTo>
                        <a:lnTo>
                          <a:pt x="133" y="71"/>
                        </a:lnTo>
                        <a:lnTo>
                          <a:pt x="133" y="72"/>
                        </a:lnTo>
                        <a:lnTo>
                          <a:pt x="133" y="74"/>
                        </a:lnTo>
                        <a:lnTo>
                          <a:pt x="133" y="77"/>
                        </a:lnTo>
                        <a:lnTo>
                          <a:pt x="133" y="78"/>
                        </a:lnTo>
                        <a:lnTo>
                          <a:pt x="132" y="78"/>
                        </a:lnTo>
                        <a:lnTo>
                          <a:pt x="131" y="78"/>
                        </a:lnTo>
                        <a:lnTo>
                          <a:pt x="129" y="78"/>
                        </a:lnTo>
                        <a:lnTo>
                          <a:pt x="131" y="80"/>
                        </a:lnTo>
                        <a:lnTo>
                          <a:pt x="133" y="83"/>
                        </a:lnTo>
                        <a:lnTo>
                          <a:pt x="134" y="90"/>
                        </a:lnTo>
                        <a:lnTo>
                          <a:pt x="134" y="95"/>
                        </a:lnTo>
                        <a:lnTo>
                          <a:pt x="136" y="95"/>
                        </a:lnTo>
                        <a:lnTo>
                          <a:pt x="137" y="95"/>
                        </a:lnTo>
                        <a:lnTo>
                          <a:pt x="143" y="95"/>
                        </a:lnTo>
                        <a:lnTo>
                          <a:pt x="145" y="95"/>
                        </a:lnTo>
                        <a:lnTo>
                          <a:pt x="151" y="95"/>
                        </a:lnTo>
                        <a:lnTo>
                          <a:pt x="158" y="95"/>
                        </a:lnTo>
                        <a:lnTo>
                          <a:pt x="159" y="95"/>
                        </a:lnTo>
                        <a:lnTo>
                          <a:pt x="160" y="95"/>
                        </a:lnTo>
                        <a:lnTo>
                          <a:pt x="160" y="96"/>
                        </a:lnTo>
                        <a:lnTo>
                          <a:pt x="160" y="98"/>
                        </a:lnTo>
                        <a:lnTo>
                          <a:pt x="159" y="98"/>
                        </a:lnTo>
                        <a:lnTo>
                          <a:pt x="159" y="99"/>
                        </a:lnTo>
                        <a:lnTo>
                          <a:pt x="158" y="100"/>
                        </a:lnTo>
                        <a:lnTo>
                          <a:pt x="159" y="103"/>
                        </a:lnTo>
                        <a:lnTo>
                          <a:pt x="159" y="105"/>
                        </a:lnTo>
                        <a:lnTo>
                          <a:pt x="159" y="106"/>
                        </a:lnTo>
                        <a:lnTo>
                          <a:pt x="159" y="107"/>
                        </a:lnTo>
                        <a:lnTo>
                          <a:pt x="159" y="108"/>
                        </a:lnTo>
                        <a:lnTo>
                          <a:pt x="160" y="108"/>
                        </a:lnTo>
                        <a:lnTo>
                          <a:pt x="160" y="109"/>
                        </a:lnTo>
                        <a:lnTo>
                          <a:pt x="161" y="109"/>
                        </a:lnTo>
                        <a:lnTo>
                          <a:pt x="164" y="110"/>
                        </a:lnTo>
                        <a:lnTo>
                          <a:pt x="164" y="111"/>
                        </a:lnTo>
                        <a:lnTo>
                          <a:pt x="165" y="111"/>
                        </a:lnTo>
                        <a:lnTo>
                          <a:pt x="166" y="111"/>
                        </a:lnTo>
                        <a:lnTo>
                          <a:pt x="167" y="111"/>
                        </a:lnTo>
                        <a:lnTo>
                          <a:pt x="168" y="112"/>
                        </a:lnTo>
                        <a:lnTo>
                          <a:pt x="169" y="112"/>
                        </a:lnTo>
                        <a:lnTo>
                          <a:pt x="168" y="114"/>
                        </a:lnTo>
                        <a:lnTo>
                          <a:pt x="169" y="115"/>
                        </a:lnTo>
                        <a:lnTo>
                          <a:pt x="169" y="116"/>
                        </a:lnTo>
                        <a:lnTo>
                          <a:pt x="169" y="117"/>
                        </a:lnTo>
                        <a:lnTo>
                          <a:pt x="171" y="120"/>
                        </a:lnTo>
                        <a:lnTo>
                          <a:pt x="173" y="121"/>
                        </a:lnTo>
                        <a:lnTo>
                          <a:pt x="171" y="123"/>
                        </a:lnTo>
                        <a:lnTo>
                          <a:pt x="170" y="126"/>
                        </a:lnTo>
                        <a:lnTo>
                          <a:pt x="168" y="131"/>
                        </a:lnTo>
                        <a:lnTo>
                          <a:pt x="169" y="131"/>
                        </a:lnTo>
                        <a:lnTo>
                          <a:pt x="169" y="134"/>
                        </a:lnTo>
                        <a:lnTo>
                          <a:pt x="168" y="134"/>
                        </a:lnTo>
                        <a:lnTo>
                          <a:pt x="168" y="135"/>
                        </a:lnTo>
                        <a:lnTo>
                          <a:pt x="167" y="136"/>
                        </a:lnTo>
                        <a:lnTo>
                          <a:pt x="166" y="139"/>
                        </a:lnTo>
                        <a:lnTo>
                          <a:pt x="164" y="143"/>
                        </a:lnTo>
                        <a:lnTo>
                          <a:pt x="164" y="144"/>
                        </a:lnTo>
                        <a:lnTo>
                          <a:pt x="167" y="147"/>
                        </a:lnTo>
                        <a:lnTo>
                          <a:pt x="164" y="149"/>
                        </a:lnTo>
                        <a:lnTo>
                          <a:pt x="162" y="149"/>
                        </a:lnTo>
                        <a:lnTo>
                          <a:pt x="164" y="148"/>
                        </a:lnTo>
                        <a:lnTo>
                          <a:pt x="164" y="147"/>
                        </a:lnTo>
                        <a:lnTo>
                          <a:pt x="164" y="145"/>
                        </a:lnTo>
                        <a:lnTo>
                          <a:pt x="162" y="144"/>
                        </a:lnTo>
                        <a:lnTo>
                          <a:pt x="161" y="144"/>
                        </a:lnTo>
                        <a:lnTo>
                          <a:pt x="158" y="142"/>
                        </a:lnTo>
                        <a:lnTo>
                          <a:pt x="154" y="140"/>
                        </a:lnTo>
                        <a:lnTo>
                          <a:pt x="150" y="138"/>
                        </a:lnTo>
                        <a:lnTo>
                          <a:pt x="149" y="138"/>
                        </a:lnTo>
                        <a:lnTo>
                          <a:pt x="145" y="138"/>
                        </a:lnTo>
                        <a:lnTo>
                          <a:pt x="143" y="137"/>
                        </a:lnTo>
                        <a:lnTo>
                          <a:pt x="137" y="137"/>
                        </a:lnTo>
                        <a:lnTo>
                          <a:pt x="136" y="137"/>
                        </a:lnTo>
                        <a:lnTo>
                          <a:pt x="131" y="139"/>
                        </a:lnTo>
                        <a:lnTo>
                          <a:pt x="130" y="139"/>
                        </a:lnTo>
                        <a:lnTo>
                          <a:pt x="128" y="139"/>
                        </a:lnTo>
                        <a:lnTo>
                          <a:pt x="125" y="140"/>
                        </a:lnTo>
                        <a:lnTo>
                          <a:pt x="118" y="142"/>
                        </a:lnTo>
                        <a:lnTo>
                          <a:pt x="113" y="142"/>
                        </a:lnTo>
                        <a:lnTo>
                          <a:pt x="112" y="143"/>
                        </a:lnTo>
                        <a:lnTo>
                          <a:pt x="112" y="144"/>
                        </a:lnTo>
                        <a:lnTo>
                          <a:pt x="111" y="146"/>
                        </a:lnTo>
                        <a:lnTo>
                          <a:pt x="110" y="148"/>
                        </a:lnTo>
                        <a:lnTo>
                          <a:pt x="106" y="152"/>
                        </a:lnTo>
                        <a:lnTo>
                          <a:pt x="105" y="154"/>
                        </a:lnTo>
                        <a:lnTo>
                          <a:pt x="104" y="155"/>
                        </a:lnTo>
                        <a:lnTo>
                          <a:pt x="104" y="156"/>
                        </a:lnTo>
                        <a:lnTo>
                          <a:pt x="104" y="157"/>
                        </a:lnTo>
                        <a:lnTo>
                          <a:pt x="104" y="158"/>
                        </a:lnTo>
                        <a:lnTo>
                          <a:pt x="104" y="162"/>
                        </a:lnTo>
                        <a:lnTo>
                          <a:pt x="103" y="167"/>
                        </a:lnTo>
                        <a:lnTo>
                          <a:pt x="102" y="172"/>
                        </a:lnTo>
                        <a:lnTo>
                          <a:pt x="101" y="174"/>
                        </a:lnTo>
                        <a:lnTo>
                          <a:pt x="100" y="177"/>
                        </a:lnTo>
                        <a:lnTo>
                          <a:pt x="100" y="179"/>
                        </a:lnTo>
                        <a:lnTo>
                          <a:pt x="99" y="179"/>
                        </a:lnTo>
                        <a:lnTo>
                          <a:pt x="97" y="177"/>
                        </a:lnTo>
                        <a:lnTo>
                          <a:pt x="97" y="176"/>
                        </a:lnTo>
                        <a:lnTo>
                          <a:pt x="96" y="175"/>
                        </a:lnTo>
                        <a:lnTo>
                          <a:pt x="92" y="175"/>
                        </a:lnTo>
                        <a:lnTo>
                          <a:pt x="86" y="175"/>
                        </a:lnTo>
                        <a:lnTo>
                          <a:pt x="84" y="175"/>
                        </a:lnTo>
                        <a:lnTo>
                          <a:pt x="81" y="175"/>
                        </a:lnTo>
                        <a:lnTo>
                          <a:pt x="80" y="177"/>
                        </a:lnTo>
                        <a:lnTo>
                          <a:pt x="80" y="180"/>
                        </a:lnTo>
                        <a:lnTo>
                          <a:pt x="78" y="182"/>
                        </a:lnTo>
                        <a:lnTo>
                          <a:pt x="77" y="182"/>
                        </a:lnTo>
                        <a:lnTo>
                          <a:pt x="77" y="183"/>
                        </a:lnTo>
                        <a:lnTo>
                          <a:pt x="76" y="183"/>
                        </a:lnTo>
                        <a:lnTo>
                          <a:pt x="76" y="184"/>
                        </a:lnTo>
                        <a:lnTo>
                          <a:pt x="76" y="185"/>
                        </a:lnTo>
                        <a:lnTo>
                          <a:pt x="76" y="186"/>
                        </a:lnTo>
                        <a:lnTo>
                          <a:pt x="76" y="187"/>
                        </a:lnTo>
                        <a:lnTo>
                          <a:pt x="75" y="187"/>
                        </a:lnTo>
                        <a:lnTo>
                          <a:pt x="75" y="186"/>
                        </a:lnTo>
                        <a:lnTo>
                          <a:pt x="74" y="185"/>
                        </a:lnTo>
                        <a:lnTo>
                          <a:pt x="74" y="184"/>
                        </a:lnTo>
                        <a:lnTo>
                          <a:pt x="74" y="183"/>
                        </a:lnTo>
                        <a:lnTo>
                          <a:pt x="73" y="182"/>
                        </a:lnTo>
                        <a:lnTo>
                          <a:pt x="73" y="180"/>
                        </a:lnTo>
                        <a:lnTo>
                          <a:pt x="72" y="180"/>
                        </a:lnTo>
                        <a:lnTo>
                          <a:pt x="72" y="179"/>
                        </a:lnTo>
                        <a:lnTo>
                          <a:pt x="71" y="179"/>
                        </a:lnTo>
                        <a:lnTo>
                          <a:pt x="69" y="179"/>
                        </a:lnTo>
                        <a:lnTo>
                          <a:pt x="66" y="177"/>
                        </a:lnTo>
                        <a:lnTo>
                          <a:pt x="63" y="177"/>
                        </a:lnTo>
                        <a:lnTo>
                          <a:pt x="57" y="177"/>
                        </a:lnTo>
                        <a:lnTo>
                          <a:pt x="56" y="177"/>
                        </a:lnTo>
                        <a:lnTo>
                          <a:pt x="55" y="177"/>
                        </a:lnTo>
                        <a:lnTo>
                          <a:pt x="54" y="176"/>
                        </a:lnTo>
                        <a:lnTo>
                          <a:pt x="54" y="175"/>
                        </a:lnTo>
                        <a:lnTo>
                          <a:pt x="53" y="175"/>
                        </a:lnTo>
                        <a:lnTo>
                          <a:pt x="50" y="173"/>
                        </a:lnTo>
                        <a:lnTo>
                          <a:pt x="49" y="173"/>
                        </a:lnTo>
                        <a:lnTo>
                          <a:pt x="48" y="173"/>
                        </a:lnTo>
                        <a:lnTo>
                          <a:pt x="48" y="174"/>
                        </a:lnTo>
                        <a:lnTo>
                          <a:pt x="47" y="175"/>
                        </a:lnTo>
                        <a:lnTo>
                          <a:pt x="47" y="176"/>
                        </a:lnTo>
                        <a:lnTo>
                          <a:pt x="47" y="177"/>
                        </a:lnTo>
                        <a:lnTo>
                          <a:pt x="46" y="177"/>
                        </a:lnTo>
                        <a:lnTo>
                          <a:pt x="45" y="177"/>
                        </a:lnTo>
                        <a:lnTo>
                          <a:pt x="44" y="179"/>
                        </a:lnTo>
                        <a:lnTo>
                          <a:pt x="43" y="179"/>
                        </a:lnTo>
                        <a:lnTo>
                          <a:pt x="41" y="179"/>
                        </a:lnTo>
                        <a:lnTo>
                          <a:pt x="40" y="181"/>
                        </a:lnTo>
                        <a:lnTo>
                          <a:pt x="40" y="182"/>
                        </a:lnTo>
                        <a:lnTo>
                          <a:pt x="39" y="182"/>
                        </a:lnTo>
                        <a:lnTo>
                          <a:pt x="38" y="182"/>
                        </a:lnTo>
                        <a:lnTo>
                          <a:pt x="37" y="183"/>
                        </a:lnTo>
                        <a:lnTo>
                          <a:pt x="37" y="184"/>
                        </a:lnTo>
                        <a:lnTo>
                          <a:pt x="36" y="186"/>
                        </a:lnTo>
                        <a:lnTo>
                          <a:pt x="35" y="187"/>
                        </a:lnTo>
                        <a:lnTo>
                          <a:pt x="33" y="187"/>
                        </a:lnTo>
                        <a:lnTo>
                          <a:pt x="30" y="189"/>
                        </a:lnTo>
                        <a:lnTo>
                          <a:pt x="29" y="189"/>
                        </a:lnTo>
                        <a:lnTo>
                          <a:pt x="26" y="189"/>
                        </a:lnTo>
                        <a:lnTo>
                          <a:pt x="25" y="187"/>
                        </a:lnTo>
                        <a:lnTo>
                          <a:pt x="25" y="185"/>
                        </a:lnTo>
                        <a:lnTo>
                          <a:pt x="26" y="183"/>
                        </a:lnTo>
                        <a:lnTo>
                          <a:pt x="25" y="182"/>
                        </a:lnTo>
                        <a:lnTo>
                          <a:pt x="24" y="180"/>
                        </a:lnTo>
                        <a:lnTo>
                          <a:pt x="25" y="180"/>
                        </a:lnTo>
                        <a:lnTo>
                          <a:pt x="25" y="179"/>
                        </a:lnTo>
                        <a:lnTo>
                          <a:pt x="24" y="177"/>
                        </a:lnTo>
                        <a:lnTo>
                          <a:pt x="24" y="176"/>
                        </a:lnTo>
                        <a:lnTo>
                          <a:pt x="22" y="175"/>
                        </a:lnTo>
                        <a:lnTo>
                          <a:pt x="22" y="174"/>
                        </a:lnTo>
                        <a:lnTo>
                          <a:pt x="22" y="173"/>
                        </a:lnTo>
                        <a:lnTo>
                          <a:pt x="21" y="173"/>
                        </a:lnTo>
                        <a:lnTo>
                          <a:pt x="21" y="172"/>
                        </a:lnTo>
                        <a:lnTo>
                          <a:pt x="21" y="171"/>
                        </a:lnTo>
                        <a:lnTo>
                          <a:pt x="20" y="171"/>
                        </a:lnTo>
                        <a:lnTo>
                          <a:pt x="20" y="170"/>
                        </a:lnTo>
                        <a:lnTo>
                          <a:pt x="20" y="165"/>
                        </a:lnTo>
                        <a:lnTo>
                          <a:pt x="17" y="161"/>
                        </a:lnTo>
                        <a:lnTo>
                          <a:pt x="16" y="161"/>
                        </a:lnTo>
                        <a:lnTo>
                          <a:pt x="16" y="159"/>
                        </a:lnTo>
                        <a:lnTo>
                          <a:pt x="15" y="159"/>
                        </a:lnTo>
                        <a:lnTo>
                          <a:pt x="15" y="157"/>
                        </a:lnTo>
                        <a:lnTo>
                          <a:pt x="16" y="157"/>
                        </a:lnTo>
                        <a:lnTo>
                          <a:pt x="17" y="156"/>
                        </a:lnTo>
                        <a:lnTo>
                          <a:pt x="16" y="156"/>
                        </a:lnTo>
                        <a:lnTo>
                          <a:pt x="16" y="155"/>
                        </a:lnTo>
                        <a:lnTo>
                          <a:pt x="15" y="155"/>
                        </a:lnTo>
                        <a:lnTo>
                          <a:pt x="13" y="155"/>
                        </a:lnTo>
                        <a:lnTo>
                          <a:pt x="13" y="154"/>
                        </a:lnTo>
                        <a:lnTo>
                          <a:pt x="12" y="154"/>
                        </a:lnTo>
                        <a:lnTo>
                          <a:pt x="12" y="153"/>
                        </a:lnTo>
                        <a:lnTo>
                          <a:pt x="12" y="152"/>
                        </a:lnTo>
                        <a:lnTo>
                          <a:pt x="13" y="152"/>
                        </a:lnTo>
                        <a:lnTo>
                          <a:pt x="12" y="151"/>
                        </a:lnTo>
                        <a:lnTo>
                          <a:pt x="12" y="149"/>
                        </a:lnTo>
                        <a:lnTo>
                          <a:pt x="12" y="148"/>
                        </a:lnTo>
                        <a:lnTo>
                          <a:pt x="13" y="148"/>
                        </a:lnTo>
                        <a:lnTo>
                          <a:pt x="15" y="148"/>
                        </a:lnTo>
                        <a:lnTo>
                          <a:pt x="16" y="146"/>
                        </a:lnTo>
                        <a:lnTo>
                          <a:pt x="15" y="145"/>
                        </a:lnTo>
                        <a:lnTo>
                          <a:pt x="15" y="144"/>
                        </a:lnTo>
                        <a:lnTo>
                          <a:pt x="13" y="144"/>
                        </a:lnTo>
                        <a:lnTo>
                          <a:pt x="13" y="143"/>
                        </a:lnTo>
                        <a:lnTo>
                          <a:pt x="15" y="142"/>
                        </a:lnTo>
                        <a:lnTo>
                          <a:pt x="16" y="140"/>
                        </a:lnTo>
                        <a:lnTo>
                          <a:pt x="17" y="139"/>
                        </a:lnTo>
                        <a:lnTo>
                          <a:pt x="16" y="138"/>
                        </a:lnTo>
                        <a:lnTo>
                          <a:pt x="16" y="137"/>
                        </a:lnTo>
                        <a:lnTo>
                          <a:pt x="15" y="137"/>
                        </a:lnTo>
                        <a:lnTo>
                          <a:pt x="13" y="137"/>
                        </a:lnTo>
                        <a:lnTo>
                          <a:pt x="12" y="136"/>
                        </a:lnTo>
                        <a:lnTo>
                          <a:pt x="12" y="135"/>
                        </a:lnTo>
                        <a:lnTo>
                          <a:pt x="10" y="134"/>
                        </a:lnTo>
                        <a:lnTo>
                          <a:pt x="9" y="133"/>
                        </a:lnTo>
                        <a:lnTo>
                          <a:pt x="10" y="131"/>
                        </a:lnTo>
                        <a:lnTo>
                          <a:pt x="10" y="130"/>
                        </a:lnTo>
                        <a:lnTo>
                          <a:pt x="9" y="129"/>
                        </a:lnTo>
                        <a:lnTo>
                          <a:pt x="9" y="128"/>
                        </a:lnTo>
                        <a:lnTo>
                          <a:pt x="9" y="127"/>
                        </a:lnTo>
                        <a:lnTo>
                          <a:pt x="9" y="126"/>
                        </a:lnTo>
                        <a:lnTo>
                          <a:pt x="9" y="125"/>
                        </a:lnTo>
                        <a:lnTo>
                          <a:pt x="8" y="125"/>
                        </a:lnTo>
                        <a:lnTo>
                          <a:pt x="8" y="123"/>
                        </a:lnTo>
                        <a:lnTo>
                          <a:pt x="7" y="121"/>
                        </a:lnTo>
                        <a:lnTo>
                          <a:pt x="7" y="120"/>
                        </a:lnTo>
                        <a:lnTo>
                          <a:pt x="8" y="120"/>
                        </a:lnTo>
                        <a:lnTo>
                          <a:pt x="8" y="119"/>
                        </a:lnTo>
                        <a:lnTo>
                          <a:pt x="7" y="119"/>
                        </a:lnTo>
                        <a:lnTo>
                          <a:pt x="5" y="118"/>
                        </a:lnTo>
                        <a:lnTo>
                          <a:pt x="5" y="117"/>
                        </a:lnTo>
                        <a:lnTo>
                          <a:pt x="5" y="116"/>
                        </a:lnTo>
                        <a:lnTo>
                          <a:pt x="3" y="115"/>
                        </a:lnTo>
                        <a:lnTo>
                          <a:pt x="2" y="114"/>
                        </a:lnTo>
                        <a:lnTo>
                          <a:pt x="2" y="111"/>
                        </a:lnTo>
                        <a:lnTo>
                          <a:pt x="2" y="110"/>
                        </a:lnTo>
                        <a:lnTo>
                          <a:pt x="1" y="109"/>
                        </a:lnTo>
                        <a:lnTo>
                          <a:pt x="0" y="109"/>
                        </a:lnTo>
                        <a:lnTo>
                          <a:pt x="0" y="108"/>
                        </a:lnTo>
                        <a:lnTo>
                          <a:pt x="0" y="107"/>
                        </a:lnTo>
                        <a:lnTo>
                          <a:pt x="1" y="107"/>
                        </a:lnTo>
                        <a:lnTo>
                          <a:pt x="2" y="106"/>
                        </a:lnTo>
                        <a:lnTo>
                          <a:pt x="3" y="106"/>
                        </a:lnTo>
                        <a:lnTo>
                          <a:pt x="5" y="103"/>
                        </a:lnTo>
                        <a:lnTo>
                          <a:pt x="6" y="101"/>
                        </a:lnTo>
                        <a:lnTo>
                          <a:pt x="8" y="100"/>
                        </a:lnTo>
                        <a:lnTo>
                          <a:pt x="9" y="100"/>
                        </a:lnTo>
                        <a:lnTo>
                          <a:pt x="9" y="99"/>
                        </a:lnTo>
                        <a:lnTo>
                          <a:pt x="8" y="98"/>
                        </a:lnTo>
                        <a:lnTo>
                          <a:pt x="8" y="97"/>
                        </a:lnTo>
                        <a:lnTo>
                          <a:pt x="9" y="97"/>
                        </a:lnTo>
                        <a:lnTo>
                          <a:pt x="11" y="96"/>
                        </a:lnTo>
                        <a:lnTo>
                          <a:pt x="11" y="95"/>
                        </a:lnTo>
                        <a:lnTo>
                          <a:pt x="10" y="95"/>
                        </a:lnTo>
                        <a:lnTo>
                          <a:pt x="10" y="93"/>
                        </a:lnTo>
                        <a:lnTo>
                          <a:pt x="9" y="93"/>
                        </a:lnTo>
                        <a:lnTo>
                          <a:pt x="8" y="93"/>
                        </a:lnTo>
                        <a:lnTo>
                          <a:pt x="7" y="93"/>
                        </a:lnTo>
                        <a:lnTo>
                          <a:pt x="6" y="92"/>
                        </a:lnTo>
                        <a:lnTo>
                          <a:pt x="3" y="84"/>
                        </a:lnTo>
                        <a:lnTo>
                          <a:pt x="3" y="83"/>
                        </a:lnTo>
                        <a:lnTo>
                          <a:pt x="5" y="82"/>
                        </a:lnTo>
                        <a:lnTo>
                          <a:pt x="6" y="81"/>
                        </a:lnTo>
                        <a:lnTo>
                          <a:pt x="6" y="80"/>
                        </a:lnTo>
                        <a:lnTo>
                          <a:pt x="7" y="80"/>
                        </a:lnTo>
                        <a:lnTo>
                          <a:pt x="7" y="79"/>
                        </a:lnTo>
                        <a:lnTo>
                          <a:pt x="6" y="79"/>
                        </a:lnTo>
                        <a:lnTo>
                          <a:pt x="5" y="78"/>
                        </a:lnTo>
                        <a:lnTo>
                          <a:pt x="3" y="75"/>
                        </a:lnTo>
                        <a:lnTo>
                          <a:pt x="3" y="73"/>
                        </a:lnTo>
                        <a:lnTo>
                          <a:pt x="5" y="73"/>
                        </a:lnTo>
                        <a:lnTo>
                          <a:pt x="6" y="72"/>
                        </a:lnTo>
                        <a:lnTo>
                          <a:pt x="6" y="71"/>
                        </a:lnTo>
                        <a:lnTo>
                          <a:pt x="6" y="70"/>
                        </a:lnTo>
                        <a:lnTo>
                          <a:pt x="7" y="69"/>
                        </a:lnTo>
                        <a:lnTo>
                          <a:pt x="9" y="68"/>
                        </a:lnTo>
                        <a:lnTo>
                          <a:pt x="9" y="67"/>
                        </a:lnTo>
                        <a:lnTo>
                          <a:pt x="9" y="65"/>
                        </a:lnTo>
                        <a:lnTo>
                          <a:pt x="10" y="65"/>
                        </a:lnTo>
                        <a:lnTo>
                          <a:pt x="11" y="64"/>
                        </a:lnTo>
                        <a:lnTo>
                          <a:pt x="10" y="62"/>
                        </a:lnTo>
                        <a:lnTo>
                          <a:pt x="9" y="62"/>
                        </a:lnTo>
                        <a:lnTo>
                          <a:pt x="9" y="61"/>
                        </a:lnTo>
                        <a:lnTo>
                          <a:pt x="9" y="60"/>
                        </a:lnTo>
                        <a:lnTo>
                          <a:pt x="9" y="59"/>
                        </a:lnTo>
                        <a:lnTo>
                          <a:pt x="8" y="58"/>
                        </a:lnTo>
                        <a:lnTo>
                          <a:pt x="9" y="56"/>
                        </a:lnTo>
                        <a:lnTo>
                          <a:pt x="9" y="55"/>
                        </a:lnTo>
                        <a:lnTo>
                          <a:pt x="9" y="54"/>
                        </a:lnTo>
                        <a:lnTo>
                          <a:pt x="9" y="52"/>
                        </a:lnTo>
                        <a:lnTo>
                          <a:pt x="9" y="50"/>
                        </a:lnTo>
                        <a:lnTo>
                          <a:pt x="9" y="49"/>
                        </a:lnTo>
                        <a:lnTo>
                          <a:pt x="9" y="48"/>
                        </a:lnTo>
                        <a:lnTo>
                          <a:pt x="9" y="45"/>
                        </a:lnTo>
                        <a:lnTo>
                          <a:pt x="10" y="45"/>
                        </a:lnTo>
                        <a:lnTo>
                          <a:pt x="10" y="44"/>
                        </a:lnTo>
                        <a:lnTo>
                          <a:pt x="11" y="44"/>
                        </a:lnTo>
                        <a:lnTo>
                          <a:pt x="12" y="43"/>
                        </a:lnTo>
                        <a:lnTo>
                          <a:pt x="12" y="42"/>
                        </a:lnTo>
                        <a:lnTo>
                          <a:pt x="13" y="41"/>
                        </a:lnTo>
                        <a:lnTo>
                          <a:pt x="13" y="40"/>
                        </a:lnTo>
                        <a:lnTo>
                          <a:pt x="12" y="39"/>
                        </a:lnTo>
                        <a:lnTo>
                          <a:pt x="11" y="36"/>
                        </a:lnTo>
                        <a:lnTo>
                          <a:pt x="10" y="35"/>
                        </a:lnTo>
                        <a:lnTo>
                          <a:pt x="10" y="33"/>
                        </a:lnTo>
                        <a:lnTo>
                          <a:pt x="9" y="33"/>
                        </a:lnTo>
                        <a:lnTo>
                          <a:pt x="9" y="32"/>
                        </a:lnTo>
                        <a:lnTo>
                          <a:pt x="8" y="31"/>
                        </a:lnTo>
                        <a:lnTo>
                          <a:pt x="7" y="27"/>
                        </a:lnTo>
                        <a:lnTo>
                          <a:pt x="6" y="27"/>
                        </a:lnTo>
                        <a:lnTo>
                          <a:pt x="6" y="26"/>
                        </a:lnTo>
                        <a:lnTo>
                          <a:pt x="2" y="22"/>
                        </a:lnTo>
                        <a:lnTo>
                          <a:pt x="2" y="21"/>
                        </a:lnTo>
                        <a:lnTo>
                          <a:pt x="1" y="18"/>
                        </a:lnTo>
                        <a:lnTo>
                          <a:pt x="2" y="18"/>
                        </a:lnTo>
                        <a:lnTo>
                          <a:pt x="3" y="18"/>
                        </a:lnTo>
                        <a:lnTo>
                          <a:pt x="6" y="18"/>
                        </a:lnTo>
                        <a:lnTo>
                          <a:pt x="8" y="18"/>
                        </a:lnTo>
                        <a:lnTo>
                          <a:pt x="11" y="20"/>
                        </a:lnTo>
                        <a:lnTo>
                          <a:pt x="12" y="20"/>
                        </a:lnTo>
                        <a:lnTo>
                          <a:pt x="12" y="22"/>
                        </a:lnTo>
                        <a:lnTo>
                          <a:pt x="13" y="22"/>
                        </a:lnTo>
                        <a:lnTo>
                          <a:pt x="13" y="21"/>
                        </a:lnTo>
                        <a:lnTo>
                          <a:pt x="15" y="21"/>
                        </a:lnTo>
                        <a:lnTo>
                          <a:pt x="16" y="21"/>
                        </a:lnTo>
                        <a:lnTo>
                          <a:pt x="18" y="20"/>
                        </a:lnTo>
                        <a:lnTo>
                          <a:pt x="19" y="20"/>
                        </a:lnTo>
                        <a:lnTo>
                          <a:pt x="20" y="18"/>
                        </a:lnTo>
                        <a:lnTo>
                          <a:pt x="21" y="16"/>
                        </a:lnTo>
                        <a:lnTo>
                          <a:pt x="21" y="15"/>
                        </a:lnTo>
                        <a:lnTo>
                          <a:pt x="22" y="15"/>
                        </a:lnTo>
                        <a:lnTo>
                          <a:pt x="25" y="14"/>
                        </a:lnTo>
                        <a:lnTo>
                          <a:pt x="26" y="14"/>
                        </a:lnTo>
                        <a:lnTo>
                          <a:pt x="26" y="15"/>
                        </a:lnTo>
                        <a:lnTo>
                          <a:pt x="27" y="15"/>
                        </a:lnTo>
                        <a:lnTo>
                          <a:pt x="28" y="14"/>
                        </a:lnTo>
                        <a:lnTo>
                          <a:pt x="29" y="13"/>
                        </a:lnTo>
                        <a:lnTo>
                          <a:pt x="30" y="12"/>
                        </a:lnTo>
                        <a:lnTo>
                          <a:pt x="31" y="12"/>
                        </a:lnTo>
                        <a:lnTo>
                          <a:pt x="33" y="11"/>
                        </a:lnTo>
                        <a:lnTo>
                          <a:pt x="33" y="9"/>
                        </a:lnTo>
                        <a:lnTo>
                          <a:pt x="34" y="9"/>
                        </a:lnTo>
                        <a:lnTo>
                          <a:pt x="35" y="9"/>
                        </a:lnTo>
                        <a:lnTo>
                          <a:pt x="36" y="9"/>
                        </a:lnTo>
                        <a:lnTo>
                          <a:pt x="37" y="8"/>
                        </a:lnTo>
                        <a:lnTo>
                          <a:pt x="38" y="7"/>
                        </a:lnTo>
                        <a:lnTo>
                          <a:pt x="39" y="6"/>
                        </a:lnTo>
                        <a:lnTo>
                          <a:pt x="40" y="5"/>
                        </a:lnTo>
                        <a:lnTo>
                          <a:pt x="41" y="5"/>
                        </a:lnTo>
                        <a:lnTo>
                          <a:pt x="43" y="4"/>
                        </a:lnTo>
                        <a:lnTo>
                          <a:pt x="44" y="4"/>
                        </a:lnTo>
                        <a:lnTo>
                          <a:pt x="45" y="4"/>
                        </a:lnTo>
                        <a:lnTo>
                          <a:pt x="46" y="3"/>
                        </a:lnTo>
                        <a:lnTo>
                          <a:pt x="49" y="3"/>
                        </a:lnTo>
                        <a:lnTo>
                          <a:pt x="50" y="2"/>
                        </a:lnTo>
                        <a:lnTo>
                          <a:pt x="52" y="2"/>
                        </a:lnTo>
                        <a:lnTo>
                          <a:pt x="54" y="2"/>
                        </a:lnTo>
                        <a:lnTo>
                          <a:pt x="55" y="2"/>
                        </a:lnTo>
                        <a:lnTo>
                          <a:pt x="57" y="3"/>
                        </a:lnTo>
                        <a:lnTo>
                          <a:pt x="58" y="2"/>
                        </a:lnTo>
                        <a:lnTo>
                          <a:pt x="59" y="0"/>
                        </a:lnTo>
                        <a:lnTo>
                          <a:pt x="61" y="0"/>
                        </a:lnTo>
                        <a:lnTo>
                          <a:pt x="61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572" name="Freeform 1488">
                    <a:extLst>
                      <a:ext uri="{FF2B5EF4-FFF2-40B4-BE49-F238E27FC236}">
                        <a16:creationId xmlns:a16="http://schemas.microsoft.com/office/drawing/2014/main" id="{6A8E5AC2-98D0-46FD-8B47-82F6B59DB4E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7051071" y="3942764"/>
                    <a:ext cx="353189" cy="541400"/>
                  </a:xfrm>
                  <a:custGeom>
                    <a:avLst/>
                    <a:gdLst>
                      <a:gd name="T0" fmla="*/ 231775 w 152"/>
                      <a:gd name="T1" fmla="*/ 22225 h 233"/>
                      <a:gd name="T2" fmla="*/ 234950 w 152"/>
                      <a:gd name="T3" fmla="*/ 49212 h 233"/>
                      <a:gd name="T4" fmla="*/ 233363 w 152"/>
                      <a:gd name="T5" fmla="*/ 57150 h 233"/>
                      <a:gd name="T6" fmla="*/ 234950 w 152"/>
                      <a:gd name="T7" fmla="*/ 79375 h 233"/>
                      <a:gd name="T8" fmla="*/ 236538 w 152"/>
                      <a:gd name="T9" fmla="*/ 88900 h 233"/>
                      <a:gd name="T10" fmla="*/ 236538 w 152"/>
                      <a:gd name="T11" fmla="*/ 98425 h 233"/>
                      <a:gd name="T12" fmla="*/ 233363 w 152"/>
                      <a:gd name="T13" fmla="*/ 112712 h 233"/>
                      <a:gd name="T14" fmla="*/ 219075 w 152"/>
                      <a:gd name="T15" fmla="*/ 128587 h 233"/>
                      <a:gd name="T16" fmla="*/ 201613 w 152"/>
                      <a:gd name="T17" fmla="*/ 144462 h 233"/>
                      <a:gd name="T18" fmla="*/ 179388 w 152"/>
                      <a:gd name="T19" fmla="*/ 153987 h 233"/>
                      <a:gd name="T20" fmla="*/ 155575 w 152"/>
                      <a:gd name="T21" fmla="*/ 168275 h 233"/>
                      <a:gd name="T22" fmla="*/ 152400 w 152"/>
                      <a:gd name="T23" fmla="*/ 173037 h 233"/>
                      <a:gd name="T24" fmla="*/ 134938 w 152"/>
                      <a:gd name="T25" fmla="*/ 187325 h 233"/>
                      <a:gd name="T26" fmla="*/ 115888 w 152"/>
                      <a:gd name="T27" fmla="*/ 203200 h 233"/>
                      <a:gd name="T28" fmla="*/ 103188 w 152"/>
                      <a:gd name="T29" fmla="*/ 211137 h 233"/>
                      <a:gd name="T30" fmla="*/ 107950 w 152"/>
                      <a:gd name="T31" fmla="*/ 230187 h 233"/>
                      <a:gd name="T32" fmla="*/ 114300 w 152"/>
                      <a:gd name="T33" fmla="*/ 250825 h 233"/>
                      <a:gd name="T34" fmla="*/ 114300 w 152"/>
                      <a:gd name="T35" fmla="*/ 268287 h 233"/>
                      <a:gd name="T36" fmla="*/ 120650 w 152"/>
                      <a:gd name="T37" fmla="*/ 269875 h 233"/>
                      <a:gd name="T38" fmla="*/ 120650 w 152"/>
                      <a:gd name="T39" fmla="*/ 287337 h 233"/>
                      <a:gd name="T40" fmla="*/ 120650 w 152"/>
                      <a:gd name="T41" fmla="*/ 301625 h 233"/>
                      <a:gd name="T42" fmla="*/ 112713 w 152"/>
                      <a:gd name="T43" fmla="*/ 315912 h 233"/>
                      <a:gd name="T44" fmla="*/ 93663 w 152"/>
                      <a:gd name="T45" fmla="*/ 325437 h 233"/>
                      <a:gd name="T46" fmla="*/ 61913 w 152"/>
                      <a:gd name="T47" fmla="*/ 339725 h 233"/>
                      <a:gd name="T48" fmla="*/ 58738 w 152"/>
                      <a:gd name="T49" fmla="*/ 357187 h 233"/>
                      <a:gd name="T50" fmla="*/ 61913 w 152"/>
                      <a:gd name="T51" fmla="*/ 369887 h 233"/>
                      <a:gd name="T52" fmla="*/ 41275 w 152"/>
                      <a:gd name="T53" fmla="*/ 355600 h 233"/>
                      <a:gd name="T54" fmla="*/ 39688 w 152"/>
                      <a:gd name="T55" fmla="*/ 336550 h 233"/>
                      <a:gd name="T56" fmla="*/ 39688 w 152"/>
                      <a:gd name="T57" fmla="*/ 311150 h 233"/>
                      <a:gd name="T58" fmla="*/ 31750 w 152"/>
                      <a:gd name="T59" fmla="*/ 288925 h 233"/>
                      <a:gd name="T60" fmla="*/ 52388 w 152"/>
                      <a:gd name="T61" fmla="*/ 244475 h 233"/>
                      <a:gd name="T62" fmla="*/ 55563 w 152"/>
                      <a:gd name="T63" fmla="*/ 227012 h 233"/>
                      <a:gd name="T64" fmla="*/ 58738 w 152"/>
                      <a:gd name="T65" fmla="*/ 201612 h 233"/>
                      <a:gd name="T66" fmla="*/ 61913 w 152"/>
                      <a:gd name="T67" fmla="*/ 185737 h 233"/>
                      <a:gd name="T68" fmla="*/ 63500 w 152"/>
                      <a:gd name="T69" fmla="*/ 171450 h 233"/>
                      <a:gd name="T70" fmla="*/ 65088 w 152"/>
                      <a:gd name="T71" fmla="*/ 153987 h 233"/>
                      <a:gd name="T72" fmla="*/ 61913 w 152"/>
                      <a:gd name="T73" fmla="*/ 139700 h 233"/>
                      <a:gd name="T74" fmla="*/ 41275 w 152"/>
                      <a:gd name="T75" fmla="*/ 134937 h 233"/>
                      <a:gd name="T76" fmla="*/ 23813 w 152"/>
                      <a:gd name="T77" fmla="*/ 123825 h 233"/>
                      <a:gd name="T78" fmla="*/ 3175 w 152"/>
                      <a:gd name="T79" fmla="*/ 107950 h 233"/>
                      <a:gd name="T80" fmla="*/ 20638 w 152"/>
                      <a:gd name="T81" fmla="*/ 95250 h 233"/>
                      <a:gd name="T82" fmla="*/ 49213 w 152"/>
                      <a:gd name="T83" fmla="*/ 87312 h 233"/>
                      <a:gd name="T84" fmla="*/ 80963 w 152"/>
                      <a:gd name="T85" fmla="*/ 90487 h 233"/>
                      <a:gd name="T86" fmla="*/ 98425 w 152"/>
                      <a:gd name="T87" fmla="*/ 100012 h 233"/>
                      <a:gd name="T88" fmla="*/ 93663 w 152"/>
                      <a:gd name="T89" fmla="*/ 119062 h 233"/>
                      <a:gd name="T90" fmla="*/ 96838 w 152"/>
                      <a:gd name="T91" fmla="*/ 131762 h 233"/>
                      <a:gd name="T92" fmla="*/ 111125 w 152"/>
                      <a:gd name="T93" fmla="*/ 144462 h 233"/>
                      <a:gd name="T94" fmla="*/ 112713 w 152"/>
                      <a:gd name="T95" fmla="*/ 138112 h 233"/>
                      <a:gd name="T96" fmla="*/ 125413 w 152"/>
                      <a:gd name="T97" fmla="*/ 125412 h 233"/>
                      <a:gd name="T98" fmla="*/ 128588 w 152"/>
                      <a:gd name="T99" fmla="*/ 96837 h 233"/>
                      <a:gd name="T100" fmla="*/ 106363 w 152"/>
                      <a:gd name="T101" fmla="*/ 68262 h 233"/>
                      <a:gd name="T102" fmla="*/ 96838 w 152"/>
                      <a:gd name="T103" fmla="*/ 49212 h 233"/>
                      <a:gd name="T104" fmla="*/ 100013 w 152"/>
                      <a:gd name="T105" fmla="*/ 30162 h 233"/>
                      <a:gd name="T106" fmla="*/ 122238 w 152"/>
                      <a:gd name="T107" fmla="*/ 25400 h 233"/>
                      <a:gd name="T108" fmla="*/ 139700 w 152"/>
                      <a:gd name="T109" fmla="*/ 25400 h 233"/>
                      <a:gd name="T110" fmla="*/ 165100 w 152"/>
                      <a:gd name="T111" fmla="*/ 28575 h 233"/>
                      <a:gd name="T112" fmla="*/ 184150 w 152"/>
                      <a:gd name="T113" fmla="*/ 19050 h 233"/>
                      <a:gd name="T114" fmla="*/ 203200 w 152"/>
                      <a:gd name="T115" fmla="*/ 15875 h 233"/>
                      <a:gd name="T116" fmla="*/ 225425 w 152"/>
                      <a:gd name="T117" fmla="*/ 4762 h 233"/>
                      <a:gd name="T118" fmla="*/ 233363 w 152"/>
                      <a:gd name="T119" fmla="*/ 7937 h 233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</a:gdLst>
                    <a:ahLst/>
                    <a:cxnLst>
                      <a:cxn ang="T120">
                        <a:pos x="T0" y="T1"/>
                      </a:cxn>
                      <a:cxn ang="T121">
                        <a:pos x="T2" y="T3"/>
                      </a:cxn>
                      <a:cxn ang="T122">
                        <a:pos x="T4" y="T5"/>
                      </a:cxn>
                      <a:cxn ang="T123">
                        <a:pos x="T6" y="T7"/>
                      </a:cxn>
                      <a:cxn ang="T124">
                        <a:pos x="T8" y="T9"/>
                      </a:cxn>
                      <a:cxn ang="T125">
                        <a:pos x="T10" y="T11"/>
                      </a:cxn>
                      <a:cxn ang="T126">
                        <a:pos x="T12" y="T13"/>
                      </a:cxn>
                      <a:cxn ang="T127">
                        <a:pos x="T14" y="T15"/>
                      </a:cxn>
                      <a:cxn ang="T128">
                        <a:pos x="T16" y="T17"/>
                      </a:cxn>
                      <a:cxn ang="T129">
                        <a:pos x="T18" y="T19"/>
                      </a:cxn>
                      <a:cxn ang="T130">
                        <a:pos x="T20" y="T21"/>
                      </a:cxn>
                      <a:cxn ang="T131">
                        <a:pos x="T22" y="T23"/>
                      </a:cxn>
                      <a:cxn ang="T132">
                        <a:pos x="T24" y="T25"/>
                      </a:cxn>
                      <a:cxn ang="T133">
                        <a:pos x="T26" y="T27"/>
                      </a:cxn>
                      <a:cxn ang="T134">
                        <a:pos x="T28" y="T29"/>
                      </a:cxn>
                      <a:cxn ang="T135">
                        <a:pos x="T30" y="T31"/>
                      </a:cxn>
                      <a:cxn ang="T136">
                        <a:pos x="T32" y="T33"/>
                      </a:cxn>
                      <a:cxn ang="T137">
                        <a:pos x="T34" y="T35"/>
                      </a:cxn>
                      <a:cxn ang="T138">
                        <a:pos x="T36" y="T37"/>
                      </a:cxn>
                      <a:cxn ang="T139">
                        <a:pos x="T38" y="T39"/>
                      </a:cxn>
                      <a:cxn ang="T140">
                        <a:pos x="T40" y="T41"/>
                      </a:cxn>
                      <a:cxn ang="T141">
                        <a:pos x="T42" y="T43"/>
                      </a:cxn>
                      <a:cxn ang="T142">
                        <a:pos x="T44" y="T45"/>
                      </a:cxn>
                      <a:cxn ang="T143">
                        <a:pos x="T46" y="T47"/>
                      </a:cxn>
                      <a:cxn ang="T144">
                        <a:pos x="T48" y="T49"/>
                      </a:cxn>
                      <a:cxn ang="T145">
                        <a:pos x="T50" y="T51"/>
                      </a:cxn>
                      <a:cxn ang="T146">
                        <a:pos x="T52" y="T53"/>
                      </a:cxn>
                      <a:cxn ang="T147">
                        <a:pos x="T54" y="T55"/>
                      </a:cxn>
                      <a:cxn ang="T148">
                        <a:pos x="T56" y="T57"/>
                      </a:cxn>
                      <a:cxn ang="T149">
                        <a:pos x="T58" y="T59"/>
                      </a:cxn>
                      <a:cxn ang="T150">
                        <a:pos x="T60" y="T61"/>
                      </a:cxn>
                      <a:cxn ang="T151">
                        <a:pos x="T62" y="T63"/>
                      </a:cxn>
                      <a:cxn ang="T152">
                        <a:pos x="T64" y="T65"/>
                      </a:cxn>
                      <a:cxn ang="T153">
                        <a:pos x="T66" y="T67"/>
                      </a:cxn>
                      <a:cxn ang="T154">
                        <a:pos x="T68" y="T69"/>
                      </a:cxn>
                      <a:cxn ang="T155">
                        <a:pos x="T70" y="T71"/>
                      </a:cxn>
                      <a:cxn ang="T156">
                        <a:pos x="T72" y="T73"/>
                      </a:cxn>
                      <a:cxn ang="T157">
                        <a:pos x="T74" y="T75"/>
                      </a:cxn>
                      <a:cxn ang="T158">
                        <a:pos x="T76" y="T77"/>
                      </a:cxn>
                      <a:cxn ang="T159">
                        <a:pos x="T78" y="T79"/>
                      </a:cxn>
                      <a:cxn ang="T160">
                        <a:pos x="T80" y="T81"/>
                      </a:cxn>
                      <a:cxn ang="T161">
                        <a:pos x="T82" y="T83"/>
                      </a:cxn>
                      <a:cxn ang="T162">
                        <a:pos x="T84" y="T85"/>
                      </a:cxn>
                      <a:cxn ang="T163">
                        <a:pos x="T86" y="T87"/>
                      </a:cxn>
                      <a:cxn ang="T164">
                        <a:pos x="T88" y="T89"/>
                      </a:cxn>
                      <a:cxn ang="T165">
                        <a:pos x="T90" y="T91"/>
                      </a:cxn>
                      <a:cxn ang="T166">
                        <a:pos x="T92" y="T93"/>
                      </a:cxn>
                      <a:cxn ang="T167">
                        <a:pos x="T94" y="T95"/>
                      </a:cxn>
                      <a:cxn ang="T168">
                        <a:pos x="T96" y="T97"/>
                      </a:cxn>
                      <a:cxn ang="T169">
                        <a:pos x="T98" y="T99"/>
                      </a:cxn>
                      <a:cxn ang="T170">
                        <a:pos x="T100" y="T101"/>
                      </a:cxn>
                      <a:cxn ang="T171">
                        <a:pos x="T102" y="T103"/>
                      </a:cxn>
                      <a:cxn ang="T172">
                        <a:pos x="T104" y="T105"/>
                      </a:cxn>
                      <a:cxn ang="T173">
                        <a:pos x="T106" y="T107"/>
                      </a:cxn>
                      <a:cxn ang="T174">
                        <a:pos x="T108" y="T109"/>
                      </a:cxn>
                      <a:cxn ang="T175">
                        <a:pos x="T110" y="T111"/>
                      </a:cxn>
                      <a:cxn ang="T176">
                        <a:pos x="T112" y="T113"/>
                      </a:cxn>
                      <a:cxn ang="T177">
                        <a:pos x="T114" y="T115"/>
                      </a:cxn>
                      <a:cxn ang="T178">
                        <a:pos x="T116" y="T117"/>
                      </a:cxn>
                      <a:cxn ang="T179">
                        <a:pos x="T118" y="T119"/>
                      </a:cxn>
                    </a:cxnLst>
                    <a:rect l="0" t="0" r="r" b="b"/>
                    <a:pathLst>
                      <a:path w="152" h="233">
                        <a:moveTo>
                          <a:pt x="146" y="6"/>
                        </a:moveTo>
                        <a:lnTo>
                          <a:pt x="146" y="8"/>
                        </a:lnTo>
                        <a:lnTo>
                          <a:pt x="147" y="8"/>
                        </a:lnTo>
                        <a:lnTo>
                          <a:pt x="147" y="9"/>
                        </a:lnTo>
                        <a:lnTo>
                          <a:pt x="146" y="10"/>
                        </a:lnTo>
                        <a:lnTo>
                          <a:pt x="146" y="11"/>
                        </a:lnTo>
                        <a:lnTo>
                          <a:pt x="145" y="11"/>
                        </a:lnTo>
                        <a:lnTo>
                          <a:pt x="145" y="12"/>
                        </a:lnTo>
                        <a:lnTo>
                          <a:pt x="146" y="13"/>
                        </a:lnTo>
                        <a:lnTo>
                          <a:pt x="146" y="14"/>
                        </a:lnTo>
                        <a:lnTo>
                          <a:pt x="146" y="15"/>
                        </a:lnTo>
                        <a:lnTo>
                          <a:pt x="145" y="16"/>
                        </a:lnTo>
                        <a:lnTo>
                          <a:pt x="146" y="18"/>
                        </a:lnTo>
                        <a:lnTo>
                          <a:pt x="146" y="19"/>
                        </a:lnTo>
                        <a:lnTo>
                          <a:pt x="146" y="21"/>
                        </a:lnTo>
                        <a:lnTo>
                          <a:pt x="147" y="27"/>
                        </a:lnTo>
                        <a:lnTo>
                          <a:pt x="147" y="28"/>
                        </a:lnTo>
                        <a:lnTo>
                          <a:pt x="146" y="29"/>
                        </a:lnTo>
                        <a:lnTo>
                          <a:pt x="147" y="30"/>
                        </a:lnTo>
                        <a:lnTo>
                          <a:pt x="148" y="31"/>
                        </a:lnTo>
                        <a:lnTo>
                          <a:pt x="148" y="32"/>
                        </a:lnTo>
                        <a:lnTo>
                          <a:pt x="147" y="34"/>
                        </a:lnTo>
                        <a:lnTo>
                          <a:pt x="146" y="34"/>
                        </a:lnTo>
                        <a:lnTo>
                          <a:pt x="145" y="34"/>
                        </a:lnTo>
                        <a:lnTo>
                          <a:pt x="145" y="36"/>
                        </a:lnTo>
                        <a:lnTo>
                          <a:pt x="146" y="36"/>
                        </a:lnTo>
                        <a:lnTo>
                          <a:pt x="146" y="37"/>
                        </a:lnTo>
                        <a:lnTo>
                          <a:pt x="147" y="36"/>
                        </a:lnTo>
                        <a:lnTo>
                          <a:pt x="146" y="36"/>
                        </a:lnTo>
                        <a:lnTo>
                          <a:pt x="147" y="36"/>
                        </a:lnTo>
                        <a:lnTo>
                          <a:pt x="148" y="36"/>
                        </a:lnTo>
                        <a:lnTo>
                          <a:pt x="147" y="39"/>
                        </a:lnTo>
                        <a:lnTo>
                          <a:pt x="147" y="40"/>
                        </a:lnTo>
                        <a:lnTo>
                          <a:pt x="148" y="41"/>
                        </a:lnTo>
                        <a:lnTo>
                          <a:pt x="147" y="42"/>
                        </a:lnTo>
                        <a:lnTo>
                          <a:pt x="147" y="43"/>
                        </a:lnTo>
                        <a:lnTo>
                          <a:pt x="147" y="44"/>
                        </a:lnTo>
                        <a:lnTo>
                          <a:pt x="147" y="46"/>
                        </a:lnTo>
                        <a:lnTo>
                          <a:pt x="148" y="49"/>
                        </a:lnTo>
                        <a:lnTo>
                          <a:pt x="148" y="50"/>
                        </a:lnTo>
                        <a:lnTo>
                          <a:pt x="148" y="51"/>
                        </a:lnTo>
                        <a:lnTo>
                          <a:pt x="148" y="52"/>
                        </a:lnTo>
                        <a:lnTo>
                          <a:pt x="147" y="52"/>
                        </a:lnTo>
                        <a:lnTo>
                          <a:pt x="147" y="53"/>
                        </a:lnTo>
                        <a:lnTo>
                          <a:pt x="148" y="53"/>
                        </a:lnTo>
                        <a:lnTo>
                          <a:pt x="148" y="52"/>
                        </a:lnTo>
                        <a:lnTo>
                          <a:pt x="149" y="52"/>
                        </a:lnTo>
                        <a:lnTo>
                          <a:pt x="151" y="53"/>
                        </a:lnTo>
                        <a:lnTo>
                          <a:pt x="149" y="55"/>
                        </a:lnTo>
                        <a:lnTo>
                          <a:pt x="149" y="56"/>
                        </a:lnTo>
                        <a:lnTo>
                          <a:pt x="148" y="56"/>
                        </a:lnTo>
                        <a:lnTo>
                          <a:pt x="148" y="57"/>
                        </a:lnTo>
                        <a:lnTo>
                          <a:pt x="149" y="57"/>
                        </a:lnTo>
                        <a:lnTo>
                          <a:pt x="149" y="56"/>
                        </a:lnTo>
                        <a:lnTo>
                          <a:pt x="151" y="56"/>
                        </a:lnTo>
                        <a:lnTo>
                          <a:pt x="152" y="57"/>
                        </a:lnTo>
                        <a:lnTo>
                          <a:pt x="152" y="60"/>
                        </a:lnTo>
                        <a:lnTo>
                          <a:pt x="152" y="61"/>
                        </a:lnTo>
                        <a:lnTo>
                          <a:pt x="151" y="61"/>
                        </a:lnTo>
                        <a:lnTo>
                          <a:pt x="149" y="62"/>
                        </a:lnTo>
                        <a:lnTo>
                          <a:pt x="151" y="63"/>
                        </a:lnTo>
                        <a:lnTo>
                          <a:pt x="149" y="66"/>
                        </a:lnTo>
                        <a:lnTo>
                          <a:pt x="148" y="66"/>
                        </a:lnTo>
                        <a:lnTo>
                          <a:pt x="147" y="66"/>
                        </a:lnTo>
                        <a:lnTo>
                          <a:pt x="147" y="67"/>
                        </a:lnTo>
                        <a:lnTo>
                          <a:pt x="148" y="67"/>
                        </a:lnTo>
                        <a:lnTo>
                          <a:pt x="149" y="67"/>
                        </a:lnTo>
                        <a:lnTo>
                          <a:pt x="149" y="68"/>
                        </a:lnTo>
                        <a:lnTo>
                          <a:pt x="148" y="71"/>
                        </a:lnTo>
                        <a:lnTo>
                          <a:pt x="147" y="71"/>
                        </a:lnTo>
                        <a:lnTo>
                          <a:pt x="146" y="72"/>
                        </a:lnTo>
                        <a:lnTo>
                          <a:pt x="145" y="74"/>
                        </a:lnTo>
                        <a:lnTo>
                          <a:pt x="145" y="75"/>
                        </a:lnTo>
                        <a:lnTo>
                          <a:pt x="144" y="75"/>
                        </a:lnTo>
                        <a:lnTo>
                          <a:pt x="143" y="76"/>
                        </a:lnTo>
                        <a:lnTo>
                          <a:pt x="142" y="77"/>
                        </a:lnTo>
                        <a:lnTo>
                          <a:pt x="142" y="78"/>
                        </a:lnTo>
                        <a:lnTo>
                          <a:pt x="141" y="79"/>
                        </a:lnTo>
                        <a:lnTo>
                          <a:pt x="139" y="81"/>
                        </a:lnTo>
                        <a:lnTo>
                          <a:pt x="138" y="81"/>
                        </a:lnTo>
                        <a:lnTo>
                          <a:pt x="137" y="83"/>
                        </a:lnTo>
                        <a:lnTo>
                          <a:pt x="136" y="83"/>
                        </a:lnTo>
                        <a:lnTo>
                          <a:pt x="137" y="84"/>
                        </a:lnTo>
                        <a:lnTo>
                          <a:pt x="135" y="86"/>
                        </a:lnTo>
                        <a:lnTo>
                          <a:pt x="133" y="88"/>
                        </a:lnTo>
                        <a:lnTo>
                          <a:pt x="132" y="88"/>
                        </a:lnTo>
                        <a:lnTo>
                          <a:pt x="129" y="89"/>
                        </a:lnTo>
                        <a:lnTo>
                          <a:pt x="128" y="90"/>
                        </a:lnTo>
                        <a:lnTo>
                          <a:pt x="127" y="90"/>
                        </a:lnTo>
                        <a:lnTo>
                          <a:pt x="127" y="91"/>
                        </a:lnTo>
                        <a:lnTo>
                          <a:pt x="127" y="93"/>
                        </a:lnTo>
                        <a:lnTo>
                          <a:pt x="124" y="93"/>
                        </a:lnTo>
                        <a:lnTo>
                          <a:pt x="123" y="94"/>
                        </a:lnTo>
                        <a:lnTo>
                          <a:pt x="120" y="94"/>
                        </a:lnTo>
                        <a:lnTo>
                          <a:pt x="119" y="94"/>
                        </a:lnTo>
                        <a:lnTo>
                          <a:pt x="117" y="95"/>
                        </a:lnTo>
                        <a:lnTo>
                          <a:pt x="116" y="95"/>
                        </a:lnTo>
                        <a:lnTo>
                          <a:pt x="115" y="96"/>
                        </a:lnTo>
                        <a:lnTo>
                          <a:pt x="114" y="96"/>
                        </a:lnTo>
                        <a:lnTo>
                          <a:pt x="113" y="97"/>
                        </a:lnTo>
                        <a:lnTo>
                          <a:pt x="111" y="97"/>
                        </a:lnTo>
                        <a:lnTo>
                          <a:pt x="110" y="97"/>
                        </a:lnTo>
                        <a:lnTo>
                          <a:pt x="110" y="98"/>
                        </a:lnTo>
                        <a:lnTo>
                          <a:pt x="109" y="98"/>
                        </a:lnTo>
                        <a:lnTo>
                          <a:pt x="108" y="98"/>
                        </a:lnTo>
                        <a:lnTo>
                          <a:pt x="106" y="100"/>
                        </a:lnTo>
                        <a:lnTo>
                          <a:pt x="102" y="102"/>
                        </a:lnTo>
                        <a:lnTo>
                          <a:pt x="100" y="103"/>
                        </a:lnTo>
                        <a:lnTo>
                          <a:pt x="98" y="105"/>
                        </a:lnTo>
                        <a:lnTo>
                          <a:pt x="98" y="106"/>
                        </a:lnTo>
                        <a:lnTo>
                          <a:pt x="97" y="106"/>
                        </a:lnTo>
                        <a:lnTo>
                          <a:pt x="97" y="107"/>
                        </a:lnTo>
                        <a:lnTo>
                          <a:pt x="96" y="106"/>
                        </a:lnTo>
                        <a:lnTo>
                          <a:pt x="96" y="105"/>
                        </a:lnTo>
                        <a:lnTo>
                          <a:pt x="95" y="105"/>
                        </a:lnTo>
                        <a:lnTo>
                          <a:pt x="96" y="106"/>
                        </a:lnTo>
                        <a:lnTo>
                          <a:pt x="96" y="107"/>
                        </a:lnTo>
                        <a:lnTo>
                          <a:pt x="97" y="107"/>
                        </a:lnTo>
                        <a:lnTo>
                          <a:pt x="96" y="108"/>
                        </a:lnTo>
                        <a:lnTo>
                          <a:pt x="96" y="109"/>
                        </a:lnTo>
                        <a:lnTo>
                          <a:pt x="93" y="111"/>
                        </a:lnTo>
                        <a:lnTo>
                          <a:pt x="91" y="113"/>
                        </a:lnTo>
                        <a:lnTo>
                          <a:pt x="90" y="115"/>
                        </a:lnTo>
                        <a:lnTo>
                          <a:pt x="89" y="115"/>
                        </a:lnTo>
                        <a:lnTo>
                          <a:pt x="89" y="116"/>
                        </a:lnTo>
                        <a:lnTo>
                          <a:pt x="88" y="117"/>
                        </a:lnTo>
                        <a:lnTo>
                          <a:pt x="87" y="118"/>
                        </a:lnTo>
                        <a:lnTo>
                          <a:pt x="87" y="119"/>
                        </a:lnTo>
                        <a:lnTo>
                          <a:pt x="85" y="119"/>
                        </a:lnTo>
                        <a:lnTo>
                          <a:pt x="85" y="118"/>
                        </a:lnTo>
                        <a:lnTo>
                          <a:pt x="83" y="119"/>
                        </a:lnTo>
                        <a:lnTo>
                          <a:pt x="82" y="119"/>
                        </a:lnTo>
                        <a:lnTo>
                          <a:pt x="81" y="121"/>
                        </a:lnTo>
                        <a:lnTo>
                          <a:pt x="80" y="122"/>
                        </a:lnTo>
                        <a:lnTo>
                          <a:pt x="79" y="122"/>
                        </a:lnTo>
                        <a:lnTo>
                          <a:pt x="78" y="123"/>
                        </a:lnTo>
                        <a:lnTo>
                          <a:pt x="78" y="124"/>
                        </a:lnTo>
                        <a:lnTo>
                          <a:pt x="77" y="125"/>
                        </a:lnTo>
                        <a:lnTo>
                          <a:pt x="74" y="127"/>
                        </a:lnTo>
                        <a:lnTo>
                          <a:pt x="73" y="128"/>
                        </a:lnTo>
                        <a:lnTo>
                          <a:pt x="72" y="128"/>
                        </a:lnTo>
                        <a:lnTo>
                          <a:pt x="70" y="131"/>
                        </a:lnTo>
                        <a:lnTo>
                          <a:pt x="67" y="133"/>
                        </a:lnTo>
                        <a:lnTo>
                          <a:pt x="65" y="133"/>
                        </a:lnTo>
                        <a:lnTo>
                          <a:pt x="65" y="132"/>
                        </a:lnTo>
                        <a:lnTo>
                          <a:pt x="63" y="130"/>
                        </a:lnTo>
                        <a:lnTo>
                          <a:pt x="63" y="131"/>
                        </a:lnTo>
                        <a:lnTo>
                          <a:pt x="64" y="132"/>
                        </a:lnTo>
                        <a:lnTo>
                          <a:pt x="65" y="132"/>
                        </a:lnTo>
                        <a:lnTo>
                          <a:pt x="65" y="133"/>
                        </a:lnTo>
                        <a:lnTo>
                          <a:pt x="65" y="134"/>
                        </a:lnTo>
                        <a:lnTo>
                          <a:pt x="65" y="135"/>
                        </a:lnTo>
                        <a:lnTo>
                          <a:pt x="64" y="135"/>
                        </a:lnTo>
                        <a:lnTo>
                          <a:pt x="64" y="136"/>
                        </a:lnTo>
                        <a:lnTo>
                          <a:pt x="65" y="137"/>
                        </a:lnTo>
                        <a:lnTo>
                          <a:pt x="64" y="141"/>
                        </a:lnTo>
                        <a:lnTo>
                          <a:pt x="63" y="141"/>
                        </a:lnTo>
                        <a:lnTo>
                          <a:pt x="64" y="143"/>
                        </a:lnTo>
                        <a:lnTo>
                          <a:pt x="67" y="144"/>
                        </a:lnTo>
                        <a:lnTo>
                          <a:pt x="68" y="145"/>
                        </a:lnTo>
                        <a:lnTo>
                          <a:pt x="69" y="145"/>
                        </a:lnTo>
                        <a:lnTo>
                          <a:pt x="69" y="146"/>
                        </a:lnTo>
                        <a:lnTo>
                          <a:pt x="70" y="149"/>
                        </a:lnTo>
                        <a:lnTo>
                          <a:pt x="70" y="151"/>
                        </a:lnTo>
                        <a:lnTo>
                          <a:pt x="69" y="151"/>
                        </a:lnTo>
                        <a:lnTo>
                          <a:pt x="70" y="154"/>
                        </a:lnTo>
                        <a:lnTo>
                          <a:pt x="70" y="155"/>
                        </a:lnTo>
                        <a:lnTo>
                          <a:pt x="71" y="156"/>
                        </a:lnTo>
                        <a:lnTo>
                          <a:pt x="71" y="158"/>
                        </a:lnTo>
                        <a:lnTo>
                          <a:pt x="72" y="158"/>
                        </a:lnTo>
                        <a:lnTo>
                          <a:pt x="72" y="159"/>
                        </a:lnTo>
                        <a:lnTo>
                          <a:pt x="72" y="160"/>
                        </a:lnTo>
                        <a:lnTo>
                          <a:pt x="72" y="161"/>
                        </a:lnTo>
                        <a:lnTo>
                          <a:pt x="72" y="162"/>
                        </a:lnTo>
                        <a:lnTo>
                          <a:pt x="73" y="163"/>
                        </a:lnTo>
                        <a:lnTo>
                          <a:pt x="73" y="164"/>
                        </a:lnTo>
                        <a:lnTo>
                          <a:pt x="73" y="165"/>
                        </a:lnTo>
                        <a:lnTo>
                          <a:pt x="73" y="167"/>
                        </a:lnTo>
                        <a:lnTo>
                          <a:pt x="73" y="168"/>
                        </a:lnTo>
                        <a:lnTo>
                          <a:pt x="72" y="169"/>
                        </a:lnTo>
                        <a:lnTo>
                          <a:pt x="73" y="170"/>
                        </a:lnTo>
                        <a:lnTo>
                          <a:pt x="74" y="170"/>
                        </a:lnTo>
                        <a:lnTo>
                          <a:pt x="74" y="169"/>
                        </a:lnTo>
                        <a:lnTo>
                          <a:pt x="74" y="168"/>
                        </a:lnTo>
                        <a:lnTo>
                          <a:pt x="74" y="167"/>
                        </a:lnTo>
                        <a:lnTo>
                          <a:pt x="74" y="165"/>
                        </a:lnTo>
                        <a:lnTo>
                          <a:pt x="76" y="165"/>
                        </a:lnTo>
                        <a:lnTo>
                          <a:pt x="77" y="167"/>
                        </a:lnTo>
                        <a:lnTo>
                          <a:pt x="77" y="169"/>
                        </a:lnTo>
                        <a:lnTo>
                          <a:pt x="76" y="170"/>
                        </a:lnTo>
                        <a:lnTo>
                          <a:pt x="76" y="171"/>
                        </a:lnTo>
                        <a:lnTo>
                          <a:pt x="76" y="172"/>
                        </a:lnTo>
                        <a:lnTo>
                          <a:pt x="76" y="175"/>
                        </a:lnTo>
                        <a:lnTo>
                          <a:pt x="76" y="177"/>
                        </a:lnTo>
                        <a:lnTo>
                          <a:pt x="77" y="177"/>
                        </a:lnTo>
                        <a:lnTo>
                          <a:pt x="77" y="178"/>
                        </a:lnTo>
                        <a:lnTo>
                          <a:pt x="77" y="179"/>
                        </a:lnTo>
                        <a:lnTo>
                          <a:pt x="76" y="179"/>
                        </a:lnTo>
                        <a:lnTo>
                          <a:pt x="76" y="180"/>
                        </a:lnTo>
                        <a:lnTo>
                          <a:pt x="76" y="181"/>
                        </a:lnTo>
                        <a:lnTo>
                          <a:pt x="76" y="182"/>
                        </a:lnTo>
                        <a:lnTo>
                          <a:pt x="74" y="183"/>
                        </a:lnTo>
                        <a:lnTo>
                          <a:pt x="74" y="184"/>
                        </a:lnTo>
                        <a:lnTo>
                          <a:pt x="74" y="186"/>
                        </a:lnTo>
                        <a:lnTo>
                          <a:pt x="74" y="187"/>
                        </a:lnTo>
                        <a:lnTo>
                          <a:pt x="73" y="188"/>
                        </a:lnTo>
                        <a:lnTo>
                          <a:pt x="73" y="191"/>
                        </a:lnTo>
                        <a:lnTo>
                          <a:pt x="73" y="190"/>
                        </a:lnTo>
                        <a:lnTo>
                          <a:pt x="74" y="190"/>
                        </a:lnTo>
                        <a:lnTo>
                          <a:pt x="76" y="190"/>
                        </a:lnTo>
                        <a:lnTo>
                          <a:pt x="76" y="189"/>
                        </a:lnTo>
                        <a:lnTo>
                          <a:pt x="76" y="190"/>
                        </a:lnTo>
                        <a:lnTo>
                          <a:pt x="76" y="191"/>
                        </a:lnTo>
                        <a:lnTo>
                          <a:pt x="76" y="192"/>
                        </a:lnTo>
                        <a:lnTo>
                          <a:pt x="76" y="193"/>
                        </a:lnTo>
                        <a:lnTo>
                          <a:pt x="74" y="195"/>
                        </a:lnTo>
                        <a:lnTo>
                          <a:pt x="74" y="196"/>
                        </a:lnTo>
                        <a:lnTo>
                          <a:pt x="73" y="197"/>
                        </a:lnTo>
                        <a:lnTo>
                          <a:pt x="72" y="198"/>
                        </a:lnTo>
                        <a:lnTo>
                          <a:pt x="71" y="199"/>
                        </a:lnTo>
                        <a:lnTo>
                          <a:pt x="70" y="200"/>
                        </a:lnTo>
                        <a:lnTo>
                          <a:pt x="70" y="201"/>
                        </a:lnTo>
                        <a:lnTo>
                          <a:pt x="69" y="201"/>
                        </a:lnTo>
                        <a:lnTo>
                          <a:pt x="68" y="201"/>
                        </a:lnTo>
                        <a:lnTo>
                          <a:pt x="65" y="202"/>
                        </a:lnTo>
                        <a:lnTo>
                          <a:pt x="64" y="203"/>
                        </a:lnTo>
                        <a:lnTo>
                          <a:pt x="63" y="203"/>
                        </a:lnTo>
                        <a:lnTo>
                          <a:pt x="61" y="205"/>
                        </a:lnTo>
                        <a:lnTo>
                          <a:pt x="60" y="205"/>
                        </a:lnTo>
                        <a:lnTo>
                          <a:pt x="59" y="205"/>
                        </a:lnTo>
                        <a:lnTo>
                          <a:pt x="59" y="206"/>
                        </a:lnTo>
                        <a:lnTo>
                          <a:pt x="58" y="206"/>
                        </a:lnTo>
                        <a:lnTo>
                          <a:pt x="55" y="206"/>
                        </a:lnTo>
                        <a:lnTo>
                          <a:pt x="54" y="207"/>
                        </a:lnTo>
                        <a:lnTo>
                          <a:pt x="50" y="208"/>
                        </a:lnTo>
                        <a:lnTo>
                          <a:pt x="45" y="210"/>
                        </a:lnTo>
                        <a:lnTo>
                          <a:pt x="43" y="211"/>
                        </a:lnTo>
                        <a:lnTo>
                          <a:pt x="42" y="211"/>
                        </a:lnTo>
                        <a:lnTo>
                          <a:pt x="41" y="212"/>
                        </a:lnTo>
                        <a:lnTo>
                          <a:pt x="39" y="214"/>
                        </a:lnTo>
                        <a:lnTo>
                          <a:pt x="37" y="215"/>
                        </a:lnTo>
                        <a:lnTo>
                          <a:pt x="36" y="216"/>
                        </a:lnTo>
                        <a:lnTo>
                          <a:pt x="36" y="217"/>
                        </a:lnTo>
                        <a:lnTo>
                          <a:pt x="36" y="218"/>
                        </a:lnTo>
                        <a:lnTo>
                          <a:pt x="35" y="218"/>
                        </a:lnTo>
                        <a:lnTo>
                          <a:pt x="35" y="219"/>
                        </a:lnTo>
                        <a:lnTo>
                          <a:pt x="34" y="220"/>
                        </a:lnTo>
                        <a:lnTo>
                          <a:pt x="34" y="221"/>
                        </a:lnTo>
                        <a:lnTo>
                          <a:pt x="36" y="223"/>
                        </a:lnTo>
                        <a:lnTo>
                          <a:pt x="37" y="225"/>
                        </a:lnTo>
                        <a:lnTo>
                          <a:pt x="39" y="225"/>
                        </a:lnTo>
                        <a:lnTo>
                          <a:pt x="39" y="224"/>
                        </a:lnTo>
                        <a:lnTo>
                          <a:pt x="39" y="223"/>
                        </a:lnTo>
                        <a:lnTo>
                          <a:pt x="40" y="221"/>
                        </a:lnTo>
                        <a:lnTo>
                          <a:pt x="40" y="223"/>
                        </a:lnTo>
                        <a:lnTo>
                          <a:pt x="39" y="224"/>
                        </a:lnTo>
                        <a:lnTo>
                          <a:pt x="39" y="225"/>
                        </a:lnTo>
                        <a:lnTo>
                          <a:pt x="39" y="226"/>
                        </a:lnTo>
                        <a:lnTo>
                          <a:pt x="39" y="230"/>
                        </a:lnTo>
                        <a:lnTo>
                          <a:pt x="39" y="233"/>
                        </a:lnTo>
                        <a:lnTo>
                          <a:pt x="36" y="233"/>
                        </a:lnTo>
                        <a:lnTo>
                          <a:pt x="35" y="233"/>
                        </a:lnTo>
                        <a:lnTo>
                          <a:pt x="32" y="233"/>
                        </a:lnTo>
                        <a:lnTo>
                          <a:pt x="31" y="233"/>
                        </a:lnTo>
                        <a:lnTo>
                          <a:pt x="28" y="233"/>
                        </a:lnTo>
                        <a:lnTo>
                          <a:pt x="27" y="233"/>
                        </a:lnTo>
                        <a:lnTo>
                          <a:pt x="27" y="231"/>
                        </a:lnTo>
                        <a:lnTo>
                          <a:pt x="27" y="227"/>
                        </a:lnTo>
                        <a:lnTo>
                          <a:pt x="26" y="226"/>
                        </a:lnTo>
                        <a:lnTo>
                          <a:pt x="26" y="224"/>
                        </a:lnTo>
                        <a:lnTo>
                          <a:pt x="27" y="223"/>
                        </a:lnTo>
                        <a:lnTo>
                          <a:pt x="27" y="221"/>
                        </a:lnTo>
                        <a:lnTo>
                          <a:pt x="26" y="220"/>
                        </a:lnTo>
                        <a:lnTo>
                          <a:pt x="25" y="220"/>
                        </a:lnTo>
                        <a:lnTo>
                          <a:pt x="25" y="218"/>
                        </a:lnTo>
                        <a:lnTo>
                          <a:pt x="25" y="216"/>
                        </a:lnTo>
                        <a:lnTo>
                          <a:pt x="26" y="215"/>
                        </a:lnTo>
                        <a:lnTo>
                          <a:pt x="26" y="214"/>
                        </a:lnTo>
                        <a:lnTo>
                          <a:pt x="25" y="214"/>
                        </a:lnTo>
                        <a:lnTo>
                          <a:pt x="25" y="212"/>
                        </a:lnTo>
                        <a:lnTo>
                          <a:pt x="26" y="211"/>
                        </a:lnTo>
                        <a:lnTo>
                          <a:pt x="26" y="208"/>
                        </a:lnTo>
                        <a:lnTo>
                          <a:pt x="26" y="207"/>
                        </a:lnTo>
                        <a:lnTo>
                          <a:pt x="26" y="206"/>
                        </a:lnTo>
                        <a:lnTo>
                          <a:pt x="26" y="203"/>
                        </a:lnTo>
                        <a:lnTo>
                          <a:pt x="26" y="202"/>
                        </a:lnTo>
                        <a:lnTo>
                          <a:pt x="26" y="199"/>
                        </a:lnTo>
                        <a:lnTo>
                          <a:pt x="26" y="198"/>
                        </a:lnTo>
                        <a:lnTo>
                          <a:pt x="25" y="197"/>
                        </a:lnTo>
                        <a:lnTo>
                          <a:pt x="25" y="196"/>
                        </a:lnTo>
                        <a:lnTo>
                          <a:pt x="24" y="195"/>
                        </a:lnTo>
                        <a:lnTo>
                          <a:pt x="24" y="191"/>
                        </a:lnTo>
                        <a:lnTo>
                          <a:pt x="23" y="190"/>
                        </a:lnTo>
                        <a:lnTo>
                          <a:pt x="22" y="189"/>
                        </a:lnTo>
                        <a:lnTo>
                          <a:pt x="22" y="188"/>
                        </a:lnTo>
                        <a:lnTo>
                          <a:pt x="22" y="187"/>
                        </a:lnTo>
                        <a:lnTo>
                          <a:pt x="21" y="186"/>
                        </a:lnTo>
                        <a:lnTo>
                          <a:pt x="20" y="184"/>
                        </a:lnTo>
                        <a:lnTo>
                          <a:pt x="20" y="183"/>
                        </a:lnTo>
                        <a:lnTo>
                          <a:pt x="20" y="182"/>
                        </a:lnTo>
                        <a:lnTo>
                          <a:pt x="20" y="181"/>
                        </a:lnTo>
                        <a:lnTo>
                          <a:pt x="20" y="180"/>
                        </a:lnTo>
                        <a:lnTo>
                          <a:pt x="18" y="179"/>
                        </a:lnTo>
                        <a:lnTo>
                          <a:pt x="16" y="170"/>
                        </a:lnTo>
                        <a:lnTo>
                          <a:pt x="16" y="169"/>
                        </a:lnTo>
                        <a:lnTo>
                          <a:pt x="17" y="169"/>
                        </a:lnTo>
                        <a:lnTo>
                          <a:pt x="22" y="164"/>
                        </a:lnTo>
                        <a:lnTo>
                          <a:pt x="25" y="161"/>
                        </a:lnTo>
                        <a:lnTo>
                          <a:pt x="32" y="154"/>
                        </a:lnTo>
                        <a:lnTo>
                          <a:pt x="33" y="154"/>
                        </a:lnTo>
                        <a:lnTo>
                          <a:pt x="32" y="152"/>
                        </a:lnTo>
                        <a:lnTo>
                          <a:pt x="31" y="151"/>
                        </a:lnTo>
                        <a:lnTo>
                          <a:pt x="33" y="150"/>
                        </a:lnTo>
                        <a:lnTo>
                          <a:pt x="33" y="149"/>
                        </a:lnTo>
                        <a:lnTo>
                          <a:pt x="33" y="147"/>
                        </a:lnTo>
                        <a:lnTo>
                          <a:pt x="33" y="146"/>
                        </a:lnTo>
                        <a:lnTo>
                          <a:pt x="33" y="145"/>
                        </a:lnTo>
                        <a:lnTo>
                          <a:pt x="33" y="144"/>
                        </a:lnTo>
                        <a:lnTo>
                          <a:pt x="34" y="143"/>
                        </a:lnTo>
                        <a:lnTo>
                          <a:pt x="35" y="143"/>
                        </a:lnTo>
                        <a:lnTo>
                          <a:pt x="37" y="141"/>
                        </a:lnTo>
                        <a:lnTo>
                          <a:pt x="39" y="139"/>
                        </a:lnTo>
                        <a:lnTo>
                          <a:pt x="39" y="137"/>
                        </a:lnTo>
                        <a:lnTo>
                          <a:pt x="40" y="135"/>
                        </a:lnTo>
                        <a:lnTo>
                          <a:pt x="40" y="134"/>
                        </a:lnTo>
                        <a:lnTo>
                          <a:pt x="41" y="132"/>
                        </a:lnTo>
                        <a:lnTo>
                          <a:pt x="40" y="131"/>
                        </a:lnTo>
                        <a:lnTo>
                          <a:pt x="37" y="130"/>
                        </a:lnTo>
                        <a:lnTo>
                          <a:pt x="37" y="128"/>
                        </a:lnTo>
                        <a:lnTo>
                          <a:pt x="37" y="127"/>
                        </a:lnTo>
                        <a:lnTo>
                          <a:pt x="37" y="126"/>
                        </a:lnTo>
                        <a:lnTo>
                          <a:pt x="37" y="125"/>
                        </a:lnTo>
                        <a:lnTo>
                          <a:pt x="39" y="123"/>
                        </a:lnTo>
                        <a:lnTo>
                          <a:pt x="37" y="122"/>
                        </a:lnTo>
                        <a:lnTo>
                          <a:pt x="36" y="122"/>
                        </a:lnTo>
                        <a:lnTo>
                          <a:pt x="35" y="121"/>
                        </a:lnTo>
                        <a:lnTo>
                          <a:pt x="35" y="118"/>
                        </a:lnTo>
                        <a:lnTo>
                          <a:pt x="37" y="118"/>
                        </a:lnTo>
                        <a:lnTo>
                          <a:pt x="39" y="118"/>
                        </a:lnTo>
                        <a:lnTo>
                          <a:pt x="39" y="117"/>
                        </a:lnTo>
                        <a:lnTo>
                          <a:pt x="40" y="116"/>
                        </a:lnTo>
                        <a:lnTo>
                          <a:pt x="39" y="115"/>
                        </a:lnTo>
                        <a:lnTo>
                          <a:pt x="39" y="114"/>
                        </a:lnTo>
                        <a:lnTo>
                          <a:pt x="40" y="114"/>
                        </a:lnTo>
                        <a:lnTo>
                          <a:pt x="41" y="113"/>
                        </a:lnTo>
                        <a:lnTo>
                          <a:pt x="41" y="112"/>
                        </a:lnTo>
                        <a:lnTo>
                          <a:pt x="41" y="111"/>
                        </a:lnTo>
                        <a:lnTo>
                          <a:pt x="40" y="111"/>
                        </a:lnTo>
                        <a:lnTo>
                          <a:pt x="40" y="109"/>
                        </a:lnTo>
                        <a:lnTo>
                          <a:pt x="40" y="108"/>
                        </a:lnTo>
                        <a:lnTo>
                          <a:pt x="40" y="107"/>
                        </a:lnTo>
                        <a:lnTo>
                          <a:pt x="40" y="106"/>
                        </a:lnTo>
                        <a:lnTo>
                          <a:pt x="40" y="105"/>
                        </a:lnTo>
                        <a:lnTo>
                          <a:pt x="40" y="104"/>
                        </a:lnTo>
                        <a:lnTo>
                          <a:pt x="40" y="103"/>
                        </a:lnTo>
                        <a:lnTo>
                          <a:pt x="41" y="102"/>
                        </a:lnTo>
                        <a:lnTo>
                          <a:pt x="41" y="100"/>
                        </a:lnTo>
                        <a:lnTo>
                          <a:pt x="40" y="100"/>
                        </a:lnTo>
                        <a:lnTo>
                          <a:pt x="40" y="99"/>
                        </a:lnTo>
                        <a:lnTo>
                          <a:pt x="41" y="97"/>
                        </a:lnTo>
                        <a:lnTo>
                          <a:pt x="40" y="97"/>
                        </a:lnTo>
                        <a:lnTo>
                          <a:pt x="40" y="96"/>
                        </a:lnTo>
                        <a:lnTo>
                          <a:pt x="40" y="95"/>
                        </a:lnTo>
                        <a:lnTo>
                          <a:pt x="39" y="94"/>
                        </a:lnTo>
                        <a:lnTo>
                          <a:pt x="39" y="91"/>
                        </a:lnTo>
                        <a:lnTo>
                          <a:pt x="39" y="90"/>
                        </a:lnTo>
                        <a:lnTo>
                          <a:pt x="40" y="90"/>
                        </a:lnTo>
                        <a:lnTo>
                          <a:pt x="40" y="89"/>
                        </a:lnTo>
                        <a:lnTo>
                          <a:pt x="40" y="88"/>
                        </a:lnTo>
                        <a:lnTo>
                          <a:pt x="39" y="88"/>
                        </a:lnTo>
                        <a:lnTo>
                          <a:pt x="37" y="88"/>
                        </a:lnTo>
                        <a:lnTo>
                          <a:pt x="36" y="88"/>
                        </a:lnTo>
                        <a:lnTo>
                          <a:pt x="36" y="87"/>
                        </a:lnTo>
                        <a:lnTo>
                          <a:pt x="34" y="86"/>
                        </a:lnTo>
                        <a:lnTo>
                          <a:pt x="32" y="85"/>
                        </a:lnTo>
                        <a:lnTo>
                          <a:pt x="31" y="85"/>
                        </a:lnTo>
                        <a:lnTo>
                          <a:pt x="30" y="85"/>
                        </a:lnTo>
                        <a:lnTo>
                          <a:pt x="28" y="85"/>
                        </a:lnTo>
                        <a:lnTo>
                          <a:pt x="27" y="85"/>
                        </a:lnTo>
                        <a:lnTo>
                          <a:pt x="26" y="85"/>
                        </a:lnTo>
                        <a:lnTo>
                          <a:pt x="25" y="85"/>
                        </a:lnTo>
                        <a:lnTo>
                          <a:pt x="24" y="84"/>
                        </a:lnTo>
                        <a:lnTo>
                          <a:pt x="23" y="83"/>
                        </a:lnTo>
                        <a:lnTo>
                          <a:pt x="22" y="81"/>
                        </a:lnTo>
                        <a:lnTo>
                          <a:pt x="21" y="81"/>
                        </a:lnTo>
                        <a:lnTo>
                          <a:pt x="20" y="81"/>
                        </a:lnTo>
                        <a:lnTo>
                          <a:pt x="18" y="81"/>
                        </a:lnTo>
                        <a:lnTo>
                          <a:pt x="17" y="80"/>
                        </a:lnTo>
                        <a:lnTo>
                          <a:pt x="16" y="79"/>
                        </a:lnTo>
                        <a:lnTo>
                          <a:pt x="15" y="78"/>
                        </a:lnTo>
                        <a:lnTo>
                          <a:pt x="14" y="78"/>
                        </a:lnTo>
                        <a:lnTo>
                          <a:pt x="13" y="78"/>
                        </a:lnTo>
                        <a:lnTo>
                          <a:pt x="9" y="78"/>
                        </a:lnTo>
                        <a:lnTo>
                          <a:pt x="4" y="78"/>
                        </a:lnTo>
                        <a:lnTo>
                          <a:pt x="3" y="74"/>
                        </a:lnTo>
                        <a:lnTo>
                          <a:pt x="3" y="72"/>
                        </a:lnTo>
                        <a:lnTo>
                          <a:pt x="3" y="71"/>
                        </a:lnTo>
                        <a:lnTo>
                          <a:pt x="3" y="69"/>
                        </a:lnTo>
                        <a:lnTo>
                          <a:pt x="2" y="69"/>
                        </a:lnTo>
                        <a:lnTo>
                          <a:pt x="2" y="68"/>
                        </a:lnTo>
                        <a:lnTo>
                          <a:pt x="0" y="67"/>
                        </a:lnTo>
                        <a:lnTo>
                          <a:pt x="0" y="66"/>
                        </a:lnTo>
                        <a:lnTo>
                          <a:pt x="0" y="63"/>
                        </a:lnTo>
                        <a:lnTo>
                          <a:pt x="3" y="63"/>
                        </a:lnTo>
                        <a:lnTo>
                          <a:pt x="5" y="62"/>
                        </a:lnTo>
                        <a:lnTo>
                          <a:pt x="6" y="62"/>
                        </a:lnTo>
                        <a:lnTo>
                          <a:pt x="8" y="61"/>
                        </a:lnTo>
                        <a:lnTo>
                          <a:pt x="11" y="60"/>
                        </a:lnTo>
                        <a:lnTo>
                          <a:pt x="12" y="60"/>
                        </a:lnTo>
                        <a:lnTo>
                          <a:pt x="13" y="60"/>
                        </a:lnTo>
                        <a:lnTo>
                          <a:pt x="16" y="59"/>
                        </a:lnTo>
                        <a:lnTo>
                          <a:pt x="18" y="59"/>
                        </a:lnTo>
                        <a:lnTo>
                          <a:pt x="20" y="58"/>
                        </a:lnTo>
                        <a:lnTo>
                          <a:pt x="22" y="57"/>
                        </a:lnTo>
                        <a:lnTo>
                          <a:pt x="23" y="57"/>
                        </a:lnTo>
                        <a:lnTo>
                          <a:pt x="24" y="57"/>
                        </a:lnTo>
                        <a:lnTo>
                          <a:pt x="25" y="56"/>
                        </a:lnTo>
                        <a:lnTo>
                          <a:pt x="27" y="56"/>
                        </a:lnTo>
                        <a:lnTo>
                          <a:pt x="28" y="55"/>
                        </a:lnTo>
                        <a:lnTo>
                          <a:pt x="31" y="55"/>
                        </a:lnTo>
                        <a:lnTo>
                          <a:pt x="40" y="51"/>
                        </a:lnTo>
                        <a:lnTo>
                          <a:pt x="43" y="50"/>
                        </a:lnTo>
                        <a:lnTo>
                          <a:pt x="44" y="50"/>
                        </a:lnTo>
                        <a:lnTo>
                          <a:pt x="44" y="52"/>
                        </a:lnTo>
                        <a:lnTo>
                          <a:pt x="45" y="53"/>
                        </a:lnTo>
                        <a:lnTo>
                          <a:pt x="46" y="55"/>
                        </a:lnTo>
                        <a:lnTo>
                          <a:pt x="48" y="56"/>
                        </a:lnTo>
                        <a:lnTo>
                          <a:pt x="49" y="58"/>
                        </a:lnTo>
                        <a:lnTo>
                          <a:pt x="50" y="58"/>
                        </a:lnTo>
                        <a:lnTo>
                          <a:pt x="51" y="57"/>
                        </a:lnTo>
                        <a:lnTo>
                          <a:pt x="53" y="57"/>
                        </a:lnTo>
                        <a:lnTo>
                          <a:pt x="56" y="57"/>
                        </a:lnTo>
                        <a:lnTo>
                          <a:pt x="60" y="56"/>
                        </a:lnTo>
                        <a:lnTo>
                          <a:pt x="60" y="57"/>
                        </a:lnTo>
                        <a:lnTo>
                          <a:pt x="61" y="57"/>
                        </a:lnTo>
                        <a:lnTo>
                          <a:pt x="61" y="58"/>
                        </a:lnTo>
                        <a:lnTo>
                          <a:pt x="62" y="58"/>
                        </a:lnTo>
                        <a:lnTo>
                          <a:pt x="62" y="59"/>
                        </a:lnTo>
                        <a:lnTo>
                          <a:pt x="62" y="61"/>
                        </a:lnTo>
                        <a:lnTo>
                          <a:pt x="62" y="63"/>
                        </a:lnTo>
                        <a:lnTo>
                          <a:pt x="62" y="65"/>
                        </a:lnTo>
                        <a:lnTo>
                          <a:pt x="62" y="66"/>
                        </a:lnTo>
                        <a:lnTo>
                          <a:pt x="62" y="67"/>
                        </a:lnTo>
                        <a:lnTo>
                          <a:pt x="62" y="68"/>
                        </a:lnTo>
                        <a:lnTo>
                          <a:pt x="62" y="69"/>
                        </a:lnTo>
                        <a:lnTo>
                          <a:pt x="60" y="71"/>
                        </a:lnTo>
                        <a:lnTo>
                          <a:pt x="61" y="72"/>
                        </a:lnTo>
                        <a:lnTo>
                          <a:pt x="60" y="74"/>
                        </a:lnTo>
                        <a:lnTo>
                          <a:pt x="60" y="75"/>
                        </a:lnTo>
                        <a:lnTo>
                          <a:pt x="59" y="75"/>
                        </a:lnTo>
                        <a:lnTo>
                          <a:pt x="58" y="75"/>
                        </a:lnTo>
                        <a:lnTo>
                          <a:pt x="58" y="76"/>
                        </a:lnTo>
                        <a:lnTo>
                          <a:pt x="58" y="77"/>
                        </a:lnTo>
                        <a:lnTo>
                          <a:pt x="59" y="77"/>
                        </a:lnTo>
                        <a:lnTo>
                          <a:pt x="59" y="78"/>
                        </a:lnTo>
                        <a:lnTo>
                          <a:pt x="60" y="79"/>
                        </a:lnTo>
                        <a:lnTo>
                          <a:pt x="60" y="80"/>
                        </a:lnTo>
                        <a:lnTo>
                          <a:pt x="60" y="81"/>
                        </a:lnTo>
                        <a:lnTo>
                          <a:pt x="60" y="83"/>
                        </a:lnTo>
                        <a:lnTo>
                          <a:pt x="61" y="83"/>
                        </a:lnTo>
                        <a:lnTo>
                          <a:pt x="62" y="83"/>
                        </a:lnTo>
                        <a:lnTo>
                          <a:pt x="62" y="84"/>
                        </a:lnTo>
                        <a:lnTo>
                          <a:pt x="63" y="85"/>
                        </a:lnTo>
                        <a:lnTo>
                          <a:pt x="64" y="86"/>
                        </a:lnTo>
                        <a:lnTo>
                          <a:pt x="65" y="86"/>
                        </a:lnTo>
                        <a:lnTo>
                          <a:pt x="67" y="87"/>
                        </a:lnTo>
                        <a:lnTo>
                          <a:pt x="69" y="89"/>
                        </a:lnTo>
                        <a:lnTo>
                          <a:pt x="69" y="90"/>
                        </a:lnTo>
                        <a:lnTo>
                          <a:pt x="70" y="90"/>
                        </a:lnTo>
                        <a:lnTo>
                          <a:pt x="70" y="91"/>
                        </a:lnTo>
                        <a:lnTo>
                          <a:pt x="70" y="93"/>
                        </a:lnTo>
                        <a:lnTo>
                          <a:pt x="69" y="93"/>
                        </a:lnTo>
                        <a:lnTo>
                          <a:pt x="70" y="95"/>
                        </a:lnTo>
                        <a:lnTo>
                          <a:pt x="72" y="95"/>
                        </a:lnTo>
                        <a:lnTo>
                          <a:pt x="72" y="94"/>
                        </a:lnTo>
                        <a:lnTo>
                          <a:pt x="73" y="94"/>
                        </a:lnTo>
                        <a:lnTo>
                          <a:pt x="72" y="93"/>
                        </a:lnTo>
                        <a:lnTo>
                          <a:pt x="72" y="90"/>
                        </a:lnTo>
                        <a:lnTo>
                          <a:pt x="72" y="88"/>
                        </a:lnTo>
                        <a:lnTo>
                          <a:pt x="71" y="87"/>
                        </a:lnTo>
                        <a:lnTo>
                          <a:pt x="70" y="86"/>
                        </a:lnTo>
                        <a:lnTo>
                          <a:pt x="71" y="86"/>
                        </a:lnTo>
                        <a:lnTo>
                          <a:pt x="72" y="85"/>
                        </a:lnTo>
                        <a:lnTo>
                          <a:pt x="72" y="84"/>
                        </a:lnTo>
                        <a:lnTo>
                          <a:pt x="72" y="83"/>
                        </a:lnTo>
                        <a:lnTo>
                          <a:pt x="72" y="81"/>
                        </a:lnTo>
                        <a:lnTo>
                          <a:pt x="74" y="80"/>
                        </a:lnTo>
                        <a:lnTo>
                          <a:pt x="76" y="80"/>
                        </a:lnTo>
                        <a:lnTo>
                          <a:pt x="79" y="80"/>
                        </a:lnTo>
                        <a:lnTo>
                          <a:pt x="79" y="79"/>
                        </a:lnTo>
                        <a:lnTo>
                          <a:pt x="80" y="79"/>
                        </a:lnTo>
                        <a:lnTo>
                          <a:pt x="80" y="78"/>
                        </a:lnTo>
                        <a:lnTo>
                          <a:pt x="80" y="76"/>
                        </a:lnTo>
                        <a:lnTo>
                          <a:pt x="81" y="71"/>
                        </a:lnTo>
                        <a:lnTo>
                          <a:pt x="81" y="70"/>
                        </a:lnTo>
                        <a:lnTo>
                          <a:pt x="80" y="69"/>
                        </a:lnTo>
                        <a:lnTo>
                          <a:pt x="80" y="67"/>
                        </a:lnTo>
                        <a:lnTo>
                          <a:pt x="81" y="65"/>
                        </a:lnTo>
                        <a:lnTo>
                          <a:pt x="81" y="62"/>
                        </a:lnTo>
                        <a:lnTo>
                          <a:pt x="81" y="61"/>
                        </a:lnTo>
                        <a:lnTo>
                          <a:pt x="81" y="60"/>
                        </a:lnTo>
                        <a:lnTo>
                          <a:pt x="81" y="59"/>
                        </a:lnTo>
                        <a:lnTo>
                          <a:pt x="80" y="59"/>
                        </a:lnTo>
                        <a:lnTo>
                          <a:pt x="77" y="53"/>
                        </a:lnTo>
                        <a:lnTo>
                          <a:pt x="76" y="53"/>
                        </a:lnTo>
                        <a:lnTo>
                          <a:pt x="76" y="52"/>
                        </a:lnTo>
                        <a:lnTo>
                          <a:pt x="71" y="48"/>
                        </a:lnTo>
                        <a:lnTo>
                          <a:pt x="71" y="47"/>
                        </a:lnTo>
                        <a:lnTo>
                          <a:pt x="70" y="46"/>
                        </a:lnTo>
                        <a:lnTo>
                          <a:pt x="67" y="43"/>
                        </a:lnTo>
                        <a:lnTo>
                          <a:pt x="65" y="42"/>
                        </a:lnTo>
                        <a:lnTo>
                          <a:pt x="63" y="42"/>
                        </a:lnTo>
                        <a:lnTo>
                          <a:pt x="62" y="41"/>
                        </a:lnTo>
                        <a:lnTo>
                          <a:pt x="62" y="40"/>
                        </a:lnTo>
                        <a:lnTo>
                          <a:pt x="62" y="37"/>
                        </a:lnTo>
                        <a:lnTo>
                          <a:pt x="62" y="36"/>
                        </a:lnTo>
                        <a:lnTo>
                          <a:pt x="62" y="34"/>
                        </a:lnTo>
                        <a:lnTo>
                          <a:pt x="62" y="33"/>
                        </a:lnTo>
                        <a:lnTo>
                          <a:pt x="62" y="32"/>
                        </a:lnTo>
                        <a:lnTo>
                          <a:pt x="61" y="31"/>
                        </a:lnTo>
                        <a:lnTo>
                          <a:pt x="61" y="30"/>
                        </a:lnTo>
                        <a:lnTo>
                          <a:pt x="61" y="29"/>
                        </a:lnTo>
                        <a:lnTo>
                          <a:pt x="60" y="28"/>
                        </a:lnTo>
                        <a:lnTo>
                          <a:pt x="60" y="27"/>
                        </a:lnTo>
                        <a:lnTo>
                          <a:pt x="60" y="25"/>
                        </a:lnTo>
                        <a:lnTo>
                          <a:pt x="60" y="24"/>
                        </a:lnTo>
                        <a:lnTo>
                          <a:pt x="60" y="23"/>
                        </a:lnTo>
                        <a:lnTo>
                          <a:pt x="61" y="21"/>
                        </a:lnTo>
                        <a:lnTo>
                          <a:pt x="62" y="20"/>
                        </a:lnTo>
                        <a:lnTo>
                          <a:pt x="63" y="19"/>
                        </a:lnTo>
                        <a:lnTo>
                          <a:pt x="63" y="18"/>
                        </a:lnTo>
                        <a:lnTo>
                          <a:pt x="63" y="16"/>
                        </a:lnTo>
                        <a:lnTo>
                          <a:pt x="63" y="15"/>
                        </a:lnTo>
                        <a:lnTo>
                          <a:pt x="64" y="15"/>
                        </a:lnTo>
                        <a:lnTo>
                          <a:pt x="67" y="15"/>
                        </a:lnTo>
                        <a:lnTo>
                          <a:pt x="68" y="15"/>
                        </a:lnTo>
                        <a:lnTo>
                          <a:pt x="69" y="15"/>
                        </a:lnTo>
                        <a:lnTo>
                          <a:pt x="72" y="15"/>
                        </a:lnTo>
                        <a:lnTo>
                          <a:pt x="74" y="15"/>
                        </a:lnTo>
                        <a:lnTo>
                          <a:pt x="77" y="16"/>
                        </a:lnTo>
                        <a:lnTo>
                          <a:pt x="78" y="15"/>
                        </a:lnTo>
                        <a:lnTo>
                          <a:pt x="79" y="14"/>
                        </a:lnTo>
                        <a:lnTo>
                          <a:pt x="80" y="13"/>
                        </a:lnTo>
                        <a:lnTo>
                          <a:pt x="82" y="13"/>
                        </a:lnTo>
                        <a:lnTo>
                          <a:pt x="85" y="15"/>
                        </a:lnTo>
                        <a:lnTo>
                          <a:pt x="86" y="16"/>
                        </a:lnTo>
                        <a:lnTo>
                          <a:pt x="86" y="18"/>
                        </a:lnTo>
                        <a:lnTo>
                          <a:pt x="87" y="18"/>
                        </a:lnTo>
                        <a:lnTo>
                          <a:pt x="88" y="18"/>
                        </a:lnTo>
                        <a:lnTo>
                          <a:pt x="88" y="16"/>
                        </a:lnTo>
                        <a:lnTo>
                          <a:pt x="90" y="18"/>
                        </a:lnTo>
                        <a:lnTo>
                          <a:pt x="92" y="18"/>
                        </a:lnTo>
                        <a:lnTo>
                          <a:pt x="93" y="16"/>
                        </a:lnTo>
                        <a:lnTo>
                          <a:pt x="95" y="15"/>
                        </a:lnTo>
                        <a:lnTo>
                          <a:pt x="97" y="15"/>
                        </a:lnTo>
                        <a:lnTo>
                          <a:pt x="99" y="16"/>
                        </a:lnTo>
                        <a:lnTo>
                          <a:pt x="99" y="18"/>
                        </a:lnTo>
                        <a:lnTo>
                          <a:pt x="100" y="18"/>
                        </a:lnTo>
                        <a:lnTo>
                          <a:pt x="102" y="18"/>
                        </a:lnTo>
                        <a:lnTo>
                          <a:pt x="104" y="18"/>
                        </a:lnTo>
                        <a:lnTo>
                          <a:pt x="106" y="16"/>
                        </a:lnTo>
                        <a:lnTo>
                          <a:pt x="107" y="15"/>
                        </a:lnTo>
                        <a:lnTo>
                          <a:pt x="108" y="15"/>
                        </a:lnTo>
                        <a:lnTo>
                          <a:pt x="108" y="14"/>
                        </a:lnTo>
                        <a:lnTo>
                          <a:pt x="109" y="12"/>
                        </a:lnTo>
                        <a:lnTo>
                          <a:pt x="110" y="11"/>
                        </a:lnTo>
                        <a:lnTo>
                          <a:pt x="111" y="11"/>
                        </a:lnTo>
                        <a:lnTo>
                          <a:pt x="113" y="11"/>
                        </a:lnTo>
                        <a:lnTo>
                          <a:pt x="114" y="11"/>
                        </a:lnTo>
                        <a:lnTo>
                          <a:pt x="116" y="12"/>
                        </a:lnTo>
                        <a:lnTo>
                          <a:pt x="116" y="13"/>
                        </a:lnTo>
                        <a:lnTo>
                          <a:pt x="117" y="13"/>
                        </a:lnTo>
                        <a:lnTo>
                          <a:pt x="118" y="13"/>
                        </a:lnTo>
                        <a:lnTo>
                          <a:pt x="119" y="12"/>
                        </a:lnTo>
                        <a:lnTo>
                          <a:pt x="120" y="12"/>
                        </a:lnTo>
                        <a:lnTo>
                          <a:pt x="120" y="11"/>
                        </a:lnTo>
                        <a:lnTo>
                          <a:pt x="124" y="10"/>
                        </a:lnTo>
                        <a:lnTo>
                          <a:pt x="125" y="10"/>
                        </a:lnTo>
                        <a:lnTo>
                          <a:pt x="127" y="10"/>
                        </a:lnTo>
                        <a:lnTo>
                          <a:pt x="128" y="10"/>
                        </a:lnTo>
                        <a:lnTo>
                          <a:pt x="129" y="10"/>
                        </a:lnTo>
                        <a:lnTo>
                          <a:pt x="130" y="9"/>
                        </a:lnTo>
                        <a:lnTo>
                          <a:pt x="133" y="8"/>
                        </a:lnTo>
                        <a:lnTo>
                          <a:pt x="135" y="6"/>
                        </a:lnTo>
                        <a:lnTo>
                          <a:pt x="136" y="6"/>
                        </a:lnTo>
                        <a:lnTo>
                          <a:pt x="137" y="5"/>
                        </a:lnTo>
                        <a:lnTo>
                          <a:pt x="138" y="5"/>
                        </a:lnTo>
                        <a:lnTo>
                          <a:pt x="138" y="4"/>
                        </a:lnTo>
                        <a:lnTo>
                          <a:pt x="139" y="4"/>
                        </a:lnTo>
                        <a:lnTo>
                          <a:pt x="142" y="3"/>
                        </a:lnTo>
                        <a:lnTo>
                          <a:pt x="144" y="1"/>
                        </a:lnTo>
                        <a:lnTo>
                          <a:pt x="145" y="1"/>
                        </a:lnTo>
                        <a:lnTo>
                          <a:pt x="146" y="0"/>
                        </a:lnTo>
                        <a:lnTo>
                          <a:pt x="147" y="0"/>
                        </a:lnTo>
                        <a:lnTo>
                          <a:pt x="147" y="2"/>
                        </a:lnTo>
                        <a:lnTo>
                          <a:pt x="148" y="3"/>
                        </a:lnTo>
                        <a:lnTo>
                          <a:pt x="146" y="4"/>
                        </a:lnTo>
                        <a:lnTo>
                          <a:pt x="147" y="4"/>
                        </a:lnTo>
                        <a:lnTo>
                          <a:pt x="148" y="5"/>
                        </a:lnTo>
                        <a:lnTo>
                          <a:pt x="147" y="5"/>
                        </a:lnTo>
                        <a:lnTo>
                          <a:pt x="147" y="6"/>
                        </a:lnTo>
                        <a:lnTo>
                          <a:pt x="146" y="6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616" name="Freeform 1532">
                    <a:extLst>
                      <a:ext uri="{FF2B5EF4-FFF2-40B4-BE49-F238E27FC236}">
                        <a16:creationId xmlns:a16="http://schemas.microsoft.com/office/drawing/2014/main" id="{3C64479B-4D86-4F4C-9253-E71164FB290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888418" y="4110064"/>
                    <a:ext cx="257920" cy="227714"/>
                  </a:xfrm>
                  <a:custGeom>
                    <a:avLst/>
                    <a:gdLst>
                      <a:gd name="T0" fmla="*/ 133350 w 111"/>
                      <a:gd name="T1" fmla="*/ 9525 h 98"/>
                      <a:gd name="T2" fmla="*/ 138112 w 111"/>
                      <a:gd name="T3" fmla="*/ 12700 h 98"/>
                      <a:gd name="T4" fmla="*/ 147637 w 111"/>
                      <a:gd name="T5" fmla="*/ 17463 h 98"/>
                      <a:gd name="T6" fmla="*/ 155575 w 111"/>
                      <a:gd name="T7" fmla="*/ 20638 h 98"/>
                      <a:gd name="T8" fmla="*/ 161925 w 111"/>
                      <a:gd name="T9" fmla="*/ 20638 h 98"/>
                      <a:gd name="T10" fmla="*/ 173037 w 111"/>
                      <a:gd name="T11" fmla="*/ 25400 h 98"/>
                      <a:gd name="T12" fmla="*/ 173037 w 111"/>
                      <a:gd name="T13" fmla="*/ 28575 h 98"/>
                      <a:gd name="T14" fmla="*/ 173037 w 111"/>
                      <a:gd name="T15" fmla="*/ 34925 h 98"/>
                      <a:gd name="T16" fmla="*/ 174625 w 111"/>
                      <a:gd name="T17" fmla="*/ 39688 h 98"/>
                      <a:gd name="T18" fmla="*/ 176212 w 111"/>
                      <a:gd name="T19" fmla="*/ 44450 h 98"/>
                      <a:gd name="T20" fmla="*/ 174625 w 111"/>
                      <a:gd name="T21" fmla="*/ 53975 h 98"/>
                      <a:gd name="T22" fmla="*/ 174625 w 111"/>
                      <a:gd name="T23" fmla="*/ 61913 h 98"/>
                      <a:gd name="T24" fmla="*/ 174625 w 111"/>
                      <a:gd name="T25" fmla="*/ 66675 h 98"/>
                      <a:gd name="T26" fmla="*/ 173037 w 111"/>
                      <a:gd name="T27" fmla="*/ 71438 h 98"/>
                      <a:gd name="T28" fmla="*/ 166687 w 111"/>
                      <a:gd name="T29" fmla="*/ 77788 h 98"/>
                      <a:gd name="T30" fmla="*/ 169862 w 111"/>
                      <a:gd name="T31" fmla="*/ 84138 h 98"/>
                      <a:gd name="T32" fmla="*/ 169862 w 111"/>
                      <a:gd name="T33" fmla="*/ 88900 h 98"/>
                      <a:gd name="T34" fmla="*/ 173037 w 111"/>
                      <a:gd name="T35" fmla="*/ 103188 h 98"/>
                      <a:gd name="T36" fmla="*/ 165100 w 111"/>
                      <a:gd name="T37" fmla="*/ 112713 h 98"/>
                      <a:gd name="T38" fmla="*/ 163512 w 111"/>
                      <a:gd name="T39" fmla="*/ 123825 h 98"/>
                      <a:gd name="T40" fmla="*/ 161925 w 111"/>
                      <a:gd name="T41" fmla="*/ 130175 h 98"/>
                      <a:gd name="T42" fmla="*/ 136525 w 111"/>
                      <a:gd name="T43" fmla="*/ 153988 h 98"/>
                      <a:gd name="T44" fmla="*/ 131762 w 111"/>
                      <a:gd name="T45" fmla="*/ 153988 h 98"/>
                      <a:gd name="T46" fmla="*/ 128587 w 111"/>
                      <a:gd name="T47" fmla="*/ 152400 h 98"/>
                      <a:gd name="T48" fmla="*/ 119062 w 111"/>
                      <a:gd name="T49" fmla="*/ 152400 h 98"/>
                      <a:gd name="T50" fmla="*/ 107950 w 111"/>
                      <a:gd name="T51" fmla="*/ 150813 h 98"/>
                      <a:gd name="T52" fmla="*/ 100012 w 111"/>
                      <a:gd name="T53" fmla="*/ 147638 h 98"/>
                      <a:gd name="T54" fmla="*/ 88900 w 111"/>
                      <a:gd name="T55" fmla="*/ 146050 h 98"/>
                      <a:gd name="T56" fmla="*/ 85725 w 111"/>
                      <a:gd name="T57" fmla="*/ 146050 h 98"/>
                      <a:gd name="T58" fmla="*/ 85725 w 111"/>
                      <a:gd name="T59" fmla="*/ 141288 h 98"/>
                      <a:gd name="T60" fmla="*/ 76200 w 111"/>
                      <a:gd name="T61" fmla="*/ 138113 h 98"/>
                      <a:gd name="T62" fmla="*/ 71437 w 111"/>
                      <a:gd name="T63" fmla="*/ 138113 h 98"/>
                      <a:gd name="T64" fmla="*/ 61912 w 111"/>
                      <a:gd name="T65" fmla="*/ 136525 h 98"/>
                      <a:gd name="T66" fmla="*/ 60325 w 111"/>
                      <a:gd name="T67" fmla="*/ 130175 h 98"/>
                      <a:gd name="T68" fmla="*/ 55562 w 111"/>
                      <a:gd name="T69" fmla="*/ 122238 h 98"/>
                      <a:gd name="T70" fmla="*/ 55562 w 111"/>
                      <a:gd name="T71" fmla="*/ 111125 h 98"/>
                      <a:gd name="T72" fmla="*/ 46037 w 111"/>
                      <a:gd name="T73" fmla="*/ 111125 h 98"/>
                      <a:gd name="T74" fmla="*/ 46037 w 111"/>
                      <a:gd name="T75" fmla="*/ 106363 h 98"/>
                      <a:gd name="T76" fmla="*/ 33337 w 111"/>
                      <a:gd name="T77" fmla="*/ 98425 h 98"/>
                      <a:gd name="T78" fmla="*/ 30162 w 111"/>
                      <a:gd name="T79" fmla="*/ 95250 h 98"/>
                      <a:gd name="T80" fmla="*/ 20637 w 111"/>
                      <a:gd name="T81" fmla="*/ 88900 h 98"/>
                      <a:gd name="T82" fmla="*/ 15875 w 111"/>
                      <a:gd name="T83" fmla="*/ 80963 h 98"/>
                      <a:gd name="T84" fmla="*/ 15875 w 111"/>
                      <a:gd name="T85" fmla="*/ 74613 h 98"/>
                      <a:gd name="T86" fmla="*/ 6350 w 111"/>
                      <a:gd name="T87" fmla="*/ 66675 h 98"/>
                      <a:gd name="T88" fmla="*/ 3175 w 111"/>
                      <a:gd name="T89" fmla="*/ 58738 h 98"/>
                      <a:gd name="T90" fmla="*/ 0 w 111"/>
                      <a:gd name="T91" fmla="*/ 52388 h 98"/>
                      <a:gd name="T92" fmla="*/ 3175 w 111"/>
                      <a:gd name="T93" fmla="*/ 52388 h 98"/>
                      <a:gd name="T94" fmla="*/ 14287 w 111"/>
                      <a:gd name="T95" fmla="*/ 53975 h 98"/>
                      <a:gd name="T96" fmla="*/ 19050 w 111"/>
                      <a:gd name="T97" fmla="*/ 53975 h 98"/>
                      <a:gd name="T98" fmla="*/ 30162 w 111"/>
                      <a:gd name="T99" fmla="*/ 55563 h 98"/>
                      <a:gd name="T100" fmla="*/ 36512 w 111"/>
                      <a:gd name="T101" fmla="*/ 53975 h 98"/>
                      <a:gd name="T102" fmla="*/ 50800 w 111"/>
                      <a:gd name="T103" fmla="*/ 41275 h 98"/>
                      <a:gd name="T104" fmla="*/ 61912 w 111"/>
                      <a:gd name="T105" fmla="*/ 28575 h 98"/>
                      <a:gd name="T106" fmla="*/ 80962 w 111"/>
                      <a:gd name="T107" fmla="*/ 19050 h 98"/>
                      <a:gd name="T108" fmla="*/ 80962 w 111"/>
                      <a:gd name="T109" fmla="*/ 11113 h 98"/>
                      <a:gd name="T110" fmla="*/ 92075 w 111"/>
                      <a:gd name="T111" fmla="*/ 4763 h 98"/>
                      <a:gd name="T112" fmla="*/ 103187 w 111"/>
                      <a:gd name="T113" fmla="*/ 0 h 98"/>
                      <a:gd name="T114" fmla="*/ 115887 w 111"/>
                      <a:gd name="T115" fmla="*/ 3175 h 98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</a:gdLst>
                    <a:ahLst/>
                    <a:cxnLst>
                      <a:cxn ang="T116">
                        <a:pos x="T0" y="T1"/>
                      </a:cxn>
                      <a:cxn ang="T117">
                        <a:pos x="T2" y="T3"/>
                      </a:cxn>
                      <a:cxn ang="T118">
                        <a:pos x="T4" y="T5"/>
                      </a:cxn>
                      <a:cxn ang="T119">
                        <a:pos x="T6" y="T7"/>
                      </a:cxn>
                      <a:cxn ang="T120">
                        <a:pos x="T8" y="T9"/>
                      </a:cxn>
                      <a:cxn ang="T121">
                        <a:pos x="T10" y="T11"/>
                      </a:cxn>
                      <a:cxn ang="T122">
                        <a:pos x="T12" y="T13"/>
                      </a:cxn>
                      <a:cxn ang="T123">
                        <a:pos x="T14" y="T15"/>
                      </a:cxn>
                      <a:cxn ang="T124">
                        <a:pos x="T16" y="T17"/>
                      </a:cxn>
                      <a:cxn ang="T125">
                        <a:pos x="T18" y="T19"/>
                      </a:cxn>
                      <a:cxn ang="T126">
                        <a:pos x="T20" y="T21"/>
                      </a:cxn>
                      <a:cxn ang="T127">
                        <a:pos x="T22" y="T23"/>
                      </a:cxn>
                      <a:cxn ang="T128">
                        <a:pos x="T24" y="T25"/>
                      </a:cxn>
                      <a:cxn ang="T129">
                        <a:pos x="T26" y="T27"/>
                      </a:cxn>
                      <a:cxn ang="T130">
                        <a:pos x="T28" y="T29"/>
                      </a:cxn>
                      <a:cxn ang="T131">
                        <a:pos x="T30" y="T31"/>
                      </a:cxn>
                      <a:cxn ang="T132">
                        <a:pos x="T32" y="T33"/>
                      </a:cxn>
                      <a:cxn ang="T133">
                        <a:pos x="T34" y="T35"/>
                      </a:cxn>
                      <a:cxn ang="T134">
                        <a:pos x="T36" y="T37"/>
                      </a:cxn>
                      <a:cxn ang="T135">
                        <a:pos x="T38" y="T39"/>
                      </a:cxn>
                      <a:cxn ang="T136">
                        <a:pos x="T40" y="T41"/>
                      </a:cxn>
                      <a:cxn ang="T137">
                        <a:pos x="T42" y="T43"/>
                      </a:cxn>
                      <a:cxn ang="T138">
                        <a:pos x="T44" y="T45"/>
                      </a:cxn>
                      <a:cxn ang="T139">
                        <a:pos x="T46" y="T47"/>
                      </a:cxn>
                      <a:cxn ang="T140">
                        <a:pos x="T48" y="T49"/>
                      </a:cxn>
                      <a:cxn ang="T141">
                        <a:pos x="T50" y="T51"/>
                      </a:cxn>
                      <a:cxn ang="T142">
                        <a:pos x="T52" y="T53"/>
                      </a:cxn>
                      <a:cxn ang="T143">
                        <a:pos x="T54" y="T55"/>
                      </a:cxn>
                      <a:cxn ang="T144">
                        <a:pos x="T56" y="T57"/>
                      </a:cxn>
                      <a:cxn ang="T145">
                        <a:pos x="T58" y="T59"/>
                      </a:cxn>
                      <a:cxn ang="T146">
                        <a:pos x="T60" y="T61"/>
                      </a:cxn>
                      <a:cxn ang="T147">
                        <a:pos x="T62" y="T63"/>
                      </a:cxn>
                      <a:cxn ang="T148">
                        <a:pos x="T64" y="T65"/>
                      </a:cxn>
                      <a:cxn ang="T149">
                        <a:pos x="T66" y="T67"/>
                      </a:cxn>
                      <a:cxn ang="T150">
                        <a:pos x="T68" y="T69"/>
                      </a:cxn>
                      <a:cxn ang="T151">
                        <a:pos x="T70" y="T71"/>
                      </a:cxn>
                      <a:cxn ang="T152">
                        <a:pos x="T72" y="T73"/>
                      </a:cxn>
                      <a:cxn ang="T153">
                        <a:pos x="T74" y="T75"/>
                      </a:cxn>
                      <a:cxn ang="T154">
                        <a:pos x="T76" y="T77"/>
                      </a:cxn>
                      <a:cxn ang="T155">
                        <a:pos x="T78" y="T79"/>
                      </a:cxn>
                      <a:cxn ang="T156">
                        <a:pos x="T80" y="T81"/>
                      </a:cxn>
                      <a:cxn ang="T157">
                        <a:pos x="T82" y="T83"/>
                      </a:cxn>
                      <a:cxn ang="T158">
                        <a:pos x="T84" y="T85"/>
                      </a:cxn>
                      <a:cxn ang="T159">
                        <a:pos x="T86" y="T87"/>
                      </a:cxn>
                      <a:cxn ang="T160">
                        <a:pos x="T88" y="T89"/>
                      </a:cxn>
                      <a:cxn ang="T161">
                        <a:pos x="T90" y="T91"/>
                      </a:cxn>
                      <a:cxn ang="T162">
                        <a:pos x="T92" y="T93"/>
                      </a:cxn>
                      <a:cxn ang="T163">
                        <a:pos x="T94" y="T95"/>
                      </a:cxn>
                      <a:cxn ang="T164">
                        <a:pos x="T96" y="T97"/>
                      </a:cxn>
                      <a:cxn ang="T165">
                        <a:pos x="T98" y="T99"/>
                      </a:cxn>
                      <a:cxn ang="T166">
                        <a:pos x="T100" y="T101"/>
                      </a:cxn>
                      <a:cxn ang="T167">
                        <a:pos x="T102" y="T103"/>
                      </a:cxn>
                      <a:cxn ang="T168">
                        <a:pos x="T104" y="T105"/>
                      </a:cxn>
                      <a:cxn ang="T169">
                        <a:pos x="T106" y="T107"/>
                      </a:cxn>
                      <a:cxn ang="T170">
                        <a:pos x="T108" y="T109"/>
                      </a:cxn>
                      <a:cxn ang="T171">
                        <a:pos x="T110" y="T111"/>
                      </a:cxn>
                      <a:cxn ang="T172">
                        <a:pos x="T112" y="T113"/>
                      </a:cxn>
                      <a:cxn ang="T173">
                        <a:pos x="T114" y="T115"/>
                      </a:cxn>
                    </a:cxnLst>
                    <a:rect l="0" t="0" r="r" b="b"/>
                    <a:pathLst>
                      <a:path w="111" h="98">
                        <a:moveTo>
                          <a:pt x="73" y="2"/>
                        </a:moveTo>
                        <a:lnTo>
                          <a:pt x="73" y="2"/>
                        </a:lnTo>
                        <a:lnTo>
                          <a:pt x="74" y="6"/>
                        </a:lnTo>
                        <a:lnTo>
                          <a:pt x="79" y="6"/>
                        </a:lnTo>
                        <a:lnTo>
                          <a:pt x="83" y="6"/>
                        </a:lnTo>
                        <a:lnTo>
                          <a:pt x="84" y="6"/>
                        </a:lnTo>
                        <a:lnTo>
                          <a:pt x="85" y="6"/>
                        </a:lnTo>
                        <a:lnTo>
                          <a:pt x="86" y="7"/>
                        </a:lnTo>
                        <a:lnTo>
                          <a:pt x="87" y="8"/>
                        </a:lnTo>
                        <a:lnTo>
                          <a:pt x="88" y="9"/>
                        </a:lnTo>
                        <a:lnTo>
                          <a:pt x="90" y="9"/>
                        </a:lnTo>
                        <a:lnTo>
                          <a:pt x="91" y="9"/>
                        </a:lnTo>
                        <a:lnTo>
                          <a:pt x="92" y="9"/>
                        </a:lnTo>
                        <a:lnTo>
                          <a:pt x="93" y="11"/>
                        </a:lnTo>
                        <a:lnTo>
                          <a:pt x="94" y="12"/>
                        </a:lnTo>
                        <a:lnTo>
                          <a:pt x="95" y="13"/>
                        </a:lnTo>
                        <a:lnTo>
                          <a:pt x="96" y="13"/>
                        </a:lnTo>
                        <a:lnTo>
                          <a:pt x="97" y="13"/>
                        </a:lnTo>
                        <a:lnTo>
                          <a:pt x="98" y="13"/>
                        </a:lnTo>
                        <a:lnTo>
                          <a:pt x="100" y="13"/>
                        </a:lnTo>
                        <a:lnTo>
                          <a:pt x="101" y="13"/>
                        </a:lnTo>
                        <a:lnTo>
                          <a:pt x="102" y="13"/>
                        </a:lnTo>
                        <a:lnTo>
                          <a:pt x="104" y="14"/>
                        </a:lnTo>
                        <a:lnTo>
                          <a:pt x="106" y="15"/>
                        </a:lnTo>
                        <a:lnTo>
                          <a:pt x="106" y="16"/>
                        </a:lnTo>
                        <a:lnTo>
                          <a:pt x="107" y="16"/>
                        </a:lnTo>
                        <a:lnTo>
                          <a:pt x="109" y="16"/>
                        </a:lnTo>
                        <a:lnTo>
                          <a:pt x="110" y="16"/>
                        </a:lnTo>
                        <a:lnTo>
                          <a:pt x="110" y="17"/>
                        </a:lnTo>
                        <a:lnTo>
                          <a:pt x="110" y="18"/>
                        </a:lnTo>
                        <a:lnTo>
                          <a:pt x="109" y="18"/>
                        </a:lnTo>
                        <a:lnTo>
                          <a:pt x="109" y="19"/>
                        </a:lnTo>
                        <a:lnTo>
                          <a:pt x="109" y="22"/>
                        </a:lnTo>
                        <a:lnTo>
                          <a:pt x="110" y="23"/>
                        </a:lnTo>
                        <a:lnTo>
                          <a:pt x="110" y="24"/>
                        </a:lnTo>
                        <a:lnTo>
                          <a:pt x="110" y="25"/>
                        </a:lnTo>
                        <a:lnTo>
                          <a:pt x="111" y="25"/>
                        </a:lnTo>
                        <a:lnTo>
                          <a:pt x="110" y="27"/>
                        </a:lnTo>
                        <a:lnTo>
                          <a:pt x="110" y="28"/>
                        </a:lnTo>
                        <a:lnTo>
                          <a:pt x="111" y="28"/>
                        </a:lnTo>
                        <a:lnTo>
                          <a:pt x="111" y="30"/>
                        </a:lnTo>
                        <a:lnTo>
                          <a:pt x="110" y="31"/>
                        </a:lnTo>
                        <a:lnTo>
                          <a:pt x="110" y="32"/>
                        </a:lnTo>
                        <a:lnTo>
                          <a:pt x="110" y="33"/>
                        </a:lnTo>
                        <a:lnTo>
                          <a:pt x="110" y="34"/>
                        </a:lnTo>
                        <a:lnTo>
                          <a:pt x="110" y="35"/>
                        </a:lnTo>
                        <a:lnTo>
                          <a:pt x="110" y="36"/>
                        </a:lnTo>
                        <a:lnTo>
                          <a:pt x="110" y="37"/>
                        </a:lnTo>
                        <a:lnTo>
                          <a:pt x="110" y="39"/>
                        </a:lnTo>
                        <a:lnTo>
                          <a:pt x="111" y="39"/>
                        </a:lnTo>
                        <a:lnTo>
                          <a:pt x="111" y="40"/>
                        </a:lnTo>
                        <a:lnTo>
                          <a:pt x="111" y="41"/>
                        </a:lnTo>
                        <a:lnTo>
                          <a:pt x="110" y="42"/>
                        </a:lnTo>
                        <a:lnTo>
                          <a:pt x="109" y="42"/>
                        </a:lnTo>
                        <a:lnTo>
                          <a:pt x="109" y="43"/>
                        </a:lnTo>
                        <a:lnTo>
                          <a:pt x="110" y="44"/>
                        </a:lnTo>
                        <a:lnTo>
                          <a:pt x="109" y="45"/>
                        </a:lnTo>
                        <a:lnTo>
                          <a:pt x="109" y="46"/>
                        </a:lnTo>
                        <a:lnTo>
                          <a:pt x="107" y="46"/>
                        </a:lnTo>
                        <a:lnTo>
                          <a:pt x="105" y="46"/>
                        </a:lnTo>
                        <a:lnTo>
                          <a:pt x="105" y="49"/>
                        </a:lnTo>
                        <a:lnTo>
                          <a:pt x="106" y="50"/>
                        </a:lnTo>
                        <a:lnTo>
                          <a:pt x="107" y="50"/>
                        </a:lnTo>
                        <a:lnTo>
                          <a:pt x="109" y="51"/>
                        </a:lnTo>
                        <a:lnTo>
                          <a:pt x="107" y="53"/>
                        </a:lnTo>
                        <a:lnTo>
                          <a:pt x="107" y="54"/>
                        </a:lnTo>
                        <a:lnTo>
                          <a:pt x="107" y="55"/>
                        </a:lnTo>
                        <a:lnTo>
                          <a:pt x="107" y="56"/>
                        </a:lnTo>
                        <a:lnTo>
                          <a:pt x="107" y="58"/>
                        </a:lnTo>
                        <a:lnTo>
                          <a:pt x="110" y="59"/>
                        </a:lnTo>
                        <a:lnTo>
                          <a:pt x="111" y="60"/>
                        </a:lnTo>
                        <a:lnTo>
                          <a:pt x="110" y="62"/>
                        </a:lnTo>
                        <a:lnTo>
                          <a:pt x="110" y="63"/>
                        </a:lnTo>
                        <a:lnTo>
                          <a:pt x="109" y="65"/>
                        </a:lnTo>
                        <a:lnTo>
                          <a:pt x="109" y="67"/>
                        </a:lnTo>
                        <a:lnTo>
                          <a:pt x="107" y="69"/>
                        </a:lnTo>
                        <a:lnTo>
                          <a:pt x="105" y="71"/>
                        </a:lnTo>
                        <a:lnTo>
                          <a:pt x="104" y="71"/>
                        </a:lnTo>
                        <a:lnTo>
                          <a:pt x="103" y="72"/>
                        </a:lnTo>
                        <a:lnTo>
                          <a:pt x="103" y="73"/>
                        </a:lnTo>
                        <a:lnTo>
                          <a:pt x="103" y="74"/>
                        </a:lnTo>
                        <a:lnTo>
                          <a:pt x="103" y="75"/>
                        </a:lnTo>
                        <a:lnTo>
                          <a:pt x="103" y="77"/>
                        </a:lnTo>
                        <a:lnTo>
                          <a:pt x="103" y="78"/>
                        </a:lnTo>
                        <a:lnTo>
                          <a:pt x="101" y="79"/>
                        </a:lnTo>
                        <a:lnTo>
                          <a:pt x="102" y="80"/>
                        </a:lnTo>
                        <a:lnTo>
                          <a:pt x="103" y="82"/>
                        </a:lnTo>
                        <a:lnTo>
                          <a:pt x="102" y="82"/>
                        </a:lnTo>
                        <a:lnTo>
                          <a:pt x="95" y="89"/>
                        </a:lnTo>
                        <a:lnTo>
                          <a:pt x="92" y="92"/>
                        </a:lnTo>
                        <a:lnTo>
                          <a:pt x="87" y="97"/>
                        </a:lnTo>
                        <a:lnTo>
                          <a:pt x="86" y="97"/>
                        </a:lnTo>
                        <a:lnTo>
                          <a:pt x="86" y="98"/>
                        </a:lnTo>
                        <a:lnTo>
                          <a:pt x="85" y="97"/>
                        </a:lnTo>
                        <a:lnTo>
                          <a:pt x="84" y="97"/>
                        </a:lnTo>
                        <a:lnTo>
                          <a:pt x="83" y="97"/>
                        </a:lnTo>
                        <a:lnTo>
                          <a:pt x="82" y="96"/>
                        </a:lnTo>
                        <a:lnTo>
                          <a:pt x="81" y="96"/>
                        </a:lnTo>
                        <a:lnTo>
                          <a:pt x="79" y="96"/>
                        </a:lnTo>
                        <a:lnTo>
                          <a:pt x="78" y="96"/>
                        </a:lnTo>
                        <a:lnTo>
                          <a:pt x="77" y="96"/>
                        </a:lnTo>
                        <a:lnTo>
                          <a:pt x="76" y="97"/>
                        </a:lnTo>
                        <a:lnTo>
                          <a:pt x="75" y="96"/>
                        </a:lnTo>
                        <a:lnTo>
                          <a:pt x="74" y="96"/>
                        </a:lnTo>
                        <a:lnTo>
                          <a:pt x="73" y="97"/>
                        </a:lnTo>
                        <a:lnTo>
                          <a:pt x="72" y="97"/>
                        </a:lnTo>
                        <a:lnTo>
                          <a:pt x="68" y="95"/>
                        </a:lnTo>
                        <a:lnTo>
                          <a:pt x="66" y="95"/>
                        </a:lnTo>
                        <a:lnTo>
                          <a:pt x="65" y="95"/>
                        </a:lnTo>
                        <a:lnTo>
                          <a:pt x="65" y="93"/>
                        </a:lnTo>
                        <a:lnTo>
                          <a:pt x="64" y="93"/>
                        </a:lnTo>
                        <a:lnTo>
                          <a:pt x="63" y="93"/>
                        </a:lnTo>
                        <a:lnTo>
                          <a:pt x="59" y="93"/>
                        </a:lnTo>
                        <a:lnTo>
                          <a:pt x="58" y="95"/>
                        </a:lnTo>
                        <a:lnTo>
                          <a:pt x="57" y="92"/>
                        </a:lnTo>
                        <a:lnTo>
                          <a:pt x="56" y="92"/>
                        </a:lnTo>
                        <a:lnTo>
                          <a:pt x="55" y="92"/>
                        </a:lnTo>
                        <a:lnTo>
                          <a:pt x="54" y="92"/>
                        </a:lnTo>
                        <a:lnTo>
                          <a:pt x="54" y="91"/>
                        </a:lnTo>
                        <a:lnTo>
                          <a:pt x="54" y="90"/>
                        </a:lnTo>
                        <a:lnTo>
                          <a:pt x="54" y="89"/>
                        </a:lnTo>
                        <a:lnTo>
                          <a:pt x="53" y="88"/>
                        </a:lnTo>
                        <a:lnTo>
                          <a:pt x="51" y="88"/>
                        </a:lnTo>
                        <a:lnTo>
                          <a:pt x="48" y="87"/>
                        </a:lnTo>
                        <a:lnTo>
                          <a:pt x="47" y="87"/>
                        </a:lnTo>
                        <a:lnTo>
                          <a:pt x="46" y="87"/>
                        </a:lnTo>
                        <a:lnTo>
                          <a:pt x="45" y="87"/>
                        </a:lnTo>
                        <a:lnTo>
                          <a:pt x="44" y="86"/>
                        </a:lnTo>
                        <a:lnTo>
                          <a:pt x="42" y="86"/>
                        </a:lnTo>
                        <a:lnTo>
                          <a:pt x="41" y="86"/>
                        </a:lnTo>
                        <a:lnTo>
                          <a:pt x="39" y="86"/>
                        </a:lnTo>
                        <a:lnTo>
                          <a:pt x="38" y="83"/>
                        </a:lnTo>
                        <a:lnTo>
                          <a:pt x="38" y="82"/>
                        </a:lnTo>
                        <a:lnTo>
                          <a:pt x="37" y="81"/>
                        </a:lnTo>
                        <a:lnTo>
                          <a:pt x="36" y="80"/>
                        </a:lnTo>
                        <a:lnTo>
                          <a:pt x="35" y="79"/>
                        </a:lnTo>
                        <a:lnTo>
                          <a:pt x="35" y="77"/>
                        </a:lnTo>
                        <a:lnTo>
                          <a:pt x="35" y="75"/>
                        </a:lnTo>
                        <a:lnTo>
                          <a:pt x="35" y="74"/>
                        </a:lnTo>
                        <a:lnTo>
                          <a:pt x="35" y="71"/>
                        </a:lnTo>
                        <a:lnTo>
                          <a:pt x="35" y="70"/>
                        </a:lnTo>
                        <a:lnTo>
                          <a:pt x="34" y="70"/>
                        </a:lnTo>
                        <a:lnTo>
                          <a:pt x="32" y="70"/>
                        </a:lnTo>
                        <a:lnTo>
                          <a:pt x="31" y="70"/>
                        </a:lnTo>
                        <a:lnTo>
                          <a:pt x="30" y="70"/>
                        </a:lnTo>
                        <a:lnTo>
                          <a:pt x="29" y="70"/>
                        </a:lnTo>
                        <a:lnTo>
                          <a:pt x="29" y="69"/>
                        </a:lnTo>
                        <a:lnTo>
                          <a:pt x="29" y="68"/>
                        </a:lnTo>
                        <a:lnTo>
                          <a:pt x="29" y="67"/>
                        </a:lnTo>
                        <a:lnTo>
                          <a:pt x="28" y="64"/>
                        </a:lnTo>
                        <a:lnTo>
                          <a:pt x="26" y="63"/>
                        </a:lnTo>
                        <a:lnTo>
                          <a:pt x="25" y="63"/>
                        </a:lnTo>
                        <a:lnTo>
                          <a:pt x="21" y="62"/>
                        </a:lnTo>
                        <a:lnTo>
                          <a:pt x="20" y="61"/>
                        </a:lnTo>
                        <a:lnTo>
                          <a:pt x="19" y="61"/>
                        </a:lnTo>
                        <a:lnTo>
                          <a:pt x="19" y="60"/>
                        </a:lnTo>
                        <a:lnTo>
                          <a:pt x="18" y="60"/>
                        </a:lnTo>
                        <a:lnTo>
                          <a:pt x="17" y="59"/>
                        </a:lnTo>
                        <a:lnTo>
                          <a:pt x="16" y="58"/>
                        </a:lnTo>
                        <a:lnTo>
                          <a:pt x="14" y="58"/>
                        </a:lnTo>
                        <a:lnTo>
                          <a:pt x="13" y="56"/>
                        </a:lnTo>
                        <a:lnTo>
                          <a:pt x="12" y="56"/>
                        </a:lnTo>
                        <a:lnTo>
                          <a:pt x="12" y="54"/>
                        </a:lnTo>
                        <a:lnTo>
                          <a:pt x="11" y="53"/>
                        </a:lnTo>
                        <a:lnTo>
                          <a:pt x="11" y="52"/>
                        </a:lnTo>
                        <a:lnTo>
                          <a:pt x="10" y="51"/>
                        </a:lnTo>
                        <a:lnTo>
                          <a:pt x="10" y="50"/>
                        </a:lnTo>
                        <a:lnTo>
                          <a:pt x="10" y="49"/>
                        </a:lnTo>
                        <a:lnTo>
                          <a:pt x="10" y="47"/>
                        </a:lnTo>
                        <a:lnTo>
                          <a:pt x="9" y="46"/>
                        </a:lnTo>
                        <a:lnTo>
                          <a:pt x="8" y="45"/>
                        </a:lnTo>
                        <a:lnTo>
                          <a:pt x="7" y="43"/>
                        </a:lnTo>
                        <a:lnTo>
                          <a:pt x="6" y="42"/>
                        </a:lnTo>
                        <a:lnTo>
                          <a:pt x="4" y="42"/>
                        </a:lnTo>
                        <a:lnTo>
                          <a:pt x="3" y="41"/>
                        </a:lnTo>
                        <a:lnTo>
                          <a:pt x="3" y="40"/>
                        </a:lnTo>
                        <a:lnTo>
                          <a:pt x="3" y="39"/>
                        </a:lnTo>
                        <a:lnTo>
                          <a:pt x="2" y="37"/>
                        </a:lnTo>
                        <a:lnTo>
                          <a:pt x="2" y="36"/>
                        </a:lnTo>
                        <a:lnTo>
                          <a:pt x="1" y="36"/>
                        </a:lnTo>
                        <a:lnTo>
                          <a:pt x="0" y="35"/>
                        </a:lnTo>
                        <a:lnTo>
                          <a:pt x="0" y="34"/>
                        </a:lnTo>
                        <a:lnTo>
                          <a:pt x="0" y="33"/>
                        </a:lnTo>
                        <a:lnTo>
                          <a:pt x="0" y="32"/>
                        </a:lnTo>
                        <a:lnTo>
                          <a:pt x="1" y="33"/>
                        </a:lnTo>
                        <a:lnTo>
                          <a:pt x="2" y="33"/>
                        </a:lnTo>
                        <a:lnTo>
                          <a:pt x="3" y="33"/>
                        </a:lnTo>
                        <a:lnTo>
                          <a:pt x="6" y="33"/>
                        </a:lnTo>
                        <a:lnTo>
                          <a:pt x="6" y="32"/>
                        </a:lnTo>
                        <a:lnTo>
                          <a:pt x="8" y="33"/>
                        </a:lnTo>
                        <a:lnTo>
                          <a:pt x="9" y="34"/>
                        </a:lnTo>
                        <a:lnTo>
                          <a:pt x="8" y="34"/>
                        </a:lnTo>
                        <a:lnTo>
                          <a:pt x="9" y="34"/>
                        </a:lnTo>
                        <a:lnTo>
                          <a:pt x="10" y="35"/>
                        </a:lnTo>
                        <a:lnTo>
                          <a:pt x="12" y="34"/>
                        </a:lnTo>
                        <a:lnTo>
                          <a:pt x="13" y="33"/>
                        </a:lnTo>
                        <a:lnTo>
                          <a:pt x="16" y="34"/>
                        </a:lnTo>
                        <a:lnTo>
                          <a:pt x="17" y="34"/>
                        </a:lnTo>
                        <a:lnTo>
                          <a:pt x="19" y="35"/>
                        </a:lnTo>
                        <a:lnTo>
                          <a:pt x="20" y="36"/>
                        </a:lnTo>
                        <a:lnTo>
                          <a:pt x="21" y="35"/>
                        </a:lnTo>
                        <a:lnTo>
                          <a:pt x="22" y="35"/>
                        </a:lnTo>
                        <a:lnTo>
                          <a:pt x="23" y="34"/>
                        </a:lnTo>
                        <a:lnTo>
                          <a:pt x="25" y="34"/>
                        </a:lnTo>
                        <a:lnTo>
                          <a:pt x="27" y="33"/>
                        </a:lnTo>
                        <a:lnTo>
                          <a:pt x="27" y="32"/>
                        </a:lnTo>
                        <a:lnTo>
                          <a:pt x="30" y="28"/>
                        </a:lnTo>
                        <a:lnTo>
                          <a:pt x="32" y="26"/>
                        </a:lnTo>
                        <a:lnTo>
                          <a:pt x="34" y="25"/>
                        </a:lnTo>
                        <a:lnTo>
                          <a:pt x="34" y="24"/>
                        </a:lnTo>
                        <a:lnTo>
                          <a:pt x="35" y="23"/>
                        </a:lnTo>
                        <a:lnTo>
                          <a:pt x="36" y="21"/>
                        </a:lnTo>
                        <a:lnTo>
                          <a:pt x="37" y="19"/>
                        </a:lnTo>
                        <a:lnTo>
                          <a:pt x="39" y="18"/>
                        </a:lnTo>
                        <a:lnTo>
                          <a:pt x="41" y="18"/>
                        </a:lnTo>
                        <a:lnTo>
                          <a:pt x="42" y="16"/>
                        </a:lnTo>
                        <a:lnTo>
                          <a:pt x="47" y="15"/>
                        </a:lnTo>
                        <a:lnTo>
                          <a:pt x="49" y="14"/>
                        </a:lnTo>
                        <a:lnTo>
                          <a:pt x="50" y="13"/>
                        </a:lnTo>
                        <a:lnTo>
                          <a:pt x="51" y="12"/>
                        </a:lnTo>
                        <a:lnTo>
                          <a:pt x="50" y="11"/>
                        </a:lnTo>
                        <a:lnTo>
                          <a:pt x="51" y="8"/>
                        </a:lnTo>
                        <a:lnTo>
                          <a:pt x="51" y="7"/>
                        </a:lnTo>
                        <a:lnTo>
                          <a:pt x="53" y="6"/>
                        </a:lnTo>
                        <a:lnTo>
                          <a:pt x="55" y="5"/>
                        </a:lnTo>
                        <a:lnTo>
                          <a:pt x="57" y="3"/>
                        </a:lnTo>
                        <a:lnTo>
                          <a:pt x="58" y="3"/>
                        </a:lnTo>
                        <a:lnTo>
                          <a:pt x="62" y="2"/>
                        </a:lnTo>
                        <a:lnTo>
                          <a:pt x="63" y="2"/>
                        </a:lnTo>
                        <a:lnTo>
                          <a:pt x="64" y="2"/>
                        </a:lnTo>
                        <a:lnTo>
                          <a:pt x="65" y="0"/>
                        </a:lnTo>
                        <a:lnTo>
                          <a:pt x="69" y="2"/>
                        </a:lnTo>
                        <a:lnTo>
                          <a:pt x="70" y="2"/>
                        </a:lnTo>
                        <a:lnTo>
                          <a:pt x="72" y="2"/>
                        </a:lnTo>
                        <a:lnTo>
                          <a:pt x="73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618" name="Freeform 1534">
                    <a:extLst>
                      <a:ext uri="{FF2B5EF4-FFF2-40B4-BE49-F238E27FC236}">
                        <a16:creationId xmlns:a16="http://schemas.microsoft.com/office/drawing/2014/main" id="{1012B202-5591-479D-AC54-6897D4ED845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439961" y="4154211"/>
                    <a:ext cx="448457" cy="399661"/>
                  </a:xfrm>
                  <a:custGeom>
                    <a:avLst/>
                    <a:gdLst>
                      <a:gd name="T0" fmla="*/ 290513 w 193"/>
                      <a:gd name="T1" fmla="*/ 14288 h 172"/>
                      <a:gd name="T2" fmla="*/ 301625 w 193"/>
                      <a:gd name="T3" fmla="*/ 17463 h 172"/>
                      <a:gd name="T4" fmla="*/ 298450 w 193"/>
                      <a:gd name="T5" fmla="*/ 20638 h 172"/>
                      <a:gd name="T6" fmla="*/ 282575 w 193"/>
                      <a:gd name="T7" fmla="*/ 25400 h 172"/>
                      <a:gd name="T8" fmla="*/ 269875 w 193"/>
                      <a:gd name="T9" fmla="*/ 36513 h 172"/>
                      <a:gd name="T10" fmla="*/ 263525 w 193"/>
                      <a:gd name="T11" fmla="*/ 26988 h 172"/>
                      <a:gd name="T12" fmla="*/ 220663 w 193"/>
                      <a:gd name="T13" fmla="*/ 33338 h 172"/>
                      <a:gd name="T14" fmla="*/ 209550 w 193"/>
                      <a:gd name="T15" fmla="*/ 73025 h 172"/>
                      <a:gd name="T16" fmla="*/ 203200 w 193"/>
                      <a:gd name="T17" fmla="*/ 114300 h 172"/>
                      <a:gd name="T18" fmla="*/ 187325 w 193"/>
                      <a:gd name="T19" fmla="*/ 136525 h 172"/>
                      <a:gd name="T20" fmla="*/ 187325 w 193"/>
                      <a:gd name="T21" fmla="*/ 157163 h 172"/>
                      <a:gd name="T22" fmla="*/ 187325 w 193"/>
                      <a:gd name="T23" fmla="*/ 180975 h 172"/>
                      <a:gd name="T24" fmla="*/ 187325 w 193"/>
                      <a:gd name="T25" fmla="*/ 228600 h 172"/>
                      <a:gd name="T26" fmla="*/ 187325 w 193"/>
                      <a:gd name="T27" fmla="*/ 258763 h 172"/>
                      <a:gd name="T28" fmla="*/ 174625 w 193"/>
                      <a:gd name="T29" fmla="*/ 266700 h 172"/>
                      <a:gd name="T30" fmla="*/ 165100 w 193"/>
                      <a:gd name="T31" fmla="*/ 271463 h 172"/>
                      <a:gd name="T32" fmla="*/ 141288 w 193"/>
                      <a:gd name="T33" fmla="*/ 266700 h 172"/>
                      <a:gd name="T34" fmla="*/ 130175 w 193"/>
                      <a:gd name="T35" fmla="*/ 266700 h 172"/>
                      <a:gd name="T36" fmla="*/ 127000 w 193"/>
                      <a:gd name="T37" fmla="*/ 257175 h 172"/>
                      <a:gd name="T38" fmla="*/ 117475 w 193"/>
                      <a:gd name="T39" fmla="*/ 250825 h 172"/>
                      <a:gd name="T40" fmla="*/ 112713 w 193"/>
                      <a:gd name="T41" fmla="*/ 260350 h 172"/>
                      <a:gd name="T42" fmla="*/ 100013 w 193"/>
                      <a:gd name="T43" fmla="*/ 258763 h 172"/>
                      <a:gd name="T44" fmla="*/ 90488 w 193"/>
                      <a:gd name="T45" fmla="*/ 247650 h 172"/>
                      <a:gd name="T46" fmla="*/ 85725 w 193"/>
                      <a:gd name="T47" fmla="*/ 242888 h 172"/>
                      <a:gd name="T48" fmla="*/ 80963 w 193"/>
                      <a:gd name="T49" fmla="*/ 227013 h 172"/>
                      <a:gd name="T50" fmla="*/ 77788 w 193"/>
                      <a:gd name="T51" fmla="*/ 219075 h 172"/>
                      <a:gd name="T52" fmla="*/ 74613 w 193"/>
                      <a:gd name="T53" fmla="*/ 209550 h 172"/>
                      <a:gd name="T54" fmla="*/ 71438 w 193"/>
                      <a:gd name="T55" fmla="*/ 192088 h 172"/>
                      <a:gd name="T56" fmla="*/ 69850 w 193"/>
                      <a:gd name="T57" fmla="*/ 182563 h 172"/>
                      <a:gd name="T58" fmla="*/ 65088 w 193"/>
                      <a:gd name="T59" fmla="*/ 168275 h 172"/>
                      <a:gd name="T60" fmla="*/ 65088 w 193"/>
                      <a:gd name="T61" fmla="*/ 152400 h 172"/>
                      <a:gd name="T62" fmla="*/ 61913 w 193"/>
                      <a:gd name="T63" fmla="*/ 142875 h 172"/>
                      <a:gd name="T64" fmla="*/ 65088 w 193"/>
                      <a:gd name="T65" fmla="*/ 133350 h 172"/>
                      <a:gd name="T66" fmla="*/ 58738 w 193"/>
                      <a:gd name="T67" fmla="*/ 117475 h 172"/>
                      <a:gd name="T68" fmla="*/ 47625 w 193"/>
                      <a:gd name="T69" fmla="*/ 106363 h 172"/>
                      <a:gd name="T70" fmla="*/ 38100 w 193"/>
                      <a:gd name="T71" fmla="*/ 87313 h 172"/>
                      <a:gd name="T72" fmla="*/ 33338 w 193"/>
                      <a:gd name="T73" fmla="*/ 77788 h 172"/>
                      <a:gd name="T74" fmla="*/ 28575 w 193"/>
                      <a:gd name="T75" fmla="*/ 68263 h 172"/>
                      <a:gd name="T76" fmla="*/ 22225 w 193"/>
                      <a:gd name="T77" fmla="*/ 53975 h 172"/>
                      <a:gd name="T78" fmla="*/ 12700 w 193"/>
                      <a:gd name="T79" fmla="*/ 39688 h 172"/>
                      <a:gd name="T80" fmla="*/ 7938 w 193"/>
                      <a:gd name="T81" fmla="*/ 33338 h 172"/>
                      <a:gd name="T82" fmla="*/ 0 w 193"/>
                      <a:gd name="T83" fmla="*/ 14288 h 172"/>
                      <a:gd name="T84" fmla="*/ 6350 w 193"/>
                      <a:gd name="T85" fmla="*/ 6350 h 172"/>
                      <a:gd name="T86" fmla="*/ 20638 w 193"/>
                      <a:gd name="T87" fmla="*/ 7938 h 172"/>
                      <a:gd name="T88" fmla="*/ 33338 w 193"/>
                      <a:gd name="T89" fmla="*/ 0 h 172"/>
                      <a:gd name="T90" fmla="*/ 44450 w 193"/>
                      <a:gd name="T91" fmla="*/ 7938 h 172"/>
                      <a:gd name="T92" fmla="*/ 60325 w 193"/>
                      <a:gd name="T93" fmla="*/ 11113 h 172"/>
                      <a:gd name="T94" fmla="*/ 98425 w 193"/>
                      <a:gd name="T95" fmla="*/ 11113 h 172"/>
                      <a:gd name="T96" fmla="*/ 146050 w 193"/>
                      <a:gd name="T97" fmla="*/ 11113 h 172"/>
                      <a:gd name="T98" fmla="*/ 160338 w 193"/>
                      <a:gd name="T99" fmla="*/ 20638 h 172"/>
                      <a:gd name="T100" fmla="*/ 174625 w 193"/>
                      <a:gd name="T101" fmla="*/ 22225 h 172"/>
                      <a:gd name="T102" fmla="*/ 190500 w 193"/>
                      <a:gd name="T103" fmla="*/ 22225 h 172"/>
                      <a:gd name="T104" fmla="*/ 206375 w 193"/>
                      <a:gd name="T105" fmla="*/ 25400 h 172"/>
                      <a:gd name="T106" fmla="*/ 228600 w 193"/>
                      <a:gd name="T107" fmla="*/ 23813 h 172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</a:gdLst>
                    <a:ahLst/>
                    <a:cxnLst>
                      <a:cxn ang="T108">
                        <a:pos x="T0" y="T1"/>
                      </a:cxn>
                      <a:cxn ang="T109">
                        <a:pos x="T2" y="T3"/>
                      </a:cxn>
                      <a:cxn ang="T110">
                        <a:pos x="T4" y="T5"/>
                      </a:cxn>
                      <a:cxn ang="T111">
                        <a:pos x="T6" y="T7"/>
                      </a:cxn>
                      <a:cxn ang="T112">
                        <a:pos x="T8" y="T9"/>
                      </a:cxn>
                      <a:cxn ang="T113">
                        <a:pos x="T10" y="T11"/>
                      </a:cxn>
                      <a:cxn ang="T114">
                        <a:pos x="T12" y="T13"/>
                      </a:cxn>
                      <a:cxn ang="T115">
                        <a:pos x="T14" y="T15"/>
                      </a:cxn>
                      <a:cxn ang="T116">
                        <a:pos x="T16" y="T17"/>
                      </a:cxn>
                      <a:cxn ang="T117">
                        <a:pos x="T18" y="T19"/>
                      </a:cxn>
                      <a:cxn ang="T118">
                        <a:pos x="T20" y="T21"/>
                      </a:cxn>
                      <a:cxn ang="T119">
                        <a:pos x="T22" y="T23"/>
                      </a:cxn>
                      <a:cxn ang="T120">
                        <a:pos x="T24" y="T25"/>
                      </a:cxn>
                      <a:cxn ang="T121">
                        <a:pos x="T26" y="T27"/>
                      </a:cxn>
                      <a:cxn ang="T122">
                        <a:pos x="T28" y="T29"/>
                      </a:cxn>
                      <a:cxn ang="T123">
                        <a:pos x="T30" y="T31"/>
                      </a:cxn>
                      <a:cxn ang="T124">
                        <a:pos x="T32" y="T33"/>
                      </a:cxn>
                      <a:cxn ang="T125">
                        <a:pos x="T34" y="T35"/>
                      </a:cxn>
                      <a:cxn ang="T126">
                        <a:pos x="T36" y="T37"/>
                      </a:cxn>
                      <a:cxn ang="T127">
                        <a:pos x="T38" y="T39"/>
                      </a:cxn>
                      <a:cxn ang="T128">
                        <a:pos x="T40" y="T41"/>
                      </a:cxn>
                      <a:cxn ang="T129">
                        <a:pos x="T42" y="T43"/>
                      </a:cxn>
                      <a:cxn ang="T130">
                        <a:pos x="T44" y="T45"/>
                      </a:cxn>
                      <a:cxn ang="T131">
                        <a:pos x="T46" y="T47"/>
                      </a:cxn>
                      <a:cxn ang="T132">
                        <a:pos x="T48" y="T49"/>
                      </a:cxn>
                      <a:cxn ang="T133">
                        <a:pos x="T50" y="T51"/>
                      </a:cxn>
                      <a:cxn ang="T134">
                        <a:pos x="T52" y="T53"/>
                      </a:cxn>
                      <a:cxn ang="T135">
                        <a:pos x="T54" y="T55"/>
                      </a:cxn>
                      <a:cxn ang="T136">
                        <a:pos x="T56" y="T57"/>
                      </a:cxn>
                      <a:cxn ang="T137">
                        <a:pos x="T58" y="T59"/>
                      </a:cxn>
                      <a:cxn ang="T138">
                        <a:pos x="T60" y="T61"/>
                      </a:cxn>
                      <a:cxn ang="T139">
                        <a:pos x="T62" y="T63"/>
                      </a:cxn>
                      <a:cxn ang="T140">
                        <a:pos x="T64" y="T65"/>
                      </a:cxn>
                      <a:cxn ang="T141">
                        <a:pos x="T66" y="T67"/>
                      </a:cxn>
                      <a:cxn ang="T142">
                        <a:pos x="T68" y="T69"/>
                      </a:cxn>
                      <a:cxn ang="T143">
                        <a:pos x="T70" y="T71"/>
                      </a:cxn>
                      <a:cxn ang="T144">
                        <a:pos x="T72" y="T73"/>
                      </a:cxn>
                      <a:cxn ang="T145">
                        <a:pos x="T74" y="T75"/>
                      </a:cxn>
                      <a:cxn ang="T146">
                        <a:pos x="T76" y="T77"/>
                      </a:cxn>
                      <a:cxn ang="T147">
                        <a:pos x="T78" y="T79"/>
                      </a:cxn>
                      <a:cxn ang="T148">
                        <a:pos x="T80" y="T81"/>
                      </a:cxn>
                      <a:cxn ang="T149">
                        <a:pos x="T82" y="T83"/>
                      </a:cxn>
                      <a:cxn ang="T150">
                        <a:pos x="T84" y="T85"/>
                      </a:cxn>
                      <a:cxn ang="T151">
                        <a:pos x="T86" y="T87"/>
                      </a:cxn>
                      <a:cxn ang="T152">
                        <a:pos x="T88" y="T89"/>
                      </a:cxn>
                      <a:cxn ang="T153">
                        <a:pos x="T90" y="T91"/>
                      </a:cxn>
                      <a:cxn ang="T154">
                        <a:pos x="T92" y="T93"/>
                      </a:cxn>
                      <a:cxn ang="T155">
                        <a:pos x="T94" y="T95"/>
                      </a:cxn>
                      <a:cxn ang="T156">
                        <a:pos x="T96" y="T97"/>
                      </a:cxn>
                      <a:cxn ang="T157">
                        <a:pos x="T98" y="T99"/>
                      </a:cxn>
                      <a:cxn ang="T158">
                        <a:pos x="T100" y="T101"/>
                      </a:cxn>
                      <a:cxn ang="T159">
                        <a:pos x="T102" y="T103"/>
                      </a:cxn>
                      <a:cxn ang="T160">
                        <a:pos x="T104" y="T105"/>
                      </a:cxn>
                      <a:cxn ang="T161">
                        <a:pos x="T106" y="T107"/>
                      </a:cxn>
                    </a:cxnLst>
                    <a:rect l="0" t="0" r="r" b="b"/>
                    <a:pathLst>
                      <a:path w="193" h="172">
                        <a:moveTo>
                          <a:pt x="167" y="11"/>
                        </a:moveTo>
                        <a:lnTo>
                          <a:pt x="173" y="9"/>
                        </a:lnTo>
                        <a:lnTo>
                          <a:pt x="175" y="9"/>
                        </a:lnTo>
                        <a:lnTo>
                          <a:pt x="178" y="8"/>
                        </a:lnTo>
                        <a:lnTo>
                          <a:pt x="181" y="8"/>
                        </a:lnTo>
                        <a:lnTo>
                          <a:pt x="182" y="8"/>
                        </a:lnTo>
                        <a:lnTo>
                          <a:pt x="183" y="9"/>
                        </a:lnTo>
                        <a:lnTo>
                          <a:pt x="184" y="9"/>
                        </a:lnTo>
                        <a:lnTo>
                          <a:pt x="184" y="8"/>
                        </a:lnTo>
                        <a:lnTo>
                          <a:pt x="185" y="8"/>
                        </a:lnTo>
                        <a:lnTo>
                          <a:pt x="186" y="8"/>
                        </a:lnTo>
                        <a:lnTo>
                          <a:pt x="188" y="9"/>
                        </a:lnTo>
                        <a:lnTo>
                          <a:pt x="190" y="9"/>
                        </a:lnTo>
                        <a:lnTo>
                          <a:pt x="190" y="11"/>
                        </a:lnTo>
                        <a:lnTo>
                          <a:pt x="191" y="11"/>
                        </a:lnTo>
                        <a:lnTo>
                          <a:pt x="193" y="13"/>
                        </a:lnTo>
                        <a:lnTo>
                          <a:pt x="192" y="13"/>
                        </a:lnTo>
                        <a:lnTo>
                          <a:pt x="191" y="13"/>
                        </a:lnTo>
                        <a:lnTo>
                          <a:pt x="191" y="14"/>
                        </a:lnTo>
                        <a:lnTo>
                          <a:pt x="190" y="13"/>
                        </a:lnTo>
                        <a:lnTo>
                          <a:pt x="188" y="13"/>
                        </a:lnTo>
                        <a:lnTo>
                          <a:pt x="187" y="14"/>
                        </a:lnTo>
                        <a:lnTo>
                          <a:pt x="185" y="15"/>
                        </a:lnTo>
                        <a:lnTo>
                          <a:pt x="183" y="16"/>
                        </a:lnTo>
                        <a:lnTo>
                          <a:pt x="182" y="16"/>
                        </a:lnTo>
                        <a:lnTo>
                          <a:pt x="182" y="15"/>
                        </a:lnTo>
                        <a:lnTo>
                          <a:pt x="181" y="15"/>
                        </a:lnTo>
                        <a:lnTo>
                          <a:pt x="178" y="16"/>
                        </a:lnTo>
                        <a:lnTo>
                          <a:pt x="175" y="18"/>
                        </a:lnTo>
                        <a:lnTo>
                          <a:pt x="174" y="20"/>
                        </a:lnTo>
                        <a:lnTo>
                          <a:pt x="173" y="20"/>
                        </a:lnTo>
                        <a:lnTo>
                          <a:pt x="173" y="21"/>
                        </a:lnTo>
                        <a:lnTo>
                          <a:pt x="172" y="21"/>
                        </a:lnTo>
                        <a:lnTo>
                          <a:pt x="170" y="22"/>
                        </a:lnTo>
                        <a:lnTo>
                          <a:pt x="170" y="23"/>
                        </a:lnTo>
                        <a:lnTo>
                          <a:pt x="169" y="23"/>
                        </a:lnTo>
                        <a:lnTo>
                          <a:pt x="169" y="22"/>
                        </a:lnTo>
                        <a:lnTo>
                          <a:pt x="168" y="21"/>
                        </a:lnTo>
                        <a:lnTo>
                          <a:pt x="168" y="20"/>
                        </a:lnTo>
                        <a:lnTo>
                          <a:pt x="167" y="18"/>
                        </a:lnTo>
                        <a:lnTo>
                          <a:pt x="166" y="18"/>
                        </a:lnTo>
                        <a:lnTo>
                          <a:pt x="166" y="17"/>
                        </a:lnTo>
                        <a:lnTo>
                          <a:pt x="165" y="16"/>
                        </a:lnTo>
                        <a:lnTo>
                          <a:pt x="162" y="16"/>
                        </a:lnTo>
                        <a:lnTo>
                          <a:pt x="156" y="17"/>
                        </a:lnTo>
                        <a:lnTo>
                          <a:pt x="154" y="17"/>
                        </a:lnTo>
                        <a:lnTo>
                          <a:pt x="150" y="18"/>
                        </a:lnTo>
                        <a:lnTo>
                          <a:pt x="144" y="20"/>
                        </a:lnTo>
                        <a:lnTo>
                          <a:pt x="139" y="21"/>
                        </a:lnTo>
                        <a:lnTo>
                          <a:pt x="136" y="21"/>
                        </a:lnTo>
                        <a:lnTo>
                          <a:pt x="132" y="21"/>
                        </a:lnTo>
                        <a:lnTo>
                          <a:pt x="132" y="23"/>
                        </a:lnTo>
                        <a:lnTo>
                          <a:pt x="132" y="25"/>
                        </a:lnTo>
                        <a:lnTo>
                          <a:pt x="132" y="33"/>
                        </a:lnTo>
                        <a:lnTo>
                          <a:pt x="132" y="44"/>
                        </a:lnTo>
                        <a:lnTo>
                          <a:pt x="132" y="46"/>
                        </a:lnTo>
                        <a:lnTo>
                          <a:pt x="132" y="55"/>
                        </a:lnTo>
                        <a:lnTo>
                          <a:pt x="132" y="59"/>
                        </a:lnTo>
                        <a:lnTo>
                          <a:pt x="132" y="63"/>
                        </a:lnTo>
                        <a:lnTo>
                          <a:pt x="132" y="67"/>
                        </a:lnTo>
                        <a:lnTo>
                          <a:pt x="132" y="72"/>
                        </a:lnTo>
                        <a:lnTo>
                          <a:pt x="131" y="72"/>
                        </a:lnTo>
                        <a:lnTo>
                          <a:pt x="128" y="72"/>
                        </a:lnTo>
                        <a:lnTo>
                          <a:pt x="122" y="72"/>
                        </a:lnTo>
                        <a:lnTo>
                          <a:pt x="118" y="72"/>
                        </a:lnTo>
                        <a:lnTo>
                          <a:pt x="118" y="74"/>
                        </a:lnTo>
                        <a:lnTo>
                          <a:pt x="118" y="77"/>
                        </a:lnTo>
                        <a:lnTo>
                          <a:pt x="118" y="80"/>
                        </a:lnTo>
                        <a:lnTo>
                          <a:pt x="118" y="83"/>
                        </a:lnTo>
                        <a:lnTo>
                          <a:pt x="118" y="86"/>
                        </a:lnTo>
                        <a:lnTo>
                          <a:pt x="118" y="87"/>
                        </a:lnTo>
                        <a:lnTo>
                          <a:pt x="118" y="89"/>
                        </a:lnTo>
                        <a:lnTo>
                          <a:pt x="118" y="91"/>
                        </a:lnTo>
                        <a:lnTo>
                          <a:pt x="118" y="93"/>
                        </a:lnTo>
                        <a:lnTo>
                          <a:pt x="118" y="96"/>
                        </a:lnTo>
                        <a:lnTo>
                          <a:pt x="118" y="98"/>
                        </a:lnTo>
                        <a:lnTo>
                          <a:pt x="118" y="99"/>
                        </a:lnTo>
                        <a:lnTo>
                          <a:pt x="118" y="100"/>
                        </a:lnTo>
                        <a:lnTo>
                          <a:pt x="118" y="105"/>
                        </a:lnTo>
                        <a:lnTo>
                          <a:pt x="118" y="107"/>
                        </a:lnTo>
                        <a:lnTo>
                          <a:pt x="118" y="109"/>
                        </a:lnTo>
                        <a:lnTo>
                          <a:pt x="118" y="111"/>
                        </a:lnTo>
                        <a:lnTo>
                          <a:pt x="118" y="112"/>
                        </a:lnTo>
                        <a:lnTo>
                          <a:pt x="118" y="114"/>
                        </a:lnTo>
                        <a:lnTo>
                          <a:pt x="118" y="117"/>
                        </a:lnTo>
                        <a:lnTo>
                          <a:pt x="118" y="118"/>
                        </a:lnTo>
                        <a:lnTo>
                          <a:pt x="118" y="121"/>
                        </a:lnTo>
                        <a:lnTo>
                          <a:pt x="118" y="124"/>
                        </a:lnTo>
                        <a:lnTo>
                          <a:pt x="118" y="128"/>
                        </a:lnTo>
                        <a:lnTo>
                          <a:pt x="118" y="135"/>
                        </a:lnTo>
                        <a:lnTo>
                          <a:pt x="118" y="144"/>
                        </a:lnTo>
                        <a:lnTo>
                          <a:pt x="118" y="148"/>
                        </a:lnTo>
                        <a:lnTo>
                          <a:pt x="118" y="149"/>
                        </a:lnTo>
                        <a:lnTo>
                          <a:pt x="118" y="151"/>
                        </a:lnTo>
                        <a:lnTo>
                          <a:pt x="118" y="152"/>
                        </a:lnTo>
                        <a:lnTo>
                          <a:pt x="118" y="156"/>
                        </a:lnTo>
                        <a:lnTo>
                          <a:pt x="118" y="158"/>
                        </a:lnTo>
                        <a:lnTo>
                          <a:pt x="118" y="163"/>
                        </a:lnTo>
                        <a:lnTo>
                          <a:pt x="118" y="164"/>
                        </a:lnTo>
                        <a:lnTo>
                          <a:pt x="116" y="165"/>
                        </a:lnTo>
                        <a:lnTo>
                          <a:pt x="114" y="165"/>
                        </a:lnTo>
                        <a:lnTo>
                          <a:pt x="112" y="165"/>
                        </a:lnTo>
                        <a:lnTo>
                          <a:pt x="111" y="166"/>
                        </a:lnTo>
                        <a:lnTo>
                          <a:pt x="111" y="167"/>
                        </a:lnTo>
                        <a:lnTo>
                          <a:pt x="110" y="168"/>
                        </a:lnTo>
                        <a:lnTo>
                          <a:pt x="109" y="168"/>
                        </a:lnTo>
                        <a:lnTo>
                          <a:pt x="108" y="168"/>
                        </a:lnTo>
                        <a:lnTo>
                          <a:pt x="108" y="170"/>
                        </a:lnTo>
                        <a:lnTo>
                          <a:pt x="108" y="171"/>
                        </a:lnTo>
                        <a:lnTo>
                          <a:pt x="107" y="171"/>
                        </a:lnTo>
                        <a:lnTo>
                          <a:pt x="106" y="172"/>
                        </a:lnTo>
                        <a:lnTo>
                          <a:pt x="104" y="171"/>
                        </a:lnTo>
                        <a:lnTo>
                          <a:pt x="103" y="171"/>
                        </a:lnTo>
                        <a:lnTo>
                          <a:pt x="100" y="170"/>
                        </a:lnTo>
                        <a:lnTo>
                          <a:pt x="94" y="171"/>
                        </a:lnTo>
                        <a:lnTo>
                          <a:pt x="92" y="171"/>
                        </a:lnTo>
                        <a:lnTo>
                          <a:pt x="90" y="171"/>
                        </a:lnTo>
                        <a:lnTo>
                          <a:pt x="90" y="170"/>
                        </a:lnTo>
                        <a:lnTo>
                          <a:pt x="89" y="168"/>
                        </a:lnTo>
                        <a:lnTo>
                          <a:pt x="86" y="168"/>
                        </a:lnTo>
                        <a:lnTo>
                          <a:pt x="85" y="168"/>
                        </a:lnTo>
                        <a:lnTo>
                          <a:pt x="84" y="168"/>
                        </a:lnTo>
                        <a:lnTo>
                          <a:pt x="84" y="167"/>
                        </a:lnTo>
                        <a:lnTo>
                          <a:pt x="83" y="167"/>
                        </a:lnTo>
                        <a:lnTo>
                          <a:pt x="82" y="167"/>
                        </a:lnTo>
                        <a:lnTo>
                          <a:pt x="82" y="168"/>
                        </a:lnTo>
                        <a:lnTo>
                          <a:pt x="81" y="168"/>
                        </a:lnTo>
                        <a:lnTo>
                          <a:pt x="81" y="165"/>
                        </a:lnTo>
                        <a:lnTo>
                          <a:pt x="81" y="164"/>
                        </a:lnTo>
                        <a:lnTo>
                          <a:pt x="81" y="163"/>
                        </a:lnTo>
                        <a:lnTo>
                          <a:pt x="81" y="161"/>
                        </a:lnTo>
                        <a:lnTo>
                          <a:pt x="80" y="161"/>
                        </a:lnTo>
                        <a:lnTo>
                          <a:pt x="80" y="162"/>
                        </a:lnTo>
                        <a:lnTo>
                          <a:pt x="79" y="162"/>
                        </a:lnTo>
                        <a:lnTo>
                          <a:pt x="79" y="161"/>
                        </a:lnTo>
                        <a:lnTo>
                          <a:pt x="79" y="160"/>
                        </a:lnTo>
                        <a:lnTo>
                          <a:pt x="78" y="160"/>
                        </a:lnTo>
                        <a:lnTo>
                          <a:pt x="78" y="158"/>
                        </a:lnTo>
                        <a:lnTo>
                          <a:pt x="76" y="158"/>
                        </a:lnTo>
                        <a:lnTo>
                          <a:pt x="74" y="158"/>
                        </a:lnTo>
                        <a:lnTo>
                          <a:pt x="74" y="160"/>
                        </a:lnTo>
                        <a:lnTo>
                          <a:pt x="73" y="162"/>
                        </a:lnTo>
                        <a:lnTo>
                          <a:pt x="73" y="163"/>
                        </a:lnTo>
                        <a:lnTo>
                          <a:pt x="72" y="164"/>
                        </a:lnTo>
                        <a:lnTo>
                          <a:pt x="72" y="165"/>
                        </a:lnTo>
                        <a:lnTo>
                          <a:pt x="71" y="165"/>
                        </a:lnTo>
                        <a:lnTo>
                          <a:pt x="71" y="164"/>
                        </a:lnTo>
                        <a:lnTo>
                          <a:pt x="70" y="165"/>
                        </a:lnTo>
                        <a:lnTo>
                          <a:pt x="69" y="166"/>
                        </a:lnTo>
                        <a:lnTo>
                          <a:pt x="67" y="166"/>
                        </a:lnTo>
                        <a:lnTo>
                          <a:pt x="66" y="166"/>
                        </a:lnTo>
                        <a:lnTo>
                          <a:pt x="64" y="164"/>
                        </a:lnTo>
                        <a:lnTo>
                          <a:pt x="64" y="163"/>
                        </a:lnTo>
                        <a:lnTo>
                          <a:pt x="63" y="163"/>
                        </a:lnTo>
                        <a:lnTo>
                          <a:pt x="62" y="162"/>
                        </a:lnTo>
                        <a:lnTo>
                          <a:pt x="61" y="161"/>
                        </a:lnTo>
                        <a:lnTo>
                          <a:pt x="60" y="161"/>
                        </a:lnTo>
                        <a:lnTo>
                          <a:pt x="57" y="158"/>
                        </a:lnTo>
                        <a:lnTo>
                          <a:pt x="57" y="157"/>
                        </a:lnTo>
                        <a:lnTo>
                          <a:pt x="56" y="157"/>
                        </a:lnTo>
                        <a:lnTo>
                          <a:pt x="57" y="156"/>
                        </a:lnTo>
                        <a:lnTo>
                          <a:pt x="56" y="156"/>
                        </a:lnTo>
                        <a:lnTo>
                          <a:pt x="56" y="155"/>
                        </a:lnTo>
                        <a:lnTo>
                          <a:pt x="55" y="155"/>
                        </a:lnTo>
                        <a:lnTo>
                          <a:pt x="55" y="154"/>
                        </a:lnTo>
                        <a:lnTo>
                          <a:pt x="54" y="153"/>
                        </a:lnTo>
                        <a:lnTo>
                          <a:pt x="55" y="153"/>
                        </a:lnTo>
                        <a:lnTo>
                          <a:pt x="54" y="153"/>
                        </a:lnTo>
                        <a:lnTo>
                          <a:pt x="53" y="151"/>
                        </a:lnTo>
                        <a:lnTo>
                          <a:pt x="52" y="149"/>
                        </a:lnTo>
                        <a:lnTo>
                          <a:pt x="52" y="148"/>
                        </a:lnTo>
                        <a:lnTo>
                          <a:pt x="51" y="148"/>
                        </a:lnTo>
                        <a:lnTo>
                          <a:pt x="51" y="147"/>
                        </a:lnTo>
                        <a:lnTo>
                          <a:pt x="51" y="146"/>
                        </a:lnTo>
                        <a:lnTo>
                          <a:pt x="51" y="143"/>
                        </a:lnTo>
                        <a:lnTo>
                          <a:pt x="49" y="143"/>
                        </a:lnTo>
                        <a:lnTo>
                          <a:pt x="48" y="140"/>
                        </a:lnTo>
                        <a:lnTo>
                          <a:pt x="48" y="139"/>
                        </a:lnTo>
                        <a:lnTo>
                          <a:pt x="48" y="138"/>
                        </a:lnTo>
                        <a:lnTo>
                          <a:pt x="49" y="138"/>
                        </a:lnTo>
                        <a:lnTo>
                          <a:pt x="49" y="139"/>
                        </a:lnTo>
                        <a:lnTo>
                          <a:pt x="49" y="138"/>
                        </a:lnTo>
                        <a:lnTo>
                          <a:pt x="49" y="136"/>
                        </a:lnTo>
                        <a:lnTo>
                          <a:pt x="48" y="136"/>
                        </a:lnTo>
                        <a:lnTo>
                          <a:pt x="48" y="135"/>
                        </a:lnTo>
                        <a:lnTo>
                          <a:pt x="47" y="135"/>
                        </a:lnTo>
                        <a:lnTo>
                          <a:pt x="46" y="134"/>
                        </a:lnTo>
                        <a:lnTo>
                          <a:pt x="46" y="132"/>
                        </a:lnTo>
                        <a:lnTo>
                          <a:pt x="47" y="132"/>
                        </a:lnTo>
                        <a:lnTo>
                          <a:pt x="47" y="130"/>
                        </a:lnTo>
                        <a:lnTo>
                          <a:pt x="46" y="129"/>
                        </a:lnTo>
                        <a:lnTo>
                          <a:pt x="46" y="128"/>
                        </a:lnTo>
                        <a:lnTo>
                          <a:pt x="45" y="126"/>
                        </a:lnTo>
                        <a:lnTo>
                          <a:pt x="45" y="125"/>
                        </a:lnTo>
                        <a:lnTo>
                          <a:pt x="45" y="124"/>
                        </a:lnTo>
                        <a:lnTo>
                          <a:pt x="45" y="121"/>
                        </a:lnTo>
                        <a:lnTo>
                          <a:pt x="45" y="120"/>
                        </a:lnTo>
                        <a:lnTo>
                          <a:pt x="44" y="119"/>
                        </a:lnTo>
                        <a:lnTo>
                          <a:pt x="45" y="118"/>
                        </a:lnTo>
                        <a:lnTo>
                          <a:pt x="45" y="117"/>
                        </a:lnTo>
                        <a:lnTo>
                          <a:pt x="45" y="116"/>
                        </a:lnTo>
                        <a:lnTo>
                          <a:pt x="45" y="115"/>
                        </a:lnTo>
                        <a:lnTo>
                          <a:pt x="44" y="115"/>
                        </a:lnTo>
                        <a:lnTo>
                          <a:pt x="44" y="114"/>
                        </a:lnTo>
                        <a:lnTo>
                          <a:pt x="44" y="112"/>
                        </a:lnTo>
                        <a:lnTo>
                          <a:pt x="43" y="111"/>
                        </a:lnTo>
                        <a:lnTo>
                          <a:pt x="43" y="110"/>
                        </a:lnTo>
                        <a:lnTo>
                          <a:pt x="42" y="109"/>
                        </a:lnTo>
                        <a:lnTo>
                          <a:pt x="42" y="108"/>
                        </a:lnTo>
                        <a:lnTo>
                          <a:pt x="41" y="106"/>
                        </a:lnTo>
                        <a:lnTo>
                          <a:pt x="41" y="105"/>
                        </a:lnTo>
                        <a:lnTo>
                          <a:pt x="39" y="104"/>
                        </a:lnTo>
                        <a:lnTo>
                          <a:pt x="39" y="102"/>
                        </a:lnTo>
                        <a:lnTo>
                          <a:pt x="39" y="101"/>
                        </a:lnTo>
                        <a:lnTo>
                          <a:pt x="39" y="100"/>
                        </a:lnTo>
                        <a:lnTo>
                          <a:pt x="41" y="99"/>
                        </a:lnTo>
                        <a:lnTo>
                          <a:pt x="41" y="96"/>
                        </a:lnTo>
                        <a:lnTo>
                          <a:pt x="39" y="95"/>
                        </a:lnTo>
                        <a:lnTo>
                          <a:pt x="39" y="93"/>
                        </a:lnTo>
                        <a:lnTo>
                          <a:pt x="39" y="92"/>
                        </a:lnTo>
                        <a:lnTo>
                          <a:pt x="39" y="91"/>
                        </a:lnTo>
                        <a:lnTo>
                          <a:pt x="39" y="92"/>
                        </a:lnTo>
                        <a:lnTo>
                          <a:pt x="39" y="91"/>
                        </a:lnTo>
                        <a:lnTo>
                          <a:pt x="39" y="90"/>
                        </a:lnTo>
                        <a:lnTo>
                          <a:pt x="39" y="89"/>
                        </a:lnTo>
                        <a:lnTo>
                          <a:pt x="39" y="88"/>
                        </a:lnTo>
                        <a:lnTo>
                          <a:pt x="38" y="87"/>
                        </a:lnTo>
                        <a:lnTo>
                          <a:pt x="39" y="86"/>
                        </a:lnTo>
                        <a:lnTo>
                          <a:pt x="39" y="87"/>
                        </a:lnTo>
                        <a:lnTo>
                          <a:pt x="41" y="86"/>
                        </a:lnTo>
                        <a:lnTo>
                          <a:pt x="41" y="84"/>
                        </a:lnTo>
                        <a:lnTo>
                          <a:pt x="41" y="83"/>
                        </a:lnTo>
                        <a:lnTo>
                          <a:pt x="41" y="82"/>
                        </a:lnTo>
                        <a:lnTo>
                          <a:pt x="41" y="81"/>
                        </a:lnTo>
                        <a:lnTo>
                          <a:pt x="41" y="80"/>
                        </a:lnTo>
                        <a:lnTo>
                          <a:pt x="38" y="78"/>
                        </a:lnTo>
                        <a:lnTo>
                          <a:pt x="38" y="77"/>
                        </a:lnTo>
                        <a:lnTo>
                          <a:pt x="37" y="74"/>
                        </a:lnTo>
                        <a:lnTo>
                          <a:pt x="35" y="72"/>
                        </a:lnTo>
                        <a:lnTo>
                          <a:pt x="34" y="71"/>
                        </a:lnTo>
                        <a:lnTo>
                          <a:pt x="33" y="70"/>
                        </a:lnTo>
                        <a:lnTo>
                          <a:pt x="33" y="69"/>
                        </a:lnTo>
                        <a:lnTo>
                          <a:pt x="32" y="68"/>
                        </a:lnTo>
                        <a:lnTo>
                          <a:pt x="32" y="67"/>
                        </a:lnTo>
                        <a:lnTo>
                          <a:pt x="30" y="67"/>
                        </a:lnTo>
                        <a:lnTo>
                          <a:pt x="30" y="65"/>
                        </a:lnTo>
                        <a:lnTo>
                          <a:pt x="30" y="64"/>
                        </a:lnTo>
                        <a:lnTo>
                          <a:pt x="29" y="64"/>
                        </a:lnTo>
                        <a:lnTo>
                          <a:pt x="28" y="62"/>
                        </a:lnTo>
                        <a:lnTo>
                          <a:pt x="27" y="60"/>
                        </a:lnTo>
                        <a:lnTo>
                          <a:pt x="25" y="56"/>
                        </a:lnTo>
                        <a:lnTo>
                          <a:pt x="24" y="55"/>
                        </a:lnTo>
                        <a:lnTo>
                          <a:pt x="24" y="54"/>
                        </a:lnTo>
                        <a:lnTo>
                          <a:pt x="24" y="53"/>
                        </a:lnTo>
                        <a:lnTo>
                          <a:pt x="23" y="52"/>
                        </a:lnTo>
                        <a:lnTo>
                          <a:pt x="23" y="51"/>
                        </a:lnTo>
                        <a:lnTo>
                          <a:pt x="23" y="50"/>
                        </a:lnTo>
                        <a:lnTo>
                          <a:pt x="21" y="50"/>
                        </a:lnTo>
                        <a:lnTo>
                          <a:pt x="21" y="49"/>
                        </a:lnTo>
                        <a:lnTo>
                          <a:pt x="21" y="48"/>
                        </a:lnTo>
                        <a:lnTo>
                          <a:pt x="21" y="46"/>
                        </a:lnTo>
                        <a:lnTo>
                          <a:pt x="20" y="46"/>
                        </a:lnTo>
                        <a:lnTo>
                          <a:pt x="20" y="45"/>
                        </a:lnTo>
                        <a:lnTo>
                          <a:pt x="19" y="45"/>
                        </a:lnTo>
                        <a:lnTo>
                          <a:pt x="19" y="44"/>
                        </a:lnTo>
                        <a:lnTo>
                          <a:pt x="18" y="43"/>
                        </a:lnTo>
                        <a:lnTo>
                          <a:pt x="18" y="42"/>
                        </a:lnTo>
                        <a:lnTo>
                          <a:pt x="18" y="41"/>
                        </a:lnTo>
                        <a:lnTo>
                          <a:pt x="16" y="39"/>
                        </a:lnTo>
                        <a:lnTo>
                          <a:pt x="16" y="37"/>
                        </a:lnTo>
                        <a:lnTo>
                          <a:pt x="15" y="36"/>
                        </a:lnTo>
                        <a:lnTo>
                          <a:pt x="15" y="35"/>
                        </a:lnTo>
                        <a:lnTo>
                          <a:pt x="14" y="34"/>
                        </a:lnTo>
                        <a:lnTo>
                          <a:pt x="13" y="32"/>
                        </a:lnTo>
                        <a:lnTo>
                          <a:pt x="13" y="31"/>
                        </a:lnTo>
                        <a:lnTo>
                          <a:pt x="11" y="28"/>
                        </a:lnTo>
                        <a:lnTo>
                          <a:pt x="10" y="28"/>
                        </a:lnTo>
                        <a:lnTo>
                          <a:pt x="9" y="26"/>
                        </a:lnTo>
                        <a:lnTo>
                          <a:pt x="8" y="26"/>
                        </a:lnTo>
                        <a:lnTo>
                          <a:pt x="8" y="25"/>
                        </a:lnTo>
                        <a:lnTo>
                          <a:pt x="7" y="25"/>
                        </a:lnTo>
                        <a:lnTo>
                          <a:pt x="7" y="24"/>
                        </a:lnTo>
                        <a:lnTo>
                          <a:pt x="6" y="24"/>
                        </a:lnTo>
                        <a:lnTo>
                          <a:pt x="6" y="23"/>
                        </a:lnTo>
                        <a:lnTo>
                          <a:pt x="5" y="23"/>
                        </a:lnTo>
                        <a:lnTo>
                          <a:pt x="5" y="22"/>
                        </a:lnTo>
                        <a:lnTo>
                          <a:pt x="5" y="21"/>
                        </a:lnTo>
                        <a:lnTo>
                          <a:pt x="4" y="20"/>
                        </a:lnTo>
                        <a:lnTo>
                          <a:pt x="2" y="18"/>
                        </a:lnTo>
                        <a:lnTo>
                          <a:pt x="2" y="17"/>
                        </a:lnTo>
                        <a:lnTo>
                          <a:pt x="1" y="17"/>
                        </a:lnTo>
                        <a:lnTo>
                          <a:pt x="1" y="15"/>
                        </a:lnTo>
                        <a:lnTo>
                          <a:pt x="0" y="13"/>
                        </a:lnTo>
                        <a:lnTo>
                          <a:pt x="0" y="9"/>
                        </a:lnTo>
                        <a:lnTo>
                          <a:pt x="0" y="8"/>
                        </a:lnTo>
                        <a:lnTo>
                          <a:pt x="0" y="7"/>
                        </a:lnTo>
                        <a:lnTo>
                          <a:pt x="1" y="6"/>
                        </a:lnTo>
                        <a:lnTo>
                          <a:pt x="1" y="5"/>
                        </a:lnTo>
                        <a:lnTo>
                          <a:pt x="2" y="5"/>
                        </a:lnTo>
                        <a:lnTo>
                          <a:pt x="4" y="5"/>
                        </a:lnTo>
                        <a:lnTo>
                          <a:pt x="4" y="4"/>
                        </a:lnTo>
                        <a:lnTo>
                          <a:pt x="5" y="4"/>
                        </a:lnTo>
                        <a:lnTo>
                          <a:pt x="6" y="4"/>
                        </a:lnTo>
                        <a:lnTo>
                          <a:pt x="7" y="4"/>
                        </a:lnTo>
                        <a:lnTo>
                          <a:pt x="8" y="5"/>
                        </a:lnTo>
                        <a:lnTo>
                          <a:pt x="10" y="5"/>
                        </a:lnTo>
                        <a:lnTo>
                          <a:pt x="11" y="5"/>
                        </a:lnTo>
                        <a:lnTo>
                          <a:pt x="13" y="5"/>
                        </a:lnTo>
                        <a:lnTo>
                          <a:pt x="16" y="3"/>
                        </a:lnTo>
                        <a:lnTo>
                          <a:pt x="17" y="3"/>
                        </a:lnTo>
                        <a:lnTo>
                          <a:pt x="17" y="2"/>
                        </a:lnTo>
                        <a:lnTo>
                          <a:pt x="18" y="2"/>
                        </a:lnTo>
                        <a:lnTo>
                          <a:pt x="19" y="2"/>
                        </a:lnTo>
                        <a:lnTo>
                          <a:pt x="20" y="0"/>
                        </a:lnTo>
                        <a:lnTo>
                          <a:pt x="21" y="0"/>
                        </a:lnTo>
                        <a:lnTo>
                          <a:pt x="21" y="2"/>
                        </a:lnTo>
                        <a:lnTo>
                          <a:pt x="23" y="2"/>
                        </a:lnTo>
                        <a:lnTo>
                          <a:pt x="24" y="2"/>
                        </a:lnTo>
                        <a:lnTo>
                          <a:pt x="25" y="2"/>
                        </a:lnTo>
                        <a:lnTo>
                          <a:pt x="26" y="2"/>
                        </a:lnTo>
                        <a:lnTo>
                          <a:pt x="26" y="3"/>
                        </a:lnTo>
                        <a:lnTo>
                          <a:pt x="28" y="5"/>
                        </a:lnTo>
                        <a:lnTo>
                          <a:pt x="30" y="6"/>
                        </a:lnTo>
                        <a:lnTo>
                          <a:pt x="32" y="7"/>
                        </a:lnTo>
                        <a:lnTo>
                          <a:pt x="33" y="7"/>
                        </a:lnTo>
                        <a:lnTo>
                          <a:pt x="34" y="7"/>
                        </a:lnTo>
                        <a:lnTo>
                          <a:pt x="35" y="7"/>
                        </a:lnTo>
                        <a:lnTo>
                          <a:pt x="36" y="7"/>
                        </a:lnTo>
                        <a:lnTo>
                          <a:pt x="38" y="7"/>
                        </a:lnTo>
                        <a:lnTo>
                          <a:pt x="39" y="7"/>
                        </a:lnTo>
                        <a:lnTo>
                          <a:pt x="42" y="7"/>
                        </a:lnTo>
                        <a:lnTo>
                          <a:pt x="47" y="7"/>
                        </a:lnTo>
                        <a:lnTo>
                          <a:pt x="54" y="7"/>
                        </a:lnTo>
                        <a:lnTo>
                          <a:pt x="55" y="7"/>
                        </a:lnTo>
                        <a:lnTo>
                          <a:pt x="61" y="7"/>
                        </a:lnTo>
                        <a:lnTo>
                          <a:pt x="62" y="7"/>
                        </a:lnTo>
                        <a:lnTo>
                          <a:pt x="70" y="7"/>
                        </a:lnTo>
                        <a:lnTo>
                          <a:pt x="80" y="7"/>
                        </a:lnTo>
                        <a:lnTo>
                          <a:pt x="83" y="7"/>
                        </a:lnTo>
                        <a:lnTo>
                          <a:pt x="86" y="7"/>
                        </a:lnTo>
                        <a:lnTo>
                          <a:pt x="90" y="7"/>
                        </a:lnTo>
                        <a:lnTo>
                          <a:pt x="91" y="7"/>
                        </a:lnTo>
                        <a:lnTo>
                          <a:pt x="92" y="7"/>
                        </a:lnTo>
                        <a:lnTo>
                          <a:pt x="95" y="7"/>
                        </a:lnTo>
                        <a:lnTo>
                          <a:pt x="97" y="7"/>
                        </a:lnTo>
                        <a:lnTo>
                          <a:pt x="97" y="8"/>
                        </a:lnTo>
                        <a:lnTo>
                          <a:pt x="98" y="9"/>
                        </a:lnTo>
                        <a:lnTo>
                          <a:pt x="99" y="11"/>
                        </a:lnTo>
                        <a:lnTo>
                          <a:pt x="100" y="12"/>
                        </a:lnTo>
                        <a:lnTo>
                          <a:pt x="101" y="13"/>
                        </a:lnTo>
                        <a:lnTo>
                          <a:pt x="103" y="13"/>
                        </a:lnTo>
                        <a:lnTo>
                          <a:pt x="104" y="13"/>
                        </a:lnTo>
                        <a:lnTo>
                          <a:pt x="106" y="13"/>
                        </a:lnTo>
                        <a:lnTo>
                          <a:pt x="107" y="13"/>
                        </a:lnTo>
                        <a:lnTo>
                          <a:pt x="108" y="13"/>
                        </a:lnTo>
                        <a:lnTo>
                          <a:pt x="109" y="14"/>
                        </a:lnTo>
                        <a:lnTo>
                          <a:pt x="110" y="14"/>
                        </a:lnTo>
                        <a:lnTo>
                          <a:pt x="112" y="14"/>
                        </a:lnTo>
                        <a:lnTo>
                          <a:pt x="113" y="14"/>
                        </a:lnTo>
                        <a:lnTo>
                          <a:pt x="116" y="14"/>
                        </a:lnTo>
                        <a:lnTo>
                          <a:pt x="117" y="14"/>
                        </a:lnTo>
                        <a:lnTo>
                          <a:pt x="118" y="14"/>
                        </a:lnTo>
                        <a:lnTo>
                          <a:pt x="119" y="14"/>
                        </a:lnTo>
                        <a:lnTo>
                          <a:pt x="120" y="14"/>
                        </a:lnTo>
                        <a:lnTo>
                          <a:pt x="121" y="14"/>
                        </a:lnTo>
                        <a:lnTo>
                          <a:pt x="122" y="14"/>
                        </a:lnTo>
                        <a:lnTo>
                          <a:pt x="125" y="14"/>
                        </a:lnTo>
                        <a:lnTo>
                          <a:pt x="126" y="15"/>
                        </a:lnTo>
                        <a:lnTo>
                          <a:pt x="127" y="15"/>
                        </a:lnTo>
                        <a:lnTo>
                          <a:pt x="129" y="16"/>
                        </a:lnTo>
                        <a:lnTo>
                          <a:pt x="130" y="16"/>
                        </a:lnTo>
                        <a:lnTo>
                          <a:pt x="131" y="16"/>
                        </a:lnTo>
                        <a:lnTo>
                          <a:pt x="131" y="15"/>
                        </a:lnTo>
                        <a:lnTo>
                          <a:pt x="132" y="15"/>
                        </a:lnTo>
                        <a:lnTo>
                          <a:pt x="135" y="15"/>
                        </a:lnTo>
                        <a:lnTo>
                          <a:pt x="136" y="15"/>
                        </a:lnTo>
                        <a:lnTo>
                          <a:pt x="138" y="16"/>
                        </a:lnTo>
                        <a:lnTo>
                          <a:pt x="144" y="15"/>
                        </a:lnTo>
                        <a:lnTo>
                          <a:pt x="150" y="14"/>
                        </a:lnTo>
                        <a:lnTo>
                          <a:pt x="155" y="13"/>
                        </a:lnTo>
                        <a:lnTo>
                          <a:pt x="159" y="12"/>
                        </a:lnTo>
                        <a:lnTo>
                          <a:pt x="160" y="12"/>
                        </a:lnTo>
                        <a:lnTo>
                          <a:pt x="165" y="11"/>
                        </a:lnTo>
                        <a:lnTo>
                          <a:pt x="167" y="1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620" name="Freeform 1536">
                    <a:extLst>
                      <a:ext uri="{FF2B5EF4-FFF2-40B4-BE49-F238E27FC236}">
                        <a16:creationId xmlns:a16="http://schemas.microsoft.com/office/drawing/2014/main" id="{FF08F214-F600-46DC-9107-076C72F9DE9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714147" y="4184419"/>
                    <a:ext cx="309041" cy="299745"/>
                  </a:xfrm>
                  <a:custGeom>
                    <a:avLst/>
                    <a:gdLst>
                      <a:gd name="T0" fmla="*/ 120650 w 133"/>
                      <a:gd name="T1" fmla="*/ 6350 h 129"/>
                      <a:gd name="T2" fmla="*/ 123825 w 133"/>
                      <a:gd name="T3" fmla="*/ 14287 h 129"/>
                      <a:gd name="T4" fmla="*/ 134938 w 133"/>
                      <a:gd name="T5" fmla="*/ 23812 h 129"/>
                      <a:gd name="T6" fmla="*/ 136525 w 133"/>
                      <a:gd name="T7" fmla="*/ 31750 h 129"/>
                      <a:gd name="T8" fmla="*/ 141288 w 133"/>
                      <a:gd name="T9" fmla="*/ 41275 h 129"/>
                      <a:gd name="T10" fmla="*/ 149225 w 133"/>
                      <a:gd name="T11" fmla="*/ 46037 h 129"/>
                      <a:gd name="T12" fmla="*/ 163513 w 133"/>
                      <a:gd name="T13" fmla="*/ 50800 h 129"/>
                      <a:gd name="T14" fmla="*/ 165100 w 133"/>
                      <a:gd name="T15" fmla="*/ 60325 h 129"/>
                      <a:gd name="T16" fmla="*/ 174625 w 133"/>
                      <a:gd name="T17" fmla="*/ 60325 h 129"/>
                      <a:gd name="T18" fmla="*/ 174625 w 133"/>
                      <a:gd name="T19" fmla="*/ 74612 h 129"/>
                      <a:gd name="T20" fmla="*/ 179388 w 133"/>
                      <a:gd name="T21" fmla="*/ 80962 h 129"/>
                      <a:gd name="T22" fmla="*/ 185738 w 133"/>
                      <a:gd name="T23" fmla="*/ 85725 h 129"/>
                      <a:gd name="T24" fmla="*/ 192088 w 133"/>
                      <a:gd name="T25" fmla="*/ 87312 h 129"/>
                      <a:gd name="T26" fmla="*/ 204788 w 133"/>
                      <a:gd name="T27" fmla="*/ 90487 h 129"/>
                      <a:gd name="T28" fmla="*/ 204788 w 133"/>
                      <a:gd name="T29" fmla="*/ 95250 h 129"/>
                      <a:gd name="T30" fmla="*/ 209550 w 133"/>
                      <a:gd name="T31" fmla="*/ 95250 h 129"/>
                      <a:gd name="T32" fmla="*/ 204788 w 133"/>
                      <a:gd name="T33" fmla="*/ 100012 h 129"/>
                      <a:gd name="T34" fmla="*/ 198438 w 133"/>
                      <a:gd name="T35" fmla="*/ 106362 h 129"/>
                      <a:gd name="T36" fmla="*/ 184150 w 133"/>
                      <a:gd name="T37" fmla="*/ 109537 h 129"/>
                      <a:gd name="T38" fmla="*/ 179388 w 133"/>
                      <a:gd name="T39" fmla="*/ 117475 h 129"/>
                      <a:gd name="T40" fmla="*/ 169863 w 133"/>
                      <a:gd name="T41" fmla="*/ 125412 h 129"/>
                      <a:gd name="T42" fmla="*/ 160338 w 133"/>
                      <a:gd name="T43" fmla="*/ 131762 h 129"/>
                      <a:gd name="T44" fmla="*/ 155575 w 133"/>
                      <a:gd name="T45" fmla="*/ 141287 h 129"/>
                      <a:gd name="T46" fmla="*/ 147638 w 133"/>
                      <a:gd name="T47" fmla="*/ 150812 h 129"/>
                      <a:gd name="T48" fmla="*/ 146050 w 133"/>
                      <a:gd name="T49" fmla="*/ 153987 h 129"/>
                      <a:gd name="T50" fmla="*/ 133350 w 133"/>
                      <a:gd name="T51" fmla="*/ 155575 h 129"/>
                      <a:gd name="T52" fmla="*/ 128588 w 133"/>
                      <a:gd name="T53" fmla="*/ 174625 h 129"/>
                      <a:gd name="T54" fmla="*/ 117475 w 133"/>
                      <a:gd name="T55" fmla="*/ 179387 h 129"/>
                      <a:gd name="T56" fmla="*/ 107950 w 133"/>
                      <a:gd name="T57" fmla="*/ 180975 h 129"/>
                      <a:gd name="T58" fmla="*/ 101600 w 133"/>
                      <a:gd name="T59" fmla="*/ 179387 h 129"/>
                      <a:gd name="T60" fmla="*/ 93663 w 133"/>
                      <a:gd name="T61" fmla="*/ 177800 h 129"/>
                      <a:gd name="T62" fmla="*/ 82550 w 133"/>
                      <a:gd name="T63" fmla="*/ 171450 h 129"/>
                      <a:gd name="T64" fmla="*/ 73025 w 133"/>
                      <a:gd name="T65" fmla="*/ 168275 h 129"/>
                      <a:gd name="T66" fmla="*/ 63500 w 133"/>
                      <a:gd name="T67" fmla="*/ 177800 h 129"/>
                      <a:gd name="T68" fmla="*/ 60325 w 133"/>
                      <a:gd name="T69" fmla="*/ 184150 h 129"/>
                      <a:gd name="T70" fmla="*/ 49213 w 133"/>
                      <a:gd name="T71" fmla="*/ 195262 h 129"/>
                      <a:gd name="T72" fmla="*/ 42863 w 133"/>
                      <a:gd name="T73" fmla="*/ 200025 h 129"/>
                      <a:gd name="T74" fmla="*/ 38100 w 133"/>
                      <a:gd name="T75" fmla="*/ 204787 h 129"/>
                      <a:gd name="T76" fmla="*/ 31750 w 133"/>
                      <a:gd name="T77" fmla="*/ 204787 h 129"/>
                      <a:gd name="T78" fmla="*/ 25400 w 133"/>
                      <a:gd name="T79" fmla="*/ 204787 h 129"/>
                      <a:gd name="T80" fmla="*/ 19050 w 133"/>
                      <a:gd name="T81" fmla="*/ 204787 h 129"/>
                      <a:gd name="T82" fmla="*/ 14288 w 133"/>
                      <a:gd name="T83" fmla="*/ 196850 h 129"/>
                      <a:gd name="T84" fmla="*/ 17463 w 133"/>
                      <a:gd name="T85" fmla="*/ 190500 h 129"/>
                      <a:gd name="T86" fmla="*/ 15875 w 133"/>
                      <a:gd name="T87" fmla="*/ 176212 h 129"/>
                      <a:gd name="T88" fmla="*/ 6350 w 133"/>
                      <a:gd name="T89" fmla="*/ 161925 h 129"/>
                      <a:gd name="T90" fmla="*/ 0 w 133"/>
                      <a:gd name="T91" fmla="*/ 155575 h 129"/>
                      <a:gd name="T92" fmla="*/ 0 w 133"/>
                      <a:gd name="T93" fmla="*/ 134937 h 129"/>
                      <a:gd name="T94" fmla="*/ 0 w 133"/>
                      <a:gd name="T95" fmla="*/ 115887 h 129"/>
                      <a:gd name="T96" fmla="*/ 6350 w 133"/>
                      <a:gd name="T97" fmla="*/ 93662 h 129"/>
                      <a:gd name="T98" fmla="*/ 22225 w 133"/>
                      <a:gd name="T99" fmla="*/ 79375 h 129"/>
                      <a:gd name="T100" fmla="*/ 22225 w 133"/>
                      <a:gd name="T101" fmla="*/ 19050 h 129"/>
                      <a:gd name="T102" fmla="*/ 50800 w 133"/>
                      <a:gd name="T103" fmla="*/ 7937 h 129"/>
                      <a:gd name="T104" fmla="*/ 74613 w 133"/>
                      <a:gd name="T105" fmla="*/ 4762 h 129"/>
                      <a:gd name="T106" fmla="*/ 79375 w 133"/>
                      <a:gd name="T107" fmla="*/ 11112 h 129"/>
                      <a:gd name="T108" fmla="*/ 82550 w 133"/>
                      <a:gd name="T109" fmla="*/ 14287 h 129"/>
                      <a:gd name="T110" fmla="*/ 90488 w 133"/>
                      <a:gd name="T111" fmla="*/ 7937 h 129"/>
                      <a:gd name="T112" fmla="*/ 101600 w 133"/>
                      <a:gd name="T113" fmla="*/ 4762 h 129"/>
                      <a:gd name="T114" fmla="*/ 111125 w 133"/>
                      <a:gd name="T115" fmla="*/ 0 h 129"/>
                      <a:gd name="T116" fmla="*/ 119063 w 133"/>
                      <a:gd name="T117" fmla="*/ 0 h 129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</a:gdLst>
                    <a:ahLst/>
                    <a:cxnLst>
                      <a:cxn ang="T118">
                        <a:pos x="T0" y="T1"/>
                      </a:cxn>
                      <a:cxn ang="T119">
                        <a:pos x="T2" y="T3"/>
                      </a:cxn>
                      <a:cxn ang="T120">
                        <a:pos x="T4" y="T5"/>
                      </a:cxn>
                      <a:cxn ang="T121">
                        <a:pos x="T6" y="T7"/>
                      </a:cxn>
                      <a:cxn ang="T122">
                        <a:pos x="T8" y="T9"/>
                      </a:cxn>
                      <a:cxn ang="T123">
                        <a:pos x="T10" y="T11"/>
                      </a:cxn>
                      <a:cxn ang="T124">
                        <a:pos x="T12" y="T13"/>
                      </a:cxn>
                      <a:cxn ang="T125">
                        <a:pos x="T14" y="T15"/>
                      </a:cxn>
                      <a:cxn ang="T126">
                        <a:pos x="T16" y="T17"/>
                      </a:cxn>
                      <a:cxn ang="T127">
                        <a:pos x="T18" y="T19"/>
                      </a:cxn>
                      <a:cxn ang="T128">
                        <a:pos x="T20" y="T21"/>
                      </a:cxn>
                      <a:cxn ang="T129">
                        <a:pos x="T22" y="T23"/>
                      </a:cxn>
                      <a:cxn ang="T130">
                        <a:pos x="T24" y="T25"/>
                      </a:cxn>
                      <a:cxn ang="T131">
                        <a:pos x="T26" y="T27"/>
                      </a:cxn>
                      <a:cxn ang="T132">
                        <a:pos x="T28" y="T29"/>
                      </a:cxn>
                      <a:cxn ang="T133">
                        <a:pos x="T30" y="T31"/>
                      </a:cxn>
                      <a:cxn ang="T134">
                        <a:pos x="T32" y="T33"/>
                      </a:cxn>
                      <a:cxn ang="T135">
                        <a:pos x="T34" y="T35"/>
                      </a:cxn>
                      <a:cxn ang="T136">
                        <a:pos x="T36" y="T37"/>
                      </a:cxn>
                      <a:cxn ang="T137">
                        <a:pos x="T38" y="T39"/>
                      </a:cxn>
                      <a:cxn ang="T138">
                        <a:pos x="T40" y="T41"/>
                      </a:cxn>
                      <a:cxn ang="T139">
                        <a:pos x="T42" y="T43"/>
                      </a:cxn>
                      <a:cxn ang="T140">
                        <a:pos x="T44" y="T45"/>
                      </a:cxn>
                      <a:cxn ang="T141">
                        <a:pos x="T46" y="T47"/>
                      </a:cxn>
                      <a:cxn ang="T142">
                        <a:pos x="T48" y="T49"/>
                      </a:cxn>
                      <a:cxn ang="T143">
                        <a:pos x="T50" y="T51"/>
                      </a:cxn>
                      <a:cxn ang="T144">
                        <a:pos x="T52" y="T53"/>
                      </a:cxn>
                      <a:cxn ang="T145">
                        <a:pos x="T54" y="T55"/>
                      </a:cxn>
                      <a:cxn ang="T146">
                        <a:pos x="T56" y="T57"/>
                      </a:cxn>
                      <a:cxn ang="T147">
                        <a:pos x="T58" y="T59"/>
                      </a:cxn>
                      <a:cxn ang="T148">
                        <a:pos x="T60" y="T61"/>
                      </a:cxn>
                      <a:cxn ang="T149">
                        <a:pos x="T62" y="T63"/>
                      </a:cxn>
                      <a:cxn ang="T150">
                        <a:pos x="T64" y="T65"/>
                      </a:cxn>
                      <a:cxn ang="T151">
                        <a:pos x="T66" y="T67"/>
                      </a:cxn>
                      <a:cxn ang="T152">
                        <a:pos x="T68" y="T69"/>
                      </a:cxn>
                      <a:cxn ang="T153">
                        <a:pos x="T70" y="T71"/>
                      </a:cxn>
                      <a:cxn ang="T154">
                        <a:pos x="T72" y="T73"/>
                      </a:cxn>
                      <a:cxn ang="T155">
                        <a:pos x="T74" y="T75"/>
                      </a:cxn>
                      <a:cxn ang="T156">
                        <a:pos x="T76" y="T77"/>
                      </a:cxn>
                      <a:cxn ang="T157">
                        <a:pos x="T78" y="T79"/>
                      </a:cxn>
                      <a:cxn ang="T158">
                        <a:pos x="T80" y="T81"/>
                      </a:cxn>
                      <a:cxn ang="T159">
                        <a:pos x="T82" y="T83"/>
                      </a:cxn>
                      <a:cxn ang="T160">
                        <a:pos x="T84" y="T85"/>
                      </a:cxn>
                      <a:cxn ang="T161">
                        <a:pos x="T86" y="T87"/>
                      </a:cxn>
                      <a:cxn ang="T162">
                        <a:pos x="T88" y="T89"/>
                      </a:cxn>
                      <a:cxn ang="T163">
                        <a:pos x="T90" y="T91"/>
                      </a:cxn>
                      <a:cxn ang="T164">
                        <a:pos x="T92" y="T93"/>
                      </a:cxn>
                      <a:cxn ang="T165">
                        <a:pos x="T94" y="T95"/>
                      </a:cxn>
                      <a:cxn ang="T166">
                        <a:pos x="T96" y="T97"/>
                      </a:cxn>
                      <a:cxn ang="T167">
                        <a:pos x="T98" y="T99"/>
                      </a:cxn>
                      <a:cxn ang="T168">
                        <a:pos x="T100" y="T101"/>
                      </a:cxn>
                      <a:cxn ang="T169">
                        <a:pos x="T102" y="T103"/>
                      </a:cxn>
                      <a:cxn ang="T170">
                        <a:pos x="T104" y="T105"/>
                      </a:cxn>
                      <a:cxn ang="T171">
                        <a:pos x="T106" y="T107"/>
                      </a:cxn>
                      <a:cxn ang="T172">
                        <a:pos x="T108" y="T109"/>
                      </a:cxn>
                      <a:cxn ang="T173">
                        <a:pos x="T110" y="T111"/>
                      </a:cxn>
                      <a:cxn ang="T174">
                        <a:pos x="T112" y="T113"/>
                      </a:cxn>
                      <a:cxn ang="T175">
                        <a:pos x="T114" y="T115"/>
                      </a:cxn>
                      <a:cxn ang="T176">
                        <a:pos x="T116" y="T117"/>
                      </a:cxn>
                    </a:cxnLst>
                    <a:rect l="0" t="0" r="r" b="b"/>
                    <a:pathLst>
                      <a:path w="133" h="129">
                        <a:moveTo>
                          <a:pt x="75" y="0"/>
                        </a:moveTo>
                        <a:lnTo>
                          <a:pt x="75" y="1"/>
                        </a:lnTo>
                        <a:lnTo>
                          <a:pt x="75" y="2"/>
                        </a:lnTo>
                        <a:lnTo>
                          <a:pt x="75" y="3"/>
                        </a:lnTo>
                        <a:lnTo>
                          <a:pt x="76" y="4"/>
                        </a:lnTo>
                        <a:lnTo>
                          <a:pt x="77" y="4"/>
                        </a:lnTo>
                        <a:lnTo>
                          <a:pt x="77" y="5"/>
                        </a:lnTo>
                        <a:lnTo>
                          <a:pt x="78" y="7"/>
                        </a:lnTo>
                        <a:lnTo>
                          <a:pt x="78" y="8"/>
                        </a:lnTo>
                        <a:lnTo>
                          <a:pt x="78" y="9"/>
                        </a:lnTo>
                        <a:lnTo>
                          <a:pt x="79" y="10"/>
                        </a:lnTo>
                        <a:lnTo>
                          <a:pt x="81" y="10"/>
                        </a:lnTo>
                        <a:lnTo>
                          <a:pt x="82" y="11"/>
                        </a:lnTo>
                        <a:lnTo>
                          <a:pt x="83" y="13"/>
                        </a:lnTo>
                        <a:lnTo>
                          <a:pt x="84" y="14"/>
                        </a:lnTo>
                        <a:lnTo>
                          <a:pt x="85" y="15"/>
                        </a:lnTo>
                        <a:lnTo>
                          <a:pt x="85" y="17"/>
                        </a:lnTo>
                        <a:lnTo>
                          <a:pt x="85" y="18"/>
                        </a:lnTo>
                        <a:lnTo>
                          <a:pt x="85" y="19"/>
                        </a:lnTo>
                        <a:lnTo>
                          <a:pt x="86" y="20"/>
                        </a:lnTo>
                        <a:lnTo>
                          <a:pt x="86" y="21"/>
                        </a:lnTo>
                        <a:lnTo>
                          <a:pt x="87" y="22"/>
                        </a:lnTo>
                        <a:lnTo>
                          <a:pt x="87" y="24"/>
                        </a:lnTo>
                        <a:lnTo>
                          <a:pt x="88" y="24"/>
                        </a:lnTo>
                        <a:lnTo>
                          <a:pt x="89" y="26"/>
                        </a:lnTo>
                        <a:lnTo>
                          <a:pt x="91" y="26"/>
                        </a:lnTo>
                        <a:lnTo>
                          <a:pt x="92" y="27"/>
                        </a:lnTo>
                        <a:lnTo>
                          <a:pt x="93" y="28"/>
                        </a:lnTo>
                        <a:lnTo>
                          <a:pt x="94" y="28"/>
                        </a:lnTo>
                        <a:lnTo>
                          <a:pt x="94" y="29"/>
                        </a:lnTo>
                        <a:lnTo>
                          <a:pt x="95" y="29"/>
                        </a:lnTo>
                        <a:lnTo>
                          <a:pt x="96" y="30"/>
                        </a:lnTo>
                        <a:lnTo>
                          <a:pt x="100" y="31"/>
                        </a:lnTo>
                        <a:lnTo>
                          <a:pt x="101" y="31"/>
                        </a:lnTo>
                        <a:lnTo>
                          <a:pt x="103" y="32"/>
                        </a:lnTo>
                        <a:lnTo>
                          <a:pt x="104" y="35"/>
                        </a:lnTo>
                        <a:lnTo>
                          <a:pt x="104" y="36"/>
                        </a:lnTo>
                        <a:lnTo>
                          <a:pt x="104" y="37"/>
                        </a:lnTo>
                        <a:lnTo>
                          <a:pt x="104" y="38"/>
                        </a:lnTo>
                        <a:lnTo>
                          <a:pt x="105" y="38"/>
                        </a:lnTo>
                        <a:lnTo>
                          <a:pt x="106" y="38"/>
                        </a:lnTo>
                        <a:lnTo>
                          <a:pt x="107" y="38"/>
                        </a:lnTo>
                        <a:lnTo>
                          <a:pt x="109" y="38"/>
                        </a:lnTo>
                        <a:lnTo>
                          <a:pt x="110" y="38"/>
                        </a:lnTo>
                        <a:lnTo>
                          <a:pt x="110" y="39"/>
                        </a:lnTo>
                        <a:lnTo>
                          <a:pt x="110" y="42"/>
                        </a:lnTo>
                        <a:lnTo>
                          <a:pt x="110" y="43"/>
                        </a:lnTo>
                        <a:lnTo>
                          <a:pt x="110" y="45"/>
                        </a:lnTo>
                        <a:lnTo>
                          <a:pt x="110" y="47"/>
                        </a:lnTo>
                        <a:lnTo>
                          <a:pt x="111" y="48"/>
                        </a:lnTo>
                        <a:lnTo>
                          <a:pt x="112" y="49"/>
                        </a:lnTo>
                        <a:lnTo>
                          <a:pt x="113" y="50"/>
                        </a:lnTo>
                        <a:lnTo>
                          <a:pt x="113" y="51"/>
                        </a:lnTo>
                        <a:lnTo>
                          <a:pt x="114" y="54"/>
                        </a:lnTo>
                        <a:lnTo>
                          <a:pt x="116" y="54"/>
                        </a:lnTo>
                        <a:lnTo>
                          <a:pt x="117" y="54"/>
                        </a:lnTo>
                        <a:lnTo>
                          <a:pt x="119" y="54"/>
                        </a:lnTo>
                        <a:lnTo>
                          <a:pt x="120" y="55"/>
                        </a:lnTo>
                        <a:lnTo>
                          <a:pt x="121" y="55"/>
                        </a:lnTo>
                        <a:lnTo>
                          <a:pt x="122" y="55"/>
                        </a:lnTo>
                        <a:lnTo>
                          <a:pt x="123" y="55"/>
                        </a:lnTo>
                        <a:lnTo>
                          <a:pt x="126" y="56"/>
                        </a:lnTo>
                        <a:lnTo>
                          <a:pt x="128" y="56"/>
                        </a:lnTo>
                        <a:lnTo>
                          <a:pt x="129" y="57"/>
                        </a:lnTo>
                        <a:lnTo>
                          <a:pt x="129" y="58"/>
                        </a:lnTo>
                        <a:lnTo>
                          <a:pt x="129" y="59"/>
                        </a:lnTo>
                        <a:lnTo>
                          <a:pt x="129" y="60"/>
                        </a:lnTo>
                        <a:lnTo>
                          <a:pt x="130" y="60"/>
                        </a:lnTo>
                        <a:lnTo>
                          <a:pt x="131" y="60"/>
                        </a:lnTo>
                        <a:lnTo>
                          <a:pt x="132" y="60"/>
                        </a:lnTo>
                        <a:lnTo>
                          <a:pt x="133" y="63"/>
                        </a:lnTo>
                        <a:lnTo>
                          <a:pt x="132" y="63"/>
                        </a:lnTo>
                        <a:lnTo>
                          <a:pt x="129" y="63"/>
                        </a:lnTo>
                        <a:lnTo>
                          <a:pt x="128" y="65"/>
                        </a:lnTo>
                        <a:lnTo>
                          <a:pt x="128" y="66"/>
                        </a:lnTo>
                        <a:lnTo>
                          <a:pt x="126" y="66"/>
                        </a:lnTo>
                        <a:lnTo>
                          <a:pt x="125" y="67"/>
                        </a:lnTo>
                        <a:lnTo>
                          <a:pt x="123" y="68"/>
                        </a:lnTo>
                        <a:lnTo>
                          <a:pt x="121" y="68"/>
                        </a:lnTo>
                        <a:lnTo>
                          <a:pt x="119" y="68"/>
                        </a:lnTo>
                        <a:lnTo>
                          <a:pt x="116" y="69"/>
                        </a:lnTo>
                        <a:lnTo>
                          <a:pt x="116" y="70"/>
                        </a:lnTo>
                        <a:lnTo>
                          <a:pt x="115" y="71"/>
                        </a:lnTo>
                        <a:lnTo>
                          <a:pt x="114" y="71"/>
                        </a:lnTo>
                        <a:lnTo>
                          <a:pt x="113" y="73"/>
                        </a:lnTo>
                        <a:lnTo>
                          <a:pt x="113" y="74"/>
                        </a:lnTo>
                        <a:lnTo>
                          <a:pt x="111" y="76"/>
                        </a:lnTo>
                        <a:lnTo>
                          <a:pt x="110" y="77"/>
                        </a:lnTo>
                        <a:lnTo>
                          <a:pt x="109" y="77"/>
                        </a:lnTo>
                        <a:lnTo>
                          <a:pt x="107" y="77"/>
                        </a:lnTo>
                        <a:lnTo>
                          <a:pt x="107" y="78"/>
                        </a:lnTo>
                        <a:lnTo>
                          <a:pt x="107" y="79"/>
                        </a:lnTo>
                        <a:lnTo>
                          <a:pt x="106" y="79"/>
                        </a:lnTo>
                        <a:lnTo>
                          <a:pt x="105" y="79"/>
                        </a:lnTo>
                        <a:lnTo>
                          <a:pt x="104" y="79"/>
                        </a:lnTo>
                        <a:lnTo>
                          <a:pt x="102" y="82"/>
                        </a:lnTo>
                        <a:lnTo>
                          <a:pt x="101" y="83"/>
                        </a:lnTo>
                        <a:lnTo>
                          <a:pt x="100" y="83"/>
                        </a:lnTo>
                        <a:lnTo>
                          <a:pt x="100" y="84"/>
                        </a:lnTo>
                        <a:lnTo>
                          <a:pt x="100" y="85"/>
                        </a:lnTo>
                        <a:lnTo>
                          <a:pt x="98" y="87"/>
                        </a:lnTo>
                        <a:lnTo>
                          <a:pt x="98" y="89"/>
                        </a:lnTo>
                        <a:lnTo>
                          <a:pt x="97" y="92"/>
                        </a:lnTo>
                        <a:lnTo>
                          <a:pt x="96" y="93"/>
                        </a:lnTo>
                        <a:lnTo>
                          <a:pt x="93" y="94"/>
                        </a:lnTo>
                        <a:lnTo>
                          <a:pt x="93" y="95"/>
                        </a:lnTo>
                        <a:lnTo>
                          <a:pt x="93" y="96"/>
                        </a:lnTo>
                        <a:lnTo>
                          <a:pt x="92" y="96"/>
                        </a:lnTo>
                        <a:lnTo>
                          <a:pt x="92" y="97"/>
                        </a:lnTo>
                        <a:lnTo>
                          <a:pt x="91" y="97"/>
                        </a:lnTo>
                        <a:lnTo>
                          <a:pt x="89" y="97"/>
                        </a:lnTo>
                        <a:lnTo>
                          <a:pt x="88" y="97"/>
                        </a:lnTo>
                        <a:lnTo>
                          <a:pt x="86" y="98"/>
                        </a:lnTo>
                        <a:lnTo>
                          <a:pt x="84" y="98"/>
                        </a:lnTo>
                        <a:lnTo>
                          <a:pt x="84" y="99"/>
                        </a:lnTo>
                        <a:lnTo>
                          <a:pt x="84" y="101"/>
                        </a:lnTo>
                        <a:lnTo>
                          <a:pt x="83" y="103"/>
                        </a:lnTo>
                        <a:lnTo>
                          <a:pt x="82" y="105"/>
                        </a:lnTo>
                        <a:lnTo>
                          <a:pt x="81" y="108"/>
                        </a:lnTo>
                        <a:lnTo>
                          <a:pt x="81" y="110"/>
                        </a:lnTo>
                        <a:lnTo>
                          <a:pt x="79" y="111"/>
                        </a:lnTo>
                        <a:lnTo>
                          <a:pt x="78" y="112"/>
                        </a:lnTo>
                        <a:lnTo>
                          <a:pt x="77" y="113"/>
                        </a:lnTo>
                        <a:lnTo>
                          <a:pt x="76" y="113"/>
                        </a:lnTo>
                        <a:lnTo>
                          <a:pt x="74" y="113"/>
                        </a:lnTo>
                        <a:lnTo>
                          <a:pt x="73" y="113"/>
                        </a:lnTo>
                        <a:lnTo>
                          <a:pt x="72" y="113"/>
                        </a:lnTo>
                        <a:lnTo>
                          <a:pt x="70" y="113"/>
                        </a:lnTo>
                        <a:lnTo>
                          <a:pt x="69" y="114"/>
                        </a:lnTo>
                        <a:lnTo>
                          <a:pt x="68" y="114"/>
                        </a:lnTo>
                        <a:lnTo>
                          <a:pt x="67" y="114"/>
                        </a:lnTo>
                        <a:lnTo>
                          <a:pt x="66" y="114"/>
                        </a:lnTo>
                        <a:lnTo>
                          <a:pt x="65" y="113"/>
                        </a:lnTo>
                        <a:lnTo>
                          <a:pt x="64" y="113"/>
                        </a:lnTo>
                        <a:lnTo>
                          <a:pt x="63" y="113"/>
                        </a:lnTo>
                        <a:lnTo>
                          <a:pt x="61" y="113"/>
                        </a:lnTo>
                        <a:lnTo>
                          <a:pt x="60" y="112"/>
                        </a:lnTo>
                        <a:lnTo>
                          <a:pt x="59" y="111"/>
                        </a:lnTo>
                        <a:lnTo>
                          <a:pt x="59" y="112"/>
                        </a:lnTo>
                        <a:lnTo>
                          <a:pt x="58" y="112"/>
                        </a:lnTo>
                        <a:lnTo>
                          <a:pt x="57" y="112"/>
                        </a:lnTo>
                        <a:lnTo>
                          <a:pt x="56" y="111"/>
                        </a:lnTo>
                        <a:lnTo>
                          <a:pt x="55" y="111"/>
                        </a:lnTo>
                        <a:lnTo>
                          <a:pt x="54" y="108"/>
                        </a:lnTo>
                        <a:lnTo>
                          <a:pt x="52" y="108"/>
                        </a:lnTo>
                        <a:lnTo>
                          <a:pt x="51" y="107"/>
                        </a:lnTo>
                        <a:lnTo>
                          <a:pt x="50" y="107"/>
                        </a:lnTo>
                        <a:lnTo>
                          <a:pt x="49" y="106"/>
                        </a:lnTo>
                        <a:lnTo>
                          <a:pt x="47" y="106"/>
                        </a:lnTo>
                        <a:lnTo>
                          <a:pt x="46" y="106"/>
                        </a:lnTo>
                        <a:lnTo>
                          <a:pt x="44" y="106"/>
                        </a:lnTo>
                        <a:lnTo>
                          <a:pt x="42" y="107"/>
                        </a:lnTo>
                        <a:lnTo>
                          <a:pt x="41" y="108"/>
                        </a:lnTo>
                        <a:lnTo>
                          <a:pt x="40" y="110"/>
                        </a:lnTo>
                        <a:lnTo>
                          <a:pt x="40" y="111"/>
                        </a:lnTo>
                        <a:lnTo>
                          <a:pt x="40" y="112"/>
                        </a:lnTo>
                        <a:lnTo>
                          <a:pt x="39" y="113"/>
                        </a:lnTo>
                        <a:lnTo>
                          <a:pt x="39" y="114"/>
                        </a:lnTo>
                        <a:lnTo>
                          <a:pt x="39" y="116"/>
                        </a:lnTo>
                        <a:lnTo>
                          <a:pt x="38" y="116"/>
                        </a:lnTo>
                        <a:lnTo>
                          <a:pt x="38" y="117"/>
                        </a:lnTo>
                        <a:lnTo>
                          <a:pt x="38" y="119"/>
                        </a:lnTo>
                        <a:lnTo>
                          <a:pt x="36" y="120"/>
                        </a:lnTo>
                        <a:lnTo>
                          <a:pt x="33" y="121"/>
                        </a:lnTo>
                        <a:lnTo>
                          <a:pt x="32" y="121"/>
                        </a:lnTo>
                        <a:lnTo>
                          <a:pt x="31" y="122"/>
                        </a:lnTo>
                        <a:lnTo>
                          <a:pt x="31" y="123"/>
                        </a:lnTo>
                        <a:lnTo>
                          <a:pt x="30" y="124"/>
                        </a:lnTo>
                        <a:lnTo>
                          <a:pt x="29" y="125"/>
                        </a:lnTo>
                        <a:lnTo>
                          <a:pt x="28" y="126"/>
                        </a:lnTo>
                        <a:lnTo>
                          <a:pt x="27" y="126"/>
                        </a:lnTo>
                        <a:lnTo>
                          <a:pt x="26" y="126"/>
                        </a:lnTo>
                        <a:lnTo>
                          <a:pt x="26" y="127"/>
                        </a:lnTo>
                        <a:lnTo>
                          <a:pt x="24" y="129"/>
                        </a:lnTo>
                        <a:lnTo>
                          <a:pt x="23" y="129"/>
                        </a:lnTo>
                        <a:lnTo>
                          <a:pt x="22" y="129"/>
                        </a:lnTo>
                        <a:lnTo>
                          <a:pt x="21" y="129"/>
                        </a:lnTo>
                        <a:lnTo>
                          <a:pt x="20" y="129"/>
                        </a:lnTo>
                        <a:lnTo>
                          <a:pt x="19" y="129"/>
                        </a:lnTo>
                        <a:lnTo>
                          <a:pt x="18" y="129"/>
                        </a:lnTo>
                        <a:lnTo>
                          <a:pt x="17" y="129"/>
                        </a:lnTo>
                        <a:lnTo>
                          <a:pt x="16" y="129"/>
                        </a:lnTo>
                        <a:lnTo>
                          <a:pt x="14" y="129"/>
                        </a:lnTo>
                        <a:lnTo>
                          <a:pt x="13" y="127"/>
                        </a:lnTo>
                        <a:lnTo>
                          <a:pt x="12" y="127"/>
                        </a:lnTo>
                        <a:lnTo>
                          <a:pt x="12" y="129"/>
                        </a:lnTo>
                        <a:lnTo>
                          <a:pt x="11" y="129"/>
                        </a:lnTo>
                        <a:lnTo>
                          <a:pt x="10" y="129"/>
                        </a:lnTo>
                        <a:lnTo>
                          <a:pt x="9" y="129"/>
                        </a:lnTo>
                        <a:lnTo>
                          <a:pt x="9" y="127"/>
                        </a:lnTo>
                        <a:lnTo>
                          <a:pt x="9" y="124"/>
                        </a:lnTo>
                        <a:lnTo>
                          <a:pt x="9" y="123"/>
                        </a:lnTo>
                        <a:lnTo>
                          <a:pt x="10" y="123"/>
                        </a:lnTo>
                        <a:lnTo>
                          <a:pt x="10" y="122"/>
                        </a:lnTo>
                        <a:lnTo>
                          <a:pt x="11" y="121"/>
                        </a:lnTo>
                        <a:lnTo>
                          <a:pt x="11" y="120"/>
                        </a:lnTo>
                        <a:lnTo>
                          <a:pt x="12" y="119"/>
                        </a:lnTo>
                        <a:lnTo>
                          <a:pt x="12" y="115"/>
                        </a:lnTo>
                        <a:lnTo>
                          <a:pt x="11" y="114"/>
                        </a:lnTo>
                        <a:lnTo>
                          <a:pt x="11" y="113"/>
                        </a:lnTo>
                        <a:lnTo>
                          <a:pt x="10" y="112"/>
                        </a:lnTo>
                        <a:lnTo>
                          <a:pt x="10" y="111"/>
                        </a:lnTo>
                        <a:lnTo>
                          <a:pt x="10" y="110"/>
                        </a:lnTo>
                        <a:lnTo>
                          <a:pt x="9" y="108"/>
                        </a:lnTo>
                        <a:lnTo>
                          <a:pt x="8" y="106"/>
                        </a:lnTo>
                        <a:lnTo>
                          <a:pt x="7" y="104"/>
                        </a:lnTo>
                        <a:lnTo>
                          <a:pt x="5" y="103"/>
                        </a:lnTo>
                        <a:lnTo>
                          <a:pt x="4" y="102"/>
                        </a:lnTo>
                        <a:lnTo>
                          <a:pt x="3" y="101"/>
                        </a:lnTo>
                        <a:lnTo>
                          <a:pt x="2" y="101"/>
                        </a:lnTo>
                        <a:lnTo>
                          <a:pt x="1" y="99"/>
                        </a:lnTo>
                        <a:lnTo>
                          <a:pt x="0" y="98"/>
                        </a:lnTo>
                        <a:lnTo>
                          <a:pt x="0" y="96"/>
                        </a:lnTo>
                        <a:lnTo>
                          <a:pt x="0" y="94"/>
                        </a:lnTo>
                        <a:lnTo>
                          <a:pt x="0" y="92"/>
                        </a:lnTo>
                        <a:lnTo>
                          <a:pt x="0" y="87"/>
                        </a:lnTo>
                        <a:lnTo>
                          <a:pt x="0" y="86"/>
                        </a:lnTo>
                        <a:lnTo>
                          <a:pt x="0" y="85"/>
                        </a:lnTo>
                        <a:lnTo>
                          <a:pt x="0" y="83"/>
                        </a:lnTo>
                        <a:lnTo>
                          <a:pt x="0" y="80"/>
                        </a:lnTo>
                        <a:lnTo>
                          <a:pt x="0" y="78"/>
                        </a:lnTo>
                        <a:lnTo>
                          <a:pt x="0" y="76"/>
                        </a:lnTo>
                        <a:lnTo>
                          <a:pt x="0" y="74"/>
                        </a:lnTo>
                        <a:lnTo>
                          <a:pt x="0" y="73"/>
                        </a:lnTo>
                        <a:lnTo>
                          <a:pt x="0" y="70"/>
                        </a:lnTo>
                        <a:lnTo>
                          <a:pt x="0" y="67"/>
                        </a:lnTo>
                        <a:lnTo>
                          <a:pt x="0" y="64"/>
                        </a:lnTo>
                        <a:lnTo>
                          <a:pt x="0" y="61"/>
                        </a:lnTo>
                        <a:lnTo>
                          <a:pt x="0" y="59"/>
                        </a:lnTo>
                        <a:lnTo>
                          <a:pt x="4" y="59"/>
                        </a:lnTo>
                        <a:lnTo>
                          <a:pt x="10" y="59"/>
                        </a:lnTo>
                        <a:lnTo>
                          <a:pt x="13" y="59"/>
                        </a:lnTo>
                        <a:lnTo>
                          <a:pt x="14" y="59"/>
                        </a:lnTo>
                        <a:lnTo>
                          <a:pt x="14" y="54"/>
                        </a:lnTo>
                        <a:lnTo>
                          <a:pt x="14" y="50"/>
                        </a:lnTo>
                        <a:lnTo>
                          <a:pt x="14" y="46"/>
                        </a:lnTo>
                        <a:lnTo>
                          <a:pt x="14" y="42"/>
                        </a:lnTo>
                        <a:lnTo>
                          <a:pt x="14" y="33"/>
                        </a:lnTo>
                        <a:lnTo>
                          <a:pt x="14" y="31"/>
                        </a:lnTo>
                        <a:lnTo>
                          <a:pt x="14" y="20"/>
                        </a:lnTo>
                        <a:lnTo>
                          <a:pt x="14" y="12"/>
                        </a:lnTo>
                        <a:lnTo>
                          <a:pt x="14" y="10"/>
                        </a:lnTo>
                        <a:lnTo>
                          <a:pt x="14" y="8"/>
                        </a:lnTo>
                        <a:lnTo>
                          <a:pt x="18" y="8"/>
                        </a:lnTo>
                        <a:lnTo>
                          <a:pt x="21" y="8"/>
                        </a:lnTo>
                        <a:lnTo>
                          <a:pt x="26" y="7"/>
                        </a:lnTo>
                        <a:lnTo>
                          <a:pt x="32" y="5"/>
                        </a:lnTo>
                        <a:lnTo>
                          <a:pt x="36" y="4"/>
                        </a:lnTo>
                        <a:lnTo>
                          <a:pt x="38" y="4"/>
                        </a:lnTo>
                        <a:lnTo>
                          <a:pt x="44" y="3"/>
                        </a:lnTo>
                        <a:lnTo>
                          <a:pt x="47" y="3"/>
                        </a:lnTo>
                        <a:lnTo>
                          <a:pt x="48" y="4"/>
                        </a:lnTo>
                        <a:lnTo>
                          <a:pt x="48" y="5"/>
                        </a:lnTo>
                        <a:lnTo>
                          <a:pt x="49" y="5"/>
                        </a:lnTo>
                        <a:lnTo>
                          <a:pt x="50" y="7"/>
                        </a:lnTo>
                        <a:lnTo>
                          <a:pt x="50" y="8"/>
                        </a:lnTo>
                        <a:lnTo>
                          <a:pt x="51" y="9"/>
                        </a:lnTo>
                        <a:lnTo>
                          <a:pt x="51" y="10"/>
                        </a:lnTo>
                        <a:lnTo>
                          <a:pt x="52" y="10"/>
                        </a:lnTo>
                        <a:lnTo>
                          <a:pt x="52" y="9"/>
                        </a:lnTo>
                        <a:lnTo>
                          <a:pt x="54" y="8"/>
                        </a:lnTo>
                        <a:lnTo>
                          <a:pt x="55" y="8"/>
                        </a:lnTo>
                        <a:lnTo>
                          <a:pt x="55" y="7"/>
                        </a:lnTo>
                        <a:lnTo>
                          <a:pt x="56" y="7"/>
                        </a:lnTo>
                        <a:lnTo>
                          <a:pt x="57" y="5"/>
                        </a:lnTo>
                        <a:lnTo>
                          <a:pt x="60" y="3"/>
                        </a:lnTo>
                        <a:lnTo>
                          <a:pt x="63" y="2"/>
                        </a:lnTo>
                        <a:lnTo>
                          <a:pt x="64" y="2"/>
                        </a:lnTo>
                        <a:lnTo>
                          <a:pt x="64" y="3"/>
                        </a:lnTo>
                        <a:lnTo>
                          <a:pt x="65" y="3"/>
                        </a:lnTo>
                        <a:lnTo>
                          <a:pt x="67" y="2"/>
                        </a:lnTo>
                        <a:lnTo>
                          <a:pt x="69" y="1"/>
                        </a:lnTo>
                        <a:lnTo>
                          <a:pt x="70" y="0"/>
                        </a:lnTo>
                        <a:lnTo>
                          <a:pt x="72" y="0"/>
                        </a:lnTo>
                        <a:lnTo>
                          <a:pt x="73" y="1"/>
                        </a:lnTo>
                        <a:lnTo>
                          <a:pt x="73" y="0"/>
                        </a:lnTo>
                        <a:lnTo>
                          <a:pt x="74" y="0"/>
                        </a:lnTo>
                        <a:lnTo>
                          <a:pt x="75" y="0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623" name="Freeform 1539">
                    <a:extLst>
                      <a:ext uri="{FF2B5EF4-FFF2-40B4-BE49-F238E27FC236}">
                        <a16:creationId xmlns:a16="http://schemas.microsoft.com/office/drawing/2014/main" id="{CF9339CC-8810-454A-95C1-90D3FEA7A84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986230" y="4233214"/>
                    <a:ext cx="274186" cy="274186"/>
                  </a:xfrm>
                  <a:custGeom>
                    <a:avLst/>
                    <a:gdLst>
                      <a:gd name="T0" fmla="*/ 104775 w 118"/>
                      <a:gd name="T1" fmla="*/ 30163 h 118"/>
                      <a:gd name="T2" fmla="*/ 106363 w 118"/>
                      <a:gd name="T3" fmla="*/ 46038 h 118"/>
                      <a:gd name="T4" fmla="*/ 104775 w 118"/>
                      <a:gd name="T5" fmla="*/ 57150 h 118"/>
                      <a:gd name="T6" fmla="*/ 107950 w 118"/>
                      <a:gd name="T7" fmla="*/ 63500 h 118"/>
                      <a:gd name="T8" fmla="*/ 120650 w 118"/>
                      <a:gd name="T9" fmla="*/ 66675 h 118"/>
                      <a:gd name="T10" fmla="*/ 131763 w 118"/>
                      <a:gd name="T11" fmla="*/ 66675 h 118"/>
                      <a:gd name="T12" fmla="*/ 136525 w 118"/>
                      <a:gd name="T13" fmla="*/ 63500 h 118"/>
                      <a:gd name="T14" fmla="*/ 141288 w 118"/>
                      <a:gd name="T15" fmla="*/ 66675 h 118"/>
                      <a:gd name="T16" fmla="*/ 153988 w 118"/>
                      <a:gd name="T17" fmla="*/ 69850 h 118"/>
                      <a:gd name="T18" fmla="*/ 155575 w 118"/>
                      <a:gd name="T19" fmla="*/ 74613 h 118"/>
                      <a:gd name="T20" fmla="*/ 155575 w 118"/>
                      <a:gd name="T21" fmla="*/ 79375 h 118"/>
                      <a:gd name="T22" fmla="*/ 160338 w 118"/>
                      <a:gd name="T23" fmla="*/ 93663 h 118"/>
                      <a:gd name="T24" fmla="*/ 161925 w 118"/>
                      <a:gd name="T25" fmla="*/ 101600 h 118"/>
                      <a:gd name="T26" fmla="*/ 166688 w 118"/>
                      <a:gd name="T27" fmla="*/ 106363 h 118"/>
                      <a:gd name="T28" fmla="*/ 179388 w 118"/>
                      <a:gd name="T29" fmla="*/ 101600 h 118"/>
                      <a:gd name="T30" fmla="*/ 185738 w 118"/>
                      <a:gd name="T31" fmla="*/ 107950 h 118"/>
                      <a:gd name="T32" fmla="*/ 187325 w 118"/>
                      <a:gd name="T33" fmla="*/ 115888 h 118"/>
                      <a:gd name="T34" fmla="*/ 185738 w 118"/>
                      <a:gd name="T35" fmla="*/ 119063 h 118"/>
                      <a:gd name="T36" fmla="*/ 182563 w 118"/>
                      <a:gd name="T37" fmla="*/ 130175 h 118"/>
                      <a:gd name="T38" fmla="*/ 180975 w 118"/>
                      <a:gd name="T39" fmla="*/ 136525 h 118"/>
                      <a:gd name="T40" fmla="*/ 179388 w 118"/>
                      <a:gd name="T41" fmla="*/ 150813 h 118"/>
                      <a:gd name="T42" fmla="*/ 176213 w 118"/>
                      <a:gd name="T43" fmla="*/ 165100 h 118"/>
                      <a:gd name="T44" fmla="*/ 171450 w 118"/>
                      <a:gd name="T45" fmla="*/ 168275 h 118"/>
                      <a:gd name="T46" fmla="*/ 161925 w 118"/>
                      <a:gd name="T47" fmla="*/ 174625 h 118"/>
                      <a:gd name="T48" fmla="*/ 157163 w 118"/>
                      <a:gd name="T49" fmla="*/ 180975 h 118"/>
                      <a:gd name="T50" fmla="*/ 150813 w 118"/>
                      <a:gd name="T51" fmla="*/ 180975 h 118"/>
                      <a:gd name="T52" fmla="*/ 141288 w 118"/>
                      <a:gd name="T53" fmla="*/ 182563 h 118"/>
                      <a:gd name="T54" fmla="*/ 139700 w 118"/>
                      <a:gd name="T55" fmla="*/ 187325 h 118"/>
                      <a:gd name="T56" fmla="*/ 134938 w 118"/>
                      <a:gd name="T57" fmla="*/ 185738 h 118"/>
                      <a:gd name="T58" fmla="*/ 131763 w 118"/>
                      <a:gd name="T59" fmla="*/ 185738 h 118"/>
                      <a:gd name="T60" fmla="*/ 125413 w 118"/>
                      <a:gd name="T61" fmla="*/ 185738 h 118"/>
                      <a:gd name="T62" fmla="*/ 120650 w 118"/>
                      <a:gd name="T63" fmla="*/ 182563 h 118"/>
                      <a:gd name="T64" fmla="*/ 111125 w 118"/>
                      <a:gd name="T65" fmla="*/ 180975 h 118"/>
                      <a:gd name="T66" fmla="*/ 96838 w 118"/>
                      <a:gd name="T67" fmla="*/ 179388 h 118"/>
                      <a:gd name="T68" fmla="*/ 90488 w 118"/>
                      <a:gd name="T69" fmla="*/ 179388 h 118"/>
                      <a:gd name="T70" fmla="*/ 95250 w 118"/>
                      <a:gd name="T71" fmla="*/ 173038 h 118"/>
                      <a:gd name="T72" fmla="*/ 98425 w 118"/>
                      <a:gd name="T73" fmla="*/ 160338 h 118"/>
                      <a:gd name="T74" fmla="*/ 106363 w 118"/>
                      <a:gd name="T75" fmla="*/ 150813 h 118"/>
                      <a:gd name="T76" fmla="*/ 112713 w 118"/>
                      <a:gd name="T77" fmla="*/ 141288 h 118"/>
                      <a:gd name="T78" fmla="*/ 109538 w 118"/>
                      <a:gd name="T79" fmla="*/ 134938 h 118"/>
                      <a:gd name="T80" fmla="*/ 104775 w 118"/>
                      <a:gd name="T81" fmla="*/ 130175 h 118"/>
                      <a:gd name="T82" fmla="*/ 92075 w 118"/>
                      <a:gd name="T83" fmla="*/ 123825 h 118"/>
                      <a:gd name="T84" fmla="*/ 82550 w 118"/>
                      <a:gd name="T85" fmla="*/ 120650 h 118"/>
                      <a:gd name="T86" fmla="*/ 73025 w 118"/>
                      <a:gd name="T87" fmla="*/ 115888 h 118"/>
                      <a:gd name="T88" fmla="*/ 57150 w 118"/>
                      <a:gd name="T89" fmla="*/ 106363 h 118"/>
                      <a:gd name="T90" fmla="*/ 46038 w 118"/>
                      <a:gd name="T91" fmla="*/ 104775 h 118"/>
                      <a:gd name="T92" fmla="*/ 34925 w 118"/>
                      <a:gd name="T93" fmla="*/ 101600 h 118"/>
                      <a:gd name="T94" fmla="*/ 22225 w 118"/>
                      <a:gd name="T95" fmla="*/ 90488 h 118"/>
                      <a:gd name="T96" fmla="*/ 15875 w 118"/>
                      <a:gd name="T97" fmla="*/ 85725 h 118"/>
                      <a:gd name="T98" fmla="*/ 9525 w 118"/>
                      <a:gd name="T99" fmla="*/ 79375 h 118"/>
                      <a:gd name="T100" fmla="*/ 4763 w 118"/>
                      <a:gd name="T101" fmla="*/ 71438 h 118"/>
                      <a:gd name="T102" fmla="*/ 0 w 118"/>
                      <a:gd name="T103" fmla="*/ 63500 h 118"/>
                      <a:gd name="T104" fmla="*/ 6350 w 118"/>
                      <a:gd name="T105" fmla="*/ 39688 h 118"/>
                      <a:gd name="T106" fmla="*/ 15875 w 118"/>
                      <a:gd name="T107" fmla="*/ 17463 h 118"/>
                      <a:gd name="T108" fmla="*/ 44450 w 118"/>
                      <a:gd name="T109" fmla="*/ 3175 h 118"/>
                      <a:gd name="T110" fmla="*/ 71438 w 118"/>
                      <a:gd name="T111" fmla="*/ 1588 h 118"/>
                      <a:gd name="T112" fmla="*/ 101600 w 118"/>
                      <a:gd name="T113" fmla="*/ 12700 h 118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</a:gdLst>
                    <a:ahLst/>
                    <a:cxnLst>
                      <a:cxn ang="T114">
                        <a:pos x="T0" y="T1"/>
                      </a:cxn>
                      <a:cxn ang="T115">
                        <a:pos x="T2" y="T3"/>
                      </a:cxn>
                      <a:cxn ang="T116">
                        <a:pos x="T4" y="T5"/>
                      </a:cxn>
                      <a:cxn ang="T117">
                        <a:pos x="T6" y="T7"/>
                      </a:cxn>
                      <a:cxn ang="T118">
                        <a:pos x="T8" y="T9"/>
                      </a:cxn>
                      <a:cxn ang="T119">
                        <a:pos x="T10" y="T11"/>
                      </a:cxn>
                      <a:cxn ang="T120">
                        <a:pos x="T12" y="T13"/>
                      </a:cxn>
                      <a:cxn ang="T121">
                        <a:pos x="T14" y="T15"/>
                      </a:cxn>
                      <a:cxn ang="T122">
                        <a:pos x="T16" y="T17"/>
                      </a:cxn>
                      <a:cxn ang="T123">
                        <a:pos x="T18" y="T19"/>
                      </a:cxn>
                      <a:cxn ang="T124">
                        <a:pos x="T20" y="T21"/>
                      </a:cxn>
                      <a:cxn ang="T125">
                        <a:pos x="T22" y="T23"/>
                      </a:cxn>
                      <a:cxn ang="T126">
                        <a:pos x="T24" y="T25"/>
                      </a:cxn>
                      <a:cxn ang="T127">
                        <a:pos x="T26" y="T27"/>
                      </a:cxn>
                      <a:cxn ang="T128">
                        <a:pos x="T28" y="T29"/>
                      </a:cxn>
                      <a:cxn ang="T129">
                        <a:pos x="T30" y="T31"/>
                      </a:cxn>
                      <a:cxn ang="T130">
                        <a:pos x="T32" y="T33"/>
                      </a:cxn>
                      <a:cxn ang="T131">
                        <a:pos x="T34" y="T35"/>
                      </a:cxn>
                      <a:cxn ang="T132">
                        <a:pos x="T36" y="T37"/>
                      </a:cxn>
                      <a:cxn ang="T133">
                        <a:pos x="T38" y="T39"/>
                      </a:cxn>
                      <a:cxn ang="T134">
                        <a:pos x="T40" y="T41"/>
                      </a:cxn>
                      <a:cxn ang="T135">
                        <a:pos x="T42" y="T43"/>
                      </a:cxn>
                      <a:cxn ang="T136">
                        <a:pos x="T44" y="T45"/>
                      </a:cxn>
                      <a:cxn ang="T137">
                        <a:pos x="T46" y="T47"/>
                      </a:cxn>
                      <a:cxn ang="T138">
                        <a:pos x="T48" y="T49"/>
                      </a:cxn>
                      <a:cxn ang="T139">
                        <a:pos x="T50" y="T51"/>
                      </a:cxn>
                      <a:cxn ang="T140">
                        <a:pos x="T52" y="T53"/>
                      </a:cxn>
                      <a:cxn ang="T141">
                        <a:pos x="T54" y="T55"/>
                      </a:cxn>
                      <a:cxn ang="T142">
                        <a:pos x="T56" y="T57"/>
                      </a:cxn>
                      <a:cxn ang="T143">
                        <a:pos x="T58" y="T59"/>
                      </a:cxn>
                      <a:cxn ang="T144">
                        <a:pos x="T60" y="T61"/>
                      </a:cxn>
                      <a:cxn ang="T145">
                        <a:pos x="T62" y="T63"/>
                      </a:cxn>
                      <a:cxn ang="T146">
                        <a:pos x="T64" y="T65"/>
                      </a:cxn>
                      <a:cxn ang="T147">
                        <a:pos x="T66" y="T67"/>
                      </a:cxn>
                      <a:cxn ang="T148">
                        <a:pos x="T68" y="T69"/>
                      </a:cxn>
                      <a:cxn ang="T149">
                        <a:pos x="T70" y="T71"/>
                      </a:cxn>
                      <a:cxn ang="T150">
                        <a:pos x="T72" y="T73"/>
                      </a:cxn>
                      <a:cxn ang="T151">
                        <a:pos x="T74" y="T75"/>
                      </a:cxn>
                      <a:cxn ang="T152">
                        <a:pos x="T76" y="T77"/>
                      </a:cxn>
                      <a:cxn ang="T153">
                        <a:pos x="T78" y="T79"/>
                      </a:cxn>
                      <a:cxn ang="T154">
                        <a:pos x="T80" y="T81"/>
                      </a:cxn>
                      <a:cxn ang="T155">
                        <a:pos x="T82" y="T83"/>
                      </a:cxn>
                      <a:cxn ang="T156">
                        <a:pos x="T84" y="T85"/>
                      </a:cxn>
                      <a:cxn ang="T157">
                        <a:pos x="T86" y="T87"/>
                      </a:cxn>
                      <a:cxn ang="T158">
                        <a:pos x="T88" y="T89"/>
                      </a:cxn>
                      <a:cxn ang="T159">
                        <a:pos x="T90" y="T91"/>
                      </a:cxn>
                      <a:cxn ang="T160">
                        <a:pos x="T92" y="T93"/>
                      </a:cxn>
                      <a:cxn ang="T161">
                        <a:pos x="T94" y="T95"/>
                      </a:cxn>
                      <a:cxn ang="T162">
                        <a:pos x="T96" y="T97"/>
                      </a:cxn>
                      <a:cxn ang="T163">
                        <a:pos x="T98" y="T99"/>
                      </a:cxn>
                      <a:cxn ang="T164">
                        <a:pos x="T100" y="T101"/>
                      </a:cxn>
                      <a:cxn ang="T165">
                        <a:pos x="T102" y="T103"/>
                      </a:cxn>
                      <a:cxn ang="T166">
                        <a:pos x="T104" y="T105"/>
                      </a:cxn>
                      <a:cxn ang="T167">
                        <a:pos x="T106" y="T107"/>
                      </a:cxn>
                      <a:cxn ang="T168">
                        <a:pos x="T108" y="T109"/>
                      </a:cxn>
                      <a:cxn ang="T169">
                        <a:pos x="T110" y="T111"/>
                      </a:cxn>
                      <a:cxn ang="T170">
                        <a:pos x="T112" y="T113"/>
                      </a:cxn>
                    </a:cxnLst>
                    <a:rect l="0" t="0" r="r" b="b"/>
                    <a:pathLst>
                      <a:path w="118" h="118">
                        <a:moveTo>
                          <a:pt x="62" y="12"/>
                        </a:moveTo>
                        <a:lnTo>
                          <a:pt x="64" y="14"/>
                        </a:lnTo>
                        <a:lnTo>
                          <a:pt x="64" y="15"/>
                        </a:lnTo>
                        <a:lnTo>
                          <a:pt x="65" y="16"/>
                        </a:lnTo>
                        <a:lnTo>
                          <a:pt x="65" y="18"/>
                        </a:lnTo>
                        <a:lnTo>
                          <a:pt x="66" y="19"/>
                        </a:lnTo>
                        <a:lnTo>
                          <a:pt x="66" y="20"/>
                        </a:lnTo>
                        <a:lnTo>
                          <a:pt x="67" y="20"/>
                        </a:lnTo>
                        <a:lnTo>
                          <a:pt x="67" y="22"/>
                        </a:lnTo>
                        <a:lnTo>
                          <a:pt x="68" y="24"/>
                        </a:lnTo>
                        <a:lnTo>
                          <a:pt x="67" y="29"/>
                        </a:lnTo>
                        <a:lnTo>
                          <a:pt x="67" y="30"/>
                        </a:lnTo>
                        <a:lnTo>
                          <a:pt x="66" y="31"/>
                        </a:lnTo>
                        <a:lnTo>
                          <a:pt x="66" y="34"/>
                        </a:lnTo>
                        <a:lnTo>
                          <a:pt x="66" y="36"/>
                        </a:lnTo>
                        <a:lnTo>
                          <a:pt x="66" y="38"/>
                        </a:lnTo>
                        <a:lnTo>
                          <a:pt x="66" y="39"/>
                        </a:lnTo>
                        <a:lnTo>
                          <a:pt x="66" y="40"/>
                        </a:lnTo>
                        <a:lnTo>
                          <a:pt x="67" y="40"/>
                        </a:lnTo>
                        <a:lnTo>
                          <a:pt x="68" y="40"/>
                        </a:lnTo>
                        <a:lnTo>
                          <a:pt x="70" y="40"/>
                        </a:lnTo>
                        <a:lnTo>
                          <a:pt x="70" y="42"/>
                        </a:lnTo>
                        <a:lnTo>
                          <a:pt x="74" y="42"/>
                        </a:lnTo>
                        <a:lnTo>
                          <a:pt x="75" y="42"/>
                        </a:lnTo>
                        <a:lnTo>
                          <a:pt x="76" y="42"/>
                        </a:lnTo>
                        <a:lnTo>
                          <a:pt x="77" y="42"/>
                        </a:lnTo>
                        <a:lnTo>
                          <a:pt x="79" y="42"/>
                        </a:lnTo>
                        <a:lnTo>
                          <a:pt x="82" y="43"/>
                        </a:lnTo>
                        <a:lnTo>
                          <a:pt x="83" y="43"/>
                        </a:lnTo>
                        <a:lnTo>
                          <a:pt x="83" y="42"/>
                        </a:lnTo>
                        <a:lnTo>
                          <a:pt x="84" y="42"/>
                        </a:lnTo>
                        <a:lnTo>
                          <a:pt x="85" y="43"/>
                        </a:lnTo>
                        <a:lnTo>
                          <a:pt x="86" y="42"/>
                        </a:lnTo>
                        <a:lnTo>
                          <a:pt x="86" y="40"/>
                        </a:lnTo>
                        <a:lnTo>
                          <a:pt x="87" y="40"/>
                        </a:lnTo>
                        <a:lnTo>
                          <a:pt x="87" y="39"/>
                        </a:lnTo>
                        <a:lnTo>
                          <a:pt x="88" y="39"/>
                        </a:lnTo>
                        <a:lnTo>
                          <a:pt x="88" y="40"/>
                        </a:lnTo>
                        <a:lnTo>
                          <a:pt x="89" y="42"/>
                        </a:lnTo>
                        <a:lnTo>
                          <a:pt x="90" y="43"/>
                        </a:lnTo>
                        <a:lnTo>
                          <a:pt x="92" y="43"/>
                        </a:lnTo>
                        <a:lnTo>
                          <a:pt x="93" y="43"/>
                        </a:lnTo>
                        <a:lnTo>
                          <a:pt x="94" y="43"/>
                        </a:lnTo>
                        <a:lnTo>
                          <a:pt x="96" y="43"/>
                        </a:lnTo>
                        <a:lnTo>
                          <a:pt x="97" y="44"/>
                        </a:lnTo>
                        <a:lnTo>
                          <a:pt x="97" y="45"/>
                        </a:lnTo>
                        <a:lnTo>
                          <a:pt x="97" y="46"/>
                        </a:lnTo>
                        <a:lnTo>
                          <a:pt x="98" y="47"/>
                        </a:lnTo>
                        <a:lnTo>
                          <a:pt x="99" y="47"/>
                        </a:lnTo>
                        <a:lnTo>
                          <a:pt x="99" y="49"/>
                        </a:lnTo>
                        <a:lnTo>
                          <a:pt x="98" y="50"/>
                        </a:lnTo>
                        <a:lnTo>
                          <a:pt x="99" y="53"/>
                        </a:lnTo>
                        <a:lnTo>
                          <a:pt x="99" y="54"/>
                        </a:lnTo>
                        <a:lnTo>
                          <a:pt x="101" y="55"/>
                        </a:lnTo>
                        <a:lnTo>
                          <a:pt x="101" y="57"/>
                        </a:lnTo>
                        <a:lnTo>
                          <a:pt x="101" y="58"/>
                        </a:lnTo>
                        <a:lnTo>
                          <a:pt x="101" y="59"/>
                        </a:lnTo>
                        <a:lnTo>
                          <a:pt x="101" y="62"/>
                        </a:lnTo>
                        <a:lnTo>
                          <a:pt x="102" y="62"/>
                        </a:lnTo>
                        <a:lnTo>
                          <a:pt x="102" y="63"/>
                        </a:lnTo>
                        <a:lnTo>
                          <a:pt x="102" y="64"/>
                        </a:lnTo>
                        <a:lnTo>
                          <a:pt x="102" y="65"/>
                        </a:lnTo>
                        <a:lnTo>
                          <a:pt x="102" y="66"/>
                        </a:lnTo>
                        <a:lnTo>
                          <a:pt x="103" y="66"/>
                        </a:lnTo>
                        <a:lnTo>
                          <a:pt x="103" y="67"/>
                        </a:lnTo>
                        <a:lnTo>
                          <a:pt x="105" y="67"/>
                        </a:lnTo>
                        <a:lnTo>
                          <a:pt x="106" y="67"/>
                        </a:lnTo>
                        <a:lnTo>
                          <a:pt x="107" y="67"/>
                        </a:lnTo>
                        <a:lnTo>
                          <a:pt x="110" y="66"/>
                        </a:lnTo>
                        <a:lnTo>
                          <a:pt x="113" y="64"/>
                        </a:lnTo>
                        <a:lnTo>
                          <a:pt x="114" y="65"/>
                        </a:lnTo>
                        <a:lnTo>
                          <a:pt x="116" y="66"/>
                        </a:lnTo>
                        <a:lnTo>
                          <a:pt x="118" y="67"/>
                        </a:lnTo>
                        <a:lnTo>
                          <a:pt x="118" y="68"/>
                        </a:lnTo>
                        <a:lnTo>
                          <a:pt x="117" y="68"/>
                        </a:lnTo>
                        <a:lnTo>
                          <a:pt x="117" y="70"/>
                        </a:lnTo>
                        <a:lnTo>
                          <a:pt x="117" y="71"/>
                        </a:lnTo>
                        <a:lnTo>
                          <a:pt x="118" y="71"/>
                        </a:lnTo>
                        <a:lnTo>
                          <a:pt x="118" y="72"/>
                        </a:lnTo>
                        <a:lnTo>
                          <a:pt x="118" y="73"/>
                        </a:lnTo>
                        <a:lnTo>
                          <a:pt x="117" y="73"/>
                        </a:lnTo>
                        <a:lnTo>
                          <a:pt x="117" y="74"/>
                        </a:lnTo>
                        <a:lnTo>
                          <a:pt x="117" y="75"/>
                        </a:lnTo>
                        <a:lnTo>
                          <a:pt x="117" y="76"/>
                        </a:lnTo>
                        <a:lnTo>
                          <a:pt x="116" y="78"/>
                        </a:lnTo>
                        <a:lnTo>
                          <a:pt x="116" y="82"/>
                        </a:lnTo>
                        <a:lnTo>
                          <a:pt x="115" y="82"/>
                        </a:lnTo>
                        <a:lnTo>
                          <a:pt x="115" y="83"/>
                        </a:lnTo>
                        <a:lnTo>
                          <a:pt x="116" y="83"/>
                        </a:lnTo>
                        <a:lnTo>
                          <a:pt x="115" y="85"/>
                        </a:lnTo>
                        <a:lnTo>
                          <a:pt x="114" y="86"/>
                        </a:lnTo>
                        <a:lnTo>
                          <a:pt x="113" y="87"/>
                        </a:lnTo>
                        <a:lnTo>
                          <a:pt x="114" y="89"/>
                        </a:lnTo>
                        <a:lnTo>
                          <a:pt x="114" y="90"/>
                        </a:lnTo>
                        <a:lnTo>
                          <a:pt x="113" y="91"/>
                        </a:lnTo>
                        <a:lnTo>
                          <a:pt x="114" y="92"/>
                        </a:lnTo>
                        <a:lnTo>
                          <a:pt x="114" y="94"/>
                        </a:lnTo>
                        <a:lnTo>
                          <a:pt x="113" y="95"/>
                        </a:lnTo>
                        <a:lnTo>
                          <a:pt x="113" y="98"/>
                        </a:lnTo>
                        <a:lnTo>
                          <a:pt x="113" y="99"/>
                        </a:lnTo>
                        <a:lnTo>
                          <a:pt x="113" y="100"/>
                        </a:lnTo>
                        <a:lnTo>
                          <a:pt x="112" y="102"/>
                        </a:lnTo>
                        <a:lnTo>
                          <a:pt x="111" y="104"/>
                        </a:lnTo>
                        <a:lnTo>
                          <a:pt x="110" y="104"/>
                        </a:lnTo>
                        <a:lnTo>
                          <a:pt x="110" y="105"/>
                        </a:lnTo>
                        <a:lnTo>
                          <a:pt x="108" y="105"/>
                        </a:lnTo>
                        <a:lnTo>
                          <a:pt x="108" y="106"/>
                        </a:lnTo>
                        <a:lnTo>
                          <a:pt x="107" y="106"/>
                        </a:lnTo>
                        <a:lnTo>
                          <a:pt x="106" y="108"/>
                        </a:lnTo>
                        <a:lnTo>
                          <a:pt x="104" y="109"/>
                        </a:lnTo>
                        <a:lnTo>
                          <a:pt x="103" y="109"/>
                        </a:lnTo>
                        <a:lnTo>
                          <a:pt x="102" y="110"/>
                        </a:lnTo>
                        <a:lnTo>
                          <a:pt x="101" y="111"/>
                        </a:lnTo>
                        <a:lnTo>
                          <a:pt x="99" y="112"/>
                        </a:lnTo>
                        <a:lnTo>
                          <a:pt x="99" y="113"/>
                        </a:lnTo>
                        <a:lnTo>
                          <a:pt x="99" y="114"/>
                        </a:lnTo>
                        <a:lnTo>
                          <a:pt x="97" y="115"/>
                        </a:lnTo>
                        <a:lnTo>
                          <a:pt x="96" y="115"/>
                        </a:lnTo>
                        <a:lnTo>
                          <a:pt x="96" y="114"/>
                        </a:lnTo>
                        <a:lnTo>
                          <a:pt x="95" y="114"/>
                        </a:lnTo>
                        <a:lnTo>
                          <a:pt x="94" y="114"/>
                        </a:lnTo>
                        <a:lnTo>
                          <a:pt x="93" y="114"/>
                        </a:lnTo>
                        <a:lnTo>
                          <a:pt x="92" y="114"/>
                        </a:lnTo>
                        <a:lnTo>
                          <a:pt x="89" y="115"/>
                        </a:lnTo>
                        <a:lnTo>
                          <a:pt x="89" y="117"/>
                        </a:lnTo>
                        <a:lnTo>
                          <a:pt x="89" y="118"/>
                        </a:lnTo>
                        <a:lnTo>
                          <a:pt x="88" y="118"/>
                        </a:lnTo>
                        <a:lnTo>
                          <a:pt x="87" y="118"/>
                        </a:lnTo>
                        <a:lnTo>
                          <a:pt x="87" y="117"/>
                        </a:lnTo>
                        <a:lnTo>
                          <a:pt x="86" y="117"/>
                        </a:lnTo>
                        <a:lnTo>
                          <a:pt x="85" y="117"/>
                        </a:lnTo>
                        <a:lnTo>
                          <a:pt x="84" y="117"/>
                        </a:lnTo>
                        <a:lnTo>
                          <a:pt x="83" y="117"/>
                        </a:lnTo>
                        <a:lnTo>
                          <a:pt x="82" y="117"/>
                        </a:lnTo>
                        <a:lnTo>
                          <a:pt x="82" y="115"/>
                        </a:lnTo>
                        <a:lnTo>
                          <a:pt x="80" y="115"/>
                        </a:lnTo>
                        <a:lnTo>
                          <a:pt x="79" y="117"/>
                        </a:lnTo>
                        <a:lnTo>
                          <a:pt x="78" y="117"/>
                        </a:lnTo>
                        <a:lnTo>
                          <a:pt x="77" y="117"/>
                        </a:lnTo>
                        <a:lnTo>
                          <a:pt x="76" y="117"/>
                        </a:lnTo>
                        <a:lnTo>
                          <a:pt x="76" y="115"/>
                        </a:lnTo>
                        <a:lnTo>
                          <a:pt x="75" y="115"/>
                        </a:lnTo>
                        <a:lnTo>
                          <a:pt x="74" y="115"/>
                        </a:lnTo>
                        <a:lnTo>
                          <a:pt x="70" y="115"/>
                        </a:lnTo>
                        <a:lnTo>
                          <a:pt x="70" y="114"/>
                        </a:lnTo>
                        <a:lnTo>
                          <a:pt x="69" y="114"/>
                        </a:lnTo>
                        <a:lnTo>
                          <a:pt x="68" y="114"/>
                        </a:lnTo>
                        <a:lnTo>
                          <a:pt x="66" y="113"/>
                        </a:lnTo>
                        <a:lnTo>
                          <a:pt x="65" y="113"/>
                        </a:lnTo>
                        <a:lnTo>
                          <a:pt x="64" y="113"/>
                        </a:lnTo>
                        <a:lnTo>
                          <a:pt x="61" y="113"/>
                        </a:lnTo>
                        <a:lnTo>
                          <a:pt x="58" y="113"/>
                        </a:lnTo>
                        <a:lnTo>
                          <a:pt x="58" y="114"/>
                        </a:lnTo>
                        <a:lnTo>
                          <a:pt x="57" y="114"/>
                        </a:lnTo>
                        <a:lnTo>
                          <a:pt x="57" y="113"/>
                        </a:lnTo>
                        <a:lnTo>
                          <a:pt x="56" y="112"/>
                        </a:lnTo>
                        <a:lnTo>
                          <a:pt x="57" y="112"/>
                        </a:lnTo>
                        <a:lnTo>
                          <a:pt x="57" y="111"/>
                        </a:lnTo>
                        <a:lnTo>
                          <a:pt x="59" y="110"/>
                        </a:lnTo>
                        <a:lnTo>
                          <a:pt x="60" y="109"/>
                        </a:lnTo>
                        <a:lnTo>
                          <a:pt x="60" y="108"/>
                        </a:lnTo>
                        <a:lnTo>
                          <a:pt x="62" y="104"/>
                        </a:lnTo>
                        <a:lnTo>
                          <a:pt x="62" y="103"/>
                        </a:lnTo>
                        <a:lnTo>
                          <a:pt x="62" y="101"/>
                        </a:lnTo>
                        <a:lnTo>
                          <a:pt x="62" y="100"/>
                        </a:lnTo>
                        <a:lnTo>
                          <a:pt x="64" y="99"/>
                        </a:lnTo>
                        <a:lnTo>
                          <a:pt x="65" y="98"/>
                        </a:lnTo>
                        <a:lnTo>
                          <a:pt x="65" y="96"/>
                        </a:lnTo>
                        <a:lnTo>
                          <a:pt x="67" y="95"/>
                        </a:lnTo>
                        <a:lnTo>
                          <a:pt x="67" y="94"/>
                        </a:lnTo>
                        <a:lnTo>
                          <a:pt x="68" y="93"/>
                        </a:lnTo>
                        <a:lnTo>
                          <a:pt x="68" y="92"/>
                        </a:lnTo>
                        <a:lnTo>
                          <a:pt x="69" y="92"/>
                        </a:lnTo>
                        <a:lnTo>
                          <a:pt x="71" y="89"/>
                        </a:lnTo>
                        <a:lnTo>
                          <a:pt x="71" y="87"/>
                        </a:lnTo>
                        <a:lnTo>
                          <a:pt x="70" y="86"/>
                        </a:lnTo>
                        <a:lnTo>
                          <a:pt x="70" y="85"/>
                        </a:lnTo>
                        <a:lnTo>
                          <a:pt x="69" y="85"/>
                        </a:lnTo>
                        <a:lnTo>
                          <a:pt x="69" y="84"/>
                        </a:lnTo>
                        <a:lnTo>
                          <a:pt x="67" y="83"/>
                        </a:lnTo>
                        <a:lnTo>
                          <a:pt x="67" y="82"/>
                        </a:lnTo>
                        <a:lnTo>
                          <a:pt x="66" y="82"/>
                        </a:lnTo>
                        <a:lnTo>
                          <a:pt x="65" y="82"/>
                        </a:lnTo>
                        <a:lnTo>
                          <a:pt x="64" y="82"/>
                        </a:lnTo>
                        <a:lnTo>
                          <a:pt x="62" y="81"/>
                        </a:lnTo>
                        <a:lnTo>
                          <a:pt x="61" y="81"/>
                        </a:lnTo>
                        <a:lnTo>
                          <a:pt x="60" y="81"/>
                        </a:lnTo>
                        <a:lnTo>
                          <a:pt x="59" y="80"/>
                        </a:lnTo>
                        <a:lnTo>
                          <a:pt x="58" y="78"/>
                        </a:lnTo>
                        <a:lnTo>
                          <a:pt x="57" y="78"/>
                        </a:lnTo>
                        <a:lnTo>
                          <a:pt x="56" y="78"/>
                        </a:lnTo>
                        <a:lnTo>
                          <a:pt x="54" y="78"/>
                        </a:lnTo>
                        <a:lnTo>
                          <a:pt x="52" y="77"/>
                        </a:lnTo>
                        <a:lnTo>
                          <a:pt x="52" y="76"/>
                        </a:lnTo>
                        <a:lnTo>
                          <a:pt x="51" y="76"/>
                        </a:lnTo>
                        <a:lnTo>
                          <a:pt x="50" y="76"/>
                        </a:lnTo>
                        <a:lnTo>
                          <a:pt x="50" y="75"/>
                        </a:lnTo>
                        <a:lnTo>
                          <a:pt x="47" y="74"/>
                        </a:lnTo>
                        <a:lnTo>
                          <a:pt x="46" y="74"/>
                        </a:lnTo>
                        <a:lnTo>
                          <a:pt x="46" y="73"/>
                        </a:lnTo>
                        <a:lnTo>
                          <a:pt x="45" y="72"/>
                        </a:lnTo>
                        <a:lnTo>
                          <a:pt x="43" y="72"/>
                        </a:lnTo>
                        <a:lnTo>
                          <a:pt x="41" y="71"/>
                        </a:lnTo>
                        <a:lnTo>
                          <a:pt x="37" y="67"/>
                        </a:lnTo>
                        <a:lnTo>
                          <a:pt x="36" y="67"/>
                        </a:lnTo>
                        <a:lnTo>
                          <a:pt x="34" y="67"/>
                        </a:lnTo>
                        <a:lnTo>
                          <a:pt x="33" y="67"/>
                        </a:lnTo>
                        <a:lnTo>
                          <a:pt x="30" y="67"/>
                        </a:lnTo>
                        <a:lnTo>
                          <a:pt x="29" y="66"/>
                        </a:lnTo>
                        <a:lnTo>
                          <a:pt x="28" y="65"/>
                        </a:lnTo>
                        <a:lnTo>
                          <a:pt x="27" y="65"/>
                        </a:lnTo>
                        <a:lnTo>
                          <a:pt x="25" y="65"/>
                        </a:lnTo>
                        <a:lnTo>
                          <a:pt x="24" y="65"/>
                        </a:lnTo>
                        <a:lnTo>
                          <a:pt x="23" y="65"/>
                        </a:lnTo>
                        <a:lnTo>
                          <a:pt x="22" y="64"/>
                        </a:lnTo>
                        <a:lnTo>
                          <a:pt x="21" y="62"/>
                        </a:lnTo>
                        <a:lnTo>
                          <a:pt x="20" y="61"/>
                        </a:lnTo>
                        <a:lnTo>
                          <a:pt x="19" y="59"/>
                        </a:lnTo>
                        <a:lnTo>
                          <a:pt x="18" y="59"/>
                        </a:lnTo>
                        <a:lnTo>
                          <a:pt x="17" y="58"/>
                        </a:lnTo>
                        <a:lnTo>
                          <a:pt x="14" y="57"/>
                        </a:lnTo>
                        <a:lnTo>
                          <a:pt x="13" y="57"/>
                        </a:lnTo>
                        <a:lnTo>
                          <a:pt x="12" y="56"/>
                        </a:lnTo>
                        <a:lnTo>
                          <a:pt x="12" y="55"/>
                        </a:lnTo>
                        <a:lnTo>
                          <a:pt x="11" y="54"/>
                        </a:lnTo>
                        <a:lnTo>
                          <a:pt x="10" y="54"/>
                        </a:lnTo>
                        <a:lnTo>
                          <a:pt x="9" y="53"/>
                        </a:lnTo>
                        <a:lnTo>
                          <a:pt x="9" y="52"/>
                        </a:lnTo>
                        <a:lnTo>
                          <a:pt x="8" y="52"/>
                        </a:lnTo>
                        <a:lnTo>
                          <a:pt x="6" y="50"/>
                        </a:lnTo>
                        <a:lnTo>
                          <a:pt x="6" y="49"/>
                        </a:lnTo>
                        <a:lnTo>
                          <a:pt x="5" y="47"/>
                        </a:lnTo>
                        <a:lnTo>
                          <a:pt x="5" y="46"/>
                        </a:lnTo>
                        <a:lnTo>
                          <a:pt x="4" y="46"/>
                        </a:lnTo>
                        <a:lnTo>
                          <a:pt x="4" y="45"/>
                        </a:lnTo>
                        <a:lnTo>
                          <a:pt x="3" y="45"/>
                        </a:lnTo>
                        <a:lnTo>
                          <a:pt x="1" y="44"/>
                        </a:lnTo>
                        <a:lnTo>
                          <a:pt x="0" y="43"/>
                        </a:lnTo>
                        <a:lnTo>
                          <a:pt x="0" y="42"/>
                        </a:lnTo>
                        <a:lnTo>
                          <a:pt x="0" y="40"/>
                        </a:lnTo>
                        <a:lnTo>
                          <a:pt x="1" y="37"/>
                        </a:lnTo>
                        <a:lnTo>
                          <a:pt x="2" y="35"/>
                        </a:lnTo>
                        <a:lnTo>
                          <a:pt x="3" y="30"/>
                        </a:lnTo>
                        <a:lnTo>
                          <a:pt x="4" y="25"/>
                        </a:lnTo>
                        <a:lnTo>
                          <a:pt x="4" y="21"/>
                        </a:lnTo>
                        <a:lnTo>
                          <a:pt x="4" y="20"/>
                        </a:lnTo>
                        <a:lnTo>
                          <a:pt x="4" y="19"/>
                        </a:lnTo>
                        <a:lnTo>
                          <a:pt x="4" y="18"/>
                        </a:lnTo>
                        <a:lnTo>
                          <a:pt x="5" y="17"/>
                        </a:lnTo>
                        <a:lnTo>
                          <a:pt x="6" y="15"/>
                        </a:lnTo>
                        <a:lnTo>
                          <a:pt x="10" y="11"/>
                        </a:lnTo>
                        <a:lnTo>
                          <a:pt x="11" y="9"/>
                        </a:lnTo>
                        <a:lnTo>
                          <a:pt x="12" y="7"/>
                        </a:lnTo>
                        <a:lnTo>
                          <a:pt x="12" y="6"/>
                        </a:lnTo>
                        <a:lnTo>
                          <a:pt x="13" y="5"/>
                        </a:lnTo>
                        <a:lnTo>
                          <a:pt x="18" y="5"/>
                        </a:lnTo>
                        <a:lnTo>
                          <a:pt x="25" y="3"/>
                        </a:lnTo>
                        <a:lnTo>
                          <a:pt x="28" y="2"/>
                        </a:lnTo>
                        <a:lnTo>
                          <a:pt x="30" y="2"/>
                        </a:lnTo>
                        <a:lnTo>
                          <a:pt x="31" y="2"/>
                        </a:lnTo>
                        <a:lnTo>
                          <a:pt x="36" y="0"/>
                        </a:lnTo>
                        <a:lnTo>
                          <a:pt x="37" y="0"/>
                        </a:lnTo>
                        <a:lnTo>
                          <a:pt x="43" y="0"/>
                        </a:lnTo>
                        <a:lnTo>
                          <a:pt x="45" y="1"/>
                        </a:lnTo>
                        <a:lnTo>
                          <a:pt x="49" y="1"/>
                        </a:lnTo>
                        <a:lnTo>
                          <a:pt x="50" y="1"/>
                        </a:lnTo>
                        <a:lnTo>
                          <a:pt x="54" y="3"/>
                        </a:lnTo>
                        <a:lnTo>
                          <a:pt x="58" y="5"/>
                        </a:lnTo>
                        <a:lnTo>
                          <a:pt x="61" y="7"/>
                        </a:lnTo>
                        <a:lnTo>
                          <a:pt x="62" y="7"/>
                        </a:lnTo>
                        <a:lnTo>
                          <a:pt x="64" y="8"/>
                        </a:lnTo>
                        <a:lnTo>
                          <a:pt x="64" y="10"/>
                        </a:lnTo>
                        <a:lnTo>
                          <a:pt x="64" y="11"/>
                        </a:lnTo>
                        <a:lnTo>
                          <a:pt x="62" y="1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629" name="Freeform 1545">
                    <a:extLst>
                      <a:ext uri="{FF2B5EF4-FFF2-40B4-BE49-F238E27FC236}">
                        <a16:creationId xmlns:a16="http://schemas.microsoft.com/office/drawing/2014/main" id="{011083CB-69C6-4D3F-A764-2D4E64947C84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6600291" y="4326159"/>
                    <a:ext cx="541400" cy="420574"/>
                  </a:xfrm>
                  <a:custGeom>
                    <a:avLst/>
                    <a:gdLst>
                      <a:gd name="T0" fmla="*/ 342900 w 233"/>
                      <a:gd name="T1" fmla="*/ 36513 h 181"/>
                      <a:gd name="T2" fmla="*/ 349250 w 233"/>
                      <a:gd name="T3" fmla="*/ 60325 h 181"/>
                      <a:gd name="T4" fmla="*/ 347662 w 233"/>
                      <a:gd name="T5" fmla="*/ 84138 h 181"/>
                      <a:gd name="T6" fmla="*/ 328612 w 233"/>
                      <a:gd name="T7" fmla="*/ 87313 h 181"/>
                      <a:gd name="T8" fmla="*/ 320675 w 233"/>
                      <a:gd name="T9" fmla="*/ 103188 h 181"/>
                      <a:gd name="T10" fmla="*/ 342900 w 233"/>
                      <a:gd name="T11" fmla="*/ 117475 h 181"/>
                      <a:gd name="T12" fmla="*/ 357187 w 233"/>
                      <a:gd name="T13" fmla="*/ 107950 h 181"/>
                      <a:gd name="T14" fmla="*/ 363537 w 233"/>
                      <a:gd name="T15" fmla="*/ 122238 h 181"/>
                      <a:gd name="T16" fmla="*/ 358775 w 233"/>
                      <a:gd name="T17" fmla="*/ 144463 h 181"/>
                      <a:gd name="T18" fmla="*/ 341312 w 233"/>
                      <a:gd name="T19" fmla="*/ 157163 h 181"/>
                      <a:gd name="T20" fmla="*/ 328612 w 233"/>
                      <a:gd name="T21" fmla="*/ 176213 h 181"/>
                      <a:gd name="T22" fmla="*/ 314325 w 233"/>
                      <a:gd name="T23" fmla="*/ 193675 h 181"/>
                      <a:gd name="T24" fmla="*/ 298450 w 233"/>
                      <a:gd name="T25" fmla="*/ 212725 h 181"/>
                      <a:gd name="T26" fmla="*/ 280987 w 233"/>
                      <a:gd name="T27" fmla="*/ 228600 h 181"/>
                      <a:gd name="T28" fmla="*/ 255587 w 233"/>
                      <a:gd name="T29" fmla="*/ 247650 h 181"/>
                      <a:gd name="T30" fmla="*/ 230187 w 233"/>
                      <a:gd name="T31" fmla="*/ 260350 h 181"/>
                      <a:gd name="T32" fmla="*/ 211137 w 233"/>
                      <a:gd name="T33" fmla="*/ 261938 h 181"/>
                      <a:gd name="T34" fmla="*/ 198437 w 233"/>
                      <a:gd name="T35" fmla="*/ 269875 h 181"/>
                      <a:gd name="T36" fmla="*/ 180975 w 233"/>
                      <a:gd name="T37" fmla="*/ 273050 h 181"/>
                      <a:gd name="T38" fmla="*/ 153987 w 233"/>
                      <a:gd name="T39" fmla="*/ 269875 h 181"/>
                      <a:gd name="T40" fmla="*/ 130175 w 233"/>
                      <a:gd name="T41" fmla="*/ 269875 h 181"/>
                      <a:gd name="T42" fmla="*/ 114300 w 233"/>
                      <a:gd name="T43" fmla="*/ 276225 h 181"/>
                      <a:gd name="T44" fmla="*/ 96837 w 233"/>
                      <a:gd name="T45" fmla="*/ 277813 h 181"/>
                      <a:gd name="T46" fmla="*/ 79375 w 233"/>
                      <a:gd name="T47" fmla="*/ 285750 h 181"/>
                      <a:gd name="T48" fmla="*/ 65087 w 233"/>
                      <a:gd name="T49" fmla="*/ 282575 h 181"/>
                      <a:gd name="T50" fmla="*/ 52387 w 233"/>
                      <a:gd name="T51" fmla="*/ 276225 h 181"/>
                      <a:gd name="T52" fmla="*/ 44450 w 233"/>
                      <a:gd name="T53" fmla="*/ 273050 h 181"/>
                      <a:gd name="T54" fmla="*/ 41275 w 233"/>
                      <a:gd name="T55" fmla="*/ 261938 h 181"/>
                      <a:gd name="T56" fmla="*/ 30162 w 233"/>
                      <a:gd name="T57" fmla="*/ 242888 h 181"/>
                      <a:gd name="T58" fmla="*/ 39687 w 233"/>
                      <a:gd name="T59" fmla="*/ 227013 h 181"/>
                      <a:gd name="T60" fmla="*/ 26987 w 233"/>
                      <a:gd name="T61" fmla="*/ 204788 h 181"/>
                      <a:gd name="T62" fmla="*/ 15875 w 233"/>
                      <a:gd name="T63" fmla="*/ 180975 h 181"/>
                      <a:gd name="T64" fmla="*/ 1587 w 233"/>
                      <a:gd name="T65" fmla="*/ 153988 h 181"/>
                      <a:gd name="T66" fmla="*/ 7937 w 233"/>
                      <a:gd name="T67" fmla="*/ 136525 h 181"/>
                      <a:gd name="T68" fmla="*/ 19050 w 233"/>
                      <a:gd name="T69" fmla="*/ 138113 h 181"/>
                      <a:gd name="T70" fmla="*/ 25400 w 233"/>
                      <a:gd name="T71" fmla="*/ 149225 h 181"/>
                      <a:gd name="T72" fmla="*/ 58737 w 233"/>
                      <a:gd name="T73" fmla="*/ 155575 h 181"/>
                      <a:gd name="T74" fmla="*/ 71437 w 233"/>
                      <a:gd name="T75" fmla="*/ 144463 h 181"/>
                      <a:gd name="T76" fmla="*/ 77787 w 233"/>
                      <a:gd name="T77" fmla="*/ 111125 h 181"/>
                      <a:gd name="T78" fmla="*/ 79375 w 233"/>
                      <a:gd name="T79" fmla="*/ 60325 h 181"/>
                      <a:gd name="T80" fmla="*/ 93662 w 233"/>
                      <a:gd name="T81" fmla="*/ 80963 h 181"/>
                      <a:gd name="T82" fmla="*/ 92075 w 233"/>
                      <a:gd name="T83" fmla="*/ 100013 h 181"/>
                      <a:gd name="T84" fmla="*/ 104775 w 233"/>
                      <a:gd name="T85" fmla="*/ 107950 h 181"/>
                      <a:gd name="T86" fmla="*/ 120650 w 233"/>
                      <a:gd name="T87" fmla="*/ 103188 h 181"/>
                      <a:gd name="T88" fmla="*/ 138112 w 233"/>
                      <a:gd name="T89" fmla="*/ 88900 h 181"/>
                      <a:gd name="T90" fmla="*/ 147637 w 233"/>
                      <a:gd name="T91" fmla="*/ 71438 h 181"/>
                      <a:gd name="T92" fmla="*/ 168275 w 233"/>
                      <a:gd name="T93" fmla="*/ 80963 h 181"/>
                      <a:gd name="T94" fmla="*/ 184150 w 233"/>
                      <a:gd name="T95" fmla="*/ 84138 h 181"/>
                      <a:gd name="T96" fmla="*/ 203200 w 233"/>
                      <a:gd name="T97" fmla="*/ 79375 h 181"/>
                      <a:gd name="T98" fmla="*/ 219075 w 233"/>
                      <a:gd name="T99" fmla="*/ 57150 h 181"/>
                      <a:gd name="T100" fmla="*/ 233362 w 233"/>
                      <a:gd name="T101" fmla="*/ 41275 h 181"/>
                      <a:gd name="T102" fmla="*/ 247650 w 233"/>
                      <a:gd name="T103" fmla="*/ 26988 h 181"/>
                      <a:gd name="T104" fmla="*/ 261937 w 233"/>
                      <a:gd name="T105" fmla="*/ 12700 h 181"/>
                      <a:gd name="T106" fmla="*/ 288925 w 233"/>
                      <a:gd name="T107" fmla="*/ 3175 h 181"/>
                      <a:gd name="T108" fmla="*/ 314325 w 233"/>
                      <a:gd name="T109" fmla="*/ 4763 h 181"/>
                      <a:gd name="T110" fmla="*/ 331787 w 233"/>
                      <a:gd name="T111" fmla="*/ 6350 h 181"/>
                      <a:gd name="T112" fmla="*/ 276225 w 233"/>
                      <a:gd name="T113" fmla="*/ 180975 h 181"/>
                      <a:gd name="T114" fmla="*/ 287337 w 233"/>
                      <a:gd name="T115" fmla="*/ 169863 h 181"/>
                      <a:gd name="T116" fmla="*/ 280987 w 233"/>
                      <a:gd name="T117" fmla="*/ 153988 h 181"/>
                      <a:gd name="T118" fmla="*/ 266700 w 233"/>
                      <a:gd name="T119" fmla="*/ 147638 h 181"/>
                      <a:gd name="T120" fmla="*/ 250825 w 233"/>
                      <a:gd name="T121" fmla="*/ 158750 h 181"/>
                      <a:gd name="T122" fmla="*/ 239712 w 233"/>
                      <a:gd name="T123" fmla="*/ 174625 h 181"/>
                      <a:gd name="T124" fmla="*/ 257175 w 233"/>
                      <a:gd name="T125" fmla="*/ 192088 h 181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  <a:gd name="T180" fmla="*/ 0 60000 65536"/>
                      <a:gd name="T181" fmla="*/ 0 60000 65536"/>
                      <a:gd name="T182" fmla="*/ 0 60000 65536"/>
                      <a:gd name="T183" fmla="*/ 0 60000 65536"/>
                      <a:gd name="T184" fmla="*/ 0 60000 65536"/>
                      <a:gd name="T185" fmla="*/ 0 60000 65536"/>
                      <a:gd name="T186" fmla="*/ 0 60000 65536"/>
                      <a:gd name="T187" fmla="*/ 0 60000 65536"/>
                      <a:gd name="T188" fmla="*/ 0 60000 65536"/>
                    </a:gdLst>
                    <a:ahLst/>
                    <a:cxnLst>
                      <a:cxn ang="T126">
                        <a:pos x="T0" y="T1"/>
                      </a:cxn>
                      <a:cxn ang="T127">
                        <a:pos x="T2" y="T3"/>
                      </a:cxn>
                      <a:cxn ang="T128">
                        <a:pos x="T4" y="T5"/>
                      </a:cxn>
                      <a:cxn ang="T129">
                        <a:pos x="T6" y="T7"/>
                      </a:cxn>
                      <a:cxn ang="T130">
                        <a:pos x="T8" y="T9"/>
                      </a:cxn>
                      <a:cxn ang="T131">
                        <a:pos x="T10" y="T11"/>
                      </a:cxn>
                      <a:cxn ang="T132">
                        <a:pos x="T12" y="T13"/>
                      </a:cxn>
                      <a:cxn ang="T133">
                        <a:pos x="T14" y="T15"/>
                      </a:cxn>
                      <a:cxn ang="T134">
                        <a:pos x="T16" y="T17"/>
                      </a:cxn>
                      <a:cxn ang="T135">
                        <a:pos x="T18" y="T19"/>
                      </a:cxn>
                      <a:cxn ang="T136">
                        <a:pos x="T20" y="T21"/>
                      </a:cxn>
                      <a:cxn ang="T137">
                        <a:pos x="T22" y="T23"/>
                      </a:cxn>
                      <a:cxn ang="T138">
                        <a:pos x="T24" y="T25"/>
                      </a:cxn>
                      <a:cxn ang="T139">
                        <a:pos x="T26" y="T27"/>
                      </a:cxn>
                      <a:cxn ang="T140">
                        <a:pos x="T28" y="T29"/>
                      </a:cxn>
                      <a:cxn ang="T141">
                        <a:pos x="T30" y="T31"/>
                      </a:cxn>
                      <a:cxn ang="T142">
                        <a:pos x="T32" y="T33"/>
                      </a:cxn>
                      <a:cxn ang="T143">
                        <a:pos x="T34" y="T35"/>
                      </a:cxn>
                      <a:cxn ang="T144">
                        <a:pos x="T36" y="T37"/>
                      </a:cxn>
                      <a:cxn ang="T145">
                        <a:pos x="T38" y="T39"/>
                      </a:cxn>
                      <a:cxn ang="T146">
                        <a:pos x="T40" y="T41"/>
                      </a:cxn>
                      <a:cxn ang="T147">
                        <a:pos x="T42" y="T43"/>
                      </a:cxn>
                      <a:cxn ang="T148">
                        <a:pos x="T44" y="T45"/>
                      </a:cxn>
                      <a:cxn ang="T149">
                        <a:pos x="T46" y="T47"/>
                      </a:cxn>
                      <a:cxn ang="T150">
                        <a:pos x="T48" y="T49"/>
                      </a:cxn>
                      <a:cxn ang="T151">
                        <a:pos x="T50" y="T51"/>
                      </a:cxn>
                      <a:cxn ang="T152">
                        <a:pos x="T52" y="T53"/>
                      </a:cxn>
                      <a:cxn ang="T153">
                        <a:pos x="T54" y="T55"/>
                      </a:cxn>
                      <a:cxn ang="T154">
                        <a:pos x="T56" y="T57"/>
                      </a:cxn>
                      <a:cxn ang="T155">
                        <a:pos x="T58" y="T59"/>
                      </a:cxn>
                      <a:cxn ang="T156">
                        <a:pos x="T60" y="T61"/>
                      </a:cxn>
                      <a:cxn ang="T157">
                        <a:pos x="T62" y="T63"/>
                      </a:cxn>
                      <a:cxn ang="T158">
                        <a:pos x="T64" y="T65"/>
                      </a:cxn>
                      <a:cxn ang="T159">
                        <a:pos x="T66" y="T67"/>
                      </a:cxn>
                      <a:cxn ang="T160">
                        <a:pos x="T68" y="T69"/>
                      </a:cxn>
                      <a:cxn ang="T161">
                        <a:pos x="T70" y="T71"/>
                      </a:cxn>
                      <a:cxn ang="T162">
                        <a:pos x="T72" y="T73"/>
                      </a:cxn>
                      <a:cxn ang="T163">
                        <a:pos x="T74" y="T75"/>
                      </a:cxn>
                      <a:cxn ang="T164">
                        <a:pos x="T76" y="T77"/>
                      </a:cxn>
                      <a:cxn ang="T165">
                        <a:pos x="T78" y="T79"/>
                      </a:cxn>
                      <a:cxn ang="T166">
                        <a:pos x="T80" y="T81"/>
                      </a:cxn>
                      <a:cxn ang="T167">
                        <a:pos x="T82" y="T83"/>
                      </a:cxn>
                      <a:cxn ang="T168">
                        <a:pos x="T84" y="T85"/>
                      </a:cxn>
                      <a:cxn ang="T169">
                        <a:pos x="T86" y="T87"/>
                      </a:cxn>
                      <a:cxn ang="T170">
                        <a:pos x="T88" y="T89"/>
                      </a:cxn>
                      <a:cxn ang="T171">
                        <a:pos x="T90" y="T91"/>
                      </a:cxn>
                      <a:cxn ang="T172">
                        <a:pos x="T92" y="T93"/>
                      </a:cxn>
                      <a:cxn ang="T173">
                        <a:pos x="T94" y="T95"/>
                      </a:cxn>
                      <a:cxn ang="T174">
                        <a:pos x="T96" y="T97"/>
                      </a:cxn>
                      <a:cxn ang="T175">
                        <a:pos x="T98" y="T99"/>
                      </a:cxn>
                      <a:cxn ang="T176">
                        <a:pos x="T100" y="T101"/>
                      </a:cxn>
                      <a:cxn ang="T177">
                        <a:pos x="T102" y="T103"/>
                      </a:cxn>
                      <a:cxn ang="T178">
                        <a:pos x="T104" y="T105"/>
                      </a:cxn>
                      <a:cxn ang="T179">
                        <a:pos x="T106" y="T107"/>
                      </a:cxn>
                      <a:cxn ang="T180">
                        <a:pos x="T108" y="T109"/>
                      </a:cxn>
                      <a:cxn ang="T181">
                        <a:pos x="T110" y="T111"/>
                      </a:cxn>
                      <a:cxn ang="T182">
                        <a:pos x="T112" y="T113"/>
                      </a:cxn>
                      <a:cxn ang="T183">
                        <a:pos x="T114" y="T115"/>
                      </a:cxn>
                      <a:cxn ang="T184">
                        <a:pos x="T116" y="T117"/>
                      </a:cxn>
                      <a:cxn ang="T185">
                        <a:pos x="T118" y="T119"/>
                      </a:cxn>
                      <a:cxn ang="T186">
                        <a:pos x="T120" y="T121"/>
                      </a:cxn>
                      <a:cxn ang="T187">
                        <a:pos x="T122" y="T123"/>
                      </a:cxn>
                      <a:cxn ang="T188">
                        <a:pos x="T124" y="T125"/>
                      </a:cxn>
                    </a:cxnLst>
                    <a:rect l="0" t="0" r="r" b="b"/>
                    <a:pathLst>
                      <a:path w="233" h="181">
                        <a:moveTo>
                          <a:pt x="210" y="5"/>
                        </a:moveTo>
                        <a:lnTo>
                          <a:pt x="212" y="14"/>
                        </a:lnTo>
                        <a:lnTo>
                          <a:pt x="214" y="15"/>
                        </a:lnTo>
                        <a:lnTo>
                          <a:pt x="214" y="16"/>
                        </a:lnTo>
                        <a:lnTo>
                          <a:pt x="214" y="17"/>
                        </a:lnTo>
                        <a:lnTo>
                          <a:pt x="214" y="18"/>
                        </a:lnTo>
                        <a:lnTo>
                          <a:pt x="214" y="19"/>
                        </a:lnTo>
                        <a:lnTo>
                          <a:pt x="215" y="21"/>
                        </a:lnTo>
                        <a:lnTo>
                          <a:pt x="216" y="22"/>
                        </a:lnTo>
                        <a:lnTo>
                          <a:pt x="216" y="23"/>
                        </a:lnTo>
                        <a:lnTo>
                          <a:pt x="216" y="24"/>
                        </a:lnTo>
                        <a:lnTo>
                          <a:pt x="217" y="25"/>
                        </a:lnTo>
                        <a:lnTo>
                          <a:pt x="218" y="26"/>
                        </a:lnTo>
                        <a:lnTo>
                          <a:pt x="218" y="30"/>
                        </a:lnTo>
                        <a:lnTo>
                          <a:pt x="219" y="31"/>
                        </a:lnTo>
                        <a:lnTo>
                          <a:pt x="219" y="32"/>
                        </a:lnTo>
                        <a:lnTo>
                          <a:pt x="220" y="33"/>
                        </a:lnTo>
                        <a:lnTo>
                          <a:pt x="220" y="34"/>
                        </a:lnTo>
                        <a:lnTo>
                          <a:pt x="220" y="37"/>
                        </a:lnTo>
                        <a:lnTo>
                          <a:pt x="220" y="38"/>
                        </a:lnTo>
                        <a:lnTo>
                          <a:pt x="220" y="41"/>
                        </a:lnTo>
                        <a:lnTo>
                          <a:pt x="220" y="42"/>
                        </a:lnTo>
                        <a:lnTo>
                          <a:pt x="220" y="43"/>
                        </a:lnTo>
                        <a:lnTo>
                          <a:pt x="220" y="46"/>
                        </a:lnTo>
                        <a:lnTo>
                          <a:pt x="219" y="47"/>
                        </a:lnTo>
                        <a:lnTo>
                          <a:pt x="219" y="49"/>
                        </a:lnTo>
                        <a:lnTo>
                          <a:pt x="220" y="49"/>
                        </a:lnTo>
                        <a:lnTo>
                          <a:pt x="220" y="50"/>
                        </a:lnTo>
                        <a:lnTo>
                          <a:pt x="219" y="51"/>
                        </a:lnTo>
                        <a:lnTo>
                          <a:pt x="219" y="53"/>
                        </a:lnTo>
                        <a:lnTo>
                          <a:pt x="219" y="55"/>
                        </a:lnTo>
                        <a:lnTo>
                          <a:pt x="218" y="55"/>
                        </a:lnTo>
                        <a:lnTo>
                          <a:pt x="217" y="55"/>
                        </a:lnTo>
                        <a:lnTo>
                          <a:pt x="217" y="54"/>
                        </a:lnTo>
                        <a:lnTo>
                          <a:pt x="216" y="54"/>
                        </a:lnTo>
                        <a:lnTo>
                          <a:pt x="214" y="53"/>
                        </a:lnTo>
                        <a:lnTo>
                          <a:pt x="211" y="52"/>
                        </a:lnTo>
                        <a:lnTo>
                          <a:pt x="210" y="52"/>
                        </a:lnTo>
                        <a:lnTo>
                          <a:pt x="207" y="54"/>
                        </a:lnTo>
                        <a:lnTo>
                          <a:pt x="207" y="55"/>
                        </a:lnTo>
                        <a:lnTo>
                          <a:pt x="207" y="56"/>
                        </a:lnTo>
                        <a:lnTo>
                          <a:pt x="207" y="58"/>
                        </a:lnTo>
                        <a:lnTo>
                          <a:pt x="206" y="58"/>
                        </a:lnTo>
                        <a:lnTo>
                          <a:pt x="205" y="59"/>
                        </a:lnTo>
                        <a:lnTo>
                          <a:pt x="205" y="60"/>
                        </a:lnTo>
                        <a:lnTo>
                          <a:pt x="203" y="61"/>
                        </a:lnTo>
                        <a:lnTo>
                          <a:pt x="202" y="62"/>
                        </a:lnTo>
                        <a:lnTo>
                          <a:pt x="202" y="63"/>
                        </a:lnTo>
                        <a:lnTo>
                          <a:pt x="202" y="64"/>
                        </a:lnTo>
                        <a:lnTo>
                          <a:pt x="202" y="65"/>
                        </a:lnTo>
                        <a:lnTo>
                          <a:pt x="202" y="66"/>
                        </a:lnTo>
                        <a:lnTo>
                          <a:pt x="203" y="66"/>
                        </a:lnTo>
                        <a:lnTo>
                          <a:pt x="205" y="66"/>
                        </a:lnTo>
                        <a:lnTo>
                          <a:pt x="205" y="69"/>
                        </a:lnTo>
                        <a:lnTo>
                          <a:pt x="207" y="71"/>
                        </a:lnTo>
                        <a:lnTo>
                          <a:pt x="208" y="72"/>
                        </a:lnTo>
                        <a:lnTo>
                          <a:pt x="209" y="73"/>
                        </a:lnTo>
                        <a:lnTo>
                          <a:pt x="211" y="73"/>
                        </a:lnTo>
                        <a:lnTo>
                          <a:pt x="212" y="74"/>
                        </a:lnTo>
                        <a:lnTo>
                          <a:pt x="216" y="74"/>
                        </a:lnTo>
                        <a:lnTo>
                          <a:pt x="217" y="74"/>
                        </a:lnTo>
                        <a:lnTo>
                          <a:pt x="219" y="74"/>
                        </a:lnTo>
                        <a:lnTo>
                          <a:pt x="219" y="73"/>
                        </a:lnTo>
                        <a:lnTo>
                          <a:pt x="219" y="72"/>
                        </a:lnTo>
                        <a:lnTo>
                          <a:pt x="219" y="71"/>
                        </a:lnTo>
                        <a:lnTo>
                          <a:pt x="220" y="66"/>
                        </a:lnTo>
                        <a:lnTo>
                          <a:pt x="221" y="66"/>
                        </a:lnTo>
                        <a:lnTo>
                          <a:pt x="221" y="68"/>
                        </a:lnTo>
                        <a:lnTo>
                          <a:pt x="222" y="68"/>
                        </a:lnTo>
                        <a:lnTo>
                          <a:pt x="225" y="68"/>
                        </a:lnTo>
                        <a:lnTo>
                          <a:pt x="226" y="68"/>
                        </a:lnTo>
                        <a:lnTo>
                          <a:pt x="229" y="68"/>
                        </a:lnTo>
                        <a:lnTo>
                          <a:pt x="230" y="68"/>
                        </a:lnTo>
                        <a:lnTo>
                          <a:pt x="233" y="68"/>
                        </a:lnTo>
                        <a:lnTo>
                          <a:pt x="233" y="69"/>
                        </a:lnTo>
                        <a:lnTo>
                          <a:pt x="233" y="70"/>
                        </a:lnTo>
                        <a:lnTo>
                          <a:pt x="231" y="71"/>
                        </a:lnTo>
                        <a:lnTo>
                          <a:pt x="230" y="74"/>
                        </a:lnTo>
                        <a:lnTo>
                          <a:pt x="230" y="75"/>
                        </a:lnTo>
                        <a:lnTo>
                          <a:pt x="229" y="77"/>
                        </a:lnTo>
                        <a:lnTo>
                          <a:pt x="229" y="79"/>
                        </a:lnTo>
                        <a:lnTo>
                          <a:pt x="229" y="80"/>
                        </a:lnTo>
                        <a:lnTo>
                          <a:pt x="228" y="82"/>
                        </a:lnTo>
                        <a:lnTo>
                          <a:pt x="228" y="83"/>
                        </a:lnTo>
                        <a:lnTo>
                          <a:pt x="228" y="86"/>
                        </a:lnTo>
                        <a:lnTo>
                          <a:pt x="227" y="87"/>
                        </a:lnTo>
                        <a:lnTo>
                          <a:pt x="227" y="88"/>
                        </a:lnTo>
                        <a:lnTo>
                          <a:pt x="226" y="89"/>
                        </a:lnTo>
                        <a:lnTo>
                          <a:pt x="226" y="90"/>
                        </a:lnTo>
                        <a:lnTo>
                          <a:pt x="226" y="91"/>
                        </a:lnTo>
                        <a:lnTo>
                          <a:pt x="225" y="92"/>
                        </a:lnTo>
                        <a:lnTo>
                          <a:pt x="224" y="93"/>
                        </a:lnTo>
                        <a:lnTo>
                          <a:pt x="222" y="94"/>
                        </a:lnTo>
                        <a:lnTo>
                          <a:pt x="220" y="96"/>
                        </a:lnTo>
                        <a:lnTo>
                          <a:pt x="219" y="97"/>
                        </a:lnTo>
                        <a:lnTo>
                          <a:pt x="218" y="97"/>
                        </a:lnTo>
                        <a:lnTo>
                          <a:pt x="217" y="97"/>
                        </a:lnTo>
                        <a:lnTo>
                          <a:pt x="217" y="98"/>
                        </a:lnTo>
                        <a:lnTo>
                          <a:pt x="216" y="98"/>
                        </a:lnTo>
                        <a:lnTo>
                          <a:pt x="215" y="99"/>
                        </a:lnTo>
                        <a:lnTo>
                          <a:pt x="214" y="100"/>
                        </a:lnTo>
                        <a:lnTo>
                          <a:pt x="212" y="102"/>
                        </a:lnTo>
                        <a:lnTo>
                          <a:pt x="211" y="102"/>
                        </a:lnTo>
                        <a:lnTo>
                          <a:pt x="210" y="103"/>
                        </a:lnTo>
                        <a:lnTo>
                          <a:pt x="209" y="106"/>
                        </a:lnTo>
                        <a:lnTo>
                          <a:pt x="208" y="107"/>
                        </a:lnTo>
                        <a:lnTo>
                          <a:pt x="207" y="108"/>
                        </a:lnTo>
                        <a:lnTo>
                          <a:pt x="206" y="110"/>
                        </a:lnTo>
                        <a:lnTo>
                          <a:pt x="206" y="111"/>
                        </a:lnTo>
                        <a:lnTo>
                          <a:pt x="207" y="111"/>
                        </a:lnTo>
                        <a:lnTo>
                          <a:pt x="206" y="111"/>
                        </a:lnTo>
                        <a:lnTo>
                          <a:pt x="206" y="112"/>
                        </a:lnTo>
                        <a:lnTo>
                          <a:pt x="205" y="112"/>
                        </a:lnTo>
                        <a:lnTo>
                          <a:pt x="203" y="114"/>
                        </a:lnTo>
                        <a:lnTo>
                          <a:pt x="203" y="115"/>
                        </a:lnTo>
                        <a:lnTo>
                          <a:pt x="202" y="117"/>
                        </a:lnTo>
                        <a:lnTo>
                          <a:pt x="201" y="117"/>
                        </a:lnTo>
                        <a:lnTo>
                          <a:pt x="201" y="118"/>
                        </a:lnTo>
                        <a:lnTo>
                          <a:pt x="200" y="119"/>
                        </a:lnTo>
                        <a:lnTo>
                          <a:pt x="198" y="122"/>
                        </a:lnTo>
                        <a:lnTo>
                          <a:pt x="197" y="124"/>
                        </a:lnTo>
                        <a:lnTo>
                          <a:pt x="197" y="125"/>
                        </a:lnTo>
                        <a:lnTo>
                          <a:pt x="194" y="127"/>
                        </a:lnTo>
                        <a:lnTo>
                          <a:pt x="194" y="128"/>
                        </a:lnTo>
                        <a:lnTo>
                          <a:pt x="193" y="128"/>
                        </a:lnTo>
                        <a:lnTo>
                          <a:pt x="191" y="130"/>
                        </a:lnTo>
                        <a:lnTo>
                          <a:pt x="190" y="133"/>
                        </a:lnTo>
                        <a:lnTo>
                          <a:pt x="189" y="133"/>
                        </a:lnTo>
                        <a:lnTo>
                          <a:pt x="188" y="133"/>
                        </a:lnTo>
                        <a:lnTo>
                          <a:pt x="188" y="134"/>
                        </a:lnTo>
                        <a:lnTo>
                          <a:pt x="187" y="134"/>
                        </a:lnTo>
                        <a:lnTo>
                          <a:pt x="186" y="135"/>
                        </a:lnTo>
                        <a:lnTo>
                          <a:pt x="184" y="136"/>
                        </a:lnTo>
                        <a:lnTo>
                          <a:pt x="183" y="137"/>
                        </a:lnTo>
                        <a:lnTo>
                          <a:pt x="182" y="138"/>
                        </a:lnTo>
                        <a:lnTo>
                          <a:pt x="181" y="138"/>
                        </a:lnTo>
                        <a:lnTo>
                          <a:pt x="181" y="139"/>
                        </a:lnTo>
                        <a:lnTo>
                          <a:pt x="180" y="140"/>
                        </a:lnTo>
                        <a:lnTo>
                          <a:pt x="179" y="142"/>
                        </a:lnTo>
                        <a:lnTo>
                          <a:pt x="177" y="144"/>
                        </a:lnTo>
                        <a:lnTo>
                          <a:pt x="174" y="145"/>
                        </a:lnTo>
                        <a:lnTo>
                          <a:pt x="174" y="146"/>
                        </a:lnTo>
                        <a:lnTo>
                          <a:pt x="172" y="147"/>
                        </a:lnTo>
                        <a:lnTo>
                          <a:pt x="171" y="148"/>
                        </a:lnTo>
                        <a:lnTo>
                          <a:pt x="168" y="150"/>
                        </a:lnTo>
                        <a:lnTo>
                          <a:pt x="166" y="152"/>
                        </a:lnTo>
                        <a:lnTo>
                          <a:pt x="164" y="153"/>
                        </a:lnTo>
                        <a:lnTo>
                          <a:pt x="164" y="154"/>
                        </a:lnTo>
                        <a:lnTo>
                          <a:pt x="162" y="155"/>
                        </a:lnTo>
                        <a:lnTo>
                          <a:pt x="161" y="156"/>
                        </a:lnTo>
                        <a:lnTo>
                          <a:pt x="160" y="156"/>
                        </a:lnTo>
                        <a:lnTo>
                          <a:pt x="159" y="156"/>
                        </a:lnTo>
                        <a:lnTo>
                          <a:pt x="158" y="158"/>
                        </a:lnTo>
                        <a:lnTo>
                          <a:pt x="155" y="159"/>
                        </a:lnTo>
                        <a:lnTo>
                          <a:pt x="154" y="161"/>
                        </a:lnTo>
                        <a:lnTo>
                          <a:pt x="152" y="162"/>
                        </a:lnTo>
                        <a:lnTo>
                          <a:pt x="150" y="163"/>
                        </a:lnTo>
                        <a:lnTo>
                          <a:pt x="149" y="163"/>
                        </a:lnTo>
                        <a:lnTo>
                          <a:pt x="147" y="164"/>
                        </a:lnTo>
                        <a:lnTo>
                          <a:pt x="145" y="164"/>
                        </a:lnTo>
                        <a:lnTo>
                          <a:pt x="144" y="165"/>
                        </a:lnTo>
                        <a:lnTo>
                          <a:pt x="143" y="165"/>
                        </a:lnTo>
                        <a:lnTo>
                          <a:pt x="142" y="166"/>
                        </a:lnTo>
                        <a:lnTo>
                          <a:pt x="141" y="166"/>
                        </a:lnTo>
                        <a:lnTo>
                          <a:pt x="138" y="166"/>
                        </a:lnTo>
                        <a:lnTo>
                          <a:pt x="137" y="165"/>
                        </a:lnTo>
                        <a:lnTo>
                          <a:pt x="136" y="165"/>
                        </a:lnTo>
                        <a:lnTo>
                          <a:pt x="135" y="165"/>
                        </a:lnTo>
                        <a:lnTo>
                          <a:pt x="134" y="165"/>
                        </a:lnTo>
                        <a:lnTo>
                          <a:pt x="133" y="165"/>
                        </a:lnTo>
                        <a:lnTo>
                          <a:pt x="132" y="165"/>
                        </a:lnTo>
                        <a:lnTo>
                          <a:pt x="131" y="166"/>
                        </a:lnTo>
                        <a:lnTo>
                          <a:pt x="130" y="166"/>
                        </a:lnTo>
                        <a:lnTo>
                          <a:pt x="130" y="167"/>
                        </a:lnTo>
                        <a:lnTo>
                          <a:pt x="130" y="168"/>
                        </a:lnTo>
                        <a:lnTo>
                          <a:pt x="131" y="170"/>
                        </a:lnTo>
                        <a:lnTo>
                          <a:pt x="130" y="170"/>
                        </a:lnTo>
                        <a:lnTo>
                          <a:pt x="128" y="170"/>
                        </a:lnTo>
                        <a:lnTo>
                          <a:pt x="126" y="170"/>
                        </a:lnTo>
                        <a:lnTo>
                          <a:pt x="125" y="170"/>
                        </a:lnTo>
                        <a:lnTo>
                          <a:pt x="124" y="168"/>
                        </a:lnTo>
                        <a:lnTo>
                          <a:pt x="123" y="168"/>
                        </a:lnTo>
                        <a:lnTo>
                          <a:pt x="122" y="168"/>
                        </a:lnTo>
                        <a:lnTo>
                          <a:pt x="121" y="168"/>
                        </a:lnTo>
                        <a:lnTo>
                          <a:pt x="119" y="170"/>
                        </a:lnTo>
                        <a:lnTo>
                          <a:pt x="119" y="171"/>
                        </a:lnTo>
                        <a:lnTo>
                          <a:pt x="118" y="172"/>
                        </a:lnTo>
                        <a:lnTo>
                          <a:pt x="117" y="172"/>
                        </a:lnTo>
                        <a:lnTo>
                          <a:pt x="115" y="172"/>
                        </a:lnTo>
                        <a:lnTo>
                          <a:pt x="114" y="172"/>
                        </a:lnTo>
                        <a:lnTo>
                          <a:pt x="113" y="172"/>
                        </a:lnTo>
                        <a:lnTo>
                          <a:pt x="113" y="171"/>
                        </a:lnTo>
                        <a:lnTo>
                          <a:pt x="112" y="171"/>
                        </a:lnTo>
                        <a:lnTo>
                          <a:pt x="107" y="170"/>
                        </a:lnTo>
                        <a:lnTo>
                          <a:pt x="101" y="170"/>
                        </a:lnTo>
                        <a:lnTo>
                          <a:pt x="101" y="168"/>
                        </a:lnTo>
                        <a:lnTo>
                          <a:pt x="100" y="168"/>
                        </a:lnTo>
                        <a:lnTo>
                          <a:pt x="99" y="170"/>
                        </a:lnTo>
                        <a:lnTo>
                          <a:pt x="98" y="170"/>
                        </a:lnTo>
                        <a:lnTo>
                          <a:pt x="97" y="170"/>
                        </a:lnTo>
                        <a:lnTo>
                          <a:pt x="97" y="171"/>
                        </a:lnTo>
                        <a:lnTo>
                          <a:pt x="95" y="171"/>
                        </a:lnTo>
                        <a:lnTo>
                          <a:pt x="93" y="171"/>
                        </a:lnTo>
                        <a:lnTo>
                          <a:pt x="91" y="171"/>
                        </a:lnTo>
                        <a:lnTo>
                          <a:pt x="89" y="170"/>
                        </a:lnTo>
                        <a:lnTo>
                          <a:pt x="86" y="170"/>
                        </a:lnTo>
                        <a:lnTo>
                          <a:pt x="85" y="170"/>
                        </a:lnTo>
                        <a:lnTo>
                          <a:pt x="84" y="170"/>
                        </a:lnTo>
                        <a:lnTo>
                          <a:pt x="84" y="171"/>
                        </a:lnTo>
                        <a:lnTo>
                          <a:pt x="82" y="170"/>
                        </a:lnTo>
                        <a:lnTo>
                          <a:pt x="81" y="170"/>
                        </a:lnTo>
                        <a:lnTo>
                          <a:pt x="80" y="171"/>
                        </a:lnTo>
                        <a:lnTo>
                          <a:pt x="79" y="171"/>
                        </a:lnTo>
                        <a:lnTo>
                          <a:pt x="77" y="173"/>
                        </a:lnTo>
                        <a:lnTo>
                          <a:pt x="77" y="174"/>
                        </a:lnTo>
                        <a:lnTo>
                          <a:pt x="76" y="174"/>
                        </a:lnTo>
                        <a:lnTo>
                          <a:pt x="75" y="175"/>
                        </a:lnTo>
                        <a:lnTo>
                          <a:pt x="73" y="175"/>
                        </a:lnTo>
                        <a:lnTo>
                          <a:pt x="72" y="175"/>
                        </a:lnTo>
                        <a:lnTo>
                          <a:pt x="72" y="174"/>
                        </a:lnTo>
                        <a:lnTo>
                          <a:pt x="71" y="174"/>
                        </a:lnTo>
                        <a:lnTo>
                          <a:pt x="70" y="174"/>
                        </a:lnTo>
                        <a:lnTo>
                          <a:pt x="69" y="175"/>
                        </a:lnTo>
                        <a:lnTo>
                          <a:pt x="68" y="175"/>
                        </a:lnTo>
                        <a:lnTo>
                          <a:pt x="67" y="175"/>
                        </a:lnTo>
                        <a:lnTo>
                          <a:pt x="66" y="175"/>
                        </a:lnTo>
                        <a:lnTo>
                          <a:pt x="65" y="174"/>
                        </a:lnTo>
                        <a:lnTo>
                          <a:pt x="63" y="174"/>
                        </a:lnTo>
                        <a:lnTo>
                          <a:pt x="62" y="174"/>
                        </a:lnTo>
                        <a:lnTo>
                          <a:pt x="61" y="175"/>
                        </a:lnTo>
                        <a:lnTo>
                          <a:pt x="60" y="175"/>
                        </a:lnTo>
                        <a:lnTo>
                          <a:pt x="59" y="175"/>
                        </a:lnTo>
                        <a:lnTo>
                          <a:pt x="58" y="175"/>
                        </a:lnTo>
                        <a:lnTo>
                          <a:pt x="57" y="175"/>
                        </a:lnTo>
                        <a:lnTo>
                          <a:pt x="57" y="176"/>
                        </a:lnTo>
                        <a:lnTo>
                          <a:pt x="56" y="176"/>
                        </a:lnTo>
                        <a:lnTo>
                          <a:pt x="54" y="177"/>
                        </a:lnTo>
                        <a:lnTo>
                          <a:pt x="52" y="178"/>
                        </a:lnTo>
                        <a:lnTo>
                          <a:pt x="51" y="180"/>
                        </a:lnTo>
                        <a:lnTo>
                          <a:pt x="50" y="180"/>
                        </a:lnTo>
                        <a:lnTo>
                          <a:pt x="49" y="181"/>
                        </a:lnTo>
                        <a:lnTo>
                          <a:pt x="48" y="181"/>
                        </a:lnTo>
                        <a:lnTo>
                          <a:pt x="48" y="180"/>
                        </a:lnTo>
                        <a:lnTo>
                          <a:pt x="47" y="180"/>
                        </a:lnTo>
                        <a:lnTo>
                          <a:pt x="45" y="180"/>
                        </a:lnTo>
                        <a:lnTo>
                          <a:pt x="44" y="180"/>
                        </a:lnTo>
                        <a:lnTo>
                          <a:pt x="43" y="180"/>
                        </a:lnTo>
                        <a:lnTo>
                          <a:pt x="42" y="180"/>
                        </a:lnTo>
                        <a:lnTo>
                          <a:pt x="42" y="178"/>
                        </a:lnTo>
                        <a:lnTo>
                          <a:pt x="41" y="178"/>
                        </a:lnTo>
                        <a:lnTo>
                          <a:pt x="40" y="177"/>
                        </a:lnTo>
                        <a:lnTo>
                          <a:pt x="40" y="176"/>
                        </a:lnTo>
                        <a:lnTo>
                          <a:pt x="40" y="175"/>
                        </a:lnTo>
                        <a:lnTo>
                          <a:pt x="39" y="175"/>
                        </a:lnTo>
                        <a:lnTo>
                          <a:pt x="38" y="175"/>
                        </a:lnTo>
                        <a:lnTo>
                          <a:pt x="37" y="175"/>
                        </a:lnTo>
                        <a:lnTo>
                          <a:pt x="37" y="174"/>
                        </a:lnTo>
                        <a:lnTo>
                          <a:pt x="35" y="174"/>
                        </a:lnTo>
                        <a:lnTo>
                          <a:pt x="34" y="174"/>
                        </a:lnTo>
                        <a:lnTo>
                          <a:pt x="33" y="174"/>
                        </a:lnTo>
                        <a:lnTo>
                          <a:pt x="32" y="174"/>
                        </a:lnTo>
                        <a:lnTo>
                          <a:pt x="32" y="173"/>
                        </a:lnTo>
                        <a:lnTo>
                          <a:pt x="33" y="173"/>
                        </a:lnTo>
                        <a:lnTo>
                          <a:pt x="33" y="172"/>
                        </a:lnTo>
                        <a:lnTo>
                          <a:pt x="32" y="171"/>
                        </a:lnTo>
                        <a:lnTo>
                          <a:pt x="31" y="171"/>
                        </a:lnTo>
                        <a:lnTo>
                          <a:pt x="30" y="171"/>
                        </a:lnTo>
                        <a:lnTo>
                          <a:pt x="29" y="171"/>
                        </a:lnTo>
                        <a:lnTo>
                          <a:pt x="28" y="171"/>
                        </a:lnTo>
                        <a:lnTo>
                          <a:pt x="28" y="172"/>
                        </a:lnTo>
                        <a:lnTo>
                          <a:pt x="28" y="173"/>
                        </a:lnTo>
                        <a:lnTo>
                          <a:pt x="28" y="174"/>
                        </a:lnTo>
                        <a:lnTo>
                          <a:pt x="26" y="174"/>
                        </a:lnTo>
                        <a:lnTo>
                          <a:pt x="26" y="173"/>
                        </a:lnTo>
                        <a:lnTo>
                          <a:pt x="25" y="170"/>
                        </a:lnTo>
                        <a:lnTo>
                          <a:pt x="26" y="168"/>
                        </a:lnTo>
                        <a:lnTo>
                          <a:pt x="26" y="167"/>
                        </a:lnTo>
                        <a:lnTo>
                          <a:pt x="28" y="168"/>
                        </a:lnTo>
                        <a:lnTo>
                          <a:pt x="28" y="166"/>
                        </a:lnTo>
                        <a:lnTo>
                          <a:pt x="26" y="165"/>
                        </a:lnTo>
                        <a:lnTo>
                          <a:pt x="25" y="162"/>
                        </a:lnTo>
                        <a:lnTo>
                          <a:pt x="24" y="161"/>
                        </a:lnTo>
                        <a:lnTo>
                          <a:pt x="23" y="159"/>
                        </a:lnTo>
                        <a:lnTo>
                          <a:pt x="22" y="158"/>
                        </a:lnTo>
                        <a:lnTo>
                          <a:pt x="23" y="157"/>
                        </a:lnTo>
                        <a:lnTo>
                          <a:pt x="21" y="155"/>
                        </a:lnTo>
                        <a:lnTo>
                          <a:pt x="20" y="155"/>
                        </a:lnTo>
                        <a:lnTo>
                          <a:pt x="20" y="156"/>
                        </a:lnTo>
                        <a:lnTo>
                          <a:pt x="19" y="155"/>
                        </a:lnTo>
                        <a:lnTo>
                          <a:pt x="19" y="153"/>
                        </a:lnTo>
                        <a:lnTo>
                          <a:pt x="20" y="152"/>
                        </a:lnTo>
                        <a:lnTo>
                          <a:pt x="21" y="152"/>
                        </a:lnTo>
                        <a:lnTo>
                          <a:pt x="22" y="152"/>
                        </a:lnTo>
                        <a:lnTo>
                          <a:pt x="24" y="150"/>
                        </a:lnTo>
                        <a:lnTo>
                          <a:pt x="25" y="149"/>
                        </a:lnTo>
                        <a:lnTo>
                          <a:pt x="25" y="148"/>
                        </a:lnTo>
                        <a:lnTo>
                          <a:pt x="25" y="147"/>
                        </a:lnTo>
                        <a:lnTo>
                          <a:pt x="25" y="145"/>
                        </a:lnTo>
                        <a:lnTo>
                          <a:pt x="25" y="144"/>
                        </a:lnTo>
                        <a:lnTo>
                          <a:pt x="25" y="143"/>
                        </a:lnTo>
                        <a:lnTo>
                          <a:pt x="24" y="140"/>
                        </a:lnTo>
                        <a:lnTo>
                          <a:pt x="24" y="139"/>
                        </a:lnTo>
                        <a:lnTo>
                          <a:pt x="24" y="137"/>
                        </a:lnTo>
                        <a:lnTo>
                          <a:pt x="23" y="136"/>
                        </a:lnTo>
                        <a:lnTo>
                          <a:pt x="22" y="135"/>
                        </a:lnTo>
                        <a:lnTo>
                          <a:pt x="21" y="134"/>
                        </a:lnTo>
                        <a:lnTo>
                          <a:pt x="20" y="133"/>
                        </a:lnTo>
                        <a:lnTo>
                          <a:pt x="20" y="131"/>
                        </a:lnTo>
                        <a:lnTo>
                          <a:pt x="19" y="131"/>
                        </a:lnTo>
                        <a:lnTo>
                          <a:pt x="17" y="129"/>
                        </a:lnTo>
                        <a:lnTo>
                          <a:pt x="16" y="128"/>
                        </a:lnTo>
                        <a:lnTo>
                          <a:pt x="15" y="126"/>
                        </a:lnTo>
                        <a:lnTo>
                          <a:pt x="13" y="122"/>
                        </a:lnTo>
                        <a:lnTo>
                          <a:pt x="13" y="121"/>
                        </a:lnTo>
                        <a:lnTo>
                          <a:pt x="13" y="120"/>
                        </a:lnTo>
                        <a:lnTo>
                          <a:pt x="12" y="119"/>
                        </a:lnTo>
                        <a:lnTo>
                          <a:pt x="11" y="118"/>
                        </a:lnTo>
                        <a:lnTo>
                          <a:pt x="11" y="117"/>
                        </a:lnTo>
                        <a:lnTo>
                          <a:pt x="10" y="115"/>
                        </a:lnTo>
                        <a:lnTo>
                          <a:pt x="10" y="114"/>
                        </a:lnTo>
                        <a:lnTo>
                          <a:pt x="9" y="111"/>
                        </a:lnTo>
                        <a:lnTo>
                          <a:pt x="7" y="110"/>
                        </a:lnTo>
                        <a:lnTo>
                          <a:pt x="7" y="108"/>
                        </a:lnTo>
                        <a:lnTo>
                          <a:pt x="6" y="106"/>
                        </a:lnTo>
                        <a:lnTo>
                          <a:pt x="5" y="103"/>
                        </a:lnTo>
                        <a:lnTo>
                          <a:pt x="5" y="102"/>
                        </a:lnTo>
                        <a:lnTo>
                          <a:pt x="4" y="100"/>
                        </a:lnTo>
                        <a:lnTo>
                          <a:pt x="4" y="99"/>
                        </a:lnTo>
                        <a:lnTo>
                          <a:pt x="2" y="97"/>
                        </a:lnTo>
                        <a:lnTo>
                          <a:pt x="1" y="97"/>
                        </a:lnTo>
                        <a:lnTo>
                          <a:pt x="0" y="93"/>
                        </a:lnTo>
                        <a:lnTo>
                          <a:pt x="0" y="92"/>
                        </a:lnTo>
                        <a:lnTo>
                          <a:pt x="1" y="91"/>
                        </a:lnTo>
                        <a:lnTo>
                          <a:pt x="2" y="90"/>
                        </a:lnTo>
                        <a:lnTo>
                          <a:pt x="2" y="91"/>
                        </a:lnTo>
                        <a:lnTo>
                          <a:pt x="3" y="91"/>
                        </a:lnTo>
                        <a:lnTo>
                          <a:pt x="3" y="90"/>
                        </a:lnTo>
                        <a:lnTo>
                          <a:pt x="4" y="89"/>
                        </a:lnTo>
                        <a:lnTo>
                          <a:pt x="4" y="88"/>
                        </a:lnTo>
                        <a:lnTo>
                          <a:pt x="5" y="86"/>
                        </a:lnTo>
                        <a:lnTo>
                          <a:pt x="5" y="84"/>
                        </a:lnTo>
                        <a:lnTo>
                          <a:pt x="7" y="84"/>
                        </a:lnTo>
                        <a:lnTo>
                          <a:pt x="9" y="84"/>
                        </a:lnTo>
                        <a:lnTo>
                          <a:pt x="9" y="86"/>
                        </a:lnTo>
                        <a:lnTo>
                          <a:pt x="10" y="86"/>
                        </a:lnTo>
                        <a:lnTo>
                          <a:pt x="10" y="87"/>
                        </a:lnTo>
                        <a:lnTo>
                          <a:pt x="10" y="88"/>
                        </a:lnTo>
                        <a:lnTo>
                          <a:pt x="11" y="88"/>
                        </a:lnTo>
                        <a:lnTo>
                          <a:pt x="11" y="87"/>
                        </a:lnTo>
                        <a:lnTo>
                          <a:pt x="12" y="87"/>
                        </a:lnTo>
                        <a:lnTo>
                          <a:pt x="12" y="89"/>
                        </a:lnTo>
                        <a:lnTo>
                          <a:pt x="12" y="90"/>
                        </a:lnTo>
                        <a:lnTo>
                          <a:pt x="12" y="91"/>
                        </a:lnTo>
                        <a:lnTo>
                          <a:pt x="12" y="94"/>
                        </a:lnTo>
                        <a:lnTo>
                          <a:pt x="13" y="94"/>
                        </a:lnTo>
                        <a:lnTo>
                          <a:pt x="13" y="93"/>
                        </a:lnTo>
                        <a:lnTo>
                          <a:pt x="14" y="93"/>
                        </a:lnTo>
                        <a:lnTo>
                          <a:pt x="15" y="93"/>
                        </a:lnTo>
                        <a:lnTo>
                          <a:pt x="15" y="94"/>
                        </a:lnTo>
                        <a:lnTo>
                          <a:pt x="16" y="94"/>
                        </a:lnTo>
                        <a:lnTo>
                          <a:pt x="17" y="94"/>
                        </a:lnTo>
                        <a:lnTo>
                          <a:pt x="20" y="94"/>
                        </a:lnTo>
                        <a:lnTo>
                          <a:pt x="21" y="96"/>
                        </a:lnTo>
                        <a:lnTo>
                          <a:pt x="21" y="97"/>
                        </a:lnTo>
                        <a:lnTo>
                          <a:pt x="23" y="97"/>
                        </a:lnTo>
                        <a:lnTo>
                          <a:pt x="25" y="97"/>
                        </a:lnTo>
                        <a:lnTo>
                          <a:pt x="31" y="96"/>
                        </a:lnTo>
                        <a:lnTo>
                          <a:pt x="34" y="97"/>
                        </a:lnTo>
                        <a:lnTo>
                          <a:pt x="35" y="97"/>
                        </a:lnTo>
                        <a:lnTo>
                          <a:pt x="37" y="98"/>
                        </a:lnTo>
                        <a:lnTo>
                          <a:pt x="38" y="97"/>
                        </a:lnTo>
                        <a:lnTo>
                          <a:pt x="39" y="97"/>
                        </a:lnTo>
                        <a:lnTo>
                          <a:pt x="39" y="96"/>
                        </a:lnTo>
                        <a:lnTo>
                          <a:pt x="39" y="94"/>
                        </a:lnTo>
                        <a:lnTo>
                          <a:pt x="40" y="94"/>
                        </a:lnTo>
                        <a:lnTo>
                          <a:pt x="41" y="94"/>
                        </a:lnTo>
                        <a:lnTo>
                          <a:pt x="42" y="93"/>
                        </a:lnTo>
                        <a:lnTo>
                          <a:pt x="42" y="92"/>
                        </a:lnTo>
                        <a:lnTo>
                          <a:pt x="43" y="91"/>
                        </a:lnTo>
                        <a:lnTo>
                          <a:pt x="45" y="91"/>
                        </a:lnTo>
                        <a:lnTo>
                          <a:pt x="47" y="91"/>
                        </a:lnTo>
                        <a:lnTo>
                          <a:pt x="49" y="90"/>
                        </a:lnTo>
                        <a:lnTo>
                          <a:pt x="49" y="89"/>
                        </a:lnTo>
                        <a:lnTo>
                          <a:pt x="49" y="84"/>
                        </a:lnTo>
                        <a:lnTo>
                          <a:pt x="49" y="82"/>
                        </a:lnTo>
                        <a:lnTo>
                          <a:pt x="49" y="78"/>
                        </a:lnTo>
                        <a:lnTo>
                          <a:pt x="49" y="77"/>
                        </a:lnTo>
                        <a:lnTo>
                          <a:pt x="49" y="75"/>
                        </a:lnTo>
                        <a:lnTo>
                          <a:pt x="49" y="74"/>
                        </a:lnTo>
                        <a:lnTo>
                          <a:pt x="49" y="70"/>
                        </a:lnTo>
                        <a:lnTo>
                          <a:pt x="49" y="61"/>
                        </a:lnTo>
                        <a:lnTo>
                          <a:pt x="49" y="54"/>
                        </a:lnTo>
                        <a:lnTo>
                          <a:pt x="49" y="50"/>
                        </a:lnTo>
                        <a:lnTo>
                          <a:pt x="49" y="47"/>
                        </a:lnTo>
                        <a:lnTo>
                          <a:pt x="49" y="44"/>
                        </a:lnTo>
                        <a:lnTo>
                          <a:pt x="49" y="43"/>
                        </a:lnTo>
                        <a:lnTo>
                          <a:pt x="49" y="40"/>
                        </a:lnTo>
                        <a:lnTo>
                          <a:pt x="49" y="38"/>
                        </a:lnTo>
                        <a:lnTo>
                          <a:pt x="49" y="37"/>
                        </a:lnTo>
                        <a:lnTo>
                          <a:pt x="50" y="38"/>
                        </a:lnTo>
                        <a:lnTo>
                          <a:pt x="51" y="40"/>
                        </a:lnTo>
                        <a:lnTo>
                          <a:pt x="52" y="40"/>
                        </a:lnTo>
                        <a:lnTo>
                          <a:pt x="53" y="41"/>
                        </a:lnTo>
                        <a:lnTo>
                          <a:pt x="54" y="42"/>
                        </a:lnTo>
                        <a:lnTo>
                          <a:pt x="56" y="43"/>
                        </a:lnTo>
                        <a:lnTo>
                          <a:pt x="57" y="45"/>
                        </a:lnTo>
                        <a:lnTo>
                          <a:pt x="58" y="47"/>
                        </a:lnTo>
                        <a:lnTo>
                          <a:pt x="59" y="49"/>
                        </a:lnTo>
                        <a:lnTo>
                          <a:pt x="59" y="50"/>
                        </a:lnTo>
                        <a:lnTo>
                          <a:pt x="59" y="51"/>
                        </a:lnTo>
                        <a:lnTo>
                          <a:pt x="60" y="52"/>
                        </a:lnTo>
                        <a:lnTo>
                          <a:pt x="60" y="53"/>
                        </a:lnTo>
                        <a:lnTo>
                          <a:pt x="61" y="54"/>
                        </a:lnTo>
                        <a:lnTo>
                          <a:pt x="61" y="58"/>
                        </a:lnTo>
                        <a:lnTo>
                          <a:pt x="60" y="59"/>
                        </a:lnTo>
                        <a:lnTo>
                          <a:pt x="60" y="60"/>
                        </a:lnTo>
                        <a:lnTo>
                          <a:pt x="59" y="61"/>
                        </a:lnTo>
                        <a:lnTo>
                          <a:pt x="59" y="62"/>
                        </a:lnTo>
                        <a:lnTo>
                          <a:pt x="58" y="62"/>
                        </a:lnTo>
                        <a:lnTo>
                          <a:pt x="58" y="63"/>
                        </a:lnTo>
                        <a:lnTo>
                          <a:pt x="58" y="66"/>
                        </a:lnTo>
                        <a:lnTo>
                          <a:pt x="58" y="68"/>
                        </a:lnTo>
                        <a:lnTo>
                          <a:pt x="59" y="68"/>
                        </a:lnTo>
                        <a:lnTo>
                          <a:pt x="60" y="68"/>
                        </a:lnTo>
                        <a:lnTo>
                          <a:pt x="61" y="68"/>
                        </a:lnTo>
                        <a:lnTo>
                          <a:pt x="61" y="66"/>
                        </a:lnTo>
                        <a:lnTo>
                          <a:pt x="62" y="66"/>
                        </a:lnTo>
                        <a:lnTo>
                          <a:pt x="63" y="68"/>
                        </a:lnTo>
                        <a:lnTo>
                          <a:pt x="65" y="68"/>
                        </a:lnTo>
                        <a:lnTo>
                          <a:pt x="66" y="68"/>
                        </a:lnTo>
                        <a:lnTo>
                          <a:pt x="67" y="68"/>
                        </a:lnTo>
                        <a:lnTo>
                          <a:pt x="68" y="68"/>
                        </a:lnTo>
                        <a:lnTo>
                          <a:pt x="69" y="68"/>
                        </a:lnTo>
                        <a:lnTo>
                          <a:pt x="70" y="68"/>
                        </a:lnTo>
                        <a:lnTo>
                          <a:pt x="71" y="68"/>
                        </a:lnTo>
                        <a:lnTo>
                          <a:pt x="72" y="68"/>
                        </a:lnTo>
                        <a:lnTo>
                          <a:pt x="73" y="68"/>
                        </a:lnTo>
                        <a:lnTo>
                          <a:pt x="75" y="66"/>
                        </a:lnTo>
                        <a:lnTo>
                          <a:pt x="75" y="65"/>
                        </a:lnTo>
                        <a:lnTo>
                          <a:pt x="76" y="65"/>
                        </a:lnTo>
                        <a:lnTo>
                          <a:pt x="77" y="65"/>
                        </a:lnTo>
                        <a:lnTo>
                          <a:pt x="78" y="64"/>
                        </a:lnTo>
                        <a:lnTo>
                          <a:pt x="79" y="63"/>
                        </a:lnTo>
                        <a:lnTo>
                          <a:pt x="80" y="62"/>
                        </a:lnTo>
                        <a:lnTo>
                          <a:pt x="80" y="61"/>
                        </a:lnTo>
                        <a:lnTo>
                          <a:pt x="81" y="60"/>
                        </a:lnTo>
                        <a:lnTo>
                          <a:pt x="82" y="60"/>
                        </a:lnTo>
                        <a:lnTo>
                          <a:pt x="85" y="59"/>
                        </a:lnTo>
                        <a:lnTo>
                          <a:pt x="87" y="58"/>
                        </a:lnTo>
                        <a:lnTo>
                          <a:pt x="87" y="56"/>
                        </a:lnTo>
                        <a:lnTo>
                          <a:pt x="87" y="55"/>
                        </a:lnTo>
                        <a:lnTo>
                          <a:pt x="88" y="55"/>
                        </a:lnTo>
                        <a:lnTo>
                          <a:pt x="88" y="53"/>
                        </a:lnTo>
                        <a:lnTo>
                          <a:pt x="88" y="52"/>
                        </a:lnTo>
                        <a:lnTo>
                          <a:pt x="89" y="51"/>
                        </a:lnTo>
                        <a:lnTo>
                          <a:pt x="89" y="50"/>
                        </a:lnTo>
                        <a:lnTo>
                          <a:pt x="89" y="49"/>
                        </a:lnTo>
                        <a:lnTo>
                          <a:pt x="90" y="47"/>
                        </a:lnTo>
                        <a:lnTo>
                          <a:pt x="91" y="46"/>
                        </a:lnTo>
                        <a:lnTo>
                          <a:pt x="93" y="45"/>
                        </a:lnTo>
                        <a:lnTo>
                          <a:pt x="95" y="45"/>
                        </a:lnTo>
                        <a:lnTo>
                          <a:pt x="96" y="45"/>
                        </a:lnTo>
                        <a:lnTo>
                          <a:pt x="98" y="45"/>
                        </a:lnTo>
                        <a:lnTo>
                          <a:pt x="99" y="46"/>
                        </a:lnTo>
                        <a:lnTo>
                          <a:pt x="100" y="46"/>
                        </a:lnTo>
                        <a:lnTo>
                          <a:pt x="101" y="47"/>
                        </a:lnTo>
                        <a:lnTo>
                          <a:pt x="103" y="47"/>
                        </a:lnTo>
                        <a:lnTo>
                          <a:pt x="104" y="50"/>
                        </a:lnTo>
                        <a:lnTo>
                          <a:pt x="105" y="50"/>
                        </a:lnTo>
                        <a:lnTo>
                          <a:pt x="106" y="51"/>
                        </a:lnTo>
                        <a:lnTo>
                          <a:pt x="107" y="51"/>
                        </a:lnTo>
                        <a:lnTo>
                          <a:pt x="108" y="51"/>
                        </a:lnTo>
                        <a:lnTo>
                          <a:pt x="108" y="50"/>
                        </a:lnTo>
                        <a:lnTo>
                          <a:pt x="109" y="51"/>
                        </a:lnTo>
                        <a:lnTo>
                          <a:pt x="110" y="52"/>
                        </a:lnTo>
                        <a:lnTo>
                          <a:pt x="112" y="52"/>
                        </a:lnTo>
                        <a:lnTo>
                          <a:pt x="113" y="52"/>
                        </a:lnTo>
                        <a:lnTo>
                          <a:pt x="114" y="52"/>
                        </a:lnTo>
                        <a:lnTo>
                          <a:pt x="115" y="53"/>
                        </a:lnTo>
                        <a:lnTo>
                          <a:pt x="116" y="53"/>
                        </a:lnTo>
                        <a:lnTo>
                          <a:pt x="117" y="53"/>
                        </a:lnTo>
                        <a:lnTo>
                          <a:pt x="118" y="53"/>
                        </a:lnTo>
                        <a:lnTo>
                          <a:pt x="119" y="52"/>
                        </a:lnTo>
                        <a:lnTo>
                          <a:pt x="121" y="52"/>
                        </a:lnTo>
                        <a:lnTo>
                          <a:pt x="122" y="52"/>
                        </a:lnTo>
                        <a:lnTo>
                          <a:pt x="123" y="52"/>
                        </a:lnTo>
                        <a:lnTo>
                          <a:pt x="125" y="52"/>
                        </a:lnTo>
                        <a:lnTo>
                          <a:pt x="126" y="52"/>
                        </a:lnTo>
                        <a:lnTo>
                          <a:pt x="127" y="51"/>
                        </a:lnTo>
                        <a:lnTo>
                          <a:pt x="128" y="50"/>
                        </a:lnTo>
                        <a:lnTo>
                          <a:pt x="130" y="49"/>
                        </a:lnTo>
                        <a:lnTo>
                          <a:pt x="130" y="47"/>
                        </a:lnTo>
                        <a:lnTo>
                          <a:pt x="131" y="44"/>
                        </a:lnTo>
                        <a:lnTo>
                          <a:pt x="132" y="42"/>
                        </a:lnTo>
                        <a:lnTo>
                          <a:pt x="133" y="40"/>
                        </a:lnTo>
                        <a:lnTo>
                          <a:pt x="133" y="38"/>
                        </a:lnTo>
                        <a:lnTo>
                          <a:pt x="133" y="37"/>
                        </a:lnTo>
                        <a:lnTo>
                          <a:pt x="135" y="37"/>
                        </a:lnTo>
                        <a:lnTo>
                          <a:pt x="137" y="36"/>
                        </a:lnTo>
                        <a:lnTo>
                          <a:pt x="138" y="36"/>
                        </a:lnTo>
                        <a:lnTo>
                          <a:pt x="140" y="36"/>
                        </a:lnTo>
                        <a:lnTo>
                          <a:pt x="141" y="36"/>
                        </a:lnTo>
                        <a:lnTo>
                          <a:pt x="141" y="35"/>
                        </a:lnTo>
                        <a:lnTo>
                          <a:pt x="142" y="35"/>
                        </a:lnTo>
                        <a:lnTo>
                          <a:pt x="142" y="34"/>
                        </a:lnTo>
                        <a:lnTo>
                          <a:pt x="142" y="33"/>
                        </a:lnTo>
                        <a:lnTo>
                          <a:pt x="145" y="32"/>
                        </a:lnTo>
                        <a:lnTo>
                          <a:pt x="146" y="31"/>
                        </a:lnTo>
                        <a:lnTo>
                          <a:pt x="147" y="28"/>
                        </a:lnTo>
                        <a:lnTo>
                          <a:pt x="147" y="26"/>
                        </a:lnTo>
                        <a:lnTo>
                          <a:pt x="149" y="24"/>
                        </a:lnTo>
                        <a:lnTo>
                          <a:pt x="149" y="23"/>
                        </a:lnTo>
                        <a:lnTo>
                          <a:pt x="149" y="22"/>
                        </a:lnTo>
                        <a:lnTo>
                          <a:pt x="150" y="22"/>
                        </a:lnTo>
                        <a:lnTo>
                          <a:pt x="151" y="21"/>
                        </a:lnTo>
                        <a:lnTo>
                          <a:pt x="153" y="18"/>
                        </a:lnTo>
                        <a:lnTo>
                          <a:pt x="154" y="18"/>
                        </a:lnTo>
                        <a:lnTo>
                          <a:pt x="155" y="18"/>
                        </a:lnTo>
                        <a:lnTo>
                          <a:pt x="156" y="18"/>
                        </a:lnTo>
                        <a:lnTo>
                          <a:pt x="156" y="17"/>
                        </a:lnTo>
                        <a:lnTo>
                          <a:pt x="156" y="16"/>
                        </a:lnTo>
                        <a:lnTo>
                          <a:pt x="158" y="16"/>
                        </a:lnTo>
                        <a:lnTo>
                          <a:pt x="159" y="16"/>
                        </a:lnTo>
                        <a:lnTo>
                          <a:pt x="160" y="15"/>
                        </a:lnTo>
                        <a:lnTo>
                          <a:pt x="162" y="13"/>
                        </a:lnTo>
                        <a:lnTo>
                          <a:pt x="162" y="12"/>
                        </a:lnTo>
                        <a:lnTo>
                          <a:pt x="163" y="10"/>
                        </a:lnTo>
                        <a:lnTo>
                          <a:pt x="164" y="10"/>
                        </a:lnTo>
                        <a:lnTo>
                          <a:pt x="165" y="9"/>
                        </a:lnTo>
                        <a:lnTo>
                          <a:pt x="165" y="8"/>
                        </a:lnTo>
                        <a:lnTo>
                          <a:pt x="168" y="7"/>
                        </a:lnTo>
                        <a:lnTo>
                          <a:pt x="170" y="7"/>
                        </a:lnTo>
                        <a:lnTo>
                          <a:pt x="172" y="7"/>
                        </a:lnTo>
                        <a:lnTo>
                          <a:pt x="174" y="6"/>
                        </a:lnTo>
                        <a:lnTo>
                          <a:pt x="175" y="5"/>
                        </a:lnTo>
                        <a:lnTo>
                          <a:pt x="177" y="5"/>
                        </a:lnTo>
                        <a:lnTo>
                          <a:pt x="177" y="4"/>
                        </a:lnTo>
                        <a:lnTo>
                          <a:pt x="178" y="2"/>
                        </a:lnTo>
                        <a:lnTo>
                          <a:pt x="181" y="2"/>
                        </a:lnTo>
                        <a:lnTo>
                          <a:pt x="182" y="2"/>
                        </a:lnTo>
                        <a:lnTo>
                          <a:pt x="183" y="0"/>
                        </a:lnTo>
                        <a:lnTo>
                          <a:pt x="187" y="0"/>
                        </a:lnTo>
                        <a:lnTo>
                          <a:pt x="188" y="0"/>
                        </a:lnTo>
                        <a:lnTo>
                          <a:pt x="189" y="0"/>
                        </a:lnTo>
                        <a:lnTo>
                          <a:pt x="189" y="2"/>
                        </a:lnTo>
                        <a:lnTo>
                          <a:pt x="190" y="2"/>
                        </a:lnTo>
                        <a:lnTo>
                          <a:pt x="192" y="2"/>
                        </a:lnTo>
                        <a:lnTo>
                          <a:pt x="196" y="4"/>
                        </a:lnTo>
                        <a:lnTo>
                          <a:pt x="197" y="4"/>
                        </a:lnTo>
                        <a:lnTo>
                          <a:pt x="198" y="3"/>
                        </a:lnTo>
                        <a:lnTo>
                          <a:pt x="199" y="3"/>
                        </a:lnTo>
                        <a:lnTo>
                          <a:pt x="200" y="4"/>
                        </a:lnTo>
                        <a:lnTo>
                          <a:pt x="201" y="3"/>
                        </a:lnTo>
                        <a:lnTo>
                          <a:pt x="202" y="3"/>
                        </a:lnTo>
                        <a:lnTo>
                          <a:pt x="203" y="3"/>
                        </a:lnTo>
                        <a:lnTo>
                          <a:pt x="205" y="3"/>
                        </a:lnTo>
                        <a:lnTo>
                          <a:pt x="206" y="3"/>
                        </a:lnTo>
                        <a:lnTo>
                          <a:pt x="207" y="4"/>
                        </a:lnTo>
                        <a:lnTo>
                          <a:pt x="208" y="4"/>
                        </a:lnTo>
                        <a:lnTo>
                          <a:pt x="209" y="4"/>
                        </a:lnTo>
                        <a:lnTo>
                          <a:pt x="210" y="5"/>
                        </a:lnTo>
                        <a:moveTo>
                          <a:pt x="164" y="121"/>
                        </a:moveTo>
                        <a:lnTo>
                          <a:pt x="165" y="120"/>
                        </a:lnTo>
                        <a:lnTo>
                          <a:pt x="165" y="119"/>
                        </a:lnTo>
                        <a:lnTo>
                          <a:pt x="166" y="117"/>
                        </a:lnTo>
                        <a:lnTo>
                          <a:pt x="168" y="116"/>
                        </a:lnTo>
                        <a:lnTo>
                          <a:pt x="169" y="115"/>
                        </a:lnTo>
                        <a:lnTo>
                          <a:pt x="170" y="115"/>
                        </a:lnTo>
                        <a:lnTo>
                          <a:pt x="172" y="115"/>
                        </a:lnTo>
                        <a:lnTo>
                          <a:pt x="174" y="114"/>
                        </a:lnTo>
                        <a:lnTo>
                          <a:pt x="175" y="114"/>
                        </a:lnTo>
                        <a:lnTo>
                          <a:pt x="178" y="112"/>
                        </a:lnTo>
                        <a:lnTo>
                          <a:pt x="179" y="111"/>
                        </a:lnTo>
                        <a:lnTo>
                          <a:pt x="180" y="111"/>
                        </a:lnTo>
                        <a:lnTo>
                          <a:pt x="179" y="110"/>
                        </a:lnTo>
                        <a:lnTo>
                          <a:pt x="179" y="109"/>
                        </a:lnTo>
                        <a:lnTo>
                          <a:pt x="179" y="108"/>
                        </a:lnTo>
                        <a:lnTo>
                          <a:pt x="180" y="108"/>
                        </a:lnTo>
                        <a:lnTo>
                          <a:pt x="180" y="107"/>
                        </a:lnTo>
                        <a:lnTo>
                          <a:pt x="181" y="107"/>
                        </a:lnTo>
                        <a:lnTo>
                          <a:pt x="181" y="106"/>
                        </a:lnTo>
                        <a:lnTo>
                          <a:pt x="181" y="105"/>
                        </a:lnTo>
                        <a:lnTo>
                          <a:pt x="182" y="105"/>
                        </a:lnTo>
                        <a:lnTo>
                          <a:pt x="183" y="105"/>
                        </a:lnTo>
                        <a:lnTo>
                          <a:pt x="183" y="103"/>
                        </a:lnTo>
                        <a:lnTo>
                          <a:pt x="183" y="102"/>
                        </a:lnTo>
                        <a:lnTo>
                          <a:pt x="182" y="99"/>
                        </a:lnTo>
                        <a:lnTo>
                          <a:pt x="181" y="99"/>
                        </a:lnTo>
                        <a:lnTo>
                          <a:pt x="180" y="99"/>
                        </a:lnTo>
                        <a:lnTo>
                          <a:pt x="177" y="97"/>
                        </a:lnTo>
                        <a:lnTo>
                          <a:pt x="177" y="96"/>
                        </a:lnTo>
                        <a:lnTo>
                          <a:pt x="175" y="96"/>
                        </a:lnTo>
                        <a:lnTo>
                          <a:pt x="175" y="94"/>
                        </a:lnTo>
                        <a:lnTo>
                          <a:pt x="174" y="94"/>
                        </a:lnTo>
                        <a:lnTo>
                          <a:pt x="173" y="92"/>
                        </a:lnTo>
                        <a:lnTo>
                          <a:pt x="172" y="92"/>
                        </a:lnTo>
                        <a:lnTo>
                          <a:pt x="171" y="92"/>
                        </a:lnTo>
                        <a:lnTo>
                          <a:pt x="170" y="92"/>
                        </a:lnTo>
                        <a:lnTo>
                          <a:pt x="169" y="92"/>
                        </a:lnTo>
                        <a:lnTo>
                          <a:pt x="168" y="93"/>
                        </a:lnTo>
                        <a:lnTo>
                          <a:pt x="166" y="94"/>
                        </a:lnTo>
                        <a:lnTo>
                          <a:pt x="165" y="94"/>
                        </a:lnTo>
                        <a:lnTo>
                          <a:pt x="165" y="93"/>
                        </a:lnTo>
                        <a:lnTo>
                          <a:pt x="164" y="94"/>
                        </a:lnTo>
                        <a:lnTo>
                          <a:pt x="164" y="96"/>
                        </a:lnTo>
                        <a:lnTo>
                          <a:pt x="163" y="96"/>
                        </a:lnTo>
                        <a:lnTo>
                          <a:pt x="161" y="97"/>
                        </a:lnTo>
                        <a:lnTo>
                          <a:pt x="160" y="97"/>
                        </a:lnTo>
                        <a:lnTo>
                          <a:pt x="158" y="99"/>
                        </a:lnTo>
                        <a:lnTo>
                          <a:pt x="158" y="100"/>
                        </a:lnTo>
                        <a:lnTo>
                          <a:pt x="156" y="101"/>
                        </a:lnTo>
                        <a:lnTo>
                          <a:pt x="155" y="102"/>
                        </a:lnTo>
                        <a:lnTo>
                          <a:pt x="154" y="105"/>
                        </a:lnTo>
                        <a:lnTo>
                          <a:pt x="153" y="106"/>
                        </a:lnTo>
                        <a:lnTo>
                          <a:pt x="152" y="106"/>
                        </a:lnTo>
                        <a:lnTo>
                          <a:pt x="151" y="106"/>
                        </a:lnTo>
                        <a:lnTo>
                          <a:pt x="149" y="107"/>
                        </a:lnTo>
                        <a:lnTo>
                          <a:pt x="150" y="108"/>
                        </a:lnTo>
                        <a:lnTo>
                          <a:pt x="150" y="109"/>
                        </a:lnTo>
                        <a:lnTo>
                          <a:pt x="151" y="110"/>
                        </a:lnTo>
                        <a:lnTo>
                          <a:pt x="152" y="111"/>
                        </a:lnTo>
                        <a:lnTo>
                          <a:pt x="152" y="112"/>
                        </a:lnTo>
                        <a:lnTo>
                          <a:pt x="153" y="114"/>
                        </a:lnTo>
                        <a:lnTo>
                          <a:pt x="154" y="116"/>
                        </a:lnTo>
                        <a:lnTo>
                          <a:pt x="154" y="117"/>
                        </a:lnTo>
                        <a:lnTo>
                          <a:pt x="155" y="117"/>
                        </a:lnTo>
                        <a:lnTo>
                          <a:pt x="156" y="118"/>
                        </a:lnTo>
                        <a:lnTo>
                          <a:pt x="158" y="119"/>
                        </a:lnTo>
                        <a:lnTo>
                          <a:pt x="159" y="120"/>
                        </a:lnTo>
                        <a:lnTo>
                          <a:pt x="162" y="121"/>
                        </a:lnTo>
                        <a:lnTo>
                          <a:pt x="163" y="121"/>
                        </a:lnTo>
                        <a:lnTo>
                          <a:pt x="164" y="12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632" name="Freeform 1548">
                    <a:extLst>
                      <a:ext uri="{FF2B5EF4-FFF2-40B4-BE49-F238E27FC236}">
                        <a16:creationId xmlns:a16="http://schemas.microsoft.com/office/drawing/2014/main" id="{1270E65C-7695-4FF1-8D3D-0D377934AA0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7069660" y="4446986"/>
                    <a:ext cx="44148" cy="51119"/>
                  </a:xfrm>
                  <a:custGeom>
                    <a:avLst/>
                    <a:gdLst>
                      <a:gd name="T0" fmla="*/ 26987 w 19"/>
                      <a:gd name="T1" fmla="*/ 4763 h 22"/>
                      <a:gd name="T2" fmla="*/ 28575 w 19"/>
                      <a:gd name="T3" fmla="*/ 4763 h 22"/>
                      <a:gd name="T4" fmla="*/ 30162 w 19"/>
                      <a:gd name="T5" fmla="*/ 6350 h 22"/>
                      <a:gd name="T6" fmla="*/ 30162 w 19"/>
                      <a:gd name="T7" fmla="*/ 9525 h 22"/>
                      <a:gd name="T8" fmla="*/ 28575 w 19"/>
                      <a:gd name="T9" fmla="*/ 11113 h 22"/>
                      <a:gd name="T10" fmla="*/ 28575 w 19"/>
                      <a:gd name="T11" fmla="*/ 14288 h 22"/>
                      <a:gd name="T12" fmla="*/ 30162 w 19"/>
                      <a:gd name="T13" fmla="*/ 15875 h 22"/>
                      <a:gd name="T14" fmla="*/ 30162 w 19"/>
                      <a:gd name="T15" fmla="*/ 15875 h 22"/>
                      <a:gd name="T16" fmla="*/ 30162 w 19"/>
                      <a:gd name="T17" fmla="*/ 22225 h 22"/>
                      <a:gd name="T18" fmla="*/ 30162 w 19"/>
                      <a:gd name="T19" fmla="*/ 25400 h 22"/>
                      <a:gd name="T20" fmla="*/ 30162 w 19"/>
                      <a:gd name="T21" fmla="*/ 22225 h 22"/>
                      <a:gd name="T22" fmla="*/ 28575 w 19"/>
                      <a:gd name="T23" fmla="*/ 22225 h 22"/>
                      <a:gd name="T24" fmla="*/ 26987 w 19"/>
                      <a:gd name="T25" fmla="*/ 30163 h 22"/>
                      <a:gd name="T26" fmla="*/ 26987 w 19"/>
                      <a:gd name="T27" fmla="*/ 30163 h 22"/>
                      <a:gd name="T28" fmla="*/ 26987 w 19"/>
                      <a:gd name="T29" fmla="*/ 31750 h 22"/>
                      <a:gd name="T30" fmla="*/ 26987 w 19"/>
                      <a:gd name="T31" fmla="*/ 33338 h 22"/>
                      <a:gd name="T32" fmla="*/ 26987 w 19"/>
                      <a:gd name="T33" fmla="*/ 33338 h 22"/>
                      <a:gd name="T34" fmla="*/ 26987 w 19"/>
                      <a:gd name="T35" fmla="*/ 34925 h 22"/>
                      <a:gd name="T36" fmla="*/ 26987 w 19"/>
                      <a:gd name="T37" fmla="*/ 34925 h 22"/>
                      <a:gd name="T38" fmla="*/ 26987 w 19"/>
                      <a:gd name="T39" fmla="*/ 34925 h 22"/>
                      <a:gd name="T40" fmla="*/ 23812 w 19"/>
                      <a:gd name="T41" fmla="*/ 34925 h 22"/>
                      <a:gd name="T42" fmla="*/ 22225 w 19"/>
                      <a:gd name="T43" fmla="*/ 34925 h 22"/>
                      <a:gd name="T44" fmla="*/ 15875 w 19"/>
                      <a:gd name="T45" fmla="*/ 34925 h 22"/>
                      <a:gd name="T46" fmla="*/ 14287 w 19"/>
                      <a:gd name="T47" fmla="*/ 33338 h 22"/>
                      <a:gd name="T48" fmla="*/ 11112 w 19"/>
                      <a:gd name="T49" fmla="*/ 33338 h 22"/>
                      <a:gd name="T50" fmla="*/ 11112 w 19"/>
                      <a:gd name="T51" fmla="*/ 33338 h 22"/>
                      <a:gd name="T52" fmla="*/ 9525 w 19"/>
                      <a:gd name="T53" fmla="*/ 31750 h 22"/>
                      <a:gd name="T54" fmla="*/ 7937 w 19"/>
                      <a:gd name="T55" fmla="*/ 30163 h 22"/>
                      <a:gd name="T56" fmla="*/ 4762 w 19"/>
                      <a:gd name="T57" fmla="*/ 26988 h 22"/>
                      <a:gd name="T58" fmla="*/ 4762 w 19"/>
                      <a:gd name="T59" fmla="*/ 22225 h 22"/>
                      <a:gd name="T60" fmla="*/ 4762 w 19"/>
                      <a:gd name="T61" fmla="*/ 22225 h 22"/>
                      <a:gd name="T62" fmla="*/ 1587 w 19"/>
                      <a:gd name="T63" fmla="*/ 22225 h 22"/>
                      <a:gd name="T64" fmla="*/ 1587 w 19"/>
                      <a:gd name="T65" fmla="*/ 22225 h 22"/>
                      <a:gd name="T66" fmla="*/ 0 w 19"/>
                      <a:gd name="T67" fmla="*/ 22225 h 22"/>
                      <a:gd name="T68" fmla="*/ 0 w 19"/>
                      <a:gd name="T69" fmla="*/ 20638 h 22"/>
                      <a:gd name="T70" fmla="*/ 0 w 19"/>
                      <a:gd name="T71" fmla="*/ 20638 h 22"/>
                      <a:gd name="T72" fmla="*/ 0 w 19"/>
                      <a:gd name="T73" fmla="*/ 19050 h 22"/>
                      <a:gd name="T74" fmla="*/ 0 w 19"/>
                      <a:gd name="T75" fmla="*/ 17463 h 22"/>
                      <a:gd name="T76" fmla="*/ 0 w 19"/>
                      <a:gd name="T77" fmla="*/ 15875 h 22"/>
                      <a:gd name="T78" fmla="*/ 0 w 19"/>
                      <a:gd name="T79" fmla="*/ 15875 h 22"/>
                      <a:gd name="T80" fmla="*/ 1587 w 19"/>
                      <a:gd name="T81" fmla="*/ 14288 h 22"/>
                      <a:gd name="T82" fmla="*/ 4762 w 19"/>
                      <a:gd name="T83" fmla="*/ 12700 h 22"/>
                      <a:gd name="T84" fmla="*/ 4762 w 19"/>
                      <a:gd name="T85" fmla="*/ 11113 h 22"/>
                      <a:gd name="T86" fmla="*/ 6350 w 19"/>
                      <a:gd name="T87" fmla="*/ 9525 h 22"/>
                      <a:gd name="T88" fmla="*/ 7937 w 19"/>
                      <a:gd name="T89" fmla="*/ 9525 h 22"/>
                      <a:gd name="T90" fmla="*/ 7937 w 19"/>
                      <a:gd name="T91" fmla="*/ 6350 h 22"/>
                      <a:gd name="T92" fmla="*/ 7937 w 19"/>
                      <a:gd name="T93" fmla="*/ 6350 h 22"/>
                      <a:gd name="T94" fmla="*/ 7937 w 19"/>
                      <a:gd name="T95" fmla="*/ 4763 h 22"/>
                      <a:gd name="T96" fmla="*/ 7937 w 19"/>
                      <a:gd name="T97" fmla="*/ 4763 h 22"/>
                      <a:gd name="T98" fmla="*/ 7937 w 19"/>
                      <a:gd name="T99" fmla="*/ 3175 h 22"/>
                      <a:gd name="T100" fmla="*/ 12700 w 19"/>
                      <a:gd name="T101" fmla="*/ 0 h 22"/>
                      <a:gd name="T102" fmla="*/ 14287 w 19"/>
                      <a:gd name="T103" fmla="*/ 0 h 22"/>
                      <a:gd name="T104" fmla="*/ 19050 w 19"/>
                      <a:gd name="T105" fmla="*/ 1588 h 22"/>
                      <a:gd name="T106" fmla="*/ 22225 w 19"/>
                      <a:gd name="T107" fmla="*/ 3175 h 22"/>
                      <a:gd name="T108" fmla="*/ 23812 w 19"/>
                      <a:gd name="T109" fmla="*/ 3175 h 22"/>
                      <a:gd name="T110" fmla="*/ 23812 w 19"/>
                      <a:gd name="T111" fmla="*/ 4763 h 22"/>
                      <a:gd name="T112" fmla="*/ 25400 w 19"/>
                      <a:gd name="T113" fmla="*/ 4763 h 22"/>
                      <a:gd name="T114" fmla="*/ 26987 w 19"/>
                      <a:gd name="T115" fmla="*/ 4763 h 22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</a:gdLst>
                    <a:ahLst/>
                    <a:cxnLst>
                      <a:cxn ang="T116">
                        <a:pos x="T0" y="T1"/>
                      </a:cxn>
                      <a:cxn ang="T117">
                        <a:pos x="T2" y="T3"/>
                      </a:cxn>
                      <a:cxn ang="T118">
                        <a:pos x="T4" y="T5"/>
                      </a:cxn>
                      <a:cxn ang="T119">
                        <a:pos x="T6" y="T7"/>
                      </a:cxn>
                      <a:cxn ang="T120">
                        <a:pos x="T8" y="T9"/>
                      </a:cxn>
                      <a:cxn ang="T121">
                        <a:pos x="T10" y="T11"/>
                      </a:cxn>
                      <a:cxn ang="T122">
                        <a:pos x="T12" y="T13"/>
                      </a:cxn>
                      <a:cxn ang="T123">
                        <a:pos x="T14" y="T15"/>
                      </a:cxn>
                      <a:cxn ang="T124">
                        <a:pos x="T16" y="T17"/>
                      </a:cxn>
                      <a:cxn ang="T125">
                        <a:pos x="T18" y="T19"/>
                      </a:cxn>
                      <a:cxn ang="T126">
                        <a:pos x="T20" y="T21"/>
                      </a:cxn>
                      <a:cxn ang="T127">
                        <a:pos x="T22" y="T23"/>
                      </a:cxn>
                      <a:cxn ang="T128">
                        <a:pos x="T24" y="T25"/>
                      </a:cxn>
                      <a:cxn ang="T129">
                        <a:pos x="T26" y="T27"/>
                      </a:cxn>
                      <a:cxn ang="T130">
                        <a:pos x="T28" y="T29"/>
                      </a:cxn>
                      <a:cxn ang="T131">
                        <a:pos x="T30" y="T31"/>
                      </a:cxn>
                      <a:cxn ang="T132">
                        <a:pos x="T32" y="T33"/>
                      </a:cxn>
                      <a:cxn ang="T133">
                        <a:pos x="T34" y="T35"/>
                      </a:cxn>
                      <a:cxn ang="T134">
                        <a:pos x="T36" y="T37"/>
                      </a:cxn>
                      <a:cxn ang="T135">
                        <a:pos x="T38" y="T39"/>
                      </a:cxn>
                      <a:cxn ang="T136">
                        <a:pos x="T40" y="T41"/>
                      </a:cxn>
                      <a:cxn ang="T137">
                        <a:pos x="T42" y="T43"/>
                      </a:cxn>
                      <a:cxn ang="T138">
                        <a:pos x="T44" y="T45"/>
                      </a:cxn>
                      <a:cxn ang="T139">
                        <a:pos x="T46" y="T47"/>
                      </a:cxn>
                      <a:cxn ang="T140">
                        <a:pos x="T48" y="T49"/>
                      </a:cxn>
                      <a:cxn ang="T141">
                        <a:pos x="T50" y="T51"/>
                      </a:cxn>
                      <a:cxn ang="T142">
                        <a:pos x="T52" y="T53"/>
                      </a:cxn>
                      <a:cxn ang="T143">
                        <a:pos x="T54" y="T55"/>
                      </a:cxn>
                      <a:cxn ang="T144">
                        <a:pos x="T56" y="T57"/>
                      </a:cxn>
                      <a:cxn ang="T145">
                        <a:pos x="T58" y="T59"/>
                      </a:cxn>
                      <a:cxn ang="T146">
                        <a:pos x="T60" y="T61"/>
                      </a:cxn>
                      <a:cxn ang="T147">
                        <a:pos x="T62" y="T63"/>
                      </a:cxn>
                      <a:cxn ang="T148">
                        <a:pos x="T64" y="T65"/>
                      </a:cxn>
                      <a:cxn ang="T149">
                        <a:pos x="T66" y="T67"/>
                      </a:cxn>
                      <a:cxn ang="T150">
                        <a:pos x="T68" y="T69"/>
                      </a:cxn>
                      <a:cxn ang="T151">
                        <a:pos x="T70" y="T71"/>
                      </a:cxn>
                      <a:cxn ang="T152">
                        <a:pos x="T72" y="T73"/>
                      </a:cxn>
                      <a:cxn ang="T153">
                        <a:pos x="T74" y="T75"/>
                      </a:cxn>
                      <a:cxn ang="T154">
                        <a:pos x="T76" y="T77"/>
                      </a:cxn>
                      <a:cxn ang="T155">
                        <a:pos x="T78" y="T79"/>
                      </a:cxn>
                      <a:cxn ang="T156">
                        <a:pos x="T80" y="T81"/>
                      </a:cxn>
                      <a:cxn ang="T157">
                        <a:pos x="T82" y="T83"/>
                      </a:cxn>
                      <a:cxn ang="T158">
                        <a:pos x="T84" y="T85"/>
                      </a:cxn>
                      <a:cxn ang="T159">
                        <a:pos x="T86" y="T87"/>
                      </a:cxn>
                      <a:cxn ang="T160">
                        <a:pos x="T88" y="T89"/>
                      </a:cxn>
                      <a:cxn ang="T161">
                        <a:pos x="T90" y="T91"/>
                      </a:cxn>
                      <a:cxn ang="T162">
                        <a:pos x="T92" y="T93"/>
                      </a:cxn>
                      <a:cxn ang="T163">
                        <a:pos x="T94" y="T95"/>
                      </a:cxn>
                      <a:cxn ang="T164">
                        <a:pos x="T96" y="T97"/>
                      </a:cxn>
                      <a:cxn ang="T165">
                        <a:pos x="T98" y="T99"/>
                      </a:cxn>
                      <a:cxn ang="T166">
                        <a:pos x="T100" y="T101"/>
                      </a:cxn>
                      <a:cxn ang="T167">
                        <a:pos x="T102" y="T103"/>
                      </a:cxn>
                      <a:cxn ang="T168">
                        <a:pos x="T104" y="T105"/>
                      </a:cxn>
                      <a:cxn ang="T169">
                        <a:pos x="T106" y="T107"/>
                      </a:cxn>
                      <a:cxn ang="T170">
                        <a:pos x="T108" y="T109"/>
                      </a:cxn>
                      <a:cxn ang="T171">
                        <a:pos x="T110" y="T111"/>
                      </a:cxn>
                      <a:cxn ang="T172">
                        <a:pos x="T112" y="T113"/>
                      </a:cxn>
                      <a:cxn ang="T173">
                        <a:pos x="T114" y="T115"/>
                      </a:cxn>
                    </a:cxnLst>
                    <a:rect l="0" t="0" r="r" b="b"/>
                    <a:pathLst>
                      <a:path w="19" h="22">
                        <a:moveTo>
                          <a:pt x="17" y="3"/>
                        </a:moveTo>
                        <a:lnTo>
                          <a:pt x="18" y="3"/>
                        </a:lnTo>
                        <a:lnTo>
                          <a:pt x="19" y="4"/>
                        </a:lnTo>
                        <a:lnTo>
                          <a:pt x="19" y="6"/>
                        </a:lnTo>
                        <a:lnTo>
                          <a:pt x="18" y="7"/>
                        </a:lnTo>
                        <a:lnTo>
                          <a:pt x="18" y="9"/>
                        </a:lnTo>
                        <a:lnTo>
                          <a:pt x="19" y="10"/>
                        </a:lnTo>
                        <a:lnTo>
                          <a:pt x="19" y="14"/>
                        </a:lnTo>
                        <a:lnTo>
                          <a:pt x="19" y="16"/>
                        </a:lnTo>
                        <a:lnTo>
                          <a:pt x="19" y="14"/>
                        </a:lnTo>
                        <a:lnTo>
                          <a:pt x="18" y="14"/>
                        </a:lnTo>
                        <a:lnTo>
                          <a:pt x="17" y="19"/>
                        </a:lnTo>
                        <a:lnTo>
                          <a:pt x="17" y="20"/>
                        </a:lnTo>
                        <a:lnTo>
                          <a:pt x="17" y="21"/>
                        </a:lnTo>
                        <a:lnTo>
                          <a:pt x="17" y="22"/>
                        </a:lnTo>
                        <a:lnTo>
                          <a:pt x="15" y="22"/>
                        </a:lnTo>
                        <a:lnTo>
                          <a:pt x="14" y="22"/>
                        </a:lnTo>
                        <a:lnTo>
                          <a:pt x="10" y="22"/>
                        </a:lnTo>
                        <a:lnTo>
                          <a:pt x="9" y="21"/>
                        </a:lnTo>
                        <a:lnTo>
                          <a:pt x="7" y="21"/>
                        </a:lnTo>
                        <a:lnTo>
                          <a:pt x="6" y="20"/>
                        </a:lnTo>
                        <a:lnTo>
                          <a:pt x="5" y="19"/>
                        </a:lnTo>
                        <a:lnTo>
                          <a:pt x="3" y="17"/>
                        </a:lnTo>
                        <a:lnTo>
                          <a:pt x="3" y="14"/>
                        </a:lnTo>
                        <a:lnTo>
                          <a:pt x="1" y="14"/>
                        </a:lnTo>
                        <a:lnTo>
                          <a:pt x="0" y="14"/>
                        </a:lnTo>
                        <a:lnTo>
                          <a:pt x="0" y="13"/>
                        </a:lnTo>
                        <a:lnTo>
                          <a:pt x="0" y="12"/>
                        </a:lnTo>
                        <a:lnTo>
                          <a:pt x="0" y="11"/>
                        </a:lnTo>
                        <a:lnTo>
                          <a:pt x="0" y="10"/>
                        </a:lnTo>
                        <a:lnTo>
                          <a:pt x="1" y="9"/>
                        </a:lnTo>
                        <a:lnTo>
                          <a:pt x="3" y="8"/>
                        </a:lnTo>
                        <a:lnTo>
                          <a:pt x="3" y="7"/>
                        </a:lnTo>
                        <a:lnTo>
                          <a:pt x="4" y="6"/>
                        </a:lnTo>
                        <a:lnTo>
                          <a:pt x="5" y="6"/>
                        </a:lnTo>
                        <a:lnTo>
                          <a:pt x="5" y="4"/>
                        </a:lnTo>
                        <a:lnTo>
                          <a:pt x="5" y="3"/>
                        </a:lnTo>
                        <a:lnTo>
                          <a:pt x="5" y="2"/>
                        </a:lnTo>
                        <a:lnTo>
                          <a:pt x="8" y="0"/>
                        </a:lnTo>
                        <a:lnTo>
                          <a:pt x="9" y="0"/>
                        </a:lnTo>
                        <a:lnTo>
                          <a:pt x="12" y="1"/>
                        </a:lnTo>
                        <a:lnTo>
                          <a:pt x="14" y="2"/>
                        </a:lnTo>
                        <a:lnTo>
                          <a:pt x="15" y="2"/>
                        </a:lnTo>
                        <a:lnTo>
                          <a:pt x="15" y="3"/>
                        </a:lnTo>
                        <a:lnTo>
                          <a:pt x="16" y="3"/>
                        </a:lnTo>
                        <a:lnTo>
                          <a:pt x="17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634" name="Freeform 1550">
                    <a:extLst>
                      <a:ext uri="{FF2B5EF4-FFF2-40B4-BE49-F238E27FC236}">
                        <a16:creationId xmlns:a16="http://schemas.microsoft.com/office/drawing/2014/main" id="{14791E35-B83E-4CEA-868B-7102345C6AC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607482" y="3422275"/>
                    <a:ext cx="776085" cy="1287279"/>
                  </a:xfrm>
                  <a:custGeom>
                    <a:avLst/>
                    <a:gdLst>
                      <a:gd name="T0" fmla="*/ 523875 w 334"/>
                      <a:gd name="T1" fmla="*/ 815975 h 554"/>
                      <a:gd name="T2" fmla="*/ 522288 w 334"/>
                      <a:gd name="T3" fmla="*/ 803275 h 554"/>
                      <a:gd name="T4" fmla="*/ 514350 w 334"/>
                      <a:gd name="T5" fmla="*/ 814388 h 554"/>
                      <a:gd name="T6" fmla="*/ 498475 w 334"/>
                      <a:gd name="T7" fmla="*/ 831850 h 554"/>
                      <a:gd name="T8" fmla="*/ 487363 w 334"/>
                      <a:gd name="T9" fmla="*/ 858838 h 554"/>
                      <a:gd name="T10" fmla="*/ 465138 w 334"/>
                      <a:gd name="T11" fmla="*/ 873125 h 554"/>
                      <a:gd name="T12" fmla="*/ 466725 w 334"/>
                      <a:gd name="T13" fmla="*/ 852488 h 554"/>
                      <a:gd name="T14" fmla="*/ 439738 w 334"/>
                      <a:gd name="T15" fmla="*/ 828675 h 554"/>
                      <a:gd name="T16" fmla="*/ 414338 w 334"/>
                      <a:gd name="T17" fmla="*/ 817563 h 554"/>
                      <a:gd name="T18" fmla="*/ 388938 w 334"/>
                      <a:gd name="T19" fmla="*/ 798513 h 554"/>
                      <a:gd name="T20" fmla="*/ 377825 w 334"/>
                      <a:gd name="T21" fmla="*/ 792163 h 554"/>
                      <a:gd name="T22" fmla="*/ 400050 w 334"/>
                      <a:gd name="T23" fmla="*/ 766763 h 554"/>
                      <a:gd name="T24" fmla="*/ 420688 w 334"/>
                      <a:gd name="T25" fmla="*/ 754063 h 554"/>
                      <a:gd name="T26" fmla="*/ 450850 w 334"/>
                      <a:gd name="T27" fmla="*/ 735013 h 554"/>
                      <a:gd name="T28" fmla="*/ 460375 w 334"/>
                      <a:gd name="T29" fmla="*/ 711200 h 554"/>
                      <a:gd name="T30" fmla="*/ 439738 w 334"/>
                      <a:gd name="T31" fmla="*/ 690563 h 554"/>
                      <a:gd name="T32" fmla="*/ 444500 w 334"/>
                      <a:gd name="T33" fmla="*/ 661988 h 554"/>
                      <a:gd name="T34" fmla="*/ 420688 w 334"/>
                      <a:gd name="T35" fmla="*/ 652463 h 554"/>
                      <a:gd name="T36" fmla="*/ 407988 w 334"/>
                      <a:gd name="T37" fmla="*/ 622300 h 554"/>
                      <a:gd name="T38" fmla="*/ 384175 w 334"/>
                      <a:gd name="T39" fmla="*/ 620713 h 554"/>
                      <a:gd name="T40" fmla="*/ 365125 w 334"/>
                      <a:gd name="T41" fmla="*/ 600075 h 554"/>
                      <a:gd name="T42" fmla="*/ 365125 w 334"/>
                      <a:gd name="T43" fmla="*/ 552450 h 554"/>
                      <a:gd name="T44" fmla="*/ 365125 w 334"/>
                      <a:gd name="T45" fmla="*/ 512763 h 554"/>
                      <a:gd name="T46" fmla="*/ 354013 w 334"/>
                      <a:gd name="T47" fmla="*/ 492125 h 554"/>
                      <a:gd name="T48" fmla="*/ 309563 w 334"/>
                      <a:gd name="T49" fmla="*/ 460375 h 554"/>
                      <a:gd name="T50" fmla="*/ 301625 w 334"/>
                      <a:gd name="T51" fmla="*/ 428625 h 554"/>
                      <a:gd name="T52" fmla="*/ 265113 w 334"/>
                      <a:gd name="T53" fmla="*/ 415925 h 554"/>
                      <a:gd name="T54" fmla="*/ 238125 w 334"/>
                      <a:gd name="T55" fmla="*/ 403225 h 554"/>
                      <a:gd name="T56" fmla="*/ 206375 w 334"/>
                      <a:gd name="T57" fmla="*/ 390525 h 554"/>
                      <a:gd name="T58" fmla="*/ 196850 w 334"/>
                      <a:gd name="T59" fmla="*/ 371475 h 554"/>
                      <a:gd name="T60" fmla="*/ 198438 w 334"/>
                      <a:gd name="T61" fmla="*/ 341313 h 554"/>
                      <a:gd name="T62" fmla="*/ 163513 w 334"/>
                      <a:gd name="T63" fmla="*/ 344488 h 554"/>
                      <a:gd name="T64" fmla="*/ 139700 w 334"/>
                      <a:gd name="T65" fmla="*/ 358775 h 554"/>
                      <a:gd name="T66" fmla="*/ 104775 w 334"/>
                      <a:gd name="T67" fmla="*/ 365125 h 554"/>
                      <a:gd name="T68" fmla="*/ 76200 w 334"/>
                      <a:gd name="T69" fmla="*/ 368300 h 554"/>
                      <a:gd name="T70" fmla="*/ 73025 w 334"/>
                      <a:gd name="T71" fmla="*/ 336550 h 554"/>
                      <a:gd name="T72" fmla="*/ 42863 w 334"/>
                      <a:gd name="T73" fmla="*/ 342900 h 554"/>
                      <a:gd name="T74" fmla="*/ 25400 w 334"/>
                      <a:gd name="T75" fmla="*/ 323850 h 554"/>
                      <a:gd name="T76" fmla="*/ 7938 w 334"/>
                      <a:gd name="T77" fmla="*/ 298450 h 554"/>
                      <a:gd name="T78" fmla="*/ 6350 w 334"/>
                      <a:gd name="T79" fmla="*/ 279400 h 554"/>
                      <a:gd name="T80" fmla="*/ 23813 w 334"/>
                      <a:gd name="T81" fmla="*/ 250825 h 554"/>
                      <a:gd name="T82" fmla="*/ 46038 w 334"/>
                      <a:gd name="T83" fmla="*/ 223838 h 554"/>
                      <a:gd name="T84" fmla="*/ 80963 w 334"/>
                      <a:gd name="T85" fmla="*/ 212725 h 554"/>
                      <a:gd name="T86" fmla="*/ 104775 w 334"/>
                      <a:gd name="T87" fmla="*/ 150813 h 554"/>
                      <a:gd name="T88" fmla="*/ 90488 w 334"/>
                      <a:gd name="T89" fmla="*/ 122238 h 554"/>
                      <a:gd name="T90" fmla="*/ 111125 w 334"/>
                      <a:gd name="T91" fmla="*/ 98425 h 554"/>
                      <a:gd name="T92" fmla="*/ 112713 w 334"/>
                      <a:gd name="T93" fmla="*/ 79375 h 554"/>
                      <a:gd name="T94" fmla="*/ 144463 w 334"/>
                      <a:gd name="T95" fmla="*/ 76200 h 554"/>
                      <a:gd name="T96" fmla="*/ 157163 w 334"/>
                      <a:gd name="T97" fmla="*/ 90488 h 554"/>
                      <a:gd name="T98" fmla="*/ 192088 w 334"/>
                      <a:gd name="T99" fmla="*/ 101600 h 554"/>
                      <a:gd name="T100" fmla="*/ 207963 w 334"/>
                      <a:gd name="T101" fmla="*/ 90488 h 554"/>
                      <a:gd name="T102" fmla="*/ 231775 w 334"/>
                      <a:gd name="T103" fmla="*/ 74613 h 554"/>
                      <a:gd name="T104" fmla="*/ 223838 w 334"/>
                      <a:gd name="T105" fmla="*/ 52388 h 554"/>
                      <a:gd name="T106" fmla="*/ 207963 w 334"/>
                      <a:gd name="T107" fmla="*/ 23813 h 554"/>
                      <a:gd name="T108" fmla="*/ 230188 w 334"/>
                      <a:gd name="T109" fmla="*/ 30163 h 554"/>
                      <a:gd name="T110" fmla="*/ 254000 w 334"/>
                      <a:gd name="T111" fmla="*/ 31750 h 554"/>
                      <a:gd name="T112" fmla="*/ 280988 w 334"/>
                      <a:gd name="T113" fmla="*/ 22225 h 554"/>
                      <a:gd name="T114" fmla="*/ 303213 w 334"/>
                      <a:gd name="T115" fmla="*/ 1588 h 554"/>
                      <a:gd name="T116" fmla="*/ 319088 w 334"/>
                      <a:gd name="T117" fmla="*/ 17463 h 554"/>
                      <a:gd name="T118" fmla="*/ 319088 w 334"/>
                      <a:gd name="T119" fmla="*/ 50800 h 554"/>
                      <a:gd name="T120" fmla="*/ 325438 w 334"/>
                      <a:gd name="T121" fmla="*/ 77788 h 554"/>
                      <a:gd name="T122" fmla="*/ 350838 w 334"/>
                      <a:gd name="T123" fmla="*/ 90488 h 554"/>
                      <a:gd name="T124" fmla="*/ 377825 w 334"/>
                      <a:gd name="T125" fmla="*/ 74613 h 554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  <a:gd name="T180" fmla="*/ 0 60000 65536"/>
                      <a:gd name="T181" fmla="*/ 0 60000 65536"/>
                      <a:gd name="T182" fmla="*/ 0 60000 65536"/>
                      <a:gd name="T183" fmla="*/ 0 60000 65536"/>
                      <a:gd name="T184" fmla="*/ 0 60000 65536"/>
                      <a:gd name="T185" fmla="*/ 0 60000 65536"/>
                      <a:gd name="T186" fmla="*/ 0 60000 65536"/>
                      <a:gd name="T187" fmla="*/ 0 60000 65536"/>
                      <a:gd name="T188" fmla="*/ 0 60000 65536"/>
                    </a:gdLst>
                    <a:ahLst/>
                    <a:cxnLst>
                      <a:cxn ang="T126">
                        <a:pos x="T0" y="T1"/>
                      </a:cxn>
                      <a:cxn ang="T127">
                        <a:pos x="T2" y="T3"/>
                      </a:cxn>
                      <a:cxn ang="T128">
                        <a:pos x="T4" y="T5"/>
                      </a:cxn>
                      <a:cxn ang="T129">
                        <a:pos x="T6" y="T7"/>
                      </a:cxn>
                      <a:cxn ang="T130">
                        <a:pos x="T8" y="T9"/>
                      </a:cxn>
                      <a:cxn ang="T131">
                        <a:pos x="T10" y="T11"/>
                      </a:cxn>
                      <a:cxn ang="T132">
                        <a:pos x="T12" y="T13"/>
                      </a:cxn>
                      <a:cxn ang="T133">
                        <a:pos x="T14" y="T15"/>
                      </a:cxn>
                      <a:cxn ang="T134">
                        <a:pos x="T16" y="T17"/>
                      </a:cxn>
                      <a:cxn ang="T135">
                        <a:pos x="T18" y="T19"/>
                      </a:cxn>
                      <a:cxn ang="T136">
                        <a:pos x="T20" y="T21"/>
                      </a:cxn>
                      <a:cxn ang="T137">
                        <a:pos x="T22" y="T23"/>
                      </a:cxn>
                      <a:cxn ang="T138">
                        <a:pos x="T24" y="T25"/>
                      </a:cxn>
                      <a:cxn ang="T139">
                        <a:pos x="T26" y="T27"/>
                      </a:cxn>
                      <a:cxn ang="T140">
                        <a:pos x="T28" y="T29"/>
                      </a:cxn>
                      <a:cxn ang="T141">
                        <a:pos x="T30" y="T31"/>
                      </a:cxn>
                      <a:cxn ang="T142">
                        <a:pos x="T32" y="T33"/>
                      </a:cxn>
                      <a:cxn ang="T143">
                        <a:pos x="T34" y="T35"/>
                      </a:cxn>
                      <a:cxn ang="T144">
                        <a:pos x="T36" y="T37"/>
                      </a:cxn>
                      <a:cxn ang="T145">
                        <a:pos x="T38" y="T39"/>
                      </a:cxn>
                      <a:cxn ang="T146">
                        <a:pos x="T40" y="T41"/>
                      </a:cxn>
                      <a:cxn ang="T147">
                        <a:pos x="T42" y="T43"/>
                      </a:cxn>
                      <a:cxn ang="T148">
                        <a:pos x="T44" y="T45"/>
                      </a:cxn>
                      <a:cxn ang="T149">
                        <a:pos x="T46" y="T47"/>
                      </a:cxn>
                      <a:cxn ang="T150">
                        <a:pos x="T48" y="T49"/>
                      </a:cxn>
                      <a:cxn ang="T151">
                        <a:pos x="T50" y="T51"/>
                      </a:cxn>
                      <a:cxn ang="T152">
                        <a:pos x="T52" y="T53"/>
                      </a:cxn>
                      <a:cxn ang="T153">
                        <a:pos x="T54" y="T55"/>
                      </a:cxn>
                      <a:cxn ang="T154">
                        <a:pos x="T56" y="T57"/>
                      </a:cxn>
                      <a:cxn ang="T155">
                        <a:pos x="T58" y="T59"/>
                      </a:cxn>
                      <a:cxn ang="T156">
                        <a:pos x="T60" y="T61"/>
                      </a:cxn>
                      <a:cxn ang="T157">
                        <a:pos x="T62" y="T63"/>
                      </a:cxn>
                      <a:cxn ang="T158">
                        <a:pos x="T64" y="T65"/>
                      </a:cxn>
                      <a:cxn ang="T159">
                        <a:pos x="T66" y="T67"/>
                      </a:cxn>
                      <a:cxn ang="T160">
                        <a:pos x="T68" y="T69"/>
                      </a:cxn>
                      <a:cxn ang="T161">
                        <a:pos x="T70" y="T71"/>
                      </a:cxn>
                      <a:cxn ang="T162">
                        <a:pos x="T72" y="T73"/>
                      </a:cxn>
                      <a:cxn ang="T163">
                        <a:pos x="T74" y="T75"/>
                      </a:cxn>
                      <a:cxn ang="T164">
                        <a:pos x="T76" y="T77"/>
                      </a:cxn>
                      <a:cxn ang="T165">
                        <a:pos x="T78" y="T79"/>
                      </a:cxn>
                      <a:cxn ang="T166">
                        <a:pos x="T80" y="T81"/>
                      </a:cxn>
                      <a:cxn ang="T167">
                        <a:pos x="T82" y="T83"/>
                      </a:cxn>
                      <a:cxn ang="T168">
                        <a:pos x="T84" y="T85"/>
                      </a:cxn>
                      <a:cxn ang="T169">
                        <a:pos x="T86" y="T87"/>
                      </a:cxn>
                      <a:cxn ang="T170">
                        <a:pos x="T88" y="T89"/>
                      </a:cxn>
                      <a:cxn ang="T171">
                        <a:pos x="T90" y="T91"/>
                      </a:cxn>
                      <a:cxn ang="T172">
                        <a:pos x="T92" y="T93"/>
                      </a:cxn>
                      <a:cxn ang="T173">
                        <a:pos x="T94" y="T95"/>
                      </a:cxn>
                      <a:cxn ang="T174">
                        <a:pos x="T96" y="T97"/>
                      </a:cxn>
                      <a:cxn ang="T175">
                        <a:pos x="T98" y="T99"/>
                      </a:cxn>
                      <a:cxn ang="T176">
                        <a:pos x="T100" y="T101"/>
                      </a:cxn>
                      <a:cxn ang="T177">
                        <a:pos x="T102" y="T103"/>
                      </a:cxn>
                      <a:cxn ang="T178">
                        <a:pos x="T104" y="T105"/>
                      </a:cxn>
                      <a:cxn ang="T179">
                        <a:pos x="T106" y="T107"/>
                      </a:cxn>
                      <a:cxn ang="T180">
                        <a:pos x="T108" y="T109"/>
                      </a:cxn>
                      <a:cxn ang="T181">
                        <a:pos x="T110" y="T111"/>
                      </a:cxn>
                      <a:cxn ang="T182">
                        <a:pos x="T112" y="T113"/>
                      </a:cxn>
                      <a:cxn ang="T183">
                        <a:pos x="T114" y="T115"/>
                      </a:cxn>
                      <a:cxn ang="T184">
                        <a:pos x="T116" y="T117"/>
                      </a:cxn>
                      <a:cxn ang="T185">
                        <a:pos x="T118" y="T119"/>
                      </a:cxn>
                      <a:cxn ang="T186">
                        <a:pos x="T120" y="T121"/>
                      </a:cxn>
                      <a:cxn ang="T187">
                        <a:pos x="T122" y="T123"/>
                      </a:cxn>
                      <a:cxn ang="T188">
                        <a:pos x="T124" y="T125"/>
                      </a:cxn>
                    </a:cxnLst>
                    <a:rect l="0" t="0" r="r" b="b"/>
                    <a:pathLst>
                      <a:path w="334" h="554">
                        <a:moveTo>
                          <a:pt x="321" y="524"/>
                        </a:moveTo>
                        <a:lnTo>
                          <a:pt x="322" y="523"/>
                        </a:lnTo>
                        <a:lnTo>
                          <a:pt x="323" y="523"/>
                        </a:lnTo>
                        <a:lnTo>
                          <a:pt x="324" y="523"/>
                        </a:lnTo>
                        <a:lnTo>
                          <a:pt x="324" y="522"/>
                        </a:lnTo>
                        <a:lnTo>
                          <a:pt x="325" y="522"/>
                        </a:lnTo>
                        <a:lnTo>
                          <a:pt x="325" y="520"/>
                        </a:lnTo>
                        <a:lnTo>
                          <a:pt x="325" y="519"/>
                        </a:lnTo>
                        <a:lnTo>
                          <a:pt x="325" y="518"/>
                        </a:lnTo>
                        <a:lnTo>
                          <a:pt x="325" y="517"/>
                        </a:lnTo>
                        <a:lnTo>
                          <a:pt x="327" y="517"/>
                        </a:lnTo>
                        <a:lnTo>
                          <a:pt x="329" y="517"/>
                        </a:lnTo>
                        <a:lnTo>
                          <a:pt x="327" y="516"/>
                        </a:lnTo>
                        <a:lnTo>
                          <a:pt x="329" y="515"/>
                        </a:lnTo>
                        <a:lnTo>
                          <a:pt x="329" y="514"/>
                        </a:lnTo>
                        <a:lnTo>
                          <a:pt x="330" y="514"/>
                        </a:lnTo>
                        <a:lnTo>
                          <a:pt x="331" y="513"/>
                        </a:lnTo>
                        <a:lnTo>
                          <a:pt x="332" y="513"/>
                        </a:lnTo>
                        <a:lnTo>
                          <a:pt x="332" y="511"/>
                        </a:lnTo>
                        <a:lnTo>
                          <a:pt x="332" y="510"/>
                        </a:lnTo>
                        <a:lnTo>
                          <a:pt x="332" y="508"/>
                        </a:lnTo>
                        <a:lnTo>
                          <a:pt x="333" y="507"/>
                        </a:lnTo>
                        <a:lnTo>
                          <a:pt x="333" y="508"/>
                        </a:lnTo>
                        <a:lnTo>
                          <a:pt x="334" y="508"/>
                        </a:lnTo>
                        <a:lnTo>
                          <a:pt x="334" y="506"/>
                        </a:lnTo>
                        <a:lnTo>
                          <a:pt x="334" y="505"/>
                        </a:lnTo>
                        <a:lnTo>
                          <a:pt x="333" y="504"/>
                        </a:lnTo>
                        <a:lnTo>
                          <a:pt x="333" y="505"/>
                        </a:lnTo>
                        <a:lnTo>
                          <a:pt x="333" y="506"/>
                        </a:lnTo>
                        <a:lnTo>
                          <a:pt x="332" y="506"/>
                        </a:lnTo>
                        <a:lnTo>
                          <a:pt x="331" y="506"/>
                        </a:lnTo>
                        <a:lnTo>
                          <a:pt x="329" y="506"/>
                        </a:lnTo>
                        <a:lnTo>
                          <a:pt x="329" y="507"/>
                        </a:lnTo>
                        <a:lnTo>
                          <a:pt x="327" y="507"/>
                        </a:lnTo>
                        <a:lnTo>
                          <a:pt x="327" y="506"/>
                        </a:lnTo>
                        <a:lnTo>
                          <a:pt x="327" y="505"/>
                        </a:lnTo>
                        <a:lnTo>
                          <a:pt x="326" y="505"/>
                        </a:lnTo>
                        <a:lnTo>
                          <a:pt x="325" y="505"/>
                        </a:lnTo>
                        <a:lnTo>
                          <a:pt x="325" y="504"/>
                        </a:lnTo>
                        <a:lnTo>
                          <a:pt x="324" y="503"/>
                        </a:lnTo>
                        <a:lnTo>
                          <a:pt x="324" y="501"/>
                        </a:lnTo>
                        <a:lnTo>
                          <a:pt x="323" y="504"/>
                        </a:lnTo>
                        <a:lnTo>
                          <a:pt x="324" y="506"/>
                        </a:lnTo>
                        <a:lnTo>
                          <a:pt x="325" y="507"/>
                        </a:lnTo>
                        <a:lnTo>
                          <a:pt x="324" y="508"/>
                        </a:lnTo>
                        <a:lnTo>
                          <a:pt x="324" y="509"/>
                        </a:lnTo>
                        <a:lnTo>
                          <a:pt x="324" y="510"/>
                        </a:lnTo>
                        <a:lnTo>
                          <a:pt x="324" y="513"/>
                        </a:lnTo>
                        <a:lnTo>
                          <a:pt x="323" y="513"/>
                        </a:lnTo>
                        <a:lnTo>
                          <a:pt x="324" y="513"/>
                        </a:lnTo>
                        <a:lnTo>
                          <a:pt x="324" y="511"/>
                        </a:lnTo>
                        <a:lnTo>
                          <a:pt x="323" y="510"/>
                        </a:lnTo>
                        <a:lnTo>
                          <a:pt x="322" y="510"/>
                        </a:lnTo>
                        <a:lnTo>
                          <a:pt x="322" y="511"/>
                        </a:lnTo>
                        <a:lnTo>
                          <a:pt x="321" y="514"/>
                        </a:lnTo>
                        <a:lnTo>
                          <a:pt x="321" y="515"/>
                        </a:lnTo>
                        <a:lnTo>
                          <a:pt x="321" y="516"/>
                        </a:lnTo>
                        <a:lnTo>
                          <a:pt x="321" y="517"/>
                        </a:lnTo>
                        <a:lnTo>
                          <a:pt x="320" y="517"/>
                        </a:lnTo>
                        <a:lnTo>
                          <a:pt x="318" y="518"/>
                        </a:lnTo>
                        <a:lnTo>
                          <a:pt x="315" y="520"/>
                        </a:lnTo>
                        <a:lnTo>
                          <a:pt x="314" y="520"/>
                        </a:lnTo>
                        <a:lnTo>
                          <a:pt x="314" y="522"/>
                        </a:lnTo>
                        <a:lnTo>
                          <a:pt x="314" y="524"/>
                        </a:lnTo>
                        <a:lnTo>
                          <a:pt x="313" y="525"/>
                        </a:lnTo>
                        <a:lnTo>
                          <a:pt x="312" y="525"/>
                        </a:lnTo>
                        <a:lnTo>
                          <a:pt x="312" y="526"/>
                        </a:lnTo>
                        <a:lnTo>
                          <a:pt x="311" y="526"/>
                        </a:lnTo>
                        <a:lnTo>
                          <a:pt x="311" y="527"/>
                        </a:lnTo>
                        <a:lnTo>
                          <a:pt x="311" y="528"/>
                        </a:lnTo>
                        <a:lnTo>
                          <a:pt x="311" y="529"/>
                        </a:lnTo>
                        <a:lnTo>
                          <a:pt x="309" y="531"/>
                        </a:lnTo>
                        <a:lnTo>
                          <a:pt x="311" y="531"/>
                        </a:lnTo>
                        <a:lnTo>
                          <a:pt x="312" y="532"/>
                        </a:lnTo>
                        <a:lnTo>
                          <a:pt x="312" y="533"/>
                        </a:lnTo>
                        <a:lnTo>
                          <a:pt x="311" y="534"/>
                        </a:lnTo>
                        <a:lnTo>
                          <a:pt x="309" y="534"/>
                        </a:lnTo>
                        <a:lnTo>
                          <a:pt x="308" y="537"/>
                        </a:lnTo>
                        <a:lnTo>
                          <a:pt x="307" y="539"/>
                        </a:lnTo>
                        <a:lnTo>
                          <a:pt x="307" y="541"/>
                        </a:lnTo>
                        <a:lnTo>
                          <a:pt x="306" y="542"/>
                        </a:lnTo>
                        <a:lnTo>
                          <a:pt x="306" y="543"/>
                        </a:lnTo>
                        <a:lnTo>
                          <a:pt x="305" y="545"/>
                        </a:lnTo>
                        <a:lnTo>
                          <a:pt x="305" y="546"/>
                        </a:lnTo>
                        <a:lnTo>
                          <a:pt x="303" y="547"/>
                        </a:lnTo>
                        <a:lnTo>
                          <a:pt x="301" y="550"/>
                        </a:lnTo>
                        <a:lnTo>
                          <a:pt x="297" y="552"/>
                        </a:lnTo>
                        <a:lnTo>
                          <a:pt x="296" y="553"/>
                        </a:lnTo>
                        <a:lnTo>
                          <a:pt x="296" y="554"/>
                        </a:lnTo>
                        <a:lnTo>
                          <a:pt x="295" y="554"/>
                        </a:lnTo>
                        <a:lnTo>
                          <a:pt x="294" y="554"/>
                        </a:lnTo>
                        <a:lnTo>
                          <a:pt x="292" y="554"/>
                        </a:lnTo>
                        <a:lnTo>
                          <a:pt x="292" y="553"/>
                        </a:lnTo>
                        <a:lnTo>
                          <a:pt x="292" y="552"/>
                        </a:lnTo>
                        <a:lnTo>
                          <a:pt x="293" y="551"/>
                        </a:lnTo>
                        <a:lnTo>
                          <a:pt x="293" y="550"/>
                        </a:lnTo>
                        <a:lnTo>
                          <a:pt x="293" y="548"/>
                        </a:lnTo>
                        <a:lnTo>
                          <a:pt x="292" y="548"/>
                        </a:lnTo>
                        <a:lnTo>
                          <a:pt x="292" y="547"/>
                        </a:lnTo>
                        <a:lnTo>
                          <a:pt x="292" y="546"/>
                        </a:lnTo>
                        <a:lnTo>
                          <a:pt x="293" y="545"/>
                        </a:lnTo>
                        <a:lnTo>
                          <a:pt x="293" y="544"/>
                        </a:lnTo>
                        <a:lnTo>
                          <a:pt x="295" y="543"/>
                        </a:lnTo>
                        <a:lnTo>
                          <a:pt x="296" y="542"/>
                        </a:lnTo>
                        <a:lnTo>
                          <a:pt x="297" y="541"/>
                        </a:lnTo>
                        <a:lnTo>
                          <a:pt x="298" y="539"/>
                        </a:lnTo>
                        <a:lnTo>
                          <a:pt x="297" y="539"/>
                        </a:lnTo>
                        <a:lnTo>
                          <a:pt x="297" y="538"/>
                        </a:lnTo>
                        <a:lnTo>
                          <a:pt x="296" y="538"/>
                        </a:lnTo>
                        <a:lnTo>
                          <a:pt x="295" y="538"/>
                        </a:lnTo>
                        <a:lnTo>
                          <a:pt x="294" y="538"/>
                        </a:lnTo>
                        <a:lnTo>
                          <a:pt x="294" y="537"/>
                        </a:lnTo>
                        <a:lnTo>
                          <a:pt x="292" y="536"/>
                        </a:lnTo>
                        <a:lnTo>
                          <a:pt x="290" y="535"/>
                        </a:lnTo>
                        <a:lnTo>
                          <a:pt x="290" y="534"/>
                        </a:lnTo>
                        <a:lnTo>
                          <a:pt x="290" y="533"/>
                        </a:lnTo>
                        <a:lnTo>
                          <a:pt x="289" y="532"/>
                        </a:lnTo>
                        <a:lnTo>
                          <a:pt x="287" y="529"/>
                        </a:lnTo>
                        <a:lnTo>
                          <a:pt x="286" y="529"/>
                        </a:lnTo>
                        <a:lnTo>
                          <a:pt x="284" y="528"/>
                        </a:lnTo>
                        <a:lnTo>
                          <a:pt x="283" y="528"/>
                        </a:lnTo>
                        <a:lnTo>
                          <a:pt x="281" y="527"/>
                        </a:lnTo>
                        <a:lnTo>
                          <a:pt x="280" y="526"/>
                        </a:lnTo>
                        <a:lnTo>
                          <a:pt x="279" y="526"/>
                        </a:lnTo>
                        <a:lnTo>
                          <a:pt x="279" y="525"/>
                        </a:lnTo>
                        <a:lnTo>
                          <a:pt x="278" y="525"/>
                        </a:lnTo>
                        <a:lnTo>
                          <a:pt x="278" y="524"/>
                        </a:lnTo>
                        <a:lnTo>
                          <a:pt x="277" y="522"/>
                        </a:lnTo>
                        <a:lnTo>
                          <a:pt x="275" y="522"/>
                        </a:lnTo>
                        <a:lnTo>
                          <a:pt x="274" y="522"/>
                        </a:lnTo>
                        <a:lnTo>
                          <a:pt x="273" y="522"/>
                        </a:lnTo>
                        <a:lnTo>
                          <a:pt x="273" y="520"/>
                        </a:lnTo>
                        <a:lnTo>
                          <a:pt x="271" y="520"/>
                        </a:lnTo>
                        <a:lnTo>
                          <a:pt x="270" y="520"/>
                        </a:lnTo>
                        <a:lnTo>
                          <a:pt x="269" y="520"/>
                        </a:lnTo>
                        <a:lnTo>
                          <a:pt x="268" y="519"/>
                        </a:lnTo>
                        <a:lnTo>
                          <a:pt x="267" y="519"/>
                        </a:lnTo>
                        <a:lnTo>
                          <a:pt x="266" y="517"/>
                        </a:lnTo>
                        <a:lnTo>
                          <a:pt x="266" y="516"/>
                        </a:lnTo>
                        <a:lnTo>
                          <a:pt x="265" y="515"/>
                        </a:lnTo>
                        <a:lnTo>
                          <a:pt x="264" y="514"/>
                        </a:lnTo>
                        <a:lnTo>
                          <a:pt x="262" y="514"/>
                        </a:lnTo>
                        <a:lnTo>
                          <a:pt x="261" y="514"/>
                        </a:lnTo>
                        <a:lnTo>
                          <a:pt x="261" y="515"/>
                        </a:lnTo>
                        <a:lnTo>
                          <a:pt x="260" y="516"/>
                        </a:lnTo>
                        <a:lnTo>
                          <a:pt x="259" y="517"/>
                        </a:lnTo>
                        <a:lnTo>
                          <a:pt x="258" y="517"/>
                        </a:lnTo>
                        <a:lnTo>
                          <a:pt x="257" y="517"/>
                        </a:lnTo>
                        <a:lnTo>
                          <a:pt x="257" y="516"/>
                        </a:lnTo>
                        <a:lnTo>
                          <a:pt x="257" y="515"/>
                        </a:lnTo>
                        <a:lnTo>
                          <a:pt x="257" y="514"/>
                        </a:lnTo>
                        <a:lnTo>
                          <a:pt x="257" y="513"/>
                        </a:lnTo>
                        <a:lnTo>
                          <a:pt x="255" y="510"/>
                        </a:lnTo>
                        <a:lnTo>
                          <a:pt x="253" y="509"/>
                        </a:lnTo>
                        <a:lnTo>
                          <a:pt x="252" y="508"/>
                        </a:lnTo>
                        <a:lnTo>
                          <a:pt x="251" y="508"/>
                        </a:lnTo>
                        <a:lnTo>
                          <a:pt x="249" y="506"/>
                        </a:lnTo>
                        <a:lnTo>
                          <a:pt x="248" y="505"/>
                        </a:lnTo>
                        <a:lnTo>
                          <a:pt x="246" y="503"/>
                        </a:lnTo>
                        <a:lnTo>
                          <a:pt x="245" y="503"/>
                        </a:lnTo>
                        <a:lnTo>
                          <a:pt x="243" y="503"/>
                        </a:lnTo>
                        <a:lnTo>
                          <a:pt x="241" y="503"/>
                        </a:lnTo>
                        <a:lnTo>
                          <a:pt x="241" y="504"/>
                        </a:lnTo>
                        <a:lnTo>
                          <a:pt x="240" y="504"/>
                        </a:lnTo>
                        <a:lnTo>
                          <a:pt x="240" y="505"/>
                        </a:lnTo>
                        <a:lnTo>
                          <a:pt x="239" y="506"/>
                        </a:lnTo>
                        <a:lnTo>
                          <a:pt x="238" y="505"/>
                        </a:lnTo>
                        <a:lnTo>
                          <a:pt x="236" y="505"/>
                        </a:lnTo>
                        <a:lnTo>
                          <a:pt x="234" y="505"/>
                        </a:lnTo>
                        <a:lnTo>
                          <a:pt x="234" y="504"/>
                        </a:lnTo>
                        <a:lnTo>
                          <a:pt x="233" y="504"/>
                        </a:lnTo>
                        <a:lnTo>
                          <a:pt x="234" y="504"/>
                        </a:lnTo>
                        <a:lnTo>
                          <a:pt x="236" y="504"/>
                        </a:lnTo>
                        <a:lnTo>
                          <a:pt x="238" y="501"/>
                        </a:lnTo>
                        <a:lnTo>
                          <a:pt x="238" y="500"/>
                        </a:lnTo>
                        <a:lnTo>
                          <a:pt x="238" y="499"/>
                        </a:lnTo>
                        <a:lnTo>
                          <a:pt x="239" y="498"/>
                        </a:lnTo>
                        <a:lnTo>
                          <a:pt x="240" y="498"/>
                        </a:lnTo>
                        <a:lnTo>
                          <a:pt x="241" y="498"/>
                        </a:lnTo>
                        <a:lnTo>
                          <a:pt x="242" y="497"/>
                        </a:lnTo>
                        <a:lnTo>
                          <a:pt x="243" y="495"/>
                        </a:lnTo>
                        <a:lnTo>
                          <a:pt x="246" y="494"/>
                        </a:lnTo>
                        <a:lnTo>
                          <a:pt x="247" y="492"/>
                        </a:lnTo>
                        <a:lnTo>
                          <a:pt x="248" y="491"/>
                        </a:lnTo>
                        <a:lnTo>
                          <a:pt x="248" y="490"/>
                        </a:lnTo>
                        <a:lnTo>
                          <a:pt x="248" y="489"/>
                        </a:lnTo>
                        <a:lnTo>
                          <a:pt x="249" y="489"/>
                        </a:lnTo>
                        <a:lnTo>
                          <a:pt x="249" y="488"/>
                        </a:lnTo>
                        <a:lnTo>
                          <a:pt x="250" y="488"/>
                        </a:lnTo>
                        <a:lnTo>
                          <a:pt x="251" y="488"/>
                        </a:lnTo>
                        <a:lnTo>
                          <a:pt x="252" y="485"/>
                        </a:lnTo>
                        <a:lnTo>
                          <a:pt x="252" y="483"/>
                        </a:lnTo>
                        <a:lnTo>
                          <a:pt x="255" y="483"/>
                        </a:lnTo>
                        <a:lnTo>
                          <a:pt x="256" y="481"/>
                        </a:lnTo>
                        <a:lnTo>
                          <a:pt x="257" y="481"/>
                        </a:lnTo>
                        <a:lnTo>
                          <a:pt x="257" y="480"/>
                        </a:lnTo>
                        <a:lnTo>
                          <a:pt x="258" y="478"/>
                        </a:lnTo>
                        <a:lnTo>
                          <a:pt x="259" y="478"/>
                        </a:lnTo>
                        <a:lnTo>
                          <a:pt x="260" y="478"/>
                        </a:lnTo>
                        <a:lnTo>
                          <a:pt x="261" y="479"/>
                        </a:lnTo>
                        <a:lnTo>
                          <a:pt x="261" y="478"/>
                        </a:lnTo>
                        <a:lnTo>
                          <a:pt x="261" y="477"/>
                        </a:lnTo>
                        <a:lnTo>
                          <a:pt x="260" y="477"/>
                        </a:lnTo>
                        <a:lnTo>
                          <a:pt x="260" y="476"/>
                        </a:lnTo>
                        <a:lnTo>
                          <a:pt x="261" y="476"/>
                        </a:lnTo>
                        <a:lnTo>
                          <a:pt x="262" y="476"/>
                        </a:lnTo>
                        <a:lnTo>
                          <a:pt x="262" y="475"/>
                        </a:lnTo>
                        <a:lnTo>
                          <a:pt x="265" y="475"/>
                        </a:lnTo>
                        <a:lnTo>
                          <a:pt x="266" y="473"/>
                        </a:lnTo>
                        <a:lnTo>
                          <a:pt x="266" y="472"/>
                        </a:lnTo>
                        <a:lnTo>
                          <a:pt x="267" y="472"/>
                        </a:lnTo>
                        <a:lnTo>
                          <a:pt x="268" y="471"/>
                        </a:lnTo>
                        <a:lnTo>
                          <a:pt x="270" y="471"/>
                        </a:lnTo>
                        <a:lnTo>
                          <a:pt x="270" y="470"/>
                        </a:lnTo>
                        <a:lnTo>
                          <a:pt x="273" y="469"/>
                        </a:lnTo>
                        <a:lnTo>
                          <a:pt x="273" y="468"/>
                        </a:lnTo>
                        <a:lnTo>
                          <a:pt x="274" y="467"/>
                        </a:lnTo>
                        <a:lnTo>
                          <a:pt x="276" y="467"/>
                        </a:lnTo>
                        <a:lnTo>
                          <a:pt x="278" y="466"/>
                        </a:lnTo>
                        <a:lnTo>
                          <a:pt x="279" y="466"/>
                        </a:lnTo>
                        <a:lnTo>
                          <a:pt x="280" y="466"/>
                        </a:lnTo>
                        <a:lnTo>
                          <a:pt x="281" y="464"/>
                        </a:lnTo>
                        <a:lnTo>
                          <a:pt x="283" y="463"/>
                        </a:lnTo>
                        <a:lnTo>
                          <a:pt x="284" y="463"/>
                        </a:lnTo>
                        <a:lnTo>
                          <a:pt x="284" y="462"/>
                        </a:lnTo>
                        <a:lnTo>
                          <a:pt x="285" y="462"/>
                        </a:lnTo>
                        <a:lnTo>
                          <a:pt x="285" y="461"/>
                        </a:lnTo>
                        <a:lnTo>
                          <a:pt x="287" y="461"/>
                        </a:lnTo>
                        <a:lnTo>
                          <a:pt x="288" y="460"/>
                        </a:lnTo>
                        <a:lnTo>
                          <a:pt x="289" y="459"/>
                        </a:lnTo>
                        <a:lnTo>
                          <a:pt x="289" y="458"/>
                        </a:lnTo>
                        <a:lnTo>
                          <a:pt x="289" y="457"/>
                        </a:lnTo>
                        <a:lnTo>
                          <a:pt x="289" y="455"/>
                        </a:lnTo>
                        <a:lnTo>
                          <a:pt x="289" y="454"/>
                        </a:lnTo>
                        <a:lnTo>
                          <a:pt x="289" y="453"/>
                        </a:lnTo>
                        <a:lnTo>
                          <a:pt x="289" y="452"/>
                        </a:lnTo>
                        <a:lnTo>
                          <a:pt x="289" y="450"/>
                        </a:lnTo>
                        <a:lnTo>
                          <a:pt x="289" y="449"/>
                        </a:lnTo>
                        <a:lnTo>
                          <a:pt x="290" y="449"/>
                        </a:lnTo>
                        <a:lnTo>
                          <a:pt x="290" y="448"/>
                        </a:lnTo>
                        <a:lnTo>
                          <a:pt x="289" y="445"/>
                        </a:lnTo>
                        <a:lnTo>
                          <a:pt x="287" y="444"/>
                        </a:lnTo>
                        <a:lnTo>
                          <a:pt x="287" y="443"/>
                        </a:lnTo>
                        <a:lnTo>
                          <a:pt x="287" y="442"/>
                        </a:lnTo>
                        <a:lnTo>
                          <a:pt x="287" y="440"/>
                        </a:lnTo>
                        <a:lnTo>
                          <a:pt x="284" y="438"/>
                        </a:lnTo>
                        <a:lnTo>
                          <a:pt x="283" y="438"/>
                        </a:lnTo>
                        <a:lnTo>
                          <a:pt x="283" y="439"/>
                        </a:lnTo>
                        <a:lnTo>
                          <a:pt x="281" y="438"/>
                        </a:lnTo>
                        <a:lnTo>
                          <a:pt x="280" y="439"/>
                        </a:lnTo>
                        <a:lnTo>
                          <a:pt x="279" y="439"/>
                        </a:lnTo>
                        <a:lnTo>
                          <a:pt x="278" y="439"/>
                        </a:lnTo>
                        <a:lnTo>
                          <a:pt x="277" y="439"/>
                        </a:lnTo>
                        <a:lnTo>
                          <a:pt x="277" y="438"/>
                        </a:lnTo>
                        <a:lnTo>
                          <a:pt x="276" y="436"/>
                        </a:lnTo>
                        <a:lnTo>
                          <a:pt x="277" y="435"/>
                        </a:lnTo>
                        <a:lnTo>
                          <a:pt x="278" y="434"/>
                        </a:lnTo>
                        <a:lnTo>
                          <a:pt x="279" y="432"/>
                        </a:lnTo>
                        <a:lnTo>
                          <a:pt x="278" y="432"/>
                        </a:lnTo>
                        <a:lnTo>
                          <a:pt x="278" y="431"/>
                        </a:lnTo>
                        <a:lnTo>
                          <a:pt x="279" y="431"/>
                        </a:lnTo>
                        <a:lnTo>
                          <a:pt x="279" y="427"/>
                        </a:lnTo>
                        <a:lnTo>
                          <a:pt x="280" y="425"/>
                        </a:lnTo>
                        <a:lnTo>
                          <a:pt x="280" y="424"/>
                        </a:lnTo>
                        <a:lnTo>
                          <a:pt x="280" y="423"/>
                        </a:lnTo>
                        <a:lnTo>
                          <a:pt x="280" y="422"/>
                        </a:lnTo>
                        <a:lnTo>
                          <a:pt x="281" y="422"/>
                        </a:lnTo>
                        <a:lnTo>
                          <a:pt x="281" y="421"/>
                        </a:lnTo>
                        <a:lnTo>
                          <a:pt x="281" y="420"/>
                        </a:lnTo>
                        <a:lnTo>
                          <a:pt x="280" y="420"/>
                        </a:lnTo>
                        <a:lnTo>
                          <a:pt x="280" y="419"/>
                        </a:lnTo>
                        <a:lnTo>
                          <a:pt x="280" y="417"/>
                        </a:lnTo>
                        <a:lnTo>
                          <a:pt x="281" y="417"/>
                        </a:lnTo>
                        <a:lnTo>
                          <a:pt x="281" y="416"/>
                        </a:lnTo>
                        <a:lnTo>
                          <a:pt x="279" y="415"/>
                        </a:lnTo>
                        <a:lnTo>
                          <a:pt x="277" y="414"/>
                        </a:lnTo>
                        <a:lnTo>
                          <a:pt x="276" y="413"/>
                        </a:lnTo>
                        <a:lnTo>
                          <a:pt x="273" y="415"/>
                        </a:lnTo>
                        <a:lnTo>
                          <a:pt x="270" y="416"/>
                        </a:lnTo>
                        <a:lnTo>
                          <a:pt x="269" y="416"/>
                        </a:lnTo>
                        <a:lnTo>
                          <a:pt x="268" y="416"/>
                        </a:lnTo>
                        <a:lnTo>
                          <a:pt x="266" y="416"/>
                        </a:lnTo>
                        <a:lnTo>
                          <a:pt x="266" y="415"/>
                        </a:lnTo>
                        <a:lnTo>
                          <a:pt x="265" y="415"/>
                        </a:lnTo>
                        <a:lnTo>
                          <a:pt x="265" y="414"/>
                        </a:lnTo>
                        <a:lnTo>
                          <a:pt x="265" y="413"/>
                        </a:lnTo>
                        <a:lnTo>
                          <a:pt x="265" y="412"/>
                        </a:lnTo>
                        <a:lnTo>
                          <a:pt x="265" y="411"/>
                        </a:lnTo>
                        <a:lnTo>
                          <a:pt x="264" y="411"/>
                        </a:lnTo>
                        <a:lnTo>
                          <a:pt x="264" y="408"/>
                        </a:lnTo>
                        <a:lnTo>
                          <a:pt x="264" y="407"/>
                        </a:lnTo>
                        <a:lnTo>
                          <a:pt x="264" y="406"/>
                        </a:lnTo>
                        <a:lnTo>
                          <a:pt x="264" y="404"/>
                        </a:lnTo>
                        <a:lnTo>
                          <a:pt x="262" y="403"/>
                        </a:lnTo>
                        <a:lnTo>
                          <a:pt x="262" y="402"/>
                        </a:lnTo>
                        <a:lnTo>
                          <a:pt x="261" y="399"/>
                        </a:lnTo>
                        <a:lnTo>
                          <a:pt x="262" y="398"/>
                        </a:lnTo>
                        <a:lnTo>
                          <a:pt x="262" y="396"/>
                        </a:lnTo>
                        <a:lnTo>
                          <a:pt x="261" y="396"/>
                        </a:lnTo>
                        <a:lnTo>
                          <a:pt x="260" y="395"/>
                        </a:lnTo>
                        <a:lnTo>
                          <a:pt x="260" y="394"/>
                        </a:lnTo>
                        <a:lnTo>
                          <a:pt x="260" y="393"/>
                        </a:lnTo>
                        <a:lnTo>
                          <a:pt x="259" y="392"/>
                        </a:lnTo>
                        <a:lnTo>
                          <a:pt x="257" y="392"/>
                        </a:lnTo>
                        <a:lnTo>
                          <a:pt x="256" y="392"/>
                        </a:lnTo>
                        <a:lnTo>
                          <a:pt x="255" y="392"/>
                        </a:lnTo>
                        <a:lnTo>
                          <a:pt x="253" y="392"/>
                        </a:lnTo>
                        <a:lnTo>
                          <a:pt x="252" y="391"/>
                        </a:lnTo>
                        <a:lnTo>
                          <a:pt x="251" y="389"/>
                        </a:lnTo>
                        <a:lnTo>
                          <a:pt x="251" y="388"/>
                        </a:lnTo>
                        <a:lnTo>
                          <a:pt x="250" y="388"/>
                        </a:lnTo>
                        <a:lnTo>
                          <a:pt x="250" y="389"/>
                        </a:lnTo>
                        <a:lnTo>
                          <a:pt x="249" y="389"/>
                        </a:lnTo>
                        <a:lnTo>
                          <a:pt x="249" y="391"/>
                        </a:lnTo>
                        <a:lnTo>
                          <a:pt x="248" y="392"/>
                        </a:lnTo>
                        <a:lnTo>
                          <a:pt x="247" y="391"/>
                        </a:lnTo>
                        <a:lnTo>
                          <a:pt x="246" y="391"/>
                        </a:lnTo>
                        <a:lnTo>
                          <a:pt x="246" y="392"/>
                        </a:lnTo>
                        <a:lnTo>
                          <a:pt x="245" y="392"/>
                        </a:lnTo>
                        <a:lnTo>
                          <a:pt x="242" y="391"/>
                        </a:lnTo>
                        <a:lnTo>
                          <a:pt x="240" y="391"/>
                        </a:lnTo>
                        <a:lnTo>
                          <a:pt x="239" y="391"/>
                        </a:lnTo>
                        <a:lnTo>
                          <a:pt x="238" y="391"/>
                        </a:lnTo>
                        <a:lnTo>
                          <a:pt x="237" y="391"/>
                        </a:lnTo>
                        <a:lnTo>
                          <a:pt x="233" y="391"/>
                        </a:lnTo>
                        <a:lnTo>
                          <a:pt x="233" y="389"/>
                        </a:lnTo>
                        <a:lnTo>
                          <a:pt x="231" y="389"/>
                        </a:lnTo>
                        <a:lnTo>
                          <a:pt x="230" y="389"/>
                        </a:lnTo>
                        <a:lnTo>
                          <a:pt x="229" y="389"/>
                        </a:lnTo>
                        <a:lnTo>
                          <a:pt x="229" y="388"/>
                        </a:lnTo>
                        <a:lnTo>
                          <a:pt x="229" y="387"/>
                        </a:lnTo>
                        <a:lnTo>
                          <a:pt x="229" y="385"/>
                        </a:lnTo>
                        <a:lnTo>
                          <a:pt x="229" y="383"/>
                        </a:lnTo>
                        <a:lnTo>
                          <a:pt x="229" y="380"/>
                        </a:lnTo>
                        <a:lnTo>
                          <a:pt x="230" y="379"/>
                        </a:lnTo>
                        <a:lnTo>
                          <a:pt x="230" y="378"/>
                        </a:lnTo>
                        <a:lnTo>
                          <a:pt x="231" y="373"/>
                        </a:lnTo>
                        <a:lnTo>
                          <a:pt x="230" y="371"/>
                        </a:lnTo>
                        <a:lnTo>
                          <a:pt x="230" y="369"/>
                        </a:lnTo>
                        <a:lnTo>
                          <a:pt x="229" y="369"/>
                        </a:lnTo>
                        <a:lnTo>
                          <a:pt x="229" y="368"/>
                        </a:lnTo>
                        <a:lnTo>
                          <a:pt x="228" y="367"/>
                        </a:lnTo>
                        <a:lnTo>
                          <a:pt x="228" y="365"/>
                        </a:lnTo>
                        <a:lnTo>
                          <a:pt x="227" y="364"/>
                        </a:lnTo>
                        <a:lnTo>
                          <a:pt x="227" y="363"/>
                        </a:lnTo>
                        <a:lnTo>
                          <a:pt x="225" y="361"/>
                        </a:lnTo>
                        <a:lnTo>
                          <a:pt x="227" y="361"/>
                        </a:lnTo>
                        <a:lnTo>
                          <a:pt x="230" y="359"/>
                        </a:lnTo>
                        <a:lnTo>
                          <a:pt x="227" y="356"/>
                        </a:lnTo>
                        <a:lnTo>
                          <a:pt x="227" y="355"/>
                        </a:lnTo>
                        <a:lnTo>
                          <a:pt x="229" y="351"/>
                        </a:lnTo>
                        <a:lnTo>
                          <a:pt x="230" y="348"/>
                        </a:lnTo>
                        <a:lnTo>
                          <a:pt x="231" y="347"/>
                        </a:lnTo>
                        <a:lnTo>
                          <a:pt x="231" y="346"/>
                        </a:lnTo>
                        <a:lnTo>
                          <a:pt x="232" y="346"/>
                        </a:lnTo>
                        <a:lnTo>
                          <a:pt x="232" y="343"/>
                        </a:lnTo>
                        <a:lnTo>
                          <a:pt x="231" y="343"/>
                        </a:lnTo>
                        <a:lnTo>
                          <a:pt x="233" y="338"/>
                        </a:lnTo>
                        <a:lnTo>
                          <a:pt x="234" y="335"/>
                        </a:lnTo>
                        <a:lnTo>
                          <a:pt x="236" y="333"/>
                        </a:lnTo>
                        <a:lnTo>
                          <a:pt x="234" y="332"/>
                        </a:lnTo>
                        <a:lnTo>
                          <a:pt x="232" y="329"/>
                        </a:lnTo>
                        <a:lnTo>
                          <a:pt x="232" y="328"/>
                        </a:lnTo>
                        <a:lnTo>
                          <a:pt x="232" y="327"/>
                        </a:lnTo>
                        <a:lnTo>
                          <a:pt x="231" y="326"/>
                        </a:lnTo>
                        <a:lnTo>
                          <a:pt x="232" y="324"/>
                        </a:lnTo>
                        <a:lnTo>
                          <a:pt x="231" y="324"/>
                        </a:lnTo>
                        <a:lnTo>
                          <a:pt x="230" y="323"/>
                        </a:lnTo>
                        <a:lnTo>
                          <a:pt x="229" y="323"/>
                        </a:lnTo>
                        <a:lnTo>
                          <a:pt x="228" y="323"/>
                        </a:lnTo>
                        <a:lnTo>
                          <a:pt x="227" y="323"/>
                        </a:lnTo>
                        <a:lnTo>
                          <a:pt x="227" y="322"/>
                        </a:lnTo>
                        <a:lnTo>
                          <a:pt x="224" y="321"/>
                        </a:lnTo>
                        <a:lnTo>
                          <a:pt x="223" y="321"/>
                        </a:lnTo>
                        <a:lnTo>
                          <a:pt x="223" y="320"/>
                        </a:lnTo>
                        <a:lnTo>
                          <a:pt x="222" y="320"/>
                        </a:lnTo>
                        <a:lnTo>
                          <a:pt x="222" y="319"/>
                        </a:lnTo>
                        <a:lnTo>
                          <a:pt x="222" y="318"/>
                        </a:lnTo>
                        <a:lnTo>
                          <a:pt x="222" y="317"/>
                        </a:lnTo>
                        <a:lnTo>
                          <a:pt x="222" y="315"/>
                        </a:lnTo>
                        <a:lnTo>
                          <a:pt x="221" y="312"/>
                        </a:lnTo>
                        <a:lnTo>
                          <a:pt x="222" y="311"/>
                        </a:lnTo>
                        <a:lnTo>
                          <a:pt x="222" y="310"/>
                        </a:lnTo>
                        <a:lnTo>
                          <a:pt x="223" y="310"/>
                        </a:lnTo>
                        <a:lnTo>
                          <a:pt x="223" y="308"/>
                        </a:lnTo>
                        <a:lnTo>
                          <a:pt x="223" y="307"/>
                        </a:lnTo>
                        <a:lnTo>
                          <a:pt x="222" y="307"/>
                        </a:lnTo>
                        <a:lnTo>
                          <a:pt x="221" y="307"/>
                        </a:lnTo>
                        <a:lnTo>
                          <a:pt x="214" y="307"/>
                        </a:lnTo>
                        <a:lnTo>
                          <a:pt x="208" y="307"/>
                        </a:lnTo>
                        <a:lnTo>
                          <a:pt x="206" y="307"/>
                        </a:lnTo>
                        <a:lnTo>
                          <a:pt x="200" y="307"/>
                        </a:lnTo>
                        <a:lnTo>
                          <a:pt x="199" y="307"/>
                        </a:lnTo>
                        <a:lnTo>
                          <a:pt x="197" y="307"/>
                        </a:lnTo>
                        <a:lnTo>
                          <a:pt x="197" y="302"/>
                        </a:lnTo>
                        <a:lnTo>
                          <a:pt x="196" y="295"/>
                        </a:lnTo>
                        <a:lnTo>
                          <a:pt x="194" y="292"/>
                        </a:lnTo>
                        <a:lnTo>
                          <a:pt x="192" y="290"/>
                        </a:lnTo>
                        <a:lnTo>
                          <a:pt x="194" y="290"/>
                        </a:lnTo>
                        <a:lnTo>
                          <a:pt x="195" y="290"/>
                        </a:lnTo>
                        <a:lnTo>
                          <a:pt x="196" y="290"/>
                        </a:lnTo>
                        <a:lnTo>
                          <a:pt x="196" y="289"/>
                        </a:lnTo>
                        <a:lnTo>
                          <a:pt x="196" y="286"/>
                        </a:lnTo>
                        <a:lnTo>
                          <a:pt x="196" y="284"/>
                        </a:lnTo>
                        <a:lnTo>
                          <a:pt x="196" y="283"/>
                        </a:lnTo>
                        <a:lnTo>
                          <a:pt x="195" y="281"/>
                        </a:lnTo>
                        <a:lnTo>
                          <a:pt x="194" y="279"/>
                        </a:lnTo>
                        <a:lnTo>
                          <a:pt x="193" y="279"/>
                        </a:lnTo>
                        <a:lnTo>
                          <a:pt x="193" y="276"/>
                        </a:lnTo>
                        <a:lnTo>
                          <a:pt x="193" y="275"/>
                        </a:lnTo>
                        <a:lnTo>
                          <a:pt x="194" y="275"/>
                        </a:lnTo>
                        <a:lnTo>
                          <a:pt x="194" y="274"/>
                        </a:lnTo>
                        <a:lnTo>
                          <a:pt x="193" y="271"/>
                        </a:lnTo>
                        <a:lnTo>
                          <a:pt x="192" y="271"/>
                        </a:lnTo>
                        <a:lnTo>
                          <a:pt x="191" y="271"/>
                        </a:lnTo>
                        <a:lnTo>
                          <a:pt x="190" y="270"/>
                        </a:lnTo>
                        <a:lnTo>
                          <a:pt x="188" y="270"/>
                        </a:lnTo>
                        <a:lnTo>
                          <a:pt x="186" y="268"/>
                        </a:lnTo>
                        <a:lnTo>
                          <a:pt x="185" y="267"/>
                        </a:lnTo>
                        <a:lnTo>
                          <a:pt x="185" y="266"/>
                        </a:lnTo>
                        <a:lnTo>
                          <a:pt x="182" y="267"/>
                        </a:lnTo>
                        <a:lnTo>
                          <a:pt x="178" y="267"/>
                        </a:lnTo>
                        <a:lnTo>
                          <a:pt x="177" y="267"/>
                        </a:lnTo>
                        <a:lnTo>
                          <a:pt x="175" y="267"/>
                        </a:lnTo>
                        <a:lnTo>
                          <a:pt x="174" y="267"/>
                        </a:lnTo>
                        <a:lnTo>
                          <a:pt x="173" y="266"/>
                        </a:lnTo>
                        <a:lnTo>
                          <a:pt x="172" y="265"/>
                        </a:lnTo>
                        <a:lnTo>
                          <a:pt x="171" y="264"/>
                        </a:lnTo>
                        <a:lnTo>
                          <a:pt x="169" y="263"/>
                        </a:lnTo>
                        <a:lnTo>
                          <a:pt x="169" y="262"/>
                        </a:lnTo>
                        <a:lnTo>
                          <a:pt x="168" y="262"/>
                        </a:lnTo>
                        <a:lnTo>
                          <a:pt x="167" y="262"/>
                        </a:lnTo>
                        <a:lnTo>
                          <a:pt x="166" y="262"/>
                        </a:lnTo>
                        <a:lnTo>
                          <a:pt x="165" y="262"/>
                        </a:lnTo>
                        <a:lnTo>
                          <a:pt x="163" y="261"/>
                        </a:lnTo>
                        <a:lnTo>
                          <a:pt x="163" y="260"/>
                        </a:lnTo>
                        <a:lnTo>
                          <a:pt x="162" y="260"/>
                        </a:lnTo>
                        <a:lnTo>
                          <a:pt x="160" y="260"/>
                        </a:lnTo>
                        <a:lnTo>
                          <a:pt x="159" y="258"/>
                        </a:lnTo>
                        <a:lnTo>
                          <a:pt x="158" y="258"/>
                        </a:lnTo>
                        <a:lnTo>
                          <a:pt x="157" y="257"/>
                        </a:lnTo>
                        <a:lnTo>
                          <a:pt x="156" y="256"/>
                        </a:lnTo>
                        <a:lnTo>
                          <a:pt x="156" y="255"/>
                        </a:lnTo>
                        <a:lnTo>
                          <a:pt x="155" y="255"/>
                        </a:lnTo>
                        <a:lnTo>
                          <a:pt x="154" y="255"/>
                        </a:lnTo>
                        <a:lnTo>
                          <a:pt x="153" y="255"/>
                        </a:lnTo>
                        <a:lnTo>
                          <a:pt x="152" y="255"/>
                        </a:lnTo>
                        <a:lnTo>
                          <a:pt x="150" y="254"/>
                        </a:lnTo>
                        <a:lnTo>
                          <a:pt x="148" y="252"/>
                        </a:lnTo>
                        <a:lnTo>
                          <a:pt x="146" y="252"/>
                        </a:lnTo>
                        <a:lnTo>
                          <a:pt x="146" y="253"/>
                        </a:lnTo>
                        <a:lnTo>
                          <a:pt x="145" y="253"/>
                        </a:lnTo>
                        <a:lnTo>
                          <a:pt x="144" y="253"/>
                        </a:lnTo>
                        <a:lnTo>
                          <a:pt x="143" y="253"/>
                        </a:lnTo>
                        <a:lnTo>
                          <a:pt x="140" y="253"/>
                        </a:lnTo>
                        <a:lnTo>
                          <a:pt x="139" y="253"/>
                        </a:lnTo>
                        <a:lnTo>
                          <a:pt x="138" y="252"/>
                        </a:lnTo>
                        <a:lnTo>
                          <a:pt x="137" y="252"/>
                        </a:lnTo>
                        <a:lnTo>
                          <a:pt x="136" y="251"/>
                        </a:lnTo>
                        <a:lnTo>
                          <a:pt x="136" y="249"/>
                        </a:lnTo>
                        <a:lnTo>
                          <a:pt x="135" y="248"/>
                        </a:lnTo>
                        <a:lnTo>
                          <a:pt x="132" y="247"/>
                        </a:lnTo>
                        <a:lnTo>
                          <a:pt x="131" y="246"/>
                        </a:lnTo>
                        <a:lnTo>
                          <a:pt x="130" y="246"/>
                        </a:lnTo>
                        <a:lnTo>
                          <a:pt x="129" y="246"/>
                        </a:lnTo>
                        <a:lnTo>
                          <a:pt x="129" y="245"/>
                        </a:lnTo>
                        <a:lnTo>
                          <a:pt x="128" y="245"/>
                        </a:lnTo>
                        <a:lnTo>
                          <a:pt x="128" y="244"/>
                        </a:lnTo>
                        <a:lnTo>
                          <a:pt x="128" y="243"/>
                        </a:lnTo>
                        <a:lnTo>
                          <a:pt x="128" y="242"/>
                        </a:lnTo>
                        <a:lnTo>
                          <a:pt x="127" y="242"/>
                        </a:lnTo>
                        <a:lnTo>
                          <a:pt x="127" y="243"/>
                        </a:lnTo>
                        <a:lnTo>
                          <a:pt x="126" y="242"/>
                        </a:lnTo>
                        <a:lnTo>
                          <a:pt x="126" y="240"/>
                        </a:lnTo>
                        <a:lnTo>
                          <a:pt x="127" y="240"/>
                        </a:lnTo>
                        <a:lnTo>
                          <a:pt x="126" y="238"/>
                        </a:lnTo>
                        <a:lnTo>
                          <a:pt x="125" y="238"/>
                        </a:lnTo>
                        <a:lnTo>
                          <a:pt x="124" y="237"/>
                        </a:lnTo>
                        <a:lnTo>
                          <a:pt x="124" y="235"/>
                        </a:lnTo>
                        <a:lnTo>
                          <a:pt x="124" y="234"/>
                        </a:lnTo>
                        <a:lnTo>
                          <a:pt x="124" y="233"/>
                        </a:lnTo>
                        <a:lnTo>
                          <a:pt x="125" y="232"/>
                        </a:lnTo>
                        <a:lnTo>
                          <a:pt x="125" y="229"/>
                        </a:lnTo>
                        <a:lnTo>
                          <a:pt x="124" y="228"/>
                        </a:lnTo>
                        <a:lnTo>
                          <a:pt x="122" y="226"/>
                        </a:lnTo>
                        <a:lnTo>
                          <a:pt x="122" y="224"/>
                        </a:lnTo>
                        <a:lnTo>
                          <a:pt x="124" y="224"/>
                        </a:lnTo>
                        <a:lnTo>
                          <a:pt x="124" y="223"/>
                        </a:lnTo>
                        <a:lnTo>
                          <a:pt x="124" y="221"/>
                        </a:lnTo>
                        <a:lnTo>
                          <a:pt x="125" y="221"/>
                        </a:lnTo>
                        <a:lnTo>
                          <a:pt x="125" y="220"/>
                        </a:lnTo>
                        <a:lnTo>
                          <a:pt x="125" y="218"/>
                        </a:lnTo>
                        <a:lnTo>
                          <a:pt x="124" y="218"/>
                        </a:lnTo>
                        <a:lnTo>
                          <a:pt x="124" y="216"/>
                        </a:lnTo>
                        <a:lnTo>
                          <a:pt x="125" y="216"/>
                        </a:lnTo>
                        <a:lnTo>
                          <a:pt x="125" y="215"/>
                        </a:lnTo>
                        <a:lnTo>
                          <a:pt x="124" y="214"/>
                        </a:lnTo>
                        <a:lnTo>
                          <a:pt x="124" y="212"/>
                        </a:lnTo>
                        <a:lnTo>
                          <a:pt x="122" y="212"/>
                        </a:lnTo>
                        <a:lnTo>
                          <a:pt x="121" y="214"/>
                        </a:lnTo>
                        <a:lnTo>
                          <a:pt x="120" y="215"/>
                        </a:lnTo>
                        <a:lnTo>
                          <a:pt x="118" y="214"/>
                        </a:lnTo>
                        <a:lnTo>
                          <a:pt x="117" y="214"/>
                        </a:lnTo>
                        <a:lnTo>
                          <a:pt x="115" y="214"/>
                        </a:lnTo>
                        <a:lnTo>
                          <a:pt x="113" y="214"/>
                        </a:lnTo>
                        <a:lnTo>
                          <a:pt x="112" y="215"/>
                        </a:lnTo>
                        <a:lnTo>
                          <a:pt x="109" y="215"/>
                        </a:lnTo>
                        <a:lnTo>
                          <a:pt x="108" y="216"/>
                        </a:lnTo>
                        <a:lnTo>
                          <a:pt x="107" y="216"/>
                        </a:lnTo>
                        <a:lnTo>
                          <a:pt x="106" y="216"/>
                        </a:lnTo>
                        <a:lnTo>
                          <a:pt x="104" y="217"/>
                        </a:lnTo>
                        <a:lnTo>
                          <a:pt x="103" y="217"/>
                        </a:lnTo>
                        <a:lnTo>
                          <a:pt x="102" y="218"/>
                        </a:lnTo>
                        <a:lnTo>
                          <a:pt x="101" y="219"/>
                        </a:lnTo>
                        <a:lnTo>
                          <a:pt x="100" y="220"/>
                        </a:lnTo>
                        <a:lnTo>
                          <a:pt x="99" y="221"/>
                        </a:lnTo>
                        <a:lnTo>
                          <a:pt x="98" y="221"/>
                        </a:lnTo>
                        <a:lnTo>
                          <a:pt x="97" y="221"/>
                        </a:lnTo>
                        <a:lnTo>
                          <a:pt x="96" y="221"/>
                        </a:lnTo>
                        <a:lnTo>
                          <a:pt x="96" y="223"/>
                        </a:lnTo>
                        <a:lnTo>
                          <a:pt x="94" y="224"/>
                        </a:lnTo>
                        <a:lnTo>
                          <a:pt x="93" y="224"/>
                        </a:lnTo>
                        <a:lnTo>
                          <a:pt x="92" y="225"/>
                        </a:lnTo>
                        <a:lnTo>
                          <a:pt x="91" y="226"/>
                        </a:lnTo>
                        <a:lnTo>
                          <a:pt x="90" y="227"/>
                        </a:lnTo>
                        <a:lnTo>
                          <a:pt x="89" y="227"/>
                        </a:lnTo>
                        <a:lnTo>
                          <a:pt x="89" y="226"/>
                        </a:lnTo>
                        <a:lnTo>
                          <a:pt x="88" y="226"/>
                        </a:lnTo>
                        <a:lnTo>
                          <a:pt x="85" y="227"/>
                        </a:lnTo>
                        <a:lnTo>
                          <a:pt x="84" y="227"/>
                        </a:lnTo>
                        <a:lnTo>
                          <a:pt x="84" y="228"/>
                        </a:lnTo>
                        <a:lnTo>
                          <a:pt x="83" y="230"/>
                        </a:lnTo>
                        <a:lnTo>
                          <a:pt x="82" y="232"/>
                        </a:lnTo>
                        <a:lnTo>
                          <a:pt x="81" y="232"/>
                        </a:lnTo>
                        <a:lnTo>
                          <a:pt x="79" y="233"/>
                        </a:lnTo>
                        <a:lnTo>
                          <a:pt x="78" y="233"/>
                        </a:lnTo>
                        <a:lnTo>
                          <a:pt x="76" y="233"/>
                        </a:lnTo>
                        <a:lnTo>
                          <a:pt x="76" y="234"/>
                        </a:lnTo>
                        <a:lnTo>
                          <a:pt x="75" y="234"/>
                        </a:lnTo>
                        <a:lnTo>
                          <a:pt x="75" y="232"/>
                        </a:lnTo>
                        <a:lnTo>
                          <a:pt x="74" y="232"/>
                        </a:lnTo>
                        <a:lnTo>
                          <a:pt x="71" y="230"/>
                        </a:lnTo>
                        <a:lnTo>
                          <a:pt x="69" y="230"/>
                        </a:lnTo>
                        <a:lnTo>
                          <a:pt x="66" y="230"/>
                        </a:lnTo>
                        <a:lnTo>
                          <a:pt x="65" y="230"/>
                        </a:lnTo>
                        <a:lnTo>
                          <a:pt x="64" y="230"/>
                        </a:lnTo>
                        <a:lnTo>
                          <a:pt x="63" y="230"/>
                        </a:lnTo>
                        <a:lnTo>
                          <a:pt x="62" y="230"/>
                        </a:lnTo>
                        <a:lnTo>
                          <a:pt x="61" y="230"/>
                        </a:lnTo>
                        <a:lnTo>
                          <a:pt x="59" y="230"/>
                        </a:lnTo>
                        <a:lnTo>
                          <a:pt x="57" y="230"/>
                        </a:lnTo>
                        <a:lnTo>
                          <a:pt x="57" y="232"/>
                        </a:lnTo>
                        <a:lnTo>
                          <a:pt x="55" y="232"/>
                        </a:lnTo>
                        <a:lnTo>
                          <a:pt x="54" y="232"/>
                        </a:lnTo>
                        <a:lnTo>
                          <a:pt x="53" y="233"/>
                        </a:lnTo>
                        <a:lnTo>
                          <a:pt x="52" y="232"/>
                        </a:lnTo>
                        <a:lnTo>
                          <a:pt x="51" y="232"/>
                        </a:lnTo>
                        <a:lnTo>
                          <a:pt x="51" y="230"/>
                        </a:lnTo>
                        <a:lnTo>
                          <a:pt x="50" y="230"/>
                        </a:lnTo>
                        <a:lnTo>
                          <a:pt x="48" y="232"/>
                        </a:lnTo>
                        <a:lnTo>
                          <a:pt x="48" y="230"/>
                        </a:lnTo>
                        <a:lnTo>
                          <a:pt x="48" y="228"/>
                        </a:lnTo>
                        <a:lnTo>
                          <a:pt x="48" y="226"/>
                        </a:lnTo>
                        <a:lnTo>
                          <a:pt x="48" y="221"/>
                        </a:lnTo>
                        <a:lnTo>
                          <a:pt x="48" y="219"/>
                        </a:lnTo>
                        <a:lnTo>
                          <a:pt x="48" y="218"/>
                        </a:lnTo>
                        <a:lnTo>
                          <a:pt x="48" y="216"/>
                        </a:lnTo>
                        <a:lnTo>
                          <a:pt x="48" y="215"/>
                        </a:lnTo>
                        <a:lnTo>
                          <a:pt x="50" y="214"/>
                        </a:lnTo>
                        <a:lnTo>
                          <a:pt x="50" y="211"/>
                        </a:lnTo>
                        <a:lnTo>
                          <a:pt x="50" y="210"/>
                        </a:lnTo>
                        <a:lnTo>
                          <a:pt x="51" y="209"/>
                        </a:lnTo>
                        <a:lnTo>
                          <a:pt x="50" y="209"/>
                        </a:lnTo>
                        <a:lnTo>
                          <a:pt x="48" y="210"/>
                        </a:lnTo>
                        <a:lnTo>
                          <a:pt x="46" y="211"/>
                        </a:lnTo>
                        <a:lnTo>
                          <a:pt x="46" y="212"/>
                        </a:lnTo>
                        <a:lnTo>
                          <a:pt x="45" y="212"/>
                        </a:lnTo>
                        <a:lnTo>
                          <a:pt x="44" y="214"/>
                        </a:lnTo>
                        <a:lnTo>
                          <a:pt x="44" y="215"/>
                        </a:lnTo>
                        <a:lnTo>
                          <a:pt x="43" y="215"/>
                        </a:lnTo>
                        <a:lnTo>
                          <a:pt x="42" y="215"/>
                        </a:lnTo>
                        <a:lnTo>
                          <a:pt x="42" y="216"/>
                        </a:lnTo>
                        <a:lnTo>
                          <a:pt x="41" y="216"/>
                        </a:lnTo>
                        <a:lnTo>
                          <a:pt x="39" y="217"/>
                        </a:lnTo>
                        <a:lnTo>
                          <a:pt x="38" y="217"/>
                        </a:lnTo>
                        <a:lnTo>
                          <a:pt x="37" y="217"/>
                        </a:lnTo>
                        <a:lnTo>
                          <a:pt x="34" y="217"/>
                        </a:lnTo>
                        <a:lnTo>
                          <a:pt x="31" y="217"/>
                        </a:lnTo>
                        <a:lnTo>
                          <a:pt x="29" y="217"/>
                        </a:lnTo>
                        <a:lnTo>
                          <a:pt x="28" y="217"/>
                        </a:lnTo>
                        <a:lnTo>
                          <a:pt x="27" y="217"/>
                        </a:lnTo>
                        <a:lnTo>
                          <a:pt x="27" y="216"/>
                        </a:lnTo>
                        <a:lnTo>
                          <a:pt x="27" y="215"/>
                        </a:lnTo>
                        <a:lnTo>
                          <a:pt x="26" y="214"/>
                        </a:lnTo>
                        <a:lnTo>
                          <a:pt x="25" y="214"/>
                        </a:lnTo>
                        <a:lnTo>
                          <a:pt x="26" y="212"/>
                        </a:lnTo>
                        <a:lnTo>
                          <a:pt x="25" y="210"/>
                        </a:lnTo>
                        <a:lnTo>
                          <a:pt x="24" y="210"/>
                        </a:lnTo>
                        <a:lnTo>
                          <a:pt x="20" y="209"/>
                        </a:lnTo>
                        <a:lnTo>
                          <a:pt x="19" y="209"/>
                        </a:lnTo>
                        <a:lnTo>
                          <a:pt x="17" y="209"/>
                        </a:lnTo>
                        <a:lnTo>
                          <a:pt x="15" y="209"/>
                        </a:lnTo>
                        <a:lnTo>
                          <a:pt x="13" y="209"/>
                        </a:lnTo>
                        <a:lnTo>
                          <a:pt x="13" y="208"/>
                        </a:lnTo>
                        <a:lnTo>
                          <a:pt x="14" y="207"/>
                        </a:lnTo>
                        <a:lnTo>
                          <a:pt x="15" y="206"/>
                        </a:lnTo>
                        <a:lnTo>
                          <a:pt x="16" y="205"/>
                        </a:lnTo>
                        <a:lnTo>
                          <a:pt x="16" y="204"/>
                        </a:lnTo>
                        <a:lnTo>
                          <a:pt x="16" y="202"/>
                        </a:lnTo>
                        <a:lnTo>
                          <a:pt x="15" y="202"/>
                        </a:lnTo>
                        <a:lnTo>
                          <a:pt x="14" y="201"/>
                        </a:lnTo>
                        <a:lnTo>
                          <a:pt x="14" y="200"/>
                        </a:lnTo>
                        <a:lnTo>
                          <a:pt x="13" y="200"/>
                        </a:lnTo>
                        <a:lnTo>
                          <a:pt x="13" y="199"/>
                        </a:lnTo>
                        <a:lnTo>
                          <a:pt x="11" y="198"/>
                        </a:lnTo>
                        <a:lnTo>
                          <a:pt x="10" y="197"/>
                        </a:lnTo>
                        <a:lnTo>
                          <a:pt x="9" y="195"/>
                        </a:lnTo>
                        <a:lnTo>
                          <a:pt x="8" y="195"/>
                        </a:lnTo>
                        <a:lnTo>
                          <a:pt x="7" y="193"/>
                        </a:lnTo>
                        <a:lnTo>
                          <a:pt x="7" y="192"/>
                        </a:lnTo>
                        <a:lnTo>
                          <a:pt x="7" y="190"/>
                        </a:lnTo>
                        <a:lnTo>
                          <a:pt x="6" y="189"/>
                        </a:lnTo>
                        <a:lnTo>
                          <a:pt x="5" y="189"/>
                        </a:lnTo>
                        <a:lnTo>
                          <a:pt x="5" y="188"/>
                        </a:lnTo>
                        <a:lnTo>
                          <a:pt x="4" y="188"/>
                        </a:lnTo>
                        <a:lnTo>
                          <a:pt x="4" y="187"/>
                        </a:lnTo>
                        <a:lnTo>
                          <a:pt x="5" y="187"/>
                        </a:lnTo>
                        <a:lnTo>
                          <a:pt x="5" y="186"/>
                        </a:lnTo>
                        <a:lnTo>
                          <a:pt x="4" y="184"/>
                        </a:lnTo>
                        <a:lnTo>
                          <a:pt x="3" y="184"/>
                        </a:lnTo>
                        <a:lnTo>
                          <a:pt x="1" y="183"/>
                        </a:lnTo>
                        <a:lnTo>
                          <a:pt x="1" y="182"/>
                        </a:lnTo>
                        <a:lnTo>
                          <a:pt x="0" y="182"/>
                        </a:lnTo>
                        <a:lnTo>
                          <a:pt x="1" y="182"/>
                        </a:lnTo>
                        <a:lnTo>
                          <a:pt x="1" y="181"/>
                        </a:lnTo>
                        <a:lnTo>
                          <a:pt x="1" y="180"/>
                        </a:lnTo>
                        <a:lnTo>
                          <a:pt x="5" y="179"/>
                        </a:lnTo>
                        <a:lnTo>
                          <a:pt x="5" y="178"/>
                        </a:lnTo>
                        <a:lnTo>
                          <a:pt x="4" y="177"/>
                        </a:lnTo>
                        <a:lnTo>
                          <a:pt x="4" y="176"/>
                        </a:lnTo>
                        <a:lnTo>
                          <a:pt x="5" y="173"/>
                        </a:lnTo>
                        <a:lnTo>
                          <a:pt x="5" y="172"/>
                        </a:lnTo>
                        <a:lnTo>
                          <a:pt x="6" y="172"/>
                        </a:lnTo>
                        <a:lnTo>
                          <a:pt x="7" y="171"/>
                        </a:lnTo>
                        <a:lnTo>
                          <a:pt x="10" y="169"/>
                        </a:lnTo>
                        <a:lnTo>
                          <a:pt x="11" y="169"/>
                        </a:lnTo>
                        <a:lnTo>
                          <a:pt x="13" y="168"/>
                        </a:lnTo>
                        <a:lnTo>
                          <a:pt x="14" y="167"/>
                        </a:lnTo>
                        <a:lnTo>
                          <a:pt x="14" y="165"/>
                        </a:lnTo>
                        <a:lnTo>
                          <a:pt x="13" y="163"/>
                        </a:lnTo>
                        <a:lnTo>
                          <a:pt x="11" y="162"/>
                        </a:lnTo>
                        <a:lnTo>
                          <a:pt x="11" y="161"/>
                        </a:lnTo>
                        <a:lnTo>
                          <a:pt x="13" y="161"/>
                        </a:lnTo>
                        <a:lnTo>
                          <a:pt x="14" y="159"/>
                        </a:lnTo>
                        <a:lnTo>
                          <a:pt x="14" y="158"/>
                        </a:lnTo>
                        <a:lnTo>
                          <a:pt x="15" y="158"/>
                        </a:lnTo>
                        <a:lnTo>
                          <a:pt x="15" y="156"/>
                        </a:lnTo>
                        <a:lnTo>
                          <a:pt x="16" y="155"/>
                        </a:lnTo>
                        <a:lnTo>
                          <a:pt x="16" y="153"/>
                        </a:lnTo>
                        <a:lnTo>
                          <a:pt x="16" y="152"/>
                        </a:lnTo>
                        <a:lnTo>
                          <a:pt x="16" y="151"/>
                        </a:lnTo>
                        <a:lnTo>
                          <a:pt x="16" y="149"/>
                        </a:lnTo>
                        <a:lnTo>
                          <a:pt x="17" y="148"/>
                        </a:lnTo>
                        <a:lnTo>
                          <a:pt x="18" y="148"/>
                        </a:lnTo>
                        <a:lnTo>
                          <a:pt x="20" y="146"/>
                        </a:lnTo>
                        <a:lnTo>
                          <a:pt x="23" y="145"/>
                        </a:lnTo>
                        <a:lnTo>
                          <a:pt x="24" y="144"/>
                        </a:lnTo>
                        <a:lnTo>
                          <a:pt x="24" y="143"/>
                        </a:lnTo>
                        <a:lnTo>
                          <a:pt x="25" y="143"/>
                        </a:lnTo>
                        <a:lnTo>
                          <a:pt x="26" y="143"/>
                        </a:lnTo>
                        <a:lnTo>
                          <a:pt x="27" y="142"/>
                        </a:lnTo>
                        <a:lnTo>
                          <a:pt x="29" y="141"/>
                        </a:lnTo>
                        <a:lnTo>
                          <a:pt x="31" y="140"/>
                        </a:lnTo>
                        <a:lnTo>
                          <a:pt x="31" y="139"/>
                        </a:lnTo>
                        <a:lnTo>
                          <a:pt x="33" y="139"/>
                        </a:lnTo>
                        <a:lnTo>
                          <a:pt x="34" y="139"/>
                        </a:lnTo>
                        <a:lnTo>
                          <a:pt x="38" y="137"/>
                        </a:lnTo>
                        <a:lnTo>
                          <a:pt x="39" y="137"/>
                        </a:lnTo>
                        <a:lnTo>
                          <a:pt x="41" y="137"/>
                        </a:lnTo>
                        <a:lnTo>
                          <a:pt x="43" y="137"/>
                        </a:lnTo>
                        <a:lnTo>
                          <a:pt x="44" y="137"/>
                        </a:lnTo>
                        <a:lnTo>
                          <a:pt x="45" y="136"/>
                        </a:lnTo>
                        <a:lnTo>
                          <a:pt x="45" y="135"/>
                        </a:lnTo>
                        <a:lnTo>
                          <a:pt x="46" y="134"/>
                        </a:lnTo>
                        <a:lnTo>
                          <a:pt x="47" y="134"/>
                        </a:lnTo>
                        <a:lnTo>
                          <a:pt x="48" y="134"/>
                        </a:lnTo>
                        <a:lnTo>
                          <a:pt x="50" y="134"/>
                        </a:lnTo>
                        <a:lnTo>
                          <a:pt x="51" y="134"/>
                        </a:lnTo>
                        <a:lnTo>
                          <a:pt x="52" y="134"/>
                        </a:lnTo>
                        <a:lnTo>
                          <a:pt x="53" y="134"/>
                        </a:lnTo>
                        <a:lnTo>
                          <a:pt x="53" y="135"/>
                        </a:lnTo>
                        <a:lnTo>
                          <a:pt x="54" y="136"/>
                        </a:lnTo>
                        <a:lnTo>
                          <a:pt x="55" y="136"/>
                        </a:lnTo>
                        <a:lnTo>
                          <a:pt x="57" y="136"/>
                        </a:lnTo>
                        <a:lnTo>
                          <a:pt x="59" y="136"/>
                        </a:lnTo>
                        <a:lnTo>
                          <a:pt x="59" y="135"/>
                        </a:lnTo>
                        <a:lnTo>
                          <a:pt x="60" y="131"/>
                        </a:lnTo>
                        <a:lnTo>
                          <a:pt x="61" y="124"/>
                        </a:lnTo>
                        <a:lnTo>
                          <a:pt x="63" y="111"/>
                        </a:lnTo>
                        <a:lnTo>
                          <a:pt x="63" y="109"/>
                        </a:lnTo>
                        <a:lnTo>
                          <a:pt x="63" y="108"/>
                        </a:lnTo>
                        <a:lnTo>
                          <a:pt x="64" y="103"/>
                        </a:lnTo>
                        <a:lnTo>
                          <a:pt x="65" y="97"/>
                        </a:lnTo>
                        <a:lnTo>
                          <a:pt x="66" y="95"/>
                        </a:lnTo>
                        <a:lnTo>
                          <a:pt x="66" y="94"/>
                        </a:lnTo>
                        <a:lnTo>
                          <a:pt x="66" y="93"/>
                        </a:lnTo>
                        <a:lnTo>
                          <a:pt x="66" y="92"/>
                        </a:lnTo>
                        <a:lnTo>
                          <a:pt x="65" y="89"/>
                        </a:lnTo>
                        <a:lnTo>
                          <a:pt x="65" y="88"/>
                        </a:lnTo>
                        <a:lnTo>
                          <a:pt x="64" y="88"/>
                        </a:lnTo>
                        <a:lnTo>
                          <a:pt x="63" y="86"/>
                        </a:lnTo>
                        <a:lnTo>
                          <a:pt x="63" y="85"/>
                        </a:lnTo>
                        <a:lnTo>
                          <a:pt x="64" y="85"/>
                        </a:lnTo>
                        <a:lnTo>
                          <a:pt x="64" y="84"/>
                        </a:lnTo>
                        <a:lnTo>
                          <a:pt x="63" y="83"/>
                        </a:lnTo>
                        <a:lnTo>
                          <a:pt x="63" y="81"/>
                        </a:lnTo>
                        <a:lnTo>
                          <a:pt x="62" y="81"/>
                        </a:lnTo>
                        <a:lnTo>
                          <a:pt x="59" y="79"/>
                        </a:lnTo>
                        <a:lnTo>
                          <a:pt x="57" y="78"/>
                        </a:lnTo>
                        <a:lnTo>
                          <a:pt x="57" y="77"/>
                        </a:lnTo>
                        <a:lnTo>
                          <a:pt x="57" y="76"/>
                        </a:lnTo>
                        <a:lnTo>
                          <a:pt x="57" y="75"/>
                        </a:lnTo>
                        <a:lnTo>
                          <a:pt x="57" y="72"/>
                        </a:lnTo>
                        <a:lnTo>
                          <a:pt x="57" y="70"/>
                        </a:lnTo>
                        <a:lnTo>
                          <a:pt x="57" y="68"/>
                        </a:lnTo>
                        <a:lnTo>
                          <a:pt x="57" y="67"/>
                        </a:lnTo>
                        <a:lnTo>
                          <a:pt x="59" y="67"/>
                        </a:lnTo>
                        <a:lnTo>
                          <a:pt x="61" y="67"/>
                        </a:lnTo>
                        <a:lnTo>
                          <a:pt x="61" y="66"/>
                        </a:lnTo>
                        <a:lnTo>
                          <a:pt x="62" y="66"/>
                        </a:lnTo>
                        <a:lnTo>
                          <a:pt x="65" y="65"/>
                        </a:lnTo>
                        <a:lnTo>
                          <a:pt x="68" y="66"/>
                        </a:lnTo>
                        <a:lnTo>
                          <a:pt x="69" y="66"/>
                        </a:lnTo>
                        <a:lnTo>
                          <a:pt x="70" y="66"/>
                        </a:lnTo>
                        <a:lnTo>
                          <a:pt x="70" y="65"/>
                        </a:lnTo>
                        <a:lnTo>
                          <a:pt x="70" y="62"/>
                        </a:lnTo>
                        <a:lnTo>
                          <a:pt x="69" y="61"/>
                        </a:lnTo>
                        <a:lnTo>
                          <a:pt x="69" y="60"/>
                        </a:lnTo>
                        <a:lnTo>
                          <a:pt x="68" y="60"/>
                        </a:lnTo>
                        <a:lnTo>
                          <a:pt x="66" y="60"/>
                        </a:lnTo>
                        <a:lnTo>
                          <a:pt x="65" y="60"/>
                        </a:lnTo>
                        <a:lnTo>
                          <a:pt x="63" y="60"/>
                        </a:lnTo>
                        <a:lnTo>
                          <a:pt x="62" y="60"/>
                        </a:lnTo>
                        <a:lnTo>
                          <a:pt x="60" y="60"/>
                        </a:lnTo>
                        <a:lnTo>
                          <a:pt x="60" y="51"/>
                        </a:lnTo>
                        <a:lnTo>
                          <a:pt x="61" y="51"/>
                        </a:lnTo>
                        <a:lnTo>
                          <a:pt x="62" y="50"/>
                        </a:lnTo>
                        <a:lnTo>
                          <a:pt x="64" y="50"/>
                        </a:lnTo>
                        <a:lnTo>
                          <a:pt x="65" y="50"/>
                        </a:lnTo>
                        <a:lnTo>
                          <a:pt x="66" y="50"/>
                        </a:lnTo>
                        <a:lnTo>
                          <a:pt x="69" y="50"/>
                        </a:lnTo>
                        <a:lnTo>
                          <a:pt x="71" y="50"/>
                        </a:lnTo>
                        <a:lnTo>
                          <a:pt x="74" y="50"/>
                        </a:lnTo>
                        <a:lnTo>
                          <a:pt x="84" y="50"/>
                        </a:lnTo>
                        <a:lnTo>
                          <a:pt x="83" y="50"/>
                        </a:lnTo>
                        <a:lnTo>
                          <a:pt x="82" y="49"/>
                        </a:lnTo>
                        <a:lnTo>
                          <a:pt x="83" y="48"/>
                        </a:lnTo>
                        <a:lnTo>
                          <a:pt x="83" y="47"/>
                        </a:lnTo>
                        <a:lnTo>
                          <a:pt x="84" y="47"/>
                        </a:lnTo>
                        <a:lnTo>
                          <a:pt x="84" y="48"/>
                        </a:lnTo>
                        <a:lnTo>
                          <a:pt x="85" y="48"/>
                        </a:lnTo>
                        <a:lnTo>
                          <a:pt x="85" y="49"/>
                        </a:lnTo>
                        <a:lnTo>
                          <a:pt x="85" y="50"/>
                        </a:lnTo>
                        <a:lnTo>
                          <a:pt x="87" y="50"/>
                        </a:lnTo>
                        <a:lnTo>
                          <a:pt x="88" y="50"/>
                        </a:lnTo>
                        <a:lnTo>
                          <a:pt x="89" y="50"/>
                        </a:lnTo>
                        <a:lnTo>
                          <a:pt x="90" y="49"/>
                        </a:lnTo>
                        <a:lnTo>
                          <a:pt x="91" y="48"/>
                        </a:lnTo>
                        <a:lnTo>
                          <a:pt x="91" y="47"/>
                        </a:lnTo>
                        <a:lnTo>
                          <a:pt x="92" y="46"/>
                        </a:lnTo>
                        <a:lnTo>
                          <a:pt x="93" y="44"/>
                        </a:lnTo>
                        <a:lnTo>
                          <a:pt x="94" y="44"/>
                        </a:lnTo>
                        <a:lnTo>
                          <a:pt x="96" y="44"/>
                        </a:lnTo>
                        <a:lnTo>
                          <a:pt x="96" y="46"/>
                        </a:lnTo>
                        <a:lnTo>
                          <a:pt x="97" y="48"/>
                        </a:lnTo>
                        <a:lnTo>
                          <a:pt x="98" y="48"/>
                        </a:lnTo>
                        <a:lnTo>
                          <a:pt x="98" y="49"/>
                        </a:lnTo>
                        <a:lnTo>
                          <a:pt x="99" y="50"/>
                        </a:lnTo>
                        <a:lnTo>
                          <a:pt x="99" y="52"/>
                        </a:lnTo>
                        <a:lnTo>
                          <a:pt x="100" y="53"/>
                        </a:lnTo>
                        <a:lnTo>
                          <a:pt x="100" y="55"/>
                        </a:lnTo>
                        <a:lnTo>
                          <a:pt x="99" y="55"/>
                        </a:lnTo>
                        <a:lnTo>
                          <a:pt x="99" y="56"/>
                        </a:lnTo>
                        <a:lnTo>
                          <a:pt x="99" y="57"/>
                        </a:lnTo>
                        <a:lnTo>
                          <a:pt x="99" y="58"/>
                        </a:lnTo>
                        <a:lnTo>
                          <a:pt x="100" y="58"/>
                        </a:lnTo>
                        <a:lnTo>
                          <a:pt x="102" y="58"/>
                        </a:lnTo>
                        <a:lnTo>
                          <a:pt x="103" y="59"/>
                        </a:lnTo>
                        <a:lnTo>
                          <a:pt x="110" y="65"/>
                        </a:lnTo>
                        <a:lnTo>
                          <a:pt x="112" y="65"/>
                        </a:lnTo>
                        <a:lnTo>
                          <a:pt x="115" y="64"/>
                        </a:lnTo>
                        <a:lnTo>
                          <a:pt x="116" y="64"/>
                        </a:lnTo>
                        <a:lnTo>
                          <a:pt x="116" y="62"/>
                        </a:lnTo>
                        <a:lnTo>
                          <a:pt x="117" y="62"/>
                        </a:lnTo>
                        <a:lnTo>
                          <a:pt x="118" y="61"/>
                        </a:lnTo>
                        <a:lnTo>
                          <a:pt x="119" y="61"/>
                        </a:lnTo>
                        <a:lnTo>
                          <a:pt x="120" y="61"/>
                        </a:lnTo>
                        <a:lnTo>
                          <a:pt x="121" y="61"/>
                        </a:lnTo>
                        <a:lnTo>
                          <a:pt x="121" y="62"/>
                        </a:lnTo>
                        <a:lnTo>
                          <a:pt x="121" y="64"/>
                        </a:lnTo>
                        <a:lnTo>
                          <a:pt x="120" y="65"/>
                        </a:lnTo>
                        <a:lnTo>
                          <a:pt x="121" y="66"/>
                        </a:lnTo>
                        <a:lnTo>
                          <a:pt x="122" y="66"/>
                        </a:lnTo>
                        <a:lnTo>
                          <a:pt x="122" y="65"/>
                        </a:lnTo>
                        <a:lnTo>
                          <a:pt x="124" y="65"/>
                        </a:lnTo>
                        <a:lnTo>
                          <a:pt x="124" y="64"/>
                        </a:lnTo>
                        <a:lnTo>
                          <a:pt x="125" y="62"/>
                        </a:lnTo>
                        <a:lnTo>
                          <a:pt x="125" y="61"/>
                        </a:lnTo>
                        <a:lnTo>
                          <a:pt x="125" y="62"/>
                        </a:lnTo>
                        <a:lnTo>
                          <a:pt x="126" y="62"/>
                        </a:lnTo>
                        <a:lnTo>
                          <a:pt x="126" y="61"/>
                        </a:lnTo>
                        <a:lnTo>
                          <a:pt x="127" y="61"/>
                        </a:lnTo>
                        <a:lnTo>
                          <a:pt x="127" y="60"/>
                        </a:lnTo>
                        <a:lnTo>
                          <a:pt x="127" y="59"/>
                        </a:lnTo>
                        <a:lnTo>
                          <a:pt x="129" y="58"/>
                        </a:lnTo>
                        <a:lnTo>
                          <a:pt x="131" y="57"/>
                        </a:lnTo>
                        <a:lnTo>
                          <a:pt x="132" y="57"/>
                        </a:lnTo>
                        <a:lnTo>
                          <a:pt x="134" y="57"/>
                        </a:lnTo>
                        <a:lnTo>
                          <a:pt x="135" y="56"/>
                        </a:lnTo>
                        <a:lnTo>
                          <a:pt x="135" y="55"/>
                        </a:lnTo>
                        <a:lnTo>
                          <a:pt x="136" y="55"/>
                        </a:lnTo>
                        <a:lnTo>
                          <a:pt x="137" y="53"/>
                        </a:lnTo>
                        <a:lnTo>
                          <a:pt x="138" y="53"/>
                        </a:lnTo>
                        <a:lnTo>
                          <a:pt x="139" y="53"/>
                        </a:lnTo>
                        <a:lnTo>
                          <a:pt x="141" y="52"/>
                        </a:lnTo>
                        <a:lnTo>
                          <a:pt x="141" y="51"/>
                        </a:lnTo>
                        <a:lnTo>
                          <a:pt x="143" y="51"/>
                        </a:lnTo>
                        <a:lnTo>
                          <a:pt x="143" y="49"/>
                        </a:lnTo>
                        <a:lnTo>
                          <a:pt x="143" y="48"/>
                        </a:lnTo>
                        <a:lnTo>
                          <a:pt x="143" y="47"/>
                        </a:lnTo>
                        <a:lnTo>
                          <a:pt x="144" y="47"/>
                        </a:lnTo>
                        <a:lnTo>
                          <a:pt x="146" y="47"/>
                        </a:lnTo>
                        <a:lnTo>
                          <a:pt x="147" y="47"/>
                        </a:lnTo>
                        <a:lnTo>
                          <a:pt x="148" y="46"/>
                        </a:lnTo>
                        <a:lnTo>
                          <a:pt x="149" y="44"/>
                        </a:lnTo>
                        <a:lnTo>
                          <a:pt x="150" y="44"/>
                        </a:lnTo>
                        <a:lnTo>
                          <a:pt x="152" y="44"/>
                        </a:lnTo>
                        <a:lnTo>
                          <a:pt x="152" y="43"/>
                        </a:lnTo>
                        <a:lnTo>
                          <a:pt x="153" y="41"/>
                        </a:lnTo>
                        <a:lnTo>
                          <a:pt x="152" y="41"/>
                        </a:lnTo>
                        <a:lnTo>
                          <a:pt x="149" y="40"/>
                        </a:lnTo>
                        <a:lnTo>
                          <a:pt x="146" y="40"/>
                        </a:lnTo>
                        <a:lnTo>
                          <a:pt x="143" y="40"/>
                        </a:lnTo>
                        <a:lnTo>
                          <a:pt x="143" y="39"/>
                        </a:lnTo>
                        <a:lnTo>
                          <a:pt x="143" y="38"/>
                        </a:lnTo>
                        <a:lnTo>
                          <a:pt x="144" y="37"/>
                        </a:lnTo>
                        <a:lnTo>
                          <a:pt x="143" y="34"/>
                        </a:lnTo>
                        <a:lnTo>
                          <a:pt x="141" y="33"/>
                        </a:lnTo>
                        <a:lnTo>
                          <a:pt x="141" y="32"/>
                        </a:lnTo>
                        <a:lnTo>
                          <a:pt x="140" y="31"/>
                        </a:lnTo>
                        <a:lnTo>
                          <a:pt x="140" y="30"/>
                        </a:lnTo>
                        <a:lnTo>
                          <a:pt x="140" y="28"/>
                        </a:lnTo>
                        <a:lnTo>
                          <a:pt x="139" y="27"/>
                        </a:lnTo>
                        <a:lnTo>
                          <a:pt x="140" y="25"/>
                        </a:lnTo>
                        <a:lnTo>
                          <a:pt x="140" y="24"/>
                        </a:lnTo>
                        <a:lnTo>
                          <a:pt x="138" y="22"/>
                        </a:lnTo>
                        <a:lnTo>
                          <a:pt x="137" y="21"/>
                        </a:lnTo>
                        <a:lnTo>
                          <a:pt x="136" y="20"/>
                        </a:lnTo>
                        <a:lnTo>
                          <a:pt x="134" y="19"/>
                        </a:lnTo>
                        <a:lnTo>
                          <a:pt x="134" y="18"/>
                        </a:lnTo>
                        <a:lnTo>
                          <a:pt x="134" y="16"/>
                        </a:lnTo>
                        <a:lnTo>
                          <a:pt x="132" y="16"/>
                        </a:lnTo>
                        <a:lnTo>
                          <a:pt x="132" y="15"/>
                        </a:lnTo>
                        <a:lnTo>
                          <a:pt x="131" y="15"/>
                        </a:lnTo>
                        <a:lnTo>
                          <a:pt x="131" y="14"/>
                        </a:lnTo>
                        <a:lnTo>
                          <a:pt x="132" y="14"/>
                        </a:lnTo>
                        <a:lnTo>
                          <a:pt x="134" y="14"/>
                        </a:lnTo>
                        <a:lnTo>
                          <a:pt x="134" y="15"/>
                        </a:lnTo>
                        <a:lnTo>
                          <a:pt x="135" y="16"/>
                        </a:lnTo>
                        <a:lnTo>
                          <a:pt x="136" y="16"/>
                        </a:lnTo>
                        <a:lnTo>
                          <a:pt x="137" y="16"/>
                        </a:lnTo>
                        <a:lnTo>
                          <a:pt x="138" y="16"/>
                        </a:lnTo>
                        <a:lnTo>
                          <a:pt x="139" y="16"/>
                        </a:lnTo>
                        <a:lnTo>
                          <a:pt x="140" y="16"/>
                        </a:lnTo>
                        <a:lnTo>
                          <a:pt x="141" y="16"/>
                        </a:lnTo>
                        <a:lnTo>
                          <a:pt x="141" y="18"/>
                        </a:lnTo>
                        <a:lnTo>
                          <a:pt x="143" y="19"/>
                        </a:lnTo>
                        <a:lnTo>
                          <a:pt x="143" y="20"/>
                        </a:lnTo>
                        <a:lnTo>
                          <a:pt x="144" y="20"/>
                        </a:lnTo>
                        <a:lnTo>
                          <a:pt x="145" y="19"/>
                        </a:lnTo>
                        <a:lnTo>
                          <a:pt x="148" y="19"/>
                        </a:lnTo>
                        <a:lnTo>
                          <a:pt x="149" y="19"/>
                        </a:lnTo>
                        <a:lnTo>
                          <a:pt x="149" y="20"/>
                        </a:lnTo>
                        <a:lnTo>
                          <a:pt x="150" y="20"/>
                        </a:lnTo>
                        <a:lnTo>
                          <a:pt x="152" y="20"/>
                        </a:lnTo>
                        <a:lnTo>
                          <a:pt x="152" y="19"/>
                        </a:lnTo>
                        <a:lnTo>
                          <a:pt x="153" y="19"/>
                        </a:lnTo>
                        <a:lnTo>
                          <a:pt x="154" y="20"/>
                        </a:lnTo>
                        <a:lnTo>
                          <a:pt x="155" y="21"/>
                        </a:lnTo>
                        <a:lnTo>
                          <a:pt x="157" y="23"/>
                        </a:lnTo>
                        <a:lnTo>
                          <a:pt x="158" y="24"/>
                        </a:lnTo>
                        <a:lnTo>
                          <a:pt x="159" y="24"/>
                        </a:lnTo>
                        <a:lnTo>
                          <a:pt x="160" y="23"/>
                        </a:lnTo>
                        <a:lnTo>
                          <a:pt x="162" y="22"/>
                        </a:lnTo>
                        <a:lnTo>
                          <a:pt x="160" y="21"/>
                        </a:lnTo>
                        <a:lnTo>
                          <a:pt x="160" y="20"/>
                        </a:lnTo>
                        <a:lnTo>
                          <a:pt x="160" y="18"/>
                        </a:lnTo>
                        <a:lnTo>
                          <a:pt x="162" y="18"/>
                        </a:lnTo>
                        <a:lnTo>
                          <a:pt x="163" y="18"/>
                        </a:lnTo>
                        <a:lnTo>
                          <a:pt x="164" y="16"/>
                        </a:lnTo>
                        <a:lnTo>
                          <a:pt x="165" y="15"/>
                        </a:lnTo>
                        <a:lnTo>
                          <a:pt x="166" y="15"/>
                        </a:lnTo>
                        <a:lnTo>
                          <a:pt x="167" y="16"/>
                        </a:lnTo>
                        <a:lnTo>
                          <a:pt x="168" y="16"/>
                        </a:lnTo>
                        <a:lnTo>
                          <a:pt x="169" y="16"/>
                        </a:lnTo>
                        <a:lnTo>
                          <a:pt x="171" y="16"/>
                        </a:lnTo>
                        <a:lnTo>
                          <a:pt x="172" y="15"/>
                        </a:lnTo>
                        <a:lnTo>
                          <a:pt x="173" y="16"/>
                        </a:lnTo>
                        <a:lnTo>
                          <a:pt x="174" y="15"/>
                        </a:lnTo>
                        <a:lnTo>
                          <a:pt x="175" y="14"/>
                        </a:lnTo>
                        <a:lnTo>
                          <a:pt x="176" y="14"/>
                        </a:lnTo>
                        <a:lnTo>
                          <a:pt x="177" y="14"/>
                        </a:lnTo>
                        <a:lnTo>
                          <a:pt x="178" y="14"/>
                        </a:lnTo>
                        <a:lnTo>
                          <a:pt x="178" y="13"/>
                        </a:lnTo>
                        <a:lnTo>
                          <a:pt x="178" y="12"/>
                        </a:lnTo>
                        <a:lnTo>
                          <a:pt x="181" y="11"/>
                        </a:lnTo>
                        <a:lnTo>
                          <a:pt x="183" y="11"/>
                        </a:lnTo>
                        <a:lnTo>
                          <a:pt x="185" y="11"/>
                        </a:lnTo>
                        <a:lnTo>
                          <a:pt x="186" y="11"/>
                        </a:lnTo>
                        <a:lnTo>
                          <a:pt x="186" y="10"/>
                        </a:lnTo>
                        <a:lnTo>
                          <a:pt x="186" y="9"/>
                        </a:lnTo>
                        <a:lnTo>
                          <a:pt x="187" y="8"/>
                        </a:lnTo>
                        <a:lnTo>
                          <a:pt x="190" y="8"/>
                        </a:lnTo>
                        <a:lnTo>
                          <a:pt x="191" y="6"/>
                        </a:lnTo>
                        <a:lnTo>
                          <a:pt x="192" y="5"/>
                        </a:lnTo>
                        <a:lnTo>
                          <a:pt x="192" y="4"/>
                        </a:lnTo>
                        <a:lnTo>
                          <a:pt x="191" y="2"/>
                        </a:lnTo>
                        <a:lnTo>
                          <a:pt x="191" y="1"/>
                        </a:lnTo>
                        <a:lnTo>
                          <a:pt x="190" y="1"/>
                        </a:lnTo>
                        <a:lnTo>
                          <a:pt x="192" y="1"/>
                        </a:lnTo>
                        <a:lnTo>
                          <a:pt x="195" y="1"/>
                        </a:lnTo>
                        <a:lnTo>
                          <a:pt x="196" y="1"/>
                        </a:lnTo>
                        <a:lnTo>
                          <a:pt x="197" y="0"/>
                        </a:lnTo>
                        <a:lnTo>
                          <a:pt x="199" y="1"/>
                        </a:lnTo>
                        <a:lnTo>
                          <a:pt x="199" y="2"/>
                        </a:lnTo>
                        <a:lnTo>
                          <a:pt x="200" y="2"/>
                        </a:lnTo>
                        <a:lnTo>
                          <a:pt x="200" y="3"/>
                        </a:lnTo>
                        <a:lnTo>
                          <a:pt x="200" y="6"/>
                        </a:lnTo>
                        <a:lnTo>
                          <a:pt x="200" y="8"/>
                        </a:lnTo>
                        <a:lnTo>
                          <a:pt x="199" y="10"/>
                        </a:lnTo>
                        <a:lnTo>
                          <a:pt x="197" y="10"/>
                        </a:lnTo>
                        <a:lnTo>
                          <a:pt x="197" y="11"/>
                        </a:lnTo>
                        <a:lnTo>
                          <a:pt x="200" y="11"/>
                        </a:lnTo>
                        <a:lnTo>
                          <a:pt x="201" y="11"/>
                        </a:lnTo>
                        <a:lnTo>
                          <a:pt x="203" y="12"/>
                        </a:lnTo>
                        <a:lnTo>
                          <a:pt x="204" y="12"/>
                        </a:lnTo>
                        <a:lnTo>
                          <a:pt x="204" y="13"/>
                        </a:lnTo>
                        <a:lnTo>
                          <a:pt x="204" y="14"/>
                        </a:lnTo>
                        <a:lnTo>
                          <a:pt x="204" y="15"/>
                        </a:lnTo>
                        <a:lnTo>
                          <a:pt x="205" y="18"/>
                        </a:lnTo>
                        <a:lnTo>
                          <a:pt x="206" y="20"/>
                        </a:lnTo>
                        <a:lnTo>
                          <a:pt x="204" y="22"/>
                        </a:lnTo>
                        <a:lnTo>
                          <a:pt x="203" y="23"/>
                        </a:lnTo>
                        <a:lnTo>
                          <a:pt x="202" y="25"/>
                        </a:lnTo>
                        <a:lnTo>
                          <a:pt x="203" y="28"/>
                        </a:lnTo>
                        <a:lnTo>
                          <a:pt x="202" y="28"/>
                        </a:lnTo>
                        <a:lnTo>
                          <a:pt x="202" y="29"/>
                        </a:lnTo>
                        <a:lnTo>
                          <a:pt x="201" y="30"/>
                        </a:lnTo>
                        <a:lnTo>
                          <a:pt x="201" y="31"/>
                        </a:lnTo>
                        <a:lnTo>
                          <a:pt x="201" y="32"/>
                        </a:lnTo>
                        <a:lnTo>
                          <a:pt x="200" y="33"/>
                        </a:lnTo>
                        <a:lnTo>
                          <a:pt x="200" y="34"/>
                        </a:lnTo>
                        <a:lnTo>
                          <a:pt x="200" y="37"/>
                        </a:lnTo>
                        <a:lnTo>
                          <a:pt x="201" y="38"/>
                        </a:lnTo>
                        <a:lnTo>
                          <a:pt x="201" y="39"/>
                        </a:lnTo>
                        <a:lnTo>
                          <a:pt x="201" y="40"/>
                        </a:lnTo>
                        <a:lnTo>
                          <a:pt x="202" y="41"/>
                        </a:lnTo>
                        <a:lnTo>
                          <a:pt x="201" y="41"/>
                        </a:lnTo>
                        <a:lnTo>
                          <a:pt x="202" y="42"/>
                        </a:lnTo>
                        <a:lnTo>
                          <a:pt x="203" y="42"/>
                        </a:lnTo>
                        <a:lnTo>
                          <a:pt x="204" y="43"/>
                        </a:lnTo>
                        <a:lnTo>
                          <a:pt x="203" y="46"/>
                        </a:lnTo>
                        <a:lnTo>
                          <a:pt x="203" y="48"/>
                        </a:lnTo>
                        <a:lnTo>
                          <a:pt x="203" y="49"/>
                        </a:lnTo>
                        <a:lnTo>
                          <a:pt x="204" y="49"/>
                        </a:lnTo>
                        <a:lnTo>
                          <a:pt x="205" y="49"/>
                        </a:lnTo>
                        <a:lnTo>
                          <a:pt x="204" y="50"/>
                        </a:lnTo>
                        <a:lnTo>
                          <a:pt x="205" y="50"/>
                        </a:lnTo>
                        <a:lnTo>
                          <a:pt x="206" y="51"/>
                        </a:lnTo>
                        <a:lnTo>
                          <a:pt x="208" y="51"/>
                        </a:lnTo>
                        <a:lnTo>
                          <a:pt x="209" y="52"/>
                        </a:lnTo>
                        <a:lnTo>
                          <a:pt x="211" y="56"/>
                        </a:lnTo>
                        <a:lnTo>
                          <a:pt x="212" y="56"/>
                        </a:lnTo>
                        <a:lnTo>
                          <a:pt x="214" y="56"/>
                        </a:lnTo>
                        <a:lnTo>
                          <a:pt x="214" y="57"/>
                        </a:lnTo>
                        <a:lnTo>
                          <a:pt x="215" y="57"/>
                        </a:lnTo>
                        <a:lnTo>
                          <a:pt x="215" y="58"/>
                        </a:lnTo>
                        <a:lnTo>
                          <a:pt x="217" y="58"/>
                        </a:lnTo>
                        <a:lnTo>
                          <a:pt x="218" y="58"/>
                        </a:lnTo>
                        <a:lnTo>
                          <a:pt x="219" y="57"/>
                        </a:lnTo>
                        <a:lnTo>
                          <a:pt x="220" y="57"/>
                        </a:lnTo>
                        <a:lnTo>
                          <a:pt x="221" y="57"/>
                        </a:lnTo>
                        <a:lnTo>
                          <a:pt x="222" y="56"/>
                        </a:lnTo>
                        <a:lnTo>
                          <a:pt x="221" y="55"/>
                        </a:lnTo>
                        <a:lnTo>
                          <a:pt x="223" y="53"/>
                        </a:lnTo>
                        <a:lnTo>
                          <a:pt x="224" y="52"/>
                        </a:lnTo>
                        <a:lnTo>
                          <a:pt x="227" y="53"/>
                        </a:lnTo>
                        <a:lnTo>
                          <a:pt x="228" y="53"/>
                        </a:lnTo>
                        <a:lnTo>
                          <a:pt x="229" y="52"/>
                        </a:lnTo>
                        <a:lnTo>
                          <a:pt x="230" y="51"/>
                        </a:lnTo>
                        <a:lnTo>
                          <a:pt x="232" y="50"/>
                        </a:lnTo>
                        <a:lnTo>
                          <a:pt x="232" y="51"/>
                        </a:lnTo>
                        <a:lnTo>
                          <a:pt x="233" y="51"/>
                        </a:lnTo>
                        <a:lnTo>
                          <a:pt x="234" y="51"/>
                        </a:lnTo>
                        <a:lnTo>
                          <a:pt x="236" y="50"/>
                        </a:lnTo>
                        <a:lnTo>
                          <a:pt x="236" y="49"/>
                        </a:lnTo>
                        <a:lnTo>
                          <a:pt x="237" y="48"/>
                        </a:lnTo>
                        <a:lnTo>
                          <a:pt x="238" y="47"/>
                        </a:lnTo>
                        <a:lnTo>
                          <a:pt x="239" y="47"/>
                        </a:lnTo>
                        <a:lnTo>
                          <a:pt x="240" y="47"/>
                        </a:lnTo>
                        <a:lnTo>
                          <a:pt x="241" y="47"/>
                        </a:lnTo>
                        <a:lnTo>
                          <a:pt x="242" y="47"/>
                        </a:lnTo>
                        <a:lnTo>
                          <a:pt x="242" y="48"/>
                        </a:lnTo>
                        <a:lnTo>
                          <a:pt x="245" y="48"/>
                        </a:lnTo>
                        <a:lnTo>
                          <a:pt x="246" y="48"/>
                        </a:lnTo>
                        <a:lnTo>
                          <a:pt x="247" y="48"/>
                        </a:lnTo>
                        <a:lnTo>
                          <a:pt x="248" y="48"/>
                        </a:lnTo>
                        <a:lnTo>
                          <a:pt x="249" y="48"/>
                        </a:lnTo>
                        <a:lnTo>
                          <a:pt x="250" y="48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635" name="Freeform 1551">
                    <a:extLst>
                      <a:ext uri="{FF2B5EF4-FFF2-40B4-BE49-F238E27FC236}">
                        <a16:creationId xmlns:a16="http://schemas.microsoft.com/office/drawing/2014/main" id="{998155AB-44DC-40FA-A772-361E90230D5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376596" y="3601193"/>
                    <a:ext cx="81327" cy="58091"/>
                  </a:xfrm>
                  <a:custGeom>
                    <a:avLst/>
                    <a:gdLst>
                      <a:gd name="T0" fmla="*/ 6350 w 35"/>
                      <a:gd name="T1" fmla="*/ 36513 h 25"/>
                      <a:gd name="T2" fmla="*/ 3175 w 35"/>
                      <a:gd name="T3" fmla="*/ 36513 h 25"/>
                      <a:gd name="T4" fmla="*/ 3175 w 35"/>
                      <a:gd name="T5" fmla="*/ 33338 h 25"/>
                      <a:gd name="T6" fmla="*/ 0 w 35"/>
                      <a:gd name="T7" fmla="*/ 30163 h 25"/>
                      <a:gd name="T8" fmla="*/ 0 w 35"/>
                      <a:gd name="T9" fmla="*/ 23813 h 25"/>
                      <a:gd name="T10" fmla="*/ 3175 w 35"/>
                      <a:gd name="T11" fmla="*/ 23813 h 25"/>
                      <a:gd name="T12" fmla="*/ 3175 w 35"/>
                      <a:gd name="T13" fmla="*/ 20638 h 25"/>
                      <a:gd name="T14" fmla="*/ 0 w 35"/>
                      <a:gd name="T15" fmla="*/ 19050 h 25"/>
                      <a:gd name="T16" fmla="*/ 0 w 35"/>
                      <a:gd name="T17" fmla="*/ 12700 h 25"/>
                      <a:gd name="T18" fmla="*/ 1588 w 35"/>
                      <a:gd name="T19" fmla="*/ 11113 h 25"/>
                      <a:gd name="T20" fmla="*/ 3175 w 35"/>
                      <a:gd name="T21" fmla="*/ 11113 h 25"/>
                      <a:gd name="T22" fmla="*/ 1588 w 35"/>
                      <a:gd name="T23" fmla="*/ 9525 h 25"/>
                      <a:gd name="T24" fmla="*/ 3175 w 35"/>
                      <a:gd name="T25" fmla="*/ 3175 h 25"/>
                      <a:gd name="T26" fmla="*/ 4763 w 35"/>
                      <a:gd name="T27" fmla="*/ 0 h 25"/>
                      <a:gd name="T28" fmla="*/ 7938 w 35"/>
                      <a:gd name="T29" fmla="*/ 0 h 25"/>
                      <a:gd name="T30" fmla="*/ 14288 w 35"/>
                      <a:gd name="T31" fmla="*/ 0 h 25"/>
                      <a:gd name="T32" fmla="*/ 20638 w 35"/>
                      <a:gd name="T33" fmla="*/ 1588 h 25"/>
                      <a:gd name="T34" fmla="*/ 26988 w 35"/>
                      <a:gd name="T35" fmla="*/ 1588 h 25"/>
                      <a:gd name="T36" fmla="*/ 31750 w 35"/>
                      <a:gd name="T37" fmla="*/ 0 h 25"/>
                      <a:gd name="T38" fmla="*/ 34925 w 35"/>
                      <a:gd name="T39" fmla="*/ 0 h 25"/>
                      <a:gd name="T40" fmla="*/ 41275 w 35"/>
                      <a:gd name="T41" fmla="*/ 0 h 25"/>
                      <a:gd name="T42" fmla="*/ 47625 w 35"/>
                      <a:gd name="T43" fmla="*/ 1588 h 25"/>
                      <a:gd name="T44" fmla="*/ 55563 w 35"/>
                      <a:gd name="T45" fmla="*/ 3175 h 25"/>
                      <a:gd name="T46" fmla="*/ 52388 w 35"/>
                      <a:gd name="T47" fmla="*/ 4763 h 25"/>
                      <a:gd name="T48" fmla="*/ 52388 w 35"/>
                      <a:gd name="T49" fmla="*/ 9525 h 25"/>
                      <a:gd name="T50" fmla="*/ 50800 w 35"/>
                      <a:gd name="T51" fmla="*/ 11113 h 25"/>
                      <a:gd name="T52" fmla="*/ 50800 w 35"/>
                      <a:gd name="T53" fmla="*/ 14288 h 25"/>
                      <a:gd name="T54" fmla="*/ 50800 w 35"/>
                      <a:gd name="T55" fmla="*/ 17463 h 25"/>
                      <a:gd name="T56" fmla="*/ 47625 w 35"/>
                      <a:gd name="T57" fmla="*/ 19050 h 25"/>
                      <a:gd name="T58" fmla="*/ 46038 w 35"/>
                      <a:gd name="T59" fmla="*/ 25400 h 25"/>
                      <a:gd name="T60" fmla="*/ 42863 w 35"/>
                      <a:gd name="T61" fmla="*/ 30163 h 25"/>
                      <a:gd name="T62" fmla="*/ 36513 w 35"/>
                      <a:gd name="T63" fmla="*/ 33338 h 25"/>
                      <a:gd name="T64" fmla="*/ 28575 w 35"/>
                      <a:gd name="T65" fmla="*/ 33338 h 25"/>
                      <a:gd name="T66" fmla="*/ 23813 w 35"/>
                      <a:gd name="T67" fmla="*/ 36513 h 25"/>
                      <a:gd name="T68" fmla="*/ 22225 w 35"/>
                      <a:gd name="T69" fmla="*/ 33338 h 25"/>
                      <a:gd name="T70" fmla="*/ 22225 w 35"/>
                      <a:gd name="T71" fmla="*/ 36513 h 25"/>
                      <a:gd name="T72" fmla="*/ 19050 w 35"/>
                      <a:gd name="T73" fmla="*/ 36513 h 25"/>
                      <a:gd name="T74" fmla="*/ 15875 w 35"/>
                      <a:gd name="T75" fmla="*/ 34925 h 25"/>
                      <a:gd name="T76" fmla="*/ 7938 w 35"/>
                      <a:gd name="T77" fmla="*/ 39688 h 25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</a:gdLst>
                    <a:ahLst/>
                    <a:cxnLst>
                      <a:cxn ang="T78">
                        <a:pos x="T0" y="T1"/>
                      </a:cxn>
                      <a:cxn ang="T79">
                        <a:pos x="T2" y="T3"/>
                      </a:cxn>
                      <a:cxn ang="T80">
                        <a:pos x="T4" y="T5"/>
                      </a:cxn>
                      <a:cxn ang="T81">
                        <a:pos x="T6" y="T7"/>
                      </a:cxn>
                      <a:cxn ang="T82">
                        <a:pos x="T8" y="T9"/>
                      </a:cxn>
                      <a:cxn ang="T83">
                        <a:pos x="T10" y="T11"/>
                      </a:cxn>
                      <a:cxn ang="T84">
                        <a:pos x="T12" y="T13"/>
                      </a:cxn>
                      <a:cxn ang="T85">
                        <a:pos x="T14" y="T15"/>
                      </a:cxn>
                      <a:cxn ang="T86">
                        <a:pos x="T16" y="T17"/>
                      </a:cxn>
                      <a:cxn ang="T87">
                        <a:pos x="T18" y="T19"/>
                      </a:cxn>
                      <a:cxn ang="T88">
                        <a:pos x="T20" y="T21"/>
                      </a:cxn>
                      <a:cxn ang="T89">
                        <a:pos x="T22" y="T23"/>
                      </a:cxn>
                      <a:cxn ang="T90">
                        <a:pos x="T24" y="T25"/>
                      </a:cxn>
                      <a:cxn ang="T91">
                        <a:pos x="T26" y="T27"/>
                      </a:cxn>
                      <a:cxn ang="T92">
                        <a:pos x="T28" y="T29"/>
                      </a:cxn>
                      <a:cxn ang="T93">
                        <a:pos x="T30" y="T31"/>
                      </a:cxn>
                      <a:cxn ang="T94">
                        <a:pos x="T32" y="T33"/>
                      </a:cxn>
                      <a:cxn ang="T95">
                        <a:pos x="T34" y="T35"/>
                      </a:cxn>
                      <a:cxn ang="T96">
                        <a:pos x="T36" y="T37"/>
                      </a:cxn>
                      <a:cxn ang="T97">
                        <a:pos x="T38" y="T39"/>
                      </a:cxn>
                      <a:cxn ang="T98">
                        <a:pos x="T40" y="T41"/>
                      </a:cxn>
                      <a:cxn ang="T99">
                        <a:pos x="T42" y="T43"/>
                      </a:cxn>
                      <a:cxn ang="T100">
                        <a:pos x="T44" y="T45"/>
                      </a:cxn>
                      <a:cxn ang="T101">
                        <a:pos x="T46" y="T47"/>
                      </a:cxn>
                      <a:cxn ang="T102">
                        <a:pos x="T48" y="T49"/>
                      </a:cxn>
                      <a:cxn ang="T103">
                        <a:pos x="T50" y="T51"/>
                      </a:cxn>
                      <a:cxn ang="T104">
                        <a:pos x="T52" y="T53"/>
                      </a:cxn>
                      <a:cxn ang="T105">
                        <a:pos x="T54" y="T55"/>
                      </a:cxn>
                      <a:cxn ang="T106">
                        <a:pos x="T56" y="T57"/>
                      </a:cxn>
                      <a:cxn ang="T107">
                        <a:pos x="T58" y="T59"/>
                      </a:cxn>
                      <a:cxn ang="T108">
                        <a:pos x="T60" y="T61"/>
                      </a:cxn>
                      <a:cxn ang="T109">
                        <a:pos x="T62" y="T63"/>
                      </a:cxn>
                      <a:cxn ang="T110">
                        <a:pos x="T64" y="T65"/>
                      </a:cxn>
                      <a:cxn ang="T111">
                        <a:pos x="T66" y="T67"/>
                      </a:cxn>
                      <a:cxn ang="T112">
                        <a:pos x="T68" y="T69"/>
                      </a:cxn>
                      <a:cxn ang="T113">
                        <a:pos x="T70" y="T71"/>
                      </a:cxn>
                      <a:cxn ang="T114">
                        <a:pos x="T72" y="T73"/>
                      </a:cxn>
                      <a:cxn ang="T115">
                        <a:pos x="T74" y="T75"/>
                      </a:cxn>
                      <a:cxn ang="T116">
                        <a:pos x="T76" y="T77"/>
                      </a:cxn>
                    </a:cxnLst>
                    <a:rect l="0" t="0" r="r" b="b"/>
                    <a:pathLst>
                      <a:path w="35" h="25">
                        <a:moveTo>
                          <a:pt x="5" y="25"/>
                        </a:moveTo>
                        <a:lnTo>
                          <a:pt x="4" y="23"/>
                        </a:lnTo>
                        <a:lnTo>
                          <a:pt x="3" y="23"/>
                        </a:lnTo>
                        <a:lnTo>
                          <a:pt x="2" y="23"/>
                        </a:lnTo>
                        <a:lnTo>
                          <a:pt x="2" y="22"/>
                        </a:lnTo>
                        <a:lnTo>
                          <a:pt x="2" y="21"/>
                        </a:lnTo>
                        <a:lnTo>
                          <a:pt x="1" y="20"/>
                        </a:lnTo>
                        <a:lnTo>
                          <a:pt x="0" y="19"/>
                        </a:lnTo>
                        <a:lnTo>
                          <a:pt x="0" y="17"/>
                        </a:lnTo>
                        <a:lnTo>
                          <a:pt x="0" y="15"/>
                        </a:lnTo>
                        <a:lnTo>
                          <a:pt x="1" y="15"/>
                        </a:lnTo>
                        <a:lnTo>
                          <a:pt x="2" y="15"/>
                        </a:lnTo>
                        <a:lnTo>
                          <a:pt x="3" y="13"/>
                        </a:lnTo>
                        <a:lnTo>
                          <a:pt x="2" y="13"/>
                        </a:lnTo>
                        <a:lnTo>
                          <a:pt x="1" y="13"/>
                        </a:lnTo>
                        <a:lnTo>
                          <a:pt x="0" y="12"/>
                        </a:lnTo>
                        <a:lnTo>
                          <a:pt x="0" y="11"/>
                        </a:lnTo>
                        <a:lnTo>
                          <a:pt x="0" y="8"/>
                        </a:lnTo>
                        <a:lnTo>
                          <a:pt x="0" y="7"/>
                        </a:lnTo>
                        <a:lnTo>
                          <a:pt x="1" y="7"/>
                        </a:lnTo>
                        <a:lnTo>
                          <a:pt x="3" y="8"/>
                        </a:lnTo>
                        <a:lnTo>
                          <a:pt x="2" y="7"/>
                        </a:lnTo>
                        <a:lnTo>
                          <a:pt x="1" y="7"/>
                        </a:lnTo>
                        <a:lnTo>
                          <a:pt x="1" y="6"/>
                        </a:lnTo>
                        <a:lnTo>
                          <a:pt x="1" y="3"/>
                        </a:lnTo>
                        <a:lnTo>
                          <a:pt x="2" y="2"/>
                        </a:lnTo>
                        <a:lnTo>
                          <a:pt x="3" y="1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5" y="0"/>
                        </a:lnTo>
                        <a:lnTo>
                          <a:pt x="7" y="0"/>
                        </a:lnTo>
                        <a:lnTo>
                          <a:pt x="9" y="0"/>
                        </a:lnTo>
                        <a:lnTo>
                          <a:pt x="10" y="0"/>
                        </a:lnTo>
                        <a:lnTo>
                          <a:pt x="13" y="1"/>
                        </a:lnTo>
                        <a:lnTo>
                          <a:pt x="15" y="1"/>
                        </a:lnTo>
                        <a:lnTo>
                          <a:pt x="17" y="1"/>
                        </a:lnTo>
                        <a:lnTo>
                          <a:pt x="20" y="1"/>
                        </a:lnTo>
                        <a:lnTo>
                          <a:pt x="20" y="0"/>
                        </a:lnTo>
                        <a:lnTo>
                          <a:pt x="21" y="0"/>
                        </a:lnTo>
                        <a:lnTo>
                          <a:pt x="22" y="0"/>
                        </a:lnTo>
                        <a:lnTo>
                          <a:pt x="23" y="0"/>
                        </a:lnTo>
                        <a:lnTo>
                          <a:pt x="26" y="0"/>
                        </a:lnTo>
                        <a:lnTo>
                          <a:pt x="28" y="1"/>
                        </a:lnTo>
                        <a:lnTo>
                          <a:pt x="30" y="1"/>
                        </a:lnTo>
                        <a:lnTo>
                          <a:pt x="33" y="2"/>
                        </a:lnTo>
                        <a:lnTo>
                          <a:pt x="35" y="2"/>
                        </a:lnTo>
                        <a:lnTo>
                          <a:pt x="35" y="3"/>
                        </a:lnTo>
                        <a:lnTo>
                          <a:pt x="33" y="3"/>
                        </a:lnTo>
                        <a:lnTo>
                          <a:pt x="33" y="4"/>
                        </a:lnTo>
                        <a:lnTo>
                          <a:pt x="33" y="6"/>
                        </a:lnTo>
                        <a:lnTo>
                          <a:pt x="32" y="6"/>
                        </a:lnTo>
                        <a:lnTo>
                          <a:pt x="32" y="7"/>
                        </a:lnTo>
                        <a:lnTo>
                          <a:pt x="32" y="8"/>
                        </a:lnTo>
                        <a:lnTo>
                          <a:pt x="32" y="9"/>
                        </a:lnTo>
                        <a:lnTo>
                          <a:pt x="32" y="10"/>
                        </a:lnTo>
                        <a:lnTo>
                          <a:pt x="32" y="11"/>
                        </a:lnTo>
                        <a:lnTo>
                          <a:pt x="31" y="11"/>
                        </a:lnTo>
                        <a:lnTo>
                          <a:pt x="30" y="12"/>
                        </a:lnTo>
                        <a:lnTo>
                          <a:pt x="30" y="13"/>
                        </a:lnTo>
                        <a:lnTo>
                          <a:pt x="29" y="16"/>
                        </a:lnTo>
                        <a:lnTo>
                          <a:pt x="28" y="19"/>
                        </a:lnTo>
                        <a:lnTo>
                          <a:pt x="27" y="19"/>
                        </a:lnTo>
                        <a:lnTo>
                          <a:pt x="26" y="20"/>
                        </a:lnTo>
                        <a:lnTo>
                          <a:pt x="23" y="21"/>
                        </a:lnTo>
                        <a:lnTo>
                          <a:pt x="20" y="21"/>
                        </a:lnTo>
                        <a:lnTo>
                          <a:pt x="18" y="21"/>
                        </a:lnTo>
                        <a:lnTo>
                          <a:pt x="18" y="22"/>
                        </a:lnTo>
                        <a:lnTo>
                          <a:pt x="15" y="23"/>
                        </a:lnTo>
                        <a:lnTo>
                          <a:pt x="15" y="22"/>
                        </a:lnTo>
                        <a:lnTo>
                          <a:pt x="14" y="21"/>
                        </a:lnTo>
                        <a:lnTo>
                          <a:pt x="14" y="22"/>
                        </a:lnTo>
                        <a:lnTo>
                          <a:pt x="14" y="23"/>
                        </a:lnTo>
                        <a:lnTo>
                          <a:pt x="13" y="23"/>
                        </a:lnTo>
                        <a:lnTo>
                          <a:pt x="12" y="23"/>
                        </a:lnTo>
                        <a:lnTo>
                          <a:pt x="12" y="22"/>
                        </a:lnTo>
                        <a:lnTo>
                          <a:pt x="10" y="22"/>
                        </a:lnTo>
                        <a:lnTo>
                          <a:pt x="7" y="23"/>
                        </a:lnTo>
                        <a:lnTo>
                          <a:pt x="5" y="25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636" name="Freeform 1552">
                    <a:extLst>
                      <a:ext uri="{FF2B5EF4-FFF2-40B4-BE49-F238E27FC236}">
                        <a16:creationId xmlns:a16="http://schemas.microsoft.com/office/drawing/2014/main" id="{EEAB1C80-0E46-4548-8868-101D3A93844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337096" y="3615134"/>
                    <a:ext cx="25559" cy="30208"/>
                  </a:xfrm>
                  <a:custGeom>
                    <a:avLst/>
                    <a:gdLst>
                      <a:gd name="T0" fmla="*/ 1587 w 11"/>
                      <a:gd name="T1" fmla="*/ 20638 h 13"/>
                      <a:gd name="T2" fmla="*/ 0 w 11"/>
                      <a:gd name="T3" fmla="*/ 20638 h 13"/>
                      <a:gd name="T4" fmla="*/ 0 w 11"/>
                      <a:gd name="T5" fmla="*/ 19050 h 13"/>
                      <a:gd name="T6" fmla="*/ 1587 w 11"/>
                      <a:gd name="T7" fmla="*/ 19050 h 13"/>
                      <a:gd name="T8" fmla="*/ 1587 w 11"/>
                      <a:gd name="T9" fmla="*/ 17463 h 13"/>
                      <a:gd name="T10" fmla="*/ 1587 w 11"/>
                      <a:gd name="T11" fmla="*/ 15875 h 13"/>
                      <a:gd name="T12" fmla="*/ 1587 w 11"/>
                      <a:gd name="T13" fmla="*/ 14288 h 13"/>
                      <a:gd name="T14" fmla="*/ 3175 w 11"/>
                      <a:gd name="T15" fmla="*/ 14288 h 13"/>
                      <a:gd name="T16" fmla="*/ 4762 w 11"/>
                      <a:gd name="T17" fmla="*/ 14288 h 13"/>
                      <a:gd name="T18" fmla="*/ 6350 w 11"/>
                      <a:gd name="T19" fmla="*/ 11113 h 13"/>
                      <a:gd name="T20" fmla="*/ 6350 w 11"/>
                      <a:gd name="T21" fmla="*/ 9525 h 13"/>
                      <a:gd name="T22" fmla="*/ 6350 w 11"/>
                      <a:gd name="T23" fmla="*/ 7938 h 13"/>
                      <a:gd name="T24" fmla="*/ 6350 w 11"/>
                      <a:gd name="T25" fmla="*/ 6350 h 13"/>
                      <a:gd name="T26" fmla="*/ 9525 w 11"/>
                      <a:gd name="T27" fmla="*/ 4763 h 13"/>
                      <a:gd name="T28" fmla="*/ 9525 w 11"/>
                      <a:gd name="T29" fmla="*/ 3175 h 13"/>
                      <a:gd name="T30" fmla="*/ 11112 w 11"/>
                      <a:gd name="T31" fmla="*/ 1588 h 13"/>
                      <a:gd name="T32" fmla="*/ 12700 w 11"/>
                      <a:gd name="T33" fmla="*/ 0 h 13"/>
                      <a:gd name="T34" fmla="*/ 14287 w 11"/>
                      <a:gd name="T35" fmla="*/ 0 h 13"/>
                      <a:gd name="T36" fmla="*/ 17462 w 11"/>
                      <a:gd name="T37" fmla="*/ 0 h 13"/>
                      <a:gd name="T38" fmla="*/ 17462 w 11"/>
                      <a:gd name="T39" fmla="*/ 3175 h 13"/>
                      <a:gd name="T40" fmla="*/ 17462 w 11"/>
                      <a:gd name="T41" fmla="*/ 4763 h 13"/>
                      <a:gd name="T42" fmla="*/ 17462 w 11"/>
                      <a:gd name="T43" fmla="*/ 6350 h 13"/>
                      <a:gd name="T44" fmla="*/ 15875 w 11"/>
                      <a:gd name="T45" fmla="*/ 7938 h 13"/>
                      <a:gd name="T46" fmla="*/ 15875 w 11"/>
                      <a:gd name="T47" fmla="*/ 9525 h 13"/>
                      <a:gd name="T48" fmla="*/ 14287 w 11"/>
                      <a:gd name="T49" fmla="*/ 11113 h 13"/>
                      <a:gd name="T50" fmla="*/ 12700 w 11"/>
                      <a:gd name="T51" fmla="*/ 14288 h 13"/>
                      <a:gd name="T52" fmla="*/ 12700 w 11"/>
                      <a:gd name="T53" fmla="*/ 15875 h 13"/>
                      <a:gd name="T54" fmla="*/ 11112 w 11"/>
                      <a:gd name="T55" fmla="*/ 15875 h 13"/>
                      <a:gd name="T56" fmla="*/ 9525 w 11"/>
                      <a:gd name="T57" fmla="*/ 17463 h 13"/>
                      <a:gd name="T58" fmla="*/ 6350 w 11"/>
                      <a:gd name="T59" fmla="*/ 19050 h 13"/>
                      <a:gd name="T60" fmla="*/ 4762 w 11"/>
                      <a:gd name="T61" fmla="*/ 19050 h 13"/>
                      <a:gd name="T62" fmla="*/ 3175 w 11"/>
                      <a:gd name="T63" fmla="*/ 20638 h 13"/>
                      <a:gd name="T64" fmla="*/ 1587 w 11"/>
                      <a:gd name="T65" fmla="*/ 20638 h 13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0" t="0" r="r" b="b"/>
                    <a:pathLst>
                      <a:path w="11" h="13">
                        <a:moveTo>
                          <a:pt x="1" y="13"/>
                        </a:moveTo>
                        <a:lnTo>
                          <a:pt x="0" y="13"/>
                        </a:lnTo>
                        <a:lnTo>
                          <a:pt x="0" y="12"/>
                        </a:lnTo>
                        <a:lnTo>
                          <a:pt x="1" y="12"/>
                        </a:lnTo>
                        <a:lnTo>
                          <a:pt x="1" y="11"/>
                        </a:lnTo>
                        <a:lnTo>
                          <a:pt x="1" y="10"/>
                        </a:lnTo>
                        <a:lnTo>
                          <a:pt x="1" y="9"/>
                        </a:lnTo>
                        <a:lnTo>
                          <a:pt x="2" y="9"/>
                        </a:lnTo>
                        <a:lnTo>
                          <a:pt x="3" y="9"/>
                        </a:lnTo>
                        <a:lnTo>
                          <a:pt x="4" y="7"/>
                        </a:lnTo>
                        <a:lnTo>
                          <a:pt x="4" y="6"/>
                        </a:lnTo>
                        <a:lnTo>
                          <a:pt x="4" y="5"/>
                        </a:lnTo>
                        <a:lnTo>
                          <a:pt x="4" y="4"/>
                        </a:lnTo>
                        <a:lnTo>
                          <a:pt x="6" y="3"/>
                        </a:lnTo>
                        <a:lnTo>
                          <a:pt x="6" y="2"/>
                        </a:lnTo>
                        <a:lnTo>
                          <a:pt x="7" y="1"/>
                        </a:lnTo>
                        <a:lnTo>
                          <a:pt x="8" y="0"/>
                        </a:lnTo>
                        <a:lnTo>
                          <a:pt x="9" y="0"/>
                        </a:lnTo>
                        <a:lnTo>
                          <a:pt x="11" y="0"/>
                        </a:lnTo>
                        <a:lnTo>
                          <a:pt x="11" y="2"/>
                        </a:lnTo>
                        <a:lnTo>
                          <a:pt x="11" y="3"/>
                        </a:lnTo>
                        <a:lnTo>
                          <a:pt x="11" y="4"/>
                        </a:lnTo>
                        <a:lnTo>
                          <a:pt x="10" y="5"/>
                        </a:lnTo>
                        <a:lnTo>
                          <a:pt x="10" y="6"/>
                        </a:lnTo>
                        <a:lnTo>
                          <a:pt x="9" y="7"/>
                        </a:lnTo>
                        <a:lnTo>
                          <a:pt x="8" y="9"/>
                        </a:lnTo>
                        <a:lnTo>
                          <a:pt x="8" y="10"/>
                        </a:lnTo>
                        <a:lnTo>
                          <a:pt x="7" y="10"/>
                        </a:lnTo>
                        <a:lnTo>
                          <a:pt x="6" y="11"/>
                        </a:lnTo>
                        <a:lnTo>
                          <a:pt x="4" y="12"/>
                        </a:lnTo>
                        <a:lnTo>
                          <a:pt x="3" y="12"/>
                        </a:lnTo>
                        <a:lnTo>
                          <a:pt x="2" y="13"/>
                        </a:lnTo>
                        <a:lnTo>
                          <a:pt x="1" y="1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637" name="Freeform 1553">
                    <a:extLst>
                      <a:ext uri="{FF2B5EF4-FFF2-40B4-BE49-F238E27FC236}">
                        <a16:creationId xmlns:a16="http://schemas.microsoft.com/office/drawing/2014/main" id="{79FD8376-F20C-40B3-9DA0-BE8FB1809A6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388215" y="3584928"/>
                    <a:ext cx="27883" cy="13942"/>
                  </a:xfrm>
                  <a:custGeom>
                    <a:avLst/>
                    <a:gdLst>
                      <a:gd name="T0" fmla="*/ 9525 w 12"/>
                      <a:gd name="T1" fmla="*/ 9525 h 6"/>
                      <a:gd name="T2" fmla="*/ 7938 w 12"/>
                      <a:gd name="T3" fmla="*/ 7938 h 6"/>
                      <a:gd name="T4" fmla="*/ 6350 w 12"/>
                      <a:gd name="T5" fmla="*/ 7938 h 6"/>
                      <a:gd name="T6" fmla="*/ 4763 w 12"/>
                      <a:gd name="T7" fmla="*/ 7938 h 6"/>
                      <a:gd name="T8" fmla="*/ 3175 w 12"/>
                      <a:gd name="T9" fmla="*/ 7938 h 6"/>
                      <a:gd name="T10" fmla="*/ 0 w 12"/>
                      <a:gd name="T11" fmla="*/ 7938 h 6"/>
                      <a:gd name="T12" fmla="*/ 0 w 12"/>
                      <a:gd name="T13" fmla="*/ 6350 h 6"/>
                      <a:gd name="T14" fmla="*/ 0 w 12"/>
                      <a:gd name="T15" fmla="*/ 3175 h 6"/>
                      <a:gd name="T16" fmla="*/ 3175 w 12"/>
                      <a:gd name="T17" fmla="*/ 1588 h 6"/>
                      <a:gd name="T18" fmla="*/ 4763 w 12"/>
                      <a:gd name="T19" fmla="*/ 3175 h 6"/>
                      <a:gd name="T20" fmla="*/ 6350 w 12"/>
                      <a:gd name="T21" fmla="*/ 3175 h 6"/>
                      <a:gd name="T22" fmla="*/ 6350 w 12"/>
                      <a:gd name="T23" fmla="*/ 1588 h 6"/>
                      <a:gd name="T24" fmla="*/ 7938 w 12"/>
                      <a:gd name="T25" fmla="*/ 1588 h 6"/>
                      <a:gd name="T26" fmla="*/ 9525 w 12"/>
                      <a:gd name="T27" fmla="*/ 0 h 6"/>
                      <a:gd name="T28" fmla="*/ 11113 w 12"/>
                      <a:gd name="T29" fmla="*/ 0 h 6"/>
                      <a:gd name="T30" fmla="*/ 12700 w 12"/>
                      <a:gd name="T31" fmla="*/ 0 h 6"/>
                      <a:gd name="T32" fmla="*/ 14288 w 12"/>
                      <a:gd name="T33" fmla="*/ 0 h 6"/>
                      <a:gd name="T34" fmla="*/ 15875 w 12"/>
                      <a:gd name="T35" fmla="*/ 0 h 6"/>
                      <a:gd name="T36" fmla="*/ 19050 w 12"/>
                      <a:gd name="T37" fmla="*/ 1588 h 6"/>
                      <a:gd name="T38" fmla="*/ 19050 w 12"/>
                      <a:gd name="T39" fmla="*/ 3175 h 6"/>
                      <a:gd name="T40" fmla="*/ 15875 w 12"/>
                      <a:gd name="T41" fmla="*/ 3175 h 6"/>
                      <a:gd name="T42" fmla="*/ 14288 w 12"/>
                      <a:gd name="T43" fmla="*/ 3175 h 6"/>
                      <a:gd name="T44" fmla="*/ 12700 w 12"/>
                      <a:gd name="T45" fmla="*/ 6350 h 6"/>
                      <a:gd name="T46" fmla="*/ 12700 w 12"/>
                      <a:gd name="T47" fmla="*/ 7938 h 6"/>
                      <a:gd name="T48" fmla="*/ 11113 w 12"/>
                      <a:gd name="T49" fmla="*/ 7938 h 6"/>
                      <a:gd name="T50" fmla="*/ 11113 w 12"/>
                      <a:gd name="T51" fmla="*/ 9525 h 6"/>
                      <a:gd name="T52" fmla="*/ 9525 w 12"/>
                      <a:gd name="T53" fmla="*/ 9525 h 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</a:gdLst>
                    <a:ahLst/>
                    <a:cxnLst>
                      <a:cxn ang="T54">
                        <a:pos x="T0" y="T1"/>
                      </a:cxn>
                      <a:cxn ang="T55">
                        <a:pos x="T2" y="T3"/>
                      </a:cxn>
                      <a:cxn ang="T56">
                        <a:pos x="T4" y="T5"/>
                      </a:cxn>
                      <a:cxn ang="T57">
                        <a:pos x="T6" y="T7"/>
                      </a:cxn>
                      <a:cxn ang="T58">
                        <a:pos x="T8" y="T9"/>
                      </a:cxn>
                      <a:cxn ang="T59">
                        <a:pos x="T10" y="T11"/>
                      </a:cxn>
                      <a:cxn ang="T60">
                        <a:pos x="T12" y="T13"/>
                      </a:cxn>
                      <a:cxn ang="T61">
                        <a:pos x="T14" y="T15"/>
                      </a:cxn>
                      <a:cxn ang="T62">
                        <a:pos x="T16" y="T17"/>
                      </a:cxn>
                      <a:cxn ang="T63">
                        <a:pos x="T18" y="T19"/>
                      </a:cxn>
                      <a:cxn ang="T64">
                        <a:pos x="T20" y="T21"/>
                      </a:cxn>
                      <a:cxn ang="T65">
                        <a:pos x="T22" y="T23"/>
                      </a:cxn>
                      <a:cxn ang="T66">
                        <a:pos x="T24" y="T25"/>
                      </a:cxn>
                      <a:cxn ang="T67">
                        <a:pos x="T26" y="T27"/>
                      </a:cxn>
                      <a:cxn ang="T68">
                        <a:pos x="T28" y="T29"/>
                      </a:cxn>
                      <a:cxn ang="T69">
                        <a:pos x="T30" y="T31"/>
                      </a:cxn>
                      <a:cxn ang="T70">
                        <a:pos x="T32" y="T33"/>
                      </a:cxn>
                      <a:cxn ang="T71">
                        <a:pos x="T34" y="T35"/>
                      </a:cxn>
                      <a:cxn ang="T72">
                        <a:pos x="T36" y="T37"/>
                      </a:cxn>
                      <a:cxn ang="T73">
                        <a:pos x="T38" y="T39"/>
                      </a:cxn>
                      <a:cxn ang="T74">
                        <a:pos x="T40" y="T41"/>
                      </a:cxn>
                      <a:cxn ang="T75">
                        <a:pos x="T42" y="T43"/>
                      </a:cxn>
                      <a:cxn ang="T76">
                        <a:pos x="T44" y="T45"/>
                      </a:cxn>
                      <a:cxn ang="T77">
                        <a:pos x="T46" y="T47"/>
                      </a:cxn>
                      <a:cxn ang="T78">
                        <a:pos x="T48" y="T49"/>
                      </a:cxn>
                      <a:cxn ang="T79">
                        <a:pos x="T50" y="T51"/>
                      </a:cxn>
                      <a:cxn ang="T80">
                        <a:pos x="T52" y="T53"/>
                      </a:cxn>
                    </a:cxnLst>
                    <a:rect l="0" t="0" r="r" b="b"/>
                    <a:pathLst>
                      <a:path w="12" h="6">
                        <a:moveTo>
                          <a:pt x="6" y="6"/>
                        </a:moveTo>
                        <a:lnTo>
                          <a:pt x="5" y="5"/>
                        </a:lnTo>
                        <a:lnTo>
                          <a:pt x="4" y="5"/>
                        </a:lnTo>
                        <a:lnTo>
                          <a:pt x="3" y="5"/>
                        </a:lnTo>
                        <a:lnTo>
                          <a:pt x="2" y="5"/>
                        </a:lnTo>
                        <a:lnTo>
                          <a:pt x="0" y="5"/>
                        </a:lnTo>
                        <a:lnTo>
                          <a:pt x="0" y="4"/>
                        </a:lnTo>
                        <a:lnTo>
                          <a:pt x="0" y="2"/>
                        </a:lnTo>
                        <a:lnTo>
                          <a:pt x="2" y="1"/>
                        </a:lnTo>
                        <a:lnTo>
                          <a:pt x="3" y="2"/>
                        </a:lnTo>
                        <a:lnTo>
                          <a:pt x="4" y="2"/>
                        </a:lnTo>
                        <a:lnTo>
                          <a:pt x="4" y="1"/>
                        </a:lnTo>
                        <a:lnTo>
                          <a:pt x="5" y="1"/>
                        </a:lnTo>
                        <a:lnTo>
                          <a:pt x="6" y="0"/>
                        </a:lnTo>
                        <a:lnTo>
                          <a:pt x="7" y="0"/>
                        </a:lnTo>
                        <a:lnTo>
                          <a:pt x="8" y="0"/>
                        </a:lnTo>
                        <a:lnTo>
                          <a:pt x="9" y="0"/>
                        </a:lnTo>
                        <a:lnTo>
                          <a:pt x="10" y="0"/>
                        </a:lnTo>
                        <a:lnTo>
                          <a:pt x="12" y="1"/>
                        </a:lnTo>
                        <a:lnTo>
                          <a:pt x="12" y="2"/>
                        </a:lnTo>
                        <a:lnTo>
                          <a:pt x="10" y="2"/>
                        </a:lnTo>
                        <a:lnTo>
                          <a:pt x="9" y="2"/>
                        </a:lnTo>
                        <a:lnTo>
                          <a:pt x="8" y="4"/>
                        </a:lnTo>
                        <a:lnTo>
                          <a:pt x="8" y="5"/>
                        </a:lnTo>
                        <a:lnTo>
                          <a:pt x="7" y="5"/>
                        </a:lnTo>
                        <a:lnTo>
                          <a:pt x="7" y="6"/>
                        </a:lnTo>
                        <a:lnTo>
                          <a:pt x="6" y="6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638" name="Freeform 1554">
                    <a:extLst>
                      <a:ext uri="{FF2B5EF4-FFF2-40B4-BE49-F238E27FC236}">
                        <a16:creationId xmlns:a16="http://schemas.microsoft.com/office/drawing/2014/main" id="{8FFA4F7A-6351-4504-B7DD-0670306417E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406804" y="3594222"/>
                    <a:ext cx="16265" cy="6970"/>
                  </a:xfrm>
                  <a:custGeom>
                    <a:avLst/>
                    <a:gdLst>
                      <a:gd name="T0" fmla="*/ 3175 w 7"/>
                      <a:gd name="T1" fmla="*/ 4762 h 3"/>
                      <a:gd name="T2" fmla="*/ 0 w 7"/>
                      <a:gd name="T3" fmla="*/ 4762 h 3"/>
                      <a:gd name="T4" fmla="*/ 0 w 7"/>
                      <a:gd name="T5" fmla="*/ 3175 h 3"/>
                      <a:gd name="T6" fmla="*/ 1587 w 7"/>
                      <a:gd name="T7" fmla="*/ 1587 h 3"/>
                      <a:gd name="T8" fmla="*/ 3175 w 7"/>
                      <a:gd name="T9" fmla="*/ 1587 h 3"/>
                      <a:gd name="T10" fmla="*/ 3175 w 7"/>
                      <a:gd name="T11" fmla="*/ 0 h 3"/>
                      <a:gd name="T12" fmla="*/ 6350 w 7"/>
                      <a:gd name="T13" fmla="*/ 0 h 3"/>
                      <a:gd name="T14" fmla="*/ 7937 w 7"/>
                      <a:gd name="T15" fmla="*/ 0 h 3"/>
                      <a:gd name="T16" fmla="*/ 9525 w 7"/>
                      <a:gd name="T17" fmla="*/ 1587 h 3"/>
                      <a:gd name="T18" fmla="*/ 11112 w 7"/>
                      <a:gd name="T19" fmla="*/ 1587 h 3"/>
                      <a:gd name="T20" fmla="*/ 11112 w 7"/>
                      <a:gd name="T21" fmla="*/ 3175 h 3"/>
                      <a:gd name="T22" fmla="*/ 9525 w 7"/>
                      <a:gd name="T23" fmla="*/ 4762 h 3"/>
                      <a:gd name="T24" fmla="*/ 7937 w 7"/>
                      <a:gd name="T25" fmla="*/ 4762 h 3"/>
                      <a:gd name="T26" fmla="*/ 6350 w 7"/>
                      <a:gd name="T27" fmla="*/ 4762 h 3"/>
                      <a:gd name="T28" fmla="*/ 3175 w 7"/>
                      <a:gd name="T29" fmla="*/ 4762 h 3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</a:gdLst>
                    <a:ahLst/>
                    <a:cxnLst>
                      <a:cxn ang="T30">
                        <a:pos x="T0" y="T1"/>
                      </a:cxn>
                      <a:cxn ang="T31">
                        <a:pos x="T2" y="T3"/>
                      </a:cxn>
                      <a:cxn ang="T32">
                        <a:pos x="T4" y="T5"/>
                      </a:cxn>
                      <a:cxn ang="T33">
                        <a:pos x="T6" y="T7"/>
                      </a:cxn>
                      <a:cxn ang="T34">
                        <a:pos x="T8" y="T9"/>
                      </a:cxn>
                      <a:cxn ang="T35">
                        <a:pos x="T10" y="T11"/>
                      </a:cxn>
                      <a:cxn ang="T36">
                        <a:pos x="T12" y="T13"/>
                      </a:cxn>
                      <a:cxn ang="T37">
                        <a:pos x="T14" y="T15"/>
                      </a:cxn>
                      <a:cxn ang="T38">
                        <a:pos x="T16" y="T17"/>
                      </a:cxn>
                      <a:cxn ang="T39">
                        <a:pos x="T18" y="T19"/>
                      </a:cxn>
                      <a:cxn ang="T40">
                        <a:pos x="T20" y="T21"/>
                      </a:cxn>
                      <a:cxn ang="T41">
                        <a:pos x="T22" y="T23"/>
                      </a:cxn>
                      <a:cxn ang="T42">
                        <a:pos x="T24" y="T25"/>
                      </a:cxn>
                      <a:cxn ang="T43">
                        <a:pos x="T26" y="T27"/>
                      </a:cxn>
                      <a:cxn ang="T44">
                        <a:pos x="T28" y="T29"/>
                      </a:cxn>
                    </a:cxnLst>
                    <a:rect l="0" t="0" r="r" b="b"/>
                    <a:pathLst>
                      <a:path w="7" h="3">
                        <a:moveTo>
                          <a:pt x="2" y="3"/>
                        </a:moveTo>
                        <a:lnTo>
                          <a:pt x="0" y="3"/>
                        </a:lnTo>
                        <a:lnTo>
                          <a:pt x="0" y="2"/>
                        </a:lnTo>
                        <a:lnTo>
                          <a:pt x="1" y="1"/>
                        </a:lnTo>
                        <a:lnTo>
                          <a:pt x="2" y="1"/>
                        </a:lnTo>
                        <a:lnTo>
                          <a:pt x="2" y="0"/>
                        </a:lnTo>
                        <a:lnTo>
                          <a:pt x="4" y="0"/>
                        </a:lnTo>
                        <a:lnTo>
                          <a:pt x="5" y="0"/>
                        </a:lnTo>
                        <a:lnTo>
                          <a:pt x="6" y="1"/>
                        </a:lnTo>
                        <a:lnTo>
                          <a:pt x="7" y="1"/>
                        </a:lnTo>
                        <a:lnTo>
                          <a:pt x="7" y="2"/>
                        </a:lnTo>
                        <a:lnTo>
                          <a:pt x="6" y="3"/>
                        </a:lnTo>
                        <a:lnTo>
                          <a:pt x="5" y="3"/>
                        </a:lnTo>
                        <a:lnTo>
                          <a:pt x="4" y="3"/>
                        </a:lnTo>
                        <a:lnTo>
                          <a:pt x="2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639" name="Freeform 1555">
                    <a:extLst>
                      <a:ext uri="{FF2B5EF4-FFF2-40B4-BE49-F238E27FC236}">
                        <a16:creationId xmlns:a16="http://schemas.microsoft.com/office/drawing/2014/main" id="{06CA514B-F695-4ECD-AEDA-690E25A89FC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367302" y="3596545"/>
                    <a:ext cx="16266" cy="9294"/>
                  </a:xfrm>
                  <a:custGeom>
                    <a:avLst/>
                    <a:gdLst>
                      <a:gd name="T0" fmla="*/ 4763 w 7"/>
                      <a:gd name="T1" fmla="*/ 6350 h 4"/>
                      <a:gd name="T2" fmla="*/ 3175 w 7"/>
                      <a:gd name="T3" fmla="*/ 6350 h 4"/>
                      <a:gd name="T4" fmla="*/ 0 w 7"/>
                      <a:gd name="T5" fmla="*/ 4763 h 4"/>
                      <a:gd name="T6" fmla="*/ 0 w 7"/>
                      <a:gd name="T7" fmla="*/ 3175 h 4"/>
                      <a:gd name="T8" fmla="*/ 3175 w 7"/>
                      <a:gd name="T9" fmla="*/ 3175 h 4"/>
                      <a:gd name="T10" fmla="*/ 3175 w 7"/>
                      <a:gd name="T11" fmla="*/ 1588 h 4"/>
                      <a:gd name="T12" fmla="*/ 4763 w 7"/>
                      <a:gd name="T13" fmla="*/ 1588 h 4"/>
                      <a:gd name="T14" fmla="*/ 6350 w 7"/>
                      <a:gd name="T15" fmla="*/ 1588 h 4"/>
                      <a:gd name="T16" fmla="*/ 7938 w 7"/>
                      <a:gd name="T17" fmla="*/ 0 h 4"/>
                      <a:gd name="T18" fmla="*/ 9525 w 7"/>
                      <a:gd name="T19" fmla="*/ 0 h 4"/>
                      <a:gd name="T20" fmla="*/ 11113 w 7"/>
                      <a:gd name="T21" fmla="*/ 1588 h 4"/>
                      <a:gd name="T22" fmla="*/ 7938 w 7"/>
                      <a:gd name="T23" fmla="*/ 3175 h 4"/>
                      <a:gd name="T24" fmla="*/ 7938 w 7"/>
                      <a:gd name="T25" fmla="*/ 4763 h 4"/>
                      <a:gd name="T26" fmla="*/ 6350 w 7"/>
                      <a:gd name="T27" fmla="*/ 4763 h 4"/>
                      <a:gd name="T28" fmla="*/ 4763 w 7"/>
                      <a:gd name="T29" fmla="*/ 6350 h 4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</a:gdLst>
                    <a:ahLst/>
                    <a:cxnLst>
                      <a:cxn ang="T30">
                        <a:pos x="T0" y="T1"/>
                      </a:cxn>
                      <a:cxn ang="T31">
                        <a:pos x="T2" y="T3"/>
                      </a:cxn>
                      <a:cxn ang="T32">
                        <a:pos x="T4" y="T5"/>
                      </a:cxn>
                      <a:cxn ang="T33">
                        <a:pos x="T6" y="T7"/>
                      </a:cxn>
                      <a:cxn ang="T34">
                        <a:pos x="T8" y="T9"/>
                      </a:cxn>
                      <a:cxn ang="T35">
                        <a:pos x="T10" y="T11"/>
                      </a:cxn>
                      <a:cxn ang="T36">
                        <a:pos x="T12" y="T13"/>
                      </a:cxn>
                      <a:cxn ang="T37">
                        <a:pos x="T14" y="T15"/>
                      </a:cxn>
                      <a:cxn ang="T38">
                        <a:pos x="T16" y="T17"/>
                      </a:cxn>
                      <a:cxn ang="T39">
                        <a:pos x="T18" y="T19"/>
                      </a:cxn>
                      <a:cxn ang="T40">
                        <a:pos x="T20" y="T21"/>
                      </a:cxn>
                      <a:cxn ang="T41">
                        <a:pos x="T22" y="T23"/>
                      </a:cxn>
                      <a:cxn ang="T42">
                        <a:pos x="T24" y="T25"/>
                      </a:cxn>
                      <a:cxn ang="T43">
                        <a:pos x="T26" y="T27"/>
                      </a:cxn>
                      <a:cxn ang="T44">
                        <a:pos x="T28" y="T29"/>
                      </a:cxn>
                    </a:cxnLst>
                    <a:rect l="0" t="0" r="r" b="b"/>
                    <a:pathLst>
                      <a:path w="7" h="4">
                        <a:moveTo>
                          <a:pt x="3" y="4"/>
                        </a:moveTo>
                        <a:lnTo>
                          <a:pt x="2" y="4"/>
                        </a:lnTo>
                        <a:lnTo>
                          <a:pt x="0" y="3"/>
                        </a:lnTo>
                        <a:lnTo>
                          <a:pt x="0" y="2"/>
                        </a:lnTo>
                        <a:lnTo>
                          <a:pt x="2" y="2"/>
                        </a:lnTo>
                        <a:lnTo>
                          <a:pt x="2" y="1"/>
                        </a:lnTo>
                        <a:lnTo>
                          <a:pt x="3" y="1"/>
                        </a:lnTo>
                        <a:lnTo>
                          <a:pt x="4" y="1"/>
                        </a:lnTo>
                        <a:lnTo>
                          <a:pt x="5" y="0"/>
                        </a:lnTo>
                        <a:lnTo>
                          <a:pt x="6" y="0"/>
                        </a:lnTo>
                        <a:lnTo>
                          <a:pt x="7" y="1"/>
                        </a:lnTo>
                        <a:lnTo>
                          <a:pt x="5" y="2"/>
                        </a:lnTo>
                        <a:lnTo>
                          <a:pt x="5" y="3"/>
                        </a:lnTo>
                        <a:lnTo>
                          <a:pt x="4" y="3"/>
                        </a:lnTo>
                        <a:lnTo>
                          <a:pt x="3" y="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640" name="Freeform 1556">
                    <a:extLst>
                      <a:ext uri="{FF2B5EF4-FFF2-40B4-BE49-F238E27FC236}">
                        <a16:creationId xmlns:a16="http://schemas.microsoft.com/office/drawing/2014/main" id="{DC1B5F86-A3E6-488B-A3E7-7E84125EAE2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392862" y="3575634"/>
                    <a:ext cx="9294" cy="9294"/>
                  </a:xfrm>
                  <a:custGeom>
                    <a:avLst/>
                    <a:gdLst>
                      <a:gd name="T0" fmla="*/ 1588 w 4"/>
                      <a:gd name="T1" fmla="*/ 6350 h 4"/>
                      <a:gd name="T2" fmla="*/ 0 w 4"/>
                      <a:gd name="T3" fmla="*/ 6350 h 4"/>
                      <a:gd name="T4" fmla="*/ 0 w 4"/>
                      <a:gd name="T5" fmla="*/ 4763 h 4"/>
                      <a:gd name="T6" fmla="*/ 0 w 4"/>
                      <a:gd name="T7" fmla="*/ 3175 h 4"/>
                      <a:gd name="T8" fmla="*/ 1588 w 4"/>
                      <a:gd name="T9" fmla="*/ 1588 h 4"/>
                      <a:gd name="T10" fmla="*/ 4763 w 4"/>
                      <a:gd name="T11" fmla="*/ 0 h 4"/>
                      <a:gd name="T12" fmla="*/ 6350 w 4"/>
                      <a:gd name="T13" fmla="*/ 1588 h 4"/>
                      <a:gd name="T14" fmla="*/ 3175 w 4"/>
                      <a:gd name="T15" fmla="*/ 4763 h 4"/>
                      <a:gd name="T16" fmla="*/ 1588 w 4"/>
                      <a:gd name="T17" fmla="*/ 6350 h 4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4" h="4">
                        <a:moveTo>
                          <a:pt x="1" y="4"/>
                        </a:moveTo>
                        <a:lnTo>
                          <a:pt x="0" y="4"/>
                        </a:lnTo>
                        <a:lnTo>
                          <a:pt x="0" y="3"/>
                        </a:lnTo>
                        <a:lnTo>
                          <a:pt x="0" y="2"/>
                        </a:lnTo>
                        <a:lnTo>
                          <a:pt x="1" y="1"/>
                        </a:lnTo>
                        <a:lnTo>
                          <a:pt x="3" y="0"/>
                        </a:lnTo>
                        <a:lnTo>
                          <a:pt x="4" y="1"/>
                        </a:lnTo>
                        <a:lnTo>
                          <a:pt x="2" y="3"/>
                        </a:lnTo>
                        <a:lnTo>
                          <a:pt x="1" y="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641" name="Freeform 1557">
                    <a:extLst>
                      <a:ext uri="{FF2B5EF4-FFF2-40B4-BE49-F238E27FC236}">
                        <a16:creationId xmlns:a16="http://schemas.microsoft.com/office/drawing/2014/main" id="{5614F1AB-C6E9-42C9-9FF9-0528C982D7D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362655" y="3615134"/>
                    <a:ext cx="13942" cy="11619"/>
                  </a:xfrm>
                  <a:custGeom>
                    <a:avLst/>
                    <a:gdLst>
                      <a:gd name="T0" fmla="*/ 1588 w 6"/>
                      <a:gd name="T1" fmla="*/ 7938 h 5"/>
                      <a:gd name="T2" fmla="*/ 0 w 6"/>
                      <a:gd name="T3" fmla="*/ 7938 h 5"/>
                      <a:gd name="T4" fmla="*/ 1588 w 6"/>
                      <a:gd name="T5" fmla="*/ 6350 h 5"/>
                      <a:gd name="T6" fmla="*/ 1588 w 6"/>
                      <a:gd name="T7" fmla="*/ 4763 h 5"/>
                      <a:gd name="T8" fmla="*/ 1588 w 6"/>
                      <a:gd name="T9" fmla="*/ 3175 h 5"/>
                      <a:gd name="T10" fmla="*/ 6350 w 6"/>
                      <a:gd name="T11" fmla="*/ 1588 h 5"/>
                      <a:gd name="T12" fmla="*/ 7938 w 6"/>
                      <a:gd name="T13" fmla="*/ 1588 h 5"/>
                      <a:gd name="T14" fmla="*/ 7938 w 6"/>
                      <a:gd name="T15" fmla="*/ 0 h 5"/>
                      <a:gd name="T16" fmla="*/ 9525 w 6"/>
                      <a:gd name="T17" fmla="*/ 1588 h 5"/>
                      <a:gd name="T18" fmla="*/ 9525 w 6"/>
                      <a:gd name="T19" fmla="*/ 3175 h 5"/>
                      <a:gd name="T20" fmla="*/ 7938 w 6"/>
                      <a:gd name="T21" fmla="*/ 3175 h 5"/>
                      <a:gd name="T22" fmla="*/ 6350 w 6"/>
                      <a:gd name="T23" fmla="*/ 3175 h 5"/>
                      <a:gd name="T24" fmla="*/ 6350 w 6"/>
                      <a:gd name="T25" fmla="*/ 4763 h 5"/>
                      <a:gd name="T26" fmla="*/ 3175 w 6"/>
                      <a:gd name="T27" fmla="*/ 6350 h 5"/>
                      <a:gd name="T28" fmla="*/ 1588 w 6"/>
                      <a:gd name="T29" fmla="*/ 7938 h 5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</a:gdLst>
                    <a:ahLst/>
                    <a:cxnLst>
                      <a:cxn ang="T30">
                        <a:pos x="T0" y="T1"/>
                      </a:cxn>
                      <a:cxn ang="T31">
                        <a:pos x="T2" y="T3"/>
                      </a:cxn>
                      <a:cxn ang="T32">
                        <a:pos x="T4" y="T5"/>
                      </a:cxn>
                      <a:cxn ang="T33">
                        <a:pos x="T6" y="T7"/>
                      </a:cxn>
                      <a:cxn ang="T34">
                        <a:pos x="T8" y="T9"/>
                      </a:cxn>
                      <a:cxn ang="T35">
                        <a:pos x="T10" y="T11"/>
                      </a:cxn>
                      <a:cxn ang="T36">
                        <a:pos x="T12" y="T13"/>
                      </a:cxn>
                      <a:cxn ang="T37">
                        <a:pos x="T14" y="T15"/>
                      </a:cxn>
                      <a:cxn ang="T38">
                        <a:pos x="T16" y="T17"/>
                      </a:cxn>
                      <a:cxn ang="T39">
                        <a:pos x="T18" y="T19"/>
                      </a:cxn>
                      <a:cxn ang="T40">
                        <a:pos x="T20" y="T21"/>
                      </a:cxn>
                      <a:cxn ang="T41">
                        <a:pos x="T22" y="T23"/>
                      </a:cxn>
                      <a:cxn ang="T42">
                        <a:pos x="T24" y="T25"/>
                      </a:cxn>
                      <a:cxn ang="T43">
                        <a:pos x="T26" y="T27"/>
                      </a:cxn>
                      <a:cxn ang="T44">
                        <a:pos x="T28" y="T29"/>
                      </a:cxn>
                    </a:cxnLst>
                    <a:rect l="0" t="0" r="r" b="b"/>
                    <a:pathLst>
                      <a:path w="6" h="5">
                        <a:moveTo>
                          <a:pt x="1" y="5"/>
                        </a:moveTo>
                        <a:lnTo>
                          <a:pt x="0" y="5"/>
                        </a:lnTo>
                        <a:lnTo>
                          <a:pt x="1" y="4"/>
                        </a:lnTo>
                        <a:lnTo>
                          <a:pt x="1" y="3"/>
                        </a:lnTo>
                        <a:lnTo>
                          <a:pt x="1" y="2"/>
                        </a:lnTo>
                        <a:lnTo>
                          <a:pt x="4" y="1"/>
                        </a:lnTo>
                        <a:lnTo>
                          <a:pt x="5" y="1"/>
                        </a:lnTo>
                        <a:lnTo>
                          <a:pt x="5" y="0"/>
                        </a:lnTo>
                        <a:lnTo>
                          <a:pt x="6" y="1"/>
                        </a:lnTo>
                        <a:lnTo>
                          <a:pt x="6" y="2"/>
                        </a:lnTo>
                        <a:lnTo>
                          <a:pt x="5" y="2"/>
                        </a:lnTo>
                        <a:lnTo>
                          <a:pt x="4" y="2"/>
                        </a:lnTo>
                        <a:lnTo>
                          <a:pt x="4" y="3"/>
                        </a:lnTo>
                        <a:lnTo>
                          <a:pt x="2" y="4"/>
                        </a:lnTo>
                        <a:lnTo>
                          <a:pt x="1" y="5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642" name="Freeform 1558">
                    <a:extLst>
                      <a:ext uri="{FF2B5EF4-FFF2-40B4-BE49-F238E27FC236}">
                        <a16:creationId xmlns:a16="http://schemas.microsoft.com/office/drawing/2014/main" id="{9275D195-37DD-45EE-BD92-0375B12993D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383568" y="3575634"/>
                    <a:ext cx="9294" cy="13942"/>
                  </a:xfrm>
                  <a:custGeom>
                    <a:avLst/>
                    <a:gdLst>
                      <a:gd name="T0" fmla="*/ 1588 w 4"/>
                      <a:gd name="T1" fmla="*/ 9525 h 6"/>
                      <a:gd name="T2" fmla="*/ 0 w 4"/>
                      <a:gd name="T3" fmla="*/ 9525 h 6"/>
                      <a:gd name="T4" fmla="*/ 0 w 4"/>
                      <a:gd name="T5" fmla="*/ 7938 h 6"/>
                      <a:gd name="T6" fmla="*/ 1588 w 4"/>
                      <a:gd name="T7" fmla="*/ 7938 h 6"/>
                      <a:gd name="T8" fmla="*/ 1588 w 4"/>
                      <a:gd name="T9" fmla="*/ 6350 h 6"/>
                      <a:gd name="T10" fmla="*/ 1588 w 4"/>
                      <a:gd name="T11" fmla="*/ 3175 h 6"/>
                      <a:gd name="T12" fmla="*/ 3175 w 4"/>
                      <a:gd name="T13" fmla="*/ 1588 h 6"/>
                      <a:gd name="T14" fmla="*/ 3175 w 4"/>
                      <a:gd name="T15" fmla="*/ 0 h 6"/>
                      <a:gd name="T16" fmla="*/ 6350 w 4"/>
                      <a:gd name="T17" fmla="*/ 1588 h 6"/>
                      <a:gd name="T18" fmla="*/ 6350 w 4"/>
                      <a:gd name="T19" fmla="*/ 3175 h 6"/>
                      <a:gd name="T20" fmla="*/ 6350 w 4"/>
                      <a:gd name="T21" fmla="*/ 4763 h 6"/>
                      <a:gd name="T22" fmla="*/ 6350 w 4"/>
                      <a:gd name="T23" fmla="*/ 6350 h 6"/>
                      <a:gd name="T24" fmla="*/ 6350 w 4"/>
                      <a:gd name="T25" fmla="*/ 7938 h 6"/>
                      <a:gd name="T26" fmla="*/ 3175 w 4"/>
                      <a:gd name="T27" fmla="*/ 7938 h 6"/>
                      <a:gd name="T28" fmla="*/ 3175 w 4"/>
                      <a:gd name="T29" fmla="*/ 9525 h 6"/>
                      <a:gd name="T30" fmla="*/ 1588 w 4"/>
                      <a:gd name="T31" fmla="*/ 9525 h 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</a:gdLst>
                    <a:ahLst/>
                    <a:cxnLst>
                      <a:cxn ang="T32">
                        <a:pos x="T0" y="T1"/>
                      </a:cxn>
                      <a:cxn ang="T33">
                        <a:pos x="T2" y="T3"/>
                      </a:cxn>
                      <a:cxn ang="T34">
                        <a:pos x="T4" y="T5"/>
                      </a:cxn>
                      <a:cxn ang="T35">
                        <a:pos x="T6" y="T7"/>
                      </a:cxn>
                      <a:cxn ang="T36">
                        <a:pos x="T8" y="T9"/>
                      </a:cxn>
                      <a:cxn ang="T37">
                        <a:pos x="T10" y="T11"/>
                      </a:cxn>
                      <a:cxn ang="T38">
                        <a:pos x="T12" y="T13"/>
                      </a:cxn>
                      <a:cxn ang="T39">
                        <a:pos x="T14" y="T15"/>
                      </a:cxn>
                      <a:cxn ang="T40">
                        <a:pos x="T16" y="T17"/>
                      </a:cxn>
                      <a:cxn ang="T41">
                        <a:pos x="T18" y="T19"/>
                      </a:cxn>
                      <a:cxn ang="T42">
                        <a:pos x="T20" y="T21"/>
                      </a:cxn>
                      <a:cxn ang="T43">
                        <a:pos x="T22" y="T23"/>
                      </a:cxn>
                      <a:cxn ang="T44">
                        <a:pos x="T24" y="T25"/>
                      </a:cxn>
                      <a:cxn ang="T45">
                        <a:pos x="T26" y="T27"/>
                      </a:cxn>
                      <a:cxn ang="T46">
                        <a:pos x="T28" y="T29"/>
                      </a:cxn>
                      <a:cxn ang="T47">
                        <a:pos x="T30" y="T31"/>
                      </a:cxn>
                    </a:cxnLst>
                    <a:rect l="0" t="0" r="r" b="b"/>
                    <a:pathLst>
                      <a:path w="4" h="6">
                        <a:moveTo>
                          <a:pt x="1" y="6"/>
                        </a:moveTo>
                        <a:lnTo>
                          <a:pt x="0" y="6"/>
                        </a:lnTo>
                        <a:lnTo>
                          <a:pt x="0" y="5"/>
                        </a:lnTo>
                        <a:lnTo>
                          <a:pt x="1" y="5"/>
                        </a:lnTo>
                        <a:lnTo>
                          <a:pt x="1" y="4"/>
                        </a:lnTo>
                        <a:lnTo>
                          <a:pt x="1" y="2"/>
                        </a:lnTo>
                        <a:lnTo>
                          <a:pt x="2" y="1"/>
                        </a:lnTo>
                        <a:lnTo>
                          <a:pt x="2" y="0"/>
                        </a:lnTo>
                        <a:lnTo>
                          <a:pt x="4" y="1"/>
                        </a:lnTo>
                        <a:lnTo>
                          <a:pt x="4" y="2"/>
                        </a:lnTo>
                        <a:lnTo>
                          <a:pt x="4" y="3"/>
                        </a:lnTo>
                        <a:lnTo>
                          <a:pt x="4" y="4"/>
                        </a:lnTo>
                        <a:lnTo>
                          <a:pt x="4" y="5"/>
                        </a:lnTo>
                        <a:lnTo>
                          <a:pt x="2" y="5"/>
                        </a:lnTo>
                        <a:lnTo>
                          <a:pt x="2" y="6"/>
                        </a:lnTo>
                        <a:lnTo>
                          <a:pt x="1" y="6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643" name="Freeform 1559">
                    <a:extLst>
                      <a:ext uri="{FF2B5EF4-FFF2-40B4-BE49-F238E27FC236}">
                        <a16:creationId xmlns:a16="http://schemas.microsoft.com/office/drawing/2014/main" id="{884D1DB8-9B69-45A1-85B8-713E54C0C02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355685" y="3601193"/>
                    <a:ext cx="9294" cy="9294"/>
                  </a:xfrm>
                  <a:custGeom>
                    <a:avLst/>
                    <a:gdLst>
                      <a:gd name="T0" fmla="*/ 0 w 4"/>
                      <a:gd name="T1" fmla="*/ 6350 h 4"/>
                      <a:gd name="T2" fmla="*/ 1588 w 4"/>
                      <a:gd name="T3" fmla="*/ 4763 h 4"/>
                      <a:gd name="T4" fmla="*/ 3175 w 4"/>
                      <a:gd name="T5" fmla="*/ 3175 h 4"/>
                      <a:gd name="T6" fmla="*/ 3175 w 4"/>
                      <a:gd name="T7" fmla="*/ 1588 h 4"/>
                      <a:gd name="T8" fmla="*/ 4763 w 4"/>
                      <a:gd name="T9" fmla="*/ 1588 h 4"/>
                      <a:gd name="T10" fmla="*/ 4763 w 4"/>
                      <a:gd name="T11" fmla="*/ 0 h 4"/>
                      <a:gd name="T12" fmla="*/ 6350 w 4"/>
                      <a:gd name="T13" fmla="*/ 0 h 4"/>
                      <a:gd name="T14" fmla="*/ 6350 w 4"/>
                      <a:gd name="T15" fmla="*/ 1588 h 4"/>
                      <a:gd name="T16" fmla="*/ 6350 w 4"/>
                      <a:gd name="T17" fmla="*/ 3175 h 4"/>
                      <a:gd name="T18" fmla="*/ 4763 w 4"/>
                      <a:gd name="T19" fmla="*/ 4763 h 4"/>
                      <a:gd name="T20" fmla="*/ 3175 w 4"/>
                      <a:gd name="T21" fmla="*/ 4763 h 4"/>
                      <a:gd name="T22" fmla="*/ 1588 w 4"/>
                      <a:gd name="T23" fmla="*/ 6350 h 4"/>
                      <a:gd name="T24" fmla="*/ 0 w 4"/>
                      <a:gd name="T25" fmla="*/ 6350 h 4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</a:gdLst>
                    <a:ahLst/>
                    <a:cxnLst>
                      <a:cxn ang="T26">
                        <a:pos x="T0" y="T1"/>
                      </a:cxn>
                      <a:cxn ang="T27">
                        <a:pos x="T2" y="T3"/>
                      </a:cxn>
                      <a:cxn ang="T28">
                        <a:pos x="T4" y="T5"/>
                      </a:cxn>
                      <a:cxn ang="T29">
                        <a:pos x="T6" y="T7"/>
                      </a:cxn>
                      <a:cxn ang="T30">
                        <a:pos x="T8" y="T9"/>
                      </a:cxn>
                      <a:cxn ang="T31">
                        <a:pos x="T10" y="T11"/>
                      </a:cxn>
                      <a:cxn ang="T32">
                        <a:pos x="T12" y="T13"/>
                      </a:cxn>
                      <a:cxn ang="T33">
                        <a:pos x="T14" y="T15"/>
                      </a:cxn>
                      <a:cxn ang="T34">
                        <a:pos x="T16" y="T17"/>
                      </a:cxn>
                      <a:cxn ang="T35">
                        <a:pos x="T18" y="T19"/>
                      </a:cxn>
                      <a:cxn ang="T36">
                        <a:pos x="T20" y="T21"/>
                      </a:cxn>
                      <a:cxn ang="T37">
                        <a:pos x="T22" y="T23"/>
                      </a:cxn>
                      <a:cxn ang="T38">
                        <a:pos x="T24" y="T25"/>
                      </a:cxn>
                    </a:cxnLst>
                    <a:rect l="0" t="0" r="r" b="b"/>
                    <a:pathLst>
                      <a:path w="4" h="4">
                        <a:moveTo>
                          <a:pt x="0" y="4"/>
                        </a:moveTo>
                        <a:lnTo>
                          <a:pt x="1" y="3"/>
                        </a:lnTo>
                        <a:lnTo>
                          <a:pt x="2" y="2"/>
                        </a:lnTo>
                        <a:lnTo>
                          <a:pt x="2" y="1"/>
                        </a:lnTo>
                        <a:lnTo>
                          <a:pt x="3" y="1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4" y="1"/>
                        </a:lnTo>
                        <a:lnTo>
                          <a:pt x="4" y="2"/>
                        </a:lnTo>
                        <a:lnTo>
                          <a:pt x="3" y="3"/>
                        </a:lnTo>
                        <a:lnTo>
                          <a:pt x="2" y="3"/>
                        </a:lnTo>
                        <a:lnTo>
                          <a:pt x="1" y="4"/>
                        </a:lnTo>
                        <a:lnTo>
                          <a:pt x="0" y="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644" name="Freeform 1560">
                    <a:extLst>
                      <a:ext uri="{FF2B5EF4-FFF2-40B4-BE49-F238E27FC236}">
                        <a16:creationId xmlns:a16="http://schemas.microsoft.com/office/drawing/2014/main" id="{94F2963F-FB0B-430A-8C73-A58A438B4E3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448629" y="4500430"/>
                    <a:ext cx="9294" cy="13942"/>
                  </a:xfrm>
                  <a:custGeom>
                    <a:avLst/>
                    <a:gdLst>
                      <a:gd name="T0" fmla="*/ 0 w 4"/>
                      <a:gd name="T1" fmla="*/ 9525 h 6"/>
                      <a:gd name="T2" fmla="*/ 0 w 4"/>
                      <a:gd name="T3" fmla="*/ 7938 h 6"/>
                      <a:gd name="T4" fmla="*/ 1588 w 4"/>
                      <a:gd name="T5" fmla="*/ 6350 h 6"/>
                      <a:gd name="T6" fmla="*/ 1588 w 4"/>
                      <a:gd name="T7" fmla="*/ 4763 h 6"/>
                      <a:gd name="T8" fmla="*/ 1588 w 4"/>
                      <a:gd name="T9" fmla="*/ 3175 h 6"/>
                      <a:gd name="T10" fmla="*/ 1588 w 4"/>
                      <a:gd name="T11" fmla="*/ 0 h 6"/>
                      <a:gd name="T12" fmla="*/ 3175 w 4"/>
                      <a:gd name="T13" fmla="*/ 0 h 6"/>
                      <a:gd name="T14" fmla="*/ 6350 w 4"/>
                      <a:gd name="T15" fmla="*/ 3175 h 6"/>
                      <a:gd name="T16" fmla="*/ 3175 w 4"/>
                      <a:gd name="T17" fmla="*/ 4763 h 6"/>
                      <a:gd name="T18" fmla="*/ 3175 w 4"/>
                      <a:gd name="T19" fmla="*/ 6350 h 6"/>
                      <a:gd name="T20" fmla="*/ 1588 w 4"/>
                      <a:gd name="T21" fmla="*/ 7938 h 6"/>
                      <a:gd name="T22" fmla="*/ 1588 w 4"/>
                      <a:gd name="T23" fmla="*/ 9525 h 6"/>
                      <a:gd name="T24" fmla="*/ 0 w 4"/>
                      <a:gd name="T25" fmla="*/ 9525 h 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</a:gdLst>
                    <a:ahLst/>
                    <a:cxnLst>
                      <a:cxn ang="T26">
                        <a:pos x="T0" y="T1"/>
                      </a:cxn>
                      <a:cxn ang="T27">
                        <a:pos x="T2" y="T3"/>
                      </a:cxn>
                      <a:cxn ang="T28">
                        <a:pos x="T4" y="T5"/>
                      </a:cxn>
                      <a:cxn ang="T29">
                        <a:pos x="T6" y="T7"/>
                      </a:cxn>
                      <a:cxn ang="T30">
                        <a:pos x="T8" y="T9"/>
                      </a:cxn>
                      <a:cxn ang="T31">
                        <a:pos x="T10" y="T11"/>
                      </a:cxn>
                      <a:cxn ang="T32">
                        <a:pos x="T12" y="T13"/>
                      </a:cxn>
                      <a:cxn ang="T33">
                        <a:pos x="T14" y="T15"/>
                      </a:cxn>
                      <a:cxn ang="T34">
                        <a:pos x="T16" y="T17"/>
                      </a:cxn>
                      <a:cxn ang="T35">
                        <a:pos x="T18" y="T19"/>
                      </a:cxn>
                      <a:cxn ang="T36">
                        <a:pos x="T20" y="T21"/>
                      </a:cxn>
                      <a:cxn ang="T37">
                        <a:pos x="T22" y="T23"/>
                      </a:cxn>
                      <a:cxn ang="T38">
                        <a:pos x="T24" y="T25"/>
                      </a:cxn>
                    </a:cxnLst>
                    <a:rect l="0" t="0" r="r" b="b"/>
                    <a:pathLst>
                      <a:path w="4" h="6">
                        <a:moveTo>
                          <a:pt x="0" y="6"/>
                        </a:moveTo>
                        <a:lnTo>
                          <a:pt x="0" y="5"/>
                        </a:lnTo>
                        <a:lnTo>
                          <a:pt x="1" y="4"/>
                        </a:lnTo>
                        <a:lnTo>
                          <a:pt x="1" y="3"/>
                        </a:lnTo>
                        <a:lnTo>
                          <a:pt x="1" y="2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4" y="2"/>
                        </a:lnTo>
                        <a:lnTo>
                          <a:pt x="2" y="3"/>
                        </a:lnTo>
                        <a:lnTo>
                          <a:pt x="2" y="4"/>
                        </a:lnTo>
                        <a:lnTo>
                          <a:pt x="1" y="5"/>
                        </a:lnTo>
                        <a:lnTo>
                          <a:pt x="1" y="6"/>
                        </a:lnTo>
                        <a:lnTo>
                          <a:pt x="0" y="6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645" name="Freeform 1561">
                    <a:extLst>
                      <a:ext uri="{FF2B5EF4-FFF2-40B4-BE49-F238E27FC236}">
                        <a16:creationId xmlns:a16="http://schemas.microsoft.com/office/drawing/2014/main" id="{AAA21327-7A7C-4791-A47E-27BF5E8213C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385891" y="3524514"/>
                    <a:ext cx="6972" cy="9294"/>
                  </a:xfrm>
                  <a:custGeom>
                    <a:avLst/>
                    <a:gdLst>
                      <a:gd name="T0" fmla="*/ 1588 w 3"/>
                      <a:gd name="T1" fmla="*/ 6350 h 4"/>
                      <a:gd name="T2" fmla="*/ 0 w 3"/>
                      <a:gd name="T3" fmla="*/ 4763 h 4"/>
                      <a:gd name="T4" fmla="*/ 0 w 3"/>
                      <a:gd name="T5" fmla="*/ 3175 h 4"/>
                      <a:gd name="T6" fmla="*/ 1588 w 3"/>
                      <a:gd name="T7" fmla="*/ 0 h 4"/>
                      <a:gd name="T8" fmla="*/ 4763 w 3"/>
                      <a:gd name="T9" fmla="*/ 0 h 4"/>
                      <a:gd name="T10" fmla="*/ 4763 w 3"/>
                      <a:gd name="T11" fmla="*/ 4763 h 4"/>
                      <a:gd name="T12" fmla="*/ 4763 w 3"/>
                      <a:gd name="T13" fmla="*/ 6350 h 4"/>
                      <a:gd name="T14" fmla="*/ 1588 w 3"/>
                      <a:gd name="T15" fmla="*/ 6350 h 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3" h="4">
                        <a:moveTo>
                          <a:pt x="1" y="4"/>
                        </a:moveTo>
                        <a:lnTo>
                          <a:pt x="0" y="3"/>
                        </a:lnTo>
                        <a:lnTo>
                          <a:pt x="0" y="2"/>
                        </a:lnTo>
                        <a:lnTo>
                          <a:pt x="1" y="0"/>
                        </a:lnTo>
                        <a:lnTo>
                          <a:pt x="3" y="0"/>
                        </a:lnTo>
                        <a:lnTo>
                          <a:pt x="3" y="3"/>
                        </a:lnTo>
                        <a:lnTo>
                          <a:pt x="3" y="4"/>
                        </a:lnTo>
                        <a:lnTo>
                          <a:pt x="1" y="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646" name="Freeform 1562">
                    <a:extLst>
                      <a:ext uri="{FF2B5EF4-FFF2-40B4-BE49-F238E27FC236}">
                        <a16:creationId xmlns:a16="http://schemas.microsoft.com/office/drawing/2014/main" id="{B29C297B-B2E2-44D0-B363-9D8573D33D9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381243" y="3589575"/>
                    <a:ext cx="4647" cy="9294"/>
                  </a:xfrm>
                  <a:custGeom>
                    <a:avLst/>
                    <a:gdLst>
                      <a:gd name="T0" fmla="*/ 3175 w 2"/>
                      <a:gd name="T1" fmla="*/ 6350 h 4"/>
                      <a:gd name="T2" fmla="*/ 1588 w 2"/>
                      <a:gd name="T3" fmla="*/ 6350 h 4"/>
                      <a:gd name="T4" fmla="*/ 1588 w 2"/>
                      <a:gd name="T5" fmla="*/ 4763 h 4"/>
                      <a:gd name="T6" fmla="*/ 0 w 2"/>
                      <a:gd name="T7" fmla="*/ 3175 h 4"/>
                      <a:gd name="T8" fmla="*/ 0 w 2"/>
                      <a:gd name="T9" fmla="*/ 0 h 4"/>
                      <a:gd name="T10" fmla="*/ 1588 w 2"/>
                      <a:gd name="T11" fmla="*/ 0 h 4"/>
                      <a:gd name="T12" fmla="*/ 3175 w 2"/>
                      <a:gd name="T13" fmla="*/ 0 h 4"/>
                      <a:gd name="T14" fmla="*/ 3175 w 2"/>
                      <a:gd name="T15" fmla="*/ 3175 h 4"/>
                      <a:gd name="T16" fmla="*/ 3175 w 2"/>
                      <a:gd name="T17" fmla="*/ 4763 h 4"/>
                      <a:gd name="T18" fmla="*/ 3175 w 2"/>
                      <a:gd name="T19" fmla="*/ 6350 h 4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" h="4">
                        <a:moveTo>
                          <a:pt x="2" y="4"/>
                        </a:moveTo>
                        <a:lnTo>
                          <a:pt x="1" y="4"/>
                        </a:lnTo>
                        <a:lnTo>
                          <a:pt x="1" y="3"/>
                        </a:lnTo>
                        <a:lnTo>
                          <a:pt x="0" y="2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2" y="2"/>
                        </a:lnTo>
                        <a:lnTo>
                          <a:pt x="2" y="3"/>
                        </a:lnTo>
                        <a:lnTo>
                          <a:pt x="2" y="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647" name="Freeform 1563">
                    <a:extLst>
                      <a:ext uri="{FF2B5EF4-FFF2-40B4-BE49-F238E27FC236}">
                        <a16:creationId xmlns:a16="http://schemas.microsoft.com/office/drawing/2014/main" id="{B5EBBEC4-0C0A-4964-A981-AB4A07E0FE1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553191" y="4379602"/>
                    <a:ext cx="6972" cy="6970"/>
                  </a:xfrm>
                  <a:custGeom>
                    <a:avLst/>
                    <a:gdLst>
                      <a:gd name="T0" fmla="*/ 3175 w 3"/>
                      <a:gd name="T1" fmla="*/ 4762 h 3"/>
                      <a:gd name="T2" fmla="*/ 1588 w 3"/>
                      <a:gd name="T3" fmla="*/ 4762 h 3"/>
                      <a:gd name="T4" fmla="*/ 0 w 3"/>
                      <a:gd name="T5" fmla="*/ 4762 h 3"/>
                      <a:gd name="T6" fmla="*/ 0 w 3"/>
                      <a:gd name="T7" fmla="*/ 3175 h 3"/>
                      <a:gd name="T8" fmla="*/ 1588 w 3"/>
                      <a:gd name="T9" fmla="*/ 3175 h 3"/>
                      <a:gd name="T10" fmla="*/ 1588 w 3"/>
                      <a:gd name="T11" fmla="*/ 1587 h 3"/>
                      <a:gd name="T12" fmla="*/ 1588 w 3"/>
                      <a:gd name="T13" fmla="*/ 0 h 3"/>
                      <a:gd name="T14" fmla="*/ 3175 w 3"/>
                      <a:gd name="T15" fmla="*/ 0 h 3"/>
                      <a:gd name="T16" fmla="*/ 3175 w 3"/>
                      <a:gd name="T17" fmla="*/ 1587 h 3"/>
                      <a:gd name="T18" fmla="*/ 4763 w 3"/>
                      <a:gd name="T19" fmla="*/ 1587 h 3"/>
                      <a:gd name="T20" fmla="*/ 4763 w 3"/>
                      <a:gd name="T21" fmla="*/ 4762 h 3"/>
                      <a:gd name="T22" fmla="*/ 3175 w 3"/>
                      <a:gd name="T23" fmla="*/ 4762 h 3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3" h="3">
                        <a:moveTo>
                          <a:pt x="2" y="3"/>
                        </a:moveTo>
                        <a:lnTo>
                          <a:pt x="1" y="3"/>
                        </a:lnTo>
                        <a:lnTo>
                          <a:pt x="0" y="3"/>
                        </a:lnTo>
                        <a:lnTo>
                          <a:pt x="0" y="2"/>
                        </a:lnTo>
                        <a:lnTo>
                          <a:pt x="1" y="2"/>
                        </a:lnTo>
                        <a:lnTo>
                          <a:pt x="1" y="1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2" y="1"/>
                        </a:lnTo>
                        <a:lnTo>
                          <a:pt x="3" y="1"/>
                        </a:lnTo>
                        <a:lnTo>
                          <a:pt x="3" y="3"/>
                        </a:lnTo>
                        <a:lnTo>
                          <a:pt x="2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648" name="Freeform 1564">
                    <a:extLst>
                      <a:ext uri="{FF2B5EF4-FFF2-40B4-BE49-F238E27FC236}">
                        <a16:creationId xmlns:a16="http://schemas.microsoft.com/office/drawing/2014/main" id="{E5F99C02-9E46-4222-ABCA-99FD01D101A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362655" y="3654636"/>
                    <a:ext cx="11619" cy="9294"/>
                  </a:xfrm>
                  <a:custGeom>
                    <a:avLst/>
                    <a:gdLst>
                      <a:gd name="T0" fmla="*/ 7938 w 5"/>
                      <a:gd name="T1" fmla="*/ 6350 h 4"/>
                      <a:gd name="T2" fmla="*/ 6350 w 5"/>
                      <a:gd name="T3" fmla="*/ 4763 h 4"/>
                      <a:gd name="T4" fmla="*/ 3175 w 5"/>
                      <a:gd name="T5" fmla="*/ 6350 h 4"/>
                      <a:gd name="T6" fmla="*/ 3175 w 5"/>
                      <a:gd name="T7" fmla="*/ 4763 h 4"/>
                      <a:gd name="T8" fmla="*/ 1588 w 5"/>
                      <a:gd name="T9" fmla="*/ 3175 h 4"/>
                      <a:gd name="T10" fmla="*/ 0 w 5"/>
                      <a:gd name="T11" fmla="*/ 3175 h 4"/>
                      <a:gd name="T12" fmla="*/ 1588 w 5"/>
                      <a:gd name="T13" fmla="*/ 0 h 4"/>
                      <a:gd name="T14" fmla="*/ 3175 w 5"/>
                      <a:gd name="T15" fmla="*/ 0 h 4"/>
                      <a:gd name="T16" fmla="*/ 6350 w 5"/>
                      <a:gd name="T17" fmla="*/ 3175 h 4"/>
                      <a:gd name="T18" fmla="*/ 7938 w 5"/>
                      <a:gd name="T19" fmla="*/ 3175 h 4"/>
                      <a:gd name="T20" fmla="*/ 7938 w 5"/>
                      <a:gd name="T21" fmla="*/ 4763 h 4"/>
                      <a:gd name="T22" fmla="*/ 7938 w 5"/>
                      <a:gd name="T23" fmla="*/ 6350 h 4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5" h="4">
                        <a:moveTo>
                          <a:pt x="5" y="4"/>
                        </a:moveTo>
                        <a:lnTo>
                          <a:pt x="4" y="3"/>
                        </a:lnTo>
                        <a:lnTo>
                          <a:pt x="2" y="4"/>
                        </a:lnTo>
                        <a:lnTo>
                          <a:pt x="2" y="3"/>
                        </a:lnTo>
                        <a:lnTo>
                          <a:pt x="1" y="2"/>
                        </a:lnTo>
                        <a:lnTo>
                          <a:pt x="0" y="2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4" y="2"/>
                        </a:lnTo>
                        <a:lnTo>
                          <a:pt x="5" y="2"/>
                        </a:lnTo>
                        <a:lnTo>
                          <a:pt x="5" y="3"/>
                        </a:lnTo>
                        <a:lnTo>
                          <a:pt x="5" y="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649" name="Freeform 1565">
                    <a:extLst>
                      <a:ext uri="{FF2B5EF4-FFF2-40B4-BE49-F238E27FC236}">
                        <a16:creationId xmlns:a16="http://schemas.microsoft.com/office/drawing/2014/main" id="{5009C5A3-0DD3-4CA1-8DC6-38F954506E2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330124" y="3645342"/>
                    <a:ext cx="9294" cy="4647"/>
                  </a:xfrm>
                  <a:custGeom>
                    <a:avLst/>
                    <a:gdLst>
                      <a:gd name="T0" fmla="*/ 0 w 4"/>
                      <a:gd name="T1" fmla="*/ 3175 h 2"/>
                      <a:gd name="T2" fmla="*/ 0 w 4"/>
                      <a:gd name="T3" fmla="*/ 1588 h 2"/>
                      <a:gd name="T4" fmla="*/ 0 w 4"/>
                      <a:gd name="T5" fmla="*/ 0 h 2"/>
                      <a:gd name="T6" fmla="*/ 3175 w 4"/>
                      <a:gd name="T7" fmla="*/ 0 h 2"/>
                      <a:gd name="T8" fmla="*/ 4763 w 4"/>
                      <a:gd name="T9" fmla="*/ 0 h 2"/>
                      <a:gd name="T10" fmla="*/ 6350 w 4"/>
                      <a:gd name="T11" fmla="*/ 1588 h 2"/>
                      <a:gd name="T12" fmla="*/ 4763 w 4"/>
                      <a:gd name="T13" fmla="*/ 1588 h 2"/>
                      <a:gd name="T14" fmla="*/ 3175 w 4"/>
                      <a:gd name="T15" fmla="*/ 1588 h 2"/>
                      <a:gd name="T16" fmla="*/ 1588 w 4"/>
                      <a:gd name="T17" fmla="*/ 1588 h 2"/>
                      <a:gd name="T18" fmla="*/ 1588 w 4"/>
                      <a:gd name="T19" fmla="*/ 3175 h 2"/>
                      <a:gd name="T20" fmla="*/ 0 w 4"/>
                      <a:gd name="T21" fmla="*/ 3175 h 2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4" h="2">
                        <a:moveTo>
                          <a:pt x="0" y="2"/>
                        </a:move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4" y="1"/>
                        </a:lnTo>
                        <a:lnTo>
                          <a:pt x="3" y="1"/>
                        </a:lnTo>
                        <a:lnTo>
                          <a:pt x="2" y="1"/>
                        </a:lnTo>
                        <a:lnTo>
                          <a:pt x="1" y="1"/>
                        </a:lnTo>
                        <a:lnTo>
                          <a:pt x="1" y="2"/>
                        </a:lnTo>
                        <a:lnTo>
                          <a:pt x="0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650" name="Freeform 1566">
                    <a:extLst>
                      <a:ext uri="{FF2B5EF4-FFF2-40B4-BE49-F238E27FC236}">
                        <a16:creationId xmlns:a16="http://schemas.microsoft.com/office/drawing/2014/main" id="{15A6B6F0-A644-44A0-90CE-70A724C75BC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395185" y="3566339"/>
                    <a:ext cx="6972" cy="6970"/>
                  </a:xfrm>
                  <a:custGeom>
                    <a:avLst/>
                    <a:gdLst>
                      <a:gd name="T0" fmla="*/ 0 w 3"/>
                      <a:gd name="T1" fmla="*/ 4762 h 3"/>
                      <a:gd name="T2" fmla="*/ 0 w 3"/>
                      <a:gd name="T3" fmla="*/ 3175 h 3"/>
                      <a:gd name="T4" fmla="*/ 0 w 3"/>
                      <a:gd name="T5" fmla="*/ 0 h 3"/>
                      <a:gd name="T6" fmla="*/ 1588 w 3"/>
                      <a:gd name="T7" fmla="*/ 0 h 3"/>
                      <a:gd name="T8" fmla="*/ 3175 w 3"/>
                      <a:gd name="T9" fmla="*/ 0 h 3"/>
                      <a:gd name="T10" fmla="*/ 4763 w 3"/>
                      <a:gd name="T11" fmla="*/ 0 h 3"/>
                      <a:gd name="T12" fmla="*/ 3175 w 3"/>
                      <a:gd name="T13" fmla="*/ 3175 h 3"/>
                      <a:gd name="T14" fmla="*/ 3175 w 3"/>
                      <a:gd name="T15" fmla="*/ 4762 h 3"/>
                      <a:gd name="T16" fmla="*/ 1588 w 3"/>
                      <a:gd name="T17" fmla="*/ 4762 h 3"/>
                      <a:gd name="T18" fmla="*/ 0 w 3"/>
                      <a:gd name="T19" fmla="*/ 4762 h 3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3" h="3">
                        <a:moveTo>
                          <a:pt x="0" y="3"/>
                        </a:moveTo>
                        <a:lnTo>
                          <a:pt x="0" y="2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2" y="2"/>
                        </a:lnTo>
                        <a:lnTo>
                          <a:pt x="2" y="3"/>
                        </a:lnTo>
                        <a:lnTo>
                          <a:pt x="1" y="3"/>
                        </a:lnTo>
                        <a:lnTo>
                          <a:pt x="0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651" name="Freeform 1567">
                    <a:extLst>
                      <a:ext uri="{FF2B5EF4-FFF2-40B4-BE49-F238E27FC236}">
                        <a16:creationId xmlns:a16="http://schemas.microsoft.com/office/drawing/2014/main" id="{AF3197D9-88A9-4943-BD33-F58006E4037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355685" y="3624429"/>
                    <a:ext cx="6970" cy="13942"/>
                  </a:xfrm>
                  <a:custGeom>
                    <a:avLst/>
                    <a:gdLst>
                      <a:gd name="T0" fmla="*/ 0 w 3"/>
                      <a:gd name="T1" fmla="*/ 9525 h 6"/>
                      <a:gd name="T2" fmla="*/ 0 w 3"/>
                      <a:gd name="T3" fmla="*/ 7938 h 6"/>
                      <a:gd name="T4" fmla="*/ 1587 w 3"/>
                      <a:gd name="T5" fmla="*/ 7938 h 6"/>
                      <a:gd name="T6" fmla="*/ 1587 w 3"/>
                      <a:gd name="T7" fmla="*/ 4763 h 6"/>
                      <a:gd name="T8" fmla="*/ 3175 w 3"/>
                      <a:gd name="T9" fmla="*/ 4763 h 6"/>
                      <a:gd name="T10" fmla="*/ 3175 w 3"/>
                      <a:gd name="T11" fmla="*/ 3175 h 6"/>
                      <a:gd name="T12" fmla="*/ 4762 w 3"/>
                      <a:gd name="T13" fmla="*/ 1588 h 6"/>
                      <a:gd name="T14" fmla="*/ 4762 w 3"/>
                      <a:gd name="T15" fmla="*/ 0 h 6"/>
                      <a:gd name="T16" fmla="*/ 4762 w 3"/>
                      <a:gd name="T17" fmla="*/ 1588 h 6"/>
                      <a:gd name="T18" fmla="*/ 4762 w 3"/>
                      <a:gd name="T19" fmla="*/ 3175 h 6"/>
                      <a:gd name="T20" fmla="*/ 3175 w 3"/>
                      <a:gd name="T21" fmla="*/ 7938 h 6"/>
                      <a:gd name="T22" fmla="*/ 1587 w 3"/>
                      <a:gd name="T23" fmla="*/ 9525 h 6"/>
                      <a:gd name="T24" fmla="*/ 0 w 3"/>
                      <a:gd name="T25" fmla="*/ 9525 h 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</a:gdLst>
                    <a:ahLst/>
                    <a:cxnLst>
                      <a:cxn ang="T26">
                        <a:pos x="T0" y="T1"/>
                      </a:cxn>
                      <a:cxn ang="T27">
                        <a:pos x="T2" y="T3"/>
                      </a:cxn>
                      <a:cxn ang="T28">
                        <a:pos x="T4" y="T5"/>
                      </a:cxn>
                      <a:cxn ang="T29">
                        <a:pos x="T6" y="T7"/>
                      </a:cxn>
                      <a:cxn ang="T30">
                        <a:pos x="T8" y="T9"/>
                      </a:cxn>
                      <a:cxn ang="T31">
                        <a:pos x="T10" y="T11"/>
                      </a:cxn>
                      <a:cxn ang="T32">
                        <a:pos x="T12" y="T13"/>
                      </a:cxn>
                      <a:cxn ang="T33">
                        <a:pos x="T14" y="T15"/>
                      </a:cxn>
                      <a:cxn ang="T34">
                        <a:pos x="T16" y="T17"/>
                      </a:cxn>
                      <a:cxn ang="T35">
                        <a:pos x="T18" y="T19"/>
                      </a:cxn>
                      <a:cxn ang="T36">
                        <a:pos x="T20" y="T21"/>
                      </a:cxn>
                      <a:cxn ang="T37">
                        <a:pos x="T22" y="T23"/>
                      </a:cxn>
                      <a:cxn ang="T38">
                        <a:pos x="T24" y="T25"/>
                      </a:cxn>
                    </a:cxnLst>
                    <a:rect l="0" t="0" r="r" b="b"/>
                    <a:pathLst>
                      <a:path w="3" h="6">
                        <a:moveTo>
                          <a:pt x="0" y="6"/>
                        </a:moveTo>
                        <a:lnTo>
                          <a:pt x="0" y="5"/>
                        </a:lnTo>
                        <a:lnTo>
                          <a:pt x="1" y="5"/>
                        </a:lnTo>
                        <a:lnTo>
                          <a:pt x="1" y="3"/>
                        </a:lnTo>
                        <a:lnTo>
                          <a:pt x="2" y="3"/>
                        </a:lnTo>
                        <a:lnTo>
                          <a:pt x="2" y="2"/>
                        </a:lnTo>
                        <a:lnTo>
                          <a:pt x="3" y="1"/>
                        </a:lnTo>
                        <a:lnTo>
                          <a:pt x="3" y="0"/>
                        </a:lnTo>
                        <a:lnTo>
                          <a:pt x="3" y="1"/>
                        </a:lnTo>
                        <a:lnTo>
                          <a:pt x="3" y="2"/>
                        </a:lnTo>
                        <a:lnTo>
                          <a:pt x="2" y="5"/>
                        </a:lnTo>
                        <a:lnTo>
                          <a:pt x="1" y="6"/>
                        </a:lnTo>
                        <a:lnTo>
                          <a:pt x="0" y="6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652" name="Freeform 1568">
                    <a:extLst>
                      <a:ext uri="{FF2B5EF4-FFF2-40B4-BE49-F238E27FC236}">
                        <a16:creationId xmlns:a16="http://schemas.microsoft.com/office/drawing/2014/main" id="{AFDD1C25-56C3-41EB-B5C3-A4C9DBE8037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443982" y="4460928"/>
                    <a:ext cx="6970" cy="9294"/>
                  </a:xfrm>
                  <a:custGeom>
                    <a:avLst/>
                    <a:gdLst>
                      <a:gd name="T0" fmla="*/ 3175 w 3"/>
                      <a:gd name="T1" fmla="*/ 6350 h 4"/>
                      <a:gd name="T2" fmla="*/ 1587 w 3"/>
                      <a:gd name="T3" fmla="*/ 4763 h 4"/>
                      <a:gd name="T4" fmla="*/ 0 w 3"/>
                      <a:gd name="T5" fmla="*/ 3175 h 4"/>
                      <a:gd name="T6" fmla="*/ 4762 w 3"/>
                      <a:gd name="T7" fmla="*/ 0 h 4"/>
                      <a:gd name="T8" fmla="*/ 4762 w 3"/>
                      <a:gd name="T9" fmla="*/ 1588 h 4"/>
                      <a:gd name="T10" fmla="*/ 4762 w 3"/>
                      <a:gd name="T11" fmla="*/ 3175 h 4"/>
                      <a:gd name="T12" fmla="*/ 3175 w 3"/>
                      <a:gd name="T13" fmla="*/ 3175 h 4"/>
                      <a:gd name="T14" fmla="*/ 3175 w 3"/>
                      <a:gd name="T15" fmla="*/ 4763 h 4"/>
                      <a:gd name="T16" fmla="*/ 3175 w 3"/>
                      <a:gd name="T17" fmla="*/ 6350 h 4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3" h="4">
                        <a:moveTo>
                          <a:pt x="2" y="4"/>
                        </a:moveTo>
                        <a:lnTo>
                          <a:pt x="1" y="3"/>
                        </a:lnTo>
                        <a:lnTo>
                          <a:pt x="0" y="2"/>
                        </a:lnTo>
                        <a:lnTo>
                          <a:pt x="3" y="0"/>
                        </a:lnTo>
                        <a:lnTo>
                          <a:pt x="3" y="1"/>
                        </a:lnTo>
                        <a:lnTo>
                          <a:pt x="3" y="2"/>
                        </a:lnTo>
                        <a:lnTo>
                          <a:pt x="2" y="2"/>
                        </a:lnTo>
                        <a:lnTo>
                          <a:pt x="2" y="3"/>
                        </a:lnTo>
                        <a:lnTo>
                          <a:pt x="2" y="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653" name="Freeform 1569">
                    <a:extLst>
                      <a:ext uri="{FF2B5EF4-FFF2-40B4-BE49-F238E27FC236}">
                        <a16:creationId xmlns:a16="http://schemas.microsoft.com/office/drawing/2014/main" id="{EF0908F8-18DC-4D15-BDBE-81BE2EBD6D8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581074" y="3687167"/>
                    <a:ext cx="2324" cy="9294"/>
                  </a:xfrm>
                  <a:custGeom>
                    <a:avLst/>
                    <a:gdLst>
                      <a:gd name="T0" fmla="*/ 0 w 1"/>
                      <a:gd name="T1" fmla="*/ 6350 h 4"/>
                      <a:gd name="T2" fmla="*/ 0 w 1"/>
                      <a:gd name="T3" fmla="*/ 4763 h 4"/>
                      <a:gd name="T4" fmla="*/ 0 w 1"/>
                      <a:gd name="T5" fmla="*/ 3175 h 4"/>
                      <a:gd name="T6" fmla="*/ 0 w 1"/>
                      <a:gd name="T7" fmla="*/ 1588 h 4"/>
                      <a:gd name="T8" fmla="*/ 0 w 1"/>
                      <a:gd name="T9" fmla="*/ 0 h 4"/>
                      <a:gd name="T10" fmla="*/ 1588 w 1"/>
                      <a:gd name="T11" fmla="*/ 0 h 4"/>
                      <a:gd name="T12" fmla="*/ 1588 w 1"/>
                      <a:gd name="T13" fmla="*/ 3175 h 4"/>
                      <a:gd name="T14" fmla="*/ 1588 w 1"/>
                      <a:gd name="T15" fmla="*/ 4763 h 4"/>
                      <a:gd name="T16" fmla="*/ 0 w 1"/>
                      <a:gd name="T17" fmla="*/ 4763 h 4"/>
                      <a:gd name="T18" fmla="*/ 0 w 1"/>
                      <a:gd name="T19" fmla="*/ 6350 h 4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" h="4">
                        <a:moveTo>
                          <a:pt x="0" y="4"/>
                        </a:moveTo>
                        <a:lnTo>
                          <a:pt x="0" y="3"/>
                        </a:lnTo>
                        <a:lnTo>
                          <a:pt x="0" y="2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1" y="2"/>
                        </a:lnTo>
                        <a:lnTo>
                          <a:pt x="1" y="3"/>
                        </a:lnTo>
                        <a:lnTo>
                          <a:pt x="0" y="3"/>
                        </a:lnTo>
                        <a:lnTo>
                          <a:pt x="0" y="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654" name="Freeform 1570">
                    <a:extLst>
                      <a:ext uri="{FF2B5EF4-FFF2-40B4-BE49-F238E27FC236}">
                        <a16:creationId xmlns:a16="http://schemas.microsoft.com/office/drawing/2014/main" id="{D6E4A3A6-B81A-46EB-A6B0-F69ECC0A5AF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371949" y="3608164"/>
                    <a:ext cx="4647" cy="9294"/>
                  </a:xfrm>
                  <a:custGeom>
                    <a:avLst/>
                    <a:gdLst>
                      <a:gd name="T0" fmla="*/ 0 w 2"/>
                      <a:gd name="T1" fmla="*/ 6350 h 4"/>
                      <a:gd name="T2" fmla="*/ 0 w 2"/>
                      <a:gd name="T3" fmla="*/ 4763 h 4"/>
                      <a:gd name="T4" fmla="*/ 1588 w 2"/>
                      <a:gd name="T5" fmla="*/ 0 h 4"/>
                      <a:gd name="T6" fmla="*/ 3175 w 2"/>
                      <a:gd name="T7" fmla="*/ 0 h 4"/>
                      <a:gd name="T8" fmla="*/ 3175 w 2"/>
                      <a:gd name="T9" fmla="*/ 1588 h 4"/>
                      <a:gd name="T10" fmla="*/ 3175 w 2"/>
                      <a:gd name="T11" fmla="*/ 4763 h 4"/>
                      <a:gd name="T12" fmla="*/ 0 w 2"/>
                      <a:gd name="T13" fmla="*/ 4763 h 4"/>
                      <a:gd name="T14" fmla="*/ 0 w 2"/>
                      <a:gd name="T15" fmla="*/ 6350 h 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" h="4">
                        <a:moveTo>
                          <a:pt x="0" y="4"/>
                        </a:moveTo>
                        <a:lnTo>
                          <a:pt x="0" y="3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2" y="1"/>
                        </a:lnTo>
                        <a:lnTo>
                          <a:pt x="2" y="3"/>
                        </a:lnTo>
                        <a:lnTo>
                          <a:pt x="0" y="3"/>
                        </a:lnTo>
                        <a:lnTo>
                          <a:pt x="0" y="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655" name="Freeform 1571">
                    <a:extLst>
                      <a:ext uri="{FF2B5EF4-FFF2-40B4-BE49-F238E27FC236}">
                        <a16:creationId xmlns:a16="http://schemas.microsoft.com/office/drawing/2014/main" id="{5B1CA7CD-7DA2-4EA9-98A1-98E581C17B0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588045" y="4358689"/>
                    <a:ext cx="9294" cy="4647"/>
                  </a:xfrm>
                  <a:custGeom>
                    <a:avLst/>
                    <a:gdLst>
                      <a:gd name="T0" fmla="*/ 1588 w 4"/>
                      <a:gd name="T1" fmla="*/ 3175 h 2"/>
                      <a:gd name="T2" fmla="*/ 0 w 4"/>
                      <a:gd name="T3" fmla="*/ 1588 h 2"/>
                      <a:gd name="T4" fmla="*/ 1588 w 4"/>
                      <a:gd name="T5" fmla="*/ 1588 h 2"/>
                      <a:gd name="T6" fmla="*/ 3175 w 4"/>
                      <a:gd name="T7" fmla="*/ 0 h 2"/>
                      <a:gd name="T8" fmla="*/ 6350 w 4"/>
                      <a:gd name="T9" fmla="*/ 1588 h 2"/>
                      <a:gd name="T10" fmla="*/ 4763 w 4"/>
                      <a:gd name="T11" fmla="*/ 3175 h 2"/>
                      <a:gd name="T12" fmla="*/ 3175 w 4"/>
                      <a:gd name="T13" fmla="*/ 3175 h 2"/>
                      <a:gd name="T14" fmla="*/ 3175 w 4"/>
                      <a:gd name="T15" fmla="*/ 1588 h 2"/>
                      <a:gd name="T16" fmla="*/ 1588 w 4"/>
                      <a:gd name="T17" fmla="*/ 1588 h 2"/>
                      <a:gd name="T18" fmla="*/ 1588 w 4"/>
                      <a:gd name="T19" fmla="*/ 3175 h 2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4" h="2">
                        <a:moveTo>
                          <a:pt x="1" y="2"/>
                        </a:moveTo>
                        <a:lnTo>
                          <a:pt x="0" y="1"/>
                        </a:lnTo>
                        <a:lnTo>
                          <a:pt x="1" y="1"/>
                        </a:lnTo>
                        <a:lnTo>
                          <a:pt x="2" y="0"/>
                        </a:lnTo>
                        <a:lnTo>
                          <a:pt x="4" y="1"/>
                        </a:lnTo>
                        <a:lnTo>
                          <a:pt x="3" y="2"/>
                        </a:lnTo>
                        <a:lnTo>
                          <a:pt x="2" y="2"/>
                        </a:lnTo>
                        <a:lnTo>
                          <a:pt x="2" y="1"/>
                        </a:lnTo>
                        <a:lnTo>
                          <a:pt x="1" y="1"/>
                        </a:lnTo>
                        <a:lnTo>
                          <a:pt x="1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656" name="Freeform 1572">
                    <a:extLst>
                      <a:ext uri="{FF2B5EF4-FFF2-40B4-BE49-F238E27FC236}">
                        <a16:creationId xmlns:a16="http://schemas.microsoft.com/office/drawing/2014/main" id="{4E741F87-7084-4595-A663-7EFB2E812C7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432363" y="3647665"/>
                    <a:ext cx="6972" cy="6972"/>
                  </a:xfrm>
                  <a:custGeom>
                    <a:avLst/>
                    <a:gdLst>
                      <a:gd name="T0" fmla="*/ 3175 w 3"/>
                      <a:gd name="T1" fmla="*/ 4763 h 3"/>
                      <a:gd name="T2" fmla="*/ 0 w 3"/>
                      <a:gd name="T3" fmla="*/ 4763 h 3"/>
                      <a:gd name="T4" fmla="*/ 0 w 3"/>
                      <a:gd name="T5" fmla="*/ 3175 h 3"/>
                      <a:gd name="T6" fmla="*/ 3175 w 3"/>
                      <a:gd name="T7" fmla="*/ 1588 h 3"/>
                      <a:gd name="T8" fmla="*/ 3175 w 3"/>
                      <a:gd name="T9" fmla="*/ 0 h 3"/>
                      <a:gd name="T10" fmla="*/ 4763 w 3"/>
                      <a:gd name="T11" fmla="*/ 0 h 3"/>
                      <a:gd name="T12" fmla="*/ 4763 w 3"/>
                      <a:gd name="T13" fmla="*/ 1588 h 3"/>
                      <a:gd name="T14" fmla="*/ 3175 w 3"/>
                      <a:gd name="T15" fmla="*/ 4763 h 3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3" h="3">
                        <a:moveTo>
                          <a:pt x="2" y="3"/>
                        </a:moveTo>
                        <a:lnTo>
                          <a:pt x="0" y="3"/>
                        </a:lnTo>
                        <a:lnTo>
                          <a:pt x="0" y="2"/>
                        </a:lnTo>
                        <a:lnTo>
                          <a:pt x="2" y="1"/>
                        </a:lnTo>
                        <a:lnTo>
                          <a:pt x="2" y="0"/>
                        </a:lnTo>
                        <a:lnTo>
                          <a:pt x="3" y="0"/>
                        </a:lnTo>
                        <a:lnTo>
                          <a:pt x="3" y="1"/>
                        </a:lnTo>
                        <a:lnTo>
                          <a:pt x="2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657" name="Freeform 1573">
                    <a:extLst>
                      <a:ext uri="{FF2B5EF4-FFF2-40B4-BE49-F238E27FC236}">
                        <a16:creationId xmlns:a16="http://schemas.microsoft.com/office/drawing/2014/main" id="{0966A9C5-3809-4DF4-B7AD-6C818E50F08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362655" y="3605840"/>
                    <a:ext cx="9294" cy="9294"/>
                  </a:xfrm>
                  <a:custGeom>
                    <a:avLst/>
                    <a:gdLst>
                      <a:gd name="T0" fmla="*/ 1588 w 4"/>
                      <a:gd name="T1" fmla="*/ 6350 h 4"/>
                      <a:gd name="T2" fmla="*/ 0 w 4"/>
                      <a:gd name="T3" fmla="*/ 6350 h 4"/>
                      <a:gd name="T4" fmla="*/ 1588 w 4"/>
                      <a:gd name="T5" fmla="*/ 1588 h 4"/>
                      <a:gd name="T6" fmla="*/ 3175 w 4"/>
                      <a:gd name="T7" fmla="*/ 0 h 4"/>
                      <a:gd name="T8" fmla="*/ 6350 w 4"/>
                      <a:gd name="T9" fmla="*/ 1588 h 4"/>
                      <a:gd name="T10" fmla="*/ 3175 w 4"/>
                      <a:gd name="T11" fmla="*/ 1588 h 4"/>
                      <a:gd name="T12" fmla="*/ 3175 w 4"/>
                      <a:gd name="T13" fmla="*/ 3175 h 4"/>
                      <a:gd name="T14" fmla="*/ 1588 w 4"/>
                      <a:gd name="T15" fmla="*/ 3175 h 4"/>
                      <a:gd name="T16" fmla="*/ 1588 w 4"/>
                      <a:gd name="T17" fmla="*/ 6350 h 4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4" h="4">
                        <a:moveTo>
                          <a:pt x="1" y="4"/>
                        </a:moveTo>
                        <a:lnTo>
                          <a:pt x="0" y="4"/>
                        </a:lnTo>
                        <a:lnTo>
                          <a:pt x="1" y="1"/>
                        </a:lnTo>
                        <a:lnTo>
                          <a:pt x="2" y="0"/>
                        </a:lnTo>
                        <a:lnTo>
                          <a:pt x="4" y="1"/>
                        </a:lnTo>
                        <a:lnTo>
                          <a:pt x="2" y="1"/>
                        </a:lnTo>
                        <a:lnTo>
                          <a:pt x="2" y="2"/>
                        </a:lnTo>
                        <a:lnTo>
                          <a:pt x="1" y="2"/>
                        </a:lnTo>
                        <a:lnTo>
                          <a:pt x="1" y="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658" name="Freeform 1574">
                    <a:extLst>
                      <a:ext uri="{FF2B5EF4-FFF2-40B4-BE49-F238E27FC236}">
                        <a16:creationId xmlns:a16="http://schemas.microsoft.com/office/drawing/2014/main" id="{B0C185AD-42A5-4537-9244-BB9DA22C383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362655" y="3624429"/>
                    <a:ext cx="9294" cy="6972"/>
                  </a:xfrm>
                  <a:custGeom>
                    <a:avLst/>
                    <a:gdLst>
                      <a:gd name="T0" fmla="*/ 0 w 4"/>
                      <a:gd name="T1" fmla="*/ 4763 h 3"/>
                      <a:gd name="T2" fmla="*/ 0 w 4"/>
                      <a:gd name="T3" fmla="*/ 3175 h 3"/>
                      <a:gd name="T4" fmla="*/ 1588 w 4"/>
                      <a:gd name="T5" fmla="*/ 3175 h 3"/>
                      <a:gd name="T6" fmla="*/ 1588 w 4"/>
                      <a:gd name="T7" fmla="*/ 1588 h 3"/>
                      <a:gd name="T8" fmla="*/ 3175 w 4"/>
                      <a:gd name="T9" fmla="*/ 1588 h 3"/>
                      <a:gd name="T10" fmla="*/ 3175 w 4"/>
                      <a:gd name="T11" fmla="*/ 0 h 3"/>
                      <a:gd name="T12" fmla="*/ 6350 w 4"/>
                      <a:gd name="T13" fmla="*/ 0 h 3"/>
                      <a:gd name="T14" fmla="*/ 6350 w 4"/>
                      <a:gd name="T15" fmla="*/ 1588 h 3"/>
                      <a:gd name="T16" fmla="*/ 3175 w 4"/>
                      <a:gd name="T17" fmla="*/ 1588 h 3"/>
                      <a:gd name="T18" fmla="*/ 3175 w 4"/>
                      <a:gd name="T19" fmla="*/ 3175 h 3"/>
                      <a:gd name="T20" fmla="*/ 1588 w 4"/>
                      <a:gd name="T21" fmla="*/ 3175 h 3"/>
                      <a:gd name="T22" fmla="*/ 0 w 4"/>
                      <a:gd name="T23" fmla="*/ 4763 h 3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4" h="3">
                        <a:moveTo>
                          <a:pt x="0" y="3"/>
                        </a:moveTo>
                        <a:lnTo>
                          <a:pt x="0" y="2"/>
                        </a:lnTo>
                        <a:lnTo>
                          <a:pt x="1" y="2"/>
                        </a:lnTo>
                        <a:lnTo>
                          <a:pt x="1" y="1"/>
                        </a:lnTo>
                        <a:lnTo>
                          <a:pt x="2" y="1"/>
                        </a:lnTo>
                        <a:lnTo>
                          <a:pt x="2" y="0"/>
                        </a:lnTo>
                        <a:lnTo>
                          <a:pt x="4" y="0"/>
                        </a:lnTo>
                        <a:lnTo>
                          <a:pt x="4" y="1"/>
                        </a:lnTo>
                        <a:lnTo>
                          <a:pt x="2" y="1"/>
                        </a:lnTo>
                        <a:lnTo>
                          <a:pt x="2" y="2"/>
                        </a:lnTo>
                        <a:lnTo>
                          <a:pt x="1" y="2"/>
                        </a:lnTo>
                        <a:lnTo>
                          <a:pt x="0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659" name="Freeform 1575">
                    <a:extLst>
                      <a:ext uri="{FF2B5EF4-FFF2-40B4-BE49-F238E27FC236}">
                        <a16:creationId xmlns:a16="http://schemas.microsoft.com/office/drawing/2014/main" id="{21909281-1A2C-43BE-84C7-9D69C3A2CFD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320830" y="3643018"/>
                    <a:ext cx="11619" cy="4647"/>
                  </a:xfrm>
                  <a:custGeom>
                    <a:avLst/>
                    <a:gdLst>
                      <a:gd name="T0" fmla="*/ 0 w 5"/>
                      <a:gd name="T1" fmla="*/ 3175 h 2"/>
                      <a:gd name="T2" fmla="*/ 0 w 5"/>
                      <a:gd name="T3" fmla="*/ 1588 h 2"/>
                      <a:gd name="T4" fmla="*/ 6350 w 5"/>
                      <a:gd name="T5" fmla="*/ 0 h 2"/>
                      <a:gd name="T6" fmla="*/ 7938 w 5"/>
                      <a:gd name="T7" fmla="*/ 0 h 2"/>
                      <a:gd name="T8" fmla="*/ 6350 w 5"/>
                      <a:gd name="T9" fmla="*/ 1588 h 2"/>
                      <a:gd name="T10" fmla="*/ 3175 w 5"/>
                      <a:gd name="T11" fmla="*/ 1588 h 2"/>
                      <a:gd name="T12" fmla="*/ 1588 w 5"/>
                      <a:gd name="T13" fmla="*/ 3175 h 2"/>
                      <a:gd name="T14" fmla="*/ 0 w 5"/>
                      <a:gd name="T15" fmla="*/ 3175 h 2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5" h="2">
                        <a:moveTo>
                          <a:pt x="0" y="2"/>
                        </a:moveTo>
                        <a:lnTo>
                          <a:pt x="0" y="1"/>
                        </a:lnTo>
                        <a:lnTo>
                          <a:pt x="4" y="0"/>
                        </a:lnTo>
                        <a:lnTo>
                          <a:pt x="5" y="0"/>
                        </a:lnTo>
                        <a:lnTo>
                          <a:pt x="4" y="1"/>
                        </a:lnTo>
                        <a:lnTo>
                          <a:pt x="2" y="1"/>
                        </a:lnTo>
                        <a:lnTo>
                          <a:pt x="1" y="2"/>
                        </a:lnTo>
                        <a:lnTo>
                          <a:pt x="0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660" name="Freeform 1576">
                    <a:extLst>
                      <a:ext uri="{FF2B5EF4-FFF2-40B4-BE49-F238E27FC236}">
                        <a16:creationId xmlns:a16="http://schemas.microsoft.com/office/drawing/2014/main" id="{EF6EF7E2-507A-4849-A452-534F015EA74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71610" y="4021767"/>
                    <a:ext cx="6972" cy="9294"/>
                  </a:xfrm>
                  <a:custGeom>
                    <a:avLst/>
                    <a:gdLst>
                      <a:gd name="T0" fmla="*/ 0 w 3"/>
                      <a:gd name="T1" fmla="*/ 6350 h 4"/>
                      <a:gd name="T2" fmla="*/ 0 w 3"/>
                      <a:gd name="T3" fmla="*/ 4763 h 4"/>
                      <a:gd name="T4" fmla="*/ 1588 w 3"/>
                      <a:gd name="T5" fmla="*/ 4763 h 4"/>
                      <a:gd name="T6" fmla="*/ 1588 w 3"/>
                      <a:gd name="T7" fmla="*/ 3175 h 4"/>
                      <a:gd name="T8" fmla="*/ 3175 w 3"/>
                      <a:gd name="T9" fmla="*/ 3175 h 4"/>
                      <a:gd name="T10" fmla="*/ 3175 w 3"/>
                      <a:gd name="T11" fmla="*/ 0 h 4"/>
                      <a:gd name="T12" fmla="*/ 4763 w 3"/>
                      <a:gd name="T13" fmla="*/ 3175 h 4"/>
                      <a:gd name="T14" fmla="*/ 3175 w 3"/>
                      <a:gd name="T15" fmla="*/ 4763 h 4"/>
                      <a:gd name="T16" fmla="*/ 1588 w 3"/>
                      <a:gd name="T17" fmla="*/ 6350 h 4"/>
                      <a:gd name="T18" fmla="*/ 0 w 3"/>
                      <a:gd name="T19" fmla="*/ 6350 h 4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3" h="4">
                        <a:moveTo>
                          <a:pt x="0" y="4"/>
                        </a:moveTo>
                        <a:lnTo>
                          <a:pt x="0" y="3"/>
                        </a:lnTo>
                        <a:lnTo>
                          <a:pt x="1" y="3"/>
                        </a:lnTo>
                        <a:lnTo>
                          <a:pt x="1" y="2"/>
                        </a:lnTo>
                        <a:lnTo>
                          <a:pt x="2" y="2"/>
                        </a:lnTo>
                        <a:lnTo>
                          <a:pt x="2" y="0"/>
                        </a:lnTo>
                        <a:lnTo>
                          <a:pt x="3" y="2"/>
                        </a:lnTo>
                        <a:lnTo>
                          <a:pt x="2" y="3"/>
                        </a:lnTo>
                        <a:lnTo>
                          <a:pt x="1" y="4"/>
                        </a:lnTo>
                        <a:lnTo>
                          <a:pt x="0" y="4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661" name="Freeform 1577">
                    <a:extLst>
                      <a:ext uri="{FF2B5EF4-FFF2-40B4-BE49-F238E27FC236}">
                        <a16:creationId xmlns:a16="http://schemas.microsoft.com/office/drawing/2014/main" id="{57A07CD7-126A-4E6A-AC35-D9A5EF876B8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64640" y="4038031"/>
                    <a:ext cx="4647" cy="4647"/>
                  </a:xfrm>
                  <a:custGeom>
                    <a:avLst/>
                    <a:gdLst>
                      <a:gd name="T0" fmla="*/ 1588 w 2"/>
                      <a:gd name="T1" fmla="*/ 3175 h 2"/>
                      <a:gd name="T2" fmla="*/ 0 w 2"/>
                      <a:gd name="T3" fmla="*/ 1588 h 2"/>
                      <a:gd name="T4" fmla="*/ 0 w 2"/>
                      <a:gd name="T5" fmla="*/ 0 h 2"/>
                      <a:gd name="T6" fmla="*/ 3175 w 2"/>
                      <a:gd name="T7" fmla="*/ 0 h 2"/>
                      <a:gd name="T8" fmla="*/ 3175 w 2"/>
                      <a:gd name="T9" fmla="*/ 1588 h 2"/>
                      <a:gd name="T10" fmla="*/ 1588 w 2"/>
                      <a:gd name="T11" fmla="*/ 3175 h 2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2" h="2">
                        <a:moveTo>
                          <a:pt x="1" y="2"/>
                        </a:move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2" y="0"/>
                        </a:lnTo>
                        <a:lnTo>
                          <a:pt x="2" y="1"/>
                        </a:lnTo>
                        <a:lnTo>
                          <a:pt x="1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662" name="Freeform 1578">
                    <a:extLst>
                      <a:ext uri="{FF2B5EF4-FFF2-40B4-BE49-F238E27FC236}">
                        <a16:creationId xmlns:a16="http://schemas.microsoft.com/office/drawing/2014/main" id="{BE7A13B0-9224-4952-8899-20576E3A30C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450952" y="3631400"/>
                    <a:ext cx="6972" cy="6970"/>
                  </a:xfrm>
                  <a:custGeom>
                    <a:avLst/>
                    <a:gdLst>
                      <a:gd name="T0" fmla="*/ 4763 w 3"/>
                      <a:gd name="T1" fmla="*/ 4762 h 3"/>
                      <a:gd name="T2" fmla="*/ 1588 w 3"/>
                      <a:gd name="T3" fmla="*/ 4762 h 3"/>
                      <a:gd name="T4" fmla="*/ 1588 w 3"/>
                      <a:gd name="T5" fmla="*/ 3175 h 3"/>
                      <a:gd name="T6" fmla="*/ 0 w 3"/>
                      <a:gd name="T7" fmla="*/ 3175 h 3"/>
                      <a:gd name="T8" fmla="*/ 1588 w 3"/>
                      <a:gd name="T9" fmla="*/ 0 h 3"/>
                      <a:gd name="T10" fmla="*/ 4763 w 3"/>
                      <a:gd name="T11" fmla="*/ 0 h 3"/>
                      <a:gd name="T12" fmla="*/ 4763 w 3"/>
                      <a:gd name="T13" fmla="*/ 3175 h 3"/>
                      <a:gd name="T14" fmla="*/ 4763 w 3"/>
                      <a:gd name="T15" fmla="*/ 4762 h 3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3" h="3">
                        <a:moveTo>
                          <a:pt x="3" y="3"/>
                        </a:moveTo>
                        <a:lnTo>
                          <a:pt x="1" y="3"/>
                        </a:lnTo>
                        <a:lnTo>
                          <a:pt x="1" y="2"/>
                        </a:lnTo>
                        <a:lnTo>
                          <a:pt x="0" y="2"/>
                        </a:lnTo>
                        <a:lnTo>
                          <a:pt x="1" y="0"/>
                        </a:lnTo>
                        <a:lnTo>
                          <a:pt x="3" y="0"/>
                        </a:lnTo>
                        <a:lnTo>
                          <a:pt x="3" y="2"/>
                        </a:lnTo>
                        <a:lnTo>
                          <a:pt x="3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663" name="Freeform 1579">
                    <a:extLst>
                      <a:ext uri="{FF2B5EF4-FFF2-40B4-BE49-F238E27FC236}">
                        <a16:creationId xmlns:a16="http://schemas.microsoft.com/office/drawing/2014/main" id="{64334200-4D79-4DBB-9C70-090C13E28D2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371949" y="3594222"/>
                    <a:ext cx="6972" cy="4647"/>
                  </a:xfrm>
                  <a:custGeom>
                    <a:avLst/>
                    <a:gdLst>
                      <a:gd name="T0" fmla="*/ 1588 w 3"/>
                      <a:gd name="T1" fmla="*/ 3175 h 2"/>
                      <a:gd name="T2" fmla="*/ 0 w 3"/>
                      <a:gd name="T3" fmla="*/ 3175 h 2"/>
                      <a:gd name="T4" fmla="*/ 0 w 3"/>
                      <a:gd name="T5" fmla="*/ 1588 h 2"/>
                      <a:gd name="T6" fmla="*/ 1588 w 3"/>
                      <a:gd name="T7" fmla="*/ 1588 h 2"/>
                      <a:gd name="T8" fmla="*/ 1588 w 3"/>
                      <a:gd name="T9" fmla="*/ 0 h 2"/>
                      <a:gd name="T10" fmla="*/ 3175 w 3"/>
                      <a:gd name="T11" fmla="*/ 0 h 2"/>
                      <a:gd name="T12" fmla="*/ 4763 w 3"/>
                      <a:gd name="T13" fmla="*/ 1588 h 2"/>
                      <a:gd name="T14" fmla="*/ 3175 w 3"/>
                      <a:gd name="T15" fmla="*/ 3175 h 2"/>
                      <a:gd name="T16" fmla="*/ 1588 w 3"/>
                      <a:gd name="T17" fmla="*/ 3175 h 2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3" h="2">
                        <a:moveTo>
                          <a:pt x="1" y="2"/>
                        </a:moveTo>
                        <a:lnTo>
                          <a:pt x="0" y="2"/>
                        </a:lnTo>
                        <a:lnTo>
                          <a:pt x="0" y="1"/>
                        </a:lnTo>
                        <a:lnTo>
                          <a:pt x="1" y="1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3" y="1"/>
                        </a:lnTo>
                        <a:lnTo>
                          <a:pt x="2" y="2"/>
                        </a:lnTo>
                        <a:lnTo>
                          <a:pt x="1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664" name="Freeform 1580">
                    <a:extLst>
                      <a:ext uri="{FF2B5EF4-FFF2-40B4-BE49-F238E27FC236}">
                        <a16:creationId xmlns:a16="http://schemas.microsoft.com/office/drawing/2014/main" id="{3BB0DBF1-C932-4035-A47F-156B48C7934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364979" y="3608164"/>
                    <a:ext cx="9294" cy="6970"/>
                  </a:xfrm>
                  <a:custGeom>
                    <a:avLst/>
                    <a:gdLst>
                      <a:gd name="T0" fmla="*/ 0 w 4"/>
                      <a:gd name="T1" fmla="*/ 4762 h 3"/>
                      <a:gd name="T2" fmla="*/ 0 w 4"/>
                      <a:gd name="T3" fmla="*/ 1587 h 3"/>
                      <a:gd name="T4" fmla="*/ 1588 w 4"/>
                      <a:gd name="T5" fmla="*/ 1587 h 3"/>
                      <a:gd name="T6" fmla="*/ 4763 w 4"/>
                      <a:gd name="T7" fmla="*/ 0 h 3"/>
                      <a:gd name="T8" fmla="*/ 6350 w 4"/>
                      <a:gd name="T9" fmla="*/ 0 h 3"/>
                      <a:gd name="T10" fmla="*/ 4763 w 4"/>
                      <a:gd name="T11" fmla="*/ 0 h 3"/>
                      <a:gd name="T12" fmla="*/ 4763 w 4"/>
                      <a:gd name="T13" fmla="*/ 4762 h 3"/>
                      <a:gd name="T14" fmla="*/ 1588 w 4"/>
                      <a:gd name="T15" fmla="*/ 4762 h 3"/>
                      <a:gd name="T16" fmla="*/ 0 w 4"/>
                      <a:gd name="T17" fmla="*/ 4762 h 3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4" h="3">
                        <a:moveTo>
                          <a:pt x="0" y="3"/>
                        </a:moveTo>
                        <a:lnTo>
                          <a:pt x="0" y="1"/>
                        </a:lnTo>
                        <a:lnTo>
                          <a:pt x="1" y="1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3" y="0"/>
                        </a:lnTo>
                        <a:lnTo>
                          <a:pt x="3" y="3"/>
                        </a:lnTo>
                        <a:lnTo>
                          <a:pt x="1" y="3"/>
                        </a:lnTo>
                        <a:lnTo>
                          <a:pt x="0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665" name="Freeform 1581">
                    <a:extLst>
                      <a:ext uri="{FF2B5EF4-FFF2-40B4-BE49-F238E27FC236}">
                        <a16:creationId xmlns:a16="http://schemas.microsoft.com/office/drawing/2014/main" id="{4B3E9777-B9E9-4DEF-B3E8-7BAD2462BAE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567132" y="3638370"/>
                    <a:ext cx="4647" cy="4647"/>
                  </a:xfrm>
                  <a:custGeom>
                    <a:avLst/>
                    <a:gdLst>
                      <a:gd name="T0" fmla="*/ 1588 w 2"/>
                      <a:gd name="T1" fmla="*/ 3175 h 2"/>
                      <a:gd name="T2" fmla="*/ 0 w 2"/>
                      <a:gd name="T3" fmla="*/ 3175 h 2"/>
                      <a:gd name="T4" fmla="*/ 0 w 2"/>
                      <a:gd name="T5" fmla="*/ 1588 h 2"/>
                      <a:gd name="T6" fmla="*/ 1588 w 2"/>
                      <a:gd name="T7" fmla="*/ 1588 h 2"/>
                      <a:gd name="T8" fmla="*/ 1588 w 2"/>
                      <a:gd name="T9" fmla="*/ 0 h 2"/>
                      <a:gd name="T10" fmla="*/ 3175 w 2"/>
                      <a:gd name="T11" fmla="*/ 1588 h 2"/>
                      <a:gd name="T12" fmla="*/ 1588 w 2"/>
                      <a:gd name="T13" fmla="*/ 3175 h 2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2" h="2">
                        <a:moveTo>
                          <a:pt x="1" y="2"/>
                        </a:moveTo>
                        <a:lnTo>
                          <a:pt x="0" y="2"/>
                        </a:lnTo>
                        <a:lnTo>
                          <a:pt x="0" y="1"/>
                        </a:lnTo>
                        <a:lnTo>
                          <a:pt x="1" y="1"/>
                        </a:lnTo>
                        <a:lnTo>
                          <a:pt x="1" y="0"/>
                        </a:lnTo>
                        <a:lnTo>
                          <a:pt x="2" y="1"/>
                        </a:lnTo>
                        <a:lnTo>
                          <a:pt x="1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666" name="Freeform 1582">
                    <a:extLst>
                      <a:ext uri="{FF2B5EF4-FFF2-40B4-BE49-F238E27FC236}">
                        <a16:creationId xmlns:a16="http://schemas.microsoft.com/office/drawing/2014/main" id="{34BD591F-206F-4DCA-88A1-73661FD0865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399832" y="3561692"/>
                    <a:ext cx="4647" cy="2323"/>
                  </a:xfrm>
                  <a:custGeom>
                    <a:avLst/>
                    <a:gdLst>
                      <a:gd name="T0" fmla="*/ 1588 w 2"/>
                      <a:gd name="T1" fmla="*/ 1587 h 1"/>
                      <a:gd name="T2" fmla="*/ 0 w 2"/>
                      <a:gd name="T3" fmla="*/ 1587 h 1"/>
                      <a:gd name="T4" fmla="*/ 1588 w 2"/>
                      <a:gd name="T5" fmla="*/ 0 h 1"/>
                      <a:gd name="T6" fmla="*/ 3175 w 2"/>
                      <a:gd name="T7" fmla="*/ 0 h 1"/>
                      <a:gd name="T8" fmla="*/ 3175 w 2"/>
                      <a:gd name="T9" fmla="*/ 1587 h 1"/>
                      <a:gd name="T10" fmla="*/ 1588 w 2"/>
                      <a:gd name="T11" fmla="*/ 1587 h 1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2" h="1">
                        <a:moveTo>
                          <a:pt x="1" y="1"/>
                        </a:moveTo>
                        <a:lnTo>
                          <a:pt x="0" y="1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2" y="1"/>
                        </a:lnTo>
                        <a:lnTo>
                          <a:pt x="1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667" name="Freeform 1583">
                    <a:extLst>
                      <a:ext uri="{FF2B5EF4-FFF2-40B4-BE49-F238E27FC236}">
                        <a16:creationId xmlns:a16="http://schemas.microsoft.com/office/drawing/2014/main" id="{EA6D8AD0-A0F9-4E73-B170-02DCDE295D9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371949" y="3619781"/>
                    <a:ext cx="2324" cy="4647"/>
                  </a:xfrm>
                  <a:custGeom>
                    <a:avLst/>
                    <a:gdLst>
                      <a:gd name="T0" fmla="*/ 0 w 1"/>
                      <a:gd name="T1" fmla="*/ 3175 h 2"/>
                      <a:gd name="T2" fmla="*/ 0 w 1"/>
                      <a:gd name="T3" fmla="*/ 0 h 2"/>
                      <a:gd name="T4" fmla="*/ 1588 w 1"/>
                      <a:gd name="T5" fmla="*/ 0 h 2"/>
                      <a:gd name="T6" fmla="*/ 1588 w 1"/>
                      <a:gd name="T7" fmla="*/ 1588 h 2"/>
                      <a:gd name="T8" fmla="*/ 1588 w 1"/>
                      <a:gd name="T9" fmla="*/ 3175 h 2"/>
                      <a:gd name="T10" fmla="*/ 0 w 1"/>
                      <a:gd name="T11" fmla="*/ 3175 h 2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1" h="2">
                        <a:moveTo>
                          <a:pt x="0" y="2"/>
                        </a:move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1" y="1"/>
                        </a:lnTo>
                        <a:lnTo>
                          <a:pt x="1" y="2"/>
                        </a:lnTo>
                        <a:lnTo>
                          <a:pt x="0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668" name="Freeform 1584">
                    <a:extLst>
                      <a:ext uri="{FF2B5EF4-FFF2-40B4-BE49-F238E27FC236}">
                        <a16:creationId xmlns:a16="http://schemas.microsoft.com/office/drawing/2014/main" id="{84C1ACEC-F379-4DF2-A035-BD5993018A3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430040" y="3652312"/>
                    <a:ext cx="6970" cy="6972"/>
                  </a:xfrm>
                  <a:custGeom>
                    <a:avLst/>
                    <a:gdLst>
                      <a:gd name="T0" fmla="*/ 0 w 3"/>
                      <a:gd name="T1" fmla="*/ 4763 h 3"/>
                      <a:gd name="T2" fmla="*/ 0 w 3"/>
                      <a:gd name="T3" fmla="*/ 0 h 3"/>
                      <a:gd name="T4" fmla="*/ 1587 w 3"/>
                      <a:gd name="T5" fmla="*/ 0 h 3"/>
                      <a:gd name="T6" fmla="*/ 1587 w 3"/>
                      <a:gd name="T7" fmla="*/ 1588 h 3"/>
                      <a:gd name="T8" fmla="*/ 4762 w 3"/>
                      <a:gd name="T9" fmla="*/ 1588 h 3"/>
                      <a:gd name="T10" fmla="*/ 1587 w 3"/>
                      <a:gd name="T11" fmla="*/ 1588 h 3"/>
                      <a:gd name="T12" fmla="*/ 1587 w 3"/>
                      <a:gd name="T13" fmla="*/ 4763 h 3"/>
                      <a:gd name="T14" fmla="*/ 0 w 3"/>
                      <a:gd name="T15" fmla="*/ 4763 h 3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3" h="3">
                        <a:moveTo>
                          <a:pt x="0" y="3"/>
                        </a:move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1" y="1"/>
                        </a:lnTo>
                        <a:lnTo>
                          <a:pt x="3" y="1"/>
                        </a:lnTo>
                        <a:lnTo>
                          <a:pt x="1" y="1"/>
                        </a:lnTo>
                        <a:lnTo>
                          <a:pt x="1" y="3"/>
                        </a:lnTo>
                        <a:lnTo>
                          <a:pt x="0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669" name="Freeform 1585">
                    <a:extLst>
                      <a:ext uri="{FF2B5EF4-FFF2-40B4-BE49-F238E27FC236}">
                        <a16:creationId xmlns:a16="http://schemas.microsoft.com/office/drawing/2014/main" id="{E3E51288-301A-4E78-BC8E-6F627391A32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374273" y="3603517"/>
                    <a:ext cx="4647" cy="4647"/>
                  </a:xfrm>
                  <a:custGeom>
                    <a:avLst/>
                    <a:gdLst>
                      <a:gd name="T0" fmla="*/ 0 w 2"/>
                      <a:gd name="T1" fmla="*/ 3175 h 2"/>
                      <a:gd name="T2" fmla="*/ 0 w 2"/>
                      <a:gd name="T3" fmla="*/ 1588 h 2"/>
                      <a:gd name="T4" fmla="*/ 1588 w 2"/>
                      <a:gd name="T5" fmla="*/ 0 h 2"/>
                      <a:gd name="T6" fmla="*/ 3175 w 2"/>
                      <a:gd name="T7" fmla="*/ 0 h 2"/>
                      <a:gd name="T8" fmla="*/ 3175 w 2"/>
                      <a:gd name="T9" fmla="*/ 1588 h 2"/>
                      <a:gd name="T10" fmla="*/ 1588 w 2"/>
                      <a:gd name="T11" fmla="*/ 1588 h 2"/>
                      <a:gd name="T12" fmla="*/ 1588 w 2"/>
                      <a:gd name="T13" fmla="*/ 3175 h 2"/>
                      <a:gd name="T14" fmla="*/ 0 w 2"/>
                      <a:gd name="T15" fmla="*/ 3175 h 2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" h="2">
                        <a:moveTo>
                          <a:pt x="0" y="2"/>
                        </a:moveTo>
                        <a:lnTo>
                          <a:pt x="0" y="1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2" y="1"/>
                        </a:lnTo>
                        <a:lnTo>
                          <a:pt x="1" y="1"/>
                        </a:lnTo>
                        <a:lnTo>
                          <a:pt x="1" y="2"/>
                        </a:lnTo>
                        <a:lnTo>
                          <a:pt x="0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670" name="Freeform 1586">
                    <a:extLst>
                      <a:ext uri="{FF2B5EF4-FFF2-40B4-BE49-F238E27FC236}">
                        <a16:creationId xmlns:a16="http://schemas.microsoft.com/office/drawing/2014/main" id="{FA161ECD-1C0B-4C39-AD18-E7DC81E3EF8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516013" y="3624429"/>
                    <a:ext cx="2324" cy="4647"/>
                  </a:xfrm>
                  <a:custGeom>
                    <a:avLst/>
                    <a:gdLst>
                      <a:gd name="T0" fmla="*/ 0 w 1"/>
                      <a:gd name="T1" fmla="*/ 3175 h 2"/>
                      <a:gd name="T2" fmla="*/ 0 w 1"/>
                      <a:gd name="T3" fmla="*/ 1588 h 2"/>
                      <a:gd name="T4" fmla="*/ 1588 w 1"/>
                      <a:gd name="T5" fmla="*/ 0 h 2"/>
                      <a:gd name="T6" fmla="*/ 1588 w 1"/>
                      <a:gd name="T7" fmla="*/ 1588 h 2"/>
                      <a:gd name="T8" fmla="*/ 1588 w 1"/>
                      <a:gd name="T9" fmla="*/ 3175 h 2"/>
                      <a:gd name="T10" fmla="*/ 0 w 1"/>
                      <a:gd name="T11" fmla="*/ 3175 h 2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1" h="2">
                        <a:moveTo>
                          <a:pt x="0" y="2"/>
                        </a:moveTo>
                        <a:lnTo>
                          <a:pt x="0" y="1"/>
                        </a:lnTo>
                        <a:lnTo>
                          <a:pt x="1" y="0"/>
                        </a:lnTo>
                        <a:lnTo>
                          <a:pt x="1" y="1"/>
                        </a:lnTo>
                        <a:lnTo>
                          <a:pt x="1" y="2"/>
                        </a:lnTo>
                        <a:lnTo>
                          <a:pt x="0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671" name="Freeform 1587">
                    <a:extLst>
                      <a:ext uri="{FF2B5EF4-FFF2-40B4-BE49-F238E27FC236}">
                        <a16:creationId xmlns:a16="http://schemas.microsoft.com/office/drawing/2014/main" id="{35FDEE70-BC9C-449C-9AB9-208A2DBBDBD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383568" y="3522190"/>
                    <a:ext cx="4647" cy="2324"/>
                  </a:xfrm>
                  <a:custGeom>
                    <a:avLst/>
                    <a:gdLst>
                      <a:gd name="T0" fmla="*/ 1588 w 2"/>
                      <a:gd name="T1" fmla="*/ 1588 h 1"/>
                      <a:gd name="T2" fmla="*/ 0 w 2"/>
                      <a:gd name="T3" fmla="*/ 1588 h 1"/>
                      <a:gd name="T4" fmla="*/ 0 w 2"/>
                      <a:gd name="T5" fmla="*/ 0 h 1"/>
                      <a:gd name="T6" fmla="*/ 1588 w 2"/>
                      <a:gd name="T7" fmla="*/ 0 h 1"/>
                      <a:gd name="T8" fmla="*/ 3175 w 2"/>
                      <a:gd name="T9" fmla="*/ 0 h 1"/>
                      <a:gd name="T10" fmla="*/ 3175 w 2"/>
                      <a:gd name="T11" fmla="*/ 1588 h 1"/>
                      <a:gd name="T12" fmla="*/ 1588 w 2"/>
                      <a:gd name="T13" fmla="*/ 1588 h 1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2" h="1">
                        <a:moveTo>
                          <a:pt x="1" y="1"/>
                        </a:move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2" y="1"/>
                        </a:lnTo>
                        <a:lnTo>
                          <a:pt x="1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672" name="Freeform 1588">
                    <a:extLst>
                      <a:ext uri="{FF2B5EF4-FFF2-40B4-BE49-F238E27FC236}">
                        <a16:creationId xmlns:a16="http://schemas.microsoft.com/office/drawing/2014/main" id="{CBAE42A2-5D10-4328-8EE0-75FD0D10668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574104" y="3647665"/>
                    <a:ext cx="4647" cy="2324"/>
                  </a:xfrm>
                  <a:custGeom>
                    <a:avLst/>
                    <a:gdLst>
                      <a:gd name="T0" fmla="*/ 0 w 2"/>
                      <a:gd name="T1" fmla="*/ 1588 h 1"/>
                      <a:gd name="T2" fmla="*/ 1588 w 2"/>
                      <a:gd name="T3" fmla="*/ 0 h 1"/>
                      <a:gd name="T4" fmla="*/ 3175 w 2"/>
                      <a:gd name="T5" fmla="*/ 0 h 1"/>
                      <a:gd name="T6" fmla="*/ 3175 w 2"/>
                      <a:gd name="T7" fmla="*/ 1588 h 1"/>
                      <a:gd name="T8" fmla="*/ 1588 w 2"/>
                      <a:gd name="T9" fmla="*/ 1588 h 1"/>
                      <a:gd name="T10" fmla="*/ 0 w 2"/>
                      <a:gd name="T11" fmla="*/ 1588 h 1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2" h="1">
                        <a:moveTo>
                          <a:pt x="0" y="1"/>
                        </a:move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2" y="1"/>
                        </a:lnTo>
                        <a:lnTo>
                          <a:pt x="1" y="1"/>
                        </a:lnTo>
                        <a:lnTo>
                          <a:pt x="0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673" name="Freeform 1589">
                    <a:extLst>
                      <a:ext uri="{FF2B5EF4-FFF2-40B4-BE49-F238E27FC236}">
                        <a16:creationId xmlns:a16="http://schemas.microsoft.com/office/drawing/2014/main" id="{C20AEC1C-8F35-45C6-9CC7-FE1E3876AD9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546220" y="3636047"/>
                    <a:ext cx="2323" cy="6970"/>
                  </a:xfrm>
                  <a:custGeom>
                    <a:avLst/>
                    <a:gdLst>
                      <a:gd name="T0" fmla="*/ 0 w 1"/>
                      <a:gd name="T1" fmla="*/ 4762 h 3"/>
                      <a:gd name="T2" fmla="*/ 0 w 1"/>
                      <a:gd name="T3" fmla="*/ 3175 h 3"/>
                      <a:gd name="T4" fmla="*/ 0 w 1"/>
                      <a:gd name="T5" fmla="*/ 0 h 3"/>
                      <a:gd name="T6" fmla="*/ 1587 w 1"/>
                      <a:gd name="T7" fmla="*/ 0 h 3"/>
                      <a:gd name="T8" fmla="*/ 0 w 1"/>
                      <a:gd name="T9" fmla="*/ 3175 h 3"/>
                      <a:gd name="T10" fmla="*/ 0 w 1"/>
                      <a:gd name="T11" fmla="*/ 4762 h 3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1" h="3">
                        <a:moveTo>
                          <a:pt x="0" y="3"/>
                        </a:moveTo>
                        <a:lnTo>
                          <a:pt x="0" y="2"/>
                        </a:ln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0" y="2"/>
                        </a:lnTo>
                        <a:lnTo>
                          <a:pt x="0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674" name="Rectangle 1590">
                    <a:extLst>
                      <a:ext uri="{FF2B5EF4-FFF2-40B4-BE49-F238E27FC236}">
                        <a16:creationId xmlns:a16="http://schemas.microsoft.com/office/drawing/2014/main" id="{378607F2-BA8E-41DF-AF73-4091C908C8E8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4522984" y="4386572"/>
                    <a:ext cx="2323" cy="2324"/>
                  </a:xfrm>
                  <a:prstGeom prst="rect">
                    <a:avLst/>
                  </a:pr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5675" name="Freeform 1591">
                    <a:extLst>
                      <a:ext uri="{FF2B5EF4-FFF2-40B4-BE49-F238E27FC236}">
                        <a16:creationId xmlns:a16="http://schemas.microsoft.com/office/drawing/2014/main" id="{2BF1BD8F-4DD5-43D6-BCAC-B9E7BE08479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946508" y="4539931"/>
                    <a:ext cx="79003" cy="67385"/>
                  </a:xfrm>
                  <a:custGeom>
                    <a:avLst/>
                    <a:gdLst>
                      <a:gd name="T0" fmla="*/ 22225 w 34"/>
                      <a:gd name="T1" fmla="*/ 46038 h 29"/>
                      <a:gd name="T2" fmla="*/ 20638 w 34"/>
                      <a:gd name="T3" fmla="*/ 46038 h 29"/>
                      <a:gd name="T4" fmla="*/ 14288 w 34"/>
                      <a:gd name="T5" fmla="*/ 42863 h 29"/>
                      <a:gd name="T6" fmla="*/ 11113 w 34"/>
                      <a:gd name="T7" fmla="*/ 41275 h 29"/>
                      <a:gd name="T8" fmla="*/ 7938 w 34"/>
                      <a:gd name="T9" fmla="*/ 39688 h 29"/>
                      <a:gd name="T10" fmla="*/ 7938 w 34"/>
                      <a:gd name="T11" fmla="*/ 38100 h 29"/>
                      <a:gd name="T12" fmla="*/ 4763 w 34"/>
                      <a:gd name="T13" fmla="*/ 31750 h 29"/>
                      <a:gd name="T14" fmla="*/ 4763 w 34"/>
                      <a:gd name="T15" fmla="*/ 30163 h 29"/>
                      <a:gd name="T16" fmla="*/ 1588 w 34"/>
                      <a:gd name="T17" fmla="*/ 26988 h 29"/>
                      <a:gd name="T18" fmla="*/ 1588 w 34"/>
                      <a:gd name="T19" fmla="*/ 25400 h 29"/>
                      <a:gd name="T20" fmla="*/ 3175 w 34"/>
                      <a:gd name="T21" fmla="*/ 22225 h 29"/>
                      <a:gd name="T22" fmla="*/ 4763 w 34"/>
                      <a:gd name="T23" fmla="*/ 22225 h 29"/>
                      <a:gd name="T24" fmla="*/ 6350 w 34"/>
                      <a:gd name="T25" fmla="*/ 22225 h 29"/>
                      <a:gd name="T26" fmla="*/ 7938 w 34"/>
                      <a:gd name="T27" fmla="*/ 20638 h 29"/>
                      <a:gd name="T28" fmla="*/ 9525 w 34"/>
                      <a:gd name="T29" fmla="*/ 15875 h 29"/>
                      <a:gd name="T30" fmla="*/ 14288 w 34"/>
                      <a:gd name="T31" fmla="*/ 12700 h 29"/>
                      <a:gd name="T32" fmla="*/ 14288 w 34"/>
                      <a:gd name="T33" fmla="*/ 11113 h 29"/>
                      <a:gd name="T34" fmla="*/ 17463 w 34"/>
                      <a:gd name="T35" fmla="*/ 7938 h 29"/>
                      <a:gd name="T36" fmla="*/ 22225 w 34"/>
                      <a:gd name="T37" fmla="*/ 6350 h 29"/>
                      <a:gd name="T38" fmla="*/ 23813 w 34"/>
                      <a:gd name="T39" fmla="*/ 3175 h 29"/>
                      <a:gd name="T40" fmla="*/ 25400 w 34"/>
                      <a:gd name="T41" fmla="*/ 3175 h 29"/>
                      <a:gd name="T42" fmla="*/ 30163 w 34"/>
                      <a:gd name="T43" fmla="*/ 1588 h 29"/>
                      <a:gd name="T44" fmla="*/ 31750 w 34"/>
                      <a:gd name="T45" fmla="*/ 0 h 29"/>
                      <a:gd name="T46" fmla="*/ 33338 w 34"/>
                      <a:gd name="T47" fmla="*/ 0 h 29"/>
                      <a:gd name="T48" fmla="*/ 34925 w 34"/>
                      <a:gd name="T49" fmla="*/ 0 h 29"/>
                      <a:gd name="T50" fmla="*/ 36513 w 34"/>
                      <a:gd name="T51" fmla="*/ 0 h 29"/>
                      <a:gd name="T52" fmla="*/ 39688 w 34"/>
                      <a:gd name="T53" fmla="*/ 3175 h 29"/>
                      <a:gd name="T54" fmla="*/ 41275 w 34"/>
                      <a:gd name="T55" fmla="*/ 3175 h 29"/>
                      <a:gd name="T56" fmla="*/ 41275 w 34"/>
                      <a:gd name="T57" fmla="*/ 6350 h 29"/>
                      <a:gd name="T58" fmla="*/ 44450 w 34"/>
                      <a:gd name="T59" fmla="*/ 7938 h 29"/>
                      <a:gd name="T60" fmla="*/ 49213 w 34"/>
                      <a:gd name="T61" fmla="*/ 11113 h 29"/>
                      <a:gd name="T62" fmla="*/ 52388 w 34"/>
                      <a:gd name="T63" fmla="*/ 11113 h 29"/>
                      <a:gd name="T64" fmla="*/ 53975 w 34"/>
                      <a:gd name="T65" fmla="*/ 17463 h 29"/>
                      <a:gd name="T66" fmla="*/ 53975 w 34"/>
                      <a:gd name="T67" fmla="*/ 20638 h 29"/>
                      <a:gd name="T68" fmla="*/ 52388 w 34"/>
                      <a:gd name="T69" fmla="*/ 20638 h 29"/>
                      <a:gd name="T70" fmla="*/ 50800 w 34"/>
                      <a:gd name="T71" fmla="*/ 22225 h 29"/>
                      <a:gd name="T72" fmla="*/ 50800 w 34"/>
                      <a:gd name="T73" fmla="*/ 23813 h 29"/>
                      <a:gd name="T74" fmla="*/ 50800 w 34"/>
                      <a:gd name="T75" fmla="*/ 23813 h 29"/>
                      <a:gd name="T76" fmla="*/ 49213 w 34"/>
                      <a:gd name="T77" fmla="*/ 25400 h 29"/>
                      <a:gd name="T78" fmla="*/ 47625 w 34"/>
                      <a:gd name="T79" fmla="*/ 26988 h 29"/>
                      <a:gd name="T80" fmla="*/ 47625 w 34"/>
                      <a:gd name="T81" fmla="*/ 26988 h 29"/>
                      <a:gd name="T82" fmla="*/ 47625 w 34"/>
                      <a:gd name="T83" fmla="*/ 28575 h 29"/>
                      <a:gd name="T84" fmla="*/ 47625 w 34"/>
                      <a:gd name="T85" fmla="*/ 30163 h 29"/>
                      <a:gd name="T86" fmla="*/ 46038 w 34"/>
                      <a:gd name="T87" fmla="*/ 31750 h 29"/>
                      <a:gd name="T88" fmla="*/ 41275 w 34"/>
                      <a:gd name="T89" fmla="*/ 34925 h 29"/>
                      <a:gd name="T90" fmla="*/ 36513 w 34"/>
                      <a:gd name="T91" fmla="*/ 36513 h 29"/>
                      <a:gd name="T92" fmla="*/ 33338 w 34"/>
                      <a:gd name="T93" fmla="*/ 36513 h 29"/>
                      <a:gd name="T94" fmla="*/ 31750 w 34"/>
                      <a:gd name="T95" fmla="*/ 36513 h 29"/>
                      <a:gd name="T96" fmla="*/ 30163 w 34"/>
                      <a:gd name="T97" fmla="*/ 38100 h 29"/>
                      <a:gd name="T98" fmla="*/ 25400 w 34"/>
                      <a:gd name="T99" fmla="*/ 42863 h 29"/>
                      <a:gd name="T100" fmla="*/ 23813 w 34"/>
                      <a:gd name="T101" fmla="*/ 46038 h 29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</a:gdLst>
                    <a:ahLst/>
                    <a:cxnLst>
                      <a:cxn ang="T102">
                        <a:pos x="T0" y="T1"/>
                      </a:cxn>
                      <a:cxn ang="T103">
                        <a:pos x="T2" y="T3"/>
                      </a:cxn>
                      <a:cxn ang="T104">
                        <a:pos x="T4" y="T5"/>
                      </a:cxn>
                      <a:cxn ang="T105">
                        <a:pos x="T6" y="T7"/>
                      </a:cxn>
                      <a:cxn ang="T106">
                        <a:pos x="T8" y="T9"/>
                      </a:cxn>
                      <a:cxn ang="T107">
                        <a:pos x="T10" y="T11"/>
                      </a:cxn>
                      <a:cxn ang="T108">
                        <a:pos x="T12" y="T13"/>
                      </a:cxn>
                      <a:cxn ang="T109">
                        <a:pos x="T14" y="T15"/>
                      </a:cxn>
                      <a:cxn ang="T110">
                        <a:pos x="T16" y="T17"/>
                      </a:cxn>
                      <a:cxn ang="T111">
                        <a:pos x="T18" y="T19"/>
                      </a:cxn>
                      <a:cxn ang="T112">
                        <a:pos x="T20" y="T21"/>
                      </a:cxn>
                      <a:cxn ang="T113">
                        <a:pos x="T22" y="T23"/>
                      </a:cxn>
                      <a:cxn ang="T114">
                        <a:pos x="T24" y="T25"/>
                      </a:cxn>
                      <a:cxn ang="T115">
                        <a:pos x="T26" y="T27"/>
                      </a:cxn>
                      <a:cxn ang="T116">
                        <a:pos x="T28" y="T29"/>
                      </a:cxn>
                      <a:cxn ang="T117">
                        <a:pos x="T30" y="T31"/>
                      </a:cxn>
                      <a:cxn ang="T118">
                        <a:pos x="T32" y="T33"/>
                      </a:cxn>
                      <a:cxn ang="T119">
                        <a:pos x="T34" y="T35"/>
                      </a:cxn>
                      <a:cxn ang="T120">
                        <a:pos x="T36" y="T37"/>
                      </a:cxn>
                      <a:cxn ang="T121">
                        <a:pos x="T38" y="T39"/>
                      </a:cxn>
                      <a:cxn ang="T122">
                        <a:pos x="T40" y="T41"/>
                      </a:cxn>
                      <a:cxn ang="T123">
                        <a:pos x="T42" y="T43"/>
                      </a:cxn>
                      <a:cxn ang="T124">
                        <a:pos x="T44" y="T45"/>
                      </a:cxn>
                      <a:cxn ang="T125">
                        <a:pos x="T46" y="T47"/>
                      </a:cxn>
                      <a:cxn ang="T126">
                        <a:pos x="T48" y="T49"/>
                      </a:cxn>
                      <a:cxn ang="T127">
                        <a:pos x="T50" y="T51"/>
                      </a:cxn>
                      <a:cxn ang="T128">
                        <a:pos x="T52" y="T53"/>
                      </a:cxn>
                      <a:cxn ang="T129">
                        <a:pos x="T54" y="T55"/>
                      </a:cxn>
                      <a:cxn ang="T130">
                        <a:pos x="T56" y="T57"/>
                      </a:cxn>
                      <a:cxn ang="T131">
                        <a:pos x="T58" y="T59"/>
                      </a:cxn>
                      <a:cxn ang="T132">
                        <a:pos x="T60" y="T61"/>
                      </a:cxn>
                      <a:cxn ang="T133">
                        <a:pos x="T62" y="T63"/>
                      </a:cxn>
                      <a:cxn ang="T134">
                        <a:pos x="T64" y="T65"/>
                      </a:cxn>
                      <a:cxn ang="T135">
                        <a:pos x="T66" y="T67"/>
                      </a:cxn>
                      <a:cxn ang="T136">
                        <a:pos x="T68" y="T69"/>
                      </a:cxn>
                      <a:cxn ang="T137">
                        <a:pos x="T70" y="T71"/>
                      </a:cxn>
                      <a:cxn ang="T138">
                        <a:pos x="T72" y="T73"/>
                      </a:cxn>
                      <a:cxn ang="T139">
                        <a:pos x="T74" y="T75"/>
                      </a:cxn>
                      <a:cxn ang="T140">
                        <a:pos x="T76" y="T77"/>
                      </a:cxn>
                      <a:cxn ang="T141">
                        <a:pos x="T78" y="T79"/>
                      </a:cxn>
                      <a:cxn ang="T142">
                        <a:pos x="T80" y="T81"/>
                      </a:cxn>
                      <a:cxn ang="T143">
                        <a:pos x="T82" y="T83"/>
                      </a:cxn>
                      <a:cxn ang="T144">
                        <a:pos x="T84" y="T85"/>
                      </a:cxn>
                      <a:cxn ang="T145">
                        <a:pos x="T86" y="T87"/>
                      </a:cxn>
                      <a:cxn ang="T146">
                        <a:pos x="T88" y="T89"/>
                      </a:cxn>
                      <a:cxn ang="T147">
                        <a:pos x="T90" y="T91"/>
                      </a:cxn>
                      <a:cxn ang="T148">
                        <a:pos x="T92" y="T93"/>
                      </a:cxn>
                      <a:cxn ang="T149">
                        <a:pos x="T94" y="T95"/>
                      </a:cxn>
                      <a:cxn ang="T150">
                        <a:pos x="T96" y="T97"/>
                      </a:cxn>
                      <a:cxn ang="T151">
                        <a:pos x="T98" y="T99"/>
                      </a:cxn>
                      <a:cxn ang="T152">
                        <a:pos x="T100" y="T101"/>
                      </a:cxn>
                    </a:cxnLst>
                    <a:rect l="0" t="0" r="r" b="b"/>
                    <a:pathLst>
                      <a:path w="34" h="29">
                        <a:moveTo>
                          <a:pt x="15" y="29"/>
                        </a:moveTo>
                        <a:lnTo>
                          <a:pt x="14" y="29"/>
                        </a:lnTo>
                        <a:lnTo>
                          <a:pt x="13" y="29"/>
                        </a:lnTo>
                        <a:lnTo>
                          <a:pt x="10" y="28"/>
                        </a:lnTo>
                        <a:lnTo>
                          <a:pt x="9" y="27"/>
                        </a:lnTo>
                        <a:lnTo>
                          <a:pt x="7" y="26"/>
                        </a:lnTo>
                        <a:lnTo>
                          <a:pt x="6" y="25"/>
                        </a:lnTo>
                        <a:lnTo>
                          <a:pt x="5" y="25"/>
                        </a:lnTo>
                        <a:lnTo>
                          <a:pt x="5" y="24"/>
                        </a:lnTo>
                        <a:lnTo>
                          <a:pt x="4" y="22"/>
                        </a:lnTo>
                        <a:lnTo>
                          <a:pt x="3" y="20"/>
                        </a:lnTo>
                        <a:lnTo>
                          <a:pt x="3" y="19"/>
                        </a:lnTo>
                        <a:lnTo>
                          <a:pt x="2" y="18"/>
                        </a:lnTo>
                        <a:lnTo>
                          <a:pt x="1" y="17"/>
                        </a:lnTo>
                        <a:lnTo>
                          <a:pt x="1" y="16"/>
                        </a:lnTo>
                        <a:lnTo>
                          <a:pt x="0" y="15"/>
                        </a:lnTo>
                        <a:lnTo>
                          <a:pt x="2" y="14"/>
                        </a:lnTo>
                        <a:lnTo>
                          <a:pt x="3" y="14"/>
                        </a:lnTo>
                        <a:lnTo>
                          <a:pt x="4" y="14"/>
                        </a:lnTo>
                        <a:lnTo>
                          <a:pt x="5" y="13"/>
                        </a:lnTo>
                        <a:lnTo>
                          <a:pt x="6" y="10"/>
                        </a:lnTo>
                        <a:lnTo>
                          <a:pt x="7" y="9"/>
                        </a:lnTo>
                        <a:lnTo>
                          <a:pt x="9" y="8"/>
                        </a:lnTo>
                        <a:lnTo>
                          <a:pt x="9" y="7"/>
                        </a:lnTo>
                        <a:lnTo>
                          <a:pt x="11" y="5"/>
                        </a:lnTo>
                        <a:lnTo>
                          <a:pt x="12" y="5"/>
                        </a:lnTo>
                        <a:lnTo>
                          <a:pt x="14" y="4"/>
                        </a:lnTo>
                        <a:lnTo>
                          <a:pt x="15" y="4"/>
                        </a:lnTo>
                        <a:lnTo>
                          <a:pt x="15" y="2"/>
                        </a:lnTo>
                        <a:lnTo>
                          <a:pt x="16" y="1"/>
                        </a:lnTo>
                        <a:lnTo>
                          <a:pt x="16" y="2"/>
                        </a:lnTo>
                        <a:lnTo>
                          <a:pt x="17" y="2"/>
                        </a:lnTo>
                        <a:lnTo>
                          <a:pt x="19" y="1"/>
                        </a:lnTo>
                        <a:lnTo>
                          <a:pt x="20" y="0"/>
                        </a:lnTo>
                        <a:lnTo>
                          <a:pt x="21" y="0"/>
                        </a:lnTo>
                        <a:lnTo>
                          <a:pt x="22" y="0"/>
                        </a:lnTo>
                        <a:lnTo>
                          <a:pt x="23" y="0"/>
                        </a:lnTo>
                        <a:lnTo>
                          <a:pt x="24" y="0"/>
                        </a:lnTo>
                        <a:lnTo>
                          <a:pt x="25" y="2"/>
                        </a:lnTo>
                        <a:lnTo>
                          <a:pt x="26" y="2"/>
                        </a:lnTo>
                        <a:lnTo>
                          <a:pt x="26" y="4"/>
                        </a:lnTo>
                        <a:lnTo>
                          <a:pt x="28" y="4"/>
                        </a:lnTo>
                        <a:lnTo>
                          <a:pt x="28" y="5"/>
                        </a:lnTo>
                        <a:lnTo>
                          <a:pt x="31" y="7"/>
                        </a:lnTo>
                        <a:lnTo>
                          <a:pt x="32" y="7"/>
                        </a:lnTo>
                        <a:lnTo>
                          <a:pt x="33" y="7"/>
                        </a:lnTo>
                        <a:lnTo>
                          <a:pt x="34" y="10"/>
                        </a:lnTo>
                        <a:lnTo>
                          <a:pt x="34" y="11"/>
                        </a:lnTo>
                        <a:lnTo>
                          <a:pt x="34" y="13"/>
                        </a:lnTo>
                        <a:lnTo>
                          <a:pt x="33" y="13"/>
                        </a:lnTo>
                        <a:lnTo>
                          <a:pt x="32" y="13"/>
                        </a:lnTo>
                        <a:lnTo>
                          <a:pt x="32" y="14"/>
                        </a:lnTo>
                        <a:lnTo>
                          <a:pt x="32" y="15"/>
                        </a:lnTo>
                        <a:lnTo>
                          <a:pt x="31" y="15"/>
                        </a:lnTo>
                        <a:lnTo>
                          <a:pt x="31" y="16"/>
                        </a:lnTo>
                        <a:lnTo>
                          <a:pt x="30" y="16"/>
                        </a:lnTo>
                        <a:lnTo>
                          <a:pt x="30" y="17"/>
                        </a:lnTo>
                        <a:lnTo>
                          <a:pt x="30" y="18"/>
                        </a:lnTo>
                        <a:lnTo>
                          <a:pt x="31" y="19"/>
                        </a:lnTo>
                        <a:lnTo>
                          <a:pt x="30" y="19"/>
                        </a:lnTo>
                        <a:lnTo>
                          <a:pt x="29" y="20"/>
                        </a:lnTo>
                        <a:lnTo>
                          <a:pt x="26" y="22"/>
                        </a:lnTo>
                        <a:lnTo>
                          <a:pt x="25" y="22"/>
                        </a:lnTo>
                        <a:lnTo>
                          <a:pt x="23" y="23"/>
                        </a:lnTo>
                        <a:lnTo>
                          <a:pt x="21" y="23"/>
                        </a:lnTo>
                        <a:lnTo>
                          <a:pt x="20" y="23"/>
                        </a:lnTo>
                        <a:lnTo>
                          <a:pt x="19" y="24"/>
                        </a:lnTo>
                        <a:lnTo>
                          <a:pt x="17" y="25"/>
                        </a:lnTo>
                        <a:lnTo>
                          <a:pt x="16" y="27"/>
                        </a:lnTo>
                        <a:lnTo>
                          <a:pt x="16" y="28"/>
                        </a:lnTo>
                        <a:lnTo>
                          <a:pt x="15" y="29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677" name="Freeform 1593">
                    <a:extLst>
                      <a:ext uri="{FF2B5EF4-FFF2-40B4-BE49-F238E27FC236}">
                        <a16:creationId xmlns:a16="http://schemas.microsoft.com/office/drawing/2014/main" id="{3CFF677C-3581-4474-B5B5-A560FBFEC3A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23324" y="4591050"/>
                    <a:ext cx="176594" cy="160330"/>
                  </a:xfrm>
                  <a:custGeom>
                    <a:avLst/>
                    <a:gdLst>
                      <a:gd name="T0" fmla="*/ 112713 w 76"/>
                      <a:gd name="T1" fmla="*/ 82550 h 69"/>
                      <a:gd name="T2" fmla="*/ 111125 w 76"/>
                      <a:gd name="T3" fmla="*/ 88900 h 69"/>
                      <a:gd name="T4" fmla="*/ 104775 w 76"/>
                      <a:gd name="T5" fmla="*/ 93663 h 69"/>
                      <a:gd name="T6" fmla="*/ 98425 w 76"/>
                      <a:gd name="T7" fmla="*/ 100013 h 69"/>
                      <a:gd name="T8" fmla="*/ 93663 w 76"/>
                      <a:gd name="T9" fmla="*/ 101600 h 69"/>
                      <a:gd name="T10" fmla="*/ 93663 w 76"/>
                      <a:gd name="T11" fmla="*/ 101600 h 69"/>
                      <a:gd name="T12" fmla="*/ 87313 w 76"/>
                      <a:gd name="T13" fmla="*/ 106363 h 69"/>
                      <a:gd name="T14" fmla="*/ 77788 w 76"/>
                      <a:gd name="T15" fmla="*/ 109538 h 69"/>
                      <a:gd name="T16" fmla="*/ 73025 w 76"/>
                      <a:gd name="T17" fmla="*/ 107950 h 69"/>
                      <a:gd name="T18" fmla="*/ 69850 w 76"/>
                      <a:gd name="T19" fmla="*/ 106363 h 69"/>
                      <a:gd name="T20" fmla="*/ 60325 w 76"/>
                      <a:gd name="T21" fmla="*/ 106363 h 69"/>
                      <a:gd name="T22" fmla="*/ 55563 w 76"/>
                      <a:gd name="T23" fmla="*/ 107950 h 69"/>
                      <a:gd name="T24" fmla="*/ 44450 w 76"/>
                      <a:gd name="T25" fmla="*/ 106363 h 69"/>
                      <a:gd name="T26" fmla="*/ 36513 w 76"/>
                      <a:gd name="T27" fmla="*/ 101600 h 69"/>
                      <a:gd name="T28" fmla="*/ 23813 w 76"/>
                      <a:gd name="T29" fmla="*/ 96838 h 69"/>
                      <a:gd name="T30" fmla="*/ 12700 w 76"/>
                      <a:gd name="T31" fmla="*/ 96838 h 69"/>
                      <a:gd name="T32" fmla="*/ 4763 w 76"/>
                      <a:gd name="T33" fmla="*/ 90488 h 69"/>
                      <a:gd name="T34" fmla="*/ 1588 w 76"/>
                      <a:gd name="T35" fmla="*/ 85725 h 69"/>
                      <a:gd name="T36" fmla="*/ 0 w 76"/>
                      <a:gd name="T37" fmla="*/ 84138 h 69"/>
                      <a:gd name="T38" fmla="*/ 1588 w 76"/>
                      <a:gd name="T39" fmla="*/ 76200 h 69"/>
                      <a:gd name="T40" fmla="*/ 1588 w 76"/>
                      <a:gd name="T41" fmla="*/ 71438 h 69"/>
                      <a:gd name="T42" fmla="*/ 1588 w 76"/>
                      <a:gd name="T43" fmla="*/ 68263 h 69"/>
                      <a:gd name="T44" fmla="*/ 3175 w 76"/>
                      <a:gd name="T45" fmla="*/ 66675 h 69"/>
                      <a:gd name="T46" fmla="*/ 9525 w 76"/>
                      <a:gd name="T47" fmla="*/ 63500 h 69"/>
                      <a:gd name="T48" fmla="*/ 7938 w 76"/>
                      <a:gd name="T49" fmla="*/ 60325 h 69"/>
                      <a:gd name="T50" fmla="*/ 7938 w 76"/>
                      <a:gd name="T51" fmla="*/ 55563 h 69"/>
                      <a:gd name="T52" fmla="*/ 7938 w 76"/>
                      <a:gd name="T53" fmla="*/ 50800 h 69"/>
                      <a:gd name="T54" fmla="*/ 7938 w 76"/>
                      <a:gd name="T55" fmla="*/ 47625 h 69"/>
                      <a:gd name="T56" fmla="*/ 7938 w 76"/>
                      <a:gd name="T57" fmla="*/ 44450 h 69"/>
                      <a:gd name="T58" fmla="*/ 4763 w 76"/>
                      <a:gd name="T59" fmla="*/ 38100 h 69"/>
                      <a:gd name="T60" fmla="*/ 11113 w 76"/>
                      <a:gd name="T61" fmla="*/ 33338 h 69"/>
                      <a:gd name="T62" fmla="*/ 9525 w 76"/>
                      <a:gd name="T63" fmla="*/ 31750 h 69"/>
                      <a:gd name="T64" fmla="*/ 12700 w 76"/>
                      <a:gd name="T65" fmla="*/ 25400 h 69"/>
                      <a:gd name="T66" fmla="*/ 14288 w 76"/>
                      <a:gd name="T67" fmla="*/ 15875 h 69"/>
                      <a:gd name="T68" fmla="*/ 12700 w 76"/>
                      <a:gd name="T69" fmla="*/ 11113 h 69"/>
                      <a:gd name="T70" fmla="*/ 15875 w 76"/>
                      <a:gd name="T71" fmla="*/ 6350 h 69"/>
                      <a:gd name="T72" fmla="*/ 17463 w 76"/>
                      <a:gd name="T73" fmla="*/ 1588 h 69"/>
                      <a:gd name="T74" fmla="*/ 22225 w 76"/>
                      <a:gd name="T75" fmla="*/ 3175 h 69"/>
                      <a:gd name="T76" fmla="*/ 26988 w 76"/>
                      <a:gd name="T77" fmla="*/ 4763 h 69"/>
                      <a:gd name="T78" fmla="*/ 28575 w 76"/>
                      <a:gd name="T79" fmla="*/ 3175 h 69"/>
                      <a:gd name="T80" fmla="*/ 36513 w 76"/>
                      <a:gd name="T81" fmla="*/ 0 h 69"/>
                      <a:gd name="T82" fmla="*/ 42863 w 76"/>
                      <a:gd name="T83" fmla="*/ 4763 h 69"/>
                      <a:gd name="T84" fmla="*/ 49213 w 76"/>
                      <a:gd name="T85" fmla="*/ 9525 h 69"/>
                      <a:gd name="T86" fmla="*/ 55563 w 76"/>
                      <a:gd name="T87" fmla="*/ 17463 h 69"/>
                      <a:gd name="T88" fmla="*/ 55563 w 76"/>
                      <a:gd name="T89" fmla="*/ 22225 h 69"/>
                      <a:gd name="T90" fmla="*/ 60325 w 76"/>
                      <a:gd name="T91" fmla="*/ 20638 h 69"/>
                      <a:gd name="T92" fmla="*/ 66675 w 76"/>
                      <a:gd name="T93" fmla="*/ 17463 h 69"/>
                      <a:gd name="T94" fmla="*/ 73025 w 76"/>
                      <a:gd name="T95" fmla="*/ 25400 h 69"/>
                      <a:gd name="T96" fmla="*/ 80963 w 76"/>
                      <a:gd name="T97" fmla="*/ 26988 h 69"/>
                      <a:gd name="T98" fmla="*/ 84138 w 76"/>
                      <a:gd name="T99" fmla="*/ 30163 h 69"/>
                      <a:gd name="T100" fmla="*/ 90488 w 76"/>
                      <a:gd name="T101" fmla="*/ 34925 h 69"/>
                      <a:gd name="T102" fmla="*/ 96838 w 76"/>
                      <a:gd name="T103" fmla="*/ 39688 h 69"/>
                      <a:gd name="T104" fmla="*/ 106363 w 76"/>
                      <a:gd name="T105" fmla="*/ 46038 h 69"/>
                      <a:gd name="T106" fmla="*/ 111125 w 76"/>
                      <a:gd name="T107" fmla="*/ 52388 h 69"/>
                      <a:gd name="T108" fmla="*/ 114300 w 76"/>
                      <a:gd name="T109" fmla="*/ 55563 h 69"/>
                      <a:gd name="T110" fmla="*/ 120650 w 76"/>
                      <a:gd name="T111" fmla="*/ 57150 h 69"/>
                      <a:gd name="T112" fmla="*/ 112713 w 76"/>
                      <a:gd name="T113" fmla="*/ 66675 h 69"/>
                      <a:gd name="T114" fmla="*/ 111125 w 76"/>
                      <a:gd name="T115" fmla="*/ 68263 h 69"/>
                      <a:gd name="T116" fmla="*/ 112713 w 76"/>
                      <a:gd name="T117" fmla="*/ 71438 h 69"/>
                      <a:gd name="T118" fmla="*/ 111125 w 76"/>
                      <a:gd name="T119" fmla="*/ 77788 h 69"/>
                      <a:gd name="T120" fmla="*/ 114300 w 76"/>
                      <a:gd name="T121" fmla="*/ 80963 h 69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  <a:gd name="T180" fmla="*/ 0 60000 65536"/>
                      <a:gd name="T181" fmla="*/ 0 60000 65536"/>
                      <a:gd name="T182" fmla="*/ 0 60000 65536"/>
                    </a:gdLst>
                    <a:ahLst/>
                    <a:cxnLst>
                      <a:cxn ang="T122">
                        <a:pos x="T0" y="T1"/>
                      </a:cxn>
                      <a:cxn ang="T123">
                        <a:pos x="T2" y="T3"/>
                      </a:cxn>
                      <a:cxn ang="T124">
                        <a:pos x="T4" y="T5"/>
                      </a:cxn>
                      <a:cxn ang="T125">
                        <a:pos x="T6" y="T7"/>
                      </a:cxn>
                      <a:cxn ang="T126">
                        <a:pos x="T8" y="T9"/>
                      </a:cxn>
                      <a:cxn ang="T127">
                        <a:pos x="T10" y="T11"/>
                      </a:cxn>
                      <a:cxn ang="T128">
                        <a:pos x="T12" y="T13"/>
                      </a:cxn>
                      <a:cxn ang="T129">
                        <a:pos x="T14" y="T15"/>
                      </a:cxn>
                      <a:cxn ang="T130">
                        <a:pos x="T16" y="T17"/>
                      </a:cxn>
                      <a:cxn ang="T131">
                        <a:pos x="T18" y="T19"/>
                      </a:cxn>
                      <a:cxn ang="T132">
                        <a:pos x="T20" y="T21"/>
                      </a:cxn>
                      <a:cxn ang="T133">
                        <a:pos x="T22" y="T23"/>
                      </a:cxn>
                      <a:cxn ang="T134">
                        <a:pos x="T24" y="T25"/>
                      </a:cxn>
                      <a:cxn ang="T135">
                        <a:pos x="T26" y="T27"/>
                      </a:cxn>
                      <a:cxn ang="T136">
                        <a:pos x="T28" y="T29"/>
                      </a:cxn>
                      <a:cxn ang="T137">
                        <a:pos x="T30" y="T31"/>
                      </a:cxn>
                      <a:cxn ang="T138">
                        <a:pos x="T32" y="T33"/>
                      </a:cxn>
                      <a:cxn ang="T139">
                        <a:pos x="T34" y="T35"/>
                      </a:cxn>
                      <a:cxn ang="T140">
                        <a:pos x="T36" y="T37"/>
                      </a:cxn>
                      <a:cxn ang="T141">
                        <a:pos x="T38" y="T39"/>
                      </a:cxn>
                      <a:cxn ang="T142">
                        <a:pos x="T40" y="T41"/>
                      </a:cxn>
                      <a:cxn ang="T143">
                        <a:pos x="T42" y="T43"/>
                      </a:cxn>
                      <a:cxn ang="T144">
                        <a:pos x="T44" y="T45"/>
                      </a:cxn>
                      <a:cxn ang="T145">
                        <a:pos x="T46" y="T47"/>
                      </a:cxn>
                      <a:cxn ang="T146">
                        <a:pos x="T48" y="T49"/>
                      </a:cxn>
                      <a:cxn ang="T147">
                        <a:pos x="T50" y="T51"/>
                      </a:cxn>
                      <a:cxn ang="T148">
                        <a:pos x="T52" y="T53"/>
                      </a:cxn>
                      <a:cxn ang="T149">
                        <a:pos x="T54" y="T55"/>
                      </a:cxn>
                      <a:cxn ang="T150">
                        <a:pos x="T56" y="T57"/>
                      </a:cxn>
                      <a:cxn ang="T151">
                        <a:pos x="T58" y="T59"/>
                      </a:cxn>
                      <a:cxn ang="T152">
                        <a:pos x="T60" y="T61"/>
                      </a:cxn>
                      <a:cxn ang="T153">
                        <a:pos x="T62" y="T63"/>
                      </a:cxn>
                      <a:cxn ang="T154">
                        <a:pos x="T64" y="T65"/>
                      </a:cxn>
                      <a:cxn ang="T155">
                        <a:pos x="T66" y="T67"/>
                      </a:cxn>
                      <a:cxn ang="T156">
                        <a:pos x="T68" y="T69"/>
                      </a:cxn>
                      <a:cxn ang="T157">
                        <a:pos x="T70" y="T71"/>
                      </a:cxn>
                      <a:cxn ang="T158">
                        <a:pos x="T72" y="T73"/>
                      </a:cxn>
                      <a:cxn ang="T159">
                        <a:pos x="T74" y="T75"/>
                      </a:cxn>
                      <a:cxn ang="T160">
                        <a:pos x="T76" y="T77"/>
                      </a:cxn>
                      <a:cxn ang="T161">
                        <a:pos x="T78" y="T79"/>
                      </a:cxn>
                      <a:cxn ang="T162">
                        <a:pos x="T80" y="T81"/>
                      </a:cxn>
                      <a:cxn ang="T163">
                        <a:pos x="T82" y="T83"/>
                      </a:cxn>
                      <a:cxn ang="T164">
                        <a:pos x="T84" y="T85"/>
                      </a:cxn>
                      <a:cxn ang="T165">
                        <a:pos x="T86" y="T87"/>
                      </a:cxn>
                      <a:cxn ang="T166">
                        <a:pos x="T88" y="T89"/>
                      </a:cxn>
                      <a:cxn ang="T167">
                        <a:pos x="T90" y="T91"/>
                      </a:cxn>
                      <a:cxn ang="T168">
                        <a:pos x="T92" y="T93"/>
                      </a:cxn>
                      <a:cxn ang="T169">
                        <a:pos x="T94" y="T95"/>
                      </a:cxn>
                      <a:cxn ang="T170">
                        <a:pos x="T96" y="T97"/>
                      </a:cxn>
                      <a:cxn ang="T171">
                        <a:pos x="T98" y="T99"/>
                      </a:cxn>
                      <a:cxn ang="T172">
                        <a:pos x="T100" y="T101"/>
                      </a:cxn>
                      <a:cxn ang="T173">
                        <a:pos x="T102" y="T103"/>
                      </a:cxn>
                      <a:cxn ang="T174">
                        <a:pos x="T104" y="T105"/>
                      </a:cxn>
                      <a:cxn ang="T175">
                        <a:pos x="T106" y="T107"/>
                      </a:cxn>
                      <a:cxn ang="T176">
                        <a:pos x="T108" y="T109"/>
                      </a:cxn>
                      <a:cxn ang="T177">
                        <a:pos x="T110" y="T111"/>
                      </a:cxn>
                      <a:cxn ang="T178">
                        <a:pos x="T112" y="T113"/>
                      </a:cxn>
                      <a:cxn ang="T179">
                        <a:pos x="T114" y="T115"/>
                      </a:cxn>
                      <a:cxn ang="T180">
                        <a:pos x="T116" y="T117"/>
                      </a:cxn>
                      <a:cxn ang="T181">
                        <a:pos x="T118" y="T119"/>
                      </a:cxn>
                      <a:cxn ang="T182">
                        <a:pos x="T120" y="T121"/>
                      </a:cxn>
                    </a:cxnLst>
                    <a:rect l="0" t="0" r="r" b="b"/>
                    <a:pathLst>
                      <a:path w="76" h="69">
                        <a:moveTo>
                          <a:pt x="72" y="51"/>
                        </a:moveTo>
                        <a:lnTo>
                          <a:pt x="72" y="52"/>
                        </a:lnTo>
                        <a:lnTo>
                          <a:pt x="71" y="52"/>
                        </a:lnTo>
                        <a:lnTo>
                          <a:pt x="71" y="53"/>
                        </a:lnTo>
                        <a:lnTo>
                          <a:pt x="70" y="54"/>
                        </a:lnTo>
                        <a:lnTo>
                          <a:pt x="70" y="56"/>
                        </a:lnTo>
                        <a:lnTo>
                          <a:pt x="70" y="57"/>
                        </a:lnTo>
                        <a:lnTo>
                          <a:pt x="68" y="57"/>
                        </a:lnTo>
                        <a:lnTo>
                          <a:pt x="67" y="58"/>
                        </a:lnTo>
                        <a:lnTo>
                          <a:pt x="66" y="59"/>
                        </a:lnTo>
                        <a:lnTo>
                          <a:pt x="66" y="60"/>
                        </a:lnTo>
                        <a:lnTo>
                          <a:pt x="65" y="61"/>
                        </a:lnTo>
                        <a:lnTo>
                          <a:pt x="64" y="61"/>
                        </a:lnTo>
                        <a:lnTo>
                          <a:pt x="63" y="62"/>
                        </a:lnTo>
                        <a:lnTo>
                          <a:pt x="62" y="63"/>
                        </a:lnTo>
                        <a:lnTo>
                          <a:pt x="62" y="64"/>
                        </a:lnTo>
                        <a:lnTo>
                          <a:pt x="61" y="64"/>
                        </a:lnTo>
                        <a:lnTo>
                          <a:pt x="59" y="64"/>
                        </a:lnTo>
                        <a:lnTo>
                          <a:pt x="59" y="63"/>
                        </a:lnTo>
                        <a:lnTo>
                          <a:pt x="58" y="63"/>
                        </a:lnTo>
                        <a:lnTo>
                          <a:pt x="59" y="64"/>
                        </a:lnTo>
                        <a:lnTo>
                          <a:pt x="58" y="66"/>
                        </a:lnTo>
                        <a:lnTo>
                          <a:pt x="56" y="67"/>
                        </a:lnTo>
                        <a:lnTo>
                          <a:pt x="55" y="67"/>
                        </a:lnTo>
                        <a:lnTo>
                          <a:pt x="54" y="68"/>
                        </a:lnTo>
                        <a:lnTo>
                          <a:pt x="53" y="68"/>
                        </a:lnTo>
                        <a:lnTo>
                          <a:pt x="52" y="68"/>
                        </a:lnTo>
                        <a:lnTo>
                          <a:pt x="51" y="69"/>
                        </a:lnTo>
                        <a:lnTo>
                          <a:pt x="49" y="69"/>
                        </a:lnTo>
                        <a:lnTo>
                          <a:pt x="48" y="68"/>
                        </a:lnTo>
                        <a:lnTo>
                          <a:pt x="47" y="68"/>
                        </a:lnTo>
                        <a:lnTo>
                          <a:pt x="46" y="68"/>
                        </a:lnTo>
                        <a:lnTo>
                          <a:pt x="45" y="68"/>
                        </a:lnTo>
                        <a:lnTo>
                          <a:pt x="45" y="67"/>
                        </a:lnTo>
                        <a:lnTo>
                          <a:pt x="44" y="67"/>
                        </a:lnTo>
                        <a:lnTo>
                          <a:pt x="43" y="67"/>
                        </a:lnTo>
                        <a:lnTo>
                          <a:pt x="40" y="67"/>
                        </a:lnTo>
                        <a:lnTo>
                          <a:pt x="39" y="67"/>
                        </a:lnTo>
                        <a:lnTo>
                          <a:pt x="38" y="67"/>
                        </a:lnTo>
                        <a:lnTo>
                          <a:pt x="37" y="67"/>
                        </a:lnTo>
                        <a:lnTo>
                          <a:pt x="36" y="67"/>
                        </a:lnTo>
                        <a:lnTo>
                          <a:pt x="35" y="68"/>
                        </a:lnTo>
                        <a:lnTo>
                          <a:pt x="34" y="68"/>
                        </a:lnTo>
                        <a:lnTo>
                          <a:pt x="33" y="68"/>
                        </a:lnTo>
                        <a:lnTo>
                          <a:pt x="30" y="68"/>
                        </a:lnTo>
                        <a:lnTo>
                          <a:pt x="28" y="67"/>
                        </a:lnTo>
                        <a:lnTo>
                          <a:pt x="29" y="67"/>
                        </a:lnTo>
                        <a:lnTo>
                          <a:pt x="27" y="66"/>
                        </a:lnTo>
                        <a:lnTo>
                          <a:pt x="23" y="64"/>
                        </a:lnTo>
                        <a:lnTo>
                          <a:pt x="19" y="62"/>
                        </a:lnTo>
                        <a:lnTo>
                          <a:pt x="18" y="61"/>
                        </a:lnTo>
                        <a:lnTo>
                          <a:pt x="15" y="61"/>
                        </a:lnTo>
                        <a:lnTo>
                          <a:pt x="12" y="61"/>
                        </a:lnTo>
                        <a:lnTo>
                          <a:pt x="11" y="62"/>
                        </a:lnTo>
                        <a:lnTo>
                          <a:pt x="9" y="62"/>
                        </a:lnTo>
                        <a:lnTo>
                          <a:pt x="8" y="61"/>
                        </a:lnTo>
                        <a:lnTo>
                          <a:pt x="8" y="60"/>
                        </a:lnTo>
                        <a:lnTo>
                          <a:pt x="7" y="60"/>
                        </a:lnTo>
                        <a:lnTo>
                          <a:pt x="6" y="58"/>
                        </a:lnTo>
                        <a:lnTo>
                          <a:pt x="5" y="58"/>
                        </a:lnTo>
                        <a:lnTo>
                          <a:pt x="3" y="57"/>
                        </a:lnTo>
                        <a:lnTo>
                          <a:pt x="2" y="56"/>
                        </a:lnTo>
                        <a:lnTo>
                          <a:pt x="2" y="54"/>
                        </a:lnTo>
                        <a:lnTo>
                          <a:pt x="1" y="54"/>
                        </a:lnTo>
                        <a:lnTo>
                          <a:pt x="0" y="54"/>
                        </a:lnTo>
                        <a:lnTo>
                          <a:pt x="0" y="53"/>
                        </a:lnTo>
                        <a:lnTo>
                          <a:pt x="0" y="51"/>
                        </a:lnTo>
                        <a:lnTo>
                          <a:pt x="0" y="49"/>
                        </a:lnTo>
                        <a:lnTo>
                          <a:pt x="0" y="48"/>
                        </a:lnTo>
                        <a:lnTo>
                          <a:pt x="1" y="48"/>
                        </a:lnTo>
                        <a:lnTo>
                          <a:pt x="1" y="47"/>
                        </a:lnTo>
                        <a:lnTo>
                          <a:pt x="0" y="47"/>
                        </a:lnTo>
                        <a:lnTo>
                          <a:pt x="1" y="45"/>
                        </a:lnTo>
                        <a:lnTo>
                          <a:pt x="1" y="44"/>
                        </a:lnTo>
                        <a:lnTo>
                          <a:pt x="1" y="43"/>
                        </a:lnTo>
                        <a:lnTo>
                          <a:pt x="1" y="42"/>
                        </a:lnTo>
                        <a:lnTo>
                          <a:pt x="2" y="42"/>
                        </a:lnTo>
                        <a:lnTo>
                          <a:pt x="3" y="43"/>
                        </a:lnTo>
                        <a:lnTo>
                          <a:pt x="3" y="42"/>
                        </a:lnTo>
                        <a:lnTo>
                          <a:pt x="5" y="42"/>
                        </a:lnTo>
                        <a:lnTo>
                          <a:pt x="6" y="40"/>
                        </a:lnTo>
                        <a:lnTo>
                          <a:pt x="6" y="39"/>
                        </a:lnTo>
                        <a:lnTo>
                          <a:pt x="5" y="39"/>
                        </a:lnTo>
                        <a:lnTo>
                          <a:pt x="5" y="38"/>
                        </a:lnTo>
                        <a:lnTo>
                          <a:pt x="5" y="36"/>
                        </a:lnTo>
                        <a:lnTo>
                          <a:pt x="5" y="35"/>
                        </a:lnTo>
                        <a:lnTo>
                          <a:pt x="3" y="34"/>
                        </a:lnTo>
                        <a:lnTo>
                          <a:pt x="3" y="33"/>
                        </a:lnTo>
                        <a:lnTo>
                          <a:pt x="3" y="32"/>
                        </a:lnTo>
                        <a:lnTo>
                          <a:pt x="5" y="32"/>
                        </a:lnTo>
                        <a:lnTo>
                          <a:pt x="5" y="31"/>
                        </a:lnTo>
                        <a:lnTo>
                          <a:pt x="5" y="30"/>
                        </a:lnTo>
                        <a:lnTo>
                          <a:pt x="3" y="30"/>
                        </a:lnTo>
                        <a:lnTo>
                          <a:pt x="3" y="29"/>
                        </a:lnTo>
                        <a:lnTo>
                          <a:pt x="5" y="28"/>
                        </a:lnTo>
                        <a:lnTo>
                          <a:pt x="5" y="26"/>
                        </a:lnTo>
                        <a:lnTo>
                          <a:pt x="3" y="26"/>
                        </a:lnTo>
                        <a:lnTo>
                          <a:pt x="3" y="25"/>
                        </a:lnTo>
                        <a:lnTo>
                          <a:pt x="3" y="24"/>
                        </a:lnTo>
                        <a:lnTo>
                          <a:pt x="5" y="24"/>
                        </a:lnTo>
                        <a:lnTo>
                          <a:pt x="6" y="24"/>
                        </a:lnTo>
                        <a:lnTo>
                          <a:pt x="7" y="21"/>
                        </a:lnTo>
                        <a:lnTo>
                          <a:pt x="6" y="20"/>
                        </a:lnTo>
                        <a:lnTo>
                          <a:pt x="6" y="19"/>
                        </a:lnTo>
                        <a:lnTo>
                          <a:pt x="8" y="16"/>
                        </a:lnTo>
                        <a:lnTo>
                          <a:pt x="8" y="13"/>
                        </a:lnTo>
                        <a:lnTo>
                          <a:pt x="9" y="11"/>
                        </a:lnTo>
                        <a:lnTo>
                          <a:pt x="9" y="10"/>
                        </a:lnTo>
                        <a:lnTo>
                          <a:pt x="9" y="8"/>
                        </a:lnTo>
                        <a:lnTo>
                          <a:pt x="8" y="7"/>
                        </a:lnTo>
                        <a:lnTo>
                          <a:pt x="8" y="6"/>
                        </a:lnTo>
                        <a:lnTo>
                          <a:pt x="8" y="5"/>
                        </a:lnTo>
                        <a:lnTo>
                          <a:pt x="9" y="5"/>
                        </a:lnTo>
                        <a:lnTo>
                          <a:pt x="10" y="4"/>
                        </a:lnTo>
                        <a:lnTo>
                          <a:pt x="11" y="3"/>
                        </a:lnTo>
                        <a:lnTo>
                          <a:pt x="11" y="2"/>
                        </a:lnTo>
                        <a:lnTo>
                          <a:pt x="11" y="1"/>
                        </a:lnTo>
                        <a:lnTo>
                          <a:pt x="12" y="1"/>
                        </a:lnTo>
                        <a:lnTo>
                          <a:pt x="12" y="2"/>
                        </a:lnTo>
                        <a:lnTo>
                          <a:pt x="14" y="2"/>
                        </a:lnTo>
                        <a:lnTo>
                          <a:pt x="16" y="2"/>
                        </a:lnTo>
                        <a:lnTo>
                          <a:pt x="17" y="3"/>
                        </a:lnTo>
                        <a:lnTo>
                          <a:pt x="18" y="2"/>
                        </a:lnTo>
                        <a:lnTo>
                          <a:pt x="18" y="1"/>
                        </a:lnTo>
                        <a:lnTo>
                          <a:pt x="19" y="1"/>
                        </a:lnTo>
                        <a:lnTo>
                          <a:pt x="19" y="0"/>
                        </a:lnTo>
                        <a:lnTo>
                          <a:pt x="21" y="0"/>
                        </a:lnTo>
                        <a:lnTo>
                          <a:pt x="23" y="0"/>
                        </a:lnTo>
                        <a:lnTo>
                          <a:pt x="24" y="0"/>
                        </a:lnTo>
                        <a:lnTo>
                          <a:pt x="26" y="2"/>
                        </a:lnTo>
                        <a:lnTo>
                          <a:pt x="27" y="3"/>
                        </a:lnTo>
                        <a:lnTo>
                          <a:pt x="29" y="5"/>
                        </a:lnTo>
                        <a:lnTo>
                          <a:pt x="30" y="5"/>
                        </a:lnTo>
                        <a:lnTo>
                          <a:pt x="31" y="6"/>
                        </a:lnTo>
                        <a:lnTo>
                          <a:pt x="33" y="7"/>
                        </a:lnTo>
                        <a:lnTo>
                          <a:pt x="35" y="10"/>
                        </a:lnTo>
                        <a:lnTo>
                          <a:pt x="35" y="11"/>
                        </a:lnTo>
                        <a:lnTo>
                          <a:pt x="35" y="12"/>
                        </a:lnTo>
                        <a:lnTo>
                          <a:pt x="35" y="13"/>
                        </a:lnTo>
                        <a:lnTo>
                          <a:pt x="35" y="14"/>
                        </a:lnTo>
                        <a:lnTo>
                          <a:pt x="36" y="14"/>
                        </a:lnTo>
                        <a:lnTo>
                          <a:pt x="37" y="14"/>
                        </a:lnTo>
                        <a:lnTo>
                          <a:pt x="38" y="13"/>
                        </a:lnTo>
                        <a:lnTo>
                          <a:pt x="39" y="12"/>
                        </a:lnTo>
                        <a:lnTo>
                          <a:pt x="39" y="11"/>
                        </a:lnTo>
                        <a:lnTo>
                          <a:pt x="40" y="11"/>
                        </a:lnTo>
                        <a:lnTo>
                          <a:pt x="42" y="11"/>
                        </a:lnTo>
                        <a:lnTo>
                          <a:pt x="43" y="12"/>
                        </a:lnTo>
                        <a:lnTo>
                          <a:pt x="44" y="13"/>
                        </a:lnTo>
                        <a:lnTo>
                          <a:pt x="44" y="14"/>
                        </a:lnTo>
                        <a:lnTo>
                          <a:pt x="45" y="16"/>
                        </a:lnTo>
                        <a:lnTo>
                          <a:pt x="46" y="16"/>
                        </a:lnTo>
                        <a:lnTo>
                          <a:pt x="47" y="17"/>
                        </a:lnTo>
                        <a:lnTo>
                          <a:pt x="48" y="17"/>
                        </a:lnTo>
                        <a:lnTo>
                          <a:pt x="49" y="17"/>
                        </a:lnTo>
                        <a:lnTo>
                          <a:pt x="51" y="17"/>
                        </a:lnTo>
                        <a:lnTo>
                          <a:pt x="51" y="19"/>
                        </a:lnTo>
                        <a:lnTo>
                          <a:pt x="52" y="19"/>
                        </a:lnTo>
                        <a:lnTo>
                          <a:pt x="53" y="19"/>
                        </a:lnTo>
                        <a:lnTo>
                          <a:pt x="55" y="19"/>
                        </a:lnTo>
                        <a:lnTo>
                          <a:pt x="56" y="21"/>
                        </a:lnTo>
                        <a:lnTo>
                          <a:pt x="56" y="22"/>
                        </a:lnTo>
                        <a:lnTo>
                          <a:pt x="57" y="22"/>
                        </a:lnTo>
                        <a:lnTo>
                          <a:pt x="57" y="23"/>
                        </a:lnTo>
                        <a:lnTo>
                          <a:pt x="58" y="23"/>
                        </a:lnTo>
                        <a:lnTo>
                          <a:pt x="59" y="24"/>
                        </a:lnTo>
                        <a:lnTo>
                          <a:pt x="61" y="25"/>
                        </a:lnTo>
                        <a:lnTo>
                          <a:pt x="62" y="25"/>
                        </a:lnTo>
                        <a:lnTo>
                          <a:pt x="64" y="26"/>
                        </a:lnTo>
                        <a:lnTo>
                          <a:pt x="65" y="26"/>
                        </a:lnTo>
                        <a:lnTo>
                          <a:pt x="67" y="29"/>
                        </a:lnTo>
                        <a:lnTo>
                          <a:pt x="68" y="30"/>
                        </a:lnTo>
                        <a:lnTo>
                          <a:pt x="68" y="31"/>
                        </a:lnTo>
                        <a:lnTo>
                          <a:pt x="68" y="32"/>
                        </a:lnTo>
                        <a:lnTo>
                          <a:pt x="70" y="33"/>
                        </a:lnTo>
                        <a:lnTo>
                          <a:pt x="72" y="34"/>
                        </a:lnTo>
                        <a:lnTo>
                          <a:pt x="72" y="35"/>
                        </a:lnTo>
                        <a:lnTo>
                          <a:pt x="73" y="35"/>
                        </a:lnTo>
                        <a:lnTo>
                          <a:pt x="74" y="35"/>
                        </a:lnTo>
                        <a:lnTo>
                          <a:pt x="75" y="35"/>
                        </a:lnTo>
                        <a:lnTo>
                          <a:pt x="75" y="36"/>
                        </a:lnTo>
                        <a:lnTo>
                          <a:pt x="76" y="36"/>
                        </a:lnTo>
                        <a:lnTo>
                          <a:pt x="75" y="38"/>
                        </a:lnTo>
                        <a:lnTo>
                          <a:pt x="74" y="39"/>
                        </a:lnTo>
                        <a:lnTo>
                          <a:pt x="73" y="40"/>
                        </a:lnTo>
                        <a:lnTo>
                          <a:pt x="71" y="41"/>
                        </a:lnTo>
                        <a:lnTo>
                          <a:pt x="71" y="42"/>
                        </a:lnTo>
                        <a:lnTo>
                          <a:pt x="70" y="43"/>
                        </a:lnTo>
                        <a:lnTo>
                          <a:pt x="70" y="44"/>
                        </a:lnTo>
                        <a:lnTo>
                          <a:pt x="70" y="45"/>
                        </a:lnTo>
                        <a:lnTo>
                          <a:pt x="71" y="45"/>
                        </a:lnTo>
                        <a:lnTo>
                          <a:pt x="71" y="47"/>
                        </a:lnTo>
                        <a:lnTo>
                          <a:pt x="71" y="48"/>
                        </a:lnTo>
                        <a:lnTo>
                          <a:pt x="70" y="49"/>
                        </a:lnTo>
                        <a:lnTo>
                          <a:pt x="70" y="50"/>
                        </a:lnTo>
                        <a:lnTo>
                          <a:pt x="70" y="51"/>
                        </a:lnTo>
                        <a:lnTo>
                          <a:pt x="72" y="5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678" name="Freeform 1594">
                    <a:extLst>
                      <a:ext uri="{FF2B5EF4-FFF2-40B4-BE49-F238E27FC236}">
                        <a16:creationId xmlns:a16="http://schemas.microsoft.com/office/drawing/2014/main" id="{9A6AA7D8-923E-4E2B-BCC0-435E100B8AA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623747" y="4330806"/>
                    <a:ext cx="657582" cy="994505"/>
                  </a:xfrm>
                  <a:custGeom>
                    <a:avLst/>
                    <a:gdLst>
                      <a:gd name="T0" fmla="*/ 266700 w 283"/>
                      <a:gd name="T1" fmla="*/ 22225 h 428"/>
                      <a:gd name="T2" fmla="*/ 301625 w 283"/>
                      <a:gd name="T3" fmla="*/ 39688 h 428"/>
                      <a:gd name="T4" fmla="*/ 339725 w 283"/>
                      <a:gd name="T5" fmla="*/ 57150 h 428"/>
                      <a:gd name="T6" fmla="*/ 355600 w 283"/>
                      <a:gd name="T7" fmla="*/ 79375 h 428"/>
                      <a:gd name="T8" fmla="*/ 338138 w 283"/>
                      <a:gd name="T9" fmla="*/ 112713 h 428"/>
                      <a:gd name="T10" fmla="*/ 371475 w 283"/>
                      <a:gd name="T11" fmla="*/ 119063 h 428"/>
                      <a:gd name="T12" fmla="*/ 396875 w 283"/>
                      <a:gd name="T13" fmla="*/ 114300 h 428"/>
                      <a:gd name="T14" fmla="*/ 422275 w 283"/>
                      <a:gd name="T15" fmla="*/ 98425 h 428"/>
                      <a:gd name="T16" fmla="*/ 439738 w 283"/>
                      <a:gd name="T17" fmla="*/ 74613 h 428"/>
                      <a:gd name="T18" fmla="*/ 446088 w 283"/>
                      <a:gd name="T19" fmla="*/ 109538 h 428"/>
                      <a:gd name="T20" fmla="*/ 414338 w 283"/>
                      <a:gd name="T21" fmla="*/ 127000 h 428"/>
                      <a:gd name="T22" fmla="*/ 396875 w 283"/>
                      <a:gd name="T23" fmla="*/ 142875 h 428"/>
                      <a:gd name="T24" fmla="*/ 369888 w 283"/>
                      <a:gd name="T25" fmla="*/ 169863 h 428"/>
                      <a:gd name="T26" fmla="*/ 355600 w 283"/>
                      <a:gd name="T27" fmla="*/ 195263 h 428"/>
                      <a:gd name="T28" fmla="*/ 349250 w 283"/>
                      <a:gd name="T29" fmla="*/ 228600 h 428"/>
                      <a:gd name="T30" fmla="*/ 339725 w 283"/>
                      <a:gd name="T31" fmla="*/ 255588 h 428"/>
                      <a:gd name="T32" fmla="*/ 346075 w 283"/>
                      <a:gd name="T33" fmla="*/ 282575 h 428"/>
                      <a:gd name="T34" fmla="*/ 365125 w 283"/>
                      <a:gd name="T35" fmla="*/ 306388 h 428"/>
                      <a:gd name="T36" fmla="*/ 381000 w 283"/>
                      <a:gd name="T37" fmla="*/ 330200 h 428"/>
                      <a:gd name="T38" fmla="*/ 360363 w 283"/>
                      <a:gd name="T39" fmla="*/ 358775 h 428"/>
                      <a:gd name="T40" fmla="*/ 295275 w 283"/>
                      <a:gd name="T41" fmla="*/ 376238 h 428"/>
                      <a:gd name="T42" fmla="*/ 252413 w 283"/>
                      <a:gd name="T43" fmla="*/ 374650 h 428"/>
                      <a:gd name="T44" fmla="*/ 260350 w 283"/>
                      <a:gd name="T45" fmla="*/ 390525 h 428"/>
                      <a:gd name="T46" fmla="*/ 252413 w 283"/>
                      <a:gd name="T47" fmla="*/ 415925 h 428"/>
                      <a:gd name="T48" fmla="*/ 222250 w 283"/>
                      <a:gd name="T49" fmla="*/ 427038 h 428"/>
                      <a:gd name="T50" fmla="*/ 190500 w 283"/>
                      <a:gd name="T51" fmla="*/ 425450 h 428"/>
                      <a:gd name="T52" fmla="*/ 195263 w 283"/>
                      <a:gd name="T53" fmla="*/ 450850 h 428"/>
                      <a:gd name="T54" fmla="*/ 211138 w 283"/>
                      <a:gd name="T55" fmla="*/ 450850 h 428"/>
                      <a:gd name="T56" fmla="*/ 209550 w 283"/>
                      <a:gd name="T57" fmla="*/ 463550 h 428"/>
                      <a:gd name="T58" fmla="*/ 203200 w 283"/>
                      <a:gd name="T59" fmla="*/ 466725 h 428"/>
                      <a:gd name="T60" fmla="*/ 187325 w 283"/>
                      <a:gd name="T61" fmla="*/ 488950 h 428"/>
                      <a:gd name="T62" fmla="*/ 179388 w 283"/>
                      <a:gd name="T63" fmla="*/ 514350 h 428"/>
                      <a:gd name="T64" fmla="*/ 142875 w 283"/>
                      <a:gd name="T65" fmla="*/ 525463 h 428"/>
                      <a:gd name="T66" fmla="*/ 149225 w 283"/>
                      <a:gd name="T67" fmla="*/ 555625 h 428"/>
                      <a:gd name="T68" fmla="*/ 174625 w 283"/>
                      <a:gd name="T69" fmla="*/ 574675 h 428"/>
                      <a:gd name="T70" fmla="*/ 171450 w 283"/>
                      <a:gd name="T71" fmla="*/ 581025 h 428"/>
                      <a:gd name="T72" fmla="*/ 146050 w 283"/>
                      <a:gd name="T73" fmla="*/ 596900 h 428"/>
                      <a:gd name="T74" fmla="*/ 133350 w 283"/>
                      <a:gd name="T75" fmla="*/ 609600 h 428"/>
                      <a:gd name="T76" fmla="*/ 115888 w 283"/>
                      <a:gd name="T77" fmla="*/ 628650 h 428"/>
                      <a:gd name="T78" fmla="*/ 117475 w 283"/>
                      <a:gd name="T79" fmla="*/ 630238 h 428"/>
                      <a:gd name="T80" fmla="*/ 96838 w 283"/>
                      <a:gd name="T81" fmla="*/ 649288 h 428"/>
                      <a:gd name="T82" fmla="*/ 90488 w 283"/>
                      <a:gd name="T83" fmla="*/ 661988 h 428"/>
                      <a:gd name="T84" fmla="*/ 115888 w 283"/>
                      <a:gd name="T85" fmla="*/ 677863 h 428"/>
                      <a:gd name="T86" fmla="*/ 77788 w 283"/>
                      <a:gd name="T87" fmla="*/ 671513 h 428"/>
                      <a:gd name="T88" fmla="*/ 28575 w 283"/>
                      <a:gd name="T89" fmla="*/ 654050 h 428"/>
                      <a:gd name="T90" fmla="*/ 14288 w 283"/>
                      <a:gd name="T91" fmla="*/ 641350 h 428"/>
                      <a:gd name="T92" fmla="*/ 0 w 283"/>
                      <a:gd name="T93" fmla="*/ 623888 h 428"/>
                      <a:gd name="T94" fmla="*/ 17463 w 283"/>
                      <a:gd name="T95" fmla="*/ 601663 h 428"/>
                      <a:gd name="T96" fmla="*/ 23813 w 283"/>
                      <a:gd name="T97" fmla="*/ 581025 h 428"/>
                      <a:gd name="T98" fmla="*/ 34925 w 283"/>
                      <a:gd name="T99" fmla="*/ 558800 h 428"/>
                      <a:gd name="T100" fmla="*/ 44450 w 283"/>
                      <a:gd name="T101" fmla="*/ 534988 h 428"/>
                      <a:gd name="T102" fmla="*/ 33338 w 283"/>
                      <a:gd name="T103" fmla="*/ 511175 h 428"/>
                      <a:gd name="T104" fmla="*/ 55563 w 283"/>
                      <a:gd name="T105" fmla="*/ 501650 h 428"/>
                      <a:gd name="T106" fmla="*/ 41275 w 283"/>
                      <a:gd name="T107" fmla="*/ 484188 h 428"/>
                      <a:gd name="T108" fmla="*/ 31750 w 283"/>
                      <a:gd name="T109" fmla="*/ 466725 h 428"/>
                      <a:gd name="T110" fmla="*/ 39688 w 283"/>
                      <a:gd name="T111" fmla="*/ 439738 h 428"/>
                      <a:gd name="T112" fmla="*/ 39688 w 283"/>
                      <a:gd name="T113" fmla="*/ 412750 h 428"/>
                      <a:gd name="T114" fmla="*/ 46038 w 283"/>
                      <a:gd name="T115" fmla="*/ 390525 h 428"/>
                      <a:gd name="T116" fmla="*/ 60325 w 283"/>
                      <a:gd name="T117" fmla="*/ 366713 h 428"/>
                      <a:gd name="T118" fmla="*/ 55563 w 283"/>
                      <a:gd name="T119" fmla="*/ 338138 h 428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</a:gdLst>
                    <a:ahLst/>
                    <a:cxnLst>
                      <a:cxn ang="T120">
                        <a:pos x="T0" y="T1"/>
                      </a:cxn>
                      <a:cxn ang="T121">
                        <a:pos x="T2" y="T3"/>
                      </a:cxn>
                      <a:cxn ang="T122">
                        <a:pos x="T4" y="T5"/>
                      </a:cxn>
                      <a:cxn ang="T123">
                        <a:pos x="T6" y="T7"/>
                      </a:cxn>
                      <a:cxn ang="T124">
                        <a:pos x="T8" y="T9"/>
                      </a:cxn>
                      <a:cxn ang="T125">
                        <a:pos x="T10" y="T11"/>
                      </a:cxn>
                      <a:cxn ang="T126">
                        <a:pos x="T12" y="T13"/>
                      </a:cxn>
                      <a:cxn ang="T127">
                        <a:pos x="T14" y="T15"/>
                      </a:cxn>
                      <a:cxn ang="T128">
                        <a:pos x="T16" y="T17"/>
                      </a:cxn>
                      <a:cxn ang="T129">
                        <a:pos x="T18" y="T19"/>
                      </a:cxn>
                      <a:cxn ang="T130">
                        <a:pos x="T20" y="T21"/>
                      </a:cxn>
                      <a:cxn ang="T131">
                        <a:pos x="T22" y="T23"/>
                      </a:cxn>
                      <a:cxn ang="T132">
                        <a:pos x="T24" y="T25"/>
                      </a:cxn>
                      <a:cxn ang="T133">
                        <a:pos x="T26" y="T27"/>
                      </a:cxn>
                      <a:cxn ang="T134">
                        <a:pos x="T28" y="T29"/>
                      </a:cxn>
                      <a:cxn ang="T135">
                        <a:pos x="T30" y="T31"/>
                      </a:cxn>
                      <a:cxn ang="T136">
                        <a:pos x="T32" y="T33"/>
                      </a:cxn>
                      <a:cxn ang="T137">
                        <a:pos x="T34" y="T35"/>
                      </a:cxn>
                      <a:cxn ang="T138">
                        <a:pos x="T36" y="T37"/>
                      </a:cxn>
                      <a:cxn ang="T139">
                        <a:pos x="T38" y="T39"/>
                      </a:cxn>
                      <a:cxn ang="T140">
                        <a:pos x="T40" y="T41"/>
                      </a:cxn>
                      <a:cxn ang="T141">
                        <a:pos x="T42" y="T43"/>
                      </a:cxn>
                      <a:cxn ang="T142">
                        <a:pos x="T44" y="T45"/>
                      </a:cxn>
                      <a:cxn ang="T143">
                        <a:pos x="T46" y="T47"/>
                      </a:cxn>
                      <a:cxn ang="T144">
                        <a:pos x="T48" y="T49"/>
                      </a:cxn>
                      <a:cxn ang="T145">
                        <a:pos x="T50" y="T51"/>
                      </a:cxn>
                      <a:cxn ang="T146">
                        <a:pos x="T52" y="T53"/>
                      </a:cxn>
                      <a:cxn ang="T147">
                        <a:pos x="T54" y="T55"/>
                      </a:cxn>
                      <a:cxn ang="T148">
                        <a:pos x="T56" y="T57"/>
                      </a:cxn>
                      <a:cxn ang="T149">
                        <a:pos x="T58" y="T59"/>
                      </a:cxn>
                      <a:cxn ang="T150">
                        <a:pos x="T60" y="T61"/>
                      </a:cxn>
                      <a:cxn ang="T151">
                        <a:pos x="T62" y="T63"/>
                      </a:cxn>
                      <a:cxn ang="T152">
                        <a:pos x="T64" y="T65"/>
                      </a:cxn>
                      <a:cxn ang="T153">
                        <a:pos x="T66" y="T67"/>
                      </a:cxn>
                      <a:cxn ang="T154">
                        <a:pos x="T68" y="T69"/>
                      </a:cxn>
                      <a:cxn ang="T155">
                        <a:pos x="T70" y="T71"/>
                      </a:cxn>
                      <a:cxn ang="T156">
                        <a:pos x="T72" y="T73"/>
                      </a:cxn>
                      <a:cxn ang="T157">
                        <a:pos x="T74" y="T75"/>
                      </a:cxn>
                      <a:cxn ang="T158">
                        <a:pos x="T76" y="T77"/>
                      </a:cxn>
                      <a:cxn ang="T159">
                        <a:pos x="T78" y="T79"/>
                      </a:cxn>
                      <a:cxn ang="T160">
                        <a:pos x="T80" y="T81"/>
                      </a:cxn>
                      <a:cxn ang="T161">
                        <a:pos x="T82" y="T83"/>
                      </a:cxn>
                      <a:cxn ang="T162">
                        <a:pos x="T84" y="T85"/>
                      </a:cxn>
                      <a:cxn ang="T163">
                        <a:pos x="T86" y="T87"/>
                      </a:cxn>
                      <a:cxn ang="T164">
                        <a:pos x="T88" y="T89"/>
                      </a:cxn>
                      <a:cxn ang="T165">
                        <a:pos x="T90" y="T91"/>
                      </a:cxn>
                      <a:cxn ang="T166">
                        <a:pos x="T92" y="T93"/>
                      </a:cxn>
                      <a:cxn ang="T167">
                        <a:pos x="T94" y="T95"/>
                      </a:cxn>
                      <a:cxn ang="T168">
                        <a:pos x="T96" y="T97"/>
                      </a:cxn>
                      <a:cxn ang="T169">
                        <a:pos x="T98" y="T99"/>
                      </a:cxn>
                      <a:cxn ang="T170">
                        <a:pos x="T100" y="T101"/>
                      </a:cxn>
                      <a:cxn ang="T171">
                        <a:pos x="T102" y="T103"/>
                      </a:cxn>
                      <a:cxn ang="T172">
                        <a:pos x="T104" y="T105"/>
                      </a:cxn>
                      <a:cxn ang="T173">
                        <a:pos x="T106" y="T107"/>
                      </a:cxn>
                      <a:cxn ang="T174">
                        <a:pos x="T108" y="T109"/>
                      </a:cxn>
                      <a:cxn ang="T175">
                        <a:pos x="T110" y="T111"/>
                      </a:cxn>
                      <a:cxn ang="T176">
                        <a:pos x="T112" y="T113"/>
                      </a:cxn>
                      <a:cxn ang="T177">
                        <a:pos x="T114" y="T115"/>
                      </a:cxn>
                      <a:cxn ang="T178">
                        <a:pos x="T116" y="T117"/>
                      </a:cxn>
                      <a:cxn ang="T179">
                        <a:pos x="T118" y="T119"/>
                      </a:cxn>
                    </a:cxnLst>
                    <a:rect l="0" t="0" r="r" b="b"/>
                    <a:pathLst>
                      <a:path w="283" h="428">
                        <a:moveTo>
                          <a:pt x="156" y="0"/>
                        </a:moveTo>
                        <a:lnTo>
                          <a:pt x="156" y="1"/>
                        </a:lnTo>
                        <a:lnTo>
                          <a:pt x="157" y="2"/>
                        </a:lnTo>
                        <a:lnTo>
                          <a:pt x="159" y="3"/>
                        </a:lnTo>
                        <a:lnTo>
                          <a:pt x="160" y="3"/>
                        </a:lnTo>
                        <a:lnTo>
                          <a:pt x="160" y="4"/>
                        </a:lnTo>
                        <a:lnTo>
                          <a:pt x="161" y="4"/>
                        </a:lnTo>
                        <a:lnTo>
                          <a:pt x="161" y="5"/>
                        </a:lnTo>
                        <a:lnTo>
                          <a:pt x="162" y="7"/>
                        </a:lnTo>
                        <a:lnTo>
                          <a:pt x="162" y="8"/>
                        </a:lnTo>
                        <a:lnTo>
                          <a:pt x="164" y="10"/>
                        </a:lnTo>
                        <a:lnTo>
                          <a:pt x="165" y="10"/>
                        </a:lnTo>
                        <a:lnTo>
                          <a:pt x="165" y="11"/>
                        </a:lnTo>
                        <a:lnTo>
                          <a:pt x="166" y="12"/>
                        </a:lnTo>
                        <a:lnTo>
                          <a:pt x="167" y="12"/>
                        </a:lnTo>
                        <a:lnTo>
                          <a:pt x="168" y="13"/>
                        </a:lnTo>
                        <a:lnTo>
                          <a:pt x="168" y="14"/>
                        </a:lnTo>
                        <a:lnTo>
                          <a:pt x="169" y="15"/>
                        </a:lnTo>
                        <a:lnTo>
                          <a:pt x="170" y="15"/>
                        </a:lnTo>
                        <a:lnTo>
                          <a:pt x="173" y="16"/>
                        </a:lnTo>
                        <a:lnTo>
                          <a:pt x="174" y="17"/>
                        </a:lnTo>
                        <a:lnTo>
                          <a:pt x="175" y="17"/>
                        </a:lnTo>
                        <a:lnTo>
                          <a:pt x="176" y="19"/>
                        </a:lnTo>
                        <a:lnTo>
                          <a:pt x="177" y="20"/>
                        </a:lnTo>
                        <a:lnTo>
                          <a:pt x="178" y="22"/>
                        </a:lnTo>
                        <a:lnTo>
                          <a:pt x="179" y="23"/>
                        </a:lnTo>
                        <a:lnTo>
                          <a:pt x="180" y="23"/>
                        </a:lnTo>
                        <a:lnTo>
                          <a:pt x="181" y="23"/>
                        </a:lnTo>
                        <a:lnTo>
                          <a:pt x="183" y="23"/>
                        </a:lnTo>
                        <a:lnTo>
                          <a:pt x="184" y="23"/>
                        </a:lnTo>
                        <a:lnTo>
                          <a:pt x="185" y="24"/>
                        </a:lnTo>
                        <a:lnTo>
                          <a:pt x="186" y="25"/>
                        </a:lnTo>
                        <a:lnTo>
                          <a:pt x="189" y="25"/>
                        </a:lnTo>
                        <a:lnTo>
                          <a:pt x="190" y="25"/>
                        </a:lnTo>
                        <a:lnTo>
                          <a:pt x="192" y="25"/>
                        </a:lnTo>
                        <a:lnTo>
                          <a:pt x="193" y="25"/>
                        </a:lnTo>
                        <a:lnTo>
                          <a:pt x="197" y="29"/>
                        </a:lnTo>
                        <a:lnTo>
                          <a:pt x="199" y="30"/>
                        </a:lnTo>
                        <a:lnTo>
                          <a:pt x="201" y="30"/>
                        </a:lnTo>
                        <a:lnTo>
                          <a:pt x="202" y="31"/>
                        </a:lnTo>
                        <a:lnTo>
                          <a:pt x="202" y="32"/>
                        </a:lnTo>
                        <a:lnTo>
                          <a:pt x="203" y="32"/>
                        </a:lnTo>
                        <a:lnTo>
                          <a:pt x="206" y="33"/>
                        </a:lnTo>
                        <a:lnTo>
                          <a:pt x="206" y="34"/>
                        </a:lnTo>
                        <a:lnTo>
                          <a:pt x="207" y="34"/>
                        </a:lnTo>
                        <a:lnTo>
                          <a:pt x="208" y="34"/>
                        </a:lnTo>
                        <a:lnTo>
                          <a:pt x="208" y="35"/>
                        </a:lnTo>
                        <a:lnTo>
                          <a:pt x="210" y="36"/>
                        </a:lnTo>
                        <a:lnTo>
                          <a:pt x="212" y="36"/>
                        </a:lnTo>
                        <a:lnTo>
                          <a:pt x="213" y="36"/>
                        </a:lnTo>
                        <a:lnTo>
                          <a:pt x="214" y="36"/>
                        </a:lnTo>
                        <a:lnTo>
                          <a:pt x="215" y="38"/>
                        </a:lnTo>
                        <a:lnTo>
                          <a:pt x="216" y="39"/>
                        </a:lnTo>
                        <a:lnTo>
                          <a:pt x="217" y="39"/>
                        </a:lnTo>
                        <a:lnTo>
                          <a:pt x="218" y="39"/>
                        </a:lnTo>
                        <a:lnTo>
                          <a:pt x="220" y="40"/>
                        </a:lnTo>
                        <a:lnTo>
                          <a:pt x="221" y="40"/>
                        </a:lnTo>
                        <a:lnTo>
                          <a:pt x="222" y="40"/>
                        </a:lnTo>
                        <a:lnTo>
                          <a:pt x="223" y="40"/>
                        </a:lnTo>
                        <a:lnTo>
                          <a:pt x="223" y="41"/>
                        </a:lnTo>
                        <a:lnTo>
                          <a:pt x="225" y="42"/>
                        </a:lnTo>
                        <a:lnTo>
                          <a:pt x="225" y="43"/>
                        </a:lnTo>
                        <a:lnTo>
                          <a:pt x="226" y="43"/>
                        </a:lnTo>
                        <a:lnTo>
                          <a:pt x="226" y="44"/>
                        </a:lnTo>
                        <a:lnTo>
                          <a:pt x="227" y="45"/>
                        </a:lnTo>
                        <a:lnTo>
                          <a:pt x="227" y="47"/>
                        </a:lnTo>
                        <a:lnTo>
                          <a:pt x="225" y="50"/>
                        </a:lnTo>
                        <a:lnTo>
                          <a:pt x="224" y="50"/>
                        </a:lnTo>
                        <a:lnTo>
                          <a:pt x="224" y="51"/>
                        </a:lnTo>
                        <a:lnTo>
                          <a:pt x="223" y="52"/>
                        </a:lnTo>
                        <a:lnTo>
                          <a:pt x="223" y="53"/>
                        </a:lnTo>
                        <a:lnTo>
                          <a:pt x="221" y="54"/>
                        </a:lnTo>
                        <a:lnTo>
                          <a:pt x="221" y="56"/>
                        </a:lnTo>
                        <a:lnTo>
                          <a:pt x="220" y="57"/>
                        </a:lnTo>
                        <a:lnTo>
                          <a:pt x="218" y="58"/>
                        </a:lnTo>
                        <a:lnTo>
                          <a:pt x="218" y="59"/>
                        </a:lnTo>
                        <a:lnTo>
                          <a:pt x="218" y="61"/>
                        </a:lnTo>
                        <a:lnTo>
                          <a:pt x="218" y="62"/>
                        </a:lnTo>
                        <a:lnTo>
                          <a:pt x="216" y="66"/>
                        </a:lnTo>
                        <a:lnTo>
                          <a:pt x="216" y="67"/>
                        </a:lnTo>
                        <a:lnTo>
                          <a:pt x="215" y="68"/>
                        </a:lnTo>
                        <a:lnTo>
                          <a:pt x="213" y="69"/>
                        </a:lnTo>
                        <a:lnTo>
                          <a:pt x="213" y="70"/>
                        </a:lnTo>
                        <a:lnTo>
                          <a:pt x="212" y="70"/>
                        </a:lnTo>
                        <a:lnTo>
                          <a:pt x="213" y="71"/>
                        </a:lnTo>
                        <a:lnTo>
                          <a:pt x="213" y="72"/>
                        </a:lnTo>
                        <a:lnTo>
                          <a:pt x="214" y="72"/>
                        </a:lnTo>
                        <a:lnTo>
                          <a:pt x="214" y="71"/>
                        </a:lnTo>
                        <a:lnTo>
                          <a:pt x="217" y="71"/>
                        </a:lnTo>
                        <a:lnTo>
                          <a:pt x="220" y="71"/>
                        </a:lnTo>
                        <a:lnTo>
                          <a:pt x="221" y="71"/>
                        </a:lnTo>
                        <a:lnTo>
                          <a:pt x="222" y="71"/>
                        </a:lnTo>
                        <a:lnTo>
                          <a:pt x="224" y="72"/>
                        </a:lnTo>
                        <a:lnTo>
                          <a:pt x="225" y="72"/>
                        </a:lnTo>
                        <a:lnTo>
                          <a:pt x="226" y="72"/>
                        </a:lnTo>
                        <a:lnTo>
                          <a:pt x="226" y="73"/>
                        </a:lnTo>
                        <a:lnTo>
                          <a:pt x="230" y="73"/>
                        </a:lnTo>
                        <a:lnTo>
                          <a:pt x="231" y="73"/>
                        </a:lnTo>
                        <a:lnTo>
                          <a:pt x="232" y="73"/>
                        </a:lnTo>
                        <a:lnTo>
                          <a:pt x="232" y="75"/>
                        </a:lnTo>
                        <a:lnTo>
                          <a:pt x="233" y="75"/>
                        </a:lnTo>
                        <a:lnTo>
                          <a:pt x="234" y="75"/>
                        </a:lnTo>
                        <a:lnTo>
                          <a:pt x="235" y="75"/>
                        </a:lnTo>
                        <a:lnTo>
                          <a:pt x="236" y="73"/>
                        </a:lnTo>
                        <a:lnTo>
                          <a:pt x="238" y="73"/>
                        </a:lnTo>
                        <a:lnTo>
                          <a:pt x="238" y="75"/>
                        </a:lnTo>
                        <a:lnTo>
                          <a:pt x="239" y="75"/>
                        </a:lnTo>
                        <a:lnTo>
                          <a:pt x="240" y="75"/>
                        </a:lnTo>
                        <a:lnTo>
                          <a:pt x="241" y="75"/>
                        </a:lnTo>
                        <a:lnTo>
                          <a:pt x="242" y="75"/>
                        </a:lnTo>
                        <a:lnTo>
                          <a:pt x="243" y="75"/>
                        </a:lnTo>
                        <a:lnTo>
                          <a:pt x="243" y="76"/>
                        </a:lnTo>
                        <a:lnTo>
                          <a:pt x="244" y="76"/>
                        </a:lnTo>
                        <a:lnTo>
                          <a:pt x="245" y="76"/>
                        </a:lnTo>
                        <a:lnTo>
                          <a:pt x="245" y="75"/>
                        </a:lnTo>
                        <a:lnTo>
                          <a:pt x="245" y="73"/>
                        </a:lnTo>
                        <a:lnTo>
                          <a:pt x="248" y="72"/>
                        </a:lnTo>
                        <a:lnTo>
                          <a:pt x="249" y="72"/>
                        </a:lnTo>
                        <a:lnTo>
                          <a:pt x="250" y="72"/>
                        </a:lnTo>
                        <a:lnTo>
                          <a:pt x="251" y="72"/>
                        </a:lnTo>
                        <a:lnTo>
                          <a:pt x="252" y="72"/>
                        </a:lnTo>
                        <a:lnTo>
                          <a:pt x="252" y="73"/>
                        </a:lnTo>
                        <a:lnTo>
                          <a:pt x="253" y="73"/>
                        </a:lnTo>
                        <a:lnTo>
                          <a:pt x="255" y="72"/>
                        </a:lnTo>
                        <a:lnTo>
                          <a:pt x="255" y="71"/>
                        </a:lnTo>
                        <a:lnTo>
                          <a:pt x="255" y="70"/>
                        </a:lnTo>
                        <a:lnTo>
                          <a:pt x="257" y="69"/>
                        </a:lnTo>
                        <a:lnTo>
                          <a:pt x="258" y="68"/>
                        </a:lnTo>
                        <a:lnTo>
                          <a:pt x="259" y="67"/>
                        </a:lnTo>
                        <a:lnTo>
                          <a:pt x="260" y="67"/>
                        </a:lnTo>
                        <a:lnTo>
                          <a:pt x="262" y="66"/>
                        </a:lnTo>
                        <a:lnTo>
                          <a:pt x="263" y="64"/>
                        </a:lnTo>
                        <a:lnTo>
                          <a:pt x="264" y="64"/>
                        </a:lnTo>
                        <a:lnTo>
                          <a:pt x="264" y="63"/>
                        </a:lnTo>
                        <a:lnTo>
                          <a:pt x="266" y="63"/>
                        </a:lnTo>
                        <a:lnTo>
                          <a:pt x="266" y="62"/>
                        </a:lnTo>
                        <a:lnTo>
                          <a:pt x="267" y="62"/>
                        </a:lnTo>
                        <a:lnTo>
                          <a:pt x="268" y="60"/>
                        </a:lnTo>
                        <a:lnTo>
                          <a:pt x="269" y="58"/>
                        </a:lnTo>
                        <a:lnTo>
                          <a:pt x="269" y="57"/>
                        </a:lnTo>
                        <a:lnTo>
                          <a:pt x="269" y="56"/>
                        </a:lnTo>
                        <a:lnTo>
                          <a:pt x="269" y="53"/>
                        </a:lnTo>
                        <a:lnTo>
                          <a:pt x="270" y="52"/>
                        </a:lnTo>
                        <a:lnTo>
                          <a:pt x="270" y="50"/>
                        </a:lnTo>
                        <a:lnTo>
                          <a:pt x="269" y="49"/>
                        </a:lnTo>
                        <a:lnTo>
                          <a:pt x="270" y="48"/>
                        </a:lnTo>
                        <a:lnTo>
                          <a:pt x="271" y="48"/>
                        </a:lnTo>
                        <a:lnTo>
                          <a:pt x="272" y="48"/>
                        </a:lnTo>
                        <a:lnTo>
                          <a:pt x="273" y="48"/>
                        </a:lnTo>
                        <a:lnTo>
                          <a:pt x="274" y="47"/>
                        </a:lnTo>
                        <a:lnTo>
                          <a:pt x="276" y="48"/>
                        </a:lnTo>
                        <a:lnTo>
                          <a:pt x="276" y="47"/>
                        </a:lnTo>
                        <a:lnTo>
                          <a:pt x="277" y="47"/>
                        </a:lnTo>
                        <a:lnTo>
                          <a:pt x="280" y="49"/>
                        </a:lnTo>
                        <a:lnTo>
                          <a:pt x="280" y="51"/>
                        </a:lnTo>
                        <a:lnTo>
                          <a:pt x="280" y="52"/>
                        </a:lnTo>
                        <a:lnTo>
                          <a:pt x="280" y="53"/>
                        </a:lnTo>
                        <a:lnTo>
                          <a:pt x="282" y="54"/>
                        </a:lnTo>
                        <a:lnTo>
                          <a:pt x="283" y="57"/>
                        </a:lnTo>
                        <a:lnTo>
                          <a:pt x="283" y="58"/>
                        </a:lnTo>
                        <a:lnTo>
                          <a:pt x="282" y="58"/>
                        </a:lnTo>
                        <a:lnTo>
                          <a:pt x="282" y="59"/>
                        </a:lnTo>
                        <a:lnTo>
                          <a:pt x="282" y="61"/>
                        </a:lnTo>
                        <a:lnTo>
                          <a:pt x="282" y="62"/>
                        </a:lnTo>
                        <a:lnTo>
                          <a:pt x="282" y="63"/>
                        </a:lnTo>
                        <a:lnTo>
                          <a:pt x="282" y="64"/>
                        </a:lnTo>
                        <a:lnTo>
                          <a:pt x="282" y="66"/>
                        </a:lnTo>
                        <a:lnTo>
                          <a:pt x="282" y="67"/>
                        </a:lnTo>
                        <a:lnTo>
                          <a:pt x="282" y="68"/>
                        </a:lnTo>
                        <a:lnTo>
                          <a:pt x="281" y="69"/>
                        </a:lnTo>
                        <a:lnTo>
                          <a:pt x="280" y="70"/>
                        </a:lnTo>
                        <a:lnTo>
                          <a:pt x="278" y="70"/>
                        </a:lnTo>
                        <a:lnTo>
                          <a:pt x="278" y="71"/>
                        </a:lnTo>
                        <a:lnTo>
                          <a:pt x="277" y="71"/>
                        </a:lnTo>
                        <a:lnTo>
                          <a:pt x="277" y="72"/>
                        </a:lnTo>
                        <a:lnTo>
                          <a:pt x="276" y="72"/>
                        </a:lnTo>
                        <a:lnTo>
                          <a:pt x="274" y="73"/>
                        </a:lnTo>
                        <a:lnTo>
                          <a:pt x="273" y="75"/>
                        </a:lnTo>
                        <a:lnTo>
                          <a:pt x="272" y="75"/>
                        </a:lnTo>
                        <a:lnTo>
                          <a:pt x="271" y="75"/>
                        </a:lnTo>
                        <a:lnTo>
                          <a:pt x="269" y="76"/>
                        </a:lnTo>
                        <a:lnTo>
                          <a:pt x="267" y="76"/>
                        </a:lnTo>
                        <a:lnTo>
                          <a:pt x="266" y="77"/>
                        </a:lnTo>
                        <a:lnTo>
                          <a:pt x="266" y="78"/>
                        </a:lnTo>
                        <a:lnTo>
                          <a:pt x="263" y="79"/>
                        </a:lnTo>
                        <a:lnTo>
                          <a:pt x="263" y="80"/>
                        </a:lnTo>
                        <a:lnTo>
                          <a:pt x="261" y="80"/>
                        </a:lnTo>
                        <a:lnTo>
                          <a:pt x="260" y="81"/>
                        </a:lnTo>
                        <a:lnTo>
                          <a:pt x="259" y="81"/>
                        </a:lnTo>
                        <a:lnTo>
                          <a:pt x="259" y="82"/>
                        </a:lnTo>
                        <a:lnTo>
                          <a:pt x="258" y="84"/>
                        </a:lnTo>
                        <a:lnTo>
                          <a:pt x="255" y="84"/>
                        </a:lnTo>
                        <a:lnTo>
                          <a:pt x="255" y="85"/>
                        </a:lnTo>
                        <a:lnTo>
                          <a:pt x="254" y="85"/>
                        </a:lnTo>
                        <a:lnTo>
                          <a:pt x="253" y="85"/>
                        </a:lnTo>
                        <a:lnTo>
                          <a:pt x="253" y="86"/>
                        </a:lnTo>
                        <a:lnTo>
                          <a:pt x="254" y="86"/>
                        </a:lnTo>
                        <a:lnTo>
                          <a:pt x="254" y="87"/>
                        </a:lnTo>
                        <a:lnTo>
                          <a:pt x="254" y="88"/>
                        </a:lnTo>
                        <a:lnTo>
                          <a:pt x="253" y="87"/>
                        </a:lnTo>
                        <a:lnTo>
                          <a:pt x="252" y="87"/>
                        </a:lnTo>
                        <a:lnTo>
                          <a:pt x="251" y="87"/>
                        </a:lnTo>
                        <a:lnTo>
                          <a:pt x="250" y="89"/>
                        </a:lnTo>
                        <a:lnTo>
                          <a:pt x="250" y="90"/>
                        </a:lnTo>
                        <a:lnTo>
                          <a:pt x="249" y="90"/>
                        </a:lnTo>
                        <a:lnTo>
                          <a:pt x="248" y="92"/>
                        </a:lnTo>
                        <a:lnTo>
                          <a:pt x="245" y="92"/>
                        </a:lnTo>
                        <a:lnTo>
                          <a:pt x="245" y="94"/>
                        </a:lnTo>
                        <a:lnTo>
                          <a:pt x="244" y="97"/>
                        </a:lnTo>
                        <a:lnTo>
                          <a:pt x="243" y="97"/>
                        </a:lnTo>
                        <a:lnTo>
                          <a:pt x="242" y="97"/>
                        </a:lnTo>
                        <a:lnTo>
                          <a:pt x="242" y="98"/>
                        </a:lnTo>
                        <a:lnTo>
                          <a:pt x="241" y="98"/>
                        </a:lnTo>
                        <a:lnTo>
                          <a:pt x="241" y="99"/>
                        </a:lnTo>
                        <a:lnTo>
                          <a:pt x="241" y="100"/>
                        </a:lnTo>
                        <a:lnTo>
                          <a:pt x="240" y="101"/>
                        </a:lnTo>
                        <a:lnTo>
                          <a:pt x="239" y="103"/>
                        </a:lnTo>
                        <a:lnTo>
                          <a:pt x="236" y="104"/>
                        </a:lnTo>
                        <a:lnTo>
                          <a:pt x="235" y="106"/>
                        </a:lnTo>
                        <a:lnTo>
                          <a:pt x="234" y="107"/>
                        </a:lnTo>
                        <a:lnTo>
                          <a:pt x="233" y="107"/>
                        </a:lnTo>
                        <a:lnTo>
                          <a:pt x="232" y="107"/>
                        </a:lnTo>
                        <a:lnTo>
                          <a:pt x="231" y="108"/>
                        </a:lnTo>
                        <a:lnTo>
                          <a:pt x="231" y="109"/>
                        </a:lnTo>
                        <a:lnTo>
                          <a:pt x="231" y="110"/>
                        </a:lnTo>
                        <a:lnTo>
                          <a:pt x="229" y="113"/>
                        </a:lnTo>
                        <a:lnTo>
                          <a:pt x="227" y="113"/>
                        </a:lnTo>
                        <a:lnTo>
                          <a:pt x="226" y="113"/>
                        </a:lnTo>
                        <a:lnTo>
                          <a:pt x="226" y="114"/>
                        </a:lnTo>
                        <a:lnTo>
                          <a:pt x="226" y="115"/>
                        </a:lnTo>
                        <a:lnTo>
                          <a:pt x="225" y="116"/>
                        </a:lnTo>
                        <a:lnTo>
                          <a:pt x="224" y="117"/>
                        </a:lnTo>
                        <a:lnTo>
                          <a:pt x="223" y="117"/>
                        </a:lnTo>
                        <a:lnTo>
                          <a:pt x="223" y="118"/>
                        </a:lnTo>
                        <a:lnTo>
                          <a:pt x="223" y="119"/>
                        </a:lnTo>
                        <a:lnTo>
                          <a:pt x="224" y="120"/>
                        </a:lnTo>
                        <a:lnTo>
                          <a:pt x="224" y="122"/>
                        </a:lnTo>
                        <a:lnTo>
                          <a:pt x="224" y="123"/>
                        </a:lnTo>
                        <a:lnTo>
                          <a:pt x="223" y="125"/>
                        </a:lnTo>
                        <a:lnTo>
                          <a:pt x="223" y="128"/>
                        </a:lnTo>
                        <a:lnTo>
                          <a:pt x="221" y="131"/>
                        </a:lnTo>
                        <a:lnTo>
                          <a:pt x="221" y="132"/>
                        </a:lnTo>
                        <a:lnTo>
                          <a:pt x="222" y="133"/>
                        </a:lnTo>
                        <a:lnTo>
                          <a:pt x="221" y="136"/>
                        </a:lnTo>
                        <a:lnTo>
                          <a:pt x="220" y="136"/>
                        </a:lnTo>
                        <a:lnTo>
                          <a:pt x="218" y="136"/>
                        </a:lnTo>
                        <a:lnTo>
                          <a:pt x="218" y="137"/>
                        </a:lnTo>
                        <a:lnTo>
                          <a:pt x="218" y="138"/>
                        </a:lnTo>
                        <a:lnTo>
                          <a:pt x="220" y="138"/>
                        </a:lnTo>
                        <a:lnTo>
                          <a:pt x="220" y="140"/>
                        </a:lnTo>
                        <a:lnTo>
                          <a:pt x="218" y="141"/>
                        </a:lnTo>
                        <a:lnTo>
                          <a:pt x="218" y="142"/>
                        </a:lnTo>
                        <a:lnTo>
                          <a:pt x="220" y="142"/>
                        </a:lnTo>
                        <a:lnTo>
                          <a:pt x="220" y="143"/>
                        </a:lnTo>
                        <a:lnTo>
                          <a:pt x="220" y="144"/>
                        </a:lnTo>
                        <a:lnTo>
                          <a:pt x="218" y="144"/>
                        </a:lnTo>
                        <a:lnTo>
                          <a:pt x="218" y="145"/>
                        </a:lnTo>
                        <a:lnTo>
                          <a:pt x="218" y="146"/>
                        </a:lnTo>
                        <a:lnTo>
                          <a:pt x="218" y="147"/>
                        </a:lnTo>
                        <a:lnTo>
                          <a:pt x="218" y="148"/>
                        </a:lnTo>
                        <a:lnTo>
                          <a:pt x="218" y="151"/>
                        </a:lnTo>
                        <a:lnTo>
                          <a:pt x="220" y="152"/>
                        </a:lnTo>
                        <a:lnTo>
                          <a:pt x="220" y="154"/>
                        </a:lnTo>
                        <a:lnTo>
                          <a:pt x="218" y="154"/>
                        </a:lnTo>
                        <a:lnTo>
                          <a:pt x="217" y="154"/>
                        </a:lnTo>
                        <a:lnTo>
                          <a:pt x="216" y="154"/>
                        </a:lnTo>
                        <a:lnTo>
                          <a:pt x="215" y="154"/>
                        </a:lnTo>
                        <a:lnTo>
                          <a:pt x="215" y="156"/>
                        </a:lnTo>
                        <a:lnTo>
                          <a:pt x="215" y="157"/>
                        </a:lnTo>
                        <a:lnTo>
                          <a:pt x="214" y="159"/>
                        </a:lnTo>
                        <a:lnTo>
                          <a:pt x="214" y="160"/>
                        </a:lnTo>
                        <a:lnTo>
                          <a:pt x="214" y="161"/>
                        </a:lnTo>
                        <a:lnTo>
                          <a:pt x="214" y="162"/>
                        </a:lnTo>
                        <a:lnTo>
                          <a:pt x="214" y="163"/>
                        </a:lnTo>
                        <a:lnTo>
                          <a:pt x="214" y="164"/>
                        </a:lnTo>
                        <a:lnTo>
                          <a:pt x="215" y="165"/>
                        </a:lnTo>
                        <a:lnTo>
                          <a:pt x="215" y="166"/>
                        </a:lnTo>
                        <a:lnTo>
                          <a:pt x="215" y="168"/>
                        </a:lnTo>
                        <a:lnTo>
                          <a:pt x="216" y="168"/>
                        </a:lnTo>
                        <a:lnTo>
                          <a:pt x="216" y="170"/>
                        </a:lnTo>
                        <a:lnTo>
                          <a:pt x="215" y="171"/>
                        </a:lnTo>
                        <a:lnTo>
                          <a:pt x="214" y="171"/>
                        </a:lnTo>
                        <a:lnTo>
                          <a:pt x="214" y="172"/>
                        </a:lnTo>
                        <a:lnTo>
                          <a:pt x="214" y="173"/>
                        </a:lnTo>
                        <a:lnTo>
                          <a:pt x="214" y="174"/>
                        </a:lnTo>
                        <a:lnTo>
                          <a:pt x="215" y="175"/>
                        </a:lnTo>
                        <a:lnTo>
                          <a:pt x="216" y="175"/>
                        </a:lnTo>
                        <a:lnTo>
                          <a:pt x="216" y="176"/>
                        </a:lnTo>
                        <a:lnTo>
                          <a:pt x="218" y="178"/>
                        </a:lnTo>
                        <a:lnTo>
                          <a:pt x="220" y="178"/>
                        </a:lnTo>
                        <a:lnTo>
                          <a:pt x="221" y="178"/>
                        </a:lnTo>
                        <a:lnTo>
                          <a:pt x="221" y="179"/>
                        </a:lnTo>
                        <a:lnTo>
                          <a:pt x="223" y="179"/>
                        </a:lnTo>
                        <a:lnTo>
                          <a:pt x="224" y="180"/>
                        </a:lnTo>
                        <a:lnTo>
                          <a:pt x="229" y="182"/>
                        </a:lnTo>
                        <a:lnTo>
                          <a:pt x="231" y="183"/>
                        </a:lnTo>
                        <a:lnTo>
                          <a:pt x="231" y="184"/>
                        </a:lnTo>
                        <a:lnTo>
                          <a:pt x="233" y="185"/>
                        </a:lnTo>
                        <a:lnTo>
                          <a:pt x="233" y="187"/>
                        </a:lnTo>
                        <a:lnTo>
                          <a:pt x="234" y="188"/>
                        </a:lnTo>
                        <a:lnTo>
                          <a:pt x="233" y="189"/>
                        </a:lnTo>
                        <a:lnTo>
                          <a:pt x="232" y="190"/>
                        </a:lnTo>
                        <a:lnTo>
                          <a:pt x="231" y="191"/>
                        </a:lnTo>
                        <a:lnTo>
                          <a:pt x="231" y="192"/>
                        </a:lnTo>
                        <a:lnTo>
                          <a:pt x="230" y="192"/>
                        </a:lnTo>
                        <a:lnTo>
                          <a:pt x="230" y="193"/>
                        </a:lnTo>
                        <a:lnTo>
                          <a:pt x="230" y="194"/>
                        </a:lnTo>
                        <a:lnTo>
                          <a:pt x="230" y="196"/>
                        </a:lnTo>
                        <a:lnTo>
                          <a:pt x="231" y="196"/>
                        </a:lnTo>
                        <a:lnTo>
                          <a:pt x="231" y="197"/>
                        </a:lnTo>
                        <a:lnTo>
                          <a:pt x="232" y="198"/>
                        </a:lnTo>
                        <a:lnTo>
                          <a:pt x="232" y="199"/>
                        </a:lnTo>
                        <a:lnTo>
                          <a:pt x="233" y="199"/>
                        </a:lnTo>
                        <a:lnTo>
                          <a:pt x="234" y="200"/>
                        </a:lnTo>
                        <a:lnTo>
                          <a:pt x="235" y="200"/>
                        </a:lnTo>
                        <a:lnTo>
                          <a:pt x="236" y="201"/>
                        </a:lnTo>
                        <a:lnTo>
                          <a:pt x="238" y="200"/>
                        </a:lnTo>
                        <a:lnTo>
                          <a:pt x="239" y="200"/>
                        </a:lnTo>
                        <a:lnTo>
                          <a:pt x="240" y="201"/>
                        </a:lnTo>
                        <a:lnTo>
                          <a:pt x="240" y="202"/>
                        </a:lnTo>
                        <a:lnTo>
                          <a:pt x="240" y="203"/>
                        </a:lnTo>
                        <a:lnTo>
                          <a:pt x="241" y="208"/>
                        </a:lnTo>
                        <a:lnTo>
                          <a:pt x="240" y="208"/>
                        </a:lnTo>
                        <a:lnTo>
                          <a:pt x="240" y="209"/>
                        </a:lnTo>
                        <a:lnTo>
                          <a:pt x="240" y="210"/>
                        </a:lnTo>
                        <a:lnTo>
                          <a:pt x="238" y="211"/>
                        </a:lnTo>
                        <a:lnTo>
                          <a:pt x="236" y="213"/>
                        </a:lnTo>
                        <a:lnTo>
                          <a:pt x="235" y="215"/>
                        </a:lnTo>
                        <a:lnTo>
                          <a:pt x="235" y="216"/>
                        </a:lnTo>
                        <a:lnTo>
                          <a:pt x="234" y="216"/>
                        </a:lnTo>
                        <a:lnTo>
                          <a:pt x="234" y="217"/>
                        </a:lnTo>
                        <a:lnTo>
                          <a:pt x="233" y="218"/>
                        </a:lnTo>
                        <a:lnTo>
                          <a:pt x="232" y="219"/>
                        </a:lnTo>
                        <a:lnTo>
                          <a:pt x="231" y="219"/>
                        </a:lnTo>
                        <a:lnTo>
                          <a:pt x="230" y="220"/>
                        </a:lnTo>
                        <a:lnTo>
                          <a:pt x="229" y="221"/>
                        </a:lnTo>
                        <a:lnTo>
                          <a:pt x="229" y="222"/>
                        </a:lnTo>
                        <a:lnTo>
                          <a:pt x="227" y="224"/>
                        </a:lnTo>
                        <a:lnTo>
                          <a:pt x="229" y="225"/>
                        </a:lnTo>
                        <a:lnTo>
                          <a:pt x="227" y="226"/>
                        </a:lnTo>
                        <a:lnTo>
                          <a:pt x="226" y="227"/>
                        </a:lnTo>
                        <a:lnTo>
                          <a:pt x="224" y="228"/>
                        </a:lnTo>
                        <a:lnTo>
                          <a:pt x="218" y="230"/>
                        </a:lnTo>
                        <a:lnTo>
                          <a:pt x="217" y="231"/>
                        </a:lnTo>
                        <a:lnTo>
                          <a:pt x="212" y="232"/>
                        </a:lnTo>
                        <a:lnTo>
                          <a:pt x="211" y="232"/>
                        </a:lnTo>
                        <a:lnTo>
                          <a:pt x="210" y="232"/>
                        </a:lnTo>
                        <a:lnTo>
                          <a:pt x="206" y="234"/>
                        </a:lnTo>
                        <a:lnTo>
                          <a:pt x="205" y="234"/>
                        </a:lnTo>
                        <a:lnTo>
                          <a:pt x="203" y="235"/>
                        </a:lnTo>
                        <a:lnTo>
                          <a:pt x="201" y="235"/>
                        </a:lnTo>
                        <a:lnTo>
                          <a:pt x="197" y="236"/>
                        </a:lnTo>
                        <a:lnTo>
                          <a:pt x="196" y="236"/>
                        </a:lnTo>
                        <a:lnTo>
                          <a:pt x="195" y="236"/>
                        </a:lnTo>
                        <a:lnTo>
                          <a:pt x="194" y="236"/>
                        </a:lnTo>
                        <a:lnTo>
                          <a:pt x="190" y="237"/>
                        </a:lnTo>
                        <a:lnTo>
                          <a:pt x="186" y="237"/>
                        </a:lnTo>
                        <a:lnTo>
                          <a:pt x="183" y="238"/>
                        </a:lnTo>
                        <a:lnTo>
                          <a:pt x="181" y="238"/>
                        </a:lnTo>
                        <a:lnTo>
                          <a:pt x="180" y="238"/>
                        </a:lnTo>
                        <a:lnTo>
                          <a:pt x="177" y="238"/>
                        </a:lnTo>
                        <a:lnTo>
                          <a:pt x="176" y="238"/>
                        </a:lnTo>
                        <a:lnTo>
                          <a:pt x="174" y="238"/>
                        </a:lnTo>
                        <a:lnTo>
                          <a:pt x="173" y="238"/>
                        </a:lnTo>
                        <a:lnTo>
                          <a:pt x="171" y="238"/>
                        </a:lnTo>
                        <a:lnTo>
                          <a:pt x="169" y="238"/>
                        </a:lnTo>
                        <a:lnTo>
                          <a:pt x="167" y="238"/>
                        </a:lnTo>
                        <a:lnTo>
                          <a:pt x="165" y="238"/>
                        </a:lnTo>
                        <a:lnTo>
                          <a:pt x="164" y="237"/>
                        </a:lnTo>
                        <a:lnTo>
                          <a:pt x="162" y="237"/>
                        </a:lnTo>
                        <a:lnTo>
                          <a:pt x="162" y="236"/>
                        </a:lnTo>
                        <a:lnTo>
                          <a:pt x="161" y="236"/>
                        </a:lnTo>
                        <a:lnTo>
                          <a:pt x="159" y="235"/>
                        </a:lnTo>
                        <a:lnTo>
                          <a:pt x="159" y="236"/>
                        </a:lnTo>
                        <a:lnTo>
                          <a:pt x="159" y="237"/>
                        </a:lnTo>
                        <a:lnTo>
                          <a:pt x="160" y="237"/>
                        </a:lnTo>
                        <a:lnTo>
                          <a:pt x="160" y="238"/>
                        </a:lnTo>
                        <a:lnTo>
                          <a:pt x="160" y="239"/>
                        </a:lnTo>
                        <a:lnTo>
                          <a:pt x="159" y="239"/>
                        </a:lnTo>
                        <a:lnTo>
                          <a:pt x="159" y="240"/>
                        </a:lnTo>
                        <a:lnTo>
                          <a:pt x="160" y="241"/>
                        </a:lnTo>
                        <a:lnTo>
                          <a:pt x="160" y="243"/>
                        </a:lnTo>
                        <a:lnTo>
                          <a:pt x="161" y="243"/>
                        </a:lnTo>
                        <a:lnTo>
                          <a:pt x="162" y="243"/>
                        </a:lnTo>
                        <a:lnTo>
                          <a:pt x="164" y="243"/>
                        </a:lnTo>
                        <a:lnTo>
                          <a:pt x="164" y="244"/>
                        </a:lnTo>
                        <a:lnTo>
                          <a:pt x="162" y="244"/>
                        </a:lnTo>
                        <a:lnTo>
                          <a:pt x="161" y="243"/>
                        </a:lnTo>
                        <a:lnTo>
                          <a:pt x="160" y="243"/>
                        </a:lnTo>
                        <a:lnTo>
                          <a:pt x="162" y="245"/>
                        </a:lnTo>
                        <a:lnTo>
                          <a:pt x="164" y="246"/>
                        </a:lnTo>
                        <a:lnTo>
                          <a:pt x="164" y="247"/>
                        </a:lnTo>
                        <a:lnTo>
                          <a:pt x="162" y="248"/>
                        </a:lnTo>
                        <a:lnTo>
                          <a:pt x="162" y="249"/>
                        </a:lnTo>
                        <a:lnTo>
                          <a:pt x="162" y="250"/>
                        </a:lnTo>
                        <a:lnTo>
                          <a:pt x="160" y="250"/>
                        </a:lnTo>
                        <a:lnTo>
                          <a:pt x="159" y="253"/>
                        </a:lnTo>
                        <a:lnTo>
                          <a:pt x="159" y="254"/>
                        </a:lnTo>
                        <a:lnTo>
                          <a:pt x="159" y="255"/>
                        </a:lnTo>
                        <a:lnTo>
                          <a:pt x="159" y="256"/>
                        </a:lnTo>
                        <a:lnTo>
                          <a:pt x="158" y="256"/>
                        </a:lnTo>
                        <a:lnTo>
                          <a:pt x="158" y="257"/>
                        </a:lnTo>
                        <a:lnTo>
                          <a:pt x="158" y="258"/>
                        </a:lnTo>
                        <a:lnTo>
                          <a:pt x="158" y="259"/>
                        </a:lnTo>
                        <a:lnTo>
                          <a:pt x="160" y="260"/>
                        </a:lnTo>
                        <a:lnTo>
                          <a:pt x="161" y="260"/>
                        </a:lnTo>
                        <a:lnTo>
                          <a:pt x="160" y="262"/>
                        </a:lnTo>
                        <a:lnTo>
                          <a:pt x="159" y="262"/>
                        </a:lnTo>
                        <a:lnTo>
                          <a:pt x="160" y="262"/>
                        </a:lnTo>
                        <a:lnTo>
                          <a:pt x="161" y="262"/>
                        </a:lnTo>
                        <a:lnTo>
                          <a:pt x="160" y="264"/>
                        </a:lnTo>
                        <a:lnTo>
                          <a:pt x="160" y="265"/>
                        </a:lnTo>
                        <a:lnTo>
                          <a:pt x="159" y="265"/>
                        </a:lnTo>
                        <a:lnTo>
                          <a:pt x="156" y="266"/>
                        </a:lnTo>
                        <a:lnTo>
                          <a:pt x="155" y="267"/>
                        </a:lnTo>
                        <a:lnTo>
                          <a:pt x="153" y="267"/>
                        </a:lnTo>
                        <a:lnTo>
                          <a:pt x="151" y="268"/>
                        </a:lnTo>
                        <a:lnTo>
                          <a:pt x="150" y="268"/>
                        </a:lnTo>
                        <a:lnTo>
                          <a:pt x="149" y="268"/>
                        </a:lnTo>
                        <a:lnTo>
                          <a:pt x="149" y="269"/>
                        </a:lnTo>
                        <a:lnTo>
                          <a:pt x="148" y="269"/>
                        </a:lnTo>
                        <a:lnTo>
                          <a:pt x="145" y="269"/>
                        </a:lnTo>
                        <a:lnTo>
                          <a:pt x="143" y="269"/>
                        </a:lnTo>
                        <a:lnTo>
                          <a:pt x="142" y="269"/>
                        </a:lnTo>
                        <a:lnTo>
                          <a:pt x="140" y="269"/>
                        </a:lnTo>
                        <a:lnTo>
                          <a:pt x="139" y="269"/>
                        </a:lnTo>
                        <a:lnTo>
                          <a:pt x="138" y="268"/>
                        </a:lnTo>
                        <a:lnTo>
                          <a:pt x="137" y="268"/>
                        </a:lnTo>
                        <a:lnTo>
                          <a:pt x="137" y="267"/>
                        </a:lnTo>
                        <a:lnTo>
                          <a:pt x="136" y="267"/>
                        </a:lnTo>
                        <a:lnTo>
                          <a:pt x="133" y="267"/>
                        </a:lnTo>
                        <a:lnTo>
                          <a:pt x="132" y="266"/>
                        </a:lnTo>
                        <a:lnTo>
                          <a:pt x="129" y="265"/>
                        </a:lnTo>
                        <a:lnTo>
                          <a:pt x="125" y="264"/>
                        </a:lnTo>
                        <a:lnTo>
                          <a:pt x="125" y="263"/>
                        </a:lnTo>
                        <a:lnTo>
                          <a:pt x="124" y="263"/>
                        </a:lnTo>
                        <a:lnTo>
                          <a:pt x="123" y="263"/>
                        </a:lnTo>
                        <a:lnTo>
                          <a:pt x="122" y="263"/>
                        </a:lnTo>
                        <a:lnTo>
                          <a:pt x="120" y="265"/>
                        </a:lnTo>
                        <a:lnTo>
                          <a:pt x="120" y="266"/>
                        </a:lnTo>
                        <a:lnTo>
                          <a:pt x="119" y="266"/>
                        </a:lnTo>
                        <a:lnTo>
                          <a:pt x="120" y="268"/>
                        </a:lnTo>
                        <a:lnTo>
                          <a:pt x="120" y="269"/>
                        </a:lnTo>
                        <a:lnTo>
                          <a:pt x="121" y="273"/>
                        </a:lnTo>
                        <a:lnTo>
                          <a:pt x="121" y="274"/>
                        </a:lnTo>
                        <a:lnTo>
                          <a:pt x="122" y="274"/>
                        </a:lnTo>
                        <a:lnTo>
                          <a:pt x="122" y="275"/>
                        </a:lnTo>
                        <a:lnTo>
                          <a:pt x="121" y="275"/>
                        </a:lnTo>
                        <a:lnTo>
                          <a:pt x="121" y="276"/>
                        </a:lnTo>
                        <a:lnTo>
                          <a:pt x="121" y="277"/>
                        </a:lnTo>
                        <a:lnTo>
                          <a:pt x="122" y="277"/>
                        </a:lnTo>
                        <a:lnTo>
                          <a:pt x="122" y="278"/>
                        </a:lnTo>
                        <a:lnTo>
                          <a:pt x="121" y="278"/>
                        </a:lnTo>
                        <a:lnTo>
                          <a:pt x="121" y="280"/>
                        </a:lnTo>
                        <a:lnTo>
                          <a:pt x="121" y="281"/>
                        </a:lnTo>
                        <a:lnTo>
                          <a:pt x="122" y="282"/>
                        </a:lnTo>
                        <a:lnTo>
                          <a:pt x="122" y="283"/>
                        </a:lnTo>
                        <a:lnTo>
                          <a:pt x="123" y="283"/>
                        </a:lnTo>
                        <a:lnTo>
                          <a:pt x="123" y="284"/>
                        </a:lnTo>
                        <a:lnTo>
                          <a:pt x="125" y="284"/>
                        </a:lnTo>
                        <a:lnTo>
                          <a:pt x="128" y="284"/>
                        </a:lnTo>
                        <a:lnTo>
                          <a:pt x="129" y="284"/>
                        </a:lnTo>
                        <a:lnTo>
                          <a:pt x="129" y="285"/>
                        </a:lnTo>
                        <a:lnTo>
                          <a:pt x="128" y="286"/>
                        </a:lnTo>
                        <a:lnTo>
                          <a:pt x="128" y="287"/>
                        </a:lnTo>
                        <a:lnTo>
                          <a:pt x="130" y="287"/>
                        </a:lnTo>
                        <a:lnTo>
                          <a:pt x="134" y="287"/>
                        </a:lnTo>
                        <a:lnTo>
                          <a:pt x="136" y="286"/>
                        </a:lnTo>
                        <a:lnTo>
                          <a:pt x="136" y="285"/>
                        </a:lnTo>
                        <a:lnTo>
                          <a:pt x="134" y="285"/>
                        </a:lnTo>
                        <a:lnTo>
                          <a:pt x="134" y="284"/>
                        </a:lnTo>
                        <a:lnTo>
                          <a:pt x="133" y="284"/>
                        </a:lnTo>
                        <a:lnTo>
                          <a:pt x="132" y="285"/>
                        </a:lnTo>
                        <a:lnTo>
                          <a:pt x="131" y="284"/>
                        </a:lnTo>
                        <a:lnTo>
                          <a:pt x="132" y="284"/>
                        </a:lnTo>
                        <a:lnTo>
                          <a:pt x="133" y="284"/>
                        </a:lnTo>
                        <a:lnTo>
                          <a:pt x="136" y="283"/>
                        </a:lnTo>
                        <a:lnTo>
                          <a:pt x="138" y="283"/>
                        </a:lnTo>
                        <a:lnTo>
                          <a:pt x="138" y="282"/>
                        </a:lnTo>
                        <a:lnTo>
                          <a:pt x="139" y="282"/>
                        </a:lnTo>
                        <a:lnTo>
                          <a:pt x="140" y="282"/>
                        </a:lnTo>
                        <a:lnTo>
                          <a:pt x="140" y="283"/>
                        </a:lnTo>
                        <a:lnTo>
                          <a:pt x="140" y="284"/>
                        </a:lnTo>
                        <a:lnTo>
                          <a:pt x="141" y="284"/>
                        </a:lnTo>
                        <a:lnTo>
                          <a:pt x="141" y="285"/>
                        </a:lnTo>
                        <a:lnTo>
                          <a:pt x="142" y="285"/>
                        </a:lnTo>
                        <a:lnTo>
                          <a:pt x="142" y="290"/>
                        </a:lnTo>
                        <a:lnTo>
                          <a:pt x="141" y="292"/>
                        </a:lnTo>
                        <a:lnTo>
                          <a:pt x="140" y="293"/>
                        </a:lnTo>
                        <a:lnTo>
                          <a:pt x="138" y="293"/>
                        </a:lnTo>
                        <a:lnTo>
                          <a:pt x="136" y="293"/>
                        </a:lnTo>
                        <a:lnTo>
                          <a:pt x="134" y="293"/>
                        </a:lnTo>
                        <a:lnTo>
                          <a:pt x="132" y="292"/>
                        </a:lnTo>
                        <a:lnTo>
                          <a:pt x="133" y="291"/>
                        </a:lnTo>
                        <a:lnTo>
                          <a:pt x="133" y="290"/>
                        </a:lnTo>
                        <a:lnTo>
                          <a:pt x="131" y="288"/>
                        </a:lnTo>
                        <a:lnTo>
                          <a:pt x="130" y="288"/>
                        </a:lnTo>
                        <a:lnTo>
                          <a:pt x="129" y="288"/>
                        </a:lnTo>
                        <a:lnTo>
                          <a:pt x="128" y="288"/>
                        </a:lnTo>
                        <a:lnTo>
                          <a:pt x="125" y="288"/>
                        </a:lnTo>
                        <a:lnTo>
                          <a:pt x="125" y="290"/>
                        </a:lnTo>
                        <a:lnTo>
                          <a:pt x="124" y="290"/>
                        </a:lnTo>
                        <a:lnTo>
                          <a:pt x="123" y="290"/>
                        </a:lnTo>
                        <a:lnTo>
                          <a:pt x="122" y="291"/>
                        </a:lnTo>
                        <a:lnTo>
                          <a:pt x="121" y="292"/>
                        </a:lnTo>
                        <a:lnTo>
                          <a:pt x="122" y="292"/>
                        </a:lnTo>
                        <a:lnTo>
                          <a:pt x="124" y="293"/>
                        </a:lnTo>
                        <a:lnTo>
                          <a:pt x="125" y="293"/>
                        </a:lnTo>
                        <a:lnTo>
                          <a:pt x="127" y="294"/>
                        </a:lnTo>
                        <a:lnTo>
                          <a:pt x="128" y="294"/>
                        </a:lnTo>
                        <a:lnTo>
                          <a:pt x="130" y="295"/>
                        </a:lnTo>
                        <a:lnTo>
                          <a:pt x="131" y="294"/>
                        </a:lnTo>
                        <a:lnTo>
                          <a:pt x="132" y="295"/>
                        </a:lnTo>
                        <a:lnTo>
                          <a:pt x="131" y="295"/>
                        </a:lnTo>
                        <a:lnTo>
                          <a:pt x="130" y="295"/>
                        </a:lnTo>
                        <a:lnTo>
                          <a:pt x="129" y="296"/>
                        </a:lnTo>
                        <a:lnTo>
                          <a:pt x="128" y="296"/>
                        </a:lnTo>
                        <a:lnTo>
                          <a:pt x="125" y="297"/>
                        </a:lnTo>
                        <a:lnTo>
                          <a:pt x="124" y="297"/>
                        </a:lnTo>
                        <a:lnTo>
                          <a:pt x="123" y="299"/>
                        </a:lnTo>
                        <a:lnTo>
                          <a:pt x="121" y="300"/>
                        </a:lnTo>
                        <a:lnTo>
                          <a:pt x="120" y="302"/>
                        </a:lnTo>
                        <a:lnTo>
                          <a:pt x="118" y="303"/>
                        </a:lnTo>
                        <a:lnTo>
                          <a:pt x="118" y="304"/>
                        </a:lnTo>
                        <a:lnTo>
                          <a:pt x="117" y="305"/>
                        </a:lnTo>
                        <a:lnTo>
                          <a:pt x="118" y="306"/>
                        </a:lnTo>
                        <a:lnTo>
                          <a:pt x="118" y="308"/>
                        </a:lnTo>
                        <a:lnTo>
                          <a:pt x="118" y="309"/>
                        </a:lnTo>
                        <a:lnTo>
                          <a:pt x="119" y="309"/>
                        </a:lnTo>
                        <a:lnTo>
                          <a:pt x="119" y="311"/>
                        </a:lnTo>
                        <a:lnTo>
                          <a:pt x="118" y="311"/>
                        </a:lnTo>
                        <a:lnTo>
                          <a:pt x="118" y="312"/>
                        </a:lnTo>
                        <a:lnTo>
                          <a:pt x="118" y="313"/>
                        </a:lnTo>
                        <a:lnTo>
                          <a:pt x="119" y="314"/>
                        </a:lnTo>
                        <a:lnTo>
                          <a:pt x="118" y="315"/>
                        </a:lnTo>
                        <a:lnTo>
                          <a:pt x="117" y="315"/>
                        </a:lnTo>
                        <a:lnTo>
                          <a:pt x="117" y="316"/>
                        </a:lnTo>
                        <a:lnTo>
                          <a:pt x="113" y="318"/>
                        </a:lnTo>
                        <a:lnTo>
                          <a:pt x="113" y="319"/>
                        </a:lnTo>
                        <a:lnTo>
                          <a:pt x="112" y="320"/>
                        </a:lnTo>
                        <a:lnTo>
                          <a:pt x="112" y="321"/>
                        </a:lnTo>
                        <a:lnTo>
                          <a:pt x="113" y="321"/>
                        </a:lnTo>
                        <a:lnTo>
                          <a:pt x="114" y="322"/>
                        </a:lnTo>
                        <a:lnTo>
                          <a:pt x="113" y="324"/>
                        </a:lnTo>
                        <a:lnTo>
                          <a:pt x="112" y="324"/>
                        </a:lnTo>
                        <a:lnTo>
                          <a:pt x="111" y="324"/>
                        </a:lnTo>
                        <a:lnTo>
                          <a:pt x="111" y="323"/>
                        </a:lnTo>
                        <a:lnTo>
                          <a:pt x="110" y="323"/>
                        </a:lnTo>
                        <a:lnTo>
                          <a:pt x="106" y="323"/>
                        </a:lnTo>
                        <a:lnTo>
                          <a:pt x="105" y="323"/>
                        </a:lnTo>
                        <a:lnTo>
                          <a:pt x="103" y="324"/>
                        </a:lnTo>
                        <a:lnTo>
                          <a:pt x="100" y="324"/>
                        </a:lnTo>
                        <a:lnTo>
                          <a:pt x="100" y="325"/>
                        </a:lnTo>
                        <a:lnTo>
                          <a:pt x="97" y="327"/>
                        </a:lnTo>
                        <a:lnTo>
                          <a:pt x="95" y="327"/>
                        </a:lnTo>
                        <a:lnTo>
                          <a:pt x="94" y="327"/>
                        </a:lnTo>
                        <a:lnTo>
                          <a:pt x="93" y="328"/>
                        </a:lnTo>
                        <a:lnTo>
                          <a:pt x="93" y="329"/>
                        </a:lnTo>
                        <a:lnTo>
                          <a:pt x="92" y="330"/>
                        </a:lnTo>
                        <a:lnTo>
                          <a:pt x="91" y="331"/>
                        </a:lnTo>
                        <a:lnTo>
                          <a:pt x="90" y="331"/>
                        </a:lnTo>
                        <a:lnTo>
                          <a:pt x="90" y="332"/>
                        </a:lnTo>
                        <a:lnTo>
                          <a:pt x="89" y="332"/>
                        </a:lnTo>
                        <a:lnTo>
                          <a:pt x="87" y="334"/>
                        </a:lnTo>
                        <a:lnTo>
                          <a:pt x="87" y="336"/>
                        </a:lnTo>
                        <a:lnTo>
                          <a:pt x="85" y="337"/>
                        </a:lnTo>
                        <a:lnTo>
                          <a:pt x="85" y="338"/>
                        </a:lnTo>
                        <a:lnTo>
                          <a:pt x="84" y="339"/>
                        </a:lnTo>
                        <a:lnTo>
                          <a:pt x="84" y="340"/>
                        </a:lnTo>
                        <a:lnTo>
                          <a:pt x="85" y="341"/>
                        </a:lnTo>
                        <a:lnTo>
                          <a:pt x="85" y="342"/>
                        </a:lnTo>
                        <a:lnTo>
                          <a:pt x="86" y="343"/>
                        </a:lnTo>
                        <a:lnTo>
                          <a:pt x="86" y="344"/>
                        </a:lnTo>
                        <a:lnTo>
                          <a:pt x="87" y="346"/>
                        </a:lnTo>
                        <a:lnTo>
                          <a:pt x="89" y="347"/>
                        </a:lnTo>
                        <a:lnTo>
                          <a:pt x="91" y="348"/>
                        </a:lnTo>
                        <a:lnTo>
                          <a:pt x="92" y="349"/>
                        </a:lnTo>
                        <a:lnTo>
                          <a:pt x="94" y="350"/>
                        </a:lnTo>
                        <a:lnTo>
                          <a:pt x="96" y="351"/>
                        </a:lnTo>
                        <a:lnTo>
                          <a:pt x="97" y="352"/>
                        </a:lnTo>
                        <a:lnTo>
                          <a:pt x="99" y="352"/>
                        </a:lnTo>
                        <a:lnTo>
                          <a:pt x="100" y="352"/>
                        </a:lnTo>
                        <a:lnTo>
                          <a:pt x="101" y="352"/>
                        </a:lnTo>
                        <a:lnTo>
                          <a:pt x="102" y="352"/>
                        </a:lnTo>
                        <a:lnTo>
                          <a:pt x="103" y="353"/>
                        </a:lnTo>
                        <a:lnTo>
                          <a:pt x="104" y="353"/>
                        </a:lnTo>
                        <a:lnTo>
                          <a:pt x="106" y="353"/>
                        </a:lnTo>
                        <a:lnTo>
                          <a:pt x="108" y="352"/>
                        </a:lnTo>
                        <a:lnTo>
                          <a:pt x="109" y="353"/>
                        </a:lnTo>
                        <a:lnTo>
                          <a:pt x="111" y="355"/>
                        </a:lnTo>
                        <a:lnTo>
                          <a:pt x="111" y="357"/>
                        </a:lnTo>
                        <a:lnTo>
                          <a:pt x="111" y="358"/>
                        </a:lnTo>
                        <a:lnTo>
                          <a:pt x="111" y="359"/>
                        </a:lnTo>
                        <a:lnTo>
                          <a:pt x="111" y="360"/>
                        </a:lnTo>
                        <a:lnTo>
                          <a:pt x="110" y="362"/>
                        </a:lnTo>
                        <a:lnTo>
                          <a:pt x="109" y="362"/>
                        </a:lnTo>
                        <a:lnTo>
                          <a:pt x="108" y="362"/>
                        </a:lnTo>
                        <a:lnTo>
                          <a:pt x="106" y="362"/>
                        </a:lnTo>
                        <a:lnTo>
                          <a:pt x="106" y="364"/>
                        </a:lnTo>
                        <a:lnTo>
                          <a:pt x="105" y="364"/>
                        </a:lnTo>
                        <a:lnTo>
                          <a:pt x="104" y="364"/>
                        </a:lnTo>
                        <a:lnTo>
                          <a:pt x="104" y="365"/>
                        </a:lnTo>
                        <a:lnTo>
                          <a:pt x="104" y="364"/>
                        </a:lnTo>
                        <a:lnTo>
                          <a:pt x="105" y="364"/>
                        </a:lnTo>
                        <a:lnTo>
                          <a:pt x="106" y="364"/>
                        </a:lnTo>
                        <a:lnTo>
                          <a:pt x="108" y="364"/>
                        </a:lnTo>
                        <a:lnTo>
                          <a:pt x="109" y="364"/>
                        </a:lnTo>
                        <a:lnTo>
                          <a:pt x="111" y="365"/>
                        </a:lnTo>
                        <a:lnTo>
                          <a:pt x="111" y="366"/>
                        </a:lnTo>
                        <a:lnTo>
                          <a:pt x="110" y="366"/>
                        </a:lnTo>
                        <a:lnTo>
                          <a:pt x="109" y="366"/>
                        </a:lnTo>
                        <a:lnTo>
                          <a:pt x="108" y="366"/>
                        </a:lnTo>
                        <a:lnTo>
                          <a:pt x="109" y="367"/>
                        </a:lnTo>
                        <a:lnTo>
                          <a:pt x="108" y="367"/>
                        </a:lnTo>
                        <a:lnTo>
                          <a:pt x="106" y="368"/>
                        </a:lnTo>
                        <a:lnTo>
                          <a:pt x="103" y="369"/>
                        </a:lnTo>
                        <a:lnTo>
                          <a:pt x="103" y="370"/>
                        </a:lnTo>
                        <a:lnTo>
                          <a:pt x="102" y="371"/>
                        </a:lnTo>
                        <a:lnTo>
                          <a:pt x="101" y="371"/>
                        </a:lnTo>
                        <a:lnTo>
                          <a:pt x="100" y="371"/>
                        </a:lnTo>
                        <a:lnTo>
                          <a:pt x="99" y="372"/>
                        </a:lnTo>
                        <a:lnTo>
                          <a:pt x="97" y="372"/>
                        </a:lnTo>
                        <a:lnTo>
                          <a:pt x="96" y="374"/>
                        </a:lnTo>
                        <a:lnTo>
                          <a:pt x="96" y="375"/>
                        </a:lnTo>
                        <a:lnTo>
                          <a:pt x="95" y="375"/>
                        </a:lnTo>
                        <a:lnTo>
                          <a:pt x="94" y="375"/>
                        </a:lnTo>
                        <a:lnTo>
                          <a:pt x="93" y="375"/>
                        </a:lnTo>
                        <a:lnTo>
                          <a:pt x="92" y="375"/>
                        </a:lnTo>
                        <a:lnTo>
                          <a:pt x="92" y="376"/>
                        </a:lnTo>
                        <a:lnTo>
                          <a:pt x="91" y="377"/>
                        </a:lnTo>
                        <a:lnTo>
                          <a:pt x="90" y="378"/>
                        </a:lnTo>
                        <a:lnTo>
                          <a:pt x="89" y="378"/>
                        </a:lnTo>
                        <a:lnTo>
                          <a:pt x="87" y="379"/>
                        </a:lnTo>
                        <a:lnTo>
                          <a:pt x="86" y="380"/>
                        </a:lnTo>
                        <a:lnTo>
                          <a:pt x="85" y="380"/>
                        </a:lnTo>
                        <a:lnTo>
                          <a:pt x="85" y="381"/>
                        </a:lnTo>
                        <a:lnTo>
                          <a:pt x="84" y="383"/>
                        </a:lnTo>
                        <a:lnTo>
                          <a:pt x="85" y="383"/>
                        </a:lnTo>
                        <a:lnTo>
                          <a:pt x="84" y="384"/>
                        </a:lnTo>
                        <a:lnTo>
                          <a:pt x="83" y="385"/>
                        </a:lnTo>
                        <a:lnTo>
                          <a:pt x="82" y="385"/>
                        </a:lnTo>
                        <a:lnTo>
                          <a:pt x="82" y="386"/>
                        </a:lnTo>
                        <a:lnTo>
                          <a:pt x="83" y="386"/>
                        </a:lnTo>
                        <a:lnTo>
                          <a:pt x="83" y="385"/>
                        </a:lnTo>
                        <a:lnTo>
                          <a:pt x="84" y="385"/>
                        </a:lnTo>
                        <a:lnTo>
                          <a:pt x="84" y="384"/>
                        </a:lnTo>
                        <a:lnTo>
                          <a:pt x="85" y="384"/>
                        </a:lnTo>
                        <a:lnTo>
                          <a:pt x="84" y="386"/>
                        </a:lnTo>
                        <a:lnTo>
                          <a:pt x="84" y="388"/>
                        </a:lnTo>
                        <a:lnTo>
                          <a:pt x="83" y="389"/>
                        </a:lnTo>
                        <a:lnTo>
                          <a:pt x="83" y="390"/>
                        </a:lnTo>
                        <a:lnTo>
                          <a:pt x="83" y="392"/>
                        </a:lnTo>
                        <a:lnTo>
                          <a:pt x="83" y="393"/>
                        </a:lnTo>
                        <a:lnTo>
                          <a:pt x="82" y="393"/>
                        </a:lnTo>
                        <a:lnTo>
                          <a:pt x="82" y="394"/>
                        </a:lnTo>
                        <a:lnTo>
                          <a:pt x="81" y="394"/>
                        </a:lnTo>
                        <a:lnTo>
                          <a:pt x="81" y="395"/>
                        </a:lnTo>
                        <a:lnTo>
                          <a:pt x="80" y="395"/>
                        </a:lnTo>
                        <a:lnTo>
                          <a:pt x="78" y="396"/>
                        </a:lnTo>
                        <a:lnTo>
                          <a:pt x="76" y="396"/>
                        </a:lnTo>
                        <a:lnTo>
                          <a:pt x="75" y="396"/>
                        </a:lnTo>
                        <a:lnTo>
                          <a:pt x="74" y="396"/>
                        </a:lnTo>
                        <a:lnTo>
                          <a:pt x="73" y="396"/>
                        </a:lnTo>
                        <a:lnTo>
                          <a:pt x="72" y="394"/>
                        </a:lnTo>
                        <a:lnTo>
                          <a:pt x="71" y="394"/>
                        </a:lnTo>
                        <a:lnTo>
                          <a:pt x="69" y="394"/>
                        </a:lnTo>
                        <a:lnTo>
                          <a:pt x="68" y="394"/>
                        </a:lnTo>
                        <a:lnTo>
                          <a:pt x="67" y="394"/>
                        </a:lnTo>
                        <a:lnTo>
                          <a:pt x="66" y="395"/>
                        </a:lnTo>
                        <a:lnTo>
                          <a:pt x="65" y="395"/>
                        </a:lnTo>
                        <a:lnTo>
                          <a:pt x="66" y="395"/>
                        </a:lnTo>
                        <a:lnTo>
                          <a:pt x="67" y="394"/>
                        </a:lnTo>
                        <a:lnTo>
                          <a:pt x="68" y="395"/>
                        </a:lnTo>
                        <a:lnTo>
                          <a:pt x="69" y="395"/>
                        </a:lnTo>
                        <a:lnTo>
                          <a:pt x="71" y="394"/>
                        </a:lnTo>
                        <a:lnTo>
                          <a:pt x="72" y="395"/>
                        </a:lnTo>
                        <a:lnTo>
                          <a:pt x="72" y="396"/>
                        </a:lnTo>
                        <a:lnTo>
                          <a:pt x="73" y="396"/>
                        </a:lnTo>
                        <a:lnTo>
                          <a:pt x="74" y="396"/>
                        </a:lnTo>
                        <a:lnTo>
                          <a:pt x="74" y="397"/>
                        </a:lnTo>
                        <a:lnTo>
                          <a:pt x="73" y="397"/>
                        </a:lnTo>
                        <a:lnTo>
                          <a:pt x="72" y="398"/>
                        </a:lnTo>
                        <a:lnTo>
                          <a:pt x="69" y="398"/>
                        </a:lnTo>
                        <a:lnTo>
                          <a:pt x="68" y="398"/>
                        </a:lnTo>
                        <a:lnTo>
                          <a:pt x="67" y="399"/>
                        </a:lnTo>
                        <a:lnTo>
                          <a:pt x="66" y="400"/>
                        </a:lnTo>
                        <a:lnTo>
                          <a:pt x="65" y="400"/>
                        </a:lnTo>
                        <a:lnTo>
                          <a:pt x="64" y="402"/>
                        </a:lnTo>
                        <a:lnTo>
                          <a:pt x="64" y="403"/>
                        </a:lnTo>
                        <a:lnTo>
                          <a:pt x="63" y="405"/>
                        </a:lnTo>
                        <a:lnTo>
                          <a:pt x="63" y="406"/>
                        </a:lnTo>
                        <a:lnTo>
                          <a:pt x="63" y="407"/>
                        </a:lnTo>
                        <a:lnTo>
                          <a:pt x="62" y="408"/>
                        </a:lnTo>
                        <a:lnTo>
                          <a:pt x="61" y="408"/>
                        </a:lnTo>
                        <a:lnTo>
                          <a:pt x="61" y="409"/>
                        </a:lnTo>
                        <a:lnTo>
                          <a:pt x="59" y="409"/>
                        </a:lnTo>
                        <a:lnTo>
                          <a:pt x="61" y="409"/>
                        </a:lnTo>
                        <a:lnTo>
                          <a:pt x="62" y="408"/>
                        </a:lnTo>
                        <a:lnTo>
                          <a:pt x="63" y="408"/>
                        </a:lnTo>
                        <a:lnTo>
                          <a:pt x="63" y="409"/>
                        </a:lnTo>
                        <a:lnTo>
                          <a:pt x="63" y="411"/>
                        </a:lnTo>
                        <a:lnTo>
                          <a:pt x="64" y="414"/>
                        </a:lnTo>
                        <a:lnTo>
                          <a:pt x="65" y="415"/>
                        </a:lnTo>
                        <a:lnTo>
                          <a:pt x="65" y="416"/>
                        </a:lnTo>
                        <a:lnTo>
                          <a:pt x="66" y="416"/>
                        </a:lnTo>
                        <a:lnTo>
                          <a:pt x="65" y="417"/>
                        </a:lnTo>
                        <a:lnTo>
                          <a:pt x="64" y="417"/>
                        </a:lnTo>
                        <a:lnTo>
                          <a:pt x="63" y="417"/>
                        </a:lnTo>
                        <a:lnTo>
                          <a:pt x="62" y="417"/>
                        </a:lnTo>
                        <a:lnTo>
                          <a:pt x="61" y="416"/>
                        </a:lnTo>
                        <a:lnTo>
                          <a:pt x="59" y="416"/>
                        </a:lnTo>
                        <a:lnTo>
                          <a:pt x="58" y="417"/>
                        </a:lnTo>
                        <a:lnTo>
                          <a:pt x="56" y="417"/>
                        </a:lnTo>
                        <a:lnTo>
                          <a:pt x="57" y="417"/>
                        </a:lnTo>
                        <a:lnTo>
                          <a:pt x="58" y="417"/>
                        </a:lnTo>
                        <a:lnTo>
                          <a:pt x="59" y="417"/>
                        </a:lnTo>
                        <a:lnTo>
                          <a:pt x="61" y="417"/>
                        </a:lnTo>
                        <a:lnTo>
                          <a:pt x="62" y="417"/>
                        </a:lnTo>
                        <a:lnTo>
                          <a:pt x="63" y="417"/>
                        </a:lnTo>
                        <a:lnTo>
                          <a:pt x="65" y="417"/>
                        </a:lnTo>
                        <a:lnTo>
                          <a:pt x="66" y="418"/>
                        </a:lnTo>
                        <a:lnTo>
                          <a:pt x="67" y="420"/>
                        </a:lnTo>
                        <a:lnTo>
                          <a:pt x="67" y="421"/>
                        </a:lnTo>
                        <a:lnTo>
                          <a:pt x="68" y="422"/>
                        </a:lnTo>
                        <a:lnTo>
                          <a:pt x="69" y="423"/>
                        </a:lnTo>
                        <a:lnTo>
                          <a:pt x="69" y="424"/>
                        </a:lnTo>
                        <a:lnTo>
                          <a:pt x="71" y="424"/>
                        </a:lnTo>
                        <a:lnTo>
                          <a:pt x="71" y="425"/>
                        </a:lnTo>
                        <a:lnTo>
                          <a:pt x="72" y="425"/>
                        </a:lnTo>
                        <a:lnTo>
                          <a:pt x="73" y="426"/>
                        </a:lnTo>
                        <a:lnTo>
                          <a:pt x="73" y="427"/>
                        </a:lnTo>
                        <a:lnTo>
                          <a:pt x="74" y="427"/>
                        </a:lnTo>
                        <a:lnTo>
                          <a:pt x="73" y="428"/>
                        </a:lnTo>
                        <a:lnTo>
                          <a:pt x="73" y="427"/>
                        </a:lnTo>
                        <a:lnTo>
                          <a:pt x="71" y="427"/>
                        </a:lnTo>
                        <a:lnTo>
                          <a:pt x="69" y="427"/>
                        </a:lnTo>
                        <a:lnTo>
                          <a:pt x="68" y="427"/>
                        </a:lnTo>
                        <a:lnTo>
                          <a:pt x="67" y="427"/>
                        </a:lnTo>
                        <a:lnTo>
                          <a:pt x="66" y="426"/>
                        </a:lnTo>
                        <a:lnTo>
                          <a:pt x="65" y="426"/>
                        </a:lnTo>
                        <a:lnTo>
                          <a:pt x="62" y="425"/>
                        </a:lnTo>
                        <a:lnTo>
                          <a:pt x="61" y="425"/>
                        </a:lnTo>
                        <a:lnTo>
                          <a:pt x="58" y="425"/>
                        </a:lnTo>
                        <a:lnTo>
                          <a:pt x="54" y="424"/>
                        </a:lnTo>
                        <a:lnTo>
                          <a:pt x="53" y="423"/>
                        </a:lnTo>
                        <a:lnTo>
                          <a:pt x="52" y="423"/>
                        </a:lnTo>
                        <a:lnTo>
                          <a:pt x="50" y="423"/>
                        </a:lnTo>
                        <a:lnTo>
                          <a:pt x="49" y="423"/>
                        </a:lnTo>
                        <a:lnTo>
                          <a:pt x="45" y="423"/>
                        </a:lnTo>
                        <a:lnTo>
                          <a:pt x="41" y="423"/>
                        </a:lnTo>
                        <a:lnTo>
                          <a:pt x="34" y="423"/>
                        </a:lnTo>
                        <a:lnTo>
                          <a:pt x="27" y="423"/>
                        </a:lnTo>
                        <a:lnTo>
                          <a:pt x="24" y="423"/>
                        </a:lnTo>
                        <a:lnTo>
                          <a:pt x="24" y="422"/>
                        </a:lnTo>
                        <a:lnTo>
                          <a:pt x="22" y="421"/>
                        </a:lnTo>
                        <a:lnTo>
                          <a:pt x="21" y="420"/>
                        </a:lnTo>
                        <a:lnTo>
                          <a:pt x="20" y="420"/>
                        </a:lnTo>
                        <a:lnTo>
                          <a:pt x="19" y="418"/>
                        </a:lnTo>
                        <a:lnTo>
                          <a:pt x="18" y="418"/>
                        </a:lnTo>
                        <a:lnTo>
                          <a:pt x="17" y="416"/>
                        </a:lnTo>
                        <a:lnTo>
                          <a:pt x="18" y="414"/>
                        </a:lnTo>
                        <a:lnTo>
                          <a:pt x="18" y="413"/>
                        </a:lnTo>
                        <a:lnTo>
                          <a:pt x="19" y="413"/>
                        </a:lnTo>
                        <a:lnTo>
                          <a:pt x="19" y="412"/>
                        </a:lnTo>
                        <a:lnTo>
                          <a:pt x="18" y="412"/>
                        </a:lnTo>
                        <a:lnTo>
                          <a:pt x="17" y="412"/>
                        </a:lnTo>
                        <a:lnTo>
                          <a:pt x="17" y="411"/>
                        </a:lnTo>
                        <a:lnTo>
                          <a:pt x="18" y="409"/>
                        </a:lnTo>
                        <a:lnTo>
                          <a:pt x="19" y="407"/>
                        </a:lnTo>
                        <a:lnTo>
                          <a:pt x="19" y="406"/>
                        </a:lnTo>
                        <a:lnTo>
                          <a:pt x="18" y="406"/>
                        </a:lnTo>
                        <a:lnTo>
                          <a:pt x="18" y="405"/>
                        </a:lnTo>
                        <a:lnTo>
                          <a:pt x="18" y="404"/>
                        </a:lnTo>
                        <a:lnTo>
                          <a:pt x="17" y="403"/>
                        </a:lnTo>
                        <a:lnTo>
                          <a:pt x="16" y="403"/>
                        </a:lnTo>
                        <a:lnTo>
                          <a:pt x="15" y="403"/>
                        </a:lnTo>
                        <a:lnTo>
                          <a:pt x="15" y="404"/>
                        </a:lnTo>
                        <a:lnTo>
                          <a:pt x="13" y="404"/>
                        </a:lnTo>
                        <a:lnTo>
                          <a:pt x="12" y="404"/>
                        </a:lnTo>
                        <a:lnTo>
                          <a:pt x="11" y="404"/>
                        </a:lnTo>
                        <a:lnTo>
                          <a:pt x="10" y="404"/>
                        </a:lnTo>
                        <a:lnTo>
                          <a:pt x="9" y="404"/>
                        </a:lnTo>
                        <a:lnTo>
                          <a:pt x="9" y="405"/>
                        </a:lnTo>
                        <a:lnTo>
                          <a:pt x="8" y="405"/>
                        </a:lnTo>
                        <a:lnTo>
                          <a:pt x="7" y="405"/>
                        </a:lnTo>
                        <a:lnTo>
                          <a:pt x="7" y="406"/>
                        </a:lnTo>
                        <a:lnTo>
                          <a:pt x="6" y="405"/>
                        </a:lnTo>
                        <a:lnTo>
                          <a:pt x="4" y="403"/>
                        </a:lnTo>
                        <a:lnTo>
                          <a:pt x="4" y="402"/>
                        </a:lnTo>
                        <a:lnTo>
                          <a:pt x="4" y="399"/>
                        </a:lnTo>
                        <a:lnTo>
                          <a:pt x="3" y="398"/>
                        </a:lnTo>
                        <a:lnTo>
                          <a:pt x="2" y="397"/>
                        </a:lnTo>
                        <a:lnTo>
                          <a:pt x="1" y="397"/>
                        </a:lnTo>
                        <a:lnTo>
                          <a:pt x="0" y="396"/>
                        </a:lnTo>
                        <a:lnTo>
                          <a:pt x="1" y="396"/>
                        </a:lnTo>
                        <a:lnTo>
                          <a:pt x="1" y="395"/>
                        </a:lnTo>
                        <a:lnTo>
                          <a:pt x="1" y="394"/>
                        </a:lnTo>
                        <a:lnTo>
                          <a:pt x="0" y="394"/>
                        </a:lnTo>
                        <a:lnTo>
                          <a:pt x="0" y="393"/>
                        </a:lnTo>
                        <a:lnTo>
                          <a:pt x="1" y="393"/>
                        </a:lnTo>
                        <a:lnTo>
                          <a:pt x="1" y="392"/>
                        </a:lnTo>
                        <a:lnTo>
                          <a:pt x="2" y="392"/>
                        </a:lnTo>
                        <a:lnTo>
                          <a:pt x="1" y="389"/>
                        </a:lnTo>
                        <a:lnTo>
                          <a:pt x="0" y="388"/>
                        </a:lnTo>
                        <a:lnTo>
                          <a:pt x="0" y="387"/>
                        </a:lnTo>
                        <a:lnTo>
                          <a:pt x="1" y="385"/>
                        </a:lnTo>
                        <a:lnTo>
                          <a:pt x="2" y="385"/>
                        </a:lnTo>
                        <a:lnTo>
                          <a:pt x="6" y="385"/>
                        </a:lnTo>
                        <a:lnTo>
                          <a:pt x="7" y="384"/>
                        </a:lnTo>
                        <a:lnTo>
                          <a:pt x="6" y="384"/>
                        </a:lnTo>
                        <a:lnTo>
                          <a:pt x="7" y="381"/>
                        </a:lnTo>
                        <a:lnTo>
                          <a:pt x="8" y="380"/>
                        </a:lnTo>
                        <a:lnTo>
                          <a:pt x="9" y="380"/>
                        </a:lnTo>
                        <a:lnTo>
                          <a:pt x="9" y="379"/>
                        </a:lnTo>
                        <a:lnTo>
                          <a:pt x="10" y="379"/>
                        </a:lnTo>
                        <a:lnTo>
                          <a:pt x="11" y="379"/>
                        </a:lnTo>
                        <a:lnTo>
                          <a:pt x="12" y="379"/>
                        </a:lnTo>
                        <a:lnTo>
                          <a:pt x="13" y="378"/>
                        </a:lnTo>
                        <a:lnTo>
                          <a:pt x="15" y="377"/>
                        </a:lnTo>
                        <a:lnTo>
                          <a:pt x="15" y="376"/>
                        </a:lnTo>
                        <a:lnTo>
                          <a:pt x="15" y="375"/>
                        </a:lnTo>
                        <a:lnTo>
                          <a:pt x="15" y="374"/>
                        </a:lnTo>
                        <a:lnTo>
                          <a:pt x="13" y="374"/>
                        </a:lnTo>
                        <a:lnTo>
                          <a:pt x="13" y="372"/>
                        </a:lnTo>
                        <a:lnTo>
                          <a:pt x="15" y="372"/>
                        </a:lnTo>
                        <a:lnTo>
                          <a:pt x="16" y="372"/>
                        </a:lnTo>
                        <a:lnTo>
                          <a:pt x="16" y="371"/>
                        </a:lnTo>
                        <a:lnTo>
                          <a:pt x="18" y="371"/>
                        </a:lnTo>
                        <a:lnTo>
                          <a:pt x="18" y="369"/>
                        </a:lnTo>
                        <a:lnTo>
                          <a:pt x="18" y="367"/>
                        </a:lnTo>
                        <a:lnTo>
                          <a:pt x="17" y="366"/>
                        </a:lnTo>
                        <a:lnTo>
                          <a:pt x="16" y="366"/>
                        </a:lnTo>
                        <a:lnTo>
                          <a:pt x="15" y="366"/>
                        </a:lnTo>
                        <a:lnTo>
                          <a:pt x="15" y="365"/>
                        </a:lnTo>
                        <a:lnTo>
                          <a:pt x="16" y="362"/>
                        </a:lnTo>
                        <a:lnTo>
                          <a:pt x="17" y="361"/>
                        </a:lnTo>
                        <a:lnTo>
                          <a:pt x="18" y="360"/>
                        </a:lnTo>
                        <a:lnTo>
                          <a:pt x="18" y="359"/>
                        </a:lnTo>
                        <a:lnTo>
                          <a:pt x="17" y="359"/>
                        </a:lnTo>
                        <a:lnTo>
                          <a:pt x="17" y="358"/>
                        </a:lnTo>
                        <a:lnTo>
                          <a:pt x="18" y="358"/>
                        </a:lnTo>
                        <a:lnTo>
                          <a:pt x="19" y="358"/>
                        </a:lnTo>
                        <a:lnTo>
                          <a:pt x="20" y="358"/>
                        </a:lnTo>
                        <a:lnTo>
                          <a:pt x="21" y="357"/>
                        </a:lnTo>
                        <a:lnTo>
                          <a:pt x="22" y="356"/>
                        </a:lnTo>
                        <a:lnTo>
                          <a:pt x="24" y="356"/>
                        </a:lnTo>
                        <a:lnTo>
                          <a:pt x="25" y="355"/>
                        </a:lnTo>
                        <a:lnTo>
                          <a:pt x="25" y="353"/>
                        </a:lnTo>
                        <a:lnTo>
                          <a:pt x="24" y="353"/>
                        </a:lnTo>
                        <a:lnTo>
                          <a:pt x="22" y="352"/>
                        </a:lnTo>
                        <a:lnTo>
                          <a:pt x="24" y="349"/>
                        </a:lnTo>
                        <a:lnTo>
                          <a:pt x="25" y="349"/>
                        </a:lnTo>
                        <a:lnTo>
                          <a:pt x="27" y="348"/>
                        </a:lnTo>
                        <a:lnTo>
                          <a:pt x="27" y="347"/>
                        </a:lnTo>
                        <a:lnTo>
                          <a:pt x="27" y="346"/>
                        </a:lnTo>
                        <a:lnTo>
                          <a:pt x="27" y="344"/>
                        </a:lnTo>
                        <a:lnTo>
                          <a:pt x="26" y="343"/>
                        </a:lnTo>
                        <a:lnTo>
                          <a:pt x="26" y="341"/>
                        </a:lnTo>
                        <a:lnTo>
                          <a:pt x="25" y="341"/>
                        </a:lnTo>
                        <a:lnTo>
                          <a:pt x="25" y="340"/>
                        </a:lnTo>
                        <a:lnTo>
                          <a:pt x="24" y="340"/>
                        </a:lnTo>
                        <a:lnTo>
                          <a:pt x="25" y="340"/>
                        </a:lnTo>
                        <a:lnTo>
                          <a:pt x="26" y="339"/>
                        </a:lnTo>
                        <a:lnTo>
                          <a:pt x="27" y="339"/>
                        </a:lnTo>
                        <a:lnTo>
                          <a:pt x="27" y="338"/>
                        </a:lnTo>
                        <a:lnTo>
                          <a:pt x="28" y="338"/>
                        </a:lnTo>
                        <a:lnTo>
                          <a:pt x="28" y="337"/>
                        </a:lnTo>
                        <a:lnTo>
                          <a:pt x="27" y="336"/>
                        </a:lnTo>
                        <a:lnTo>
                          <a:pt x="26" y="336"/>
                        </a:lnTo>
                        <a:lnTo>
                          <a:pt x="26" y="334"/>
                        </a:lnTo>
                        <a:lnTo>
                          <a:pt x="26" y="333"/>
                        </a:lnTo>
                        <a:lnTo>
                          <a:pt x="26" y="331"/>
                        </a:lnTo>
                        <a:lnTo>
                          <a:pt x="27" y="331"/>
                        </a:lnTo>
                        <a:lnTo>
                          <a:pt x="28" y="331"/>
                        </a:lnTo>
                        <a:lnTo>
                          <a:pt x="30" y="330"/>
                        </a:lnTo>
                        <a:lnTo>
                          <a:pt x="32" y="328"/>
                        </a:lnTo>
                        <a:lnTo>
                          <a:pt x="31" y="327"/>
                        </a:lnTo>
                        <a:lnTo>
                          <a:pt x="29" y="324"/>
                        </a:lnTo>
                        <a:lnTo>
                          <a:pt x="29" y="323"/>
                        </a:lnTo>
                        <a:lnTo>
                          <a:pt x="28" y="323"/>
                        </a:lnTo>
                        <a:lnTo>
                          <a:pt x="26" y="322"/>
                        </a:lnTo>
                        <a:lnTo>
                          <a:pt x="25" y="322"/>
                        </a:lnTo>
                        <a:lnTo>
                          <a:pt x="24" y="322"/>
                        </a:lnTo>
                        <a:lnTo>
                          <a:pt x="21" y="322"/>
                        </a:lnTo>
                        <a:lnTo>
                          <a:pt x="21" y="321"/>
                        </a:lnTo>
                        <a:lnTo>
                          <a:pt x="21" y="320"/>
                        </a:lnTo>
                        <a:lnTo>
                          <a:pt x="22" y="320"/>
                        </a:lnTo>
                        <a:lnTo>
                          <a:pt x="25" y="321"/>
                        </a:lnTo>
                        <a:lnTo>
                          <a:pt x="25" y="320"/>
                        </a:lnTo>
                        <a:lnTo>
                          <a:pt x="26" y="320"/>
                        </a:lnTo>
                        <a:lnTo>
                          <a:pt x="27" y="320"/>
                        </a:lnTo>
                        <a:lnTo>
                          <a:pt x="28" y="320"/>
                        </a:lnTo>
                        <a:lnTo>
                          <a:pt x="29" y="320"/>
                        </a:lnTo>
                        <a:lnTo>
                          <a:pt x="30" y="320"/>
                        </a:lnTo>
                        <a:lnTo>
                          <a:pt x="31" y="321"/>
                        </a:lnTo>
                        <a:lnTo>
                          <a:pt x="32" y="321"/>
                        </a:lnTo>
                        <a:lnTo>
                          <a:pt x="34" y="320"/>
                        </a:lnTo>
                        <a:lnTo>
                          <a:pt x="34" y="319"/>
                        </a:lnTo>
                        <a:lnTo>
                          <a:pt x="34" y="318"/>
                        </a:lnTo>
                        <a:lnTo>
                          <a:pt x="35" y="318"/>
                        </a:lnTo>
                        <a:lnTo>
                          <a:pt x="35" y="316"/>
                        </a:lnTo>
                        <a:lnTo>
                          <a:pt x="35" y="315"/>
                        </a:lnTo>
                        <a:lnTo>
                          <a:pt x="34" y="315"/>
                        </a:lnTo>
                        <a:lnTo>
                          <a:pt x="30" y="315"/>
                        </a:lnTo>
                        <a:lnTo>
                          <a:pt x="29" y="315"/>
                        </a:lnTo>
                        <a:lnTo>
                          <a:pt x="28" y="315"/>
                        </a:lnTo>
                        <a:lnTo>
                          <a:pt x="26" y="315"/>
                        </a:lnTo>
                        <a:lnTo>
                          <a:pt x="25" y="315"/>
                        </a:lnTo>
                        <a:lnTo>
                          <a:pt x="25" y="314"/>
                        </a:lnTo>
                        <a:lnTo>
                          <a:pt x="25" y="312"/>
                        </a:lnTo>
                        <a:lnTo>
                          <a:pt x="26" y="311"/>
                        </a:lnTo>
                        <a:lnTo>
                          <a:pt x="26" y="310"/>
                        </a:lnTo>
                        <a:lnTo>
                          <a:pt x="27" y="309"/>
                        </a:lnTo>
                        <a:lnTo>
                          <a:pt x="27" y="308"/>
                        </a:lnTo>
                        <a:lnTo>
                          <a:pt x="26" y="306"/>
                        </a:lnTo>
                        <a:lnTo>
                          <a:pt x="25" y="306"/>
                        </a:lnTo>
                        <a:lnTo>
                          <a:pt x="25" y="305"/>
                        </a:lnTo>
                        <a:lnTo>
                          <a:pt x="26" y="305"/>
                        </a:lnTo>
                        <a:lnTo>
                          <a:pt x="27" y="305"/>
                        </a:lnTo>
                        <a:lnTo>
                          <a:pt x="27" y="304"/>
                        </a:lnTo>
                        <a:lnTo>
                          <a:pt x="25" y="302"/>
                        </a:lnTo>
                        <a:lnTo>
                          <a:pt x="24" y="302"/>
                        </a:lnTo>
                        <a:lnTo>
                          <a:pt x="24" y="301"/>
                        </a:lnTo>
                        <a:lnTo>
                          <a:pt x="24" y="300"/>
                        </a:lnTo>
                        <a:lnTo>
                          <a:pt x="25" y="300"/>
                        </a:lnTo>
                        <a:lnTo>
                          <a:pt x="26" y="300"/>
                        </a:lnTo>
                        <a:lnTo>
                          <a:pt x="26" y="299"/>
                        </a:lnTo>
                        <a:lnTo>
                          <a:pt x="26" y="297"/>
                        </a:lnTo>
                        <a:lnTo>
                          <a:pt x="25" y="297"/>
                        </a:lnTo>
                        <a:lnTo>
                          <a:pt x="25" y="296"/>
                        </a:lnTo>
                        <a:lnTo>
                          <a:pt x="24" y="296"/>
                        </a:lnTo>
                        <a:lnTo>
                          <a:pt x="22" y="296"/>
                        </a:lnTo>
                        <a:lnTo>
                          <a:pt x="21" y="296"/>
                        </a:lnTo>
                        <a:lnTo>
                          <a:pt x="20" y="295"/>
                        </a:lnTo>
                        <a:lnTo>
                          <a:pt x="20" y="294"/>
                        </a:lnTo>
                        <a:lnTo>
                          <a:pt x="21" y="293"/>
                        </a:lnTo>
                        <a:lnTo>
                          <a:pt x="21" y="292"/>
                        </a:lnTo>
                        <a:lnTo>
                          <a:pt x="20" y="291"/>
                        </a:lnTo>
                        <a:lnTo>
                          <a:pt x="20" y="290"/>
                        </a:lnTo>
                        <a:lnTo>
                          <a:pt x="20" y="288"/>
                        </a:lnTo>
                        <a:lnTo>
                          <a:pt x="21" y="286"/>
                        </a:lnTo>
                        <a:lnTo>
                          <a:pt x="21" y="285"/>
                        </a:lnTo>
                        <a:lnTo>
                          <a:pt x="20" y="285"/>
                        </a:lnTo>
                        <a:lnTo>
                          <a:pt x="21" y="283"/>
                        </a:lnTo>
                        <a:lnTo>
                          <a:pt x="22" y="283"/>
                        </a:lnTo>
                        <a:lnTo>
                          <a:pt x="24" y="283"/>
                        </a:lnTo>
                        <a:lnTo>
                          <a:pt x="26" y="283"/>
                        </a:lnTo>
                        <a:lnTo>
                          <a:pt x="26" y="282"/>
                        </a:lnTo>
                        <a:lnTo>
                          <a:pt x="26" y="281"/>
                        </a:lnTo>
                        <a:lnTo>
                          <a:pt x="26" y="280"/>
                        </a:lnTo>
                        <a:lnTo>
                          <a:pt x="26" y="278"/>
                        </a:lnTo>
                        <a:lnTo>
                          <a:pt x="25" y="277"/>
                        </a:lnTo>
                        <a:lnTo>
                          <a:pt x="24" y="276"/>
                        </a:lnTo>
                        <a:lnTo>
                          <a:pt x="24" y="275"/>
                        </a:lnTo>
                        <a:lnTo>
                          <a:pt x="25" y="274"/>
                        </a:lnTo>
                        <a:lnTo>
                          <a:pt x="25" y="273"/>
                        </a:lnTo>
                        <a:lnTo>
                          <a:pt x="24" y="273"/>
                        </a:lnTo>
                        <a:lnTo>
                          <a:pt x="24" y="272"/>
                        </a:lnTo>
                        <a:lnTo>
                          <a:pt x="24" y="271"/>
                        </a:lnTo>
                        <a:lnTo>
                          <a:pt x="25" y="271"/>
                        </a:lnTo>
                        <a:lnTo>
                          <a:pt x="25" y="267"/>
                        </a:lnTo>
                        <a:lnTo>
                          <a:pt x="25" y="266"/>
                        </a:lnTo>
                        <a:lnTo>
                          <a:pt x="25" y="265"/>
                        </a:lnTo>
                        <a:lnTo>
                          <a:pt x="24" y="264"/>
                        </a:lnTo>
                        <a:lnTo>
                          <a:pt x="22" y="263"/>
                        </a:lnTo>
                        <a:lnTo>
                          <a:pt x="24" y="263"/>
                        </a:lnTo>
                        <a:lnTo>
                          <a:pt x="24" y="262"/>
                        </a:lnTo>
                        <a:lnTo>
                          <a:pt x="25" y="262"/>
                        </a:lnTo>
                        <a:lnTo>
                          <a:pt x="25" y="260"/>
                        </a:lnTo>
                        <a:lnTo>
                          <a:pt x="26" y="258"/>
                        </a:lnTo>
                        <a:lnTo>
                          <a:pt x="27" y="258"/>
                        </a:lnTo>
                        <a:lnTo>
                          <a:pt x="27" y="257"/>
                        </a:lnTo>
                        <a:lnTo>
                          <a:pt x="27" y="256"/>
                        </a:lnTo>
                        <a:lnTo>
                          <a:pt x="26" y="257"/>
                        </a:lnTo>
                        <a:lnTo>
                          <a:pt x="26" y="256"/>
                        </a:lnTo>
                        <a:lnTo>
                          <a:pt x="25" y="255"/>
                        </a:lnTo>
                        <a:lnTo>
                          <a:pt x="26" y="254"/>
                        </a:lnTo>
                        <a:lnTo>
                          <a:pt x="27" y="253"/>
                        </a:lnTo>
                        <a:lnTo>
                          <a:pt x="28" y="252"/>
                        </a:lnTo>
                        <a:lnTo>
                          <a:pt x="27" y="250"/>
                        </a:lnTo>
                        <a:lnTo>
                          <a:pt x="27" y="248"/>
                        </a:lnTo>
                        <a:lnTo>
                          <a:pt x="27" y="247"/>
                        </a:lnTo>
                        <a:lnTo>
                          <a:pt x="27" y="246"/>
                        </a:lnTo>
                        <a:lnTo>
                          <a:pt x="28" y="247"/>
                        </a:lnTo>
                        <a:lnTo>
                          <a:pt x="29" y="247"/>
                        </a:lnTo>
                        <a:lnTo>
                          <a:pt x="29" y="246"/>
                        </a:lnTo>
                        <a:lnTo>
                          <a:pt x="30" y="245"/>
                        </a:lnTo>
                        <a:lnTo>
                          <a:pt x="30" y="243"/>
                        </a:lnTo>
                        <a:lnTo>
                          <a:pt x="31" y="241"/>
                        </a:lnTo>
                        <a:lnTo>
                          <a:pt x="30" y="240"/>
                        </a:lnTo>
                        <a:lnTo>
                          <a:pt x="30" y="239"/>
                        </a:lnTo>
                        <a:lnTo>
                          <a:pt x="30" y="238"/>
                        </a:lnTo>
                        <a:lnTo>
                          <a:pt x="30" y="237"/>
                        </a:lnTo>
                        <a:lnTo>
                          <a:pt x="31" y="237"/>
                        </a:lnTo>
                        <a:lnTo>
                          <a:pt x="34" y="236"/>
                        </a:lnTo>
                        <a:lnTo>
                          <a:pt x="35" y="235"/>
                        </a:lnTo>
                        <a:lnTo>
                          <a:pt x="36" y="235"/>
                        </a:lnTo>
                        <a:lnTo>
                          <a:pt x="37" y="235"/>
                        </a:lnTo>
                        <a:lnTo>
                          <a:pt x="38" y="235"/>
                        </a:lnTo>
                        <a:lnTo>
                          <a:pt x="38" y="234"/>
                        </a:lnTo>
                        <a:lnTo>
                          <a:pt x="39" y="232"/>
                        </a:lnTo>
                        <a:lnTo>
                          <a:pt x="39" y="231"/>
                        </a:lnTo>
                        <a:lnTo>
                          <a:pt x="38" y="231"/>
                        </a:lnTo>
                        <a:lnTo>
                          <a:pt x="37" y="230"/>
                        </a:lnTo>
                        <a:lnTo>
                          <a:pt x="37" y="228"/>
                        </a:lnTo>
                        <a:lnTo>
                          <a:pt x="36" y="227"/>
                        </a:lnTo>
                        <a:lnTo>
                          <a:pt x="37" y="226"/>
                        </a:lnTo>
                        <a:lnTo>
                          <a:pt x="37" y="225"/>
                        </a:lnTo>
                        <a:lnTo>
                          <a:pt x="35" y="222"/>
                        </a:lnTo>
                        <a:lnTo>
                          <a:pt x="35" y="221"/>
                        </a:lnTo>
                        <a:lnTo>
                          <a:pt x="35" y="220"/>
                        </a:lnTo>
                        <a:lnTo>
                          <a:pt x="34" y="220"/>
                        </a:lnTo>
                        <a:lnTo>
                          <a:pt x="34" y="219"/>
                        </a:lnTo>
                        <a:lnTo>
                          <a:pt x="35" y="218"/>
                        </a:lnTo>
                        <a:lnTo>
                          <a:pt x="35" y="217"/>
                        </a:lnTo>
                        <a:lnTo>
                          <a:pt x="35" y="216"/>
                        </a:lnTo>
                        <a:lnTo>
                          <a:pt x="34" y="216"/>
                        </a:lnTo>
                        <a:lnTo>
                          <a:pt x="34" y="215"/>
                        </a:lnTo>
                        <a:lnTo>
                          <a:pt x="34" y="213"/>
                        </a:lnTo>
                        <a:lnTo>
                          <a:pt x="35" y="213"/>
                        </a:lnTo>
                        <a:lnTo>
                          <a:pt x="35" y="212"/>
                        </a:lnTo>
                        <a:lnTo>
                          <a:pt x="35" y="211"/>
                        </a:lnTo>
                        <a:lnTo>
                          <a:pt x="35" y="209"/>
                        </a:lnTo>
                        <a:lnTo>
                          <a:pt x="34" y="208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679" name="Freeform 1595">
                    <a:extLst>
                      <a:ext uri="{FF2B5EF4-FFF2-40B4-BE49-F238E27FC236}">
                        <a16:creationId xmlns:a16="http://schemas.microsoft.com/office/drawing/2014/main" id="{9F9B6C0F-BEAD-4D95-B263-07B53D207CC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702750" y="4316864"/>
                    <a:ext cx="283480" cy="497252"/>
                  </a:xfrm>
                  <a:custGeom>
                    <a:avLst/>
                    <a:gdLst>
                      <a:gd name="T0" fmla="*/ 3175 w 122"/>
                      <a:gd name="T1" fmla="*/ 330200 h 214"/>
                      <a:gd name="T2" fmla="*/ 9525 w 122"/>
                      <a:gd name="T3" fmla="*/ 325438 h 214"/>
                      <a:gd name="T4" fmla="*/ 17463 w 122"/>
                      <a:gd name="T5" fmla="*/ 322263 h 214"/>
                      <a:gd name="T6" fmla="*/ 19050 w 122"/>
                      <a:gd name="T7" fmla="*/ 315913 h 214"/>
                      <a:gd name="T8" fmla="*/ 17463 w 122"/>
                      <a:gd name="T9" fmla="*/ 309563 h 214"/>
                      <a:gd name="T10" fmla="*/ 15875 w 122"/>
                      <a:gd name="T11" fmla="*/ 301625 h 214"/>
                      <a:gd name="T12" fmla="*/ 19050 w 122"/>
                      <a:gd name="T13" fmla="*/ 296863 h 214"/>
                      <a:gd name="T14" fmla="*/ 25400 w 122"/>
                      <a:gd name="T15" fmla="*/ 284163 h 214"/>
                      <a:gd name="T16" fmla="*/ 30163 w 122"/>
                      <a:gd name="T17" fmla="*/ 280988 h 214"/>
                      <a:gd name="T18" fmla="*/ 28575 w 122"/>
                      <a:gd name="T19" fmla="*/ 269875 h 214"/>
                      <a:gd name="T20" fmla="*/ 31750 w 122"/>
                      <a:gd name="T21" fmla="*/ 258763 h 214"/>
                      <a:gd name="T22" fmla="*/ 25400 w 122"/>
                      <a:gd name="T23" fmla="*/ 258763 h 214"/>
                      <a:gd name="T24" fmla="*/ 25400 w 122"/>
                      <a:gd name="T25" fmla="*/ 250825 h 214"/>
                      <a:gd name="T26" fmla="*/ 22225 w 122"/>
                      <a:gd name="T27" fmla="*/ 241300 h 214"/>
                      <a:gd name="T28" fmla="*/ 19050 w 122"/>
                      <a:gd name="T29" fmla="*/ 236538 h 214"/>
                      <a:gd name="T30" fmla="*/ 20638 w 122"/>
                      <a:gd name="T31" fmla="*/ 228600 h 214"/>
                      <a:gd name="T32" fmla="*/ 17463 w 122"/>
                      <a:gd name="T33" fmla="*/ 225425 h 214"/>
                      <a:gd name="T34" fmla="*/ 14288 w 122"/>
                      <a:gd name="T35" fmla="*/ 214313 h 214"/>
                      <a:gd name="T36" fmla="*/ 19050 w 122"/>
                      <a:gd name="T37" fmla="*/ 207963 h 214"/>
                      <a:gd name="T38" fmla="*/ 19050 w 122"/>
                      <a:gd name="T39" fmla="*/ 203200 h 214"/>
                      <a:gd name="T40" fmla="*/ 23813 w 122"/>
                      <a:gd name="T41" fmla="*/ 193675 h 214"/>
                      <a:gd name="T42" fmla="*/ 30163 w 122"/>
                      <a:gd name="T43" fmla="*/ 188913 h 214"/>
                      <a:gd name="T44" fmla="*/ 28575 w 122"/>
                      <a:gd name="T45" fmla="*/ 179388 h 214"/>
                      <a:gd name="T46" fmla="*/ 25400 w 122"/>
                      <a:gd name="T47" fmla="*/ 173038 h 214"/>
                      <a:gd name="T48" fmla="*/ 28575 w 122"/>
                      <a:gd name="T49" fmla="*/ 165100 h 214"/>
                      <a:gd name="T50" fmla="*/ 31750 w 122"/>
                      <a:gd name="T51" fmla="*/ 161925 h 214"/>
                      <a:gd name="T52" fmla="*/ 31750 w 122"/>
                      <a:gd name="T53" fmla="*/ 155575 h 214"/>
                      <a:gd name="T54" fmla="*/ 34925 w 122"/>
                      <a:gd name="T55" fmla="*/ 149225 h 214"/>
                      <a:gd name="T56" fmla="*/ 39688 w 122"/>
                      <a:gd name="T57" fmla="*/ 142875 h 214"/>
                      <a:gd name="T58" fmla="*/ 44450 w 122"/>
                      <a:gd name="T59" fmla="*/ 138113 h 214"/>
                      <a:gd name="T60" fmla="*/ 46038 w 122"/>
                      <a:gd name="T61" fmla="*/ 133350 h 214"/>
                      <a:gd name="T62" fmla="*/ 52388 w 122"/>
                      <a:gd name="T63" fmla="*/ 122238 h 214"/>
                      <a:gd name="T64" fmla="*/ 52388 w 122"/>
                      <a:gd name="T65" fmla="*/ 119063 h 214"/>
                      <a:gd name="T66" fmla="*/ 61913 w 122"/>
                      <a:gd name="T67" fmla="*/ 119063 h 214"/>
                      <a:gd name="T68" fmla="*/ 65088 w 122"/>
                      <a:gd name="T69" fmla="*/ 115888 h 214"/>
                      <a:gd name="T70" fmla="*/ 58738 w 122"/>
                      <a:gd name="T71" fmla="*/ 106363 h 214"/>
                      <a:gd name="T72" fmla="*/ 60325 w 122"/>
                      <a:gd name="T73" fmla="*/ 101600 h 214"/>
                      <a:gd name="T74" fmla="*/ 61913 w 122"/>
                      <a:gd name="T75" fmla="*/ 92075 h 214"/>
                      <a:gd name="T76" fmla="*/ 58738 w 122"/>
                      <a:gd name="T77" fmla="*/ 80963 h 214"/>
                      <a:gd name="T78" fmla="*/ 61913 w 122"/>
                      <a:gd name="T79" fmla="*/ 74613 h 214"/>
                      <a:gd name="T80" fmla="*/ 60325 w 122"/>
                      <a:gd name="T81" fmla="*/ 65088 h 214"/>
                      <a:gd name="T82" fmla="*/ 65088 w 122"/>
                      <a:gd name="T83" fmla="*/ 60325 h 214"/>
                      <a:gd name="T84" fmla="*/ 79375 w 122"/>
                      <a:gd name="T85" fmla="*/ 53975 h 214"/>
                      <a:gd name="T86" fmla="*/ 90488 w 122"/>
                      <a:gd name="T87" fmla="*/ 39688 h 214"/>
                      <a:gd name="T88" fmla="*/ 93663 w 122"/>
                      <a:gd name="T89" fmla="*/ 30163 h 214"/>
                      <a:gd name="T90" fmla="*/ 92075 w 122"/>
                      <a:gd name="T91" fmla="*/ 20638 h 214"/>
                      <a:gd name="T92" fmla="*/ 96838 w 122"/>
                      <a:gd name="T93" fmla="*/ 14288 h 214"/>
                      <a:gd name="T94" fmla="*/ 103188 w 122"/>
                      <a:gd name="T95" fmla="*/ 9525 h 214"/>
                      <a:gd name="T96" fmla="*/ 109538 w 122"/>
                      <a:gd name="T97" fmla="*/ 6350 h 214"/>
                      <a:gd name="T98" fmla="*/ 111125 w 122"/>
                      <a:gd name="T99" fmla="*/ 0 h 214"/>
                      <a:gd name="T100" fmla="*/ 120650 w 122"/>
                      <a:gd name="T101" fmla="*/ 3175 h 214"/>
                      <a:gd name="T102" fmla="*/ 125413 w 122"/>
                      <a:gd name="T103" fmla="*/ 6350 h 214"/>
                      <a:gd name="T104" fmla="*/ 147638 w 122"/>
                      <a:gd name="T105" fmla="*/ 9525 h 214"/>
                      <a:gd name="T106" fmla="*/ 150813 w 122"/>
                      <a:gd name="T107" fmla="*/ 14288 h 214"/>
                      <a:gd name="T108" fmla="*/ 153988 w 122"/>
                      <a:gd name="T109" fmla="*/ 20638 h 214"/>
                      <a:gd name="T110" fmla="*/ 155575 w 122"/>
                      <a:gd name="T111" fmla="*/ 19050 h 214"/>
                      <a:gd name="T112" fmla="*/ 157163 w 122"/>
                      <a:gd name="T113" fmla="*/ 14288 h 214"/>
                      <a:gd name="T114" fmla="*/ 163513 w 122"/>
                      <a:gd name="T115" fmla="*/ 3175 h 214"/>
                      <a:gd name="T116" fmla="*/ 187325 w 122"/>
                      <a:gd name="T117" fmla="*/ 3175 h 214"/>
                      <a:gd name="T118" fmla="*/ 193675 w 122"/>
                      <a:gd name="T119" fmla="*/ 9525 h 214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</a:gdLst>
                    <a:ahLst/>
                    <a:cxnLst>
                      <a:cxn ang="T120">
                        <a:pos x="T0" y="T1"/>
                      </a:cxn>
                      <a:cxn ang="T121">
                        <a:pos x="T2" y="T3"/>
                      </a:cxn>
                      <a:cxn ang="T122">
                        <a:pos x="T4" y="T5"/>
                      </a:cxn>
                      <a:cxn ang="T123">
                        <a:pos x="T6" y="T7"/>
                      </a:cxn>
                      <a:cxn ang="T124">
                        <a:pos x="T8" y="T9"/>
                      </a:cxn>
                      <a:cxn ang="T125">
                        <a:pos x="T10" y="T11"/>
                      </a:cxn>
                      <a:cxn ang="T126">
                        <a:pos x="T12" y="T13"/>
                      </a:cxn>
                      <a:cxn ang="T127">
                        <a:pos x="T14" y="T15"/>
                      </a:cxn>
                      <a:cxn ang="T128">
                        <a:pos x="T16" y="T17"/>
                      </a:cxn>
                      <a:cxn ang="T129">
                        <a:pos x="T18" y="T19"/>
                      </a:cxn>
                      <a:cxn ang="T130">
                        <a:pos x="T20" y="T21"/>
                      </a:cxn>
                      <a:cxn ang="T131">
                        <a:pos x="T22" y="T23"/>
                      </a:cxn>
                      <a:cxn ang="T132">
                        <a:pos x="T24" y="T25"/>
                      </a:cxn>
                      <a:cxn ang="T133">
                        <a:pos x="T26" y="T27"/>
                      </a:cxn>
                      <a:cxn ang="T134">
                        <a:pos x="T28" y="T29"/>
                      </a:cxn>
                      <a:cxn ang="T135">
                        <a:pos x="T30" y="T31"/>
                      </a:cxn>
                      <a:cxn ang="T136">
                        <a:pos x="T32" y="T33"/>
                      </a:cxn>
                      <a:cxn ang="T137">
                        <a:pos x="T34" y="T35"/>
                      </a:cxn>
                      <a:cxn ang="T138">
                        <a:pos x="T36" y="T37"/>
                      </a:cxn>
                      <a:cxn ang="T139">
                        <a:pos x="T38" y="T39"/>
                      </a:cxn>
                      <a:cxn ang="T140">
                        <a:pos x="T40" y="T41"/>
                      </a:cxn>
                      <a:cxn ang="T141">
                        <a:pos x="T42" y="T43"/>
                      </a:cxn>
                      <a:cxn ang="T142">
                        <a:pos x="T44" y="T45"/>
                      </a:cxn>
                      <a:cxn ang="T143">
                        <a:pos x="T46" y="T47"/>
                      </a:cxn>
                      <a:cxn ang="T144">
                        <a:pos x="T48" y="T49"/>
                      </a:cxn>
                      <a:cxn ang="T145">
                        <a:pos x="T50" y="T51"/>
                      </a:cxn>
                      <a:cxn ang="T146">
                        <a:pos x="T52" y="T53"/>
                      </a:cxn>
                      <a:cxn ang="T147">
                        <a:pos x="T54" y="T55"/>
                      </a:cxn>
                      <a:cxn ang="T148">
                        <a:pos x="T56" y="T57"/>
                      </a:cxn>
                      <a:cxn ang="T149">
                        <a:pos x="T58" y="T59"/>
                      </a:cxn>
                      <a:cxn ang="T150">
                        <a:pos x="T60" y="T61"/>
                      </a:cxn>
                      <a:cxn ang="T151">
                        <a:pos x="T62" y="T63"/>
                      </a:cxn>
                      <a:cxn ang="T152">
                        <a:pos x="T64" y="T65"/>
                      </a:cxn>
                      <a:cxn ang="T153">
                        <a:pos x="T66" y="T67"/>
                      </a:cxn>
                      <a:cxn ang="T154">
                        <a:pos x="T68" y="T69"/>
                      </a:cxn>
                      <a:cxn ang="T155">
                        <a:pos x="T70" y="T71"/>
                      </a:cxn>
                      <a:cxn ang="T156">
                        <a:pos x="T72" y="T73"/>
                      </a:cxn>
                      <a:cxn ang="T157">
                        <a:pos x="T74" y="T75"/>
                      </a:cxn>
                      <a:cxn ang="T158">
                        <a:pos x="T76" y="T77"/>
                      </a:cxn>
                      <a:cxn ang="T159">
                        <a:pos x="T78" y="T79"/>
                      </a:cxn>
                      <a:cxn ang="T160">
                        <a:pos x="T80" y="T81"/>
                      </a:cxn>
                      <a:cxn ang="T161">
                        <a:pos x="T82" y="T83"/>
                      </a:cxn>
                      <a:cxn ang="T162">
                        <a:pos x="T84" y="T85"/>
                      </a:cxn>
                      <a:cxn ang="T163">
                        <a:pos x="T86" y="T87"/>
                      </a:cxn>
                      <a:cxn ang="T164">
                        <a:pos x="T88" y="T89"/>
                      </a:cxn>
                      <a:cxn ang="T165">
                        <a:pos x="T90" y="T91"/>
                      </a:cxn>
                      <a:cxn ang="T166">
                        <a:pos x="T92" y="T93"/>
                      </a:cxn>
                      <a:cxn ang="T167">
                        <a:pos x="T94" y="T95"/>
                      </a:cxn>
                      <a:cxn ang="T168">
                        <a:pos x="T96" y="T97"/>
                      </a:cxn>
                      <a:cxn ang="T169">
                        <a:pos x="T98" y="T99"/>
                      </a:cxn>
                      <a:cxn ang="T170">
                        <a:pos x="T100" y="T101"/>
                      </a:cxn>
                      <a:cxn ang="T171">
                        <a:pos x="T102" y="T103"/>
                      </a:cxn>
                      <a:cxn ang="T172">
                        <a:pos x="T104" y="T105"/>
                      </a:cxn>
                      <a:cxn ang="T173">
                        <a:pos x="T106" y="T107"/>
                      </a:cxn>
                      <a:cxn ang="T174">
                        <a:pos x="T108" y="T109"/>
                      </a:cxn>
                      <a:cxn ang="T175">
                        <a:pos x="T110" y="T111"/>
                      </a:cxn>
                      <a:cxn ang="T176">
                        <a:pos x="T112" y="T113"/>
                      </a:cxn>
                      <a:cxn ang="T177">
                        <a:pos x="T114" y="T115"/>
                      </a:cxn>
                      <a:cxn ang="T178">
                        <a:pos x="T116" y="T117"/>
                      </a:cxn>
                      <a:cxn ang="T179">
                        <a:pos x="T118" y="T119"/>
                      </a:cxn>
                    </a:cxnLst>
                    <a:rect l="0" t="0" r="r" b="b"/>
                    <a:pathLst>
                      <a:path w="122" h="214">
                        <a:moveTo>
                          <a:pt x="0" y="214"/>
                        </a:moveTo>
                        <a:lnTo>
                          <a:pt x="1" y="212"/>
                        </a:lnTo>
                        <a:lnTo>
                          <a:pt x="2" y="209"/>
                        </a:lnTo>
                        <a:lnTo>
                          <a:pt x="2" y="208"/>
                        </a:lnTo>
                        <a:lnTo>
                          <a:pt x="3" y="208"/>
                        </a:lnTo>
                        <a:lnTo>
                          <a:pt x="6" y="207"/>
                        </a:lnTo>
                        <a:lnTo>
                          <a:pt x="6" y="206"/>
                        </a:lnTo>
                        <a:lnTo>
                          <a:pt x="6" y="205"/>
                        </a:lnTo>
                        <a:lnTo>
                          <a:pt x="9" y="204"/>
                        </a:lnTo>
                        <a:lnTo>
                          <a:pt x="10" y="204"/>
                        </a:lnTo>
                        <a:lnTo>
                          <a:pt x="11" y="204"/>
                        </a:lnTo>
                        <a:lnTo>
                          <a:pt x="11" y="203"/>
                        </a:lnTo>
                        <a:lnTo>
                          <a:pt x="11" y="202"/>
                        </a:lnTo>
                        <a:lnTo>
                          <a:pt x="11" y="200"/>
                        </a:lnTo>
                        <a:lnTo>
                          <a:pt x="11" y="199"/>
                        </a:lnTo>
                        <a:lnTo>
                          <a:pt x="12" y="199"/>
                        </a:lnTo>
                        <a:lnTo>
                          <a:pt x="11" y="198"/>
                        </a:lnTo>
                        <a:lnTo>
                          <a:pt x="11" y="197"/>
                        </a:lnTo>
                        <a:lnTo>
                          <a:pt x="11" y="196"/>
                        </a:lnTo>
                        <a:lnTo>
                          <a:pt x="11" y="195"/>
                        </a:lnTo>
                        <a:lnTo>
                          <a:pt x="11" y="193"/>
                        </a:lnTo>
                        <a:lnTo>
                          <a:pt x="9" y="191"/>
                        </a:lnTo>
                        <a:lnTo>
                          <a:pt x="9" y="190"/>
                        </a:lnTo>
                        <a:lnTo>
                          <a:pt x="10" y="190"/>
                        </a:lnTo>
                        <a:lnTo>
                          <a:pt x="11" y="190"/>
                        </a:lnTo>
                        <a:lnTo>
                          <a:pt x="12" y="189"/>
                        </a:lnTo>
                        <a:lnTo>
                          <a:pt x="12" y="188"/>
                        </a:lnTo>
                        <a:lnTo>
                          <a:pt x="12" y="187"/>
                        </a:lnTo>
                        <a:lnTo>
                          <a:pt x="12" y="186"/>
                        </a:lnTo>
                        <a:lnTo>
                          <a:pt x="13" y="182"/>
                        </a:lnTo>
                        <a:lnTo>
                          <a:pt x="14" y="180"/>
                        </a:lnTo>
                        <a:lnTo>
                          <a:pt x="16" y="179"/>
                        </a:lnTo>
                        <a:lnTo>
                          <a:pt x="16" y="178"/>
                        </a:lnTo>
                        <a:lnTo>
                          <a:pt x="16" y="177"/>
                        </a:lnTo>
                        <a:lnTo>
                          <a:pt x="18" y="177"/>
                        </a:lnTo>
                        <a:lnTo>
                          <a:pt x="19" y="177"/>
                        </a:lnTo>
                        <a:lnTo>
                          <a:pt x="20" y="177"/>
                        </a:lnTo>
                        <a:lnTo>
                          <a:pt x="19" y="175"/>
                        </a:lnTo>
                        <a:lnTo>
                          <a:pt x="19" y="171"/>
                        </a:lnTo>
                        <a:lnTo>
                          <a:pt x="18" y="170"/>
                        </a:lnTo>
                        <a:lnTo>
                          <a:pt x="19" y="167"/>
                        </a:lnTo>
                        <a:lnTo>
                          <a:pt x="20" y="166"/>
                        </a:lnTo>
                        <a:lnTo>
                          <a:pt x="20" y="165"/>
                        </a:lnTo>
                        <a:lnTo>
                          <a:pt x="20" y="163"/>
                        </a:lnTo>
                        <a:lnTo>
                          <a:pt x="19" y="162"/>
                        </a:lnTo>
                        <a:lnTo>
                          <a:pt x="18" y="162"/>
                        </a:lnTo>
                        <a:lnTo>
                          <a:pt x="18" y="163"/>
                        </a:lnTo>
                        <a:lnTo>
                          <a:pt x="16" y="163"/>
                        </a:lnTo>
                        <a:lnTo>
                          <a:pt x="15" y="161"/>
                        </a:lnTo>
                        <a:lnTo>
                          <a:pt x="15" y="160"/>
                        </a:lnTo>
                        <a:lnTo>
                          <a:pt x="15" y="159"/>
                        </a:lnTo>
                        <a:lnTo>
                          <a:pt x="16" y="158"/>
                        </a:lnTo>
                        <a:lnTo>
                          <a:pt x="16" y="157"/>
                        </a:lnTo>
                        <a:lnTo>
                          <a:pt x="14" y="156"/>
                        </a:lnTo>
                        <a:lnTo>
                          <a:pt x="14" y="153"/>
                        </a:lnTo>
                        <a:lnTo>
                          <a:pt x="14" y="152"/>
                        </a:lnTo>
                        <a:lnTo>
                          <a:pt x="14" y="151"/>
                        </a:lnTo>
                        <a:lnTo>
                          <a:pt x="13" y="150"/>
                        </a:lnTo>
                        <a:lnTo>
                          <a:pt x="13" y="149"/>
                        </a:lnTo>
                        <a:lnTo>
                          <a:pt x="12" y="149"/>
                        </a:lnTo>
                        <a:lnTo>
                          <a:pt x="12" y="148"/>
                        </a:lnTo>
                        <a:lnTo>
                          <a:pt x="12" y="146"/>
                        </a:lnTo>
                        <a:lnTo>
                          <a:pt x="13" y="146"/>
                        </a:lnTo>
                        <a:lnTo>
                          <a:pt x="13" y="144"/>
                        </a:lnTo>
                        <a:lnTo>
                          <a:pt x="13" y="143"/>
                        </a:lnTo>
                        <a:lnTo>
                          <a:pt x="12" y="143"/>
                        </a:lnTo>
                        <a:lnTo>
                          <a:pt x="11" y="143"/>
                        </a:lnTo>
                        <a:lnTo>
                          <a:pt x="11" y="142"/>
                        </a:lnTo>
                        <a:lnTo>
                          <a:pt x="10" y="142"/>
                        </a:lnTo>
                        <a:lnTo>
                          <a:pt x="9" y="139"/>
                        </a:lnTo>
                        <a:lnTo>
                          <a:pt x="9" y="138"/>
                        </a:lnTo>
                        <a:lnTo>
                          <a:pt x="9" y="135"/>
                        </a:lnTo>
                        <a:lnTo>
                          <a:pt x="10" y="133"/>
                        </a:lnTo>
                        <a:lnTo>
                          <a:pt x="11" y="132"/>
                        </a:lnTo>
                        <a:lnTo>
                          <a:pt x="12" y="132"/>
                        </a:lnTo>
                        <a:lnTo>
                          <a:pt x="12" y="131"/>
                        </a:lnTo>
                        <a:lnTo>
                          <a:pt x="13" y="131"/>
                        </a:lnTo>
                        <a:lnTo>
                          <a:pt x="12" y="130"/>
                        </a:lnTo>
                        <a:lnTo>
                          <a:pt x="12" y="129"/>
                        </a:lnTo>
                        <a:lnTo>
                          <a:pt x="12" y="128"/>
                        </a:lnTo>
                        <a:lnTo>
                          <a:pt x="13" y="126"/>
                        </a:lnTo>
                        <a:lnTo>
                          <a:pt x="13" y="125"/>
                        </a:lnTo>
                        <a:lnTo>
                          <a:pt x="14" y="124"/>
                        </a:lnTo>
                        <a:lnTo>
                          <a:pt x="15" y="122"/>
                        </a:lnTo>
                        <a:lnTo>
                          <a:pt x="16" y="122"/>
                        </a:lnTo>
                        <a:lnTo>
                          <a:pt x="18" y="122"/>
                        </a:lnTo>
                        <a:lnTo>
                          <a:pt x="19" y="121"/>
                        </a:lnTo>
                        <a:lnTo>
                          <a:pt x="19" y="119"/>
                        </a:lnTo>
                        <a:lnTo>
                          <a:pt x="19" y="118"/>
                        </a:lnTo>
                        <a:lnTo>
                          <a:pt x="18" y="116"/>
                        </a:lnTo>
                        <a:lnTo>
                          <a:pt x="18" y="115"/>
                        </a:lnTo>
                        <a:lnTo>
                          <a:pt x="18" y="113"/>
                        </a:lnTo>
                        <a:lnTo>
                          <a:pt x="18" y="112"/>
                        </a:lnTo>
                        <a:lnTo>
                          <a:pt x="18" y="111"/>
                        </a:lnTo>
                        <a:lnTo>
                          <a:pt x="18" y="110"/>
                        </a:lnTo>
                        <a:lnTo>
                          <a:pt x="16" y="109"/>
                        </a:lnTo>
                        <a:lnTo>
                          <a:pt x="16" y="107"/>
                        </a:lnTo>
                        <a:lnTo>
                          <a:pt x="16" y="106"/>
                        </a:lnTo>
                        <a:lnTo>
                          <a:pt x="18" y="105"/>
                        </a:lnTo>
                        <a:lnTo>
                          <a:pt x="18" y="104"/>
                        </a:lnTo>
                        <a:lnTo>
                          <a:pt x="19" y="104"/>
                        </a:lnTo>
                        <a:lnTo>
                          <a:pt x="20" y="104"/>
                        </a:lnTo>
                        <a:lnTo>
                          <a:pt x="20" y="103"/>
                        </a:lnTo>
                        <a:lnTo>
                          <a:pt x="20" y="102"/>
                        </a:lnTo>
                        <a:lnTo>
                          <a:pt x="20" y="101"/>
                        </a:lnTo>
                        <a:lnTo>
                          <a:pt x="21" y="100"/>
                        </a:lnTo>
                        <a:lnTo>
                          <a:pt x="21" y="98"/>
                        </a:lnTo>
                        <a:lnTo>
                          <a:pt x="20" y="98"/>
                        </a:lnTo>
                        <a:lnTo>
                          <a:pt x="20" y="97"/>
                        </a:lnTo>
                        <a:lnTo>
                          <a:pt x="21" y="96"/>
                        </a:lnTo>
                        <a:lnTo>
                          <a:pt x="22" y="95"/>
                        </a:lnTo>
                        <a:lnTo>
                          <a:pt x="22" y="94"/>
                        </a:lnTo>
                        <a:lnTo>
                          <a:pt x="22" y="93"/>
                        </a:lnTo>
                        <a:lnTo>
                          <a:pt x="23" y="93"/>
                        </a:lnTo>
                        <a:lnTo>
                          <a:pt x="25" y="91"/>
                        </a:lnTo>
                        <a:lnTo>
                          <a:pt x="25" y="90"/>
                        </a:lnTo>
                        <a:lnTo>
                          <a:pt x="27" y="90"/>
                        </a:lnTo>
                        <a:lnTo>
                          <a:pt x="27" y="88"/>
                        </a:lnTo>
                        <a:lnTo>
                          <a:pt x="27" y="87"/>
                        </a:lnTo>
                        <a:lnTo>
                          <a:pt x="28" y="87"/>
                        </a:lnTo>
                        <a:lnTo>
                          <a:pt x="29" y="87"/>
                        </a:lnTo>
                        <a:lnTo>
                          <a:pt x="29" y="86"/>
                        </a:lnTo>
                        <a:lnTo>
                          <a:pt x="29" y="85"/>
                        </a:lnTo>
                        <a:lnTo>
                          <a:pt x="29" y="84"/>
                        </a:lnTo>
                        <a:lnTo>
                          <a:pt x="30" y="83"/>
                        </a:lnTo>
                        <a:lnTo>
                          <a:pt x="30" y="82"/>
                        </a:lnTo>
                        <a:lnTo>
                          <a:pt x="32" y="78"/>
                        </a:lnTo>
                        <a:lnTo>
                          <a:pt x="33" y="77"/>
                        </a:lnTo>
                        <a:lnTo>
                          <a:pt x="32" y="77"/>
                        </a:lnTo>
                        <a:lnTo>
                          <a:pt x="33" y="77"/>
                        </a:lnTo>
                        <a:lnTo>
                          <a:pt x="33" y="76"/>
                        </a:lnTo>
                        <a:lnTo>
                          <a:pt x="33" y="75"/>
                        </a:lnTo>
                        <a:lnTo>
                          <a:pt x="34" y="75"/>
                        </a:lnTo>
                        <a:lnTo>
                          <a:pt x="35" y="75"/>
                        </a:lnTo>
                        <a:lnTo>
                          <a:pt x="35" y="76"/>
                        </a:lnTo>
                        <a:lnTo>
                          <a:pt x="39" y="75"/>
                        </a:lnTo>
                        <a:lnTo>
                          <a:pt x="40" y="75"/>
                        </a:lnTo>
                        <a:lnTo>
                          <a:pt x="40" y="74"/>
                        </a:lnTo>
                        <a:lnTo>
                          <a:pt x="41" y="74"/>
                        </a:lnTo>
                        <a:lnTo>
                          <a:pt x="41" y="73"/>
                        </a:lnTo>
                        <a:lnTo>
                          <a:pt x="41" y="72"/>
                        </a:lnTo>
                        <a:lnTo>
                          <a:pt x="39" y="69"/>
                        </a:lnTo>
                        <a:lnTo>
                          <a:pt x="38" y="68"/>
                        </a:lnTo>
                        <a:lnTo>
                          <a:pt x="37" y="67"/>
                        </a:lnTo>
                        <a:lnTo>
                          <a:pt x="37" y="66"/>
                        </a:lnTo>
                        <a:lnTo>
                          <a:pt x="37" y="65"/>
                        </a:lnTo>
                        <a:lnTo>
                          <a:pt x="37" y="64"/>
                        </a:lnTo>
                        <a:lnTo>
                          <a:pt x="38" y="64"/>
                        </a:lnTo>
                        <a:lnTo>
                          <a:pt x="38" y="63"/>
                        </a:lnTo>
                        <a:lnTo>
                          <a:pt x="39" y="63"/>
                        </a:lnTo>
                        <a:lnTo>
                          <a:pt x="40" y="62"/>
                        </a:lnTo>
                        <a:lnTo>
                          <a:pt x="39" y="58"/>
                        </a:lnTo>
                        <a:lnTo>
                          <a:pt x="38" y="56"/>
                        </a:lnTo>
                        <a:lnTo>
                          <a:pt x="38" y="54"/>
                        </a:lnTo>
                        <a:lnTo>
                          <a:pt x="37" y="53"/>
                        </a:lnTo>
                        <a:lnTo>
                          <a:pt x="37" y="51"/>
                        </a:lnTo>
                        <a:lnTo>
                          <a:pt x="37" y="50"/>
                        </a:lnTo>
                        <a:lnTo>
                          <a:pt x="38" y="49"/>
                        </a:lnTo>
                        <a:lnTo>
                          <a:pt x="38" y="48"/>
                        </a:lnTo>
                        <a:lnTo>
                          <a:pt x="39" y="47"/>
                        </a:lnTo>
                        <a:lnTo>
                          <a:pt x="40" y="47"/>
                        </a:lnTo>
                        <a:lnTo>
                          <a:pt x="38" y="44"/>
                        </a:lnTo>
                        <a:lnTo>
                          <a:pt x="37" y="42"/>
                        </a:lnTo>
                        <a:lnTo>
                          <a:pt x="38" y="41"/>
                        </a:lnTo>
                        <a:lnTo>
                          <a:pt x="38" y="40"/>
                        </a:lnTo>
                        <a:lnTo>
                          <a:pt x="39" y="39"/>
                        </a:lnTo>
                        <a:lnTo>
                          <a:pt x="40" y="38"/>
                        </a:lnTo>
                        <a:lnTo>
                          <a:pt x="41" y="38"/>
                        </a:lnTo>
                        <a:lnTo>
                          <a:pt x="41" y="37"/>
                        </a:lnTo>
                        <a:lnTo>
                          <a:pt x="42" y="36"/>
                        </a:lnTo>
                        <a:lnTo>
                          <a:pt x="47" y="35"/>
                        </a:lnTo>
                        <a:lnTo>
                          <a:pt x="50" y="34"/>
                        </a:lnTo>
                        <a:lnTo>
                          <a:pt x="51" y="32"/>
                        </a:lnTo>
                        <a:lnTo>
                          <a:pt x="55" y="31"/>
                        </a:lnTo>
                        <a:lnTo>
                          <a:pt x="56" y="27"/>
                        </a:lnTo>
                        <a:lnTo>
                          <a:pt x="57" y="25"/>
                        </a:lnTo>
                        <a:lnTo>
                          <a:pt x="57" y="22"/>
                        </a:lnTo>
                        <a:lnTo>
                          <a:pt x="58" y="22"/>
                        </a:lnTo>
                        <a:lnTo>
                          <a:pt x="58" y="20"/>
                        </a:lnTo>
                        <a:lnTo>
                          <a:pt x="59" y="19"/>
                        </a:lnTo>
                        <a:lnTo>
                          <a:pt x="59" y="17"/>
                        </a:lnTo>
                        <a:lnTo>
                          <a:pt x="58" y="16"/>
                        </a:lnTo>
                        <a:lnTo>
                          <a:pt x="57" y="14"/>
                        </a:lnTo>
                        <a:lnTo>
                          <a:pt x="58" y="13"/>
                        </a:lnTo>
                        <a:lnTo>
                          <a:pt x="59" y="11"/>
                        </a:lnTo>
                        <a:lnTo>
                          <a:pt x="59" y="10"/>
                        </a:lnTo>
                        <a:lnTo>
                          <a:pt x="60" y="9"/>
                        </a:lnTo>
                        <a:lnTo>
                          <a:pt x="61" y="9"/>
                        </a:lnTo>
                        <a:lnTo>
                          <a:pt x="62" y="9"/>
                        </a:lnTo>
                        <a:lnTo>
                          <a:pt x="62" y="8"/>
                        </a:lnTo>
                        <a:lnTo>
                          <a:pt x="63" y="6"/>
                        </a:lnTo>
                        <a:lnTo>
                          <a:pt x="65" y="6"/>
                        </a:lnTo>
                        <a:lnTo>
                          <a:pt x="66" y="6"/>
                        </a:lnTo>
                        <a:lnTo>
                          <a:pt x="67" y="4"/>
                        </a:lnTo>
                        <a:lnTo>
                          <a:pt x="68" y="4"/>
                        </a:lnTo>
                        <a:lnTo>
                          <a:pt x="69" y="4"/>
                        </a:lnTo>
                        <a:lnTo>
                          <a:pt x="69" y="3"/>
                        </a:lnTo>
                        <a:lnTo>
                          <a:pt x="69" y="2"/>
                        </a:lnTo>
                        <a:lnTo>
                          <a:pt x="70" y="1"/>
                        </a:lnTo>
                        <a:lnTo>
                          <a:pt x="70" y="0"/>
                        </a:lnTo>
                        <a:lnTo>
                          <a:pt x="71" y="0"/>
                        </a:lnTo>
                        <a:lnTo>
                          <a:pt x="72" y="0"/>
                        </a:lnTo>
                        <a:lnTo>
                          <a:pt x="75" y="2"/>
                        </a:lnTo>
                        <a:lnTo>
                          <a:pt x="76" y="2"/>
                        </a:lnTo>
                        <a:lnTo>
                          <a:pt x="76" y="3"/>
                        </a:lnTo>
                        <a:lnTo>
                          <a:pt x="77" y="4"/>
                        </a:lnTo>
                        <a:lnTo>
                          <a:pt x="78" y="4"/>
                        </a:lnTo>
                        <a:lnTo>
                          <a:pt x="79" y="4"/>
                        </a:lnTo>
                        <a:lnTo>
                          <a:pt x="85" y="4"/>
                        </a:lnTo>
                        <a:lnTo>
                          <a:pt x="88" y="4"/>
                        </a:lnTo>
                        <a:lnTo>
                          <a:pt x="91" y="6"/>
                        </a:lnTo>
                        <a:lnTo>
                          <a:pt x="93" y="6"/>
                        </a:lnTo>
                        <a:lnTo>
                          <a:pt x="94" y="6"/>
                        </a:lnTo>
                        <a:lnTo>
                          <a:pt x="94" y="7"/>
                        </a:lnTo>
                        <a:lnTo>
                          <a:pt x="95" y="7"/>
                        </a:lnTo>
                        <a:lnTo>
                          <a:pt x="95" y="9"/>
                        </a:lnTo>
                        <a:lnTo>
                          <a:pt x="96" y="10"/>
                        </a:lnTo>
                        <a:lnTo>
                          <a:pt x="96" y="11"/>
                        </a:lnTo>
                        <a:lnTo>
                          <a:pt x="96" y="12"/>
                        </a:lnTo>
                        <a:lnTo>
                          <a:pt x="97" y="13"/>
                        </a:lnTo>
                        <a:lnTo>
                          <a:pt x="97" y="14"/>
                        </a:lnTo>
                        <a:lnTo>
                          <a:pt x="98" y="14"/>
                        </a:lnTo>
                        <a:lnTo>
                          <a:pt x="98" y="13"/>
                        </a:lnTo>
                        <a:lnTo>
                          <a:pt x="98" y="12"/>
                        </a:lnTo>
                        <a:lnTo>
                          <a:pt x="98" y="11"/>
                        </a:lnTo>
                        <a:lnTo>
                          <a:pt x="98" y="10"/>
                        </a:lnTo>
                        <a:lnTo>
                          <a:pt x="99" y="10"/>
                        </a:lnTo>
                        <a:lnTo>
                          <a:pt x="99" y="9"/>
                        </a:lnTo>
                        <a:lnTo>
                          <a:pt x="100" y="9"/>
                        </a:lnTo>
                        <a:lnTo>
                          <a:pt x="102" y="7"/>
                        </a:lnTo>
                        <a:lnTo>
                          <a:pt x="102" y="4"/>
                        </a:lnTo>
                        <a:lnTo>
                          <a:pt x="103" y="2"/>
                        </a:lnTo>
                        <a:lnTo>
                          <a:pt x="106" y="2"/>
                        </a:lnTo>
                        <a:lnTo>
                          <a:pt x="108" y="2"/>
                        </a:lnTo>
                        <a:lnTo>
                          <a:pt x="114" y="2"/>
                        </a:lnTo>
                        <a:lnTo>
                          <a:pt x="118" y="2"/>
                        </a:lnTo>
                        <a:lnTo>
                          <a:pt x="119" y="3"/>
                        </a:lnTo>
                        <a:lnTo>
                          <a:pt x="119" y="4"/>
                        </a:lnTo>
                        <a:lnTo>
                          <a:pt x="121" y="6"/>
                        </a:lnTo>
                        <a:lnTo>
                          <a:pt x="122" y="6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680" name="Freeform 1596">
                    <a:extLst>
                      <a:ext uri="{FF2B5EF4-FFF2-40B4-BE49-F238E27FC236}">
                        <a16:creationId xmlns:a16="http://schemas.microsoft.com/office/drawing/2014/main" id="{1BC5E046-095B-4757-BA35-6418C929E1C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788724" y="5334605"/>
                    <a:ext cx="113856" cy="81327"/>
                  </a:xfrm>
                  <a:custGeom>
                    <a:avLst/>
                    <a:gdLst>
                      <a:gd name="T0" fmla="*/ 0 w 49"/>
                      <a:gd name="T1" fmla="*/ 42863 h 35"/>
                      <a:gd name="T2" fmla="*/ 0 w 49"/>
                      <a:gd name="T3" fmla="*/ 30163 h 35"/>
                      <a:gd name="T4" fmla="*/ 0 w 49"/>
                      <a:gd name="T5" fmla="*/ 19050 h 35"/>
                      <a:gd name="T6" fmla="*/ 0 w 49"/>
                      <a:gd name="T7" fmla="*/ 14288 h 35"/>
                      <a:gd name="T8" fmla="*/ 0 w 49"/>
                      <a:gd name="T9" fmla="*/ 3175 h 35"/>
                      <a:gd name="T10" fmla="*/ 0 w 49"/>
                      <a:gd name="T11" fmla="*/ 0 h 35"/>
                      <a:gd name="T12" fmla="*/ 1587 w 49"/>
                      <a:gd name="T13" fmla="*/ 1588 h 35"/>
                      <a:gd name="T14" fmla="*/ 3175 w 49"/>
                      <a:gd name="T15" fmla="*/ 4763 h 35"/>
                      <a:gd name="T16" fmla="*/ 6350 w 49"/>
                      <a:gd name="T17" fmla="*/ 6350 h 35"/>
                      <a:gd name="T18" fmla="*/ 7937 w 49"/>
                      <a:gd name="T19" fmla="*/ 11113 h 35"/>
                      <a:gd name="T20" fmla="*/ 6350 w 49"/>
                      <a:gd name="T21" fmla="*/ 7938 h 35"/>
                      <a:gd name="T22" fmla="*/ 1587 w 49"/>
                      <a:gd name="T23" fmla="*/ 11113 h 35"/>
                      <a:gd name="T24" fmla="*/ 1587 w 49"/>
                      <a:gd name="T25" fmla="*/ 12700 h 35"/>
                      <a:gd name="T26" fmla="*/ 3175 w 49"/>
                      <a:gd name="T27" fmla="*/ 14288 h 35"/>
                      <a:gd name="T28" fmla="*/ 4762 w 49"/>
                      <a:gd name="T29" fmla="*/ 15875 h 35"/>
                      <a:gd name="T30" fmla="*/ 7937 w 49"/>
                      <a:gd name="T31" fmla="*/ 14288 h 35"/>
                      <a:gd name="T32" fmla="*/ 9525 w 49"/>
                      <a:gd name="T33" fmla="*/ 15875 h 35"/>
                      <a:gd name="T34" fmla="*/ 11112 w 49"/>
                      <a:gd name="T35" fmla="*/ 17463 h 35"/>
                      <a:gd name="T36" fmla="*/ 14287 w 49"/>
                      <a:gd name="T37" fmla="*/ 20638 h 35"/>
                      <a:gd name="T38" fmla="*/ 19050 w 49"/>
                      <a:gd name="T39" fmla="*/ 23813 h 35"/>
                      <a:gd name="T40" fmla="*/ 22225 w 49"/>
                      <a:gd name="T41" fmla="*/ 26988 h 35"/>
                      <a:gd name="T42" fmla="*/ 23812 w 49"/>
                      <a:gd name="T43" fmla="*/ 30163 h 35"/>
                      <a:gd name="T44" fmla="*/ 30162 w 49"/>
                      <a:gd name="T45" fmla="*/ 31750 h 35"/>
                      <a:gd name="T46" fmla="*/ 38100 w 49"/>
                      <a:gd name="T47" fmla="*/ 34925 h 35"/>
                      <a:gd name="T48" fmla="*/ 41275 w 49"/>
                      <a:gd name="T49" fmla="*/ 36513 h 35"/>
                      <a:gd name="T50" fmla="*/ 46037 w 49"/>
                      <a:gd name="T51" fmla="*/ 41275 h 35"/>
                      <a:gd name="T52" fmla="*/ 52387 w 49"/>
                      <a:gd name="T53" fmla="*/ 42863 h 35"/>
                      <a:gd name="T54" fmla="*/ 61912 w 49"/>
                      <a:gd name="T55" fmla="*/ 46038 h 35"/>
                      <a:gd name="T56" fmla="*/ 69850 w 49"/>
                      <a:gd name="T57" fmla="*/ 46038 h 35"/>
                      <a:gd name="T58" fmla="*/ 74612 w 49"/>
                      <a:gd name="T59" fmla="*/ 44450 h 35"/>
                      <a:gd name="T60" fmla="*/ 76200 w 49"/>
                      <a:gd name="T61" fmla="*/ 46038 h 35"/>
                      <a:gd name="T62" fmla="*/ 76200 w 49"/>
                      <a:gd name="T63" fmla="*/ 49213 h 35"/>
                      <a:gd name="T64" fmla="*/ 73025 w 49"/>
                      <a:gd name="T65" fmla="*/ 50800 h 35"/>
                      <a:gd name="T66" fmla="*/ 66675 w 49"/>
                      <a:gd name="T67" fmla="*/ 50800 h 35"/>
                      <a:gd name="T68" fmla="*/ 63500 w 49"/>
                      <a:gd name="T69" fmla="*/ 50800 h 35"/>
                      <a:gd name="T70" fmla="*/ 60325 w 49"/>
                      <a:gd name="T71" fmla="*/ 50800 h 35"/>
                      <a:gd name="T72" fmla="*/ 58737 w 49"/>
                      <a:gd name="T73" fmla="*/ 52388 h 35"/>
                      <a:gd name="T74" fmla="*/ 53975 w 49"/>
                      <a:gd name="T75" fmla="*/ 52388 h 35"/>
                      <a:gd name="T76" fmla="*/ 50800 w 49"/>
                      <a:gd name="T77" fmla="*/ 52388 h 35"/>
                      <a:gd name="T78" fmla="*/ 47625 w 49"/>
                      <a:gd name="T79" fmla="*/ 55563 h 35"/>
                      <a:gd name="T80" fmla="*/ 44450 w 49"/>
                      <a:gd name="T81" fmla="*/ 55563 h 35"/>
                      <a:gd name="T82" fmla="*/ 41275 w 49"/>
                      <a:gd name="T83" fmla="*/ 52388 h 35"/>
                      <a:gd name="T84" fmla="*/ 34925 w 49"/>
                      <a:gd name="T85" fmla="*/ 50800 h 35"/>
                      <a:gd name="T86" fmla="*/ 23812 w 49"/>
                      <a:gd name="T87" fmla="*/ 50800 h 35"/>
                      <a:gd name="T88" fmla="*/ 20637 w 49"/>
                      <a:gd name="T89" fmla="*/ 50800 h 35"/>
                      <a:gd name="T90" fmla="*/ 17462 w 49"/>
                      <a:gd name="T91" fmla="*/ 50800 h 35"/>
                      <a:gd name="T92" fmla="*/ 11112 w 49"/>
                      <a:gd name="T93" fmla="*/ 49213 h 35"/>
                      <a:gd name="T94" fmla="*/ 7937 w 49"/>
                      <a:gd name="T95" fmla="*/ 49213 h 35"/>
                      <a:gd name="T96" fmla="*/ 4762 w 49"/>
                      <a:gd name="T97" fmla="*/ 49213 h 35"/>
                      <a:gd name="T98" fmla="*/ 0 w 49"/>
                      <a:gd name="T99" fmla="*/ 49213 h 35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</a:gdLst>
                    <a:ahLst/>
                    <a:cxnLst>
                      <a:cxn ang="T100">
                        <a:pos x="T0" y="T1"/>
                      </a:cxn>
                      <a:cxn ang="T101">
                        <a:pos x="T2" y="T3"/>
                      </a:cxn>
                      <a:cxn ang="T102">
                        <a:pos x="T4" y="T5"/>
                      </a:cxn>
                      <a:cxn ang="T103">
                        <a:pos x="T6" y="T7"/>
                      </a:cxn>
                      <a:cxn ang="T104">
                        <a:pos x="T8" y="T9"/>
                      </a:cxn>
                      <a:cxn ang="T105">
                        <a:pos x="T10" y="T11"/>
                      </a:cxn>
                      <a:cxn ang="T106">
                        <a:pos x="T12" y="T13"/>
                      </a:cxn>
                      <a:cxn ang="T107">
                        <a:pos x="T14" y="T15"/>
                      </a:cxn>
                      <a:cxn ang="T108">
                        <a:pos x="T16" y="T17"/>
                      </a:cxn>
                      <a:cxn ang="T109">
                        <a:pos x="T18" y="T19"/>
                      </a:cxn>
                      <a:cxn ang="T110">
                        <a:pos x="T20" y="T21"/>
                      </a:cxn>
                      <a:cxn ang="T111">
                        <a:pos x="T22" y="T23"/>
                      </a:cxn>
                      <a:cxn ang="T112">
                        <a:pos x="T24" y="T25"/>
                      </a:cxn>
                      <a:cxn ang="T113">
                        <a:pos x="T26" y="T27"/>
                      </a:cxn>
                      <a:cxn ang="T114">
                        <a:pos x="T28" y="T29"/>
                      </a:cxn>
                      <a:cxn ang="T115">
                        <a:pos x="T30" y="T31"/>
                      </a:cxn>
                      <a:cxn ang="T116">
                        <a:pos x="T32" y="T33"/>
                      </a:cxn>
                      <a:cxn ang="T117">
                        <a:pos x="T34" y="T35"/>
                      </a:cxn>
                      <a:cxn ang="T118">
                        <a:pos x="T36" y="T37"/>
                      </a:cxn>
                      <a:cxn ang="T119">
                        <a:pos x="T38" y="T39"/>
                      </a:cxn>
                      <a:cxn ang="T120">
                        <a:pos x="T40" y="T41"/>
                      </a:cxn>
                      <a:cxn ang="T121">
                        <a:pos x="T42" y="T43"/>
                      </a:cxn>
                      <a:cxn ang="T122">
                        <a:pos x="T44" y="T45"/>
                      </a:cxn>
                      <a:cxn ang="T123">
                        <a:pos x="T46" y="T47"/>
                      </a:cxn>
                      <a:cxn ang="T124">
                        <a:pos x="T48" y="T49"/>
                      </a:cxn>
                      <a:cxn ang="T125">
                        <a:pos x="T50" y="T51"/>
                      </a:cxn>
                      <a:cxn ang="T126">
                        <a:pos x="T52" y="T53"/>
                      </a:cxn>
                      <a:cxn ang="T127">
                        <a:pos x="T54" y="T55"/>
                      </a:cxn>
                      <a:cxn ang="T128">
                        <a:pos x="T56" y="T57"/>
                      </a:cxn>
                      <a:cxn ang="T129">
                        <a:pos x="T58" y="T59"/>
                      </a:cxn>
                      <a:cxn ang="T130">
                        <a:pos x="T60" y="T61"/>
                      </a:cxn>
                      <a:cxn ang="T131">
                        <a:pos x="T62" y="T63"/>
                      </a:cxn>
                      <a:cxn ang="T132">
                        <a:pos x="T64" y="T65"/>
                      </a:cxn>
                      <a:cxn ang="T133">
                        <a:pos x="T66" y="T67"/>
                      </a:cxn>
                      <a:cxn ang="T134">
                        <a:pos x="T68" y="T69"/>
                      </a:cxn>
                      <a:cxn ang="T135">
                        <a:pos x="T70" y="T71"/>
                      </a:cxn>
                      <a:cxn ang="T136">
                        <a:pos x="T72" y="T73"/>
                      </a:cxn>
                      <a:cxn ang="T137">
                        <a:pos x="T74" y="T75"/>
                      </a:cxn>
                      <a:cxn ang="T138">
                        <a:pos x="T76" y="T77"/>
                      </a:cxn>
                      <a:cxn ang="T139">
                        <a:pos x="T78" y="T79"/>
                      </a:cxn>
                      <a:cxn ang="T140">
                        <a:pos x="T80" y="T81"/>
                      </a:cxn>
                      <a:cxn ang="T141">
                        <a:pos x="T82" y="T83"/>
                      </a:cxn>
                      <a:cxn ang="T142">
                        <a:pos x="T84" y="T85"/>
                      </a:cxn>
                      <a:cxn ang="T143">
                        <a:pos x="T86" y="T87"/>
                      </a:cxn>
                      <a:cxn ang="T144">
                        <a:pos x="T88" y="T89"/>
                      </a:cxn>
                      <a:cxn ang="T145">
                        <a:pos x="T90" y="T91"/>
                      </a:cxn>
                      <a:cxn ang="T146">
                        <a:pos x="T92" y="T93"/>
                      </a:cxn>
                      <a:cxn ang="T147">
                        <a:pos x="T94" y="T95"/>
                      </a:cxn>
                      <a:cxn ang="T148">
                        <a:pos x="T96" y="T97"/>
                      </a:cxn>
                      <a:cxn ang="T149">
                        <a:pos x="T98" y="T99"/>
                      </a:cxn>
                    </a:cxnLst>
                    <a:rect l="0" t="0" r="r" b="b"/>
                    <a:pathLst>
                      <a:path w="49" h="35">
                        <a:moveTo>
                          <a:pt x="0" y="30"/>
                        </a:moveTo>
                        <a:lnTo>
                          <a:pt x="0" y="27"/>
                        </a:lnTo>
                        <a:lnTo>
                          <a:pt x="0" y="24"/>
                        </a:lnTo>
                        <a:lnTo>
                          <a:pt x="0" y="19"/>
                        </a:lnTo>
                        <a:lnTo>
                          <a:pt x="0" y="17"/>
                        </a:lnTo>
                        <a:lnTo>
                          <a:pt x="0" y="12"/>
                        </a:lnTo>
                        <a:lnTo>
                          <a:pt x="0" y="10"/>
                        </a:lnTo>
                        <a:lnTo>
                          <a:pt x="0" y="9"/>
                        </a:lnTo>
                        <a:lnTo>
                          <a:pt x="0" y="8"/>
                        </a:lnTo>
                        <a:lnTo>
                          <a:pt x="0" y="2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0" y="1"/>
                        </a:lnTo>
                        <a:lnTo>
                          <a:pt x="1" y="1"/>
                        </a:lnTo>
                        <a:lnTo>
                          <a:pt x="2" y="2"/>
                        </a:lnTo>
                        <a:lnTo>
                          <a:pt x="2" y="3"/>
                        </a:lnTo>
                        <a:lnTo>
                          <a:pt x="3" y="3"/>
                        </a:lnTo>
                        <a:lnTo>
                          <a:pt x="4" y="4"/>
                        </a:lnTo>
                        <a:lnTo>
                          <a:pt x="4" y="5"/>
                        </a:lnTo>
                        <a:lnTo>
                          <a:pt x="5" y="7"/>
                        </a:lnTo>
                        <a:lnTo>
                          <a:pt x="4" y="7"/>
                        </a:lnTo>
                        <a:lnTo>
                          <a:pt x="4" y="5"/>
                        </a:lnTo>
                        <a:lnTo>
                          <a:pt x="3" y="5"/>
                        </a:lnTo>
                        <a:lnTo>
                          <a:pt x="1" y="7"/>
                        </a:lnTo>
                        <a:lnTo>
                          <a:pt x="0" y="8"/>
                        </a:lnTo>
                        <a:lnTo>
                          <a:pt x="1" y="8"/>
                        </a:lnTo>
                        <a:lnTo>
                          <a:pt x="1" y="9"/>
                        </a:lnTo>
                        <a:lnTo>
                          <a:pt x="2" y="9"/>
                        </a:lnTo>
                        <a:lnTo>
                          <a:pt x="2" y="10"/>
                        </a:lnTo>
                        <a:lnTo>
                          <a:pt x="3" y="10"/>
                        </a:lnTo>
                        <a:lnTo>
                          <a:pt x="4" y="10"/>
                        </a:lnTo>
                        <a:lnTo>
                          <a:pt x="5" y="9"/>
                        </a:lnTo>
                        <a:lnTo>
                          <a:pt x="6" y="9"/>
                        </a:lnTo>
                        <a:lnTo>
                          <a:pt x="6" y="10"/>
                        </a:lnTo>
                        <a:lnTo>
                          <a:pt x="6" y="11"/>
                        </a:lnTo>
                        <a:lnTo>
                          <a:pt x="7" y="11"/>
                        </a:lnTo>
                        <a:lnTo>
                          <a:pt x="7" y="12"/>
                        </a:lnTo>
                        <a:lnTo>
                          <a:pt x="9" y="13"/>
                        </a:lnTo>
                        <a:lnTo>
                          <a:pt x="11" y="15"/>
                        </a:lnTo>
                        <a:lnTo>
                          <a:pt x="12" y="15"/>
                        </a:lnTo>
                        <a:lnTo>
                          <a:pt x="13" y="17"/>
                        </a:lnTo>
                        <a:lnTo>
                          <a:pt x="14" y="17"/>
                        </a:lnTo>
                        <a:lnTo>
                          <a:pt x="14" y="18"/>
                        </a:lnTo>
                        <a:lnTo>
                          <a:pt x="15" y="19"/>
                        </a:lnTo>
                        <a:lnTo>
                          <a:pt x="18" y="20"/>
                        </a:lnTo>
                        <a:lnTo>
                          <a:pt x="19" y="20"/>
                        </a:lnTo>
                        <a:lnTo>
                          <a:pt x="22" y="22"/>
                        </a:lnTo>
                        <a:lnTo>
                          <a:pt x="24" y="22"/>
                        </a:lnTo>
                        <a:lnTo>
                          <a:pt x="25" y="23"/>
                        </a:lnTo>
                        <a:lnTo>
                          <a:pt x="26" y="23"/>
                        </a:lnTo>
                        <a:lnTo>
                          <a:pt x="28" y="24"/>
                        </a:lnTo>
                        <a:lnTo>
                          <a:pt x="29" y="26"/>
                        </a:lnTo>
                        <a:lnTo>
                          <a:pt x="32" y="27"/>
                        </a:lnTo>
                        <a:lnTo>
                          <a:pt x="33" y="27"/>
                        </a:lnTo>
                        <a:lnTo>
                          <a:pt x="35" y="28"/>
                        </a:lnTo>
                        <a:lnTo>
                          <a:pt x="39" y="29"/>
                        </a:lnTo>
                        <a:lnTo>
                          <a:pt x="41" y="29"/>
                        </a:lnTo>
                        <a:lnTo>
                          <a:pt x="44" y="29"/>
                        </a:lnTo>
                        <a:lnTo>
                          <a:pt x="46" y="29"/>
                        </a:lnTo>
                        <a:lnTo>
                          <a:pt x="47" y="28"/>
                        </a:lnTo>
                        <a:lnTo>
                          <a:pt x="48" y="28"/>
                        </a:lnTo>
                        <a:lnTo>
                          <a:pt x="48" y="29"/>
                        </a:lnTo>
                        <a:lnTo>
                          <a:pt x="49" y="29"/>
                        </a:lnTo>
                        <a:lnTo>
                          <a:pt x="48" y="31"/>
                        </a:lnTo>
                        <a:lnTo>
                          <a:pt x="47" y="32"/>
                        </a:lnTo>
                        <a:lnTo>
                          <a:pt x="46" y="32"/>
                        </a:lnTo>
                        <a:lnTo>
                          <a:pt x="44" y="32"/>
                        </a:lnTo>
                        <a:lnTo>
                          <a:pt x="42" y="32"/>
                        </a:lnTo>
                        <a:lnTo>
                          <a:pt x="41" y="32"/>
                        </a:lnTo>
                        <a:lnTo>
                          <a:pt x="40" y="32"/>
                        </a:lnTo>
                        <a:lnTo>
                          <a:pt x="39" y="32"/>
                        </a:lnTo>
                        <a:lnTo>
                          <a:pt x="38" y="32"/>
                        </a:lnTo>
                        <a:lnTo>
                          <a:pt x="37" y="32"/>
                        </a:lnTo>
                        <a:lnTo>
                          <a:pt x="37" y="33"/>
                        </a:lnTo>
                        <a:lnTo>
                          <a:pt x="35" y="33"/>
                        </a:lnTo>
                        <a:lnTo>
                          <a:pt x="34" y="33"/>
                        </a:lnTo>
                        <a:lnTo>
                          <a:pt x="33" y="33"/>
                        </a:lnTo>
                        <a:lnTo>
                          <a:pt x="32" y="33"/>
                        </a:lnTo>
                        <a:lnTo>
                          <a:pt x="31" y="33"/>
                        </a:lnTo>
                        <a:lnTo>
                          <a:pt x="30" y="35"/>
                        </a:lnTo>
                        <a:lnTo>
                          <a:pt x="29" y="35"/>
                        </a:lnTo>
                        <a:lnTo>
                          <a:pt x="28" y="35"/>
                        </a:lnTo>
                        <a:lnTo>
                          <a:pt x="28" y="33"/>
                        </a:lnTo>
                        <a:lnTo>
                          <a:pt x="26" y="33"/>
                        </a:lnTo>
                        <a:lnTo>
                          <a:pt x="25" y="32"/>
                        </a:lnTo>
                        <a:lnTo>
                          <a:pt x="22" y="32"/>
                        </a:lnTo>
                        <a:lnTo>
                          <a:pt x="20" y="32"/>
                        </a:lnTo>
                        <a:lnTo>
                          <a:pt x="15" y="32"/>
                        </a:lnTo>
                        <a:lnTo>
                          <a:pt x="14" y="32"/>
                        </a:lnTo>
                        <a:lnTo>
                          <a:pt x="13" y="32"/>
                        </a:lnTo>
                        <a:lnTo>
                          <a:pt x="12" y="32"/>
                        </a:lnTo>
                        <a:lnTo>
                          <a:pt x="11" y="32"/>
                        </a:lnTo>
                        <a:lnTo>
                          <a:pt x="9" y="31"/>
                        </a:lnTo>
                        <a:lnTo>
                          <a:pt x="7" y="31"/>
                        </a:lnTo>
                        <a:lnTo>
                          <a:pt x="6" y="31"/>
                        </a:lnTo>
                        <a:lnTo>
                          <a:pt x="5" y="31"/>
                        </a:lnTo>
                        <a:lnTo>
                          <a:pt x="4" y="31"/>
                        </a:lnTo>
                        <a:lnTo>
                          <a:pt x="3" y="31"/>
                        </a:lnTo>
                        <a:lnTo>
                          <a:pt x="1" y="31"/>
                        </a:lnTo>
                        <a:lnTo>
                          <a:pt x="0" y="31"/>
                        </a:lnTo>
                        <a:lnTo>
                          <a:pt x="0" y="30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681" name="Freeform 1597">
                    <a:extLst>
                      <a:ext uri="{FF2B5EF4-FFF2-40B4-BE49-F238E27FC236}">
                        <a16:creationId xmlns:a16="http://schemas.microsoft.com/office/drawing/2014/main" id="{D3D40116-408C-4828-834F-E660EF31667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914199" y="5404313"/>
                    <a:ext cx="32531" cy="4647"/>
                  </a:xfrm>
                  <a:custGeom>
                    <a:avLst/>
                    <a:gdLst>
                      <a:gd name="T0" fmla="*/ 3175 w 14"/>
                      <a:gd name="T1" fmla="*/ 3175 h 2"/>
                      <a:gd name="T2" fmla="*/ 3175 w 14"/>
                      <a:gd name="T3" fmla="*/ 1588 h 2"/>
                      <a:gd name="T4" fmla="*/ 0 w 14"/>
                      <a:gd name="T5" fmla="*/ 1588 h 2"/>
                      <a:gd name="T6" fmla="*/ 3175 w 14"/>
                      <a:gd name="T7" fmla="*/ 0 h 2"/>
                      <a:gd name="T8" fmla="*/ 3175 w 14"/>
                      <a:gd name="T9" fmla="*/ 1588 h 2"/>
                      <a:gd name="T10" fmla="*/ 4763 w 14"/>
                      <a:gd name="T11" fmla="*/ 1588 h 2"/>
                      <a:gd name="T12" fmla="*/ 6350 w 14"/>
                      <a:gd name="T13" fmla="*/ 0 h 2"/>
                      <a:gd name="T14" fmla="*/ 9525 w 14"/>
                      <a:gd name="T15" fmla="*/ 0 h 2"/>
                      <a:gd name="T16" fmla="*/ 12700 w 14"/>
                      <a:gd name="T17" fmla="*/ 0 h 2"/>
                      <a:gd name="T18" fmla="*/ 17463 w 14"/>
                      <a:gd name="T19" fmla="*/ 0 h 2"/>
                      <a:gd name="T20" fmla="*/ 19050 w 14"/>
                      <a:gd name="T21" fmla="*/ 0 h 2"/>
                      <a:gd name="T22" fmla="*/ 20638 w 14"/>
                      <a:gd name="T23" fmla="*/ 0 h 2"/>
                      <a:gd name="T24" fmla="*/ 22225 w 14"/>
                      <a:gd name="T25" fmla="*/ 0 h 2"/>
                      <a:gd name="T26" fmla="*/ 20638 w 14"/>
                      <a:gd name="T27" fmla="*/ 0 h 2"/>
                      <a:gd name="T28" fmla="*/ 19050 w 14"/>
                      <a:gd name="T29" fmla="*/ 1588 h 2"/>
                      <a:gd name="T30" fmla="*/ 19050 w 14"/>
                      <a:gd name="T31" fmla="*/ 0 h 2"/>
                      <a:gd name="T32" fmla="*/ 17463 w 14"/>
                      <a:gd name="T33" fmla="*/ 0 h 2"/>
                      <a:gd name="T34" fmla="*/ 14288 w 14"/>
                      <a:gd name="T35" fmla="*/ 1588 h 2"/>
                      <a:gd name="T36" fmla="*/ 11113 w 14"/>
                      <a:gd name="T37" fmla="*/ 1588 h 2"/>
                      <a:gd name="T38" fmla="*/ 9525 w 14"/>
                      <a:gd name="T39" fmla="*/ 0 h 2"/>
                      <a:gd name="T40" fmla="*/ 9525 w 14"/>
                      <a:gd name="T41" fmla="*/ 1588 h 2"/>
                      <a:gd name="T42" fmla="*/ 7938 w 14"/>
                      <a:gd name="T43" fmla="*/ 1588 h 2"/>
                      <a:gd name="T44" fmla="*/ 6350 w 14"/>
                      <a:gd name="T45" fmla="*/ 1588 h 2"/>
                      <a:gd name="T46" fmla="*/ 4763 w 14"/>
                      <a:gd name="T47" fmla="*/ 1588 h 2"/>
                      <a:gd name="T48" fmla="*/ 3175 w 14"/>
                      <a:gd name="T49" fmla="*/ 3175 h 2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</a:gdLst>
                    <a:ahLst/>
                    <a:cxnLst>
                      <a:cxn ang="T50">
                        <a:pos x="T0" y="T1"/>
                      </a:cxn>
                      <a:cxn ang="T51">
                        <a:pos x="T2" y="T3"/>
                      </a:cxn>
                      <a:cxn ang="T52">
                        <a:pos x="T4" y="T5"/>
                      </a:cxn>
                      <a:cxn ang="T53">
                        <a:pos x="T6" y="T7"/>
                      </a:cxn>
                      <a:cxn ang="T54">
                        <a:pos x="T8" y="T9"/>
                      </a:cxn>
                      <a:cxn ang="T55">
                        <a:pos x="T10" y="T11"/>
                      </a:cxn>
                      <a:cxn ang="T56">
                        <a:pos x="T12" y="T13"/>
                      </a:cxn>
                      <a:cxn ang="T57">
                        <a:pos x="T14" y="T15"/>
                      </a:cxn>
                      <a:cxn ang="T58">
                        <a:pos x="T16" y="T17"/>
                      </a:cxn>
                      <a:cxn ang="T59">
                        <a:pos x="T18" y="T19"/>
                      </a:cxn>
                      <a:cxn ang="T60">
                        <a:pos x="T20" y="T21"/>
                      </a:cxn>
                      <a:cxn ang="T61">
                        <a:pos x="T22" y="T23"/>
                      </a:cxn>
                      <a:cxn ang="T62">
                        <a:pos x="T24" y="T25"/>
                      </a:cxn>
                      <a:cxn ang="T63">
                        <a:pos x="T26" y="T27"/>
                      </a:cxn>
                      <a:cxn ang="T64">
                        <a:pos x="T28" y="T29"/>
                      </a:cxn>
                      <a:cxn ang="T65">
                        <a:pos x="T30" y="T31"/>
                      </a:cxn>
                      <a:cxn ang="T66">
                        <a:pos x="T32" y="T33"/>
                      </a:cxn>
                      <a:cxn ang="T67">
                        <a:pos x="T34" y="T35"/>
                      </a:cxn>
                      <a:cxn ang="T68">
                        <a:pos x="T36" y="T37"/>
                      </a:cxn>
                      <a:cxn ang="T69">
                        <a:pos x="T38" y="T39"/>
                      </a:cxn>
                      <a:cxn ang="T70">
                        <a:pos x="T40" y="T41"/>
                      </a:cxn>
                      <a:cxn ang="T71">
                        <a:pos x="T42" y="T43"/>
                      </a:cxn>
                      <a:cxn ang="T72">
                        <a:pos x="T44" y="T45"/>
                      </a:cxn>
                      <a:cxn ang="T73">
                        <a:pos x="T46" y="T47"/>
                      </a:cxn>
                      <a:cxn ang="T74">
                        <a:pos x="T48" y="T49"/>
                      </a:cxn>
                    </a:cxnLst>
                    <a:rect l="0" t="0" r="r" b="b"/>
                    <a:pathLst>
                      <a:path w="14" h="2">
                        <a:moveTo>
                          <a:pt x="2" y="2"/>
                        </a:moveTo>
                        <a:lnTo>
                          <a:pt x="2" y="1"/>
                        </a:lnTo>
                        <a:lnTo>
                          <a:pt x="0" y="1"/>
                        </a:lnTo>
                        <a:lnTo>
                          <a:pt x="2" y="0"/>
                        </a:lnTo>
                        <a:lnTo>
                          <a:pt x="2" y="1"/>
                        </a:lnTo>
                        <a:lnTo>
                          <a:pt x="3" y="1"/>
                        </a:lnTo>
                        <a:lnTo>
                          <a:pt x="4" y="0"/>
                        </a:lnTo>
                        <a:lnTo>
                          <a:pt x="6" y="0"/>
                        </a:lnTo>
                        <a:lnTo>
                          <a:pt x="8" y="0"/>
                        </a:lnTo>
                        <a:lnTo>
                          <a:pt x="11" y="0"/>
                        </a:lnTo>
                        <a:lnTo>
                          <a:pt x="12" y="0"/>
                        </a:lnTo>
                        <a:lnTo>
                          <a:pt x="13" y="0"/>
                        </a:lnTo>
                        <a:lnTo>
                          <a:pt x="14" y="0"/>
                        </a:lnTo>
                        <a:lnTo>
                          <a:pt x="13" y="0"/>
                        </a:lnTo>
                        <a:lnTo>
                          <a:pt x="12" y="1"/>
                        </a:lnTo>
                        <a:lnTo>
                          <a:pt x="12" y="0"/>
                        </a:lnTo>
                        <a:lnTo>
                          <a:pt x="11" y="0"/>
                        </a:lnTo>
                        <a:lnTo>
                          <a:pt x="9" y="1"/>
                        </a:lnTo>
                        <a:lnTo>
                          <a:pt x="7" y="1"/>
                        </a:lnTo>
                        <a:lnTo>
                          <a:pt x="6" y="0"/>
                        </a:lnTo>
                        <a:lnTo>
                          <a:pt x="6" y="1"/>
                        </a:lnTo>
                        <a:lnTo>
                          <a:pt x="5" y="1"/>
                        </a:lnTo>
                        <a:lnTo>
                          <a:pt x="4" y="1"/>
                        </a:lnTo>
                        <a:lnTo>
                          <a:pt x="3" y="1"/>
                        </a:lnTo>
                        <a:lnTo>
                          <a:pt x="2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682" name="Freeform 1598">
                    <a:extLst>
                      <a:ext uri="{FF2B5EF4-FFF2-40B4-BE49-F238E27FC236}">
                        <a16:creationId xmlns:a16="http://schemas.microsoft.com/office/drawing/2014/main" id="{654FCBBC-1B6A-407E-B6B8-5BD2A731438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004819" y="4886149"/>
                    <a:ext cx="6972" cy="4647"/>
                  </a:xfrm>
                  <a:custGeom>
                    <a:avLst/>
                    <a:gdLst>
                      <a:gd name="T0" fmla="*/ 3175 w 3"/>
                      <a:gd name="T1" fmla="*/ 3175 h 2"/>
                      <a:gd name="T2" fmla="*/ 0 w 3"/>
                      <a:gd name="T3" fmla="*/ 1588 h 2"/>
                      <a:gd name="T4" fmla="*/ 0 w 3"/>
                      <a:gd name="T5" fmla="*/ 0 h 2"/>
                      <a:gd name="T6" fmla="*/ 1588 w 3"/>
                      <a:gd name="T7" fmla="*/ 1588 h 2"/>
                      <a:gd name="T8" fmla="*/ 3175 w 3"/>
                      <a:gd name="T9" fmla="*/ 1588 h 2"/>
                      <a:gd name="T10" fmla="*/ 4763 w 3"/>
                      <a:gd name="T11" fmla="*/ 3175 h 2"/>
                      <a:gd name="T12" fmla="*/ 3175 w 3"/>
                      <a:gd name="T13" fmla="*/ 3175 h 2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3" h="2">
                        <a:moveTo>
                          <a:pt x="2" y="2"/>
                        </a:moveTo>
                        <a:lnTo>
                          <a:pt x="0" y="1"/>
                        </a:lnTo>
                        <a:lnTo>
                          <a:pt x="0" y="0"/>
                        </a:lnTo>
                        <a:lnTo>
                          <a:pt x="1" y="1"/>
                        </a:lnTo>
                        <a:lnTo>
                          <a:pt x="2" y="1"/>
                        </a:lnTo>
                        <a:lnTo>
                          <a:pt x="3" y="2"/>
                        </a:lnTo>
                        <a:lnTo>
                          <a:pt x="2" y="2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683" name="Freeform 1599">
                    <a:extLst>
                      <a:ext uri="{FF2B5EF4-FFF2-40B4-BE49-F238E27FC236}">
                        <a16:creationId xmlns:a16="http://schemas.microsoft.com/office/drawing/2014/main" id="{2D9E7F16-0F60-45F4-84F1-D05582B6120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784077" y="5406637"/>
                    <a:ext cx="6970" cy="2323"/>
                  </a:xfrm>
                  <a:custGeom>
                    <a:avLst/>
                    <a:gdLst>
                      <a:gd name="T0" fmla="*/ 0 w 3"/>
                      <a:gd name="T1" fmla="*/ 1587 h 1"/>
                      <a:gd name="T2" fmla="*/ 3175 w 3"/>
                      <a:gd name="T3" fmla="*/ 1587 h 1"/>
                      <a:gd name="T4" fmla="*/ 3175 w 3"/>
                      <a:gd name="T5" fmla="*/ 0 h 1"/>
                      <a:gd name="T6" fmla="*/ 4762 w 3"/>
                      <a:gd name="T7" fmla="*/ 1587 h 1"/>
                      <a:gd name="T8" fmla="*/ 3175 w 3"/>
                      <a:gd name="T9" fmla="*/ 1587 h 1"/>
                      <a:gd name="T10" fmla="*/ 0 w 3"/>
                      <a:gd name="T11" fmla="*/ 1587 h 1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3" h="1">
                        <a:moveTo>
                          <a:pt x="0" y="1"/>
                        </a:moveTo>
                        <a:lnTo>
                          <a:pt x="2" y="1"/>
                        </a:lnTo>
                        <a:lnTo>
                          <a:pt x="2" y="0"/>
                        </a:lnTo>
                        <a:lnTo>
                          <a:pt x="3" y="1"/>
                        </a:lnTo>
                        <a:lnTo>
                          <a:pt x="2" y="1"/>
                        </a:lnTo>
                        <a:lnTo>
                          <a:pt x="0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687" name="Freeform 1603">
                    <a:extLst>
                      <a:ext uri="{FF2B5EF4-FFF2-40B4-BE49-F238E27FC236}">
                        <a16:creationId xmlns:a16="http://schemas.microsoft.com/office/drawing/2014/main" id="{DEBE2F5C-3DD6-4DA5-A4EA-67847ED3A894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4035026" y="5290457"/>
                    <a:ext cx="111533" cy="32531"/>
                  </a:xfrm>
                  <a:custGeom>
                    <a:avLst/>
                    <a:gdLst>
                      <a:gd name="T0" fmla="*/ 34925 w 48"/>
                      <a:gd name="T1" fmla="*/ 14288 h 14"/>
                      <a:gd name="T2" fmla="*/ 46038 w 48"/>
                      <a:gd name="T3" fmla="*/ 7938 h 14"/>
                      <a:gd name="T4" fmla="*/ 47625 w 48"/>
                      <a:gd name="T5" fmla="*/ 11113 h 14"/>
                      <a:gd name="T6" fmla="*/ 46038 w 48"/>
                      <a:gd name="T7" fmla="*/ 4763 h 14"/>
                      <a:gd name="T8" fmla="*/ 46038 w 48"/>
                      <a:gd name="T9" fmla="*/ 3175 h 14"/>
                      <a:gd name="T10" fmla="*/ 49213 w 48"/>
                      <a:gd name="T11" fmla="*/ 1588 h 14"/>
                      <a:gd name="T12" fmla="*/ 57150 w 48"/>
                      <a:gd name="T13" fmla="*/ 0 h 14"/>
                      <a:gd name="T14" fmla="*/ 61913 w 48"/>
                      <a:gd name="T15" fmla="*/ 3175 h 14"/>
                      <a:gd name="T16" fmla="*/ 58738 w 48"/>
                      <a:gd name="T17" fmla="*/ 1588 h 14"/>
                      <a:gd name="T18" fmla="*/ 61913 w 48"/>
                      <a:gd name="T19" fmla="*/ 6350 h 14"/>
                      <a:gd name="T20" fmla="*/ 65088 w 48"/>
                      <a:gd name="T21" fmla="*/ 6350 h 14"/>
                      <a:gd name="T22" fmla="*/ 63500 w 48"/>
                      <a:gd name="T23" fmla="*/ 3175 h 14"/>
                      <a:gd name="T24" fmla="*/ 73025 w 48"/>
                      <a:gd name="T25" fmla="*/ 1588 h 14"/>
                      <a:gd name="T26" fmla="*/ 73025 w 48"/>
                      <a:gd name="T27" fmla="*/ 4763 h 14"/>
                      <a:gd name="T28" fmla="*/ 69850 w 48"/>
                      <a:gd name="T29" fmla="*/ 4763 h 14"/>
                      <a:gd name="T30" fmla="*/ 69850 w 48"/>
                      <a:gd name="T31" fmla="*/ 6350 h 14"/>
                      <a:gd name="T32" fmla="*/ 76200 w 48"/>
                      <a:gd name="T33" fmla="*/ 7938 h 14"/>
                      <a:gd name="T34" fmla="*/ 65088 w 48"/>
                      <a:gd name="T35" fmla="*/ 11113 h 14"/>
                      <a:gd name="T36" fmla="*/ 63500 w 48"/>
                      <a:gd name="T37" fmla="*/ 11113 h 14"/>
                      <a:gd name="T38" fmla="*/ 65088 w 48"/>
                      <a:gd name="T39" fmla="*/ 12700 h 14"/>
                      <a:gd name="T40" fmla="*/ 49213 w 48"/>
                      <a:gd name="T41" fmla="*/ 12700 h 14"/>
                      <a:gd name="T42" fmla="*/ 47625 w 48"/>
                      <a:gd name="T43" fmla="*/ 12700 h 14"/>
                      <a:gd name="T44" fmla="*/ 57150 w 48"/>
                      <a:gd name="T45" fmla="*/ 15875 h 14"/>
                      <a:gd name="T46" fmla="*/ 52388 w 48"/>
                      <a:gd name="T47" fmla="*/ 17463 h 14"/>
                      <a:gd name="T48" fmla="*/ 44450 w 48"/>
                      <a:gd name="T49" fmla="*/ 15875 h 14"/>
                      <a:gd name="T50" fmla="*/ 42863 w 48"/>
                      <a:gd name="T51" fmla="*/ 15875 h 14"/>
                      <a:gd name="T52" fmla="*/ 46038 w 48"/>
                      <a:gd name="T53" fmla="*/ 20638 h 14"/>
                      <a:gd name="T54" fmla="*/ 38100 w 48"/>
                      <a:gd name="T55" fmla="*/ 19050 h 14"/>
                      <a:gd name="T56" fmla="*/ 39688 w 48"/>
                      <a:gd name="T57" fmla="*/ 22225 h 14"/>
                      <a:gd name="T58" fmla="*/ 3175 w 48"/>
                      <a:gd name="T59" fmla="*/ 17463 h 14"/>
                      <a:gd name="T60" fmla="*/ 4763 w 48"/>
                      <a:gd name="T61" fmla="*/ 15875 h 14"/>
                      <a:gd name="T62" fmla="*/ 12700 w 48"/>
                      <a:gd name="T63" fmla="*/ 15875 h 14"/>
                      <a:gd name="T64" fmla="*/ 14288 w 48"/>
                      <a:gd name="T65" fmla="*/ 14288 h 14"/>
                      <a:gd name="T66" fmla="*/ 15875 w 48"/>
                      <a:gd name="T67" fmla="*/ 12700 h 14"/>
                      <a:gd name="T68" fmla="*/ 20638 w 48"/>
                      <a:gd name="T69" fmla="*/ 11113 h 14"/>
                      <a:gd name="T70" fmla="*/ 15875 w 48"/>
                      <a:gd name="T71" fmla="*/ 11113 h 14"/>
                      <a:gd name="T72" fmla="*/ 11113 w 48"/>
                      <a:gd name="T73" fmla="*/ 7938 h 14"/>
                      <a:gd name="T74" fmla="*/ 14288 w 48"/>
                      <a:gd name="T75" fmla="*/ 7938 h 14"/>
                      <a:gd name="T76" fmla="*/ 19050 w 48"/>
                      <a:gd name="T77" fmla="*/ 7938 h 14"/>
                      <a:gd name="T78" fmla="*/ 15875 w 48"/>
                      <a:gd name="T79" fmla="*/ 3175 h 14"/>
                      <a:gd name="T80" fmla="*/ 11113 w 48"/>
                      <a:gd name="T81" fmla="*/ 1588 h 14"/>
                      <a:gd name="T82" fmla="*/ 17463 w 48"/>
                      <a:gd name="T83" fmla="*/ 3175 h 14"/>
                      <a:gd name="T84" fmla="*/ 25400 w 48"/>
                      <a:gd name="T85" fmla="*/ 3175 h 14"/>
                      <a:gd name="T86" fmla="*/ 28575 w 48"/>
                      <a:gd name="T87" fmla="*/ 3175 h 14"/>
                      <a:gd name="T88" fmla="*/ 38100 w 48"/>
                      <a:gd name="T89" fmla="*/ 3175 h 14"/>
                      <a:gd name="T90" fmla="*/ 39688 w 48"/>
                      <a:gd name="T91" fmla="*/ 1588 h 14"/>
                      <a:gd name="T92" fmla="*/ 33338 w 48"/>
                      <a:gd name="T93" fmla="*/ 7938 h 14"/>
                      <a:gd name="T94" fmla="*/ 23813 w 48"/>
                      <a:gd name="T95" fmla="*/ 14288 h 14"/>
                      <a:gd name="T96" fmla="*/ 17463 w 48"/>
                      <a:gd name="T97" fmla="*/ 19050 h 14"/>
                      <a:gd name="T98" fmla="*/ 1588 w 48"/>
                      <a:gd name="T99" fmla="*/ 14288 h 14"/>
                      <a:gd name="T100" fmla="*/ 1588 w 48"/>
                      <a:gd name="T101" fmla="*/ 11113 h 14"/>
                      <a:gd name="T102" fmla="*/ 3175 w 48"/>
                      <a:gd name="T103" fmla="*/ 12700 h 14"/>
                      <a:gd name="T104" fmla="*/ 3175 w 48"/>
                      <a:gd name="T105" fmla="*/ 12700 h 14"/>
                      <a:gd name="T106" fmla="*/ 4763 w 48"/>
                      <a:gd name="T107" fmla="*/ 12700 h 14"/>
                      <a:gd name="T108" fmla="*/ 3175 w 48"/>
                      <a:gd name="T109" fmla="*/ 15875 h 14"/>
                      <a:gd name="T110" fmla="*/ 19050 w 48"/>
                      <a:gd name="T111" fmla="*/ 1588 h 14"/>
                      <a:gd name="T112" fmla="*/ 19050 w 48"/>
                      <a:gd name="T113" fmla="*/ 0 h 14"/>
                      <a:gd name="T114" fmla="*/ 23813 w 48"/>
                      <a:gd name="T115" fmla="*/ 3175 h 14"/>
                      <a:gd name="T116" fmla="*/ 30163 w 48"/>
                      <a:gd name="T117" fmla="*/ 0 h 14"/>
                      <a:gd name="T118" fmla="*/ 33338 w 48"/>
                      <a:gd name="T119" fmla="*/ 0 h 14"/>
                      <a:gd name="T120" fmla="*/ 38100 w 48"/>
                      <a:gd name="T121" fmla="*/ 1588 h 14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  <a:gd name="T180" fmla="*/ 0 60000 65536"/>
                      <a:gd name="T181" fmla="*/ 0 60000 65536"/>
                      <a:gd name="T182" fmla="*/ 0 60000 65536"/>
                    </a:gdLst>
                    <a:ahLst/>
                    <a:cxnLst>
                      <a:cxn ang="T122">
                        <a:pos x="T0" y="T1"/>
                      </a:cxn>
                      <a:cxn ang="T123">
                        <a:pos x="T2" y="T3"/>
                      </a:cxn>
                      <a:cxn ang="T124">
                        <a:pos x="T4" y="T5"/>
                      </a:cxn>
                      <a:cxn ang="T125">
                        <a:pos x="T6" y="T7"/>
                      </a:cxn>
                      <a:cxn ang="T126">
                        <a:pos x="T8" y="T9"/>
                      </a:cxn>
                      <a:cxn ang="T127">
                        <a:pos x="T10" y="T11"/>
                      </a:cxn>
                      <a:cxn ang="T128">
                        <a:pos x="T12" y="T13"/>
                      </a:cxn>
                      <a:cxn ang="T129">
                        <a:pos x="T14" y="T15"/>
                      </a:cxn>
                      <a:cxn ang="T130">
                        <a:pos x="T16" y="T17"/>
                      </a:cxn>
                      <a:cxn ang="T131">
                        <a:pos x="T18" y="T19"/>
                      </a:cxn>
                      <a:cxn ang="T132">
                        <a:pos x="T20" y="T21"/>
                      </a:cxn>
                      <a:cxn ang="T133">
                        <a:pos x="T22" y="T23"/>
                      </a:cxn>
                      <a:cxn ang="T134">
                        <a:pos x="T24" y="T25"/>
                      </a:cxn>
                      <a:cxn ang="T135">
                        <a:pos x="T26" y="T27"/>
                      </a:cxn>
                      <a:cxn ang="T136">
                        <a:pos x="T28" y="T29"/>
                      </a:cxn>
                      <a:cxn ang="T137">
                        <a:pos x="T30" y="T31"/>
                      </a:cxn>
                      <a:cxn ang="T138">
                        <a:pos x="T32" y="T33"/>
                      </a:cxn>
                      <a:cxn ang="T139">
                        <a:pos x="T34" y="T35"/>
                      </a:cxn>
                      <a:cxn ang="T140">
                        <a:pos x="T36" y="T37"/>
                      </a:cxn>
                      <a:cxn ang="T141">
                        <a:pos x="T38" y="T39"/>
                      </a:cxn>
                      <a:cxn ang="T142">
                        <a:pos x="T40" y="T41"/>
                      </a:cxn>
                      <a:cxn ang="T143">
                        <a:pos x="T42" y="T43"/>
                      </a:cxn>
                      <a:cxn ang="T144">
                        <a:pos x="T44" y="T45"/>
                      </a:cxn>
                      <a:cxn ang="T145">
                        <a:pos x="T46" y="T47"/>
                      </a:cxn>
                      <a:cxn ang="T146">
                        <a:pos x="T48" y="T49"/>
                      </a:cxn>
                      <a:cxn ang="T147">
                        <a:pos x="T50" y="T51"/>
                      </a:cxn>
                      <a:cxn ang="T148">
                        <a:pos x="T52" y="T53"/>
                      </a:cxn>
                      <a:cxn ang="T149">
                        <a:pos x="T54" y="T55"/>
                      </a:cxn>
                      <a:cxn ang="T150">
                        <a:pos x="T56" y="T57"/>
                      </a:cxn>
                      <a:cxn ang="T151">
                        <a:pos x="T58" y="T59"/>
                      </a:cxn>
                      <a:cxn ang="T152">
                        <a:pos x="T60" y="T61"/>
                      </a:cxn>
                      <a:cxn ang="T153">
                        <a:pos x="T62" y="T63"/>
                      </a:cxn>
                      <a:cxn ang="T154">
                        <a:pos x="T64" y="T65"/>
                      </a:cxn>
                      <a:cxn ang="T155">
                        <a:pos x="T66" y="T67"/>
                      </a:cxn>
                      <a:cxn ang="T156">
                        <a:pos x="T68" y="T69"/>
                      </a:cxn>
                      <a:cxn ang="T157">
                        <a:pos x="T70" y="T71"/>
                      </a:cxn>
                      <a:cxn ang="T158">
                        <a:pos x="T72" y="T73"/>
                      </a:cxn>
                      <a:cxn ang="T159">
                        <a:pos x="T74" y="T75"/>
                      </a:cxn>
                      <a:cxn ang="T160">
                        <a:pos x="T76" y="T77"/>
                      </a:cxn>
                      <a:cxn ang="T161">
                        <a:pos x="T78" y="T79"/>
                      </a:cxn>
                      <a:cxn ang="T162">
                        <a:pos x="T80" y="T81"/>
                      </a:cxn>
                      <a:cxn ang="T163">
                        <a:pos x="T82" y="T83"/>
                      </a:cxn>
                      <a:cxn ang="T164">
                        <a:pos x="T84" y="T85"/>
                      </a:cxn>
                      <a:cxn ang="T165">
                        <a:pos x="T86" y="T87"/>
                      </a:cxn>
                      <a:cxn ang="T166">
                        <a:pos x="T88" y="T89"/>
                      </a:cxn>
                      <a:cxn ang="T167">
                        <a:pos x="T90" y="T91"/>
                      </a:cxn>
                      <a:cxn ang="T168">
                        <a:pos x="T92" y="T93"/>
                      </a:cxn>
                      <a:cxn ang="T169">
                        <a:pos x="T94" y="T95"/>
                      </a:cxn>
                      <a:cxn ang="T170">
                        <a:pos x="T96" y="T97"/>
                      </a:cxn>
                      <a:cxn ang="T171">
                        <a:pos x="T98" y="T99"/>
                      </a:cxn>
                      <a:cxn ang="T172">
                        <a:pos x="T100" y="T101"/>
                      </a:cxn>
                      <a:cxn ang="T173">
                        <a:pos x="T102" y="T103"/>
                      </a:cxn>
                      <a:cxn ang="T174">
                        <a:pos x="T104" y="T105"/>
                      </a:cxn>
                      <a:cxn ang="T175">
                        <a:pos x="T106" y="T107"/>
                      </a:cxn>
                      <a:cxn ang="T176">
                        <a:pos x="T108" y="T109"/>
                      </a:cxn>
                      <a:cxn ang="T177">
                        <a:pos x="T110" y="T111"/>
                      </a:cxn>
                      <a:cxn ang="T178">
                        <a:pos x="T112" y="T113"/>
                      </a:cxn>
                      <a:cxn ang="T179">
                        <a:pos x="T114" y="T115"/>
                      </a:cxn>
                      <a:cxn ang="T180">
                        <a:pos x="T116" y="T117"/>
                      </a:cxn>
                      <a:cxn ang="T181">
                        <a:pos x="T118" y="T119"/>
                      </a:cxn>
                      <a:cxn ang="T182">
                        <a:pos x="T120" y="T121"/>
                      </a:cxn>
                    </a:cxnLst>
                    <a:rect l="0" t="0" r="r" b="b"/>
                    <a:pathLst>
                      <a:path w="48" h="14">
                        <a:moveTo>
                          <a:pt x="25" y="14"/>
                        </a:moveTo>
                        <a:lnTo>
                          <a:pt x="25" y="14"/>
                        </a:lnTo>
                        <a:lnTo>
                          <a:pt x="22" y="13"/>
                        </a:lnTo>
                        <a:lnTo>
                          <a:pt x="20" y="12"/>
                        </a:lnTo>
                        <a:lnTo>
                          <a:pt x="22" y="9"/>
                        </a:lnTo>
                        <a:lnTo>
                          <a:pt x="22" y="8"/>
                        </a:lnTo>
                        <a:lnTo>
                          <a:pt x="26" y="7"/>
                        </a:lnTo>
                        <a:lnTo>
                          <a:pt x="27" y="5"/>
                        </a:lnTo>
                        <a:lnTo>
                          <a:pt x="28" y="5"/>
                        </a:lnTo>
                        <a:lnTo>
                          <a:pt x="29" y="5"/>
                        </a:lnTo>
                        <a:lnTo>
                          <a:pt x="29" y="7"/>
                        </a:lnTo>
                        <a:lnTo>
                          <a:pt x="29" y="8"/>
                        </a:lnTo>
                        <a:lnTo>
                          <a:pt x="30" y="8"/>
                        </a:lnTo>
                        <a:lnTo>
                          <a:pt x="30" y="7"/>
                        </a:lnTo>
                        <a:lnTo>
                          <a:pt x="30" y="5"/>
                        </a:lnTo>
                        <a:lnTo>
                          <a:pt x="29" y="4"/>
                        </a:lnTo>
                        <a:lnTo>
                          <a:pt x="28" y="4"/>
                        </a:lnTo>
                        <a:lnTo>
                          <a:pt x="28" y="3"/>
                        </a:lnTo>
                        <a:lnTo>
                          <a:pt x="29" y="3"/>
                        </a:lnTo>
                        <a:lnTo>
                          <a:pt x="29" y="4"/>
                        </a:lnTo>
                        <a:lnTo>
                          <a:pt x="30" y="4"/>
                        </a:lnTo>
                        <a:lnTo>
                          <a:pt x="30" y="3"/>
                        </a:lnTo>
                        <a:lnTo>
                          <a:pt x="29" y="2"/>
                        </a:lnTo>
                        <a:lnTo>
                          <a:pt x="30" y="2"/>
                        </a:lnTo>
                        <a:lnTo>
                          <a:pt x="31" y="1"/>
                        </a:lnTo>
                        <a:lnTo>
                          <a:pt x="33" y="0"/>
                        </a:lnTo>
                        <a:lnTo>
                          <a:pt x="34" y="1"/>
                        </a:lnTo>
                        <a:lnTo>
                          <a:pt x="35" y="1"/>
                        </a:lnTo>
                        <a:lnTo>
                          <a:pt x="36" y="1"/>
                        </a:lnTo>
                        <a:lnTo>
                          <a:pt x="36" y="0"/>
                        </a:lnTo>
                        <a:lnTo>
                          <a:pt x="37" y="0"/>
                        </a:lnTo>
                        <a:lnTo>
                          <a:pt x="38" y="0"/>
                        </a:lnTo>
                        <a:lnTo>
                          <a:pt x="39" y="1"/>
                        </a:lnTo>
                        <a:lnTo>
                          <a:pt x="39" y="2"/>
                        </a:lnTo>
                        <a:lnTo>
                          <a:pt x="38" y="2"/>
                        </a:lnTo>
                        <a:lnTo>
                          <a:pt x="37" y="1"/>
                        </a:lnTo>
                        <a:lnTo>
                          <a:pt x="37" y="2"/>
                        </a:lnTo>
                        <a:lnTo>
                          <a:pt x="37" y="3"/>
                        </a:lnTo>
                        <a:lnTo>
                          <a:pt x="38" y="3"/>
                        </a:lnTo>
                        <a:lnTo>
                          <a:pt x="39" y="4"/>
                        </a:lnTo>
                        <a:lnTo>
                          <a:pt x="40" y="4"/>
                        </a:lnTo>
                        <a:lnTo>
                          <a:pt x="40" y="5"/>
                        </a:lnTo>
                        <a:lnTo>
                          <a:pt x="41" y="5"/>
                        </a:lnTo>
                        <a:lnTo>
                          <a:pt x="41" y="4"/>
                        </a:lnTo>
                        <a:lnTo>
                          <a:pt x="40" y="3"/>
                        </a:lnTo>
                        <a:lnTo>
                          <a:pt x="39" y="3"/>
                        </a:lnTo>
                        <a:lnTo>
                          <a:pt x="40" y="2"/>
                        </a:lnTo>
                        <a:lnTo>
                          <a:pt x="40" y="1"/>
                        </a:lnTo>
                        <a:lnTo>
                          <a:pt x="41" y="1"/>
                        </a:lnTo>
                        <a:lnTo>
                          <a:pt x="45" y="1"/>
                        </a:lnTo>
                        <a:lnTo>
                          <a:pt x="46" y="1"/>
                        </a:lnTo>
                        <a:lnTo>
                          <a:pt x="47" y="3"/>
                        </a:lnTo>
                        <a:lnTo>
                          <a:pt x="46" y="3"/>
                        </a:lnTo>
                        <a:lnTo>
                          <a:pt x="45" y="3"/>
                        </a:lnTo>
                        <a:lnTo>
                          <a:pt x="44" y="3"/>
                        </a:lnTo>
                        <a:lnTo>
                          <a:pt x="43" y="3"/>
                        </a:lnTo>
                        <a:lnTo>
                          <a:pt x="43" y="4"/>
                        </a:lnTo>
                        <a:lnTo>
                          <a:pt x="44" y="4"/>
                        </a:lnTo>
                        <a:lnTo>
                          <a:pt x="45" y="4"/>
                        </a:lnTo>
                        <a:lnTo>
                          <a:pt x="46" y="4"/>
                        </a:lnTo>
                        <a:lnTo>
                          <a:pt x="47" y="4"/>
                        </a:lnTo>
                        <a:lnTo>
                          <a:pt x="48" y="5"/>
                        </a:lnTo>
                        <a:lnTo>
                          <a:pt x="47" y="7"/>
                        </a:lnTo>
                        <a:lnTo>
                          <a:pt x="45" y="7"/>
                        </a:lnTo>
                        <a:lnTo>
                          <a:pt x="44" y="7"/>
                        </a:lnTo>
                        <a:lnTo>
                          <a:pt x="43" y="7"/>
                        </a:lnTo>
                        <a:lnTo>
                          <a:pt x="41" y="7"/>
                        </a:lnTo>
                        <a:lnTo>
                          <a:pt x="40" y="7"/>
                        </a:lnTo>
                        <a:lnTo>
                          <a:pt x="41" y="7"/>
                        </a:lnTo>
                        <a:lnTo>
                          <a:pt x="40" y="7"/>
                        </a:lnTo>
                        <a:lnTo>
                          <a:pt x="39" y="8"/>
                        </a:lnTo>
                        <a:lnTo>
                          <a:pt x="40" y="8"/>
                        </a:lnTo>
                        <a:lnTo>
                          <a:pt x="41" y="8"/>
                        </a:lnTo>
                        <a:lnTo>
                          <a:pt x="39" y="9"/>
                        </a:lnTo>
                        <a:lnTo>
                          <a:pt x="38" y="9"/>
                        </a:lnTo>
                        <a:lnTo>
                          <a:pt x="36" y="9"/>
                        </a:lnTo>
                        <a:lnTo>
                          <a:pt x="34" y="9"/>
                        </a:lnTo>
                        <a:lnTo>
                          <a:pt x="31" y="8"/>
                        </a:lnTo>
                        <a:lnTo>
                          <a:pt x="30" y="8"/>
                        </a:lnTo>
                        <a:lnTo>
                          <a:pt x="31" y="9"/>
                        </a:lnTo>
                        <a:lnTo>
                          <a:pt x="33" y="9"/>
                        </a:lnTo>
                        <a:lnTo>
                          <a:pt x="34" y="9"/>
                        </a:lnTo>
                        <a:lnTo>
                          <a:pt x="35" y="10"/>
                        </a:lnTo>
                        <a:lnTo>
                          <a:pt x="36" y="10"/>
                        </a:lnTo>
                        <a:lnTo>
                          <a:pt x="35" y="11"/>
                        </a:lnTo>
                        <a:lnTo>
                          <a:pt x="34" y="11"/>
                        </a:lnTo>
                        <a:lnTo>
                          <a:pt x="33" y="11"/>
                        </a:lnTo>
                        <a:lnTo>
                          <a:pt x="31" y="11"/>
                        </a:lnTo>
                        <a:lnTo>
                          <a:pt x="30" y="11"/>
                        </a:lnTo>
                        <a:lnTo>
                          <a:pt x="29" y="10"/>
                        </a:lnTo>
                        <a:lnTo>
                          <a:pt x="28" y="10"/>
                        </a:lnTo>
                        <a:lnTo>
                          <a:pt x="27" y="10"/>
                        </a:lnTo>
                        <a:lnTo>
                          <a:pt x="26" y="10"/>
                        </a:lnTo>
                        <a:lnTo>
                          <a:pt x="27" y="10"/>
                        </a:lnTo>
                        <a:lnTo>
                          <a:pt x="28" y="11"/>
                        </a:lnTo>
                        <a:lnTo>
                          <a:pt x="29" y="12"/>
                        </a:lnTo>
                        <a:lnTo>
                          <a:pt x="29" y="13"/>
                        </a:lnTo>
                        <a:lnTo>
                          <a:pt x="27" y="13"/>
                        </a:lnTo>
                        <a:lnTo>
                          <a:pt x="27" y="12"/>
                        </a:lnTo>
                        <a:lnTo>
                          <a:pt x="26" y="12"/>
                        </a:lnTo>
                        <a:lnTo>
                          <a:pt x="25" y="12"/>
                        </a:lnTo>
                        <a:lnTo>
                          <a:pt x="24" y="12"/>
                        </a:lnTo>
                        <a:lnTo>
                          <a:pt x="24" y="13"/>
                        </a:lnTo>
                        <a:lnTo>
                          <a:pt x="25" y="13"/>
                        </a:lnTo>
                        <a:lnTo>
                          <a:pt x="26" y="14"/>
                        </a:lnTo>
                        <a:lnTo>
                          <a:pt x="25" y="14"/>
                        </a:lnTo>
                        <a:moveTo>
                          <a:pt x="7" y="13"/>
                        </a:moveTo>
                        <a:lnTo>
                          <a:pt x="7" y="13"/>
                        </a:lnTo>
                        <a:lnTo>
                          <a:pt x="6" y="12"/>
                        </a:lnTo>
                        <a:lnTo>
                          <a:pt x="3" y="12"/>
                        </a:lnTo>
                        <a:lnTo>
                          <a:pt x="2" y="11"/>
                        </a:lnTo>
                        <a:lnTo>
                          <a:pt x="3" y="10"/>
                        </a:lnTo>
                        <a:lnTo>
                          <a:pt x="4" y="11"/>
                        </a:lnTo>
                        <a:lnTo>
                          <a:pt x="6" y="10"/>
                        </a:lnTo>
                        <a:lnTo>
                          <a:pt x="4" y="10"/>
                        </a:lnTo>
                        <a:lnTo>
                          <a:pt x="3" y="10"/>
                        </a:lnTo>
                        <a:lnTo>
                          <a:pt x="4" y="10"/>
                        </a:lnTo>
                        <a:lnTo>
                          <a:pt x="6" y="10"/>
                        </a:lnTo>
                        <a:lnTo>
                          <a:pt x="7" y="10"/>
                        </a:lnTo>
                        <a:lnTo>
                          <a:pt x="8" y="10"/>
                        </a:lnTo>
                        <a:lnTo>
                          <a:pt x="9" y="10"/>
                        </a:lnTo>
                        <a:lnTo>
                          <a:pt x="10" y="10"/>
                        </a:lnTo>
                        <a:lnTo>
                          <a:pt x="10" y="9"/>
                        </a:lnTo>
                        <a:lnTo>
                          <a:pt x="9" y="9"/>
                        </a:lnTo>
                        <a:lnTo>
                          <a:pt x="9" y="8"/>
                        </a:lnTo>
                        <a:lnTo>
                          <a:pt x="10" y="7"/>
                        </a:lnTo>
                        <a:lnTo>
                          <a:pt x="11" y="8"/>
                        </a:lnTo>
                        <a:lnTo>
                          <a:pt x="10" y="8"/>
                        </a:lnTo>
                        <a:lnTo>
                          <a:pt x="11" y="8"/>
                        </a:lnTo>
                        <a:lnTo>
                          <a:pt x="12" y="7"/>
                        </a:lnTo>
                        <a:lnTo>
                          <a:pt x="13" y="7"/>
                        </a:lnTo>
                        <a:lnTo>
                          <a:pt x="13" y="5"/>
                        </a:lnTo>
                        <a:lnTo>
                          <a:pt x="12" y="5"/>
                        </a:lnTo>
                        <a:lnTo>
                          <a:pt x="11" y="5"/>
                        </a:lnTo>
                        <a:lnTo>
                          <a:pt x="10" y="7"/>
                        </a:lnTo>
                        <a:lnTo>
                          <a:pt x="9" y="7"/>
                        </a:lnTo>
                        <a:lnTo>
                          <a:pt x="8" y="7"/>
                        </a:lnTo>
                        <a:lnTo>
                          <a:pt x="7" y="7"/>
                        </a:lnTo>
                        <a:lnTo>
                          <a:pt x="7" y="5"/>
                        </a:lnTo>
                        <a:lnTo>
                          <a:pt x="8" y="5"/>
                        </a:lnTo>
                        <a:lnTo>
                          <a:pt x="9" y="5"/>
                        </a:lnTo>
                        <a:lnTo>
                          <a:pt x="10" y="5"/>
                        </a:lnTo>
                        <a:lnTo>
                          <a:pt x="11" y="5"/>
                        </a:lnTo>
                        <a:lnTo>
                          <a:pt x="12" y="5"/>
                        </a:lnTo>
                        <a:lnTo>
                          <a:pt x="13" y="5"/>
                        </a:lnTo>
                        <a:lnTo>
                          <a:pt x="11" y="4"/>
                        </a:lnTo>
                        <a:lnTo>
                          <a:pt x="10" y="3"/>
                        </a:lnTo>
                        <a:lnTo>
                          <a:pt x="10" y="2"/>
                        </a:lnTo>
                        <a:lnTo>
                          <a:pt x="9" y="2"/>
                        </a:lnTo>
                        <a:lnTo>
                          <a:pt x="8" y="2"/>
                        </a:lnTo>
                        <a:lnTo>
                          <a:pt x="7" y="2"/>
                        </a:lnTo>
                        <a:lnTo>
                          <a:pt x="7" y="1"/>
                        </a:lnTo>
                        <a:lnTo>
                          <a:pt x="9" y="1"/>
                        </a:lnTo>
                        <a:lnTo>
                          <a:pt x="10" y="2"/>
                        </a:lnTo>
                        <a:lnTo>
                          <a:pt x="11" y="2"/>
                        </a:lnTo>
                        <a:lnTo>
                          <a:pt x="12" y="2"/>
                        </a:lnTo>
                        <a:lnTo>
                          <a:pt x="12" y="3"/>
                        </a:lnTo>
                        <a:lnTo>
                          <a:pt x="15" y="3"/>
                        </a:lnTo>
                        <a:lnTo>
                          <a:pt x="16" y="2"/>
                        </a:lnTo>
                        <a:lnTo>
                          <a:pt x="15" y="2"/>
                        </a:lnTo>
                        <a:lnTo>
                          <a:pt x="16" y="1"/>
                        </a:lnTo>
                        <a:lnTo>
                          <a:pt x="17" y="1"/>
                        </a:lnTo>
                        <a:lnTo>
                          <a:pt x="18" y="1"/>
                        </a:lnTo>
                        <a:lnTo>
                          <a:pt x="18" y="2"/>
                        </a:lnTo>
                        <a:lnTo>
                          <a:pt x="19" y="2"/>
                        </a:lnTo>
                        <a:lnTo>
                          <a:pt x="22" y="2"/>
                        </a:lnTo>
                        <a:lnTo>
                          <a:pt x="24" y="2"/>
                        </a:lnTo>
                        <a:lnTo>
                          <a:pt x="25" y="2"/>
                        </a:lnTo>
                        <a:lnTo>
                          <a:pt x="24" y="2"/>
                        </a:lnTo>
                        <a:lnTo>
                          <a:pt x="24" y="1"/>
                        </a:lnTo>
                        <a:lnTo>
                          <a:pt x="25" y="1"/>
                        </a:lnTo>
                        <a:lnTo>
                          <a:pt x="27" y="2"/>
                        </a:lnTo>
                        <a:lnTo>
                          <a:pt x="25" y="4"/>
                        </a:lnTo>
                        <a:lnTo>
                          <a:pt x="24" y="4"/>
                        </a:lnTo>
                        <a:lnTo>
                          <a:pt x="21" y="5"/>
                        </a:lnTo>
                        <a:lnTo>
                          <a:pt x="20" y="7"/>
                        </a:lnTo>
                        <a:lnTo>
                          <a:pt x="18" y="9"/>
                        </a:lnTo>
                        <a:lnTo>
                          <a:pt x="17" y="10"/>
                        </a:lnTo>
                        <a:lnTo>
                          <a:pt x="15" y="9"/>
                        </a:lnTo>
                        <a:lnTo>
                          <a:pt x="13" y="10"/>
                        </a:lnTo>
                        <a:lnTo>
                          <a:pt x="12" y="11"/>
                        </a:lnTo>
                        <a:lnTo>
                          <a:pt x="11" y="12"/>
                        </a:lnTo>
                        <a:lnTo>
                          <a:pt x="10" y="12"/>
                        </a:lnTo>
                        <a:lnTo>
                          <a:pt x="8" y="13"/>
                        </a:lnTo>
                        <a:lnTo>
                          <a:pt x="7" y="13"/>
                        </a:lnTo>
                        <a:moveTo>
                          <a:pt x="2" y="10"/>
                        </a:moveTo>
                        <a:lnTo>
                          <a:pt x="1" y="9"/>
                        </a:lnTo>
                        <a:lnTo>
                          <a:pt x="0" y="9"/>
                        </a:lnTo>
                        <a:lnTo>
                          <a:pt x="0" y="8"/>
                        </a:lnTo>
                        <a:lnTo>
                          <a:pt x="1" y="7"/>
                        </a:lnTo>
                        <a:lnTo>
                          <a:pt x="2" y="7"/>
                        </a:lnTo>
                        <a:lnTo>
                          <a:pt x="2" y="8"/>
                        </a:lnTo>
                        <a:lnTo>
                          <a:pt x="1" y="8"/>
                        </a:lnTo>
                        <a:lnTo>
                          <a:pt x="2" y="8"/>
                        </a:lnTo>
                        <a:lnTo>
                          <a:pt x="3" y="8"/>
                        </a:lnTo>
                        <a:lnTo>
                          <a:pt x="3" y="9"/>
                        </a:lnTo>
                        <a:lnTo>
                          <a:pt x="2" y="10"/>
                        </a:lnTo>
                        <a:moveTo>
                          <a:pt x="15" y="2"/>
                        </a:moveTo>
                        <a:lnTo>
                          <a:pt x="12" y="2"/>
                        </a:lnTo>
                        <a:lnTo>
                          <a:pt x="12" y="1"/>
                        </a:lnTo>
                        <a:lnTo>
                          <a:pt x="11" y="0"/>
                        </a:lnTo>
                        <a:lnTo>
                          <a:pt x="12" y="0"/>
                        </a:lnTo>
                        <a:lnTo>
                          <a:pt x="15" y="0"/>
                        </a:lnTo>
                        <a:lnTo>
                          <a:pt x="16" y="1"/>
                        </a:lnTo>
                        <a:lnTo>
                          <a:pt x="15" y="1"/>
                        </a:lnTo>
                        <a:lnTo>
                          <a:pt x="15" y="2"/>
                        </a:lnTo>
                        <a:moveTo>
                          <a:pt x="22" y="1"/>
                        </a:moveTo>
                        <a:lnTo>
                          <a:pt x="22" y="1"/>
                        </a:lnTo>
                        <a:lnTo>
                          <a:pt x="19" y="0"/>
                        </a:lnTo>
                        <a:lnTo>
                          <a:pt x="20" y="0"/>
                        </a:lnTo>
                        <a:lnTo>
                          <a:pt x="21" y="0"/>
                        </a:lnTo>
                        <a:lnTo>
                          <a:pt x="24" y="0"/>
                        </a:lnTo>
                        <a:lnTo>
                          <a:pt x="24" y="1"/>
                        </a:lnTo>
                        <a:lnTo>
                          <a:pt x="22" y="1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709" name="Freeform 1768">
                    <a:extLst>
                      <a:ext uri="{FF2B5EF4-FFF2-40B4-BE49-F238E27FC236}">
                        <a16:creationId xmlns:a16="http://schemas.microsoft.com/office/drawing/2014/main" id="{907E001C-B52B-4E41-A1D4-F868EF4CBFB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7150985" y="2869256"/>
                    <a:ext cx="30208" cy="9294"/>
                  </a:xfrm>
                  <a:custGeom>
                    <a:avLst/>
                    <a:gdLst>
                      <a:gd name="T0" fmla="*/ 0 w 13"/>
                      <a:gd name="T1" fmla="*/ 0 h 4"/>
                      <a:gd name="T2" fmla="*/ 20638 w 13"/>
                      <a:gd name="T3" fmla="*/ 0 h 4"/>
                      <a:gd name="T4" fmla="*/ 19050 w 13"/>
                      <a:gd name="T5" fmla="*/ 6350 h 4"/>
                      <a:gd name="T6" fmla="*/ 9525 w 13"/>
                      <a:gd name="T7" fmla="*/ 6350 h 4"/>
                      <a:gd name="T8" fmla="*/ 0 w 13"/>
                      <a:gd name="T9" fmla="*/ 0 h 4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13" h="4">
                        <a:moveTo>
                          <a:pt x="0" y="0"/>
                        </a:moveTo>
                        <a:lnTo>
                          <a:pt x="13" y="0"/>
                        </a:lnTo>
                        <a:lnTo>
                          <a:pt x="12" y="4"/>
                        </a:lnTo>
                        <a:lnTo>
                          <a:pt x="6" y="4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710" name="Freeform 1769">
                    <a:extLst>
                      <a:ext uri="{FF2B5EF4-FFF2-40B4-BE49-F238E27FC236}">
                        <a16:creationId xmlns:a16="http://schemas.microsoft.com/office/drawing/2014/main" id="{468254C0-129F-475F-97F5-74B762A77D9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7190487" y="3429245"/>
                    <a:ext cx="51119" cy="16266"/>
                  </a:xfrm>
                  <a:custGeom>
                    <a:avLst/>
                    <a:gdLst>
                      <a:gd name="T0" fmla="*/ 34925 w 22"/>
                      <a:gd name="T1" fmla="*/ 11113 h 7"/>
                      <a:gd name="T2" fmla="*/ 0 w 22"/>
                      <a:gd name="T3" fmla="*/ 11113 h 7"/>
                      <a:gd name="T4" fmla="*/ 1588 w 22"/>
                      <a:gd name="T5" fmla="*/ 9525 h 7"/>
                      <a:gd name="T6" fmla="*/ 15875 w 22"/>
                      <a:gd name="T7" fmla="*/ 1588 h 7"/>
                      <a:gd name="T8" fmla="*/ 15875 w 22"/>
                      <a:gd name="T9" fmla="*/ 1588 h 7"/>
                      <a:gd name="T10" fmla="*/ 17463 w 22"/>
                      <a:gd name="T11" fmla="*/ 0 h 7"/>
                      <a:gd name="T12" fmla="*/ 19050 w 22"/>
                      <a:gd name="T13" fmla="*/ 0 h 7"/>
                      <a:gd name="T14" fmla="*/ 20638 w 22"/>
                      <a:gd name="T15" fmla="*/ 0 h 7"/>
                      <a:gd name="T16" fmla="*/ 20638 w 22"/>
                      <a:gd name="T17" fmla="*/ 1588 h 7"/>
                      <a:gd name="T18" fmla="*/ 20638 w 22"/>
                      <a:gd name="T19" fmla="*/ 3175 h 7"/>
                      <a:gd name="T20" fmla="*/ 20638 w 22"/>
                      <a:gd name="T21" fmla="*/ 3175 h 7"/>
                      <a:gd name="T22" fmla="*/ 22225 w 22"/>
                      <a:gd name="T23" fmla="*/ 3175 h 7"/>
                      <a:gd name="T24" fmla="*/ 25400 w 22"/>
                      <a:gd name="T25" fmla="*/ 3175 h 7"/>
                      <a:gd name="T26" fmla="*/ 25400 w 22"/>
                      <a:gd name="T27" fmla="*/ 3175 h 7"/>
                      <a:gd name="T28" fmla="*/ 25400 w 22"/>
                      <a:gd name="T29" fmla="*/ 4763 h 7"/>
                      <a:gd name="T30" fmla="*/ 25400 w 22"/>
                      <a:gd name="T31" fmla="*/ 7938 h 7"/>
                      <a:gd name="T32" fmla="*/ 25400 w 22"/>
                      <a:gd name="T33" fmla="*/ 7938 h 7"/>
                      <a:gd name="T34" fmla="*/ 26988 w 22"/>
                      <a:gd name="T35" fmla="*/ 9525 h 7"/>
                      <a:gd name="T36" fmla="*/ 28575 w 22"/>
                      <a:gd name="T37" fmla="*/ 9525 h 7"/>
                      <a:gd name="T38" fmla="*/ 30163 w 22"/>
                      <a:gd name="T39" fmla="*/ 9525 h 7"/>
                      <a:gd name="T40" fmla="*/ 30163 w 22"/>
                      <a:gd name="T41" fmla="*/ 9525 h 7"/>
                      <a:gd name="T42" fmla="*/ 31750 w 22"/>
                      <a:gd name="T43" fmla="*/ 9525 h 7"/>
                      <a:gd name="T44" fmla="*/ 31750 w 22"/>
                      <a:gd name="T45" fmla="*/ 9525 h 7"/>
                      <a:gd name="T46" fmla="*/ 33338 w 22"/>
                      <a:gd name="T47" fmla="*/ 9525 h 7"/>
                      <a:gd name="T48" fmla="*/ 34925 w 22"/>
                      <a:gd name="T49" fmla="*/ 9525 h 7"/>
                      <a:gd name="T50" fmla="*/ 34925 w 22"/>
                      <a:gd name="T51" fmla="*/ 11113 h 7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</a:gdLst>
                    <a:ahLst/>
                    <a:cxnLst>
                      <a:cxn ang="T52">
                        <a:pos x="T0" y="T1"/>
                      </a:cxn>
                      <a:cxn ang="T53">
                        <a:pos x="T2" y="T3"/>
                      </a:cxn>
                      <a:cxn ang="T54">
                        <a:pos x="T4" y="T5"/>
                      </a:cxn>
                      <a:cxn ang="T55">
                        <a:pos x="T6" y="T7"/>
                      </a:cxn>
                      <a:cxn ang="T56">
                        <a:pos x="T8" y="T9"/>
                      </a:cxn>
                      <a:cxn ang="T57">
                        <a:pos x="T10" y="T11"/>
                      </a:cxn>
                      <a:cxn ang="T58">
                        <a:pos x="T12" y="T13"/>
                      </a:cxn>
                      <a:cxn ang="T59">
                        <a:pos x="T14" y="T15"/>
                      </a:cxn>
                      <a:cxn ang="T60">
                        <a:pos x="T16" y="T17"/>
                      </a:cxn>
                      <a:cxn ang="T61">
                        <a:pos x="T18" y="T19"/>
                      </a:cxn>
                      <a:cxn ang="T62">
                        <a:pos x="T20" y="T21"/>
                      </a:cxn>
                      <a:cxn ang="T63">
                        <a:pos x="T22" y="T23"/>
                      </a:cxn>
                      <a:cxn ang="T64">
                        <a:pos x="T24" y="T25"/>
                      </a:cxn>
                      <a:cxn ang="T65">
                        <a:pos x="T26" y="T27"/>
                      </a:cxn>
                      <a:cxn ang="T66">
                        <a:pos x="T28" y="T29"/>
                      </a:cxn>
                      <a:cxn ang="T67">
                        <a:pos x="T30" y="T31"/>
                      </a:cxn>
                      <a:cxn ang="T68">
                        <a:pos x="T32" y="T33"/>
                      </a:cxn>
                      <a:cxn ang="T69">
                        <a:pos x="T34" y="T35"/>
                      </a:cxn>
                      <a:cxn ang="T70">
                        <a:pos x="T36" y="T37"/>
                      </a:cxn>
                      <a:cxn ang="T71">
                        <a:pos x="T38" y="T39"/>
                      </a:cxn>
                      <a:cxn ang="T72">
                        <a:pos x="T40" y="T41"/>
                      </a:cxn>
                      <a:cxn ang="T73">
                        <a:pos x="T42" y="T43"/>
                      </a:cxn>
                      <a:cxn ang="T74">
                        <a:pos x="T44" y="T45"/>
                      </a:cxn>
                      <a:cxn ang="T75">
                        <a:pos x="T46" y="T47"/>
                      </a:cxn>
                      <a:cxn ang="T76">
                        <a:pos x="T48" y="T49"/>
                      </a:cxn>
                      <a:cxn ang="T77">
                        <a:pos x="T50" y="T51"/>
                      </a:cxn>
                    </a:cxnLst>
                    <a:rect l="0" t="0" r="r" b="b"/>
                    <a:pathLst>
                      <a:path w="22" h="7">
                        <a:moveTo>
                          <a:pt x="22" y="7"/>
                        </a:moveTo>
                        <a:lnTo>
                          <a:pt x="0" y="7"/>
                        </a:lnTo>
                        <a:lnTo>
                          <a:pt x="1" y="6"/>
                        </a:lnTo>
                        <a:lnTo>
                          <a:pt x="10" y="1"/>
                        </a:lnTo>
                        <a:lnTo>
                          <a:pt x="11" y="0"/>
                        </a:lnTo>
                        <a:lnTo>
                          <a:pt x="12" y="0"/>
                        </a:lnTo>
                        <a:lnTo>
                          <a:pt x="13" y="0"/>
                        </a:lnTo>
                        <a:lnTo>
                          <a:pt x="13" y="1"/>
                        </a:lnTo>
                        <a:lnTo>
                          <a:pt x="13" y="2"/>
                        </a:lnTo>
                        <a:lnTo>
                          <a:pt x="14" y="2"/>
                        </a:lnTo>
                        <a:lnTo>
                          <a:pt x="16" y="2"/>
                        </a:lnTo>
                        <a:lnTo>
                          <a:pt x="16" y="3"/>
                        </a:lnTo>
                        <a:lnTo>
                          <a:pt x="16" y="5"/>
                        </a:lnTo>
                        <a:lnTo>
                          <a:pt x="17" y="6"/>
                        </a:lnTo>
                        <a:lnTo>
                          <a:pt x="18" y="6"/>
                        </a:lnTo>
                        <a:lnTo>
                          <a:pt x="19" y="6"/>
                        </a:lnTo>
                        <a:lnTo>
                          <a:pt x="20" y="6"/>
                        </a:lnTo>
                        <a:lnTo>
                          <a:pt x="21" y="6"/>
                        </a:lnTo>
                        <a:lnTo>
                          <a:pt x="22" y="6"/>
                        </a:lnTo>
                        <a:lnTo>
                          <a:pt x="22" y="7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711" name="Freeform 1770">
                    <a:extLst>
                      <a:ext uri="{FF2B5EF4-FFF2-40B4-BE49-F238E27FC236}">
                        <a16:creationId xmlns:a16="http://schemas.microsoft.com/office/drawing/2014/main" id="{EF16A4DE-5351-483E-A961-D269A805E6F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674646" y="2069935"/>
                    <a:ext cx="137092" cy="144064"/>
                  </a:xfrm>
                  <a:custGeom>
                    <a:avLst/>
                    <a:gdLst>
                      <a:gd name="T0" fmla="*/ 7937 w 59"/>
                      <a:gd name="T1" fmla="*/ 4763 h 62"/>
                      <a:gd name="T2" fmla="*/ 15875 w 59"/>
                      <a:gd name="T3" fmla="*/ 3175 h 62"/>
                      <a:gd name="T4" fmla="*/ 20637 w 59"/>
                      <a:gd name="T5" fmla="*/ 0 h 62"/>
                      <a:gd name="T6" fmla="*/ 33337 w 59"/>
                      <a:gd name="T7" fmla="*/ 3175 h 62"/>
                      <a:gd name="T8" fmla="*/ 39687 w 59"/>
                      <a:gd name="T9" fmla="*/ 7938 h 62"/>
                      <a:gd name="T10" fmla="*/ 42862 w 59"/>
                      <a:gd name="T11" fmla="*/ 11113 h 62"/>
                      <a:gd name="T12" fmla="*/ 44450 w 59"/>
                      <a:gd name="T13" fmla="*/ 12700 h 62"/>
                      <a:gd name="T14" fmla="*/ 52387 w 59"/>
                      <a:gd name="T15" fmla="*/ 20638 h 62"/>
                      <a:gd name="T16" fmla="*/ 60325 w 59"/>
                      <a:gd name="T17" fmla="*/ 23813 h 62"/>
                      <a:gd name="T18" fmla="*/ 58737 w 59"/>
                      <a:gd name="T19" fmla="*/ 28575 h 62"/>
                      <a:gd name="T20" fmla="*/ 61912 w 59"/>
                      <a:gd name="T21" fmla="*/ 30163 h 62"/>
                      <a:gd name="T22" fmla="*/ 58737 w 59"/>
                      <a:gd name="T23" fmla="*/ 30163 h 62"/>
                      <a:gd name="T24" fmla="*/ 61912 w 59"/>
                      <a:gd name="T25" fmla="*/ 33338 h 62"/>
                      <a:gd name="T26" fmla="*/ 63500 w 59"/>
                      <a:gd name="T27" fmla="*/ 36513 h 62"/>
                      <a:gd name="T28" fmla="*/ 73025 w 59"/>
                      <a:gd name="T29" fmla="*/ 36513 h 62"/>
                      <a:gd name="T30" fmla="*/ 76200 w 59"/>
                      <a:gd name="T31" fmla="*/ 39688 h 62"/>
                      <a:gd name="T32" fmla="*/ 82550 w 59"/>
                      <a:gd name="T33" fmla="*/ 34925 h 62"/>
                      <a:gd name="T34" fmla="*/ 85725 w 59"/>
                      <a:gd name="T35" fmla="*/ 36513 h 62"/>
                      <a:gd name="T36" fmla="*/ 88900 w 59"/>
                      <a:gd name="T37" fmla="*/ 38100 h 62"/>
                      <a:gd name="T38" fmla="*/ 85725 w 59"/>
                      <a:gd name="T39" fmla="*/ 38100 h 62"/>
                      <a:gd name="T40" fmla="*/ 85725 w 59"/>
                      <a:gd name="T41" fmla="*/ 42863 h 62"/>
                      <a:gd name="T42" fmla="*/ 87312 w 59"/>
                      <a:gd name="T43" fmla="*/ 42863 h 62"/>
                      <a:gd name="T44" fmla="*/ 85725 w 59"/>
                      <a:gd name="T45" fmla="*/ 47625 h 62"/>
                      <a:gd name="T46" fmla="*/ 85725 w 59"/>
                      <a:gd name="T47" fmla="*/ 63500 h 62"/>
                      <a:gd name="T48" fmla="*/ 90487 w 59"/>
                      <a:gd name="T49" fmla="*/ 65088 h 62"/>
                      <a:gd name="T50" fmla="*/ 93662 w 59"/>
                      <a:gd name="T51" fmla="*/ 69850 h 62"/>
                      <a:gd name="T52" fmla="*/ 85725 w 59"/>
                      <a:gd name="T53" fmla="*/ 74613 h 62"/>
                      <a:gd name="T54" fmla="*/ 84137 w 59"/>
                      <a:gd name="T55" fmla="*/ 84138 h 62"/>
                      <a:gd name="T56" fmla="*/ 82550 w 59"/>
                      <a:gd name="T57" fmla="*/ 87313 h 62"/>
                      <a:gd name="T58" fmla="*/ 76200 w 59"/>
                      <a:gd name="T59" fmla="*/ 87313 h 62"/>
                      <a:gd name="T60" fmla="*/ 68262 w 59"/>
                      <a:gd name="T61" fmla="*/ 88900 h 62"/>
                      <a:gd name="T62" fmla="*/ 60325 w 59"/>
                      <a:gd name="T63" fmla="*/ 88900 h 62"/>
                      <a:gd name="T64" fmla="*/ 52387 w 59"/>
                      <a:gd name="T65" fmla="*/ 92075 h 62"/>
                      <a:gd name="T66" fmla="*/ 44450 w 59"/>
                      <a:gd name="T67" fmla="*/ 96838 h 62"/>
                      <a:gd name="T68" fmla="*/ 41275 w 59"/>
                      <a:gd name="T69" fmla="*/ 96838 h 62"/>
                      <a:gd name="T70" fmla="*/ 39687 w 59"/>
                      <a:gd name="T71" fmla="*/ 88900 h 62"/>
                      <a:gd name="T72" fmla="*/ 31750 w 59"/>
                      <a:gd name="T73" fmla="*/ 87313 h 62"/>
                      <a:gd name="T74" fmla="*/ 30162 w 59"/>
                      <a:gd name="T75" fmla="*/ 80963 h 62"/>
                      <a:gd name="T76" fmla="*/ 31750 w 59"/>
                      <a:gd name="T77" fmla="*/ 79375 h 62"/>
                      <a:gd name="T78" fmla="*/ 30162 w 59"/>
                      <a:gd name="T79" fmla="*/ 73025 h 62"/>
                      <a:gd name="T80" fmla="*/ 20637 w 59"/>
                      <a:gd name="T81" fmla="*/ 68263 h 62"/>
                      <a:gd name="T82" fmla="*/ 11112 w 59"/>
                      <a:gd name="T83" fmla="*/ 61913 h 62"/>
                      <a:gd name="T84" fmla="*/ 15875 w 59"/>
                      <a:gd name="T85" fmla="*/ 58738 h 62"/>
                      <a:gd name="T86" fmla="*/ 15875 w 59"/>
                      <a:gd name="T87" fmla="*/ 55563 h 62"/>
                      <a:gd name="T88" fmla="*/ 12700 w 59"/>
                      <a:gd name="T89" fmla="*/ 50800 h 62"/>
                      <a:gd name="T90" fmla="*/ 17462 w 59"/>
                      <a:gd name="T91" fmla="*/ 50800 h 62"/>
                      <a:gd name="T92" fmla="*/ 11112 w 59"/>
                      <a:gd name="T93" fmla="*/ 44450 h 62"/>
                      <a:gd name="T94" fmla="*/ 7937 w 59"/>
                      <a:gd name="T95" fmla="*/ 38100 h 62"/>
                      <a:gd name="T96" fmla="*/ 12700 w 59"/>
                      <a:gd name="T97" fmla="*/ 30163 h 62"/>
                      <a:gd name="T98" fmla="*/ 4762 w 59"/>
                      <a:gd name="T99" fmla="*/ 30163 h 62"/>
                      <a:gd name="T100" fmla="*/ 7937 w 59"/>
                      <a:gd name="T101" fmla="*/ 25400 h 62"/>
                      <a:gd name="T102" fmla="*/ 12700 w 59"/>
                      <a:gd name="T103" fmla="*/ 23813 h 62"/>
                      <a:gd name="T104" fmla="*/ 12700 w 59"/>
                      <a:gd name="T105" fmla="*/ 22225 h 62"/>
                      <a:gd name="T106" fmla="*/ 7937 w 59"/>
                      <a:gd name="T107" fmla="*/ 22225 h 62"/>
                      <a:gd name="T108" fmla="*/ 4762 w 59"/>
                      <a:gd name="T109" fmla="*/ 17463 h 62"/>
                      <a:gd name="T110" fmla="*/ 3175 w 59"/>
                      <a:gd name="T111" fmla="*/ 14288 h 62"/>
                      <a:gd name="T112" fmla="*/ 3175 w 59"/>
                      <a:gd name="T113" fmla="*/ 12700 h 62"/>
                      <a:gd name="T114" fmla="*/ 0 w 59"/>
                      <a:gd name="T115" fmla="*/ 7938 h 62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</a:gdLst>
                    <a:ahLst/>
                    <a:cxnLst>
                      <a:cxn ang="T116">
                        <a:pos x="T0" y="T1"/>
                      </a:cxn>
                      <a:cxn ang="T117">
                        <a:pos x="T2" y="T3"/>
                      </a:cxn>
                      <a:cxn ang="T118">
                        <a:pos x="T4" y="T5"/>
                      </a:cxn>
                      <a:cxn ang="T119">
                        <a:pos x="T6" y="T7"/>
                      </a:cxn>
                      <a:cxn ang="T120">
                        <a:pos x="T8" y="T9"/>
                      </a:cxn>
                      <a:cxn ang="T121">
                        <a:pos x="T10" y="T11"/>
                      </a:cxn>
                      <a:cxn ang="T122">
                        <a:pos x="T12" y="T13"/>
                      </a:cxn>
                      <a:cxn ang="T123">
                        <a:pos x="T14" y="T15"/>
                      </a:cxn>
                      <a:cxn ang="T124">
                        <a:pos x="T16" y="T17"/>
                      </a:cxn>
                      <a:cxn ang="T125">
                        <a:pos x="T18" y="T19"/>
                      </a:cxn>
                      <a:cxn ang="T126">
                        <a:pos x="T20" y="T21"/>
                      </a:cxn>
                      <a:cxn ang="T127">
                        <a:pos x="T22" y="T23"/>
                      </a:cxn>
                      <a:cxn ang="T128">
                        <a:pos x="T24" y="T25"/>
                      </a:cxn>
                      <a:cxn ang="T129">
                        <a:pos x="T26" y="T27"/>
                      </a:cxn>
                      <a:cxn ang="T130">
                        <a:pos x="T28" y="T29"/>
                      </a:cxn>
                      <a:cxn ang="T131">
                        <a:pos x="T30" y="T31"/>
                      </a:cxn>
                      <a:cxn ang="T132">
                        <a:pos x="T32" y="T33"/>
                      </a:cxn>
                      <a:cxn ang="T133">
                        <a:pos x="T34" y="T35"/>
                      </a:cxn>
                      <a:cxn ang="T134">
                        <a:pos x="T36" y="T37"/>
                      </a:cxn>
                      <a:cxn ang="T135">
                        <a:pos x="T38" y="T39"/>
                      </a:cxn>
                      <a:cxn ang="T136">
                        <a:pos x="T40" y="T41"/>
                      </a:cxn>
                      <a:cxn ang="T137">
                        <a:pos x="T42" y="T43"/>
                      </a:cxn>
                      <a:cxn ang="T138">
                        <a:pos x="T44" y="T45"/>
                      </a:cxn>
                      <a:cxn ang="T139">
                        <a:pos x="T46" y="T47"/>
                      </a:cxn>
                      <a:cxn ang="T140">
                        <a:pos x="T48" y="T49"/>
                      </a:cxn>
                      <a:cxn ang="T141">
                        <a:pos x="T50" y="T51"/>
                      </a:cxn>
                      <a:cxn ang="T142">
                        <a:pos x="T52" y="T53"/>
                      </a:cxn>
                      <a:cxn ang="T143">
                        <a:pos x="T54" y="T55"/>
                      </a:cxn>
                      <a:cxn ang="T144">
                        <a:pos x="T56" y="T57"/>
                      </a:cxn>
                      <a:cxn ang="T145">
                        <a:pos x="T58" y="T59"/>
                      </a:cxn>
                      <a:cxn ang="T146">
                        <a:pos x="T60" y="T61"/>
                      </a:cxn>
                      <a:cxn ang="T147">
                        <a:pos x="T62" y="T63"/>
                      </a:cxn>
                      <a:cxn ang="T148">
                        <a:pos x="T64" y="T65"/>
                      </a:cxn>
                      <a:cxn ang="T149">
                        <a:pos x="T66" y="T67"/>
                      </a:cxn>
                      <a:cxn ang="T150">
                        <a:pos x="T68" y="T69"/>
                      </a:cxn>
                      <a:cxn ang="T151">
                        <a:pos x="T70" y="T71"/>
                      </a:cxn>
                      <a:cxn ang="T152">
                        <a:pos x="T72" y="T73"/>
                      </a:cxn>
                      <a:cxn ang="T153">
                        <a:pos x="T74" y="T75"/>
                      </a:cxn>
                      <a:cxn ang="T154">
                        <a:pos x="T76" y="T77"/>
                      </a:cxn>
                      <a:cxn ang="T155">
                        <a:pos x="T78" y="T79"/>
                      </a:cxn>
                      <a:cxn ang="T156">
                        <a:pos x="T80" y="T81"/>
                      </a:cxn>
                      <a:cxn ang="T157">
                        <a:pos x="T82" y="T83"/>
                      </a:cxn>
                      <a:cxn ang="T158">
                        <a:pos x="T84" y="T85"/>
                      </a:cxn>
                      <a:cxn ang="T159">
                        <a:pos x="T86" y="T87"/>
                      </a:cxn>
                      <a:cxn ang="T160">
                        <a:pos x="T88" y="T89"/>
                      </a:cxn>
                      <a:cxn ang="T161">
                        <a:pos x="T90" y="T91"/>
                      </a:cxn>
                      <a:cxn ang="T162">
                        <a:pos x="T92" y="T93"/>
                      </a:cxn>
                      <a:cxn ang="T163">
                        <a:pos x="T94" y="T95"/>
                      </a:cxn>
                      <a:cxn ang="T164">
                        <a:pos x="T96" y="T97"/>
                      </a:cxn>
                      <a:cxn ang="T165">
                        <a:pos x="T98" y="T99"/>
                      </a:cxn>
                      <a:cxn ang="T166">
                        <a:pos x="T100" y="T101"/>
                      </a:cxn>
                      <a:cxn ang="T167">
                        <a:pos x="T102" y="T103"/>
                      </a:cxn>
                      <a:cxn ang="T168">
                        <a:pos x="T104" y="T105"/>
                      </a:cxn>
                      <a:cxn ang="T169">
                        <a:pos x="T106" y="T107"/>
                      </a:cxn>
                      <a:cxn ang="T170">
                        <a:pos x="T108" y="T109"/>
                      </a:cxn>
                      <a:cxn ang="T171">
                        <a:pos x="T110" y="T111"/>
                      </a:cxn>
                      <a:cxn ang="T172">
                        <a:pos x="T112" y="T113"/>
                      </a:cxn>
                      <a:cxn ang="T173">
                        <a:pos x="T114" y="T115"/>
                      </a:cxn>
                    </a:cxnLst>
                    <a:rect l="0" t="0" r="r" b="b"/>
                    <a:pathLst>
                      <a:path w="59" h="62">
                        <a:moveTo>
                          <a:pt x="0" y="5"/>
                        </a:moveTo>
                        <a:lnTo>
                          <a:pt x="1" y="5"/>
                        </a:lnTo>
                        <a:lnTo>
                          <a:pt x="3" y="4"/>
                        </a:lnTo>
                        <a:lnTo>
                          <a:pt x="5" y="3"/>
                        </a:lnTo>
                        <a:lnTo>
                          <a:pt x="6" y="4"/>
                        </a:lnTo>
                        <a:lnTo>
                          <a:pt x="7" y="4"/>
                        </a:lnTo>
                        <a:lnTo>
                          <a:pt x="9" y="3"/>
                        </a:lnTo>
                        <a:lnTo>
                          <a:pt x="10" y="2"/>
                        </a:lnTo>
                        <a:lnTo>
                          <a:pt x="11" y="0"/>
                        </a:lnTo>
                        <a:lnTo>
                          <a:pt x="12" y="0"/>
                        </a:lnTo>
                        <a:lnTo>
                          <a:pt x="13" y="0"/>
                        </a:lnTo>
                        <a:lnTo>
                          <a:pt x="15" y="2"/>
                        </a:lnTo>
                        <a:lnTo>
                          <a:pt x="17" y="0"/>
                        </a:lnTo>
                        <a:lnTo>
                          <a:pt x="19" y="0"/>
                        </a:lnTo>
                        <a:lnTo>
                          <a:pt x="20" y="2"/>
                        </a:lnTo>
                        <a:lnTo>
                          <a:pt x="21" y="2"/>
                        </a:lnTo>
                        <a:lnTo>
                          <a:pt x="21" y="3"/>
                        </a:lnTo>
                        <a:lnTo>
                          <a:pt x="22" y="3"/>
                        </a:lnTo>
                        <a:lnTo>
                          <a:pt x="22" y="4"/>
                        </a:lnTo>
                        <a:lnTo>
                          <a:pt x="25" y="5"/>
                        </a:lnTo>
                        <a:lnTo>
                          <a:pt x="26" y="5"/>
                        </a:lnTo>
                        <a:lnTo>
                          <a:pt x="27" y="6"/>
                        </a:lnTo>
                        <a:lnTo>
                          <a:pt x="27" y="7"/>
                        </a:lnTo>
                        <a:lnTo>
                          <a:pt x="28" y="7"/>
                        </a:lnTo>
                        <a:lnTo>
                          <a:pt x="28" y="6"/>
                        </a:lnTo>
                        <a:lnTo>
                          <a:pt x="28" y="7"/>
                        </a:lnTo>
                        <a:lnTo>
                          <a:pt x="28" y="8"/>
                        </a:lnTo>
                        <a:lnTo>
                          <a:pt x="28" y="11"/>
                        </a:lnTo>
                        <a:lnTo>
                          <a:pt x="29" y="11"/>
                        </a:lnTo>
                        <a:lnTo>
                          <a:pt x="31" y="13"/>
                        </a:lnTo>
                        <a:lnTo>
                          <a:pt x="33" y="13"/>
                        </a:lnTo>
                        <a:lnTo>
                          <a:pt x="35" y="14"/>
                        </a:lnTo>
                        <a:lnTo>
                          <a:pt x="36" y="14"/>
                        </a:lnTo>
                        <a:lnTo>
                          <a:pt x="37" y="14"/>
                        </a:lnTo>
                        <a:lnTo>
                          <a:pt x="38" y="15"/>
                        </a:lnTo>
                        <a:lnTo>
                          <a:pt x="39" y="15"/>
                        </a:lnTo>
                        <a:lnTo>
                          <a:pt x="38" y="17"/>
                        </a:lnTo>
                        <a:lnTo>
                          <a:pt x="37" y="17"/>
                        </a:lnTo>
                        <a:lnTo>
                          <a:pt x="37" y="18"/>
                        </a:lnTo>
                        <a:lnTo>
                          <a:pt x="38" y="18"/>
                        </a:lnTo>
                        <a:lnTo>
                          <a:pt x="39" y="18"/>
                        </a:lnTo>
                        <a:lnTo>
                          <a:pt x="39" y="19"/>
                        </a:lnTo>
                        <a:lnTo>
                          <a:pt x="38" y="19"/>
                        </a:lnTo>
                        <a:lnTo>
                          <a:pt x="37" y="19"/>
                        </a:lnTo>
                        <a:lnTo>
                          <a:pt x="37" y="21"/>
                        </a:lnTo>
                        <a:lnTo>
                          <a:pt x="38" y="21"/>
                        </a:lnTo>
                        <a:lnTo>
                          <a:pt x="39" y="21"/>
                        </a:lnTo>
                        <a:lnTo>
                          <a:pt x="40" y="21"/>
                        </a:lnTo>
                        <a:lnTo>
                          <a:pt x="40" y="22"/>
                        </a:lnTo>
                        <a:lnTo>
                          <a:pt x="40" y="23"/>
                        </a:lnTo>
                        <a:lnTo>
                          <a:pt x="41" y="23"/>
                        </a:lnTo>
                        <a:lnTo>
                          <a:pt x="43" y="22"/>
                        </a:lnTo>
                        <a:lnTo>
                          <a:pt x="45" y="23"/>
                        </a:lnTo>
                        <a:lnTo>
                          <a:pt x="46" y="23"/>
                        </a:lnTo>
                        <a:lnTo>
                          <a:pt x="46" y="24"/>
                        </a:lnTo>
                        <a:lnTo>
                          <a:pt x="47" y="25"/>
                        </a:lnTo>
                        <a:lnTo>
                          <a:pt x="48" y="25"/>
                        </a:lnTo>
                        <a:lnTo>
                          <a:pt x="49" y="23"/>
                        </a:lnTo>
                        <a:lnTo>
                          <a:pt x="50" y="23"/>
                        </a:lnTo>
                        <a:lnTo>
                          <a:pt x="52" y="22"/>
                        </a:lnTo>
                        <a:lnTo>
                          <a:pt x="53" y="22"/>
                        </a:lnTo>
                        <a:lnTo>
                          <a:pt x="54" y="23"/>
                        </a:lnTo>
                        <a:lnTo>
                          <a:pt x="55" y="23"/>
                        </a:lnTo>
                        <a:lnTo>
                          <a:pt x="56" y="23"/>
                        </a:lnTo>
                        <a:lnTo>
                          <a:pt x="56" y="24"/>
                        </a:lnTo>
                        <a:lnTo>
                          <a:pt x="55" y="24"/>
                        </a:lnTo>
                        <a:lnTo>
                          <a:pt x="54" y="24"/>
                        </a:lnTo>
                        <a:lnTo>
                          <a:pt x="53" y="25"/>
                        </a:lnTo>
                        <a:lnTo>
                          <a:pt x="53" y="27"/>
                        </a:lnTo>
                        <a:lnTo>
                          <a:pt x="54" y="27"/>
                        </a:lnTo>
                        <a:lnTo>
                          <a:pt x="55" y="27"/>
                        </a:lnTo>
                        <a:lnTo>
                          <a:pt x="55" y="28"/>
                        </a:lnTo>
                        <a:lnTo>
                          <a:pt x="55" y="30"/>
                        </a:lnTo>
                        <a:lnTo>
                          <a:pt x="54" y="30"/>
                        </a:lnTo>
                        <a:lnTo>
                          <a:pt x="54" y="31"/>
                        </a:lnTo>
                        <a:lnTo>
                          <a:pt x="52" y="32"/>
                        </a:lnTo>
                        <a:lnTo>
                          <a:pt x="50" y="34"/>
                        </a:lnTo>
                        <a:lnTo>
                          <a:pt x="52" y="35"/>
                        </a:lnTo>
                        <a:lnTo>
                          <a:pt x="54" y="40"/>
                        </a:lnTo>
                        <a:lnTo>
                          <a:pt x="55" y="40"/>
                        </a:lnTo>
                        <a:lnTo>
                          <a:pt x="56" y="41"/>
                        </a:lnTo>
                        <a:lnTo>
                          <a:pt x="57" y="41"/>
                        </a:lnTo>
                        <a:lnTo>
                          <a:pt x="57" y="42"/>
                        </a:lnTo>
                        <a:lnTo>
                          <a:pt x="58" y="43"/>
                        </a:lnTo>
                        <a:lnTo>
                          <a:pt x="59" y="43"/>
                        </a:lnTo>
                        <a:lnTo>
                          <a:pt x="59" y="44"/>
                        </a:lnTo>
                        <a:lnTo>
                          <a:pt x="56" y="47"/>
                        </a:lnTo>
                        <a:lnTo>
                          <a:pt x="55" y="47"/>
                        </a:lnTo>
                        <a:lnTo>
                          <a:pt x="54" y="47"/>
                        </a:lnTo>
                        <a:lnTo>
                          <a:pt x="53" y="47"/>
                        </a:lnTo>
                        <a:lnTo>
                          <a:pt x="52" y="49"/>
                        </a:lnTo>
                        <a:lnTo>
                          <a:pt x="52" y="52"/>
                        </a:lnTo>
                        <a:lnTo>
                          <a:pt x="53" y="52"/>
                        </a:lnTo>
                        <a:lnTo>
                          <a:pt x="53" y="53"/>
                        </a:lnTo>
                        <a:lnTo>
                          <a:pt x="54" y="53"/>
                        </a:lnTo>
                        <a:lnTo>
                          <a:pt x="53" y="54"/>
                        </a:lnTo>
                        <a:lnTo>
                          <a:pt x="52" y="55"/>
                        </a:lnTo>
                        <a:lnTo>
                          <a:pt x="50" y="55"/>
                        </a:lnTo>
                        <a:lnTo>
                          <a:pt x="48" y="55"/>
                        </a:lnTo>
                        <a:lnTo>
                          <a:pt x="47" y="55"/>
                        </a:lnTo>
                        <a:lnTo>
                          <a:pt x="46" y="55"/>
                        </a:lnTo>
                        <a:lnTo>
                          <a:pt x="44" y="55"/>
                        </a:lnTo>
                        <a:lnTo>
                          <a:pt x="43" y="55"/>
                        </a:lnTo>
                        <a:lnTo>
                          <a:pt x="43" y="56"/>
                        </a:lnTo>
                        <a:lnTo>
                          <a:pt x="41" y="56"/>
                        </a:lnTo>
                        <a:lnTo>
                          <a:pt x="40" y="56"/>
                        </a:lnTo>
                        <a:lnTo>
                          <a:pt x="38" y="56"/>
                        </a:lnTo>
                        <a:lnTo>
                          <a:pt x="36" y="58"/>
                        </a:lnTo>
                        <a:lnTo>
                          <a:pt x="35" y="58"/>
                        </a:lnTo>
                        <a:lnTo>
                          <a:pt x="34" y="58"/>
                        </a:lnTo>
                        <a:lnTo>
                          <a:pt x="33" y="58"/>
                        </a:lnTo>
                        <a:lnTo>
                          <a:pt x="30" y="59"/>
                        </a:lnTo>
                        <a:lnTo>
                          <a:pt x="28" y="59"/>
                        </a:lnTo>
                        <a:lnTo>
                          <a:pt x="28" y="60"/>
                        </a:lnTo>
                        <a:lnTo>
                          <a:pt x="28" y="61"/>
                        </a:lnTo>
                        <a:lnTo>
                          <a:pt x="28" y="62"/>
                        </a:lnTo>
                        <a:lnTo>
                          <a:pt x="27" y="62"/>
                        </a:lnTo>
                        <a:lnTo>
                          <a:pt x="26" y="62"/>
                        </a:lnTo>
                        <a:lnTo>
                          <a:pt x="26" y="61"/>
                        </a:lnTo>
                        <a:lnTo>
                          <a:pt x="26" y="60"/>
                        </a:lnTo>
                        <a:lnTo>
                          <a:pt x="25" y="58"/>
                        </a:lnTo>
                        <a:lnTo>
                          <a:pt x="25" y="56"/>
                        </a:lnTo>
                        <a:lnTo>
                          <a:pt x="24" y="56"/>
                        </a:lnTo>
                        <a:lnTo>
                          <a:pt x="22" y="55"/>
                        </a:lnTo>
                        <a:lnTo>
                          <a:pt x="20" y="55"/>
                        </a:lnTo>
                        <a:lnTo>
                          <a:pt x="20" y="54"/>
                        </a:lnTo>
                        <a:lnTo>
                          <a:pt x="19" y="53"/>
                        </a:lnTo>
                        <a:lnTo>
                          <a:pt x="18" y="52"/>
                        </a:lnTo>
                        <a:lnTo>
                          <a:pt x="19" y="51"/>
                        </a:lnTo>
                        <a:lnTo>
                          <a:pt x="17" y="51"/>
                        </a:lnTo>
                        <a:lnTo>
                          <a:pt x="17" y="50"/>
                        </a:lnTo>
                        <a:lnTo>
                          <a:pt x="18" y="49"/>
                        </a:lnTo>
                        <a:lnTo>
                          <a:pt x="20" y="50"/>
                        </a:lnTo>
                        <a:lnTo>
                          <a:pt x="21" y="49"/>
                        </a:lnTo>
                        <a:lnTo>
                          <a:pt x="22" y="49"/>
                        </a:lnTo>
                        <a:lnTo>
                          <a:pt x="22" y="47"/>
                        </a:lnTo>
                        <a:lnTo>
                          <a:pt x="19" y="46"/>
                        </a:lnTo>
                        <a:lnTo>
                          <a:pt x="18" y="46"/>
                        </a:lnTo>
                        <a:lnTo>
                          <a:pt x="18" y="45"/>
                        </a:lnTo>
                        <a:lnTo>
                          <a:pt x="17" y="44"/>
                        </a:lnTo>
                        <a:lnTo>
                          <a:pt x="16" y="44"/>
                        </a:lnTo>
                        <a:lnTo>
                          <a:pt x="13" y="43"/>
                        </a:lnTo>
                        <a:lnTo>
                          <a:pt x="12" y="43"/>
                        </a:lnTo>
                        <a:lnTo>
                          <a:pt x="11" y="43"/>
                        </a:lnTo>
                        <a:lnTo>
                          <a:pt x="10" y="42"/>
                        </a:lnTo>
                        <a:lnTo>
                          <a:pt x="9" y="41"/>
                        </a:lnTo>
                        <a:lnTo>
                          <a:pt x="7" y="39"/>
                        </a:lnTo>
                        <a:lnTo>
                          <a:pt x="9" y="37"/>
                        </a:lnTo>
                        <a:lnTo>
                          <a:pt x="10" y="37"/>
                        </a:lnTo>
                        <a:lnTo>
                          <a:pt x="10" y="36"/>
                        </a:lnTo>
                        <a:lnTo>
                          <a:pt x="10" y="35"/>
                        </a:lnTo>
                        <a:lnTo>
                          <a:pt x="9" y="34"/>
                        </a:lnTo>
                        <a:lnTo>
                          <a:pt x="8" y="34"/>
                        </a:lnTo>
                        <a:lnTo>
                          <a:pt x="7" y="32"/>
                        </a:lnTo>
                        <a:lnTo>
                          <a:pt x="8" y="32"/>
                        </a:lnTo>
                        <a:lnTo>
                          <a:pt x="9" y="32"/>
                        </a:lnTo>
                        <a:lnTo>
                          <a:pt x="10" y="32"/>
                        </a:lnTo>
                        <a:lnTo>
                          <a:pt x="11" y="32"/>
                        </a:lnTo>
                        <a:lnTo>
                          <a:pt x="11" y="31"/>
                        </a:lnTo>
                        <a:lnTo>
                          <a:pt x="10" y="30"/>
                        </a:lnTo>
                        <a:lnTo>
                          <a:pt x="8" y="28"/>
                        </a:lnTo>
                        <a:lnTo>
                          <a:pt x="7" y="28"/>
                        </a:lnTo>
                        <a:lnTo>
                          <a:pt x="6" y="27"/>
                        </a:lnTo>
                        <a:lnTo>
                          <a:pt x="5" y="27"/>
                        </a:lnTo>
                        <a:lnTo>
                          <a:pt x="5" y="26"/>
                        </a:lnTo>
                        <a:lnTo>
                          <a:pt x="5" y="24"/>
                        </a:lnTo>
                        <a:lnTo>
                          <a:pt x="6" y="24"/>
                        </a:lnTo>
                        <a:lnTo>
                          <a:pt x="8" y="22"/>
                        </a:lnTo>
                        <a:lnTo>
                          <a:pt x="8" y="21"/>
                        </a:lnTo>
                        <a:lnTo>
                          <a:pt x="8" y="19"/>
                        </a:lnTo>
                        <a:lnTo>
                          <a:pt x="7" y="18"/>
                        </a:lnTo>
                        <a:lnTo>
                          <a:pt x="6" y="18"/>
                        </a:lnTo>
                        <a:lnTo>
                          <a:pt x="5" y="18"/>
                        </a:lnTo>
                        <a:lnTo>
                          <a:pt x="3" y="19"/>
                        </a:lnTo>
                        <a:lnTo>
                          <a:pt x="3" y="18"/>
                        </a:lnTo>
                        <a:lnTo>
                          <a:pt x="5" y="17"/>
                        </a:lnTo>
                        <a:lnTo>
                          <a:pt x="5" y="16"/>
                        </a:lnTo>
                        <a:lnTo>
                          <a:pt x="6" y="14"/>
                        </a:lnTo>
                        <a:lnTo>
                          <a:pt x="6" y="15"/>
                        </a:lnTo>
                        <a:lnTo>
                          <a:pt x="7" y="15"/>
                        </a:lnTo>
                        <a:lnTo>
                          <a:pt x="8" y="15"/>
                        </a:lnTo>
                        <a:lnTo>
                          <a:pt x="9" y="15"/>
                        </a:lnTo>
                        <a:lnTo>
                          <a:pt x="9" y="14"/>
                        </a:lnTo>
                        <a:lnTo>
                          <a:pt x="8" y="14"/>
                        </a:lnTo>
                        <a:lnTo>
                          <a:pt x="7" y="14"/>
                        </a:lnTo>
                        <a:lnTo>
                          <a:pt x="6" y="14"/>
                        </a:lnTo>
                        <a:lnTo>
                          <a:pt x="5" y="14"/>
                        </a:lnTo>
                        <a:lnTo>
                          <a:pt x="5" y="13"/>
                        </a:lnTo>
                        <a:lnTo>
                          <a:pt x="2" y="12"/>
                        </a:lnTo>
                        <a:lnTo>
                          <a:pt x="3" y="11"/>
                        </a:lnTo>
                        <a:lnTo>
                          <a:pt x="5" y="11"/>
                        </a:lnTo>
                        <a:lnTo>
                          <a:pt x="3" y="9"/>
                        </a:lnTo>
                        <a:lnTo>
                          <a:pt x="2" y="9"/>
                        </a:lnTo>
                        <a:lnTo>
                          <a:pt x="1" y="9"/>
                        </a:lnTo>
                        <a:lnTo>
                          <a:pt x="1" y="8"/>
                        </a:lnTo>
                        <a:lnTo>
                          <a:pt x="2" y="8"/>
                        </a:lnTo>
                        <a:lnTo>
                          <a:pt x="2" y="6"/>
                        </a:lnTo>
                        <a:lnTo>
                          <a:pt x="1" y="6"/>
                        </a:lnTo>
                        <a:lnTo>
                          <a:pt x="0" y="5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712" name="Freeform 1771">
                    <a:extLst>
                      <a:ext uri="{FF2B5EF4-FFF2-40B4-BE49-F238E27FC236}">
                        <a16:creationId xmlns:a16="http://schemas.microsoft.com/office/drawing/2014/main" id="{6D7F7443-419E-4CF3-9D2F-B5D0A9F904F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665352" y="2160555"/>
                    <a:ext cx="60414" cy="53444"/>
                  </a:xfrm>
                  <a:custGeom>
                    <a:avLst/>
                    <a:gdLst>
                      <a:gd name="T0" fmla="*/ 0 w 26"/>
                      <a:gd name="T1" fmla="*/ 11113 h 23"/>
                      <a:gd name="T2" fmla="*/ 1588 w 26"/>
                      <a:gd name="T3" fmla="*/ 9525 h 23"/>
                      <a:gd name="T4" fmla="*/ 1588 w 26"/>
                      <a:gd name="T5" fmla="*/ 9525 h 23"/>
                      <a:gd name="T6" fmla="*/ 3175 w 26"/>
                      <a:gd name="T7" fmla="*/ 9525 h 23"/>
                      <a:gd name="T8" fmla="*/ 3175 w 26"/>
                      <a:gd name="T9" fmla="*/ 7938 h 23"/>
                      <a:gd name="T10" fmla="*/ 7938 w 26"/>
                      <a:gd name="T11" fmla="*/ 3175 h 23"/>
                      <a:gd name="T12" fmla="*/ 9525 w 26"/>
                      <a:gd name="T13" fmla="*/ 3175 h 23"/>
                      <a:gd name="T14" fmla="*/ 9525 w 26"/>
                      <a:gd name="T15" fmla="*/ 4763 h 23"/>
                      <a:gd name="T16" fmla="*/ 11113 w 26"/>
                      <a:gd name="T17" fmla="*/ 6350 h 23"/>
                      <a:gd name="T18" fmla="*/ 14288 w 26"/>
                      <a:gd name="T19" fmla="*/ 4763 h 23"/>
                      <a:gd name="T20" fmla="*/ 11113 w 26"/>
                      <a:gd name="T21" fmla="*/ 1588 h 23"/>
                      <a:gd name="T22" fmla="*/ 9525 w 26"/>
                      <a:gd name="T23" fmla="*/ 1588 h 23"/>
                      <a:gd name="T24" fmla="*/ 11113 w 26"/>
                      <a:gd name="T25" fmla="*/ 0 h 23"/>
                      <a:gd name="T26" fmla="*/ 17463 w 26"/>
                      <a:gd name="T27" fmla="*/ 0 h 23"/>
                      <a:gd name="T28" fmla="*/ 20638 w 26"/>
                      <a:gd name="T29" fmla="*/ 3175 h 23"/>
                      <a:gd name="T30" fmla="*/ 23813 w 26"/>
                      <a:gd name="T31" fmla="*/ 6350 h 23"/>
                      <a:gd name="T32" fmla="*/ 26988 w 26"/>
                      <a:gd name="T33" fmla="*/ 6350 h 23"/>
                      <a:gd name="T34" fmla="*/ 33338 w 26"/>
                      <a:gd name="T35" fmla="*/ 7938 h 23"/>
                      <a:gd name="T36" fmla="*/ 34925 w 26"/>
                      <a:gd name="T37" fmla="*/ 11113 h 23"/>
                      <a:gd name="T38" fmla="*/ 41275 w 26"/>
                      <a:gd name="T39" fmla="*/ 12700 h 23"/>
                      <a:gd name="T40" fmla="*/ 39688 w 26"/>
                      <a:gd name="T41" fmla="*/ 15875 h 23"/>
                      <a:gd name="T42" fmla="*/ 38100 w 26"/>
                      <a:gd name="T43" fmla="*/ 17463 h 23"/>
                      <a:gd name="T44" fmla="*/ 33338 w 26"/>
                      <a:gd name="T45" fmla="*/ 17463 h 23"/>
                      <a:gd name="T46" fmla="*/ 33338 w 26"/>
                      <a:gd name="T47" fmla="*/ 19050 h 23"/>
                      <a:gd name="T48" fmla="*/ 34925 w 26"/>
                      <a:gd name="T49" fmla="*/ 20638 h 23"/>
                      <a:gd name="T50" fmla="*/ 31750 w 26"/>
                      <a:gd name="T51" fmla="*/ 22225 h 23"/>
                      <a:gd name="T52" fmla="*/ 30163 w 26"/>
                      <a:gd name="T53" fmla="*/ 22225 h 23"/>
                      <a:gd name="T54" fmla="*/ 26988 w 26"/>
                      <a:gd name="T55" fmla="*/ 20638 h 23"/>
                      <a:gd name="T56" fmla="*/ 26988 w 26"/>
                      <a:gd name="T57" fmla="*/ 19050 h 23"/>
                      <a:gd name="T58" fmla="*/ 25400 w 26"/>
                      <a:gd name="T59" fmla="*/ 19050 h 23"/>
                      <a:gd name="T60" fmla="*/ 23813 w 26"/>
                      <a:gd name="T61" fmla="*/ 20638 h 23"/>
                      <a:gd name="T62" fmla="*/ 22225 w 26"/>
                      <a:gd name="T63" fmla="*/ 23813 h 23"/>
                      <a:gd name="T64" fmla="*/ 19050 w 26"/>
                      <a:gd name="T65" fmla="*/ 30163 h 23"/>
                      <a:gd name="T66" fmla="*/ 20638 w 26"/>
                      <a:gd name="T67" fmla="*/ 31750 h 23"/>
                      <a:gd name="T68" fmla="*/ 19050 w 26"/>
                      <a:gd name="T69" fmla="*/ 34925 h 23"/>
                      <a:gd name="T70" fmla="*/ 19050 w 26"/>
                      <a:gd name="T71" fmla="*/ 36513 h 23"/>
                      <a:gd name="T72" fmla="*/ 17463 w 26"/>
                      <a:gd name="T73" fmla="*/ 36513 h 23"/>
                      <a:gd name="T74" fmla="*/ 15875 w 26"/>
                      <a:gd name="T75" fmla="*/ 34925 h 23"/>
                      <a:gd name="T76" fmla="*/ 14288 w 26"/>
                      <a:gd name="T77" fmla="*/ 33338 h 23"/>
                      <a:gd name="T78" fmla="*/ 14288 w 26"/>
                      <a:gd name="T79" fmla="*/ 33338 h 23"/>
                      <a:gd name="T80" fmla="*/ 11113 w 26"/>
                      <a:gd name="T81" fmla="*/ 31750 h 23"/>
                      <a:gd name="T82" fmla="*/ 9525 w 26"/>
                      <a:gd name="T83" fmla="*/ 30163 h 23"/>
                      <a:gd name="T84" fmla="*/ 7938 w 26"/>
                      <a:gd name="T85" fmla="*/ 26988 h 23"/>
                      <a:gd name="T86" fmla="*/ 3175 w 26"/>
                      <a:gd name="T87" fmla="*/ 25400 h 23"/>
                      <a:gd name="T88" fmla="*/ 1588 w 26"/>
                      <a:gd name="T89" fmla="*/ 23813 h 23"/>
                      <a:gd name="T90" fmla="*/ 1588 w 26"/>
                      <a:gd name="T91" fmla="*/ 23813 h 23"/>
                      <a:gd name="T92" fmla="*/ 4763 w 26"/>
                      <a:gd name="T93" fmla="*/ 23813 h 23"/>
                      <a:gd name="T94" fmla="*/ 4763 w 26"/>
                      <a:gd name="T95" fmla="*/ 22225 h 23"/>
                      <a:gd name="T96" fmla="*/ 0 w 26"/>
                      <a:gd name="T97" fmla="*/ 23813 h 23"/>
                      <a:gd name="T98" fmla="*/ 0 w 26"/>
                      <a:gd name="T99" fmla="*/ 22225 h 23"/>
                      <a:gd name="T100" fmla="*/ 0 w 26"/>
                      <a:gd name="T101" fmla="*/ 22225 h 23"/>
                      <a:gd name="T102" fmla="*/ 0 w 26"/>
                      <a:gd name="T103" fmla="*/ 20638 h 23"/>
                      <a:gd name="T104" fmla="*/ 1588 w 26"/>
                      <a:gd name="T105" fmla="*/ 19050 h 23"/>
                      <a:gd name="T106" fmla="*/ 1588 w 26"/>
                      <a:gd name="T107" fmla="*/ 17463 h 23"/>
                      <a:gd name="T108" fmla="*/ 0 w 26"/>
                      <a:gd name="T109" fmla="*/ 17463 h 23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</a:gdLst>
                    <a:ahLst/>
                    <a:cxnLst>
                      <a:cxn ang="T110">
                        <a:pos x="T0" y="T1"/>
                      </a:cxn>
                      <a:cxn ang="T111">
                        <a:pos x="T2" y="T3"/>
                      </a:cxn>
                      <a:cxn ang="T112">
                        <a:pos x="T4" y="T5"/>
                      </a:cxn>
                      <a:cxn ang="T113">
                        <a:pos x="T6" y="T7"/>
                      </a:cxn>
                      <a:cxn ang="T114">
                        <a:pos x="T8" y="T9"/>
                      </a:cxn>
                      <a:cxn ang="T115">
                        <a:pos x="T10" y="T11"/>
                      </a:cxn>
                      <a:cxn ang="T116">
                        <a:pos x="T12" y="T13"/>
                      </a:cxn>
                      <a:cxn ang="T117">
                        <a:pos x="T14" y="T15"/>
                      </a:cxn>
                      <a:cxn ang="T118">
                        <a:pos x="T16" y="T17"/>
                      </a:cxn>
                      <a:cxn ang="T119">
                        <a:pos x="T18" y="T19"/>
                      </a:cxn>
                      <a:cxn ang="T120">
                        <a:pos x="T20" y="T21"/>
                      </a:cxn>
                      <a:cxn ang="T121">
                        <a:pos x="T22" y="T23"/>
                      </a:cxn>
                      <a:cxn ang="T122">
                        <a:pos x="T24" y="T25"/>
                      </a:cxn>
                      <a:cxn ang="T123">
                        <a:pos x="T26" y="T27"/>
                      </a:cxn>
                      <a:cxn ang="T124">
                        <a:pos x="T28" y="T29"/>
                      </a:cxn>
                      <a:cxn ang="T125">
                        <a:pos x="T30" y="T31"/>
                      </a:cxn>
                      <a:cxn ang="T126">
                        <a:pos x="T32" y="T33"/>
                      </a:cxn>
                      <a:cxn ang="T127">
                        <a:pos x="T34" y="T35"/>
                      </a:cxn>
                      <a:cxn ang="T128">
                        <a:pos x="T36" y="T37"/>
                      </a:cxn>
                      <a:cxn ang="T129">
                        <a:pos x="T38" y="T39"/>
                      </a:cxn>
                      <a:cxn ang="T130">
                        <a:pos x="T40" y="T41"/>
                      </a:cxn>
                      <a:cxn ang="T131">
                        <a:pos x="T42" y="T43"/>
                      </a:cxn>
                      <a:cxn ang="T132">
                        <a:pos x="T44" y="T45"/>
                      </a:cxn>
                      <a:cxn ang="T133">
                        <a:pos x="T46" y="T47"/>
                      </a:cxn>
                      <a:cxn ang="T134">
                        <a:pos x="T48" y="T49"/>
                      </a:cxn>
                      <a:cxn ang="T135">
                        <a:pos x="T50" y="T51"/>
                      </a:cxn>
                      <a:cxn ang="T136">
                        <a:pos x="T52" y="T53"/>
                      </a:cxn>
                      <a:cxn ang="T137">
                        <a:pos x="T54" y="T55"/>
                      </a:cxn>
                      <a:cxn ang="T138">
                        <a:pos x="T56" y="T57"/>
                      </a:cxn>
                      <a:cxn ang="T139">
                        <a:pos x="T58" y="T59"/>
                      </a:cxn>
                      <a:cxn ang="T140">
                        <a:pos x="T60" y="T61"/>
                      </a:cxn>
                      <a:cxn ang="T141">
                        <a:pos x="T62" y="T63"/>
                      </a:cxn>
                      <a:cxn ang="T142">
                        <a:pos x="T64" y="T65"/>
                      </a:cxn>
                      <a:cxn ang="T143">
                        <a:pos x="T66" y="T67"/>
                      </a:cxn>
                      <a:cxn ang="T144">
                        <a:pos x="T68" y="T69"/>
                      </a:cxn>
                      <a:cxn ang="T145">
                        <a:pos x="T70" y="T71"/>
                      </a:cxn>
                      <a:cxn ang="T146">
                        <a:pos x="T72" y="T73"/>
                      </a:cxn>
                      <a:cxn ang="T147">
                        <a:pos x="T74" y="T75"/>
                      </a:cxn>
                      <a:cxn ang="T148">
                        <a:pos x="T76" y="T77"/>
                      </a:cxn>
                      <a:cxn ang="T149">
                        <a:pos x="T78" y="T79"/>
                      </a:cxn>
                      <a:cxn ang="T150">
                        <a:pos x="T80" y="T81"/>
                      </a:cxn>
                      <a:cxn ang="T151">
                        <a:pos x="T82" y="T83"/>
                      </a:cxn>
                      <a:cxn ang="T152">
                        <a:pos x="T84" y="T85"/>
                      </a:cxn>
                      <a:cxn ang="T153">
                        <a:pos x="T86" y="T87"/>
                      </a:cxn>
                      <a:cxn ang="T154">
                        <a:pos x="T88" y="T89"/>
                      </a:cxn>
                      <a:cxn ang="T155">
                        <a:pos x="T90" y="T91"/>
                      </a:cxn>
                      <a:cxn ang="T156">
                        <a:pos x="T92" y="T93"/>
                      </a:cxn>
                      <a:cxn ang="T157">
                        <a:pos x="T94" y="T95"/>
                      </a:cxn>
                      <a:cxn ang="T158">
                        <a:pos x="T96" y="T97"/>
                      </a:cxn>
                      <a:cxn ang="T159">
                        <a:pos x="T98" y="T99"/>
                      </a:cxn>
                      <a:cxn ang="T160">
                        <a:pos x="T100" y="T101"/>
                      </a:cxn>
                      <a:cxn ang="T161">
                        <a:pos x="T102" y="T103"/>
                      </a:cxn>
                      <a:cxn ang="T162">
                        <a:pos x="T104" y="T105"/>
                      </a:cxn>
                      <a:cxn ang="T163">
                        <a:pos x="T106" y="T107"/>
                      </a:cxn>
                      <a:cxn ang="T164">
                        <a:pos x="T108" y="T109"/>
                      </a:cxn>
                    </a:cxnLst>
                    <a:rect l="0" t="0" r="r" b="b"/>
                    <a:pathLst>
                      <a:path w="26" h="23">
                        <a:moveTo>
                          <a:pt x="0" y="10"/>
                        </a:moveTo>
                        <a:lnTo>
                          <a:pt x="0" y="7"/>
                        </a:lnTo>
                        <a:lnTo>
                          <a:pt x="1" y="6"/>
                        </a:lnTo>
                        <a:lnTo>
                          <a:pt x="2" y="6"/>
                        </a:lnTo>
                        <a:lnTo>
                          <a:pt x="2" y="5"/>
                        </a:lnTo>
                        <a:lnTo>
                          <a:pt x="3" y="3"/>
                        </a:lnTo>
                        <a:lnTo>
                          <a:pt x="5" y="2"/>
                        </a:lnTo>
                        <a:lnTo>
                          <a:pt x="6" y="2"/>
                        </a:lnTo>
                        <a:lnTo>
                          <a:pt x="6" y="3"/>
                        </a:lnTo>
                        <a:lnTo>
                          <a:pt x="7" y="4"/>
                        </a:lnTo>
                        <a:lnTo>
                          <a:pt x="9" y="3"/>
                        </a:lnTo>
                        <a:lnTo>
                          <a:pt x="7" y="1"/>
                        </a:lnTo>
                        <a:lnTo>
                          <a:pt x="6" y="1"/>
                        </a:lnTo>
                        <a:lnTo>
                          <a:pt x="6" y="0"/>
                        </a:lnTo>
                        <a:lnTo>
                          <a:pt x="7" y="0"/>
                        </a:lnTo>
                        <a:lnTo>
                          <a:pt x="10" y="0"/>
                        </a:lnTo>
                        <a:lnTo>
                          <a:pt x="11" y="0"/>
                        </a:lnTo>
                        <a:lnTo>
                          <a:pt x="13" y="2"/>
                        </a:lnTo>
                        <a:lnTo>
                          <a:pt x="14" y="3"/>
                        </a:lnTo>
                        <a:lnTo>
                          <a:pt x="15" y="4"/>
                        </a:lnTo>
                        <a:lnTo>
                          <a:pt x="16" y="4"/>
                        </a:lnTo>
                        <a:lnTo>
                          <a:pt x="17" y="4"/>
                        </a:lnTo>
                        <a:lnTo>
                          <a:pt x="20" y="5"/>
                        </a:lnTo>
                        <a:lnTo>
                          <a:pt x="21" y="5"/>
                        </a:lnTo>
                        <a:lnTo>
                          <a:pt x="22" y="6"/>
                        </a:lnTo>
                        <a:lnTo>
                          <a:pt x="22" y="7"/>
                        </a:lnTo>
                        <a:lnTo>
                          <a:pt x="23" y="7"/>
                        </a:lnTo>
                        <a:lnTo>
                          <a:pt x="26" y="8"/>
                        </a:lnTo>
                        <a:lnTo>
                          <a:pt x="26" y="10"/>
                        </a:lnTo>
                        <a:lnTo>
                          <a:pt x="25" y="10"/>
                        </a:lnTo>
                        <a:lnTo>
                          <a:pt x="24" y="11"/>
                        </a:lnTo>
                        <a:lnTo>
                          <a:pt x="22" y="10"/>
                        </a:lnTo>
                        <a:lnTo>
                          <a:pt x="21" y="11"/>
                        </a:lnTo>
                        <a:lnTo>
                          <a:pt x="21" y="12"/>
                        </a:lnTo>
                        <a:lnTo>
                          <a:pt x="23" y="12"/>
                        </a:lnTo>
                        <a:lnTo>
                          <a:pt x="22" y="13"/>
                        </a:lnTo>
                        <a:lnTo>
                          <a:pt x="20" y="14"/>
                        </a:lnTo>
                        <a:lnTo>
                          <a:pt x="19" y="14"/>
                        </a:lnTo>
                        <a:lnTo>
                          <a:pt x="17" y="14"/>
                        </a:lnTo>
                        <a:lnTo>
                          <a:pt x="17" y="13"/>
                        </a:lnTo>
                        <a:lnTo>
                          <a:pt x="17" y="12"/>
                        </a:lnTo>
                        <a:lnTo>
                          <a:pt x="16" y="12"/>
                        </a:lnTo>
                        <a:lnTo>
                          <a:pt x="16" y="13"/>
                        </a:lnTo>
                        <a:lnTo>
                          <a:pt x="15" y="13"/>
                        </a:lnTo>
                        <a:lnTo>
                          <a:pt x="14" y="15"/>
                        </a:lnTo>
                        <a:lnTo>
                          <a:pt x="11" y="19"/>
                        </a:lnTo>
                        <a:lnTo>
                          <a:pt x="12" y="19"/>
                        </a:lnTo>
                        <a:lnTo>
                          <a:pt x="12" y="20"/>
                        </a:lnTo>
                        <a:lnTo>
                          <a:pt x="13" y="20"/>
                        </a:lnTo>
                        <a:lnTo>
                          <a:pt x="12" y="20"/>
                        </a:lnTo>
                        <a:lnTo>
                          <a:pt x="12" y="22"/>
                        </a:lnTo>
                        <a:lnTo>
                          <a:pt x="12" y="23"/>
                        </a:lnTo>
                        <a:lnTo>
                          <a:pt x="11" y="23"/>
                        </a:lnTo>
                        <a:lnTo>
                          <a:pt x="11" y="22"/>
                        </a:lnTo>
                        <a:lnTo>
                          <a:pt x="10" y="22"/>
                        </a:lnTo>
                        <a:lnTo>
                          <a:pt x="9" y="21"/>
                        </a:lnTo>
                        <a:lnTo>
                          <a:pt x="9" y="20"/>
                        </a:lnTo>
                        <a:lnTo>
                          <a:pt x="7" y="20"/>
                        </a:lnTo>
                        <a:lnTo>
                          <a:pt x="7" y="19"/>
                        </a:lnTo>
                        <a:lnTo>
                          <a:pt x="6" y="19"/>
                        </a:lnTo>
                        <a:lnTo>
                          <a:pt x="5" y="17"/>
                        </a:lnTo>
                        <a:lnTo>
                          <a:pt x="4" y="17"/>
                        </a:lnTo>
                        <a:lnTo>
                          <a:pt x="2" y="16"/>
                        </a:lnTo>
                        <a:lnTo>
                          <a:pt x="1" y="15"/>
                        </a:lnTo>
                        <a:lnTo>
                          <a:pt x="2" y="15"/>
                        </a:lnTo>
                        <a:lnTo>
                          <a:pt x="3" y="15"/>
                        </a:lnTo>
                        <a:lnTo>
                          <a:pt x="3" y="14"/>
                        </a:lnTo>
                        <a:lnTo>
                          <a:pt x="0" y="15"/>
                        </a:lnTo>
                        <a:lnTo>
                          <a:pt x="0" y="14"/>
                        </a:lnTo>
                        <a:lnTo>
                          <a:pt x="0" y="13"/>
                        </a:lnTo>
                        <a:lnTo>
                          <a:pt x="1" y="12"/>
                        </a:lnTo>
                        <a:lnTo>
                          <a:pt x="1" y="11"/>
                        </a:lnTo>
                        <a:lnTo>
                          <a:pt x="0" y="11"/>
                        </a:lnTo>
                        <a:lnTo>
                          <a:pt x="0" y="10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070" name="Freeform 983">
                    <a:extLst>
                      <a:ext uri="{FF2B5EF4-FFF2-40B4-BE49-F238E27FC236}">
                        <a16:creationId xmlns:a16="http://schemas.microsoft.com/office/drawing/2014/main" id="{B17A90B0-9D59-456C-A2F5-5FB5B63A3D5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453903" y="1909605"/>
                    <a:ext cx="223066" cy="83650"/>
                  </a:xfrm>
                  <a:custGeom>
                    <a:avLst/>
                    <a:gdLst>
                      <a:gd name="T0" fmla="*/ 65088 w 96"/>
                      <a:gd name="T1" fmla="*/ 1588 h 36"/>
                      <a:gd name="T2" fmla="*/ 71438 w 96"/>
                      <a:gd name="T3" fmla="*/ 3175 h 36"/>
                      <a:gd name="T4" fmla="*/ 76200 w 96"/>
                      <a:gd name="T5" fmla="*/ 6350 h 36"/>
                      <a:gd name="T6" fmla="*/ 88900 w 96"/>
                      <a:gd name="T7" fmla="*/ 11113 h 36"/>
                      <a:gd name="T8" fmla="*/ 95250 w 96"/>
                      <a:gd name="T9" fmla="*/ 11113 h 36"/>
                      <a:gd name="T10" fmla="*/ 95250 w 96"/>
                      <a:gd name="T11" fmla="*/ 12700 h 36"/>
                      <a:gd name="T12" fmla="*/ 95250 w 96"/>
                      <a:gd name="T13" fmla="*/ 15875 h 36"/>
                      <a:gd name="T14" fmla="*/ 101600 w 96"/>
                      <a:gd name="T15" fmla="*/ 20638 h 36"/>
                      <a:gd name="T16" fmla="*/ 106363 w 96"/>
                      <a:gd name="T17" fmla="*/ 20638 h 36"/>
                      <a:gd name="T18" fmla="*/ 109538 w 96"/>
                      <a:gd name="T19" fmla="*/ 19050 h 36"/>
                      <a:gd name="T20" fmla="*/ 107950 w 96"/>
                      <a:gd name="T21" fmla="*/ 14288 h 36"/>
                      <a:gd name="T22" fmla="*/ 115888 w 96"/>
                      <a:gd name="T23" fmla="*/ 15875 h 36"/>
                      <a:gd name="T24" fmla="*/ 123825 w 96"/>
                      <a:gd name="T25" fmla="*/ 17463 h 36"/>
                      <a:gd name="T26" fmla="*/ 127000 w 96"/>
                      <a:gd name="T27" fmla="*/ 17463 h 36"/>
                      <a:gd name="T28" fmla="*/ 123825 w 96"/>
                      <a:gd name="T29" fmla="*/ 20638 h 36"/>
                      <a:gd name="T30" fmla="*/ 133350 w 96"/>
                      <a:gd name="T31" fmla="*/ 25400 h 36"/>
                      <a:gd name="T32" fmla="*/ 146050 w 96"/>
                      <a:gd name="T33" fmla="*/ 26988 h 36"/>
                      <a:gd name="T34" fmla="*/ 150813 w 96"/>
                      <a:gd name="T35" fmla="*/ 31750 h 36"/>
                      <a:gd name="T36" fmla="*/ 150813 w 96"/>
                      <a:gd name="T37" fmla="*/ 34925 h 36"/>
                      <a:gd name="T38" fmla="*/ 139700 w 96"/>
                      <a:gd name="T39" fmla="*/ 41275 h 36"/>
                      <a:gd name="T40" fmla="*/ 136525 w 96"/>
                      <a:gd name="T41" fmla="*/ 42863 h 36"/>
                      <a:gd name="T42" fmla="*/ 131763 w 96"/>
                      <a:gd name="T43" fmla="*/ 47625 h 36"/>
                      <a:gd name="T44" fmla="*/ 123825 w 96"/>
                      <a:gd name="T45" fmla="*/ 49213 h 36"/>
                      <a:gd name="T46" fmla="*/ 115888 w 96"/>
                      <a:gd name="T47" fmla="*/ 49213 h 36"/>
                      <a:gd name="T48" fmla="*/ 109538 w 96"/>
                      <a:gd name="T49" fmla="*/ 53975 h 36"/>
                      <a:gd name="T50" fmla="*/ 106363 w 96"/>
                      <a:gd name="T51" fmla="*/ 53975 h 36"/>
                      <a:gd name="T52" fmla="*/ 96838 w 96"/>
                      <a:gd name="T53" fmla="*/ 50800 h 36"/>
                      <a:gd name="T54" fmla="*/ 90488 w 96"/>
                      <a:gd name="T55" fmla="*/ 53975 h 36"/>
                      <a:gd name="T56" fmla="*/ 85725 w 96"/>
                      <a:gd name="T57" fmla="*/ 49213 h 36"/>
                      <a:gd name="T58" fmla="*/ 77788 w 96"/>
                      <a:gd name="T59" fmla="*/ 49213 h 36"/>
                      <a:gd name="T60" fmla="*/ 73025 w 96"/>
                      <a:gd name="T61" fmla="*/ 47625 h 36"/>
                      <a:gd name="T62" fmla="*/ 65088 w 96"/>
                      <a:gd name="T63" fmla="*/ 47625 h 36"/>
                      <a:gd name="T64" fmla="*/ 61913 w 96"/>
                      <a:gd name="T65" fmla="*/ 50800 h 36"/>
                      <a:gd name="T66" fmla="*/ 58738 w 96"/>
                      <a:gd name="T67" fmla="*/ 57150 h 36"/>
                      <a:gd name="T68" fmla="*/ 50800 w 96"/>
                      <a:gd name="T69" fmla="*/ 57150 h 36"/>
                      <a:gd name="T70" fmla="*/ 41275 w 96"/>
                      <a:gd name="T71" fmla="*/ 50800 h 36"/>
                      <a:gd name="T72" fmla="*/ 36513 w 96"/>
                      <a:gd name="T73" fmla="*/ 50800 h 36"/>
                      <a:gd name="T74" fmla="*/ 34925 w 96"/>
                      <a:gd name="T75" fmla="*/ 49213 h 36"/>
                      <a:gd name="T76" fmla="*/ 31750 w 96"/>
                      <a:gd name="T77" fmla="*/ 47625 h 36"/>
                      <a:gd name="T78" fmla="*/ 20638 w 96"/>
                      <a:gd name="T79" fmla="*/ 41275 h 36"/>
                      <a:gd name="T80" fmla="*/ 11113 w 96"/>
                      <a:gd name="T81" fmla="*/ 34925 h 36"/>
                      <a:gd name="T82" fmla="*/ 7938 w 96"/>
                      <a:gd name="T83" fmla="*/ 31750 h 36"/>
                      <a:gd name="T84" fmla="*/ 6350 w 96"/>
                      <a:gd name="T85" fmla="*/ 25400 h 36"/>
                      <a:gd name="T86" fmla="*/ 1588 w 96"/>
                      <a:gd name="T87" fmla="*/ 20638 h 36"/>
                      <a:gd name="T88" fmla="*/ 4763 w 96"/>
                      <a:gd name="T89" fmla="*/ 19050 h 36"/>
                      <a:gd name="T90" fmla="*/ 12700 w 96"/>
                      <a:gd name="T91" fmla="*/ 15875 h 36"/>
                      <a:gd name="T92" fmla="*/ 17463 w 96"/>
                      <a:gd name="T93" fmla="*/ 14288 h 36"/>
                      <a:gd name="T94" fmla="*/ 19050 w 96"/>
                      <a:gd name="T95" fmla="*/ 14288 h 36"/>
                      <a:gd name="T96" fmla="*/ 23813 w 96"/>
                      <a:gd name="T97" fmla="*/ 12700 h 36"/>
                      <a:gd name="T98" fmla="*/ 30163 w 96"/>
                      <a:gd name="T99" fmla="*/ 11113 h 36"/>
                      <a:gd name="T100" fmla="*/ 34925 w 96"/>
                      <a:gd name="T101" fmla="*/ 9525 h 36"/>
                      <a:gd name="T102" fmla="*/ 42863 w 96"/>
                      <a:gd name="T103" fmla="*/ 4763 h 36"/>
                      <a:gd name="T104" fmla="*/ 47625 w 96"/>
                      <a:gd name="T105" fmla="*/ 1588 h 36"/>
                      <a:gd name="T106" fmla="*/ 57150 w 96"/>
                      <a:gd name="T107" fmla="*/ 1588 h 36"/>
                      <a:gd name="T108" fmla="*/ 58738 w 96"/>
                      <a:gd name="T109" fmla="*/ 4763 h 36"/>
                      <a:gd name="T110" fmla="*/ 61913 w 96"/>
                      <a:gd name="T111" fmla="*/ 4763 h 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</a:gdLst>
                    <a:ahLst/>
                    <a:cxnLst>
                      <a:cxn ang="T112">
                        <a:pos x="T0" y="T1"/>
                      </a:cxn>
                      <a:cxn ang="T113">
                        <a:pos x="T2" y="T3"/>
                      </a:cxn>
                      <a:cxn ang="T114">
                        <a:pos x="T4" y="T5"/>
                      </a:cxn>
                      <a:cxn ang="T115">
                        <a:pos x="T6" y="T7"/>
                      </a:cxn>
                      <a:cxn ang="T116">
                        <a:pos x="T8" y="T9"/>
                      </a:cxn>
                      <a:cxn ang="T117">
                        <a:pos x="T10" y="T11"/>
                      </a:cxn>
                      <a:cxn ang="T118">
                        <a:pos x="T12" y="T13"/>
                      </a:cxn>
                      <a:cxn ang="T119">
                        <a:pos x="T14" y="T15"/>
                      </a:cxn>
                      <a:cxn ang="T120">
                        <a:pos x="T16" y="T17"/>
                      </a:cxn>
                      <a:cxn ang="T121">
                        <a:pos x="T18" y="T19"/>
                      </a:cxn>
                      <a:cxn ang="T122">
                        <a:pos x="T20" y="T21"/>
                      </a:cxn>
                      <a:cxn ang="T123">
                        <a:pos x="T22" y="T23"/>
                      </a:cxn>
                      <a:cxn ang="T124">
                        <a:pos x="T24" y="T25"/>
                      </a:cxn>
                      <a:cxn ang="T125">
                        <a:pos x="T26" y="T27"/>
                      </a:cxn>
                      <a:cxn ang="T126">
                        <a:pos x="T28" y="T29"/>
                      </a:cxn>
                      <a:cxn ang="T127">
                        <a:pos x="T30" y="T31"/>
                      </a:cxn>
                      <a:cxn ang="T128">
                        <a:pos x="T32" y="T33"/>
                      </a:cxn>
                      <a:cxn ang="T129">
                        <a:pos x="T34" y="T35"/>
                      </a:cxn>
                      <a:cxn ang="T130">
                        <a:pos x="T36" y="T37"/>
                      </a:cxn>
                      <a:cxn ang="T131">
                        <a:pos x="T38" y="T39"/>
                      </a:cxn>
                      <a:cxn ang="T132">
                        <a:pos x="T40" y="T41"/>
                      </a:cxn>
                      <a:cxn ang="T133">
                        <a:pos x="T42" y="T43"/>
                      </a:cxn>
                      <a:cxn ang="T134">
                        <a:pos x="T44" y="T45"/>
                      </a:cxn>
                      <a:cxn ang="T135">
                        <a:pos x="T46" y="T47"/>
                      </a:cxn>
                      <a:cxn ang="T136">
                        <a:pos x="T48" y="T49"/>
                      </a:cxn>
                      <a:cxn ang="T137">
                        <a:pos x="T50" y="T51"/>
                      </a:cxn>
                      <a:cxn ang="T138">
                        <a:pos x="T52" y="T53"/>
                      </a:cxn>
                      <a:cxn ang="T139">
                        <a:pos x="T54" y="T55"/>
                      </a:cxn>
                      <a:cxn ang="T140">
                        <a:pos x="T56" y="T57"/>
                      </a:cxn>
                      <a:cxn ang="T141">
                        <a:pos x="T58" y="T59"/>
                      </a:cxn>
                      <a:cxn ang="T142">
                        <a:pos x="T60" y="T61"/>
                      </a:cxn>
                      <a:cxn ang="T143">
                        <a:pos x="T62" y="T63"/>
                      </a:cxn>
                      <a:cxn ang="T144">
                        <a:pos x="T64" y="T65"/>
                      </a:cxn>
                      <a:cxn ang="T145">
                        <a:pos x="T66" y="T67"/>
                      </a:cxn>
                      <a:cxn ang="T146">
                        <a:pos x="T68" y="T69"/>
                      </a:cxn>
                      <a:cxn ang="T147">
                        <a:pos x="T70" y="T71"/>
                      </a:cxn>
                      <a:cxn ang="T148">
                        <a:pos x="T72" y="T73"/>
                      </a:cxn>
                      <a:cxn ang="T149">
                        <a:pos x="T74" y="T75"/>
                      </a:cxn>
                      <a:cxn ang="T150">
                        <a:pos x="T76" y="T77"/>
                      </a:cxn>
                      <a:cxn ang="T151">
                        <a:pos x="T78" y="T79"/>
                      </a:cxn>
                      <a:cxn ang="T152">
                        <a:pos x="T80" y="T81"/>
                      </a:cxn>
                      <a:cxn ang="T153">
                        <a:pos x="T82" y="T83"/>
                      </a:cxn>
                      <a:cxn ang="T154">
                        <a:pos x="T84" y="T85"/>
                      </a:cxn>
                      <a:cxn ang="T155">
                        <a:pos x="T86" y="T87"/>
                      </a:cxn>
                      <a:cxn ang="T156">
                        <a:pos x="T88" y="T89"/>
                      </a:cxn>
                      <a:cxn ang="T157">
                        <a:pos x="T90" y="T91"/>
                      </a:cxn>
                      <a:cxn ang="T158">
                        <a:pos x="T92" y="T93"/>
                      </a:cxn>
                      <a:cxn ang="T159">
                        <a:pos x="T94" y="T95"/>
                      </a:cxn>
                      <a:cxn ang="T160">
                        <a:pos x="T96" y="T97"/>
                      </a:cxn>
                      <a:cxn ang="T161">
                        <a:pos x="T98" y="T99"/>
                      </a:cxn>
                      <a:cxn ang="T162">
                        <a:pos x="T100" y="T101"/>
                      </a:cxn>
                      <a:cxn ang="T163">
                        <a:pos x="T102" y="T103"/>
                      </a:cxn>
                      <a:cxn ang="T164">
                        <a:pos x="T104" y="T105"/>
                      </a:cxn>
                      <a:cxn ang="T165">
                        <a:pos x="T106" y="T107"/>
                      </a:cxn>
                      <a:cxn ang="T166">
                        <a:pos x="T108" y="T109"/>
                      </a:cxn>
                      <a:cxn ang="T167">
                        <a:pos x="T110" y="T111"/>
                      </a:cxn>
                    </a:cxnLst>
                    <a:rect l="0" t="0" r="r" b="b"/>
                    <a:pathLst>
                      <a:path w="96" h="36">
                        <a:moveTo>
                          <a:pt x="39" y="3"/>
                        </a:moveTo>
                        <a:lnTo>
                          <a:pt x="40" y="3"/>
                        </a:lnTo>
                        <a:lnTo>
                          <a:pt x="41" y="3"/>
                        </a:lnTo>
                        <a:lnTo>
                          <a:pt x="41" y="2"/>
                        </a:lnTo>
                        <a:lnTo>
                          <a:pt x="41" y="1"/>
                        </a:lnTo>
                        <a:lnTo>
                          <a:pt x="43" y="1"/>
                        </a:lnTo>
                        <a:lnTo>
                          <a:pt x="45" y="1"/>
                        </a:lnTo>
                        <a:lnTo>
                          <a:pt x="46" y="2"/>
                        </a:lnTo>
                        <a:lnTo>
                          <a:pt x="45" y="2"/>
                        </a:lnTo>
                        <a:lnTo>
                          <a:pt x="46" y="3"/>
                        </a:lnTo>
                        <a:lnTo>
                          <a:pt x="47" y="4"/>
                        </a:lnTo>
                        <a:lnTo>
                          <a:pt x="48" y="4"/>
                        </a:lnTo>
                        <a:lnTo>
                          <a:pt x="50" y="4"/>
                        </a:lnTo>
                        <a:lnTo>
                          <a:pt x="52" y="4"/>
                        </a:lnTo>
                        <a:lnTo>
                          <a:pt x="55" y="6"/>
                        </a:lnTo>
                        <a:lnTo>
                          <a:pt x="56" y="7"/>
                        </a:lnTo>
                        <a:lnTo>
                          <a:pt x="57" y="6"/>
                        </a:lnTo>
                        <a:lnTo>
                          <a:pt x="59" y="6"/>
                        </a:lnTo>
                        <a:lnTo>
                          <a:pt x="60" y="6"/>
                        </a:lnTo>
                        <a:lnTo>
                          <a:pt x="60" y="7"/>
                        </a:lnTo>
                        <a:lnTo>
                          <a:pt x="61" y="7"/>
                        </a:lnTo>
                        <a:lnTo>
                          <a:pt x="61" y="8"/>
                        </a:lnTo>
                        <a:lnTo>
                          <a:pt x="60" y="8"/>
                        </a:lnTo>
                        <a:lnTo>
                          <a:pt x="58" y="9"/>
                        </a:lnTo>
                        <a:lnTo>
                          <a:pt x="58" y="10"/>
                        </a:lnTo>
                        <a:lnTo>
                          <a:pt x="59" y="10"/>
                        </a:lnTo>
                        <a:lnTo>
                          <a:pt x="60" y="10"/>
                        </a:lnTo>
                        <a:lnTo>
                          <a:pt x="61" y="11"/>
                        </a:lnTo>
                        <a:lnTo>
                          <a:pt x="63" y="12"/>
                        </a:lnTo>
                        <a:lnTo>
                          <a:pt x="64" y="12"/>
                        </a:lnTo>
                        <a:lnTo>
                          <a:pt x="64" y="13"/>
                        </a:lnTo>
                        <a:lnTo>
                          <a:pt x="65" y="13"/>
                        </a:lnTo>
                        <a:lnTo>
                          <a:pt x="66" y="15"/>
                        </a:lnTo>
                        <a:lnTo>
                          <a:pt x="67" y="13"/>
                        </a:lnTo>
                        <a:lnTo>
                          <a:pt x="67" y="12"/>
                        </a:lnTo>
                        <a:lnTo>
                          <a:pt x="68" y="12"/>
                        </a:lnTo>
                        <a:lnTo>
                          <a:pt x="69" y="12"/>
                        </a:lnTo>
                        <a:lnTo>
                          <a:pt x="69" y="11"/>
                        </a:lnTo>
                        <a:lnTo>
                          <a:pt x="68" y="10"/>
                        </a:lnTo>
                        <a:lnTo>
                          <a:pt x="68" y="9"/>
                        </a:lnTo>
                        <a:lnTo>
                          <a:pt x="70" y="10"/>
                        </a:lnTo>
                        <a:lnTo>
                          <a:pt x="72" y="10"/>
                        </a:lnTo>
                        <a:lnTo>
                          <a:pt x="73" y="10"/>
                        </a:lnTo>
                        <a:lnTo>
                          <a:pt x="74" y="11"/>
                        </a:lnTo>
                        <a:lnTo>
                          <a:pt x="75" y="11"/>
                        </a:lnTo>
                        <a:lnTo>
                          <a:pt x="76" y="11"/>
                        </a:lnTo>
                        <a:lnTo>
                          <a:pt x="78" y="11"/>
                        </a:lnTo>
                        <a:lnTo>
                          <a:pt x="79" y="11"/>
                        </a:lnTo>
                        <a:lnTo>
                          <a:pt x="80" y="11"/>
                        </a:lnTo>
                        <a:lnTo>
                          <a:pt x="80" y="12"/>
                        </a:lnTo>
                        <a:lnTo>
                          <a:pt x="79" y="12"/>
                        </a:lnTo>
                        <a:lnTo>
                          <a:pt x="78" y="13"/>
                        </a:lnTo>
                        <a:lnTo>
                          <a:pt x="79" y="13"/>
                        </a:lnTo>
                        <a:lnTo>
                          <a:pt x="82" y="16"/>
                        </a:lnTo>
                        <a:lnTo>
                          <a:pt x="83" y="16"/>
                        </a:lnTo>
                        <a:lnTo>
                          <a:pt x="84" y="16"/>
                        </a:lnTo>
                        <a:lnTo>
                          <a:pt x="85" y="15"/>
                        </a:lnTo>
                        <a:lnTo>
                          <a:pt x="87" y="16"/>
                        </a:lnTo>
                        <a:lnTo>
                          <a:pt x="88" y="17"/>
                        </a:lnTo>
                        <a:lnTo>
                          <a:pt x="92" y="17"/>
                        </a:lnTo>
                        <a:lnTo>
                          <a:pt x="92" y="18"/>
                        </a:lnTo>
                        <a:lnTo>
                          <a:pt x="93" y="19"/>
                        </a:lnTo>
                        <a:lnTo>
                          <a:pt x="95" y="20"/>
                        </a:lnTo>
                        <a:lnTo>
                          <a:pt x="96" y="21"/>
                        </a:lnTo>
                        <a:lnTo>
                          <a:pt x="96" y="22"/>
                        </a:lnTo>
                        <a:lnTo>
                          <a:pt x="95" y="22"/>
                        </a:lnTo>
                        <a:lnTo>
                          <a:pt x="93" y="22"/>
                        </a:lnTo>
                        <a:lnTo>
                          <a:pt x="92" y="22"/>
                        </a:lnTo>
                        <a:lnTo>
                          <a:pt x="92" y="24"/>
                        </a:lnTo>
                        <a:lnTo>
                          <a:pt x="89" y="25"/>
                        </a:lnTo>
                        <a:lnTo>
                          <a:pt x="88" y="26"/>
                        </a:lnTo>
                        <a:lnTo>
                          <a:pt x="87" y="26"/>
                        </a:lnTo>
                        <a:lnTo>
                          <a:pt x="86" y="26"/>
                        </a:lnTo>
                        <a:lnTo>
                          <a:pt x="86" y="27"/>
                        </a:lnTo>
                        <a:lnTo>
                          <a:pt x="86" y="28"/>
                        </a:lnTo>
                        <a:lnTo>
                          <a:pt x="85" y="28"/>
                        </a:lnTo>
                        <a:lnTo>
                          <a:pt x="85" y="29"/>
                        </a:lnTo>
                        <a:lnTo>
                          <a:pt x="83" y="30"/>
                        </a:lnTo>
                        <a:lnTo>
                          <a:pt x="82" y="30"/>
                        </a:lnTo>
                        <a:lnTo>
                          <a:pt x="80" y="31"/>
                        </a:lnTo>
                        <a:lnTo>
                          <a:pt x="79" y="31"/>
                        </a:lnTo>
                        <a:lnTo>
                          <a:pt x="78" y="31"/>
                        </a:lnTo>
                        <a:lnTo>
                          <a:pt x="77" y="31"/>
                        </a:lnTo>
                        <a:lnTo>
                          <a:pt x="75" y="32"/>
                        </a:lnTo>
                        <a:lnTo>
                          <a:pt x="74" y="31"/>
                        </a:lnTo>
                        <a:lnTo>
                          <a:pt x="73" y="31"/>
                        </a:lnTo>
                        <a:lnTo>
                          <a:pt x="72" y="32"/>
                        </a:lnTo>
                        <a:lnTo>
                          <a:pt x="70" y="32"/>
                        </a:lnTo>
                        <a:lnTo>
                          <a:pt x="70" y="34"/>
                        </a:lnTo>
                        <a:lnTo>
                          <a:pt x="69" y="34"/>
                        </a:lnTo>
                        <a:lnTo>
                          <a:pt x="69" y="35"/>
                        </a:lnTo>
                        <a:lnTo>
                          <a:pt x="68" y="34"/>
                        </a:lnTo>
                        <a:lnTo>
                          <a:pt x="67" y="34"/>
                        </a:lnTo>
                        <a:lnTo>
                          <a:pt x="66" y="34"/>
                        </a:lnTo>
                        <a:lnTo>
                          <a:pt x="65" y="32"/>
                        </a:lnTo>
                        <a:lnTo>
                          <a:pt x="63" y="32"/>
                        </a:lnTo>
                        <a:lnTo>
                          <a:pt x="61" y="32"/>
                        </a:lnTo>
                        <a:lnTo>
                          <a:pt x="61" y="34"/>
                        </a:lnTo>
                        <a:lnTo>
                          <a:pt x="60" y="34"/>
                        </a:lnTo>
                        <a:lnTo>
                          <a:pt x="57" y="34"/>
                        </a:lnTo>
                        <a:lnTo>
                          <a:pt x="56" y="32"/>
                        </a:lnTo>
                        <a:lnTo>
                          <a:pt x="55" y="32"/>
                        </a:lnTo>
                        <a:lnTo>
                          <a:pt x="54" y="31"/>
                        </a:lnTo>
                        <a:lnTo>
                          <a:pt x="51" y="31"/>
                        </a:lnTo>
                        <a:lnTo>
                          <a:pt x="49" y="31"/>
                        </a:lnTo>
                        <a:lnTo>
                          <a:pt x="48" y="30"/>
                        </a:lnTo>
                        <a:lnTo>
                          <a:pt x="47" y="30"/>
                        </a:lnTo>
                        <a:lnTo>
                          <a:pt x="46" y="30"/>
                        </a:lnTo>
                        <a:lnTo>
                          <a:pt x="43" y="29"/>
                        </a:lnTo>
                        <a:lnTo>
                          <a:pt x="42" y="29"/>
                        </a:lnTo>
                        <a:lnTo>
                          <a:pt x="41" y="29"/>
                        </a:lnTo>
                        <a:lnTo>
                          <a:pt x="41" y="30"/>
                        </a:lnTo>
                        <a:lnTo>
                          <a:pt x="40" y="32"/>
                        </a:lnTo>
                        <a:lnTo>
                          <a:pt x="39" y="32"/>
                        </a:lnTo>
                        <a:lnTo>
                          <a:pt x="37" y="34"/>
                        </a:lnTo>
                        <a:lnTo>
                          <a:pt x="37" y="35"/>
                        </a:lnTo>
                        <a:lnTo>
                          <a:pt x="37" y="36"/>
                        </a:lnTo>
                        <a:lnTo>
                          <a:pt x="36" y="35"/>
                        </a:lnTo>
                        <a:lnTo>
                          <a:pt x="35" y="35"/>
                        </a:lnTo>
                        <a:lnTo>
                          <a:pt x="33" y="35"/>
                        </a:lnTo>
                        <a:lnTo>
                          <a:pt x="32" y="36"/>
                        </a:lnTo>
                        <a:lnTo>
                          <a:pt x="31" y="36"/>
                        </a:lnTo>
                        <a:lnTo>
                          <a:pt x="29" y="36"/>
                        </a:lnTo>
                        <a:lnTo>
                          <a:pt x="28" y="35"/>
                        </a:lnTo>
                        <a:lnTo>
                          <a:pt x="27" y="34"/>
                        </a:lnTo>
                        <a:lnTo>
                          <a:pt x="26" y="32"/>
                        </a:lnTo>
                        <a:lnTo>
                          <a:pt x="24" y="32"/>
                        </a:lnTo>
                        <a:lnTo>
                          <a:pt x="23" y="32"/>
                        </a:lnTo>
                        <a:lnTo>
                          <a:pt x="23" y="31"/>
                        </a:lnTo>
                        <a:lnTo>
                          <a:pt x="22" y="31"/>
                        </a:lnTo>
                        <a:lnTo>
                          <a:pt x="21" y="30"/>
                        </a:lnTo>
                        <a:lnTo>
                          <a:pt x="20" y="30"/>
                        </a:lnTo>
                        <a:lnTo>
                          <a:pt x="19" y="29"/>
                        </a:lnTo>
                        <a:lnTo>
                          <a:pt x="18" y="29"/>
                        </a:lnTo>
                        <a:lnTo>
                          <a:pt x="18" y="28"/>
                        </a:lnTo>
                        <a:lnTo>
                          <a:pt x="15" y="27"/>
                        </a:lnTo>
                        <a:lnTo>
                          <a:pt x="13" y="26"/>
                        </a:lnTo>
                        <a:lnTo>
                          <a:pt x="12" y="25"/>
                        </a:lnTo>
                        <a:lnTo>
                          <a:pt x="11" y="25"/>
                        </a:lnTo>
                        <a:lnTo>
                          <a:pt x="10" y="25"/>
                        </a:lnTo>
                        <a:lnTo>
                          <a:pt x="8" y="24"/>
                        </a:lnTo>
                        <a:lnTo>
                          <a:pt x="7" y="22"/>
                        </a:lnTo>
                        <a:lnTo>
                          <a:pt x="7" y="21"/>
                        </a:lnTo>
                        <a:lnTo>
                          <a:pt x="5" y="20"/>
                        </a:lnTo>
                        <a:lnTo>
                          <a:pt x="5" y="19"/>
                        </a:lnTo>
                        <a:lnTo>
                          <a:pt x="7" y="17"/>
                        </a:lnTo>
                        <a:lnTo>
                          <a:pt x="5" y="16"/>
                        </a:lnTo>
                        <a:lnTo>
                          <a:pt x="4" y="16"/>
                        </a:lnTo>
                        <a:lnTo>
                          <a:pt x="3" y="15"/>
                        </a:lnTo>
                        <a:lnTo>
                          <a:pt x="2" y="15"/>
                        </a:lnTo>
                        <a:lnTo>
                          <a:pt x="1" y="13"/>
                        </a:lnTo>
                        <a:lnTo>
                          <a:pt x="0" y="11"/>
                        </a:lnTo>
                        <a:lnTo>
                          <a:pt x="1" y="11"/>
                        </a:lnTo>
                        <a:lnTo>
                          <a:pt x="2" y="12"/>
                        </a:lnTo>
                        <a:lnTo>
                          <a:pt x="3" y="12"/>
                        </a:lnTo>
                        <a:lnTo>
                          <a:pt x="4" y="11"/>
                        </a:lnTo>
                        <a:lnTo>
                          <a:pt x="5" y="10"/>
                        </a:lnTo>
                        <a:lnTo>
                          <a:pt x="8" y="10"/>
                        </a:lnTo>
                        <a:lnTo>
                          <a:pt x="9" y="9"/>
                        </a:lnTo>
                        <a:lnTo>
                          <a:pt x="10" y="9"/>
                        </a:lnTo>
                        <a:lnTo>
                          <a:pt x="11" y="9"/>
                        </a:lnTo>
                        <a:lnTo>
                          <a:pt x="12" y="10"/>
                        </a:lnTo>
                        <a:lnTo>
                          <a:pt x="12" y="9"/>
                        </a:lnTo>
                        <a:lnTo>
                          <a:pt x="13" y="9"/>
                        </a:lnTo>
                        <a:lnTo>
                          <a:pt x="13" y="8"/>
                        </a:lnTo>
                        <a:lnTo>
                          <a:pt x="15" y="8"/>
                        </a:lnTo>
                        <a:lnTo>
                          <a:pt x="17" y="7"/>
                        </a:lnTo>
                        <a:lnTo>
                          <a:pt x="18" y="7"/>
                        </a:lnTo>
                        <a:lnTo>
                          <a:pt x="19" y="7"/>
                        </a:lnTo>
                        <a:lnTo>
                          <a:pt x="20" y="7"/>
                        </a:lnTo>
                        <a:lnTo>
                          <a:pt x="20" y="6"/>
                        </a:lnTo>
                        <a:lnTo>
                          <a:pt x="21" y="6"/>
                        </a:lnTo>
                        <a:lnTo>
                          <a:pt x="22" y="6"/>
                        </a:lnTo>
                        <a:lnTo>
                          <a:pt x="23" y="4"/>
                        </a:lnTo>
                        <a:lnTo>
                          <a:pt x="26" y="4"/>
                        </a:lnTo>
                        <a:lnTo>
                          <a:pt x="27" y="3"/>
                        </a:lnTo>
                        <a:lnTo>
                          <a:pt x="29" y="3"/>
                        </a:lnTo>
                        <a:lnTo>
                          <a:pt x="31" y="3"/>
                        </a:lnTo>
                        <a:lnTo>
                          <a:pt x="32" y="2"/>
                        </a:lnTo>
                        <a:lnTo>
                          <a:pt x="31" y="2"/>
                        </a:lnTo>
                        <a:lnTo>
                          <a:pt x="30" y="1"/>
                        </a:lnTo>
                        <a:lnTo>
                          <a:pt x="31" y="1"/>
                        </a:lnTo>
                        <a:lnTo>
                          <a:pt x="31" y="0"/>
                        </a:lnTo>
                        <a:lnTo>
                          <a:pt x="33" y="1"/>
                        </a:lnTo>
                        <a:lnTo>
                          <a:pt x="35" y="1"/>
                        </a:lnTo>
                        <a:lnTo>
                          <a:pt x="36" y="1"/>
                        </a:lnTo>
                        <a:lnTo>
                          <a:pt x="36" y="2"/>
                        </a:lnTo>
                        <a:lnTo>
                          <a:pt x="36" y="3"/>
                        </a:lnTo>
                        <a:lnTo>
                          <a:pt x="37" y="3"/>
                        </a:lnTo>
                        <a:lnTo>
                          <a:pt x="38" y="3"/>
                        </a:lnTo>
                        <a:lnTo>
                          <a:pt x="39" y="3"/>
                        </a:lnTo>
                      </a:path>
                    </a:pathLst>
                  </a:custGeom>
                  <a:noFill/>
                  <a:ln w="14288">
                    <a:solidFill>
                      <a:schemeClr val="bg1">
                        <a:lumMod val="65000"/>
                      </a:schemeClr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52" name="Freeform 664">
                    <a:extLst>
                      <a:ext uri="{FF2B5EF4-FFF2-40B4-BE49-F238E27FC236}">
                        <a16:creationId xmlns:a16="http://schemas.microsoft.com/office/drawing/2014/main" id="{1A2368B4-F30F-43BB-8E5B-EAB574702AEA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6247102" y="1779483"/>
                    <a:ext cx="302069" cy="255597"/>
                  </a:xfrm>
                  <a:custGeom>
                    <a:avLst/>
                    <a:gdLst>
                      <a:gd name="T0" fmla="*/ 79375 w 130"/>
                      <a:gd name="T1" fmla="*/ 4763 h 110"/>
                      <a:gd name="T2" fmla="*/ 95250 w 130"/>
                      <a:gd name="T3" fmla="*/ 11113 h 110"/>
                      <a:gd name="T4" fmla="*/ 109538 w 130"/>
                      <a:gd name="T5" fmla="*/ 15875 h 110"/>
                      <a:gd name="T6" fmla="*/ 111125 w 130"/>
                      <a:gd name="T7" fmla="*/ 20638 h 110"/>
                      <a:gd name="T8" fmla="*/ 120650 w 130"/>
                      <a:gd name="T9" fmla="*/ 25400 h 110"/>
                      <a:gd name="T10" fmla="*/ 146050 w 130"/>
                      <a:gd name="T11" fmla="*/ 15875 h 110"/>
                      <a:gd name="T12" fmla="*/ 149225 w 130"/>
                      <a:gd name="T13" fmla="*/ 14288 h 110"/>
                      <a:gd name="T14" fmla="*/ 155575 w 130"/>
                      <a:gd name="T15" fmla="*/ 14288 h 110"/>
                      <a:gd name="T16" fmla="*/ 177800 w 130"/>
                      <a:gd name="T17" fmla="*/ 20638 h 110"/>
                      <a:gd name="T18" fmla="*/ 192088 w 130"/>
                      <a:gd name="T19" fmla="*/ 38100 h 110"/>
                      <a:gd name="T20" fmla="*/ 193675 w 130"/>
                      <a:gd name="T21" fmla="*/ 53975 h 110"/>
                      <a:gd name="T22" fmla="*/ 200025 w 130"/>
                      <a:gd name="T23" fmla="*/ 71438 h 110"/>
                      <a:gd name="T24" fmla="*/ 206375 w 130"/>
                      <a:gd name="T25" fmla="*/ 82550 h 110"/>
                      <a:gd name="T26" fmla="*/ 200025 w 130"/>
                      <a:gd name="T27" fmla="*/ 93663 h 110"/>
                      <a:gd name="T28" fmla="*/ 192088 w 130"/>
                      <a:gd name="T29" fmla="*/ 92075 h 110"/>
                      <a:gd name="T30" fmla="*/ 171450 w 130"/>
                      <a:gd name="T31" fmla="*/ 100013 h 110"/>
                      <a:gd name="T32" fmla="*/ 155575 w 130"/>
                      <a:gd name="T33" fmla="*/ 103188 h 110"/>
                      <a:gd name="T34" fmla="*/ 146050 w 130"/>
                      <a:gd name="T35" fmla="*/ 112713 h 110"/>
                      <a:gd name="T36" fmla="*/ 158750 w 130"/>
                      <a:gd name="T37" fmla="*/ 128588 h 110"/>
                      <a:gd name="T38" fmla="*/ 177800 w 130"/>
                      <a:gd name="T39" fmla="*/ 138113 h 110"/>
                      <a:gd name="T40" fmla="*/ 171450 w 130"/>
                      <a:gd name="T41" fmla="*/ 146050 h 110"/>
                      <a:gd name="T42" fmla="*/ 157163 w 130"/>
                      <a:gd name="T43" fmla="*/ 157163 h 110"/>
                      <a:gd name="T44" fmla="*/ 163513 w 130"/>
                      <a:gd name="T45" fmla="*/ 166688 h 110"/>
                      <a:gd name="T46" fmla="*/ 149225 w 130"/>
                      <a:gd name="T47" fmla="*/ 165100 h 110"/>
                      <a:gd name="T48" fmla="*/ 117475 w 130"/>
                      <a:gd name="T49" fmla="*/ 173038 h 110"/>
                      <a:gd name="T50" fmla="*/ 101600 w 130"/>
                      <a:gd name="T51" fmla="*/ 174625 h 110"/>
                      <a:gd name="T52" fmla="*/ 82550 w 130"/>
                      <a:gd name="T53" fmla="*/ 168275 h 110"/>
                      <a:gd name="T54" fmla="*/ 65088 w 130"/>
                      <a:gd name="T55" fmla="*/ 165100 h 110"/>
                      <a:gd name="T56" fmla="*/ 63500 w 130"/>
                      <a:gd name="T57" fmla="*/ 166688 h 110"/>
                      <a:gd name="T58" fmla="*/ 46038 w 130"/>
                      <a:gd name="T59" fmla="*/ 168275 h 110"/>
                      <a:gd name="T60" fmla="*/ 38100 w 130"/>
                      <a:gd name="T61" fmla="*/ 161925 h 110"/>
                      <a:gd name="T62" fmla="*/ 49213 w 130"/>
                      <a:gd name="T63" fmla="*/ 142875 h 110"/>
                      <a:gd name="T64" fmla="*/ 41275 w 130"/>
                      <a:gd name="T65" fmla="*/ 134938 h 110"/>
                      <a:gd name="T66" fmla="*/ 23813 w 130"/>
                      <a:gd name="T67" fmla="*/ 131763 h 110"/>
                      <a:gd name="T68" fmla="*/ 11113 w 130"/>
                      <a:gd name="T69" fmla="*/ 127000 h 110"/>
                      <a:gd name="T70" fmla="*/ 6350 w 130"/>
                      <a:gd name="T71" fmla="*/ 114300 h 110"/>
                      <a:gd name="T72" fmla="*/ 9525 w 130"/>
                      <a:gd name="T73" fmla="*/ 100013 h 110"/>
                      <a:gd name="T74" fmla="*/ 0 w 130"/>
                      <a:gd name="T75" fmla="*/ 88900 h 110"/>
                      <a:gd name="T76" fmla="*/ 4763 w 130"/>
                      <a:gd name="T77" fmla="*/ 74613 h 110"/>
                      <a:gd name="T78" fmla="*/ 20638 w 130"/>
                      <a:gd name="T79" fmla="*/ 71438 h 110"/>
                      <a:gd name="T80" fmla="*/ 26988 w 130"/>
                      <a:gd name="T81" fmla="*/ 60325 h 110"/>
                      <a:gd name="T82" fmla="*/ 26988 w 130"/>
                      <a:gd name="T83" fmla="*/ 50800 h 110"/>
                      <a:gd name="T84" fmla="*/ 26988 w 130"/>
                      <a:gd name="T85" fmla="*/ 38100 h 110"/>
                      <a:gd name="T86" fmla="*/ 41275 w 130"/>
                      <a:gd name="T87" fmla="*/ 30163 h 110"/>
                      <a:gd name="T88" fmla="*/ 55563 w 130"/>
                      <a:gd name="T89" fmla="*/ 34925 h 110"/>
                      <a:gd name="T90" fmla="*/ 58738 w 130"/>
                      <a:gd name="T91" fmla="*/ 34925 h 110"/>
                      <a:gd name="T92" fmla="*/ 68263 w 130"/>
                      <a:gd name="T93" fmla="*/ 26988 h 110"/>
                      <a:gd name="T94" fmla="*/ 85725 w 130"/>
                      <a:gd name="T95" fmla="*/ 33338 h 110"/>
                      <a:gd name="T96" fmla="*/ 76200 w 130"/>
                      <a:gd name="T97" fmla="*/ 26988 h 110"/>
                      <a:gd name="T98" fmla="*/ 71438 w 130"/>
                      <a:gd name="T99" fmla="*/ 20638 h 110"/>
                      <a:gd name="T100" fmla="*/ 63500 w 130"/>
                      <a:gd name="T101" fmla="*/ 14288 h 110"/>
                      <a:gd name="T102" fmla="*/ 60325 w 130"/>
                      <a:gd name="T103" fmla="*/ 3175 h 110"/>
                      <a:gd name="T104" fmla="*/ 57150 w 130"/>
                      <a:gd name="T105" fmla="*/ 0 h 110"/>
                      <a:gd name="T106" fmla="*/ 168275 w 130"/>
                      <a:gd name="T107" fmla="*/ 14288 h 110"/>
                      <a:gd name="T108" fmla="*/ 173038 w 130"/>
                      <a:gd name="T109" fmla="*/ 12700 h 110"/>
                      <a:gd name="T110" fmla="*/ 169863 w 130"/>
                      <a:gd name="T111" fmla="*/ 6350 h 110"/>
                      <a:gd name="T112" fmla="*/ 176213 w 130"/>
                      <a:gd name="T113" fmla="*/ 14288 h 110"/>
                      <a:gd name="T114" fmla="*/ 169863 w 130"/>
                      <a:gd name="T115" fmla="*/ 17463 h 110"/>
                      <a:gd name="T116" fmla="*/ 184150 w 130"/>
                      <a:gd name="T117" fmla="*/ 25400 h 110"/>
                      <a:gd name="T118" fmla="*/ 179388 w 130"/>
                      <a:gd name="T119" fmla="*/ 20638 h 110"/>
                      <a:gd name="T120" fmla="*/ 117475 w 130"/>
                      <a:gd name="T121" fmla="*/ 11113 h 110"/>
                      <a:gd name="T122" fmla="*/ 58738 w 130"/>
                      <a:gd name="T123" fmla="*/ 4763 h 110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  <a:gd name="T180" fmla="*/ 0 60000 65536"/>
                      <a:gd name="T181" fmla="*/ 0 60000 65536"/>
                      <a:gd name="T182" fmla="*/ 0 60000 65536"/>
                      <a:gd name="T183" fmla="*/ 0 60000 65536"/>
                      <a:gd name="T184" fmla="*/ 0 60000 65536"/>
                      <a:gd name="T185" fmla="*/ 0 60000 65536"/>
                    </a:gdLst>
                    <a:ahLst/>
                    <a:cxnLst>
                      <a:cxn ang="T124">
                        <a:pos x="T0" y="T1"/>
                      </a:cxn>
                      <a:cxn ang="T125">
                        <a:pos x="T2" y="T3"/>
                      </a:cxn>
                      <a:cxn ang="T126">
                        <a:pos x="T4" y="T5"/>
                      </a:cxn>
                      <a:cxn ang="T127">
                        <a:pos x="T6" y="T7"/>
                      </a:cxn>
                      <a:cxn ang="T128">
                        <a:pos x="T8" y="T9"/>
                      </a:cxn>
                      <a:cxn ang="T129">
                        <a:pos x="T10" y="T11"/>
                      </a:cxn>
                      <a:cxn ang="T130">
                        <a:pos x="T12" y="T13"/>
                      </a:cxn>
                      <a:cxn ang="T131">
                        <a:pos x="T14" y="T15"/>
                      </a:cxn>
                      <a:cxn ang="T132">
                        <a:pos x="T16" y="T17"/>
                      </a:cxn>
                      <a:cxn ang="T133">
                        <a:pos x="T18" y="T19"/>
                      </a:cxn>
                      <a:cxn ang="T134">
                        <a:pos x="T20" y="T21"/>
                      </a:cxn>
                      <a:cxn ang="T135">
                        <a:pos x="T22" y="T23"/>
                      </a:cxn>
                      <a:cxn ang="T136">
                        <a:pos x="T24" y="T25"/>
                      </a:cxn>
                      <a:cxn ang="T137">
                        <a:pos x="T26" y="T27"/>
                      </a:cxn>
                      <a:cxn ang="T138">
                        <a:pos x="T28" y="T29"/>
                      </a:cxn>
                      <a:cxn ang="T139">
                        <a:pos x="T30" y="T31"/>
                      </a:cxn>
                      <a:cxn ang="T140">
                        <a:pos x="T32" y="T33"/>
                      </a:cxn>
                      <a:cxn ang="T141">
                        <a:pos x="T34" y="T35"/>
                      </a:cxn>
                      <a:cxn ang="T142">
                        <a:pos x="T36" y="T37"/>
                      </a:cxn>
                      <a:cxn ang="T143">
                        <a:pos x="T38" y="T39"/>
                      </a:cxn>
                      <a:cxn ang="T144">
                        <a:pos x="T40" y="T41"/>
                      </a:cxn>
                      <a:cxn ang="T145">
                        <a:pos x="T42" y="T43"/>
                      </a:cxn>
                      <a:cxn ang="T146">
                        <a:pos x="T44" y="T45"/>
                      </a:cxn>
                      <a:cxn ang="T147">
                        <a:pos x="T46" y="T47"/>
                      </a:cxn>
                      <a:cxn ang="T148">
                        <a:pos x="T48" y="T49"/>
                      </a:cxn>
                      <a:cxn ang="T149">
                        <a:pos x="T50" y="T51"/>
                      </a:cxn>
                      <a:cxn ang="T150">
                        <a:pos x="T52" y="T53"/>
                      </a:cxn>
                      <a:cxn ang="T151">
                        <a:pos x="T54" y="T55"/>
                      </a:cxn>
                      <a:cxn ang="T152">
                        <a:pos x="T56" y="T57"/>
                      </a:cxn>
                      <a:cxn ang="T153">
                        <a:pos x="T58" y="T59"/>
                      </a:cxn>
                      <a:cxn ang="T154">
                        <a:pos x="T60" y="T61"/>
                      </a:cxn>
                      <a:cxn ang="T155">
                        <a:pos x="T62" y="T63"/>
                      </a:cxn>
                      <a:cxn ang="T156">
                        <a:pos x="T64" y="T65"/>
                      </a:cxn>
                      <a:cxn ang="T157">
                        <a:pos x="T66" y="T67"/>
                      </a:cxn>
                      <a:cxn ang="T158">
                        <a:pos x="T68" y="T69"/>
                      </a:cxn>
                      <a:cxn ang="T159">
                        <a:pos x="T70" y="T71"/>
                      </a:cxn>
                      <a:cxn ang="T160">
                        <a:pos x="T72" y="T73"/>
                      </a:cxn>
                      <a:cxn ang="T161">
                        <a:pos x="T74" y="T75"/>
                      </a:cxn>
                      <a:cxn ang="T162">
                        <a:pos x="T76" y="T77"/>
                      </a:cxn>
                      <a:cxn ang="T163">
                        <a:pos x="T78" y="T79"/>
                      </a:cxn>
                      <a:cxn ang="T164">
                        <a:pos x="T80" y="T81"/>
                      </a:cxn>
                      <a:cxn ang="T165">
                        <a:pos x="T82" y="T83"/>
                      </a:cxn>
                      <a:cxn ang="T166">
                        <a:pos x="T84" y="T85"/>
                      </a:cxn>
                      <a:cxn ang="T167">
                        <a:pos x="T86" y="T87"/>
                      </a:cxn>
                      <a:cxn ang="T168">
                        <a:pos x="T88" y="T89"/>
                      </a:cxn>
                      <a:cxn ang="T169">
                        <a:pos x="T90" y="T91"/>
                      </a:cxn>
                      <a:cxn ang="T170">
                        <a:pos x="T92" y="T93"/>
                      </a:cxn>
                      <a:cxn ang="T171">
                        <a:pos x="T94" y="T95"/>
                      </a:cxn>
                      <a:cxn ang="T172">
                        <a:pos x="T96" y="T97"/>
                      </a:cxn>
                      <a:cxn ang="T173">
                        <a:pos x="T98" y="T99"/>
                      </a:cxn>
                      <a:cxn ang="T174">
                        <a:pos x="T100" y="T101"/>
                      </a:cxn>
                      <a:cxn ang="T175">
                        <a:pos x="T102" y="T103"/>
                      </a:cxn>
                      <a:cxn ang="T176">
                        <a:pos x="T104" y="T105"/>
                      </a:cxn>
                      <a:cxn ang="T177">
                        <a:pos x="T106" y="T107"/>
                      </a:cxn>
                      <a:cxn ang="T178">
                        <a:pos x="T108" y="T109"/>
                      </a:cxn>
                      <a:cxn ang="T179">
                        <a:pos x="T110" y="T111"/>
                      </a:cxn>
                      <a:cxn ang="T180">
                        <a:pos x="T112" y="T113"/>
                      </a:cxn>
                      <a:cxn ang="T181">
                        <a:pos x="T114" y="T115"/>
                      </a:cxn>
                      <a:cxn ang="T182">
                        <a:pos x="T116" y="T117"/>
                      </a:cxn>
                      <a:cxn ang="T183">
                        <a:pos x="T118" y="T119"/>
                      </a:cxn>
                      <a:cxn ang="T184">
                        <a:pos x="T120" y="T121"/>
                      </a:cxn>
                      <a:cxn ang="T185">
                        <a:pos x="T122" y="T123"/>
                      </a:cxn>
                    </a:cxnLst>
                    <a:rect l="0" t="0" r="r" b="b"/>
                    <a:pathLst>
                      <a:path w="130" h="110">
                        <a:moveTo>
                          <a:pt x="40" y="1"/>
                        </a:moveTo>
                        <a:lnTo>
                          <a:pt x="41" y="2"/>
                        </a:lnTo>
                        <a:lnTo>
                          <a:pt x="42" y="2"/>
                        </a:lnTo>
                        <a:lnTo>
                          <a:pt x="43" y="1"/>
                        </a:lnTo>
                        <a:lnTo>
                          <a:pt x="44" y="1"/>
                        </a:lnTo>
                        <a:lnTo>
                          <a:pt x="44" y="2"/>
                        </a:lnTo>
                        <a:lnTo>
                          <a:pt x="47" y="2"/>
                        </a:lnTo>
                        <a:lnTo>
                          <a:pt x="48" y="2"/>
                        </a:lnTo>
                        <a:lnTo>
                          <a:pt x="48" y="3"/>
                        </a:lnTo>
                        <a:lnTo>
                          <a:pt x="50" y="3"/>
                        </a:lnTo>
                        <a:lnTo>
                          <a:pt x="50" y="2"/>
                        </a:lnTo>
                        <a:lnTo>
                          <a:pt x="51" y="2"/>
                        </a:lnTo>
                        <a:lnTo>
                          <a:pt x="51" y="3"/>
                        </a:lnTo>
                        <a:lnTo>
                          <a:pt x="53" y="3"/>
                        </a:lnTo>
                        <a:lnTo>
                          <a:pt x="54" y="3"/>
                        </a:lnTo>
                        <a:lnTo>
                          <a:pt x="56" y="3"/>
                        </a:lnTo>
                        <a:lnTo>
                          <a:pt x="57" y="3"/>
                        </a:lnTo>
                        <a:lnTo>
                          <a:pt x="59" y="3"/>
                        </a:lnTo>
                        <a:lnTo>
                          <a:pt x="60" y="6"/>
                        </a:lnTo>
                        <a:lnTo>
                          <a:pt x="60" y="7"/>
                        </a:lnTo>
                        <a:lnTo>
                          <a:pt x="59" y="7"/>
                        </a:lnTo>
                        <a:lnTo>
                          <a:pt x="59" y="8"/>
                        </a:lnTo>
                        <a:lnTo>
                          <a:pt x="57" y="8"/>
                        </a:lnTo>
                        <a:lnTo>
                          <a:pt x="56" y="8"/>
                        </a:lnTo>
                        <a:lnTo>
                          <a:pt x="57" y="8"/>
                        </a:lnTo>
                        <a:lnTo>
                          <a:pt x="59" y="8"/>
                        </a:lnTo>
                        <a:lnTo>
                          <a:pt x="61" y="8"/>
                        </a:lnTo>
                        <a:lnTo>
                          <a:pt x="64" y="8"/>
                        </a:lnTo>
                        <a:lnTo>
                          <a:pt x="68" y="9"/>
                        </a:lnTo>
                        <a:lnTo>
                          <a:pt x="69" y="10"/>
                        </a:lnTo>
                        <a:lnTo>
                          <a:pt x="70" y="10"/>
                        </a:lnTo>
                        <a:lnTo>
                          <a:pt x="71" y="10"/>
                        </a:lnTo>
                        <a:lnTo>
                          <a:pt x="72" y="9"/>
                        </a:lnTo>
                        <a:lnTo>
                          <a:pt x="73" y="9"/>
                        </a:lnTo>
                        <a:lnTo>
                          <a:pt x="74" y="9"/>
                        </a:lnTo>
                        <a:lnTo>
                          <a:pt x="74" y="11"/>
                        </a:lnTo>
                        <a:lnTo>
                          <a:pt x="74" y="12"/>
                        </a:lnTo>
                        <a:lnTo>
                          <a:pt x="72" y="13"/>
                        </a:lnTo>
                        <a:lnTo>
                          <a:pt x="71" y="13"/>
                        </a:lnTo>
                        <a:lnTo>
                          <a:pt x="70" y="13"/>
                        </a:lnTo>
                        <a:lnTo>
                          <a:pt x="70" y="15"/>
                        </a:lnTo>
                        <a:lnTo>
                          <a:pt x="71" y="15"/>
                        </a:lnTo>
                        <a:lnTo>
                          <a:pt x="72" y="15"/>
                        </a:lnTo>
                        <a:lnTo>
                          <a:pt x="72" y="16"/>
                        </a:lnTo>
                        <a:lnTo>
                          <a:pt x="71" y="16"/>
                        </a:lnTo>
                        <a:lnTo>
                          <a:pt x="72" y="16"/>
                        </a:lnTo>
                        <a:lnTo>
                          <a:pt x="73" y="15"/>
                        </a:lnTo>
                        <a:lnTo>
                          <a:pt x="74" y="15"/>
                        </a:lnTo>
                        <a:lnTo>
                          <a:pt x="75" y="15"/>
                        </a:lnTo>
                        <a:lnTo>
                          <a:pt x="76" y="16"/>
                        </a:lnTo>
                        <a:lnTo>
                          <a:pt x="79" y="16"/>
                        </a:lnTo>
                        <a:lnTo>
                          <a:pt x="80" y="16"/>
                        </a:lnTo>
                        <a:lnTo>
                          <a:pt x="80" y="15"/>
                        </a:lnTo>
                        <a:lnTo>
                          <a:pt x="81" y="15"/>
                        </a:lnTo>
                        <a:lnTo>
                          <a:pt x="82" y="13"/>
                        </a:lnTo>
                        <a:lnTo>
                          <a:pt x="83" y="12"/>
                        </a:lnTo>
                        <a:lnTo>
                          <a:pt x="84" y="12"/>
                        </a:lnTo>
                        <a:lnTo>
                          <a:pt x="88" y="12"/>
                        </a:lnTo>
                        <a:lnTo>
                          <a:pt x="89" y="12"/>
                        </a:lnTo>
                        <a:lnTo>
                          <a:pt x="92" y="10"/>
                        </a:lnTo>
                        <a:lnTo>
                          <a:pt x="93" y="9"/>
                        </a:lnTo>
                        <a:lnTo>
                          <a:pt x="94" y="8"/>
                        </a:lnTo>
                        <a:lnTo>
                          <a:pt x="96" y="8"/>
                        </a:lnTo>
                        <a:lnTo>
                          <a:pt x="97" y="8"/>
                        </a:lnTo>
                        <a:lnTo>
                          <a:pt x="99" y="8"/>
                        </a:lnTo>
                        <a:lnTo>
                          <a:pt x="100" y="8"/>
                        </a:lnTo>
                        <a:lnTo>
                          <a:pt x="100" y="9"/>
                        </a:lnTo>
                        <a:lnTo>
                          <a:pt x="98" y="9"/>
                        </a:lnTo>
                        <a:lnTo>
                          <a:pt x="97" y="9"/>
                        </a:lnTo>
                        <a:lnTo>
                          <a:pt x="94" y="9"/>
                        </a:lnTo>
                        <a:lnTo>
                          <a:pt x="93" y="9"/>
                        </a:lnTo>
                        <a:lnTo>
                          <a:pt x="92" y="10"/>
                        </a:lnTo>
                        <a:lnTo>
                          <a:pt x="93" y="11"/>
                        </a:lnTo>
                        <a:lnTo>
                          <a:pt x="94" y="11"/>
                        </a:lnTo>
                        <a:lnTo>
                          <a:pt x="93" y="11"/>
                        </a:lnTo>
                        <a:lnTo>
                          <a:pt x="93" y="10"/>
                        </a:lnTo>
                        <a:lnTo>
                          <a:pt x="94" y="10"/>
                        </a:lnTo>
                        <a:lnTo>
                          <a:pt x="96" y="9"/>
                        </a:lnTo>
                        <a:lnTo>
                          <a:pt x="97" y="9"/>
                        </a:lnTo>
                        <a:lnTo>
                          <a:pt x="98" y="9"/>
                        </a:lnTo>
                        <a:lnTo>
                          <a:pt x="102" y="9"/>
                        </a:lnTo>
                        <a:lnTo>
                          <a:pt x="103" y="10"/>
                        </a:lnTo>
                        <a:lnTo>
                          <a:pt x="104" y="11"/>
                        </a:lnTo>
                        <a:lnTo>
                          <a:pt x="106" y="11"/>
                        </a:lnTo>
                        <a:lnTo>
                          <a:pt x="107" y="12"/>
                        </a:lnTo>
                        <a:lnTo>
                          <a:pt x="108" y="13"/>
                        </a:lnTo>
                        <a:lnTo>
                          <a:pt x="109" y="13"/>
                        </a:lnTo>
                        <a:lnTo>
                          <a:pt x="109" y="12"/>
                        </a:lnTo>
                        <a:lnTo>
                          <a:pt x="111" y="12"/>
                        </a:lnTo>
                        <a:lnTo>
                          <a:pt x="112" y="13"/>
                        </a:lnTo>
                        <a:lnTo>
                          <a:pt x="113" y="13"/>
                        </a:lnTo>
                        <a:lnTo>
                          <a:pt x="112" y="13"/>
                        </a:lnTo>
                        <a:lnTo>
                          <a:pt x="113" y="15"/>
                        </a:lnTo>
                        <a:lnTo>
                          <a:pt x="113" y="16"/>
                        </a:lnTo>
                        <a:lnTo>
                          <a:pt x="113" y="17"/>
                        </a:lnTo>
                        <a:lnTo>
                          <a:pt x="116" y="18"/>
                        </a:lnTo>
                        <a:lnTo>
                          <a:pt x="119" y="19"/>
                        </a:lnTo>
                        <a:lnTo>
                          <a:pt x="120" y="19"/>
                        </a:lnTo>
                        <a:lnTo>
                          <a:pt x="120" y="21"/>
                        </a:lnTo>
                        <a:lnTo>
                          <a:pt x="121" y="24"/>
                        </a:lnTo>
                        <a:lnTo>
                          <a:pt x="121" y="25"/>
                        </a:lnTo>
                        <a:lnTo>
                          <a:pt x="121" y="27"/>
                        </a:lnTo>
                        <a:lnTo>
                          <a:pt x="121" y="28"/>
                        </a:lnTo>
                        <a:lnTo>
                          <a:pt x="120" y="28"/>
                        </a:lnTo>
                        <a:lnTo>
                          <a:pt x="119" y="29"/>
                        </a:lnTo>
                        <a:lnTo>
                          <a:pt x="118" y="29"/>
                        </a:lnTo>
                        <a:lnTo>
                          <a:pt x="118" y="30"/>
                        </a:lnTo>
                        <a:lnTo>
                          <a:pt x="119" y="31"/>
                        </a:lnTo>
                        <a:lnTo>
                          <a:pt x="121" y="32"/>
                        </a:lnTo>
                        <a:lnTo>
                          <a:pt x="122" y="34"/>
                        </a:lnTo>
                        <a:lnTo>
                          <a:pt x="124" y="34"/>
                        </a:lnTo>
                        <a:lnTo>
                          <a:pt x="125" y="35"/>
                        </a:lnTo>
                        <a:lnTo>
                          <a:pt x="125" y="36"/>
                        </a:lnTo>
                        <a:lnTo>
                          <a:pt x="125" y="37"/>
                        </a:lnTo>
                        <a:lnTo>
                          <a:pt x="124" y="37"/>
                        </a:lnTo>
                        <a:lnTo>
                          <a:pt x="125" y="39"/>
                        </a:lnTo>
                        <a:lnTo>
                          <a:pt x="126" y="39"/>
                        </a:lnTo>
                        <a:lnTo>
                          <a:pt x="127" y="41"/>
                        </a:lnTo>
                        <a:lnTo>
                          <a:pt x="126" y="44"/>
                        </a:lnTo>
                        <a:lnTo>
                          <a:pt x="126" y="45"/>
                        </a:lnTo>
                        <a:lnTo>
                          <a:pt x="125" y="45"/>
                        </a:lnTo>
                        <a:lnTo>
                          <a:pt x="125" y="46"/>
                        </a:lnTo>
                        <a:lnTo>
                          <a:pt x="126" y="47"/>
                        </a:lnTo>
                        <a:lnTo>
                          <a:pt x="127" y="48"/>
                        </a:lnTo>
                        <a:lnTo>
                          <a:pt x="126" y="49"/>
                        </a:lnTo>
                        <a:lnTo>
                          <a:pt x="127" y="49"/>
                        </a:lnTo>
                        <a:lnTo>
                          <a:pt x="128" y="50"/>
                        </a:lnTo>
                        <a:lnTo>
                          <a:pt x="129" y="50"/>
                        </a:lnTo>
                        <a:lnTo>
                          <a:pt x="130" y="50"/>
                        </a:lnTo>
                        <a:lnTo>
                          <a:pt x="130" y="52"/>
                        </a:lnTo>
                        <a:lnTo>
                          <a:pt x="129" y="53"/>
                        </a:lnTo>
                        <a:lnTo>
                          <a:pt x="130" y="53"/>
                        </a:lnTo>
                        <a:lnTo>
                          <a:pt x="130" y="54"/>
                        </a:lnTo>
                        <a:lnTo>
                          <a:pt x="130" y="56"/>
                        </a:lnTo>
                        <a:lnTo>
                          <a:pt x="129" y="56"/>
                        </a:lnTo>
                        <a:lnTo>
                          <a:pt x="129" y="57"/>
                        </a:lnTo>
                        <a:lnTo>
                          <a:pt x="129" y="58"/>
                        </a:lnTo>
                        <a:lnTo>
                          <a:pt x="128" y="59"/>
                        </a:lnTo>
                        <a:lnTo>
                          <a:pt x="127" y="59"/>
                        </a:lnTo>
                        <a:lnTo>
                          <a:pt x="126" y="59"/>
                        </a:lnTo>
                        <a:lnTo>
                          <a:pt x="125" y="59"/>
                        </a:lnTo>
                        <a:lnTo>
                          <a:pt x="125" y="58"/>
                        </a:lnTo>
                        <a:lnTo>
                          <a:pt x="125" y="57"/>
                        </a:lnTo>
                        <a:lnTo>
                          <a:pt x="124" y="57"/>
                        </a:lnTo>
                        <a:lnTo>
                          <a:pt x="122" y="57"/>
                        </a:lnTo>
                        <a:lnTo>
                          <a:pt x="120" y="56"/>
                        </a:lnTo>
                        <a:lnTo>
                          <a:pt x="120" y="57"/>
                        </a:lnTo>
                        <a:lnTo>
                          <a:pt x="119" y="57"/>
                        </a:lnTo>
                        <a:lnTo>
                          <a:pt x="120" y="58"/>
                        </a:lnTo>
                        <a:lnTo>
                          <a:pt x="121" y="58"/>
                        </a:lnTo>
                        <a:lnTo>
                          <a:pt x="120" y="59"/>
                        </a:lnTo>
                        <a:lnTo>
                          <a:pt x="118" y="59"/>
                        </a:lnTo>
                        <a:lnTo>
                          <a:pt x="116" y="59"/>
                        </a:lnTo>
                        <a:lnTo>
                          <a:pt x="115" y="60"/>
                        </a:lnTo>
                        <a:lnTo>
                          <a:pt x="112" y="60"/>
                        </a:lnTo>
                        <a:lnTo>
                          <a:pt x="111" y="62"/>
                        </a:lnTo>
                        <a:lnTo>
                          <a:pt x="110" y="62"/>
                        </a:lnTo>
                        <a:lnTo>
                          <a:pt x="109" y="62"/>
                        </a:lnTo>
                        <a:lnTo>
                          <a:pt x="109" y="63"/>
                        </a:lnTo>
                        <a:lnTo>
                          <a:pt x="108" y="63"/>
                        </a:lnTo>
                        <a:lnTo>
                          <a:pt x="107" y="63"/>
                        </a:lnTo>
                        <a:lnTo>
                          <a:pt x="106" y="63"/>
                        </a:lnTo>
                        <a:lnTo>
                          <a:pt x="104" y="64"/>
                        </a:lnTo>
                        <a:lnTo>
                          <a:pt x="102" y="64"/>
                        </a:lnTo>
                        <a:lnTo>
                          <a:pt x="102" y="65"/>
                        </a:lnTo>
                        <a:lnTo>
                          <a:pt x="101" y="65"/>
                        </a:lnTo>
                        <a:lnTo>
                          <a:pt x="101" y="66"/>
                        </a:lnTo>
                        <a:lnTo>
                          <a:pt x="100" y="65"/>
                        </a:lnTo>
                        <a:lnTo>
                          <a:pt x="99" y="65"/>
                        </a:lnTo>
                        <a:lnTo>
                          <a:pt x="98" y="65"/>
                        </a:lnTo>
                        <a:lnTo>
                          <a:pt x="97" y="66"/>
                        </a:lnTo>
                        <a:lnTo>
                          <a:pt x="94" y="66"/>
                        </a:lnTo>
                        <a:lnTo>
                          <a:pt x="93" y="67"/>
                        </a:lnTo>
                        <a:lnTo>
                          <a:pt x="92" y="68"/>
                        </a:lnTo>
                        <a:lnTo>
                          <a:pt x="91" y="68"/>
                        </a:lnTo>
                        <a:lnTo>
                          <a:pt x="90" y="67"/>
                        </a:lnTo>
                        <a:lnTo>
                          <a:pt x="89" y="67"/>
                        </a:lnTo>
                        <a:lnTo>
                          <a:pt x="90" y="69"/>
                        </a:lnTo>
                        <a:lnTo>
                          <a:pt x="91" y="71"/>
                        </a:lnTo>
                        <a:lnTo>
                          <a:pt x="92" y="71"/>
                        </a:lnTo>
                        <a:lnTo>
                          <a:pt x="93" y="72"/>
                        </a:lnTo>
                        <a:lnTo>
                          <a:pt x="94" y="72"/>
                        </a:lnTo>
                        <a:lnTo>
                          <a:pt x="96" y="73"/>
                        </a:lnTo>
                        <a:lnTo>
                          <a:pt x="94" y="75"/>
                        </a:lnTo>
                        <a:lnTo>
                          <a:pt x="94" y="76"/>
                        </a:lnTo>
                        <a:lnTo>
                          <a:pt x="96" y="77"/>
                        </a:lnTo>
                        <a:lnTo>
                          <a:pt x="96" y="78"/>
                        </a:lnTo>
                        <a:lnTo>
                          <a:pt x="97" y="80"/>
                        </a:lnTo>
                        <a:lnTo>
                          <a:pt x="99" y="81"/>
                        </a:lnTo>
                        <a:lnTo>
                          <a:pt x="100" y="81"/>
                        </a:lnTo>
                        <a:lnTo>
                          <a:pt x="101" y="81"/>
                        </a:lnTo>
                        <a:lnTo>
                          <a:pt x="102" y="82"/>
                        </a:lnTo>
                        <a:lnTo>
                          <a:pt x="104" y="83"/>
                        </a:lnTo>
                        <a:lnTo>
                          <a:pt x="107" y="84"/>
                        </a:lnTo>
                        <a:lnTo>
                          <a:pt x="107" y="85"/>
                        </a:lnTo>
                        <a:lnTo>
                          <a:pt x="108" y="85"/>
                        </a:lnTo>
                        <a:lnTo>
                          <a:pt x="109" y="86"/>
                        </a:lnTo>
                        <a:lnTo>
                          <a:pt x="110" y="86"/>
                        </a:lnTo>
                        <a:lnTo>
                          <a:pt x="111" y="87"/>
                        </a:lnTo>
                        <a:lnTo>
                          <a:pt x="112" y="87"/>
                        </a:lnTo>
                        <a:lnTo>
                          <a:pt x="112" y="88"/>
                        </a:lnTo>
                        <a:lnTo>
                          <a:pt x="113" y="88"/>
                        </a:lnTo>
                        <a:lnTo>
                          <a:pt x="113" y="90"/>
                        </a:lnTo>
                        <a:lnTo>
                          <a:pt x="113" y="91"/>
                        </a:lnTo>
                        <a:lnTo>
                          <a:pt x="113" y="92"/>
                        </a:lnTo>
                        <a:lnTo>
                          <a:pt x="112" y="93"/>
                        </a:lnTo>
                        <a:lnTo>
                          <a:pt x="111" y="92"/>
                        </a:lnTo>
                        <a:lnTo>
                          <a:pt x="110" y="92"/>
                        </a:lnTo>
                        <a:lnTo>
                          <a:pt x="109" y="92"/>
                        </a:lnTo>
                        <a:lnTo>
                          <a:pt x="108" y="92"/>
                        </a:lnTo>
                        <a:lnTo>
                          <a:pt x="108" y="93"/>
                        </a:lnTo>
                        <a:lnTo>
                          <a:pt x="108" y="94"/>
                        </a:lnTo>
                        <a:lnTo>
                          <a:pt x="107" y="94"/>
                        </a:lnTo>
                        <a:lnTo>
                          <a:pt x="107" y="95"/>
                        </a:lnTo>
                        <a:lnTo>
                          <a:pt x="106" y="95"/>
                        </a:lnTo>
                        <a:lnTo>
                          <a:pt x="103" y="95"/>
                        </a:lnTo>
                        <a:lnTo>
                          <a:pt x="102" y="96"/>
                        </a:lnTo>
                        <a:lnTo>
                          <a:pt x="100" y="97"/>
                        </a:lnTo>
                        <a:lnTo>
                          <a:pt x="98" y="99"/>
                        </a:lnTo>
                        <a:lnTo>
                          <a:pt x="99" y="99"/>
                        </a:lnTo>
                        <a:lnTo>
                          <a:pt x="99" y="100"/>
                        </a:lnTo>
                        <a:lnTo>
                          <a:pt x="100" y="100"/>
                        </a:lnTo>
                        <a:lnTo>
                          <a:pt x="100" y="101"/>
                        </a:lnTo>
                        <a:lnTo>
                          <a:pt x="101" y="101"/>
                        </a:lnTo>
                        <a:lnTo>
                          <a:pt x="102" y="102"/>
                        </a:lnTo>
                        <a:lnTo>
                          <a:pt x="101" y="103"/>
                        </a:lnTo>
                        <a:lnTo>
                          <a:pt x="100" y="104"/>
                        </a:lnTo>
                        <a:lnTo>
                          <a:pt x="101" y="104"/>
                        </a:lnTo>
                        <a:lnTo>
                          <a:pt x="102" y="104"/>
                        </a:lnTo>
                        <a:lnTo>
                          <a:pt x="103" y="105"/>
                        </a:lnTo>
                        <a:lnTo>
                          <a:pt x="102" y="108"/>
                        </a:lnTo>
                        <a:lnTo>
                          <a:pt x="101" y="108"/>
                        </a:lnTo>
                        <a:lnTo>
                          <a:pt x="99" y="106"/>
                        </a:lnTo>
                        <a:lnTo>
                          <a:pt x="99" y="105"/>
                        </a:lnTo>
                        <a:lnTo>
                          <a:pt x="98" y="104"/>
                        </a:lnTo>
                        <a:lnTo>
                          <a:pt x="97" y="104"/>
                        </a:lnTo>
                        <a:lnTo>
                          <a:pt x="96" y="104"/>
                        </a:lnTo>
                        <a:lnTo>
                          <a:pt x="96" y="105"/>
                        </a:lnTo>
                        <a:lnTo>
                          <a:pt x="94" y="105"/>
                        </a:lnTo>
                        <a:lnTo>
                          <a:pt x="94" y="104"/>
                        </a:lnTo>
                        <a:lnTo>
                          <a:pt x="90" y="104"/>
                        </a:lnTo>
                        <a:lnTo>
                          <a:pt x="90" y="105"/>
                        </a:lnTo>
                        <a:lnTo>
                          <a:pt x="89" y="105"/>
                        </a:lnTo>
                        <a:lnTo>
                          <a:pt x="88" y="105"/>
                        </a:lnTo>
                        <a:lnTo>
                          <a:pt x="87" y="105"/>
                        </a:lnTo>
                        <a:lnTo>
                          <a:pt x="83" y="105"/>
                        </a:lnTo>
                        <a:lnTo>
                          <a:pt x="81" y="106"/>
                        </a:lnTo>
                        <a:lnTo>
                          <a:pt x="80" y="106"/>
                        </a:lnTo>
                        <a:lnTo>
                          <a:pt x="78" y="108"/>
                        </a:lnTo>
                        <a:lnTo>
                          <a:pt x="74" y="109"/>
                        </a:lnTo>
                        <a:lnTo>
                          <a:pt x="73" y="109"/>
                        </a:lnTo>
                        <a:lnTo>
                          <a:pt x="72" y="106"/>
                        </a:lnTo>
                        <a:lnTo>
                          <a:pt x="69" y="106"/>
                        </a:lnTo>
                        <a:lnTo>
                          <a:pt x="68" y="106"/>
                        </a:lnTo>
                        <a:lnTo>
                          <a:pt x="66" y="105"/>
                        </a:lnTo>
                        <a:lnTo>
                          <a:pt x="65" y="105"/>
                        </a:lnTo>
                        <a:lnTo>
                          <a:pt x="65" y="106"/>
                        </a:lnTo>
                        <a:lnTo>
                          <a:pt x="65" y="108"/>
                        </a:lnTo>
                        <a:lnTo>
                          <a:pt x="65" y="109"/>
                        </a:lnTo>
                        <a:lnTo>
                          <a:pt x="64" y="110"/>
                        </a:lnTo>
                        <a:lnTo>
                          <a:pt x="63" y="110"/>
                        </a:lnTo>
                        <a:lnTo>
                          <a:pt x="62" y="110"/>
                        </a:lnTo>
                        <a:lnTo>
                          <a:pt x="62" y="109"/>
                        </a:lnTo>
                        <a:lnTo>
                          <a:pt x="60" y="108"/>
                        </a:lnTo>
                        <a:lnTo>
                          <a:pt x="59" y="106"/>
                        </a:lnTo>
                        <a:lnTo>
                          <a:pt x="56" y="105"/>
                        </a:lnTo>
                        <a:lnTo>
                          <a:pt x="55" y="106"/>
                        </a:lnTo>
                        <a:lnTo>
                          <a:pt x="54" y="106"/>
                        </a:lnTo>
                        <a:lnTo>
                          <a:pt x="53" y="106"/>
                        </a:lnTo>
                        <a:lnTo>
                          <a:pt x="52" y="106"/>
                        </a:lnTo>
                        <a:lnTo>
                          <a:pt x="48" y="104"/>
                        </a:lnTo>
                        <a:lnTo>
                          <a:pt x="46" y="104"/>
                        </a:lnTo>
                        <a:lnTo>
                          <a:pt x="45" y="104"/>
                        </a:lnTo>
                        <a:lnTo>
                          <a:pt x="44" y="104"/>
                        </a:lnTo>
                        <a:lnTo>
                          <a:pt x="44" y="105"/>
                        </a:lnTo>
                        <a:lnTo>
                          <a:pt x="43" y="105"/>
                        </a:lnTo>
                        <a:lnTo>
                          <a:pt x="43" y="104"/>
                        </a:lnTo>
                        <a:lnTo>
                          <a:pt x="42" y="103"/>
                        </a:lnTo>
                        <a:lnTo>
                          <a:pt x="42" y="104"/>
                        </a:lnTo>
                        <a:lnTo>
                          <a:pt x="41" y="104"/>
                        </a:lnTo>
                        <a:lnTo>
                          <a:pt x="41" y="103"/>
                        </a:lnTo>
                        <a:lnTo>
                          <a:pt x="40" y="103"/>
                        </a:lnTo>
                        <a:lnTo>
                          <a:pt x="38" y="103"/>
                        </a:lnTo>
                        <a:lnTo>
                          <a:pt x="37" y="103"/>
                        </a:lnTo>
                        <a:lnTo>
                          <a:pt x="36" y="104"/>
                        </a:lnTo>
                        <a:lnTo>
                          <a:pt x="37" y="105"/>
                        </a:lnTo>
                        <a:lnTo>
                          <a:pt x="38" y="105"/>
                        </a:lnTo>
                        <a:lnTo>
                          <a:pt x="38" y="104"/>
                        </a:lnTo>
                        <a:lnTo>
                          <a:pt x="40" y="104"/>
                        </a:lnTo>
                        <a:lnTo>
                          <a:pt x="40" y="105"/>
                        </a:lnTo>
                        <a:lnTo>
                          <a:pt x="38" y="105"/>
                        </a:lnTo>
                        <a:lnTo>
                          <a:pt x="37" y="105"/>
                        </a:lnTo>
                        <a:lnTo>
                          <a:pt x="37" y="106"/>
                        </a:lnTo>
                        <a:lnTo>
                          <a:pt x="36" y="105"/>
                        </a:lnTo>
                        <a:lnTo>
                          <a:pt x="35" y="105"/>
                        </a:lnTo>
                        <a:lnTo>
                          <a:pt x="34" y="105"/>
                        </a:lnTo>
                        <a:lnTo>
                          <a:pt x="33" y="105"/>
                        </a:lnTo>
                        <a:lnTo>
                          <a:pt x="32" y="106"/>
                        </a:lnTo>
                        <a:lnTo>
                          <a:pt x="31" y="106"/>
                        </a:lnTo>
                        <a:lnTo>
                          <a:pt x="29" y="106"/>
                        </a:lnTo>
                        <a:lnTo>
                          <a:pt x="27" y="106"/>
                        </a:lnTo>
                        <a:lnTo>
                          <a:pt x="26" y="106"/>
                        </a:lnTo>
                        <a:lnTo>
                          <a:pt x="25" y="106"/>
                        </a:lnTo>
                        <a:lnTo>
                          <a:pt x="26" y="106"/>
                        </a:lnTo>
                        <a:lnTo>
                          <a:pt x="26" y="105"/>
                        </a:lnTo>
                        <a:lnTo>
                          <a:pt x="25" y="105"/>
                        </a:lnTo>
                        <a:lnTo>
                          <a:pt x="24" y="105"/>
                        </a:lnTo>
                        <a:lnTo>
                          <a:pt x="24" y="104"/>
                        </a:lnTo>
                        <a:lnTo>
                          <a:pt x="24" y="103"/>
                        </a:lnTo>
                        <a:lnTo>
                          <a:pt x="24" y="102"/>
                        </a:lnTo>
                        <a:lnTo>
                          <a:pt x="25" y="101"/>
                        </a:lnTo>
                        <a:lnTo>
                          <a:pt x="25" y="100"/>
                        </a:lnTo>
                        <a:lnTo>
                          <a:pt x="25" y="99"/>
                        </a:lnTo>
                        <a:lnTo>
                          <a:pt x="25" y="97"/>
                        </a:lnTo>
                        <a:lnTo>
                          <a:pt x="26" y="96"/>
                        </a:lnTo>
                        <a:lnTo>
                          <a:pt x="27" y="95"/>
                        </a:lnTo>
                        <a:lnTo>
                          <a:pt x="27" y="94"/>
                        </a:lnTo>
                        <a:lnTo>
                          <a:pt x="28" y="92"/>
                        </a:lnTo>
                        <a:lnTo>
                          <a:pt x="28" y="91"/>
                        </a:lnTo>
                        <a:lnTo>
                          <a:pt x="31" y="90"/>
                        </a:lnTo>
                        <a:lnTo>
                          <a:pt x="32" y="88"/>
                        </a:lnTo>
                        <a:lnTo>
                          <a:pt x="32" y="87"/>
                        </a:lnTo>
                        <a:lnTo>
                          <a:pt x="33" y="87"/>
                        </a:lnTo>
                        <a:lnTo>
                          <a:pt x="34" y="86"/>
                        </a:lnTo>
                        <a:lnTo>
                          <a:pt x="33" y="86"/>
                        </a:lnTo>
                        <a:lnTo>
                          <a:pt x="32" y="85"/>
                        </a:lnTo>
                        <a:lnTo>
                          <a:pt x="29" y="85"/>
                        </a:lnTo>
                        <a:lnTo>
                          <a:pt x="28" y="85"/>
                        </a:lnTo>
                        <a:lnTo>
                          <a:pt x="27" y="85"/>
                        </a:lnTo>
                        <a:lnTo>
                          <a:pt x="26" y="85"/>
                        </a:lnTo>
                        <a:lnTo>
                          <a:pt x="25" y="85"/>
                        </a:lnTo>
                        <a:lnTo>
                          <a:pt x="24" y="83"/>
                        </a:lnTo>
                        <a:lnTo>
                          <a:pt x="23" y="83"/>
                        </a:lnTo>
                        <a:lnTo>
                          <a:pt x="22" y="83"/>
                        </a:lnTo>
                        <a:lnTo>
                          <a:pt x="22" y="84"/>
                        </a:lnTo>
                        <a:lnTo>
                          <a:pt x="20" y="84"/>
                        </a:lnTo>
                        <a:lnTo>
                          <a:pt x="18" y="84"/>
                        </a:lnTo>
                        <a:lnTo>
                          <a:pt x="17" y="84"/>
                        </a:lnTo>
                        <a:lnTo>
                          <a:pt x="17" y="83"/>
                        </a:lnTo>
                        <a:lnTo>
                          <a:pt x="15" y="83"/>
                        </a:lnTo>
                        <a:lnTo>
                          <a:pt x="14" y="83"/>
                        </a:lnTo>
                        <a:lnTo>
                          <a:pt x="15" y="83"/>
                        </a:lnTo>
                        <a:lnTo>
                          <a:pt x="14" y="83"/>
                        </a:lnTo>
                        <a:lnTo>
                          <a:pt x="13" y="83"/>
                        </a:lnTo>
                        <a:lnTo>
                          <a:pt x="12" y="82"/>
                        </a:lnTo>
                        <a:lnTo>
                          <a:pt x="10" y="81"/>
                        </a:lnTo>
                        <a:lnTo>
                          <a:pt x="10" y="80"/>
                        </a:lnTo>
                        <a:lnTo>
                          <a:pt x="9" y="80"/>
                        </a:lnTo>
                        <a:lnTo>
                          <a:pt x="8" y="78"/>
                        </a:lnTo>
                        <a:lnTo>
                          <a:pt x="7" y="80"/>
                        </a:lnTo>
                        <a:lnTo>
                          <a:pt x="7" y="78"/>
                        </a:lnTo>
                        <a:lnTo>
                          <a:pt x="8" y="76"/>
                        </a:lnTo>
                        <a:lnTo>
                          <a:pt x="9" y="76"/>
                        </a:lnTo>
                        <a:lnTo>
                          <a:pt x="9" y="75"/>
                        </a:lnTo>
                        <a:lnTo>
                          <a:pt x="9" y="74"/>
                        </a:lnTo>
                        <a:lnTo>
                          <a:pt x="8" y="74"/>
                        </a:lnTo>
                        <a:lnTo>
                          <a:pt x="7" y="74"/>
                        </a:lnTo>
                        <a:lnTo>
                          <a:pt x="6" y="73"/>
                        </a:lnTo>
                        <a:lnTo>
                          <a:pt x="5" y="72"/>
                        </a:lnTo>
                        <a:lnTo>
                          <a:pt x="4" y="72"/>
                        </a:lnTo>
                        <a:lnTo>
                          <a:pt x="4" y="71"/>
                        </a:lnTo>
                        <a:lnTo>
                          <a:pt x="4" y="69"/>
                        </a:lnTo>
                        <a:lnTo>
                          <a:pt x="5" y="68"/>
                        </a:lnTo>
                        <a:lnTo>
                          <a:pt x="6" y="67"/>
                        </a:lnTo>
                        <a:lnTo>
                          <a:pt x="7" y="67"/>
                        </a:lnTo>
                        <a:lnTo>
                          <a:pt x="8" y="67"/>
                        </a:lnTo>
                        <a:lnTo>
                          <a:pt x="7" y="65"/>
                        </a:lnTo>
                        <a:lnTo>
                          <a:pt x="7" y="64"/>
                        </a:lnTo>
                        <a:lnTo>
                          <a:pt x="6" y="64"/>
                        </a:lnTo>
                        <a:lnTo>
                          <a:pt x="6" y="63"/>
                        </a:lnTo>
                        <a:lnTo>
                          <a:pt x="5" y="62"/>
                        </a:lnTo>
                        <a:lnTo>
                          <a:pt x="3" y="62"/>
                        </a:lnTo>
                        <a:lnTo>
                          <a:pt x="3" y="60"/>
                        </a:lnTo>
                        <a:lnTo>
                          <a:pt x="3" y="59"/>
                        </a:lnTo>
                        <a:lnTo>
                          <a:pt x="4" y="59"/>
                        </a:lnTo>
                        <a:lnTo>
                          <a:pt x="4" y="58"/>
                        </a:lnTo>
                        <a:lnTo>
                          <a:pt x="3" y="57"/>
                        </a:lnTo>
                        <a:lnTo>
                          <a:pt x="1" y="57"/>
                        </a:lnTo>
                        <a:lnTo>
                          <a:pt x="0" y="57"/>
                        </a:lnTo>
                        <a:lnTo>
                          <a:pt x="0" y="56"/>
                        </a:lnTo>
                        <a:lnTo>
                          <a:pt x="3" y="56"/>
                        </a:lnTo>
                        <a:lnTo>
                          <a:pt x="4" y="55"/>
                        </a:lnTo>
                        <a:lnTo>
                          <a:pt x="4" y="54"/>
                        </a:lnTo>
                        <a:lnTo>
                          <a:pt x="4" y="53"/>
                        </a:lnTo>
                        <a:lnTo>
                          <a:pt x="5" y="52"/>
                        </a:lnTo>
                        <a:lnTo>
                          <a:pt x="5" y="50"/>
                        </a:lnTo>
                        <a:lnTo>
                          <a:pt x="5" y="49"/>
                        </a:lnTo>
                        <a:lnTo>
                          <a:pt x="4" y="49"/>
                        </a:lnTo>
                        <a:lnTo>
                          <a:pt x="4" y="48"/>
                        </a:lnTo>
                        <a:lnTo>
                          <a:pt x="3" y="47"/>
                        </a:lnTo>
                        <a:lnTo>
                          <a:pt x="1" y="47"/>
                        </a:lnTo>
                        <a:lnTo>
                          <a:pt x="1" y="46"/>
                        </a:lnTo>
                        <a:lnTo>
                          <a:pt x="3" y="46"/>
                        </a:lnTo>
                        <a:lnTo>
                          <a:pt x="4" y="45"/>
                        </a:lnTo>
                        <a:lnTo>
                          <a:pt x="5" y="45"/>
                        </a:lnTo>
                        <a:lnTo>
                          <a:pt x="7" y="45"/>
                        </a:lnTo>
                        <a:lnTo>
                          <a:pt x="9" y="45"/>
                        </a:lnTo>
                        <a:lnTo>
                          <a:pt x="10" y="45"/>
                        </a:lnTo>
                        <a:lnTo>
                          <a:pt x="12" y="45"/>
                        </a:lnTo>
                        <a:lnTo>
                          <a:pt x="13" y="45"/>
                        </a:lnTo>
                        <a:lnTo>
                          <a:pt x="14" y="44"/>
                        </a:lnTo>
                        <a:lnTo>
                          <a:pt x="14" y="43"/>
                        </a:lnTo>
                        <a:lnTo>
                          <a:pt x="13" y="43"/>
                        </a:lnTo>
                        <a:lnTo>
                          <a:pt x="13" y="41"/>
                        </a:lnTo>
                        <a:lnTo>
                          <a:pt x="14" y="41"/>
                        </a:lnTo>
                        <a:lnTo>
                          <a:pt x="15" y="41"/>
                        </a:lnTo>
                        <a:lnTo>
                          <a:pt x="15" y="40"/>
                        </a:lnTo>
                        <a:lnTo>
                          <a:pt x="16" y="40"/>
                        </a:lnTo>
                        <a:lnTo>
                          <a:pt x="17" y="39"/>
                        </a:lnTo>
                        <a:lnTo>
                          <a:pt x="17" y="38"/>
                        </a:lnTo>
                        <a:lnTo>
                          <a:pt x="17" y="37"/>
                        </a:lnTo>
                        <a:lnTo>
                          <a:pt x="16" y="37"/>
                        </a:lnTo>
                        <a:lnTo>
                          <a:pt x="13" y="37"/>
                        </a:lnTo>
                        <a:lnTo>
                          <a:pt x="13" y="36"/>
                        </a:lnTo>
                        <a:lnTo>
                          <a:pt x="12" y="35"/>
                        </a:lnTo>
                        <a:lnTo>
                          <a:pt x="13" y="35"/>
                        </a:lnTo>
                        <a:lnTo>
                          <a:pt x="13" y="34"/>
                        </a:lnTo>
                        <a:lnTo>
                          <a:pt x="15" y="34"/>
                        </a:lnTo>
                        <a:lnTo>
                          <a:pt x="17" y="34"/>
                        </a:lnTo>
                        <a:lnTo>
                          <a:pt x="17" y="32"/>
                        </a:lnTo>
                        <a:lnTo>
                          <a:pt x="17" y="31"/>
                        </a:lnTo>
                        <a:lnTo>
                          <a:pt x="18" y="30"/>
                        </a:lnTo>
                        <a:lnTo>
                          <a:pt x="19" y="30"/>
                        </a:lnTo>
                        <a:lnTo>
                          <a:pt x="19" y="29"/>
                        </a:lnTo>
                        <a:lnTo>
                          <a:pt x="19" y="26"/>
                        </a:lnTo>
                        <a:lnTo>
                          <a:pt x="20" y="25"/>
                        </a:lnTo>
                        <a:lnTo>
                          <a:pt x="22" y="25"/>
                        </a:lnTo>
                        <a:lnTo>
                          <a:pt x="19" y="24"/>
                        </a:lnTo>
                        <a:lnTo>
                          <a:pt x="18" y="24"/>
                        </a:lnTo>
                        <a:lnTo>
                          <a:pt x="17" y="24"/>
                        </a:lnTo>
                        <a:lnTo>
                          <a:pt x="17" y="22"/>
                        </a:lnTo>
                        <a:lnTo>
                          <a:pt x="18" y="20"/>
                        </a:lnTo>
                        <a:lnTo>
                          <a:pt x="19" y="20"/>
                        </a:lnTo>
                        <a:lnTo>
                          <a:pt x="19" y="19"/>
                        </a:lnTo>
                        <a:lnTo>
                          <a:pt x="20" y="19"/>
                        </a:lnTo>
                        <a:lnTo>
                          <a:pt x="22" y="19"/>
                        </a:lnTo>
                        <a:lnTo>
                          <a:pt x="23" y="19"/>
                        </a:lnTo>
                        <a:lnTo>
                          <a:pt x="24" y="19"/>
                        </a:lnTo>
                        <a:lnTo>
                          <a:pt x="25" y="19"/>
                        </a:lnTo>
                        <a:lnTo>
                          <a:pt x="26" y="19"/>
                        </a:lnTo>
                        <a:lnTo>
                          <a:pt x="28" y="19"/>
                        </a:lnTo>
                        <a:lnTo>
                          <a:pt x="29" y="19"/>
                        </a:lnTo>
                        <a:lnTo>
                          <a:pt x="31" y="19"/>
                        </a:lnTo>
                        <a:lnTo>
                          <a:pt x="32" y="20"/>
                        </a:lnTo>
                        <a:lnTo>
                          <a:pt x="33" y="20"/>
                        </a:lnTo>
                        <a:lnTo>
                          <a:pt x="33" y="21"/>
                        </a:lnTo>
                        <a:lnTo>
                          <a:pt x="32" y="21"/>
                        </a:lnTo>
                        <a:lnTo>
                          <a:pt x="32" y="22"/>
                        </a:lnTo>
                        <a:lnTo>
                          <a:pt x="34" y="24"/>
                        </a:lnTo>
                        <a:lnTo>
                          <a:pt x="35" y="22"/>
                        </a:lnTo>
                        <a:lnTo>
                          <a:pt x="35" y="21"/>
                        </a:lnTo>
                        <a:lnTo>
                          <a:pt x="34" y="21"/>
                        </a:lnTo>
                        <a:lnTo>
                          <a:pt x="34" y="20"/>
                        </a:lnTo>
                        <a:lnTo>
                          <a:pt x="35" y="20"/>
                        </a:lnTo>
                        <a:lnTo>
                          <a:pt x="37" y="21"/>
                        </a:lnTo>
                        <a:lnTo>
                          <a:pt x="38" y="21"/>
                        </a:lnTo>
                        <a:lnTo>
                          <a:pt x="37" y="21"/>
                        </a:lnTo>
                        <a:lnTo>
                          <a:pt x="37" y="22"/>
                        </a:lnTo>
                        <a:lnTo>
                          <a:pt x="37" y="24"/>
                        </a:lnTo>
                        <a:lnTo>
                          <a:pt x="37" y="22"/>
                        </a:lnTo>
                        <a:lnTo>
                          <a:pt x="38" y="21"/>
                        </a:lnTo>
                        <a:lnTo>
                          <a:pt x="38" y="20"/>
                        </a:lnTo>
                        <a:lnTo>
                          <a:pt x="37" y="19"/>
                        </a:lnTo>
                        <a:lnTo>
                          <a:pt x="38" y="17"/>
                        </a:lnTo>
                        <a:lnTo>
                          <a:pt x="40" y="17"/>
                        </a:lnTo>
                        <a:lnTo>
                          <a:pt x="40" y="16"/>
                        </a:lnTo>
                        <a:lnTo>
                          <a:pt x="41" y="16"/>
                        </a:lnTo>
                        <a:lnTo>
                          <a:pt x="41" y="17"/>
                        </a:lnTo>
                        <a:lnTo>
                          <a:pt x="42" y="17"/>
                        </a:lnTo>
                        <a:lnTo>
                          <a:pt x="43" y="17"/>
                        </a:lnTo>
                        <a:lnTo>
                          <a:pt x="44" y="17"/>
                        </a:lnTo>
                        <a:lnTo>
                          <a:pt x="45" y="17"/>
                        </a:lnTo>
                        <a:lnTo>
                          <a:pt x="46" y="17"/>
                        </a:lnTo>
                        <a:lnTo>
                          <a:pt x="47" y="17"/>
                        </a:lnTo>
                        <a:lnTo>
                          <a:pt x="48" y="17"/>
                        </a:lnTo>
                        <a:lnTo>
                          <a:pt x="50" y="17"/>
                        </a:lnTo>
                        <a:lnTo>
                          <a:pt x="50" y="18"/>
                        </a:lnTo>
                        <a:lnTo>
                          <a:pt x="51" y="18"/>
                        </a:lnTo>
                        <a:lnTo>
                          <a:pt x="53" y="20"/>
                        </a:lnTo>
                        <a:lnTo>
                          <a:pt x="54" y="21"/>
                        </a:lnTo>
                        <a:lnTo>
                          <a:pt x="55" y="21"/>
                        </a:lnTo>
                        <a:lnTo>
                          <a:pt x="56" y="21"/>
                        </a:lnTo>
                        <a:lnTo>
                          <a:pt x="55" y="21"/>
                        </a:lnTo>
                        <a:lnTo>
                          <a:pt x="55" y="20"/>
                        </a:lnTo>
                        <a:lnTo>
                          <a:pt x="54" y="20"/>
                        </a:lnTo>
                        <a:lnTo>
                          <a:pt x="53" y="20"/>
                        </a:lnTo>
                        <a:lnTo>
                          <a:pt x="51" y="18"/>
                        </a:lnTo>
                        <a:lnTo>
                          <a:pt x="51" y="17"/>
                        </a:lnTo>
                        <a:lnTo>
                          <a:pt x="50" y="17"/>
                        </a:lnTo>
                        <a:lnTo>
                          <a:pt x="48" y="17"/>
                        </a:lnTo>
                        <a:lnTo>
                          <a:pt x="48" y="16"/>
                        </a:lnTo>
                        <a:lnTo>
                          <a:pt x="47" y="16"/>
                        </a:lnTo>
                        <a:lnTo>
                          <a:pt x="46" y="16"/>
                        </a:lnTo>
                        <a:lnTo>
                          <a:pt x="45" y="16"/>
                        </a:lnTo>
                        <a:lnTo>
                          <a:pt x="44" y="16"/>
                        </a:lnTo>
                        <a:lnTo>
                          <a:pt x="43" y="15"/>
                        </a:lnTo>
                        <a:lnTo>
                          <a:pt x="43" y="13"/>
                        </a:lnTo>
                        <a:lnTo>
                          <a:pt x="44" y="15"/>
                        </a:lnTo>
                        <a:lnTo>
                          <a:pt x="45" y="15"/>
                        </a:lnTo>
                        <a:lnTo>
                          <a:pt x="45" y="13"/>
                        </a:lnTo>
                        <a:lnTo>
                          <a:pt x="44" y="12"/>
                        </a:lnTo>
                        <a:lnTo>
                          <a:pt x="43" y="12"/>
                        </a:lnTo>
                        <a:lnTo>
                          <a:pt x="42" y="12"/>
                        </a:lnTo>
                        <a:lnTo>
                          <a:pt x="42" y="11"/>
                        </a:lnTo>
                        <a:lnTo>
                          <a:pt x="43" y="11"/>
                        </a:lnTo>
                        <a:lnTo>
                          <a:pt x="43" y="10"/>
                        </a:lnTo>
                        <a:lnTo>
                          <a:pt x="41" y="11"/>
                        </a:lnTo>
                        <a:lnTo>
                          <a:pt x="40" y="11"/>
                        </a:lnTo>
                        <a:lnTo>
                          <a:pt x="40" y="10"/>
                        </a:lnTo>
                        <a:lnTo>
                          <a:pt x="40" y="9"/>
                        </a:lnTo>
                        <a:lnTo>
                          <a:pt x="42" y="9"/>
                        </a:lnTo>
                        <a:lnTo>
                          <a:pt x="43" y="9"/>
                        </a:lnTo>
                        <a:lnTo>
                          <a:pt x="45" y="8"/>
                        </a:lnTo>
                        <a:lnTo>
                          <a:pt x="44" y="7"/>
                        </a:lnTo>
                        <a:lnTo>
                          <a:pt x="43" y="6"/>
                        </a:lnTo>
                        <a:lnTo>
                          <a:pt x="42" y="4"/>
                        </a:lnTo>
                        <a:lnTo>
                          <a:pt x="41" y="4"/>
                        </a:lnTo>
                        <a:lnTo>
                          <a:pt x="40" y="3"/>
                        </a:lnTo>
                        <a:lnTo>
                          <a:pt x="40" y="2"/>
                        </a:lnTo>
                        <a:lnTo>
                          <a:pt x="38" y="2"/>
                        </a:lnTo>
                        <a:lnTo>
                          <a:pt x="36" y="2"/>
                        </a:lnTo>
                        <a:lnTo>
                          <a:pt x="35" y="2"/>
                        </a:lnTo>
                        <a:lnTo>
                          <a:pt x="35" y="3"/>
                        </a:lnTo>
                        <a:lnTo>
                          <a:pt x="35" y="4"/>
                        </a:lnTo>
                        <a:lnTo>
                          <a:pt x="35" y="3"/>
                        </a:lnTo>
                        <a:lnTo>
                          <a:pt x="35" y="2"/>
                        </a:lnTo>
                        <a:lnTo>
                          <a:pt x="35" y="1"/>
                        </a:lnTo>
                        <a:lnTo>
                          <a:pt x="36" y="0"/>
                        </a:lnTo>
                        <a:lnTo>
                          <a:pt x="37" y="0"/>
                        </a:lnTo>
                        <a:lnTo>
                          <a:pt x="36" y="0"/>
                        </a:lnTo>
                        <a:lnTo>
                          <a:pt x="35" y="1"/>
                        </a:lnTo>
                        <a:lnTo>
                          <a:pt x="36" y="1"/>
                        </a:lnTo>
                        <a:lnTo>
                          <a:pt x="37" y="2"/>
                        </a:lnTo>
                        <a:lnTo>
                          <a:pt x="40" y="1"/>
                        </a:lnTo>
                        <a:moveTo>
                          <a:pt x="107" y="11"/>
                        </a:moveTo>
                        <a:lnTo>
                          <a:pt x="106" y="11"/>
                        </a:lnTo>
                        <a:lnTo>
                          <a:pt x="103" y="10"/>
                        </a:lnTo>
                        <a:lnTo>
                          <a:pt x="103" y="9"/>
                        </a:lnTo>
                        <a:lnTo>
                          <a:pt x="104" y="9"/>
                        </a:lnTo>
                        <a:lnTo>
                          <a:pt x="106" y="9"/>
                        </a:lnTo>
                        <a:lnTo>
                          <a:pt x="104" y="9"/>
                        </a:lnTo>
                        <a:lnTo>
                          <a:pt x="104" y="8"/>
                        </a:lnTo>
                        <a:lnTo>
                          <a:pt x="104" y="7"/>
                        </a:lnTo>
                        <a:lnTo>
                          <a:pt x="103" y="7"/>
                        </a:lnTo>
                        <a:lnTo>
                          <a:pt x="104" y="7"/>
                        </a:lnTo>
                        <a:lnTo>
                          <a:pt x="106" y="7"/>
                        </a:lnTo>
                        <a:lnTo>
                          <a:pt x="107" y="7"/>
                        </a:lnTo>
                        <a:lnTo>
                          <a:pt x="108" y="7"/>
                        </a:lnTo>
                        <a:lnTo>
                          <a:pt x="108" y="8"/>
                        </a:lnTo>
                        <a:lnTo>
                          <a:pt x="109" y="8"/>
                        </a:lnTo>
                        <a:lnTo>
                          <a:pt x="109" y="7"/>
                        </a:lnTo>
                        <a:lnTo>
                          <a:pt x="108" y="7"/>
                        </a:lnTo>
                        <a:lnTo>
                          <a:pt x="107" y="7"/>
                        </a:lnTo>
                        <a:lnTo>
                          <a:pt x="107" y="6"/>
                        </a:lnTo>
                        <a:lnTo>
                          <a:pt x="107" y="7"/>
                        </a:lnTo>
                        <a:lnTo>
                          <a:pt x="106" y="7"/>
                        </a:lnTo>
                        <a:lnTo>
                          <a:pt x="104" y="6"/>
                        </a:lnTo>
                        <a:lnTo>
                          <a:pt x="106" y="6"/>
                        </a:lnTo>
                        <a:lnTo>
                          <a:pt x="106" y="4"/>
                        </a:lnTo>
                        <a:lnTo>
                          <a:pt x="107" y="4"/>
                        </a:lnTo>
                        <a:lnTo>
                          <a:pt x="108" y="4"/>
                        </a:lnTo>
                        <a:lnTo>
                          <a:pt x="108" y="6"/>
                        </a:lnTo>
                        <a:lnTo>
                          <a:pt x="107" y="6"/>
                        </a:lnTo>
                        <a:lnTo>
                          <a:pt x="108" y="7"/>
                        </a:lnTo>
                        <a:lnTo>
                          <a:pt x="109" y="7"/>
                        </a:lnTo>
                        <a:lnTo>
                          <a:pt x="110" y="7"/>
                        </a:lnTo>
                        <a:lnTo>
                          <a:pt x="111" y="7"/>
                        </a:lnTo>
                        <a:lnTo>
                          <a:pt x="110" y="8"/>
                        </a:lnTo>
                        <a:lnTo>
                          <a:pt x="110" y="9"/>
                        </a:lnTo>
                        <a:lnTo>
                          <a:pt x="111" y="9"/>
                        </a:lnTo>
                        <a:lnTo>
                          <a:pt x="112" y="10"/>
                        </a:lnTo>
                        <a:lnTo>
                          <a:pt x="112" y="11"/>
                        </a:lnTo>
                        <a:lnTo>
                          <a:pt x="111" y="10"/>
                        </a:lnTo>
                        <a:lnTo>
                          <a:pt x="112" y="10"/>
                        </a:lnTo>
                        <a:lnTo>
                          <a:pt x="111" y="10"/>
                        </a:lnTo>
                        <a:lnTo>
                          <a:pt x="109" y="10"/>
                        </a:lnTo>
                        <a:lnTo>
                          <a:pt x="108" y="10"/>
                        </a:lnTo>
                        <a:lnTo>
                          <a:pt x="107" y="11"/>
                        </a:lnTo>
                        <a:lnTo>
                          <a:pt x="108" y="11"/>
                        </a:lnTo>
                        <a:lnTo>
                          <a:pt x="107" y="11"/>
                        </a:lnTo>
                        <a:moveTo>
                          <a:pt x="118" y="16"/>
                        </a:moveTo>
                        <a:lnTo>
                          <a:pt x="119" y="16"/>
                        </a:lnTo>
                        <a:lnTo>
                          <a:pt x="119" y="17"/>
                        </a:lnTo>
                        <a:lnTo>
                          <a:pt x="117" y="17"/>
                        </a:lnTo>
                        <a:lnTo>
                          <a:pt x="116" y="17"/>
                        </a:lnTo>
                        <a:lnTo>
                          <a:pt x="115" y="17"/>
                        </a:lnTo>
                        <a:lnTo>
                          <a:pt x="113" y="17"/>
                        </a:lnTo>
                        <a:lnTo>
                          <a:pt x="115" y="17"/>
                        </a:lnTo>
                        <a:lnTo>
                          <a:pt x="115" y="16"/>
                        </a:lnTo>
                        <a:lnTo>
                          <a:pt x="116" y="16"/>
                        </a:lnTo>
                        <a:lnTo>
                          <a:pt x="116" y="15"/>
                        </a:lnTo>
                        <a:lnTo>
                          <a:pt x="116" y="16"/>
                        </a:lnTo>
                        <a:lnTo>
                          <a:pt x="117" y="16"/>
                        </a:lnTo>
                        <a:lnTo>
                          <a:pt x="117" y="15"/>
                        </a:lnTo>
                        <a:lnTo>
                          <a:pt x="116" y="15"/>
                        </a:lnTo>
                        <a:lnTo>
                          <a:pt x="116" y="13"/>
                        </a:lnTo>
                        <a:lnTo>
                          <a:pt x="115" y="13"/>
                        </a:lnTo>
                        <a:lnTo>
                          <a:pt x="115" y="15"/>
                        </a:lnTo>
                        <a:lnTo>
                          <a:pt x="113" y="15"/>
                        </a:lnTo>
                        <a:lnTo>
                          <a:pt x="113" y="13"/>
                        </a:lnTo>
                        <a:lnTo>
                          <a:pt x="112" y="12"/>
                        </a:lnTo>
                        <a:lnTo>
                          <a:pt x="113" y="12"/>
                        </a:lnTo>
                        <a:lnTo>
                          <a:pt x="113" y="13"/>
                        </a:lnTo>
                        <a:lnTo>
                          <a:pt x="115" y="13"/>
                        </a:lnTo>
                        <a:lnTo>
                          <a:pt x="116" y="13"/>
                        </a:lnTo>
                        <a:lnTo>
                          <a:pt x="117" y="15"/>
                        </a:lnTo>
                        <a:lnTo>
                          <a:pt x="118" y="16"/>
                        </a:lnTo>
                        <a:moveTo>
                          <a:pt x="75" y="9"/>
                        </a:moveTo>
                        <a:lnTo>
                          <a:pt x="73" y="8"/>
                        </a:lnTo>
                        <a:lnTo>
                          <a:pt x="74" y="7"/>
                        </a:lnTo>
                        <a:lnTo>
                          <a:pt x="75" y="7"/>
                        </a:lnTo>
                        <a:lnTo>
                          <a:pt x="76" y="8"/>
                        </a:lnTo>
                        <a:lnTo>
                          <a:pt x="78" y="8"/>
                        </a:lnTo>
                        <a:lnTo>
                          <a:pt x="78" y="9"/>
                        </a:lnTo>
                        <a:lnTo>
                          <a:pt x="75" y="9"/>
                        </a:lnTo>
                        <a:moveTo>
                          <a:pt x="38" y="4"/>
                        </a:moveTo>
                        <a:lnTo>
                          <a:pt x="37" y="4"/>
                        </a:lnTo>
                        <a:lnTo>
                          <a:pt x="36" y="4"/>
                        </a:lnTo>
                        <a:lnTo>
                          <a:pt x="37" y="4"/>
                        </a:lnTo>
                        <a:lnTo>
                          <a:pt x="37" y="3"/>
                        </a:lnTo>
                        <a:lnTo>
                          <a:pt x="38" y="3"/>
                        </a:lnTo>
                        <a:lnTo>
                          <a:pt x="38" y="4"/>
                        </a:lnTo>
                        <a:lnTo>
                          <a:pt x="40" y="4"/>
                        </a:lnTo>
                        <a:lnTo>
                          <a:pt x="38" y="4"/>
                        </a:lnTo>
                      </a:path>
                    </a:pathLst>
                  </a:custGeom>
                  <a:noFill/>
                  <a:ln w="14288">
                    <a:solidFill>
                      <a:srgbClr val="FF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1620" name="Group 1619">
                    <a:extLst>
                      <a:ext uri="{FF2B5EF4-FFF2-40B4-BE49-F238E27FC236}">
                        <a16:creationId xmlns:a16="http://schemas.microsoft.com/office/drawing/2014/main" id="{AD81FAFD-8B10-4DDB-8A8E-79DE4500A703}"/>
                      </a:ext>
                    </a:extLst>
                  </p:cNvPr>
                  <p:cNvGrpSpPr/>
                  <p:nvPr/>
                </p:nvGrpSpPr>
                <p:grpSpPr>
                  <a:xfrm>
                    <a:off x="4300556" y="4224811"/>
                    <a:ext cx="313237" cy="193833"/>
                    <a:chOff x="6683375" y="4103688"/>
                    <a:chExt cx="641351" cy="396875"/>
                  </a:xfrm>
                </p:grpSpPr>
                <p:sp>
                  <p:nvSpPr>
                    <p:cNvPr id="1621" name="Freeform 313">
                      <a:extLst>
                        <a:ext uri="{FF2B5EF4-FFF2-40B4-BE49-F238E27FC236}">
                          <a16:creationId xmlns:a16="http://schemas.microsoft.com/office/drawing/2014/main" id="{46C38A4F-C5B0-4CCD-874A-1D39915CCEA2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6683375" y="4103688"/>
                      <a:ext cx="198438" cy="207963"/>
                    </a:xfrm>
                    <a:custGeom>
                      <a:avLst/>
                      <a:gdLst>
                        <a:gd name="T0" fmla="*/ 50 w 125"/>
                        <a:gd name="T1" fmla="*/ 125 h 131"/>
                        <a:gd name="T2" fmla="*/ 46 w 125"/>
                        <a:gd name="T3" fmla="*/ 124 h 131"/>
                        <a:gd name="T4" fmla="*/ 44 w 125"/>
                        <a:gd name="T5" fmla="*/ 125 h 131"/>
                        <a:gd name="T6" fmla="*/ 44 w 125"/>
                        <a:gd name="T7" fmla="*/ 129 h 131"/>
                        <a:gd name="T8" fmla="*/ 40 w 125"/>
                        <a:gd name="T9" fmla="*/ 131 h 131"/>
                        <a:gd name="T10" fmla="*/ 38 w 125"/>
                        <a:gd name="T11" fmla="*/ 128 h 131"/>
                        <a:gd name="T12" fmla="*/ 33 w 125"/>
                        <a:gd name="T13" fmla="*/ 129 h 131"/>
                        <a:gd name="T14" fmla="*/ 28 w 125"/>
                        <a:gd name="T15" fmla="*/ 129 h 131"/>
                        <a:gd name="T16" fmla="*/ 25 w 125"/>
                        <a:gd name="T17" fmla="*/ 127 h 131"/>
                        <a:gd name="T18" fmla="*/ 22 w 125"/>
                        <a:gd name="T19" fmla="*/ 127 h 131"/>
                        <a:gd name="T20" fmla="*/ 17 w 125"/>
                        <a:gd name="T21" fmla="*/ 128 h 131"/>
                        <a:gd name="T22" fmla="*/ 13 w 125"/>
                        <a:gd name="T23" fmla="*/ 127 h 131"/>
                        <a:gd name="T24" fmla="*/ 8 w 125"/>
                        <a:gd name="T25" fmla="*/ 125 h 131"/>
                        <a:gd name="T26" fmla="*/ 4 w 125"/>
                        <a:gd name="T27" fmla="*/ 128 h 131"/>
                        <a:gd name="T28" fmla="*/ 1 w 125"/>
                        <a:gd name="T29" fmla="*/ 129 h 131"/>
                        <a:gd name="T30" fmla="*/ 0 w 125"/>
                        <a:gd name="T31" fmla="*/ 128 h 131"/>
                        <a:gd name="T32" fmla="*/ 3 w 125"/>
                        <a:gd name="T33" fmla="*/ 124 h 131"/>
                        <a:gd name="T34" fmla="*/ 8 w 125"/>
                        <a:gd name="T35" fmla="*/ 121 h 131"/>
                        <a:gd name="T36" fmla="*/ 12 w 125"/>
                        <a:gd name="T37" fmla="*/ 119 h 131"/>
                        <a:gd name="T38" fmla="*/ 17 w 125"/>
                        <a:gd name="T39" fmla="*/ 115 h 131"/>
                        <a:gd name="T40" fmla="*/ 21 w 125"/>
                        <a:gd name="T41" fmla="*/ 114 h 131"/>
                        <a:gd name="T42" fmla="*/ 25 w 125"/>
                        <a:gd name="T43" fmla="*/ 111 h 131"/>
                        <a:gd name="T44" fmla="*/ 28 w 125"/>
                        <a:gd name="T45" fmla="*/ 110 h 131"/>
                        <a:gd name="T46" fmla="*/ 30 w 125"/>
                        <a:gd name="T47" fmla="*/ 108 h 131"/>
                        <a:gd name="T48" fmla="*/ 33 w 125"/>
                        <a:gd name="T49" fmla="*/ 106 h 131"/>
                        <a:gd name="T50" fmla="*/ 36 w 125"/>
                        <a:gd name="T51" fmla="*/ 98 h 131"/>
                        <a:gd name="T52" fmla="*/ 41 w 125"/>
                        <a:gd name="T53" fmla="*/ 94 h 131"/>
                        <a:gd name="T54" fmla="*/ 44 w 125"/>
                        <a:gd name="T55" fmla="*/ 90 h 131"/>
                        <a:gd name="T56" fmla="*/ 46 w 125"/>
                        <a:gd name="T57" fmla="*/ 87 h 131"/>
                        <a:gd name="T58" fmla="*/ 48 w 125"/>
                        <a:gd name="T59" fmla="*/ 83 h 131"/>
                        <a:gd name="T60" fmla="*/ 45 w 125"/>
                        <a:gd name="T61" fmla="*/ 80 h 131"/>
                        <a:gd name="T62" fmla="*/ 49 w 125"/>
                        <a:gd name="T63" fmla="*/ 78 h 131"/>
                        <a:gd name="T64" fmla="*/ 53 w 125"/>
                        <a:gd name="T65" fmla="*/ 76 h 131"/>
                        <a:gd name="T66" fmla="*/ 54 w 125"/>
                        <a:gd name="T67" fmla="*/ 74 h 131"/>
                        <a:gd name="T68" fmla="*/ 57 w 125"/>
                        <a:gd name="T69" fmla="*/ 70 h 131"/>
                        <a:gd name="T70" fmla="*/ 57 w 125"/>
                        <a:gd name="T71" fmla="*/ 66 h 131"/>
                        <a:gd name="T72" fmla="*/ 55 w 125"/>
                        <a:gd name="T73" fmla="*/ 62 h 131"/>
                        <a:gd name="T74" fmla="*/ 58 w 125"/>
                        <a:gd name="T75" fmla="*/ 61 h 131"/>
                        <a:gd name="T76" fmla="*/ 61 w 125"/>
                        <a:gd name="T77" fmla="*/ 58 h 131"/>
                        <a:gd name="T78" fmla="*/ 62 w 125"/>
                        <a:gd name="T79" fmla="*/ 54 h 131"/>
                        <a:gd name="T80" fmla="*/ 67 w 125"/>
                        <a:gd name="T81" fmla="*/ 53 h 131"/>
                        <a:gd name="T82" fmla="*/ 67 w 125"/>
                        <a:gd name="T83" fmla="*/ 49 h 131"/>
                        <a:gd name="T84" fmla="*/ 67 w 125"/>
                        <a:gd name="T85" fmla="*/ 45 h 131"/>
                        <a:gd name="T86" fmla="*/ 69 w 125"/>
                        <a:gd name="T87" fmla="*/ 39 h 131"/>
                        <a:gd name="T88" fmla="*/ 71 w 125"/>
                        <a:gd name="T89" fmla="*/ 37 h 131"/>
                        <a:gd name="T90" fmla="*/ 74 w 125"/>
                        <a:gd name="T91" fmla="*/ 33 h 131"/>
                        <a:gd name="T92" fmla="*/ 78 w 125"/>
                        <a:gd name="T93" fmla="*/ 28 h 131"/>
                        <a:gd name="T94" fmla="*/ 81 w 125"/>
                        <a:gd name="T95" fmla="*/ 26 h 131"/>
                        <a:gd name="T96" fmla="*/ 88 w 125"/>
                        <a:gd name="T97" fmla="*/ 24 h 131"/>
                        <a:gd name="T98" fmla="*/ 91 w 125"/>
                        <a:gd name="T99" fmla="*/ 22 h 131"/>
                        <a:gd name="T100" fmla="*/ 94 w 125"/>
                        <a:gd name="T101" fmla="*/ 17 h 131"/>
                        <a:gd name="T102" fmla="*/ 96 w 125"/>
                        <a:gd name="T103" fmla="*/ 12 h 131"/>
                        <a:gd name="T104" fmla="*/ 99 w 125"/>
                        <a:gd name="T105" fmla="*/ 10 h 131"/>
                        <a:gd name="T106" fmla="*/ 102 w 125"/>
                        <a:gd name="T107" fmla="*/ 9 h 131"/>
                        <a:gd name="T108" fmla="*/ 104 w 125"/>
                        <a:gd name="T109" fmla="*/ 8 h 131"/>
                        <a:gd name="T110" fmla="*/ 110 w 125"/>
                        <a:gd name="T111" fmla="*/ 6 h 131"/>
                        <a:gd name="T112" fmla="*/ 114 w 125"/>
                        <a:gd name="T113" fmla="*/ 4 h 131"/>
                        <a:gd name="T114" fmla="*/ 118 w 125"/>
                        <a:gd name="T115" fmla="*/ 1 h 131"/>
                        <a:gd name="T116" fmla="*/ 122 w 125"/>
                        <a:gd name="T117" fmla="*/ 1 h 131"/>
                        <a:gd name="T118" fmla="*/ 125 w 125"/>
                        <a:gd name="T119" fmla="*/ 4 h 13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  <a:cxn ang="0">
                          <a:pos x="T118" y="T119"/>
                        </a:cxn>
                      </a:cxnLst>
                      <a:rect l="0" t="0" r="r" b="b"/>
                      <a:pathLst>
                        <a:path w="125" h="131">
                          <a:moveTo>
                            <a:pt x="53" y="125"/>
                          </a:moveTo>
                          <a:lnTo>
                            <a:pt x="51" y="125"/>
                          </a:lnTo>
                          <a:lnTo>
                            <a:pt x="50" y="125"/>
                          </a:lnTo>
                          <a:lnTo>
                            <a:pt x="49" y="124"/>
                          </a:lnTo>
                          <a:lnTo>
                            <a:pt x="48" y="124"/>
                          </a:lnTo>
                          <a:lnTo>
                            <a:pt x="46" y="124"/>
                          </a:lnTo>
                          <a:lnTo>
                            <a:pt x="45" y="124"/>
                          </a:lnTo>
                          <a:lnTo>
                            <a:pt x="44" y="124"/>
                          </a:lnTo>
                          <a:lnTo>
                            <a:pt x="44" y="125"/>
                          </a:lnTo>
                          <a:lnTo>
                            <a:pt x="44" y="127"/>
                          </a:lnTo>
                          <a:lnTo>
                            <a:pt x="42" y="128"/>
                          </a:lnTo>
                          <a:lnTo>
                            <a:pt x="44" y="129"/>
                          </a:lnTo>
                          <a:lnTo>
                            <a:pt x="42" y="129"/>
                          </a:lnTo>
                          <a:lnTo>
                            <a:pt x="41" y="131"/>
                          </a:lnTo>
                          <a:lnTo>
                            <a:pt x="40" y="131"/>
                          </a:lnTo>
                          <a:lnTo>
                            <a:pt x="40" y="129"/>
                          </a:lnTo>
                          <a:lnTo>
                            <a:pt x="40" y="128"/>
                          </a:lnTo>
                          <a:lnTo>
                            <a:pt x="38" y="128"/>
                          </a:lnTo>
                          <a:lnTo>
                            <a:pt x="37" y="128"/>
                          </a:lnTo>
                          <a:lnTo>
                            <a:pt x="37" y="129"/>
                          </a:lnTo>
                          <a:lnTo>
                            <a:pt x="33" y="129"/>
                          </a:lnTo>
                          <a:lnTo>
                            <a:pt x="32" y="128"/>
                          </a:lnTo>
                          <a:lnTo>
                            <a:pt x="30" y="128"/>
                          </a:lnTo>
                          <a:lnTo>
                            <a:pt x="28" y="129"/>
                          </a:lnTo>
                          <a:lnTo>
                            <a:pt x="26" y="128"/>
                          </a:lnTo>
                          <a:lnTo>
                            <a:pt x="25" y="128"/>
                          </a:lnTo>
                          <a:lnTo>
                            <a:pt x="25" y="127"/>
                          </a:lnTo>
                          <a:lnTo>
                            <a:pt x="24" y="127"/>
                          </a:lnTo>
                          <a:lnTo>
                            <a:pt x="24" y="125"/>
                          </a:lnTo>
                          <a:lnTo>
                            <a:pt x="22" y="127"/>
                          </a:lnTo>
                          <a:lnTo>
                            <a:pt x="20" y="128"/>
                          </a:lnTo>
                          <a:lnTo>
                            <a:pt x="18" y="128"/>
                          </a:lnTo>
                          <a:lnTo>
                            <a:pt x="17" y="128"/>
                          </a:lnTo>
                          <a:lnTo>
                            <a:pt x="16" y="128"/>
                          </a:lnTo>
                          <a:lnTo>
                            <a:pt x="14" y="128"/>
                          </a:lnTo>
                          <a:lnTo>
                            <a:pt x="13" y="127"/>
                          </a:lnTo>
                          <a:lnTo>
                            <a:pt x="12" y="128"/>
                          </a:lnTo>
                          <a:lnTo>
                            <a:pt x="9" y="127"/>
                          </a:lnTo>
                          <a:lnTo>
                            <a:pt x="8" y="125"/>
                          </a:lnTo>
                          <a:lnTo>
                            <a:pt x="7" y="127"/>
                          </a:lnTo>
                          <a:lnTo>
                            <a:pt x="5" y="127"/>
                          </a:lnTo>
                          <a:lnTo>
                            <a:pt x="4" y="128"/>
                          </a:lnTo>
                          <a:lnTo>
                            <a:pt x="3" y="128"/>
                          </a:lnTo>
                          <a:lnTo>
                            <a:pt x="3" y="129"/>
                          </a:lnTo>
                          <a:lnTo>
                            <a:pt x="1" y="129"/>
                          </a:lnTo>
                          <a:lnTo>
                            <a:pt x="1" y="131"/>
                          </a:lnTo>
                          <a:lnTo>
                            <a:pt x="0" y="129"/>
                          </a:lnTo>
                          <a:lnTo>
                            <a:pt x="0" y="128"/>
                          </a:lnTo>
                          <a:lnTo>
                            <a:pt x="0" y="127"/>
                          </a:lnTo>
                          <a:lnTo>
                            <a:pt x="1" y="125"/>
                          </a:lnTo>
                          <a:lnTo>
                            <a:pt x="3" y="124"/>
                          </a:lnTo>
                          <a:lnTo>
                            <a:pt x="4" y="124"/>
                          </a:lnTo>
                          <a:lnTo>
                            <a:pt x="5" y="123"/>
                          </a:lnTo>
                          <a:lnTo>
                            <a:pt x="8" y="121"/>
                          </a:lnTo>
                          <a:lnTo>
                            <a:pt x="11" y="120"/>
                          </a:lnTo>
                          <a:lnTo>
                            <a:pt x="12" y="120"/>
                          </a:lnTo>
                          <a:lnTo>
                            <a:pt x="12" y="119"/>
                          </a:lnTo>
                          <a:lnTo>
                            <a:pt x="14" y="117"/>
                          </a:lnTo>
                          <a:lnTo>
                            <a:pt x="16" y="116"/>
                          </a:lnTo>
                          <a:lnTo>
                            <a:pt x="17" y="115"/>
                          </a:lnTo>
                          <a:lnTo>
                            <a:pt x="18" y="115"/>
                          </a:lnTo>
                          <a:lnTo>
                            <a:pt x="20" y="114"/>
                          </a:lnTo>
                          <a:lnTo>
                            <a:pt x="21" y="114"/>
                          </a:lnTo>
                          <a:lnTo>
                            <a:pt x="22" y="112"/>
                          </a:lnTo>
                          <a:lnTo>
                            <a:pt x="24" y="112"/>
                          </a:lnTo>
                          <a:lnTo>
                            <a:pt x="25" y="111"/>
                          </a:lnTo>
                          <a:lnTo>
                            <a:pt x="26" y="111"/>
                          </a:lnTo>
                          <a:lnTo>
                            <a:pt x="28" y="111"/>
                          </a:lnTo>
                          <a:lnTo>
                            <a:pt x="28" y="110"/>
                          </a:lnTo>
                          <a:lnTo>
                            <a:pt x="29" y="110"/>
                          </a:lnTo>
                          <a:lnTo>
                            <a:pt x="29" y="108"/>
                          </a:lnTo>
                          <a:lnTo>
                            <a:pt x="30" y="108"/>
                          </a:lnTo>
                          <a:lnTo>
                            <a:pt x="32" y="107"/>
                          </a:lnTo>
                          <a:lnTo>
                            <a:pt x="32" y="106"/>
                          </a:lnTo>
                          <a:lnTo>
                            <a:pt x="33" y="106"/>
                          </a:lnTo>
                          <a:lnTo>
                            <a:pt x="34" y="103"/>
                          </a:lnTo>
                          <a:lnTo>
                            <a:pt x="36" y="99"/>
                          </a:lnTo>
                          <a:lnTo>
                            <a:pt x="36" y="98"/>
                          </a:lnTo>
                          <a:lnTo>
                            <a:pt x="38" y="96"/>
                          </a:lnTo>
                          <a:lnTo>
                            <a:pt x="40" y="95"/>
                          </a:lnTo>
                          <a:lnTo>
                            <a:pt x="41" y="94"/>
                          </a:lnTo>
                          <a:lnTo>
                            <a:pt x="42" y="92"/>
                          </a:lnTo>
                          <a:lnTo>
                            <a:pt x="42" y="90"/>
                          </a:lnTo>
                          <a:lnTo>
                            <a:pt x="44" y="90"/>
                          </a:lnTo>
                          <a:lnTo>
                            <a:pt x="45" y="88"/>
                          </a:lnTo>
                          <a:lnTo>
                            <a:pt x="46" y="88"/>
                          </a:lnTo>
                          <a:lnTo>
                            <a:pt x="46" y="87"/>
                          </a:lnTo>
                          <a:lnTo>
                            <a:pt x="48" y="86"/>
                          </a:lnTo>
                          <a:lnTo>
                            <a:pt x="48" y="84"/>
                          </a:lnTo>
                          <a:lnTo>
                            <a:pt x="48" y="83"/>
                          </a:lnTo>
                          <a:lnTo>
                            <a:pt x="48" y="82"/>
                          </a:lnTo>
                          <a:lnTo>
                            <a:pt x="46" y="82"/>
                          </a:lnTo>
                          <a:lnTo>
                            <a:pt x="45" y="80"/>
                          </a:lnTo>
                          <a:lnTo>
                            <a:pt x="46" y="79"/>
                          </a:lnTo>
                          <a:lnTo>
                            <a:pt x="48" y="78"/>
                          </a:lnTo>
                          <a:lnTo>
                            <a:pt x="49" y="78"/>
                          </a:lnTo>
                          <a:lnTo>
                            <a:pt x="50" y="78"/>
                          </a:lnTo>
                          <a:lnTo>
                            <a:pt x="51" y="78"/>
                          </a:lnTo>
                          <a:lnTo>
                            <a:pt x="53" y="76"/>
                          </a:lnTo>
                          <a:lnTo>
                            <a:pt x="53" y="75"/>
                          </a:lnTo>
                          <a:lnTo>
                            <a:pt x="54" y="75"/>
                          </a:lnTo>
                          <a:lnTo>
                            <a:pt x="54" y="74"/>
                          </a:lnTo>
                          <a:lnTo>
                            <a:pt x="54" y="73"/>
                          </a:lnTo>
                          <a:lnTo>
                            <a:pt x="55" y="71"/>
                          </a:lnTo>
                          <a:lnTo>
                            <a:pt x="57" y="70"/>
                          </a:lnTo>
                          <a:lnTo>
                            <a:pt x="57" y="69"/>
                          </a:lnTo>
                          <a:lnTo>
                            <a:pt x="57" y="67"/>
                          </a:lnTo>
                          <a:lnTo>
                            <a:pt x="57" y="66"/>
                          </a:lnTo>
                          <a:lnTo>
                            <a:pt x="55" y="65"/>
                          </a:lnTo>
                          <a:lnTo>
                            <a:pt x="55" y="63"/>
                          </a:lnTo>
                          <a:lnTo>
                            <a:pt x="55" y="62"/>
                          </a:lnTo>
                          <a:lnTo>
                            <a:pt x="55" y="61"/>
                          </a:lnTo>
                          <a:lnTo>
                            <a:pt x="57" y="61"/>
                          </a:lnTo>
                          <a:lnTo>
                            <a:pt x="58" y="61"/>
                          </a:lnTo>
                          <a:lnTo>
                            <a:pt x="59" y="61"/>
                          </a:lnTo>
                          <a:lnTo>
                            <a:pt x="59" y="59"/>
                          </a:lnTo>
                          <a:lnTo>
                            <a:pt x="61" y="58"/>
                          </a:lnTo>
                          <a:lnTo>
                            <a:pt x="61" y="57"/>
                          </a:lnTo>
                          <a:lnTo>
                            <a:pt x="61" y="55"/>
                          </a:lnTo>
                          <a:lnTo>
                            <a:pt x="62" y="54"/>
                          </a:lnTo>
                          <a:lnTo>
                            <a:pt x="63" y="54"/>
                          </a:lnTo>
                          <a:lnTo>
                            <a:pt x="65" y="54"/>
                          </a:lnTo>
                          <a:lnTo>
                            <a:pt x="67" y="53"/>
                          </a:lnTo>
                          <a:lnTo>
                            <a:pt x="67" y="51"/>
                          </a:lnTo>
                          <a:lnTo>
                            <a:pt x="67" y="50"/>
                          </a:lnTo>
                          <a:lnTo>
                            <a:pt x="67" y="49"/>
                          </a:lnTo>
                          <a:lnTo>
                            <a:pt x="67" y="47"/>
                          </a:lnTo>
                          <a:lnTo>
                            <a:pt x="67" y="46"/>
                          </a:lnTo>
                          <a:lnTo>
                            <a:pt x="67" y="45"/>
                          </a:lnTo>
                          <a:lnTo>
                            <a:pt x="66" y="43"/>
                          </a:lnTo>
                          <a:lnTo>
                            <a:pt x="67" y="42"/>
                          </a:lnTo>
                          <a:lnTo>
                            <a:pt x="69" y="39"/>
                          </a:lnTo>
                          <a:lnTo>
                            <a:pt x="69" y="38"/>
                          </a:lnTo>
                          <a:lnTo>
                            <a:pt x="70" y="38"/>
                          </a:lnTo>
                          <a:lnTo>
                            <a:pt x="71" y="37"/>
                          </a:lnTo>
                          <a:lnTo>
                            <a:pt x="73" y="35"/>
                          </a:lnTo>
                          <a:lnTo>
                            <a:pt x="73" y="34"/>
                          </a:lnTo>
                          <a:lnTo>
                            <a:pt x="74" y="33"/>
                          </a:lnTo>
                          <a:lnTo>
                            <a:pt x="75" y="32"/>
                          </a:lnTo>
                          <a:lnTo>
                            <a:pt x="77" y="30"/>
                          </a:lnTo>
                          <a:lnTo>
                            <a:pt x="78" y="28"/>
                          </a:lnTo>
                          <a:lnTo>
                            <a:pt x="79" y="28"/>
                          </a:lnTo>
                          <a:lnTo>
                            <a:pt x="79" y="26"/>
                          </a:lnTo>
                          <a:lnTo>
                            <a:pt x="81" y="26"/>
                          </a:lnTo>
                          <a:lnTo>
                            <a:pt x="81" y="25"/>
                          </a:lnTo>
                          <a:lnTo>
                            <a:pt x="82" y="25"/>
                          </a:lnTo>
                          <a:lnTo>
                            <a:pt x="88" y="24"/>
                          </a:lnTo>
                          <a:lnTo>
                            <a:pt x="90" y="24"/>
                          </a:lnTo>
                          <a:lnTo>
                            <a:pt x="90" y="22"/>
                          </a:lnTo>
                          <a:lnTo>
                            <a:pt x="91" y="22"/>
                          </a:lnTo>
                          <a:lnTo>
                            <a:pt x="92" y="21"/>
                          </a:lnTo>
                          <a:lnTo>
                            <a:pt x="94" y="18"/>
                          </a:lnTo>
                          <a:lnTo>
                            <a:pt x="94" y="17"/>
                          </a:lnTo>
                          <a:lnTo>
                            <a:pt x="95" y="14"/>
                          </a:lnTo>
                          <a:lnTo>
                            <a:pt x="95" y="13"/>
                          </a:lnTo>
                          <a:lnTo>
                            <a:pt x="96" y="12"/>
                          </a:lnTo>
                          <a:lnTo>
                            <a:pt x="98" y="12"/>
                          </a:lnTo>
                          <a:lnTo>
                            <a:pt x="98" y="10"/>
                          </a:lnTo>
                          <a:lnTo>
                            <a:pt x="99" y="10"/>
                          </a:lnTo>
                          <a:lnTo>
                            <a:pt x="99" y="9"/>
                          </a:lnTo>
                          <a:lnTo>
                            <a:pt x="100" y="9"/>
                          </a:lnTo>
                          <a:lnTo>
                            <a:pt x="102" y="9"/>
                          </a:lnTo>
                          <a:lnTo>
                            <a:pt x="102" y="8"/>
                          </a:lnTo>
                          <a:lnTo>
                            <a:pt x="103" y="8"/>
                          </a:lnTo>
                          <a:lnTo>
                            <a:pt x="104" y="8"/>
                          </a:lnTo>
                          <a:lnTo>
                            <a:pt x="106" y="6"/>
                          </a:lnTo>
                          <a:lnTo>
                            <a:pt x="108" y="6"/>
                          </a:lnTo>
                          <a:lnTo>
                            <a:pt x="110" y="6"/>
                          </a:lnTo>
                          <a:lnTo>
                            <a:pt x="111" y="5"/>
                          </a:lnTo>
                          <a:lnTo>
                            <a:pt x="112" y="4"/>
                          </a:lnTo>
                          <a:lnTo>
                            <a:pt x="114" y="4"/>
                          </a:lnTo>
                          <a:lnTo>
                            <a:pt x="115" y="1"/>
                          </a:lnTo>
                          <a:lnTo>
                            <a:pt x="116" y="1"/>
                          </a:lnTo>
                          <a:lnTo>
                            <a:pt x="118" y="1"/>
                          </a:lnTo>
                          <a:lnTo>
                            <a:pt x="119" y="0"/>
                          </a:lnTo>
                          <a:lnTo>
                            <a:pt x="120" y="0"/>
                          </a:lnTo>
                          <a:lnTo>
                            <a:pt x="122" y="1"/>
                          </a:lnTo>
                          <a:lnTo>
                            <a:pt x="124" y="2"/>
                          </a:lnTo>
                          <a:lnTo>
                            <a:pt x="124" y="4"/>
                          </a:lnTo>
                          <a:lnTo>
                            <a:pt x="125" y="4"/>
                          </a:lnTo>
                        </a:path>
                      </a:pathLst>
                    </a:custGeom>
                    <a:noFill/>
                    <a:ln w="12700">
                      <a:solidFill>
                        <a:srgbClr val="FF0000"/>
                      </a:solidFill>
                      <a:prstDash val="solid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622" name="Freeform 312">
                      <a:extLst>
                        <a:ext uri="{FF2B5EF4-FFF2-40B4-BE49-F238E27FC236}">
                          <a16:creationId xmlns:a16="http://schemas.microsoft.com/office/drawing/2014/main" id="{7DB9118F-A61F-4E96-A35D-FD3A3B15EA4E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6767513" y="4110038"/>
                      <a:ext cx="557213" cy="390525"/>
                    </a:xfrm>
                    <a:custGeom>
                      <a:avLst/>
                      <a:gdLst>
                        <a:gd name="T0" fmla="*/ 95 w 351"/>
                        <a:gd name="T1" fmla="*/ 2 h 246"/>
                        <a:gd name="T2" fmla="*/ 121 w 351"/>
                        <a:gd name="T3" fmla="*/ 4 h 246"/>
                        <a:gd name="T4" fmla="*/ 131 w 351"/>
                        <a:gd name="T5" fmla="*/ 13 h 246"/>
                        <a:gd name="T6" fmla="*/ 140 w 351"/>
                        <a:gd name="T7" fmla="*/ 13 h 246"/>
                        <a:gd name="T8" fmla="*/ 162 w 351"/>
                        <a:gd name="T9" fmla="*/ 12 h 246"/>
                        <a:gd name="T10" fmla="*/ 174 w 351"/>
                        <a:gd name="T11" fmla="*/ 13 h 246"/>
                        <a:gd name="T12" fmla="*/ 185 w 351"/>
                        <a:gd name="T13" fmla="*/ 5 h 246"/>
                        <a:gd name="T14" fmla="*/ 203 w 351"/>
                        <a:gd name="T15" fmla="*/ 8 h 246"/>
                        <a:gd name="T16" fmla="*/ 210 w 351"/>
                        <a:gd name="T17" fmla="*/ 22 h 246"/>
                        <a:gd name="T18" fmla="*/ 218 w 351"/>
                        <a:gd name="T19" fmla="*/ 38 h 246"/>
                        <a:gd name="T20" fmla="*/ 216 w 351"/>
                        <a:gd name="T21" fmla="*/ 55 h 246"/>
                        <a:gd name="T22" fmla="*/ 226 w 351"/>
                        <a:gd name="T23" fmla="*/ 70 h 246"/>
                        <a:gd name="T24" fmla="*/ 240 w 351"/>
                        <a:gd name="T25" fmla="*/ 71 h 246"/>
                        <a:gd name="T26" fmla="*/ 240 w 351"/>
                        <a:gd name="T27" fmla="*/ 82 h 246"/>
                        <a:gd name="T28" fmla="*/ 240 w 351"/>
                        <a:gd name="T29" fmla="*/ 98 h 246"/>
                        <a:gd name="T30" fmla="*/ 238 w 351"/>
                        <a:gd name="T31" fmla="*/ 106 h 246"/>
                        <a:gd name="T32" fmla="*/ 243 w 351"/>
                        <a:gd name="T33" fmla="*/ 116 h 246"/>
                        <a:gd name="T34" fmla="*/ 251 w 351"/>
                        <a:gd name="T35" fmla="*/ 127 h 246"/>
                        <a:gd name="T36" fmla="*/ 251 w 351"/>
                        <a:gd name="T37" fmla="*/ 136 h 246"/>
                        <a:gd name="T38" fmla="*/ 264 w 351"/>
                        <a:gd name="T39" fmla="*/ 137 h 246"/>
                        <a:gd name="T40" fmla="*/ 277 w 351"/>
                        <a:gd name="T41" fmla="*/ 135 h 246"/>
                        <a:gd name="T42" fmla="*/ 281 w 351"/>
                        <a:gd name="T43" fmla="*/ 125 h 246"/>
                        <a:gd name="T44" fmla="*/ 289 w 351"/>
                        <a:gd name="T45" fmla="*/ 124 h 246"/>
                        <a:gd name="T46" fmla="*/ 302 w 351"/>
                        <a:gd name="T47" fmla="*/ 124 h 246"/>
                        <a:gd name="T48" fmla="*/ 321 w 351"/>
                        <a:gd name="T49" fmla="*/ 115 h 246"/>
                        <a:gd name="T50" fmla="*/ 333 w 351"/>
                        <a:gd name="T51" fmla="*/ 124 h 246"/>
                        <a:gd name="T52" fmla="*/ 345 w 351"/>
                        <a:gd name="T53" fmla="*/ 123 h 246"/>
                        <a:gd name="T54" fmla="*/ 347 w 351"/>
                        <a:gd name="T55" fmla="*/ 132 h 246"/>
                        <a:gd name="T56" fmla="*/ 333 w 351"/>
                        <a:gd name="T57" fmla="*/ 136 h 246"/>
                        <a:gd name="T58" fmla="*/ 322 w 351"/>
                        <a:gd name="T59" fmla="*/ 148 h 246"/>
                        <a:gd name="T60" fmla="*/ 323 w 351"/>
                        <a:gd name="T61" fmla="*/ 158 h 246"/>
                        <a:gd name="T62" fmla="*/ 313 w 351"/>
                        <a:gd name="T63" fmla="*/ 160 h 246"/>
                        <a:gd name="T64" fmla="*/ 308 w 351"/>
                        <a:gd name="T65" fmla="*/ 165 h 246"/>
                        <a:gd name="T66" fmla="*/ 302 w 351"/>
                        <a:gd name="T67" fmla="*/ 168 h 246"/>
                        <a:gd name="T68" fmla="*/ 293 w 351"/>
                        <a:gd name="T69" fmla="*/ 178 h 246"/>
                        <a:gd name="T70" fmla="*/ 276 w 351"/>
                        <a:gd name="T71" fmla="*/ 176 h 246"/>
                        <a:gd name="T72" fmla="*/ 260 w 351"/>
                        <a:gd name="T73" fmla="*/ 186 h 246"/>
                        <a:gd name="T74" fmla="*/ 252 w 351"/>
                        <a:gd name="T75" fmla="*/ 185 h 246"/>
                        <a:gd name="T76" fmla="*/ 224 w 351"/>
                        <a:gd name="T77" fmla="*/ 201 h 246"/>
                        <a:gd name="T78" fmla="*/ 203 w 351"/>
                        <a:gd name="T79" fmla="*/ 218 h 246"/>
                        <a:gd name="T80" fmla="*/ 181 w 351"/>
                        <a:gd name="T81" fmla="*/ 239 h 246"/>
                        <a:gd name="T82" fmla="*/ 169 w 351"/>
                        <a:gd name="T83" fmla="*/ 240 h 246"/>
                        <a:gd name="T84" fmla="*/ 165 w 351"/>
                        <a:gd name="T85" fmla="*/ 234 h 246"/>
                        <a:gd name="T86" fmla="*/ 152 w 351"/>
                        <a:gd name="T87" fmla="*/ 234 h 246"/>
                        <a:gd name="T88" fmla="*/ 153 w 351"/>
                        <a:gd name="T89" fmla="*/ 225 h 246"/>
                        <a:gd name="T90" fmla="*/ 148 w 351"/>
                        <a:gd name="T91" fmla="*/ 218 h 246"/>
                        <a:gd name="T92" fmla="*/ 133 w 351"/>
                        <a:gd name="T93" fmla="*/ 217 h 246"/>
                        <a:gd name="T94" fmla="*/ 120 w 351"/>
                        <a:gd name="T95" fmla="*/ 218 h 246"/>
                        <a:gd name="T96" fmla="*/ 121 w 351"/>
                        <a:gd name="T97" fmla="*/ 205 h 246"/>
                        <a:gd name="T98" fmla="*/ 116 w 351"/>
                        <a:gd name="T99" fmla="*/ 192 h 246"/>
                        <a:gd name="T100" fmla="*/ 108 w 351"/>
                        <a:gd name="T101" fmla="*/ 184 h 246"/>
                        <a:gd name="T102" fmla="*/ 107 w 351"/>
                        <a:gd name="T103" fmla="*/ 174 h 246"/>
                        <a:gd name="T104" fmla="*/ 105 w 351"/>
                        <a:gd name="T105" fmla="*/ 162 h 246"/>
                        <a:gd name="T106" fmla="*/ 103 w 351"/>
                        <a:gd name="T107" fmla="*/ 152 h 246"/>
                        <a:gd name="T108" fmla="*/ 92 w 351"/>
                        <a:gd name="T109" fmla="*/ 141 h 246"/>
                        <a:gd name="T110" fmla="*/ 78 w 351"/>
                        <a:gd name="T111" fmla="*/ 139 h 246"/>
                        <a:gd name="T112" fmla="*/ 63 w 351"/>
                        <a:gd name="T113" fmla="*/ 137 h 246"/>
                        <a:gd name="T114" fmla="*/ 47 w 351"/>
                        <a:gd name="T115" fmla="*/ 132 h 246"/>
                        <a:gd name="T116" fmla="*/ 25 w 351"/>
                        <a:gd name="T117" fmla="*/ 127 h 246"/>
                        <a:gd name="T118" fmla="*/ 4 w 351"/>
                        <a:gd name="T119" fmla="*/ 125 h 24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  <a:cxn ang="0">
                          <a:pos x="T118" y="T119"/>
                        </a:cxn>
                      </a:cxnLst>
                      <a:rect l="0" t="0" r="r" b="b"/>
                      <a:pathLst>
                        <a:path w="351" h="246">
                          <a:moveTo>
                            <a:pt x="72" y="0"/>
                          </a:moveTo>
                          <a:lnTo>
                            <a:pt x="74" y="0"/>
                          </a:lnTo>
                          <a:lnTo>
                            <a:pt x="75" y="0"/>
                          </a:lnTo>
                          <a:lnTo>
                            <a:pt x="76" y="0"/>
                          </a:lnTo>
                          <a:lnTo>
                            <a:pt x="78" y="0"/>
                          </a:lnTo>
                          <a:lnTo>
                            <a:pt x="79" y="0"/>
                          </a:lnTo>
                          <a:lnTo>
                            <a:pt x="80" y="0"/>
                          </a:lnTo>
                          <a:lnTo>
                            <a:pt x="83" y="0"/>
                          </a:lnTo>
                          <a:lnTo>
                            <a:pt x="84" y="1"/>
                          </a:lnTo>
                          <a:lnTo>
                            <a:pt x="86" y="1"/>
                          </a:lnTo>
                          <a:lnTo>
                            <a:pt x="86" y="2"/>
                          </a:lnTo>
                          <a:lnTo>
                            <a:pt x="87" y="2"/>
                          </a:lnTo>
                          <a:lnTo>
                            <a:pt x="90" y="2"/>
                          </a:lnTo>
                          <a:lnTo>
                            <a:pt x="92" y="2"/>
                          </a:lnTo>
                          <a:lnTo>
                            <a:pt x="92" y="4"/>
                          </a:lnTo>
                          <a:lnTo>
                            <a:pt x="94" y="4"/>
                          </a:lnTo>
                          <a:lnTo>
                            <a:pt x="95" y="2"/>
                          </a:lnTo>
                          <a:lnTo>
                            <a:pt x="98" y="2"/>
                          </a:lnTo>
                          <a:lnTo>
                            <a:pt x="99" y="2"/>
                          </a:lnTo>
                          <a:lnTo>
                            <a:pt x="100" y="2"/>
                          </a:lnTo>
                          <a:lnTo>
                            <a:pt x="104" y="2"/>
                          </a:lnTo>
                          <a:lnTo>
                            <a:pt x="105" y="2"/>
                          </a:lnTo>
                          <a:lnTo>
                            <a:pt x="107" y="1"/>
                          </a:lnTo>
                          <a:lnTo>
                            <a:pt x="108" y="1"/>
                          </a:lnTo>
                          <a:lnTo>
                            <a:pt x="109" y="1"/>
                          </a:lnTo>
                          <a:lnTo>
                            <a:pt x="109" y="2"/>
                          </a:lnTo>
                          <a:lnTo>
                            <a:pt x="111" y="2"/>
                          </a:lnTo>
                          <a:lnTo>
                            <a:pt x="111" y="4"/>
                          </a:lnTo>
                          <a:lnTo>
                            <a:pt x="112" y="5"/>
                          </a:lnTo>
                          <a:lnTo>
                            <a:pt x="113" y="5"/>
                          </a:lnTo>
                          <a:lnTo>
                            <a:pt x="117" y="5"/>
                          </a:lnTo>
                          <a:lnTo>
                            <a:pt x="119" y="4"/>
                          </a:lnTo>
                          <a:lnTo>
                            <a:pt x="120" y="4"/>
                          </a:lnTo>
                          <a:lnTo>
                            <a:pt x="121" y="4"/>
                          </a:lnTo>
                          <a:lnTo>
                            <a:pt x="121" y="5"/>
                          </a:lnTo>
                          <a:lnTo>
                            <a:pt x="121" y="6"/>
                          </a:lnTo>
                          <a:lnTo>
                            <a:pt x="120" y="6"/>
                          </a:lnTo>
                          <a:lnTo>
                            <a:pt x="119" y="9"/>
                          </a:lnTo>
                          <a:lnTo>
                            <a:pt x="119" y="10"/>
                          </a:lnTo>
                          <a:lnTo>
                            <a:pt x="119" y="12"/>
                          </a:lnTo>
                          <a:lnTo>
                            <a:pt x="119" y="13"/>
                          </a:lnTo>
                          <a:lnTo>
                            <a:pt x="121" y="16"/>
                          </a:lnTo>
                          <a:lnTo>
                            <a:pt x="121" y="17"/>
                          </a:lnTo>
                          <a:lnTo>
                            <a:pt x="123" y="20"/>
                          </a:lnTo>
                          <a:lnTo>
                            <a:pt x="124" y="20"/>
                          </a:lnTo>
                          <a:lnTo>
                            <a:pt x="125" y="20"/>
                          </a:lnTo>
                          <a:lnTo>
                            <a:pt x="127" y="18"/>
                          </a:lnTo>
                          <a:lnTo>
                            <a:pt x="128" y="18"/>
                          </a:lnTo>
                          <a:lnTo>
                            <a:pt x="129" y="16"/>
                          </a:lnTo>
                          <a:lnTo>
                            <a:pt x="129" y="13"/>
                          </a:lnTo>
                          <a:lnTo>
                            <a:pt x="131" y="13"/>
                          </a:lnTo>
                          <a:lnTo>
                            <a:pt x="132" y="13"/>
                          </a:lnTo>
                          <a:lnTo>
                            <a:pt x="133" y="13"/>
                          </a:lnTo>
                          <a:lnTo>
                            <a:pt x="135" y="16"/>
                          </a:lnTo>
                          <a:lnTo>
                            <a:pt x="135" y="17"/>
                          </a:lnTo>
                          <a:lnTo>
                            <a:pt x="135" y="18"/>
                          </a:lnTo>
                          <a:lnTo>
                            <a:pt x="135" y="24"/>
                          </a:lnTo>
                          <a:lnTo>
                            <a:pt x="137" y="26"/>
                          </a:lnTo>
                          <a:lnTo>
                            <a:pt x="139" y="25"/>
                          </a:lnTo>
                          <a:lnTo>
                            <a:pt x="139" y="24"/>
                          </a:lnTo>
                          <a:lnTo>
                            <a:pt x="139" y="22"/>
                          </a:lnTo>
                          <a:lnTo>
                            <a:pt x="139" y="21"/>
                          </a:lnTo>
                          <a:lnTo>
                            <a:pt x="139" y="20"/>
                          </a:lnTo>
                          <a:lnTo>
                            <a:pt x="139" y="18"/>
                          </a:lnTo>
                          <a:lnTo>
                            <a:pt x="139" y="17"/>
                          </a:lnTo>
                          <a:lnTo>
                            <a:pt x="140" y="16"/>
                          </a:lnTo>
                          <a:lnTo>
                            <a:pt x="140" y="14"/>
                          </a:lnTo>
                          <a:lnTo>
                            <a:pt x="140" y="13"/>
                          </a:lnTo>
                          <a:lnTo>
                            <a:pt x="141" y="13"/>
                          </a:lnTo>
                          <a:lnTo>
                            <a:pt x="142" y="13"/>
                          </a:lnTo>
                          <a:lnTo>
                            <a:pt x="144" y="13"/>
                          </a:lnTo>
                          <a:lnTo>
                            <a:pt x="145" y="13"/>
                          </a:lnTo>
                          <a:lnTo>
                            <a:pt x="146" y="13"/>
                          </a:lnTo>
                          <a:lnTo>
                            <a:pt x="148" y="13"/>
                          </a:lnTo>
                          <a:lnTo>
                            <a:pt x="149" y="13"/>
                          </a:lnTo>
                          <a:lnTo>
                            <a:pt x="150" y="12"/>
                          </a:lnTo>
                          <a:lnTo>
                            <a:pt x="152" y="12"/>
                          </a:lnTo>
                          <a:lnTo>
                            <a:pt x="153" y="12"/>
                          </a:lnTo>
                          <a:lnTo>
                            <a:pt x="154" y="12"/>
                          </a:lnTo>
                          <a:lnTo>
                            <a:pt x="156" y="12"/>
                          </a:lnTo>
                          <a:lnTo>
                            <a:pt x="157" y="12"/>
                          </a:lnTo>
                          <a:lnTo>
                            <a:pt x="158" y="12"/>
                          </a:lnTo>
                          <a:lnTo>
                            <a:pt x="160" y="10"/>
                          </a:lnTo>
                          <a:lnTo>
                            <a:pt x="161" y="12"/>
                          </a:lnTo>
                          <a:lnTo>
                            <a:pt x="162" y="12"/>
                          </a:lnTo>
                          <a:lnTo>
                            <a:pt x="162" y="10"/>
                          </a:lnTo>
                          <a:lnTo>
                            <a:pt x="164" y="10"/>
                          </a:lnTo>
                          <a:lnTo>
                            <a:pt x="165" y="12"/>
                          </a:lnTo>
                          <a:lnTo>
                            <a:pt x="166" y="12"/>
                          </a:lnTo>
                          <a:lnTo>
                            <a:pt x="168" y="12"/>
                          </a:lnTo>
                          <a:lnTo>
                            <a:pt x="168" y="10"/>
                          </a:lnTo>
                          <a:lnTo>
                            <a:pt x="166" y="9"/>
                          </a:lnTo>
                          <a:lnTo>
                            <a:pt x="168" y="8"/>
                          </a:lnTo>
                          <a:lnTo>
                            <a:pt x="166" y="8"/>
                          </a:lnTo>
                          <a:lnTo>
                            <a:pt x="168" y="8"/>
                          </a:lnTo>
                          <a:lnTo>
                            <a:pt x="169" y="8"/>
                          </a:lnTo>
                          <a:lnTo>
                            <a:pt x="170" y="9"/>
                          </a:lnTo>
                          <a:lnTo>
                            <a:pt x="170" y="10"/>
                          </a:lnTo>
                          <a:lnTo>
                            <a:pt x="172" y="10"/>
                          </a:lnTo>
                          <a:lnTo>
                            <a:pt x="172" y="12"/>
                          </a:lnTo>
                          <a:lnTo>
                            <a:pt x="173" y="12"/>
                          </a:lnTo>
                          <a:lnTo>
                            <a:pt x="174" y="13"/>
                          </a:lnTo>
                          <a:lnTo>
                            <a:pt x="176" y="13"/>
                          </a:lnTo>
                          <a:lnTo>
                            <a:pt x="176" y="12"/>
                          </a:lnTo>
                          <a:lnTo>
                            <a:pt x="177" y="12"/>
                          </a:lnTo>
                          <a:lnTo>
                            <a:pt x="178" y="10"/>
                          </a:lnTo>
                          <a:lnTo>
                            <a:pt x="178" y="9"/>
                          </a:lnTo>
                          <a:lnTo>
                            <a:pt x="178" y="8"/>
                          </a:lnTo>
                          <a:lnTo>
                            <a:pt x="179" y="8"/>
                          </a:lnTo>
                          <a:lnTo>
                            <a:pt x="181" y="8"/>
                          </a:lnTo>
                          <a:lnTo>
                            <a:pt x="181" y="10"/>
                          </a:lnTo>
                          <a:lnTo>
                            <a:pt x="182" y="12"/>
                          </a:lnTo>
                          <a:lnTo>
                            <a:pt x="183" y="12"/>
                          </a:lnTo>
                          <a:lnTo>
                            <a:pt x="183" y="10"/>
                          </a:lnTo>
                          <a:lnTo>
                            <a:pt x="183" y="9"/>
                          </a:lnTo>
                          <a:lnTo>
                            <a:pt x="185" y="8"/>
                          </a:lnTo>
                          <a:lnTo>
                            <a:pt x="183" y="8"/>
                          </a:lnTo>
                          <a:lnTo>
                            <a:pt x="183" y="6"/>
                          </a:lnTo>
                          <a:lnTo>
                            <a:pt x="185" y="5"/>
                          </a:lnTo>
                          <a:lnTo>
                            <a:pt x="186" y="5"/>
                          </a:lnTo>
                          <a:lnTo>
                            <a:pt x="187" y="5"/>
                          </a:lnTo>
                          <a:lnTo>
                            <a:pt x="189" y="5"/>
                          </a:lnTo>
                          <a:lnTo>
                            <a:pt x="190" y="5"/>
                          </a:lnTo>
                          <a:lnTo>
                            <a:pt x="191" y="5"/>
                          </a:lnTo>
                          <a:lnTo>
                            <a:pt x="193" y="6"/>
                          </a:lnTo>
                          <a:lnTo>
                            <a:pt x="194" y="8"/>
                          </a:lnTo>
                          <a:lnTo>
                            <a:pt x="195" y="8"/>
                          </a:lnTo>
                          <a:lnTo>
                            <a:pt x="197" y="6"/>
                          </a:lnTo>
                          <a:lnTo>
                            <a:pt x="197" y="5"/>
                          </a:lnTo>
                          <a:lnTo>
                            <a:pt x="198" y="5"/>
                          </a:lnTo>
                          <a:lnTo>
                            <a:pt x="199" y="5"/>
                          </a:lnTo>
                          <a:lnTo>
                            <a:pt x="201" y="5"/>
                          </a:lnTo>
                          <a:lnTo>
                            <a:pt x="202" y="4"/>
                          </a:lnTo>
                          <a:lnTo>
                            <a:pt x="203" y="5"/>
                          </a:lnTo>
                          <a:lnTo>
                            <a:pt x="205" y="6"/>
                          </a:lnTo>
                          <a:lnTo>
                            <a:pt x="203" y="8"/>
                          </a:lnTo>
                          <a:lnTo>
                            <a:pt x="205" y="9"/>
                          </a:lnTo>
                          <a:lnTo>
                            <a:pt x="206" y="9"/>
                          </a:lnTo>
                          <a:lnTo>
                            <a:pt x="207" y="10"/>
                          </a:lnTo>
                          <a:lnTo>
                            <a:pt x="209" y="10"/>
                          </a:lnTo>
                          <a:lnTo>
                            <a:pt x="210" y="12"/>
                          </a:lnTo>
                          <a:lnTo>
                            <a:pt x="210" y="13"/>
                          </a:lnTo>
                          <a:lnTo>
                            <a:pt x="211" y="13"/>
                          </a:lnTo>
                          <a:lnTo>
                            <a:pt x="211" y="14"/>
                          </a:lnTo>
                          <a:lnTo>
                            <a:pt x="213" y="14"/>
                          </a:lnTo>
                          <a:lnTo>
                            <a:pt x="213" y="16"/>
                          </a:lnTo>
                          <a:lnTo>
                            <a:pt x="213" y="17"/>
                          </a:lnTo>
                          <a:lnTo>
                            <a:pt x="213" y="18"/>
                          </a:lnTo>
                          <a:lnTo>
                            <a:pt x="211" y="18"/>
                          </a:lnTo>
                          <a:lnTo>
                            <a:pt x="211" y="20"/>
                          </a:lnTo>
                          <a:lnTo>
                            <a:pt x="210" y="20"/>
                          </a:lnTo>
                          <a:lnTo>
                            <a:pt x="210" y="21"/>
                          </a:lnTo>
                          <a:lnTo>
                            <a:pt x="210" y="22"/>
                          </a:lnTo>
                          <a:lnTo>
                            <a:pt x="210" y="24"/>
                          </a:lnTo>
                          <a:lnTo>
                            <a:pt x="210" y="25"/>
                          </a:lnTo>
                          <a:lnTo>
                            <a:pt x="210" y="26"/>
                          </a:lnTo>
                          <a:lnTo>
                            <a:pt x="211" y="26"/>
                          </a:lnTo>
                          <a:lnTo>
                            <a:pt x="211" y="28"/>
                          </a:lnTo>
                          <a:lnTo>
                            <a:pt x="213" y="28"/>
                          </a:lnTo>
                          <a:lnTo>
                            <a:pt x="214" y="29"/>
                          </a:lnTo>
                          <a:lnTo>
                            <a:pt x="215" y="29"/>
                          </a:lnTo>
                          <a:lnTo>
                            <a:pt x="216" y="29"/>
                          </a:lnTo>
                          <a:lnTo>
                            <a:pt x="216" y="30"/>
                          </a:lnTo>
                          <a:lnTo>
                            <a:pt x="216" y="31"/>
                          </a:lnTo>
                          <a:lnTo>
                            <a:pt x="218" y="33"/>
                          </a:lnTo>
                          <a:lnTo>
                            <a:pt x="218" y="34"/>
                          </a:lnTo>
                          <a:lnTo>
                            <a:pt x="219" y="35"/>
                          </a:lnTo>
                          <a:lnTo>
                            <a:pt x="219" y="37"/>
                          </a:lnTo>
                          <a:lnTo>
                            <a:pt x="218" y="37"/>
                          </a:lnTo>
                          <a:lnTo>
                            <a:pt x="218" y="38"/>
                          </a:lnTo>
                          <a:lnTo>
                            <a:pt x="216" y="38"/>
                          </a:lnTo>
                          <a:lnTo>
                            <a:pt x="215" y="38"/>
                          </a:lnTo>
                          <a:lnTo>
                            <a:pt x="215" y="39"/>
                          </a:lnTo>
                          <a:lnTo>
                            <a:pt x="215" y="41"/>
                          </a:lnTo>
                          <a:lnTo>
                            <a:pt x="214" y="41"/>
                          </a:lnTo>
                          <a:lnTo>
                            <a:pt x="214" y="42"/>
                          </a:lnTo>
                          <a:lnTo>
                            <a:pt x="214" y="43"/>
                          </a:lnTo>
                          <a:lnTo>
                            <a:pt x="213" y="45"/>
                          </a:lnTo>
                          <a:lnTo>
                            <a:pt x="213" y="46"/>
                          </a:lnTo>
                          <a:lnTo>
                            <a:pt x="214" y="47"/>
                          </a:lnTo>
                          <a:lnTo>
                            <a:pt x="215" y="47"/>
                          </a:lnTo>
                          <a:lnTo>
                            <a:pt x="215" y="49"/>
                          </a:lnTo>
                          <a:lnTo>
                            <a:pt x="216" y="50"/>
                          </a:lnTo>
                          <a:lnTo>
                            <a:pt x="216" y="51"/>
                          </a:lnTo>
                          <a:lnTo>
                            <a:pt x="216" y="53"/>
                          </a:lnTo>
                          <a:lnTo>
                            <a:pt x="216" y="54"/>
                          </a:lnTo>
                          <a:lnTo>
                            <a:pt x="216" y="55"/>
                          </a:lnTo>
                          <a:lnTo>
                            <a:pt x="218" y="55"/>
                          </a:lnTo>
                          <a:lnTo>
                            <a:pt x="218" y="57"/>
                          </a:lnTo>
                          <a:lnTo>
                            <a:pt x="218" y="58"/>
                          </a:lnTo>
                          <a:lnTo>
                            <a:pt x="218" y="59"/>
                          </a:lnTo>
                          <a:lnTo>
                            <a:pt x="219" y="61"/>
                          </a:lnTo>
                          <a:lnTo>
                            <a:pt x="220" y="61"/>
                          </a:lnTo>
                          <a:lnTo>
                            <a:pt x="220" y="62"/>
                          </a:lnTo>
                          <a:lnTo>
                            <a:pt x="220" y="63"/>
                          </a:lnTo>
                          <a:lnTo>
                            <a:pt x="222" y="63"/>
                          </a:lnTo>
                          <a:lnTo>
                            <a:pt x="222" y="65"/>
                          </a:lnTo>
                          <a:lnTo>
                            <a:pt x="222" y="66"/>
                          </a:lnTo>
                          <a:lnTo>
                            <a:pt x="223" y="66"/>
                          </a:lnTo>
                          <a:lnTo>
                            <a:pt x="223" y="67"/>
                          </a:lnTo>
                          <a:lnTo>
                            <a:pt x="223" y="69"/>
                          </a:lnTo>
                          <a:lnTo>
                            <a:pt x="223" y="70"/>
                          </a:lnTo>
                          <a:lnTo>
                            <a:pt x="224" y="70"/>
                          </a:lnTo>
                          <a:lnTo>
                            <a:pt x="226" y="70"/>
                          </a:lnTo>
                          <a:lnTo>
                            <a:pt x="227" y="70"/>
                          </a:lnTo>
                          <a:lnTo>
                            <a:pt x="228" y="70"/>
                          </a:lnTo>
                          <a:lnTo>
                            <a:pt x="230" y="70"/>
                          </a:lnTo>
                          <a:lnTo>
                            <a:pt x="230" y="69"/>
                          </a:lnTo>
                          <a:lnTo>
                            <a:pt x="231" y="69"/>
                          </a:lnTo>
                          <a:lnTo>
                            <a:pt x="231" y="67"/>
                          </a:lnTo>
                          <a:lnTo>
                            <a:pt x="232" y="69"/>
                          </a:lnTo>
                          <a:lnTo>
                            <a:pt x="234" y="67"/>
                          </a:lnTo>
                          <a:lnTo>
                            <a:pt x="234" y="69"/>
                          </a:lnTo>
                          <a:lnTo>
                            <a:pt x="235" y="69"/>
                          </a:lnTo>
                          <a:lnTo>
                            <a:pt x="236" y="69"/>
                          </a:lnTo>
                          <a:lnTo>
                            <a:pt x="236" y="70"/>
                          </a:lnTo>
                          <a:lnTo>
                            <a:pt x="238" y="69"/>
                          </a:lnTo>
                          <a:lnTo>
                            <a:pt x="239" y="67"/>
                          </a:lnTo>
                          <a:lnTo>
                            <a:pt x="239" y="69"/>
                          </a:lnTo>
                          <a:lnTo>
                            <a:pt x="240" y="70"/>
                          </a:lnTo>
                          <a:lnTo>
                            <a:pt x="240" y="71"/>
                          </a:lnTo>
                          <a:lnTo>
                            <a:pt x="242" y="71"/>
                          </a:lnTo>
                          <a:lnTo>
                            <a:pt x="243" y="70"/>
                          </a:lnTo>
                          <a:lnTo>
                            <a:pt x="243" y="71"/>
                          </a:lnTo>
                          <a:lnTo>
                            <a:pt x="244" y="71"/>
                          </a:lnTo>
                          <a:lnTo>
                            <a:pt x="246" y="71"/>
                          </a:lnTo>
                          <a:lnTo>
                            <a:pt x="246" y="72"/>
                          </a:lnTo>
                          <a:lnTo>
                            <a:pt x="246" y="74"/>
                          </a:lnTo>
                          <a:lnTo>
                            <a:pt x="246" y="75"/>
                          </a:lnTo>
                          <a:lnTo>
                            <a:pt x="246" y="76"/>
                          </a:lnTo>
                          <a:lnTo>
                            <a:pt x="246" y="78"/>
                          </a:lnTo>
                          <a:lnTo>
                            <a:pt x="244" y="78"/>
                          </a:lnTo>
                          <a:lnTo>
                            <a:pt x="246" y="79"/>
                          </a:lnTo>
                          <a:lnTo>
                            <a:pt x="244" y="79"/>
                          </a:lnTo>
                          <a:lnTo>
                            <a:pt x="244" y="80"/>
                          </a:lnTo>
                          <a:lnTo>
                            <a:pt x="243" y="80"/>
                          </a:lnTo>
                          <a:lnTo>
                            <a:pt x="243" y="82"/>
                          </a:lnTo>
                          <a:lnTo>
                            <a:pt x="240" y="82"/>
                          </a:lnTo>
                          <a:lnTo>
                            <a:pt x="240" y="83"/>
                          </a:lnTo>
                          <a:lnTo>
                            <a:pt x="240" y="84"/>
                          </a:lnTo>
                          <a:lnTo>
                            <a:pt x="240" y="86"/>
                          </a:lnTo>
                          <a:lnTo>
                            <a:pt x="239" y="86"/>
                          </a:lnTo>
                          <a:lnTo>
                            <a:pt x="239" y="87"/>
                          </a:lnTo>
                          <a:lnTo>
                            <a:pt x="238" y="88"/>
                          </a:lnTo>
                          <a:lnTo>
                            <a:pt x="238" y="90"/>
                          </a:lnTo>
                          <a:lnTo>
                            <a:pt x="239" y="90"/>
                          </a:lnTo>
                          <a:lnTo>
                            <a:pt x="239" y="91"/>
                          </a:lnTo>
                          <a:lnTo>
                            <a:pt x="239" y="92"/>
                          </a:lnTo>
                          <a:lnTo>
                            <a:pt x="238" y="92"/>
                          </a:lnTo>
                          <a:lnTo>
                            <a:pt x="239" y="92"/>
                          </a:lnTo>
                          <a:lnTo>
                            <a:pt x="239" y="94"/>
                          </a:lnTo>
                          <a:lnTo>
                            <a:pt x="239" y="95"/>
                          </a:lnTo>
                          <a:lnTo>
                            <a:pt x="240" y="95"/>
                          </a:lnTo>
                          <a:lnTo>
                            <a:pt x="240" y="96"/>
                          </a:lnTo>
                          <a:lnTo>
                            <a:pt x="240" y="98"/>
                          </a:lnTo>
                          <a:lnTo>
                            <a:pt x="240" y="96"/>
                          </a:lnTo>
                          <a:lnTo>
                            <a:pt x="239" y="96"/>
                          </a:lnTo>
                          <a:lnTo>
                            <a:pt x="239" y="98"/>
                          </a:lnTo>
                          <a:lnTo>
                            <a:pt x="238" y="98"/>
                          </a:lnTo>
                          <a:lnTo>
                            <a:pt x="238" y="99"/>
                          </a:lnTo>
                          <a:lnTo>
                            <a:pt x="239" y="99"/>
                          </a:lnTo>
                          <a:lnTo>
                            <a:pt x="238" y="100"/>
                          </a:lnTo>
                          <a:lnTo>
                            <a:pt x="238" y="99"/>
                          </a:lnTo>
                          <a:lnTo>
                            <a:pt x="236" y="100"/>
                          </a:lnTo>
                          <a:lnTo>
                            <a:pt x="238" y="100"/>
                          </a:lnTo>
                          <a:lnTo>
                            <a:pt x="239" y="100"/>
                          </a:lnTo>
                          <a:lnTo>
                            <a:pt x="240" y="102"/>
                          </a:lnTo>
                          <a:lnTo>
                            <a:pt x="242" y="103"/>
                          </a:lnTo>
                          <a:lnTo>
                            <a:pt x="240" y="103"/>
                          </a:lnTo>
                          <a:lnTo>
                            <a:pt x="239" y="104"/>
                          </a:lnTo>
                          <a:lnTo>
                            <a:pt x="238" y="104"/>
                          </a:lnTo>
                          <a:lnTo>
                            <a:pt x="238" y="106"/>
                          </a:lnTo>
                          <a:lnTo>
                            <a:pt x="238" y="107"/>
                          </a:lnTo>
                          <a:lnTo>
                            <a:pt x="238" y="108"/>
                          </a:lnTo>
                          <a:lnTo>
                            <a:pt x="238" y="107"/>
                          </a:lnTo>
                          <a:lnTo>
                            <a:pt x="236" y="108"/>
                          </a:lnTo>
                          <a:lnTo>
                            <a:pt x="236" y="110"/>
                          </a:lnTo>
                          <a:lnTo>
                            <a:pt x="236" y="111"/>
                          </a:lnTo>
                          <a:lnTo>
                            <a:pt x="238" y="111"/>
                          </a:lnTo>
                          <a:lnTo>
                            <a:pt x="238" y="112"/>
                          </a:lnTo>
                          <a:lnTo>
                            <a:pt x="238" y="113"/>
                          </a:lnTo>
                          <a:lnTo>
                            <a:pt x="239" y="113"/>
                          </a:lnTo>
                          <a:lnTo>
                            <a:pt x="239" y="115"/>
                          </a:lnTo>
                          <a:lnTo>
                            <a:pt x="239" y="116"/>
                          </a:lnTo>
                          <a:lnTo>
                            <a:pt x="240" y="116"/>
                          </a:lnTo>
                          <a:lnTo>
                            <a:pt x="242" y="116"/>
                          </a:lnTo>
                          <a:lnTo>
                            <a:pt x="243" y="116"/>
                          </a:lnTo>
                          <a:lnTo>
                            <a:pt x="243" y="117"/>
                          </a:lnTo>
                          <a:lnTo>
                            <a:pt x="243" y="116"/>
                          </a:lnTo>
                          <a:lnTo>
                            <a:pt x="244" y="117"/>
                          </a:lnTo>
                          <a:lnTo>
                            <a:pt x="244" y="119"/>
                          </a:lnTo>
                          <a:lnTo>
                            <a:pt x="246" y="119"/>
                          </a:lnTo>
                          <a:lnTo>
                            <a:pt x="246" y="120"/>
                          </a:lnTo>
                          <a:lnTo>
                            <a:pt x="247" y="119"/>
                          </a:lnTo>
                          <a:lnTo>
                            <a:pt x="247" y="120"/>
                          </a:lnTo>
                          <a:lnTo>
                            <a:pt x="248" y="120"/>
                          </a:lnTo>
                          <a:lnTo>
                            <a:pt x="250" y="121"/>
                          </a:lnTo>
                          <a:lnTo>
                            <a:pt x="250" y="120"/>
                          </a:lnTo>
                          <a:lnTo>
                            <a:pt x="251" y="121"/>
                          </a:lnTo>
                          <a:lnTo>
                            <a:pt x="250" y="121"/>
                          </a:lnTo>
                          <a:lnTo>
                            <a:pt x="250" y="123"/>
                          </a:lnTo>
                          <a:lnTo>
                            <a:pt x="251" y="124"/>
                          </a:lnTo>
                          <a:lnTo>
                            <a:pt x="250" y="124"/>
                          </a:lnTo>
                          <a:lnTo>
                            <a:pt x="250" y="125"/>
                          </a:lnTo>
                          <a:lnTo>
                            <a:pt x="251" y="125"/>
                          </a:lnTo>
                          <a:lnTo>
                            <a:pt x="251" y="127"/>
                          </a:lnTo>
                          <a:lnTo>
                            <a:pt x="250" y="127"/>
                          </a:lnTo>
                          <a:lnTo>
                            <a:pt x="251" y="127"/>
                          </a:lnTo>
                          <a:lnTo>
                            <a:pt x="250" y="127"/>
                          </a:lnTo>
                          <a:lnTo>
                            <a:pt x="248" y="127"/>
                          </a:lnTo>
                          <a:lnTo>
                            <a:pt x="247" y="127"/>
                          </a:lnTo>
                          <a:lnTo>
                            <a:pt x="247" y="128"/>
                          </a:lnTo>
                          <a:lnTo>
                            <a:pt x="248" y="128"/>
                          </a:lnTo>
                          <a:lnTo>
                            <a:pt x="248" y="129"/>
                          </a:lnTo>
                          <a:lnTo>
                            <a:pt x="250" y="129"/>
                          </a:lnTo>
                          <a:lnTo>
                            <a:pt x="251" y="129"/>
                          </a:lnTo>
                          <a:lnTo>
                            <a:pt x="252" y="131"/>
                          </a:lnTo>
                          <a:lnTo>
                            <a:pt x="253" y="131"/>
                          </a:lnTo>
                          <a:lnTo>
                            <a:pt x="253" y="132"/>
                          </a:lnTo>
                          <a:lnTo>
                            <a:pt x="252" y="132"/>
                          </a:lnTo>
                          <a:lnTo>
                            <a:pt x="252" y="133"/>
                          </a:lnTo>
                          <a:lnTo>
                            <a:pt x="252" y="135"/>
                          </a:lnTo>
                          <a:lnTo>
                            <a:pt x="251" y="136"/>
                          </a:lnTo>
                          <a:lnTo>
                            <a:pt x="252" y="136"/>
                          </a:lnTo>
                          <a:lnTo>
                            <a:pt x="252" y="137"/>
                          </a:lnTo>
                          <a:lnTo>
                            <a:pt x="253" y="137"/>
                          </a:lnTo>
                          <a:lnTo>
                            <a:pt x="255" y="136"/>
                          </a:lnTo>
                          <a:lnTo>
                            <a:pt x="255" y="137"/>
                          </a:lnTo>
                          <a:lnTo>
                            <a:pt x="256" y="136"/>
                          </a:lnTo>
                          <a:lnTo>
                            <a:pt x="257" y="136"/>
                          </a:lnTo>
                          <a:lnTo>
                            <a:pt x="257" y="137"/>
                          </a:lnTo>
                          <a:lnTo>
                            <a:pt x="257" y="136"/>
                          </a:lnTo>
                          <a:lnTo>
                            <a:pt x="260" y="136"/>
                          </a:lnTo>
                          <a:lnTo>
                            <a:pt x="261" y="136"/>
                          </a:lnTo>
                          <a:lnTo>
                            <a:pt x="263" y="135"/>
                          </a:lnTo>
                          <a:lnTo>
                            <a:pt x="263" y="136"/>
                          </a:lnTo>
                          <a:lnTo>
                            <a:pt x="261" y="137"/>
                          </a:lnTo>
                          <a:lnTo>
                            <a:pt x="263" y="139"/>
                          </a:lnTo>
                          <a:lnTo>
                            <a:pt x="263" y="137"/>
                          </a:lnTo>
                          <a:lnTo>
                            <a:pt x="264" y="137"/>
                          </a:lnTo>
                          <a:lnTo>
                            <a:pt x="265" y="137"/>
                          </a:lnTo>
                          <a:lnTo>
                            <a:pt x="267" y="137"/>
                          </a:lnTo>
                          <a:lnTo>
                            <a:pt x="268" y="136"/>
                          </a:lnTo>
                          <a:lnTo>
                            <a:pt x="269" y="136"/>
                          </a:lnTo>
                          <a:lnTo>
                            <a:pt x="271" y="135"/>
                          </a:lnTo>
                          <a:lnTo>
                            <a:pt x="272" y="135"/>
                          </a:lnTo>
                          <a:lnTo>
                            <a:pt x="272" y="133"/>
                          </a:lnTo>
                          <a:lnTo>
                            <a:pt x="273" y="133"/>
                          </a:lnTo>
                          <a:lnTo>
                            <a:pt x="273" y="135"/>
                          </a:lnTo>
                          <a:lnTo>
                            <a:pt x="273" y="136"/>
                          </a:lnTo>
                          <a:lnTo>
                            <a:pt x="275" y="136"/>
                          </a:lnTo>
                          <a:lnTo>
                            <a:pt x="275" y="135"/>
                          </a:lnTo>
                          <a:lnTo>
                            <a:pt x="276" y="135"/>
                          </a:lnTo>
                          <a:lnTo>
                            <a:pt x="276" y="133"/>
                          </a:lnTo>
                          <a:lnTo>
                            <a:pt x="276" y="135"/>
                          </a:lnTo>
                          <a:lnTo>
                            <a:pt x="277" y="133"/>
                          </a:lnTo>
                          <a:lnTo>
                            <a:pt x="277" y="135"/>
                          </a:lnTo>
                          <a:lnTo>
                            <a:pt x="277" y="133"/>
                          </a:lnTo>
                          <a:lnTo>
                            <a:pt x="277" y="135"/>
                          </a:lnTo>
                          <a:lnTo>
                            <a:pt x="279" y="135"/>
                          </a:lnTo>
                          <a:lnTo>
                            <a:pt x="279" y="133"/>
                          </a:lnTo>
                          <a:lnTo>
                            <a:pt x="280" y="132"/>
                          </a:lnTo>
                          <a:lnTo>
                            <a:pt x="280" y="133"/>
                          </a:lnTo>
                          <a:lnTo>
                            <a:pt x="281" y="133"/>
                          </a:lnTo>
                          <a:lnTo>
                            <a:pt x="281" y="132"/>
                          </a:lnTo>
                          <a:lnTo>
                            <a:pt x="281" y="131"/>
                          </a:lnTo>
                          <a:lnTo>
                            <a:pt x="281" y="129"/>
                          </a:lnTo>
                          <a:lnTo>
                            <a:pt x="280" y="129"/>
                          </a:lnTo>
                          <a:lnTo>
                            <a:pt x="277" y="129"/>
                          </a:lnTo>
                          <a:lnTo>
                            <a:pt x="277" y="128"/>
                          </a:lnTo>
                          <a:lnTo>
                            <a:pt x="279" y="128"/>
                          </a:lnTo>
                          <a:lnTo>
                            <a:pt x="279" y="127"/>
                          </a:lnTo>
                          <a:lnTo>
                            <a:pt x="280" y="127"/>
                          </a:lnTo>
                          <a:lnTo>
                            <a:pt x="281" y="125"/>
                          </a:lnTo>
                          <a:lnTo>
                            <a:pt x="281" y="127"/>
                          </a:lnTo>
                          <a:lnTo>
                            <a:pt x="283" y="125"/>
                          </a:lnTo>
                          <a:lnTo>
                            <a:pt x="281" y="125"/>
                          </a:lnTo>
                          <a:lnTo>
                            <a:pt x="281" y="124"/>
                          </a:lnTo>
                          <a:lnTo>
                            <a:pt x="280" y="124"/>
                          </a:lnTo>
                          <a:lnTo>
                            <a:pt x="281" y="123"/>
                          </a:lnTo>
                          <a:lnTo>
                            <a:pt x="283" y="123"/>
                          </a:lnTo>
                          <a:lnTo>
                            <a:pt x="284" y="123"/>
                          </a:lnTo>
                          <a:lnTo>
                            <a:pt x="284" y="124"/>
                          </a:lnTo>
                          <a:lnTo>
                            <a:pt x="284" y="125"/>
                          </a:lnTo>
                          <a:lnTo>
                            <a:pt x="283" y="125"/>
                          </a:lnTo>
                          <a:lnTo>
                            <a:pt x="284" y="125"/>
                          </a:lnTo>
                          <a:lnTo>
                            <a:pt x="285" y="125"/>
                          </a:lnTo>
                          <a:lnTo>
                            <a:pt x="286" y="125"/>
                          </a:lnTo>
                          <a:lnTo>
                            <a:pt x="286" y="124"/>
                          </a:lnTo>
                          <a:lnTo>
                            <a:pt x="288" y="124"/>
                          </a:lnTo>
                          <a:lnTo>
                            <a:pt x="289" y="124"/>
                          </a:lnTo>
                          <a:lnTo>
                            <a:pt x="288" y="125"/>
                          </a:lnTo>
                          <a:lnTo>
                            <a:pt x="289" y="125"/>
                          </a:lnTo>
                          <a:lnTo>
                            <a:pt x="290" y="125"/>
                          </a:lnTo>
                          <a:lnTo>
                            <a:pt x="292" y="124"/>
                          </a:lnTo>
                          <a:lnTo>
                            <a:pt x="292" y="125"/>
                          </a:lnTo>
                          <a:lnTo>
                            <a:pt x="292" y="124"/>
                          </a:lnTo>
                          <a:lnTo>
                            <a:pt x="292" y="123"/>
                          </a:lnTo>
                          <a:lnTo>
                            <a:pt x="293" y="123"/>
                          </a:lnTo>
                          <a:lnTo>
                            <a:pt x="293" y="124"/>
                          </a:lnTo>
                          <a:lnTo>
                            <a:pt x="294" y="124"/>
                          </a:lnTo>
                          <a:lnTo>
                            <a:pt x="296" y="124"/>
                          </a:lnTo>
                          <a:lnTo>
                            <a:pt x="296" y="125"/>
                          </a:lnTo>
                          <a:lnTo>
                            <a:pt x="297" y="125"/>
                          </a:lnTo>
                          <a:lnTo>
                            <a:pt x="298" y="124"/>
                          </a:lnTo>
                          <a:lnTo>
                            <a:pt x="300" y="124"/>
                          </a:lnTo>
                          <a:lnTo>
                            <a:pt x="301" y="124"/>
                          </a:lnTo>
                          <a:lnTo>
                            <a:pt x="302" y="124"/>
                          </a:lnTo>
                          <a:lnTo>
                            <a:pt x="302" y="123"/>
                          </a:lnTo>
                          <a:lnTo>
                            <a:pt x="304" y="121"/>
                          </a:lnTo>
                          <a:lnTo>
                            <a:pt x="305" y="121"/>
                          </a:lnTo>
                          <a:lnTo>
                            <a:pt x="306" y="121"/>
                          </a:lnTo>
                          <a:lnTo>
                            <a:pt x="306" y="120"/>
                          </a:lnTo>
                          <a:lnTo>
                            <a:pt x="308" y="119"/>
                          </a:lnTo>
                          <a:lnTo>
                            <a:pt x="309" y="119"/>
                          </a:lnTo>
                          <a:lnTo>
                            <a:pt x="310" y="119"/>
                          </a:lnTo>
                          <a:lnTo>
                            <a:pt x="312" y="117"/>
                          </a:lnTo>
                          <a:lnTo>
                            <a:pt x="313" y="117"/>
                          </a:lnTo>
                          <a:lnTo>
                            <a:pt x="314" y="117"/>
                          </a:lnTo>
                          <a:lnTo>
                            <a:pt x="316" y="117"/>
                          </a:lnTo>
                          <a:lnTo>
                            <a:pt x="317" y="117"/>
                          </a:lnTo>
                          <a:lnTo>
                            <a:pt x="318" y="117"/>
                          </a:lnTo>
                          <a:lnTo>
                            <a:pt x="318" y="116"/>
                          </a:lnTo>
                          <a:lnTo>
                            <a:pt x="320" y="116"/>
                          </a:lnTo>
                          <a:lnTo>
                            <a:pt x="321" y="115"/>
                          </a:lnTo>
                          <a:lnTo>
                            <a:pt x="321" y="116"/>
                          </a:lnTo>
                          <a:lnTo>
                            <a:pt x="322" y="115"/>
                          </a:lnTo>
                          <a:lnTo>
                            <a:pt x="323" y="115"/>
                          </a:lnTo>
                          <a:lnTo>
                            <a:pt x="325" y="115"/>
                          </a:lnTo>
                          <a:lnTo>
                            <a:pt x="326" y="116"/>
                          </a:lnTo>
                          <a:lnTo>
                            <a:pt x="326" y="117"/>
                          </a:lnTo>
                          <a:lnTo>
                            <a:pt x="326" y="119"/>
                          </a:lnTo>
                          <a:lnTo>
                            <a:pt x="327" y="119"/>
                          </a:lnTo>
                          <a:lnTo>
                            <a:pt x="326" y="120"/>
                          </a:lnTo>
                          <a:lnTo>
                            <a:pt x="327" y="120"/>
                          </a:lnTo>
                          <a:lnTo>
                            <a:pt x="329" y="120"/>
                          </a:lnTo>
                          <a:lnTo>
                            <a:pt x="329" y="121"/>
                          </a:lnTo>
                          <a:lnTo>
                            <a:pt x="330" y="121"/>
                          </a:lnTo>
                          <a:lnTo>
                            <a:pt x="330" y="123"/>
                          </a:lnTo>
                          <a:lnTo>
                            <a:pt x="330" y="124"/>
                          </a:lnTo>
                          <a:lnTo>
                            <a:pt x="331" y="124"/>
                          </a:lnTo>
                          <a:lnTo>
                            <a:pt x="333" y="124"/>
                          </a:lnTo>
                          <a:lnTo>
                            <a:pt x="334" y="124"/>
                          </a:lnTo>
                          <a:lnTo>
                            <a:pt x="335" y="124"/>
                          </a:lnTo>
                          <a:lnTo>
                            <a:pt x="335" y="125"/>
                          </a:lnTo>
                          <a:lnTo>
                            <a:pt x="337" y="125"/>
                          </a:lnTo>
                          <a:lnTo>
                            <a:pt x="337" y="124"/>
                          </a:lnTo>
                          <a:lnTo>
                            <a:pt x="338" y="124"/>
                          </a:lnTo>
                          <a:lnTo>
                            <a:pt x="339" y="124"/>
                          </a:lnTo>
                          <a:lnTo>
                            <a:pt x="339" y="123"/>
                          </a:lnTo>
                          <a:lnTo>
                            <a:pt x="341" y="124"/>
                          </a:lnTo>
                          <a:lnTo>
                            <a:pt x="341" y="123"/>
                          </a:lnTo>
                          <a:lnTo>
                            <a:pt x="342" y="123"/>
                          </a:lnTo>
                          <a:lnTo>
                            <a:pt x="343" y="123"/>
                          </a:lnTo>
                          <a:lnTo>
                            <a:pt x="342" y="123"/>
                          </a:lnTo>
                          <a:lnTo>
                            <a:pt x="343" y="123"/>
                          </a:lnTo>
                          <a:lnTo>
                            <a:pt x="343" y="124"/>
                          </a:lnTo>
                          <a:lnTo>
                            <a:pt x="343" y="123"/>
                          </a:lnTo>
                          <a:lnTo>
                            <a:pt x="345" y="123"/>
                          </a:lnTo>
                          <a:lnTo>
                            <a:pt x="345" y="124"/>
                          </a:lnTo>
                          <a:lnTo>
                            <a:pt x="346" y="123"/>
                          </a:lnTo>
                          <a:lnTo>
                            <a:pt x="346" y="124"/>
                          </a:lnTo>
                          <a:lnTo>
                            <a:pt x="347" y="124"/>
                          </a:lnTo>
                          <a:lnTo>
                            <a:pt x="349" y="124"/>
                          </a:lnTo>
                          <a:lnTo>
                            <a:pt x="350" y="124"/>
                          </a:lnTo>
                          <a:lnTo>
                            <a:pt x="350" y="125"/>
                          </a:lnTo>
                          <a:lnTo>
                            <a:pt x="351" y="125"/>
                          </a:lnTo>
                          <a:lnTo>
                            <a:pt x="350" y="125"/>
                          </a:lnTo>
                          <a:lnTo>
                            <a:pt x="351" y="127"/>
                          </a:lnTo>
                          <a:lnTo>
                            <a:pt x="351" y="128"/>
                          </a:lnTo>
                          <a:lnTo>
                            <a:pt x="350" y="128"/>
                          </a:lnTo>
                          <a:lnTo>
                            <a:pt x="350" y="129"/>
                          </a:lnTo>
                          <a:lnTo>
                            <a:pt x="349" y="129"/>
                          </a:lnTo>
                          <a:lnTo>
                            <a:pt x="349" y="131"/>
                          </a:lnTo>
                          <a:lnTo>
                            <a:pt x="347" y="131"/>
                          </a:lnTo>
                          <a:lnTo>
                            <a:pt x="347" y="132"/>
                          </a:lnTo>
                          <a:lnTo>
                            <a:pt x="349" y="132"/>
                          </a:lnTo>
                          <a:lnTo>
                            <a:pt x="347" y="133"/>
                          </a:lnTo>
                          <a:lnTo>
                            <a:pt x="346" y="135"/>
                          </a:lnTo>
                          <a:lnTo>
                            <a:pt x="346" y="133"/>
                          </a:lnTo>
                          <a:lnTo>
                            <a:pt x="345" y="135"/>
                          </a:lnTo>
                          <a:lnTo>
                            <a:pt x="343" y="135"/>
                          </a:lnTo>
                          <a:lnTo>
                            <a:pt x="342" y="135"/>
                          </a:lnTo>
                          <a:lnTo>
                            <a:pt x="341" y="135"/>
                          </a:lnTo>
                          <a:lnTo>
                            <a:pt x="339" y="135"/>
                          </a:lnTo>
                          <a:lnTo>
                            <a:pt x="339" y="136"/>
                          </a:lnTo>
                          <a:lnTo>
                            <a:pt x="338" y="136"/>
                          </a:lnTo>
                          <a:lnTo>
                            <a:pt x="337" y="136"/>
                          </a:lnTo>
                          <a:lnTo>
                            <a:pt x="338" y="135"/>
                          </a:lnTo>
                          <a:lnTo>
                            <a:pt x="337" y="135"/>
                          </a:lnTo>
                          <a:lnTo>
                            <a:pt x="335" y="136"/>
                          </a:lnTo>
                          <a:lnTo>
                            <a:pt x="334" y="136"/>
                          </a:lnTo>
                          <a:lnTo>
                            <a:pt x="333" y="136"/>
                          </a:lnTo>
                          <a:lnTo>
                            <a:pt x="331" y="136"/>
                          </a:lnTo>
                          <a:lnTo>
                            <a:pt x="330" y="137"/>
                          </a:lnTo>
                          <a:lnTo>
                            <a:pt x="329" y="139"/>
                          </a:lnTo>
                          <a:lnTo>
                            <a:pt x="329" y="137"/>
                          </a:lnTo>
                          <a:lnTo>
                            <a:pt x="327" y="139"/>
                          </a:lnTo>
                          <a:lnTo>
                            <a:pt x="326" y="139"/>
                          </a:lnTo>
                          <a:lnTo>
                            <a:pt x="325" y="139"/>
                          </a:lnTo>
                          <a:lnTo>
                            <a:pt x="325" y="140"/>
                          </a:lnTo>
                          <a:lnTo>
                            <a:pt x="325" y="141"/>
                          </a:lnTo>
                          <a:lnTo>
                            <a:pt x="323" y="141"/>
                          </a:lnTo>
                          <a:lnTo>
                            <a:pt x="322" y="141"/>
                          </a:lnTo>
                          <a:lnTo>
                            <a:pt x="323" y="143"/>
                          </a:lnTo>
                          <a:lnTo>
                            <a:pt x="322" y="143"/>
                          </a:lnTo>
                          <a:lnTo>
                            <a:pt x="322" y="144"/>
                          </a:lnTo>
                          <a:lnTo>
                            <a:pt x="322" y="145"/>
                          </a:lnTo>
                          <a:lnTo>
                            <a:pt x="322" y="147"/>
                          </a:lnTo>
                          <a:lnTo>
                            <a:pt x="322" y="148"/>
                          </a:lnTo>
                          <a:lnTo>
                            <a:pt x="322" y="149"/>
                          </a:lnTo>
                          <a:lnTo>
                            <a:pt x="321" y="149"/>
                          </a:lnTo>
                          <a:lnTo>
                            <a:pt x="320" y="149"/>
                          </a:lnTo>
                          <a:lnTo>
                            <a:pt x="320" y="151"/>
                          </a:lnTo>
                          <a:lnTo>
                            <a:pt x="320" y="152"/>
                          </a:lnTo>
                          <a:lnTo>
                            <a:pt x="320" y="153"/>
                          </a:lnTo>
                          <a:lnTo>
                            <a:pt x="321" y="153"/>
                          </a:lnTo>
                          <a:lnTo>
                            <a:pt x="322" y="153"/>
                          </a:lnTo>
                          <a:lnTo>
                            <a:pt x="322" y="154"/>
                          </a:lnTo>
                          <a:lnTo>
                            <a:pt x="323" y="154"/>
                          </a:lnTo>
                          <a:lnTo>
                            <a:pt x="323" y="156"/>
                          </a:lnTo>
                          <a:lnTo>
                            <a:pt x="323" y="157"/>
                          </a:lnTo>
                          <a:lnTo>
                            <a:pt x="325" y="157"/>
                          </a:lnTo>
                          <a:lnTo>
                            <a:pt x="325" y="158"/>
                          </a:lnTo>
                          <a:lnTo>
                            <a:pt x="326" y="158"/>
                          </a:lnTo>
                          <a:lnTo>
                            <a:pt x="325" y="158"/>
                          </a:lnTo>
                          <a:lnTo>
                            <a:pt x="323" y="158"/>
                          </a:lnTo>
                          <a:lnTo>
                            <a:pt x="322" y="158"/>
                          </a:lnTo>
                          <a:lnTo>
                            <a:pt x="322" y="160"/>
                          </a:lnTo>
                          <a:lnTo>
                            <a:pt x="321" y="158"/>
                          </a:lnTo>
                          <a:lnTo>
                            <a:pt x="321" y="160"/>
                          </a:lnTo>
                          <a:lnTo>
                            <a:pt x="321" y="158"/>
                          </a:lnTo>
                          <a:lnTo>
                            <a:pt x="320" y="158"/>
                          </a:lnTo>
                          <a:lnTo>
                            <a:pt x="318" y="158"/>
                          </a:lnTo>
                          <a:lnTo>
                            <a:pt x="320" y="158"/>
                          </a:lnTo>
                          <a:lnTo>
                            <a:pt x="318" y="158"/>
                          </a:lnTo>
                          <a:lnTo>
                            <a:pt x="320" y="157"/>
                          </a:lnTo>
                          <a:lnTo>
                            <a:pt x="318" y="157"/>
                          </a:lnTo>
                          <a:lnTo>
                            <a:pt x="317" y="157"/>
                          </a:lnTo>
                          <a:lnTo>
                            <a:pt x="316" y="158"/>
                          </a:lnTo>
                          <a:lnTo>
                            <a:pt x="314" y="160"/>
                          </a:lnTo>
                          <a:lnTo>
                            <a:pt x="313" y="160"/>
                          </a:lnTo>
                          <a:lnTo>
                            <a:pt x="313" y="161"/>
                          </a:lnTo>
                          <a:lnTo>
                            <a:pt x="313" y="160"/>
                          </a:lnTo>
                          <a:lnTo>
                            <a:pt x="312" y="161"/>
                          </a:lnTo>
                          <a:lnTo>
                            <a:pt x="312" y="160"/>
                          </a:lnTo>
                          <a:lnTo>
                            <a:pt x="312" y="161"/>
                          </a:lnTo>
                          <a:lnTo>
                            <a:pt x="310" y="161"/>
                          </a:lnTo>
                          <a:lnTo>
                            <a:pt x="312" y="161"/>
                          </a:lnTo>
                          <a:lnTo>
                            <a:pt x="310" y="161"/>
                          </a:lnTo>
                          <a:lnTo>
                            <a:pt x="310" y="162"/>
                          </a:lnTo>
                          <a:lnTo>
                            <a:pt x="312" y="162"/>
                          </a:lnTo>
                          <a:lnTo>
                            <a:pt x="313" y="162"/>
                          </a:lnTo>
                          <a:lnTo>
                            <a:pt x="312" y="162"/>
                          </a:lnTo>
                          <a:lnTo>
                            <a:pt x="310" y="164"/>
                          </a:lnTo>
                          <a:lnTo>
                            <a:pt x="310" y="165"/>
                          </a:lnTo>
                          <a:lnTo>
                            <a:pt x="310" y="164"/>
                          </a:lnTo>
                          <a:lnTo>
                            <a:pt x="309" y="164"/>
                          </a:lnTo>
                          <a:lnTo>
                            <a:pt x="308" y="164"/>
                          </a:lnTo>
                          <a:lnTo>
                            <a:pt x="309" y="165"/>
                          </a:lnTo>
                          <a:lnTo>
                            <a:pt x="308" y="165"/>
                          </a:lnTo>
                          <a:lnTo>
                            <a:pt x="308" y="164"/>
                          </a:lnTo>
                          <a:lnTo>
                            <a:pt x="306" y="164"/>
                          </a:lnTo>
                          <a:lnTo>
                            <a:pt x="306" y="165"/>
                          </a:lnTo>
                          <a:lnTo>
                            <a:pt x="306" y="166"/>
                          </a:lnTo>
                          <a:lnTo>
                            <a:pt x="305" y="166"/>
                          </a:lnTo>
                          <a:lnTo>
                            <a:pt x="305" y="165"/>
                          </a:lnTo>
                          <a:lnTo>
                            <a:pt x="304" y="165"/>
                          </a:lnTo>
                          <a:lnTo>
                            <a:pt x="304" y="166"/>
                          </a:lnTo>
                          <a:lnTo>
                            <a:pt x="304" y="168"/>
                          </a:lnTo>
                          <a:lnTo>
                            <a:pt x="305" y="168"/>
                          </a:lnTo>
                          <a:lnTo>
                            <a:pt x="304" y="168"/>
                          </a:lnTo>
                          <a:lnTo>
                            <a:pt x="305" y="168"/>
                          </a:lnTo>
                          <a:lnTo>
                            <a:pt x="304" y="168"/>
                          </a:lnTo>
                          <a:lnTo>
                            <a:pt x="302" y="169"/>
                          </a:lnTo>
                          <a:lnTo>
                            <a:pt x="302" y="168"/>
                          </a:lnTo>
                          <a:lnTo>
                            <a:pt x="302" y="169"/>
                          </a:lnTo>
                          <a:lnTo>
                            <a:pt x="302" y="168"/>
                          </a:lnTo>
                          <a:lnTo>
                            <a:pt x="301" y="168"/>
                          </a:lnTo>
                          <a:lnTo>
                            <a:pt x="300" y="168"/>
                          </a:lnTo>
                          <a:lnTo>
                            <a:pt x="298" y="169"/>
                          </a:lnTo>
                          <a:lnTo>
                            <a:pt x="297" y="170"/>
                          </a:lnTo>
                          <a:lnTo>
                            <a:pt x="296" y="170"/>
                          </a:lnTo>
                          <a:lnTo>
                            <a:pt x="294" y="170"/>
                          </a:lnTo>
                          <a:lnTo>
                            <a:pt x="294" y="172"/>
                          </a:lnTo>
                          <a:lnTo>
                            <a:pt x="294" y="173"/>
                          </a:lnTo>
                          <a:lnTo>
                            <a:pt x="294" y="174"/>
                          </a:lnTo>
                          <a:lnTo>
                            <a:pt x="296" y="174"/>
                          </a:lnTo>
                          <a:lnTo>
                            <a:pt x="296" y="176"/>
                          </a:lnTo>
                          <a:lnTo>
                            <a:pt x="296" y="177"/>
                          </a:lnTo>
                          <a:lnTo>
                            <a:pt x="296" y="178"/>
                          </a:lnTo>
                          <a:lnTo>
                            <a:pt x="294" y="178"/>
                          </a:lnTo>
                          <a:lnTo>
                            <a:pt x="294" y="180"/>
                          </a:lnTo>
                          <a:lnTo>
                            <a:pt x="293" y="180"/>
                          </a:lnTo>
                          <a:lnTo>
                            <a:pt x="293" y="178"/>
                          </a:lnTo>
                          <a:lnTo>
                            <a:pt x="292" y="180"/>
                          </a:lnTo>
                          <a:lnTo>
                            <a:pt x="290" y="180"/>
                          </a:lnTo>
                          <a:lnTo>
                            <a:pt x="289" y="180"/>
                          </a:lnTo>
                          <a:lnTo>
                            <a:pt x="289" y="178"/>
                          </a:lnTo>
                          <a:lnTo>
                            <a:pt x="288" y="177"/>
                          </a:lnTo>
                          <a:lnTo>
                            <a:pt x="286" y="178"/>
                          </a:lnTo>
                          <a:lnTo>
                            <a:pt x="285" y="178"/>
                          </a:lnTo>
                          <a:lnTo>
                            <a:pt x="285" y="177"/>
                          </a:lnTo>
                          <a:lnTo>
                            <a:pt x="284" y="177"/>
                          </a:lnTo>
                          <a:lnTo>
                            <a:pt x="283" y="177"/>
                          </a:lnTo>
                          <a:lnTo>
                            <a:pt x="281" y="177"/>
                          </a:lnTo>
                          <a:lnTo>
                            <a:pt x="280" y="177"/>
                          </a:lnTo>
                          <a:lnTo>
                            <a:pt x="280" y="176"/>
                          </a:lnTo>
                          <a:lnTo>
                            <a:pt x="279" y="176"/>
                          </a:lnTo>
                          <a:lnTo>
                            <a:pt x="277" y="177"/>
                          </a:lnTo>
                          <a:lnTo>
                            <a:pt x="277" y="176"/>
                          </a:lnTo>
                          <a:lnTo>
                            <a:pt x="276" y="176"/>
                          </a:lnTo>
                          <a:lnTo>
                            <a:pt x="273" y="176"/>
                          </a:lnTo>
                          <a:lnTo>
                            <a:pt x="269" y="177"/>
                          </a:lnTo>
                          <a:lnTo>
                            <a:pt x="269" y="178"/>
                          </a:lnTo>
                          <a:lnTo>
                            <a:pt x="268" y="178"/>
                          </a:lnTo>
                          <a:lnTo>
                            <a:pt x="267" y="178"/>
                          </a:lnTo>
                          <a:lnTo>
                            <a:pt x="267" y="180"/>
                          </a:lnTo>
                          <a:lnTo>
                            <a:pt x="267" y="178"/>
                          </a:lnTo>
                          <a:lnTo>
                            <a:pt x="265" y="178"/>
                          </a:lnTo>
                          <a:lnTo>
                            <a:pt x="263" y="180"/>
                          </a:lnTo>
                          <a:lnTo>
                            <a:pt x="263" y="181"/>
                          </a:lnTo>
                          <a:lnTo>
                            <a:pt x="263" y="182"/>
                          </a:lnTo>
                          <a:lnTo>
                            <a:pt x="261" y="182"/>
                          </a:lnTo>
                          <a:lnTo>
                            <a:pt x="260" y="184"/>
                          </a:lnTo>
                          <a:lnTo>
                            <a:pt x="261" y="184"/>
                          </a:lnTo>
                          <a:lnTo>
                            <a:pt x="261" y="185"/>
                          </a:lnTo>
                          <a:lnTo>
                            <a:pt x="260" y="185"/>
                          </a:lnTo>
                          <a:lnTo>
                            <a:pt x="260" y="186"/>
                          </a:lnTo>
                          <a:lnTo>
                            <a:pt x="259" y="188"/>
                          </a:lnTo>
                          <a:lnTo>
                            <a:pt x="259" y="186"/>
                          </a:lnTo>
                          <a:lnTo>
                            <a:pt x="260" y="186"/>
                          </a:lnTo>
                          <a:lnTo>
                            <a:pt x="259" y="186"/>
                          </a:lnTo>
                          <a:lnTo>
                            <a:pt x="257" y="186"/>
                          </a:lnTo>
                          <a:lnTo>
                            <a:pt x="256" y="188"/>
                          </a:lnTo>
                          <a:lnTo>
                            <a:pt x="256" y="189"/>
                          </a:lnTo>
                          <a:lnTo>
                            <a:pt x="256" y="188"/>
                          </a:lnTo>
                          <a:lnTo>
                            <a:pt x="255" y="188"/>
                          </a:lnTo>
                          <a:lnTo>
                            <a:pt x="253" y="188"/>
                          </a:lnTo>
                          <a:lnTo>
                            <a:pt x="253" y="186"/>
                          </a:lnTo>
                          <a:lnTo>
                            <a:pt x="255" y="186"/>
                          </a:lnTo>
                          <a:lnTo>
                            <a:pt x="253" y="186"/>
                          </a:lnTo>
                          <a:lnTo>
                            <a:pt x="253" y="185"/>
                          </a:lnTo>
                          <a:lnTo>
                            <a:pt x="252" y="185"/>
                          </a:lnTo>
                          <a:lnTo>
                            <a:pt x="252" y="186"/>
                          </a:lnTo>
                          <a:lnTo>
                            <a:pt x="252" y="185"/>
                          </a:lnTo>
                          <a:lnTo>
                            <a:pt x="251" y="185"/>
                          </a:lnTo>
                          <a:lnTo>
                            <a:pt x="251" y="186"/>
                          </a:lnTo>
                          <a:lnTo>
                            <a:pt x="252" y="186"/>
                          </a:lnTo>
                          <a:lnTo>
                            <a:pt x="251" y="186"/>
                          </a:lnTo>
                          <a:lnTo>
                            <a:pt x="251" y="188"/>
                          </a:lnTo>
                          <a:lnTo>
                            <a:pt x="251" y="189"/>
                          </a:lnTo>
                          <a:lnTo>
                            <a:pt x="251" y="188"/>
                          </a:lnTo>
                          <a:lnTo>
                            <a:pt x="250" y="188"/>
                          </a:lnTo>
                          <a:lnTo>
                            <a:pt x="248" y="188"/>
                          </a:lnTo>
                          <a:lnTo>
                            <a:pt x="246" y="189"/>
                          </a:lnTo>
                          <a:lnTo>
                            <a:pt x="242" y="192"/>
                          </a:lnTo>
                          <a:lnTo>
                            <a:pt x="236" y="193"/>
                          </a:lnTo>
                          <a:lnTo>
                            <a:pt x="232" y="196"/>
                          </a:lnTo>
                          <a:lnTo>
                            <a:pt x="231" y="197"/>
                          </a:lnTo>
                          <a:lnTo>
                            <a:pt x="228" y="198"/>
                          </a:lnTo>
                          <a:lnTo>
                            <a:pt x="226" y="199"/>
                          </a:lnTo>
                          <a:lnTo>
                            <a:pt x="224" y="201"/>
                          </a:lnTo>
                          <a:lnTo>
                            <a:pt x="223" y="202"/>
                          </a:lnTo>
                          <a:lnTo>
                            <a:pt x="223" y="203"/>
                          </a:lnTo>
                          <a:lnTo>
                            <a:pt x="223" y="205"/>
                          </a:lnTo>
                          <a:lnTo>
                            <a:pt x="223" y="206"/>
                          </a:lnTo>
                          <a:lnTo>
                            <a:pt x="222" y="206"/>
                          </a:lnTo>
                          <a:lnTo>
                            <a:pt x="220" y="207"/>
                          </a:lnTo>
                          <a:lnTo>
                            <a:pt x="219" y="207"/>
                          </a:lnTo>
                          <a:lnTo>
                            <a:pt x="216" y="209"/>
                          </a:lnTo>
                          <a:lnTo>
                            <a:pt x="215" y="210"/>
                          </a:lnTo>
                          <a:lnTo>
                            <a:pt x="215" y="211"/>
                          </a:lnTo>
                          <a:lnTo>
                            <a:pt x="214" y="211"/>
                          </a:lnTo>
                          <a:lnTo>
                            <a:pt x="213" y="213"/>
                          </a:lnTo>
                          <a:lnTo>
                            <a:pt x="214" y="213"/>
                          </a:lnTo>
                          <a:lnTo>
                            <a:pt x="213" y="213"/>
                          </a:lnTo>
                          <a:lnTo>
                            <a:pt x="206" y="217"/>
                          </a:lnTo>
                          <a:lnTo>
                            <a:pt x="205" y="217"/>
                          </a:lnTo>
                          <a:lnTo>
                            <a:pt x="203" y="218"/>
                          </a:lnTo>
                          <a:lnTo>
                            <a:pt x="202" y="219"/>
                          </a:lnTo>
                          <a:lnTo>
                            <a:pt x="199" y="221"/>
                          </a:lnTo>
                          <a:lnTo>
                            <a:pt x="197" y="222"/>
                          </a:lnTo>
                          <a:lnTo>
                            <a:pt x="194" y="225"/>
                          </a:lnTo>
                          <a:lnTo>
                            <a:pt x="189" y="229"/>
                          </a:lnTo>
                          <a:lnTo>
                            <a:pt x="185" y="231"/>
                          </a:lnTo>
                          <a:lnTo>
                            <a:pt x="183" y="233"/>
                          </a:lnTo>
                          <a:lnTo>
                            <a:pt x="183" y="234"/>
                          </a:lnTo>
                          <a:lnTo>
                            <a:pt x="183" y="235"/>
                          </a:lnTo>
                          <a:lnTo>
                            <a:pt x="182" y="235"/>
                          </a:lnTo>
                          <a:lnTo>
                            <a:pt x="182" y="237"/>
                          </a:lnTo>
                          <a:lnTo>
                            <a:pt x="183" y="237"/>
                          </a:lnTo>
                          <a:lnTo>
                            <a:pt x="182" y="237"/>
                          </a:lnTo>
                          <a:lnTo>
                            <a:pt x="183" y="237"/>
                          </a:lnTo>
                          <a:lnTo>
                            <a:pt x="182" y="238"/>
                          </a:lnTo>
                          <a:lnTo>
                            <a:pt x="182" y="239"/>
                          </a:lnTo>
                          <a:lnTo>
                            <a:pt x="181" y="239"/>
                          </a:lnTo>
                          <a:lnTo>
                            <a:pt x="181" y="240"/>
                          </a:lnTo>
                          <a:lnTo>
                            <a:pt x="179" y="242"/>
                          </a:lnTo>
                          <a:lnTo>
                            <a:pt x="177" y="243"/>
                          </a:lnTo>
                          <a:lnTo>
                            <a:pt x="174" y="246"/>
                          </a:lnTo>
                          <a:lnTo>
                            <a:pt x="174" y="244"/>
                          </a:lnTo>
                          <a:lnTo>
                            <a:pt x="176" y="244"/>
                          </a:lnTo>
                          <a:lnTo>
                            <a:pt x="176" y="243"/>
                          </a:lnTo>
                          <a:lnTo>
                            <a:pt x="177" y="243"/>
                          </a:lnTo>
                          <a:lnTo>
                            <a:pt x="177" y="242"/>
                          </a:lnTo>
                          <a:lnTo>
                            <a:pt x="176" y="243"/>
                          </a:lnTo>
                          <a:lnTo>
                            <a:pt x="176" y="242"/>
                          </a:lnTo>
                          <a:lnTo>
                            <a:pt x="176" y="243"/>
                          </a:lnTo>
                          <a:lnTo>
                            <a:pt x="174" y="243"/>
                          </a:lnTo>
                          <a:lnTo>
                            <a:pt x="173" y="243"/>
                          </a:lnTo>
                          <a:lnTo>
                            <a:pt x="172" y="243"/>
                          </a:lnTo>
                          <a:lnTo>
                            <a:pt x="170" y="242"/>
                          </a:lnTo>
                          <a:lnTo>
                            <a:pt x="169" y="240"/>
                          </a:lnTo>
                          <a:lnTo>
                            <a:pt x="170" y="240"/>
                          </a:lnTo>
                          <a:lnTo>
                            <a:pt x="170" y="239"/>
                          </a:lnTo>
                          <a:lnTo>
                            <a:pt x="172" y="239"/>
                          </a:lnTo>
                          <a:lnTo>
                            <a:pt x="170" y="239"/>
                          </a:lnTo>
                          <a:lnTo>
                            <a:pt x="170" y="238"/>
                          </a:lnTo>
                          <a:lnTo>
                            <a:pt x="169" y="237"/>
                          </a:lnTo>
                          <a:lnTo>
                            <a:pt x="169" y="235"/>
                          </a:lnTo>
                          <a:lnTo>
                            <a:pt x="169" y="234"/>
                          </a:lnTo>
                          <a:lnTo>
                            <a:pt x="168" y="233"/>
                          </a:lnTo>
                          <a:lnTo>
                            <a:pt x="168" y="231"/>
                          </a:lnTo>
                          <a:lnTo>
                            <a:pt x="166" y="231"/>
                          </a:lnTo>
                          <a:lnTo>
                            <a:pt x="166" y="233"/>
                          </a:lnTo>
                          <a:lnTo>
                            <a:pt x="166" y="231"/>
                          </a:lnTo>
                          <a:lnTo>
                            <a:pt x="166" y="233"/>
                          </a:lnTo>
                          <a:lnTo>
                            <a:pt x="165" y="233"/>
                          </a:lnTo>
                          <a:lnTo>
                            <a:pt x="166" y="234"/>
                          </a:lnTo>
                          <a:lnTo>
                            <a:pt x="165" y="234"/>
                          </a:lnTo>
                          <a:lnTo>
                            <a:pt x="164" y="234"/>
                          </a:lnTo>
                          <a:lnTo>
                            <a:pt x="164" y="235"/>
                          </a:lnTo>
                          <a:lnTo>
                            <a:pt x="164" y="234"/>
                          </a:lnTo>
                          <a:lnTo>
                            <a:pt x="162" y="234"/>
                          </a:lnTo>
                          <a:lnTo>
                            <a:pt x="162" y="233"/>
                          </a:lnTo>
                          <a:lnTo>
                            <a:pt x="161" y="233"/>
                          </a:lnTo>
                          <a:lnTo>
                            <a:pt x="160" y="231"/>
                          </a:lnTo>
                          <a:lnTo>
                            <a:pt x="158" y="231"/>
                          </a:lnTo>
                          <a:lnTo>
                            <a:pt x="157" y="233"/>
                          </a:lnTo>
                          <a:lnTo>
                            <a:pt x="156" y="234"/>
                          </a:lnTo>
                          <a:lnTo>
                            <a:pt x="156" y="235"/>
                          </a:lnTo>
                          <a:lnTo>
                            <a:pt x="154" y="237"/>
                          </a:lnTo>
                          <a:lnTo>
                            <a:pt x="153" y="237"/>
                          </a:lnTo>
                          <a:lnTo>
                            <a:pt x="153" y="235"/>
                          </a:lnTo>
                          <a:lnTo>
                            <a:pt x="152" y="234"/>
                          </a:lnTo>
                          <a:lnTo>
                            <a:pt x="152" y="235"/>
                          </a:lnTo>
                          <a:lnTo>
                            <a:pt x="152" y="234"/>
                          </a:lnTo>
                          <a:lnTo>
                            <a:pt x="152" y="233"/>
                          </a:lnTo>
                          <a:lnTo>
                            <a:pt x="150" y="233"/>
                          </a:lnTo>
                          <a:lnTo>
                            <a:pt x="152" y="233"/>
                          </a:lnTo>
                          <a:lnTo>
                            <a:pt x="152" y="231"/>
                          </a:lnTo>
                          <a:lnTo>
                            <a:pt x="153" y="231"/>
                          </a:lnTo>
                          <a:lnTo>
                            <a:pt x="153" y="230"/>
                          </a:lnTo>
                          <a:lnTo>
                            <a:pt x="152" y="230"/>
                          </a:lnTo>
                          <a:lnTo>
                            <a:pt x="153" y="230"/>
                          </a:lnTo>
                          <a:lnTo>
                            <a:pt x="152" y="230"/>
                          </a:lnTo>
                          <a:lnTo>
                            <a:pt x="153" y="230"/>
                          </a:lnTo>
                          <a:lnTo>
                            <a:pt x="152" y="229"/>
                          </a:lnTo>
                          <a:lnTo>
                            <a:pt x="153" y="229"/>
                          </a:lnTo>
                          <a:lnTo>
                            <a:pt x="153" y="227"/>
                          </a:lnTo>
                          <a:lnTo>
                            <a:pt x="152" y="227"/>
                          </a:lnTo>
                          <a:lnTo>
                            <a:pt x="153" y="227"/>
                          </a:lnTo>
                          <a:lnTo>
                            <a:pt x="153" y="226"/>
                          </a:lnTo>
                          <a:lnTo>
                            <a:pt x="153" y="225"/>
                          </a:lnTo>
                          <a:lnTo>
                            <a:pt x="153" y="223"/>
                          </a:lnTo>
                          <a:lnTo>
                            <a:pt x="154" y="222"/>
                          </a:lnTo>
                          <a:lnTo>
                            <a:pt x="156" y="222"/>
                          </a:lnTo>
                          <a:lnTo>
                            <a:pt x="156" y="221"/>
                          </a:lnTo>
                          <a:lnTo>
                            <a:pt x="154" y="221"/>
                          </a:lnTo>
                          <a:lnTo>
                            <a:pt x="154" y="219"/>
                          </a:lnTo>
                          <a:lnTo>
                            <a:pt x="153" y="219"/>
                          </a:lnTo>
                          <a:lnTo>
                            <a:pt x="152" y="218"/>
                          </a:lnTo>
                          <a:lnTo>
                            <a:pt x="153" y="218"/>
                          </a:lnTo>
                          <a:lnTo>
                            <a:pt x="152" y="218"/>
                          </a:lnTo>
                          <a:lnTo>
                            <a:pt x="152" y="217"/>
                          </a:lnTo>
                          <a:lnTo>
                            <a:pt x="152" y="218"/>
                          </a:lnTo>
                          <a:lnTo>
                            <a:pt x="150" y="217"/>
                          </a:lnTo>
                          <a:lnTo>
                            <a:pt x="149" y="218"/>
                          </a:lnTo>
                          <a:lnTo>
                            <a:pt x="148" y="218"/>
                          </a:lnTo>
                          <a:lnTo>
                            <a:pt x="148" y="219"/>
                          </a:lnTo>
                          <a:lnTo>
                            <a:pt x="148" y="218"/>
                          </a:lnTo>
                          <a:lnTo>
                            <a:pt x="148" y="217"/>
                          </a:lnTo>
                          <a:lnTo>
                            <a:pt x="146" y="217"/>
                          </a:lnTo>
                          <a:lnTo>
                            <a:pt x="146" y="218"/>
                          </a:lnTo>
                          <a:lnTo>
                            <a:pt x="145" y="218"/>
                          </a:lnTo>
                          <a:lnTo>
                            <a:pt x="144" y="218"/>
                          </a:lnTo>
                          <a:lnTo>
                            <a:pt x="142" y="218"/>
                          </a:lnTo>
                          <a:lnTo>
                            <a:pt x="141" y="218"/>
                          </a:lnTo>
                          <a:lnTo>
                            <a:pt x="141" y="217"/>
                          </a:lnTo>
                          <a:lnTo>
                            <a:pt x="140" y="217"/>
                          </a:lnTo>
                          <a:lnTo>
                            <a:pt x="140" y="218"/>
                          </a:lnTo>
                          <a:lnTo>
                            <a:pt x="139" y="217"/>
                          </a:lnTo>
                          <a:lnTo>
                            <a:pt x="137" y="217"/>
                          </a:lnTo>
                          <a:lnTo>
                            <a:pt x="137" y="218"/>
                          </a:lnTo>
                          <a:lnTo>
                            <a:pt x="136" y="218"/>
                          </a:lnTo>
                          <a:lnTo>
                            <a:pt x="135" y="218"/>
                          </a:lnTo>
                          <a:lnTo>
                            <a:pt x="135" y="217"/>
                          </a:lnTo>
                          <a:lnTo>
                            <a:pt x="133" y="217"/>
                          </a:lnTo>
                          <a:lnTo>
                            <a:pt x="132" y="217"/>
                          </a:lnTo>
                          <a:lnTo>
                            <a:pt x="133" y="215"/>
                          </a:lnTo>
                          <a:lnTo>
                            <a:pt x="132" y="215"/>
                          </a:lnTo>
                          <a:lnTo>
                            <a:pt x="131" y="215"/>
                          </a:lnTo>
                          <a:lnTo>
                            <a:pt x="131" y="217"/>
                          </a:lnTo>
                          <a:lnTo>
                            <a:pt x="132" y="215"/>
                          </a:lnTo>
                          <a:lnTo>
                            <a:pt x="132" y="217"/>
                          </a:lnTo>
                          <a:lnTo>
                            <a:pt x="131" y="217"/>
                          </a:lnTo>
                          <a:lnTo>
                            <a:pt x="131" y="218"/>
                          </a:lnTo>
                          <a:lnTo>
                            <a:pt x="129" y="218"/>
                          </a:lnTo>
                          <a:lnTo>
                            <a:pt x="128" y="218"/>
                          </a:lnTo>
                          <a:lnTo>
                            <a:pt x="127" y="218"/>
                          </a:lnTo>
                          <a:lnTo>
                            <a:pt x="125" y="217"/>
                          </a:lnTo>
                          <a:lnTo>
                            <a:pt x="125" y="218"/>
                          </a:lnTo>
                          <a:lnTo>
                            <a:pt x="124" y="218"/>
                          </a:lnTo>
                          <a:lnTo>
                            <a:pt x="121" y="218"/>
                          </a:lnTo>
                          <a:lnTo>
                            <a:pt x="120" y="218"/>
                          </a:lnTo>
                          <a:lnTo>
                            <a:pt x="119" y="218"/>
                          </a:lnTo>
                          <a:lnTo>
                            <a:pt x="119" y="217"/>
                          </a:lnTo>
                          <a:lnTo>
                            <a:pt x="119" y="215"/>
                          </a:lnTo>
                          <a:lnTo>
                            <a:pt x="119" y="214"/>
                          </a:lnTo>
                          <a:lnTo>
                            <a:pt x="119" y="213"/>
                          </a:lnTo>
                          <a:lnTo>
                            <a:pt x="119" y="211"/>
                          </a:lnTo>
                          <a:lnTo>
                            <a:pt x="120" y="211"/>
                          </a:lnTo>
                          <a:lnTo>
                            <a:pt x="120" y="210"/>
                          </a:lnTo>
                          <a:lnTo>
                            <a:pt x="120" y="209"/>
                          </a:lnTo>
                          <a:lnTo>
                            <a:pt x="121" y="209"/>
                          </a:lnTo>
                          <a:lnTo>
                            <a:pt x="121" y="207"/>
                          </a:lnTo>
                          <a:lnTo>
                            <a:pt x="121" y="206"/>
                          </a:lnTo>
                          <a:lnTo>
                            <a:pt x="123" y="206"/>
                          </a:lnTo>
                          <a:lnTo>
                            <a:pt x="123" y="205"/>
                          </a:lnTo>
                          <a:lnTo>
                            <a:pt x="121" y="205"/>
                          </a:lnTo>
                          <a:lnTo>
                            <a:pt x="121" y="206"/>
                          </a:lnTo>
                          <a:lnTo>
                            <a:pt x="121" y="205"/>
                          </a:lnTo>
                          <a:lnTo>
                            <a:pt x="123" y="203"/>
                          </a:lnTo>
                          <a:lnTo>
                            <a:pt x="124" y="202"/>
                          </a:lnTo>
                          <a:lnTo>
                            <a:pt x="123" y="202"/>
                          </a:lnTo>
                          <a:lnTo>
                            <a:pt x="121" y="202"/>
                          </a:lnTo>
                          <a:lnTo>
                            <a:pt x="121" y="201"/>
                          </a:lnTo>
                          <a:lnTo>
                            <a:pt x="120" y="201"/>
                          </a:lnTo>
                          <a:lnTo>
                            <a:pt x="120" y="199"/>
                          </a:lnTo>
                          <a:lnTo>
                            <a:pt x="119" y="199"/>
                          </a:lnTo>
                          <a:lnTo>
                            <a:pt x="120" y="199"/>
                          </a:lnTo>
                          <a:lnTo>
                            <a:pt x="119" y="199"/>
                          </a:lnTo>
                          <a:lnTo>
                            <a:pt x="119" y="198"/>
                          </a:lnTo>
                          <a:lnTo>
                            <a:pt x="117" y="197"/>
                          </a:lnTo>
                          <a:lnTo>
                            <a:pt x="117" y="196"/>
                          </a:lnTo>
                          <a:lnTo>
                            <a:pt x="117" y="194"/>
                          </a:lnTo>
                          <a:lnTo>
                            <a:pt x="117" y="193"/>
                          </a:lnTo>
                          <a:lnTo>
                            <a:pt x="116" y="193"/>
                          </a:lnTo>
                          <a:lnTo>
                            <a:pt x="116" y="192"/>
                          </a:lnTo>
                          <a:lnTo>
                            <a:pt x="116" y="193"/>
                          </a:lnTo>
                          <a:lnTo>
                            <a:pt x="115" y="192"/>
                          </a:lnTo>
                          <a:lnTo>
                            <a:pt x="115" y="193"/>
                          </a:lnTo>
                          <a:lnTo>
                            <a:pt x="115" y="192"/>
                          </a:lnTo>
                          <a:lnTo>
                            <a:pt x="113" y="192"/>
                          </a:lnTo>
                          <a:lnTo>
                            <a:pt x="113" y="190"/>
                          </a:lnTo>
                          <a:lnTo>
                            <a:pt x="112" y="189"/>
                          </a:lnTo>
                          <a:lnTo>
                            <a:pt x="112" y="188"/>
                          </a:lnTo>
                          <a:lnTo>
                            <a:pt x="111" y="188"/>
                          </a:lnTo>
                          <a:lnTo>
                            <a:pt x="111" y="186"/>
                          </a:lnTo>
                          <a:lnTo>
                            <a:pt x="109" y="185"/>
                          </a:lnTo>
                          <a:lnTo>
                            <a:pt x="109" y="186"/>
                          </a:lnTo>
                          <a:lnTo>
                            <a:pt x="109" y="185"/>
                          </a:lnTo>
                          <a:lnTo>
                            <a:pt x="111" y="185"/>
                          </a:lnTo>
                          <a:lnTo>
                            <a:pt x="109" y="185"/>
                          </a:lnTo>
                          <a:lnTo>
                            <a:pt x="109" y="184"/>
                          </a:lnTo>
                          <a:lnTo>
                            <a:pt x="108" y="184"/>
                          </a:lnTo>
                          <a:lnTo>
                            <a:pt x="107" y="182"/>
                          </a:lnTo>
                          <a:lnTo>
                            <a:pt x="107" y="181"/>
                          </a:lnTo>
                          <a:lnTo>
                            <a:pt x="107" y="182"/>
                          </a:lnTo>
                          <a:lnTo>
                            <a:pt x="105" y="181"/>
                          </a:lnTo>
                          <a:lnTo>
                            <a:pt x="105" y="180"/>
                          </a:lnTo>
                          <a:lnTo>
                            <a:pt x="107" y="180"/>
                          </a:lnTo>
                          <a:lnTo>
                            <a:pt x="105" y="180"/>
                          </a:lnTo>
                          <a:lnTo>
                            <a:pt x="107" y="180"/>
                          </a:lnTo>
                          <a:lnTo>
                            <a:pt x="107" y="178"/>
                          </a:lnTo>
                          <a:lnTo>
                            <a:pt x="108" y="178"/>
                          </a:lnTo>
                          <a:lnTo>
                            <a:pt x="107" y="178"/>
                          </a:lnTo>
                          <a:lnTo>
                            <a:pt x="108" y="177"/>
                          </a:lnTo>
                          <a:lnTo>
                            <a:pt x="107" y="177"/>
                          </a:lnTo>
                          <a:lnTo>
                            <a:pt x="107" y="176"/>
                          </a:lnTo>
                          <a:lnTo>
                            <a:pt x="108" y="176"/>
                          </a:lnTo>
                          <a:lnTo>
                            <a:pt x="107" y="176"/>
                          </a:lnTo>
                          <a:lnTo>
                            <a:pt x="107" y="174"/>
                          </a:lnTo>
                          <a:lnTo>
                            <a:pt x="108" y="176"/>
                          </a:lnTo>
                          <a:lnTo>
                            <a:pt x="108" y="174"/>
                          </a:lnTo>
                          <a:lnTo>
                            <a:pt x="108" y="173"/>
                          </a:lnTo>
                          <a:lnTo>
                            <a:pt x="107" y="173"/>
                          </a:lnTo>
                          <a:lnTo>
                            <a:pt x="107" y="172"/>
                          </a:lnTo>
                          <a:lnTo>
                            <a:pt x="105" y="172"/>
                          </a:lnTo>
                          <a:lnTo>
                            <a:pt x="105" y="170"/>
                          </a:lnTo>
                          <a:lnTo>
                            <a:pt x="105" y="169"/>
                          </a:lnTo>
                          <a:lnTo>
                            <a:pt x="104" y="169"/>
                          </a:lnTo>
                          <a:lnTo>
                            <a:pt x="105" y="169"/>
                          </a:lnTo>
                          <a:lnTo>
                            <a:pt x="105" y="168"/>
                          </a:lnTo>
                          <a:lnTo>
                            <a:pt x="105" y="166"/>
                          </a:lnTo>
                          <a:lnTo>
                            <a:pt x="104" y="165"/>
                          </a:lnTo>
                          <a:lnTo>
                            <a:pt x="105" y="165"/>
                          </a:lnTo>
                          <a:lnTo>
                            <a:pt x="104" y="164"/>
                          </a:lnTo>
                          <a:lnTo>
                            <a:pt x="105" y="164"/>
                          </a:lnTo>
                          <a:lnTo>
                            <a:pt x="105" y="162"/>
                          </a:lnTo>
                          <a:lnTo>
                            <a:pt x="105" y="164"/>
                          </a:lnTo>
                          <a:lnTo>
                            <a:pt x="105" y="162"/>
                          </a:lnTo>
                          <a:lnTo>
                            <a:pt x="105" y="161"/>
                          </a:lnTo>
                          <a:lnTo>
                            <a:pt x="107" y="161"/>
                          </a:lnTo>
                          <a:lnTo>
                            <a:pt x="107" y="160"/>
                          </a:lnTo>
                          <a:lnTo>
                            <a:pt x="105" y="160"/>
                          </a:lnTo>
                          <a:lnTo>
                            <a:pt x="104" y="160"/>
                          </a:lnTo>
                          <a:lnTo>
                            <a:pt x="105" y="158"/>
                          </a:lnTo>
                          <a:lnTo>
                            <a:pt x="105" y="160"/>
                          </a:lnTo>
                          <a:lnTo>
                            <a:pt x="105" y="158"/>
                          </a:lnTo>
                          <a:lnTo>
                            <a:pt x="105" y="157"/>
                          </a:lnTo>
                          <a:lnTo>
                            <a:pt x="104" y="157"/>
                          </a:lnTo>
                          <a:lnTo>
                            <a:pt x="104" y="156"/>
                          </a:lnTo>
                          <a:lnTo>
                            <a:pt x="104" y="154"/>
                          </a:lnTo>
                          <a:lnTo>
                            <a:pt x="104" y="153"/>
                          </a:lnTo>
                          <a:lnTo>
                            <a:pt x="104" y="152"/>
                          </a:lnTo>
                          <a:lnTo>
                            <a:pt x="103" y="152"/>
                          </a:lnTo>
                          <a:lnTo>
                            <a:pt x="103" y="151"/>
                          </a:lnTo>
                          <a:lnTo>
                            <a:pt x="103" y="149"/>
                          </a:lnTo>
                          <a:lnTo>
                            <a:pt x="102" y="149"/>
                          </a:lnTo>
                          <a:lnTo>
                            <a:pt x="102" y="148"/>
                          </a:lnTo>
                          <a:lnTo>
                            <a:pt x="100" y="149"/>
                          </a:lnTo>
                          <a:lnTo>
                            <a:pt x="100" y="148"/>
                          </a:lnTo>
                          <a:lnTo>
                            <a:pt x="100" y="147"/>
                          </a:lnTo>
                          <a:lnTo>
                            <a:pt x="99" y="147"/>
                          </a:lnTo>
                          <a:lnTo>
                            <a:pt x="98" y="147"/>
                          </a:lnTo>
                          <a:lnTo>
                            <a:pt x="96" y="145"/>
                          </a:lnTo>
                          <a:lnTo>
                            <a:pt x="95" y="145"/>
                          </a:lnTo>
                          <a:lnTo>
                            <a:pt x="94" y="145"/>
                          </a:lnTo>
                          <a:lnTo>
                            <a:pt x="94" y="144"/>
                          </a:lnTo>
                          <a:lnTo>
                            <a:pt x="92" y="144"/>
                          </a:lnTo>
                          <a:lnTo>
                            <a:pt x="91" y="143"/>
                          </a:lnTo>
                          <a:lnTo>
                            <a:pt x="92" y="143"/>
                          </a:lnTo>
                          <a:lnTo>
                            <a:pt x="92" y="141"/>
                          </a:lnTo>
                          <a:lnTo>
                            <a:pt x="91" y="141"/>
                          </a:lnTo>
                          <a:lnTo>
                            <a:pt x="90" y="141"/>
                          </a:lnTo>
                          <a:lnTo>
                            <a:pt x="88" y="140"/>
                          </a:lnTo>
                          <a:lnTo>
                            <a:pt x="90" y="139"/>
                          </a:lnTo>
                          <a:lnTo>
                            <a:pt x="90" y="137"/>
                          </a:lnTo>
                          <a:lnTo>
                            <a:pt x="88" y="137"/>
                          </a:lnTo>
                          <a:lnTo>
                            <a:pt x="88" y="139"/>
                          </a:lnTo>
                          <a:lnTo>
                            <a:pt x="87" y="139"/>
                          </a:lnTo>
                          <a:lnTo>
                            <a:pt x="87" y="137"/>
                          </a:lnTo>
                          <a:lnTo>
                            <a:pt x="86" y="137"/>
                          </a:lnTo>
                          <a:lnTo>
                            <a:pt x="84" y="139"/>
                          </a:lnTo>
                          <a:lnTo>
                            <a:pt x="83" y="139"/>
                          </a:lnTo>
                          <a:lnTo>
                            <a:pt x="82" y="139"/>
                          </a:lnTo>
                          <a:lnTo>
                            <a:pt x="80" y="139"/>
                          </a:lnTo>
                          <a:lnTo>
                            <a:pt x="79" y="140"/>
                          </a:lnTo>
                          <a:lnTo>
                            <a:pt x="78" y="140"/>
                          </a:lnTo>
                          <a:lnTo>
                            <a:pt x="78" y="139"/>
                          </a:lnTo>
                          <a:lnTo>
                            <a:pt x="78" y="140"/>
                          </a:lnTo>
                          <a:lnTo>
                            <a:pt x="76" y="140"/>
                          </a:lnTo>
                          <a:lnTo>
                            <a:pt x="76" y="139"/>
                          </a:lnTo>
                          <a:lnTo>
                            <a:pt x="75" y="139"/>
                          </a:lnTo>
                          <a:lnTo>
                            <a:pt x="74" y="139"/>
                          </a:lnTo>
                          <a:lnTo>
                            <a:pt x="74" y="140"/>
                          </a:lnTo>
                          <a:lnTo>
                            <a:pt x="72" y="139"/>
                          </a:lnTo>
                          <a:lnTo>
                            <a:pt x="71" y="139"/>
                          </a:lnTo>
                          <a:lnTo>
                            <a:pt x="71" y="137"/>
                          </a:lnTo>
                          <a:lnTo>
                            <a:pt x="70" y="137"/>
                          </a:lnTo>
                          <a:lnTo>
                            <a:pt x="69" y="137"/>
                          </a:lnTo>
                          <a:lnTo>
                            <a:pt x="69" y="139"/>
                          </a:lnTo>
                          <a:lnTo>
                            <a:pt x="67" y="139"/>
                          </a:lnTo>
                          <a:lnTo>
                            <a:pt x="66" y="139"/>
                          </a:lnTo>
                          <a:lnTo>
                            <a:pt x="65" y="139"/>
                          </a:lnTo>
                          <a:lnTo>
                            <a:pt x="63" y="139"/>
                          </a:lnTo>
                          <a:lnTo>
                            <a:pt x="63" y="137"/>
                          </a:lnTo>
                          <a:lnTo>
                            <a:pt x="62" y="137"/>
                          </a:lnTo>
                          <a:lnTo>
                            <a:pt x="61" y="137"/>
                          </a:lnTo>
                          <a:lnTo>
                            <a:pt x="61" y="139"/>
                          </a:lnTo>
                          <a:lnTo>
                            <a:pt x="59" y="137"/>
                          </a:lnTo>
                          <a:lnTo>
                            <a:pt x="58" y="137"/>
                          </a:lnTo>
                          <a:lnTo>
                            <a:pt x="57" y="137"/>
                          </a:lnTo>
                          <a:lnTo>
                            <a:pt x="55" y="140"/>
                          </a:lnTo>
                          <a:lnTo>
                            <a:pt x="54" y="140"/>
                          </a:lnTo>
                          <a:lnTo>
                            <a:pt x="53" y="139"/>
                          </a:lnTo>
                          <a:lnTo>
                            <a:pt x="51" y="140"/>
                          </a:lnTo>
                          <a:lnTo>
                            <a:pt x="51" y="139"/>
                          </a:lnTo>
                          <a:lnTo>
                            <a:pt x="51" y="137"/>
                          </a:lnTo>
                          <a:lnTo>
                            <a:pt x="51" y="136"/>
                          </a:lnTo>
                          <a:lnTo>
                            <a:pt x="50" y="136"/>
                          </a:lnTo>
                          <a:lnTo>
                            <a:pt x="50" y="135"/>
                          </a:lnTo>
                          <a:lnTo>
                            <a:pt x="50" y="133"/>
                          </a:lnTo>
                          <a:lnTo>
                            <a:pt x="47" y="132"/>
                          </a:lnTo>
                          <a:lnTo>
                            <a:pt x="46" y="132"/>
                          </a:lnTo>
                          <a:lnTo>
                            <a:pt x="45" y="133"/>
                          </a:lnTo>
                          <a:lnTo>
                            <a:pt x="45" y="132"/>
                          </a:lnTo>
                          <a:lnTo>
                            <a:pt x="43" y="132"/>
                          </a:lnTo>
                          <a:lnTo>
                            <a:pt x="42" y="132"/>
                          </a:lnTo>
                          <a:lnTo>
                            <a:pt x="39" y="131"/>
                          </a:lnTo>
                          <a:lnTo>
                            <a:pt x="37" y="131"/>
                          </a:lnTo>
                          <a:lnTo>
                            <a:pt x="35" y="131"/>
                          </a:lnTo>
                          <a:lnTo>
                            <a:pt x="34" y="129"/>
                          </a:lnTo>
                          <a:lnTo>
                            <a:pt x="33" y="129"/>
                          </a:lnTo>
                          <a:lnTo>
                            <a:pt x="32" y="128"/>
                          </a:lnTo>
                          <a:lnTo>
                            <a:pt x="32" y="127"/>
                          </a:lnTo>
                          <a:lnTo>
                            <a:pt x="30" y="127"/>
                          </a:lnTo>
                          <a:lnTo>
                            <a:pt x="29" y="127"/>
                          </a:lnTo>
                          <a:lnTo>
                            <a:pt x="28" y="127"/>
                          </a:lnTo>
                          <a:lnTo>
                            <a:pt x="26" y="127"/>
                          </a:lnTo>
                          <a:lnTo>
                            <a:pt x="25" y="127"/>
                          </a:lnTo>
                          <a:lnTo>
                            <a:pt x="24" y="127"/>
                          </a:lnTo>
                          <a:lnTo>
                            <a:pt x="24" y="125"/>
                          </a:lnTo>
                          <a:lnTo>
                            <a:pt x="22" y="125"/>
                          </a:lnTo>
                          <a:lnTo>
                            <a:pt x="21" y="127"/>
                          </a:lnTo>
                          <a:lnTo>
                            <a:pt x="20" y="128"/>
                          </a:lnTo>
                          <a:lnTo>
                            <a:pt x="18" y="128"/>
                          </a:lnTo>
                          <a:lnTo>
                            <a:pt x="17" y="128"/>
                          </a:lnTo>
                          <a:lnTo>
                            <a:pt x="16" y="128"/>
                          </a:lnTo>
                          <a:lnTo>
                            <a:pt x="16" y="127"/>
                          </a:lnTo>
                          <a:lnTo>
                            <a:pt x="14" y="127"/>
                          </a:lnTo>
                          <a:lnTo>
                            <a:pt x="13" y="127"/>
                          </a:lnTo>
                          <a:lnTo>
                            <a:pt x="12" y="127"/>
                          </a:lnTo>
                          <a:lnTo>
                            <a:pt x="10" y="127"/>
                          </a:lnTo>
                          <a:lnTo>
                            <a:pt x="9" y="127"/>
                          </a:lnTo>
                          <a:lnTo>
                            <a:pt x="9" y="124"/>
                          </a:lnTo>
                          <a:lnTo>
                            <a:pt x="8" y="124"/>
                          </a:lnTo>
                          <a:lnTo>
                            <a:pt x="4" y="125"/>
                          </a:lnTo>
                          <a:lnTo>
                            <a:pt x="2" y="125"/>
                          </a:lnTo>
                          <a:lnTo>
                            <a:pt x="2" y="124"/>
                          </a:lnTo>
                          <a:lnTo>
                            <a:pt x="1" y="124"/>
                          </a:lnTo>
                          <a:lnTo>
                            <a:pt x="0" y="121"/>
                          </a:lnTo>
                        </a:path>
                      </a:pathLst>
                    </a:custGeom>
                    <a:noFill/>
                    <a:ln w="12700">
                      <a:solidFill>
                        <a:srgbClr val="FF0000"/>
                      </a:solidFill>
                      <a:prstDash val="solid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7" name="Arc 6">
                    <a:extLst>
                      <a:ext uri="{FF2B5EF4-FFF2-40B4-BE49-F238E27FC236}">
                        <a16:creationId xmlns:a16="http://schemas.microsoft.com/office/drawing/2014/main" id="{019F7C10-650B-46A7-B0C4-2A889A24FA39}"/>
                      </a:ext>
                    </a:extLst>
                  </p:cNvPr>
                  <p:cNvSpPr/>
                  <p:nvPr/>
                </p:nvSpPr>
                <p:spPr>
                  <a:xfrm flipV="1">
                    <a:off x="2471813" y="1983994"/>
                    <a:ext cx="4137660" cy="2354580"/>
                  </a:xfrm>
                  <a:prstGeom prst="arc">
                    <a:avLst>
                      <a:gd name="adj1" fmla="val 15966725"/>
                      <a:gd name="adj2" fmla="val 1824998"/>
                    </a:avLst>
                  </a:prstGeom>
                  <a:ln w="38100">
                    <a:headEnd type="diamond"/>
                    <a:tailEnd type="arrow"/>
                  </a:ln>
                  <a:scene3d>
                    <a:camera prst="orthographicFront"/>
                    <a:lightRig rig="threePt" dir="t"/>
                  </a:scene3d>
                  <a:sp3d>
                    <a:bevelT/>
                    <a:bevelB/>
                  </a:sp3d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pic>
                <p:nvPicPr>
                  <p:cNvPr id="3874" name="Graphic 3873" descr="Airplane">
                    <a:extLst>
                      <a:ext uri="{FF2B5EF4-FFF2-40B4-BE49-F238E27FC236}">
                        <a16:creationId xmlns:a16="http://schemas.microsoft.com/office/drawing/2014/main" id="{FCC2731C-D747-4B1A-A6A8-8F09443A7D4A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4">
                    <a:extLst>
                      <a:ext uri="{28A0092B-C50C-407E-A947-70E740481C1C}">
                        <a14:useLocalDpi xmlns:a14="http://schemas.microsoft.com/office/drawing/2010/main" val="0"/>
                      </a:ext>
                      <a:ext uri="{96DAC541-7B7A-43D3-8B79-37D633B846F1}">
                        <asvg:svgBlip xmlns:asvg="http://schemas.microsoft.com/office/drawing/2016/SVG/main" r:embed="rId5"/>
                      </a:ext>
                    </a:extLst>
                  </a:blip>
                  <a:srcRect/>
                  <a:stretch/>
                </p:blipFill>
                <p:spPr>
                  <a:xfrm rot="3692654" flipH="1">
                    <a:off x="5790340" y="1677920"/>
                    <a:ext cx="432190" cy="432190"/>
                  </a:xfrm>
                  <a:prstGeom prst="rect">
                    <a:avLst/>
                  </a:prstGeom>
                </p:spPr>
              </p:pic>
            </p:grpSp>
          </p:grpSp>
        </p:grpSp>
      </p:grpSp>
      <p:sp>
        <p:nvSpPr>
          <p:cNvPr id="3869" name="TextBox 3868">
            <a:extLst>
              <a:ext uri="{FF2B5EF4-FFF2-40B4-BE49-F238E27FC236}">
                <a16:creationId xmlns:a16="http://schemas.microsoft.com/office/drawing/2014/main" id="{DEAA848B-8652-4266-AA2A-31EF177C5E37}"/>
              </a:ext>
            </a:extLst>
          </p:cNvPr>
          <p:cNvSpPr txBox="1"/>
          <p:nvPr/>
        </p:nvSpPr>
        <p:spPr>
          <a:xfrm>
            <a:off x="615635" y="4180178"/>
            <a:ext cx="2640912" cy="33855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419" sz="1600" dirty="0"/>
              <a:t>Fecha de inicio de exantema</a:t>
            </a:r>
          </a:p>
        </p:txBody>
      </p:sp>
      <p:sp>
        <p:nvSpPr>
          <p:cNvPr id="3870" name="Rectangle 3869">
            <a:extLst>
              <a:ext uri="{FF2B5EF4-FFF2-40B4-BE49-F238E27FC236}">
                <a16:creationId xmlns:a16="http://schemas.microsoft.com/office/drawing/2014/main" id="{A3533BCB-3841-4C7A-8F21-4A785C6DB59F}"/>
              </a:ext>
            </a:extLst>
          </p:cNvPr>
          <p:cNvSpPr/>
          <p:nvPr/>
        </p:nvSpPr>
        <p:spPr>
          <a:xfrm>
            <a:off x="0" y="112092"/>
            <a:ext cx="12076750" cy="584775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419" sz="3200" b="1" dirty="0"/>
              <a:t>Caso importado de sarampión en </a:t>
            </a:r>
            <a:r>
              <a:rPr lang="es-419" sz="3200" b="1" dirty="0" err="1"/>
              <a:t>Cura</a:t>
            </a:r>
            <a:r>
              <a:rPr lang="es-419" sz="3200" b="1" dirty="0" err="1">
                <a:latin typeface="Calibri" panose="020F0502020204030204" pitchFamily="34" charset="0"/>
                <a:cs typeface="Calibri" panose="020F0502020204030204" pitchFamily="34" charset="0"/>
              </a:rPr>
              <a:t>çao</a:t>
            </a:r>
            <a:r>
              <a:rPr lang="es-419" sz="3200" b="1" dirty="0"/>
              <a:t>, Julio de 2019</a:t>
            </a:r>
          </a:p>
        </p:txBody>
      </p:sp>
      <p:sp>
        <p:nvSpPr>
          <p:cNvPr id="3876" name="TextBox 3875">
            <a:extLst>
              <a:ext uri="{FF2B5EF4-FFF2-40B4-BE49-F238E27FC236}">
                <a16:creationId xmlns:a16="http://schemas.microsoft.com/office/drawing/2014/main" id="{64958556-453F-4CE6-A6E4-CF11047686F1}"/>
              </a:ext>
            </a:extLst>
          </p:cNvPr>
          <p:cNvSpPr txBox="1"/>
          <p:nvPr/>
        </p:nvSpPr>
        <p:spPr>
          <a:xfrm>
            <a:off x="885333" y="5233069"/>
            <a:ext cx="10421333" cy="954107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s-ES" sz="1400" dirty="0"/>
              <a:t>El 19 de julio se reporta un caso confirmado de sarampión en un ciudadano brasilero de 51 años, en </a:t>
            </a:r>
            <a:r>
              <a:rPr lang="en-US" sz="1400" dirty="0"/>
              <a:t>Cura</a:t>
            </a: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çao</a:t>
            </a:r>
            <a:r>
              <a:rPr lang="es-ES" sz="1400" dirty="0"/>
              <a:t>. La fecha de inicio de exantema fue el 17 de julio. Durante su periodo de exposición, el caso viajó a Europa por 5 días, regresando a su país el 12 de julio. Durante su periodo de transmisibilidad, el caso viajó a </a:t>
            </a:r>
            <a:r>
              <a:rPr lang="en-US" sz="1400" dirty="0"/>
              <a:t>Cura</a:t>
            </a: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çao</a:t>
            </a:r>
            <a:r>
              <a:rPr lang="es-ES" sz="1400" dirty="0"/>
              <a:t> vía Bogotá, Colombia. La información del genotipo y linaje precisarán la fuente de infección, puesto que en Europa y en Brasil se han reportado casos de sarampión. Las medidas de control de brotes están en curso. </a:t>
            </a:r>
            <a:endParaRPr lang="en-US" sz="1400" dirty="0"/>
          </a:p>
        </p:txBody>
      </p:sp>
      <p:sp>
        <p:nvSpPr>
          <p:cNvPr id="3878" name="TextBox 3877">
            <a:extLst>
              <a:ext uri="{FF2B5EF4-FFF2-40B4-BE49-F238E27FC236}">
                <a16:creationId xmlns:a16="http://schemas.microsoft.com/office/drawing/2014/main" id="{CFE0FF17-F063-44DF-8934-C7531D5ED2AB}"/>
              </a:ext>
            </a:extLst>
          </p:cNvPr>
          <p:cNvSpPr txBox="1"/>
          <p:nvPr/>
        </p:nvSpPr>
        <p:spPr>
          <a:xfrm>
            <a:off x="615634" y="1016627"/>
            <a:ext cx="1806723" cy="33855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Historia de </a:t>
            </a:r>
            <a:r>
              <a:rPr lang="en-US" sz="1600" dirty="0" err="1"/>
              <a:t>viaje</a:t>
            </a:r>
            <a:r>
              <a:rPr lang="en-US" sz="1600" dirty="0"/>
              <a:t>:</a:t>
            </a:r>
          </a:p>
        </p:txBody>
      </p:sp>
      <p:sp>
        <p:nvSpPr>
          <p:cNvPr id="3879" name="TextBox 3878">
            <a:extLst>
              <a:ext uri="{FF2B5EF4-FFF2-40B4-BE49-F238E27FC236}">
                <a16:creationId xmlns:a16="http://schemas.microsoft.com/office/drawing/2014/main" id="{BE591B11-7159-4056-9CB0-EC198E0EAC0F}"/>
              </a:ext>
            </a:extLst>
          </p:cNvPr>
          <p:cNvSpPr txBox="1"/>
          <p:nvPr/>
        </p:nvSpPr>
        <p:spPr>
          <a:xfrm>
            <a:off x="1211209" y="1496388"/>
            <a:ext cx="461680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419" sz="1400" b="1" i="1" dirty="0">
                <a:solidFill>
                  <a:srgbClr val="0070C0"/>
                </a:solidFill>
              </a:rPr>
              <a:t>6 de julio: </a:t>
            </a:r>
            <a:r>
              <a:rPr lang="es-419" sz="1400" dirty="0"/>
              <a:t>Viajó desde </a:t>
            </a:r>
            <a:r>
              <a:rPr lang="en-US" sz="1400" dirty="0"/>
              <a:t>São Paulo, </a:t>
            </a:r>
            <a:r>
              <a:rPr lang="en-US" sz="1400" dirty="0" err="1"/>
              <a:t>Brasil</a:t>
            </a:r>
            <a:r>
              <a:rPr lang="en-US" sz="1400" dirty="0"/>
              <a:t> a Madrid, </a:t>
            </a:r>
            <a:r>
              <a:rPr lang="en-US" sz="1400" dirty="0" err="1"/>
              <a:t>España</a:t>
            </a:r>
            <a:r>
              <a:rPr lang="en-US" sz="1400" dirty="0"/>
              <a:t> </a:t>
            </a:r>
            <a:r>
              <a:rPr lang="es-419" sz="1400" dirty="0"/>
              <a:t>llegando a las 5:15 am el 7 de julio.</a:t>
            </a:r>
          </a:p>
          <a:p>
            <a:endParaRPr lang="en-US" sz="1400" dirty="0"/>
          </a:p>
          <a:p>
            <a:r>
              <a:rPr lang="es-419" sz="1400" b="1" i="1" dirty="0">
                <a:solidFill>
                  <a:srgbClr val="0070C0"/>
                </a:solidFill>
              </a:rPr>
              <a:t>7 de julio: </a:t>
            </a:r>
            <a:r>
              <a:rPr lang="es-419" sz="1400" dirty="0"/>
              <a:t>Viajó a </a:t>
            </a:r>
            <a:r>
              <a:rPr lang="es-419" sz="1400" dirty="0" err="1"/>
              <a:t>Munich</a:t>
            </a:r>
            <a:r>
              <a:rPr lang="es-419" sz="1400" dirty="0"/>
              <a:t>, Alemania, saliendo de Madrid, España a las 7:10 am. </a:t>
            </a:r>
            <a:endParaRPr lang="es-419" sz="1400" b="1" dirty="0"/>
          </a:p>
          <a:p>
            <a:endParaRPr lang="en-US" sz="1400" b="1" dirty="0"/>
          </a:p>
          <a:p>
            <a:r>
              <a:rPr lang="en-US" sz="1400" b="1" i="1" dirty="0">
                <a:solidFill>
                  <a:srgbClr val="0070C0"/>
                </a:solidFill>
              </a:rPr>
              <a:t>12 de </a:t>
            </a:r>
            <a:r>
              <a:rPr lang="en-US" sz="1400" b="1" i="1" dirty="0" err="1">
                <a:solidFill>
                  <a:srgbClr val="0070C0"/>
                </a:solidFill>
              </a:rPr>
              <a:t>julio</a:t>
            </a:r>
            <a:r>
              <a:rPr lang="en-US" sz="1400" b="1" i="1" dirty="0">
                <a:solidFill>
                  <a:srgbClr val="0070C0"/>
                </a:solidFill>
              </a:rPr>
              <a:t>: </a:t>
            </a:r>
            <a:r>
              <a:rPr lang="es-419" sz="1400" dirty="0"/>
              <a:t>El caso regresó a São Paulo, Brasil y permaneció por 3 días.</a:t>
            </a:r>
          </a:p>
          <a:p>
            <a:endParaRPr lang="en-US" sz="1400" dirty="0"/>
          </a:p>
          <a:p>
            <a:r>
              <a:rPr lang="en-US" sz="1400" b="1" i="1" dirty="0">
                <a:solidFill>
                  <a:srgbClr val="0070C0"/>
                </a:solidFill>
              </a:rPr>
              <a:t>15 de </a:t>
            </a:r>
            <a:r>
              <a:rPr lang="en-US" sz="1400" b="1" i="1" dirty="0" err="1">
                <a:solidFill>
                  <a:srgbClr val="0070C0"/>
                </a:solidFill>
              </a:rPr>
              <a:t>julio</a:t>
            </a:r>
            <a:r>
              <a:rPr lang="en-US" sz="1400" b="1" i="1" dirty="0">
                <a:solidFill>
                  <a:srgbClr val="0070C0"/>
                </a:solidFill>
              </a:rPr>
              <a:t>: </a:t>
            </a:r>
            <a:r>
              <a:rPr lang="es-419" sz="1400" dirty="0"/>
              <a:t>El caso sale de São Paulo, Brasil con escala en Bogotá por algunas horas, para luego continuar a </a:t>
            </a:r>
            <a:r>
              <a:rPr lang="es-419" sz="1400" dirty="0" err="1"/>
              <a:t>Cura</a:t>
            </a:r>
            <a:r>
              <a:rPr lang="es-419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çao</a:t>
            </a:r>
            <a:r>
              <a:rPr lang="es-419" sz="1400" dirty="0"/>
              <a:t>, llegando el mismo día.</a:t>
            </a:r>
          </a:p>
        </p:txBody>
      </p:sp>
      <p:pic>
        <p:nvPicPr>
          <p:cNvPr id="3881" name="Graphic 3880" descr="Man">
            <a:extLst>
              <a:ext uri="{FF2B5EF4-FFF2-40B4-BE49-F238E27FC236}">
                <a16:creationId xmlns:a16="http://schemas.microsoft.com/office/drawing/2014/main" id="{A44F9558-CC60-436C-B85E-E12CFDC6C95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47609" y="1547234"/>
            <a:ext cx="813727" cy="813727"/>
          </a:xfrm>
          <a:prstGeom prst="rect">
            <a:avLst/>
          </a:prstGeom>
        </p:spPr>
      </p:pic>
      <p:sp>
        <p:nvSpPr>
          <p:cNvPr id="3882" name="TextBox 3881">
            <a:extLst>
              <a:ext uri="{FF2B5EF4-FFF2-40B4-BE49-F238E27FC236}">
                <a16:creationId xmlns:a16="http://schemas.microsoft.com/office/drawing/2014/main" id="{2454348A-E47B-49BE-8747-FBC7D59775EB}"/>
              </a:ext>
            </a:extLst>
          </p:cNvPr>
          <p:cNvSpPr txBox="1"/>
          <p:nvPr/>
        </p:nvSpPr>
        <p:spPr>
          <a:xfrm>
            <a:off x="537547" y="6388699"/>
            <a:ext cx="613360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Fuente: </a:t>
            </a:r>
            <a:r>
              <a:rPr lang="en-US" sz="1100" dirty="0" err="1"/>
              <a:t>Reporte</a:t>
            </a:r>
            <a:r>
              <a:rPr lang="en-US" sz="1100" dirty="0"/>
              <a:t> de </a:t>
            </a:r>
            <a:r>
              <a:rPr lang="en-US" sz="1100" dirty="0" err="1"/>
              <a:t>país</a:t>
            </a:r>
            <a:endParaRPr lang="en-US" sz="1100" dirty="0"/>
          </a:p>
        </p:txBody>
      </p:sp>
      <p:sp>
        <p:nvSpPr>
          <p:cNvPr id="3883" name="TextBox 3882">
            <a:extLst>
              <a:ext uri="{FF2B5EF4-FFF2-40B4-BE49-F238E27FC236}">
                <a16:creationId xmlns:a16="http://schemas.microsoft.com/office/drawing/2014/main" id="{C163A9F8-8658-47B2-B6FB-6A99677800D9}"/>
              </a:ext>
            </a:extLst>
          </p:cNvPr>
          <p:cNvSpPr txBox="1"/>
          <p:nvPr/>
        </p:nvSpPr>
        <p:spPr>
          <a:xfrm>
            <a:off x="615635" y="4540224"/>
            <a:ext cx="5422096" cy="53860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500" b="1" i="1" dirty="0">
                <a:solidFill>
                  <a:srgbClr val="0070C0"/>
                </a:solidFill>
              </a:rPr>
              <a:t>20 de </a:t>
            </a:r>
            <a:r>
              <a:rPr lang="en-US" sz="1500" b="1" i="1" dirty="0" err="1">
                <a:solidFill>
                  <a:srgbClr val="0070C0"/>
                </a:solidFill>
              </a:rPr>
              <a:t>julio</a:t>
            </a:r>
            <a:r>
              <a:rPr lang="en-US" sz="1500" b="1" i="1" dirty="0">
                <a:solidFill>
                  <a:srgbClr val="0070C0"/>
                </a:solidFill>
              </a:rPr>
              <a:t> - 11 de </a:t>
            </a:r>
            <a:r>
              <a:rPr lang="en-US" sz="1500" b="1" i="1" dirty="0" err="1">
                <a:solidFill>
                  <a:srgbClr val="0070C0"/>
                </a:solidFill>
              </a:rPr>
              <a:t>agosto</a:t>
            </a:r>
            <a:r>
              <a:rPr lang="en-US" sz="1500" b="1" i="1" dirty="0">
                <a:solidFill>
                  <a:srgbClr val="0070C0"/>
                </a:solidFill>
              </a:rPr>
              <a:t>: </a:t>
            </a:r>
            <a:r>
              <a:rPr lang="es-419" sz="1400" dirty="0"/>
              <a:t>Periodo de aparición de casos secundarios. A la fecha, no se han reportado casos en </a:t>
            </a:r>
            <a:r>
              <a:rPr lang="es-419" sz="1400" dirty="0" err="1"/>
              <a:t>Cura</a:t>
            </a:r>
            <a:r>
              <a:rPr lang="es-419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çao</a:t>
            </a:r>
            <a:r>
              <a:rPr lang="es-419" sz="1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1400" dirty="0">
              <a:solidFill>
                <a:schemeClr val="accent2"/>
              </a:solidFill>
            </a:endParaRPr>
          </a:p>
        </p:txBody>
      </p:sp>
      <p:sp>
        <p:nvSpPr>
          <p:cNvPr id="1615" name="TextBox 1614">
            <a:extLst>
              <a:ext uri="{FF2B5EF4-FFF2-40B4-BE49-F238E27FC236}">
                <a16:creationId xmlns:a16="http://schemas.microsoft.com/office/drawing/2014/main" id="{BB4E46DF-DCF4-4CC0-8B0C-9B102A65A663}"/>
              </a:ext>
            </a:extLst>
          </p:cNvPr>
          <p:cNvSpPr txBox="1"/>
          <p:nvPr/>
        </p:nvSpPr>
        <p:spPr>
          <a:xfrm>
            <a:off x="956547" y="1550079"/>
            <a:ext cx="37221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solidFill>
                  <a:srgbClr val="C00000"/>
                </a:solidFill>
                <a:latin typeface="Calibri" panose="020F0502020204030204" pitchFamily="34" charset="0"/>
              </a:rPr>
              <a:t>❶</a:t>
            </a:r>
            <a:endParaRPr lang="en-US" sz="1100" dirty="0">
              <a:solidFill>
                <a:srgbClr val="C00000"/>
              </a:solidFill>
            </a:endParaRPr>
          </a:p>
        </p:txBody>
      </p:sp>
      <p:sp>
        <p:nvSpPr>
          <p:cNvPr id="1619" name="TextBox 1618">
            <a:extLst>
              <a:ext uri="{FF2B5EF4-FFF2-40B4-BE49-F238E27FC236}">
                <a16:creationId xmlns:a16="http://schemas.microsoft.com/office/drawing/2014/main" id="{81C5DCC7-7B77-48D6-AE26-5DFF2D3EF1F6}"/>
              </a:ext>
            </a:extLst>
          </p:cNvPr>
          <p:cNvSpPr txBox="1"/>
          <p:nvPr/>
        </p:nvSpPr>
        <p:spPr>
          <a:xfrm>
            <a:off x="964921" y="2129496"/>
            <a:ext cx="272764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dirty="0">
                <a:solidFill>
                  <a:srgbClr val="C0000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</a:t>
            </a:r>
            <a:endParaRPr lang="en-US" sz="1700" dirty="0">
              <a:solidFill>
                <a:srgbClr val="C00000"/>
              </a:solidFill>
            </a:endParaRPr>
          </a:p>
        </p:txBody>
      </p:sp>
      <p:sp>
        <p:nvSpPr>
          <p:cNvPr id="1623" name="TextBox 1622">
            <a:extLst>
              <a:ext uri="{FF2B5EF4-FFF2-40B4-BE49-F238E27FC236}">
                <a16:creationId xmlns:a16="http://schemas.microsoft.com/office/drawing/2014/main" id="{C695CC1A-8CB5-4548-B2DD-03F818E82ABC}"/>
              </a:ext>
            </a:extLst>
          </p:cNvPr>
          <p:cNvSpPr txBox="1"/>
          <p:nvPr/>
        </p:nvSpPr>
        <p:spPr>
          <a:xfrm>
            <a:off x="956547" y="2741885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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1632" name="Arc 1631">
            <a:extLst>
              <a:ext uri="{FF2B5EF4-FFF2-40B4-BE49-F238E27FC236}">
                <a16:creationId xmlns:a16="http://schemas.microsoft.com/office/drawing/2014/main" id="{DF09F551-7884-40C5-A05F-A98606A23D37}"/>
              </a:ext>
            </a:extLst>
          </p:cNvPr>
          <p:cNvSpPr/>
          <p:nvPr/>
        </p:nvSpPr>
        <p:spPr>
          <a:xfrm rot="2490019">
            <a:off x="8954385" y="1191034"/>
            <a:ext cx="713796" cy="3154070"/>
          </a:xfrm>
          <a:prstGeom prst="arc">
            <a:avLst>
              <a:gd name="adj1" fmla="val 16063149"/>
              <a:gd name="adj2" fmla="val 5147187"/>
            </a:avLst>
          </a:prstGeom>
          <a:ln w="38100">
            <a:headEnd type="diamond"/>
            <a:tailEnd type="arrow"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33" name="Graphic 1632" descr="Airplane">
            <a:extLst>
              <a:ext uri="{FF2B5EF4-FFF2-40B4-BE49-F238E27FC236}">
                <a16:creationId xmlns:a16="http://schemas.microsoft.com/office/drawing/2014/main" id="{852B7D7C-66C0-4BA2-A239-E52AC655110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 rot="14885877" flipH="1">
            <a:off x="8989119" y="2788860"/>
            <a:ext cx="628308" cy="628308"/>
          </a:xfrm>
          <a:prstGeom prst="rect">
            <a:avLst/>
          </a:prstGeom>
        </p:spPr>
      </p:pic>
      <p:sp>
        <p:nvSpPr>
          <p:cNvPr id="1634" name="Arc 1633">
            <a:extLst>
              <a:ext uri="{FF2B5EF4-FFF2-40B4-BE49-F238E27FC236}">
                <a16:creationId xmlns:a16="http://schemas.microsoft.com/office/drawing/2014/main" id="{EC7B592D-72BE-4980-9042-54EF8AC402A3}"/>
              </a:ext>
            </a:extLst>
          </p:cNvPr>
          <p:cNvSpPr/>
          <p:nvPr/>
        </p:nvSpPr>
        <p:spPr>
          <a:xfrm rot="3894674" flipH="1" flipV="1">
            <a:off x="7732546" y="2389317"/>
            <a:ext cx="704011" cy="1198967"/>
          </a:xfrm>
          <a:prstGeom prst="arc">
            <a:avLst>
              <a:gd name="adj1" fmla="val 16584047"/>
              <a:gd name="adj2" fmla="val 18441470"/>
            </a:avLst>
          </a:prstGeom>
          <a:ln w="28575">
            <a:headEnd type="diamond"/>
            <a:tailEnd type="arrow"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9" name="Arc 1638">
            <a:extLst>
              <a:ext uri="{FF2B5EF4-FFF2-40B4-BE49-F238E27FC236}">
                <a16:creationId xmlns:a16="http://schemas.microsoft.com/office/drawing/2014/main" id="{7DB1E385-03D4-4BFA-87A2-A495797FBC2D}"/>
              </a:ext>
            </a:extLst>
          </p:cNvPr>
          <p:cNvSpPr/>
          <p:nvPr/>
        </p:nvSpPr>
        <p:spPr>
          <a:xfrm rot="3894674" flipH="1" flipV="1">
            <a:off x="7568190" y="2461583"/>
            <a:ext cx="1523617" cy="1492570"/>
          </a:xfrm>
          <a:prstGeom prst="arc">
            <a:avLst>
              <a:gd name="adj1" fmla="val 12319207"/>
              <a:gd name="adj2" fmla="val 17767502"/>
            </a:avLst>
          </a:prstGeom>
          <a:ln w="28575">
            <a:headEnd type="diamond"/>
            <a:tailEnd type="arrow"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40" name="TextBox 1639">
            <a:extLst>
              <a:ext uri="{FF2B5EF4-FFF2-40B4-BE49-F238E27FC236}">
                <a16:creationId xmlns:a16="http://schemas.microsoft.com/office/drawing/2014/main" id="{A7330CBA-8C87-4B7F-9642-6F20245E11AF}"/>
              </a:ext>
            </a:extLst>
          </p:cNvPr>
          <p:cNvSpPr txBox="1"/>
          <p:nvPr/>
        </p:nvSpPr>
        <p:spPr>
          <a:xfrm>
            <a:off x="8852170" y="2703392"/>
            <a:ext cx="4587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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1046" name="TextBox 1045">
            <a:extLst>
              <a:ext uri="{FF2B5EF4-FFF2-40B4-BE49-F238E27FC236}">
                <a16:creationId xmlns:a16="http://schemas.microsoft.com/office/drawing/2014/main" id="{A0A2950F-5482-4DEB-B6AD-7BEC53A57AE6}"/>
              </a:ext>
            </a:extLst>
          </p:cNvPr>
          <p:cNvSpPr txBox="1"/>
          <p:nvPr/>
        </p:nvSpPr>
        <p:spPr>
          <a:xfrm>
            <a:off x="964921" y="3379887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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1047" name="TextBox 1046">
            <a:extLst>
              <a:ext uri="{FF2B5EF4-FFF2-40B4-BE49-F238E27FC236}">
                <a16:creationId xmlns:a16="http://schemas.microsoft.com/office/drawing/2014/main" id="{A4BFBAF7-80EB-4BF5-9B86-E54D161AFE4F}"/>
              </a:ext>
            </a:extLst>
          </p:cNvPr>
          <p:cNvSpPr txBox="1"/>
          <p:nvPr/>
        </p:nvSpPr>
        <p:spPr>
          <a:xfrm>
            <a:off x="6895616" y="2892718"/>
            <a:ext cx="3898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</a:t>
            </a:r>
            <a:endParaRPr lang="en-US" sz="2400" dirty="0">
              <a:solidFill>
                <a:srgbClr val="C00000"/>
              </a:solidFill>
            </a:endParaRPr>
          </a:p>
        </p:txBody>
      </p:sp>
      <p:pic>
        <p:nvPicPr>
          <p:cNvPr id="1048" name="Graphic 1047" descr="Airplane">
            <a:extLst>
              <a:ext uri="{FF2B5EF4-FFF2-40B4-BE49-F238E27FC236}">
                <a16:creationId xmlns:a16="http://schemas.microsoft.com/office/drawing/2014/main" id="{732F8400-ED28-47D9-B20C-2E2DB97E9A8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 rot="2161756" flipH="1">
            <a:off x="7215640" y="2939618"/>
            <a:ext cx="348299" cy="348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43259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575</TotalTime>
  <Words>262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Pacis, Ms. Carmelita Lucia (WDC)</dc:creator>
  <cp:lastModifiedBy>Pacis, Ms. Carmelita Lucia (WDC)</cp:lastModifiedBy>
  <cp:revision>32</cp:revision>
  <dcterms:created xsi:type="dcterms:W3CDTF">2019-07-31T15:09:49Z</dcterms:created>
  <dcterms:modified xsi:type="dcterms:W3CDTF">2019-08-07T15:25:04Z</dcterms:modified>
</cp:coreProperties>
</file>